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theme/themeOverride1.xml" ContentType="application/vnd.openxmlformats-officedocument.themeOverride+xml"/>
  <Override PartName="/ppt/charts/chart6.xml" ContentType="application/vnd.openxmlformats-officedocument.drawingml.chart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1" r:id="rId2"/>
    <p:sldId id="258" r:id="rId3"/>
    <p:sldId id="259" r:id="rId4"/>
    <p:sldId id="269" r:id="rId5"/>
    <p:sldId id="293" r:id="rId6"/>
    <p:sldId id="264" r:id="rId7"/>
    <p:sldId id="283" r:id="rId8"/>
    <p:sldId id="299" r:id="rId9"/>
    <p:sldId id="284" r:id="rId10"/>
    <p:sldId id="289" r:id="rId11"/>
    <p:sldId id="287" r:id="rId12"/>
    <p:sldId id="298" r:id="rId13"/>
    <p:sldId id="288" r:id="rId14"/>
    <p:sldId id="282" r:id="rId15"/>
    <p:sldId id="291" r:id="rId16"/>
    <p:sldId id="302" r:id="rId17"/>
    <p:sldId id="300" r:id="rId18"/>
    <p:sldId id="265" r:id="rId19"/>
    <p:sldId id="266" r:id="rId20"/>
    <p:sldId id="267" r:id="rId21"/>
    <p:sldId id="268" r:id="rId22"/>
    <p:sldId id="292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504D"/>
    <a:srgbClr val="4F81BD"/>
    <a:srgbClr val="8064A2"/>
    <a:srgbClr val="9BBB59"/>
    <a:srgbClr val="21B0FF"/>
    <a:srgbClr val="A9C66E"/>
    <a:srgbClr val="E7BB2B"/>
    <a:srgbClr val="55C1FF"/>
    <a:srgbClr val="7CC5EE"/>
    <a:srgbClr val="1B5D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744" autoAdjust="0"/>
    <p:restoredTop sz="94660"/>
  </p:normalViewPr>
  <p:slideViewPr>
    <p:cSldViewPr>
      <p:cViewPr>
        <p:scale>
          <a:sx n="69" d="100"/>
          <a:sy n="69" d="100"/>
        </p:scale>
        <p:origin x="52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1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1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6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4703588734100542E-2"/>
          <c:y val="8.1221894588356477E-2"/>
          <c:w val="0.92596142393965464"/>
          <c:h val="0.85227887987786022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numRef>
              <c:f>Sheet1!$A$2:$A$13</c:f>
              <c:numCache>
                <c:formatCode>General</c:formatCode>
                <c:ptCount val="12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</c:numCache>
            </c:num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0</c:v>
                </c:pt>
                <c:pt idx="1">
                  <c:v>100</c:v>
                </c:pt>
                <c:pt idx="2">
                  <c:v>150</c:v>
                </c:pt>
                <c:pt idx="3">
                  <c:v>200</c:v>
                </c:pt>
                <c:pt idx="4">
                  <c:v>225</c:v>
                </c:pt>
                <c:pt idx="5">
                  <c:v>250</c:v>
                </c:pt>
                <c:pt idx="6">
                  <c:v>275</c:v>
                </c:pt>
                <c:pt idx="7">
                  <c:v>300</c:v>
                </c:pt>
                <c:pt idx="8">
                  <c:v>325</c:v>
                </c:pt>
                <c:pt idx="9">
                  <c:v>400</c:v>
                </c:pt>
                <c:pt idx="10">
                  <c:v>500</c:v>
                </c:pt>
                <c:pt idx="11">
                  <c:v>700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numRef>
              <c:f>Sheet1!$A$2:$A$13</c:f>
              <c:numCache>
                <c:formatCode>General</c:formatCode>
                <c:ptCount val="12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</c:numCache>
            </c:num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200</c:v>
                </c:pt>
                <c:pt idx="1">
                  <c:v>200</c:v>
                </c:pt>
                <c:pt idx="2">
                  <c:v>200</c:v>
                </c:pt>
                <c:pt idx="3">
                  <c:v>200</c:v>
                </c:pt>
                <c:pt idx="4">
                  <c:v>205</c:v>
                </c:pt>
                <c:pt idx="5">
                  <c:v>210</c:v>
                </c:pt>
                <c:pt idx="6">
                  <c:v>205</c:v>
                </c:pt>
                <c:pt idx="7">
                  <c:v>210</c:v>
                </c:pt>
                <c:pt idx="8">
                  <c:v>225</c:v>
                </c:pt>
                <c:pt idx="9">
                  <c:v>200</c:v>
                </c:pt>
                <c:pt idx="10">
                  <c:v>200</c:v>
                </c:pt>
                <c:pt idx="11">
                  <c:v>200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24259896"/>
        <c:axId val="324260288"/>
      </c:lineChart>
      <c:catAx>
        <c:axId val="324259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4260288"/>
        <c:crosses val="autoZero"/>
        <c:auto val="1"/>
        <c:lblAlgn val="ctr"/>
        <c:lblOffset val="100"/>
        <c:noMultiLvlLbl val="0"/>
      </c:catAx>
      <c:valAx>
        <c:axId val="324260288"/>
        <c:scaling>
          <c:orientation val="minMax"/>
          <c:max val="9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324259896"/>
        <c:crosses val="autoZero"/>
        <c:crossBetween val="midCat"/>
        <c:minorUnit val="2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n-US" dirty="0" smtClean="0"/>
              <a:t>0%</a:t>
            </a:r>
            <a:r>
              <a:rPr lang="en-US" baseline="0" dirty="0" smtClean="0"/>
              <a:t> Completing a Purchase  </a:t>
            </a: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8624291134592647E-2"/>
          <c:y val="5.0599465042692818E-2"/>
          <c:w val="0.92964859314865433"/>
          <c:h val="0.85821107887829806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21B0FF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invertIfNegative val="0"/>
            <c:bubble3D val="0"/>
            <c:spPr>
              <a:solidFill>
                <a:srgbClr val="21B0FF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cat>
            <c:strRef>
              <c:f>Sheet1!$A$2:$A$3</c:f>
              <c:strCache>
                <c:ptCount val="2"/>
                <c:pt idx="0">
                  <c:v>2 item,same price</c:v>
                </c:pt>
                <c:pt idx="1">
                  <c:v>2 item,different price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45</c:v>
                </c:pt>
                <c:pt idx="1">
                  <c:v>70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cat>
            <c:strRef>
              <c:f>Sheet1!$A$2:$A$3</c:f>
              <c:strCache>
                <c:ptCount val="2"/>
                <c:pt idx="0">
                  <c:v>2 item,same price</c:v>
                </c:pt>
                <c:pt idx="1">
                  <c:v>2 item,different price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41256296"/>
        <c:axId val="241256688"/>
        <c:axId val="0"/>
      </c:bar3DChart>
      <c:catAx>
        <c:axId val="24125629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41256688"/>
        <c:crosses val="autoZero"/>
        <c:auto val="1"/>
        <c:lblAlgn val="ctr"/>
        <c:lblOffset val="100"/>
        <c:noMultiLvlLbl val="0"/>
      </c:catAx>
      <c:valAx>
        <c:axId val="241256688"/>
        <c:scaling>
          <c:orientation val="minMax"/>
          <c:max val="80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50000"/>
                  <a:lumOff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412562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3014119762807422E-2"/>
          <c:y val="2.9722322972026888E-2"/>
          <c:w val="0.9277800865169632"/>
          <c:h val="0.87503877573106159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numRef>
              <c:f>Sheet1!$A$2:$A$30</c:f>
              <c:numCache>
                <c:formatCode>General</c:formatCode>
                <c:ptCount val="29"/>
                <c:pt idx="0">
                  <c:v>1</c:v>
                </c:pt>
                <c:pt idx="1">
                  <c:v>1.5</c:v>
                </c:pt>
                <c:pt idx="2">
                  <c:v>2</c:v>
                </c:pt>
                <c:pt idx="3">
                  <c:v>2.5</c:v>
                </c:pt>
                <c:pt idx="4">
                  <c:v>3</c:v>
                </c:pt>
                <c:pt idx="5">
                  <c:v>3.5</c:v>
                </c:pt>
                <c:pt idx="6">
                  <c:v>4</c:v>
                </c:pt>
                <c:pt idx="7">
                  <c:v>4.5</c:v>
                </c:pt>
                <c:pt idx="8">
                  <c:v>5</c:v>
                </c:pt>
                <c:pt idx="9">
                  <c:v>5.5</c:v>
                </c:pt>
                <c:pt idx="10">
                  <c:v>6</c:v>
                </c:pt>
                <c:pt idx="11">
                  <c:v>6.5</c:v>
                </c:pt>
                <c:pt idx="12">
                  <c:v>7</c:v>
                </c:pt>
                <c:pt idx="13">
                  <c:v>7.5</c:v>
                </c:pt>
                <c:pt idx="14">
                  <c:v>8</c:v>
                </c:pt>
                <c:pt idx="15">
                  <c:v>8.5</c:v>
                </c:pt>
                <c:pt idx="16">
                  <c:v>9</c:v>
                </c:pt>
                <c:pt idx="17">
                  <c:v>9.5</c:v>
                </c:pt>
                <c:pt idx="18">
                  <c:v>10</c:v>
                </c:pt>
                <c:pt idx="19">
                  <c:v>10.5</c:v>
                </c:pt>
                <c:pt idx="20">
                  <c:v>11</c:v>
                </c:pt>
                <c:pt idx="21">
                  <c:v>11.5</c:v>
                </c:pt>
                <c:pt idx="22">
                  <c:v>12</c:v>
                </c:pt>
                <c:pt idx="23">
                  <c:v>12.5</c:v>
                </c:pt>
                <c:pt idx="24">
                  <c:v>13</c:v>
                </c:pt>
                <c:pt idx="25">
                  <c:v>13.5</c:v>
                </c:pt>
                <c:pt idx="26">
                  <c:v>14</c:v>
                </c:pt>
                <c:pt idx="27">
                  <c:v>14.5</c:v>
                </c:pt>
                <c:pt idx="28">
                  <c:v>15</c:v>
                </c:pt>
              </c:numCache>
            </c:numRef>
          </c:cat>
          <c:val>
            <c:numRef>
              <c:f>Sheet1!$B$2:$B$30</c:f>
              <c:numCache>
                <c:formatCode>General</c:formatCode>
                <c:ptCount val="29"/>
                <c:pt idx="6">
                  <c:v>0</c:v>
                </c:pt>
                <c:pt idx="7">
                  <c:v>2</c:v>
                </c:pt>
                <c:pt idx="8">
                  <c:v>2</c:v>
                </c:pt>
                <c:pt idx="9">
                  <c:v>2</c:v>
                </c:pt>
                <c:pt idx="10">
                  <c:v>10</c:v>
                </c:pt>
                <c:pt idx="11">
                  <c:v>12</c:v>
                </c:pt>
                <c:pt idx="12">
                  <c:v>30</c:v>
                </c:pt>
                <c:pt idx="13">
                  <c:v>35</c:v>
                </c:pt>
                <c:pt idx="14">
                  <c:v>50</c:v>
                </c:pt>
                <c:pt idx="15">
                  <c:v>55</c:v>
                </c:pt>
                <c:pt idx="16">
                  <c:v>65</c:v>
                </c:pt>
                <c:pt idx="17">
                  <c:v>70</c:v>
                </c:pt>
                <c:pt idx="18">
                  <c:v>75</c:v>
                </c:pt>
                <c:pt idx="19">
                  <c:v>90</c:v>
                </c:pt>
                <c:pt idx="20">
                  <c:v>100</c:v>
                </c:pt>
                <c:pt idx="21">
                  <c:v>100</c:v>
                </c:pt>
                <c:pt idx="22">
                  <c:v>100</c:v>
                </c:pt>
                <c:pt idx="23">
                  <c:v>100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25400">
                <a:noFill/>
              </a:ln>
              <a:effectLst/>
            </c:spPr>
          </c:marker>
          <c:cat>
            <c:numRef>
              <c:f>Sheet1!$A$2:$A$30</c:f>
              <c:numCache>
                <c:formatCode>General</c:formatCode>
                <c:ptCount val="29"/>
                <c:pt idx="0">
                  <c:v>1</c:v>
                </c:pt>
                <c:pt idx="1">
                  <c:v>1.5</c:v>
                </c:pt>
                <c:pt idx="2">
                  <c:v>2</c:v>
                </c:pt>
                <c:pt idx="3">
                  <c:v>2.5</c:v>
                </c:pt>
                <c:pt idx="4">
                  <c:v>3</c:v>
                </c:pt>
                <c:pt idx="5">
                  <c:v>3.5</c:v>
                </c:pt>
                <c:pt idx="6">
                  <c:v>4</c:v>
                </c:pt>
                <c:pt idx="7">
                  <c:v>4.5</c:v>
                </c:pt>
                <c:pt idx="8">
                  <c:v>5</c:v>
                </c:pt>
                <c:pt idx="9">
                  <c:v>5.5</c:v>
                </c:pt>
                <c:pt idx="10">
                  <c:v>6</c:v>
                </c:pt>
                <c:pt idx="11">
                  <c:v>6.5</c:v>
                </c:pt>
                <c:pt idx="12">
                  <c:v>7</c:v>
                </c:pt>
                <c:pt idx="13">
                  <c:v>7.5</c:v>
                </c:pt>
                <c:pt idx="14">
                  <c:v>8</c:v>
                </c:pt>
                <c:pt idx="15">
                  <c:v>8.5</c:v>
                </c:pt>
                <c:pt idx="16">
                  <c:v>9</c:v>
                </c:pt>
                <c:pt idx="17">
                  <c:v>9.5</c:v>
                </c:pt>
                <c:pt idx="18">
                  <c:v>10</c:v>
                </c:pt>
                <c:pt idx="19">
                  <c:v>10.5</c:v>
                </c:pt>
                <c:pt idx="20">
                  <c:v>11</c:v>
                </c:pt>
                <c:pt idx="21">
                  <c:v>11.5</c:v>
                </c:pt>
                <c:pt idx="22">
                  <c:v>12</c:v>
                </c:pt>
                <c:pt idx="23">
                  <c:v>12.5</c:v>
                </c:pt>
                <c:pt idx="24">
                  <c:v>13</c:v>
                </c:pt>
                <c:pt idx="25">
                  <c:v>13.5</c:v>
                </c:pt>
                <c:pt idx="26">
                  <c:v>14</c:v>
                </c:pt>
                <c:pt idx="27">
                  <c:v>14.5</c:v>
                </c:pt>
                <c:pt idx="28">
                  <c:v>15</c:v>
                </c:pt>
              </c:numCache>
            </c:numRef>
          </c:cat>
          <c:val>
            <c:numRef>
              <c:f>Sheet1!$C$2:$C$30</c:f>
              <c:numCache>
                <c:formatCode>General</c:formatCode>
                <c:ptCount val="29"/>
                <c:pt idx="10">
                  <c:v>0</c:v>
                </c:pt>
                <c:pt idx="11">
                  <c:v>5</c:v>
                </c:pt>
                <c:pt idx="12">
                  <c:v>10</c:v>
                </c:pt>
                <c:pt idx="13">
                  <c:v>25</c:v>
                </c:pt>
                <c:pt idx="14">
                  <c:v>26</c:v>
                </c:pt>
                <c:pt idx="15">
                  <c:v>40</c:v>
                </c:pt>
                <c:pt idx="16">
                  <c:v>45</c:v>
                </c:pt>
                <c:pt idx="17">
                  <c:v>50</c:v>
                </c:pt>
                <c:pt idx="18">
                  <c:v>60</c:v>
                </c:pt>
                <c:pt idx="19">
                  <c:v>59</c:v>
                </c:pt>
                <c:pt idx="20">
                  <c:v>70</c:v>
                </c:pt>
                <c:pt idx="21">
                  <c:v>75</c:v>
                </c:pt>
                <c:pt idx="22">
                  <c:v>80</c:v>
                </c:pt>
                <c:pt idx="23">
                  <c:v>100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numRef>
              <c:f>Sheet1!$A$2:$A$30</c:f>
              <c:numCache>
                <c:formatCode>General</c:formatCode>
                <c:ptCount val="29"/>
                <c:pt idx="0">
                  <c:v>1</c:v>
                </c:pt>
                <c:pt idx="1">
                  <c:v>1.5</c:v>
                </c:pt>
                <c:pt idx="2">
                  <c:v>2</c:v>
                </c:pt>
                <c:pt idx="3">
                  <c:v>2.5</c:v>
                </c:pt>
                <c:pt idx="4">
                  <c:v>3</c:v>
                </c:pt>
                <c:pt idx="5">
                  <c:v>3.5</c:v>
                </c:pt>
                <c:pt idx="6">
                  <c:v>4</c:v>
                </c:pt>
                <c:pt idx="7">
                  <c:v>4.5</c:v>
                </c:pt>
                <c:pt idx="8">
                  <c:v>5</c:v>
                </c:pt>
                <c:pt idx="9">
                  <c:v>5.5</c:v>
                </c:pt>
                <c:pt idx="10">
                  <c:v>6</c:v>
                </c:pt>
                <c:pt idx="11">
                  <c:v>6.5</c:v>
                </c:pt>
                <c:pt idx="12">
                  <c:v>7</c:v>
                </c:pt>
                <c:pt idx="13">
                  <c:v>7.5</c:v>
                </c:pt>
                <c:pt idx="14">
                  <c:v>8</c:v>
                </c:pt>
                <c:pt idx="15">
                  <c:v>8.5</c:v>
                </c:pt>
                <c:pt idx="16">
                  <c:v>9</c:v>
                </c:pt>
                <c:pt idx="17">
                  <c:v>9.5</c:v>
                </c:pt>
                <c:pt idx="18">
                  <c:v>10</c:v>
                </c:pt>
                <c:pt idx="19">
                  <c:v>10.5</c:v>
                </c:pt>
                <c:pt idx="20">
                  <c:v>11</c:v>
                </c:pt>
                <c:pt idx="21">
                  <c:v>11.5</c:v>
                </c:pt>
                <c:pt idx="22">
                  <c:v>12</c:v>
                </c:pt>
                <c:pt idx="23">
                  <c:v>12.5</c:v>
                </c:pt>
                <c:pt idx="24">
                  <c:v>13</c:v>
                </c:pt>
                <c:pt idx="25">
                  <c:v>13.5</c:v>
                </c:pt>
                <c:pt idx="26">
                  <c:v>14</c:v>
                </c:pt>
                <c:pt idx="27">
                  <c:v>14.5</c:v>
                </c:pt>
                <c:pt idx="28">
                  <c:v>15</c:v>
                </c:pt>
              </c:numCache>
            </c:numRef>
          </c:cat>
          <c:val>
            <c:numRef>
              <c:f>Sheet1!$D$2:$D$28</c:f>
              <c:numCache>
                <c:formatCode>General</c:formatCode>
                <c:ptCount val="27"/>
                <c:pt idx="1">
                  <c:v>100</c:v>
                </c:pt>
                <c:pt idx="2">
                  <c:v>85</c:v>
                </c:pt>
                <c:pt idx="3">
                  <c:v>60</c:v>
                </c:pt>
                <c:pt idx="4">
                  <c:v>40</c:v>
                </c:pt>
                <c:pt idx="5">
                  <c:v>35</c:v>
                </c:pt>
                <c:pt idx="6">
                  <c:v>20</c:v>
                </c:pt>
                <c:pt idx="7">
                  <c:v>21</c:v>
                </c:pt>
                <c:pt idx="8">
                  <c:v>20</c:v>
                </c:pt>
                <c:pt idx="9">
                  <c:v>21</c:v>
                </c:pt>
                <c:pt idx="10">
                  <c:v>10</c:v>
                </c:pt>
                <c:pt idx="11">
                  <c:v>10</c:v>
                </c:pt>
                <c:pt idx="12">
                  <c:v>9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numRef>
              <c:f>Sheet1!$A$2:$A$30</c:f>
              <c:numCache>
                <c:formatCode>General</c:formatCode>
                <c:ptCount val="29"/>
                <c:pt idx="0">
                  <c:v>1</c:v>
                </c:pt>
                <c:pt idx="1">
                  <c:v>1.5</c:v>
                </c:pt>
                <c:pt idx="2">
                  <c:v>2</c:v>
                </c:pt>
                <c:pt idx="3">
                  <c:v>2.5</c:v>
                </c:pt>
                <c:pt idx="4">
                  <c:v>3</c:v>
                </c:pt>
                <c:pt idx="5">
                  <c:v>3.5</c:v>
                </c:pt>
                <c:pt idx="6">
                  <c:v>4</c:v>
                </c:pt>
                <c:pt idx="7">
                  <c:v>4.5</c:v>
                </c:pt>
                <c:pt idx="8">
                  <c:v>5</c:v>
                </c:pt>
                <c:pt idx="9">
                  <c:v>5.5</c:v>
                </c:pt>
                <c:pt idx="10">
                  <c:v>6</c:v>
                </c:pt>
                <c:pt idx="11">
                  <c:v>6.5</c:v>
                </c:pt>
                <c:pt idx="12">
                  <c:v>7</c:v>
                </c:pt>
                <c:pt idx="13">
                  <c:v>7.5</c:v>
                </c:pt>
                <c:pt idx="14">
                  <c:v>8</c:v>
                </c:pt>
                <c:pt idx="15">
                  <c:v>8.5</c:v>
                </c:pt>
                <c:pt idx="16">
                  <c:v>9</c:v>
                </c:pt>
                <c:pt idx="17">
                  <c:v>9.5</c:v>
                </c:pt>
                <c:pt idx="18">
                  <c:v>10</c:v>
                </c:pt>
                <c:pt idx="19">
                  <c:v>10.5</c:v>
                </c:pt>
                <c:pt idx="20">
                  <c:v>11</c:v>
                </c:pt>
                <c:pt idx="21">
                  <c:v>11.5</c:v>
                </c:pt>
                <c:pt idx="22">
                  <c:v>12</c:v>
                </c:pt>
                <c:pt idx="23">
                  <c:v>12.5</c:v>
                </c:pt>
                <c:pt idx="24">
                  <c:v>13</c:v>
                </c:pt>
                <c:pt idx="25">
                  <c:v>13.5</c:v>
                </c:pt>
                <c:pt idx="26">
                  <c:v>14</c:v>
                </c:pt>
                <c:pt idx="27">
                  <c:v>14.5</c:v>
                </c:pt>
                <c:pt idx="28">
                  <c:v>15</c:v>
                </c:pt>
              </c:numCache>
            </c:numRef>
          </c:cat>
          <c:val>
            <c:numRef>
              <c:f>Sheet1!$E$2:$E$30</c:f>
              <c:numCache>
                <c:formatCode>General</c:formatCode>
                <c:ptCount val="29"/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60</c:v>
                </c:pt>
                <c:pt idx="7">
                  <c:v>52</c:v>
                </c:pt>
                <c:pt idx="8">
                  <c:v>50</c:v>
                </c:pt>
                <c:pt idx="9">
                  <c:v>49</c:v>
                </c:pt>
                <c:pt idx="10">
                  <c:v>32</c:v>
                </c:pt>
                <c:pt idx="11">
                  <c:v>20</c:v>
                </c:pt>
                <c:pt idx="12">
                  <c:v>15</c:v>
                </c:pt>
                <c:pt idx="13">
                  <c:v>10</c:v>
                </c:pt>
                <c:pt idx="14">
                  <c:v>10</c:v>
                </c:pt>
                <c:pt idx="15">
                  <c:v>5</c:v>
                </c:pt>
                <c:pt idx="16">
                  <c:v>5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1142936"/>
        <c:axId val="197295400"/>
      </c:lineChart>
      <c:catAx>
        <c:axId val="201142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7295400"/>
        <c:crosses val="autoZero"/>
        <c:auto val="1"/>
        <c:lblAlgn val="ctr"/>
        <c:lblOffset val="100"/>
        <c:noMultiLvlLbl val="0"/>
      </c:catAx>
      <c:valAx>
        <c:axId val="197295400"/>
        <c:scaling>
          <c:orientation val="minMax"/>
          <c:max val="100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11429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rgbClr val="21B0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4.0667397245447413E-2"/>
          <c:y val="0.13803172232781247"/>
          <c:w val="0.94043225911194095"/>
          <c:h val="0.7149260114037469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Efficient Frontier</c:v>
                </c:pt>
              </c:strCache>
            </c:strRef>
          </c:tx>
          <c:spPr>
            <a:ln w="28575" cap="rnd">
              <a:solidFill>
                <a:srgbClr val="21B0FF"/>
              </a:solidFill>
              <a:round/>
            </a:ln>
            <a:effectLst/>
          </c:spPr>
          <c:marker>
            <c:symbol val="none"/>
          </c:marker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6.8</c:v>
                </c:pt>
                <c:pt idx="1">
                  <c:v>6</c:v>
                </c:pt>
                <c:pt idx="2">
                  <c:v>4.5</c:v>
                </c:pt>
                <c:pt idx="3">
                  <c:v>1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41257472"/>
        <c:axId val="241257864"/>
      </c:lineChart>
      <c:catAx>
        <c:axId val="241257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41257864"/>
        <c:crosses val="autoZero"/>
        <c:auto val="1"/>
        <c:lblAlgn val="ctr"/>
        <c:lblOffset val="100"/>
        <c:noMultiLvlLbl val="0"/>
      </c:catAx>
      <c:valAx>
        <c:axId val="241257864"/>
        <c:scaling>
          <c:orientation val="minMax"/>
          <c:max val="8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41257472"/>
        <c:crosses val="autoZero"/>
        <c:crossBetween val="between"/>
        <c:majorUnit val="1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pattFill prst="ltUpDiag">
                <a:fgClr>
                  <a:schemeClr val="accent6"/>
                </a:fgClr>
                <a:bgClr>
                  <a:schemeClr val="accent6">
                    <a:lumMod val="20000"/>
                    <a:lumOff val="80000"/>
                  </a:schemeClr>
                </a:bgClr>
              </a:patt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6"/>
                </a:innerShdw>
              </a:effectLst>
            </c:spPr>
          </c:dPt>
          <c:dPt>
            <c:idx val="1"/>
            <c:bubble3D val="0"/>
            <c:spPr>
              <a:pattFill prst="ltUpDiag">
                <a:fgClr>
                  <a:schemeClr val="accent5"/>
                </a:fgClr>
                <a:bgClr>
                  <a:schemeClr val="accent5">
                    <a:lumMod val="20000"/>
                    <a:lumOff val="80000"/>
                  </a:schemeClr>
                </a:bgClr>
              </a:patt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5"/>
                </a:innerShdw>
              </a:effectLst>
            </c:spPr>
          </c:dPt>
          <c:dLbls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</c:ext>
            </c:extLst>
          </c:dLbls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9.268536745406826E-2"/>
          <c:y val="4.7664667955626357E-2"/>
          <c:w val="0.8281479658792652"/>
          <c:h val="0.8411370905928817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 rotWithShape="1">
              <a:gsLst>
                <a:gs pos="0">
                  <a:schemeClr val="bg2">
                    <a:lumMod val="85000"/>
                  </a:schemeClr>
                </a:gs>
                <a:gs pos="100000">
                  <a:schemeClr val="bg2">
                    <a:lumMod val="5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numRef>
              <c:f>Sheet1!$A$2:$A$11</c:f>
              <c:numCache>
                <c:formatCode>General</c:formatCode>
                <c:ptCount val="10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</c:numCache>
            </c:num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28</c:v>
                </c:pt>
                <c:pt idx="1">
                  <c:v>30</c:v>
                </c:pt>
                <c:pt idx="2">
                  <c:v>19</c:v>
                </c:pt>
                <c:pt idx="3">
                  <c:v>20</c:v>
                </c:pt>
                <c:pt idx="4">
                  <c:v>10</c:v>
                </c:pt>
                <c:pt idx="5">
                  <c:v>11</c:v>
                </c:pt>
                <c:pt idx="6">
                  <c:v>20</c:v>
                </c:pt>
                <c:pt idx="7">
                  <c:v>22</c:v>
                </c:pt>
                <c:pt idx="8">
                  <c:v>27</c:v>
                </c:pt>
                <c:pt idx="9">
                  <c:v>25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gradFill flip="none" rotWithShape="1">
              <a:gsLst>
                <a:gs pos="0">
                  <a:schemeClr val="bg2">
                    <a:lumMod val="50000"/>
                  </a:schemeClr>
                </a:gs>
                <a:gs pos="100000">
                  <a:schemeClr val="tx2">
                    <a:lumMod val="85000"/>
                    <a:lumOff val="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numRef>
              <c:f>Sheet1!$A$2:$A$11</c:f>
              <c:numCache>
                <c:formatCode>General</c:formatCode>
                <c:ptCount val="10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</c:numCache>
            </c:num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18</c:v>
                </c:pt>
                <c:pt idx="1">
                  <c:v>20</c:v>
                </c:pt>
                <c:pt idx="2">
                  <c:v>11</c:v>
                </c:pt>
                <c:pt idx="3">
                  <c:v>35</c:v>
                </c:pt>
                <c:pt idx="4">
                  <c:v>20</c:v>
                </c:pt>
                <c:pt idx="5">
                  <c:v>23</c:v>
                </c:pt>
                <c:pt idx="6">
                  <c:v>22</c:v>
                </c:pt>
                <c:pt idx="7">
                  <c:v>28</c:v>
                </c:pt>
                <c:pt idx="8">
                  <c:v>29</c:v>
                </c:pt>
                <c:pt idx="9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95865536"/>
        <c:axId val="395865928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34925" cap="rnd">
              <a:solidFill>
                <a:schemeClr val="accent1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none"/>
          </c:marker>
          <c:cat>
            <c:numRef>
              <c:f>Sheet1!$A$2:$A$11</c:f>
              <c:numCache>
                <c:formatCode>General</c:formatCode>
                <c:ptCount val="10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</c:numCache>
            </c:numRef>
          </c:cat>
          <c:val>
            <c:numRef>
              <c:f>Sheet1!$D$2:$D$11</c:f>
              <c:numCache>
                <c:formatCode>General</c:formatCode>
                <c:ptCount val="10"/>
                <c:pt idx="0">
                  <c:v>10</c:v>
                </c:pt>
                <c:pt idx="1">
                  <c:v>11</c:v>
                </c:pt>
                <c:pt idx="2">
                  <c:v>9</c:v>
                </c:pt>
                <c:pt idx="3">
                  <c:v>12</c:v>
                </c:pt>
                <c:pt idx="4">
                  <c:v>38</c:v>
                </c:pt>
                <c:pt idx="5">
                  <c:v>25</c:v>
                </c:pt>
                <c:pt idx="6">
                  <c:v>24</c:v>
                </c:pt>
                <c:pt idx="7">
                  <c:v>32</c:v>
                </c:pt>
                <c:pt idx="8">
                  <c:v>34</c:v>
                </c:pt>
                <c:pt idx="9">
                  <c:v>25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5865536"/>
        <c:axId val="395865928"/>
      </c:lineChart>
      <c:catAx>
        <c:axId val="395865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5865928"/>
        <c:crosses val="autoZero"/>
        <c:auto val="1"/>
        <c:lblAlgn val="ctr"/>
        <c:lblOffset val="100"/>
        <c:noMultiLvlLbl val="0"/>
      </c:catAx>
      <c:valAx>
        <c:axId val="395865928"/>
        <c:scaling>
          <c:orientation val="minMax"/>
          <c:max val="50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5865536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accent5"/>
        </a:gs>
        <a:gs pos="100000">
          <a:schemeClr val="accent5">
            <a:lumMod val="50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4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/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dk1">
            <a:lumMod val="60000"/>
            <a:lumOff val="40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/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0.32687</cdr:x>
      <cdr:y>0</cdr:y>
    </cdr:from>
    <cdr:to>
      <cdr:x>0.61205</cdr:x>
      <cdr:y>0.05854</cdr:y>
    </cdr:to>
    <cdr:sp macro="" textlink="">
      <cdr:nvSpPr>
        <cdr:cNvPr id="2" name="TextBox 2"/>
        <cdr:cNvSpPr txBox="1"/>
      </cdr:nvSpPr>
      <cdr:spPr>
        <a:xfrm xmlns:a="http://schemas.openxmlformats.org/drawingml/2006/main">
          <a:off x="2690045" y="0"/>
          <a:ext cx="2346860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400" b="1" dirty="0" smtClean="0">
              <a:latin typeface="Arial" panose="020B0604020202020204" pitchFamily="34" charset="0"/>
              <a:cs typeface="Arial" panose="020B0604020202020204" pitchFamily="34" charset="0"/>
            </a:rPr>
            <a:t>Price </a:t>
          </a:r>
          <a:r>
            <a:rPr lang="en-US" sz="1400" b="1" dirty="0" smtClean="0">
              <a:latin typeface="Arial" panose="020B0604020202020204" pitchFamily="34" charset="0"/>
              <a:cs typeface="Arial" panose="020B0604020202020204" pitchFamily="34" charset="0"/>
            </a:rPr>
            <a:t>Sensitivity Analysis</a:t>
          </a:r>
          <a:endParaRPr lang="en-US" sz="1400" b="1" dirty="0"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0.49022</cdr:x>
      <cdr:y>0.72618</cdr:y>
    </cdr:from>
    <cdr:to>
      <cdr:x>0.57308</cdr:x>
      <cdr:y>0.76606</cdr:y>
    </cdr:to>
    <cdr:cxnSp macro="">
      <cdr:nvCxnSpPr>
        <cdr:cNvPr id="4" name="Straight Connector 3"/>
        <cdr:cNvCxnSpPr/>
      </cdr:nvCxnSpPr>
      <cdr:spPr>
        <a:xfrm xmlns:a="http://schemas.openxmlformats.org/drawingml/2006/main" flipV="1">
          <a:off x="4034293" y="3818103"/>
          <a:ext cx="681958" cy="209679"/>
        </a:xfrm>
        <a:prstGeom xmlns:a="http://schemas.openxmlformats.org/drawingml/2006/main" prst="line">
          <a:avLst/>
        </a:prstGeom>
        <a:ln xmlns:a="http://schemas.openxmlformats.org/drawingml/2006/main" w="22225">
          <a:solidFill>
            <a:schemeClr val="tx1"/>
          </a:solidFill>
          <a:headEnd type="stealth" w="lg" len="lg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0.45282</cdr:x>
      <cdr:y>0.63958</cdr:y>
    </cdr:from>
    <cdr:to>
      <cdr:x>0.56969</cdr:x>
      <cdr:y>0.72424</cdr:y>
    </cdr:to>
    <cdr:cxnSp macro="">
      <cdr:nvCxnSpPr>
        <cdr:cNvPr id="8" name="Straight Connector 7"/>
        <cdr:cNvCxnSpPr/>
      </cdr:nvCxnSpPr>
      <cdr:spPr>
        <a:xfrm xmlns:a="http://schemas.openxmlformats.org/drawingml/2006/main" flipV="1">
          <a:off x="3726515" y="3362793"/>
          <a:ext cx="961777" cy="445121"/>
        </a:xfrm>
        <a:prstGeom xmlns:a="http://schemas.openxmlformats.org/drawingml/2006/main" prst="line">
          <a:avLst/>
        </a:prstGeom>
        <a:ln xmlns:a="http://schemas.openxmlformats.org/drawingml/2006/main" w="22225">
          <a:solidFill>
            <a:schemeClr val="tx1"/>
          </a:solidFill>
          <a:headEnd type="stealth" w="lg" len="lg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0.47583</cdr:x>
      <cdr:y>0.81886</cdr:y>
    </cdr:from>
    <cdr:to>
      <cdr:x>0.66536</cdr:x>
      <cdr:y>0.81886</cdr:y>
    </cdr:to>
    <cdr:cxnSp macro="">
      <cdr:nvCxnSpPr>
        <cdr:cNvPr id="10" name="Straight Connector 9"/>
        <cdr:cNvCxnSpPr/>
      </cdr:nvCxnSpPr>
      <cdr:spPr>
        <a:xfrm xmlns:a="http://schemas.openxmlformats.org/drawingml/2006/main">
          <a:off x="3915877" y="4305407"/>
          <a:ext cx="1559751" cy="0"/>
        </a:xfrm>
        <a:prstGeom xmlns:a="http://schemas.openxmlformats.org/drawingml/2006/main" prst="line">
          <a:avLst/>
        </a:prstGeom>
        <a:ln xmlns:a="http://schemas.openxmlformats.org/drawingml/2006/main" w="22225">
          <a:solidFill>
            <a:schemeClr val="tx1"/>
          </a:solidFill>
          <a:headEnd type="stealth" w="lg" len="lg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0.30658</cdr:x>
      <cdr:y>0.82034</cdr:y>
    </cdr:from>
    <cdr:to>
      <cdr:x>0.38416</cdr:x>
      <cdr:y>0.82126</cdr:y>
    </cdr:to>
    <cdr:cxnSp macro="">
      <cdr:nvCxnSpPr>
        <cdr:cNvPr id="12" name="Straight Connector 11"/>
        <cdr:cNvCxnSpPr/>
      </cdr:nvCxnSpPr>
      <cdr:spPr>
        <a:xfrm xmlns:a="http://schemas.openxmlformats.org/drawingml/2006/main" flipH="1">
          <a:off x="2523067" y="4313160"/>
          <a:ext cx="638411" cy="4840"/>
        </a:xfrm>
        <a:prstGeom xmlns:a="http://schemas.openxmlformats.org/drawingml/2006/main" prst="line">
          <a:avLst/>
        </a:prstGeom>
        <a:ln xmlns:a="http://schemas.openxmlformats.org/drawingml/2006/main" w="22225">
          <a:solidFill>
            <a:schemeClr val="tx1"/>
          </a:solidFill>
          <a:headEnd type="stealth" w="lg" len="lg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ECAA4-DD27-42F9-AFC5-6FD7D96AF45C}" type="datetimeFigureOut">
              <a:rPr lang="en-US" smtClean="0"/>
              <a:t>4/25/2014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BE465-3FAB-4737-A167-354EBFD03A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1879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ECAA4-DD27-42F9-AFC5-6FD7D96AF45C}" type="datetimeFigureOut">
              <a:rPr lang="en-US" smtClean="0"/>
              <a:t>4/25/2014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BE465-3FAB-4737-A167-354EBFD03A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697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ECAA4-DD27-42F9-AFC5-6FD7D96AF45C}" type="datetimeFigureOut">
              <a:rPr lang="en-US" smtClean="0"/>
              <a:t>4/25/2014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BE465-3FAB-4737-A167-354EBFD03A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89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ECAA4-DD27-42F9-AFC5-6FD7D96AF45C}" type="datetimeFigureOut">
              <a:rPr lang="en-US" smtClean="0"/>
              <a:t>4/25/2014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BE465-3FAB-4737-A167-354EBFD03A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2207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ECAA4-DD27-42F9-AFC5-6FD7D96AF45C}" type="datetimeFigureOut">
              <a:rPr lang="en-US" smtClean="0"/>
              <a:t>4/25/2014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BE465-3FAB-4737-A167-354EBFD03A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088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ECAA4-DD27-42F9-AFC5-6FD7D96AF45C}" type="datetimeFigureOut">
              <a:rPr lang="en-US" smtClean="0"/>
              <a:t>4/25/2014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BE465-3FAB-4737-A167-354EBFD03A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337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ECAA4-DD27-42F9-AFC5-6FD7D96AF45C}" type="datetimeFigureOut">
              <a:rPr lang="en-US" smtClean="0"/>
              <a:t>4/25/2014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BE465-3FAB-4737-A167-354EBFD03A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5655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ECAA4-DD27-42F9-AFC5-6FD7D96AF45C}" type="datetimeFigureOut">
              <a:rPr lang="en-US" smtClean="0"/>
              <a:t>4/25/2014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BE465-3FAB-4737-A167-354EBFD03A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509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ECAA4-DD27-42F9-AFC5-6FD7D96AF45C}" type="datetimeFigureOut">
              <a:rPr lang="en-US" smtClean="0"/>
              <a:t>4/25/2014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BE465-3FAB-4737-A167-354EBFD03A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8477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ECAA4-DD27-42F9-AFC5-6FD7D96AF45C}" type="datetimeFigureOut">
              <a:rPr lang="en-US" smtClean="0"/>
              <a:t>4/25/2014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BE465-3FAB-4737-A167-354EBFD03A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2224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ECAA4-DD27-42F9-AFC5-6FD7D96AF45C}" type="datetimeFigureOut">
              <a:rPr lang="en-US" smtClean="0"/>
              <a:t>4/25/2014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BE465-3FAB-4737-A167-354EBFD03A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324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2ECAA4-DD27-42F9-AFC5-6FD7D96AF45C}" type="datetimeFigureOut">
              <a:rPr lang="en-US" smtClean="0"/>
              <a:t>4/25/2014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3BE465-3FAB-4737-A167-354EBFD03A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168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95600" y="990600"/>
            <a:ext cx="608371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Pricing Strategy</a:t>
            </a:r>
            <a:endParaRPr lang="en-US" sz="6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2" t="3724" r="3401" b="4673"/>
          <a:stretch/>
        </p:blipFill>
        <p:spPr>
          <a:xfrm>
            <a:off x="1257300" y="2103783"/>
            <a:ext cx="6629400" cy="470783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59403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19701" y="296214"/>
            <a:ext cx="21242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Demand</a:t>
            </a:r>
            <a:endParaRPr lang="en-US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5" name="Group 44"/>
          <p:cNvGrpSpPr/>
          <p:nvPr/>
        </p:nvGrpSpPr>
        <p:grpSpPr>
          <a:xfrm>
            <a:off x="2239088" y="3522419"/>
            <a:ext cx="4665824" cy="2524476"/>
            <a:chOff x="57477" y="3346147"/>
            <a:chExt cx="4665824" cy="2524476"/>
          </a:xfrm>
        </p:grpSpPr>
        <p:sp>
          <p:nvSpPr>
            <p:cNvPr id="11" name="Rectangle 10"/>
            <p:cNvSpPr/>
            <p:nvPr/>
          </p:nvSpPr>
          <p:spPr>
            <a:xfrm>
              <a:off x="725253" y="3831505"/>
              <a:ext cx="3998048" cy="2039118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" name="Straight Connector 12"/>
            <p:cNvCxnSpPr>
              <a:stCxn id="11" idx="0"/>
              <a:endCxn id="11" idx="2"/>
            </p:cNvCxnSpPr>
            <p:nvPr/>
          </p:nvCxnSpPr>
          <p:spPr>
            <a:xfrm>
              <a:off x="2724277" y="3831505"/>
              <a:ext cx="0" cy="203911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>
              <a:stCxn id="11" idx="1"/>
              <a:endCxn id="11" idx="3"/>
            </p:cNvCxnSpPr>
            <p:nvPr/>
          </p:nvCxnSpPr>
          <p:spPr>
            <a:xfrm>
              <a:off x="725253" y="4851064"/>
              <a:ext cx="399804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1214475" y="4147862"/>
              <a:ext cx="110639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Economy</a:t>
              </a:r>
              <a:endParaRPr 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116317" y="4147862"/>
              <a:ext cx="131318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Penetration</a:t>
              </a:r>
              <a:endParaRPr 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207215" y="5163304"/>
              <a:ext cx="106311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Premium</a:t>
              </a:r>
              <a:endParaRPr 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214475" y="5208297"/>
              <a:ext cx="116570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Skimming</a:t>
              </a:r>
              <a:endParaRPr 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591867" y="3346147"/>
              <a:ext cx="233269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Quality/Differentiation</a:t>
              </a:r>
              <a:endParaRPr 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7477" y="4634368"/>
              <a:ext cx="68640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Price</a:t>
              </a:r>
              <a:endParaRPr 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09634" y="3890149"/>
              <a:ext cx="55976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Low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986745" y="3496993"/>
              <a:ext cx="60465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High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37212" y="3496993"/>
              <a:ext cx="55976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Low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64750" y="5345668"/>
              <a:ext cx="60465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High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668981" y="1537503"/>
            <a:ext cx="8094019" cy="1434297"/>
            <a:chOff x="668981" y="1537503"/>
            <a:chExt cx="8094019" cy="1434297"/>
          </a:xfrm>
        </p:grpSpPr>
        <p:sp>
          <p:nvSpPr>
            <p:cNvPr id="29" name="Pentagon 28"/>
            <p:cNvSpPr/>
            <p:nvPr/>
          </p:nvSpPr>
          <p:spPr>
            <a:xfrm>
              <a:off x="668981" y="1863805"/>
              <a:ext cx="8094019" cy="781692"/>
            </a:xfrm>
            <a:prstGeom prst="homePlate">
              <a:avLst>
                <a:gd name="adj" fmla="val 30455"/>
              </a:avLst>
            </a:prstGeom>
            <a:solidFill>
              <a:srgbClr val="86AA00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Pentagon 29"/>
            <p:cNvSpPr/>
            <p:nvPr/>
          </p:nvSpPr>
          <p:spPr>
            <a:xfrm>
              <a:off x="668981" y="1684201"/>
              <a:ext cx="5853079" cy="1140900"/>
            </a:xfrm>
            <a:prstGeom prst="homePlate">
              <a:avLst>
                <a:gd name="adj" fmla="val 30455"/>
              </a:avLst>
            </a:prstGeom>
            <a:solidFill>
              <a:srgbClr val="2E9FDF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68981" y="1863805"/>
              <a:ext cx="5853079" cy="781692"/>
            </a:xfrm>
            <a:custGeom>
              <a:avLst/>
              <a:gdLst>
                <a:gd name="connsiteX0" fmla="*/ 0 w 5853079"/>
                <a:gd name="connsiteY0" fmla="*/ 0 h 781692"/>
                <a:gd name="connsiteX1" fmla="*/ 5615015 w 5853079"/>
                <a:gd name="connsiteY1" fmla="*/ 0 h 781692"/>
                <a:gd name="connsiteX2" fmla="*/ 5853079 w 5853079"/>
                <a:gd name="connsiteY2" fmla="*/ 390846 h 781692"/>
                <a:gd name="connsiteX3" fmla="*/ 5615015 w 5853079"/>
                <a:gd name="connsiteY3" fmla="*/ 781692 h 781692"/>
                <a:gd name="connsiteX4" fmla="*/ 0 w 5853079"/>
                <a:gd name="connsiteY4" fmla="*/ 781692 h 781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53079" h="781692">
                  <a:moveTo>
                    <a:pt x="0" y="0"/>
                  </a:moveTo>
                  <a:lnTo>
                    <a:pt x="5615015" y="0"/>
                  </a:lnTo>
                  <a:lnTo>
                    <a:pt x="5853079" y="390846"/>
                  </a:lnTo>
                  <a:lnTo>
                    <a:pt x="5615015" y="781692"/>
                  </a:lnTo>
                  <a:lnTo>
                    <a:pt x="0" y="781692"/>
                  </a:lnTo>
                  <a:close/>
                </a:path>
              </a:pathLst>
            </a:custGeom>
            <a:gradFill flip="none" rotWithShape="1">
              <a:gsLst>
                <a:gs pos="57000">
                  <a:srgbClr val="186A00"/>
                </a:gs>
                <a:gs pos="0">
                  <a:srgbClr val="186A00"/>
                </a:gs>
              </a:gsLst>
              <a:lin ang="0" scaled="1"/>
              <a:tileRect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Pentagon 30"/>
            <p:cNvSpPr/>
            <p:nvPr/>
          </p:nvSpPr>
          <p:spPr>
            <a:xfrm>
              <a:off x="668981" y="1537503"/>
              <a:ext cx="3878142" cy="1434297"/>
            </a:xfrm>
            <a:prstGeom prst="homePlate">
              <a:avLst>
                <a:gd name="adj" fmla="val 28678"/>
              </a:avLst>
            </a:prstGeom>
            <a:solidFill>
              <a:srgbClr val="00AFBB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68981" y="1684201"/>
              <a:ext cx="3878142" cy="1140900"/>
            </a:xfrm>
            <a:custGeom>
              <a:avLst/>
              <a:gdLst>
                <a:gd name="connsiteX0" fmla="*/ 0 w 3878142"/>
                <a:gd name="connsiteY0" fmla="*/ 0 h 1140900"/>
                <a:gd name="connsiteX1" fmla="*/ 3550954 w 3878142"/>
                <a:gd name="connsiteY1" fmla="*/ 0 h 1140900"/>
                <a:gd name="connsiteX2" fmla="*/ 3878142 w 3878142"/>
                <a:gd name="connsiteY2" fmla="*/ 570451 h 1140900"/>
                <a:gd name="connsiteX3" fmla="*/ 3550955 w 3878142"/>
                <a:gd name="connsiteY3" fmla="*/ 1140900 h 1140900"/>
                <a:gd name="connsiteX4" fmla="*/ 0 w 3878142"/>
                <a:gd name="connsiteY4" fmla="*/ 1140900 h 1140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8142" h="1140900">
                  <a:moveTo>
                    <a:pt x="0" y="0"/>
                  </a:moveTo>
                  <a:lnTo>
                    <a:pt x="3550954" y="0"/>
                  </a:lnTo>
                  <a:lnTo>
                    <a:pt x="3878142" y="570451"/>
                  </a:lnTo>
                  <a:lnTo>
                    <a:pt x="3550955" y="1140900"/>
                  </a:lnTo>
                  <a:lnTo>
                    <a:pt x="0" y="1140900"/>
                  </a:lnTo>
                  <a:close/>
                </a:path>
              </a:pathLst>
            </a:custGeom>
            <a:solidFill>
              <a:srgbClr val="006DA4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68981" y="1863805"/>
              <a:ext cx="3878142" cy="781692"/>
            </a:xfrm>
            <a:custGeom>
              <a:avLst/>
              <a:gdLst>
                <a:gd name="connsiteX0" fmla="*/ 0 w 3878142"/>
                <a:gd name="connsiteY0" fmla="*/ 0 h 781692"/>
                <a:gd name="connsiteX1" fmla="*/ 3653968 w 3878142"/>
                <a:gd name="connsiteY1" fmla="*/ 0 h 781692"/>
                <a:gd name="connsiteX2" fmla="*/ 3878142 w 3878142"/>
                <a:gd name="connsiteY2" fmla="*/ 390847 h 781692"/>
                <a:gd name="connsiteX3" fmla="*/ 3653969 w 3878142"/>
                <a:gd name="connsiteY3" fmla="*/ 781692 h 781692"/>
                <a:gd name="connsiteX4" fmla="*/ 0 w 3878142"/>
                <a:gd name="connsiteY4" fmla="*/ 781692 h 781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8142" h="781692">
                  <a:moveTo>
                    <a:pt x="0" y="0"/>
                  </a:moveTo>
                  <a:lnTo>
                    <a:pt x="3653968" y="0"/>
                  </a:lnTo>
                  <a:lnTo>
                    <a:pt x="3878142" y="390847"/>
                  </a:lnTo>
                  <a:lnTo>
                    <a:pt x="3653969" y="781692"/>
                  </a:lnTo>
                  <a:lnTo>
                    <a:pt x="0" y="781692"/>
                  </a:lnTo>
                  <a:close/>
                </a:path>
              </a:pathLst>
            </a:custGeom>
            <a:solidFill>
              <a:srgbClr val="004900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803184" y="2085374"/>
              <a:ext cx="16097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Study the Past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580751" y="2085374"/>
              <a:ext cx="167866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Plan the Future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6485636" y="2085374"/>
              <a:ext cx="227337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Perform Post Mortem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2166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40808" y="296214"/>
            <a:ext cx="580319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Market Size/Competitors</a:t>
            </a:r>
          </a:p>
        </p:txBody>
      </p:sp>
      <p:grpSp>
        <p:nvGrpSpPr>
          <p:cNvPr id="62" name="Group 61"/>
          <p:cNvGrpSpPr/>
          <p:nvPr/>
        </p:nvGrpSpPr>
        <p:grpSpPr>
          <a:xfrm>
            <a:off x="175365" y="1704860"/>
            <a:ext cx="8871816" cy="4038547"/>
            <a:chOff x="175365" y="1704860"/>
            <a:chExt cx="8871816" cy="4038547"/>
          </a:xfrm>
          <a:effectLst>
            <a:outerShdw blurRad="76200" sx="101000" sy="101000" algn="ctr" rotWithShape="0">
              <a:prstClr val="black">
                <a:alpha val="25000"/>
              </a:prstClr>
            </a:outerShdw>
          </a:effectLst>
        </p:grpSpPr>
        <p:sp>
          <p:nvSpPr>
            <p:cNvPr id="6" name="Rectangle 5"/>
            <p:cNvSpPr/>
            <p:nvPr/>
          </p:nvSpPr>
          <p:spPr>
            <a:xfrm>
              <a:off x="1622778" y="1704860"/>
              <a:ext cx="1447800" cy="3998614"/>
            </a:xfrm>
            <a:prstGeom prst="rect">
              <a:avLst/>
            </a:prstGeom>
            <a:gradFill flip="none" rotWithShape="1">
              <a:gsLst>
                <a:gs pos="53100">
                  <a:schemeClr val="bg1">
                    <a:lumMod val="95000"/>
                  </a:schemeClr>
                </a:gs>
                <a:gs pos="7000">
                  <a:schemeClr val="bg1">
                    <a:lumMod val="85000"/>
                  </a:schemeClr>
                </a:gs>
                <a:gs pos="98000">
                  <a:schemeClr val="bg1">
                    <a:lumMod val="85000"/>
                  </a:schemeClr>
                </a:gs>
              </a:gsLst>
              <a:lin ang="16200000" scaled="1"/>
              <a:tileRect/>
            </a:gra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3151123" y="1704860"/>
              <a:ext cx="1433465" cy="3998614"/>
            </a:xfrm>
            <a:prstGeom prst="rect">
              <a:avLst/>
            </a:prstGeom>
            <a:gradFill>
              <a:gsLst>
                <a:gs pos="53100">
                  <a:schemeClr val="bg1">
                    <a:lumMod val="95000"/>
                  </a:schemeClr>
                </a:gs>
                <a:gs pos="7000">
                  <a:schemeClr val="bg1">
                    <a:lumMod val="85000"/>
                  </a:schemeClr>
                </a:gs>
                <a:gs pos="98000">
                  <a:schemeClr val="bg1">
                    <a:lumMod val="85000"/>
                  </a:schemeClr>
                </a:gs>
              </a:gsLst>
              <a:lin ang="16200000" scaled="1"/>
            </a:gra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4635449" y="1704860"/>
              <a:ext cx="1433465" cy="3998614"/>
            </a:xfrm>
            <a:prstGeom prst="rect">
              <a:avLst/>
            </a:prstGeom>
            <a:gradFill>
              <a:gsLst>
                <a:gs pos="53100">
                  <a:schemeClr val="bg1">
                    <a:lumMod val="95000"/>
                  </a:schemeClr>
                </a:gs>
                <a:gs pos="7000">
                  <a:schemeClr val="bg1">
                    <a:lumMod val="85000"/>
                  </a:schemeClr>
                </a:gs>
                <a:gs pos="98000">
                  <a:schemeClr val="bg1">
                    <a:lumMod val="85000"/>
                  </a:schemeClr>
                </a:gs>
              </a:gsLst>
              <a:lin ang="16200000" scaled="1"/>
            </a:gra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6118512" y="1704860"/>
              <a:ext cx="1447800" cy="3998614"/>
            </a:xfrm>
            <a:prstGeom prst="rect">
              <a:avLst/>
            </a:prstGeom>
            <a:gradFill>
              <a:gsLst>
                <a:gs pos="53100">
                  <a:schemeClr val="bg1">
                    <a:lumMod val="95000"/>
                  </a:schemeClr>
                </a:gs>
                <a:gs pos="7000">
                  <a:schemeClr val="bg1">
                    <a:lumMod val="85000"/>
                  </a:schemeClr>
                </a:gs>
                <a:gs pos="98000">
                  <a:schemeClr val="bg1">
                    <a:lumMod val="85000"/>
                  </a:schemeClr>
                </a:gs>
              </a:gsLst>
              <a:lin ang="16200000" scaled="1"/>
            </a:gra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75365" y="3352694"/>
              <a:ext cx="8871816" cy="703045"/>
            </a:xfrm>
            <a:prstGeom prst="rect">
              <a:avLst/>
            </a:prstGeom>
            <a:solidFill>
              <a:srgbClr val="F2BE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1"/>
            <p:cNvSpPr/>
            <p:nvPr/>
          </p:nvSpPr>
          <p:spPr>
            <a:xfrm>
              <a:off x="1619900" y="2173896"/>
              <a:ext cx="5860821" cy="1168896"/>
            </a:xfrm>
            <a:custGeom>
              <a:avLst/>
              <a:gdLst>
                <a:gd name="connsiteX0" fmla="*/ 0 w 3581400"/>
                <a:gd name="connsiteY0" fmla="*/ 0 h 1142894"/>
                <a:gd name="connsiteX1" fmla="*/ 3581400 w 3581400"/>
                <a:gd name="connsiteY1" fmla="*/ 0 h 1142894"/>
                <a:gd name="connsiteX2" fmla="*/ 3581400 w 3581400"/>
                <a:gd name="connsiteY2" fmla="*/ 1142894 h 1142894"/>
                <a:gd name="connsiteX3" fmla="*/ 0 w 3581400"/>
                <a:gd name="connsiteY3" fmla="*/ 1142894 h 1142894"/>
                <a:gd name="connsiteX4" fmla="*/ 0 w 3581400"/>
                <a:gd name="connsiteY4" fmla="*/ 0 h 1142894"/>
                <a:gd name="connsiteX0" fmla="*/ 0 w 4580549"/>
                <a:gd name="connsiteY0" fmla="*/ 0 h 1142894"/>
                <a:gd name="connsiteX1" fmla="*/ 3581400 w 4580549"/>
                <a:gd name="connsiteY1" fmla="*/ 0 h 1142894"/>
                <a:gd name="connsiteX2" fmla="*/ 4580549 w 4580549"/>
                <a:gd name="connsiteY2" fmla="*/ 1138433 h 1142894"/>
                <a:gd name="connsiteX3" fmla="*/ 0 w 4580549"/>
                <a:gd name="connsiteY3" fmla="*/ 1142894 h 1142894"/>
                <a:gd name="connsiteX4" fmla="*/ 0 w 4580549"/>
                <a:gd name="connsiteY4" fmla="*/ 0 h 1142894"/>
                <a:gd name="connsiteX0" fmla="*/ 0 w 4580549"/>
                <a:gd name="connsiteY0" fmla="*/ 0 h 1142894"/>
                <a:gd name="connsiteX1" fmla="*/ 3478809 w 4580549"/>
                <a:gd name="connsiteY1" fmla="*/ 834112 h 1142894"/>
                <a:gd name="connsiteX2" fmla="*/ 4580549 w 4580549"/>
                <a:gd name="connsiteY2" fmla="*/ 1138433 h 1142894"/>
                <a:gd name="connsiteX3" fmla="*/ 0 w 4580549"/>
                <a:gd name="connsiteY3" fmla="*/ 1142894 h 1142894"/>
                <a:gd name="connsiteX4" fmla="*/ 0 w 4580549"/>
                <a:gd name="connsiteY4" fmla="*/ 0 h 1142894"/>
                <a:gd name="connsiteX0" fmla="*/ 0 w 4580549"/>
                <a:gd name="connsiteY0" fmla="*/ 0 h 1142894"/>
                <a:gd name="connsiteX1" fmla="*/ 3478809 w 4580549"/>
                <a:gd name="connsiteY1" fmla="*/ 834112 h 1142894"/>
                <a:gd name="connsiteX2" fmla="*/ 4580549 w 4580549"/>
                <a:gd name="connsiteY2" fmla="*/ 1138433 h 1142894"/>
                <a:gd name="connsiteX3" fmla="*/ 0 w 4580549"/>
                <a:gd name="connsiteY3" fmla="*/ 1142894 h 1142894"/>
                <a:gd name="connsiteX4" fmla="*/ 0 w 4580549"/>
                <a:gd name="connsiteY4" fmla="*/ 0 h 1142894"/>
                <a:gd name="connsiteX0" fmla="*/ 0 w 4580549"/>
                <a:gd name="connsiteY0" fmla="*/ 0 h 1142894"/>
                <a:gd name="connsiteX1" fmla="*/ 3478809 w 4580549"/>
                <a:gd name="connsiteY1" fmla="*/ 834112 h 1142894"/>
                <a:gd name="connsiteX2" fmla="*/ 4580549 w 4580549"/>
                <a:gd name="connsiteY2" fmla="*/ 1138433 h 1142894"/>
                <a:gd name="connsiteX3" fmla="*/ 0 w 4580549"/>
                <a:gd name="connsiteY3" fmla="*/ 1142894 h 1142894"/>
                <a:gd name="connsiteX4" fmla="*/ 0 w 4580549"/>
                <a:gd name="connsiteY4" fmla="*/ 0 h 1142894"/>
                <a:gd name="connsiteX0" fmla="*/ 0 w 4580549"/>
                <a:gd name="connsiteY0" fmla="*/ 0 h 1142894"/>
                <a:gd name="connsiteX1" fmla="*/ 3478809 w 4580549"/>
                <a:gd name="connsiteY1" fmla="*/ 834112 h 1142894"/>
                <a:gd name="connsiteX2" fmla="*/ 4580549 w 4580549"/>
                <a:gd name="connsiteY2" fmla="*/ 1138433 h 1142894"/>
                <a:gd name="connsiteX3" fmla="*/ 0 w 4580549"/>
                <a:gd name="connsiteY3" fmla="*/ 1142894 h 1142894"/>
                <a:gd name="connsiteX4" fmla="*/ 0 w 4580549"/>
                <a:gd name="connsiteY4" fmla="*/ 0 h 1142894"/>
                <a:gd name="connsiteX0" fmla="*/ 0 w 5856249"/>
                <a:gd name="connsiteY0" fmla="*/ 0 h 1169656"/>
                <a:gd name="connsiteX1" fmla="*/ 4754509 w 5856249"/>
                <a:gd name="connsiteY1" fmla="*/ 860874 h 1169656"/>
                <a:gd name="connsiteX2" fmla="*/ 5856249 w 5856249"/>
                <a:gd name="connsiteY2" fmla="*/ 1165195 h 1169656"/>
                <a:gd name="connsiteX3" fmla="*/ 1275700 w 5856249"/>
                <a:gd name="connsiteY3" fmla="*/ 1169656 h 1169656"/>
                <a:gd name="connsiteX4" fmla="*/ 0 w 5856249"/>
                <a:gd name="connsiteY4" fmla="*/ 0 h 1169656"/>
                <a:gd name="connsiteX0" fmla="*/ 656 w 5856905"/>
                <a:gd name="connsiteY0" fmla="*/ 95648 h 1265304"/>
                <a:gd name="connsiteX1" fmla="*/ 1155179 w 5856905"/>
                <a:gd name="connsiteY1" fmla="*/ 151775 h 1265304"/>
                <a:gd name="connsiteX2" fmla="*/ 4755165 w 5856905"/>
                <a:gd name="connsiteY2" fmla="*/ 956522 h 1265304"/>
                <a:gd name="connsiteX3" fmla="*/ 5856905 w 5856905"/>
                <a:gd name="connsiteY3" fmla="*/ 1260843 h 1265304"/>
                <a:gd name="connsiteX4" fmla="*/ 1276356 w 5856905"/>
                <a:gd name="connsiteY4" fmla="*/ 1265304 h 1265304"/>
                <a:gd name="connsiteX5" fmla="*/ 656 w 5856905"/>
                <a:gd name="connsiteY5" fmla="*/ 95648 h 1265304"/>
                <a:gd name="connsiteX0" fmla="*/ 0 w 5856249"/>
                <a:gd name="connsiteY0" fmla="*/ 1998 h 1171654"/>
                <a:gd name="connsiteX1" fmla="*/ 1154523 w 5856249"/>
                <a:gd name="connsiteY1" fmla="*/ 58125 h 1171654"/>
                <a:gd name="connsiteX2" fmla="*/ 4754509 w 5856249"/>
                <a:gd name="connsiteY2" fmla="*/ 862872 h 1171654"/>
                <a:gd name="connsiteX3" fmla="*/ 5856249 w 5856249"/>
                <a:gd name="connsiteY3" fmla="*/ 1167193 h 1171654"/>
                <a:gd name="connsiteX4" fmla="*/ 1275700 w 5856249"/>
                <a:gd name="connsiteY4" fmla="*/ 1171654 h 1171654"/>
                <a:gd name="connsiteX5" fmla="*/ 0 w 5856249"/>
                <a:gd name="connsiteY5" fmla="*/ 1998 h 1171654"/>
                <a:gd name="connsiteX0" fmla="*/ 0 w 5856249"/>
                <a:gd name="connsiteY0" fmla="*/ 0 h 1169656"/>
                <a:gd name="connsiteX1" fmla="*/ 1154523 w 5856249"/>
                <a:gd name="connsiteY1" fmla="*/ 56127 h 1169656"/>
                <a:gd name="connsiteX2" fmla="*/ 4754509 w 5856249"/>
                <a:gd name="connsiteY2" fmla="*/ 860874 h 1169656"/>
                <a:gd name="connsiteX3" fmla="*/ 5856249 w 5856249"/>
                <a:gd name="connsiteY3" fmla="*/ 1165195 h 1169656"/>
                <a:gd name="connsiteX4" fmla="*/ 1275700 w 5856249"/>
                <a:gd name="connsiteY4" fmla="*/ 1169656 h 1169656"/>
                <a:gd name="connsiteX5" fmla="*/ 0 w 5856249"/>
                <a:gd name="connsiteY5" fmla="*/ 0 h 1169656"/>
                <a:gd name="connsiteX0" fmla="*/ 0 w 5856249"/>
                <a:gd name="connsiteY0" fmla="*/ 0 h 1169656"/>
                <a:gd name="connsiteX1" fmla="*/ 1154523 w 5856249"/>
                <a:gd name="connsiteY1" fmla="*/ 56127 h 1169656"/>
                <a:gd name="connsiteX2" fmla="*/ 4754509 w 5856249"/>
                <a:gd name="connsiteY2" fmla="*/ 860874 h 1169656"/>
                <a:gd name="connsiteX3" fmla="*/ 5856249 w 5856249"/>
                <a:gd name="connsiteY3" fmla="*/ 1165195 h 1169656"/>
                <a:gd name="connsiteX4" fmla="*/ 1275700 w 5856249"/>
                <a:gd name="connsiteY4" fmla="*/ 1169656 h 1169656"/>
                <a:gd name="connsiteX5" fmla="*/ 0 w 5856249"/>
                <a:gd name="connsiteY5" fmla="*/ 0 h 1169656"/>
                <a:gd name="connsiteX0" fmla="*/ 0 w 5856249"/>
                <a:gd name="connsiteY0" fmla="*/ 0 h 1169656"/>
                <a:gd name="connsiteX1" fmla="*/ 1154523 w 5856249"/>
                <a:gd name="connsiteY1" fmla="*/ 56127 h 1169656"/>
                <a:gd name="connsiteX2" fmla="*/ 4754509 w 5856249"/>
                <a:gd name="connsiteY2" fmla="*/ 860874 h 1169656"/>
                <a:gd name="connsiteX3" fmla="*/ 5856249 w 5856249"/>
                <a:gd name="connsiteY3" fmla="*/ 1165195 h 1169656"/>
                <a:gd name="connsiteX4" fmla="*/ 1275700 w 5856249"/>
                <a:gd name="connsiteY4" fmla="*/ 1169656 h 1169656"/>
                <a:gd name="connsiteX5" fmla="*/ 0 w 5856249"/>
                <a:gd name="connsiteY5" fmla="*/ 0 h 1169656"/>
                <a:gd name="connsiteX0" fmla="*/ 0 w 5856249"/>
                <a:gd name="connsiteY0" fmla="*/ 0 h 1169656"/>
                <a:gd name="connsiteX1" fmla="*/ 1154523 w 5856249"/>
                <a:gd name="connsiteY1" fmla="*/ 47206 h 1169656"/>
                <a:gd name="connsiteX2" fmla="*/ 4754509 w 5856249"/>
                <a:gd name="connsiteY2" fmla="*/ 860874 h 1169656"/>
                <a:gd name="connsiteX3" fmla="*/ 5856249 w 5856249"/>
                <a:gd name="connsiteY3" fmla="*/ 1165195 h 1169656"/>
                <a:gd name="connsiteX4" fmla="*/ 1275700 w 5856249"/>
                <a:gd name="connsiteY4" fmla="*/ 1169656 h 1169656"/>
                <a:gd name="connsiteX5" fmla="*/ 0 w 5856249"/>
                <a:gd name="connsiteY5" fmla="*/ 0 h 1169656"/>
                <a:gd name="connsiteX0" fmla="*/ 0 w 5856249"/>
                <a:gd name="connsiteY0" fmla="*/ 0 h 1169656"/>
                <a:gd name="connsiteX1" fmla="*/ 1154523 w 5856249"/>
                <a:gd name="connsiteY1" fmla="*/ 47206 h 1169656"/>
                <a:gd name="connsiteX2" fmla="*/ 4754509 w 5856249"/>
                <a:gd name="connsiteY2" fmla="*/ 860874 h 1169656"/>
                <a:gd name="connsiteX3" fmla="*/ 5856249 w 5856249"/>
                <a:gd name="connsiteY3" fmla="*/ 1165195 h 1169656"/>
                <a:gd name="connsiteX4" fmla="*/ 1275700 w 5856249"/>
                <a:gd name="connsiteY4" fmla="*/ 1169656 h 1169656"/>
                <a:gd name="connsiteX5" fmla="*/ 0 w 5856249"/>
                <a:gd name="connsiteY5" fmla="*/ 0 h 1169656"/>
                <a:gd name="connsiteX0" fmla="*/ 0 w 5856249"/>
                <a:gd name="connsiteY0" fmla="*/ 0 h 1169656"/>
                <a:gd name="connsiteX1" fmla="*/ 1154523 w 5856249"/>
                <a:gd name="connsiteY1" fmla="*/ 47206 h 1169656"/>
                <a:gd name="connsiteX2" fmla="*/ 4754509 w 5856249"/>
                <a:gd name="connsiteY2" fmla="*/ 860874 h 1169656"/>
                <a:gd name="connsiteX3" fmla="*/ 5856249 w 5856249"/>
                <a:gd name="connsiteY3" fmla="*/ 1165195 h 1169656"/>
                <a:gd name="connsiteX4" fmla="*/ 1275700 w 5856249"/>
                <a:gd name="connsiteY4" fmla="*/ 1169656 h 1169656"/>
                <a:gd name="connsiteX5" fmla="*/ 0 w 5856249"/>
                <a:gd name="connsiteY5" fmla="*/ 0 h 1169656"/>
                <a:gd name="connsiteX0" fmla="*/ 0 w 5856249"/>
                <a:gd name="connsiteY0" fmla="*/ 0 h 1169656"/>
                <a:gd name="connsiteX1" fmla="*/ 1154523 w 5856249"/>
                <a:gd name="connsiteY1" fmla="*/ 47206 h 1169656"/>
                <a:gd name="connsiteX2" fmla="*/ 4754509 w 5856249"/>
                <a:gd name="connsiteY2" fmla="*/ 860874 h 1169656"/>
                <a:gd name="connsiteX3" fmla="*/ 5856249 w 5856249"/>
                <a:gd name="connsiteY3" fmla="*/ 1165195 h 1169656"/>
                <a:gd name="connsiteX4" fmla="*/ 1275700 w 5856249"/>
                <a:gd name="connsiteY4" fmla="*/ 1169656 h 1169656"/>
                <a:gd name="connsiteX5" fmla="*/ 0 w 5856249"/>
                <a:gd name="connsiteY5" fmla="*/ 0 h 1169656"/>
                <a:gd name="connsiteX0" fmla="*/ 0 w 5856249"/>
                <a:gd name="connsiteY0" fmla="*/ 0 h 1169656"/>
                <a:gd name="connsiteX1" fmla="*/ 1154523 w 5856249"/>
                <a:gd name="connsiteY1" fmla="*/ 47206 h 1169656"/>
                <a:gd name="connsiteX2" fmla="*/ 4754509 w 5856249"/>
                <a:gd name="connsiteY2" fmla="*/ 860874 h 1169656"/>
                <a:gd name="connsiteX3" fmla="*/ 5856249 w 5856249"/>
                <a:gd name="connsiteY3" fmla="*/ 1165195 h 1169656"/>
                <a:gd name="connsiteX4" fmla="*/ 1275700 w 5856249"/>
                <a:gd name="connsiteY4" fmla="*/ 1169656 h 1169656"/>
                <a:gd name="connsiteX5" fmla="*/ 0 w 5856249"/>
                <a:gd name="connsiteY5" fmla="*/ 0 h 1169656"/>
                <a:gd name="connsiteX0" fmla="*/ 0 w 5856249"/>
                <a:gd name="connsiteY0" fmla="*/ 0 h 1169656"/>
                <a:gd name="connsiteX1" fmla="*/ 1154523 w 5856249"/>
                <a:gd name="connsiteY1" fmla="*/ 47206 h 1169656"/>
                <a:gd name="connsiteX2" fmla="*/ 4754509 w 5856249"/>
                <a:gd name="connsiteY2" fmla="*/ 860874 h 1169656"/>
                <a:gd name="connsiteX3" fmla="*/ 5856249 w 5856249"/>
                <a:gd name="connsiteY3" fmla="*/ 1165195 h 1169656"/>
                <a:gd name="connsiteX4" fmla="*/ 1275700 w 5856249"/>
                <a:gd name="connsiteY4" fmla="*/ 1169656 h 1169656"/>
                <a:gd name="connsiteX5" fmla="*/ 0 w 5856249"/>
                <a:gd name="connsiteY5" fmla="*/ 0 h 1169656"/>
                <a:gd name="connsiteX0" fmla="*/ 0 w 5856249"/>
                <a:gd name="connsiteY0" fmla="*/ 0 h 1169656"/>
                <a:gd name="connsiteX1" fmla="*/ 1154523 w 5856249"/>
                <a:gd name="connsiteY1" fmla="*/ 47206 h 1169656"/>
                <a:gd name="connsiteX2" fmla="*/ 4754509 w 5856249"/>
                <a:gd name="connsiteY2" fmla="*/ 860874 h 1169656"/>
                <a:gd name="connsiteX3" fmla="*/ 5856249 w 5856249"/>
                <a:gd name="connsiteY3" fmla="*/ 1165195 h 1169656"/>
                <a:gd name="connsiteX4" fmla="*/ 1275700 w 5856249"/>
                <a:gd name="connsiteY4" fmla="*/ 1169656 h 1169656"/>
                <a:gd name="connsiteX5" fmla="*/ 0 w 5856249"/>
                <a:gd name="connsiteY5" fmla="*/ 0 h 1169656"/>
                <a:gd name="connsiteX0" fmla="*/ 762 w 5857011"/>
                <a:gd name="connsiteY0" fmla="*/ 0 h 1169656"/>
                <a:gd name="connsiteX1" fmla="*/ 1155285 w 5857011"/>
                <a:gd name="connsiteY1" fmla="*/ 47206 h 1169656"/>
                <a:gd name="connsiteX2" fmla="*/ 4755271 w 5857011"/>
                <a:gd name="connsiteY2" fmla="*/ 860874 h 1169656"/>
                <a:gd name="connsiteX3" fmla="*/ 5857011 w 5857011"/>
                <a:gd name="connsiteY3" fmla="*/ 1165195 h 1169656"/>
                <a:gd name="connsiteX4" fmla="*/ 1276462 w 5857011"/>
                <a:gd name="connsiteY4" fmla="*/ 1169656 h 1169656"/>
                <a:gd name="connsiteX5" fmla="*/ 1257877 w 5857011"/>
                <a:gd name="connsiteY5" fmla="*/ 350519 h 1169656"/>
                <a:gd name="connsiteX6" fmla="*/ 762 w 5857011"/>
                <a:gd name="connsiteY6" fmla="*/ 0 h 1169656"/>
                <a:gd name="connsiteX0" fmla="*/ 762 w 5857011"/>
                <a:gd name="connsiteY0" fmla="*/ 0 h 1169656"/>
                <a:gd name="connsiteX1" fmla="*/ 1155285 w 5857011"/>
                <a:gd name="connsiteY1" fmla="*/ 47206 h 1169656"/>
                <a:gd name="connsiteX2" fmla="*/ 4755271 w 5857011"/>
                <a:gd name="connsiteY2" fmla="*/ 860874 h 1169656"/>
                <a:gd name="connsiteX3" fmla="*/ 5857011 w 5857011"/>
                <a:gd name="connsiteY3" fmla="*/ 1165195 h 1169656"/>
                <a:gd name="connsiteX4" fmla="*/ 1276462 w 5857011"/>
                <a:gd name="connsiteY4" fmla="*/ 1169656 h 1169656"/>
                <a:gd name="connsiteX5" fmla="*/ 1257877 w 5857011"/>
                <a:gd name="connsiteY5" fmla="*/ 350519 h 1169656"/>
                <a:gd name="connsiteX6" fmla="*/ 762 w 5857011"/>
                <a:gd name="connsiteY6" fmla="*/ 0 h 1169656"/>
                <a:gd name="connsiteX0" fmla="*/ 1042 w 5857291"/>
                <a:gd name="connsiteY0" fmla="*/ 0 h 1169656"/>
                <a:gd name="connsiteX1" fmla="*/ 1155565 w 5857291"/>
                <a:gd name="connsiteY1" fmla="*/ 47206 h 1169656"/>
                <a:gd name="connsiteX2" fmla="*/ 4755551 w 5857291"/>
                <a:gd name="connsiteY2" fmla="*/ 860874 h 1169656"/>
                <a:gd name="connsiteX3" fmla="*/ 5857291 w 5857291"/>
                <a:gd name="connsiteY3" fmla="*/ 1165195 h 1169656"/>
                <a:gd name="connsiteX4" fmla="*/ 1276742 w 5857291"/>
                <a:gd name="connsiteY4" fmla="*/ 1169656 h 1169656"/>
                <a:gd name="connsiteX5" fmla="*/ 1258157 w 5857291"/>
                <a:gd name="connsiteY5" fmla="*/ 350519 h 1169656"/>
                <a:gd name="connsiteX6" fmla="*/ 1042 w 5857291"/>
                <a:gd name="connsiteY6" fmla="*/ 0 h 1169656"/>
                <a:gd name="connsiteX0" fmla="*/ 1042 w 5857291"/>
                <a:gd name="connsiteY0" fmla="*/ 0 h 1169656"/>
                <a:gd name="connsiteX1" fmla="*/ 1155565 w 5857291"/>
                <a:gd name="connsiteY1" fmla="*/ 47206 h 1169656"/>
                <a:gd name="connsiteX2" fmla="*/ 4755551 w 5857291"/>
                <a:gd name="connsiteY2" fmla="*/ 860874 h 1169656"/>
                <a:gd name="connsiteX3" fmla="*/ 5857291 w 5857291"/>
                <a:gd name="connsiteY3" fmla="*/ 1165195 h 1169656"/>
                <a:gd name="connsiteX4" fmla="*/ 1276742 w 5857291"/>
                <a:gd name="connsiteY4" fmla="*/ 1169656 h 1169656"/>
                <a:gd name="connsiteX5" fmla="*/ 1258157 w 5857291"/>
                <a:gd name="connsiteY5" fmla="*/ 350519 h 1169656"/>
                <a:gd name="connsiteX6" fmla="*/ 1042 w 5857291"/>
                <a:gd name="connsiteY6" fmla="*/ 0 h 1169656"/>
                <a:gd name="connsiteX0" fmla="*/ 1042 w 5857291"/>
                <a:gd name="connsiteY0" fmla="*/ 0 h 1165199"/>
                <a:gd name="connsiteX1" fmla="*/ 1155565 w 5857291"/>
                <a:gd name="connsiteY1" fmla="*/ 47206 h 1165199"/>
                <a:gd name="connsiteX2" fmla="*/ 4755551 w 5857291"/>
                <a:gd name="connsiteY2" fmla="*/ 860874 h 1165199"/>
                <a:gd name="connsiteX3" fmla="*/ 5857291 w 5857291"/>
                <a:gd name="connsiteY3" fmla="*/ 1165195 h 1165199"/>
                <a:gd name="connsiteX4" fmla="*/ 2476613 w 5857291"/>
                <a:gd name="connsiteY4" fmla="*/ 879724 h 1165199"/>
                <a:gd name="connsiteX5" fmla="*/ 1258157 w 5857291"/>
                <a:gd name="connsiteY5" fmla="*/ 350519 h 1165199"/>
                <a:gd name="connsiteX6" fmla="*/ 1042 w 5857291"/>
                <a:gd name="connsiteY6" fmla="*/ 0 h 1165199"/>
                <a:gd name="connsiteX0" fmla="*/ 1042 w 5857291"/>
                <a:gd name="connsiteY0" fmla="*/ 0 h 1165199"/>
                <a:gd name="connsiteX1" fmla="*/ 1155565 w 5857291"/>
                <a:gd name="connsiteY1" fmla="*/ 47206 h 1165199"/>
                <a:gd name="connsiteX2" fmla="*/ 4755551 w 5857291"/>
                <a:gd name="connsiteY2" fmla="*/ 860874 h 1165199"/>
                <a:gd name="connsiteX3" fmla="*/ 5857291 w 5857291"/>
                <a:gd name="connsiteY3" fmla="*/ 1165195 h 1165199"/>
                <a:gd name="connsiteX4" fmla="*/ 4202079 w 5857291"/>
                <a:gd name="connsiteY4" fmla="*/ 1015133 h 1165199"/>
                <a:gd name="connsiteX5" fmla="*/ 2476613 w 5857291"/>
                <a:gd name="connsiteY5" fmla="*/ 879724 h 1165199"/>
                <a:gd name="connsiteX6" fmla="*/ 1258157 w 5857291"/>
                <a:gd name="connsiteY6" fmla="*/ 350519 h 1165199"/>
                <a:gd name="connsiteX7" fmla="*/ 1042 w 5857291"/>
                <a:gd name="connsiteY7" fmla="*/ 0 h 1165199"/>
                <a:gd name="connsiteX0" fmla="*/ 1042 w 5857291"/>
                <a:gd name="connsiteY0" fmla="*/ 0 h 1165199"/>
                <a:gd name="connsiteX1" fmla="*/ 1155565 w 5857291"/>
                <a:gd name="connsiteY1" fmla="*/ 47206 h 1165199"/>
                <a:gd name="connsiteX2" fmla="*/ 4755551 w 5857291"/>
                <a:gd name="connsiteY2" fmla="*/ 860874 h 1165199"/>
                <a:gd name="connsiteX3" fmla="*/ 5857291 w 5857291"/>
                <a:gd name="connsiteY3" fmla="*/ 1165195 h 1165199"/>
                <a:gd name="connsiteX4" fmla="*/ 4157474 w 5857291"/>
                <a:gd name="connsiteY4" fmla="*/ 1117724 h 1165199"/>
                <a:gd name="connsiteX5" fmla="*/ 2476613 w 5857291"/>
                <a:gd name="connsiteY5" fmla="*/ 879724 h 1165199"/>
                <a:gd name="connsiteX6" fmla="*/ 1258157 w 5857291"/>
                <a:gd name="connsiteY6" fmla="*/ 350519 h 1165199"/>
                <a:gd name="connsiteX7" fmla="*/ 1042 w 5857291"/>
                <a:gd name="connsiteY7" fmla="*/ 0 h 1165199"/>
                <a:gd name="connsiteX0" fmla="*/ 1042 w 5857291"/>
                <a:gd name="connsiteY0" fmla="*/ 0 h 1165199"/>
                <a:gd name="connsiteX1" fmla="*/ 1155565 w 5857291"/>
                <a:gd name="connsiteY1" fmla="*/ 47206 h 1165199"/>
                <a:gd name="connsiteX2" fmla="*/ 4755551 w 5857291"/>
                <a:gd name="connsiteY2" fmla="*/ 860874 h 1165199"/>
                <a:gd name="connsiteX3" fmla="*/ 5857291 w 5857291"/>
                <a:gd name="connsiteY3" fmla="*/ 1165195 h 1165199"/>
                <a:gd name="connsiteX4" fmla="*/ 4157474 w 5857291"/>
                <a:gd name="connsiteY4" fmla="*/ 1117724 h 1165199"/>
                <a:gd name="connsiteX5" fmla="*/ 2476613 w 5857291"/>
                <a:gd name="connsiteY5" fmla="*/ 879724 h 1165199"/>
                <a:gd name="connsiteX6" fmla="*/ 1258157 w 5857291"/>
                <a:gd name="connsiteY6" fmla="*/ 350519 h 1165199"/>
                <a:gd name="connsiteX7" fmla="*/ 1042 w 5857291"/>
                <a:gd name="connsiteY7" fmla="*/ 0 h 1165199"/>
                <a:gd name="connsiteX0" fmla="*/ 1042 w 5857291"/>
                <a:gd name="connsiteY0" fmla="*/ 0 h 1165199"/>
                <a:gd name="connsiteX1" fmla="*/ 1155565 w 5857291"/>
                <a:gd name="connsiteY1" fmla="*/ 47206 h 1165199"/>
                <a:gd name="connsiteX2" fmla="*/ 4755551 w 5857291"/>
                <a:gd name="connsiteY2" fmla="*/ 860874 h 1165199"/>
                <a:gd name="connsiteX3" fmla="*/ 5857291 w 5857291"/>
                <a:gd name="connsiteY3" fmla="*/ 1165195 h 1165199"/>
                <a:gd name="connsiteX4" fmla="*/ 4157474 w 5857291"/>
                <a:gd name="connsiteY4" fmla="*/ 1117724 h 1165199"/>
                <a:gd name="connsiteX5" fmla="*/ 2110853 w 5857291"/>
                <a:gd name="connsiteY5" fmla="*/ 794974 h 1165199"/>
                <a:gd name="connsiteX6" fmla="*/ 1258157 w 5857291"/>
                <a:gd name="connsiteY6" fmla="*/ 350519 h 1165199"/>
                <a:gd name="connsiteX7" fmla="*/ 1042 w 5857291"/>
                <a:gd name="connsiteY7" fmla="*/ 0 h 1165199"/>
                <a:gd name="connsiteX0" fmla="*/ 1042 w 5857291"/>
                <a:gd name="connsiteY0" fmla="*/ 0 h 1165199"/>
                <a:gd name="connsiteX1" fmla="*/ 1155565 w 5857291"/>
                <a:gd name="connsiteY1" fmla="*/ 47206 h 1165199"/>
                <a:gd name="connsiteX2" fmla="*/ 4755551 w 5857291"/>
                <a:gd name="connsiteY2" fmla="*/ 860874 h 1165199"/>
                <a:gd name="connsiteX3" fmla="*/ 5857291 w 5857291"/>
                <a:gd name="connsiteY3" fmla="*/ 1165195 h 1165199"/>
                <a:gd name="connsiteX4" fmla="*/ 4157474 w 5857291"/>
                <a:gd name="connsiteY4" fmla="*/ 1117724 h 1165199"/>
                <a:gd name="connsiteX5" fmla="*/ 2110853 w 5857291"/>
                <a:gd name="connsiteY5" fmla="*/ 794974 h 1165199"/>
                <a:gd name="connsiteX6" fmla="*/ 1258157 w 5857291"/>
                <a:gd name="connsiteY6" fmla="*/ 350519 h 1165199"/>
                <a:gd name="connsiteX7" fmla="*/ 1042 w 5857291"/>
                <a:gd name="connsiteY7" fmla="*/ 0 h 1165199"/>
                <a:gd name="connsiteX0" fmla="*/ 1042 w 5857291"/>
                <a:gd name="connsiteY0" fmla="*/ 0 h 1165199"/>
                <a:gd name="connsiteX1" fmla="*/ 1155565 w 5857291"/>
                <a:gd name="connsiteY1" fmla="*/ 47206 h 1165199"/>
                <a:gd name="connsiteX2" fmla="*/ 4755551 w 5857291"/>
                <a:gd name="connsiteY2" fmla="*/ 860874 h 1165199"/>
                <a:gd name="connsiteX3" fmla="*/ 5857291 w 5857291"/>
                <a:gd name="connsiteY3" fmla="*/ 1165195 h 1165199"/>
                <a:gd name="connsiteX4" fmla="*/ 4157474 w 5857291"/>
                <a:gd name="connsiteY4" fmla="*/ 1117724 h 1165199"/>
                <a:gd name="connsiteX5" fmla="*/ 2110853 w 5857291"/>
                <a:gd name="connsiteY5" fmla="*/ 794974 h 1165199"/>
                <a:gd name="connsiteX6" fmla="*/ 1258157 w 5857291"/>
                <a:gd name="connsiteY6" fmla="*/ 350519 h 1165199"/>
                <a:gd name="connsiteX7" fmla="*/ 1042 w 5857291"/>
                <a:gd name="connsiteY7" fmla="*/ 0 h 1165199"/>
                <a:gd name="connsiteX0" fmla="*/ 1042 w 5857291"/>
                <a:gd name="connsiteY0" fmla="*/ 0 h 1165199"/>
                <a:gd name="connsiteX1" fmla="*/ 1155565 w 5857291"/>
                <a:gd name="connsiteY1" fmla="*/ 47206 h 1165199"/>
                <a:gd name="connsiteX2" fmla="*/ 4755551 w 5857291"/>
                <a:gd name="connsiteY2" fmla="*/ 860874 h 1165199"/>
                <a:gd name="connsiteX3" fmla="*/ 5857291 w 5857291"/>
                <a:gd name="connsiteY3" fmla="*/ 1165195 h 1165199"/>
                <a:gd name="connsiteX4" fmla="*/ 4157474 w 5857291"/>
                <a:gd name="connsiteY4" fmla="*/ 1117724 h 1165199"/>
                <a:gd name="connsiteX5" fmla="*/ 2110853 w 5857291"/>
                <a:gd name="connsiteY5" fmla="*/ 794974 h 1165199"/>
                <a:gd name="connsiteX6" fmla="*/ 1258157 w 5857291"/>
                <a:gd name="connsiteY6" fmla="*/ 350519 h 1165199"/>
                <a:gd name="connsiteX7" fmla="*/ 1042 w 5857291"/>
                <a:gd name="connsiteY7" fmla="*/ 0 h 1165199"/>
                <a:gd name="connsiteX0" fmla="*/ 1042 w 5857291"/>
                <a:gd name="connsiteY0" fmla="*/ 0 h 1165199"/>
                <a:gd name="connsiteX1" fmla="*/ 1155565 w 5857291"/>
                <a:gd name="connsiteY1" fmla="*/ 47206 h 1165199"/>
                <a:gd name="connsiteX2" fmla="*/ 4755551 w 5857291"/>
                <a:gd name="connsiteY2" fmla="*/ 860874 h 1165199"/>
                <a:gd name="connsiteX3" fmla="*/ 5857291 w 5857291"/>
                <a:gd name="connsiteY3" fmla="*/ 1165195 h 1165199"/>
                <a:gd name="connsiteX4" fmla="*/ 4157474 w 5857291"/>
                <a:gd name="connsiteY4" fmla="*/ 1117724 h 1165199"/>
                <a:gd name="connsiteX5" fmla="*/ 2110853 w 5857291"/>
                <a:gd name="connsiteY5" fmla="*/ 794974 h 1165199"/>
                <a:gd name="connsiteX6" fmla="*/ 1258157 w 5857291"/>
                <a:gd name="connsiteY6" fmla="*/ 350519 h 1165199"/>
                <a:gd name="connsiteX7" fmla="*/ 1042 w 5857291"/>
                <a:gd name="connsiteY7" fmla="*/ 0 h 1165199"/>
                <a:gd name="connsiteX0" fmla="*/ 1042 w 5857291"/>
                <a:gd name="connsiteY0" fmla="*/ 0 h 1165199"/>
                <a:gd name="connsiteX1" fmla="*/ 1155565 w 5857291"/>
                <a:gd name="connsiteY1" fmla="*/ 47206 h 1165199"/>
                <a:gd name="connsiteX2" fmla="*/ 4755551 w 5857291"/>
                <a:gd name="connsiteY2" fmla="*/ 860874 h 1165199"/>
                <a:gd name="connsiteX3" fmla="*/ 5857291 w 5857291"/>
                <a:gd name="connsiteY3" fmla="*/ 1165195 h 1165199"/>
                <a:gd name="connsiteX4" fmla="*/ 4157474 w 5857291"/>
                <a:gd name="connsiteY4" fmla="*/ 1117724 h 1165199"/>
                <a:gd name="connsiteX5" fmla="*/ 2110853 w 5857291"/>
                <a:gd name="connsiteY5" fmla="*/ 794974 h 1165199"/>
                <a:gd name="connsiteX6" fmla="*/ 1258157 w 5857291"/>
                <a:gd name="connsiteY6" fmla="*/ 350519 h 1165199"/>
                <a:gd name="connsiteX7" fmla="*/ 1042 w 5857291"/>
                <a:gd name="connsiteY7" fmla="*/ 0 h 1165199"/>
                <a:gd name="connsiteX0" fmla="*/ 1042 w 5857291"/>
                <a:gd name="connsiteY0" fmla="*/ 0 h 1165199"/>
                <a:gd name="connsiteX1" fmla="*/ 1155565 w 5857291"/>
                <a:gd name="connsiteY1" fmla="*/ 47206 h 1165199"/>
                <a:gd name="connsiteX2" fmla="*/ 4755551 w 5857291"/>
                <a:gd name="connsiteY2" fmla="*/ 860874 h 1165199"/>
                <a:gd name="connsiteX3" fmla="*/ 5857291 w 5857291"/>
                <a:gd name="connsiteY3" fmla="*/ 1165195 h 1165199"/>
                <a:gd name="connsiteX4" fmla="*/ 4157474 w 5857291"/>
                <a:gd name="connsiteY4" fmla="*/ 1117724 h 1165199"/>
                <a:gd name="connsiteX5" fmla="*/ 1258157 w 5857291"/>
                <a:gd name="connsiteY5" fmla="*/ 350519 h 1165199"/>
                <a:gd name="connsiteX6" fmla="*/ 1042 w 5857291"/>
                <a:gd name="connsiteY6" fmla="*/ 0 h 1165199"/>
                <a:gd name="connsiteX0" fmla="*/ 1042 w 5857291"/>
                <a:gd name="connsiteY0" fmla="*/ 0 h 1165199"/>
                <a:gd name="connsiteX1" fmla="*/ 1155565 w 5857291"/>
                <a:gd name="connsiteY1" fmla="*/ 47206 h 1165199"/>
                <a:gd name="connsiteX2" fmla="*/ 4755551 w 5857291"/>
                <a:gd name="connsiteY2" fmla="*/ 860874 h 1165199"/>
                <a:gd name="connsiteX3" fmla="*/ 5857291 w 5857291"/>
                <a:gd name="connsiteY3" fmla="*/ 1165195 h 1165199"/>
                <a:gd name="connsiteX4" fmla="*/ 4157474 w 5857291"/>
                <a:gd name="connsiteY4" fmla="*/ 1117724 h 1165199"/>
                <a:gd name="connsiteX5" fmla="*/ 1258157 w 5857291"/>
                <a:gd name="connsiteY5" fmla="*/ 350519 h 1165199"/>
                <a:gd name="connsiteX6" fmla="*/ 1042 w 5857291"/>
                <a:gd name="connsiteY6" fmla="*/ 0 h 1165199"/>
                <a:gd name="connsiteX0" fmla="*/ 1042 w 5857291"/>
                <a:gd name="connsiteY0" fmla="*/ 0 h 1165199"/>
                <a:gd name="connsiteX1" fmla="*/ 1155565 w 5857291"/>
                <a:gd name="connsiteY1" fmla="*/ 47206 h 1165199"/>
                <a:gd name="connsiteX2" fmla="*/ 4755551 w 5857291"/>
                <a:gd name="connsiteY2" fmla="*/ 860874 h 1165199"/>
                <a:gd name="connsiteX3" fmla="*/ 5857291 w 5857291"/>
                <a:gd name="connsiteY3" fmla="*/ 1165195 h 1165199"/>
                <a:gd name="connsiteX4" fmla="*/ 4157474 w 5857291"/>
                <a:gd name="connsiteY4" fmla="*/ 1117724 h 1165199"/>
                <a:gd name="connsiteX5" fmla="*/ 1258157 w 5857291"/>
                <a:gd name="connsiteY5" fmla="*/ 350519 h 1165199"/>
                <a:gd name="connsiteX6" fmla="*/ 1042 w 5857291"/>
                <a:gd name="connsiteY6" fmla="*/ 0 h 1165199"/>
                <a:gd name="connsiteX0" fmla="*/ 1042 w 5857291"/>
                <a:gd name="connsiteY0" fmla="*/ 0 h 1165199"/>
                <a:gd name="connsiteX1" fmla="*/ 1155565 w 5857291"/>
                <a:gd name="connsiteY1" fmla="*/ 47206 h 1165199"/>
                <a:gd name="connsiteX2" fmla="*/ 4755551 w 5857291"/>
                <a:gd name="connsiteY2" fmla="*/ 860874 h 1165199"/>
                <a:gd name="connsiteX3" fmla="*/ 5857291 w 5857291"/>
                <a:gd name="connsiteY3" fmla="*/ 1165195 h 1165199"/>
                <a:gd name="connsiteX4" fmla="*/ 4157474 w 5857291"/>
                <a:gd name="connsiteY4" fmla="*/ 1117724 h 1165199"/>
                <a:gd name="connsiteX5" fmla="*/ 1258157 w 5857291"/>
                <a:gd name="connsiteY5" fmla="*/ 341598 h 1165199"/>
                <a:gd name="connsiteX6" fmla="*/ 1042 w 5857291"/>
                <a:gd name="connsiteY6" fmla="*/ 0 h 1165199"/>
                <a:gd name="connsiteX0" fmla="*/ 1042 w 5857291"/>
                <a:gd name="connsiteY0" fmla="*/ 0 h 1154040"/>
                <a:gd name="connsiteX1" fmla="*/ 1155565 w 5857291"/>
                <a:gd name="connsiteY1" fmla="*/ 36047 h 1154040"/>
                <a:gd name="connsiteX2" fmla="*/ 4755551 w 5857291"/>
                <a:gd name="connsiteY2" fmla="*/ 849715 h 1154040"/>
                <a:gd name="connsiteX3" fmla="*/ 5857291 w 5857291"/>
                <a:gd name="connsiteY3" fmla="*/ 1154036 h 1154040"/>
                <a:gd name="connsiteX4" fmla="*/ 4157474 w 5857291"/>
                <a:gd name="connsiteY4" fmla="*/ 1106565 h 1154040"/>
                <a:gd name="connsiteX5" fmla="*/ 1258157 w 5857291"/>
                <a:gd name="connsiteY5" fmla="*/ 330439 h 1154040"/>
                <a:gd name="connsiteX6" fmla="*/ 1042 w 5857291"/>
                <a:gd name="connsiteY6" fmla="*/ 0 h 1154040"/>
                <a:gd name="connsiteX0" fmla="*/ 0 w 5856249"/>
                <a:gd name="connsiteY0" fmla="*/ 0 h 1154040"/>
                <a:gd name="connsiteX1" fmla="*/ 1154523 w 5856249"/>
                <a:gd name="connsiteY1" fmla="*/ 36047 h 1154040"/>
                <a:gd name="connsiteX2" fmla="*/ 4754509 w 5856249"/>
                <a:gd name="connsiteY2" fmla="*/ 849715 h 1154040"/>
                <a:gd name="connsiteX3" fmla="*/ 5856249 w 5856249"/>
                <a:gd name="connsiteY3" fmla="*/ 1154036 h 1154040"/>
                <a:gd name="connsiteX4" fmla="*/ 4156432 w 5856249"/>
                <a:gd name="connsiteY4" fmla="*/ 1106565 h 1154040"/>
                <a:gd name="connsiteX5" fmla="*/ 1257115 w 5856249"/>
                <a:gd name="connsiteY5" fmla="*/ 330439 h 1154040"/>
                <a:gd name="connsiteX6" fmla="*/ 0 w 5856249"/>
                <a:gd name="connsiteY6" fmla="*/ 0 h 1154040"/>
                <a:gd name="connsiteX0" fmla="*/ 0 w 5856249"/>
                <a:gd name="connsiteY0" fmla="*/ 0 h 1154040"/>
                <a:gd name="connsiteX1" fmla="*/ 1154523 w 5856249"/>
                <a:gd name="connsiteY1" fmla="*/ 36047 h 1154040"/>
                <a:gd name="connsiteX2" fmla="*/ 4754509 w 5856249"/>
                <a:gd name="connsiteY2" fmla="*/ 849715 h 1154040"/>
                <a:gd name="connsiteX3" fmla="*/ 5856249 w 5856249"/>
                <a:gd name="connsiteY3" fmla="*/ 1154036 h 1154040"/>
                <a:gd name="connsiteX4" fmla="*/ 4156432 w 5856249"/>
                <a:gd name="connsiteY4" fmla="*/ 1106565 h 1154040"/>
                <a:gd name="connsiteX5" fmla="*/ 1251309 w 5856249"/>
                <a:gd name="connsiteY5" fmla="*/ 336018 h 1154040"/>
                <a:gd name="connsiteX6" fmla="*/ 0 w 5856249"/>
                <a:gd name="connsiteY6" fmla="*/ 0 h 1154040"/>
                <a:gd name="connsiteX0" fmla="*/ 0 w 5856249"/>
                <a:gd name="connsiteY0" fmla="*/ 0 h 1154040"/>
                <a:gd name="connsiteX1" fmla="*/ 1154523 w 5856249"/>
                <a:gd name="connsiteY1" fmla="*/ 36047 h 1154040"/>
                <a:gd name="connsiteX2" fmla="*/ 4754509 w 5856249"/>
                <a:gd name="connsiteY2" fmla="*/ 849715 h 1154040"/>
                <a:gd name="connsiteX3" fmla="*/ 5856249 w 5856249"/>
                <a:gd name="connsiteY3" fmla="*/ 1154036 h 1154040"/>
                <a:gd name="connsiteX4" fmla="*/ 4156432 w 5856249"/>
                <a:gd name="connsiteY4" fmla="*/ 1106565 h 1154040"/>
                <a:gd name="connsiteX5" fmla="*/ 1251309 w 5856249"/>
                <a:gd name="connsiteY5" fmla="*/ 336018 h 1154040"/>
                <a:gd name="connsiteX6" fmla="*/ 0 w 5856249"/>
                <a:gd name="connsiteY6" fmla="*/ 0 h 1154040"/>
                <a:gd name="connsiteX0" fmla="*/ 0 w 5856249"/>
                <a:gd name="connsiteY0" fmla="*/ 0 h 1154040"/>
                <a:gd name="connsiteX1" fmla="*/ 1154523 w 5856249"/>
                <a:gd name="connsiteY1" fmla="*/ 36047 h 1154040"/>
                <a:gd name="connsiteX2" fmla="*/ 4754509 w 5856249"/>
                <a:gd name="connsiteY2" fmla="*/ 849715 h 1154040"/>
                <a:gd name="connsiteX3" fmla="*/ 5856249 w 5856249"/>
                <a:gd name="connsiteY3" fmla="*/ 1154036 h 1154040"/>
                <a:gd name="connsiteX4" fmla="*/ 4156432 w 5856249"/>
                <a:gd name="connsiteY4" fmla="*/ 1106565 h 1154040"/>
                <a:gd name="connsiteX5" fmla="*/ 1251309 w 5856249"/>
                <a:gd name="connsiteY5" fmla="*/ 336018 h 1154040"/>
                <a:gd name="connsiteX6" fmla="*/ 0 w 5856249"/>
                <a:gd name="connsiteY6" fmla="*/ 0 h 1154040"/>
                <a:gd name="connsiteX0" fmla="*/ 0 w 5856249"/>
                <a:gd name="connsiteY0" fmla="*/ 0 h 1154040"/>
                <a:gd name="connsiteX1" fmla="*/ 1154523 w 5856249"/>
                <a:gd name="connsiteY1" fmla="*/ 36047 h 1154040"/>
                <a:gd name="connsiteX2" fmla="*/ 4754509 w 5856249"/>
                <a:gd name="connsiteY2" fmla="*/ 849715 h 1154040"/>
                <a:gd name="connsiteX3" fmla="*/ 5856249 w 5856249"/>
                <a:gd name="connsiteY3" fmla="*/ 1154036 h 1154040"/>
                <a:gd name="connsiteX4" fmla="*/ 4156432 w 5856249"/>
                <a:gd name="connsiteY4" fmla="*/ 1106565 h 1154040"/>
                <a:gd name="connsiteX5" fmla="*/ 1251309 w 5856249"/>
                <a:gd name="connsiteY5" fmla="*/ 336018 h 1154040"/>
                <a:gd name="connsiteX6" fmla="*/ 0 w 5856249"/>
                <a:gd name="connsiteY6" fmla="*/ 0 h 1154040"/>
                <a:gd name="connsiteX0" fmla="*/ 0 w 5856249"/>
                <a:gd name="connsiteY0" fmla="*/ 0 h 1154040"/>
                <a:gd name="connsiteX1" fmla="*/ 1151620 w 5856249"/>
                <a:gd name="connsiteY1" fmla="*/ 49996 h 1154040"/>
                <a:gd name="connsiteX2" fmla="*/ 4754509 w 5856249"/>
                <a:gd name="connsiteY2" fmla="*/ 849715 h 1154040"/>
                <a:gd name="connsiteX3" fmla="*/ 5856249 w 5856249"/>
                <a:gd name="connsiteY3" fmla="*/ 1154036 h 1154040"/>
                <a:gd name="connsiteX4" fmla="*/ 4156432 w 5856249"/>
                <a:gd name="connsiteY4" fmla="*/ 1106565 h 1154040"/>
                <a:gd name="connsiteX5" fmla="*/ 1251309 w 5856249"/>
                <a:gd name="connsiteY5" fmla="*/ 336018 h 1154040"/>
                <a:gd name="connsiteX6" fmla="*/ 0 w 5856249"/>
                <a:gd name="connsiteY6" fmla="*/ 0 h 1154040"/>
                <a:gd name="connsiteX0" fmla="*/ 0 w 5856249"/>
                <a:gd name="connsiteY0" fmla="*/ 0 h 1154040"/>
                <a:gd name="connsiteX1" fmla="*/ 1151620 w 5856249"/>
                <a:gd name="connsiteY1" fmla="*/ 49996 h 1154040"/>
                <a:gd name="connsiteX2" fmla="*/ 4754509 w 5856249"/>
                <a:gd name="connsiteY2" fmla="*/ 849715 h 1154040"/>
                <a:gd name="connsiteX3" fmla="*/ 5856249 w 5856249"/>
                <a:gd name="connsiteY3" fmla="*/ 1154036 h 1154040"/>
                <a:gd name="connsiteX4" fmla="*/ 4156432 w 5856249"/>
                <a:gd name="connsiteY4" fmla="*/ 1106565 h 1154040"/>
                <a:gd name="connsiteX5" fmla="*/ 1251309 w 5856249"/>
                <a:gd name="connsiteY5" fmla="*/ 336018 h 1154040"/>
                <a:gd name="connsiteX6" fmla="*/ 0 w 5856249"/>
                <a:gd name="connsiteY6" fmla="*/ 0 h 1154040"/>
                <a:gd name="connsiteX0" fmla="*/ 0 w 5856249"/>
                <a:gd name="connsiteY0" fmla="*/ 0 h 1154040"/>
                <a:gd name="connsiteX1" fmla="*/ 1151620 w 5856249"/>
                <a:gd name="connsiteY1" fmla="*/ 49996 h 1154040"/>
                <a:gd name="connsiteX2" fmla="*/ 4754509 w 5856249"/>
                <a:gd name="connsiteY2" fmla="*/ 849715 h 1154040"/>
                <a:gd name="connsiteX3" fmla="*/ 5856249 w 5856249"/>
                <a:gd name="connsiteY3" fmla="*/ 1154036 h 1154040"/>
                <a:gd name="connsiteX4" fmla="*/ 4156432 w 5856249"/>
                <a:gd name="connsiteY4" fmla="*/ 1106565 h 1154040"/>
                <a:gd name="connsiteX5" fmla="*/ 1251309 w 5856249"/>
                <a:gd name="connsiteY5" fmla="*/ 336018 h 1154040"/>
                <a:gd name="connsiteX6" fmla="*/ 0 w 5856249"/>
                <a:gd name="connsiteY6" fmla="*/ 0 h 1154040"/>
                <a:gd name="connsiteX0" fmla="*/ 0 w 5860821"/>
                <a:gd name="connsiteY0" fmla="*/ 0 h 1123286"/>
                <a:gd name="connsiteX1" fmla="*/ 1151620 w 5860821"/>
                <a:gd name="connsiteY1" fmla="*/ 49996 h 1123286"/>
                <a:gd name="connsiteX2" fmla="*/ 4754509 w 5860821"/>
                <a:gd name="connsiteY2" fmla="*/ 849715 h 1123286"/>
                <a:gd name="connsiteX3" fmla="*/ 5860821 w 5860821"/>
                <a:gd name="connsiteY3" fmla="*/ 1123281 h 1123286"/>
                <a:gd name="connsiteX4" fmla="*/ 4156432 w 5860821"/>
                <a:gd name="connsiteY4" fmla="*/ 1106565 h 1123286"/>
                <a:gd name="connsiteX5" fmla="*/ 1251309 w 5860821"/>
                <a:gd name="connsiteY5" fmla="*/ 336018 h 1123286"/>
                <a:gd name="connsiteX6" fmla="*/ 0 w 5860821"/>
                <a:gd name="connsiteY6" fmla="*/ 0 h 1123286"/>
                <a:gd name="connsiteX0" fmla="*/ 0 w 5860821"/>
                <a:gd name="connsiteY0" fmla="*/ 0 h 1123286"/>
                <a:gd name="connsiteX1" fmla="*/ 1151620 w 5860821"/>
                <a:gd name="connsiteY1" fmla="*/ 49996 h 1123286"/>
                <a:gd name="connsiteX2" fmla="*/ 4754509 w 5860821"/>
                <a:gd name="connsiteY2" fmla="*/ 845321 h 1123286"/>
                <a:gd name="connsiteX3" fmla="*/ 5860821 w 5860821"/>
                <a:gd name="connsiteY3" fmla="*/ 1123281 h 1123286"/>
                <a:gd name="connsiteX4" fmla="*/ 4156432 w 5860821"/>
                <a:gd name="connsiteY4" fmla="*/ 1106565 h 1123286"/>
                <a:gd name="connsiteX5" fmla="*/ 1251309 w 5860821"/>
                <a:gd name="connsiteY5" fmla="*/ 336018 h 1123286"/>
                <a:gd name="connsiteX6" fmla="*/ 0 w 5860821"/>
                <a:gd name="connsiteY6" fmla="*/ 0 h 1123286"/>
                <a:gd name="connsiteX0" fmla="*/ 0 w 5860821"/>
                <a:gd name="connsiteY0" fmla="*/ 0 h 1123286"/>
                <a:gd name="connsiteX1" fmla="*/ 1151620 w 5860821"/>
                <a:gd name="connsiteY1" fmla="*/ 49996 h 1123286"/>
                <a:gd name="connsiteX2" fmla="*/ 4754509 w 5860821"/>
                <a:gd name="connsiteY2" fmla="*/ 845321 h 1123286"/>
                <a:gd name="connsiteX3" fmla="*/ 5860821 w 5860821"/>
                <a:gd name="connsiteY3" fmla="*/ 1123281 h 1123286"/>
                <a:gd name="connsiteX4" fmla="*/ 4156432 w 5860821"/>
                <a:gd name="connsiteY4" fmla="*/ 1106565 h 1123286"/>
                <a:gd name="connsiteX5" fmla="*/ 1251309 w 5860821"/>
                <a:gd name="connsiteY5" fmla="*/ 336018 h 1123286"/>
                <a:gd name="connsiteX6" fmla="*/ 0 w 5860821"/>
                <a:gd name="connsiteY6" fmla="*/ 0 h 1123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60821" h="1123286">
                  <a:moveTo>
                    <a:pt x="0" y="0"/>
                  </a:moveTo>
                  <a:cubicBezTo>
                    <a:pt x="521010" y="52127"/>
                    <a:pt x="354741" y="-8733"/>
                    <a:pt x="1151620" y="49996"/>
                  </a:cubicBezTo>
                  <a:cubicBezTo>
                    <a:pt x="3130528" y="108726"/>
                    <a:pt x="4107949" y="367082"/>
                    <a:pt x="4754509" y="845321"/>
                  </a:cubicBezTo>
                  <a:cubicBezTo>
                    <a:pt x="4921034" y="928919"/>
                    <a:pt x="5203642" y="1124432"/>
                    <a:pt x="5860821" y="1123281"/>
                  </a:cubicBezTo>
                  <a:lnTo>
                    <a:pt x="4156432" y="1106565"/>
                  </a:lnTo>
                  <a:cubicBezTo>
                    <a:pt x="3389910" y="1051075"/>
                    <a:pt x="1903903" y="905907"/>
                    <a:pt x="1251309" y="336018"/>
                  </a:cubicBezTo>
                  <a:cubicBezTo>
                    <a:pt x="731130" y="-45698"/>
                    <a:pt x="44923" y="126394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87000">
                  <a:srgbClr val="86C1DE"/>
                </a:gs>
                <a:gs pos="0">
                  <a:srgbClr val="3696C8"/>
                </a:gs>
              </a:gsLst>
              <a:lin ang="4200000" scaled="0"/>
              <a:tileRect/>
            </a:gra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1371600" y="3733800"/>
              <a:ext cx="6477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Rectangle 24"/>
            <p:cNvSpPr/>
            <p:nvPr/>
          </p:nvSpPr>
          <p:spPr>
            <a:xfrm>
              <a:off x="175365" y="3416128"/>
              <a:ext cx="8871816" cy="576176"/>
            </a:xfrm>
            <a:prstGeom prst="rect">
              <a:avLst/>
            </a:prstGeom>
            <a:gradFill flip="none" rotWithShape="1">
              <a:gsLst>
                <a:gs pos="98230">
                  <a:srgbClr val="FFD94F"/>
                </a:gs>
                <a:gs pos="51000">
                  <a:srgbClr val="FFF2C1"/>
                </a:gs>
                <a:gs pos="0">
                  <a:srgbClr val="FFD94F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393654" y="1719897"/>
              <a:ext cx="195859" cy="4023510"/>
            </a:xfrm>
            <a:custGeom>
              <a:avLst/>
              <a:gdLst>
                <a:gd name="connsiteX0" fmla="*/ 0 w 195859"/>
                <a:gd name="connsiteY0" fmla="*/ 2049855 h 4023510"/>
                <a:gd name="connsiteX1" fmla="*/ 195859 w 195859"/>
                <a:gd name="connsiteY1" fmla="*/ 2049855 h 4023510"/>
                <a:gd name="connsiteX2" fmla="*/ 195859 w 195859"/>
                <a:gd name="connsiteY2" fmla="*/ 3899407 h 4023510"/>
                <a:gd name="connsiteX3" fmla="*/ 99686 w 195859"/>
                <a:gd name="connsiteY3" fmla="*/ 4023510 h 4023510"/>
                <a:gd name="connsiteX4" fmla="*/ 0 w 195859"/>
                <a:gd name="connsiteY4" fmla="*/ 3899407 h 4023510"/>
                <a:gd name="connsiteX5" fmla="*/ 98693 w 195859"/>
                <a:gd name="connsiteY5" fmla="*/ 0 h 4023510"/>
                <a:gd name="connsiteX6" fmla="*/ 195859 w 195859"/>
                <a:gd name="connsiteY6" fmla="*/ 127128 h 4023510"/>
                <a:gd name="connsiteX7" fmla="*/ 195859 w 195859"/>
                <a:gd name="connsiteY7" fmla="*/ 1973655 h 4023510"/>
                <a:gd name="connsiteX8" fmla="*/ 0 w 195859"/>
                <a:gd name="connsiteY8" fmla="*/ 1973655 h 4023510"/>
                <a:gd name="connsiteX9" fmla="*/ 0 w 195859"/>
                <a:gd name="connsiteY9" fmla="*/ 127128 h 4023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5859" h="4023510">
                  <a:moveTo>
                    <a:pt x="0" y="2049855"/>
                  </a:moveTo>
                  <a:lnTo>
                    <a:pt x="195859" y="2049855"/>
                  </a:lnTo>
                  <a:lnTo>
                    <a:pt x="195859" y="3899407"/>
                  </a:lnTo>
                  <a:lnTo>
                    <a:pt x="99686" y="4023510"/>
                  </a:lnTo>
                  <a:lnTo>
                    <a:pt x="0" y="3899407"/>
                  </a:lnTo>
                  <a:close/>
                  <a:moveTo>
                    <a:pt x="98693" y="0"/>
                  </a:moveTo>
                  <a:lnTo>
                    <a:pt x="195859" y="127128"/>
                  </a:lnTo>
                  <a:lnTo>
                    <a:pt x="195859" y="1973655"/>
                  </a:lnTo>
                  <a:lnTo>
                    <a:pt x="0" y="1973655"/>
                  </a:lnTo>
                  <a:lnTo>
                    <a:pt x="0" y="127128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49000">
                  <a:schemeClr val="bg1">
                    <a:lumMod val="85000"/>
                  </a:schemeClr>
                </a:gs>
                <a:gs pos="98000">
                  <a:schemeClr val="bg1">
                    <a:lumMod val="95000"/>
                  </a:schemeClr>
                </a:gs>
              </a:gsLst>
              <a:lin ang="16200000" scaled="1"/>
            </a:gra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642410" y="1719897"/>
              <a:ext cx="195859" cy="4023510"/>
            </a:xfrm>
            <a:custGeom>
              <a:avLst/>
              <a:gdLst>
                <a:gd name="connsiteX0" fmla="*/ 0 w 195859"/>
                <a:gd name="connsiteY0" fmla="*/ 2049855 h 4023510"/>
                <a:gd name="connsiteX1" fmla="*/ 195859 w 195859"/>
                <a:gd name="connsiteY1" fmla="*/ 2049855 h 4023510"/>
                <a:gd name="connsiteX2" fmla="*/ 195859 w 195859"/>
                <a:gd name="connsiteY2" fmla="*/ 3899407 h 4023510"/>
                <a:gd name="connsiteX3" fmla="*/ 99686 w 195859"/>
                <a:gd name="connsiteY3" fmla="*/ 4023510 h 4023510"/>
                <a:gd name="connsiteX4" fmla="*/ 0 w 195859"/>
                <a:gd name="connsiteY4" fmla="*/ 3899407 h 4023510"/>
                <a:gd name="connsiteX5" fmla="*/ 98693 w 195859"/>
                <a:gd name="connsiteY5" fmla="*/ 0 h 4023510"/>
                <a:gd name="connsiteX6" fmla="*/ 195859 w 195859"/>
                <a:gd name="connsiteY6" fmla="*/ 127128 h 4023510"/>
                <a:gd name="connsiteX7" fmla="*/ 195859 w 195859"/>
                <a:gd name="connsiteY7" fmla="*/ 1973655 h 4023510"/>
                <a:gd name="connsiteX8" fmla="*/ 0 w 195859"/>
                <a:gd name="connsiteY8" fmla="*/ 1973655 h 4023510"/>
                <a:gd name="connsiteX9" fmla="*/ 0 w 195859"/>
                <a:gd name="connsiteY9" fmla="*/ 127128 h 4023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5859" h="4023510">
                  <a:moveTo>
                    <a:pt x="0" y="2049855"/>
                  </a:moveTo>
                  <a:lnTo>
                    <a:pt x="195859" y="2049855"/>
                  </a:lnTo>
                  <a:lnTo>
                    <a:pt x="195859" y="3899407"/>
                  </a:lnTo>
                  <a:lnTo>
                    <a:pt x="99686" y="4023510"/>
                  </a:lnTo>
                  <a:lnTo>
                    <a:pt x="0" y="3899407"/>
                  </a:lnTo>
                  <a:close/>
                  <a:moveTo>
                    <a:pt x="98693" y="0"/>
                  </a:moveTo>
                  <a:lnTo>
                    <a:pt x="195859" y="127128"/>
                  </a:lnTo>
                  <a:lnTo>
                    <a:pt x="195859" y="1973655"/>
                  </a:lnTo>
                  <a:lnTo>
                    <a:pt x="0" y="1973655"/>
                  </a:lnTo>
                  <a:lnTo>
                    <a:pt x="0" y="127128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49000">
                  <a:schemeClr val="bg1">
                    <a:lumMod val="85000"/>
                  </a:schemeClr>
                </a:gs>
                <a:gs pos="98000">
                  <a:schemeClr val="bg1">
                    <a:lumMod val="95000"/>
                  </a:schemeClr>
                </a:gs>
              </a:gsLst>
              <a:lin ang="16200000" scaled="1"/>
            </a:gra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2" name="Rectangle 11"/>
            <p:cNvSpPr/>
            <p:nvPr/>
          </p:nvSpPr>
          <p:spPr>
            <a:xfrm flipV="1">
              <a:off x="1619900" y="4043716"/>
              <a:ext cx="5860821" cy="1168896"/>
            </a:xfrm>
            <a:custGeom>
              <a:avLst/>
              <a:gdLst>
                <a:gd name="connsiteX0" fmla="*/ 0 w 3581400"/>
                <a:gd name="connsiteY0" fmla="*/ 0 h 1142894"/>
                <a:gd name="connsiteX1" fmla="*/ 3581400 w 3581400"/>
                <a:gd name="connsiteY1" fmla="*/ 0 h 1142894"/>
                <a:gd name="connsiteX2" fmla="*/ 3581400 w 3581400"/>
                <a:gd name="connsiteY2" fmla="*/ 1142894 h 1142894"/>
                <a:gd name="connsiteX3" fmla="*/ 0 w 3581400"/>
                <a:gd name="connsiteY3" fmla="*/ 1142894 h 1142894"/>
                <a:gd name="connsiteX4" fmla="*/ 0 w 3581400"/>
                <a:gd name="connsiteY4" fmla="*/ 0 h 1142894"/>
                <a:gd name="connsiteX0" fmla="*/ 0 w 4580549"/>
                <a:gd name="connsiteY0" fmla="*/ 0 h 1142894"/>
                <a:gd name="connsiteX1" fmla="*/ 3581400 w 4580549"/>
                <a:gd name="connsiteY1" fmla="*/ 0 h 1142894"/>
                <a:gd name="connsiteX2" fmla="*/ 4580549 w 4580549"/>
                <a:gd name="connsiteY2" fmla="*/ 1138433 h 1142894"/>
                <a:gd name="connsiteX3" fmla="*/ 0 w 4580549"/>
                <a:gd name="connsiteY3" fmla="*/ 1142894 h 1142894"/>
                <a:gd name="connsiteX4" fmla="*/ 0 w 4580549"/>
                <a:gd name="connsiteY4" fmla="*/ 0 h 1142894"/>
                <a:gd name="connsiteX0" fmla="*/ 0 w 4580549"/>
                <a:gd name="connsiteY0" fmla="*/ 0 h 1142894"/>
                <a:gd name="connsiteX1" fmla="*/ 3478809 w 4580549"/>
                <a:gd name="connsiteY1" fmla="*/ 834112 h 1142894"/>
                <a:gd name="connsiteX2" fmla="*/ 4580549 w 4580549"/>
                <a:gd name="connsiteY2" fmla="*/ 1138433 h 1142894"/>
                <a:gd name="connsiteX3" fmla="*/ 0 w 4580549"/>
                <a:gd name="connsiteY3" fmla="*/ 1142894 h 1142894"/>
                <a:gd name="connsiteX4" fmla="*/ 0 w 4580549"/>
                <a:gd name="connsiteY4" fmla="*/ 0 h 1142894"/>
                <a:gd name="connsiteX0" fmla="*/ 0 w 4580549"/>
                <a:gd name="connsiteY0" fmla="*/ 0 h 1142894"/>
                <a:gd name="connsiteX1" fmla="*/ 3478809 w 4580549"/>
                <a:gd name="connsiteY1" fmla="*/ 834112 h 1142894"/>
                <a:gd name="connsiteX2" fmla="*/ 4580549 w 4580549"/>
                <a:gd name="connsiteY2" fmla="*/ 1138433 h 1142894"/>
                <a:gd name="connsiteX3" fmla="*/ 0 w 4580549"/>
                <a:gd name="connsiteY3" fmla="*/ 1142894 h 1142894"/>
                <a:gd name="connsiteX4" fmla="*/ 0 w 4580549"/>
                <a:gd name="connsiteY4" fmla="*/ 0 h 1142894"/>
                <a:gd name="connsiteX0" fmla="*/ 0 w 4580549"/>
                <a:gd name="connsiteY0" fmla="*/ 0 h 1142894"/>
                <a:gd name="connsiteX1" fmla="*/ 3478809 w 4580549"/>
                <a:gd name="connsiteY1" fmla="*/ 834112 h 1142894"/>
                <a:gd name="connsiteX2" fmla="*/ 4580549 w 4580549"/>
                <a:gd name="connsiteY2" fmla="*/ 1138433 h 1142894"/>
                <a:gd name="connsiteX3" fmla="*/ 0 w 4580549"/>
                <a:gd name="connsiteY3" fmla="*/ 1142894 h 1142894"/>
                <a:gd name="connsiteX4" fmla="*/ 0 w 4580549"/>
                <a:gd name="connsiteY4" fmla="*/ 0 h 1142894"/>
                <a:gd name="connsiteX0" fmla="*/ 0 w 4580549"/>
                <a:gd name="connsiteY0" fmla="*/ 0 h 1142894"/>
                <a:gd name="connsiteX1" fmla="*/ 3478809 w 4580549"/>
                <a:gd name="connsiteY1" fmla="*/ 834112 h 1142894"/>
                <a:gd name="connsiteX2" fmla="*/ 4580549 w 4580549"/>
                <a:gd name="connsiteY2" fmla="*/ 1138433 h 1142894"/>
                <a:gd name="connsiteX3" fmla="*/ 0 w 4580549"/>
                <a:gd name="connsiteY3" fmla="*/ 1142894 h 1142894"/>
                <a:gd name="connsiteX4" fmla="*/ 0 w 4580549"/>
                <a:gd name="connsiteY4" fmla="*/ 0 h 1142894"/>
                <a:gd name="connsiteX0" fmla="*/ 0 w 5856249"/>
                <a:gd name="connsiteY0" fmla="*/ 0 h 1169656"/>
                <a:gd name="connsiteX1" fmla="*/ 4754509 w 5856249"/>
                <a:gd name="connsiteY1" fmla="*/ 860874 h 1169656"/>
                <a:gd name="connsiteX2" fmla="*/ 5856249 w 5856249"/>
                <a:gd name="connsiteY2" fmla="*/ 1165195 h 1169656"/>
                <a:gd name="connsiteX3" fmla="*/ 1275700 w 5856249"/>
                <a:gd name="connsiteY3" fmla="*/ 1169656 h 1169656"/>
                <a:gd name="connsiteX4" fmla="*/ 0 w 5856249"/>
                <a:gd name="connsiteY4" fmla="*/ 0 h 1169656"/>
                <a:gd name="connsiteX0" fmla="*/ 656 w 5856905"/>
                <a:gd name="connsiteY0" fmla="*/ 95648 h 1265304"/>
                <a:gd name="connsiteX1" fmla="*/ 1155179 w 5856905"/>
                <a:gd name="connsiteY1" fmla="*/ 151775 h 1265304"/>
                <a:gd name="connsiteX2" fmla="*/ 4755165 w 5856905"/>
                <a:gd name="connsiteY2" fmla="*/ 956522 h 1265304"/>
                <a:gd name="connsiteX3" fmla="*/ 5856905 w 5856905"/>
                <a:gd name="connsiteY3" fmla="*/ 1260843 h 1265304"/>
                <a:gd name="connsiteX4" fmla="*/ 1276356 w 5856905"/>
                <a:gd name="connsiteY4" fmla="*/ 1265304 h 1265304"/>
                <a:gd name="connsiteX5" fmla="*/ 656 w 5856905"/>
                <a:gd name="connsiteY5" fmla="*/ 95648 h 1265304"/>
                <a:gd name="connsiteX0" fmla="*/ 0 w 5856249"/>
                <a:gd name="connsiteY0" fmla="*/ 1998 h 1171654"/>
                <a:gd name="connsiteX1" fmla="*/ 1154523 w 5856249"/>
                <a:gd name="connsiteY1" fmla="*/ 58125 h 1171654"/>
                <a:gd name="connsiteX2" fmla="*/ 4754509 w 5856249"/>
                <a:gd name="connsiteY2" fmla="*/ 862872 h 1171654"/>
                <a:gd name="connsiteX3" fmla="*/ 5856249 w 5856249"/>
                <a:gd name="connsiteY3" fmla="*/ 1167193 h 1171654"/>
                <a:gd name="connsiteX4" fmla="*/ 1275700 w 5856249"/>
                <a:gd name="connsiteY4" fmla="*/ 1171654 h 1171654"/>
                <a:gd name="connsiteX5" fmla="*/ 0 w 5856249"/>
                <a:gd name="connsiteY5" fmla="*/ 1998 h 1171654"/>
                <a:gd name="connsiteX0" fmla="*/ 0 w 5856249"/>
                <a:gd name="connsiteY0" fmla="*/ 0 h 1169656"/>
                <a:gd name="connsiteX1" fmla="*/ 1154523 w 5856249"/>
                <a:gd name="connsiteY1" fmla="*/ 56127 h 1169656"/>
                <a:gd name="connsiteX2" fmla="*/ 4754509 w 5856249"/>
                <a:gd name="connsiteY2" fmla="*/ 860874 h 1169656"/>
                <a:gd name="connsiteX3" fmla="*/ 5856249 w 5856249"/>
                <a:gd name="connsiteY3" fmla="*/ 1165195 h 1169656"/>
                <a:gd name="connsiteX4" fmla="*/ 1275700 w 5856249"/>
                <a:gd name="connsiteY4" fmla="*/ 1169656 h 1169656"/>
                <a:gd name="connsiteX5" fmla="*/ 0 w 5856249"/>
                <a:gd name="connsiteY5" fmla="*/ 0 h 1169656"/>
                <a:gd name="connsiteX0" fmla="*/ 0 w 5856249"/>
                <a:gd name="connsiteY0" fmla="*/ 0 h 1169656"/>
                <a:gd name="connsiteX1" fmla="*/ 1154523 w 5856249"/>
                <a:gd name="connsiteY1" fmla="*/ 56127 h 1169656"/>
                <a:gd name="connsiteX2" fmla="*/ 4754509 w 5856249"/>
                <a:gd name="connsiteY2" fmla="*/ 860874 h 1169656"/>
                <a:gd name="connsiteX3" fmla="*/ 5856249 w 5856249"/>
                <a:gd name="connsiteY3" fmla="*/ 1165195 h 1169656"/>
                <a:gd name="connsiteX4" fmla="*/ 1275700 w 5856249"/>
                <a:gd name="connsiteY4" fmla="*/ 1169656 h 1169656"/>
                <a:gd name="connsiteX5" fmla="*/ 0 w 5856249"/>
                <a:gd name="connsiteY5" fmla="*/ 0 h 1169656"/>
                <a:gd name="connsiteX0" fmla="*/ 0 w 5856249"/>
                <a:gd name="connsiteY0" fmla="*/ 0 h 1169656"/>
                <a:gd name="connsiteX1" fmla="*/ 1154523 w 5856249"/>
                <a:gd name="connsiteY1" fmla="*/ 56127 h 1169656"/>
                <a:gd name="connsiteX2" fmla="*/ 4754509 w 5856249"/>
                <a:gd name="connsiteY2" fmla="*/ 860874 h 1169656"/>
                <a:gd name="connsiteX3" fmla="*/ 5856249 w 5856249"/>
                <a:gd name="connsiteY3" fmla="*/ 1165195 h 1169656"/>
                <a:gd name="connsiteX4" fmla="*/ 1275700 w 5856249"/>
                <a:gd name="connsiteY4" fmla="*/ 1169656 h 1169656"/>
                <a:gd name="connsiteX5" fmla="*/ 0 w 5856249"/>
                <a:gd name="connsiteY5" fmla="*/ 0 h 1169656"/>
                <a:gd name="connsiteX0" fmla="*/ 0 w 5856249"/>
                <a:gd name="connsiteY0" fmla="*/ 0 h 1169656"/>
                <a:gd name="connsiteX1" fmla="*/ 1154523 w 5856249"/>
                <a:gd name="connsiteY1" fmla="*/ 47206 h 1169656"/>
                <a:gd name="connsiteX2" fmla="*/ 4754509 w 5856249"/>
                <a:gd name="connsiteY2" fmla="*/ 860874 h 1169656"/>
                <a:gd name="connsiteX3" fmla="*/ 5856249 w 5856249"/>
                <a:gd name="connsiteY3" fmla="*/ 1165195 h 1169656"/>
                <a:gd name="connsiteX4" fmla="*/ 1275700 w 5856249"/>
                <a:gd name="connsiteY4" fmla="*/ 1169656 h 1169656"/>
                <a:gd name="connsiteX5" fmla="*/ 0 w 5856249"/>
                <a:gd name="connsiteY5" fmla="*/ 0 h 1169656"/>
                <a:gd name="connsiteX0" fmla="*/ 0 w 5856249"/>
                <a:gd name="connsiteY0" fmla="*/ 0 h 1169656"/>
                <a:gd name="connsiteX1" fmla="*/ 1154523 w 5856249"/>
                <a:gd name="connsiteY1" fmla="*/ 47206 h 1169656"/>
                <a:gd name="connsiteX2" fmla="*/ 4754509 w 5856249"/>
                <a:gd name="connsiteY2" fmla="*/ 860874 h 1169656"/>
                <a:gd name="connsiteX3" fmla="*/ 5856249 w 5856249"/>
                <a:gd name="connsiteY3" fmla="*/ 1165195 h 1169656"/>
                <a:gd name="connsiteX4" fmla="*/ 1275700 w 5856249"/>
                <a:gd name="connsiteY4" fmla="*/ 1169656 h 1169656"/>
                <a:gd name="connsiteX5" fmla="*/ 0 w 5856249"/>
                <a:gd name="connsiteY5" fmla="*/ 0 h 1169656"/>
                <a:gd name="connsiteX0" fmla="*/ 0 w 5856249"/>
                <a:gd name="connsiteY0" fmla="*/ 0 h 1169656"/>
                <a:gd name="connsiteX1" fmla="*/ 1154523 w 5856249"/>
                <a:gd name="connsiteY1" fmla="*/ 47206 h 1169656"/>
                <a:gd name="connsiteX2" fmla="*/ 4754509 w 5856249"/>
                <a:gd name="connsiteY2" fmla="*/ 860874 h 1169656"/>
                <a:gd name="connsiteX3" fmla="*/ 5856249 w 5856249"/>
                <a:gd name="connsiteY3" fmla="*/ 1165195 h 1169656"/>
                <a:gd name="connsiteX4" fmla="*/ 1275700 w 5856249"/>
                <a:gd name="connsiteY4" fmla="*/ 1169656 h 1169656"/>
                <a:gd name="connsiteX5" fmla="*/ 0 w 5856249"/>
                <a:gd name="connsiteY5" fmla="*/ 0 h 1169656"/>
                <a:gd name="connsiteX0" fmla="*/ 0 w 5856249"/>
                <a:gd name="connsiteY0" fmla="*/ 0 h 1169656"/>
                <a:gd name="connsiteX1" fmla="*/ 1154523 w 5856249"/>
                <a:gd name="connsiteY1" fmla="*/ 47206 h 1169656"/>
                <a:gd name="connsiteX2" fmla="*/ 4754509 w 5856249"/>
                <a:gd name="connsiteY2" fmla="*/ 860874 h 1169656"/>
                <a:gd name="connsiteX3" fmla="*/ 5856249 w 5856249"/>
                <a:gd name="connsiteY3" fmla="*/ 1165195 h 1169656"/>
                <a:gd name="connsiteX4" fmla="*/ 1275700 w 5856249"/>
                <a:gd name="connsiteY4" fmla="*/ 1169656 h 1169656"/>
                <a:gd name="connsiteX5" fmla="*/ 0 w 5856249"/>
                <a:gd name="connsiteY5" fmla="*/ 0 h 1169656"/>
                <a:gd name="connsiteX0" fmla="*/ 0 w 5856249"/>
                <a:gd name="connsiteY0" fmla="*/ 0 h 1169656"/>
                <a:gd name="connsiteX1" fmla="*/ 1154523 w 5856249"/>
                <a:gd name="connsiteY1" fmla="*/ 47206 h 1169656"/>
                <a:gd name="connsiteX2" fmla="*/ 4754509 w 5856249"/>
                <a:gd name="connsiteY2" fmla="*/ 860874 h 1169656"/>
                <a:gd name="connsiteX3" fmla="*/ 5856249 w 5856249"/>
                <a:gd name="connsiteY3" fmla="*/ 1165195 h 1169656"/>
                <a:gd name="connsiteX4" fmla="*/ 1275700 w 5856249"/>
                <a:gd name="connsiteY4" fmla="*/ 1169656 h 1169656"/>
                <a:gd name="connsiteX5" fmla="*/ 0 w 5856249"/>
                <a:gd name="connsiteY5" fmla="*/ 0 h 1169656"/>
                <a:gd name="connsiteX0" fmla="*/ 0 w 5856249"/>
                <a:gd name="connsiteY0" fmla="*/ 0 h 1169656"/>
                <a:gd name="connsiteX1" fmla="*/ 1154523 w 5856249"/>
                <a:gd name="connsiteY1" fmla="*/ 47206 h 1169656"/>
                <a:gd name="connsiteX2" fmla="*/ 4754509 w 5856249"/>
                <a:gd name="connsiteY2" fmla="*/ 860874 h 1169656"/>
                <a:gd name="connsiteX3" fmla="*/ 5856249 w 5856249"/>
                <a:gd name="connsiteY3" fmla="*/ 1165195 h 1169656"/>
                <a:gd name="connsiteX4" fmla="*/ 1275700 w 5856249"/>
                <a:gd name="connsiteY4" fmla="*/ 1169656 h 1169656"/>
                <a:gd name="connsiteX5" fmla="*/ 0 w 5856249"/>
                <a:gd name="connsiteY5" fmla="*/ 0 h 1169656"/>
                <a:gd name="connsiteX0" fmla="*/ 0 w 5856249"/>
                <a:gd name="connsiteY0" fmla="*/ 0 h 1169656"/>
                <a:gd name="connsiteX1" fmla="*/ 1154523 w 5856249"/>
                <a:gd name="connsiteY1" fmla="*/ 47206 h 1169656"/>
                <a:gd name="connsiteX2" fmla="*/ 4754509 w 5856249"/>
                <a:gd name="connsiteY2" fmla="*/ 860874 h 1169656"/>
                <a:gd name="connsiteX3" fmla="*/ 5856249 w 5856249"/>
                <a:gd name="connsiteY3" fmla="*/ 1165195 h 1169656"/>
                <a:gd name="connsiteX4" fmla="*/ 1275700 w 5856249"/>
                <a:gd name="connsiteY4" fmla="*/ 1169656 h 1169656"/>
                <a:gd name="connsiteX5" fmla="*/ 0 w 5856249"/>
                <a:gd name="connsiteY5" fmla="*/ 0 h 1169656"/>
                <a:gd name="connsiteX0" fmla="*/ 762 w 5857011"/>
                <a:gd name="connsiteY0" fmla="*/ 0 h 1169656"/>
                <a:gd name="connsiteX1" fmla="*/ 1155285 w 5857011"/>
                <a:gd name="connsiteY1" fmla="*/ 47206 h 1169656"/>
                <a:gd name="connsiteX2" fmla="*/ 4755271 w 5857011"/>
                <a:gd name="connsiteY2" fmla="*/ 860874 h 1169656"/>
                <a:gd name="connsiteX3" fmla="*/ 5857011 w 5857011"/>
                <a:gd name="connsiteY3" fmla="*/ 1165195 h 1169656"/>
                <a:gd name="connsiteX4" fmla="*/ 1276462 w 5857011"/>
                <a:gd name="connsiteY4" fmla="*/ 1169656 h 1169656"/>
                <a:gd name="connsiteX5" fmla="*/ 1257877 w 5857011"/>
                <a:gd name="connsiteY5" fmla="*/ 350519 h 1169656"/>
                <a:gd name="connsiteX6" fmla="*/ 762 w 5857011"/>
                <a:gd name="connsiteY6" fmla="*/ 0 h 1169656"/>
                <a:gd name="connsiteX0" fmla="*/ 762 w 5857011"/>
                <a:gd name="connsiteY0" fmla="*/ 0 h 1169656"/>
                <a:gd name="connsiteX1" fmla="*/ 1155285 w 5857011"/>
                <a:gd name="connsiteY1" fmla="*/ 47206 h 1169656"/>
                <a:gd name="connsiteX2" fmla="*/ 4755271 w 5857011"/>
                <a:gd name="connsiteY2" fmla="*/ 860874 h 1169656"/>
                <a:gd name="connsiteX3" fmla="*/ 5857011 w 5857011"/>
                <a:gd name="connsiteY3" fmla="*/ 1165195 h 1169656"/>
                <a:gd name="connsiteX4" fmla="*/ 1276462 w 5857011"/>
                <a:gd name="connsiteY4" fmla="*/ 1169656 h 1169656"/>
                <a:gd name="connsiteX5" fmla="*/ 1257877 w 5857011"/>
                <a:gd name="connsiteY5" fmla="*/ 350519 h 1169656"/>
                <a:gd name="connsiteX6" fmla="*/ 762 w 5857011"/>
                <a:gd name="connsiteY6" fmla="*/ 0 h 1169656"/>
                <a:gd name="connsiteX0" fmla="*/ 1042 w 5857291"/>
                <a:gd name="connsiteY0" fmla="*/ 0 h 1169656"/>
                <a:gd name="connsiteX1" fmla="*/ 1155565 w 5857291"/>
                <a:gd name="connsiteY1" fmla="*/ 47206 h 1169656"/>
                <a:gd name="connsiteX2" fmla="*/ 4755551 w 5857291"/>
                <a:gd name="connsiteY2" fmla="*/ 860874 h 1169656"/>
                <a:gd name="connsiteX3" fmla="*/ 5857291 w 5857291"/>
                <a:gd name="connsiteY3" fmla="*/ 1165195 h 1169656"/>
                <a:gd name="connsiteX4" fmla="*/ 1276742 w 5857291"/>
                <a:gd name="connsiteY4" fmla="*/ 1169656 h 1169656"/>
                <a:gd name="connsiteX5" fmla="*/ 1258157 w 5857291"/>
                <a:gd name="connsiteY5" fmla="*/ 350519 h 1169656"/>
                <a:gd name="connsiteX6" fmla="*/ 1042 w 5857291"/>
                <a:gd name="connsiteY6" fmla="*/ 0 h 1169656"/>
                <a:gd name="connsiteX0" fmla="*/ 1042 w 5857291"/>
                <a:gd name="connsiteY0" fmla="*/ 0 h 1169656"/>
                <a:gd name="connsiteX1" fmla="*/ 1155565 w 5857291"/>
                <a:gd name="connsiteY1" fmla="*/ 47206 h 1169656"/>
                <a:gd name="connsiteX2" fmla="*/ 4755551 w 5857291"/>
                <a:gd name="connsiteY2" fmla="*/ 860874 h 1169656"/>
                <a:gd name="connsiteX3" fmla="*/ 5857291 w 5857291"/>
                <a:gd name="connsiteY3" fmla="*/ 1165195 h 1169656"/>
                <a:gd name="connsiteX4" fmla="*/ 1276742 w 5857291"/>
                <a:gd name="connsiteY4" fmla="*/ 1169656 h 1169656"/>
                <a:gd name="connsiteX5" fmla="*/ 1258157 w 5857291"/>
                <a:gd name="connsiteY5" fmla="*/ 350519 h 1169656"/>
                <a:gd name="connsiteX6" fmla="*/ 1042 w 5857291"/>
                <a:gd name="connsiteY6" fmla="*/ 0 h 1169656"/>
                <a:gd name="connsiteX0" fmla="*/ 1042 w 5857291"/>
                <a:gd name="connsiteY0" fmla="*/ 0 h 1165199"/>
                <a:gd name="connsiteX1" fmla="*/ 1155565 w 5857291"/>
                <a:gd name="connsiteY1" fmla="*/ 47206 h 1165199"/>
                <a:gd name="connsiteX2" fmla="*/ 4755551 w 5857291"/>
                <a:gd name="connsiteY2" fmla="*/ 860874 h 1165199"/>
                <a:gd name="connsiteX3" fmla="*/ 5857291 w 5857291"/>
                <a:gd name="connsiteY3" fmla="*/ 1165195 h 1165199"/>
                <a:gd name="connsiteX4" fmla="*/ 2476613 w 5857291"/>
                <a:gd name="connsiteY4" fmla="*/ 879724 h 1165199"/>
                <a:gd name="connsiteX5" fmla="*/ 1258157 w 5857291"/>
                <a:gd name="connsiteY5" fmla="*/ 350519 h 1165199"/>
                <a:gd name="connsiteX6" fmla="*/ 1042 w 5857291"/>
                <a:gd name="connsiteY6" fmla="*/ 0 h 1165199"/>
                <a:gd name="connsiteX0" fmla="*/ 1042 w 5857291"/>
                <a:gd name="connsiteY0" fmla="*/ 0 h 1165199"/>
                <a:gd name="connsiteX1" fmla="*/ 1155565 w 5857291"/>
                <a:gd name="connsiteY1" fmla="*/ 47206 h 1165199"/>
                <a:gd name="connsiteX2" fmla="*/ 4755551 w 5857291"/>
                <a:gd name="connsiteY2" fmla="*/ 860874 h 1165199"/>
                <a:gd name="connsiteX3" fmla="*/ 5857291 w 5857291"/>
                <a:gd name="connsiteY3" fmla="*/ 1165195 h 1165199"/>
                <a:gd name="connsiteX4" fmla="*/ 4202079 w 5857291"/>
                <a:gd name="connsiteY4" fmla="*/ 1015133 h 1165199"/>
                <a:gd name="connsiteX5" fmla="*/ 2476613 w 5857291"/>
                <a:gd name="connsiteY5" fmla="*/ 879724 h 1165199"/>
                <a:gd name="connsiteX6" fmla="*/ 1258157 w 5857291"/>
                <a:gd name="connsiteY6" fmla="*/ 350519 h 1165199"/>
                <a:gd name="connsiteX7" fmla="*/ 1042 w 5857291"/>
                <a:gd name="connsiteY7" fmla="*/ 0 h 1165199"/>
                <a:gd name="connsiteX0" fmla="*/ 1042 w 5857291"/>
                <a:gd name="connsiteY0" fmla="*/ 0 h 1165199"/>
                <a:gd name="connsiteX1" fmla="*/ 1155565 w 5857291"/>
                <a:gd name="connsiteY1" fmla="*/ 47206 h 1165199"/>
                <a:gd name="connsiteX2" fmla="*/ 4755551 w 5857291"/>
                <a:gd name="connsiteY2" fmla="*/ 860874 h 1165199"/>
                <a:gd name="connsiteX3" fmla="*/ 5857291 w 5857291"/>
                <a:gd name="connsiteY3" fmla="*/ 1165195 h 1165199"/>
                <a:gd name="connsiteX4" fmla="*/ 4157474 w 5857291"/>
                <a:gd name="connsiteY4" fmla="*/ 1117724 h 1165199"/>
                <a:gd name="connsiteX5" fmla="*/ 2476613 w 5857291"/>
                <a:gd name="connsiteY5" fmla="*/ 879724 h 1165199"/>
                <a:gd name="connsiteX6" fmla="*/ 1258157 w 5857291"/>
                <a:gd name="connsiteY6" fmla="*/ 350519 h 1165199"/>
                <a:gd name="connsiteX7" fmla="*/ 1042 w 5857291"/>
                <a:gd name="connsiteY7" fmla="*/ 0 h 1165199"/>
                <a:gd name="connsiteX0" fmla="*/ 1042 w 5857291"/>
                <a:gd name="connsiteY0" fmla="*/ 0 h 1165199"/>
                <a:gd name="connsiteX1" fmla="*/ 1155565 w 5857291"/>
                <a:gd name="connsiteY1" fmla="*/ 47206 h 1165199"/>
                <a:gd name="connsiteX2" fmla="*/ 4755551 w 5857291"/>
                <a:gd name="connsiteY2" fmla="*/ 860874 h 1165199"/>
                <a:gd name="connsiteX3" fmla="*/ 5857291 w 5857291"/>
                <a:gd name="connsiteY3" fmla="*/ 1165195 h 1165199"/>
                <a:gd name="connsiteX4" fmla="*/ 4157474 w 5857291"/>
                <a:gd name="connsiteY4" fmla="*/ 1117724 h 1165199"/>
                <a:gd name="connsiteX5" fmla="*/ 2476613 w 5857291"/>
                <a:gd name="connsiteY5" fmla="*/ 879724 h 1165199"/>
                <a:gd name="connsiteX6" fmla="*/ 1258157 w 5857291"/>
                <a:gd name="connsiteY6" fmla="*/ 350519 h 1165199"/>
                <a:gd name="connsiteX7" fmla="*/ 1042 w 5857291"/>
                <a:gd name="connsiteY7" fmla="*/ 0 h 1165199"/>
                <a:gd name="connsiteX0" fmla="*/ 1042 w 5857291"/>
                <a:gd name="connsiteY0" fmla="*/ 0 h 1165199"/>
                <a:gd name="connsiteX1" fmla="*/ 1155565 w 5857291"/>
                <a:gd name="connsiteY1" fmla="*/ 47206 h 1165199"/>
                <a:gd name="connsiteX2" fmla="*/ 4755551 w 5857291"/>
                <a:gd name="connsiteY2" fmla="*/ 860874 h 1165199"/>
                <a:gd name="connsiteX3" fmla="*/ 5857291 w 5857291"/>
                <a:gd name="connsiteY3" fmla="*/ 1165195 h 1165199"/>
                <a:gd name="connsiteX4" fmla="*/ 4157474 w 5857291"/>
                <a:gd name="connsiteY4" fmla="*/ 1117724 h 1165199"/>
                <a:gd name="connsiteX5" fmla="*/ 2110853 w 5857291"/>
                <a:gd name="connsiteY5" fmla="*/ 794974 h 1165199"/>
                <a:gd name="connsiteX6" fmla="*/ 1258157 w 5857291"/>
                <a:gd name="connsiteY6" fmla="*/ 350519 h 1165199"/>
                <a:gd name="connsiteX7" fmla="*/ 1042 w 5857291"/>
                <a:gd name="connsiteY7" fmla="*/ 0 h 1165199"/>
                <a:gd name="connsiteX0" fmla="*/ 1042 w 5857291"/>
                <a:gd name="connsiteY0" fmla="*/ 0 h 1165199"/>
                <a:gd name="connsiteX1" fmla="*/ 1155565 w 5857291"/>
                <a:gd name="connsiteY1" fmla="*/ 47206 h 1165199"/>
                <a:gd name="connsiteX2" fmla="*/ 4755551 w 5857291"/>
                <a:gd name="connsiteY2" fmla="*/ 860874 h 1165199"/>
                <a:gd name="connsiteX3" fmla="*/ 5857291 w 5857291"/>
                <a:gd name="connsiteY3" fmla="*/ 1165195 h 1165199"/>
                <a:gd name="connsiteX4" fmla="*/ 4157474 w 5857291"/>
                <a:gd name="connsiteY4" fmla="*/ 1117724 h 1165199"/>
                <a:gd name="connsiteX5" fmla="*/ 2110853 w 5857291"/>
                <a:gd name="connsiteY5" fmla="*/ 794974 h 1165199"/>
                <a:gd name="connsiteX6" fmla="*/ 1258157 w 5857291"/>
                <a:gd name="connsiteY6" fmla="*/ 350519 h 1165199"/>
                <a:gd name="connsiteX7" fmla="*/ 1042 w 5857291"/>
                <a:gd name="connsiteY7" fmla="*/ 0 h 1165199"/>
                <a:gd name="connsiteX0" fmla="*/ 1042 w 5857291"/>
                <a:gd name="connsiteY0" fmla="*/ 0 h 1165199"/>
                <a:gd name="connsiteX1" fmla="*/ 1155565 w 5857291"/>
                <a:gd name="connsiteY1" fmla="*/ 47206 h 1165199"/>
                <a:gd name="connsiteX2" fmla="*/ 4755551 w 5857291"/>
                <a:gd name="connsiteY2" fmla="*/ 860874 h 1165199"/>
                <a:gd name="connsiteX3" fmla="*/ 5857291 w 5857291"/>
                <a:gd name="connsiteY3" fmla="*/ 1165195 h 1165199"/>
                <a:gd name="connsiteX4" fmla="*/ 4157474 w 5857291"/>
                <a:gd name="connsiteY4" fmla="*/ 1117724 h 1165199"/>
                <a:gd name="connsiteX5" fmla="*/ 2110853 w 5857291"/>
                <a:gd name="connsiteY5" fmla="*/ 794974 h 1165199"/>
                <a:gd name="connsiteX6" fmla="*/ 1258157 w 5857291"/>
                <a:gd name="connsiteY6" fmla="*/ 350519 h 1165199"/>
                <a:gd name="connsiteX7" fmla="*/ 1042 w 5857291"/>
                <a:gd name="connsiteY7" fmla="*/ 0 h 1165199"/>
                <a:gd name="connsiteX0" fmla="*/ 1042 w 5857291"/>
                <a:gd name="connsiteY0" fmla="*/ 0 h 1165199"/>
                <a:gd name="connsiteX1" fmla="*/ 1155565 w 5857291"/>
                <a:gd name="connsiteY1" fmla="*/ 47206 h 1165199"/>
                <a:gd name="connsiteX2" fmla="*/ 4755551 w 5857291"/>
                <a:gd name="connsiteY2" fmla="*/ 860874 h 1165199"/>
                <a:gd name="connsiteX3" fmla="*/ 5857291 w 5857291"/>
                <a:gd name="connsiteY3" fmla="*/ 1165195 h 1165199"/>
                <a:gd name="connsiteX4" fmla="*/ 4157474 w 5857291"/>
                <a:gd name="connsiteY4" fmla="*/ 1117724 h 1165199"/>
                <a:gd name="connsiteX5" fmla="*/ 2110853 w 5857291"/>
                <a:gd name="connsiteY5" fmla="*/ 794974 h 1165199"/>
                <a:gd name="connsiteX6" fmla="*/ 1258157 w 5857291"/>
                <a:gd name="connsiteY6" fmla="*/ 350519 h 1165199"/>
                <a:gd name="connsiteX7" fmla="*/ 1042 w 5857291"/>
                <a:gd name="connsiteY7" fmla="*/ 0 h 1165199"/>
                <a:gd name="connsiteX0" fmla="*/ 1042 w 5857291"/>
                <a:gd name="connsiteY0" fmla="*/ 0 h 1165199"/>
                <a:gd name="connsiteX1" fmla="*/ 1155565 w 5857291"/>
                <a:gd name="connsiteY1" fmla="*/ 47206 h 1165199"/>
                <a:gd name="connsiteX2" fmla="*/ 4755551 w 5857291"/>
                <a:gd name="connsiteY2" fmla="*/ 860874 h 1165199"/>
                <a:gd name="connsiteX3" fmla="*/ 5857291 w 5857291"/>
                <a:gd name="connsiteY3" fmla="*/ 1165195 h 1165199"/>
                <a:gd name="connsiteX4" fmla="*/ 4157474 w 5857291"/>
                <a:gd name="connsiteY4" fmla="*/ 1117724 h 1165199"/>
                <a:gd name="connsiteX5" fmla="*/ 2110853 w 5857291"/>
                <a:gd name="connsiteY5" fmla="*/ 794974 h 1165199"/>
                <a:gd name="connsiteX6" fmla="*/ 1258157 w 5857291"/>
                <a:gd name="connsiteY6" fmla="*/ 350519 h 1165199"/>
                <a:gd name="connsiteX7" fmla="*/ 1042 w 5857291"/>
                <a:gd name="connsiteY7" fmla="*/ 0 h 1165199"/>
                <a:gd name="connsiteX0" fmla="*/ 1042 w 5857291"/>
                <a:gd name="connsiteY0" fmla="*/ 0 h 1165199"/>
                <a:gd name="connsiteX1" fmla="*/ 1155565 w 5857291"/>
                <a:gd name="connsiteY1" fmla="*/ 47206 h 1165199"/>
                <a:gd name="connsiteX2" fmla="*/ 4755551 w 5857291"/>
                <a:gd name="connsiteY2" fmla="*/ 860874 h 1165199"/>
                <a:gd name="connsiteX3" fmla="*/ 5857291 w 5857291"/>
                <a:gd name="connsiteY3" fmla="*/ 1165195 h 1165199"/>
                <a:gd name="connsiteX4" fmla="*/ 4157474 w 5857291"/>
                <a:gd name="connsiteY4" fmla="*/ 1117724 h 1165199"/>
                <a:gd name="connsiteX5" fmla="*/ 2110853 w 5857291"/>
                <a:gd name="connsiteY5" fmla="*/ 794974 h 1165199"/>
                <a:gd name="connsiteX6" fmla="*/ 1258157 w 5857291"/>
                <a:gd name="connsiteY6" fmla="*/ 350519 h 1165199"/>
                <a:gd name="connsiteX7" fmla="*/ 1042 w 5857291"/>
                <a:gd name="connsiteY7" fmla="*/ 0 h 1165199"/>
                <a:gd name="connsiteX0" fmla="*/ 1042 w 5857291"/>
                <a:gd name="connsiteY0" fmla="*/ 0 h 1165199"/>
                <a:gd name="connsiteX1" fmla="*/ 1155565 w 5857291"/>
                <a:gd name="connsiteY1" fmla="*/ 47206 h 1165199"/>
                <a:gd name="connsiteX2" fmla="*/ 4755551 w 5857291"/>
                <a:gd name="connsiteY2" fmla="*/ 860874 h 1165199"/>
                <a:gd name="connsiteX3" fmla="*/ 5857291 w 5857291"/>
                <a:gd name="connsiteY3" fmla="*/ 1165195 h 1165199"/>
                <a:gd name="connsiteX4" fmla="*/ 4157474 w 5857291"/>
                <a:gd name="connsiteY4" fmla="*/ 1117724 h 1165199"/>
                <a:gd name="connsiteX5" fmla="*/ 1258157 w 5857291"/>
                <a:gd name="connsiteY5" fmla="*/ 350519 h 1165199"/>
                <a:gd name="connsiteX6" fmla="*/ 1042 w 5857291"/>
                <a:gd name="connsiteY6" fmla="*/ 0 h 1165199"/>
                <a:gd name="connsiteX0" fmla="*/ 1042 w 5857291"/>
                <a:gd name="connsiteY0" fmla="*/ 0 h 1165199"/>
                <a:gd name="connsiteX1" fmla="*/ 1155565 w 5857291"/>
                <a:gd name="connsiteY1" fmla="*/ 47206 h 1165199"/>
                <a:gd name="connsiteX2" fmla="*/ 4755551 w 5857291"/>
                <a:gd name="connsiteY2" fmla="*/ 860874 h 1165199"/>
                <a:gd name="connsiteX3" fmla="*/ 5857291 w 5857291"/>
                <a:gd name="connsiteY3" fmla="*/ 1165195 h 1165199"/>
                <a:gd name="connsiteX4" fmla="*/ 4157474 w 5857291"/>
                <a:gd name="connsiteY4" fmla="*/ 1117724 h 1165199"/>
                <a:gd name="connsiteX5" fmla="*/ 1258157 w 5857291"/>
                <a:gd name="connsiteY5" fmla="*/ 350519 h 1165199"/>
                <a:gd name="connsiteX6" fmla="*/ 1042 w 5857291"/>
                <a:gd name="connsiteY6" fmla="*/ 0 h 1165199"/>
                <a:gd name="connsiteX0" fmla="*/ 1042 w 5857291"/>
                <a:gd name="connsiteY0" fmla="*/ 0 h 1165199"/>
                <a:gd name="connsiteX1" fmla="*/ 1155565 w 5857291"/>
                <a:gd name="connsiteY1" fmla="*/ 47206 h 1165199"/>
                <a:gd name="connsiteX2" fmla="*/ 4755551 w 5857291"/>
                <a:gd name="connsiteY2" fmla="*/ 860874 h 1165199"/>
                <a:gd name="connsiteX3" fmla="*/ 5857291 w 5857291"/>
                <a:gd name="connsiteY3" fmla="*/ 1165195 h 1165199"/>
                <a:gd name="connsiteX4" fmla="*/ 4157474 w 5857291"/>
                <a:gd name="connsiteY4" fmla="*/ 1117724 h 1165199"/>
                <a:gd name="connsiteX5" fmla="*/ 1258157 w 5857291"/>
                <a:gd name="connsiteY5" fmla="*/ 350519 h 1165199"/>
                <a:gd name="connsiteX6" fmla="*/ 1042 w 5857291"/>
                <a:gd name="connsiteY6" fmla="*/ 0 h 1165199"/>
                <a:gd name="connsiteX0" fmla="*/ 1042 w 5857291"/>
                <a:gd name="connsiteY0" fmla="*/ 0 h 1165199"/>
                <a:gd name="connsiteX1" fmla="*/ 1155565 w 5857291"/>
                <a:gd name="connsiteY1" fmla="*/ 47206 h 1165199"/>
                <a:gd name="connsiteX2" fmla="*/ 4755551 w 5857291"/>
                <a:gd name="connsiteY2" fmla="*/ 860874 h 1165199"/>
                <a:gd name="connsiteX3" fmla="*/ 5857291 w 5857291"/>
                <a:gd name="connsiteY3" fmla="*/ 1165195 h 1165199"/>
                <a:gd name="connsiteX4" fmla="*/ 4157474 w 5857291"/>
                <a:gd name="connsiteY4" fmla="*/ 1117724 h 1165199"/>
                <a:gd name="connsiteX5" fmla="*/ 1258157 w 5857291"/>
                <a:gd name="connsiteY5" fmla="*/ 341598 h 1165199"/>
                <a:gd name="connsiteX6" fmla="*/ 1042 w 5857291"/>
                <a:gd name="connsiteY6" fmla="*/ 0 h 1165199"/>
                <a:gd name="connsiteX0" fmla="*/ 1042 w 5857291"/>
                <a:gd name="connsiteY0" fmla="*/ 0 h 1154040"/>
                <a:gd name="connsiteX1" fmla="*/ 1155565 w 5857291"/>
                <a:gd name="connsiteY1" fmla="*/ 36047 h 1154040"/>
                <a:gd name="connsiteX2" fmla="*/ 4755551 w 5857291"/>
                <a:gd name="connsiteY2" fmla="*/ 849715 h 1154040"/>
                <a:gd name="connsiteX3" fmla="*/ 5857291 w 5857291"/>
                <a:gd name="connsiteY3" fmla="*/ 1154036 h 1154040"/>
                <a:gd name="connsiteX4" fmla="*/ 4157474 w 5857291"/>
                <a:gd name="connsiteY4" fmla="*/ 1106565 h 1154040"/>
                <a:gd name="connsiteX5" fmla="*/ 1258157 w 5857291"/>
                <a:gd name="connsiteY5" fmla="*/ 330439 h 1154040"/>
                <a:gd name="connsiteX6" fmla="*/ 1042 w 5857291"/>
                <a:gd name="connsiteY6" fmla="*/ 0 h 1154040"/>
                <a:gd name="connsiteX0" fmla="*/ 0 w 5856249"/>
                <a:gd name="connsiteY0" fmla="*/ 0 h 1154040"/>
                <a:gd name="connsiteX1" fmla="*/ 1154523 w 5856249"/>
                <a:gd name="connsiteY1" fmla="*/ 36047 h 1154040"/>
                <a:gd name="connsiteX2" fmla="*/ 4754509 w 5856249"/>
                <a:gd name="connsiteY2" fmla="*/ 849715 h 1154040"/>
                <a:gd name="connsiteX3" fmla="*/ 5856249 w 5856249"/>
                <a:gd name="connsiteY3" fmla="*/ 1154036 h 1154040"/>
                <a:gd name="connsiteX4" fmla="*/ 4156432 w 5856249"/>
                <a:gd name="connsiteY4" fmla="*/ 1106565 h 1154040"/>
                <a:gd name="connsiteX5" fmla="*/ 1257115 w 5856249"/>
                <a:gd name="connsiteY5" fmla="*/ 330439 h 1154040"/>
                <a:gd name="connsiteX6" fmla="*/ 0 w 5856249"/>
                <a:gd name="connsiteY6" fmla="*/ 0 h 1154040"/>
                <a:gd name="connsiteX0" fmla="*/ 0 w 5856249"/>
                <a:gd name="connsiteY0" fmla="*/ 0 h 1154040"/>
                <a:gd name="connsiteX1" fmla="*/ 1154523 w 5856249"/>
                <a:gd name="connsiteY1" fmla="*/ 36047 h 1154040"/>
                <a:gd name="connsiteX2" fmla="*/ 4754509 w 5856249"/>
                <a:gd name="connsiteY2" fmla="*/ 849715 h 1154040"/>
                <a:gd name="connsiteX3" fmla="*/ 5856249 w 5856249"/>
                <a:gd name="connsiteY3" fmla="*/ 1154036 h 1154040"/>
                <a:gd name="connsiteX4" fmla="*/ 4156432 w 5856249"/>
                <a:gd name="connsiteY4" fmla="*/ 1106565 h 1154040"/>
                <a:gd name="connsiteX5" fmla="*/ 1251309 w 5856249"/>
                <a:gd name="connsiteY5" fmla="*/ 336018 h 1154040"/>
                <a:gd name="connsiteX6" fmla="*/ 0 w 5856249"/>
                <a:gd name="connsiteY6" fmla="*/ 0 h 1154040"/>
                <a:gd name="connsiteX0" fmla="*/ 0 w 5856249"/>
                <a:gd name="connsiteY0" fmla="*/ 0 h 1154040"/>
                <a:gd name="connsiteX1" fmla="*/ 1154523 w 5856249"/>
                <a:gd name="connsiteY1" fmla="*/ 36047 h 1154040"/>
                <a:gd name="connsiteX2" fmla="*/ 4754509 w 5856249"/>
                <a:gd name="connsiteY2" fmla="*/ 849715 h 1154040"/>
                <a:gd name="connsiteX3" fmla="*/ 5856249 w 5856249"/>
                <a:gd name="connsiteY3" fmla="*/ 1154036 h 1154040"/>
                <a:gd name="connsiteX4" fmla="*/ 4156432 w 5856249"/>
                <a:gd name="connsiteY4" fmla="*/ 1106565 h 1154040"/>
                <a:gd name="connsiteX5" fmla="*/ 1251309 w 5856249"/>
                <a:gd name="connsiteY5" fmla="*/ 336018 h 1154040"/>
                <a:gd name="connsiteX6" fmla="*/ 0 w 5856249"/>
                <a:gd name="connsiteY6" fmla="*/ 0 h 1154040"/>
                <a:gd name="connsiteX0" fmla="*/ 0 w 5856249"/>
                <a:gd name="connsiteY0" fmla="*/ 0 h 1154040"/>
                <a:gd name="connsiteX1" fmla="*/ 1154523 w 5856249"/>
                <a:gd name="connsiteY1" fmla="*/ 36047 h 1154040"/>
                <a:gd name="connsiteX2" fmla="*/ 4754509 w 5856249"/>
                <a:gd name="connsiteY2" fmla="*/ 849715 h 1154040"/>
                <a:gd name="connsiteX3" fmla="*/ 5856249 w 5856249"/>
                <a:gd name="connsiteY3" fmla="*/ 1154036 h 1154040"/>
                <a:gd name="connsiteX4" fmla="*/ 4156432 w 5856249"/>
                <a:gd name="connsiteY4" fmla="*/ 1106565 h 1154040"/>
                <a:gd name="connsiteX5" fmla="*/ 1251309 w 5856249"/>
                <a:gd name="connsiteY5" fmla="*/ 336018 h 1154040"/>
                <a:gd name="connsiteX6" fmla="*/ 0 w 5856249"/>
                <a:gd name="connsiteY6" fmla="*/ 0 h 1154040"/>
                <a:gd name="connsiteX0" fmla="*/ 0 w 5856249"/>
                <a:gd name="connsiteY0" fmla="*/ 0 h 1154040"/>
                <a:gd name="connsiteX1" fmla="*/ 1154523 w 5856249"/>
                <a:gd name="connsiteY1" fmla="*/ 36047 h 1154040"/>
                <a:gd name="connsiteX2" fmla="*/ 4754509 w 5856249"/>
                <a:gd name="connsiteY2" fmla="*/ 849715 h 1154040"/>
                <a:gd name="connsiteX3" fmla="*/ 5856249 w 5856249"/>
                <a:gd name="connsiteY3" fmla="*/ 1154036 h 1154040"/>
                <a:gd name="connsiteX4" fmla="*/ 4156432 w 5856249"/>
                <a:gd name="connsiteY4" fmla="*/ 1106565 h 1154040"/>
                <a:gd name="connsiteX5" fmla="*/ 1251309 w 5856249"/>
                <a:gd name="connsiteY5" fmla="*/ 336018 h 1154040"/>
                <a:gd name="connsiteX6" fmla="*/ 0 w 5856249"/>
                <a:gd name="connsiteY6" fmla="*/ 0 h 1154040"/>
                <a:gd name="connsiteX0" fmla="*/ 0 w 5856249"/>
                <a:gd name="connsiteY0" fmla="*/ 0 h 1154040"/>
                <a:gd name="connsiteX1" fmla="*/ 1151620 w 5856249"/>
                <a:gd name="connsiteY1" fmla="*/ 49996 h 1154040"/>
                <a:gd name="connsiteX2" fmla="*/ 4754509 w 5856249"/>
                <a:gd name="connsiteY2" fmla="*/ 849715 h 1154040"/>
                <a:gd name="connsiteX3" fmla="*/ 5856249 w 5856249"/>
                <a:gd name="connsiteY3" fmla="*/ 1154036 h 1154040"/>
                <a:gd name="connsiteX4" fmla="*/ 4156432 w 5856249"/>
                <a:gd name="connsiteY4" fmla="*/ 1106565 h 1154040"/>
                <a:gd name="connsiteX5" fmla="*/ 1251309 w 5856249"/>
                <a:gd name="connsiteY5" fmla="*/ 336018 h 1154040"/>
                <a:gd name="connsiteX6" fmla="*/ 0 w 5856249"/>
                <a:gd name="connsiteY6" fmla="*/ 0 h 1154040"/>
                <a:gd name="connsiteX0" fmla="*/ 0 w 5856249"/>
                <a:gd name="connsiteY0" fmla="*/ 0 h 1154040"/>
                <a:gd name="connsiteX1" fmla="*/ 1151620 w 5856249"/>
                <a:gd name="connsiteY1" fmla="*/ 49996 h 1154040"/>
                <a:gd name="connsiteX2" fmla="*/ 4754509 w 5856249"/>
                <a:gd name="connsiteY2" fmla="*/ 849715 h 1154040"/>
                <a:gd name="connsiteX3" fmla="*/ 5856249 w 5856249"/>
                <a:gd name="connsiteY3" fmla="*/ 1154036 h 1154040"/>
                <a:gd name="connsiteX4" fmla="*/ 4156432 w 5856249"/>
                <a:gd name="connsiteY4" fmla="*/ 1106565 h 1154040"/>
                <a:gd name="connsiteX5" fmla="*/ 1251309 w 5856249"/>
                <a:gd name="connsiteY5" fmla="*/ 336018 h 1154040"/>
                <a:gd name="connsiteX6" fmla="*/ 0 w 5856249"/>
                <a:gd name="connsiteY6" fmla="*/ 0 h 1154040"/>
                <a:gd name="connsiteX0" fmla="*/ 0 w 5856249"/>
                <a:gd name="connsiteY0" fmla="*/ 0 h 1154040"/>
                <a:gd name="connsiteX1" fmla="*/ 1151620 w 5856249"/>
                <a:gd name="connsiteY1" fmla="*/ 49996 h 1154040"/>
                <a:gd name="connsiteX2" fmla="*/ 4754509 w 5856249"/>
                <a:gd name="connsiteY2" fmla="*/ 849715 h 1154040"/>
                <a:gd name="connsiteX3" fmla="*/ 5856249 w 5856249"/>
                <a:gd name="connsiteY3" fmla="*/ 1154036 h 1154040"/>
                <a:gd name="connsiteX4" fmla="*/ 4156432 w 5856249"/>
                <a:gd name="connsiteY4" fmla="*/ 1106565 h 1154040"/>
                <a:gd name="connsiteX5" fmla="*/ 1251309 w 5856249"/>
                <a:gd name="connsiteY5" fmla="*/ 336018 h 1154040"/>
                <a:gd name="connsiteX6" fmla="*/ 0 w 5856249"/>
                <a:gd name="connsiteY6" fmla="*/ 0 h 1154040"/>
                <a:gd name="connsiteX0" fmla="*/ 0 w 5860821"/>
                <a:gd name="connsiteY0" fmla="*/ 0 h 1123286"/>
                <a:gd name="connsiteX1" fmla="*/ 1151620 w 5860821"/>
                <a:gd name="connsiteY1" fmla="*/ 49996 h 1123286"/>
                <a:gd name="connsiteX2" fmla="*/ 4754509 w 5860821"/>
                <a:gd name="connsiteY2" fmla="*/ 849715 h 1123286"/>
                <a:gd name="connsiteX3" fmla="*/ 5860821 w 5860821"/>
                <a:gd name="connsiteY3" fmla="*/ 1123281 h 1123286"/>
                <a:gd name="connsiteX4" fmla="*/ 4156432 w 5860821"/>
                <a:gd name="connsiteY4" fmla="*/ 1106565 h 1123286"/>
                <a:gd name="connsiteX5" fmla="*/ 1251309 w 5860821"/>
                <a:gd name="connsiteY5" fmla="*/ 336018 h 1123286"/>
                <a:gd name="connsiteX6" fmla="*/ 0 w 5860821"/>
                <a:gd name="connsiteY6" fmla="*/ 0 h 1123286"/>
                <a:gd name="connsiteX0" fmla="*/ 0 w 5860821"/>
                <a:gd name="connsiteY0" fmla="*/ 0 h 1123286"/>
                <a:gd name="connsiteX1" fmla="*/ 1151620 w 5860821"/>
                <a:gd name="connsiteY1" fmla="*/ 49996 h 1123286"/>
                <a:gd name="connsiteX2" fmla="*/ 4754509 w 5860821"/>
                <a:gd name="connsiteY2" fmla="*/ 845321 h 1123286"/>
                <a:gd name="connsiteX3" fmla="*/ 5860821 w 5860821"/>
                <a:gd name="connsiteY3" fmla="*/ 1123281 h 1123286"/>
                <a:gd name="connsiteX4" fmla="*/ 4156432 w 5860821"/>
                <a:gd name="connsiteY4" fmla="*/ 1106565 h 1123286"/>
                <a:gd name="connsiteX5" fmla="*/ 1251309 w 5860821"/>
                <a:gd name="connsiteY5" fmla="*/ 336018 h 1123286"/>
                <a:gd name="connsiteX6" fmla="*/ 0 w 5860821"/>
                <a:gd name="connsiteY6" fmla="*/ 0 h 1123286"/>
                <a:gd name="connsiteX0" fmla="*/ 0 w 5860821"/>
                <a:gd name="connsiteY0" fmla="*/ 0 h 1123286"/>
                <a:gd name="connsiteX1" fmla="*/ 1151620 w 5860821"/>
                <a:gd name="connsiteY1" fmla="*/ 49996 h 1123286"/>
                <a:gd name="connsiteX2" fmla="*/ 4754509 w 5860821"/>
                <a:gd name="connsiteY2" fmla="*/ 845321 h 1123286"/>
                <a:gd name="connsiteX3" fmla="*/ 5860821 w 5860821"/>
                <a:gd name="connsiteY3" fmla="*/ 1123281 h 1123286"/>
                <a:gd name="connsiteX4" fmla="*/ 4156432 w 5860821"/>
                <a:gd name="connsiteY4" fmla="*/ 1106565 h 1123286"/>
                <a:gd name="connsiteX5" fmla="*/ 1251309 w 5860821"/>
                <a:gd name="connsiteY5" fmla="*/ 336018 h 1123286"/>
                <a:gd name="connsiteX6" fmla="*/ 0 w 5860821"/>
                <a:gd name="connsiteY6" fmla="*/ 0 h 1123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60821" h="1123286">
                  <a:moveTo>
                    <a:pt x="0" y="0"/>
                  </a:moveTo>
                  <a:cubicBezTo>
                    <a:pt x="521010" y="52127"/>
                    <a:pt x="354741" y="-8733"/>
                    <a:pt x="1151620" y="49996"/>
                  </a:cubicBezTo>
                  <a:cubicBezTo>
                    <a:pt x="3130528" y="108726"/>
                    <a:pt x="4107949" y="367082"/>
                    <a:pt x="4754509" y="845321"/>
                  </a:cubicBezTo>
                  <a:cubicBezTo>
                    <a:pt x="4921034" y="928919"/>
                    <a:pt x="5203642" y="1124432"/>
                    <a:pt x="5860821" y="1123281"/>
                  </a:cubicBezTo>
                  <a:lnTo>
                    <a:pt x="4156432" y="1106565"/>
                  </a:lnTo>
                  <a:cubicBezTo>
                    <a:pt x="3389910" y="1051075"/>
                    <a:pt x="1903903" y="905907"/>
                    <a:pt x="1251309" y="336018"/>
                  </a:cubicBezTo>
                  <a:cubicBezTo>
                    <a:pt x="731130" y="-45698"/>
                    <a:pt x="44923" y="126394"/>
                    <a:pt x="0" y="0"/>
                  </a:cubicBezTo>
                  <a:close/>
                </a:path>
              </a:pathLst>
            </a:custGeom>
            <a:gradFill>
              <a:gsLst>
                <a:gs pos="87000">
                  <a:srgbClr val="94BC4B"/>
                </a:gs>
                <a:gs pos="0">
                  <a:srgbClr val="668204"/>
                </a:gs>
              </a:gsLst>
              <a:lin ang="12600000" scaled="0"/>
            </a:gra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1" name="Group 50"/>
            <p:cNvGrpSpPr/>
            <p:nvPr/>
          </p:nvGrpSpPr>
          <p:grpSpPr>
            <a:xfrm>
              <a:off x="1396999" y="3728545"/>
              <a:ext cx="6448484" cy="5255"/>
              <a:chOff x="1396999" y="3728545"/>
              <a:chExt cx="6448484" cy="5255"/>
            </a:xfrm>
          </p:grpSpPr>
          <p:cxnSp>
            <p:nvCxnSpPr>
              <p:cNvPr id="26" name="Straight Connector 25"/>
              <p:cNvCxnSpPr/>
              <p:nvPr/>
            </p:nvCxnSpPr>
            <p:spPr>
              <a:xfrm>
                <a:off x="1396999" y="3733800"/>
                <a:ext cx="2394618" cy="0"/>
              </a:xfrm>
              <a:prstGeom prst="line">
                <a:avLst/>
              </a:prstGeom>
              <a:ln w="31750">
                <a:solidFill>
                  <a:srgbClr val="D6A800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/>
              <p:nvPr/>
            </p:nvCxnSpPr>
            <p:spPr>
              <a:xfrm>
                <a:off x="5402733" y="3728545"/>
                <a:ext cx="2442750" cy="0"/>
              </a:xfrm>
              <a:prstGeom prst="line">
                <a:avLst/>
              </a:prstGeom>
              <a:ln w="31750">
                <a:solidFill>
                  <a:srgbClr val="D6A800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1" name="Group 60"/>
          <p:cNvGrpSpPr/>
          <p:nvPr/>
        </p:nvGrpSpPr>
        <p:grpSpPr>
          <a:xfrm>
            <a:off x="-92027" y="1618591"/>
            <a:ext cx="9425213" cy="4079150"/>
            <a:chOff x="-92027" y="1618591"/>
            <a:chExt cx="9425213" cy="4079150"/>
          </a:xfrm>
        </p:grpSpPr>
        <p:grpSp>
          <p:nvGrpSpPr>
            <p:cNvPr id="57" name="Group 56"/>
            <p:cNvGrpSpPr/>
            <p:nvPr/>
          </p:nvGrpSpPr>
          <p:grpSpPr>
            <a:xfrm>
              <a:off x="-92027" y="1618591"/>
              <a:ext cx="1513892" cy="4011907"/>
              <a:chOff x="-92027" y="1618591"/>
              <a:chExt cx="1513892" cy="4011907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60917" y="1618591"/>
                <a:ext cx="136094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2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Market Skimming Strategy</a:t>
                </a:r>
                <a:endParaRPr lang="en-US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-92027" y="3369277"/>
                <a:ext cx="151389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2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Competitor benchmarking Strategy</a:t>
                </a:r>
                <a:endParaRPr lang="en-US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181163" y="4984167"/>
                <a:ext cx="124070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2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Competitor benchmarking Strategy</a:t>
                </a:r>
                <a:endParaRPr lang="en-US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0" name="Group 59"/>
            <p:cNvGrpSpPr/>
            <p:nvPr/>
          </p:nvGrpSpPr>
          <p:grpSpPr>
            <a:xfrm>
              <a:off x="1556534" y="1716166"/>
              <a:ext cx="5888531" cy="276999"/>
              <a:chOff x="1556534" y="1716166"/>
              <a:chExt cx="5888531" cy="276999"/>
            </a:xfrm>
          </p:grpSpPr>
          <p:sp>
            <p:nvSpPr>
              <p:cNvPr id="39" name="TextBox 38"/>
              <p:cNvSpPr txBox="1"/>
              <p:nvPr/>
            </p:nvSpPr>
            <p:spPr>
              <a:xfrm>
                <a:off x="1556534" y="1716166"/>
                <a:ext cx="158088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Introduction Phase</a:t>
                </a:r>
                <a:endParaRPr lang="en-US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3249620" y="1716166"/>
                <a:ext cx="122020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Growth Phase</a:t>
                </a:r>
                <a:endParaRPr lang="en-US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4718117" y="1716166"/>
                <a:ext cx="12779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Maturity Phase</a:t>
                </a:r>
                <a:endParaRPr lang="en-US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6218447" y="1716166"/>
                <a:ext cx="122661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Decline Phase</a:t>
                </a:r>
                <a:endParaRPr lang="en-US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9" name="Group 58"/>
            <p:cNvGrpSpPr/>
            <p:nvPr/>
          </p:nvGrpSpPr>
          <p:grpSpPr>
            <a:xfrm>
              <a:off x="1539310" y="5420742"/>
              <a:ext cx="5869272" cy="276999"/>
              <a:chOff x="1539310" y="5420742"/>
              <a:chExt cx="5869272" cy="276999"/>
            </a:xfrm>
          </p:grpSpPr>
          <p:sp>
            <p:nvSpPr>
              <p:cNvPr id="43" name="TextBox 42"/>
              <p:cNvSpPr txBox="1"/>
              <p:nvPr/>
            </p:nvSpPr>
            <p:spPr>
              <a:xfrm>
                <a:off x="1539310" y="5420742"/>
                <a:ext cx="158088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Introduction Phase</a:t>
                </a:r>
                <a:endParaRPr lang="en-US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3253416" y="5420742"/>
                <a:ext cx="122020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Growth Phase</a:t>
                </a:r>
                <a:endParaRPr lang="en-US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4764731" y="5420742"/>
                <a:ext cx="115023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Maturity Phase</a:t>
                </a:r>
                <a:endParaRPr lang="en-US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6241497" y="5420742"/>
                <a:ext cx="116708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Decline Phase</a:t>
                </a:r>
                <a:endParaRPr lang="en-US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8" name="Group 57"/>
            <p:cNvGrpSpPr/>
            <p:nvPr/>
          </p:nvGrpSpPr>
          <p:grpSpPr>
            <a:xfrm>
              <a:off x="3367688" y="2571189"/>
              <a:ext cx="2462293" cy="2112849"/>
              <a:chOff x="3367688" y="2571189"/>
              <a:chExt cx="2462293" cy="2112849"/>
            </a:xfrm>
          </p:grpSpPr>
          <p:sp>
            <p:nvSpPr>
              <p:cNvPr id="47" name="TextBox 46"/>
              <p:cNvSpPr txBox="1"/>
              <p:nvPr/>
            </p:nvSpPr>
            <p:spPr>
              <a:xfrm>
                <a:off x="3367688" y="2571189"/>
                <a:ext cx="229101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Broadened Product Portfolio</a:t>
                </a:r>
                <a:endParaRPr lang="en-US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3538969" y="4407039"/>
                <a:ext cx="229101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Broadened Product Portfolio</a:t>
                </a:r>
                <a:endParaRPr lang="en-US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3741933" y="3575805"/>
                <a:ext cx="1738681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Average Market Price</a:t>
                </a:r>
                <a:endParaRPr lang="en-US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>
              <a:off x="7819294" y="1618591"/>
              <a:ext cx="1513892" cy="4011907"/>
              <a:chOff x="7819294" y="1625851"/>
              <a:chExt cx="1513892" cy="4011907"/>
            </a:xfrm>
          </p:grpSpPr>
          <p:sp>
            <p:nvSpPr>
              <p:cNvPr id="53" name="TextBox 52"/>
              <p:cNvSpPr txBox="1"/>
              <p:nvPr/>
            </p:nvSpPr>
            <p:spPr>
              <a:xfrm>
                <a:off x="7819294" y="3376537"/>
                <a:ext cx="151389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Competitor benchmarking Strategy</a:t>
                </a:r>
                <a:endParaRPr lang="en-US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7819294" y="4991427"/>
                <a:ext cx="124070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Competitor benchmarking Strategy</a:t>
                </a:r>
                <a:endParaRPr lang="en-US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7819294" y="1625851"/>
                <a:ext cx="136094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Market Skimming Strategy</a:t>
                </a:r>
                <a:endParaRPr lang="en-US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66921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13183" y="334851"/>
            <a:ext cx="60308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Competition vs. Purchase</a:t>
            </a:r>
            <a:endParaRPr lang="en-US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7" name="Chart 16"/>
          <p:cNvGraphicFramePr/>
          <p:nvPr>
            <p:extLst>
              <p:ext uri="{D42A27DB-BD31-4B8C-83A1-F6EECF244321}">
                <p14:modId xmlns:p14="http://schemas.microsoft.com/office/powerpoint/2010/main" val="2244246155"/>
              </p:ext>
            </p:extLst>
          </p:nvPr>
        </p:nvGraphicFramePr>
        <p:xfrm>
          <a:off x="914400" y="1676400"/>
          <a:ext cx="7353300" cy="45196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25652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83274" y="334851"/>
            <a:ext cx="54607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Competitive Advantage</a:t>
            </a:r>
            <a:endParaRPr lang="en-US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1073330" y="1688123"/>
            <a:ext cx="6527666" cy="4858354"/>
            <a:chOff x="1073330" y="1688123"/>
            <a:chExt cx="6527666" cy="4858354"/>
          </a:xfrm>
        </p:grpSpPr>
        <p:grpSp>
          <p:nvGrpSpPr>
            <p:cNvPr id="27" name="Group 26"/>
            <p:cNvGrpSpPr/>
            <p:nvPr/>
          </p:nvGrpSpPr>
          <p:grpSpPr>
            <a:xfrm>
              <a:off x="2018972" y="1688123"/>
              <a:ext cx="5582024" cy="4108938"/>
              <a:chOff x="2214508" y="1854200"/>
              <a:chExt cx="5003384" cy="3683000"/>
            </a:xfrm>
            <a:effectLst>
              <a:outerShdw blurRad="76200" sx="101000" sy="101000" algn="ctr" rotWithShape="0">
                <a:prstClr val="black">
                  <a:alpha val="33000"/>
                </a:prstClr>
              </a:outerShdw>
            </a:effectLst>
          </p:grpSpPr>
          <p:sp>
            <p:nvSpPr>
              <p:cNvPr id="10" name="Rounded Rectangle 9"/>
              <p:cNvSpPr/>
              <p:nvPr/>
            </p:nvSpPr>
            <p:spPr>
              <a:xfrm>
                <a:off x="2214508" y="1854200"/>
                <a:ext cx="5003384" cy="3683000"/>
              </a:xfrm>
              <a:prstGeom prst="roundRect">
                <a:avLst>
                  <a:gd name="adj" fmla="val 2183"/>
                </a:avLst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Oval 3"/>
              <p:cNvSpPr/>
              <p:nvPr/>
            </p:nvSpPr>
            <p:spPr>
              <a:xfrm>
                <a:off x="2527020" y="2112028"/>
                <a:ext cx="1900945" cy="1356037"/>
              </a:xfrm>
              <a:prstGeom prst="ellipse">
                <a:avLst/>
              </a:prstGeom>
              <a:solidFill>
                <a:srgbClr val="E7B800"/>
              </a:solidFill>
              <a:ln w="190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Oval 4"/>
              <p:cNvSpPr/>
              <p:nvPr/>
            </p:nvSpPr>
            <p:spPr>
              <a:xfrm>
                <a:off x="5043662" y="2112028"/>
                <a:ext cx="1900945" cy="1356037"/>
              </a:xfrm>
              <a:prstGeom prst="ellipse">
                <a:avLst/>
              </a:prstGeom>
              <a:solidFill>
                <a:srgbClr val="86AA00"/>
              </a:solidFill>
              <a:ln w="190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Oval 5"/>
              <p:cNvSpPr/>
              <p:nvPr/>
            </p:nvSpPr>
            <p:spPr>
              <a:xfrm>
                <a:off x="5035522" y="3932843"/>
                <a:ext cx="1900945" cy="1356037"/>
              </a:xfrm>
              <a:prstGeom prst="ellipse">
                <a:avLst/>
              </a:prstGeom>
              <a:solidFill>
                <a:srgbClr val="2E9FDF"/>
              </a:solidFill>
              <a:ln w="190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Oval 6"/>
              <p:cNvSpPr/>
              <p:nvPr/>
            </p:nvSpPr>
            <p:spPr>
              <a:xfrm>
                <a:off x="2521073" y="3932843"/>
                <a:ext cx="1900945" cy="1356037"/>
              </a:xfrm>
              <a:prstGeom prst="ellipse">
                <a:avLst/>
              </a:prstGeom>
              <a:solidFill>
                <a:srgbClr val="00AFBB"/>
              </a:solidFill>
              <a:ln w="190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1" name="Straight Connector 10"/>
              <p:cNvCxnSpPr/>
              <p:nvPr/>
            </p:nvCxnSpPr>
            <p:spPr>
              <a:xfrm>
                <a:off x="4716200" y="1854200"/>
                <a:ext cx="0" cy="3683000"/>
              </a:xfrm>
              <a:prstGeom prst="line">
                <a:avLst/>
              </a:prstGeom>
              <a:ln w="222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2214508" y="3695700"/>
                <a:ext cx="5003384" cy="0"/>
              </a:xfrm>
              <a:prstGeom prst="line">
                <a:avLst/>
              </a:prstGeom>
              <a:ln w="222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Group 28"/>
            <p:cNvGrpSpPr/>
            <p:nvPr/>
          </p:nvGrpSpPr>
          <p:grpSpPr>
            <a:xfrm>
              <a:off x="1073330" y="1925218"/>
              <a:ext cx="6057229" cy="4621259"/>
              <a:chOff x="1073330" y="1925218"/>
              <a:chExt cx="6057229" cy="4621259"/>
            </a:xfrm>
          </p:grpSpPr>
          <p:sp>
            <p:nvSpPr>
              <p:cNvPr id="16" name="TextBox 15"/>
              <p:cNvSpPr txBox="1"/>
              <p:nvPr/>
            </p:nvSpPr>
            <p:spPr>
              <a:xfrm>
                <a:off x="2651766" y="2467179"/>
                <a:ext cx="165145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Differentiation Focus</a:t>
                </a:r>
                <a:endParaRPr lang="en-US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5543576" y="2514089"/>
                <a:ext cx="148023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Differentiation</a:t>
                </a:r>
                <a:endParaRPr lang="en-US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2767348" y="4629152"/>
                <a:ext cx="140839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Cost Focus</a:t>
                </a:r>
                <a:endParaRPr lang="en-US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5359590" y="4609224"/>
                <a:ext cx="177096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Cost Leadership</a:t>
                </a:r>
                <a:endParaRPr lang="en-US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1073330" y="1925218"/>
                <a:ext cx="430887" cy="3414461"/>
              </a:xfrm>
              <a:prstGeom prst="rect">
                <a:avLst/>
              </a:prstGeom>
              <a:noFill/>
            </p:spPr>
            <p:txBody>
              <a:bodyPr vert="vert270" wrap="square" rtlCol="0">
                <a:spAutoFit/>
              </a:bodyPr>
              <a:lstStyle/>
              <a:p>
                <a:pPr algn="ctr"/>
                <a:r>
                  <a:rPr lang="en-US" sz="16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Degree of product differentiation</a:t>
                </a:r>
                <a:endParaRPr lang="en-US" sz="16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3270200" y="6207923"/>
                <a:ext cx="29782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Scope of Business Activities</a:t>
                </a:r>
                <a:endParaRPr lang="en-US" sz="16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1515583" y="2076221"/>
                <a:ext cx="430887" cy="1123718"/>
              </a:xfrm>
              <a:prstGeom prst="rect">
                <a:avLst/>
              </a:prstGeom>
              <a:noFill/>
            </p:spPr>
            <p:txBody>
              <a:bodyPr vert="vert270" wrap="square" rtlCol="0">
                <a:spAutoFit/>
              </a:bodyPr>
              <a:lstStyle/>
              <a:p>
                <a:pPr algn="ctr"/>
                <a:r>
                  <a:rPr lang="en-US" sz="16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High </a:t>
                </a:r>
                <a:endParaRPr lang="en-US" sz="16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1515583" y="4016317"/>
                <a:ext cx="430887" cy="1079870"/>
              </a:xfrm>
              <a:prstGeom prst="rect">
                <a:avLst/>
              </a:prstGeom>
              <a:noFill/>
            </p:spPr>
            <p:txBody>
              <a:bodyPr vert="vert270" wrap="square" rtlCol="0">
                <a:spAutoFit/>
              </a:bodyPr>
              <a:lstStyle/>
              <a:p>
                <a:pPr algn="ctr"/>
                <a:r>
                  <a:rPr lang="en-US" sz="16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Low </a:t>
                </a:r>
                <a:endParaRPr lang="en-US" sz="16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2860120" y="5866357"/>
                <a:ext cx="115526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Narrow </a:t>
                </a:r>
                <a:endParaRPr lang="en-US" sz="16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5547575" y="5866357"/>
                <a:ext cx="115526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Broad </a:t>
                </a:r>
                <a:endParaRPr lang="en-US" sz="16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77435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39003" y="334851"/>
            <a:ext cx="42049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Pricing Strategies</a:t>
            </a:r>
            <a:endParaRPr lang="en-US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20" name="Group 119"/>
          <p:cNvGrpSpPr/>
          <p:nvPr/>
        </p:nvGrpSpPr>
        <p:grpSpPr>
          <a:xfrm>
            <a:off x="152400" y="1169109"/>
            <a:ext cx="8866660" cy="5534123"/>
            <a:chOff x="152400" y="1169109"/>
            <a:chExt cx="8866660" cy="5534123"/>
          </a:xfrm>
        </p:grpSpPr>
        <p:grpSp>
          <p:nvGrpSpPr>
            <p:cNvPr id="118" name="Group 117"/>
            <p:cNvGrpSpPr/>
            <p:nvPr/>
          </p:nvGrpSpPr>
          <p:grpSpPr>
            <a:xfrm>
              <a:off x="152400" y="1169109"/>
              <a:ext cx="8866660" cy="5534123"/>
              <a:chOff x="152400" y="1169109"/>
              <a:chExt cx="8866660" cy="5534123"/>
            </a:xfrm>
          </p:grpSpPr>
          <p:grpSp>
            <p:nvGrpSpPr>
              <p:cNvPr id="109" name="Group 108"/>
              <p:cNvGrpSpPr/>
              <p:nvPr/>
            </p:nvGrpSpPr>
            <p:grpSpPr>
              <a:xfrm>
                <a:off x="4095791" y="3535363"/>
                <a:ext cx="4923269" cy="3167869"/>
                <a:chOff x="3869626" y="2864985"/>
                <a:chExt cx="4266025" cy="3231542"/>
              </a:xfrm>
            </p:grpSpPr>
            <p:sp>
              <p:nvSpPr>
                <p:cNvPr id="110" name="Rounded Rectangle 19"/>
                <p:cNvSpPr/>
                <p:nvPr/>
              </p:nvSpPr>
              <p:spPr>
                <a:xfrm rot="5400000" flipH="1" flipV="1">
                  <a:off x="5191502" y="2871953"/>
                  <a:ext cx="1153154" cy="3018430"/>
                </a:xfrm>
                <a:custGeom>
                  <a:avLst/>
                  <a:gdLst>
                    <a:gd name="connsiteX0" fmla="*/ 1328613 w 1347370"/>
                    <a:gd name="connsiteY0" fmla="*/ 94576 h 2317010"/>
                    <a:gd name="connsiteX1" fmla="*/ 1347370 w 1347370"/>
                    <a:gd name="connsiteY1" fmla="*/ 104953 h 2317010"/>
                    <a:gd name="connsiteX2" fmla="*/ 1311192 w 1347370"/>
                    <a:gd name="connsiteY2" fmla="*/ 106342 h 2317010"/>
                    <a:gd name="connsiteX3" fmla="*/ 1328613 w 1347370"/>
                    <a:gd name="connsiteY3" fmla="*/ 94576 h 2317010"/>
                    <a:gd name="connsiteX4" fmla="*/ 928070 w 1347370"/>
                    <a:gd name="connsiteY4" fmla="*/ 0 h 2317010"/>
                    <a:gd name="connsiteX5" fmla="*/ 1088633 w 1347370"/>
                    <a:gd name="connsiteY5" fmla="*/ 15377 h 2317010"/>
                    <a:gd name="connsiteX6" fmla="*/ 892910 w 1347370"/>
                    <a:gd name="connsiteY6" fmla="*/ 114418 h 2317010"/>
                    <a:gd name="connsiteX7" fmla="*/ 831868 w 1347370"/>
                    <a:gd name="connsiteY7" fmla="*/ 154468 h 2317010"/>
                    <a:gd name="connsiteX8" fmla="*/ 796883 w 1347370"/>
                    <a:gd name="connsiteY8" fmla="*/ 179608 h 2317010"/>
                    <a:gd name="connsiteX9" fmla="*/ 372149 w 1347370"/>
                    <a:gd name="connsiteY9" fmla="*/ 1004499 h 2317010"/>
                    <a:gd name="connsiteX10" fmla="*/ 372150 w 1347370"/>
                    <a:gd name="connsiteY10" fmla="*/ 2128588 h 2317010"/>
                    <a:gd name="connsiteX11" fmla="*/ 183728 w 1347370"/>
                    <a:gd name="connsiteY11" fmla="*/ 2317010 h 2317010"/>
                    <a:gd name="connsiteX12" fmla="*/ 1 w 1347370"/>
                    <a:gd name="connsiteY12" fmla="*/ 2169354 h 2317010"/>
                    <a:gd name="connsiteX13" fmla="*/ 0 w 1347370"/>
                    <a:gd name="connsiteY13" fmla="*/ 919511 h 2317010"/>
                    <a:gd name="connsiteX14" fmla="*/ 928070 w 1347370"/>
                    <a:gd name="connsiteY14" fmla="*/ 0 h 2317010"/>
                    <a:gd name="connsiteX0" fmla="*/ 1311192 w 1347370"/>
                    <a:gd name="connsiteY0" fmla="*/ 106342 h 2317010"/>
                    <a:gd name="connsiteX1" fmla="*/ 1347370 w 1347370"/>
                    <a:gd name="connsiteY1" fmla="*/ 104953 h 2317010"/>
                    <a:gd name="connsiteX2" fmla="*/ 1311192 w 1347370"/>
                    <a:gd name="connsiteY2" fmla="*/ 106342 h 2317010"/>
                    <a:gd name="connsiteX3" fmla="*/ 928070 w 1347370"/>
                    <a:gd name="connsiteY3" fmla="*/ 0 h 2317010"/>
                    <a:gd name="connsiteX4" fmla="*/ 1088633 w 1347370"/>
                    <a:gd name="connsiteY4" fmla="*/ 15377 h 2317010"/>
                    <a:gd name="connsiteX5" fmla="*/ 892910 w 1347370"/>
                    <a:gd name="connsiteY5" fmla="*/ 114418 h 2317010"/>
                    <a:gd name="connsiteX6" fmla="*/ 831868 w 1347370"/>
                    <a:gd name="connsiteY6" fmla="*/ 154468 h 2317010"/>
                    <a:gd name="connsiteX7" fmla="*/ 796883 w 1347370"/>
                    <a:gd name="connsiteY7" fmla="*/ 179608 h 2317010"/>
                    <a:gd name="connsiteX8" fmla="*/ 372149 w 1347370"/>
                    <a:gd name="connsiteY8" fmla="*/ 1004499 h 2317010"/>
                    <a:gd name="connsiteX9" fmla="*/ 372150 w 1347370"/>
                    <a:gd name="connsiteY9" fmla="*/ 2128588 h 2317010"/>
                    <a:gd name="connsiteX10" fmla="*/ 183728 w 1347370"/>
                    <a:gd name="connsiteY10" fmla="*/ 2317010 h 2317010"/>
                    <a:gd name="connsiteX11" fmla="*/ 1 w 1347370"/>
                    <a:gd name="connsiteY11" fmla="*/ 2169354 h 2317010"/>
                    <a:gd name="connsiteX12" fmla="*/ 0 w 1347370"/>
                    <a:gd name="connsiteY12" fmla="*/ 919511 h 2317010"/>
                    <a:gd name="connsiteX13" fmla="*/ 928070 w 1347370"/>
                    <a:gd name="connsiteY13" fmla="*/ 0 h 2317010"/>
                    <a:gd name="connsiteX0" fmla="*/ 928070 w 1088633"/>
                    <a:gd name="connsiteY0" fmla="*/ 0 h 2317010"/>
                    <a:gd name="connsiteX1" fmla="*/ 1088633 w 1088633"/>
                    <a:gd name="connsiteY1" fmla="*/ 15377 h 2317010"/>
                    <a:gd name="connsiteX2" fmla="*/ 892910 w 1088633"/>
                    <a:gd name="connsiteY2" fmla="*/ 114418 h 2317010"/>
                    <a:gd name="connsiteX3" fmla="*/ 831868 w 1088633"/>
                    <a:gd name="connsiteY3" fmla="*/ 154468 h 2317010"/>
                    <a:gd name="connsiteX4" fmla="*/ 796883 w 1088633"/>
                    <a:gd name="connsiteY4" fmla="*/ 179608 h 2317010"/>
                    <a:gd name="connsiteX5" fmla="*/ 372149 w 1088633"/>
                    <a:gd name="connsiteY5" fmla="*/ 1004499 h 2317010"/>
                    <a:gd name="connsiteX6" fmla="*/ 372150 w 1088633"/>
                    <a:gd name="connsiteY6" fmla="*/ 2128588 h 2317010"/>
                    <a:gd name="connsiteX7" fmla="*/ 183728 w 1088633"/>
                    <a:gd name="connsiteY7" fmla="*/ 2317010 h 2317010"/>
                    <a:gd name="connsiteX8" fmla="*/ 1 w 1088633"/>
                    <a:gd name="connsiteY8" fmla="*/ 2169354 h 2317010"/>
                    <a:gd name="connsiteX9" fmla="*/ 0 w 1088633"/>
                    <a:gd name="connsiteY9" fmla="*/ 919511 h 2317010"/>
                    <a:gd name="connsiteX10" fmla="*/ 928070 w 1088633"/>
                    <a:gd name="connsiteY10" fmla="*/ 0 h 23170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088633" h="2317010">
                      <a:moveTo>
                        <a:pt x="928070" y="0"/>
                      </a:moveTo>
                      <a:cubicBezTo>
                        <a:pt x="982891" y="88"/>
                        <a:pt x="1036585" y="5174"/>
                        <a:pt x="1088633" y="15377"/>
                      </a:cubicBezTo>
                      <a:cubicBezTo>
                        <a:pt x="1019234" y="40914"/>
                        <a:pt x="953221" y="73425"/>
                        <a:pt x="892910" y="114418"/>
                      </a:cubicBezTo>
                      <a:cubicBezTo>
                        <a:pt x="871486" y="126197"/>
                        <a:pt x="851088" y="139540"/>
                        <a:pt x="831868" y="154468"/>
                      </a:cubicBezTo>
                      <a:cubicBezTo>
                        <a:pt x="819118" y="161386"/>
                        <a:pt x="807648" y="170055"/>
                        <a:pt x="796883" y="179608"/>
                      </a:cubicBezTo>
                      <a:cubicBezTo>
                        <a:pt x="541968" y="372422"/>
                        <a:pt x="377077" y="669844"/>
                        <a:pt x="372149" y="1004499"/>
                      </a:cubicBezTo>
                      <a:cubicBezTo>
                        <a:pt x="372149" y="1379195"/>
                        <a:pt x="372150" y="1753892"/>
                        <a:pt x="372150" y="2128588"/>
                      </a:cubicBezTo>
                      <a:cubicBezTo>
                        <a:pt x="372150" y="2232651"/>
                        <a:pt x="287791" y="2317010"/>
                        <a:pt x="183728" y="2317010"/>
                      </a:cubicBezTo>
                      <a:cubicBezTo>
                        <a:pt x="93683" y="2317010"/>
                        <a:pt x="18391" y="2253848"/>
                        <a:pt x="1" y="2169354"/>
                      </a:cubicBezTo>
                      <a:cubicBezTo>
                        <a:pt x="1" y="1752740"/>
                        <a:pt x="0" y="1336125"/>
                        <a:pt x="0" y="919511"/>
                      </a:cubicBezTo>
                      <a:cubicBezTo>
                        <a:pt x="7047" y="411997"/>
                        <a:pt x="419414" y="2606"/>
                        <a:pt x="928070" y="0"/>
                      </a:cubicBezTo>
                      <a:close/>
                    </a:path>
                  </a:pathLst>
                </a:custGeom>
                <a:gradFill>
                  <a:gsLst>
                    <a:gs pos="54000">
                      <a:srgbClr val="71DAFF"/>
                    </a:gs>
                    <a:gs pos="0">
                      <a:srgbClr val="00B0F0"/>
                    </a:gs>
                    <a:gs pos="100000">
                      <a:srgbClr val="00B0F0"/>
                    </a:gs>
                  </a:gsLst>
                  <a:lin ang="16800000" scaled="0"/>
                </a:gradFill>
                <a:ln w="25400" cap="flat" cmpd="sng" algn="ctr">
                  <a:solidFill>
                    <a:srgbClr val="FFFFFF"/>
                  </a:solidFill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111" name="Rounded Rectangle 18"/>
                <p:cNvSpPr/>
                <p:nvPr/>
              </p:nvSpPr>
              <p:spPr>
                <a:xfrm rot="5400000" flipH="1" flipV="1">
                  <a:off x="5173259" y="2820646"/>
                  <a:ext cx="1478836" cy="3521563"/>
                </a:xfrm>
                <a:custGeom>
                  <a:avLst/>
                  <a:gdLst>
                    <a:gd name="connsiteX0" fmla="*/ 929395 w 1396092"/>
                    <a:gd name="connsiteY0" fmla="*/ 0 h 2921950"/>
                    <a:gd name="connsiteX1" fmla="*/ 1396092 w 1396092"/>
                    <a:gd name="connsiteY1" fmla="*/ 108695 h 2921950"/>
                    <a:gd name="connsiteX2" fmla="*/ 1291984 w 1396092"/>
                    <a:gd name="connsiteY2" fmla="*/ 95536 h 2921950"/>
                    <a:gd name="connsiteX3" fmla="*/ 358553 w 1396092"/>
                    <a:gd name="connsiteY3" fmla="*/ 1015315 h 2921950"/>
                    <a:gd name="connsiteX4" fmla="*/ 358554 w 1396092"/>
                    <a:gd name="connsiteY4" fmla="*/ 2742673 h 2921950"/>
                    <a:gd name="connsiteX5" fmla="*/ 179277 w 1396092"/>
                    <a:gd name="connsiteY5" fmla="*/ 2921950 h 2921950"/>
                    <a:gd name="connsiteX6" fmla="*/ 0 w 1396092"/>
                    <a:gd name="connsiteY6" fmla="*/ 2742673 h 2921950"/>
                    <a:gd name="connsiteX7" fmla="*/ 0 w 1396092"/>
                    <a:gd name="connsiteY7" fmla="*/ 2720279 h 2921950"/>
                    <a:gd name="connsiteX8" fmla="*/ 0 w 1396092"/>
                    <a:gd name="connsiteY8" fmla="*/ 2655107 h 2921950"/>
                    <a:gd name="connsiteX9" fmla="*/ 0 w 1396092"/>
                    <a:gd name="connsiteY9" fmla="*/ 1857090 h 2921950"/>
                    <a:gd name="connsiteX10" fmla="*/ 0 w 1396092"/>
                    <a:gd name="connsiteY10" fmla="*/ 1372307 h 2921950"/>
                    <a:gd name="connsiteX11" fmla="*/ 0 w 1396092"/>
                    <a:gd name="connsiteY11" fmla="*/ 940679 h 2921950"/>
                    <a:gd name="connsiteX12" fmla="*/ 0 w 1396092"/>
                    <a:gd name="connsiteY12" fmla="*/ 929395 h 2921950"/>
                    <a:gd name="connsiteX13" fmla="*/ 0 w 1396092"/>
                    <a:gd name="connsiteY13" fmla="*/ 911289 h 2921950"/>
                    <a:gd name="connsiteX14" fmla="*/ 915 w 1396092"/>
                    <a:gd name="connsiteY14" fmla="*/ 911289 h 2921950"/>
                    <a:gd name="connsiteX15" fmla="*/ 929395 w 1396092"/>
                    <a:gd name="connsiteY15" fmla="*/ 0 h 2921950"/>
                    <a:gd name="connsiteX0" fmla="*/ 929395 w 1396092"/>
                    <a:gd name="connsiteY0" fmla="*/ 0 h 2921950"/>
                    <a:gd name="connsiteX1" fmla="*/ 1396092 w 1396092"/>
                    <a:gd name="connsiteY1" fmla="*/ 108695 h 2921950"/>
                    <a:gd name="connsiteX2" fmla="*/ 1291984 w 1396092"/>
                    <a:gd name="connsiteY2" fmla="*/ 111393 h 2921950"/>
                    <a:gd name="connsiteX3" fmla="*/ 358553 w 1396092"/>
                    <a:gd name="connsiteY3" fmla="*/ 1015315 h 2921950"/>
                    <a:gd name="connsiteX4" fmla="*/ 358554 w 1396092"/>
                    <a:gd name="connsiteY4" fmla="*/ 2742673 h 2921950"/>
                    <a:gd name="connsiteX5" fmla="*/ 179277 w 1396092"/>
                    <a:gd name="connsiteY5" fmla="*/ 2921950 h 2921950"/>
                    <a:gd name="connsiteX6" fmla="*/ 0 w 1396092"/>
                    <a:gd name="connsiteY6" fmla="*/ 2742673 h 2921950"/>
                    <a:gd name="connsiteX7" fmla="*/ 0 w 1396092"/>
                    <a:gd name="connsiteY7" fmla="*/ 2720279 h 2921950"/>
                    <a:gd name="connsiteX8" fmla="*/ 0 w 1396092"/>
                    <a:gd name="connsiteY8" fmla="*/ 2655107 h 2921950"/>
                    <a:gd name="connsiteX9" fmla="*/ 0 w 1396092"/>
                    <a:gd name="connsiteY9" fmla="*/ 1857090 h 2921950"/>
                    <a:gd name="connsiteX10" fmla="*/ 0 w 1396092"/>
                    <a:gd name="connsiteY10" fmla="*/ 1372307 h 2921950"/>
                    <a:gd name="connsiteX11" fmla="*/ 0 w 1396092"/>
                    <a:gd name="connsiteY11" fmla="*/ 940679 h 2921950"/>
                    <a:gd name="connsiteX12" fmla="*/ 0 w 1396092"/>
                    <a:gd name="connsiteY12" fmla="*/ 929395 h 2921950"/>
                    <a:gd name="connsiteX13" fmla="*/ 0 w 1396092"/>
                    <a:gd name="connsiteY13" fmla="*/ 911289 h 2921950"/>
                    <a:gd name="connsiteX14" fmla="*/ 915 w 1396092"/>
                    <a:gd name="connsiteY14" fmla="*/ 911289 h 2921950"/>
                    <a:gd name="connsiteX15" fmla="*/ 929395 w 1396092"/>
                    <a:gd name="connsiteY15" fmla="*/ 0 h 2921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396092" h="2921950">
                      <a:moveTo>
                        <a:pt x="929395" y="0"/>
                      </a:moveTo>
                      <a:cubicBezTo>
                        <a:pt x="1078261" y="0"/>
                        <a:pt x="1271807" y="45571"/>
                        <a:pt x="1396092" y="108695"/>
                      </a:cubicBezTo>
                      <a:cubicBezTo>
                        <a:pt x="1379008" y="107832"/>
                        <a:pt x="1309068" y="112256"/>
                        <a:pt x="1291984" y="111393"/>
                      </a:cubicBezTo>
                      <a:cubicBezTo>
                        <a:pt x="780868" y="111393"/>
                        <a:pt x="365625" y="506019"/>
                        <a:pt x="358553" y="1015315"/>
                      </a:cubicBezTo>
                      <a:cubicBezTo>
                        <a:pt x="358553" y="1591101"/>
                        <a:pt x="358554" y="2166887"/>
                        <a:pt x="358554" y="2742673"/>
                      </a:cubicBezTo>
                      <a:cubicBezTo>
                        <a:pt x="358554" y="2841685"/>
                        <a:pt x="278289" y="2921950"/>
                        <a:pt x="179277" y="2921950"/>
                      </a:cubicBezTo>
                      <a:cubicBezTo>
                        <a:pt x="80265" y="2921950"/>
                        <a:pt x="0" y="2841685"/>
                        <a:pt x="0" y="2742673"/>
                      </a:cubicBezTo>
                      <a:lnTo>
                        <a:pt x="0" y="2720279"/>
                      </a:lnTo>
                      <a:lnTo>
                        <a:pt x="0" y="2655107"/>
                      </a:lnTo>
                      <a:lnTo>
                        <a:pt x="0" y="1857090"/>
                      </a:lnTo>
                      <a:lnTo>
                        <a:pt x="0" y="1372307"/>
                      </a:lnTo>
                      <a:lnTo>
                        <a:pt x="0" y="940679"/>
                      </a:lnTo>
                      <a:lnTo>
                        <a:pt x="0" y="929395"/>
                      </a:lnTo>
                      <a:lnTo>
                        <a:pt x="0" y="911289"/>
                      </a:lnTo>
                      <a:lnTo>
                        <a:pt x="915" y="911289"/>
                      </a:lnTo>
                      <a:cubicBezTo>
                        <a:pt x="9829" y="406347"/>
                        <a:pt x="422158" y="0"/>
                        <a:pt x="929395" y="0"/>
                      </a:cubicBezTo>
                      <a:close/>
                    </a:path>
                  </a:pathLst>
                </a:custGeom>
                <a:gradFill>
                  <a:gsLst>
                    <a:gs pos="54000">
                      <a:srgbClr val="F6DF8A"/>
                    </a:gs>
                    <a:gs pos="0">
                      <a:srgbClr val="EFC735"/>
                    </a:gs>
                    <a:gs pos="100000">
                      <a:srgbClr val="EFC735"/>
                    </a:gs>
                  </a:gsLst>
                  <a:lin ang="16800000" scaled="0"/>
                </a:gradFill>
                <a:ln w="25400" cap="flat" cmpd="sng" algn="ctr">
                  <a:solidFill>
                    <a:srgbClr val="FFFFFF"/>
                  </a:solidFill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112" name="Rounded Rectangle 17"/>
                <p:cNvSpPr/>
                <p:nvPr/>
              </p:nvSpPr>
              <p:spPr>
                <a:xfrm rot="5400000" flipH="1" flipV="1">
                  <a:off x="4908468" y="2685207"/>
                  <a:ext cx="2146943" cy="3911320"/>
                </a:xfrm>
                <a:custGeom>
                  <a:avLst/>
                  <a:gdLst>
                    <a:gd name="connsiteX0" fmla="*/ 1115132 w 2026817"/>
                    <a:gd name="connsiteY0" fmla="*/ 0 h 3438767"/>
                    <a:gd name="connsiteX1" fmla="*/ 2026817 w 2026817"/>
                    <a:gd name="connsiteY1" fmla="*/ 474266 h 3438767"/>
                    <a:gd name="connsiteX2" fmla="*/ 1300870 w 2026817"/>
                    <a:gd name="connsiteY2" fmla="*/ 118709 h 3438767"/>
                    <a:gd name="connsiteX3" fmla="*/ 371475 w 2026817"/>
                    <a:gd name="connsiteY3" fmla="*/ 1048104 h 3438767"/>
                    <a:gd name="connsiteX4" fmla="*/ 371475 w 2026817"/>
                    <a:gd name="connsiteY4" fmla="*/ 1975798 h 3438767"/>
                    <a:gd name="connsiteX5" fmla="*/ 365760 w 2026817"/>
                    <a:gd name="connsiteY5" fmla="*/ 1975798 h 3438767"/>
                    <a:gd name="connsiteX6" fmla="*/ 365760 w 2026817"/>
                    <a:gd name="connsiteY6" fmla="*/ 3255887 h 3438767"/>
                    <a:gd name="connsiteX7" fmla="*/ 182880 w 2026817"/>
                    <a:gd name="connsiteY7" fmla="*/ 3438767 h 3438767"/>
                    <a:gd name="connsiteX8" fmla="*/ 0 w 2026817"/>
                    <a:gd name="connsiteY8" fmla="*/ 3255887 h 3438767"/>
                    <a:gd name="connsiteX9" fmla="*/ 0 w 2026817"/>
                    <a:gd name="connsiteY9" fmla="*/ 3168845 h 3438767"/>
                    <a:gd name="connsiteX10" fmla="*/ 0 w 2026817"/>
                    <a:gd name="connsiteY10" fmla="*/ 1975798 h 3438767"/>
                    <a:gd name="connsiteX11" fmla="*/ 0 w 2026817"/>
                    <a:gd name="connsiteY11" fmla="*/ 1613847 h 3438767"/>
                    <a:gd name="connsiteX12" fmla="*/ 0 w 2026817"/>
                    <a:gd name="connsiteY12" fmla="*/ 1144772 h 3438767"/>
                    <a:gd name="connsiteX13" fmla="*/ 0 w 2026817"/>
                    <a:gd name="connsiteY13" fmla="*/ 1115132 h 3438767"/>
                    <a:gd name="connsiteX14" fmla="*/ 1115132 w 2026817"/>
                    <a:gd name="connsiteY14" fmla="*/ 0 h 3438767"/>
                    <a:gd name="connsiteX0" fmla="*/ 1115132 w 2026817"/>
                    <a:gd name="connsiteY0" fmla="*/ 0 h 3438767"/>
                    <a:gd name="connsiteX1" fmla="*/ 2026817 w 2026817"/>
                    <a:gd name="connsiteY1" fmla="*/ 474266 h 3438767"/>
                    <a:gd name="connsiteX2" fmla="*/ 1300870 w 2026817"/>
                    <a:gd name="connsiteY2" fmla="*/ 118709 h 3438767"/>
                    <a:gd name="connsiteX3" fmla="*/ 371475 w 2026817"/>
                    <a:gd name="connsiteY3" fmla="*/ 1048104 h 3438767"/>
                    <a:gd name="connsiteX4" fmla="*/ 371475 w 2026817"/>
                    <a:gd name="connsiteY4" fmla="*/ 1975798 h 3438767"/>
                    <a:gd name="connsiteX5" fmla="*/ 365760 w 2026817"/>
                    <a:gd name="connsiteY5" fmla="*/ 1975798 h 3438767"/>
                    <a:gd name="connsiteX6" fmla="*/ 365760 w 2026817"/>
                    <a:gd name="connsiteY6" fmla="*/ 3255887 h 3438767"/>
                    <a:gd name="connsiteX7" fmla="*/ 182880 w 2026817"/>
                    <a:gd name="connsiteY7" fmla="*/ 3438767 h 3438767"/>
                    <a:gd name="connsiteX8" fmla="*/ 0 w 2026817"/>
                    <a:gd name="connsiteY8" fmla="*/ 3255887 h 3438767"/>
                    <a:gd name="connsiteX9" fmla="*/ 0 w 2026817"/>
                    <a:gd name="connsiteY9" fmla="*/ 1975798 h 3438767"/>
                    <a:gd name="connsiteX10" fmla="*/ 0 w 2026817"/>
                    <a:gd name="connsiteY10" fmla="*/ 1613847 h 3438767"/>
                    <a:gd name="connsiteX11" fmla="*/ 0 w 2026817"/>
                    <a:gd name="connsiteY11" fmla="*/ 1144772 h 3438767"/>
                    <a:gd name="connsiteX12" fmla="*/ 0 w 2026817"/>
                    <a:gd name="connsiteY12" fmla="*/ 1115132 h 3438767"/>
                    <a:gd name="connsiteX13" fmla="*/ 1115132 w 2026817"/>
                    <a:gd name="connsiteY13" fmla="*/ 0 h 3438767"/>
                    <a:gd name="connsiteX0" fmla="*/ 1115132 w 2026817"/>
                    <a:gd name="connsiteY0" fmla="*/ 0 h 3438767"/>
                    <a:gd name="connsiteX1" fmla="*/ 2026817 w 2026817"/>
                    <a:gd name="connsiteY1" fmla="*/ 474266 h 3438767"/>
                    <a:gd name="connsiteX2" fmla="*/ 1300870 w 2026817"/>
                    <a:gd name="connsiteY2" fmla="*/ 118709 h 3438767"/>
                    <a:gd name="connsiteX3" fmla="*/ 371475 w 2026817"/>
                    <a:gd name="connsiteY3" fmla="*/ 1048104 h 3438767"/>
                    <a:gd name="connsiteX4" fmla="*/ 371475 w 2026817"/>
                    <a:gd name="connsiteY4" fmla="*/ 1975798 h 3438767"/>
                    <a:gd name="connsiteX5" fmla="*/ 365760 w 2026817"/>
                    <a:gd name="connsiteY5" fmla="*/ 1975798 h 3438767"/>
                    <a:gd name="connsiteX6" fmla="*/ 365760 w 2026817"/>
                    <a:gd name="connsiteY6" fmla="*/ 3255887 h 3438767"/>
                    <a:gd name="connsiteX7" fmla="*/ 182880 w 2026817"/>
                    <a:gd name="connsiteY7" fmla="*/ 3438767 h 3438767"/>
                    <a:gd name="connsiteX8" fmla="*/ 0 w 2026817"/>
                    <a:gd name="connsiteY8" fmla="*/ 3255887 h 3438767"/>
                    <a:gd name="connsiteX9" fmla="*/ 0 w 2026817"/>
                    <a:gd name="connsiteY9" fmla="*/ 1613847 h 3438767"/>
                    <a:gd name="connsiteX10" fmla="*/ 0 w 2026817"/>
                    <a:gd name="connsiteY10" fmla="*/ 1144772 h 3438767"/>
                    <a:gd name="connsiteX11" fmla="*/ 0 w 2026817"/>
                    <a:gd name="connsiteY11" fmla="*/ 1115132 h 3438767"/>
                    <a:gd name="connsiteX12" fmla="*/ 1115132 w 2026817"/>
                    <a:gd name="connsiteY12" fmla="*/ 0 h 3438767"/>
                    <a:gd name="connsiteX0" fmla="*/ 1115132 w 2026817"/>
                    <a:gd name="connsiteY0" fmla="*/ 0 h 3438767"/>
                    <a:gd name="connsiteX1" fmla="*/ 2026817 w 2026817"/>
                    <a:gd name="connsiteY1" fmla="*/ 474266 h 3438767"/>
                    <a:gd name="connsiteX2" fmla="*/ 1300870 w 2026817"/>
                    <a:gd name="connsiteY2" fmla="*/ 118709 h 3438767"/>
                    <a:gd name="connsiteX3" fmla="*/ 371475 w 2026817"/>
                    <a:gd name="connsiteY3" fmla="*/ 1048104 h 3438767"/>
                    <a:gd name="connsiteX4" fmla="*/ 371475 w 2026817"/>
                    <a:gd name="connsiteY4" fmla="*/ 1975798 h 3438767"/>
                    <a:gd name="connsiteX5" fmla="*/ 365760 w 2026817"/>
                    <a:gd name="connsiteY5" fmla="*/ 1975798 h 3438767"/>
                    <a:gd name="connsiteX6" fmla="*/ 365760 w 2026817"/>
                    <a:gd name="connsiteY6" fmla="*/ 3255887 h 3438767"/>
                    <a:gd name="connsiteX7" fmla="*/ 182880 w 2026817"/>
                    <a:gd name="connsiteY7" fmla="*/ 3438767 h 3438767"/>
                    <a:gd name="connsiteX8" fmla="*/ 0 w 2026817"/>
                    <a:gd name="connsiteY8" fmla="*/ 3255887 h 3438767"/>
                    <a:gd name="connsiteX9" fmla="*/ 0 w 2026817"/>
                    <a:gd name="connsiteY9" fmla="*/ 1144772 h 3438767"/>
                    <a:gd name="connsiteX10" fmla="*/ 0 w 2026817"/>
                    <a:gd name="connsiteY10" fmla="*/ 1115132 h 3438767"/>
                    <a:gd name="connsiteX11" fmla="*/ 1115132 w 2026817"/>
                    <a:gd name="connsiteY11" fmla="*/ 0 h 3438767"/>
                    <a:gd name="connsiteX0" fmla="*/ 1115132 w 2026817"/>
                    <a:gd name="connsiteY0" fmla="*/ 0 h 3438767"/>
                    <a:gd name="connsiteX1" fmla="*/ 2026817 w 2026817"/>
                    <a:gd name="connsiteY1" fmla="*/ 474266 h 3438767"/>
                    <a:gd name="connsiteX2" fmla="*/ 1300870 w 2026817"/>
                    <a:gd name="connsiteY2" fmla="*/ 118709 h 3438767"/>
                    <a:gd name="connsiteX3" fmla="*/ 371475 w 2026817"/>
                    <a:gd name="connsiteY3" fmla="*/ 1048104 h 3438767"/>
                    <a:gd name="connsiteX4" fmla="*/ 365760 w 2026817"/>
                    <a:gd name="connsiteY4" fmla="*/ 1975798 h 3438767"/>
                    <a:gd name="connsiteX5" fmla="*/ 365760 w 2026817"/>
                    <a:gd name="connsiteY5" fmla="*/ 3255887 h 3438767"/>
                    <a:gd name="connsiteX6" fmla="*/ 182880 w 2026817"/>
                    <a:gd name="connsiteY6" fmla="*/ 3438767 h 3438767"/>
                    <a:gd name="connsiteX7" fmla="*/ 0 w 2026817"/>
                    <a:gd name="connsiteY7" fmla="*/ 3255887 h 3438767"/>
                    <a:gd name="connsiteX8" fmla="*/ 0 w 2026817"/>
                    <a:gd name="connsiteY8" fmla="*/ 1144772 h 3438767"/>
                    <a:gd name="connsiteX9" fmla="*/ 0 w 2026817"/>
                    <a:gd name="connsiteY9" fmla="*/ 1115132 h 3438767"/>
                    <a:gd name="connsiteX10" fmla="*/ 1115132 w 2026817"/>
                    <a:gd name="connsiteY10" fmla="*/ 0 h 3438767"/>
                    <a:gd name="connsiteX0" fmla="*/ 1115132 w 2026817"/>
                    <a:gd name="connsiteY0" fmla="*/ 0 h 3438767"/>
                    <a:gd name="connsiteX1" fmla="*/ 2026817 w 2026817"/>
                    <a:gd name="connsiteY1" fmla="*/ 474266 h 3438767"/>
                    <a:gd name="connsiteX2" fmla="*/ 1300870 w 2026817"/>
                    <a:gd name="connsiteY2" fmla="*/ 118709 h 3438767"/>
                    <a:gd name="connsiteX3" fmla="*/ 371475 w 2026817"/>
                    <a:gd name="connsiteY3" fmla="*/ 1048104 h 3438767"/>
                    <a:gd name="connsiteX4" fmla="*/ 365760 w 2026817"/>
                    <a:gd name="connsiteY4" fmla="*/ 3255887 h 3438767"/>
                    <a:gd name="connsiteX5" fmla="*/ 182880 w 2026817"/>
                    <a:gd name="connsiteY5" fmla="*/ 3438767 h 3438767"/>
                    <a:gd name="connsiteX6" fmla="*/ 0 w 2026817"/>
                    <a:gd name="connsiteY6" fmla="*/ 3255887 h 3438767"/>
                    <a:gd name="connsiteX7" fmla="*/ 0 w 2026817"/>
                    <a:gd name="connsiteY7" fmla="*/ 1144772 h 3438767"/>
                    <a:gd name="connsiteX8" fmla="*/ 0 w 2026817"/>
                    <a:gd name="connsiteY8" fmla="*/ 1115132 h 3438767"/>
                    <a:gd name="connsiteX9" fmla="*/ 1115132 w 2026817"/>
                    <a:gd name="connsiteY9" fmla="*/ 0 h 3438767"/>
                    <a:gd name="connsiteX0" fmla="*/ 1115132 w 2026817"/>
                    <a:gd name="connsiteY0" fmla="*/ 0 h 3438767"/>
                    <a:gd name="connsiteX1" fmla="*/ 2026817 w 2026817"/>
                    <a:gd name="connsiteY1" fmla="*/ 474266 h 3438767"/>
                    <a:gd name="connsiteX2" fmla="*/ 1300870 w 2026817"/>
                    <a:gd name="connsiteY2" fmla="*/ 118709 h 3438767"/>
                    <a:gd name="connsiteX3" fmla="*/ 371475 w 2026817"/>
                    <a:gd name="connsiteY3" fmla="*/ 1048104 h 3438767"/>
                    <a:gd name="connsiteX4" fmla="*/ 365760 w 2026817"/>
                    <a:gd name="connsiteY4" fmla="*/ 3255887 h 3438767"/>
                    <a:gd name="connsiteX5" fmla="*/ 182880 w 2026817"/>
                    <a:gd name="connsiteY5" fmla="*/ 3438767 h 3438767"/>
                    <a:gd name="connsiteX6" fmla="*/ 0 w 2026817"/>
                    <a:gd name="connsiteY6" fmla="*/ 3255887 h 3438767"/>
                    <a:gd name="connsiteX7" fmla="*/ 0 w 2026817"/>
                    <a:gd name="connsiteY7" fmla="*/ 1115132 h 3438767"/>
                    <a:gd name="connsiteX8" fmla="*/ 1115132 w 2026817"/>
                    <a:gd name="connsiteY8" fmla="*/ 0 h 3438767"/>
                    <a:gd name="connsiteX0" fmla="*/ 1115132 w 2026817"/>
                    <a:gd name="connsiteY0" fmla="*/ 0 h 3438767"/>
                    <a:gd name="connsiteX1" fmla="*/ 2026817 w 2026817"/>
                    <a:gd name="connsiteY1" fmla="*/ 474266 h 3438767"/>
                    <a:gd name="connsiteX2" fmla="*/ 1300870 w 2026817"/>
                    <a:gd name="connsiteY2" fmla="*/ 118709 h 3438767"/>
                    <a:gd name="connsiteX3" fmla="*/ 371475 w 2026817"/>
                    <a:gd name="connsiteY3" fmla="*/ 1048104 h 3438767"/>
                    <a:gd name="connsiteX4" fmla="*/ 365760 w 2026817"/>
                    <a:gd name="connsiteY4" fmla="*/ 3255887 h 3438767"/>
                    <a:gd name="connsiteX5" fmla="*/ 182880 w 2026817"/>
                    <a:gd name="connsiteY5" fmla="*/ 3438767 h 3438767"/>
                    <a:gd name="connsiteX6" fmla="*/ 0 w 2026817"/>
                    <a:gd name="connsiteY6" fmla="*/ 3255887 h 3438767"/>
                    <a:gd name="connsiteX7" fmla="*/ 0 w 2026817"/>
                    <a:gd name="connsiteY7" fmla="*/ 1115132 h 3438767"/>
                    <a:gd name="connsiteX8" fmla="*/ 1115132 w 2026817"/>
                    <a:gd name="connsiteY8" fmla="*/ 0 h 34387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026817" h="3438767">
                      <a:moveTo>
                        <a:pt x="1115132" y="0"/>
                      </a:moveTo>
                      <a:cubicBezTo>
                        <a:pt x="1492270" y="0"/>
                        <a:pt x="1857394" y="171364"/>
                        <a:pt x="2026817" y="474266"/>
                      </a:cubicBezTo>
                      <a:cubicBezTo>
                        <a:pt x="1859786" y="256683"/>
                        <a:pt x="1596441" y="118709"/>
                        <a:pt x="1300870" y="118709"/>
                      </a:cubicBezTo>
                      <a:cubicBezTo>
                        <a:pt x="787579" y="118709"/>
                        <a:pt x="371475" y="534813"/>
                        <a:pt x="371475" y="1048104"/>
                      </a:cubicBezTo>
                      <a:lnTo>
                        <a:pt x="365760" y="3255887"/>
                      </a:lnTo>
                      <a:cubicBezTo>
                        <a:pt x="365760" y="3356889"/>
                        <a:pt x="283882" y="3438767"/>
                        <a:pt x="182880" y="3438767"/>
                      </a:cubicBezTo>
                      <a:cubicBezTo>
                        <a:pt x="81878" y="3438767"/>
                        <a:pt x="0" y="3356889"/>
                        <a:pt x="0" y="3255887"/>
                      </a:cubicBezTo>
                      <a:lnTo>
                        <a:pt x="0" y="1115132"/>
                      </a:lnTo>
                      <a:cubicBezTo>
                        <a:pt x="0" y="499262"/>
                        <a:pt x="499262" y="0"/>
                        <a:pt x="1115132" y="0"/>
                      </a:cubicBezTo>
                      <a:close/>
                    </a:path>
                  </a:pathLst>
                </a:custGeom>
                <a:gradFill>
                  <a:gsLst>
                    <a:gs pos="54000">
                      <a:srgbClr val="B8E08C"/>
                    </a:gs>
                    <a:gs pos="0">
                      <a:srgbClr val="92D050"/>
                    </a:gs>
                    <a:gs pos="100000">
                      <a:srgbClr val="92D050"/>
                    </a:gs>
                  </a:gsLst>
                  <a:lin ang="16800000" scaled="0"/>
                </a:gradFill>
                <a:ln w="25400" cap="flat" cmpd="sng" algn="ctr">
                  <a:solidFill>
                    <a:srgbClr val="FFFFFF"/>
                  </a:solidFill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113" name="Rounded Rectangle 16"/>
                <p:cNvSpPr/>
                <p:nvPr/>
              </p:nvSpPr>
              <p:spPr>
                <a:xfrm rot="5400000" flipH="1" flipV="1">
                  <a:off x="4668889" y="2629765"/>
                  <a:ext cx="2667499" cy="4266025"/>
                </a:xfrm>
                <a:custGeom>
                  <a:avLst/>
                  <a:gdLst>
                    <a:gd name="connsiteX0" fmla="*/ 1300516 w 2512443"/>
                    <a:gd name="connsiteY0" fmla="*/ 0 h 4030544"/>
                    <a:gd name="connsiteX1" fmla="*/ 2512443 w 2512443"/>
                    <a:gd name="connsiteY1" fmla="*/ 831487 h 4030544"/>
                    <a:gd name="connsiteX2" fmla="*/ 1485900 w 2512443"/>
                    <a:gd name="connsiteY2" fmla="*/ 152400 h 4030544"/>
                    <a:gd name="connsiteX3" fmla="*/ 370768 w 2512443"/>
                    <a:gd name="connsiteY3" fmla="*/ 1267532 h 4030544"/>
                    <a:gd name="connsiteX4" fmla="*/ 370768 w 2512443"/>
                    <a:gd name="connsiteY4" fmla="*/ 2128198 h 4030544"/>
                    <a:gd name="connsiteX5" fmla="*/ 365760 w 2512443"/>
                    <a:gd name="connsiteY5" fmla="*/ 3744335 h 4030544"/>
                    <a:gd name="connsiteX6" fmla="*/ 362140 w 2512443"/>
                    <a:gd name="connsiteY6" fmla="*/ 3780245 h 4030544"/>
                    <a:gd name="connsiteX7" fmla="*/ 362140 w 2512443"/>
                    <a:gd name="connsiteY7" fmla="*/ 3849474 h 4030544"/>
                    <a:gd name="connsiteX8" fmla="*/ 181070 w 2512443"/>
                    <a:gd name="connsiteY8" fmla="*/ 4030544 h 4030544"/>
                    <a:gd name="connsiteX9" fmla="*/ 0 w 2512443"/>
                    <a:gd name="connsiteY9" fmla="*/ 3849474 h 4030544"/>
                    <a:gd name="connsiteX10" fmla="*/ 0 w 2512443"/>
                    <a:gd name="connsiteY10" fmla="*/ 3744335 h 4030544"/>
                    <a:gd name="connsiteX11" fmla="*/ 0 w 2512443"/>
                    <a:gd name="connsiteY11" fmla="*/ 2128198 h 4030544"/>
                    <a:gd name="connsiteX12" fmla="*/ 0 w 2512443"/>
                    <a:gd name="connsiteY12" fmla="*/ 1300516 h 4030544"/>
                    <a:gd name="connsiteX13" fmla="*/ 0 w 2512443"/>
                    <a:gd name="connsiteY13" fmla="*/ 1287344 h 4030544"/>
                    <a:gd name="connsiteX14" fmla="*/ 0 w 2512443"/>
                    <a:gd name="connsiteY14" fmla="*/ 1184015 h 4030544"/>
                    <a:gd name="connsiteX15" fmla="*/ 5883 w 2512443"/>
                    <a:gd name="connsiteY15" fmla="*/ 1184015 h 4030544"/>
                    <a:gd name="connsiteX16" fmla="*/ 1300516 w 2512443"/>
                    <a:gd name="connsiteY16" fmla="*/ 0 h 4030544"/>
                    <a:gd name="connsiteX0" fmla="*/ 1300516 w 2512443"/>
                    <a:gd name="connsiteY0" fmla="*/ 0 h 4030544"/>
                    <a:gd name="connsiteX1" fmla="*/ 2512443 w 2512443"/>
                    <a:gd name="connsiteY1" fmla="*/ 831487 h 4030544"/>
                    <a:gd name="connsiteX2" fmla="*/ 1485900 w 2512443"/>
                    <a:gd name="connsiteY2" fmla="*/ 152400 h 4030544"/>
                    <a:gd name="connsiteX3" fmla="*/ 370768 w 2512443"/>
                    <a:gd name="connsiteY3" fmla="*/ 1267532 h 4030544"/>
                    <a:gd name="connsiteX4" fmla="*/ 365760 w 2512443"/>
                    <a:gd name="connsiteY4" fmla="*/ 3744335 h 4030544"/>
                    <a:gd name="connsiteX5" fmla="*/ 362140 w 2512443"/>
                    <a:gd name="connsiteY5" fmla="*/ 3780245 h 4030544"/>
                    <a:gd name="connsiteX6" fmla="*/ 362140 w 2512443"/>
                    <a:gd name="connsiteY6" fmla="*/ 3849474 h 4030544"/>
                    <a:gd name="connsiteX7" fmla="*/ 181070 w 2512443"/>
                    <a:gd name="connsiteY7" fmla="*/ 4030544 h 4030544"/>
                    <a:gd name="connsiteX8" fmla="*/ 0 w 2512443"/>
                    <a:gd name="connsiteY8" fmla="*/ 3849474 h 4030544"/>
                    <a:gd name="connsiteX9" fmla="*/ 0 w 2512443"/>
                    <a:gd name="connsiteY9" fmla="*/ 3744335 h 4030544"/>
                    <a:gd name="connsiteX10" fmla="*/ 0 w 2512443"/>
                    <a:gd name="connsiteY10" fmla="*/ 2128198 h 4030544"/>
                    <a:gd name="connsiteX11" fmla="*/ 0 w 2512443"/>
                    <a:gd name="connsiteY11" fmla="*/ 1300516 h 4030544"/>
                    <a:gd name="connsiteX12" fmla="*/ 0 w 2512443"/>
                    <a:gd name="connsiteY12" fmla="*/ 1287344 h 4030544"/>
                    <a:gd name="connsiteX13" fmla="*/ 0 w 2512443"/>
                    <a:gd name="connsiteY13" fmla="*/ 1184015 h 4030544"/>
                    <a:gd name="connsiteX14" fmla="*/ 5883 w 2512443"/>
                    <a:gd name="connsiteY14" fmla="*/ 1184015 h 4030544"/>
                    <a:gd name="connsiteX15" fmla="*/ 1300516 w 2512443"/>
                    <a:gd name="connsiteY15" fmla="*/ 0 h 4030544"/>
                    <a:gd name="connsiteX0" fmla="*/ 1300516 w 2512443"/>
                    <a:gd name="connsiteY0" fmla="*/ 0 h 4030544"/>
                    <a:gd name="connsiteX1" fmla="*/ 2512443 w 2512443"/>
                    <a:gd name="connsiteY1" fmla="*/ 831487 h 4030544"/>
                    <a:gd name="connsiteX2" fmla="*/ 1485900 w 2512443"/>
                    <a:gd name="connsiteY2" fmla="*/ 152400 h 4030544"/>
                    <a:gd name="connsiteX3" fmla="*/ 370768 w 2512443"/>
                    <a:gd name="connsiteY3" fmla="*/ 1267532 h 4030544"/>
                    <a:gd name="connsiteX4" fmla="*/ 365760 w 2512443"/>
                    <a:gd name="connsiteY4" fmla="*/ 3744335 h 4030544"/>
                    <a:gd name="connsiteX5" fmla="*/ 362140 w 2512443"/>
                    <a:gd name="connsiteY5" fmla="*/ 3780245 h 4030544"/>
                    <a:gd name="connsiteX6" fmla="*/ 362140 w 2512443"/>
                    <a:gd name="connsiteY6" fmla="*/ 3849474 h 4030544"/>
                    <a:gd name="connsiteX7" fmla="*/ 181070 w 2512443"/>
                    <a:gd name="connsiteY7" fmla="*/ 4030544 h 4030544"/>
                    <a:gd name="connsiteX8" fmla="*/ 0 w 2512443"/>
                    <a:gd name="connsiteY8" fmla="*/ 3849474 h 4030544"/>
                    <a:gd name="connsiteX9" fmla="*/ 0 w 2512443"/>
                    <a:gd name="connsiteY9" fmla="*/ 3744335 h 4030544"/>
                    <a:gd name="connsiteX10" fmla="*/ 0 w 2512443"/>
                    <a:gd name="connsiteY10" fmla="*/ 1300516 h 4030544"/>
                    <a:gd name="connsiteX11" fmla="*/ 0 w 2512443"/>
                    <a:gd name="connsiteY11" fmla="*/ 1287344 h 4030544"/>
                    <a:gd name="connsiteX12" fmla="*/ 0 w 2512443"/>
                    <a:gd name="connsiteY12" fmla="*/ 1184015 h 4030544"/>
                    <a:gd name="connsiteX13" fmla="*/ 5883 w 2512443"/>
                    <a:gd name="connsiteY13" fmla="*/ 1184015 h 4030544"/>
                    <a:gd name="connsiteX14" fmla="*/ 1300516 w 2512443"/>
                    <a:gd name="connsiteY14" fmla="*/ 0 h 4030544"/>
                    <a:gd name="connsiteX0" fmla="*/ 1300516 w 2512443"/>
                    <a:gd name="connsiteY0" fmla="*/ 0 h 4030544"/>
                    <a:gd name="connsiteX1" fmla="*/ 2512443 w 2512443"/>
                    <a:gd name="connsiteY1" fmla="*/ 831487 h 4030544"/>
                    <a:gd name="connsiteX2" fmla="*/ 1485900 w 2512443"/>
                    <a:gd name="connsiteY2" fmla="*/ 152400 h 4030544"/>
                    <a:gd name="connsiteX3" fmla="*/ 370768 w 2512443"/>
                    <a:gd name="connsiteY3" fmla="*/ 1267532 h 4030544"/>
                    <a:gd name="connsiteX4" fmla="*/ 365760 w 2512443"/>
                    <a:gd name="connsiteY4" fmla="*/ 3744335 h 4030544"/>
                    <a:gd name="connsiteX5" fmla="*/ 362140 w 2512443"/>
                    <a:gd name="connsiteY5" fmla="*/ 3849474 h 4030544"/>
                    <a:gd name="connsiteX6" fmla="*/ 181070 w 2512443"/>
                    <a:gd name="connsiteY6" fmla="*/ 4030544 h 4030544"/>
                    <a:gd name="connsiteX7" fmla="*/ 0 w 2512443"/>
                    <a:gd name="connsiteY7" fmla="*/ 3849474 h 4030544"/>
                    <a:gd name="connsiteX8" fmla="*/ 0 w 2512443"/>
                    <a:gd name="connsiteY8" fmla="*/ 3744335 h 4030544"/>
                    <a:gd name="connsiteX9" fmla="*/ 0 w 2512443"/>
                    <a:gd name="connsiteY9" fmla="*/ 1300516 h 4030544"/>
                    <a:gd name="connsiteX10" fmla="*/ 0 w 2512443"/>
                    <a:gd name="connsiteY10" fmla="*/ 1287344 h 4030544"/>
                    <a:gd name="connsiteX11" fmla="*/ 0 w 2512443"/>
                    <a:gd name="connsiteY11" fmla="*/ 1184015 h 4030544"/>
                    <a:gd name="connsiteX12" fmla="*/ 5883 w 2512443"/>
                    <a:gd name="connsiteY12" fmla="*/ 1184015 h 4030544"/>
                    <a:gd name="connsiteX13" fmla="*/ 1300516 w 2512443"/>
                    <a:gd name="connsiteY13" fmla="*/ 0 h 4030544"/>
                    <a:gd name="connsiteX0" fmla="*/ 1300516 w 2512443"/>
                    <a:gd name="connsiteY0" fmla="*/ 0 h 4030544"/>
                    <a:gd name="connsiteX1" fmla="*/ 2512443 w 2512443"/>
                    <a:gd name="connsiteY1" fmla="*/ 831487 h 4030544"/>
                    <a:gd name="connsiteX2" fmla="*/ 1485900 w 2512443"/>
                    <a:gd name="connsiteY2" fmla="*/ 152400 h 4030544"/>
                    <a:gd name="connsiteX3" fmla="*/ 370768 w 2512443"/>
                    <a:gd name="connsiteY3" fmla="*/ 1267532 h 4030544"/>
                    <a:gd name="connsiteX4" fmla="*/ 365760 w 2512443"/>
                    <a:gd name="connsiteY4" fmla="*/ 3744335 h 4030544"/>
                    <a:gd name="connsiteX5" fmla="*/ 362140 w 2512443"/>
                    <a:gd name="connsiteY5" fmla="*/ 3849474 h 4030544"/>
                    <a:gd name="connsiteX6" fmla="*/ 181070 w 2512443"/>
                    <a:gd name="connsiteY6" fmla="*/ 4030544 h 4030544"/>
                    <a:gd name="connsiteX7" fmla="*/ 0 w 2512443"/>
                    <a:gd name="connsiteY7" fmla="*/ 3849474 h 4030544"/>
                    <a:gd name="connsiteX8" fmla="*/ 0 w 2512443"/>
                    <a:gd name="connsiteY8" fmla="*/ 3744335 h 4030544"/>
                    <a:gd name="connsiteX9" fmla="*/ 0 w 2512443"/>
                    <a:gd name="connsiteY9" fmla="*/ 1300516 h 4030544"/>
                    <a:gd name="connsiteX10" fmla="*/ 0 w 2512443"/>
                    <a:gd name="connsiteY10" fmla="*/ 1287344 h 4030544"/>
                    <a:gd name="connsiteX11" fmla="*/ 0 w 2512443"/>
                    <a:gd name="connsiteY11" fmla="*/ 1184015 h 4030544"/>
                    <a:gd name="connsiteX12" fmla="*/ 5883 w 2512443"/>
                    <a:gd name="connsiteY12" fmla="*/ 1184015 h 4030544"/>
                    <a:gd name="connsiteX13" fmla="*/ 1300516 w 2512443"/>
                    <a:gd name="connsiteY13" fmla="*/ 0 h 4030544"/>
                    <a:gd name="connsiteX0" fmla="*/ 1300516 w 2512443"/>
                    <a:gd name="connsiteY0" fmla="*/ 0 h 4030544"/>
                    <a:gd name="connsiteX1" fmla="*/ 2512443 w 2512443"/>
                    <a:gd name="connsiteY1" fmla="*/ 831487 h 4030544"/>
                    <a:gd name="connsiteX2" fmla="*/ 1485900 w 2512443"/>
                    <a:gd name="connsiteY2" fmla="*/ 152400 h 4030544"/>
                    <a:gd name="connsiteX3" fmla="*/ 370768 w 2512443"/>
                    <a:gd name="connsiteY3" fmla="*/ 1267532 h 4030544"/>
                    <a:gd name="connsiteX4" fmla="*/ 365760 w 2512443"/>
                    <a:gd name="connsiteY4" fmla="*/ 3744335 h 4030544"/>
                    <a:gd name="connsiteX5" fmla="*/ 362140 w 2512443"/>
                    <a:gd name="connsiteY5" fmla="*/ 3849474 h 4030544"/>
                    <a:gd name="connsiteX6" fmla="*/ 181070 w 2512443"/>
                    <a:gd name="connsiteY6" fmla="*/ 4030544 h 4030544"/>
                    <a:gd name="connsiteX7" fmla="*/ 0 w 2512443"/>
                    <a:gd name="connsiteY7" fmla="*/ 3849474 h 4030544"/>
                    <a:gd name="connsiteX8" fmla="*/ 0 w 2512443"/>
                    <a:gd name="connsiteY8" fmla="*/ 3744335 h 4030544"/>
                    <a:gd name="connsiteX9" fmla="*/ 0 w 2512443"/>
                    <a:gd name="connsiteY9" fmla="*/ 1300516 h 4030544"/>
                    <a:gd name="connsiteX10" fmla="*/ 0 w 2512443"/>
                    <a:gd name="connsiteY10" fmla="*/ 1184015 h 4030544"/>
                    <a:gd name="connsiteX11" fmla="*/ 5883 w 2512443"/>
                    <a:gd name="connsiteY11" fmla="*/ 1184015 h 4030544"/>
                    <a:gd name="connsiteX12" fmla="*/ 1300516 w 2512443"/>
                    <a:gd name="connsiteY12" fmla="*/ 0 h 4030544"/>
                    <a:gd name="connsiteX0" fmla="*/ 1300516 w 2512443"/>
                    <a:gd name="connsiteY0" fmla="*/ 0 h 4030544"/>
                    <a:gd name="connsiteX1" fmla="*/ 2512443 w 2512443"/>
                    <a:gd name="connsiteY1" fmla="*/ 831487 h 4030544"/>
                    <a:gd name="connsiteX2" fmla="*/ 1485900 w 2512443"/>
                    <a:gd name="connsiteY2" fmla="*/ 152400 h 4030544"/>
                    <a:gd name="connsiteX3" fmla="*/ 370768 w 2512443"/>
                    <a:gd name="connsiteY3" fmla="*/ 1267532 h 4030544"/>
                    <a:gd name="connsiteX4" fmla="*/ 365760 w 2512443"/>
                    <a:gd name="connsiteY4" fmla="*/ 3744335 h 4030544"/>
                    <a:gd name="connsiteX5" fmla="*/ 362140 w 2512443"/>
                    <a:gd name="connsiteY5" fmla="*/ 3849474 h 4030544"/>
                    <a:gd name="connsiteX6" fmla="*/ 181070 w 2512443"/>
                    <a:gd name="connsiteY6" fmla="*/ 4030544 h 4030544"/>
                    <a:gd name="connsiteX7" fmla="*/ 0 w 2512443"/>
                    <a:gd name="connsiteY7" fmla="*/ 3849474 h 4030544"/>
                    <a:gd name="connsiteX8" fmla="*/ 0 w 2512443"/>
                    <a:gd name="connsiteY8" fmla="*/ 3744335 h 4030544"/>
                    <a:gd name="connsiteX9" fmla="*/ 0 w 2512443"/>
                    <a:gd name="connsiteY9" fmla="*/ 1184015 h 4030544"/>
                    <a:gd name="connsiteX10" fmla="*/ 5883 w 2512443"/>
                    <a:gd name="connsiteY10" fmla="*/ 1184015 h 4030544"/>
                    <a:gd name="connsiteX11" fmla="*/ 1300516 w 2512443"/>
                    <a:gd name="connsiteY11" fmla="*/ 0 h 4030544"/>
                    <a:gd name="connsiteX0" fmla="*/ 1300516 w 2512443"/>
                    <a:gd name="connsiteY0" fmla="*/ 0 h 4030544"/>
                    <a:gd name="connsiteX1" fmla="*/ 2512443 w 2512443"/>
                    <a:gd name="connsiteY1" fmla="*/ 831487 h 4030544"/>
                    <a:gd name="connsiteX2" fmla="*/ 1485900 w 2512443"/>
                    <a:gd name="connsiteY2" fmla="*/ 152400 h 4030544"/>
                    <a:gd name="connsiteX3" fmla="*/ 370768 w 2512443"/>
                    <a:gd name="connsiteY3" fmla="*/ 1267532 h 4030544"/>
                    <a:gd name="connsiteX4" fmla="*/ 365760 w 2512443"/>
                    <a:gd name="connsiteY4" fmla="*/ 3744335 h 4030544"/>
                    <a:gd name="connsiteX5" fmla="*/ 362140 w 2512443"/>
                    <a:gd name="connsiteY5" fmla="*/ 3849474 h 4030544"/>
                    <a:gd name="connsiteX6" fmla="*/ 181070 w 2512443"/>
                    <a:gd name="connsiteY6" fmla="*/ 4030544 h 4030544"/>
                    <a:gd name="connsiteX7" fmla="*/ 0 w 2512443"/>
                    <a:gd name="connsiteY7" fmla="*/ 3849474 h 4030544"/>
                    <a:gd name="connsiteX8" fmla="*/ 0 w 2512443"/>
                    <a:gd name="connsiteY8" fmla="*/ 3744335 h 4030544"/>
                    <a:gd name="connsiteX9" fmla="*/ 0 w 2512443"/>
                    <a:gd name="connsiteY9" fmla="*/ 1184015 h 4030544"/>
                    <a:gd name="connsiteX10" fmla="*/ 1300516 w 2512443"/>
                    <a:gd name="connsiteY10" fmla="*/ 0 h 4030544"/>
                    <a:gd name="connsiteX0" fmla="*/ 1300516 w 2512443"/>
                    <a:gd name="connsiteY0" fmla="*/ 0 h 4030544"/>
                    <a:gd name="connsiteX1" fmla="*/ 2512443 w 2512443"/>
                    <a:gd name="connsiteY1" fmla="*/ 831487 h 4030544"/>
                    <a:gd name="connsiteX2" fmla="*/ 1485900 w 2512443"/>
                    <a:gd name="connsiteY2" fmla="*/ 152400 h 4030544"/>
                    <a:gd name="connsiteX3" fmla="*/ 370768 w 2512443"/>
                    <a:gd name="connsiteY3" fmla="*/ 1267532 h 4030544"/>
                    <a:gd name="connsiteX4" fmla="*/ 365760 w 2512443"/>
                    <a:gd name="connsiteY4" fmla="*/ 3744335 h 4030544"/>
                    <a:gd name="connsiteX5" fmla="*/ 362140 w 2512443"/>
                    <a:gd name="connsiteY5" fmla="*/ 3849474 h 4030544"/>
                    <a:gd name="connsiteX6" fmla="*/ 181070 w 2512443"/>
                    <a:gd name="connsiteY6" fmla="*/ 4030544 h 4030544"/>
                    <a:gd name="connsiteX7" fmla="*/ 0 w 2512443"/>
                    <a:gd name="connsiteY7" fmla="*/ 3849474 h 4030544"/>
                    <a:gd name="connsiteX8" fmla="*/ 0 w 2512443"/>
                    <a:gd name="connsiteY8" fmla="*/ 3744335 h 4030544"/>
                    <a:gd name="connsiteX9" fmla="*/ 0 w 2512443"/>
                    <a:gd name="connsiteY9" fmla="*/ 1184015 h 4030544"/>
                    <a:gd name="connsiteX10" fmla="*/ 1300516 w 2512443"/>
                    <a:gd name="connsiteY10" fmla="*/ 0 h 4030544"/>
                    <a:gd name="connsiteX0" fmla="*/ 1300516 w 2512443"/>
                    <a:gd name="connsiteY0" fmla="*/ 927 h 4031471"/>
                    <a:gd name="connsiteX1" fmla="*/ 2512443 w 2512443"/>
                    <a:gd name="connsiteY1" fmla="*/ 832414 h 4031471"/>
                    <a:gd name="connsiteX2" fmla="*/ 1485900 w 2512443"/>
                    <a:gd name="connsiteY2" fmla="*/ 153327 h 4031471"/>
                    <a:gd name="connsiteX3" fmla="*/ 370768 w 2512443"/>
                    <a:gd name="connsiteY3" fmla="*/ 1268459 h 4031471"/>
                    <a:gd name="connsiteX4" fmla="*/ 365760 w 2512443"/>
                    <a:gd name="connsiteY4" fmla="*/ 3745262 h 4031471"/>
                    <a:gd name="connsiteX5" fmla="*/ 362140 w 2512443"/>
                    <a:gd name="connsiteY5" fmla="*/ 3850401 h 4031471"/>
                    <a:gd name="connsiteX6" fmla="*/ 181070 w 2512443"/>
                    <a:gd name="connsiteY6" fmla="*/ 4031471 h 4031471"/>
                    <a:gd name="connsiteX7" fmla="*/ 0 w 2512443"/>
                    <a:gd name="connsiteY7" fmla="*/ 3850401 h 4031471"/>
                    <a:gd name="connsiteX8" fmla="*/ 0 w 2512443"/>
                    <a:gd name="connsiteY8" fmla="*/ 3745262 h 4031471"/>
                    <a:gd name="connsiteX9" fmla="*/ 0 w 2512443"/>
                    <a:gd name="connsiteY9" fmla="*/ 1184942 h 4031471"/>
                    <a:gd name="connsiteX10" fmla="*/ 1300516 w 2512443"/>
                    <a:gd name="connsiteY10" fmla="*/ 927 h 4031471"/>
                    <a:gd name="connsiteX0" fmla="*/ 1300516 w 2512443"/>
                    <a:gd name="connsiteY0" fmla="*/ 927 h 4031471"/>
                    <a:gd name="connsiteX1" fmla="*/ 2512443 w 2512443"/>
                    <a:gd name="connsiteY1" fmla="*/ 832414 h 4031471"/>
                    <a:gd name="connsiteX2" fmla="*/ 1485900 w 2512443"/>
                    <a:gd name="connsiteY2" fmla="*/ 153327 h 4031471"/>
                    <a:gd name="connsiteX3" fmla="*/ 370768 w 2512443"/>
                    <a:gd name="connsiteY3" fmla="*/ 1268459 h 4031471"/>
                    <a:gd name="connsiteX4" fmla="*/ 365760 w 2512443"/>
                    <a:gd name="connsiteY4" fmla="*/ 3745262 h 4031471"/>
                    <a:gd name="connsiteX5" fmla="*/ 362140 w 2512443"/>
                    <a:gd name="connsiteY5" fmla="*/ 3850401 h 4031471"/>
                    <a:gd name="connsiteX6" fmla="*/ 181070 w 2512443"/>
                    <a:gd name="connsiteY6" fmla="*/ 4031471 h 4031471"/>
                    <a:gd name="connsiteX7" fmla="*/ 0 w 2512443"/>
                    <a:gd name="connsiteY7" fmla="*/ 3850401 h 4031471"/>
                    <a:gd name="connsiteX8" fmla="*/ 0 w 2512443"/>
                    <a:gd name="connsiteY8" fmla="*/ 3745262 h 4031471"/>
                    <a:gd name="connsiteX9" fmla="*/ 0 w 2512443"/>
                    <a:gd name="connsiteY9" fmla="*/ 1184942 h 4031471"/>
                    <a:gd name="connsiteX10" fmla="*/ 1300516 w 2512443"/>
                    <a:gd name="connsiteY10" fmla="*/ 927 h 4031471"/>
                    <a:gd name="connsiteX0" fmla="*/ 1300516 w 2512443"/>
                    <a:gd name="connsiteY0" fmla="*/ 927 h 4031471"/>
                    <a:gd name="connsiteX1" fmla="*/ 2512443 w 2512443"/>
                    <a:gd name="connsiteY1" fmla="*/ 832414 h 4031471"/>
                    <a:gd name="connsiteX2" fmla="*/ 1485900 w 2512443"/>
                    <a:gd name="connsiteY2" fmla="*/ 153327 h 4031471"/>
                    <a:gd name="connsiteX3" fmla="*/ 370768 w 2512443"/>
                    <a:gd name="connsiteY3" fmla="*/ 1268459 h 4031471"/>
                    <a:gd name="connsiteX4" fmla="*/ 365760 w 2512443"/>
                    <a:gd name="connsiteY4" fmla="*/ 3745262 h 4031471"/>
                    <a:gd name="connsiteX5" fmla="*/ 362140 w 2512443"/>
                    <a:gd name="connsiteY5" fmla="*/ 3850401 h 4031471"/>
                    <a:gd name="connsiteX6" fmla="*/ 181070 w 2512443"/>
                    <a:gd name="connsiteY6" fmla="*/ 4031471 h 4031471"/>
                    <a:gd name="connsiteX7" fmla="*/ 0 w 2512443"/>
                    <a:gd name="connsiteY7" fmla="*/ 3850401 h 4031471"/>
                    <a:gd name="connsiteX8" fmla="*/ 0 w 2512443"/>
                    <a:gd name="connsiteY8" fmla="*/ 1184942 h 4031471"/>
                    <a:gd name="connsiteX9" fmla="*/ 1300516 w 2512443"/>
                    <a:gd name="connsiteY9" fmla="*/ 927 h 4031471"/>
                    <a:gd name="connsiteX0" fmla="*/ 1306126 w 2518053"/>
                    <a:gd name="connsiteY0" fmla="*/ 927 h 4031479"/>
                    <a:gd name="connsiteX1" fmla="*/ 2518053 w 2518053"/>
                    <a:gd name="connsiteY1" fmla="*/ 832414 h 4031479"/>
                    <a:gd name="connsiteX2" fmla="*/ 1491510 w 2518053"/>
                    <a:gd name="connsiteY2" fmla="*/ 153327 h 4031479"/>
                    <a:gd name="connsiteX3" fmla="*/ 376378 w 2518053"/>
                    <a:gd name="connsiteY3" fmla="*/ 1268459 h 4031479"/>
                    <a:gd name="connsiteX4" fmla="*/ 371370 w 2518053"/>
                    <a:gd name="connsiteY4" fmla="*/ 3745262 h 4031479"/>
                    <a:gd name="connsiteX5" fmla="*/ 367750 w 2518053"/>
                    <a:gd name="connsiteY5" fmla="*/ 3850401 h 4031479"/>
                    <a:gd name="connsiteX6" fmla="*/ 186680 w 2518053"/>
                    <a:gd name="connsiteY6" fmla="*/ 4031471 h 4031479"/>
                    <a:gd name="connsiteX7" fmla="*/ 0 w 2518053"/>
                    <a:gd name="connsiteY7" fmla="*/ 3856011 h 4031479"/>
                    <a:gd name="connsiteX8" fmla="*/ 5610 w 2518053"/>
                    <a:gd name="connsiteY8" fmla="*/ 1184942 h 4031479"/>
                    <a:gd name="connsiteX9" fmla="*/ 1306126 w 2518053"/>
                    <a:gd name="connsiteY9" fmla="*/ 927 h 4031479"/>
                    <a:gd name="connsiteX0" fmla="*/ 1306126 w 2518053"/>
                    <a:gd name="connsiteY0" fmla="*/ 927 h 4031479"/>
                    <a:gd name="connsiteX1" fmla="*/ 2518053 w 2518053"/>
                    <a:gd name="connsiteY1" fmla="*/ 832414 h 4031479"/>
                    <a:gd name="connsiteX2" fmla="*/ 1491510 w 2518053"/>
                    <a:gd name="connsiteY2" fmla="*/ 153327 h 4031479"/>
                    <a:gd name="connsiteX3" fmla="*/ 376378 w 2518053"/>
                    <a:gd name="connsiteY3" fmla="*/ 1268459 h 4031479"/>
                    <a:gd name="connsiteX4" fmla="*/ 371370 w 2518053"/>
                    <a:gd name="connsiteY4" fmla="*/ 3745262 h 4031479"/>
                    <a:gd name="connsiteX5" fmla="*/ 367750 w 2518053"/>
                    <a:gd name="connsiteY5" fmla="*/ 3850401 h 4031479"/>
                    <a:gd name="connsiteX6" fmla="*/ 186680 w 2518053"/>
                    <a:gd name="connsiteY6" fmla="*/ 4031471 h 4031479"/>
                    <a:gd name="connsiteX7" fmla="*/ 0 w 2518053"/>
                    <a:gd name="connsiteY7" fmla="*/ 3856011 h 4031479"/>
                    <a:gd name="connsiteX8" fmla="*/ 5610 w 2518053"/>
                    <a:gd name="connsiteY8" fmla="*/ 1184942 h 4031479"/>
                    <a:gd name="connsiteX9" fmla="*/ 1306126 w 2518053"/>
                    <a:gd name="connsiteY9" fmla="*/ 927 h 4031479"/>
                    <a:gd name="connsiteX0" fmla="*/ 1306320 w 2518247"/>
                    <a:gd name="connsiteY0" fmla="*/ 927 h 4031492"/>
                    <a:gd name="connsiteX1" fmla="*/ 2518247 w 2518247"/>
                    <a:gd name="connsiteY1" fmla="*/ 832414 h 4031492"/>
                    <a:gd name="connsiteX2" fmla="*/ 1491704 w 2518247"/>
                    <a:gd name="connsiteY2" fmla="*/ 153327 h 4031492"/>
                    <a:gd name="connsiteX3" fmla="*/ 376572 w 2518247"/>
                    <a:gd name="connsiteY3" fmla="*/ 1268459 h 4031492"/>
                    <a:gd name="connsiteX4" fmla="*/ 371564 w 2518247"/>
                    <a:gd name="connsiteY4" fmla="*/ 3745262 h 4031492"/>
                    <a:gd name="connsiteX5" fmla="*/ 367944 w 2518247"/>
                    <a:gd name="connsiteY5" fmla="*/ 3850401 h 4031492"/>
                    <a:gd name="connsiteX6" fmla="*/ 186874 w 2518247"/>
                    <a:gd name="connsiteY6" fmla="*/ 4031471 h 4031492"/>
                    <a:gd name="connsiteX7" fmla="*/ 194 w 2518247"/>
                    <a:gd name="connsiteY7" fmla="*/ 3856011 h 4031492"/>
                    <a:gd name="connsiteX8" fmla="*/ 5804 w 2518247"/>
                    <a:gd name="connsiteY8" fmla="*/ 1184942 h 4031492"/>
                    <a:gd name="connsiteX9" fmla="*/ 1306320 w 2518247"/>
                    <a:gd name="connsiteY9" fmla="*/ 927 h 40314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518247" h="4031492">
                      <a:moveTo>
                        <a:pt x="1306320" y="927"/>
                      </a:moveTo>
                      <a:cubicBezTo>
                        <a:pt x="1859024" y="927"/>
                        <a:pt x="2331199" y="345709"/>
                        <a:pt x="2518247" y="832414"/>
                      </a:cubicBezTo>
                      <a:cubicBezTo>
                        <a:pt x="2348578" y="433214"/>
                        <a:pt x="1952827" y="153327"/>
                        <a:pt x="1491704" y="153327"/>
                      </a:cubicBezTo>
                      <a:cubicBezTo>
                        <a:pt x="875834" y="153327"/>
                        <a:pt x="376572" y="652589"/>
                        <a:pt x="376572" y="1268459"/>
                      </a:cubicBezTo>
                      <a:cubicBezTo>
                        <a:pt x="374903" y="2094060"/>
                        <a:pt x="373233" y="2919661"/>
                        <a:pt x="371564" y="3745262"/>
                      </a:cubicBezTo>
                      <a:cubicBezTo>
                        <a:pt x="372739" y="3744589"/>
                        <a:pt x="369151" y="3815355"/>
                        <a:pt x="367944" y="3850401"/>
                      </a:cubicBezTo>
                      <a:cubicBezTo>
                        <a:pt x="378576" y="4003566"/>
                        <a:pt x="248166" y="4030536"/>
                        <a:pt x="186874" y="4031471"/>
                      </a:cubicBezTo>
                      <a:cubicBezTo>
                        <a:pt x="125582" y="4032406"/>
                        <a:pt x="-5744" y="4003514"/>
                        <a:pt x="194" y="3856011"/>
                      </a:cubicBezTo>
                      <a:lnTo>
                        <a:pt x="5804" y="1184942"/>
                      </a:lnTo>
                      <a:cubicBezTo>
                        <a:pt x="108330" y="139531"/>
                        <a:pt x="996230" y="-13917"/>
                        <a:pt x="1306320" y="927"/>
                      </a:cubicBezTo>
                      <a:close/>
                    </a:path>
                  </a:pathLst>
                </a:custGeom>
                <a:gradFill>
                  <a:gsLst>
                    <a:gs pos="54000">
                      <a:srgbClr val="71DAFF"/>
                    </a:gs>
                    <a:gs pos="0">
                      <a:srgbClr val="00B0F0"/>
                    </a:gs>
                    <a:gs pos="100000">
                      <a:srgbClr val="00B0F0"/>
                    </a:gs>
                  </a:gsLst>
                  <a:lin ang="16800000" scaled="0"/>
                </a:gradFill>
                <a:ln w="25400" cap="flat" cmpd="sng" algn="ctr">
                  <a:solidFill>
                    <a:srgbClr val="FFFFFF"/>
                  </a:solidFill>
                  <a:prstDash val="solid"/>
                </a:ln>
                <a:effectLst>
                  <a:outerShdw blurRad="25400" dist="63500" dir="8100000" algn="ctr" rotWithShape="0">
                    <a:prstClr val="black">
                      <a:alpha val="1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114" name="Rounded Rectangle 12"/>
                <p:cNvSpPr/>
                <p:nvPr/>
              </p:nvSpPr>
              <p:spPr>
                <a:xfrm rot="5400000" flipH="1" flipV="1">
                  <a:off x="5076799" y="2678743"/>
                  <a:ext cx="1037641" cy="27030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6690" h="1948425">
                      <a:moveTo>
                        <a:pt x="776866" y="0"/>
                      </a:moveTo>
                      <a:cubicBezTo>
                        <a:pt x="820963" y="46321"/>
                        <a:pt x="860785" y="96555"/>
                        <a:pt x="896690" y="149676"/>
                      </a:cubicBezTo>
                      <a:cubicBezTo>
                        <a:pt x="562289" y="361113"/>
                        <a:pt x="343952" y="726036"/>
                        <a:pt x="343952" y="1139964"/>
                      </a:cubicBezTo>
                      <a:cubicBezTo>
                        <a:pt x="345125" y="1351539"/>
                        <a:pt x="346299" y="1563114"/>
                        <a:pt x="347472" y="1774689"/>
                      </a:cubicBezTo>
                      <a:cubicBezTo>
                        <a:pt x="347472" y="1870641"/>
                        <a:pt x="269688" y="1948425"/>
                        <a:pt x="173736" y="1948425"/>
                      </a:cubicBezTo>
                      <a:cubicBezTo>
                        <a:pt x="77973" y="1948425"/>
                        <a:pt x="306" y="1870946"/>
                        <a:pt x="114" y="1775254"/>
                      </a:cubicBezTo>
                      <a:lnTo>
                        <a:pt x="0" y="1775254"/>
                      </a:lnTo>
                      <a:lnTo>
                        <a:pt x="0" y="1774689"/>
                      </a:lnTo>
                      <a:lnTo>
                        <a:pt x="0" y="1491225"/>
                      </a:lnTo>
                      <a:lnTo>
                        <a:pt x="0" y="1036996"/>
                      </a:lnTo>
                      <a:cubicBezTo>
                        <a:pt x="0" y="554292"/>
                        <a:pt x="323839" y="138861"/>
                        <a:pt x="776866" y="0"/>
                      </a:cubicBezTo>
                      <a:close/>
                    </a:path>
                  </a:pathLst>
                </a:custGeom>
                <a:gradFill>
                  <a:gsLst>
                    <a:gs pos="54000">
                      <a:srgbClr val="B8E08C"/>
                    </a:gs>
                    <a:gs pos="0">
                      <a:srgbClr val="92D050"/>
                    </a:gs>
                    <a:gs pos="100000">
                      <a:srgbClr val="92D050"/>
                    </a:gs>
                  </a:gsLst>
                  <a:lin ang="16800000" scaled="0"/>
                </a:gradFill>
                <a:ln w="25400" cap="flat" cmpd="sng" algn="ctr">
                  <a:solidFill>
                    <a:srgbClr val="FFFFFF"/>
                  </a:solidFill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115" name="Rounded Rectangle 12"/>
                <p:cNvSpPr/>
                <p:nvPr/>
              </p:nvSpPr>
              <p:spPr>
                <a:xfrm rot="5400000" flipH="1" flipV="1">
                  <a:off x="4957970" y="2528514"/>
                  <a:ext cx="908249" cy="23498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6690" h="1948425">
                      <a:moveTo>
                        <a:pt x="776866" y="0"/>
                      </a:moveTo>
                      <a:cubicBezTo>
                        <a:pt x="820963" y="46321"/>
                        <a:pt x="860785" y="96555"/>
                        <a:pt x="896690" y="149676"/>
                      </a:cubicBezTo>
                      <a:cubicBezTo>
                        <a:pt x="562289" y="361113"/>
                        <a:pt x="343952" y="726036"/>
                        <a:pt x="343952" y="1139964"/>
                      </a:cubicBezTo>
                      <a:cubicBezTo>
                        <a:pt x="345125" y="1351539"/>
                        <a:pt x="346299" y="1563114"/>
                        <a:pt x="347472" y="1774689"/>
                      </a:cubicBezTo>
                      <a:cubicBezTo>
                        <a:pt x="347472" y="1870641"/>
                        <a:pt x="269688" y="1948425"/>
                        <a:pt x="173736" y="1948425"/>
                      </a:cubicBezTo>
                      <a:cubicBezTo>
                        <a:pt x="77973" y="1948425"/>
                        <a:pt x="306" y="1870946"/>
                        <a:pt x="114" y="1775254"/>
                      </a:cubicBezTo>
                      <a:lnTo>
                        <a:pt x="0" y="1775254"/>
                      </a:lnTo>
                      <a:lnTo>
                        <a:pt x="0" y="1774689"/>
                      </a:lnTo>
                      <a:lnTo>
                        <a:pt x="0" y="1491225"/>
                      </a:lnTo>
                      <a:lnTo>
                        <a:pt x="0" y="1036996"/>
                      </a:lnTo>
                      <a:cubicBezTo>
                        <a:pt x="0" y="554292"/>
                        <a:pt x="323839" y="138861"/>
                        <a:pt x="776866" y="0"/>
                      </a:cubicBezTo>
                      <a:close/>
                    </a:path>
                  </a:pathLst>
                </a:custGeom>
                <a:gradFill>
                  <a:gsLst>
                    <a:gs pos="54000">
                      <a:srgbClr val="F6DF8A"/>
                    </a:gs>
                    <a:gs pos="0">
                      <a:srgbClr val="EFC735"/>
                    </a:gs>
                    <a:gs pos="100000">
                      <a:srgbClr val="EFC735"/>
                    </a:gs>
                  </a:gsLst>
                  <a:lin ang="16800000" scaled="0"/>
                </a:gradFill>
                <a:ln w="25400" cap="flat" cmpd="sng" algn="ctr">
                  <a:solidFill>
                    <a:srgbClr val="FFFFFF"/>
                  </a:solidFill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116" name="Rounded Rectangle 12"/>
                <p:cNvSpPr/>
                <p:nvPr/>
              </p:nvSpPr>
              <p:spPr>
                <a:xfrm rot="5400000" flipH="1" flipV="1">
                  <a:off x="4728002" y="2291082"/>
                  <a:ext cx="918950" cy="20667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6690" h="1948425">
                      <a:moveTo>
                        <a:pt x="776866" y="0"/>
                      </a:moveTo>
                      <a:cubicBezTo>
                        <a:pt x="820963" y="46321"/>
                        <a:pt x="860785" y="96555"/>
                        <a:pt x="896690" y="149676"/>
                      </a:cubicBezTo>
                      <a:cubicBezTo>
                        <a:pt x="562289" y="361113"/>
                        <a:pt x="343952" y="726036"/>
                        <a:pt x="343952" y="1139964"/>
                      </a:cubicBezTo>
                      <a:cubicBezTo>
                        <a:pt x="345125" y="1351539"/>
                        <a:pt x="346299" y="1563114"/>
                        <a:pt x="347472" y="1774689"/>
                      </a:cubicBezTo>
                      <a:cubicBezTo>
                        <a:pt x="347472" y="1870641"/>
                        <a:pt x="269688" y="1948425"/>
                        <a:pt x="173736" y="1948425"/>
                      </a:cubicBezTo>
                      <a:cubicBezTo>
                        <a:pt x="77973" y="1948425"/>
                        <a:pt x="306" y="1870946"/>
                        <a:pt x="114" y="1775254"/>
                      </a:cubicBezTo>
                      <a:lnTo>
                        <a:pt x="0" y="1775254"/>
                      </a:lnTo>
                      <a:lnTo>
                        <a:pt x="0" y="1774689"/>
                      </a:lnTo>
                      <a:lnTo>
                        <a:pt x="0" y="1491225"/>
                      </a:lnTo>
                      <a:lnTo>
                        <a:pt x="0" y="1036996"/>
                      </a:lnTo>
                      <a:cubicBezTo>
                        <a:pt x="0" y="554292"/>
                        <a:pt x="323839" y="138861"/>
                        <a:pt x="776866" y="0"/>
                      </a:cubicBezTo>
                      <a:close/>
                    </a:path>
                  </a:pathLst>
                </a:custGeom>
                <a:gradFill>
                  <a:gsLst>
                    <a:gs pos="54000">
                      <a:srgbClr val="71DAFF"/>
                    </a:gs>
                    <a:gs pos="0">
                      <a:srgbClr val="00B0F0"/>
                    </a:gs>
                    <a:gs pos="100000">
                      <a:srgbClr val="00B0F0"/>
                    </a:gs>
                  </a:gsLst>
                  <a:lin ang="16800000" scaled="0"/>
                </a:gradFill>
                <a:ln w="25400" cap="flat" cmpd="sng" algn="ctr">
                  <a:solidFill>
                    <a:srgbClr val="FFFFFF"/>
                  </a:solidFill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</p:grpSp>
          <p:grpSp>
            <p:nvGrpSpPr>
              <p:cNvPr id="66" name="Group 65"/>
              <p:cNvGrpSpPr/>
              <p:nvPr/>
            </p:nvGrpSpPr>
            <p:grpSpPr>
              <a:xfrm flipH="1" flipV="1">
                <a:off x="152400" y="1169109"/>
                <a:ext cx="4923269" cy="3167869"/>
                <a:chOff x="3869626" y="2864985"/>
                <a:chExt cx="4266025" cy="3231542"/>
              </a:xfrm>
            </p:grpSpPr>
            <p:sp>
              <p:nvSpPr>
                <p:cNvPr id="70" name="Rounded Rectangle 19"/>
                <p:cNvSpPr/>
                <p:nvPr/>
              </p:nvSpPr>
              <p:spPr>
                <a:xfrm rot="5400000" flipH="1" flipV="1">
                  <a:off x="5191502" y="2871953"/>
                  <a:ext cx="1153154" cy="3018430"/>
                </a:xfrm>
                <a:custGeom>
                  <a:avLst/>
                  <a:gdLst>
                    <a:gd name="connsiteX0" fmla="*/ 1328613 w 1347370"/>
                    <a:gd name="connsiteY0" fmla="*/ 94576 h 2317010"/>
                    <a:gd name="connsiteX1" fmla="*/ 1347370 w 1347370"/>
                    <a:gd name="connsiteY1" fmla="*/ 104953 h 2317010"/>
                    <a:gd name="connsiteX2" fmla="*/ 1311192 w 1347370"/>
                    <a:gd name="connsiteY2" fmla="*/ 106342 h 2317010"/>
                    <a:gd name="connsiteX3" fmla="*/ 1328613 w 1347370"/>
                    <a:gd name="connsiteY3" fmla="*/ 94576 h 2317010"/>
                    <a:gd name="connsiteX4" fmla="*/ 928070 w 1347370"/>
                    <a:gd name="connsiteY4" fmla="*/ 0 h 2317010"/>
                    <a:gd name="connsiteX5" fmla="*/ 1088633 w 1347370"/>
                    <a:gd name="connsiteY5" fmla="*/ 15377 h 2317010"/>
                    <a:gd name="connsiteX6" fmla="*/ 892910 w 1347370"/>
                    <a:gd name="connsiteY6" fmla="*/ 114418 h 2317010"/>
                    <a:gd name="connsiteX7" fmla="*/ 831868 w 1347370"/>
                    <a:gd name="connsiteY7" fmla="*/ 154468 h 2317010"/>
                    <a:gd name="connsiteX8" fmla="*/ 796883 w 1347370"/>
                    <a:gd name="connsiteY8" fmla="*/ 179608 h 2317010"/>
                    <a:gd name="connsiteX9" fmla="*/ 372149 w 1347370"/>
                    <a:gd name="connsiteY9" fmla="*/ 1004499 h 2317010"/>
                    <a:gd name="connsiteX10" fmla="*/ 372150 w 1347370"/>
                    <a:gd name="connsiteY10" fmla="*/ 2128588 h 2317010"/>
                    <a:gd name="connsiteX11" fmla="*/ 183728 w 1347370"/>
                    <a:gd name="connsiteY11" fmla="*/ 2317010 h 2317010"/>
                    <a:gd name="connsiteX12" fmla="*/ 1 w 1347370"/>
                    <a:gd name="connsiteY12" fmla="*/ 2169354 h 2317010"/>
                    <a:gd name="connsiteX13" fmla="*/ 0 w 1347370"/>
                    <a:gd name="connsiteY13" fmla="*/ 919511 h 2317010"/>
                    <a:gd name="connsiteX14" fmla="*/ 928070 w 1347370"/>
                    <a:gd name="connsiteY14" fmla="*/ 0 h 2317010"/>
                    <a:gd name="connsiteX0" fmla="*/ 1311192 w 1347370"/>
                    <a:gd name="connsiteY0" fmla="*/ 106342 h 2317010"/>
                    <a:gd name="connsiteX1" fmla="*/ 1347370 w 1347370"/>
                    <a:gd name="connsiteY1" fmla="*/ 104953 h 2317010"/>
                    <a:gd name="connsiteX2" fmla="*/ 1311192 w 1347370"/>
                    <a:gd name="connsiteY2" fmla="*/ 106342 h 2317010"/>
                    <a:gd name="connsiteX3" fmla="*/ 928070 w 1347370"/>
                    <a:gd name="connsiteY3" fmla="*/ 0 h 2317010"/>
                    <a:gd name="connsiteX4" fmla="*/ 1088633 w 1347370"/>
                    <a:gd name="connsiteY4" fmla="*/ 15377 h 2317010"/>
                    <a:gd name="connsiteX5" fmla="*/ 892910 w 1347370"/>
                    <a:gd name="connsiteY5" fmla="*/ 114418 h 2317010"/>
                    <a:gd name="connsiteX6" fmla="*/ 831868 w 1347370"/>
                    <a:gd name="connsiteY6" fmla="*/ 154468 h 2317010"/>
                    <a:gd name="connsiteX7" fmla="*/ 796883 w 1347370"/>
                    <a:gd name="connsiteY7" fmla="*/ 179608 h 2317010"/>
                    <a:gd name="connsiteX8" fmla="*/ 372149 w 1347370"/>
                    <a:gd name="connsiteY8" fmla="*/ 1004499 h 2317010"/>
                    <a:gd name="connsiteX9" fmla="*/ 372150 w 1347370"/>
                    <a:gd name="connsiteY9" fmla="*/ 2128588 h 2317010"/>
                    <a:gd name="connsiteX10" fmla="*/ 183728 w 1347370"/>
                    <a:gd name="connsiteY10" fmla="*/ 2317010 h 2317010"/>
                    <a:gd name="connsiteX11" fmla="*/ 1 w 1347370"/>
                    <a:gd name="connsiteY11" fmla="*/ 2169354 h 2317010"/>
                    <a:gd name="connsiteX12" fmla="*/ 0 w 1347370"/>
                    <a:gd name="connsiteY12" fmla="*/ 919511 h 2317010"/>
                    <a:gd name="connsiteX13" fmla="*/ 928070 w 1347370"/>
                    <a:gd name="connsiteY13" fmla="*/ 0 h 2317010"/>
                    <a:gd name="connsiteX0" fmla="*/ 928070 w 1088633"/>
                    <a:gd name="connsiteY0" fmla="*/ 0 h 2317010"/>
                    <a:gd name="connsiteX1" fmla="*/ 1088633 w 1088633"/>
                    <a:gd name="connsiteY1" fmla="*/ 15377 h 2317010"/>
                    <a:gd name="connsiteX2" fmla="*/ 892910 w 1088633"/>
                    <a:gd name="connsiteY2" fmla="*/ 114418 h 2317010"/>
                    <a:gd name="connsiteX3" fmla="*/ 831868 w 1088633"/>
                    <a:gd name="connsiteY3" fmla="*/ 154468 h 2317010"/>
                    <a:gd name="connsiteX4" fmla="*/ 796883 w 1088633"/>
                    <a:gd name="connsiteY4" fmla="*/ 179608 h 2317010"/>
                    <a:gd name="connsiteX5" fmla="*/ 372149 w 1088633"/>
                    <a:gd name="connsiteY5" fmla="*/ 1004499 h 2317010"/>
                    <a:gd name="connsiteX6" fmla="*/ 372150 w 1088633"/>
                    <a:gd name="connsiteY6" fmla="*/ 2128588 h 2317010"/>
                    <a:gd name="connsiteX7" fmla="*/ 183728 w 1088633"/>
                    <a:gd name="connsiteY7" fmla="*/ 2317010 h 2317010"/>
                    <a:gd name="connsiteX8" fmla="*/ 1 w 1088633"/>
                    <a:gd name="connsiteY8" fmla="*/ 2169354 h 2317010"/>
                    <a:gd name="connsiteX9" fmla="*/ 0 w 1088633"/>
                    <a:gd name="connsiteY9" fmla="*/ 919511 h 2317010"/>
                    <a:gd name="connsiteX10" fmla="*/ 928070 w 1088633"/>
                    <a:gd name="connsiteY10" fmla="*/ 0 h 23170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088633" h="2317010">
                      <a:moveTo>
                        <a:pt x="928070" y="0"/>
                      </a:moveTo>
                      <a:cubicBezTo>
                        <a:pt x="982891" y="88"/>
                        <a:pt x="1036585" y="5174"/>
                        <a:pt x="1088633" y="15377"/>
                      </a:cubicBezTo>
                      <a:cubicBezTo>
                        <a:pt x="1019234" y="40914"/>
                        <a:pt x="953221" y="73425"/>
                        <a:pt x="892910" y="114418"/>
                      </a:cubicBezTo>
                      <a:cubicBezTo>
                        <a:pt x="871486" y="126197"/>
                        <a:pt x="851088" y="139540"/>
                        <a:pt x="831868" y="154468"/>
                      </a:cubicBezTo>
                      <a:cubicBezTo>
                        <a:pt x="819118" y="161386"/>
                        <a:pt x="807648" y="170055"/>
                        <a:pt x="796883" y="179608"/>
                      </a:cubicBezTo>
                      <a:cubicBezTo>
                        <a:pt x="541968" y="372422"/>
                        <a:pt x="377077" y="669844"/>
                        <a:pt x="372149" y="1004499"/>
                      </a:cubicBezTo>
                      <a:cubicBezTo>
                        <a:pt x="372149" y="1379195"/>
                        <a:pt x="372150" y="1753892"/>
                        <a:pt x="372150" y="2128588"/>
                      </a:cubicBezTo>
                      <a:cubicBezTo>
                        <a:pt x="372150" y="2232651"/>
                        <a:pt x="287791" y="2317010"/>
                        <a:pt x="183728" y="2317010"/>
                      </a:cubicBezTo>
                      <a:cubicBezTo>
                        <a:pt x="93683" y="2317010"/>
                        <a:pt x="18391" y="2253848"/>
                        <a:pt x="1" y="2169354"/>
                      </a:cubicBezTo>
                      <a:cubicBezTo>
                        <a:pt x="1" y="1752740"/>
                        <a:pt x="0" y="1336125"/>
                        <a:pt x="0" y="919511"/>
                      </a:cubicBezTo>
                      <a:cubicBezTo>
                        <a:pt x="7047" y="411997"/>
                        <a:pt x="419414" y="2606"/>
                        <a:pt x="928070" y="0"/>
                      </a:cubicBezTo>
                      <a:close/>
                    </a:path>
                  </a:pathLst>
                </a:custGeom>
                <a:gradFill>
                  <a:gsLst>
                    <a:gs pos="54000">
                      <a:srgbClr val="71DAFF"/>
                    </a:gs>
                    <a:gs pos="0">
                      <a:srgbClr val="00B0F0"/>
                    </a:gs>
                    <a:gs pos="100000">
                      <a:srgbClr val="00B0F0"/>
                    </a:gs>
                  </a:gsLst>
                  <a:lin ang="16800000" scaled="0"/>
                </a:gradFill>
                <a:ln w="25400" cap="flat" cmpd="sng" algn="ctr">
                  <a:solidFill>
                    <a:srgbClr val="FFFFFF"/>
                  </a:solidFill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71" name="Rounded Rectangle 18"/>
                <p:cNvSpPr/>
                <p:nvPr/>
              </p:nvSpPr>
              <p:spPr>
                <a:xfrm rot="5400000" flipH="1" flipV="1">
                  <a:off x="5173259" y="2820646"/>
                  <a:ext cx="1478836" cy="3521563"/>
                </a:xfrm>
                <a:custGeom>
                  <a:avLst/>
                  <a:gdLst>
                    <a:gd name="connsiteX0" fmla="*/ 929395 w 1396092"/>
                    <a:gd name="connsiteY0" fmla="*/ 0 h 2921950"/>
                    <a:gd name="connsiteX1" fmla="*/ 1396092 w 1396092"/>
                    <a:gd name="connsiteY1" fmla="*/ 108695 h 2921950"/>
                    <a:gd name="connsiteX2" fmla="*/ 1291984 w 1396092"/>
                    <a:gd name="connsiteY2" fmla="*/ 95536 h 2921950"/>
                    <a:gd name="connsiteX3" fmla="*/ 358553 w 1396092"/>
                    <a:gd name="connsiteY3" fmla="*/ 1015315 h 2921950"/>
                    <a:gd name="connsiteX4" fmla="*/ 358554 w 1396092"/>
                    <a:gd name="connsiteY4" fmla="*/ 2742673 h 2921950"/>
                    <a:gd name="connsiteX5" fmla="*/ 179277 w 1396092"/>
                    <a:gd name="connsiteY5" fmla="*/ 2921950 h 2921950"/>
                    <a:gd name="connsiteX6" fmla="*/ 0 w 1396092"/>
                    <a:gd name="connsiteY6" fmla="*/ 2742673 h 2921950"/>
                    <a:gd name="connsiteX7" fmla="*/ 0 w 1396092"/>
                    <a:gd name="connsiteY7" fmla="*/ 2720279 h 2921950"/>
                    <a:gd name="connsiteX8" fmla="*/ 0 w 1396092"/>
                    <a:gd name="connsiteY8" fmla="*/ 2655107 h 2921950"/>
                    <a:gd name="connsiteX9" fmla="*/ 0 w 1396092"/>
                    <a:gd name="connsiteY9" fmla="*/ 1857090 h 2921950"/>
                    <a:gd name="connsiteX10" fmla="*/ 0 w 1396092"/>
                    <a:gd name="connsiteY10" fmla="*/ 1372307 h 2921950"/>
                    <a:gd name="connsiteX11" fmla="*/ 0 w 1396092"/>
                    <a:gd name="connsiteY11" fmla="*/ 940679 h 2921950"/>
                    <a:gd name="connsiteX12" fmla="*/ 0 w 1396092"/>
                    <a:gd name="connsiteY12" fmla="*/ 929395 h 2921950"/>
                    <a:gd name="connsiteX13" fmla="*/ 0 w 1396092"/>
                    <a:gd name="connsiteY13" fmla="*/ 911289 h 2921950"/>
                    <a:gd name="connsiteX14" fmla="*/ 915 w 1396092"/>
                    <a:gd name="connsiteY14" fmla="*/ 911289 h 2921950"/>
                    <a:gd name="connsiteX15" fmla="*/ 929395 w 1396092"/>
                    <a:gd name="connsiteY15" fmla="*/ 0 h 2921950"/>
                    <a:gd name="connsiteX0" fmla="*/ 929395 w 1396092"/>
                    <a:gd name="connsiteY0" fmla="*/ 0 h 2921950"/>
                    <a:gd name="connsiteX1" fmla="*/ 1396092 w 1396092"/>
                    <a:gd name="connsiteY1" fmla="*/ 108695 h 2921950"/>
                    <a:gd name="connsiteX2" fmla="*/ 1291984 w 1396092"/>
                    <a:gd name="connsiteY2" fmla="*/ 111393 h 2921950"/>
                    <a:gd name="connsiteX3" fmla="*/ 358553 w 1396092"/>
                    <a:gd name="connsiteY3" fmla="*/ 1015315 h 2921950"/>
                    <a:gd name="connsiteX4" fmla="*/ 358554 w 1396092"/>
                    <a:gd name="connsiteY4" fmla="*/ 2742673 h 2921950"/>
                    <a:gd name="connsiteX5" fmla="*/ 179277 w 1396092"/>
                    <a:gd name="connsiteY5" fmla="*/ 2921950 h 2921950"/>
                    <a:gd name="connsiteX6" fmla="*/ 0 w 1396092"/>
                    <a:gd name="connsiteY6" fmla="*/ 2742673 h 2921950"/>
                    <a:gd name="connsiteX7" fmla="*/ 0 w 1396092"/>
                    <a:gd name="connsiteY7" fmla="*/ 2720279 h 2921950"/>
                    <a:gd name="connsiteX8" fmla="*/ 0 w 1396092"/>
                    <a:gd name="connsiteY8" fmla="*/ 2655107 h 2921950"/>
                    <a:gd name="connsiteX9" fmla="*/ 0 w 1396092"/>
                    <a:gd name="connsiteY9" fmla="*/ 1857090 h 2921950"/>
                    <a:gd name="connsiteX10" fmla="*/ 0 w 1396092"/>
                    <a:gd name="connsiteY10" fmla="*/ 1372307 h 2921950"/>
                    <a:gd name="connsiteX11" fmla="*/ 0 w 1396092"/>
                    <a:gd name="connsiteY11" fmla="*/ 940679 h 2921950"/>
                    <a:gd name="connsiteX12" fmla="*/ 0 w 1396092"/>
                    <a:gd name="connsiteY12" fmla="*/ 929395 h 2921950"/>
                    <a:gd name="connsiteX13" fmla="*/ 0 w 1396092"/>
                    <a:gd name="connsiteY13" fmla="*/ 911289 h 2921950"/>
                    <a:gd name="connsiteX14" fmla="*/ 915 w 1396092"/>
                    <a:gd name="connsiteY14" fmla="*/ 911289 h 2921950"/>
                    <a:gd name="connsiteX15" fmla="*/ 929395 w 1396092"/>
                    <a:gd name="connsiteY15" fmla="*/ 0 h 2921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396092" h="2921950">
                      <a:moveTo>
                        <a:pt x="929395" y="0"/>
                      </a:moveTo>
                      <a:cubicBezTo>
                        <a:pt x="1078261" y="0"/>
                        <a:pt x="1271807" y="45571"/>
                        <a:pt x="1396092" y="108695"/>
                      </a:cubicBezTo>
                      <a:cubicBezTo>
                        <a:pt x="1379008" y="107832"/>
                        <a:pt x="1309068" y="112256"/>
                        <a:pt x="1291984" y="111393"/>
                      </a:cubicBezTo>
                      <a:cubicBezTo>
                        <a:pt x="780868" y="111393"/>
                        <a:pt x="365625" y="506019"/>
                        <a:pt x="358553" y="1015315"/>
                      </a:cubicBezTo>
                      <a:cubicBezTo>
                        <a:pt x="358553" y="1591101"/>
                        <a:pt x="358554" y="2166887"/>
                        <a:pt x="358554" y="2742673"/>
                      </a:cubicBezTo>
                      <a:cubicBezTo>
                        <a:pt x="358554" y="2841685"/>
                        <a:pt x="278289" y="2921950"/>
                        <a:pt x="179277" y="2921950"/>
                      </a:cubicBezTo>
                      <a:cubicBezTo>
                        <a:pt x="80265" y="2921950"/>
                        <a:pt x="0" y="2841685"/>
                        <a:pt x="0" y="2742673"/>
                      </a:cubicBezTo>
                      <a:lnTo>
                        <a:pt x="0" y="2720279"/>
                      </a:lnTo>
                      <a:lnTo>
                        <a:pt x="0" y="2655107"/>
                      </a:lnTo>
                      <a:lnTo>
                        <a:pt x="0" y="1857090"/>
                      </a:lnTo>
                      <a:lnTo>
                        <a:pt x="0" y="1372307"/>
                      </a:lnTo>
                      <a:lnTo>
                        <a:pt x="0" y="940679"/>
                      </a:lnTo>
                      <a:lnTo>
                        <a:pt x="0" y="929395"/>
                      </a:lnTo>
                      <a:lnTo>
                        <a:pt x="0" y="911289"/>
                      </a:lnTo>
                      <a:lnTo>
                        <a:pt x="915" y="911289"/>
                      </a:lnTo>
                      <a:cubicBezTo>
                        <a:pt x="9829" y="406347"/>
                        <a:pt x="422158" y="0"/>
                        <a:pt x="929395" y="0"/>
                      </a:cubicBezTo>
                      <a:close/>
                    </a:path>
                  </a:pathLst>
                </a:custGeom>
                <a:gradFill>
                  <a:gsLst>
                    <a:gs pos="54000">
                      <a:srgbClr val="F6DF8A"/>
                    </a:gs>
                    <a:gs pos="0">
                      <a:srgbClr val="EFC735"/>
                    </a:gs>
                    <a:gs pos="100000">
                      <a:srgbClr val="EFC735"/>
                    </a:gs>
                  </a:gsLst>
                  <a:lin ang="16800000" scaled="0"/>
                </a:gradFill>
                <a:ln w="25400" cap="flat" cmpd="sng" algn="ctr">
                  <a:solidFill>
                    <a:srgbClr val="FFFFFF"/>
                  </a:solidFill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72" name="Rounded Rectangle 17"/>
                <p:cNvSpPr/>
                <p:nvPr/>
              </p:nvSpPr>
              <p:spPr>
                <a:xfrm rot="5400000" flipH="1" flipV="1">
                  <a:off x="4908468" y="2685207"/>
                  <a:ext cx="2146943" cy="3911320"/>
                </a:xfrm>
                <a:custGeom>
                  <a:avLst/>
                  <a:gdLst>
                    <a:gd name="connsiteX0" fmla="*/ 1115132 w 2026817"/>
                    <a:gd name="connsiteY0" fmla="*/ 0 h 3438767"/>
                    <a:gd name="connsiteX1" fmla="*/ 2026817 w 2026817"/>
                    <a:gd name="connsiteY1" fmla="*/ 474266 h 3438767"/>
                    <a:gd name="connsiteX2" fmla="*/ 1300870 w 2026817"/>
                    <a:gd name="connsiteY2" fmla="*/ 118709 h 3438767"/>
                    <a:gd name="connsiteX3" fmla="*/ 371475 w 2026817"/>
                    <a:gd name="connsiteY3" fmla="*/ 1048104 h 3438767"/>
                    <a:gd name="connsiteX4" fmla="*/ 371475 w 2026817"/>
                    <a:gd name="connsiteY4" fmla="*/ 1975798 h 3438767"/>
                    <a:gd name="connsiteX5" fmla="*/ 365760 w 2026817"/>
                    <a:gd name="connsiteY5" fmla="*/ 1975798 h 3438767"/>
                    <a:gd name="connsiteX6" fmla="*/ 365760 w 2026817"/>
                    <a:gd name="connsiteY6" fmla="*/ 3255887 h 3438767"/>
                    <a:gd name="connsiteX7" fmla="*/ 182880 w 2026817"/>
                    <a:gd name="connsiteY7" fmla="*/ 3438767 h 3438767"/>
                    <a:gd name="connsiteX8" fmla="*/ 0 w 2026817"/>
                    <a:gd name="connsiteY8" fmla="*/ 3255887 h 3438767"/>
                    <a:gd name="connsiteX9" fmla="*/ 0 w 2026817"/>
                    <a:gd name="connsiteY9" fmla="*/ 3168845 h 3438767"/>
                    <a:gd name="connsiteX10" fmla="*/ 0 w 2026817"/>
                    <a:gd name="connsiteY10" fmla="*/ 1975798 h 3438767"/>
                    <a:gd name="connsiteX11" fmla="*/ 0 w 2026817"/>
                    <a:gd name="connsiteY11" fmla="*/ 1613847 h 3438767"/>
                    <a:gd name="connsiteX12" fmla="*/ 0 w 2026817"/>
                    <a:gd name="connsiteY12" fmla="*/ 1144772 h 3438767"/>
                    <a:gd name="connsiteX13" fmla="*/ 0 w 2026817"/>
                    <a:gd name="connsiteY13" fmla="*/ 1115132 h 3438767"/>
                    <a:gd name="connsiteX14" fmla="*/ 1115132 w 2026817"/>
                    <a:gd name="connsiteY14" fmla="*/ 0 h 3438767"/>
                    <a:gd name="connsiteX0" fmla="*/ 1115132 w 2026817"/>
                    <a:gd name="connsiteY0" fmla="*/ 0 h 3438767"/>
                    <a:gd name="connsiteX1" fmla="*/ 2026817 w 2026817"/>
                    <a:gd name="connsiteY1" fmla="*/ 474266 h 3438767"/>
                    <a:gd name="connsiteX2" fmla="*/ 1300870 w 2026817"/>
                    <a:gd name="connsiteY2" fmla="*/ 118709 h 3438767"/>
                    <a:gd name="connsiteX3" fmla="*/ 371475 w 2026817"/>
                    <a:gd name="connsiteY3" fmla="*/ 1048104 h 3438767"/>
                    <a:gd name="connsiteX4" fmla="*/ 371475 w 2026817"/>
                    <a:gd name="connsiteY4" fmla="*/ 1975798 h 3438767"/>
                    <a:gd name="connsiteX5" fmla="*/ 365760 w 2026817"/>
                    <a:gd name="connsiteY5" fmla="*/ 1975798 h 3438767"/>
                    <a:gd name="connsiteX6" fmla="*/ 365760 w 2026817"/>
                    <a:gd name="connsiteY6" fmla="*/ 3255887 h 3438767"/>
                    <a:gd name="connsiteX7" fmla="*/ 182880 w 2026817"/>
                    <a:gd name="connsiteY7" fmla="*/ 3438767 h 3438767"/>
                    <a:gd name="connsiteX8" fmla="*/ 0 w 2026817"/>
                    <a:gd name="connsiteY8" fmla="*/ 3255887 h 3438767"/>
                    <a:gd name="connsiteX9" fmla="*/ 0 w 2026817"/>
                    <a:gd name="connsiteY9" fmla="*/ 1975798 h 3438767"/>
                    <a:gd name="connsiteX10" fmla="*/ 0 w 2026817"/>
                    <a:gd name="connsiteY10" fmla="*/ 1613847 h 3438767"/>
                    <a:gd name="connsiteX11" fmla="*/ 0 w 2026817"/>
                    <a:gd name="connsiteY11" fmla="*/ 1144772 h 3438767"/>
                    <a:gd name="connsiteX12" fmla="*/ 0 w 2026817"/>
                    <a:gd name="connsiteY12" fmla="*/ 1115132 h 3438767"/>
                    <a:gd name="connsiteX13" fmla="*/ 1115132 w 2026817"/>
                    <a:gd name="connsiteY13" fmla="*/ 0 h 3438767"/>
                    <a:gd name="connsiteX0" fmla="*/ 1115132 w 2026817"/>
                    <a:gd name="connsiteY0" fmla="*/ 0 h 3438767"/>
                    <a:gd name="connsiteX1" fmla="*/ 2026817 w 2026817"/>
                    <a:gd name="connsiteY1" fmla="*/ 474266 h 3438767"/>
                    <a:gd name="connsiteX2" fmla="*/ 1300870 w 2026817"/>
                    <a:gd name="connsiteY2" fmla="*/ 118709 h 3438767"/>
                    <a:gd name="connsiteX3" fmla="*/ 371475 w 2026817"/>
                    <a:gd name="connsiteY3" fmla="*/ 1048104 h 3438767"/>
                    <a:gd name="connsiteX4" fmla="*/ 371475 w 2026817"/>
                    <a:gd name="connsiteY4" fmla="*/ 1975798 h 3438767"/>
                    <a:gd name="connsiteX5" fmla="*/ 365760 w 2026817"/>
                    <a:gd name="connsiteY5" fmla="*/ 1975798 h 3438767"/>
                    <a:gd name="connsiteX6" fmla="*/ 365760 w 2026817"/>
                    <a:gd name="connsiteY6" fmla="*/ 3255887 h 3438767"/>
                    <a:gd name="connsiteX7" fmla="*/ 182880 w 2026817"/>
                    <a:gd name="connsiteY7" fmla="*/ 3438767 h 3438767"/>
                    <a:gd name="connsiteX8" fmla="*/ 0 w 2026817"/>
                    <a:gd name="connsiteY8" fmla="*/ 3255887 h 3438767"/>
                    <a:gd name="connsiteX9" fmla="*/ 0 w 2026817"/>
                    <a:gd name="connsiteY9" fmla="*/ 1613847 h 3438767"/>
                    <a:gd name="connsiteX10" fmla="*/ 0 w 2026817"/>
                    <a:gd name="connsiteY10" fmla="*/ 1144772 h 3438767"/>
                    <a:gd name="connsiteX11" fmla="*/ 0 w 2026817"/>
                    <a:gd name="connsiteY11" fmla="*/ 1115132 h 3438767"/>
                    <a:gd name="connsiteX12" fmla="*/ 1115132 w 2026817"/>
                    <a:gd name="connsiteY12" fmla="*/ 0 h 3438767"/>
                    <a:gd name="connsiteX0" fmla="*/ 1115132 w 2026817"/>
                    <a:gd name="connsiteY0" fmla="*/ 0 h 3438767"/>
                    <a:gd name="connsiteX1" fmla="*/ 2026817 w 2026817"/>
                    <a:gd name="connsiteY1" fmla="*/ 474266 h 3438767"/>
                    <a:gd name="connsiteX2" fmla="*/ 1300870 w 2026817"/>
                    <a:gd name="connsiteY2" fmla="*/ 118709 h 3438767"/>
                    <a:gd name="connsiteX3" fmla="*/ 371475 w 2026817"/>
                    <a:gd name="connsiteY3" fmla="*/ 1048104 h 3438767"/>
                    <a:gd name="connsiteX4" fmla="*/ 371475 w 2026817"/>
                    <a:gd name="connsiteY4" fmla="*/ 1975798 h 3438767"/>
                    <a:gd name="connsiteX5" fmla="*/ 365760 w 2026817"/>
                    <a:gd name="connsiteY5" fmla="*/ 1975798 h 3438767"/>
                    <a:gd name="connsiteX6" fmla="*/ 365760 w 2026817"/>
                    <a:gd name="connsiteY6" fmla="*/ 3255887 h 3438767"/>
                    <a:gd name="connsiteX7" fmla="*/ 182880 w 2026817"/>
                    <a:gd name="connsiteY7" fmla="*/ 3438767 h 3438767"/>
                    <a:gd name="connsiteX8" fmla="*/ 0 w 2026817"/>
                    <a:gd name="connsiteY8" fmla="*/ 3255887 h 3438767"/>
                    <a:gd name="connsiteX9" fmla="*/ 0 w 2026817"/>
                    <a:gd name="connsiteY9" fmla="*/ 1144772 h 3438767"/>
                    <a:gd name="connsiteX10" fmla="*/ 0 w 2026817"/>
                    <a:gd name="connsiteY10" fmla="*/ 1115132 h 3438767"/>
                    <a:gd name="connsiteX11" fmla="*/ 1115132 w 2026817"/>
                    <a:gd name="connsiteY11" fmla="*/ 0 h 3438767"/>
                    <a:gd name="connsiteX0" fmla="*/ 1115132 w 2026817"/>
                    <a:gd name="connsiteY0" fmla="*/ 0 h 3438767"/>
                    <a:gd name="connsiteX1" fmla="*/ 2026817 w 2026817"/>
                    <a:gd name="connsiteY1" fmla="*/ 474266 h 3438767"/>
                    <a:gd name="connsiteX2" fmla="*/ 1300870 w 2026817"/>
                    <a:gd name="connsiteY2" fmla="*/ 118709 h 3438767"/>
                    <a:gd name="connsiteX3" fmla="*/ 371475 w 2026817"/>
                    <a:gd name="connsiteY3" fmla="*/ 1048104 h 3438767"/>
                    <a:gd name="connsiteX4" fmla="*/ 365760 w 2026817"/>
                    <a:gd name="connsiteY4" fmla="*/ 1975798 h 3438767"/>
                    <a:gd name="connsiteX5" fmla="*/ 365760 w 2026817"/>
                    <a:gd name="connsiteY5" fmla="*/ 3255887 h 3438767"/>
                    <a:gd name="connsiteX6" fmla="*/ 182880 w 2026817"/>
                    <a:gd name="connsiteY6" fmla="*/ 3438767 h 3438767"/>
                    <a:gd name="connsiteX7" fmla="*/ 0 w 2026817"/>
                    <a:gd name="connsiteY7" fmla="*/ 3255887 h 3438767"/>
                    <a:gd name="connsiteX8" fmla="*/ 0 w 2026817"/>
                    <a:gd name="connsiteY8" fmla="*/ 1144772 h 3438767"/>
                    <a:gd name="connsiteX9" fmla="*/ 0 w 2026817"/>
                    <a:gd name="connsiteY9" fmla="*/ 1115132 h 3438767"/>
                    <a:gd name="connsiteX10" fmla="*/ 1115132 w 2026817"/>
                    <a:gd name="connsiteY10" fmla="*/ 0 h 3438767"/>
                    <a:gd name="connsiteX0" fmla="*/ 1115132 w 2026817"/>
                    <a:gd name="connsiteY0" fmla="*/ 0 h 3438767"/>
                    <a:gd name="connsiteX1" fmla="*/ 2026817 w 2026817"/>
                    <a:gd name="connsiteY1" fmla="*/ 474266 h 3438767"/>
                    <a:gd name="connsiteX2" fmla="*/ 1300870 w 2026817"/>
                    <a:gd name="connsiteY2" fmla="*/ 118709 h 3438767"/>
                    <a:gd name="connsiteX3" fmla="*/ 371475 w 2026817"/>
                    <a:gd name="connsiteY3" fmla="*/ 1048104 h 3438767"/>
                    <a:gd name="connsiteX4" fmla="*/ 365760 w 2026817"/>
                    <a:gd name="connsiteY4" fmla="*/ 3255887 h 3438767"/>
                    <a:gd name="connsiteX5" fmla="*/ 182880 w 2026817"/>
                    <a:gd name="connsiteY5" fmla="*/ 3438767 h 3438767"/>
                    <a:gd name="connsiteX6" fmla="*/ 0 w 2026817"/>
                    <a:gd name="connsiteY6" fmla="*/ 3255887 h 3438767"/>
                    <a:gd name="connsiteX7" fmla="*/ 0 w 2026817"/>
                    <a:gd name="connsiteY7" fmla="*/ 1144772 h 3438767"/>
                    <a:gd name="connsiteX8" fmla="*/ 0 w 2026817"/>
                    <a:gd name="connsiteY8" fmla="*/ 1115132 h 3438767"/>
                    <a:gd name="connsiteX9" fmla="*/ 1115132 w 2026817"/>
                    <a:gd name="connsiteY9" fmla="*/ 0 h 3438767"/>
                    <a:gd name="connsiteX0" fmla="*/ 1115132 w 2026817"/>
                    <a:gd name="connsiteY0" fmla="*/ 0 h 3438767"/>
                    <a:gd name="connsiteX1" fmla="*/ 2026817 w 2026817"/>
                    <a:gd name="connsiteY1" fmla="*/ 474266 h 3438767"/>
                    <a:gd name="connsiteX2" fmla="*/ 1300870 w 2026817"/>
                    <a:gd name="connsiteY2" fmla="*/ 118709 h 3438767"/>
                    <a:gd name="connsiteX3" fmla="*/ 371475 w 2026817"/>
                    <a:gd name="connsiteY3" fmla="*/ 1048104 h 3438767"/>
                    <a:gd name="connsiteX4" fmla="*/ 365760 w 2026817"/>
                    <a:gd name="connsiteY4" fmla="*/ 3255887 h 3438767"/>
                    <a:gd name="connsiteX5" fmla="*/ 182880 w 2026817"/>
                    <a:gd name="connsiteY5" fmla="*/ 3438767 h 3438767"/>
                    <a:gd name="connsiteX6" fmla="*/ 0 w 2026817"/>
                    <a:gd name="connsiteY6" fmla="*/ 3255887 h 3438767"/>
                    <a:gd name="connsiteX7" fmla="*/ 0 w 2026817"/>
                    <a:gd name="connsiteY7" fmla="*/ 1115132 h 3438767"/>
                    <a:gd name="connsiteX8" fmla="*/ 1115132 w 2026817"/>
                    <a:gd name="connsiteY8" fmla="*/ 0 h 3438767"/>
                    <a:gd name="connsiteX0" fmla="*/ 1115132 w 2026817"/>
                    <a:gd name="connsiteY0" fmla="*/ 0 h 3438767"/>
                    <a:gd name="connsiteX1" fmla="*/ 2026817 w 2026817"/>
                    <a:gd name="connsiteY1" fmla="*/ 474266 h 3438767"/>
                    <a:gd name="connsiteX2" fmla="*/ 1300870 w 2026817"/>
                    <a:gd name="connsiteY2" fmla="*/ 118709 h 3438767"/>
                    <a:gd name="connsiteX3" fmla="*/ 371475 w 2026817"/>
                    <a:gd name="connsiteY3" fmla="*/ 1048104 h 3438767"/>
                    <a:gd name="connsiteX4" fmla="*/ 365760 w 2026817"/>
                    <a:gd name="connsiteY4" fmla="*/ 3255887 h 3438767"/>
                    <a:gd name="connsiteX5" fmla="*/ 182880 w 2026817"/>
                    <a:gd name="connsiteY5" fmla="*/ 3438767 h 3438767"/>
                    <a:gd name="connsiteX6" fmla="*/ 0 w 2026817"/>
                    <a:gd name="connsiteY6" fmla="*/ 3255887 h 3438767"/>
                    <a:gd name="connsiteX7" fmla="*/ 0 w 2026817"/>
                    <a:gd name="connsiteY7" fmla="*/ 1115132 h 3438767"/>
                    <a:gd name="connsiteX8" fmla="*/ 1115132 w 2026817"/>
                    <a:gd name="connsiteY8" fmla="*/ 0 h 34387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026817" h="3438767">
                      <a:moveTo>
                        <a:pt x="1115132" y="0"/>
                      </a:moveTo>
                      <a:cubicBezTo>
                        <a:pt x="1492270" y="0"/>
                        <a:pt x="1857394" y="171364"/>
                        <a:pt x="2026817" y="474266"/>
                      </a:cubicBezTo>
                      <a:cubicBezTo>
                        <a:pt x="1859786" y="256683"/>
                        <a:pt x="1596441" y="118709"/>
                        <a:pt x="1300870" y="118709"/>
                      </a:cubicBezTo>
                      <a:cubicBezTo>
                        <a:pt x="787579" y="118709"/>
                        <a:pt x="371475" y="534813"/>
                        <a:pt x="371475" y="1048104"/>
                      </a:cubicBezTo>
                      <a:lnTo>
                        <a:pt x="365760" y="3255887"/>
                      </a:lnTo>
                      <a:cubicBezTo>
                        <a:pt x="365760" y="3356889"/>
                        <a:pt x="283882" y="3438767"/>
                        <a:pt x="182880" y="3438767"/>
                      </a:cubicBezTo>
                      <a:cubicBezTo>
                        <a:pt x="81878" y="3438767"/>
                        <a:pt x="0" y="3356889"/>
                        <a:pt x="0" y="3255887"/>
                      </a:cubicBezTo>
                      <a:lnTo>
                        <a:pt x="0" y="1115132"/>
                      </a:lnTo>
                      <a:cubicBezTo>
                        <a:pt x="0" y="499262"/>
                        <a:pt x="499262" y="0"/>
                        <a:pt x="1115132" y="0"/>
                      </a:cubicBezTo>
                      <a:close/>
                    </a:path>
                  </a:pathLst>
                </a:custGeom>
                <a:gradFill>
                  <a:gsLst>
                    <a:gs pos="54000">
                      <a:srgbClr val="B8E08C"/>
                    </a:gs>
                    <a:gs pos="0">
                      <a:srgbClr val="92D050"/>
                    </a:gs>
                    <a:gs pos="100000">
                      <a:srgbClr val="92D050"/>
                    </a:gs>
                  </a:gsLst>
                  <a:lin ang="16800000" scaled="0"/>
                </a:gradFill>
                <a:ln w="25400" cap="flat" cmpd="sng" algn="ctr">
                  <a:solidFill>
                    <a:srgbClr val="FFFFFF"/>
                  </a:solidFill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73" name="Rounded Rectangle 16"/>
                <p:cNvSpPr/>
                <p:nvPr/>
              </p:nvSpPr>
              <p:spPr>
                <a:xfrm rot="5400000" flipH="1" flipV="1">
                  <a:off x="4668889" y="2629765"/>
                  <a:ext cx="2667499" cy="4266025"/>
                </a:xfrm>
                <a:custGeom>
                  <a:avLst/>
                  <a:gdLst>
                    <a:gd name="connsiteX0" fmla="*/ 1300516 w 2512443"/>
                    <a:gd name="connsiteY0" fmla="*/ 0 h 4030544"/>
                    <a:gd name="connsiteX1" fmla="*/ 2512443 w 2512443"/>
                    <a:gd name="connsiteY1" fmla="*/ 831487 h 4030544"/>
                    <a:gd name="connsiteX2" fmla="*/ 1485900 w 2512443"/>
                    <a:gd name="connsiteY2" fmla="*/ 152400 h 4030544"/>
                    <a:gd name="connsiteX3" fmla="*/ 370768 w 2512443"/>
                    <a:gd name="connsiteY3" fmla="*/ 1267532 h 4030544"/>
                    <a:gd name="connsiteX4" fmla="*/ 370768 w 2512443"/>
                    <a:gd name="connsiteY4" fmla="*/ 2128198 h 4030544"/>
                    <a:gd name="connsiteX5" fmla="*/ 365760 w 2512443"/>
                    <a:gd name="connsiteY5" fmla="*/ 3744335 h 4030544"/>
                    <a:gd name="connsiteX6" fmla="*/ 362140 w 2512443"/>
                    <a:gd name="connsiteY6" fmla="*/ 3780245 h 4030544"/>
                    <a:gd name="connsiteX7" fmla="*/ 362140 w 2512443"/>
                    <a:gd name="connsiteY7" fmla="*/ 3849474 h 4030544"/>
                    <a:gd name="connsiteX8" fmla="*/ 181070 w 2512443"/>
                    <a:gd name="connsiteY8" fmla="*/ 4030544 h 4030544"/>
                    <a:gd name="connsiteX9" fmla="*/ 0 w 2512443"/>
                    <a:gd name="connsiteY9" fmla="*/ 3849474 h 4030544"/>
                    <a:gd name="connsiteX10" fmla="*/ 0 w 2512443"/>
                    <a:gd name="connsiteY10" fmla="*/ 3744335 h 4030544"/>
                    <a:gd name="connsiteX11" fmla="*/ 0 w 2512443"/>
                    <a:gd name="connsiteY11" fmla="*/ 2128198 h 4030544"/>
                    <a:gd name="connsiteX12" fmla="*/ 0 w 2512443"/>
                    <a:gd name="connsiteY12" fmla="*/ 1300516 h 4030544"/>
                    <a:gd name="connsiteX13" fmla="*/ 0 w 2512443"/>
                    <a:gd name="connsiteY13" fmla="*/ 1287344 h 4030544"/>
                    <a:gd name="connsiteX14" fmla="*/ 0 w 2512443"/>
                    <a:gd name="connsiteY14" fmla="*/ 1184015 h 4030544"/>
                    <a:gd name="connsiteX15" fmla="*/ 5883 w 2512443"/>
                    <a:gd name="connsiteY15" fmla="*/ 1184015 h 4030544"/>
                    <a:gd name="connsiteX16" fmla="*/ 1300516 w 2512443"/>
                    <a:gd name="connsiteY16" fmla="*/ 0 h 4030544"/>
                    <a:gd name="connsiteX0" fmla="*/ 1300516 w 2512443"/>
                    <a:gd name="connsiteY0" fmla="*/ 0 h 4030544"/>
                    <a:gd name="connsiteX1" fmla="*/ 2512443 w 2512443"/>
                    <a:gd name="connsiteY1" fmla="*/ 831487 h 4030544"/>
                    <a:gd name="connsiteX2" fmla="*/ 1485900 w 2512443"/>
                    <a:gd name="connsiteY2" fmla="*/ 152400 h 4030544"/>
                    <a:gd name="connsiteX3" fmla="*/ 370768 w 2512443"/>
                    <a:gd name="connsiteY3" fmla="*/ 1267532 h 4030544"/>
                    <a:gd name="connsiteX4" fmla="*/ 365760 w 2512443"/>
                    <a:gd name="connsiteY4" fmla="*/ 3744335 h 4030544"/>
                    <a:gd name="connsiteX5" fmla="*/ 362140 w 2512443"/>
                    <a:gd name="connsiteY5" fmla="*/ 3780245 h 4030544"/>
                    <a:gd name="connsiteX6" fmla="*/ 362140 w 2512443"/>
                    <a:gd name="connsiteY6" fmla="*/ 3849474 h 4030544"/>
                    <a:gd name="connsiteX7" fmla="*/ 181070 w 2512443"/>
                    <a:gd name="connsiteY7" fmla="*/ 4030544 h 4030544"/>
                    <a:gd name="connsiteX8" fmla="*/ 0 w 2512443"/>
                    <a:gd name="connsiteY8" fmla="*/ 3849474 h 4030544"/>
                    <a:gd name="connsiteX9" fmla="*/ 0 w 2512443"/>
                    <a:gd name="connsiteY9" fmla="*/ 3744335 h 4030544"/>
                    <a:gd name="connsiteX10" fmla="*/ 0 w 2512443"/>
                    <a:gd name="connsiteY10" fmla="*/ 2128198 h 4030544"/>
                    <a:gd name="connsiteX11" fmla="*/ 0 w 2512443"/>
                    <a:gd name="connsiteY11" fmla="*/ 1300516 h 4030544"/>
                    <a:gd name="connsiteX12" fmla="*/ 0 w 2512443"/>
                    <a:gd name="connsiteY12" fmla="*/ 1287344 h 4030544"/>
                    <a:gd name="connsiteX13" fmla="*/ 0 w 2512443"/>
                    <a:gd name="connsiteY13" fmla="*/ 1184015 h 4030544"/>
                    <a:gd name="connsiteX14" fmla="*/ 5883 w 2512443"/>
                    <a:gd name="connsiteY14" fmla="*/ 1184015 h 4030544"/>
                    <a:gd name="connsiteX15" fmla="*/ 1300516 w 2512443"/>
                    <a:gd name="connsiteY15" fmla="*/ 0 h 4030544"/>
                    <a:gd name="connsiteX0" fmla="*/ 1300516 w 2512443"/>
                    <a:gd name="connsiteY0" fmla="*/ 0 h 4030544"/>
                    <a:gd name="connsiteX1" fmla="*/ 2512443 w 2512443"/>
                    <a:gd name="connsiteY1" fmla="*/ 831487 h 4030544"/>
                    <a:gd name="connsiteX2" fmla="*/ 1485900 w 2512443"/>
                    <a:gd name="connsiteY2" fmla="*/ 152400 h 4030544"/>
                    <a:gd name="connsiteX3" fmla="*/ 370768 w 2512443"/>
                    <a:gd name="connsiteY3" fmla="*/ 1267532 h 4030544"/>
                    <a:gd name="connsiteX4" fmla="*/ 365760 w 2512443"/>
                    <a:gd name="connsiteY4" fmla="*/ 3744335 h 4030544"/>
                    <a:gd name="connsiteX5" fmla="*/ 362140 w 2512443"/>
                    <a:gd name="connsiteY5" fmla="*/ 3780245 h 4030544"/>
                    <a:gd name="connsiteX6" fmla="*/ 362140 w 2512443"/>
                    <a:gd name="connsiteY6" fmla="*/ 3849474 h 4030544"/>
                    <a:gd name="connsiteX7" fmla="*/ 181070 w 2512443"/>
                    <a:gd name="connsiteY7" fmla="*/ 4030544 h 4030544"/>
                    <a:gd name="connsiteX8" fmla="*/ 0 w 2512443"/>
                    <a:gd name="connsiteY8" fmla="*/ 3849474 h 4030544"/>
                    <a:gd name="connsiteX9" fmla="*/ 0 w 2512443"/>
                    <a:gd name="connsiteY9" fmla="*/ 3744335 h 4030544"/>
                    <a:gd name="connsiteX10" fmla="*/ 0 w 2512443"/>
                    <a:gd name="connsiteY10" fmla="*/ 1300516 h 4030544"/>
                    <a:gd name="connsiteX11" fmla="*/ 0 w 2512443"/>
                    <a:gd name="connsiteY11" fmla="*/ 1287344 h 4030544"/>
                    <a:gd name="connsiteX12" fmla="*/ 0 w 2512443"/>
                    <a:gd name="connsiteY12" fmla="*/ 1184015 h 4030544"/>
                    <a:gd name="connsiteX13" fmla="*/ 5883 w 2512443"/>
                    <a:gd name="connsiteY13" fmla="*/ 1184015 h 4030544"/>
                    <a:gd name="connsiteX14" fmla="*/ 1300516 w 2512443"/>
                    <a:gd name="connsiteY14" fmla="*/ 0 h 4030544"/>
                    <a:gd name="connsiteX0" fmla="*/ 1300516 w 2512443"/>
                    <a:gd name="connsiteY0" fmla="*/ 0 h 4030544"/>
                    <a:gd name="connsiteX1" fmla="*/ 2512443 w 2512443"/>
                    <a:gd name="connsiteY1" fmla="*/ 831487 h 4030544"/>
                    <a:gd name="connsiteX2" fmla="*/ 1485900 w 2512443"/>
                    <a:gd name="connsiteY2" fmla="*/ 152400 h 4030544"/>
                    <a:gd name="connsiteX3" fmla="*/ 370768 w 2512443"/>
                    <a:gd name="connsiteY3" fmla="*/ 1267532 h 4030544"/>
                    <a:gd name="connsiteX4" fmla="*/ 365760 w 2512443"/>
                    <a:gd name="connsiteY4" fmla="*/ 3744335 h 4030544"/>
                    <a:gd name="connsiteX5" fmla="*/ 362140 w 2512443"/>
                    <a:gd name="connsiteY5" fmla="*/ 3849474 h 4030544"/>
                    <a:gd name="connsiteX6" fmla="*/ 181070 w 2512443"/>
                    <a:gd name="connsiteY6" fmla="*/ 4030544 h 4030544"/>
                    <a:gd name="connsiteX7" fmla="*/ 0 w 2512443"/>
                    <a:gd name="connsiteY7" fmla="*/ 3849474 h 4030544"/>
                    <a:gd name="connsiteX8" fmla="*/ 0 w 2512443"/>
                    <a:gd name="connsiteY8" fmla="*/ 3744335 h 4030544"/>
                    <a:gd name="connsiteX9" fmla="*/ 0 w 2512443"/>
                    <a:gd name="connsiteY9" fmla="*/ 1300516 h 4030544"/>
                    <a:gd name="connsiteX10" fmla="*/ 0 w 2512443"/>
                    <a:gd name="connsiteY10" fmla="*/ 1287344 h 4030544"/>
                    <a:gd name="connsiteX11" fmla="*/ 0 w 2512443"/>
                    <a:gd name="connsiteY11" fmla="*/ 1184015 h 4030544"/>
                    <a:gd name="connsiteX12" fmla="*/ 5883 w 2512443"/>
                    <a:gd name="connsiteY12" fmla="*/ 1184015 h 4030544"/>
                    <a:gd name="connsiteX13" fmla="*/ 1300516 w 2512443"/>
                    <a:gd name="connsiteY13" fmla="*/ 0 h 4030544"/>
                    <a:gd name="connsiteX0" fmla="*/ 1300516 w 2512443"/>
                    <a:gd name="connsiteY0" fmla="*/ 0 h 4030544"/>
                    <a:gd name="connsiteX1" fmla="*/ 2512443 w 2512443"/>
                    <a:gd name="connsiteY1" fmla="*/ 831487 h 4030544"/>
                    <a:gd name="connsiteX2" fmla="*/ 1485900 w 2512443"/>
                    <a:gd name="connsiteY2" fmla="*/ 152400 h 4030544"/>
                    <a:gd name="connsiteX3" fmla="*/ 370768 w 2512443"/>
                    <a:gd name="connsiteY3" fmla="*/ 1267532 h 4030544"/>
                    <a:gd name="connsiteX4" fmla="*/ 365760 w 2512443"/>
                    <a:gd name="connsiteY4" fmla="*/ 3744335 h 4030544"/>
                    <a:gd name="connsiteX5" fmla="*/ 362140 w 2512443"/>
                    <a:gd name="connsiteY5" fmla="*/ 3849474 h 4030544"/>
                    <a:gd name="connsiteX6" fmla="*/ 181070 w 2512443"/>
                    <a:gd name="connsiteY6" fmla="*/ 4030544 h 4030544"/>
                    <a:gd name="connsiteX7" fmla="*/ 0 w 2512443"/>
                    <a:gd name="connsiteY7" fmla="*/ 3849474 h 4030544"/>
                    <a:gd name="connsiteX8" fmla="*/ 0 w 2512443"/>
                    <a:gd name="connsiteY8" fmla="*/ 3744335 h 4030544"/>
                    <a:gd name="connsiteX9" fmla="*/ 0 w 2512443"/>
                    <a:gd name="connsiteY9" fmla="*/ 1300516 h 4030544"/>
                    <a:gd name="connsiteX10" fmla="*/ 0 w 2512443"/>
                    <a:gd name="connsiteY10" fmla="*/ 1287344 h 4030544"/>
                    <a:gd name="connsiteX11" fmla="*/ 0 w 2512443"/>
                    <a:gd name="connsiteY11" fmla="*/ 1184015 h 4030544"/>
                    <a:gd name="connsiteX12" fmla="*/ 5883 w 2512443"/>
                    <a:gd name="connsiteY12" fmla="*/ 1184015 h 4030544"/>
                    <a:gd name="connsiteX13" fmla="*/ 1300516 w 2512443"/>
                    <a:gd name="connsiteY13" fmla="*/ 0 h 4030544"/>
                    <a:gd name="connsiteX0" fmla="*/ 1300516 w 2512443"/>
                    <a:gd name="connsiteY0" fmla="*/ 0 h 4030544"/>
                    <a:gd name="connsiteX1" fmla="*/ 2512443 w 2512443"/>
                    <a:gd name="connsiteY1" fmla="*/ 831487 h 4030544"/>
                    <a:gd name="connsiteX2" fmla="*/ 1485900 w 2512443"/>
                    <a:gd name="connsiteY2" fmla="*/ 152400 h 4030544"/>
                    <a:gd name="connsiteX3" fmla="*/ 370768 w 2512443"/>
                    <a:gd name="connsiteY3" fmla="*/ 1267532 h 4030544"/>
                    <a:gd name="connsiteX4" fmla="*/ 365760 w 2512443"/>
                    <a:gd name="connsiteY4" fmla="*/ 3744335 h 4030544"/>
                    <a:gd name="connsiteX5" fmla="*/ 362140 w 2512443"/>
                    <a:gd name="connsiteY5" fmla="*/ 3849474 h 4030544"/>
                    <a:gd name="connsiteX6" fmla="*/ 181070 w 2512443"/>
                    <a:gd name="connsiteY6" fmla="*/ 4030544 h 4030544"/>
                    <a:gd name="connsiteX7" fmla="*/ 0 w 2512443"/>
                    <a:gd name="connsiteY7" fmla="*/ 3849474 h 4030544"/>
                    <a:gd name="connsiteX8" fmla="*/ 0 w 2512443"/>
                    <a:gd name="connsiteY8" fmla="*/ 3744335 h 4030544"/>
                    <a:gd name="connsiteX9" fmla="*/ 0 w 2512443"/>
                    <a:gd name="connsiteY9" fmla="*/ 1300516 h 4030544"/>
                    <a:gd name="connsiteX10" fmla="*/ 0 w 2512443"/>
                    <a:gd name="connsiteY10" fmla="*/ 1184015 h 4030544"/>
                    <a:gd name="connsiteX11" fmla="*/ 5883 w 2512443"/>
                    <a:gd name="connsiteY11" fmla="*/ 1184015 h 4030544"/>
                    <a:gd name="connsiteX12" fmla="*/ 1300516 w 2512443"/>
                    <a:gd name="connsiteY12" fmla="*/ 0 h 4030544"/>
                    <a:gd name="connsiteX0" fmla="*/ 1300516 w 2512443"/>
                    <a:gd name="connsiteY0" fmla="*/ 0 h 4030544"/>
                    <a:gd name="connsiteX1" fmla="*/ 2512443 w 2512443"/>
                    <a:gd name="connsiteY1" fmla="*/ 831487 h 4030544"/>
                    <a:gd name="connsiteX2" fmla="*/ 1485900 w 2512443"/>
                    <a:gd name="connsiteY2" fmla="*/ 152400 h 4030544"/>
                    <a:gd name="connsiteX3" fmla="*/ 370768 w 2512443"/>
                    <a:gd name="connsiteY3" fmla="*/ 1267532 h 4030544"/>
                    <a:gd name="connsiteX4" fmla="*/ 365760 w 2512443"/>
                    <a:gd name="connsiteY4" fmla="*/ 3744335 h 4030544"/>
                    <a:gd name="connsiteX5" fmla="*/ 362140 w 2512443"/>
                    <a:gd name="connsiteY5" fmla="*/ 3849474 h 4030544"/>
                    <a:gd name="connsiteX6" fmla="*/ 181070 w 2512443"/>
                    <a:gd name="connsiteY6" fmla="*/ 4030544 h 4030544"/>
                    <a:gd name="connsiteX7" fmla="*/ 0 w 2512443"/>
                    <a:gd name="connsiteY7" fmla="*/ 3849474 h 4030544"/>
                    <a:gd name="connsiteX8" fmla="*/ 0 w 2512443"/>
                    <a:gd name="connsiteY8" fmla="*/ 3744335 h 4030544"/>
                    <a:gd name="connsiteX9" fmla="*/ 0 w 2512443"/>
                    <a:gd name="connsiteY9" fmla="*/ 1184015 h 4030544"/>
                    <a:gd name="connsiteX10" fmla="*/ 5883 w 2512443"/>
                    <a:gd name="connsiteY10" fmla="*/ 1184015 h 4030544"/>
                    <a:gd name="connsiteX11" fmla="*/ 1300516 w 2512443"/>
                    <a:gd name="connsiteY11" fmla="*/ 0 h 4030544"/>
                    <a:gd name="connsiteX0" fmla="*/ 1300516 w 2512443"/>
                    <a:gd name="connsiteY0" fmla="*/ 0 h 4030544"/>
                    <a:gd name="connsiteX1" fmla="*/ 2512443 w 2512443"/>
                    <a:gd name="connsiteY1" fmla="*/ 831487 h 4030544"/>
                    <a:gd name="connsiteX2" fmla="*/ 1485900 w 2512443"/>
                    <a:gd name="connsiteY2" fmla="*/ 152400 h 4030544"/>
                    <a:gd name="connsiteX3" fmla="*/ 370768 w 2512443"/>
                    <a:gd name="connsiteY3" fmla="*/ 1267532 h 4030544"/>
                    <a:gd name="connsiteX4" fmla="*/ 365760 w 2512443"/>
                    <a:gd name="connsiteY4" fmla="*/ 3744335 h 4030544"/>
                    <a:gd name="connsiteX5" fmla="*/ 362140 w 2512443"/>
                    <a:gd name="connsiteY5" fmla="*/ 3849474 h 4030544"/>
                    <a:gd name="connsiteX6" fmla="*/ 181070 w 2512443"/>
                    <a:gd name="connsiteY6" fmla="*/ 4030544 h 4030544"/>
                    <a:gd name="connsiteX7" fmla="*/ 0 w 2512443"/>
                    <a:gd name="connsiteY7" fmla="*/ 3849474 h 4030544"/>
                    <a:gd name="connsiteX8" fmla="*/ 0 w 2512443"/>
                    <a:gd name="connsiteY8" fmla="*/ 3744335 h 4030544"/>
                    <a:gd name="connsiteX9" fmla="*/ 0 w 2512443"/>
                    <a:gd name="connsiteY9" fmla="*/ 1184015 h 4030544"/>
                    <a:gd name="connsiteX10" fmla="*/ 1300516 w 2512443"/>
                    <a:gd name="connsiteY10" fmla="*/ 0 h 4030544"/>
                    <a:gd name="connsiteX0" fmla="*/ 1300516 w 2512443"/>
                    <a:gd name="connsiteY0" fmla="*/ 0 h 4030544"/>
                    <a:gd name="connsiteX1" fmla="*/ 2512443 w 2512443"/>
                    <a:gd name="connsiteY1" fmla="*/ 831487 h 4030544"/>
                    <a:gd name="connsiteX2" fmla="*/ 1485900 w 2512443"/>
                    <a:gd name="connsiteY2" fmla="*/ 152400 h 4030544"/>
                    <a:gd name="connsiteX3" fmla="*/ 370768 w 2512443"/>
                    <a:gd name="connsiteY3" fmla="*/ 1267532 h 4030544"/>
                    <a:gd name="connsiteX4" fmla="*/ 365760 w 2512443"/>
                    <a:gd name="connsiteY4" fmla="*/ 3744335 h 4030544"/>
                    <a:gd name="connsiteX5" fmla="*/ 362140 w 2512443"/>
                    <a:gd name="connsiteY5" fmla="*/ 3849474 h 4030544"/>
                    <a:gd name="connsiteX6" fmla="*/ 181070 w 2512443"/>
                    <a:gd name="connsiteY6" fmla="*/ 4030544 h 4030544"/>
                    <a:gd name="connsiteX7" fmla="*/ 0 w 2512443"/>
                    <a:gd name="connsiteY7" fmla="*/ 3849474 h 4030544"/>
                    <a:gd name="connsiteX8" fmla="*/ 0 w 2512443"/>
                    <a:gd name="connsiteY8" fmla="*/ 3744335 h 4030544"/>
                    <a:gd name="connsiteX9" fmla="*/ 0 w 2512443"/>
                    <a:gd name="connsiteY9" fmla="*/ 1184015 h 4030544"/>
                    <a:gd name="connsiteX10" fmla="*/ 1300516 w 2512443"/>
                    <a:gd name="connsiteY10" fmla="*/ 0 h 4030544"/>
                    <a:gd name="connsiteX0" fmla="*/ 1300516 w 2512443"/>
                    <a:gd name="connsiteY0" fmla="*/ 927 h 4031471"/>
                    <a:gd name="connsiteX1" fmla="*/ 2512443 w 2512443"/>
                    <a:gd name="connsiteY1" fmla="*/ 832414 h 4031471"/>
                    <a:gd name="connsiteX2" fmla="*/ 1485900 w 2512443"/>
                    <a:gd name="connsiteY2" fmla="*/ 153327 h 4031471"/>
                    <a:gd name="connsiteX3" fmla="*/ 370768 w 2512443"/>
                    <a:gd name="connsiteY3" fmla="*/ 1268459 h 4031471"/>
                    <a:gd name="connsiteX4" fmla="*/ 365760 w 2512443"/>
                    <a:gd name="connsiteY4" fmla="*/ 3745262 h 4031471"/>
                    <a:gd name="connsiteX5" fmla="*/ 362140 w 2512443"/>
                    <a:gd name="connsiteY5" fmla="*/ 3850401 h 4031471"/>
                    <a:gd name="connsiteX6" fmla="*/ 181070 w 2512443"/>
                    <a:gd name="connsiteY6" fmla="*/ 4031471 h 4031471"/>
                    <a:gd name="connsiteX7" fmla="*/ 0 w 2512443"/>
                    <a:gd name="connsiteY7" fmla="*/ 3850401 h 4031471"/>
                    <a:gd name="connsiteX8" fmla="*/ 0 w 2512443"/>
                    <a:gd name="connsiteY8" fmla="*/ 3745262 h 4031471"/>
                    <a:gd name="connsiteX9" fmla="*/ 0 w 2512443"/>
                    <a:gd name="connsiteY9" fmla="*/ 1184942 h 4031471"/>
                    <a:gd name="connsiteX10" fmla="*/ 1300516 w 2512443"/>
                    <a:gd name="connsiteY10" fmla="*/ 927 h 4031471"/>
                    <a:gd name="connsiteX0" fmla="*/ 1300516 w 2512443"/>
                    <a:gd name="connsiteY0" fmla="*/ 927 h 4031471"/>
                    <a:gd name="connsiteX1" fmla="*/ 2512443 w 2512443"/>
                    <a:gd name="connsiteY1" fmla="*/ 832414 h 4031471"/>
                    <a:gd name="connsiteX2" fmla="*/ 1485900 w 2512443"/>
                    <a:gd name="connsiteY2" fmla="*/ 153327 h 4031471"/>
                    <a:gd name="connsiteX3" fmla="*/ 370768 w 2512443"/>
                    <a:gd name="connsiteY3" fmla="*/ 1268459 h 4031471"/>
                    <a:gd name="connsiteX4" fmla="*/ 365760 w 2512443"/>
                    <a:gd name="connsiteY4" fmla="*/ 3745262 h 4031471"/>
                    <a:gd name="connsiteX5" fmla="*/ 362140 w 2512443"/>
                    <a:gd name="connsiteY5" fmla="*/ 3850401 h 4031471"/>
                    <a:gd name="connsiteX6" fmla="*/ 181070 w 2512443"/>
                    <a:gd name="connsiteY6" fmla="*/ 4031471 h 4031471"/>
                    <a:gd name="connsiteX7" fmla="*/ 0 w 2512443"/>
                    <a:gd name="connsiteY7" fmla="*/ 3850401 h 4031471"/>
                    <a:gd name="connsiteX8" fmla="*/ 0 w 2512443"/>
                    <a:gd name="connsiteY8" fmla="*/ 3745262 h 4031471"/>
                    <a:gd name="connsiteX9" fmla="*/ 0 w 2512443"/>
                    <a:gd name="connsiteY9" fmla="*/ 1184942 h 4031471"/>
                    <a:gd name="connsiteX10" fmla="*/ 1300516 w 2512443"/>
                    <a:gd name="connsiteY10" fmla="*/ 927 h 4031471"/>
                    <a:gd name="connsiteX0" fmla="*/ 1300516 w 2512443"/>
                    <a:gd name="connsiteY0" fmla="*/ 927 h 4031471"/>
                    <a:gd name="connsiteX1" fmla="*/ 2512443 w 2512443"/>
                    <a:gd name="connsiteY1" fmla="*/ 832414 h 4031471"/>
                    <a:gd name="connsiteX2" fmla="*/ 1485900 w 2512443"/>
                    <a:gd name="connsiteY2" fmla="*/ 153327 h 4031471"/>
                    <a:gd name="connsiteX3" fmla="*/ 370768 w 2512443"/>
                    <a:gd name="connsiteY3" fmla="*/ 1268459 h 4031471"/>
                    <a:gd name="connsiteX4" fmla="*/ 365760 w 2512443"/>
                    <a:gd name="connsiteY4" fmla="*/ 3745262 h 4031471"/>
                    <a:gd name="connsiteX5" fmla="*/ 362140 w 2512443"/>
                    <a:gd name="connsiteY5" fmla="*/ 3850401 h 4031471"/>
                    <a:gd name="connsiteX6" fmla="*/ 181070 w 2512443"/>
                    <a:gd name="connsiteY6" fmla="*/ 4031471 h 4031471"/>
                    <a:gd name="connsiteX7" fmla="*/ 0 w 2512443"/>
                    <a:gd name="connsiteY7" fmla="*/ 3850401 h 4031471"/>
                    <a:gd name="connsiteX8" fmla="*/ 0 w 2512443"/>
                    <a:gd name="connsiteY8" fmla="*/ 1184942 h 4031471"/>
                    <a:gd name="connsiteX9" fmla="*/ 1300516 w 2512443"/>
                    <a:gd name="connsiteY9" fmla="*/ 927 h 4031471"/>
                    <a:gd name="connsiteX0" fmla="*/ 1306126 w 2518053"/>
                    <a:gd name="connsiteY0" fmla="*/ 927 h 4031479"/>
                    <a:gd name="connsiteX1" fmla="*/ 2518053 w 2518053"/>
                    <a:gd name="connsiteY1" fmla="*/ 832414 h 4031479"/>
                    <a:gd name="connsiteX2" fmla="*/ 1491510 w 2518053"/>
                    <a:gd name="connsiteY2" fmla="*/ 153327 h 4031479"/>
                    <a:gd name="connsiteX3" fmla="*/ 376378 w 2518053"/>
                    <a:gd name="connsiteY3" fmla="*/ 1268459 h 4031479"/>
                    <a:gd name="connsiteX4" fmla="*/ 371370 w 2518053"/>
                    <a:gd name="connsiteY4" fmla="*/ 3745262 h 4031479"/>
                    <a:gd name="connsiteX5" fmla="*/ 367750 w 2518053"/>
                    <a:gd name="connsiteY5" fmla="*/ 3850401 h 4031479"/>
                    <a:gd name="connsiteX6" fmla="*/ 186680 w 2518053"/>
                    <a:gd name="connsiteY6" fmla="*/ 4031471 h 4031479"/>
                    <a:gd name="connsiteX7" fmla="*/ 0 w 2518053"/>
                    <a:gd name="connsiteY7" fmla="*/ 3856011 h 4031479"/>
                    <a:gd name="connsiteX8" fmla="*/ 5610 w 2518053"/>
                    <a:gd name="connsiteY8" fmla="*/ 1184942 h 4031479"/>
                    <a:gd name="connsiteX9" fmla="*/ 1306126 w 2518053"/>
                    <a:gd name="connsiteY9" fmla="*/ 927 h 4031479"/>
                    <a:gd name="connsiteX0" fmla="*/ 1306126 w 2518053"/>
                    <a:gd name="connsiteY0" fmla="*/ 927 h 4031479"/>
                    <a:gd name="connsiteX1" fmla="*/ 2518053 w 2518053"/>
                    <a:gd name="connsiteY1" fmla="*/ 832414 h 4031479"/>
                    <a:gd name="connsiteX2" fmla="*/ 1491510 w 2518053"/>
                    <a:gd name="connsiteY2" fmla="*/ 153327 h 4031479"/>
                    <a:gd name="connsiteX3" fmla="*/ 376378 w 2518053"/>
                    <a:gd name="connsiteY3" fmla="*/ 1268459 h 4031479"/>
                    <a:gd name="connsiteX4" fmla="*/ 371370 w 2518053"/>
                    <a:gd name="connsiteY4" fmla="*/ 3745262 h 4031479"/>
                    <a:gd name="connsiteX5" fmla="*/ 367750 w 2518053"/>
                    <a:gd name="connsiteY5" fmla="*/ 3850401 h 4031479"/>
                    <a:gd name="connsiteX6" fmla="*/ 186680 w 2518053"/>
                    <a:gd name="connsiteY6" fmla="*/ 4031471 h 4031479"/>
                    <a:gd name="connsiteX7" fmla="*/ 0 w 2518053"/>
                    <a:gd name="connsiteY7" fmla="*/ 3856011 h 4031479"/>
                    <a:gd name="connsiteX8" fmla="*/ 5610 w 2518053"/>
                    <a:gd name="connsiteY8" fmla="*/ 1184942 h 4031479"/>
                    <a:gd name="connsiteX9" fmla="*/ 1306126 w 2518053"/>
                    <a:gd name="connsiteY9" fmla="*/ 927 h 4031479"/>
                    <a:gd name="connsiteX0" fmla="*/ 1306320 w 2518247"/>
                    <a:gd name="connsiteY0" fmla="*/ 927 h 4031492"/>
                    <a:gd name="connsiteX1" fmla="*/ 2518247 w 2518247"/>
                    <a:gd name="connsiteY1" fmla="*/ 832414 h 4031492"/>
                    <a:gd name="connsiteX2" fmla="*/ 1491704 w 2518247"/>
                    <a:gd name="connsiteY2" fmla="*/ 153327 h 4031492"/>
                    <a:gd name="connsiteX3" fmla="*/ 376572 w 2518247"/>
                    <a:gd name="connsiteY3" fmla="*/ 1268459 h 4031492"/>
                    <a:gd name="connsiteX4" fmla="*/ 371564 w 2518247"/>
                    <a:gd name="connsiteY4" fmla="*/ 3745262 h 4031492"/>
                    <a:gd name="connsiteX5" fmla="*/ 367944 w 2518247"/>
                    <a:gd name="connsiteY5" fmla="*/ 3850401 h 4031492"/>
                    <a:gd name="connsiteX6" fmla="*/ 186874 w 2518247"/>
                    <a:gd name="connsiteY6" fmla="*/ 4031471 h 4031492"/>
                    <a:gd name="connsiteX7" fmla="*/ 194 w 2518247"/>
                    <a:gd name="connsiteY7" fmla="*/ 3856011 h 4031492"/>
                    <a:gd name="connsiteX8" fmla="*/ 5804 w 2518247"/>
                    <a:gd name="connsiteY8" fmla="*/ 1184942 h 4031492"/>
                    <a:gd name="connsiteX9" fmla="*/ 1306320 w 2518247"/>
                    <a:gd name="connsiteY9" fmla="*/ 927 h 40314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518247" h="4031492">
                      <a:moveTo>
                        <a:pt x="1306320" y="927"/>
                      </a:moveTo>
                      <a:cubicBezTo>
                        <a:pt x="1859024" y="927"/>
                        <a:pt x="2331199" y="345709"/>
                        <a:pt x="2518247" y="832414"/>
                      </a:cubicBezTo>
                      <a:cubicBezTo>
                        <a:pt x="2348578" y="433214"/>
                        <a:pt x="1952827" y="153327"/>
                        <a:pt x="1491704" y="153327"/>
                      </a:cubicBezTo>
                      <a:cubicBezTo>
                        <a:pt x="875834" y="153327"/>
                        <a:pt x="376572" y="652589"/>
                        <a:pt x="376572" y="1268459"/>
                      </a:cubicBezTo>
                      <a:cubicBezTo>
                        <a:pt x="374903" y="2094060"/>
                        <a:pt x="373233" y="2919661"/>
                        <a:pt x="371564" y="3745262"/>
                      </a:cubicBezTo>
                      <a:cubicBezTo>
                        <a:pt x="372739" y="3744589"/>
                        <a:pt x="369151" y="3815355"/>
                        <a:pt x="367944" y="3850401"/>
                      </a:cubicBezTo>
                      <a:cubicBezTo>
                        <a:pt x="378576" y="4003566"/>
                        <a:pt x="248166" y="4030536"/>
                        <a:pt x="186874" y="4031471"/>
                      </a:cubicBezTo>
                      <a:cubicBezTo>
                        <a:pt x="125582" y="4032406"/>
                        <a:pt x="-5744" y="4003514"/>
                        <a:pt x="194" y="3856011"/>
                      </a:cubicBezTo>
                      <a:lnTo>
                        <a:pt x="5804" y="1184942"/>
                      </a:lnTo>
                      <a:cubicBezTo>
                        <a:pt x="108330" y="139531"/>
                        <a:pt x="996230" y="-13917"/>
                        <a:pt x="1306320" y="927"/>
                      </a:cubicBezTo>
                      <a:close/>
                    </a:path>
                  </a:pathLst>
                </a:custGeom>
                <a:gradFill>
                  <a:gsLst>
                    <a:gs pos="54000">
                      <a:srgbClr val="71DAFF"/>
                    </a:gs>
                    <a:gs pos="0">
                      <a:srgbClr val="00B0F0"/>
                    </a:gs>
                    <a:gs pos="100000">
                      <a:srgbClr val="00B0F0"/>
                    </a:gs>
                  </a:gsLst>
                  <a:lin ang="16800000" scaled="0"/>
                </a:gradFill>
                <a:ln w="25400" cap="flat" cmpd="sng" algn="ctr">
                  <a:solidFill>
                    <a:srgbClr val="FFFFFF"/>
                  </a:solidFill>
                  <a:prstDash val="solid"/>
                </a:ln>
                <a:effectLst>
                  <a:outerShdw blurRad="25400" dist="63500" dir="8100000" algn="ctr" rotWithShape="0">
                    <a:prstClr val="black">
                      <a:alpha val="1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74" name="Rounded Rectangle 12"/>
                <p:cNvSpPr/>
                <p:nvPr/>
              </p:nvSpPr>
              <p:spPr>
                <a:xfrm rot="5400000" flipH="1" flipV="1">
                  <a:off x="5076799" y="2678743"/>
                  <a:ext cx="1037641" cy="27030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6690" h="1948425">
                      <a:moveTo>
                        <a:pt x="776866" y="0"/>
                      </a:moveTo>
                      <a:cubicBezTo>
                        <a:pt x="820963" y="46321"/>
                        <a:pt x="860785" y="96555"/>
                        <a:pt x="896690" y="149676"/>
                      </a:cubicBezTo>
                      <a:cubicBezTo>
                        <a:pt x="562289" y="361113"/>
                        <a:pt x="343952" y="726036"/>
                        <a:pt x="343952" y="1139964"/>
                      </a:cubicBezTo>
                      <a:cubicBezTo>
                        <a:pt x="345125" y="1351539"/>
                        <a:pt x="346299" y="1563114"/>
                        <a:pt x="347472" y="1774689"/>
                      </a:cubicBezTo>
                      <a:cubicBezTo>
                        <a:pt x="347472" y="1870641"/>
                        <a:pt x="269688" y="1948425"/>
                        <a:pt x="173736" y="1948425"/>
                      </a:cubicBezTo>
                      <a:cubicBezTo>
                        <a:pt x="77973" y="1948425"/>
                        <a:pt x="306" y="1870946"/>
                        <a:pt x="114" y="1775254"/>
                      </a:cubicBezTo>
                      <a:lnTo>
                        <a:pt x="0" y="1775254"/>
                      </a:lnTo>
                      <a:lnTo>
                        <a:pt x="0" y="1774689"/>
                      </a:lnTo>
                      <a:lnTo>
                        <a:pt x="0" y="1491225"/>
                      </a:lnTo>
                      <a:lnTo>
                        <a:pt x="0" y="1036996"/>
                      </a:lnTo>
                      <a:cubicBezTo>
                        <a:pt x="0" y="554292"/>
                        <a:pt x="323839" y="138861"/>
                        <a:pt x="776866" y="0"/>
                      </a:cubicBezTo>
                      <a:close/>
                    </a:path>
                  </a:pathLst>
                </a:custGeom>
                <a:gradFill>
                  <a:gsLst>
                    <a:gs pos="54000">
                      <a:srgbClr val="B8E08C"/>
                    </a:gs>
                    <a:gs pos="0">
                      <a:srgbClr val="92D050"/>
                    </a:gs>
                    <a:gs pos="100000">
                      <a:srgbClr val="92D050"/>
                    </a:gs>
                  </a:gsLst>
                  <a:lin ang="16800000" scaled="0"/>
                </a:gradFill>
                <a:ln w="25400" cap="flat" cmpd="sng" algn="ctr">
                  <a:solidFill>
                    <a:srgbClr val="FFFFFF"/>
                  </a:solidFill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75" name="Rounded Rectangle 12"/>
                <p:cNvSpPr/>
                <p:nvPr/>
              </p:nvSpPr>
              <p:spPr>
                <a:xfrm rot="5400000" flipH="1" flipV="1">
                  <a:off x="4957970" y="2528514"/>
                  <a:ext cx="908249" cy="23498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6690" h="1948425">
                      <a:moveTo>
                        <a:pt x="776866" y="0"/>
                      </a:moveTo>
                      <a:cubicBezTo>
                        <a:pt x="820963" y="46321"/>
                        <a:pt x="860785" y="96555"/>
                        <a:pt x="896690" y="149676"/>
                      </a:cubicBezTo>
                      <a:cubicBezTo>
                        <a:pt x="562289" y="361113"/>
                        <a:pt x="343952" y="726036"/>
                        <a:pt x="343952" y="1139964"/>
                      </a:cubicBezTo>
                      <a:cubicBezTo>
                        <a:pt x="345125" y="1351539"/>
                        <a:pt x="346299" y="1563114"/>
                        <a:pt x="347472" y="1774689"/>
                      </a:cubicBezTo>
                      <a:cubicBezTo>
                        <a:pt x="347472" y="1870641"/>
                        <a:pt x="269688" y="1948425"/>
                        <a:pt x="173736" y="1948425"/>
                      </a:cubicBezTo>
                      <a:cubicBezTo>
                        <a:pt x="77973" y="1948425"/>
                        <a:pt x="306" y="1870946"/>
                        <a:pt x="114" y="1775254"/>
                      </a:cubicBezTo>
                      <a:lnTo>
                        <a:pt x="0" y="1775254"/>
                      </a:lnTo>
                      <a:lnTo>
                        <a:pt x="0" y="1774689"/>
                      </a:lnTo>
                      <a:lnTo>
                        <a:pt x="0" y="1491225"/>
                      </a:lnTo>
                      <a:lnTo>
                        <a:pt x="0" y="1036996"/>
                      </a:lnTo>
                      <a:cubicBezTo>
                        <a:pt x="0" y="554292"/>
                        <a:pt x="323839" y="138861"/>
                        <a:pt x="776866" y="0"/>
                      </a:cubicBezTo>
                      <a:close/>
                    </a:path>
                  </a:pathLst>
                </a:custGeom>
                <a:gradFill>
                  <a:gsLst>
                    <a:gs pos="54000">
                      <a:srgbClr val="F6DF8A"/>
                    </a:gs>
                    <a:gs pos="0">
                      <a:srgbClr val="EFC735"/>
                    </a:gs>
                    <a:gs pos="100000">
                      <a:srgbClr val="EFC735"/>
                    </a:gs>
                  </a:gsLst>
                  <a:lin ang="16800000" scaled="0"/>
                </a:gradFill>
                <a:ln w="25400" cap="flat" cmpd="sng" algn="ctr">
                  <a:solidFill>
                    <a:srgbClr val="FFFFFF"/>
                  </a:solidFill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76" name="Rounded Rectangle 12"/>
                <p:cNvSpPr/>
                <p:nvPr/>
              </p:nvSpPr>
              <p:spPr>
                <a:xfrm rot="5400000" flipH="1" flipV="1">
                  <a:off x="4728002" y="2291082"/>
                  <a:ext cx="918950" cy="20667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6690" h="1948425">
                      <a:moveTo>
                        <a:pt x="776866" y="0"/>
                      </a:moveTo>
                      <a:cubicBezTo>
                        <a:pt x="820963" y="46321"/>
                        <a:pt x="860785" y="96555"/>
                        <a:pt x="896690" y="149676"/>
                      </a:cubicBezTo>
                      <a:cubicBezTo>
                        <a:pt x="562289" y="361113"/>
                        <a:pt x="343952" y="726036"/>
                        <a:pt x="343952" y="1139964"/>
                      </a:cubicBezTo>
                      <a:cubicBezTo>
                        <a:pt x="345125" y="1351539"/>
                        <a:pt x="346299" y="1563114"/>
                        <a:pt x="347472" y="1774689"/>
                      </a:cubicBezTo>
                      <a:cubicBezTo>
                        <a:pt x="347472" y="1870641"/>
                        <a:pt x="269688" y="1948425"/>
                        <a:pt x="173736" y="1948425"/>
                      </a:cubicBezTo>
                      <a:cubicBezTo>
                        <a:pt x="77973" y="1948425"/>
                        <a:pt x="306" y="1870946"/>
                        <a:pt x="114" y="1775254"/>
                      </a:cubicBezTo>
                      <a:lnTo>
                        <a:pt x="0" y="1775254"/>
                      </a:lnTo>
                      <a:lnTo>
                        <a:pt x="0" y="1774689"/>
                      </a:lnTo>
                      <a:lnTo>
                        <a:pt x="0" y="1491225"/>
                      </a:lnTo>
                      <a:lnTo>
                        <a:pt x="0" y="1036996"/>
                      </a:lnTo>
                      <a:cubicBezTo>
                        <a:pt x="0" y="554292"/>
                        <a:pt x="323839" y="138861"/>
                        <a:pt x="776866" y="0"/>
                      </a:cubicBezTo>
                      <a:close/>
                    </a:path>
                  </a:pathLst>
                </a:custGeom>
                <a:gradFill>
                  <a:gsLst>
                    <a:gs pos="54000">
                      <a:srgbClr val="71DAFF"/>
                    </a:gs>
                    <a:gs pos="0">
                      <a:srgbClr val="00B0F0"/>
                    </a:gs>
                    <a:gs pos="100000">
                      <a:srgbClr val="00B0F0"/>
                    </a:gs>
                  </a:gsLst>
                  <a:lin ang="16800000" scaled="0"/>
                </a:gradFill>
                <a:ln w="25400" cap="flat" cmpd="sng" algn="ctr">
                  <a:solidFill>
                    <a:srgbClr val="FFFFFF"/>
                  </a:solidFill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</p:grpSp>
          <p:sp>
            <p:nvSpPr>
              <p:cNvPr id="68" name="Oval 67"/>
              <p:cNvSpPr/>
              <p:nvPr/>
            </p:nvSpPr>
            <p:spPr>
              <a:xfrm>
                <a:off x="3967957" y="3333472"/>
                <a:ext cx="1227498" cy="1086128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25400" cap="flat" cmpd="sng" algn="ctr">
                <a:solidFill>
                  <a:srgbClr val="FFFFFF"/>
                </a:solidFill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  <p:grpSp>
          <p:nvGrpSpPr>
            <p:cNvPr id="119" name="Group 118"/>
            <p:cNvGrpSpPr/>
            <p:nvPr/>
          </p:nvGrpSpPr>
          <p:grpSpPr>
            <a:xfrm>
              <a:off x="494270" y="1184232"/>
              <a:ext cx="8324895" cy="5504982"/>
              <a:chOff x="494270" y="1184232"/>
              <a:chExt cx="8324895" cy="5504982"/>
            </a:xfrm>
          </p:grpSpPr>
          <p:sp>
            <p:nvSpPr>
              <p:cNvPr id="102" name="TextBox 101"/>
              <p:cNvSpPr txBox="1"/>
              <p:nvPr/>
            </p:nvSpPr>
            <p:spPr>
              <a:xfrm>
                <a:off x="1071841" y="1904938"/>
                <a:ext cx="191590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Penetration Pricing</a:t>
                </a:r>
                <a:endParaRPr lang="en-US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" name="TextBox 102"/>
              <p:cNvSpPr txBox="1"/>
              <p:nvPr/>
            </p:nvSpPr>
            <p:spPr>
              <a:xfrm>
                <a:off x="902096" y="1566836"/>
                <a:ext cx="211147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Influence of Elasticity</a:t>
                </a:r>
                <a:endParaRPr lang="en-US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" name="TextBox 103"/>
              <p:cNvSpPr txBox="1"/>
              <p:nvPr/>
            </p:nvSpPr>
            <p:spPr>
              <a:xfrm>
                <a:off x="2143823" y="3080128"/>
                <a:ext cx="175560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Cost-Plus Pricing</a:t>
                </a:r>
                <a:endParaRPr lang="en-US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" name="TextBox 104"/>
              <p:cNvSpPr txBox="1"/>
              <p:nvPr/>
            </p:nvSpPr>
            <p:spPr>
              <a:xfrm>
                <a:off x="1773383" y="2713876"/>
                <a:ext cx="197201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Contribution Pricing</a:t>
                </a:r>
                <a:endParaRPr lang="en-US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TextBox 105"/>
              <p:cNvSpPr txBox="1"/>
              <p:nvPr/>
            </p:nvSpPr>
            <p:spPr>
              <a:xfrm>
                <a:off x="2420599" y="3435930"/>
                <a:ext cx="143789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Target Pricing</a:t>
                </a:r>
                <a:endParaRPr lang="en-US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" name="TextBox 106"/>
              <p:cNvSpPr txBox="1"/>
              <p:nvPr/>
            </p:nvSpPr>
            <p:spPr>
              <a:xfrm>
                <a:off x="1392385" y="2326333"/>
                <a:ext cx="213231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Marginal Cost Pricing</a:t>
                </a:r>
                <a:endParaRPr lang="en-US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" name="TextBox 107"/>
              <p:cNvSpPr txBox="1"/>
              <p:nvPr/>
            </p:nvSpPr>
            <p:spPr>
              <a:xfrm>
                <a:off x="494270" y="1184232"/>
                <a:ext cx="264527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Absorption/full Cost Pricing</a:t>
                </a:r>
                <a:endParaRPr lang="en-US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>
                <a:off x="5498359" y="4818087"/>
                <a:ext cx="18287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Market Skimming</a:t>
                </a:r>
                <a:endParaRPr lang="en-US" dirty="0"/>
              </a:p>
            </p:txBody>
          </p:sp>
          <p:sp>
            <p:nvSpPr>
              <p:cNvPr id="95" name="TextBox 94"/>
              <p:cNvSpPr txBox="1"/>
              <p:nvPr/>
            </p:nvSpPr>
            <p:spPr>
              <a:xfrm>
                <a:off x="5331647" y="4084570"/>
                <a:ext cx="137486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Value Pricing</a:t>
                </a:r>
                <a:endParaRPr lang="en-US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" name="TextBox 96"/>
              <p:cNvSpPr txBox="1"/>
              <p:nvPr/>
            </p:nvSpPr>
            <p:spPr>
              <a:xfrm>
                <a:off x="5616676" y="5575610"/>
                <a:ext cx="211788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Psychological Pricing</a:t>
                </a:r>
                <a:endParaRPr lang="en-US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8" name="TextBox 97"/>
              <p:cNvSpPr txBox="1"/>
              <p:nvPr/>
            </p:nvSpPr>
            <p:spPr>
              <a:xfrm>
                <a:off x="5479759" y="5972829"/>
                <a:ext cx="295465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Going Rate (Price Leadership)</a:t>
                </a:r>
                <a:endParaRPr lang="en-US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9" name="TextBox 98"/>
              <p:cNvSpPr txBox="1"/>
              <p:nvPr/>
            </p:nvSpPr>
            <p:spPr>
              <a:xfrm>
                <a:off x="5484560" y="4436457"/>
                <a:ext cx="149399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Tender Pricing</a:t>
                </a:r>
                <a:endParaRPr lang="en-US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" name="TextBox 99"/>
              <p:cNvSpPr txBox="1"/>
              <p:nvPr/>
            </p:nvSpPr>
            <p:spPr>
              <a:xfrm>
                <a:off x="5581743" y="5207062"/>
                <a:ext cx="199445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Price Discrimination</a:t>
                </a:r>
                <a:endParaRPr lang="en-US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1" name="TextBox 100"/>
              <p:cNvSpPr txBox="1"/>
              <p:nvPr/>
            </p:nvSpPr>
            <p:spPr>
              <a:xfrm>
                <a:off x="5431699" y="6350660"/>
                <a:ext cx="338746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Destroyer Pricing Predatory Pricing</a:t>
                </a:r>
                <a:endParaRPr lang="en-US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" name="TextBox 116"/>
              <p:cNvSpPr txBox="1"/>
              <p:nvPr/>
            </p:nvSpPr>
            <p:spPr>
              <a:xfrm>
                <a:off x="3981878" y="3576945"/>
                <a:ext cx="1190243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Pricing Strategies</a:t>
                </a:r>
                <a:endParaRPr lang="en-US" sz="16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76680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535046" y="334851"/>
            <a:ext cx="460895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Pricing Strategies</a:t>
            </a:r>
            <a:endParaRPr lang="en-US" sz="4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343400" y="1676400"/>
            <a:ext cx="4503047" cy="4489986"/>
            <a:chOff x="4343400" y="1676400"/>
            <a:chExt cx="4503047" cy="4489986"/>
          </a:xfrm>
          <a:effectLst>
            <a:outerShdw blurRad="76200" sx="101000" sy="101000" algn="ctr" rotWithShape="0">
              <a:prstClr val="black">
                <a:alpha val="25000"/>
              </a:prstClr>
            </a:outerShdw>
          </a:effectLst>
        </p:grpSpPr>
        <p:grpSp>
          <p:nvGrpSpPr>
            <p:cNvPr id="68" name="Group 67"/>
            <p:cNvGrpSpPr/>
            <p:nvPr/>
          </p:nvGrpSpPr>
          <p:grpSpPr>
            <a:xfrm rot="10800000">
              <a:off x="6422786" y="2809425"/>
              <a:ext cx="416617" cy="348612"/>
              <a:chOff x="4155283" y="2259809"/>
              <a:chExt cx="473869" cy="396519"/>
            </a:xfrm>
          </p:grpSpPr>
          <p:sp>
            <p:nvSpPr>
              <p:cNvPr id="112" name="Isosceles Triangle 1"/>
              <p:cNvSpPr/>
              <p:nvPr/>
            </p:nvSpPr>
            <p:spPr>
              <a:xfrm>
                <a:off x="4155283" y="2259809"/>
                <a:ext cx="473869" cy="396519"/>
              </a:xfrm>
              <a:custGeom>
                <a:avLst/>
                <a:gdLst>
                  <a:gd name="connsiteX0" fmla="*/ 0 w 457200"/>
                  <a:gd name="connsiteY0" fmla="*/ 394138 h 394138"/>
                  <a:gd name="connsiteX1" fmla="*/ 228600 w 457200"/>
                  <a:gd name="connsiteY1" fmla="*/ 0 h 394138"/>
                  <a:gd name="connsiteX2" fmla="*/ 457200 w 457200"/>
                  <a:gd name="connsiteY2" fmla="*/ 394138 h 394138"/>
                  <a:gd name="connsiteX3" fmla="*/ 0 w 457200"/>
                  <a:gd name="connsiteY3" fmla="*/ 394138 h 394138"/>
                  <a:gd name="connsiteX0" fmla="*/ 0 w 466725"/>
                  <a:gd name="connsiteY0" fmla="*/ 394138 h 394138"/>
                  <a:gd name="connsiteX1" fmla="*/ 238125 w 466725"/>
                  <a:gd name="connsiteY1" fmla="*/ 0 h 394138"/>
                  <a:gd name="connsiteX2" fmla="*/ 466725 w 466725"/>
                  <a:gd name="connsiteY2" fmla="*/ 394138 h 394138"/>
                  <a:gd name="connsiteX3" fmla="*/ 0 w 466725"/>
                  <a:gd name="connsiteY3" fmla="*/ 394138 h 394138"/>
                  <a:gd name="connsiteX0" fmla="*/ 0 w 473869"/>
                  <a:gd name="connsiteY0" fmla="*/ 394138 h 396519"/>
                  <a:gd name="connsiteX1" fmla="*/ 238125 w 473869"/>
                  <a:gd name="connsiteY1" fmla="*/ 0 h 396519"/>
                  <a:gd name="connsiteX2" fmla="*/ 473869 w 473869"/>
                  <a:gd name="connsiteY2" fmla="*/ 396519 h 396519"/>
                  <a:gd name="connsiteX3" fmla="*/ 0 w 473869"/>
                  <a:gd name="connsiteY3" fmla="*/ 394138 h 396519"/>
                  <a:gd name="connsiteX0" fmla="*/ 0 w 473869"/>
                  <a:gd name="connsiteY0" fmla="*/ 394138 h 396519"/>
                  <a:gd name="connsiteX1" fmla="*/ 238125 w 473869"/>
                  <a:gd name="connsiteY1" fmla="*/ 0 h 396519"/>
                  <a:gd name="connsiteX2" fmla="*/ 473869 w 473869"/>
                  <a:gd name="connsiteY2" fmla="*/ 396519 h 396519"/>
                  <a:gd name="connsiteX3" fmla="*/ 0 w 473869"/>
                  <a:gd name="connsiteY3" fmla="*/ 394138 h 396519"/>
                  <a:gd name="connsiteX0" fmla="*/ 0 w 473869"/>
                  <a:gd name="connsiteY0" fmla="*/ 394138 h 396519"/>
                  <a:gd name="connsiteX1" fmla="*/ 238125 w 473869"/>
                  <a:gd name="connsiteY1" fmla="*/ 0 h 396519"/>
                  <a:gd name="connsiteX2" fmla="*/ 473869 w 473869"/>
                  <a:gd name="connsiteY2" fmla="*/ 396519 h 396519"/>
                  <a:gd name="connsiteX3" fmla="*/ 0 w 473869"/>
                  <a:gd name="connsiteY3" fmla="*/ 394138 h 396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3869" h="396519">
                    <a:moveTo>
                      <a:pt x="0" y="394138"/>
                    </a:moveTo>
                    <a:lnTo>
                      <a:pt x="238125" y="0"/>
                    </a:lnTo>
                    <a:lnTo>
                      <a:pt x="473869" y="396519"/>
                    </a:lnTo>
                    <a:cubicBezTo>
                      <a:pt x="334963" y="360006"/>
                      <a:pt x="167481" y="340163"/>
                      <a:pt x="0" y="39413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262626">
                      <a:lumMod val="25000"/>
                      <a:lumOff val="75000"/>
                    </a:srgbClr>
                  </a:gs>
                  <a:gs pos="66000">
                    <a:srgbClr val="262626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13" name="Isosceles Triangle 1"/>
              <p:cNvSpPr/>
              <p:nvPr/>
            </p:nvSpPr>
            <p:spPr>
              <a:xfrm>
                <a:off x="4186585" y="2290763"/>
                <a:ext cx="411270" cy="344136"/>
              </a:xfrm>
              <a:custGeom>
                <a:avLst/>
                <a:gdLst>
                  <a:gd name="connsiteX0" fmla="*/ 0 w 457200"/>
                  <a:gd name="connsiteY0" fmla="*/ 394138 h 394138"/>
                  <a:gd name="connsiteX1" fmla="*/ 228600 w 457200"/>
                  <a:gd name="connsiteY1" fmla="*/ 0 h 394138"/>
                  <a:gd name="connsiteX2" fmla="*/ 457200 w 457200"/>
                  <a:gd name="connsiteY2" fmla="*/ 394138 h 394138"/>
                  <a:gd name="connsiteX3" fmla="*/ 0 w 457200"/>
                  <a:gd name="connsiteY3" fmla="*/ 394138 h 394138"/>
                  <a:gd name="connsiteX0" fmla="*/ 0 w 466725"/>
                  <a:gd name="connsiteY0" fmla="*/ 394138 h 394138"/>
                  <a:gd name="connsiteX1" fmla="*/ 238125 w 466725"/>
                  <a:gd name="connsiteY1" fmla="*/ 0 h 394138"/>
                  <a:gd name="connsiteX2" fmla="*/ 466725 w 466725"/>
                  <a:gd name="connsiteY2" fmla="*/ 394138 h 394138"/>
                  <a:gd name="connsiteX3" fmla="*/ 0 w 466725"/>
                  <a:gd name="connsiteY3" fmla="*/ 394138 h 394138"/>
                  <a:gd name="connsiteX0" fmla="*/ 0 w 473869"/>
                  <a:gd name="connsiteY0" fmla="*/ 394138 h 396519"/>
                  <a:gd name="connsiteX1" fmla="*/ 238125 w 473869"/>
                  <a:gd name="connsiteY1" fmla="*/ 0 h 396519"/>
                  <a:gd name="connsiteX2" fmla="*/ 473869 w 473869"/>
                  <a:gd name="connsiteY2" fmla="*/ 396519 h 396519"/>
                  <a:gd name="connsiteX3" fmla="*/ 0 w 473869"/>
                  <a:gd name="connsiteY3" fmla="*/ 394138 h 396519"/>
                  <a:gd name="connsiteX0" fmla="*/ 0 w 473869"/>
                  <a:gd name="connsiteY0" fmla="*/ 394138 h 396519"/>
                  <a:gd name="connsiteX1" fmla="*/ 238125 w 473869"/>
                  <a:gd name="connsiteY1" fmla="*/ 0 h 396519"/>
                  <a:gd name="connsiteX2" fmla="*/ 473869 w 473869"/>
                  <a:gd name="connsiteY2" fmla="*/ 396519 h 396519"/>
                  <a:gd name="connsiteX3" fmla="*/ 0 w 473869"/>
                  <a:gd name="connsiteY3" fmla="*/ 394138 h 396519"/>
                  <a:gd name="connsiteX0" fmla="*/ 0 w 473869"/>
                  <a:gd name="connsiteY0" fmla="*/ 394138 h 396519"/>
                  <a:gd name="connsiteX1" fmla="*/ 238125 w 473869"/>
                  <a:gd name="connsiteY1" fmla="*/ 0 h 396519"/>
                  <a:gd name="connsiteX2" fmla="*/ 473869 w 473869"/>
                  <a:gd name="connsiteY2" fmla="*/ 396519 h 396519"/>
                  <a:gd name="connsiteX3" fmla="*/ 0 w 473869"/>
                  <a:gd name="connsiteY3" fmla="*/ 394138 h 396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3869" h="396519">
                    <a:moveTo>
                      <a:pt x="0" y="394138"/>
                    </a:moveTo>
                    <a:lnTo>
                      <a:pt x="238125" y="0"/>
                    </a:lnTo>
                    <a:lnTo>
                      <a:pt x="473869" y="396519"/>
                    </a:lnTo>
                    <a:cubicBezTo>
                      <a:pt x="334963" y="360006"/>
                      <a:pt x="167481" y="340163"/>
                      <a:pt x="0" y="394138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67000"/>
                    </a:sysClr>
                  </a:gs>
                  <a:gs pos="58000">
                    <a:sysClr val="window" lastClr="FFFFFF">
                      <a:alpha val="10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  <p:grpSp>
          <p:nvGrpSpPr>
            <p:cNvPr id="69" name="Group 68"/>
            <p:cNvGrpSpPr/>
            <p:nvPr/>
          </p:nvGrpSpPr>
          <p:grpSpPr>
            <a:xfrm rot="16200000">
              <a:off x="7340033" y="3718505"/>
              <a:ext cx="416616" cy="348612"/>
              <a:chOff x="4155283" y="2259809"/>
              <a:chExt cx="473869" cy="396519"/>
            </a:xfrm>
          </p:grpSpPr>
          <p:sp>
            <p:nvSpPr>
              <p:cNvPr id="110" name="Isosceles Triangle 1"/>
              <p:cNvSpPr/>
              <p:nvPr/>
            </p:nvSpPr>
            <p:spPr>
              <a:xfrm>
                <a:off x="4155283" y="2259809"/>
                <a:ext cx="473869" cy="396519"/>
              </a:xfrm>
              <a:custGeom>
                <a:avLst/>
                <a:gdLst>
                  <a:gd name="connsiteX0" fmla="*/ 0 w 457200"/>
                  <a:gd name="connsiteY0" fmla="*/ 394138 h 394138"/>
                  <a:gd name="connsiteX1" fmla="*/ 228600 w 457200"/>
                  <a:gd name="connsiteY1" fmla="*/ 0 h 394138"/>
                  <a:gd name="connsiteX2" fmla="*/ 457200 w 457200"/>
                  <a:gd name="connsiteY2" fmla="*/ 394138 h 394138"/>
                  <a:gd name="connsiteX3" fmla="*/ 0 w 457200"/>
                  <a:gd name="connsiteY3" fmla="*/ 394138 h 394138"/>
                  <a:gd name="connsiteX0" fmla="*/ 0 w 466725"/>
                  <a:gd name="connsiteY0" fmla="*/ 394138 h 394138"/>
                  <a:gd name="connsiteX1" fmla="*/ 238125 w 466725"/>
                  <a:gd name="connsiteY1" fmla="*/ 0 h 394138"/>
                  <a:gd name="connsiteX2" fmla="*/ 466725 w 466725"/>
                  <a:gd name="connsiteY2" fmla="*/ 394138 h 394138"/>
                  <a:gd name="connsiteX3" fmla="*/ 0 w 466725"/>
                  <a:gd name="connsiteY3" fmla="*/ 394138 h 394138"/>
                  <a:gd name="connsiteX0" fmla="*/ 0 w 473869"/>
                  <a:gd name="connsiteY0" fmla="*/ 394138 h 396519"/>
                  <a:gd name="connsiteX1" fmla="*/ 238125 w 473869"/>
                  <a:gd name="connsiteY1" fmla="*/ 0 h 396519"/>
                  <a:gd name="connsiteX2" fmla="*/ 473869 w 473869"/>
                  <a:gd name="connsiteY2" fmla="*/ 396519 h 396519"/>
                  <a:gd name="connsiteX3" fmla="*/ 0 w 473869"/>
                  <a:gd name="connsiteY3" fmla="*/ 394138 h 396519"/>
                  <a:gd name="connsiteX0" fmla="*/ 0 w 473869"/>
                  <a:gd name="connsiteY0" fmla="*/ 394138 h 396519"/>
                  <a:gd name="connsiteX1" fmla="*/ 238125 w 473869"/>
                  <a:gd name="connsiteY1" fmla="*/ 0 h 396519"/>
                  <a:gd name="connsiteX2" fmla="*/ 473869 w 473869"/>
                  <a:gd name="connsiteY2" fmla="*/ 396519 h 396519"/>
                  <a:gd name="connsiteX3" fmla="*/ 0 w 473869"/>
                  <a:gd name="connsiteY3" fmla="*/ 394138 h 396519"/>
                  <a:gd name="connsiteX0" fmla="*/ 0 w 473869"/>
                  <a:gd name="connsiteY0" fmla="*/ 394138 h 396519"/>
                  <a:gd name="connsiteX1" fmla="*/ 238125 w 473869"/>
                  <a:gd name="connsiteY1" fmla="*/ 0 h 396519"/>
                  <a:gd name="connsiteX2" fmla="*/ 473869 w 473869"/>
                  <a:gd name="connsiteY2" fmla="*/ 396519 h 396519"/>
                  <a:gd name="connsiteX3" fmla="*/ 0 w 473869"/>
                  <a:gd name="connsiteY3" fmla="*/ 394138 h 396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3869" h="396519">
                    <a:moveTo>
                      <a:pt x="0" y="394138"/>
                    </a:moveTo>
                    <a:lnTo>
                      <a:pt x="238125" y="0"/>
                    </a:lnTo>
                    <a:lnTo>
                      <a:pt x="473869" y="396519"/>
                    </a:lnTo>
                    <a:cubicBezTo>
                      <a:pt x="334963" y="360006"/>
                      <a:pt x="167481" y="340163"/>
                      <a:pt x="0" y="39413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262626">
                      <a:lumMod val="25000"/>
                      <a:lumOff val="75000"/>
                    </a:srgbClr>
                  </a:gs>
                  <a:gs pos="66000">
                    <a:srgbClr val="262626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11" name="Isosceles Triangle 1"/>
              <p:cNvSpPr/>
              <p:nvPr/>
            </p:nvSpPr>
            <p:spPr>
              <a:xfrm>
                <a:off x="4186585" y="2290763"/>
                <a:ext cx="411270" cy="344136"/>
              </a:xfrm>
              <a:custGeom>
                <a:avLst/>
                <a:gdLst>
                  <a:gd name="connsiteX0" fmla="*/ 0 w 457200"/>
                  <a:gd name="connsiteY0" fmla="*/ 394138 h 394138"/>
                  <a:gd name="connsiteX1" fmla="*/ 228600 w 457200"/>
                  <a:gd name="connsiteY1" fmla="*/ 0 h 394138"/>
                  <a:gd name="connsiteX2" fmla="*/ 457200 w 457200"/>
                  <a:gd name="connsiteY2" fmla="*/ 394138 h 394138"/>
                  <a:gd name="connsiteX3" fmla="*/ 0 w 457200"/>
                  <a:gd name="connsiteY3" fmla="*/ 394138 h 394138"/>
                  <a:gd name="connsiteX0" fmla="*/ 0 w 466725"/>
                  <a:gd name="connsiteY0" fmla="*/ 394138 h 394138"/>
                  <a:gd name="connsiteX1" fmla="*/ 238125 w 466725"/>
                  <a:gd name="connsiteY1" fmla="*/ 0 h 394138"/>
                  <a:gd name="connsiteX2" fmla="*/ 466725 w 466725"/>
                  <a:gd name="connsiteY2" fmla="*/ 394138 h 394138"/>
                  <a:gd name="connsiteX3" fmla="*/ 0 w 466725"/>
                  <a:gd name="connsiteY3" fmla="*/ 394138 h 394138"/>
                  <a:gd name="connsiteX0" fmla="*/ 0 w 473869"/>
                  <a:gd name="connsiteY0" fmla="*/ 394138 h 396519"/>
                  <a:gd name="connsiteX1" fmla="*/ 238125 w 473869"/>
                  <a:gd name="connsiteY1" fmla="*/ 0 h 396519"/>
                  <a:gd name="connsiteX2" fmla="*/ 473869 w 473869"/>
                  <a:gd name="connsiteY2" fmla="*/ 396519 h 396519"/>
                  <a:gd name="connsiteX3" fmla="*/ 0 w 473869"/>
                  <a:gd name="connsiteY3" fmla="*/ 394138 h 396519"/>
                  <a:gd name="connsiteX0" fmla="*/ 0 w 473869"/>
                  <a:gd name="connsiteY0" fmla="*/ 394138 h 396519"/>
                  <a:gd name="connsiteX1" fmla="*/ 238125 w 473869"/>
                  <a:gd name="connsiteY1" fmla="*/ 0 h 396519"/>
                  <a:gd name="connsiteX2" fmla="*/ 473869 w 473869"/>
                  <a:gd name="connsiteY2" fmla="*/ 396519 h 396519"/>
                  <a:gd name="connsiteX3" fmla="*/ 0 w 473869"/>
                  <a:gd name="connsiteY3" fmla="*/ 394138 h 396519"/>
                  <a:gd name="connsiteX0" fmla="*/ 0 w 473869"/>
                  <a:gd name="connsiteY0" fmla="*/ 394138 h 396519"/>
                  <a:gd name="connsiteX1" fmla="*/ 238125 w 473869"/>
                  <a:gd name="connsiteY1" fmla="*/ 0 h 396519"/>
                  <a:gd name="connsiteX2" fmla="*/ 473869 w 473869"/>
                  <a:gd name="connsiteY2" fmla="*/ 396519 h 396519"/>
                  <a:gd name="connsiteX3" fmla="*/ 0 w 473869"/>
                  <a:gd name="connsiteY3" fmla="*/ 394138 h 396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3869" h="396519">
                    <a:moveTo>
                      <a:pt x="0" y="394138"/>
                    </a:moveTo>
                    <a:lnTo>
                      <a:pt x="238125" y="0"/>
                    </a:lnTo>
                    <a:lnTo>
                      <a:pt x="473869" y="396519"/>
                    </a:lnTo>
                    <a:cubicBezTo>
                      <a:pt x="334963" y="360006"/>
                      <a:pt x="167481" y="340163"/>
                      <a:pt x="0" y="394138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67000"/>
                    </a:sysClr>
                  </a:gs>
                  <a:gs pos="58000">
                    <a:sysClr val="window" lastClr="FFFFFF">
                      <a:alpha val="10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  <p:grpSp>
          <p:nvGrpSpPr>
            <p:cNvPr id="70" name="Group 69"/>
            <p:cNvGrpSpPr/>
            <p:nvPr/>
          </p:nvGrpSpPr>
          <p:grpSpPr>
            <a:xfrm rot="5400000">
              <a:off x="5434538" y="3745398"/>
              <a:ext cx="416616" cy="348612"/>
              <a:chOff x="4155283" y="2259809"/>
              <a:chExt cx="473869" cy="396519"/>
            </a:xfrm>
          </p:grpSpPr>
          <p:sp>
            <p:nvSpPr>
              <p:cNvPr id="108" name="Isosceles Triangle 1"/>
              <p:cNvSpPr/>
              <p:nvPr/>
            </p:nvSpPr>
            <p:spPr>
              <a:xfrm>
                <a:off x="4155283" y="2259809"/>
                <a:ext cx="473869" cy="396519"/>
              </a:xfrm>
              <a:custGeom>
                <a:avLst/>
                <a:gdLst>
                  <a:gd name="connsiteX0" fmla="*/ 0 w 457200"/>
                  <a:gd name="connsiteY0" fmla="*/ 394138 h 394138"/>
                  <a:gd name="connsiteX1" fmla="*/ 228600 w 457200"/>
                  <a:gd name="connsiteY1" fmla="*/ 0 h 394138"/>
                  <a:gd name="connsiteX2" fmla="*/ 457200 w 457200"/>
                  <a:gd name="connsiteY2" fmla="*/ 394138 h 394138"/>
                  <a:gd name="connsiteX3" fmla="*/ 0 w 457200"/>
                  <a:gd name="connsiteY3" fmla="*/ 394138 h 394138"/>
                  <a:gd name="connsiteX0" fmla="*/ 0 w 466725"/>
                  <a:gd name="connsiteY0" fmla="*/ 394138 h 394138"/>
                  <a:gd name="connsiteX1" fmla="*/ 238125 w 466725"/>
                  <a:gd name="connsiteY1" fmla="*/ 0 h 394138"/>
                  <a:gd name="connsiteX2" fmla="*/ 466725 w 466725"/>
                  <a:gd name="connsiteY2" fmla="*/ 394138 h 394138"/>
                  <a:gd name="connsiteX3" fmla="*/ 0 w 466725"/>
                  <a:gd name="connsiteY3" fmla="*/ 394138 h 394138"/>
                  <a:gd name="connsiteX0" fmla="*/ 0 w 473869"/>
                  <a:gd name="connsiteY0" fmla="*/ 394138 h 396519"/>
                  <a:gd name="connsiteX1" fmla="*/ 238125 w 473869"/>
                  <a:gd name="connsiteY1" fmla="*/ 0 h 396519"/>
                  <a:gd name="connsiteX2" fmla="*/ 473869 w 473869"/>
                  <a:gd name="connsiteY2" fmla="*/ 396519 h 396519"/>
                  <a:gd name="connsiteX3" fmla="*/ 0 w 473869"/>
                  <a:gd name="connsiteY3" fmla="*/ 394138 h 396519"/>
                  <a:gd name="connsiteX0" fmla="*/ 0 w 473869"/>
                  <a:gd name="connsiteY0" fmla="*/ 394138 h 396519"/>
                  <a:gd name="connsiteX1" fmla="*/ 238125 w 473869"/>
                  <a:gd name="connsiteY1" fmla="*/ 0 h 396519"/>
                  <a:gd name="connsiteX2" fmla="*/ 473869 w 473869"/>
                  <a:gd name="connsiteY2" fmla="*/ 396519 h 396519"/>
                  <a:gd name="connsiteX3" fmla="*/ 0 w 473869"/>
                  <a:gd name="connsiteY3" fmla="*/ 394138 h 396519"/>
                  <a:gd name="connsiteX0" fmla="*/ 0 w 473869"/>
                  <a:gd name="connsiteY0" fmla="*/ 394138 h 396519"/>
                  <a:gd name="connsiteX1" fmla="*/ 238125 w 473869"/>
                  <a:gd name="connsiteY1" fmla="*/ 0 h 396519"/>
                  <a:gd name="connsiteX2" fmla="*/ 473869 w 473869"/>
                  <a:gd name="connsiteY2" fmla="*/ 396519 h 396519"/>
                  <a:gd name="connsiteX3" fmla="*/ 0 w 473869"/>
                  <a:gd name="connsiteY3" fmla="*/ 394138 h 396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3869" h="396519">
                    <a:moveTo>
                      <a:pt x="0" y="394138"/>
                    </a:moveTo>
                    <a:lnTo>
                      <a:pt x="238125" y="0"/>
                    </a:lnTo>
                    <a:lnTo>
                      <a:pt x="473869" y="396519"/>
                    </a:lnTo>
                    <a:cubicBezTo>
                      <a:pt x="334963" y="360006"/>
                      <a:pt x="167481" y="340163"/>
                      <a:pt x="0" y="39413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262626">
                      <a:lumMod val="10000"/>
                      <a:lumOff val="90000"/>
                    </a:srgbClr>
                  </a:gs>
                  <a:gs pos="66000">
                    <a:srgbClr val="262626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09" name="Isosceles Triangle 1"/>
              <p:cNvSpPr/>
              <p:nvPr/>
            </p:nvSpPr>
            <p:spPr>
              <a:xfrm>
                <a:off x="4186585" y="2290763"/>
                <a:ext cx="411270" cy="344136"/>
              </a:xfrm>
              <a:custGeom>
                <a:avLst/>
                <a:gdLst>
                  <a:gd name="connsiteX0" fmla="*/ 0 w 457200"/>
                  <a:gd name="connsiteY0" fmla="*/ 394138 h 394138"/>
                  <a:gd name="connsiteX1" fmla="*/ 228600 w 457200"/>
                  <a:gd name="connsiteY1" fmla="*/ 0 h 394138"/>
                  <a:gd name="connsiteX2" fmla="*/ 457200 w 457200"/>
                  <a:gd name="connsiteY2" fmla="*/ 394138 h 394138"/>
                  <a:gd name="connsiteX3" fmla="*/ 0 w 457200"/>
                  <a:gd name="connsiteY3" fmla="*/ 394138 h 394138"/>
                  <a:gd name="connsiteX0" fmla="*/ 0 w 466725"/>
                  <a:gd name="connsiteY0" fmla="*/ 394138 h 394138"/>
                  <a:gd name="connsiteX1" fmla="*/ 238125 w 466725"/>
                  <a:gd name="connsiteY1" fmla="*/ 0 h 394138"/>
                  <a:gd name="connsiteX2" fmla="*/ 466725 w 466725"/>
                  <a:gd name="connsiteY2" fmla="*/ 394138 h 394138"/>
                  <a:gd name="connsiteX3" fmla="*/ 0 w 466725"/>
                  <a:gd name="connsiteY3" fmla="*/ 394138 h 394138"/>
                  <a:gd name="connsiteX0" fmla="*/ 0 w 473869"/>
                  <a:gd name="connsiteY0" fmla="*/ 394138 h 396519"/>
                  <a:gd name="connsiteX1" fmla="*/ 238125 w 473869"/>
                  <a:gd name="connsiteY1" fmla="*/ 0 h 396519"/>
                  <a:gd name="connsiteX2" fmla="*/ 473869 w 473869"/>
                  <a:gd name="connsiteY2" fmla="*/ 396519 h 396519"/>
                  <a:gd name="connsiteX3" fmla="*/ 0 w 473869"/>
                  <a:gd name="connsiteY3" fmla="*/ 394138 h 396519"/>
                  <a:gd name="connsiteX0" fmla="*/ 0 w 473869"/>
                  <a:gd name="connsiteY0" fmla="*/ 394138 h 396519"/>
                  <a:gd name="connsiteX1" fmla="*/ 238125 w 473869"/>
                  <a:gd name="connsiteY1" fmla="*/ 0 h 396519"/>
                  <a:gd name="connsiteX2" fmla="*/ 473869 w 473869"/>
                  <a:gd name="connsiteY2" fmla="*/ 396519 h 396519"/>
                  <a:gd name="connsiteX3" fmla="*/ 0 w 473869"/>
                  <a:gd name="connsiteY3" fmla="*/ 394138 h 396519"/>
                  <a:gd name="connsiteX0" fmla="*/ 0 w 473869"/>
                  <a:gd name="connsiteY0" fmla="*/ 394138 h 396519"/>
                  <a:gd name="connsiteX1" fmla="*/ 238125 w 473869"/>
                  <a:gd name="connsiteY1" fmla="*/ 0 h 396519"/>
                  <a:gd name="connsiteX2" fmla="*/ 473869 w 473869"/>
                  <a:gd name="connsiteY2" fmla="*/ 396519 h 396519"/>
                  <a:gd name="connsiteX3" fmla="*/ 0 w 473869"/>
                  <a:gd name="connsiteY3" fmla="*/ 394138 h 396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3869" h="396519">
                    <a:moveTo>
                      <a:pt x="0" y="394138"/>
                    </a:moveTo>
                    <a:lnTo>
                      <a:pt x="238125" y="0"/>
                    </a:lnTo>
                    <a:lnTo>
                      <a:pt x="473869" y="396519"/>
                    </a:lnTo>
                    <a:cubicBezTo>
                      <a:pt x="334963" y="360006"/>
                      <a:pt x="167481" y="340163"/>
                      <a:pt x="0" y="394138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67000"/>
                    </a:sysClr>
                  </a:gs>
                  <a:gs pos="58000">
                    <a:sysClr val="window" lastClr="FFFFFF">
                      <a:alpha val="10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  <p:grpSp>
          <p:nvGrpSpPr>
            <p:cNvPr id="71" name="Group 70"/>
            <p:cNvGrpSpPr/>
            <p:nvPr/>
          </p:nvGrpSpPr>
          <p:grpSpPr>
            <a:xfrm>
              <a:off x="6408217" y="4691001"/>
              <a:ext cx="416617" cy="348612"/>
              <a:chOff x="4155283" y="2259809"/>
              <a:chExt cx="473869" cy="396519"/>
            </a:xfrm>
          </p:grpSpPr>
          <p:sp>
            <p:nvSpPr>
              <p:cNvPr id="106" name="Isosceles Triangle 1"/>
              <p:cNvSpPr/>
              <p:nvPr/>
            </p:nvSpPr>
            <p:spPr>
              <a:xfrm>
                <a:off x="4155283" y="2259809"/>
                <a:ext cx="473869" cy="396519"/>
              </a:xfrm>
              <a:custGeom>
                <a:avLst/>
                <a:gdLst>
                  <a:gd name="connsiteX0" fmla="*/ 0 w 457200"/>
                  <a:gd name="connsiteY0" fmla="*/ 394138 h 394138"/>
                  <a:gd name="connsiteX1" fmla="*/ 228600 w 457200"/>
                  <a:gd name="connsiteY1" fmla="*/ 0 h 394138"/>
                  <a:gd name="connsiteX2" fmla="*/ 457200 w 457200"/>
                  <a:gd name="connsiteY2" fmla="*/ 394138 h 394138"/>
                  <a:gd name="connsiteX3" fmla="*/ 0 w 457200"/>
                  <a:gd name="connsiteY3" fmla="*/ 394138 h 394138"/>
                  <a:gd name="connsiteX0" fmla="*/ 0 w 466725"/>
                  <a:gd name="connsiteY0" fmla="*/ 394138 h 394138"/>
                  <a:gd name="connsiteX1" fmla="*/ 238125 w 466725"/>
                  <a:gd name="connsiteY1" fmla="*/ 0 h 394138"/>
                  <a:gd name="connsiteX2" fmla="*/ 466725 w 466725"/>
                  <a:gd name="connsiteY2" fmla="*/ 394138 h 394138"/>
                  <a:gd name="connsiteX3" fmla="*/ 0 w 466725"/>
                  <a:gd name="connsiteY3" fmla="*/ 394138 h 394138"/>
                  <a:gd name="connsiteX0" fmla="*/ 0 w 473869"/>
                  <a:gd name="connsiteY0" fmla="*/ 394138 h 396519"/>
                  <a:gd name="connsiteX1" fmla="*/ 238125 w 473869"/>
                  <a:gd name="connsiteY1" fmla="*/ 0 h 396519"/>
                  <a:gd name="connsiteX2" fmla="*/ 473869 w 473869"/>
                  <a:gd name="connsiteY2" fmla="*/ 396519 h 396519"/>
                  <a:gd name="connsiteX3" fmla="*/ 0 w 473869"/>
                  <a:gd name="connsiteY3" fmla="*/ 394138 h 396519"/>
                  <a:gd name="connsiteX0" fmla="*/ 0 w 473869"/>
                  <a:gd name="connsiteY0" fmla="*/ 394138 h 396519"/>
                  <a:gd name="connsiteX1" fmla="*/ 238125 w 473869"/>
                  <a:gd name="connsiteY1" fmla="*/ 0 h 396519"/>
                  <a:gd name="connsiteX2" fmla="*/ 473869 w 473869"/>
                  <a:gd name="connsiteY2" fmla="*/ 396519 h 396519"/>
                  <a:gd name="connsiteX3" fmla="*/ 0 w 473869"/>
                  <a:gd name="connsiteY3" fmla="*/ 394138 h 396519"/>
                  <a:gd name="connsiteX0" fmla="*/ 0 w 473869"/>
                  <a:gd name="connsiteY0" fmla="*/ 394138 h 396519"/>
                  <a:gd name="connsiteX1" fmla="*/ 238125 w 473869"/>
                  <a:gd name="connsiteY1" fmla="*/ 0 h 396519"/>
                  <a:gd name="connsiteX2" fmla="*/ 473869 w 473869"/>
                  <a:gd name="connsiteY2" fmla="*/ 396519 h 396519"/>
                  <a:gd name="connsiteX3" fmla="*/ 0 w 473869"/>
                  <a:gd name="connsiteY3" fmla="*/ 394138 h 396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3869" h="396519">
                    <a:moveTo>
                      <a:pt x="0" y="394138"/>
                    </a:moveTo>
                    <a:lnTo>
                      <a:pt x="238125" y="0"/>
                    </a:lnTo>
                    <a:lnTo>
                      <a:pt x="473869" y="396519"/>
                    </a:lnTo>
                    <a:cubicBezTo>
                      <a:pt x="334963" y="360006"/>
                      <a:pt x="167481" y="340163"/>
                      <a:pt x="0" y="39413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262626">
                      <a:lumMod val="25000"/>
                      <a:lumOff val="75000"/>
                    </a:srgbClr>
                  </a:gs>
                  <a:gs pos="66000">
                    <a:srgbClr val="262626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07" name="Isosceles Triangle 1"/>
              <p:cNvSpPr/>
              <p:nvPr/>
            </p:nvSpPr>
            <p:spPr>
              <a:xfrm>
                <a:off x="4186585" y="2290763"/>
                <a:ext cx="411270" cy="344136"/>
              </a:xfrm>
              <a:custGeom>
                <a:avLst/>
                <a:gdLst>
                  <a:gd name="connsiteX0" fmla="*/ 0 w 457200"/>
                  <a:gd name="connsiteY0" fmla="*/ 394138 h 394138"/>
                  <a:gd name="connsiteX1" fmla="*/ 228600 w 457200"/>
                  <a:gd name="connsiteY1" fmla="*/ 0 h 394138"/>
                  <a:gd name="connsiteX2" fmla="*/ 457200 w 457200"/>
                  <a:gd name="connsiteY2" fmla="*/ 394138 h 394138"/>
                  <a:gd name="connsiteX3" fmla="*/ 0 w 457200"/>
                  <a:gd name="connsiteY3" fmla="*/ 394138 h 394138"/>
                  <a:gd name="connsiteX0" fmla="*/ 0 w 466725"/>
                  <a:gd name="connsiteY0" fmla="*/ 394138 h 394138"/>
                  <a:gd name="connsiteX1" fmla="*/ 238125 w 466725"/>
                  <a:gd name="connsiteY1" fmla="*/ 0 h 394138"/>
                  <a:gd name="connsiteX2" fmla="*/ 466725 w 466725"/>
                  <a:gd name="connsiteY2" fmla="*/ 394138 h 394138"/>
                  <a:gd name="connsiteX3" fmla="*/ 0 w 466725"/>
                  <a:gd name="connsiteY3" fmla="*/ 394138 h 394138"/>
                  <a:gd name="connsiteX0" fmla="*/ 0 w 473869"/>
                  <a:gd name="connsiteY0" fmla="*/ 394138 h 396519"/>
                  <a:gd name="connsiteX1" fmla="*/ 238125 w 473869"/>
                  <a:gd name="connsiteY1" fmla="*/ 0 h 396519"/>
                  <a:gd name="connsiteX2" fmla="*/ 473869 w 473869"/>
                  <a:gd name="connsiteY2" fmla="*/ 396519 h 396519"/>
                  <a:gd name="connsiteX3" fmla="*/ 0 w 473869"/>
                  <a:gd name="connsiteY3" fmla="*/ 394138 h 396519"/>
                  <a:gd name="connsiteX0" fmla="*/ 0 w 473869"/>
                  <a:gd name="connsiteY0" fmla="*/ 394138 h 396519"/>
                  <a:gd name="connsiteX1" fmla="*/ 238125 w 473869"/>
                  <a:gd name="connsiteY1" fmla="*/ 0 h 396519"/>
                  <a:gd name="connsiteX2" fmla="*/ 473869 w 473869"/>
                  <a:gd name="connsiteY2" fmla="*/ 396519 h 396519"/>
                  <a:gd name="connsiteX3" fmla="*/ 0 w 473869"/>
                  <a:gd name="connsiteY3" fmla="*/ 394138 h 396519"/>
                  <a:gd name="connsiteX0" fmla="*/ 0 w 473869"/>
                  <a:gd name="connsiteY0" fmla="*/ 394138 h 396519"/>
                  <a:gd name="connsiteX1" fmla="*/ 238125 w 473869"/>
                  <a:gd name="connsiteY1" fmla="*/ 0 h 396519"/>
                  <a:gd name="connsiteX2" fmla="*/ 473869 w 473869"/>
                  <a:gd name="connsiteY2" fmla="*/ 396519 h 396519"/>
                  <a:gd name="connsiteX3" fmla="*/ 0 w 473869"/>
                  <a:gd name="connsiteY3" fmla="*/ 394138 h 396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3869" h="396519">
                    <a:moveTo>
                      <a:pt x="0" y="394138"/>
                    </a:moveTo>
                    <a:lnTo>
                      <a:pt x="238125" y="0"/>
                    </a:lnTo>
                    <a:lnTo>
                      <a:pt x="473869" y="396519"/>
                    </a:lnTo>
                    <a:cubicBezTo>
                      <a:pt x="334963" y="360006"/>
                      <a:pt x="167481" y="340163"/>
                      <a:pt x="0" y="394138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67000"/>
                    </a:sysClr>
                  </a:gs>
                  <a:gs pos="58000">
                    <a:sysClr val="window" lastClr="FFFFFF">
                      <a:alpha val="10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  <p:sp>
          <p:nvSpPr>
            <p:cNvPr id="72" name="Donut 3"/>
            <p:cNvSpPr/>
            <p:nvPr/>
          </p:nvSpPr>
          <p:spPr>
            <a:xfrm flipH="1">
              <a:off x="4844897" y="2155615"/>
              <a:ext cx="1775282" cy="1788419"/>
            </a:xfrm>
            <a:custGeom>
              <a:avLst/>
              <a:gdLst/>
              <a:ahLst/>
              <a:cxnLst/>
              <a:rect l="l" t="t" r="r" b="b"/>
              <a:pathLst>
                <a:path w="2187564" h="2203752">
                  <a:moveTo>
                    <a:pt x="2631" y="0"/>
                  </a:moveTo>
                  <a:cubicBezTo>
                    <a:pt x="1209336" y="0"/>
                    <a:pt x="2187564" y="978228"/>
                    <a:pt x="2187564" y="2184933"/>
                  </a:cubicBezTo>
                  <a:lnTo>
                    <a:pt x="2186614" y="2203752"/>
                  </a:lnTo>
                  <a:lnTo>
                    <a:pt x="1880984" y="2203752"/>
                  </a:lnTo>
                  <a:cubicBezTo>
                    <a:pt x="1881903" y="2197492"/>
                    <a:pt x="1881934" y="2191216"/>
                    <a:pt x="1881934" y="2184933"/>
                  </a:cubicBezTo>
                  <a:cubicBezTo>
                    <a:pt x="1881934" y="1147022"/>
                    <a:pt x="1040541" y="305629"/>
                    <a:pt x="2630" y="305629"/>
                  </a:cubicBezTo>
                  <a:lnTo>
                    <a:pt x="0" y="305762"/>
                  </a:lnTo>
                  <a:lnTo>
                    <a:pt x="0" y="133"/>
                  </a:lnTo>
                  <a:cubicBezTo>
                    <a:pt x="877" y="1"/>
                    <a:pt x="1754" y="0"/>
                    <a:pt x="2631" y="0"/>
                  </a:cubicBezTo>
                  <a:close/>
                </a:path>
              </a:pathLst>
            </a:custGeom>
            <a:solidFill>
              <a:srgbClr val="0EAFBB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73" name="Donut 3"/>
            <p:cNvSpPr/>
            <p:nvPr/>
          </p:nvSpPr>
          <p:spPr>
            <a:xfrm flipH="1">
              <a:off x="4845105" y="3932883"/>
              <a:ext cx="1775074" cy="1769026"/>
            </a:xfrm>
            <a:custGeom>
              <a:avLst/>
              <a:gdLst/>
              <a:ahLst/>
              <a:cxnLst/>
              <a:rect l="l" t="t" r="r" b="b"/>
              <a:pathLst>
                <a:path w="2187308" h="2179855">
                  <a:moveTo>
                    <a:pt x="1881678" y="0"/>
                  </a:moveTo>
                  <a:lnTo>
                    <a:pt x="2187308" y="0"/>
                  </a:lnTo>
                  <a:cubicBezTo>
                    <a:pt x="2184818" y="1204371"/>
                    <a:pt x="1207643" y="2179855"/>
                    <a:pt x="2631" y="2179855"/>
                  </a:cubicBezTo>
                  <a:lnTo>
                    <a:pt x="0" y="2179723"/>
                  </a:lnTo>
                  <a:lnTo>
                    <a:pt x="0" y="1874094"/>
                  </a:lnTo>
                  <a:cubicBezTo>
                    <a:pt x="877" y="1874226"/>
                    <a:pt x="1753" y="1874226"/>
                    <a:pt x="2630" y="1874226"/>
                  </a:cubicBezTo>
                  <a:cubicBezTo>
                    <a:pt x="1038848" y="1874226"/>
                    <a:pt x="1879188" y="1035577"/>
                    <a:pt x="1881678" y="0"/>
                  </a:cubicBezTo>
                  <a:close/>
                </a:path>
              </a:pathLst>
            </a:custGeom>
            <a:solidFill>
              <a:srgbClr val="87AC3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74" name="Donut 3"/>
            <p:cNvSpPr/>
            <p:nvPr/>
          </p:nvSpPr>
          <p:spPr>
            <a:xfrm>
              <a:off x="6622208" y="2155615"/>
              <a:ext cx="1775282" cy="1788419"/>
            </a:xfrm>
            <a:custGeom>
              <a:avLst/>
              <a:gdLst/>
              <a:ahLst/>
              <a:cxnLst/>
              <a:rect l="l" t="t" r="r" b="b"/>
              <a:pathLst>
                <a:path w="2187564" h="2203752">
                  <a:moveTo>
                    <a:pt x="2631" y="0"/>
                  </a:moveTo>
                  <a:cubicBezTo>
                    <a:pt x="1209336" y="0"/>
                    <a:pt x="2187564" y="978228"/>
                    <a:pt x="2187564" y="2184933"/>
                  </a:cubicBezTo>
                  <a:lnTo>
                    <a:pt x="2186614" y="2203752"/>
                  </a:lnTo>
                  <a:lnTo>
                    <a:pt x="1880984" y="2203752"/>
                  </a:lnTo>
                  <a:cubicBezTo>
                    <a:pt x="1881903" y="2197492"/>
                    <a:pt x="1881934" y="2191216"/>
                    <a:pt x="1881934" y="2184933"/>
                  </a:cubicBezTo>
                  <a:cubicBezTo>
                    <a:pt x="1881934" y="1147022"/>
                    <a:pt x="1040541" y="305629"/>
                    <a:pt x="2630" y="305629"/>
                  </a:cubicBezTo>
                  <a:lnTo>
                    <a:pt x="0" y="305762"/>
                  </a:lnTo>
                  <a:lnTo>
                    <a:pt x="0" y="133"/>
                  </a:lnTo>
                  <a:cubicBezTo>
                    <a:pt x="877" y="1"/>
                    <a:pt x="1754" y="0"/>
                    <a:pt x="2631" y="0"/>
                  </a:cubicBezTo>
                  <a:close/>
                </a:path>
              </a:pathLst>
            </a:custGeom>
            <a:solidFill>
              <a:srgbClr val="369DDA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75" name="Donut 3"/>
            <p:cNvSpPr/>
            <p:nvPr/>
          </p:nvSpPr>
          <p:spPr>
            <a:xfrm>
              <a:off x="6622208" y="3932883"/>
              <a:ext cx="1775074" cy="1769026"/>
            </a:xfrm>
            <a:custGeom>
              <a:avLst/>
              <a:gdLst/>
              <a:ahLst/>
              <a:cxnLst/>
              <a:rect l="l" t="t" r="r" b="b"/>
              <a:pathLst>
                <a:path w="2187308" h="2179855">
                  <a:moveTo>
                    <a:pt x="1881678" y="0"/>
                  </a:moveTo>
                  <a:lnTo>
                    <a:pt x="2187308" y="0"/>
                  </a:lnTo>
                  <a:cubicBezTo>
                    <a:pt x="2184818" y="1204371"/>
                    <a:pt x="1207643" y="2179855"/>
                    <a:pt x="2631" y="2179855"/>
                  </a:cubicBezTo>
                  <a:lnTo>
                    <a:pt x="0" y="2179723"/>
                  </a:lnTo>
                  <a:lnTo>
                    <a:pt x="0" y="1874094"/>
                  </a:lnTo>
                  <a:cubicBezTo>
                    <a:pt x="877" y="1874226"/>
                    <a:pt x="1753" y="1874226"/>
                    <a:pt x="2630" y="1874226"/>
                  </a:cubicBezTo>
                  <a:cubicBezTo>
                    <a:pt x="1038848" y="1874226"/>
                    <a:pt x="1879188" y="1035577"/>
                    <a:pt x="1881678" y="0"/>
                  </a:cubicBezTo>
                  <a:close/>
                </a:path>
              </a:pathLst>
            </a:custGeom>
            <a:solidFill>
              <a:srgbClr val="E6B82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04" name="Oval 103"/>
            <p:cNvSpPr/>
            <p:nvPr/>
          </p:nvSpPr>
          <p:spPr>
            <a:xfrm>
              <a:off x="5899535" y="3216368"/>
              <a:ext cx="1400779" cy="1397405"/>
            </a:xfrm>
            <a:prstGeom prst="ellipse">
              <a:avLst/>
            </a:prstGeom>
            <a:solidFill>
              <a:srgbClr val="919598"/>
            </a:solidFill>
            <a:ln w="254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99" name="Oval 98"/>
            <p:cNvSpPr/>
            <p:nvPr/>
          </p:nvSpPr>
          <p:spPr>
            <a:xfrm>
              <a:off x="6083810" y="1676400"/>
              <a:ext cx="1132842" cy="1130111"/>
            </a:xfrm>
            <a:prstGeom prst="ellipse">
              <a:avLst/>
            </a:prstGeom>
            <a:solidFill>
              <a:srgbClr val="369DDA"/>
            </a:solidFill>
            <a:ln w="254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94" name="Oval 93"/>
            <p:cNvSpPr/>
            <p:nvPr/>
          </p:nvSpPr>
          <p:spPr>
            <a:xfrm>
              <a:off x="7713605" y="3346117"/>
              <a:ext cx="1132842" cy="1130111"/>
            </a:xfrm>
            <a:prstGeom prst="ellipse">
              <a:avLst/>
            </a:prstGeom>
            <a:solidFill>
              <a:srgbClr val="E6B820"/>
            </a:solidFill>
            <a:ln w="254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89" name="Oval 88"/>
            <p:cNvSpPr/>
            <p:nvPr/>
          </p:nvSpPr>
          <p:spPr>
            <a:xfrm>
              <a:off x="6046936" y="5036275"/>
              <a:ext cx="1132842" cy="1130111"/>
            </a:xfrm>
            <a:prstGeom prst="ellipse">
              <a:avLst/>
            </a:prstGeom>
            <a:solidFill>
              <a:srgbClr val="87AC3F"/>
            </a:solidFill>
            <a:ln w="254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84" name="Oval 83"/>
            <p:cNvSpPr/>
            <p:nvPr/>
          </p:nvSpPr>
          <p:spPr>
            <a:xfrm>
              <a:off x="4343400" y="3346115"/>
              <a:ext cx="1132842" cy="1130111"/>
            </a:xfrm>
            <a:prstGeom prst="ellipse">
              <a:avLst/>
            </a:prstGeom>
            <a:solidFill>
              <a:srgbClr val="0EAFBB"/>
            </a:solidFill>
            <a:ln w="254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6083810" y="1946452"/>
            <a:ext cx="1127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Identify Customer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615755" y="3696091"/>
            <a:ext cx="13326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Create Brand Identity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739733" y="3674956"/>
            <a:ext cx="17700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of a new product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897082" y="5240601"/>
            <a:ext cx="140077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 pricing Strategy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252248" y="3641683"/>
            <a:ext cx="12620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Relate to customers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487252" y="2628732"/>
            <a:ext cx="393435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Price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skimming</a:t>
            </a:r>
          </a:p>
          <a:p>
            <a:pPr marL="285750" indent="-285750">
              <a:buFont typeface="Arial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Penetration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pricing</a:t>
            </a:r>
          </a:p>
          <a:p>
            <a:pPr marL="285750" indent="-285750">
              <a:buFont typeface="Arial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Price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leadership</a:t>
            </a:r>
          </a:p>
          <a:p>
            <a:pPr marL="285750" indent="-285750">
              <a:buFont typeface="Arial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Price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taking</a:t>
            </a:r>
          </a:p>
          <a:p>
            <a:pPr marL="285750" indent="-285750">
              <a:buFont typeface="Arial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Predator (or destroyer) pricing.</a:t>
            </a:r>
          </a:p>
        </p:txBody>
      </p:sp>
    </p:spTree>
    <p:extLst>
      <p:ext uri="{BB962C8B-B14F-4D97-AF65-F5344CB8AC3E}">
        <p14:creationId xmlns:p14="http://schemas.microsoft.com/office/powerpoint/2010/main" val="2699538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18470" y="334851"/>
            <a:ext cx="80255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Pricing Strategies : Analysis Curve</a:t>
            </a:r>
            <a:endParaRPr lang="en-US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438807" y="1421524"/>
            <a:ext cx="8229600" cy="5257799"/>
            <a:chOff x="564931" y="1421524"/>
            <a:chExt cx="8229600" cy="5257799"/>
          </a:xfrm>
        </p:grpSpPr>
        <p:graphicFrame>
          <p:nvGraphicFramePr>
            <p:cNvPr id="6" name="Chart 5"/>
            <p:cNvGraphicFramePr/>
            <p:nvPr>
              <p:extLst>
                <p:ext uri="{D42A27DB-BD31-4B8C-83A1-F6EECF244321}">
                  <p14:modId xmlns:p14="http://schemas.microsoft.com/office/powerpoint/2010/main" val="206799234"/>
                </p:ext>
              </p:extLst>
            </p:nvPr>
          </p:nvGraphicFramePr>
          <p:xfrm>
            <a:off x="564931" y="1421524"/>
            <a:ext cx="8229600" cy="525779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cxnSp>
          <p:nvCxnSpPr>
            <p:cNvPr id="3" name="Straight Connector 2"/>
            <p:cNvCxnSpPr/>
            <p:nvPr/>
          </p:nvCxnSpPr>
          <p:spPr>
            <a:xfrm>
              <a:off x="1022131" y="1573924"/>
              <a:ext cx="0" cy="4605559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flipH="1">
              <a:off x="1022131" y="6174640"/>
              <a:ext cx="7543800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Group 17"/>
            <p:cNvGrpSpPr/>
            <p:nvPr/>
          </p:nvGrpSpPr>
          <p:grpSpPr>
            <a:xfrm>
              <a:off x="6267898" y="4130219"/>
              <a:ext cx="1809731" cy="1225769"/>
              <a:chOff x="6236367" y="4004095"/>
              <a:chExt cx="1809731" cy="1225769"/>
            </a:xfrm>
          </p:grpSpPr>
          <p:sp>
            <p:nvSpPr>
              <p:cNvPr id="9" name="TextBox 8"/>
              <p:cNvSpPr txBox="1"/>
              <p:nvPr/>
            </p:nvSpPr>
            <p:spPr>
              <a:xfrm>
                <a:off x="6568449" y="4004095"/>
                <a:ext cx="147764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Too Inexpensive</a:t>
                </a:r>
                <a:endParaRPr lang="en-US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6568449" y="4310092"/>
                <a:ext cx="114005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Inexpensive</a:t>
                </a:r>
                <a:endParaRPr lang="en-US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6568449" y="4922087"/>
                <a:ext cx="101181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E</a:t>
                </a:r>
                <a:r>
                  <a:rPr lang="en-US" sz="1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xpensive</a:t>
                </a:r>
                <a:endParaRPr lang="en-US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6568449" y="4616089"/>
                <a:ext cx="134940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Too Expensive</a:t>
                </a:r>
                <a:endParaRPr lang="en-US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4" name="Straight Connector 13"/>
              <p:cNvCxnSpPr/>
              <p:nvPr/>
            </p:nvCxnSpPr>
            <p:spPr>
              <a:xfrm>
                <a:off x="6236367" y="4158913"/>
                <a:ext cx="381000" cy="0"/>
              </a:xfrm>
              <a:prstGeom prst="line">
                <a:avLst/>
              </a:prstGeom>
              <a:ln w="22225">
                <a:solidFill>
                  <a:srgbClr val="9BBB5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>
                <a:off x="6236367" y="4479756"/>
                <a:ext cx="381000" cy="0"/>
              </a:xfrm>
              <a:prstGeom prst="line">
                <a:avLst/>
              </a:prstGeom>
              <a:ln w="22225">
                <a:solidFill>
                  <a:srgbClr val="8064A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>
                <a:off x="6236367" y="4776534"/>
                <a:ext cx="381000" cy="0"/>
              </a:xfrm>
              <a:prstGeom prst="line">
                <a:avLst/>
              </a:prstGeom>
              <a:ln w="22225">
                <a:solidFill>
                  <a:srgbClr val="4F81B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>
              <a:xfrm>
                <a:off x="6236367" y="5077323"/>
                <a:ext cx="381000" cy="0"/>
              </a:xfrm>
              <a:prstGeom prst="line">
                <a:avLst/>
              </a:prstGeom>
              <a:ln w="22225">
                <a:solidFill>
                  <a:srgbClr val="C0504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TextBox 18"/>
            <p:cNvSpPr txBox="1"/>
            <p:nvPr/>
          </p:nvSpPr>
          <p:spPr>
            <a:xfrm>
              <a:off x="5253223" y="4563559"/>
              <a:ext cx="9505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Indifference Price Point</a:t>
              </a:r>
              <a:endParaRPr lang="en-US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253223" y="5094610"/>
              <a:ext cx="46198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PME</a:t>
              </a:r>
              <a:endParaRPr 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631154" y="5611425"/>
              <a:ext cx="47000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PMC</a:t>
              </a:r>
              <a:endParaRPr 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4110118" y="5250630"/>
              <a:ext cx="157024" cy="161782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/>
            <p:cNvSpPr/>
            <p:nvPr/>
          </p:nvSpPr>
          <p:spPr>
            <a:xfrm>
              <a:off x="4349894" y="5460309"/>
              <a:ext cx="157024" cy="161782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/>
            <p:cNvSpPr/>
            <p:nvPr/>
          </p:nvSpPr>
          <p:spPr>
            <a:xfrm>
              <a:off x="4274513" y="5663804"/>
              <a:ext cx="157024" cy="161782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/>
            <p:cNvSpPr/>
            <p:nvPr/>
          </p:nvSpPr>
          <p:spPr>
            <a:xfrm>
              <a:off x="3753336" y="5637922"/>
              <a:ext cx="157024" cy="161782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1" name="Group 30"/>
            <p:cNvGrpSpPr/>
            <p:nvPr/>
          </p:nvGrpSpPr>
          <p:grpSpPr>
            <a:xfrm>
              <a:off x="6092892" y="5488019"/>
              <a:ext cx="990600" cy="457015"/>
              <a:chOff x="6172201" y="5334185"/>
              <a:chExt cx="990600" cy="457015"/>
            </a:xfrm>
          </p:grpSpPr>
          <p:sp>
            <p:nvSpPr>
              <p:cNvPr id="30" name="Rectangle 29"/>
              <p:cNvSpPr/>
              <p:nvPr/>
            </p:nvSpPr>
            <p:spPr>
              <a:xfrm>
                <a:off x="6172201" y="5334185"/>
                <a:ext cx="990600" cy="457015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15875">
                <a:solidFill>
                  <a:srgbClr val="92D05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6178365" y="5358301"/>
                <a:ext cx="972379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5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Optimal Price Point</a:t>
                </a:r>
                <a:endParaRPr lang="en-US" sz="105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81691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84704" y="351692"/>
            <a:ext cx="58592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Arial" pitchFamily="34" charset="0"/>
                <a:cs typeface="Arial" panose="020B0604020202020204" pitchFamily="34" charset="0"/>
              </a:rPr>
              <a:t>Price-Profit </a:t>
            </a:r>
            <a:r>
              <a:rPr lang="en-US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Maximization</a:t>
            </a:r>
            <a:endParaRPr lang="en-US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1194316" y="1295400"/>
            <a:ext cx="7391400" cy="4038600"/>
            <a:chOff x="914400" y="1981200"/>
            <a:chExt cx="7391400" cy="4109453"/>
          </a:xfrm>
        </p:grpSpPr>
        <p:graphicFrame>
          <p:nvGraphicFramePr>
            <p:cNvPr id="4" name="Chart 3"/>
            <p:cNvGraphicFramePr/>
            <p:nvPr>
              <p:extLst>
                <p:ext uri="{D42A27DB-BD31-4B8C-83A1-F6EECF244321}">
                  <p14:modId xmlns:p14="http://schemas.microsoft.com/office/powerpoint/2010/main" val="1577661106"/>
                </p:ext>
              </p:extLst>
            </p:nvPr>
          </p:nvGraphicFramePr>
          <p:xfrm>
            <a:off x="914400" y="1981200"/>
            <a:ext cx="7391400" cy="410945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cxnSp>
          <p:nvCxnSpPr>
            <p:cNvPr id="8" name="Straight Connector 7"/>
            <p:cNvCxnSpPr/>
            <p:nvPr/>
          </p:nvCxnSpPr>
          <p:spPr>
            <a:xfrm>
              <a:off x="1216830" y="2572638"/>
              <a:ext cx="0" cy="318023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Oval 8"/>
            <p:cNvSpPr/>
            <p:nvPr/>
          </p:nvSpPr>
          <p:spPr>
            <a:xfrm>
              <a:off x="3788484" y="3243432"/>
              <a:ext cx="177800" cy="177800"/>
            </a:xfrm>
            <a:prstGeom prst="ellipse">
              <a:avLst/>
            </a:prstGeom>
            <a:solidFill>
              <a:srgbClr val="E7BB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6411725" y="4412426"/>
              <a:ext cx="177800" cy="1778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5674958" y="3874042"/>
              <a:ext cx="177800" cy="177800"/>
            </a:xfrm>
            <a:prstGeom prst="ellipse">
              <a:avLst/>
            </a:prstGeom>
            <a:solidFill>
              <a:srgbClr val="A9C6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>
              <a:off x="1224198" y="4594410"/>
              <a:ext cx="4558274" cy="0"/>
            </a:xfrm>
            <a:prstGeom prst="line">
              <a:avLst/>
            </a:prstGeom>
            <a:ln w="2222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6200000">
              <a:off x="5212370" y="5134093"/>
              <a:ext cx="1087733" cy="0"/>
            </a:xfrm>
            <a:prstGeom prst="line">
              <a:avLst/>
            </a:prstGeom>
            <a:ln w="2222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5750857" y="4127214"/>
              <a:ext cx="0" cy="388768"/>
            </a:xfrm>
            <a:prstGeom prst="line">
              <a:avLst/>
            </a:prstGeom>
            <a:ln w="22225">
              <a:solidFill>
                <a:schemeClr val="tx1"/>
              </a:solidFill>
              <a:head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5400000">
              <a:off x="6019888" y="4298911"/>
              <a:ext cx="0" cy="460421"/>
            </a:xfrm>
            <a:prstGeom prst="line">
              <a:avLst/>
            </a:prstGeom>
            <a:ln w="22225">
              <a:solidFill>
                <a:schemeClr val="tx1"/>
              </a:solidFill>
              <a:head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3937299" y="3420932"/>
              <a:ext cx="1828803" cy="1140313"/>
            </a:xfrm>
            <a:prstGeom prst="line">
              <a:avLst/>
            </a:prstGeom>
            <a:ln w="22225">
              <a:solidFill>
                <a:schemeClr val="tx1"/>
              </a:solidFill>
              <a:head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/>
            <p:cNvSpPr/>
            <p:nvPr/>
          </p:nvSpPr>
          <p:spPr>
            <a:xfrm>
              <a:off x="5662258" y="4472495"/>
              <a:ext cx="177800" cy="177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2567074" y="5031740"/>
            <a:ext cx="4469608" cy="971821"/>
            <a:chOff x="2287158" y="5031740"/>
            <a:chExt cx="4469608" cy="971821"/>
          </a:xfrm>
        </p:grpSpPr>
        <p:sp>
          <p:nvSpPr>
            <p:cNvPr id="23" name="TextBox 22"/>
            <p:cNvSpPr txBox="1"/>
            <p:nvPr/>
          </p:nvSpPr>
          <p:spPr>
            <a:xfrm>
              <a:off x="3553391" y="5031740"/>
              <a:ext cx="222285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Expected Total Profit</a:t>
              </a:r>
              <a:endParaRPr 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6" name="Group 25"/>
            <p:cNvGrpSpPr/>
            <p:nvPr/>
          </p:nvGrpSpPr>
          <p:grpSpPr>
            <a:xfrm>
              <a:off x="2313980" y="5357230"/>
              <a:ext cx="1782625" cy="307777"/>
              <a:chOff x="2418120" y="5507092"/>
              <a:chExt cx="1782625" cy="307777"/>
            </a:xfrm>
          </p:grpSpPr>
          <p:sp>
            <p:nvSpPr>
              <p:cNvPr id="24" name="TextBox 23"/>
              <p:cNvSpPr txBox="1"/>
              <p:nvPr/>
            </p:nvSpPr>
            <p:spPr>
              <a:xfrm>
                <a:off x="2582340" y="5507092"/>
                <a:ext cx="161840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Company Strategy</a:t>
                </a:r>
                <a:endParaRPr lang="en-US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2418120" y="5578991"/>
                <a:ext cx="177800" cy="17473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9" name="Group 28"/>
            <p:cNvGrpSpPr/>
            <p:nvPr/>
          </p:nvGrpSpPr>
          <p:grpSpPr>
            <a:xfrm>
              <a:off x="4267615" y="5357230"/>
              <a:ext cx="1178395" cy="307777"/>
              <a:chOff x="889000" y="6133068"/>
              <a:chExt cx="1178395" cy="307777"/>
            </a:xfrm>
          </p:grpSpPr>
          <p:sp>
            <p:nvSpPr>
              <p:cNvPr id="27" name="TextBox 26"/>
              <p:cNvSpPr txBox="1"/>
              <p:nvPr/>
            </p:nvSpPr>
            <p:spPr>
              <a:xfrm>
                <a:off x="1066800" y="6133068"/>
                <a:ext cx="100059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Strategy 1</a:t>
                </a:r>
                <a:endParaRPr lang="en-US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889000" y="6204967"/>
                <a:ext cx="177800" cy="174734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2" name="Group 31"/>
            <p:cNvGrpSpPr/>
            <p:nvPr/>
          </p:nvGrpSpPr>
          <p:grpSpPr>
            <a:xfrm>
              <a:off x="5617020" y="5357230"/>
              <a:ext cx="1139746" cy="307777"/>
              <a:chOff x="2481620" y="6146940"/>
              <a:chExt cx="1139746" cy="307777"/>
            </a:xfrm>
          </p:grpSpPr>
          <p:sp>
            <p:nvSpPr>
              <p:cNvPr id="30" name="TextBox 29"/>
              <p:cNvSpPr txBox="1"/>
              <p:nvPr/>
            </p:nvSpPr>
            <p:spPr>
              <a:xfrm>
                <a:off x="2620771" y="6146940"/>
                <a:ext cx="100059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Strategy 2</a:t>
                </a:r>
                <a:endParaRPr lang="en-US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2481620" y="6213461"/>
                <a:ext cx="177800" cy="174734"/>
              </a:xfrm>
              <a:prstGeom prst="ellipse">
                <a:avLst/>
              </a:prstGeom>
              <a:solidFill>
                <a:srgbClr val="A9C66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>
              <a:off x="4267615" y="5695784"/>
              <a:ext cx="1175440" cy="307777"/>
              <a:chOff x="4320955" y="6317734"/>
              <a:chExt cx="1175440" cy="307777"/>
            </a:xfrm>
          </p:grpSpPr>
          <p:sp>
            <p:nvSpPr>
              <p:cNvPr id="33" name="TextBox 32"/>
              <p:cNvSpPr txBox="1"/>
              <p:nvPr/>
            </p:nvSpPr>
            <p:spPr>
              <a:xfrm>
                <a:off x="4495800" y="6317734"/>
                <a:ext cx="100059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Strategy 3</a:t>
                </a:r>
                <a:endParaRPr lang="en-US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4320955" y="6379422"/>
                <a:ext cx="177800" cy="174734"/>
              </a:xfrm>
              <a:prstGeom prst="ellipse">
                <a:avLst/>
              </a:prstGeom>
              <a:solidFill>
                <a:srgbClr val="E7BB2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6" name="Group 35"/>
            <p:cNvGrpSpPr/>
            <p:nvPr/>
          </p:nvGrpSpPr>
          <p:grpSpPr>
            <a:xfrm>
              <a:off x="2287158" y="5695784"/>
              <a:ext cx="1819409" cy="307777"/>
              <a:chOff x="2286000" y="6168885"/>
              <a:chExt cx="1819409" cy="307777"/>
            </a:xfrm>
          </p:grpSpPr>
          <p:sp>
            <p:nvSpPr>
              <p:cNvPr id="37" name="TextBox 36"/>
              <p:cNvSpPr txBox="1"/>
              <p:nvPr/>
            </p:nvSpPr>
            <p:spPr>
              <a:xfrm>
                <a:off x="2618843" y="6168885"/>
                <a:ext cx="14865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Efficient Frontier</a:t>
                </a:r>
                <a:endParaRPr lang="en-US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38" name="Straight Connector 37"/>
              <p:cNvCxnSpPr/>
              <p:nvPr/>
            </p:nvCxnSpPr>
            <p:spPr>
              <a:xfrm>
                <a:off x="2286000" y="6324600"/>
                <a:ext cx="381000" cy="0"/>
              </a:xfrm>
              <a:prstGeom prst="line">
                <a:avLst/>
              </a:prstGeom>
              <a:ln w="22225">
                <a:solidFill>
                  <a:srgbClr val="21B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9" name="TextBox 38"/>
          <p:cNvSpPr txBox="1"/>
          <p:nvPr/>
        </p:nvSpPr>
        <p:spPr>
          <a:xfrm>
            <a:off x="56342" y="2926485"/>
            <a:ext cx="12944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Volume of Business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4709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497819" y="228600"/>
            <a:ext cx="463139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Financial Highlights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6200" y="787222"/>
            <a:ext cx="8915400" cy="6033247"/>
          </a:xfrm>
          <a:prstGeom prst="rect">
            <a:avLst/>
          </a:prstGeom>
          <a:blipFill>
            <a:blip r:embed="rId3"/>
            <a:srcRect/>
            <a:stretch>
              <a:fillRect t="-47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0677657"/>
              </p:ext>
            </p:extLst>
          </p:nvPr>
        </p:nvGraphicFramePr>
        <p:xfrm>
          <a:off x="76200" y="1295400"/>
          <a:ext cx="8991601" cy="3849617"/>
        </p:xfrm>
        <a:graphic>
          <a:graphicData uri="http://schemas.openxmlformats.org/drawingml/2006/table">
            <a:tbl>
              <a:tblPr firstRow="1" bandRow="1"/>
              <a:tblGrid>
                <a:gridCol w="4422100"/>
                <a:gridCol w="1709878"/>
                <a:gridCol w="1370851"/>
                <a:gridCol w="1488772"/>
              </a:tblGrid>
              <a:tr h="4899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Adobe Garamond Pro" panose="02020502060506020403" pitchFamily="18" charset="0"/>
                        </a:rPr>
                        <a:t>Put</a:t>
                      </a:r>
                      <a:r>
                        <a:rPr lang="en-US" sz="1800" baseline="0" dirty="0" smtClean="0">
                          <a:solidFill>
                            <a:schemeClr val="tx1"/>
                          </a:solidFill>
                          <a:latin typeface="Adobe Garamond Pro" panose="02020502060506020403" pitchFamily="18" charset="0"/>
                        </a:rPr>
                        <a:t> Your Text Here</a:t>
                      </a:r>
                      <a:endParaRPr lang="en-US" sz="1800" dirty="0">
                        <a:solidFill>
                          <a:schemeClr val="tx1"/>
                        </a:solidFill>
                        <a:latin typeface="Adobe Garamond Pro" panose="02020502060506020403" pitchFamily="18" charset="0"/>
                      </a:endParaRPr>
                    </a:p>
                  </a:txBody>
                  <a:tcPr marL="118347" marR="118347" marT="59173" marB="5917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100000">
                          <a:sysClr val="window" lastClr="FFFFFF">
                            <a:lumMod val="75000"/>
                          </a:sysClr>
                        </a:gs>
                        <a:gs pos="0">
                          <a:sysClr val="window" lastClr="FFFFFF">
                            <a:lumMod val="50000"/>
                          </a:sys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dobe Garamond Pro" panose="02020502060506020403" pitchFamily="18" charset="0"/>
                        </a:rPr>
                        <a:t>2014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Adobe Garamond Pro" panose="02020502060506020403" pitchFamily="18" charset="0"/>
                      </a:endParaRPr>
                    </a:p>
                  </a:txBody>
                  <a:tcPr marL="118347" marR="118347" marT="59173" marB="5917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100000">
                          <a:sysClr val="window" lastClr="FFFFFF">
                            <a:lumMod val="75000"/>
                          </a:sysClr>
                        </a:gs>
                        <a:gs pos="0">
                          <a:sysClr val="window" lastClr="FFFFFF">
                            <a:lumMod val="50000"/>
                          </a:sys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dobe Garamond Pro" panose="02020502060506020403" pitchFamily="18" charset="0"/>
                        </a:rPr>
                        <a:t>2020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Adobe Garamond Pro" panose="02020502060506020403" pitchFamily="18" charset="0"/>
                      </a:endParaRPr>
                    </a:p>
                  </a:txBody>
                  <a:tcPr marL="118347" marR="118347" marT="59173" marB="5917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100000">
                          <a:sysClr val="window" lastClr="FFFFFF">
                            <a:lumMod val="75000"/>
                          </a:sysClr>
                        </a:gs>
                        <a:gs pos="0">
                          <a:sysClr val="window" lastClr="FFFFFF">
                            <a:lumMod val="50000"/>
                          </a:sys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dobe Garamond Pro" panose="02020502060506020403" pitchFamily="18" charset="0"/>
                        </a:rPr>
                        <a:t>Change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Adobe Garamond Pro" panose="02020502060506020403" pitchFamily="18" charset="0"/>
                      </a:endParaRPr>
                    </a:p>
                  </a:txBody>
                  <a:tcPr marL="118347" marR="118347" marT="59173" marB="5917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100000">
                          <a:sysClr val="window" lastClr="FFFFFF">
                            <a:lumMod val="75000"/>
                          </a:sysClr>
                        </a:gs>
                        <a:gs pos="0">
                          <a:sysClr val="window" lastClr="FFFFFF">
                            <a:lumMod val="50000"/>
                          </a:sysClr>
                        </a:gs>
                      </a:gsLst>
                      <a:lin ang="16200000" scaled="1"/>
                      <a:tileRect/>
                    </a:gradFill>
                  </a:tcPr>
                </a:tc>
              </a:tr>
              <a:tr h="4799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Your Text Here</a:t>
                      </a:r>
                      <a:endParaRPr lang="en-US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8347" marR="118347" marT="59173" marB="5917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ysClr val="window" lastClr="FFFFFF"/>
                        </a:gs>
                        <a:gs pos="0">
                          <a:sysClr val="window" lastClr="FFFFFF">
                            <a:lumMod val="85000"/>
                          </a:sysClr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18.166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8347" marR="118347" marT="59173" marB="59173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ysClr val="window" lastClr="FFFFFF"/>
                        </a:gs>
                        <a:gs pos="0">
                          <a:sysClr val="window" lastClr="FFFFFF">
                            <a:lumMod val="85000"/>
                          </a:sysClr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19.040</a:t>
                      </a:r>
                      <a:endParaRPr lang="en-US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8347" marR="118347" marT="59173" marB="59173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ysClr val="window" lastClr="FFFFFF"/>
                        </a:gs>
                        <a:gs pos="0">
                          <a:sysClr val="window" lastClr="FFFFFF">
                            <a:lumMod val="85000"/>
                          </a:sysClr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-4,5%</a:t>
                      </a:r>
                      <a:endParaRPr lang="en-US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8347" marR="118347" marT="59173" marB="59173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ysClr val="window" lastClr="FFFFFF"/>
                        </a:gs>
                        <a:gs pos="0">
                          <a:sysClr val="window" lastClr="FFFFFF">
                            <a:lumMod val="85000"/>
                          </a:sysClr>
                        </a:gs>
                      </a:gsLst>
                      <a:lin ang="16200000" scaled="1"/>
                    </a:gradFill>
                  </a:tcPr>
                </a:tc>
              </a:tr>
              <a:tr h="4799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Put Text</a:t>
                      </a:r>
                      <a:r>
                        <a:rPr lang="en-US" sz="16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Here</a:t>
                      </a:r>
                      <a:endParaRPr lang="en-US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8347" marR="118347" marT="59173" marB="5917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ysClr val="window" lastClr="FFFFFF">
                            <a:lumMod val="75000"/>
                          </a:sysClr>
                        </a:gs>
                        <a:gs pos="0">
                          <a:sysClr val="window" lastClr="FFFFFF">
                            <a:lumMod val="50000"/>
                          </a:sysClr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17.450</a:t>
                      </a:r>
                      <a:endParaRPr lang="en-US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8347" marR="118347" marT="59173" marB="59173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ysClr val="window" lastClr="FFFFFF">
                            <a:lumMod val="75000"/>
                          </a:sysClr>
                        </a:gs>
                        <a:gs pos="0">
                          <a:sysClr val="window" lastClr="FFFFFF">
                            <a:lumMod val="50000"/>
                          </a:sysClr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18.382</a:t>
                      </a:r>
                      <a:endParaRPr lang="en-US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8347" marR="118347" marT="59173" marB="59173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ysClr val="window" lastClr="FFFFFF">
                            <a:lumMod val="75000"/>
                          </a:sysClr>
                        </a:gs>
                        <a:gs pos="0">
                          <a:sysClr val="window" lastClr="FFFFFF">
                            <a:lumMod val="50000"/>
                          </a:sysClr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-6,4%</a:t>
                      </a:r>
                      <a:endParaRPr lang="en-US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8347" marR="118347" marT="59173" marB="59173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ysClr val="window" lastClr="FFFFFF">
                            <a:lumMod val="75000"/>
                          </a:sysClr>
                        </a:gs>
                        <a:gs pos="0">
                          <a:sysClr val="window" lastClr="FFFFFF">
                            <a:lumMod val="50000"/>
                          </a:sysClr>
                        </a:gs>
                      </a:gsLst>
                      <a:lin ang="16200000" scaled="1"/>
                    </a:gradFill>
                  </a:tcPr>
                </a:tc>
              </a:tr>
              <a:tr h="4799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Your Text Here</a:t>
                      </a:r>
                      <a:endParaRPr lang="en-US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8347" marR="118347" marT="59173" marB="5917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ysClr val="window" lastClr="FFFFFF">
                            <a:lumMod val="95000"/>
                          </a:sysClr>
                        </a:gs>
                        <a:gs pos="0">
                          <a:sysClr val="window" lastClr="FFFFFF">
                            <a:lumMod val="85000"/>
                          </a:sysClr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89%</a:t>
                      </a:r>
                      <a:endParaRPr lang="en-US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8347" marR="118347" marT="59173" marB="59173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ysClr val="window" lastClr="FFFFFF">
                            <a:lumMod val="95000"/>
                          </a:sysClr>
                        </a:gs>
                        <a:gs pos="0">
                          <a:sysClr val="window" lastClr="FFFFFF">
                            <a:lumMod val="85000"/>
                          </a:sysClr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19%</a:t>
                      </a:r>
                      <a:endParaRPr lang="en-US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8347" marR="118347" marT="59173" marB="59173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ysClr val="window" lastClr="FFFFFF">
                            <a:lumMod val="95000"/>
                          </a:sysClr>
                        </a:gs>
                        <a:gs pos="0">
                          <a:sysClr val="window" lastClr="FFFFFF">
                            <a:lumMod val="85000"/>
                          </a:sysClr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-3,1%</a:t>
                      </a:r>
                      <a:endParaRPr lang="en-US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8347" marR="118347" marT="59173" marB="59173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ysClr val="window" lastClr="FFFFFF">
                            <a:lumMod val="95000"/>
                          </a:sysClr>
                        </a:gs>
                        <a:gs pos="0">
                          <a:sysClr val="window" lastClr="FFFFFF">
                            <a:lumMod val="85000"/>
                          </a:sysClr>
                        </a:gs>
                      </a:gsLst>
                      <a:lin ang="16200000" scaled="1"/>
                    </a:gradFill>
                  </a:tcPr>
                </a:tc>
              </a:tr>
              <a:tr h="4799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Put Text Here</a:t>
                      </a:r>
                      <a:endParaRPr lang="en-US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8347" marR="118347" marT="59173" marB="5917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ysClr val="window" lastClr="FFFFFF">
                            <a:lumMod val="75000"/>
                          </a:sysClr>
                        </a:gs>
                        <a:gs pos="0">
                          <a:sysClr val="window" lastClr="FFFFFF">
                            <a:lumMod val="50000"/>
                          </a:sysClr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5.657</a:t>
                      </a:r>
                      <a:endParaRPr lang="en-US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8347" marR="118347" marT="59173" marB="59173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ysClr val="window" lastClr="FFFFFF">
                            <a:lumMod val="75000"/>
                          </a:sysClr>
                        </a:gs>
                        <a:gs pos="0">
                          <a:sysClr val="window" lastClr="FFFFFF">
                            <a:lumMod val="50000"/>
                          </a:sysClr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7.632</a:t>
                      </a:r>
                      <a:endParaRPr lang="en-US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8347" marR="118347" marT="59173" marB="59173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ysClr val="window" lastClr="FFFFFF">
                            <a:lumMod val="75000"/>
                          </a:sysClr>
                        </a:gs>
                        <a:gs pos="0">
                          <a:sysClr val="window" lastClr="FFFFFF">
                            <a:lumMod val="50000"/>
                          </a:sysClr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-9,5%</a:t>
                      </a:r>
                      <a:endParaRPr lang="en-US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8347" marR="118347" marT="59173" marB="59173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ysClr val="window" lastClr="FFFFFF">
                            <a:lumMod val="75000"/>
                          </a:sysClr>
                        </a:gs>
                        <a:gs pos="0">
                          <a:sysClr val="window" lastClr="FFFFFF">
                            <a:lumMod val="50000"/>
                          </a:sysClr>
                        </a:gs>
                      </a:gsLst>
                      <a:lin ang="16200000" scaled="1"/>
                    </a:gradFill>
                  </a:tcPr>
                </a:tc>
              </a:tr>
              <a:tr h="4799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Your Text Here</a:t>
                      </a:r>
                      <a:endParaRPr lang="en-US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8347" marR="118347" marT="59173" marB="5917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ysClr val="window" lastClr="FFFFFF">
                            <a:lumMod val="95000"/>
                          </a:sysClr>
                        </a:gs>
                        <a:gs pos="0">
                          <a:sysClr val="window" lastClr="FFFFFF">
                            <a:lumMod val="85000"/>
                          </a:sysClr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0.45</a:t>
                      </a:r>
                      <a:endParaRPr lang="en-US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8347" marR="118347" marT="59173" marB="59173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ysClr val="window" lastClr="FFFFFF">
                            <a:lumMod val="95000"/>
                          </a:sysClr>
                        </a:gs>
                        <a:gs pos="0">
                          <a:sysClr val="window" lastClr="FFFFFF">
                            <a:lumMod val="85000"/>
                          </a:sysClr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0.49</a:t>
                      </a:r>
                      <a:endParaRPr lang="en-US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8347" marR="118347" marT="59173" marB="59173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ysClr val="window" lastClr="FFFFFF">
                            <a:lumMod val="95000"/>
                          </a:sysClr>
                        </a:gs>
                        <a:gs pos="0">
                          <a:sysClr val="window" lastClr="FFFFFF">
                            <a:lumMod val="85000"/>
                          </a:sysClr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-24,9%</a:t>
                      </a:r>
                      <a:endParaRPr lang="en-US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8347" marR="118347" marT="59173" marB="59173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ysClr val="window" lastClr="FFFFFF">
                            <a:lumMod val="95000"/>
                          </a:sysClr>
                        </a:gs>
                        <a:gs pos="0">
                          <a:sysClr val="window" lastClr="FFFFFF">
                            <a:lumMod val="85000"/>
                          </a:sysClr>
                        </a:gs>
                      </a:gsLst>
                      <a:lin ang="16200000" scaled="1"/>
                    </a:gradFill>
                  </a:tcPr>
                </a:tc>
              </a:tr>
              <a:tr h="4799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Put Text</a:t>
                      </a:r>
                      <a:r>
                        <a:rPr lang="en-US" sz="16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Here</a:t>
                      </a:r>
                      <a:endParaRPr lang="en-US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8347" marR="118347" marT="59173" marB="5917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ysClr val="window" lastClr="FFFFFF">
                            <a:lumMod val="75000"/>
                          </a:sysClr>
                        </a:gs>
                        <a:gs pos="0">
                          <a:sysClr val="window" lastClr="FFFFFF">
                            <a:lumMod val="50000"/>
                          </a:sysClr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0.42%</a:t>
                      </a:r>
                      <a:endParaRPr lang="en-US" sz="19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8347" marR="118347" marT="59173" marB="59173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ysClr val="window" lastClr="FFFFFF">
                            <a:lumMod val="75000"/>
                          </a:sysClr>
                        </a:gs>
                        <a:gs pos="0">
                          <a:sysClr val="window" lastClr="FFFFFF">
                            <a:lumMod val="50000"/>
                          </a:sysClr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0.44%</a:t>
                      </a:r>
                      <a:endParaRPr lang="en-US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8347" marR="118347" marT="59173" marB="59173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ysClr val="window" lastClr="FFFFFF">
                            <a:lumMod val="75000"/>
                          </a:sysClr>
                        </a:gs>
                        <a:gs pos="0">
                          <a:sysClr val="window" lastClr="FFFFFF">
                            <a:lumMod val="50000"/>
                          </a:sysClr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-25,0%</a:t>
                      </a:r>
                      <a:endParaRPr lang="en-US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8347" marR="118347" marT="59173" marB="59173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ysClr val="window" lastClr="FFFFFF">
                            <a:lumMod val="75000"/>
                          </a:sysClr>
                        </a:gs>
                        <a:gs pos="0">
                          <a:sysClr val="window" lastClr="FFFFFF">
                            <a:lumMod val="50000"/>
                          </a:sysClr>
                        </a:gs>
                      </a:gsLst>
                      <a:lin ang="16200000" scaled="1"/>
                    </a:gradFill>
                  </a:tcPr>
                </a:tc>
              </a:tr>
              <a:tr h="4799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900" b="1" dirty="0"/>
                    </a:p>
                  </a:txBody>
                  <a:tcPr marL="118347" marR="118347" marT="59173" marB="5917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ysClr val="window" lastClr="FFFFFF">
                            <a:lumMod val="95000"/>
                            <a:alpha val="0"/>
                          </a:sysClr>
                        </a:gs>
                        <a:gs pos="4000">
                          <a:sysClr val="window" lastClr="FFFFFF">
                            <a:lumMod val="85000"/>
                          </a:sys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endParaRPr lang="en-US" sz="1900" b="1" dirty="0"/>
                    </a:p>
                  </a:txBody>
                  <a:tcPr marL="118347" marR="118347" marT="59173" marB="5917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ysClr val="window" lastClr="FFFFFF">
                            <a:lumMod val="95000"/>
                            <a:alpha val="0"/>
                          </a:sysClr>
                        </a:gs>
                        <a:gs pos="4000">
                          <a:sysClr val="window" lastClr="FFFFFF">
                            <a:lumMod val="85000"/>
                          </a:sys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endParaRPr lang="en-US" sz="1900" b="1" dirty="0"/>
                    </a:p>
                  </a:txBody>
                  <a:tcPr marL="118347" marR="118347" marT="59173" marB="5917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ysClr val="window" lastClr="FFFFFF">
                            <a:lumMod val="95000"/>
                            <a:alpha val="0"/>
                          </a:sysClr>
                        </a:gs>
                        <a:gs pos="4000">
                          <a:sysClr val="window" lastClr="FFFFFF">
                            <a:lumMod val="85000"/>
                          </a:sys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endParaRPr lang="en-US" sz="1900" b="1" dirty="0"/>
                    </a:p>
                  </a:txBody>
                  <a:tcPr marL="118347" marR="118347" marT="59173" marB="5917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ysClr val="window" lastClr="FFFFFF">
                            <a:lumMod val="95000"/>
                            <a:alpha val="0"/>
                          </a:sysClr>
                        </a:gs>
                        <a:gs pos="4000">
                          <a:sysClr val="window" lastClr="FFFFFF">
                            <a:lumMod val="85000"/>
                          </a:sys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grpSp>
        <p:nvGrpSpPr>
          <p:cNvPr id="13" name="Group 12"/>
          <p:cNvGrpSpPr/>
          <p:nvPr/>
        </p:nvGrpSpPr>
        <p:grpSpPr>
          <a:xfrm>
            <a:off x="4495800" y="1295400"/>
            <a:ext cx="1759657" cy="3382344"/>
            <a:chOff x="4490662" y="669841"/>
            <a:chExt cx="1759657" cy="3382344"/>
          </a:xfrm>
        </p:grpSpPr>
        <p:sp>
          <p:nvSpPr>
            <p:cNvPr id="14" name="Freeform 13"/>
            <p:cNvSpPr/>
            <p:nvPr/>
          </p:nvSpPr>
          <p:spPr>
            <a:xfrm>
              <a:off x="4490662" y="669841"/>
              <a:ext cx="1759657" cy="3382344"/>
            </a:xfrm>
            <a:custGeom>
              <a:avLst/>
              <a:gdLst>
                <a:gd name="connsiteX0" fmla="*/ 60477 w 1724985"/>
                <a:gd name="connsiteY0" fmla="*/ 1447780 h 2900709"/>
                <a:gd name="connsiteX1" fmla="*/ 60477 w 1724985"/>
                <a:gd name="connsiteY1" fmla="*/ 2419024 h 2900709"/>
                <a:gd name="connsiteX2" fmla="*/ 1664507 w 1724985"/>
                <a:gd name="connsiteY2" fmla="*/ 2419024 h 2900709"/>
                <a:gd name="connsiteX3" fmla="*/ 1664507 w 1724985"/>
                <a:gd name="connsiteY3" fmla="*/ 1447780 h 2900709"/>
                <a:gd name="connsiteX4" fmla="*/ 60477 w 1724985"/>
                <a:gd name="connsiteY4" fmla="*/ 74592 h 2900709"/>
                <a:gd name="connsiteX5" fmla="*/ 60477 w 1724985"/>
                <a:gd name="connsiteY5" fmla="*/ 979465 h 2900709"/>
                <a:gd name="connsiteX6" fmla="*/ 1664507 w 1724985"/>
                <a:gd name="connsiteY6" fmla="*/ 979465 h 2900709"/>
                <a:gd name="connsiteX7" fmla="*/ 1664507 w 1724985"/>
                <a:gd name="connsiteY7" fmla="*/ 74592 h 2900709"/>
                <a:gd name="connsiteX8" fmla="*/ 0 w 1724985"/>
                <a:gd name="connsiteY8" fmla="*/ 0 h 2900709"/>
                <a:gd name="connsiteX9" fmla="*/ 1724985 w 1724985"/>
                <a:gd name="connsiteY9" fmla="*/ 0 h 2900709"/>
                <a:gd name="connsiteX10" fmla="*/ 1724985 w 1724985"/>
                <a:gd name="connsiteY10" fmla="*/ 2900709 h 2900709"/>
                <a:gd name="connsiteX11" fmla="*/ 0 w 1724985"/>
                <a:gd name="connsiteY11" fmla="*/ 2900709 h 2900709"/>
                <a:gd name="connsiteX0" fmla="*/ 60477 w 1724985"/>
                <a:gd name="connsiteY0" fmla="*/ 1447780 h 2900709"/>
                <a:gd name="connsiteX1" fmla="*/ 60477 w 1724985"/>
                <a:gd name="connsiteY1" fmla="*/ 2419024 h 2900709"/>
                <a:gd name="connsiteX2" fmla="*/ 1664507 w 1724985"/>
                <a:gd name="connsiteY2" fmla="*/ 2419024 h 2900709"/>
                <a:gd name="connsiteX3" fmla="*/ 1664507 w 1724985"/>
                <a:gd name="connsiteY3" fmla="*/ 1447780 h 2900709"/>
                <a:gd name="connsiteX4" fmla="*/ 60477 w 1724985"/>
                <a:gd name="connsiteY4" fmla="*/ 1447780 h 2900709"/>
                <a:gd name="connsiteX5" fmla="*/ 60477 w 1724985"/>
                <a:gd name="connsiteY5" fmla="*/ 74592 h 2900709"/>
                <a:gd name="connsiteX6" fmla="*/ 60477 w 1724985"/>
                <a:gd name="connsiteY6" fmla="*/ 966891 h 2900709"/>
                <a:gd name="connsiteX7" fmla="*/ 1664507 w 1724985"/>
                <a:gd name="connsiteY7" fmla="*/ 979465 h 2900709"/>
                <a:gd name="connsiteX8" fmla="*/ 1664507 w 1724985"/>
                <a:gd name="connsiteY8" fmla="*/ 74592 h 2900709"/>
                <a:gd name="connsiteX9" fmla="*/ 60477 w 1724985"/>
                <a:gd name="connsiteY9" fmla="*/ 74592 h 2900709"/>
                <a:gd name="connsiteX10" fmla="*/ 0 w 1724985"/>
                <a:gd name="connsiteY10" fmla="*/ 0 h 2900709"/>
                <a:gd name="connsiteX11" fmla="*/ 1724985 w 1724985"/>
                <a:gd name="connsiteY11" fmla="*/ 0 h 2900709"/>
                <a:gd name="connsiteX12" fmla="*/ 1724985 w 1724985"/>
                <a:gd name="connsiteY12" fmla="*/ 2900709 h 2900709"/>
                <a:gd name="connsiteX13" fmla="*/ 0 w 1724985"/>
                <a:gd name="connsiteY13" fmla="*/ 2900709 h 2900709"/>
                <a:gd name="connsiteX14" fmla="*/ 0 w 1724985"/>
                <a:gd name="connsiteY14" fmla="*/ 0 h 2900709"/>
                <a:gd name="connsiteX0" fmla="*/ 60477 w 1724985"/>
                <a:gd name="connsiteY0" fmla="*/ 1447780 h 2900709"/>
                <a:gd name="connsiteX1" fmla="*/ 60477 w 1724985"/>
                <a:gd name="connsiteY1" fmla="*/ 2419024 h 2900709"/>
                <a:gd name="connsiteX2" fmla="*/ 1664507 w 1724985"/>
                <a:gd name="connsiteY2" fmla="*/ 2419024 h 2900709"/>
                <a:gd name="connsiteX3" fmla="*/ 1664507 w 1724985"/>
                <a:gd name="connsiteY3" fmla="*/ 1447780 h 2900709"/>
                <a:gd name="connsiteX4" fmla="*/ 60477 w 1724985"/>
                <a:gd name="connsiteY4" fmla="*/ 1447780 h 2900709"/>
                <a:gd name="connsiteX5" fmla="*/ 60477 w 1724985"/>
                <a:gd name="connsiteY5" fmla="*/ 74592 h 2900709"/>
                <a:gd name="connsiteX6" fmla="*/ 60477 w 1724985"/>
                <a:gd name="connsiteY6" fmla="*/ 966891 h 2900709"/>
                <a:gd name="connsiteX7" fmla="*/ 1676956 w 1724985"/>
                <a:gd name="connsiteY7" fmla="*/ 966891 h 2900709"/>
                <a:gd name="connsiteX8" fmla="*/ 1664507 w 1724985"/>
                <a:gd name="connsiteY8" fmla="*/ 74592 h 2900709"/>
                <a:gd name="connsiteX9" fmla="*/ 60477 w 1724985"/>
                <a:gd name="connsiteY9" fmla="*/ 74592 h 2900709"/>
                <a:gd name="connsiteX10" fmla="*/ 0 w 1724985"/>
                <a:gd name="connsiteY10" fmla="*/ 0 h 2900709"/>
                <a:gd name="connsiteX11" fmla="*/ 1724985 w 1724985"/>
                <a:gd name="connsiteY11" fmla="*/ 0 h 2900709"/>
                <a:gd name="connsiteX12" fmla="*/ 1724985 w 1724985"/>
                <a:gd name="connsiteY12" fmla="*/ 2900709 h 2900709"/>
                <a:gd name="connsiteX13" fmla="*/ 0 w 1724985"/>
                <a:gd name="connsiteY13" fmla="*/ 2900709 h 2900709"/>
                <a:gd name="connsiteX14" fmla="*/ 0 w 1724985"/>
                <a:gd name="connsiteY14" fmla="*/ 0 h 2900709"/>
                <a:gd name="connsiteX0" fmla="*/ 60477 w 1724985"/>
                <a:gd name="connsiteY0" fmla="*/ 1447780 h 2900709"/>
                <a:gd name="connsiteX1" fmla="*/ 60477 w 1724985"/>
                <a:gd name="connsiteY1" fmla="*/ 2419024 h 2900709"/>
                <a:gd name="connsiteX2" fmla="*/ 1664507 w 1724985"/>
                <a:gd name="connsiteY2" fmla="*/ 2419024 h 2900709"/>
                <a:gd name="connsiteX3" fmla="*/ 1664507 w 1724985"/>
                <a:gd name="connsiteY3" fmla="*/ 1460355 h 2900709"/>
                <a:gd name="connsiteX4" fmla="*/ 60477 w 1724985"/>
                <a:gd name="connsiteY4" fmla="*/ 1447780 h 2900709"/>
                <a:gd name="connsiteX5" fmla="*/ 60477 w 1724985"/>
                <a:gd name="connsiteY5" fmla="*/ 74592 h 2900709"/>
                <a:gd name="connsiteX6" fmla="*/ 60477 w 1724985"/>
                <a:gd name="connsiteY6" fmla="*/ 966891 h 2900709"/>
                <a:gd name="connsiteX7" fmla="*/ 1676956 w 1724985"/>
                <a:gd name="connsiteY7" fmla="*/ 966891 h 2900709"/>
                <a:gd name="connsiteX8" fmla="*/ 1664507 w 1724985"/>
                <a:gd name="connsiteY8" fmla="*/ 74592 h 2900709"/>
                <a:gd name="connsiteX9" fmla="*/ 60477 w 1724985"/>
                <a:gd name="connsiteY9" fmla="*/ 74592 h 2900709"/>
                <a:gd name="connsiteX10" fmla="*/ 0 w 1724985"/>
                <a:gd name="connsiteY10" fmla="*/ 0 h 2900709"/>
                <a:gd name="connsiteX11" fmla="*/ 1724985 w 1724985"/>
                <a:gd name="connsiteY11" fmla="*/ 0 h 2900709"/>
                <a:gd name="connsiteX12" fmla="*/ 1724985 w 1724985"/>
                <a:gd name="connsiteY12" fmla="*/ 2900709 h 2900709"/>
                <a:gd name="connsiteX13" fmla="*/ 0 w 1724985"/>
                <a:gd name="connsiteY13" fmla="*/ 2900709 h 2900709"/>
                <a:gd name="connsiteX14" fmla="*/ 0 w 1724985"/>
                <a:gd name="connsiteY14" fmla="*/ 0 h 2900709"/>
                <a:gd name="connsiteX0" fmla="*/ 60477 w 1724985"/>
                <a:gd name="connsiteY0" fmla="*/ 1460355 h 2900709"/>
                <a:gd name="connsiteX1" fmla="*/ 60477 w 1724985"/>
                <a:gd name="connsiteY1" fmla="*/ 2419024 h 2900709"/>
                <a:gd name="connsiteX2" fmla="*/ 1664507 w 1724985"/>
                <a:gd name="connsiteY2" fmla="*/ 2419024 h 2900709"/>
                <a:gd name="connsiteX3" fmla="*/ 1664507 w 1724985"/>
                <a:gd name="connsiteY3" fmla="*/ 1460355 h 2900709"/>
                <a:gd name="connsiteX4" fmla="*/ 60477 w 1724985"/>
                <a:gd name="connsiteY4" fmla="*/ 1460355 h 2900709"/>
                <a:gd name="connsiteX5" fmla="*/ 60477 w 1724985"/>
                <a:gd name="connsiteY5" fmla="*/ 74592 h 2900709"/>
                <a:gd name="connsiteX6" fmla="*/ 60477 w 1724985"/>
                <a:gd name="connsiteY6" fmla="*/ 966891 h 2900709"/>
                <a:gd name="connsiteX7" fmla="*/ 1676956 w 1724985"/>
                <a:gd name="connsiteY7" fmla="*/ 966891 h 2900709"/>
                <a:gd name="connsiteX8" fmla="*/ 1664507 w 1724985"/>
                <a:gd name="connsiteY8" fmla="*/ 74592 h 2900709"/>
                <a:gd name="connsiteX9" fmla="*/ 60477 w 1724985"/>
                <a:gd name="connsiteY9" fmla="*/ 74592 h 2900709"/>
                <a:gd name="connsiteX10" fmla="*/ 0 w 1724985"/>
                <a:gd name="connsiteY10" fmla="*/ 0 h 2900709"/>
                <a:gd name="connsiteX11" fmla="*/ 1724985 w 1724985"/>
                <a:gd name="connsiteY11" fmla="*/ 0 h 2900709"/>
                <a:gd name="connsiteX12" fmla="*/ 1724985 w 1724985"/>
                <a:gd name="connsiteY12" fmla="*/ 2900709 h 2900709"/>
                <a:gd name="connsiteX13" fmla="*/ 0 w 1724985"/>
                <a:gd name="connsiteY13" fmla="*/ 2900709 h 2900709"/>
                <a:gd name="connsiteX14" fmla="*/ 0 w 1724985"/>
                <a:gd name="connsiteY14" fmla="*/ 0 h 2900709"/>
                <a:gd name="connsiteX0" fmla="*/ 60477 w 1724985"/>
                <a:gd name="connsiteY0" fmla="*/ 1460355 h 2900709"/>
                <a:gd name="connsiteX1" fmla="*/ 60477 w 1724985"/>
                <a:gd name="connsiteY1" fmla="*/ 2419024 h 2900709"/>
                <a:gd name="connsiteX2" fmla="*/ 1664507 w 1724985"/>
                <a:gd name="connsiteY2" fmla="*/ 2393875 h 2900709"/>
                <a:gd name="connsiteX3" fmla="*/ 1664507 w 1724985"/>
                <a:gd name="connsiteY3" fmla="*/ 1460355 h 2900709"/>
                <a:gd name="connsiteX4" fmla="*/ 60477 w 1724985"/>
                <a:gd name="connsiteY4" fmla="*/ 1460355 h 2900709"/>
                <a:gd name="connsiteX5" fmla="*/ 60477 w 1724985"/>
                <a:gd name="connsiteY5" fmla="*/ 74592 h 2900709"/>
                <a:gd name="connsiteX6" fmla="*/ 60477 w 1724985"/>
                <a:gd name="connsiteY6" fmla="*/ 966891 h 2900709"/>
                <a:gd name="connsiteX7" fmla="*/ 1676956 w 1724985"/>
                <a:gd name="connsiteY7" fmla="*/ 966891 h 2900709"/>
                <a:gd name="connsiteX8" fmla="*/ 1664507 w 1724985"/>
                <a:gd name="connsiteY8" fmla="*/ 74592 h 2900709"/>
                <a:gd name="connsiteX9" fmla="*/ 60477 w 1724985"/>
                <a:gd name="connsiteY9" fmla="*/ 74592 h 2900709"/>
                <a:gd name="connsiteX10" fmla="*/ 0 w 1724985"/>
                <a:gd name="connsiteY10" fmla="*/ 0 h 2900709"/>
                <a:gd name="connsiteX11" fmla="*/ 1724985 w 1724985"/>
                <a:gd name="connsiteY11" fmla="*/ 0 h 2900709"/>
                <a:gd name="connsiteX12" fmla="*/ 1724985 w 1724985"/>
                <a:gd name="connsiteY12" fmla="*/ 2900709 h 2900709"/>
                <a:gd name="connsiteX13" fmla="*/ 0 w 1724985"/>
                <a:gd name="connsiteY13" fmla="*/ 2900709 h 2900709"/>
                <a:gd name="connsiteX14" fmla="*/ 0 w 1724985"/>
                <a:gd name="connsiteY14" fmla="*/ 0 h 2900709"/>
                <a:gd name="connsiteX0" fmla="*/ 60477 w 1724985"/>
                <a:gd name="connsiteY0" fmla="*/ 1460355 h 2900709"/>
                <a:gd name="connsiteX1" fmla="*/ 60477 w 1724985"/>
                <a:gd name="connsiteY1" fmla="*/ 2406450 h 2900709"/>
                <a:gd name="connsiteX2" fmla="*/ 1664507 w 1724985"/>
                <a:gd name="connsiteY2" fmla="*/ 2393875 h 2900709"/>
                <a:gd name="connsiteX3" fmla="*/ 1664507 w 1724985"/>
                <a:gd name="connsiteY3" fmla="*/ 1460355 h 2900709"/>
                <a:gd name="connsiteX4" fmla="*/ 60477 w 1724985"/>
                <a:gd name="connsiteY4" fmla="*/ 1460355 h 2900709"/>
                <a:gd name="connsiteX5" fmla="*/ 60477 w 1724985"/>
                <a:gd name="connsiteY5" fmla="*/ 74592 h 2900709"/>
                <a:gd name="connsiteX6" fmla="*/ 60477 w 1724985"/>
                <a:gd name="connsiteY6" fmla="*/ 966891 h 2900709"/>
                <a:gd name="connsiteX7" fmla="*/ 1676956 w 1724985"/>
                <a:gd name="connsiteY7" fmla="*/ 966891 h 2900709"/>
                <a:gd name="connsiteX8" fmla="*/ 1664507 w 1724985"/>
                <a:gd name="connsiteY8" fmla="*/ 74592 h 2900709"/>
                <a:gd name="connsiteX9" fmla="*/ 60477 w 1724985"/>
                <a:gd name="connsiteY9" fmla="*/ 74592 h 2900709"/>
                <a:gd name="connsiteX10" fmla="*/ 0 w 1724985"/>
                <a:gd name="connsiteY10" fmla="*/ 0 h 2900709"/>
                <a:gd name="connsiteX11" fmla="*/ 1724985 w 1724985"/>
                <a:gd name="connsiteY11" fmla="*/ 0 h 2900709"/>
                <a:gd name="connsiteX12" fmla="*/ 1724985 w 1724985"/>
                <a:gd name="connsiteY12" fmla="*/ 2900709 h 2900709"/>
                <a:gd name="connsiteX13" fmla="*/ 0 w 1724985"/>
                <a:gd name="connsiteY13" fmla="*/ 2900709 h 2900709"/>
                <a:gd name="connsiteX14" fmla="*/ 0 w 1724985"/>
                <a:gd name="connsiteY14" fmla="*/ 0 h 2900709"/>
                <a:gd name="connsiteX0" fmla="*/ 60477 w 1724985"/>
                <a:gd name="connsiteY0" fmla="*/ 1908502 h 3348856"/>
                <a:gd name="connsiteX1" fmla="*/ 60477 w 1724985"/>
                <a:gd name="connsiteY1" fmla="*/ 2854597 h 3348856"/>
                <a:gd name="connsiteX2" fmla="*/ 1664507 w 1724985"/>
                <a:gd name="connsiteY2" fmla="*/ 2842022 h 3348856"/>
                <a:gd name="connsiteX3" fmla="*/ 1664507 w 1724985"/>
                <a:gd name="connsiteY3" fmla="*/ 1908502 h 3348856"/>
                <a:gd name="connsiteX4" fmla="*/ 60477 w 1724985"/>
                <a:gd name="connsiteY4" fmla="*/ 1908502 h 3348856"/>
                <a:gd name="connsiteX5" fmla="*/ 60477 w 1724985"/>
                <a:gd name="connsiteY5" fmla="*/ 522739 h 3348856"/>
                <a:gd name="connsiteX6" fmla="*/ 60477 w 1724985"/>
                <a:gd name="connsiteY6" fmla="*/ 1415038 h 3348856"/>
                <a:gd name="connsiteX7" fmla="*/ 1676956 w 1724985"/>
                <a:gd name="connsiteY7" fmla="*/ 1415038 h 3348856"/>
                <a:gd name="connsiteX8" fmla="*/ 1664507 w 1724985"/>
                <a:gd name="connsiteY8" fmla="*/ 522739 h 3348856"/>
                <a:gd name="connsiteX9" fmla="*/ 60477 w 1724985"/>
                <a:gd name="connsiteY9" fmla="*/ 522739 h 3348856"/>
                <a:gd name="connsiteX10" fmla="*/ 0 w 1724985"/>
                <a:gd name="connsiteY10" fmla="*/ 0 h 3348856"/>
                <a:gd name="connsiteX11" fmla="*/ 1724985 w 1724985"/>
                <a:gd name="connsiteY11" fmla="*/ 448147 h 3348856"/>
                <a:gd name="connsiteX12" fmla="*/ 1724985 w 1724985"/>
                <a:gd name="connsiteY12" fmla="*/ 3348856 h 3348856"/>
                <a:gd name="connsiteX13" fmla="*/ 0 w 1724985"/>
                <a:gd name="connsiteY13" fmla="*/ 3348856 h 3348856"/>
                <a:gd name="connsiteX14" fmla="*/ 0 w 1724985"/>
                <a:gd name="connsiteY14" fmla="*/ 0 h 3348856"/>
                <a:gd name="connsiteX0" fmla="*/ 60477 w 1724985"/>
                <a:gd name="connsiteY0" fmla="*/ 1908502 h 3348856"/>
                <a:gd name="connsiteX1" fmla="*/ 60477 w 1724985"/>
                <a:gd name="connsiteY1" fmla="*/ 2854597 h 3348856"/>
                <a:gd name="connsiteX2" fmla="*/ 1664507 w 1724985"/>
                <a:gd name="connsiteY2" fmla="*/ 2842022 h 3348856"/>
                <a:gd name="connsiteX3" fmla="*/ 1664507 w 1724985"/>
                <a:gd name="connsiteY3" fmla="*/ 1908502 h 3348856"/>
                <a:gd name="connsiteX4" fmla="*/ 60477 w 1724985"/>
                <a:gd name="connsiteY4" fmla="*/ 1908502 h 3348856"/>
                <a:gd name="connsiteX5" fmla="*/ 60477 w 1724985"/>
                <a:gd name="connsiteY5" fmla="*/ 522739 h 3348856"/>
                <a:gd name="connsiteX6" fmla="*/ 60477 w 1724985"/>
                <a:gd name="connsiteY6" fmla="*/ 1415038 h 3348856"/>
                <a:gd name="connsiteX7" fmla="*/ 1676956 w 1724985"/>
                <a:gd name="connsiteY7" fmla="*/ 1415038 h 3348856"/>
                <a:gd name="connsiteX8" fmla="*/ 1664507 w 1724985"/>
                <a:gd name="connsiteY8" fmla="*/ 522739 h 3348856"/>
                <a:gd name="connsiteX9" fmla="*/ 60477 w 1724985"/>
                <a:gd name="connsiteY9" fmla="*/ 522739 h 3348856"/>
                <a:gd name="connsiteX10" fmla="*/ 0 w 1724985"/>
                <a:gd name="connsiteY10" fmla="*/ 0 h 3348856"/>
                <a:gd name="connsiteX11" fmla="*/ 1711539 w 1724985"/>
                <a:gd name="connsiteY11" fmla="*/ 0 h 3348856"/>
                <a:gd name="connsiteX12" fmla="*/ 1724985 w 1724985"/>
                <a:gd name="connsiteY12" fmla="*/ 3348856 h 3348856"/>
                <a:gd name="connsiteX13" fmla="*/ 0 w 1724985"/>
                <a:gd name="connsiteY13" fmla="*/ 3348856 h 3348856"/>
                <a:gd name="connsiteX14" fmla="*/ 0 w 1724985"/>
                <a:gd name="connsiteY14" fmla="*/ 0 h 3348856"/>
                <a:gd name="connsiteX0" fmla="*/ 60477 w 1724985"/>
                <a:gd name="connsiteY0" fmla="*/ 1908502 h 3348856"/>
                <a:gd name="connsiteX1" fmla="*/ 60477 w 1724985"/>
                <a:gd name="connsiteY1" fmla="*/ 2854597 h 3348856"/>
                <a:gd name="connsiteX2" fmla="*/ 1664507 w 1724985"/>
                <a:gd name="connsiteY2" fmla="*/ 2842022 h 3348856"/>
                <a:gd name="connsiteX3" fmla="*/ 1664507 w 1724985"/>
                <a:gd name="connsiteY3" fmla="*/ 1908502 h 3348856"/>
                <a:gd name="connsiteX4" fmla="*/ 60477 w 1724985"/>
                <a:gd name="connsiteY4" fmla="*/ 1908502 h 3348856"/>
                <a:gd name="connsiteX5" fmla="*/ 60477 w 1724985"/>
                <a:gd name="connsiteY5" fmla="*/ 522739 h 3348856"/>
                <a:gd name="connsiteX6" fmla="*/ 60477 w 1724985"/>
                <a:gd name="connsiteY6" fmla="*/ 1415038 h 3348856"/>
                <a:gd name="connsiteX7" fmla="*/ 1676956 w 1724985"/>
                <a:gd name="connsiteY7" fmla="*/ 1415038 h 3348856"/>
                <a:gd name="connsiteX8" fmla="*/ 1673470 w 1724985"/>
                <a:gd name="connsiteY8" fmla="*/ 38378 h 3348856"/>
                <a:gd name="connsiteX9" fmla="*/ 60477 w 1724985"/>
                <a:gd name="connsiteY9" fmla="*/ 522739 h 3348856"/>
                <a:gd name="connsiteX10" fmla="*/ 0 w 1724985"/>
                <a:gd name="connsiteY10" fmla="*/ 0 h 3348856"/>
                <a:gd name="connsiteX11" fmla="*/ 1711539 w 1724985"/>
                <a:gd name="connsiteY11" fmla="*/ 0 h 3348856"/>
                <a:gd name="connsiteX12" fmla="*/ 1724985 w 1724985"/>
                <a:gd name="connsiteY12" fmla="*/ 3348856 h 3348856"/>
                <a:gd name="connsiteX13" fmla="*/ 0 w 1724985"/>
                <a:gd name="connsiteY13" fmla="*/ 3348856 h 3348856"/>
                <a:gd name="connsiteX14" fmla="*/ 0 w 1724985"/>
                <a:gd name="connsiteY14" fmla="*/ 0 h 3348856"/>
                <a:gd name="connsiteX0" fmla="*/ 60477 w 1724985"/>
                <a:gd name="connsiteY0" fmla="*/ 1908502 h 3348856"/>
                <a:gd name="connsiteX1" fmla="*/ 60477 w 1724985"/>
                <a:gd name="connsiteY1" fmla="*/ 2854597 h 3348856"/>
                <a:gd name="connsiteX2" fmla="*/ 1664507 w 1724985"/>
                <a:gd name="connsiteY2" fmla="*/ 2842022 h 3348856"/>
                <a:gd name="connsiteX3" fmla="*/ 1664507 w 1724985"/>
                <a:gd name="connsiteY3" fmla="*/ 1908502 h 3348856"/>
                <a:gd name="connsiteX4" fmla="*/ 60477 w 1724985"/>
                <a:gd name="connsiteY4" fmla="*/ 1908502 h 3348856"/>
                <a:gd name="connsiteX5" fmla="*/ 51514 w 1724985"/>
                <a:gd name="connsiteY5" fmla="*/ 47432 h 3348856"/>
                <a:gd name="connsiteX6" fmla="*/ 60477 w 1724985"/>
                <a:gd name="connsiteY6" fmla="*/ 1415038 h 3348856"/>
                <a:gd name="connsiteX7" fmla="*/ 1676956 w 1724985"/>
                <a:gd name="connsiteY7" fmla="*/ 1415038 h 3348856"/>
                <a:gd name="connsiteX8" fmla="*/ 1673470 w 1724985"/>
                <a:gd name="connsiteY8" fmla="*/ 38378 h 3348856"/>
                <a:gd name="connsiteX9" fmla="*/ 51514 w 1724985"/>
                <a:gd name="connsiteY9" fmla="*/ 47432 h 3348856"/>
                <a:gd name="connsiteX10" fmla="*/ 0 w 1724985"/>
                <a:gd name="connsiteY10" fmla="*/ 0 h 3348856"/>
                <a:gd name="connsiteX11" fmla="*/ 1711539 w 1724985"/>
                <a:gd name="connsiteY11" fmla="*/ 0 h 3348856"/>
                <a:gd name="connsiteX12" fmla="*/ 1724985 w 1724985"/>
                <a:gd name="connsiteY12" fmla="*/ 3348856 h 3348856"/>
                <a:gd name="connsiteX13" fmla="*/ 0 w 1724985"/>
                <a:gd name="connsiteY13" fmla="*/ 3348856 h 3348856"/>
                <a:gd name="connsiteX14" fmla="*/ 0 w 1724985"/>
                <a:gd name="connsiteY14" fmla="*/ 0 h 3348856"/>
                <a:gd name="connsiteX0" fmla="*/ 60477 w 1724985"/>
                <a:gd name="connsiteY0" fmla="*/ 1908502 h 3348856"/>
                <a:gd name="connsiteX1" fmla="*/ 60477 w 1724985"/>
                <a:gd name="connsiteY1" fmla="*/ 2854597 h 3348856"/>
                <a:gd name="connsiteX2" fmla="*/ 1664507 w 1724985"/>
                <a:gd name="connsiteY2" fmla="*/ 2842022 h 3348856"/>
                <a:gd name="connsiteX3" fmla="*/ 1664507 w 1724985"/>
                <a:gd name="connsiteY3" fmla="*/ 1908502 h 3348856"/>
                <a:gd name="connsiteX4" fmla="*/ 60477 w 1724985"/>
                <a:gd name="connsiteY4" fmla="*/ 1908502 h 3348856"/>
                <a:gd name="connsiteX5" fmla="*/ 51514 w 1724985"/>
                <a:gd name="connsiteY5" fmla="*/ 47432 h 3348856"/>
                <a:gd name="connsiteX6" fmla="*/ 60477 w 1724985"/>
                <a:gd name="connsiteY6" fmla="*/ 1415038 h 3348856"/>
                <a:gd name="connsiteX7" fmla="*/ 1676956 w 1724985"/>
                <a:gd name="connsiteY7" fmla="*/ 1415038 h 3348856"/>
                <a:gd name="connsiteX8" fmla="*/ 1673470 w 1724985"/>
                <a:gd name="connsiteY8" fmla="*/ 42905 h 3348856"/>
                <a:gd name="connsiteX9" fmla="*/ 51514 w 1724985"/>
                <a:gd name="connsiteY9" fmla="*/ 47432 h 3348856"/>
                <a:gd name="connsiteX10" fmla="*/ 0 w 1724985"/>
                <a:gd name="connsiteY10" fmla="*/ 0 h 3348856"/>
                <a:gd name="connsiteX11" fmla="*/ 1711539 w 1724985"/>
                <a:gd name="connsiteY11" fmla="*/ 0 h 3348856"/>
                <a:gd name="connsiteX12" fmla="*/ 1724985 w 1724985"/>
                <a:gd name="connsiteY12" fmla="*/ 3348856 h 3348856"/>
                <a:gd name="connsiteX13" fmla="*/ 0 w 1724985"/>
                <a:gd name="connsiteY13" fmla="*/ 3348856 h 3348856"/>
                <a:gd name="connsiteX14" fmla="*/ 0 w 1724985"/>
                <a:gd name="connsiteY14" fmla="*/ 0 h 3348856"/>
                <a:gd name="connsiteX0" fmla="*/ 60477 w 1724985"/>
                <a:gd name="connsiteY0" fmla="*/ 1908502 h 3348856"/>
                <a:gd name="connsiteX1" fmla="*/ 60477 w 1724985"/>
                <a:gd name="connsiteY1" fmla="*/ 2854597 h 3348856"/>
                <a:gd name="connsiteX2" fmla="*/ 1664507 w 1724985"/>
                <a:gd name="connsiteY2" fmla="*/ 2842022 h 3348856"/>
                <a:gd name="connsiteX3" fmla="*/ 1664507 w 1724985"/>
                <a:gd name="connsiteY3" fmla="*/ 1908502 h 3348856"/>
                <a:gd name="connsiteX4" fmla="*/ 60477 w 1724985"/>
                <a:gd name="connsiteY4" fmla="*/ 1908502 h 3348856"/>
                <a:gd name="connsiteX5" fmla="*/ 51514 w 1724985"/>
                <a:gd name="connsiteY5" fmla="*/ 47432 h 3348856"/>
                <a:gd name="connsiteX6" fmla="*/ 60477 w 1724985"/>
                <a:gd name="connsiteY6" fmla="*/ 1415038 h 3348856"/>
                <a:gd name="connsiteX7" fmla="*/ 1676956 w 1724985"/>
                <a:gd name="connsiteY7" fmla="*/ 1415038 h 3348856"/>
                <a:gd name="connsiteX8" fmla="*/ 1673470 w 1724985"/>
                <a:gd name="connsiteY8" fmla="*/ 42905 h 3348856"/>
                <a:gd name="connsiteX9" fmla="*/ 51514 w 1724985"/>
                <a:gd name="connsiteY9" fmla="*/ 47432 h 3348856"/>
                <a:gd name="connsiteX10" fmla="*/ 0 w 1724985"/>
                <a:gd name="connsiteY10" fmla="*/ 0 h 3348856"/>
                <a:gd name="connsiteX11" fmla="*/ 1711539 w 1724985"/>
                <a:gd name="connsiteY11" fmla="*/ 0 h 3348856"/>
                <a:gd name="connsiteX12" fmla="*/ 1724985 w 1724985"/>
                <a:gd name="connsiteY12" fmla="*/ 3348856 h 3348856"/>
                <a:gd name="connsiteX13" fmla="*/ 0 w 1724985"/>
                <a:gd name="connsiteY13" fmla="*/ 3348856 h 3348856"/>
                <a:gd name="connsiteX14" fmla="*/ 0 w 1724985"/>
                <a:gd name="connsiteY14" fmla="*/ 0 h 3348856"/>
                <a:gd name="connsiteX0" fmla="*/ 60477 w 1724985"/>
                <a:gd name="connsiteY0" fmla="*/ 1908502 h 3348856"/>
                <a:gd name="connsiteX1" fmla="*/ 60477 w 1724985"/>
                <a:gd name="connsiteY1" fmla="*/ 2854597 h 3348856"/>
                <a:gd name="connsiteX2" fmla="*/ 1664507 w 1724985"/>
                <a:gd name="connsiteY2" fmla="*/ 2842022 h 3348856"/>
                <a:gd name="connsiteX3" fmla="*/ 1664507 w 1724985"/>
                <a:gd name="connsiteY3" fmla="*/ 1908502 h 3348856"/>
                <a:gd name="connsiteX4" fmla="*/ 60477 w 1724985"/>
                <a:gd name="connsiteY4" fmla="*/ 1908502 h 3348856"/>
                <a:gd name="connsiteX5" fmla="*/ 51514 w 1724985"/>
                <a:gd name="connsiteY5" fmla="*/ 47432 h 3348856"/>
                <a:gd name="connsiteX6" fmla="*/ 60477 w 1724985"/>
                <a:gd name="connsiteY6" fmla="*/ 1415038 h 3348856"/>
                <a:gd name="connsiteX7" fmla="*/ 1676956 w 1724985"/>
                <a:gd name="connsiteY7" fmla="*/ 1415038 h 3348856"/>
                <a:gd name="connsiteX8" fmla="*/ 1673470 w 1724985"/>
                <a:gd name="connsiteY8" fmla="*/ 42905 h 3348856"/>
                <a:gd name="connsiteX9" fmla="*/ 51514 w 1724985"/>
                <a:gd name="connsiteY9" fmla="*/ 47432 h 3348856"/>
                <a:gd name="connsiteX10" fmla="*/ 0 w 1724985"/>
                <a:gd name="connsiteY10" fmla="*/ 0 h 3348856"/>
                <a:gd name="connsiteX11" fmla="*/ 1711539 w 1724985"/>
                <a:gd name="connsiteY11" fmla="*/ 0 h 3348856"/>
                <a:gd name="connsiteX12" fmla="*/ 1724985 w 1724985"/>
                <a:gd name="connsiteY12" fmla="*/ 3348856 h 3348856"/>
                <a:gd name="connsiteX13" fmla="*/ 0 w 1724985"/>
                <a:gd name="connsiteY13" fmla="*/ 3348856 h 3348856"/>
                <a:gd name="connsiteX14" fmla="*/ 0 w 1724985"/>
                <a:gd name="connsiteY14" fmla="*/ 0 h 3348856"/>
                <a:gd name="connsiteX0" fmla="*/ 60477 w 1724985"/>
                <a:gd name="connsiteY0" fmla="*/ 1908502 h 3348856"/>
                <a:gd name="connsiteX1" fmla="*/ 60477 w 1724985"/>
                <a:gd name="connsiteY1" fmla="*/ 2854597 h 3348856"/>
                <a:gd name="connsiteX2" fmla="*/ 1664507 w 1724985"/>
                <a:gd name="connsiteY2" fmla="*/ 2842022 h 3348856"/>
                <a:gd name="connsiteX3" fmla="*/ 1664507 w 1724985"/>
                <a:gd name="connsiteY3" fmla="*/ 1908502 h 3348856"/>
                <a:gd name="connsiteX4" fmla="*/ 60477 w 1724985"/>
                <a:gd name="connsiteY4" fmla="*/ 1908502 h 3348856"/>
                <a:gd name="connsiteX5" fmla="*/ 51514 w 1724985"/>
                <a:gd name="connsiteY5" fmla="*/ 47432 h 3348856"/>
                <a:gd name="connsiteX6" fmla="*/ 60477 w 1724985"/>
                <a:gd name="connsiteY6" fmla="*/ 1415038 h 3348856"/>
                <a:gd name="connsiteX7" fmla="*/ 1676956 w 1724985"/>
                <a:gd name="connsiteY7" fmla="*/ 1415038 h 3348856"/>
                <a:gd name="connsiteX8" fmla="*/ 1673470 w 1724985"/>
                <a:gd name="connsiteY8" fmla="*/ 47432 h 3348856"/>
                <a:gd name="connsiteX9" fmla="*/ 51514 w 1724985"/>
                <a:gd name="connsiteY9" fmla="*/ 47432 h 3348856"/>
                <a:gd name="connsiteX10" fmla="*/ 0 w 1724985"/>
                <a:gd name="connsiteY10" fmla="*/ 0 h 3348856"/>
                <a:gd name="connsiteX11" fmla="*/ 1711539 w 1724985"/>
                <a:gd name="connsiteY11" fmla="*/ 0 h 3348856"/>
                <a:gd name="connsiteX12" fmla="*/ 1724985 w 1724985"/>
                <a:gd name="connsiteY12" fmla="*/ 3348856 h 3348856"/>
                <a:gd name="connsiteX13" fmla="*/ 0 w 1724985"/>
                <a:gd name="connsiteY13" fmla="*/ 3348856 h 3348856"/>
                <a:gd name="connsiteX14" fmla="*/ 0 w 1724985"/>
                <a:gd name="connsiteY14" fmla="*/ 0 h 3348856"/>
                <a:gd name="connsiteX0" fmla="*/ 60477 w 1724985"/>
                <a:gd name="connsiteY0" fmla="*/ 1908502 h 3348856"/>
                <a:gd name="connsiteX1" fmla="*/ 60477 w 1724985"/>
                <a:gd name="connsiteY1" fmla="*/ 2854597 h 3348856"/>
                <a:gd name="connsiteX2" fmla="*/ 1668150 w 1724985"/>
                <a:gd name="connsiteY2" fmla="*/ 2856744 h 3348856"/>
                <a:gd name="connsiteX3" fmla="*/ 1664507 w 1724985"/>
                <a:gd name="connsiteY3" fmla="*/ 1908502 h 3348856"/>
                <a:gd name="connsiteX4" fmla="*/ 60477 w 1724985"/>
                <a:gd name="connsiteY4" fmla="*/ 1908502 h 3348856"/>
                <a:gd name="connsiteX5" fmla="*/ 51514 w 1724985"/>
                <a:gd name="connsiteY5" fmla="*/ 47432 h 3348856"/>
                <a:gd name="connsiteX6" fmla="*/ 60477 w 1724985"/>
                <a:gd name="connsiteY6" fmla="*/ 1415038 h 3348856"/>
                <a:gd name="connsiteX7" fmla="*/ 1676956 w 1724985"/>
                <a:gd name="connsiteY7" fmla="*/ 1415038 h 3348856"/>
                <a:gd name="connsiteX8" fmla="*/ 1673470 w 1724985"/>
                <a:gd name="connsiteY8" fmla="*/ 47432 h 3348856"/>
                <a:gd name="connsiteX9" fmla="*/ 51514 w 1724985"/>
                <a:gd name="connsiteY9" fmla="*/ 47432 h 3348856"/>
                <a:gd name="connsiteX10" fmla="*/ 0 w 1724985"/>
                <a:gd name="connsiteY10" fmla="*/ 0 h 3348856"/>
                <a:gd name="connsiteX11" fmla="*/ 1711539 w 1724985"/>
                <a:gd name="connsiteY11" fmla="*/ 0 h 3348856"/>
                <a:gd name="connsiteX12" fmla="*/ 1724985 w 1724985"/>
                <a:gd name="connsiteY12" fmla="*/ 3348856 h 3348856"/>
                <a:gd name="connsiteX13" fmla="*/ 0 w 1724985"/>
                <a:gd name="connsiteY13" fmla="*/ 3348856 h 3348856"/>
                <a:gd name="connsiteX14" fmla="*/ 0 w 1724985"/>
                <a:gd name="connsiteY14" fmla="*/ 0 h 3348856"/>
                <a:gd name="connsiteX0" fmla="*/ 60477 w 1724985"/>
                <a:gd name="connsiteY0" fmla="*/ 1908502 h 3348856"/>
                <a:gd name="connsiteX1" fmla="*/ 60477 w 1724985"/>
                <a:gd name="connsiteY1" fmla="*/ 2854597 h 3348856"/>
                <a:gd name="connsiteX2" fmla="*/ 1664507 w 1724985"/>
                <a:gd name="connsiteY2" fmla="*/ 2860424 h 3348856"/>
                <a:gd name="connsiteX3" fmla="*/ 1664507 w 1724985"/>
                <a:gd name="connsiteY3" fmla="*/ 1908502 h 3348856"/>
                <a:gd name="connsiteX4" fmla="*/ 60477 w 1724985"/>
                <a:gd name="connsiteY4" fmla="*/ 1908502 h 3348856"/>
                <a:gd name="connsiteX5" fmla="*/ 51514 w 1724985"/>
                <a:gd name="connsiteY5" fmla="*/ 47432 h 3348856"/>
                <a:gd name="connsiteX6" fmla="*/ 60477 w 1724985"/>
                <a:gd name="connsiteY6" fmla="*/ 1415038 h 3348856"/>
                <a:gd name="connsiteX7" fmla="*/ 1676956 w 1724985"/>
                <a:gd name="connsiteY7" fmla="*/ 1415038 h 3348856"/>
                <a:gd name="connsiteX8" fmla="*/ 1673470 w 1724985"/>
                <a:gd name="connsiteY8" fmla="*/ 47432 h 3348856"/>
                <a:gd name="connsiteX9" fmla="*/ 51514 w 1724985"/>
                <a:gd name="connsiteY9" fmla="*/ 47432 h 3348856"/>
                <a:gd name="connsiteX10" fmla="*/ 0 w 1724985"/>
                <a:gd name="connsiteY10" fmla="*/ 0 h 3348856"/>
                <a:gd name="connsiteX11" fmla="*/ 1711539 w 1724985"/>
                <a:gd name="connsiteY11" fmla="*/ 0 h 3348856"/>
                <a:gd name="connsiteX12" fmla="*/ 1724985 w 1724985"/>
                <a:gd name="connsiteY12" fmla="*/ 3348856 h 3348856"/>
                <a:gd name="connsiteX13" fmla="*/ 0 w 1724985"/>
                <a:gd name="connsiteY13" fmla="*/ 3348856 h 3348856"/>
                <a:gd name="connsiteX14" fmla="*/ 0 w 1724985"/>
                <a:gd name="connsiteY14" fmla="*/ 0 h 3348856"/>
                <a:gd name="connsiteX0" fmla="*/ 60477 w 1724985"/>
                <a:gd name="connsiteY0" fmla="*/ 1908502 h 3348856"/>
                <a:gd name="connsiteX1" fmla="*/ 60477 w 1724985"/>
                <a:gd name="connsiteY1" fmla="*/ 2854597 h 3348856"/>
                <a:gd name="connsiteX2" fmla="*/ 1660863 w 1724985"/>
                <a:gd name="connsiteY2" fmla="*/ 2860424 h 3348856"/>
                <a:gd name="connsiteX3" fmla="*/ 1664507 w 1724985"/>
                <a:gd name="connsiteY3" fmla="*/ 1908502 h 3348856"/>
                <a:gd name="connsiteX4" fmla="*/ 60477 w 1724985"/>
                <a:gd name="connsiteY4" fmla="*/ 1908502 h 3348856"/>
                <a:gd name="connsiteX5" fmla="*/ 51514 w 1724985"/>
                <a:gd name="connsiteY5" fmla="*/ 47432 h 3348856"/>
                <a:gd name="connsiteX6" fmla="*/ 60477 w 1724985"/>
                <a:gd name="connsiteY6" fmla="*/ 1415038 h 3348856"/>
                <a:gd name="connsiteX7" fmla="*/ 1676956 w 1724985"/>
                <a:gd name="connsiteY7" fmla="*/ 1415038 h 3348856"/>
                <a:gd name="connsiteX8" fmla="*/ 1673470 w 1724985"/>
                <a:gd name="connsiteY8" fmla="*/ 47432 h 3348856"/>
                <a:gd name="connsiteX9" fmla="*/ 51514 w 1724985"/>
                <a:gd name="connsiteY9" fmla="*/ 47432 h 3348856"/>
                <a:gd name="connsiteX10" fmla="*/ 0 w 1724985"/>
                <a:gd name="connsiteY10" fmla="*/ 0 h 3348856"/>
                <a:gd name="connsiteX11" fmla="*/ 1711539 w 1724985"/>
                <a:gd name="connsiteY11" fmla="*/ 0 h 3348856"/>
                <a:gd name="connsiteX12" fmla="*/ 1724985 w 1724985"/>
                <a:gd name="connsiteY12" fmla="*/ 3348856 h 3348856"/>
                <a:gd name="connsiteX13" fmla="*/ 0 w 1724985"/>
                <a:gd name="connsiteY13" fmla="*/ 3348856 h 3348856"/>
                <a:gd name="connsiteX14" fmla="*/ 0 w 1724985"/>
                <a:gd name="connsiteY14" fmla="*/ 0 h 3348856"/>
                <a:gd name="connsiteX0" fmla="*/ 60477 w 1724985"/>
                <a:gd name="connsiteY0" fmla="*/ 1908502 h 3348856"/>
                <a:gd name="connsiteX1" fmla="*/ 60477 w 1724985"/>
                <a:gd name="connsiteY1" fmla="*/ 2854597 h 3348856"/>
                <a:gd name="connsiteX2" fmla="*/ 1660863 w 1724985"/>
                <a:gd name="connsiteY2" fmla="*/ 2856744 h 3348856"/>
                <a:gd name="connsiteX3" fmla="*/ 1664507 w 1724985"/>
                <a:gd name="connsiteY3" fmla="*/ 1908502 h 3348856"/>
                <a:gd name="connsiteX4" fmla="*/ 60477 w 1724985"/>
                <a:gd name="connsiteY4" fmla="*/ 1908502 h 3348856"/>
                <a:gd name="connsiteX5" fmla="*/ 51514 w 1724985"/>
                <a:gd name="connsiteY5" fmla="*/ 47432 h 3348856"/>
                <a:gd name="connsiteX6" fmla="*/ 60477 w 1724985"/>
                <a:gd name="connsiteY6" fmla="*/ 1415038 h 3348856"/>
                <a:gd name="connsiteX7" fmla="*/ 1676956 w 1724985"/>
                <a:gd name="connsiteY7" fmla="*/ 1415038 h 3348856"/>
                <a:gd name="connsiteX8" fmla="*/ 1673470 w 1724985"/>
                <a:gd name="connsiteY8" fmla="*/ 47432 h 3348856"/>
                <a:gd name="connsiteX9" fmla="*/ 51514 w 1724985"/>
                <a:gd name="connsiteY9" fmla="*/ 47432 h 3348856"/>
                <a:gd name="connsiteX10" fmla="*/ 0 w 1724985"/>
                <a:gd name="connsiteY10" fmla="*/ 0 h 3348856"/>
                <a:gd name="connsiteX11" fmla="*/ 1711539 w 1724985"/>
                <a:gd name="connsiteY11" fmla="*/ 0 h 3348856"/>
                <a:gd name="connsiteX12" fmla="*/ 1724985 w 1724985"/>
                <a:gd name="connsiteY12" fmla="*/ 3348856 h 3348856"/>
                <a:gd name="connsiteX13" fmla="*/ 0 w 1724985"/>
                <a:gd name="connsiteY13" fmla="*/ 3348856 h 3348856"/>
                <a:gd name="connsiteX14" fmla="*/ 0 w 1724985"/>
                <a:gd name="connsiteY14" fmla="*/ 0 h 3348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24985" h="3348856">
                  <a:moveTo>
                    <a:pt x="60477" y="1908502"/>
                  </a:moveTo>
                  <a:lnTo>
                    <a:pt x="60477" y="2854597"/>
                  </a:lnTo>
                  <a:lnTo>
                    <a:pt x="1660863" y="2856744"/>
                  </a:lnTo>
                  <a:cubicBezTo>
                    <a:pt x="1659649" y="2540663"/>
                    <a:pt x="1665721" y="2224583"/>
                    <a:pt x="1664507" y="1908502"/>
                  </a:cubicBezTo>
                  <a:lnTo>
                    <a:pt x="60477" y="1908502"/>
                  </a:lnTo>
                  <a:close/>
                  <a:moveTo>
                    <a:pt x="51514" y="47432"/>
                  </a:moveTo>
                  <a:cubicBezTo>
                    <a:pt x="54502" y="503301"/>
                    <a:pt x="57489" y="959169"/>
                    <a:pt x="60477" y="1415038"/>
                  </a:cubicBezTo>
                  <a:lnTo>
                    <a:pt x="1676956" y="1415038"/>
                  </a:lnTo>
                  <a:lnTo>
                    <a:pt x="1673470" y="47432"/>
                  </a:lnTo>
                  <a:lnTo>
                    <a:pt x="51514" y="47432"/>
                  </a:lnTo>
                  <a:close/>
                  <a:moveTo>
                    <a:pt x="0" y="0"/>
                  </a:moveTo>
                  <a:lnTo>
                    <a:pt x="1711539" y="0"/>
                  </a:lnTo>
                  <a:lnTo>
                    <a:pt x="1724985" y="3348856"/>
                  </a:lnTo>
                  <a:lnTo>
                    <a:pt x="0" y="33488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76200" dist="38100" dir="5400000" sx="101000" sy="101000" algn="t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066775" y="2142285"/>
              <a:ext cx="59503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89%</a:t>
              </a:r>
              <a:endParaRPr 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082615" y="3602785"/>
              <a:ext cx="76655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0.42%</a:t>
              </a:r>
              <a:endParaRPr 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14436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799832" y="304800"/>
            <a:ext cx="53623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4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Progress Dashboard</a:t>
            </a:r>
            <a:endParaRPr lang="en-US" sz="4400" dirty="0">
              <a:solidFill>
                <a:schemeClr val="bg1"/>
              </a:solidFill>
            </a:endParaRPr>
          </a:p>
        </p:txBody>
      </p:sp>
      <p:graphicFrame>
        <p:nvGraphicFramePr>
          <p:cNvPr id="74" name="Chart 73"/>
          <p:cNvGraphicFramePr/>
          <p:nvPr>
            <p:extLst>
              <p:ext uri="{D42A27DB-BD31-4B8C-83A1-F6EECF244321}">
                <p14:modId xmlns:p14="http://schemas.microsoft.com/office/powerpoint/2010/main" val="3041313934"/>
              </p:ext>
            </p:extLst>
          </p:nvPr>
        </p:nvGraphicFramePr>
        <p:xfrm>
          <a:off x="2971800" y="4267200"/>
          <a:ext cx="3144628" cy="243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5" name="Chart 74"/>
          <p:cNvGraphicFramePr/>
          <p:nvPr>
            <p:extLst>
              <p:ext uri="{D42A27DB-BD31-4B8C-83A1-F6EECF244321}">
                <p14:modId xmlns:p14="http://schemas.microsoft.com/office/powerpoint/2010/main" val="1712244286"/>
              </p:ext>
            </p:extLst>
          </p:nvPr>
        </p:nvGraphicFramePr>
        <p:xfrm>
          <a:off x="579672" y="1447799"/>
          <a:ext cx="7984657" cy="2667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76" name="Group 75"/>
          <p:cNvGrpSpPr/>
          <p:nvPr/>
        </p:nvGrpSpPr>
        <p:grpSpPr>
          <a:xfrm>
            <a:off x="5181600" y="4800600"/>
            <a:ext cx="2209202" cy="733569"/>
            <a:chOff x="5494397" y="4519295"/>
            <a:chExt cx="2529971" cy="888014"/>
          </a:xfrm>
        </p:grpSpPr>
        <p:grpSp>
          <p:nvGrpSpPr>
            <p:cNvPr id="77" name="Group 76"/>
            <p:cNvGrpSpPr/>
            <p:nvPr/>
          </p:nvGrpSpPr>
          <p:grpSpPr>
            <a:xfrm rot="10800000">
              <a:off x="5494397" y="4837165"/>
              <a:ext cx="2529971" cy="74573"/>
              <a:chOff x="3976456" y="1447882"/>
              <a:chExt cx="2529971" cy="74573"/>
            </a:xfrm>
          </p:grpSpPr>
          <p:sp>
            <p:nvSpPr>
              <p:cNvPr id="81" name="Freeform 12"/>
              <p:cNvSpPr>
                <a:spLocks/>
              </p:cNvSpPr>
              <p:nvPr/>
            </p:nvSpPr>
            <p:spPr bwMode="auto">
              <a:xfrm>
                <a:off x="3976456" y="1476355"/>
                <a:ext cx="2485011" cy="18975"/>
              </a:xfrm>
              <a:prstGeom prst="rect">
                <a:avLst/>
              </a:prstGeom>
              <a:solidFill>
                <a:srgbClr val="000000">
                  <a:lumMod val="65000"/>
                  <a:lumOff val="35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2" name="Rectangle 13"/>
              <p:cNvSpPr>
                <a:spLocks noChangeArrowheads="1"/>
              </p:cNvSpPr>
              <p:nvPr/>
            </p:nvSpPr>
            <p:spPr bwMode="auto">
              <a:xfrm>
                <a:off x="6433209" y="1447882"/>
                <a:ext cx="73218" cy="74573"/>
              </a:xfrm>
              <a:prstGeom prst="ellipse">
                <a:avLst/>
              </a:prstGeom>
              <a:gradFill flip="none" rotWithShape="1">
                <a:gsLst>
                  <a:gs pos="89000">
                    <a:srgbClr val="000000">
                      <a:lumMod val="75000"/>
                      <a:lumOff val="25000"/>
                    </a:srgbClr>
                  </a:gs>
                  <a:gs pos="0">
                    <a:srgbClr val="000000">
                      <a:lumMod val="50000"/>
                      <a:lumOff val="50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78" name="Group 77"/>
            <p:cNvGrpSpPr/>
            <p:nvPr/>
          </p:nvGrpSpPr>
          <p:grpSpPr>
            <a:xfrm>
              <a:off x="5774762" y="4519295"/>
              <a:ext cx="2226237" cy="888014"/>
              <a:chOff x="6057151" y="1520601"/>
              <a:chExt cx="2226237" cy="888014"/>
            </a:xfrm>
          </p:grpSpPr>
          <p:sp>
            <p:nvSpPr>
              <p:cNvPr id="79" name="TextBox 78"/>
              <p:cNvSpPr txBox="1"/>
              <p:nvPr/>
            </p:nvSpPr>
            <p:spPr>
              <a:xfrm>
                <a:off x="6057151" y="1520601"/>
                <a:ext cx="202453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ckwell" panose="02060603020205020403" pitchFamily="18" charset="0"/>
                  </a:rPr>
                  <a:t>60%</a:t>
                </a:r>
                <a:endPara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ckwell" panose="02060603020205020403" pitchFamily="18" charset="0"/>
                </a:endParaRPr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6225988" y="1885395"/>
                <a:ext cx="2057400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Arial" pitchFamily="34" charset="0"/>
                  </a:rPr>
                  <a:t>Bring your presentation to life.</a:t>
                </a:r>
                <a:r>
                  <a:rPr kumimoji="0" 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 </a:t>
                </a:r>
                <a:endPara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endParaRPr>
              </a:p>
            </p:txBody>
          </p:sp>
        </p:grpSp>
      </p:grpSp>
      <p:grpSp>
        <p:nvGrpSpPr>
          <p:cNvPr id="83" name="Group 82"/>
          <p:cNvGrpSpPr/>
          <p:nvPr/>
        </p:nvGrpSpPr>
        <p:grpSpPr>
          <a:xfrm flipH="1">
            <a:off x="1676400" y="5562600"/>
            <a:ext cx="2209202" cy="733569"/>
            <a:chOff x="5494398" y="4519295"/>
            <a:chExt cx="2529970" cy="888014"/>
          </a:xfrm>
        </p:grpSpPr>
        <p:grpSp>
          <p:nvGrpSpPr>
            <p:cNvPr id="84" name="Group 83"/>
            <p:cNvGrpSpPr/>
            <p:nvPr/>
          </p:nvGrpSpPr>
          <p:grpSpPr>
            <a:xfrm rot="10800000">
              <a:off x="5494398" y="4837165"/>
              <a:ext cx="2529970" cy="74573"/>
              <a:chOff x="3976456" y="1447882"/>
              <a:chExt cx="2529970" cy="74573"/>
            </a:xfrm>
          </p:grpSpPr>
          <p:sp>
            <p:nvSpPr>
              <p:cNvPr id="88" name="Freeform 12"/>
              <p:cNvSpPr>
                <a:spLocks/>
              </p:cNvSpPr>
              <p:nvPr/>
            </p:nvSpPr>
            <p:spPr bwMode="auto">
              <a:xfrm>
                <a:off x="3976456" y="1476355"/>
                <a:ext cx="2485011" cy="18975"/>
              </a:xfrm>
              <a:prstGeom prst="rect">
                <a:avLst/>
              </a:prstGeom>
              <a:solidFill>
                <a:srgbClr val="000000">
                  <a:lumMod val="65000"/>
                  <a:lumOff val="35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9" name="Rectangle 13"/>
              <p:cNvSpPr>
                <a:spLocks noChangeArrowheads="1"/>
              </p:cNvSpPr>
              <p:nvPr/>
            </p:nvSpPr>
            <p:spPr bwMode="auto">
              <a:xfrm>
                <a:off x="6433208" y="1447882"/>
                <a:ext cx="73218" cy="74573"/>
              </a:xfrm>
              <a:prstGeom prst="ellipse">
                <a:avLst/>
              </a:prstGeom>
              <a:gradFill flip="none" rotWithShape="1">
                <a:gsLst>
                  <a:gs pos="89000">
                    <a:srgbClr val="000000">
                      <a:lumMod val="75000"/>
                      <a:lumOff val="25000"/>
                    </a:srgbClr>
                  </a:gs>
                  <a:gs pos="0">
                    <a:srgbClr val="000000">
                      <a:lumMod val="50000"/>
                      <a:lumOff val="50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85" name="Group 84"/>
            <p:cNvGrpSpPr/>
            <p:nvPr/>
          </p:nvGrpSpPr>
          <p:grpSpPr>
            <a:xfrm>
              <a:off x="5774762" y="4519295"/>
              <a:ext cx="2226237" cy="888014"/>
              <a:chOff x="6057151" y="1520601"/>
              <a:chExt cx="2226237" cy="888014"/>
            </a:xfrm>
          </p:grpSpPr>
          <p:sp>
            <p:nvSpPr>
              <p:cNvPr id="86" name="TextBox 85"/>
              <p:cNvSpPr txBox="1"/>
              <p:nvPr/>
            </p:nvSpPr>
            <p:spPr>
              <a:xfrm>
                <a:off x="6057151" y="1520601"/>
                <a:ext cx="202453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ckwell" panose="02060603020205020403" pitchFamily="18" charset="0"/>
                  </a:rPr>
                  <a:t>40%</a:t>
                </a:r>
                <a:endPara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ckwell" panose="02060603020205020403" pitchFamily="18" charset="0"/>
                </a:endParaRPr>
              </a:p>
            </p:txBody>
          </p:sp>
          <p:sp>
            <p:nvSpPr>
              <p:cNvPr id="87" name="Rectangle 86"/>
              <p:cNvSpPr/>
              <p:nvPr/>
            </p:nvSpPr>
            <p:spPr>
              <a:xfrm>
                <a:off x="6225988" y="1885395"/>
                <a:ext cx="2057400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Arial" pitchFamily="34" charset="0"/>
                  </a:rPr>
                  <a:t>Capture your audience’s attention.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67234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533400" y="1219200"/>
            <a:ext cx="4343400" cy="5206657"/>
            <a:chOff x="45302" y="928483"/>
            <a:chExt cx="5228140" cy="4955961"/>
          </a:xfrm>
        </p:grpSpPr>
        <p:sp>
          <p:nvSpPr>
            <p:cNvPr id="4" name="Rectangle 3"/>
            <p:cNvSpPr/>
            <p:nvPr/>
          </p:nvSpPr>
          <p:spPr>
            <a:xfrm>
              <a:off x="45302" y="980484"/>
              <a:ext cx="4903960" cy="4903960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76200" dist="127000" dir="8160000" sx="101000" sy="101000" algn="l" rotWithShape="0">
                <a:prstClr val="black">
                  <a:alpha val="2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Rectangle 1"/>
            <p:cNvSpPr/>
            <p:nvPr/>
          </p:nvSpPr>
          <p:spPr>
            <a:xfrm>
              <a:off x="89500" y="1028700"/>
              <a:ext cx="4814736" cy="4800600"/>
            </a:xfrm>
            <a:custGeom>
              <a:avLst/>
              <a:gdLst>
                <a:gd name="connsiteX0" fmla="*/ 0 w 4800600"/>
                <a:gd name="connsiteY0" fmla="*/ 0 h 4800600"/>
                <a:gd name="connsiteX1" fmla="*/ 4800600 w 4800600"/>
                <a:gd name="connsiteY1" fmla="*/ 0 h 4800600"/>
                <a:gd name="connsiteX2" fmla="*/ 4800600 w 4800600"/>
                <a:gd name="connsiteY2" fmla="*/ 4800600 h 4800600"/>
                <a:gd name="connsiteX3" fmla="*/ 0 w 4800600"/>
                <a:gd name="connsiteY3" fmla="*/ 4800600 h 4800600"/>
                <a:gd name="connsiteX4" fmla="*/ 0 w 4800600"/>
                <a:gd name="connsiteY4" fmla="*/ 0 h 4800600"/>
                <a:gd name="connsiteX0" fmla="*/ 0 w 4824876"/>
                <a:gd name="connsiteY0" fmla="*/ 0 h 4800600"/>
                <a:gd name="connsiteX1" fmla="*/ 4800600 w 4824876"/>
                <a:gd name="connsiteY1" fmla="*/ 0 h 4800600"/>
                <a:gd name="connsiteX2" fmla="*/ 4824876 w 4824876"/>
                <a:gd name="connsiteY2" fmla="*/ 3934753 h 4800600"/>
                <a:gd name="connsiteX3" fmla="*/ 0 w 4824876"/>
                <a:gd name="connsiteY3" fmla="*/ 4800600 h 4800600"/>
                <a:gd name="connsiteX4" fmla="*/ 0 w 4824876"/>
                <a:gd name="connsiteY4" fmla="*/ 0 h 4800600"/>
                <a:gd name="connsiteX0" fmla="*/ 0 w 4865336"/>
                <a:gd name="connsiteY0" fmla="*/ 0 h 4800600"/>
                <a:gd name="connsiteX1" fmla="*/ 4800600 w 4865336"/>
                <a:gd name="connsiteY1" fmla="*/ 0 h 4800600"/>
                <a:gd name="connsiteX2" fmla="*/ 4865336 w 4865336"/>
                <a:gd name="connsiteY2" fmla="*/ 3934753 h 4800600"/>
                <a:gd name="connsiteX3" fmla="*/ 0 w 4865336"/>
                <a:gd name="connsiteY3" fmla="*/ 4800600 h 4800600"/>
                <a:gd name="connsiteX4" fmla="*/ 0 w 4865336"/>
                <a:gd name="connsiteY4" fmla="*/ 0 h 4800600"/>
                <a:gd name="connsiteX0" fmla="*/ 0 w 4824876"/>
                <a:gd name="connsiteY0" fmla="*/ 0 h 4800600"/>
                <a:gd name="connsiteX1" fmla="*/ 4800600 w 4824876"/>
                <a:gd name="connsiteY1" fmla="*/ 0 h 4800600"/>
                <a:gd name="connsiteX2" fmla="*/ 4824876 w 4824876"/>
                <a:gd name="connsiteY2" fmla="*/ 3942845 h 4800600"/>
                <a:gd name="connsiteX3" fmla="*/ 0 w 4824876"/>
                <a:gd name="connsiteY3" fmla="*/ 4800600 h 4800600"/>
                <a:gd name="connsiteX4" fmla="*/ 0 w 4824876"/>
                <a:gd name="connsiteY4" fmla="*/ 0 h 4800600"/>
                <a:gd name="connsiteX0" fmla="*/ 0 w 4824876"/>
                <a:gd name="connsiteY0" fmla="*/ 0 h 4838026"/>
                <a:gd name="connsiteX1" fmla="*/ 4800600 w 4824876"/>
                <a:gd name="connsiteY1" fmla="*/ 0 h 4838026"/>
                <a:gd name="connsiteX2" fmla="*/ 4824876 w 4824876"/>
                <a:gd name="connsiteY2" fmla="*/ 3942845 h 4838026"/>
                <a:gd name="connsiteX3" fmla="*/ 3723928 w 4824876"/>
                <a:gd name="connsiteY3" fmla="*/ 4838026 h 4838026"/>
                <a:gd name="connsiteX4" fmla="*/ 0 w 4824876"/>
                <a:gd name="connsiteY4" fmla="*/ 4800600 h 4838026"/>
                <a:gd name="connsiteX5" fmla="*/ 0 w 4824876"/>
                <a:gd name="connsiteY5" fmla="*/ 0 h 4838026"/>
                <a:gd name="connsiteX0" fmla="*/ 0 w 4824876"/>
                <a:gd name="connsiteY0" fmla="*/ 0 h 4800600"/>
                <a:gd name="connsiteX1" fmla="*/ 4800600 w 4824876"/>
                <a:gd name="connsiteY1" fmla="*/ 0 h 4800600"/>
                <a:gd name="connsiteX2" fmla="*/ 4824876 w 4824876"/>
                <a:gd name="connsiteY2" fmla="*/ 3942845 h 4800600"/>
                <a:gd name="connsiteX3" fmla="*/ 3723928 w 4824876"/>
                <a:gd name="connsiteY3" fmla="*/ 4740921 h 4800600"/>
                <a:gd name="connsiteX4" fmla="*/ 0 w 4824876"/>
                <a:gd name="connsiteY4" fmla="*/ 4800600 h 4800600"/>
                <a:gd name="connsiteX5" fmla="*/ 0 w 4824876"/>
                <a:gd name="connsiteY5" fmla="*/ 0 h 4800600"/>
                <a:gd name="connsiteX0" fmla="*/ 0 w 4824876"/>
                <a:gd name="connsiteY0" fmla="*/ 0 h 4800600"/>
                <a:gd name="connsiteX1" fmla="*/ 4800600 w 4824876"/>
                <a:gd name="connsiteY1" fmla="*/ 0 h 4800600"/>
                <a:gd name="connsiteX2" fmla="*/ 4824876 w 4824876"/>
                <a:gd name="connsiteY2" fmla="*/ 3942845 h 4800600"/>
                <a:gd name="connsiteX3" fmla="*/ 3715836 w 4824876"/>
                <a:gd name="connsiteY3" fmla="*/ 4765197 h 4800600"/>
                <a:gd name="connsiteX4" fmla="*/ 0 w 4824876"/>
                <a:gd name="connsiteY4" fmla="*/ 4800600 h 4800600"/>
                <a:gd name="connsiteX5" fmla="*/ 0 w 4824876"/>
                <a:gd name="connsiteY5" fmla="*/ 0 h 4800600"/>
                <a:gd name="connsiteX0" fmla="*/ 0 w 4824876"/>
                <a:gd name="connsiteY0" fmla="*/ 0 h 4800600"/>
                <a:gd name="connsiteX1" fmla="*/ 4800600 w 4824876"/>
                <a:gd name="connsiteY1" fmla="*/ 0 h 4800600"/>
                <a:gd name="connsiteX2" fmla="*/ 4824876 w 4824876"/>
                <a:gd name="connsiteY2" fmla="*/ 3942845 h 4800600"/>
                <a:gd name="connsiteX3" fmla="*/ 3699652 w 4824876"/>
                <a:gd name="connsiteY3" fmla="*/ 4797565 h 4800600"/>
                <a:gd name="connsiteX4" fmla="*/ 0 w 4824876"/>
                <a:gd name="connsiteY4" fmla="*/ 4800600 h 4800600"/>
                <a:gd name="connsiteX5" fmla="*/ 0 w 4824876"/>
                <a:gd name="connsiteY5" fmla="*/ 0 h 4800600"/>
                <a:gd name="connsiteX0" fmla="*/ 0 w 4873428"/>
                <a:gd name="connsiteY0" fmla="*/ 0 h 4800600"/>
                <a:gd name="connsiteX1" fmla="*/ 4800600 w 4873428"/>
                <a:gd name="connsiteY1" fmla="*/ 0 h 4800600"/>
                <a:gd name="connsiteX2" fmla="*/ 4873428 w 4873428"/>
                <a:gd name="connsiteY2" fmla="*/ 3926661 h 4800600"/>
                <a:gd name="connsiteX3" fmla="*/ 3699652 w 4873428"/>
                <a:gd name="connsiteY3" fmla="*/ 4797565 h 4800600"/>
                <a:gd name="connsiteX4" fmla="*/ 0 w 4873428"/>
                <a:gd name="connsiteY4" fmla="*/ 4800600 h 4800600"/>
                <a:gd name="connsiteX5" fmla="*/ 0 w 4873428"/>
                <a:gd name="connsiteY5" fmla="*/ 0 h 4800600"/>
                <a:gd name="connsiteX0" fmla="*/ 0 w 4873428"/>
                <a:gd name="connsiteY0" fmla="*/ 0 h 4800600"/>
                <a:gd name="connsiteX1" fmla="*/ 4800600 w 4873428"/>
                <a:gd name="connsiteY1" fmla="*/ 0 h 4800600"/>
                <a:gd name="connsiteX2" fmla="*/ 4873428 w 4873428"/>
                <a:gd name="connsiteY2" fmla="*/ 3926661 h 4800600"/>
                <a:gd name="connsiteX3" fmla="*/ 3699652 w 4873428"/>
                <a:gd name="connsiteY3" fmla="*/ 4797565 h 4800600"/>
                <a:gd name="connsiteX4" fmla="*/ 0 w 4873428"/>
                <a:gd name="connsiteY4" fmla="*/ 4800600 h 4800600"/>
                <a:gd name="connsiteX5" fmla="*/ 0 w 4873428"/>
                <a:gd name="connsiteY5" fmla="*/ 0 h 4800600"/>
                <a:gd name="connsiteX0" fmla="*/ 0 w 4873428"/>
                <a:gd name="connsiteY0" fmla="*/ 0 h 4800600"/>
                <a:gd name="connsiteX1" fmla="*/ 4800600 w 4873428"/>
                <a:gd name="connsiteY1" fmla="*/ 0 h 4800600"/>
                <a:gd name="connsiteX2" fmla="*/ 4873428 w 4873428"/>
                <a:gd name="connsiteY2" fmla="*/ 3926661 h 4800600"/>
                <a:gd name="connsiteX3" fmla="*/ 3699652 w 4873428"/>
                <a:gd name="connsiteY3" fmla="*/ 4797565 h 4800600"/>
                <a:gd name="connsiteX4" fmla="*/ 0 w 4873428"/>
                <a:gd name="connsiteY4" fmla="*/ 4800600 h 4800600"/>
                <a:gd name="connsiteX5" fmla="*/ 0 w 4873428"/>
                <a:gd name="connsiteY5" fmla="*/ 0 h 4800600"/>
                <a:gd name="connsiteX0" fmla="*/ 0 w 4873428"/>
                <a:gd name="connsiteY0" fmla="*/ 0 h 4800600"/>
                <a:gd name="connsiteX1" fmla="*/ 4800600 w 4873428"/>
                <a:gd name="connsiteY1" fmla="*/ 0 h 4800600"/>
                <a:gd name="connsiteX2" fmla="*/ 4873428 w 4873428"/>
                <a:gd name="connsiteY2" fmla="*/ 3926661 h 4800600"/>
                <a:gd name="connsiteX3" fmla="*/ 3699652 w 4873428"/>
                <a:gd name="connsiteY3" fmla="*/ 4797565 h 4800600"/>
                <a:gd name="connsiteX4" fmla="*/ 0 w 4873428"/>
                <a:gd name="connsiteY4" fmla="*/ 4800600 h 4800600"/>
                <a:gd name="connsiteX5" fmla="*/ 0 w 4873428"/>
                <a:gd name="connsiteY5" fmla="*/ 0 h 4800600"/>
                <a:gd name="connsiteX0" fmla="*/ 0 w 4921980"/>
                <a:gd name="connsiteY0" fmla="*/ 0 h 4800600"/>
                <a:gd name="connsiteX1" fmla="*/ 4800600 w 4921980"/>
                <a:gd name="connsiteY1" fmla="*/ 0 h 4800600"/>
                <a:gd name="connsiteX2" fmla="*/ 4921980 w 4921980"/>
                <a:gd name="connsiteY2" fmla="*/ 3894293 h 4800600"/>
                <a:gd name="connsiteX3" fmla="*/ 3699652 w 4921980"/>
                <a:gd name="connsiteY3" fmla="*/ 4797565 h 4800600"/>
                <a:gd name="connsiteX4" fmla="*/ 0 w 4921980"/>
                <a:gd name="connsiteY4" fmla="*/ 4800600 h 4800600"/>
                <a:gd name="connsiteX5" fmla="*/ 0 w 4921980"/>
                <a:gd name="connsiteY5" fmla="*/ 0 h 4800600"/>
                <a:gd name="connsiteX0" fmla="*/ 0 w 4913888"/>
                <a:gd name="connsiteY0" fmla="*/ 0 h 4800600"/>
                <a:gd name="connsiteX1" fmla="*/ 4800600 w 4913888"/>
                <a:gd name="connsiteY1" fmla="*/ 0 h 4800600"/>
                <a:gd name="connsiteX2" fmla="*/ 4913888 w 4913888"/>
                <a:gd name="connsiteY2" fmla="*/ 3781004 h 4800600"/>
                <a:gd name="connsiteX3" fmla="*/ 3699652 w 4913888"/>
                <a:gd name="connsiteY3" fmla="*/ 4797565 h 4800600"/>
                <a:gd name="connsiteX4" fmla="*/ 0 w 4913888"/>
                <a:gd name="connsiteY4" fmla="*/ 4800600 h 4800600"/>
                <a:gd name="connsiteX5" fmla="*/ 0 w 4913888"/>
                <a:gd name="connsiteY5" fmla="*/ 0 h 4800600"/>
                <a:gd name="connsiteX0" fmla="*/ 0 w 4880837"/>
                <a:gd name="connsiteY0" fmla="*/ 0 h 4800600"/>
                <a:gd name="connsiteX1" fmla="*/ 4800600 w 4880837"/>
                <a:gd name="connsiteY1" fmla="*/ 0 h 4800600"/>
                <a:gd name="connsiteX2" fmla="*/ 4880837 w 4880837"/>
                <a:gd name="connsiteY2" fmla="*/ 3858122 h 4800600"/>
                <a:gd name="connsiteX3" fmla="*/ 3699652 w 4880837"/>
                <a:gd name="connsiteY3" fmla="*/ 4797565 h 4800600"/>
                <a:gd name="connsiteX4" fmla="*/ 0 w 4880837"/>
                <a:gd name="connsiteY4" fmla="*/ 4800600 h 4800600"/>
                <a:gd name="connsiteX5" fmla="*/ 0 w 4880837"/>
                <a:gd name="connsiteY5" fmla="*/ 0 h 4800600"/>
                <a:gd name="connsiteX0" fmla="*/ 0 w 4946939"/>
                <a:gd name="connsiteY0" fmla="*/ 0 h 4800600"/>
                <a:gd name="connsiteX1" fmla="*/ 4800600 w 4946939"/>
                <a:gd name="connsiteY1" fmla="*/ 0 h 4800600"/>
                <a:gd name="connsiteX2" fmla="*/ 4946939 w 4946939"/>
                <a:gd name="connsiteY2" fmla="*/ 3847105 h 4800600"/>
                <a:gd name="connsiteX3" fmla="*/ 3699652 w 4946939"/>
                <a:gd name="connsiteY3" fmla="*/ 4797565 h 4800600"/>
                <a:gd name="connsiteX4" fmla="*/ 0 w 4946939"/>
                <a:gd name="connsiteY4" fmla="*/ 4800600 h 4800600"/>
                <a:gd name="connsiteX5" fmla="*/ 0 w 4946939"/>
                <a:gd name="connsiteY5" fmla="*/ 0 h 4800600"/>
                <a:gd name="connsiteX0" fmla="*/ 0 w 4880837"/>
                <a:gd name="connsiteY0" fmla="*/ 0 h 4800600"/>
                <a:gd name="connsiteX1" fmla="*/ 4800600 w 4880837"/>
                <a:gd name="connsiteY1" fmla="*/ 0 h 4800600"/>
                <a:gd name="connsiteX2" fmla="*/ 4880837 w 4880837"/>
                <a:gd name="connsiteY2" fmla="*/ 3847105 h 4800600"/>
                <a:gd name="connsiteX3" fmla="*/ 3699652 w 4880837"/>
                <a:gd name="connsiteY3" fmla="*/ 4797565 h 4800600"/>
                <a:gd name="connsiteX4" fmla="*/ 0 w 4880837"/>
                <a:gd name="connsiteY4" fmla="*/ 4800600 h 4800600"/>
                <a:gd name="connsiteX5" fmla="*/ 0 w 4880837"/>
                <a:gd name="connsiteY5" fmla="*/ 0 h 4800600"/>
                <a:gd name="connsiteX0" fmla="*/ 0 w 4847787"/>
                <a:gd name="connsiteY0" fmla="*/ 0 h 4800600"/>
                <a:gd name="connsiteX1" fmla="*/ 4800600 w 4847787"/>
                <a:gd name="connsiteY1" fmla="*/ 0 h 4800600"/>
                <a:gd name="connsiteX2" fmla="*/ 4847787 w 4847787"/>
                <a:gd name="connsiteY2" fmla="*/ 3880156 h 4800600"/>
                <a:gd name="connsiteX3" fmla="*/ 3699652 w 4847787"/>
                <a:gd name="connsiteY3" fmla="*/ 4797565 h 4800600"/>
                <a:gd name="connsiteX4" fmla="*/ 0 w 4847787"/>
                <a:gd name="connsiteY4" fmla="*/ 4800600 h 4800600"/>
                <a:gd name="connsiteX5" fmla="*/ 0 w 4847787"/>
                <a:gd name="connsiteY5" fmla="*/ 0 h 4800600"/>
                <a:gd name="connsiteX0" fmla="*/ 0 w 4814736"/>
                <a:gd name="connsiteY0" fmla="*/ 0 h 4800600"/>
                <a:gd name="connsiteX1" fmla="*/ 4800600 w 4814736"/>
                <a:gd name="connsiteY1" fmla="*/ 0 h 4800600"/>
                <a:gd name="connsiteX2" fmla="*/ 4814736 w 4814736"/>
                <a:gd name="connsiteY2" fmla="*/ 3913207 h 4800600"/>
                <a:gd name="connsiteX3" fmla="*/ 3699652 w 4814736"/>
                <a:gd name="connsiteY3" fmla="*/ 4797565 h 4800600"/>
                <a:gd name="connsiteX4" fmla="*/ 0 w 4814736"/>
                <a:gd name="connsiteY4" fmla="*/ 4800600 h 4800600"/>
                <a:gd name="connsiteX5" fmla="*/ 0 w 4814736"/>
                <a:gd name="connsiteY5" fmla="*/ 0 h 4800600"/>
                <a:gd name="connsiteX0" fmla="*/ 0 w 4814736"/>
                <a:gd name="connsiteY0" fmla="*/ 0 h 4800600"/>
                <a:gd name="connsiteX1" fmla="*/ 4800600 w 4814736"/>
                <a:gd name="connsiteY1" fmla="*/ 0 h 4800600"/>
                <a:gd name="connsiteX2" fmla="*/ 4814736 w 4814736"/>
                <a:gd name="connsiteY2" fmla="*/ 3913207 h 4800600"/>
                <a:gd name="connsiteX3" fmla="*/ 3699652 w 4814736"/>
                <a:gd name="connsiteY3" fmla="*/ 4797565 h 4800600"/>
                <a:gd name="connsiteX4" fmla="*/ 0 w 4814736"/>
                <a:gd name="connsiteY4" fmla="*/ 4800600 h 4800600"/>
                <a:gd name="connsiteX5" fmla="*/ 0 w 4814736"/>
                <a:gd name="connsiteY5" fmla="*/ 0 h 4800600"/>
                <a:gd name="connsiteX0" fmla="*/ 0 w 4814736"/>
                <a:gd name="connsiteY0" fmla="*/ 0 h 4800600"/>
                <a:gd name="connsiteX1" fmla="*/ 4800600 w 4814736"/>
                <a:gd name="connsiteY1" fmla="*/ 0 h 4800600"/>
                <a:gd name="connsiteX2" fmla="*/ 4814736 w 4814736"/>
                <a:gd name="connsiteY2" fmla="*/ 3913207 h 4800600"/>
                <a:gd name="connsiteX3" fmla="*/ 3699652 w 4814736"/>
                <a:gd name="connsiteY3" fmla="*/ 4797565 h 4800600"/>
                <a:gd name="connsiteX4" fmla="*/ 0 w 4814736"/>
                <a:gd name="connsiteY4" fmla="*/ 4800600 h 4800600"/>
                <a:gd name="connsiteX5" fmla="*/ 0 w 4814736"/>
                <a:gd name="connsiteY5" fmla="*/ 0 h 4800600"/>
                <a:gd name="connsiteX0" fmla="*/ 0 w 4814736"/>
                <a:gd name="connsiteY0" fmla="*/ 0 h 4800600"/>
                <a:gd name="connsiteX1" fmla="*/ 4800600 w 4814736"/>
                <a:gd name="connsiteY1" fmla="*/ 0 h 4800600"/>
                <a:gd name="connsiteX2" fmla="*/ 4814736 w 4814736"/>
                <a:gd name="connsiteY2" fmla="*/ 3913207 h 4800600"/>
                <a:gd name="connsiteX3" fmla="*/ 3699652 w 4814736"/>
                <a:gd name="connsiteY3" fmla="*/ 4797565 h 4800600"/>
                <a:gd name="connsiteX4" fmla="*/ 0 w 4814736"/>
                <a:gd name="connsiteY4" fmla="*/ 4800600 h 4800600"/>
                <a:gd name="connsiteX5" fmla="*/ 0 w 4814736"/>
                <a:gd name="connsiteY5" fmla="*/ 0 h 4800600"/>
                <a:gd name="connsiteX0" fmla="*/ 0 w 4814736"/>
                <a:gd name="connsiteY0" fmla="*/ 0 h 4800600"/>
                <a:gd name="connsiteX1" fmla="*/ 4800600 w 4814736"/>
                <a:gd name="connsiteY1" fmla="*/ 0 h 4800600"/>
                <a:gd name="connsiteX2" fmla="*/ 4814736 w 4814736"/>
                <a:gd name="connsiteY2" fmla="*/ 3913207 h 4800600"/>
                <a:gd name="connsiteX3" fmla="*/ 3699652 w 4814736"/>
                <a:gd name="connsiteY3" fmla="*/ 4797565 h 4800600"/>
                <a:gd name="connsiteX4" fmla="*/ 0 w 4814736"/>
                <a:gd name="connsiteY4" fmla="*/ 4800600 h 4800600"/>
                <a:gd name="connsiteX5" fmla="*/ 0 w 4814736"/>
                <a:gd name="connsiteY5" fmla="*/ 0 h 4800600"/>
                <a:gd name="connsiteX0" fmla="*/ 0 w 4814736"/>
                <a:gd name="connsiteY0" fmla="*/ 0 h 4800600"/>
                <a:gd name="connsiteX1" fmla="*/ 4800600 w 4814736"/>
                <a:gd name="connsiteY1" fmla="*/ 0 h 4800600"/>
                <a:gd name="connsiteX2" fmla="*/ 4814736 w 4814736"/>
                <a:gd name="connsiteY2" fmla="*/ 3913207 h 4800600"/>
                <a:gd name="connsiteX3" fmla="*/ 3699652 w 4814736"/>
                <a:gd name="connsiteY3" fmla="*/ 4797565 h 4800600"/>
                <a:gd name="connsiteX4" fmla="*/ 0 w 4814736"/>
                <a:gd name="connsiteY4" fmla="*/ 4800600 h 4800600"/>
                <a:gd name="connsiteX5" fmla="*/ 0 w 4814736"/>
                <a:gd name="connsiteY5" fmla="*/ 0 h 480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14736" h="4800600">
                  <a:moveTo>
                    <a:pt x="0" y="0"/>
                  </a:moveTo>
                  <a:lnTo>
                    <a:pt x="4800600" y="0"/>
                  </a:lnTo>
                  <a:lnTo>
                    <a:pt x="4814736" y="3913207"/>
                  </a:lnTo>
                  <a:cubicBezTo>
                    <a:pt x="4459907" y="4200388"/>
                    <a:pt x="4036860" y="4570864"/>
                    <a:pt x="3699652" y="4797565"/>
                  </a:cubicBezTo>
                  <a:lnTo>
                    <a:pt x="0" y="48006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>
              <a:outerShdw blurRad="127000" dist="127000" dir="8100000" sx="101000" sy="101000" algn="tr" rotWithShape="0">
                <a:prstClr val="black">
                  <a:alpha val="2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Rectangle 4"/>
            <p:cNvSpPr/>
            <p:nvPr/>
          </p:nvSpPr>
          <p:spPr>
            <a:xfrm rot="19373048">
              <a:off x="3414747" y="4667150"/>
              <a:ext cx="1414309" cy="818881"/>
            </a:xfrm>
            <a:custGeom>
              <a:avLst/>
              <a:gdLst>
                <a:gd name="connsiteX0" fmla="*/ 0 w 1932097"/>
                <a:gd name="connsiteY0" fmla="*/ 0 h 762000"/>
                <a:gd name="connsiteX1" fmla="*/ 1932097 w 1932097"/>
                <a:gd name="connsiteY1" fmla="*/ 0 h 762000"/>
                <a:gd name="connsiteX2" fmla="*/ 1932097 w 1932097"/>
                <a:gd name="connsiteY2" fmla="*/ 762000 h 762000"/>
                <a:gd name="connsiteX3" fmla="*/ 0 w 1932097"/>
                <a:gd name="connsiteY3" fmla="*/ 762000 h 762000"/>
                <a:gd name="connsiteX4" fmla="*/ 0 w 1932097"/>
                <a:gd name="connsiteY4" fmla="*/ 0 h 762000"/>
                <a:gd name="connsiteX0" fmla="*/ 649784 w 1932097"/>
                <a:gd name="connsiteY0" fmla="*/ 53820 h 762000"/>
                <a:gd name="connsiteX1" fmla="*/ 1932097 w 1932097"/>
                <a:gd name="connsiteY1" fmla="*/ 0 h 762000"/>
                <a:gd name="connsiteX2" fmla="*/ 1932097 w 1932097"/>
                <a:gd name="connsiteY2" fmla="*/ 762000 h 762000"/>
                <a:gd name="connsiteX3" fmla="*/ 0 w 1932097"/>
                <a:gd name="connsiteY3" fmla="*/ 762000 h 762000"/>
                <a:gd name="connsiteX4" fmla="*/ 649784 w 1932097"/>
                <a:gd name="connsiteY4" fmla="*/ 53820 h 762000"/>
                <a:gd name="connsiteX0" fmla="*/ 649784 w 1932097"/>
                <a:gd name="connsiteY0" fmla="*/ 33414 h 741594"/>
                <a:gd name="connsiteX1" fmla="*/ 1222722 w 1932097"/>
                <a:gd name="connsiteY1" fmla="*/ 0 h 741594"/>
                <a:gd name="connsiteX2" fmla="*/ 1932097 w 1932097"/>
                <a:gd name="connsiteY2" fmla="*/ 741594 h 741594"/>
                <a:gd name="connsiteX3" fmla="*/ 0 w 1932097"/>
                <a:gd name="connsiteY3" fmla="*/ 741594 h 741594"/>
                <a:gd name="connsiteX4" fmla="*/ 649784 w 1932097"/>
                <a:gd name="connsiteY4" fmla="*/ 33414 h 741594"/>
                <a:gd name="connsiteX0" fmla="*/ 649784 w 1932097"/>
                <a:gd name="connsiteY0" fmla="*/ 113667 h 821847"/>
                <a:gd name="connsiteX1" fmla="*/ 947324 w 1932097"/>
                <a:gd name="connsiteY1" fmla="*/ 0 h 821847"/>
                <a:gd name="connsiteX2" fmla="*/ 1222722 w 1932097"/>
                <a:gd name="connsiteY2" fmla="*/ 80253 h 821847"/>
                <a:gd name="connsiteX3" fmla="*/ 1932097 w 1932097"/>
                <a:gd name="connsiteY3" fmla="*/ 821847 h 821847"/>
                <a:gd name="connsiteX4" fmla="*/ 0 w 1932097"/>
                <a:gd name="connsiteY4" fmla="*/ 821847 h 821847"/>
                <a:gd name="connsiteX5" fmla="*/ 649784 w 1932097"/>
                <a:gd name="connsiteY5" fmla="*/ 113667 h 821847"/>
                <a:gd name="connsiteX0" fmla="*/ 649784 w 1932097"/>
                <a:gd name="connsiteY0" fmla="*/ 108762 h 816942"/>
                <a:gd name="connsiteX1" fmla="*/ 1222722 w 1932097"/>
                <a:gd name="connsiteY1" fmla="*/ 75348 h 816942"/>
                <a:gd name="connsiteX2" fmla="*/ 1932097 w 1932097"/>
                <a:gd name="connsiteY2" fmla="*/ 816942 h 816942"/>
                <a:gd name="connsiteX3" fmla="*/ 0 w 1932097"/>
                <a:gd name="connsiteY3" fmla="*/ 816942 h 816942"/>
                <a:gd name="connsiteX4" fmla="*/ 649784 w 1932097"/>
                <a:gd name="connsiteY4" fmla="*/ 108762 h 816942"/>
                <a:gd name="connsiteX0" fmla="*/ 649784 w 1932097"/>
                <a:gd name="connsiteY0" fmla="*/ 114061 h 822241"/>
                <a:gd name="connsiteX1" fmla="*/ 1222722 w 1932097"/>
                <a:gd name="connsiteY1" fmla="*/ 80647 h 822241"/>
                <a:gd name="connsiteX2" fmla="*/ 1932097 w 1932097"/>
                <a:gd name="connsiteY2" fmla="*/ 822241 h 822241"/>
                <a:gd name="connsiteX3" fmla="*/ 0 w 1932097"/>
                <a:gd name="connsiteY3" fmla="*/ 822241 h 822241"/>
                <a:gd name="connsiteX4" fmla="*/ 649784 w 1932097"/>
                <a:gd name="connsiteY4" fmla="*/ 114061 h 822241"/>
                <a:gd name="connsiteX0" fmla="*/ 649784 w 1992860"/>
                <a:gd name="connsiteY0" fmla="*/ 114061 h 822241"/>
                <a:gd name="connsiteX1" fmla="*/ 1222722 w 1992860"/>
                <a:gd name="connsiteY1" fmla="*/ 80647 h 822241"/>
                <a:gd name="connsiteX2" fmla="*/ 1992860 w 1992860"/>
                <a:gd name="connsiteY2" fmla="*/ 773179 h 822241"/>
                <a:gd name="connsiteX3" fmla="*/ 0 w 1992860"/>
                <a:gd name="connsiteY3" fmla="*/ 822241 h 822241"/>
                <a:gd name="connsiteX4" fmla="*/ 649784 w 1992860"/>
                <a:gd name="connsiteY4" fmla="*/ 114061 h 822241"/>
                <a:gd name="connsiteX0" fmla="*/ 709377 w 2052453"/>
                <a:gd name="connsiteY0" fmla="*/ 114061 h 896468"/>
                <a:gd name="connsiteX1" fmla="*/ 1282315 w 2052453"/>
                <a:gd name="connsiteY1" fmla="*/ 80647 h 896468"/>
                <a:gd name="connsiteX2" fmla="*/ 2052453 w 2052453"/>
                <a:gd name="connsiteY2" fmla="*/ 773179 h 896468"/>
                <a:gd name="connsiteX3" fmla="*/ 0 w 2052453"/>
                <a:gd name="connsiteY3" fmla="*/ 896468 h 896468"/>
                <a:gd name="connsiteX4" fmla="*/ 709377 w 2052453"/>
                <a:gd name="connsiteY4" fmla="*/ 114061 h 896468"/>
                <a:gd name="connsiteX0" fmla="*/ 709377 w 2058013"/>
                <a:gd name="connsiteY0" fmla="*/ 114061 h 896468"/>
                <a:gd name="connsiteX1" fmla="*/ 1282315 w 2058013"/>
                <a:gd name="connsiteY1" fmla="*/ 80647 h 896468"/>
                <a:gd name="connsiteX2" fmla="*/ 2058013 w 2058013"/>
                <a:gd name="connsiteY2" fmla="*/ 802341 h 896468"/>
                <a:gd name="connsiteX3" fmla="*/ 0 w 2058013"/>
                <a:gd name="connsiteY3" fmla="*/ 896468 h 896468"/>
                <a:gd name="connsiteX4" fmla="*/ 709377 w 2058013"/>
                <a:gd name="connsiteY4" fmla="*/ 114061 h 896468"/>
                <a:gd name="connsiteX0" fmla="*/ 709377 w 2058013"/>
                <a:gd name="connsiteY0" fmla="*/ 125714 h 908121"/>
                <a:gd name="connsiteX1" fmla="*/ 1282315 w 2058013"/>
                <a:gd name="connsiteY1" fmla="*/ 92300 h 908121"/>
                <a:gd name="connsiteX2" fmla="*/ 2058013 w 2058013"/>
                <a:gd name="connsiteY2" fmla="*/ 813994 h 908121"/>
                <a:gd name="connsiteX3" fmla="*/ 0 w 2058013"/>
                <a:gd name="connsiteY3" fmla="*/ 908121 h 908121"/>
                <a:gd name="connsiteX4" fmla="*/ 709377 w 2058013"/>
                <a:gd name="connsiteY4" fmla="*/ 125714 h 908121"/>
                <a:gd name="connsiteX0" fmla="*/ 709377 w 2058013"/>
                <a:gd name="connsiteY0" fmla="*/ 130036 h 912443"/>
                <a:gd name="connsiteX1" fmla="*/ 1282315 w 2058013"/>
                <a:gd name="connsiteY1" fmla="*/ 96622 h 912443"/>
                <a:gd name="connsiteX2" fmla="*/ 2058013 w 2058013"/>
                <a:gd name="connsiteY2" fmla="*/ 818316 h 912443"/>
                <a:gd name="connsiteX3" fmla="*/ 0 w 2058013"/>
                <a:gd name="connsiteY3" fmla="*/ 912443 h 912443"/>
                <a:gd name="connsiteX4" fmla="*/ 709377 w 2058013"/>
                <a:gd name="connsiteY4" fmla="*/ 130036 h 912443"/>
                <a:gd name="connsiteX0" fmla="*/ 709377 w 2058013"/>
                <a:gd name="connsiteY0" fmla="*/ 130711 h 913118"/>
                <a:gd name="connsiteX1" fmla="*/ 1307479 w 2058013"/>
                <a:gd name="connsiteY1" fmla="*/ 96126 h 913118"/>
                <a:gd name="connsiteX2" fmla="*/ 2058013 w 2058013"/>
                <a:gd name="connsiteY2" fmla="*/ 818991 h 913118"/>
                <a:gd name="connsiteX3" fmla="*/ 0 w 2058013"/>
                <a:gd name="connsiteY3" fmla="*/ 913118 h 913118"/>
                <a:gd name="connsiteX4" fmla="*/ 709377 w 2058013"/>
                <a:gd name="connsiteY4" fmla="*/ 130711 h 913118"/>
                <a:gd name="connsiteX0" fmla="*/ 709377 w 2083958"/>
                <a:gd name="connsiteY0" fmla="*/ 130711 h 913118"/>
                <a:gd name="connsiteX1" fmla="*/ 1307479 w 2083958"/>
                <a:gd name="connsiteY1" fmla="*/ 96126 h 913118"/>
                <a:gd name="connsiteX2" fmla="*/ 2083958 w 2083958"/>
                <a:gd name="connsiteY2" fmla="*/ 834595 h 913118"/>
                <a:gd name="connsiteX3" fmla="*/ 0 w 2083958"/>
                <a:gd name="connsiteY3" fmla="*/ 913118 h 913118"/>
                <a:gd name="connsiteX4" fmla="*/ 709377 w 2083958"/>
                <a:gd name="connsiteY4" fmla="*/ 130711 h 913118"/>
                <a:gd name="connsiteX0" fmla="*/ 709377 w 2083958"/>
                <a:gd name="connsiteY0" fmla="*/ 134624 h 917031"/>
                <a:gd name="connsiteX1" fmla="*/ 1307479 w 2083958"/>
                <a:gd name="connsiteY1" fmla="*/ 100039 h 917031"/>
                <a:gd name="connsiteX2" fmla="*/ 2083958 w 2083958"/>
                <a:gd name="connsiteY2" fmla="*/ 838508 h 917031"/>
                <a:gd name="connsiteX3" fmla="*/ 0 w 2083958"/>
                <a:gd name="connsiteY3" fmla="*/ 917031 h 917031"/>
                <a:gd name="connsiteX4" fmla="*/ 709377 w 2083958"/>
                <a:gd name="connsiteY4" fmla="*/ 134624 h 917031"/>
                <a:gd name="connsiteX0" fmla="*/ 709377 w 2083958"/>
                <a:gd name="connsiteY0" fmla="*/ 146692 h 929099"/>
                <a:gd name="connsiteX1" fmla="*/ 1307479 w 2083958"/>
                <a:gd name="connsiteY1" fmla="*/ 112107 h 929099"/>
                <a:gd name="connsiteX2" fmla="*/ 2083958 w 2083958"/>
                <a:gd name="connsiteY2" fmla="*/ 850576 h 929099"/>
                <a:gd name="connsiteX3" fmla="*/ 0 w 2083958"/>
                <a:gd name="connsiteY3" fmla="*/ 929099 h 929099"/>
                <a:gd name="connsiteX4" fmla="*/ 709377 w 2083958"/>
                <a:gd name="connsiteY4" fmla="*/ 146692 h 929099"/>
                <a:gd name="connsiteX0" fmla="*/ 709377 w 2083958"/>
                <a:gd name="connsiteY0" fmla="*/ 138020 h 920427"/>
                <a:gd name="connsiteX1" fmla="*/ 1307479 w 2083958"/>
                <a:gd name="connsiteY1" fmla="*/ 103435 h 920427"/>
                <a:gd name="connsiteX2" fmla="*/ 2083958 w 2083958"/>
                <a:gd name="connsiteY2" fmla="*/ 841904 h 920427"/>
                <a:gd name="connsiteX3" fmla="*/ 0 w 2083958"/>
                <a:gd name="connsiteY3" fmla="*/ 920427 h 920427"/>
                <a:gd name="connsiteX4" fmla="*/ 709377 w 2083958"/>
                <a:gd name="connsiteY4" fmla="*/ 138020 h 920427"/>
                <a:gd name="connsiteX0" fmla="*/ 709377 w 2083958"/>
                <a:gd name="connsiteY0" fmla="*/ 121057 h 903464"/>
                <a:gd name="connsiteX1" fmla="*/ 1307479 w 2083958"/>
                <a:gd name="connsiteY1" fmla="*/ 86472 h 903464"/>
                <a:gd name="connsiteX2" fmla="*/ 2083958 w 2083958"/>
                <a:gd name="connsiteY2" fmla="*/ 824941 h 903464"/>
                <a:gd name="connsiteX3" fmla="*/ 0 w 2083958"/>
                <a:gd name="connsiteY3" fmla="*/ 903464 h 903464"/>
                <a:gd name="connsiteX4" fmla="*/ 709377 w 2083958"/>
                <a:gd name="connsiteY4" fmla="*/ 121057 h 903464"/>
                <a:gd name="connsiteX0" fmla="*/ 709377 w 2083958"/>
                <a:gd name="connsiteY0" fmla="*/ 113825 h 896232"/>
                <a:gd name="connsiteX1" fmla="*/ 1307479 w 2083958"/>
                <a:gd name="connsiteY1" fmla="*/ 79240 h 896232"/>
                <a:gd name="connsiteX2" fmla="*/ 2083958 w 2083958"/>
                <a:gd name="connsiteY2" fmla="*/ 817709 h 896232"/>
                <a:gd name="connsiteX3" fmla="*/ 0 w 2083958"/>
                <a:gd name="connsiteY3" fmla="*/ 896232 h 896232"/>
                <a:gd name="connsiteX4" fmla="*/ 709377 w 2083958"/>
                <a:gd name="connsiteY4" fmla="*/ 113825 h 896232"/>
                <a:gd name="connsiteX0" fmla="*/ 709377 w 2083958"/>
                <a:gd name="connsiteY0" fmla="*/ 118661 h 901068"/>
                <a:gd name="connsiteX1" fmla="*/ 1307479 w 2083958"/>
                <a:gd name="connsiteY1" fmla="*/ 84076 h 901068"/>
                <a:gd name="connsiteX2" fmla="*/ 2083958 w 2083958"/>
                <a:gd name="connsiteY2" fmla="*/ 822545 h 901068"/>
                <a:gd name="connsiteX3" fmla="*/ 0 w 2083958"/>
                <a:gd name="connsiteY3" fmla="*/ 901068 h 901068"/>
                <a:gd name="connsiteX4" fmla="*/ 709377 w 2083958"/>
                <a:gd name="connsiteY4" fmla="*/ 118661 h 901068"/>
                <a:gd name="connsiteX0" fmla="*/ 709377 w 2083958"/>
                <a:gd name="connsiteY0" fmla="*/ 118661 h 901068"/>
                <a:gd name="connsiteX1" fmla="*/ 1307479 w 2083958"/>
                <a:gd name="connsiteY1" fmla="*/ 84076 h 901068"/>
                <a:gd name="connsiteX2" fmla="*/ 2083958 w 2083958"/>
                <a:gd name="connsiteY2" fmla="*/ 822545 h 901068"/>
                <a:gd name="connsiteX3" fmla="*/ 0 w 2083958"/>
                <a:gd name="connsiteY3" fmla="*/ 901068 h 901068"/>
                <a:gd name="connsiteX4" fmla="*/ 709377 w 2083958"/>
                <a:gd name="connsiteY4" fmla="*/ 118661 h 901068"/>
                <a:gd name="connsiteX0" fmla="*/ 700599 w 2083958"/>
                <a:gd name="connsiteY0" fmla="*/ 114201 h 904606"/>
                <a:gd name="connsiteX1" fmla="*/ 1307479 w 2083958"/>
                <a:gd name="connsiteY1" fmla="*/ 87614 h 904606"/>
                <a:gd name="connsiteX2" fmla="*/ 2083958 w 2083958"/>
                <a:gd name="connsiteY2" fmla="*/ 826083 h 904606"/>
                <a:gd name="connsiteX3" fmla="*/ 0 w 2083958"/>
                <a:gd name="connsiteY3" fmla="*/ 904606 h 904606"/>
                <a:gd name="connsiteX4" fmla="*/ 700599 w 2083958"/>
                <a:gd name="connsiteY4" fmla="*/ 114201 h 904606"/>
                <a:gd name="connsiteX0" fmla="*/ 713766 w 2083958"/>
                <a:gd name="connsiteY0" fmla="*/ 120957 h 899366"/>
                <a:gd name="connsiteX1" fmla="*/ 1307479 w 2083958"/>
                <a:gd name="connsiteY1" fmla="*/ 82374 h 899366"/>
                <a:gd name="connsiteX2" fmla="*/ 2083958 w 2083958"/>
                <a:gd name="connsiteY2" fmla="*/ 820843 h 899366"/>
                <a:gd name="connsiteX3" fmla="*/ 0 w 2083958"/>
                <a:gd name="connsiteY3" fmla="*/ 899366 h 899366"/>
                <a:gd name="connsiteX4" fmla="*/ 713766 w 2083958"/>
                <a:gd name="connsiteY4" fmla="*/ 120957 h 899366"/>
                <a:gd name="connsiteX0" fmla="*/ 695819 w 2083958"/>
                <a:gd name="connsiteY0" fmla="*/ 107645 h 910438"/>
                <a:gd name="connsiteX1" fmla="*/ 1307479 w 2083958"/>
                <a:gd name="connsiteY1" fmla="*/ 93446 h 910438"/>
                <a:gd name="connsiteX2" fmla="*/ 2083958 w 2083958"/>
                <a:gd name="connsiteY2" fmla="*/ 831915 h 910438"/>
                <a:gd name="connsiteX3" fmla="*/ 0 w 2083958"/>
                <a:gd name="connsiteY3" fmla="*/ 910438 h 910438"/>
                <a:gd name="connsiteX4" fmla="*/ 695819 w 2083958"/>
                <a:gd name="connsiteY4" fmla="*/ 107645 h 910438"/>
                <a:gd name="connsiteX0" fmla="*/ 721763 w 2083958"/>
                <a:gd name="connsiteY0" fmla="*/ 115975 h 903163"/>
                <a:gd name="connsiteX1" fmla="*/ 1307479 w 2083958"/>
                <a:gd name="connsiteY1" fmla="*/ 86171 h 903163"/>
                <a:gd name="connsiteX2" fmla="*/ 2083958 w 2083958"/>
                <a:gd name="connsiteY2" fmla="*/ 824640 h 903163"/>
                <a:gd name="connsiteX3" fmla="*/ 0 w 2083958"/>
                <a:gd name="connsiteY3" fmla="*/ 903163 h 903163"/>
                <a:gd name="connsiteX4" fmla="*/ 721763 w 2083958"/>
                <a:gd name="connsiteY4" fmla="*/ 115975 h 903163"/>
                <a:gd name="connsiteX0" fmla="*/ 721763 w 1990128"/>
                <a:gd name="connsiteY0" fmla="*/ 115975 h 903163"/>
                <a:gd name="connsiteX1" fmla="*/ 1307479 w 1990128"/>
                <a:gd name="connsiteY1" fmla="*/ 86171 h 903163"/>
                <a:gd name="connsiteX2" fmla="*/ 1990128 w 1990128"/>
                <a:gd name="connsiteY2" fmla="*/ 795382 h 903163"/>
                <a:gd name="connsiteX3" fmla="*/ 0 w 1990128"/>
                <a:gd name="connsiteY3" fmla="*/ 903163 h 903163"/>
                <a:gd name="connsiteX4" fmla="*/ 721763 w 1990128"/>
                <a:gd name="connsiteY4" fmla="*/ 115975 h 903163"/>
                <a:gd name="connsiteX0" fmla="*/ 721763 w 1973742"/>
                <a:gd name="connsiteY0" fmla="*/ 115975 h 903163"/>
                <a:gd name="connsiteX1" fmla="*/ 1307479 w 1973742"/>
                <a:gd name="connsiteY1" fmla="*/ 86171 h 903163"/>
                <a:gd name="connsiteX2" fmla="*/ 1973742 w 1973742"/>
                <a:gd name="connsiteY2" fmla="*/ 804551 h 903163"/>
                <a:gd name="connsiteX3" fmla="*/ 0 w 1973742"/>
                <a:gd name="connsiteY3" fmla="*/ 903163 h 903163"/>
                <a:gd name="connsiteX4" fmla="*/ 721763 w 1973742"/>
                <a:gd name="connsiteY4" fmla="*/ 115975 h 903163"/>
                <a:gd name="connsiteX0" fmla="*/ 721763 w 1982912"/>
                <a:gd name="connsiteY0" fmla="*/ 115975 h 903163"/>
                <a:gd name="connsiteX1" fmla="*/ 1307479 w 1982912"/>
                <a:gd name="connsiteY1" fmla="*/ 86171 h 903163"/>
                <a:gd name="connsiteX2" fmla="*/ 1982912 w 1982912"/>
                <a:gd name="connsiteY2" fmla="*/ 820936 h 903163"/>
                <a:gd name="connsiteX3" fmla="*/ 0 w 1982912"/>
                <a:gd name="connsiteY3" fmla="*/ 903163 h 903163"/>
                <a:gd name="connsiteX4" fmla="*/ 721763 w 1982912"/>
                <a:gd name="connsiteY4" fmla="*/ 115975 h 903163"/>
                <a:gd name="connsiteX0" fmla="*/ 721763 w 1982912"/>
                <a:gd name="connsiteY0" fmla="*/ 126192 h 913380"/>
                <a:gd name="connsiteX1" fmla="*/ 1307479 w 1982912"/>
                <a:gd name="connsiteY1" fmla="*/ 96388 h 913380"/>
                <a:gd name="connsiteX2" fmla="*/ 1982912 w 1982912"/>
                <a:gd name="connsiteY2" fmla="*/ 831153 h 913380"/>
                <a:gd name="connsiteX3" fmla="*/ 0 w 1982912"/>
                <a:gd name="connsiteY3" fmla="*/ 913380 h 913380"/>
                <a:gd name="connsiteX4" fmla="*/ 721763 w 1982912"/>
                <a:gd name="connsiteY4" fmla="*/ 126192 h 913380"/>
                <a:gd name="connsiteX0" fmla="*/ 721763 w 1982912"/>
                <a:gd name="connsiteY0" fmla="*/ 131714 h 918902"/>
                <a:gd name="connsiteX1" fmla="*/ 1307479 w 1982912"/>
                <a:gd name="connsiteY1" fmla="*/ 101910 h 918902"/>
                <a:gd name="connsiteX2" fmla="*/ 1982912 w 1982912"/>
                <a:gd name="connsiteY2" fmla="*/ 836675 h 918902"/>
                <a:gd name="connsiteX3" fmla="*/ 0 w 1982912"/>
                <a:gd name="connsiteY3" fmla="*/ 918902 h 918902"/>
                <a:gd name="connsiteX4" fmla="*/ 721763 w 1982912"/>
                <a:gd name="connsiteY4" fmla="*/ 131714 h 918902"/>
                <a:gd name="connsiteX0" fmla="*/ 721763 w 1982912"/>
                <a:gd name="connsiteY0" fmla="*/ 131714 h 918902"/>
                <a:gd name="connsiteX1" fmla="*/ 1307479 w 1982912"/>
                <a:gd name="connsiteY1" fmla="*/ 101910 h 918902"/>
                <a:gd name="connsiteX2" fmla="*/ 1982912 w 1982912"/>
                <a:gd name="connsiteY2" fmla="*/ 836675 h 918902"/>
                <a:gd name="connsiteX3" fmla="*/ 0 w 1982912"/>
                <a:gd name="connsiteY3" fmla="*/ 918902 h 918902"/>
                <a:gd name="connsiteX4" fmla="*/ 721763 w 1982912"/>
                <a:gd name="connsiteY4" fmla="*/ 131714 h 918902"/>
                <a:gd name="connsiteX0" fmla="*/ 721763 w 1982912"/>
                <a:gd name="connsiteY0" fmla="*/ 131714 h 918902"/>
                <a:gd name="connsiteX1" fmla="*/ 1307479 w 1982912"/>
                <a:gd name="connsiteY1" fmla="*/ 101910 h 918902"/>
                <a:gd name="connsiteX2" fmla="*/ 1982912 w 1982912"/>
                <a:gd name="connsiteY2" fmla="*/ 836675 h 918902"/>
                <a:gd name="connsiteX3" fmla="*/ 0 w 1982912"/>
                <a:gd name="connsiteY3" fmla="*/ 918902 h 918902"/>
                <a:gd name="connsiteX4" fmla="*/ 721763 w 1982912"/>
                <a:gd name="connsiteY4" fmla="*/ 131714 h 918902"/>
                <a:gd name="connsiteX0" fmla="*/ 721763 w 1982912"/>
                <a:gd name="connsiteY0" fmla="*/ 131714 h 918902"/>
                <a:gd name="connsiteX1" fmla="*/ 1307479 w 1982912"/>
                <a:gd name="connsiteY1" fmla="*/ 101910 h 918902"/>
                <a:gd name="connsiteX2" fmla="*/ 1982912 w 1982912"/>
                <a:gd name="connsiteY2" fmla="*/ 836675 h 918902"/>
                <a:gd name="connsiteX3" fmla="*/ 0 w 1982912"/>
                <a:gd name="connsiteY3" fmla="*/ 918902 h 918902"/>
                <a:gd name="connsiteX4" fmla="*/ 721763 w 1982912"/>
                <a:gd name="connsiteY4" fmla="*/ 131714 h 918902"/>
                <a:gd name="connsiteX0" fmla="*/ 721763 w 1982912"/>
                <a:gd name="connsiteY0" fmla="*/ 131714 h 918902"/>
                <a:gd name="connsiteX1" fmla="*/ 1307479 w 1982912"/>
                <a:gd name="connsiteY1" fmla="*/ 101910 h 918902"/>
                <a:gd name="connsiteX2" fmla="*/ 1982912 w 1982912"/>
                <a:gd name="connsiteY2" fmla="*/ 836675 h 918902"/>
                <a:gd name="connsiteX3" fmla="*/ 0 w 1982912"/>
                <a:gd name="connsiteY3" fmla="*/ 918902 h 918902"/>
                <a:gd name="connsiteX4" fmla="*/ 721763 w 1982912"/>
                <a:gd name="connsiteY4" fmla="*/ 131714 h 918902"/>
                <a:gd name="connsiteX0" fmla="*/ 721763 w 1982912"/>
                <a:gd name="connsiteY0" fmla="*/ 131714 h 918902"/>
                <a:gd name="connsiteX1" fmla="*/ 1307479 w 1982912"/>
                <a:gd name="connsiteY1" fmla="*/ 101910 h 918902"/>
                <a:gd name="connsiteX2" fmla="*/ 1982912 w 1982912"/>
                <a:gd name="connsiteY2" fmla="*/ 836675 h 918902"/>
                <a:gd name="connsiteX3" fmla="*/ 0 w 1982912"/>
                <a:gd name="connsiteY3" fmla="*/ 918902 h 918902"/>
                <a:gd name="connsiteX4" fmla="*/ 721763 w 1982912"/>
                <a:gd name="connsiteY4" fmla="*/ 131714 h 918902"/>
                <a:gd name="connsiteX0" fmla="*/ 721763 w 1982912"/>
                <a:gd name="connsiteY0" fmla="*/ 131714 h 918902"/>
                <a:gd name="connsiteX1" fmla="*/ 1307479 w 1982912"/>
                <a:gd name="connsiteY1" fmla="*/ 101910 h 918902"/>
                <a:gd name="connsiteX2" fmla="*/ 1982912 w 1982912"/>
                <a:gd name="connsiteY2" fmla="*/ 836675 h 918902"/>
                <a:gd name="connsiteX3" fmla="*/ 0 w 1982912"/>
                <a:gd name="connsiteY3" fmla="*/ 918902 h 918902"/>
                <a:gd name="connsiteX4" fmla="*/ 721763 w 1982912"/>
                <a:gd name="connsiteY4" fmla="*/ 131714 h 918902"/>
                <a:gd name="connsiteX0" fmla="*/ 721763 w 1982912"/>
                <a:gd name="connsiteY0" fmla="*/ 131714 h 918902"/>
                <a:gd name="connsiteX1" fmla="*/ 1307479 w 1982912"/>
                <a:gd name="connsiteY1" fmla="*/ 101910 h 918902"/>
                <a:gd name="connsiteX2" fmla="*/ 1982912 w 1982912"/>
                <a:gd name="connsiteY2" fmla="*/ 836675 h 918902"/>
                <a:gd name="connsiteX3" fmla="*/ 0 w 1982912"/>
                <a:gd name="connsiteY3" fmla="*/ 918902 h 918902"/>
                <a:gd name="connsiteX4" fmla="*/ 721763 w 1982912"/>
                <a:gd name="connsiteY4" fmla="*/ 131714 h 918902"/>
                <a:gd name="connsiteX0" fmla="*/ 721763 w 1982912"/>
                <a:gd name="connsiteY0" fmla="*/ 131714 h 918902"/>
                <a:gd name="connsiteX1" fmla="*/ 1307479 w 1982912"/>
                <a:gd name="connsiteY1" fmla="*/ 101910 h 918902"/>
                <a:gd name="connsiteX2" fmla="*/ 1982912 w 1982912"/>
                <a:gd name="connsiteY2" fmla="*/ 836675 h 918902"/>
                <a:gd name="connsiteX3" fmla="*/ 0 w 1982912"/>
                <a:gd name="connsiteY3" fmla="*/ 918902 h 918902"/>
                <a:gd name="connsiteX4" fmla="*/ 721763 w 1982912"/>
                <a:gd name="connsiteY4" fmla="*/ 131714 h 918902"/>
                <a:gd name="connsiteX0" fmla="*/ 721763 w 1982912"/>
                <a:gd name="connsiteY0" fmla="*/ 144231 h 931419"/>
                <a:gd name="connsiteX1" fmla="*/ 1307479 w 1982912"/>
                <a:gd name="connsiteY1" fmla="*/ 114427 h 931419"/>
                <a:gd name="connsiteX2" fmla="*/ 1982912 w 1982912"/>
                <a:gd name="connsiteY2" fmla="*/ 849192 h 931419"/>
                <a:gd name="connsiteX3" fmla="*/ 0 w 1982912"/>
                <a:gd name="connsiteY3" fmla="*/ 931419 h 931419"/>
                <a:gd name="connsiteX4" fmla="*/ 721763 w 1982912"/>
                <a:gd name="connsiteY4" fmla="*/ 144231 h 931419"/>
                <a:gd name="connsiteX0" fmla="*/ 721763 w 1982912"/>
                <a:gd name="connsiteY0" fmla="*/ 146486 h 933674"/>
                <a:gd name="connsiteX1" fmla="*/ 1307479 w 1982912"/>
                <a:gd name="connsiteY1" fmla="*/ 116682 h 933674"/>
                <a:gd name="connsiteX2" fmla="*/ 1982912 w 1982912"/>
                <a:gd name="connsiteY2" fmla="*/ 851447 h 933674"/>
                <a:gd name="connsiteX3" fmla="*/ 0 w 1982912"/>
                <a:gd name="connsiteY3" fmla="*/ 933674 h 933674"/>
                <a:gd name="connsiteX4" fmla="*/ 721763 w 1982912"/>
                <a:gd name="connsiteY4" fmla="*/ 146486 h 933674"/>
                <a:gd name="connsiteX0" fmla="*/ 721763 w 1949927"/>
                <a:gd name="connsiteY0" fmla="*/ 146486 h 933674"/>
                <a:gd name="connsiteX1" fmla="*/ 1307479 w 1949927"/>
                <a:gd name="connsiteY1" fmla="*/ 116682 h 933674"/>
                <a:gd name="connsiteX2" fmla="*/ 1949927 w 1949927"/>
                <a:gd name="connsiteY2" fmla="*/ 878674 h 933674"/>
                <a:gd name="connsiteX3" fmla="*/ 0 w 1949927"/>
                <a:gd name="connsiteY3" fmla="*/ 933674 h 933674"/>
                <a:gd name="connsiteX4" fmla="*/ 721763 w 1949927"/>
                <a:gd name="connsiteY4" fmla="*/ 146486 h 933674"/>
                <a:gd name="connsiteX0" fmla="*/ 721763 w 1970295"/>
                <a:gd name="connsiteY0" fmla="*/ 146486 h 933674"/>
                <a:gd name="connsiteX1" fmla="*/ 1307479 w 1970295"/>
                <a:gd name="connsiteY1" fmla="*/ 116682 h 933674"/>
                <a:gd name="connsiteX2" fmla="*/ 1970295 w 1970295"/>
                <a:gd name="connsiteY2" fmla="*/ 856317 h 933674"/>
                <a:gd name="connsiteX3" fmla="*/ 0 w 1970295"/>
                <a:gd name="connsiteY3" fmla="*/ 933674 h 933674"/>
                <a:gd name="connsiteX4" fmla="*/ 721763 w 1970295"/>
                <a:gd name="connsiteY4" fmla="*/ 146486 h 933674"/>
                <a:gd name="connsiteX0" fmla="*/ 711133 w 1959665"/>
                <a:gd name="connsiteY0" fmla="*/ 146486 h 886080"/>
                <a:gd name="connsiteX1" fmla="*/ 1296849 w 1959665"/>
                <a:gd name="connsiteY1" fmla="*/ 116682 h 886080"/>
                <a:gd name="connsiteX2" fmla="*/ 1959665 w 1959665"/>
                <a:gd name="connsiteY2" fmla="*/ 856317 h 886080"/>
                <a:gd name="connsiteX3" fmla="*/ -1 w 1959665"/>
                <a:gd name="connsiteY3" fmla="*/ 886080 h 886080"/>
                <a:gd name="connsiteX4" fmla="*/ 711133 w 1959665"/>
                <a:gd name="connsiteY4" fmla="*/ 146486 h 886080"/>
                <a:gd name="connsiteX0" fmla="*/ 739649 w 1988181"/>
                <a:gd name="connsiteY0" fmla="*/ 146486 h 917380"/>
                <a:gd name="connsiteX1" fmla="*/ 1325365 w 1988181"/>
                <a:gd name="connsiteY1" fmla="*/ 116682 h 917380"/>
                <a:gd name="connsiteX2" fmla="*/ 1988181 w 1988181"/>
                <a:gd name="connsiteY2" fmla="*/ 856317 h 917380"/>
                <a:gd name="connsiteX3" fmla="*/ 0 w 1988181"/>
                <a:gd name="connsiteY3" fmla="*/ 917380 h 917380"/>
                <a:gd name="connsiteX4" fmla="*/ 739649 w 1988181"/>
                <a:gd name="connsiteY4" fmla="*/ 146486 h 917380"/>
                <a:gd name="connsiteX0" fmla="*/ 743722 w 1992254"/>
                <a:gd name="connsiteY0" fmla="*/ 146486 h 921850"/>
                <a:gd name="connsiteX1" fmla="*/ 1329438 w 1992254"/>
                <a:gd name="connsiteY1" fmla="*/ 116682 h 921850"/>
                <a:gd name="connsiteX2" fmla="*/ 1992254 w 1992254"/>
                <a:gd name="connsiteY2" fmla="*/ 856317 h 921850"/>
                <a:gd name="connsiteX3" fmla="*/ 0 w 1992254"/>
                <a:gd name="connsiteY3" fmla="*/ 921850 h 921850"/>
                <a:gd name="connsiteX4" fmla="*/ 743722 w 1992254"/>
                <a:gd name="connsiteY4" fmla="*/ 146486 h 921850"/>
                <a:gd name="connsiteX0" fmla="*/ 743722 w 2004874"/>
                <a:gd name="connsiteY0" fmla="*/ 146486 h 921850"/>
                <a:gd name="connsiteX1" fmla="*/ 1329438 w 2004874"/>
                <a:gd name="connsiteY1" fmla="*/ 116682 h 921850"/>
                <a:gd name="connsiteX2" fmla="*/ 2004874 w 2004874"/>
                <a:gd name="connsiteY2" fmla="*/ 851449 h 921850"/>
                <a:gd name="connsiteX3" fmla="*/ 0 w 2004874"/>
                <a:gd name="connsiteY3" fmla="*/ 921850 h 921850"/>
                <a:gd name="connsiteX4" fmla="*/ 743722 w 2004874"/>
                <a:gd name="connsiteY4" fmla="*/ 146486 h 921850"/>
                <a:gd name="connsiteX0" fmla="*/ 743722 w 2004874"/>
                <a:gd name="connsiteY0" fmla="*/ 146486 h 921850"/>
                <a:gd name="connsiteX1" fmla="*/ 1329438 w 2004874"/>
                <a:gd name="connsiteY1" fmla="*/ 116682 h 921850"/>
                <a:gd name="connsiteX2" fmla="*/ 2004874 w 2004874"/>
                <a:gd name="connsiteY2" fmla="*/ 851449 h 921850"/>
                <a:gd name="connsiteX3" fmla="*/ 0 w 2004874"/>
                <a:gd name="connsiteY3" fmla="*/ 921850 h 921850"/>
                <a:gd name="connsiteX4" fmla="*/ 743722 w 2004874"/>
                <a:gd name="connsiteY4" fmla="*/ 146486 h 921850"/>
                <a:gd name="connsiteX0" fmla="*/ 743722 w 2004874"/>
                <a:gd name="connsiteY0" fmla="*/ 146486 h 921987"/>
                <a:gd name="connsiteX1" fmla="*/ 1329438 w 2004874"/>
                <a:gd name="connsiteY1" fmla="*/ 116682 h 921987"/>
                <a:gd name="connsiteX2" fmla="*/ 2004874 w 2004874"/>
                <a:gd name="connsiteY2" fmla="*/ 851449 h 921987"/>
                <a:gd name="connsiteX3" fmla="*/ 0 w 2004874"/>
                <a:gd name="connsiteY3" fmla="*/ 921850 h 921987"/>
                <a:gd name="connsiteX4" fmla="*/ 743722 w 2004874"/>
                <a:gd name="connsiteY4" fmla="*/ 146486 h 921987"/>
                <a:gd name="connsiteX0" fmla="*/ 743722 w 2000376"/>
                <a:gd name="connsiteY0" fmla="*/ 146486 h 921955"/>
                <a:gd name="connsiteX1" fmla="*/ 1329438 w 2000376"/>
                <a:gd name="connsiteY1" fmla="*/ 116682 h 921955"/>
                <a:gd name="connsiteX2" fmla="*/ 2000376 w 2000376"/>
                <a:gd name="connsiteY2" fmla="*/ 843408 h 921955"/>
                <a:gd name="connsiteX3" fmla="*/ 0 w 2000376"/>
                <a:gd name="connsiteY3" fmla="*/ 921850 h 921955"/>
                <a:gd name="connsiteX4" fmla="*/ 743722 w 2000376"/>
                <a:gd name="connsiteY4" fmla="*/ 146486 h 921955"/>
                <a:gd name="connsiteX0" fmla="*/ 743722 w 2004359"/>
                <a:gd name="connsiteY0" fmla="*/ 146486 h 921967"/>
                <a:gd name="connsiteX1" fmla="*/ 1329438 w 2004359"/>
                <a:gd name="connsiteY1" fmla="*/ 116682 h 921967"/>
                <a:gd name="connsiteX2" fmla="*/ 2004359 w 2004359"/>
                <a:gd name="connsiteY2" fmla="*/ 847037 h 921967"/>
                <a:gd name="connsiteX3" fmla="*/ 0 w 2004359"/>
                <a:gd name="connsiteY3" fmla="*/ 921850 h 921967"/>
                <a:gd name="connsiteX4" fmla="*/ 743722 w 2004359"/>
                <a:gd name="connsiteY4" fmla="*/ 146486 h 921967"/>
                <a:gd name="connsiteX0" fmla="*/ 746067 w 2006704"/>
                <a:gd name="connsiteY0" fmla="*/ 146486 h 912596"/>
                <a:gd name="connsiteX1" fmla="*/ 1331783 w 2006704"/>
                <a:gd name="connsiteY1" fmla="*/ 116682 h 912596"/>
                <a:gd name="connsiteX2" fmla="*/ 2006704 w 2006704"/>
                <a:gd name="connsiteY2" fmla="*/ 847037 h 912596"/>
                <a:gd name="connsiteX3" fmla="*/ 0 w 2006704"/>
                <a:gd name="connsiteY3" fmla="*/ 912427 h 912596"/>
                <a:gd name="connsiteX4" fmla="*/ 746067 w 2006704"/>
                <a:gd name="connsiteY4" fmla="*/ 146486 h 912596"/>
                <a:gd name="connsiteX0" fmla="*/ 753323 w 2013960"/>
                <a:gd name="connsiteY0" fmla="*/ 146486 h 920515"/>
                <a:gd name="connsiteX1" fmla="*/ 1339039 w 2013960"/>
                <a:gd name="connsiteY1" fmla="*/ 116682 h 920515"/>
                <a:gd name="connsiteX2" fmla="*/ 2013960 w 2013960"/>
                <a:gd name="connsiteY2" fmla="*/ 847037 h 920515"/>
                <a:gd name="connsiteX3" fmla="*/ 0 w 2013960"/>
                <a:gd name="connsiteY3" fmla="*/ 920392 h 920515"/>
                <a:gd name="connsiteX4" fmla="*/ 753323 w 2013960"/>
                <a:gd name="connsiteY4" fmla="*/ 146486 h 920515"/>
                <a:gd name="connsiteX0" fmla="*/ 755669 w 2016306"/>
                <a:gd name="connsiteY0" fmla="*/ 146486 h 911149"/>
                <a:gd name="connsiteX1" fmla="*/ 1341385 w 2016306"/>
                <a:gd name="connsiteY1" fmla="*/ 116682 h 911149"/>
                <a:gd name="connsiteX2" fmla="*/ 2016306 w 2016306"/>
                <a:gd name="connsiteY2" fmla="*/ 847037 h 911149"/>
                <a:gd name="connsiteX3" fmla="*/ 0 w 2016306"/>
                <a:gd name="connsiteY3" fmla="*/ 910968 h 911149"/>
                <a:gd name="connsiteX4" fmla="*/ 755669 w 2016306"/>
                <a:gd name="connsiteY4" fmla="*/ 146486 h 911149"/>
                <a:gd name="connsiteX0" fmla="*/ 704078 w 1964715"/>
                <a:gd name="connsiteY0" fmla="*/ 146486 h 954387"/>
                <a:gd name="connsiteX1" fmla="*/ 1289794 w 1964715"/>
                <a:gd name="connsiteY1" fmla="*/ 116682 h 954387"/>
                <a:gd name="connsiteX2" fmla="*/ 1964715 w 1964715"/>
                <a:gd name="connsiteY2" fmla="*/ 847037 h 954387"/>
                <a:gd name="connsiteX3" fmla="*/ 0 w 1964715"/>
                <a:gd name="connsiteY3" fmla="*/ 954330 h 954387"/>
                <a:gd name="connsiteX4" fmla="*/ 704078 w 1964715"/>
                <a:gd name="connsiteY4" fmla="*/ 146486 h 954387"/>
                <a:gd name="connsiteX0" fmla="*/ 743901 w 2004538"/>
                <a:gd name="connsiteY0" fmla="*/ 146486 h 918183"/>
                <a:gd name="connsiteX1" fmla="*/ 1329617 w 2004538"/>
                <a:gd name="connsiteY1" fmla="*/ 116682 h 918183"/>
                <a:gd name="connsiteX2" fmla="*/ 2004538 w 2004538"/>
                <a:gd name="connsiteY2" fmla="*/ 847037 h 918183"/>
                <a:gd name="connsiteX3" fmla="*/ 0 w 2004538"/>
                <a:gd name="connsiteY3" fmla="*/ 918049 h 918183"/>
                <a:gd name="connsiteX4" fmla="*/ 743901 w 2004538"/>
                <a:gd name="connsiteY4" fmla="*/ 146486 h 918183"/>
                <a:gd name="connsiteX0" fmla="*/ 747351 w 2007988"/>
                <a:gd name="connsiteY0" fmla="*/ 146486 h 925941"/>
                <a:gd name="connsiteX1" fmla="*/ 1333067 w 2007988"/>
                <a:gd name="connsiteY1" fmla="*/ 116682 h 925941"/>
                <a:gd name="connsiteX2" fmla="*/ 2007988 w 2007988"/>
                <a:gd name="connsiteY2" fmla="*/ 847037 h 925941"/>
                <a:gd name="connsiteX3" fmla="*/ 0 w 2007988"/>
                <a:gd name="connsiteY3" fmla="*/ 925837 h 925941"/>
                <a:gd name="connsiteX4" fmla="*/ 747351 w 2007988"/>
                <a:gd name="connsiteY4" fmla="*/ 146486 h 925941"/>
                <a:gd name="connsiteX0" fmla="*/ 747351 w 2019758"/>
                <a:gd name="connsiteY0" fmla="*/ 146486 h 925967"/>
                <a:gd name="connsiteX1" fmla="*/ 1333067 w 2019758"/>
                <a:gd name="connsiteY1" fmla="*/ 116682 h 925967"/>
                <a:gd name="connsiteX2" fmla="*/ 2019758 w 2019758"/>
                <a:gd name="connsiteY2" fmla="*/ 854116 h 925967"/>
                <a:gd name="connsiteX3" fmla="*/ 0 w 2019758"/>
                <a:gd name="connsiteY3" fmla="*/ 925837 h 925967"/>
                <a:gd name="connsiteX4" fmla="*/ 747351 w 2019758"/>
                <a:gd name="connsiteY4" fmla="*/ 146486 h 925967"/>
                <a:gd name="connsiteX0" fmla="*/ 747351 w 2019758"/>
                <a:gd name="connsiteY0" fmla="*/ 146486 h 926000"/>
                <a:gd name="connsiteX1" fmla="*/ 1333067 w 2019758"/>
                <a:gd name="connsiteY1" fmla="*/ 116682 h 926000"/>
                <a:gd name="connsiteX2" fmla="*/ 2019758 w 2019758"/>
                <a:gd name="connsiteY2" fmla="*/ 854116 h 926000"/>
                <a:gd name="connsiteX3" fmla="*/ 0 w 2019758"/>
                <a:gd name="connsiteY3" fmla="*/ 925837 h 926000"/>
                <a:gd name="connsiteX4" fmla="*/ 747351 w 2019758"/>
                <a:gd name="connsiteY4" fmla="*/ 146486 h 926000"/>
                <a:gd name="connsiteX0" fmla="*/ 742756 w 2015163"/>
                <a:gd name="connsiteY0" fmla="*/ 146486 h 912357"/>
                <a:gd name="connsiteX1" fmla="*/ 1328472 w 2015163"/>
                <a:gd name="connsiteY1" fmla="*/ 116682 h 912357"/>
                <a:gd name="connsiteX2" fmla="*/ 2015163 w 2015163"/>
                <a:gd name="connsiteY2" fmla="*/ 854116 h 912357"/>
                <a:gd name="connsiteX3" fmla="*/ -1 w 2015163"/>
                <a:gd name="connsiteY3" fmla="*/ 911969 h 912357"/>
                <a:gd name="connsiteX4" fmla="*/ 742756 w 2015163"/>
                <a:gd name="connsiteY4" fmla="*/ 146486 h 912357"/>
                <a:gd name="connsiteX0" fmla="*/ 754859 w 2027266"/>
                <a:gd name="connsiteY0" fmla="*/ 146486 h 924986"/>
                <a:gd name="connsiteX1" fmla="*/ 1340575 w 2027266"/>
                <a:gd name="connsiteY1" fmla="*/ 116682 h 924986"/>
                <a:gd name="connsiteX2" fmla="*/ 2027266 w 2027266"/>
                <a:gd name="connsiteY2" fmla="*/ 854116 h 924986"/>
                <a:gd name="connsiteX3" fmla="*/ 0 w 2027266"/>
                <a:gd name="connsiteY3" fmla="*/ 924816 h 924986"/>
                <a:gd name="connsiteX4" fmla="*/ 754859 w 2027266"/>
                <a:gd name="connsiteY4" fmla="*/ 146486 h 924986"/>
                <a:gd name="connsiteX0" fmla="*/ 754859 w 1999087"/>
                <a:gd name="connsiteY0" fmla="*/ 146486 h 925562"/>
                <a:gd name="connsiteX1" fmla="*/ 1340575 w 1999087"/>
                <a:gd name="connsiteY1" fmla="*/ 116682 h 925562"/>
                <a:gd name="connsiteX2" fmla="*/ 1999087 w 1999087"/>
                <a:gd name="connsiteY2" fmla="*/ 873353 h 925562"/>
                <a:gd name="connsiteX3" fmla="*/ 0 w 1999087"/>
                <a:gd name="connsiteY3" fmla="*/ 924816 h 925562"/>
                <a:gd name="connsiteX4" fmla="*/ 754859 w 1999087"/>
                <a:gd name="connsiteY4" fmla="*/ 146486 h 925562"/>
                <a:gd name="connsiteX0" fmla="*/ 748463 w 1992691"/>
                <a:gd name="connsiteY0" fmla="*/ 146486 h 929196"/>
                <a:gd name="connsiteX1" fmla="*/ 1334179 w 1992691"/>
                <a:gd name="connsiteY1" fmla="*/ 116682 h 929196"/>
                <a:gd name="connsiteX2" fmla="*/ 1992691 w 1992691"/>
                <a:gd name="connsiteY2" fmla="*/ 873353 h 929196"/>
                <a:gd name="connsiteX3" fmla="*/ 1 w 1992691"/>
                <a:gd name="connsiteY3" fmla="*/ 928706 h 929196"/>
                <a:gd name="connsiteX4" fmla="*/ 748463 w 1992691"/>
                <a:gd name="connsiteY4" fmla="*/ 146486 h 929196"/>
                <a:gd name="connsiteX0" fmla="*/ 748462 w 1992690"/>
                <a:gd name="connsiteY0" fmla="*/ 146486 h 929196"/>
                <a:gd name="connsiteX1" fmla="*/ 1334178 w 1992690"/>
                <a:gd name="connsiteY1" fmla="*/ 116682 h 929196"/>
                <a:gd name="connsiteX2" fmla="*/ 1992690 w 1992690"/>
                <a:gd name="connsiteY2" fmla="*/ 873352 h 929196"/>
                <a:gd name="connsiteX3" fmla="*/ 0 w 1992690"/>
                <a:gd name="connsiteY3" fmla="*/ 928706 h 929196"/>
                <a:gd name="connsiteX4" fmla="*/ 748462 w 1992690"/>
                <a:gd name="connsiteY4" fmla="*/ 146486 h 929196"/>
                <a:gd name="connsiteX0" fmla="*/ 748462 w 1981925"/>
                <a:gd name="connsiteY0" fmla="*/ 146486 h 929779"/>
                <a:gd name="connsiteX1" fmla="*/ 1334178 w 1981925"/>
                <a:gd name="connsiteY1" fmla="*/ 116682 h 929779"/>
                <a:gd name="connsiteX2" fmla="*/ 1981925 w 1981925"/>
                <a:gd name="connsiteY2" fmla="*/ 880317 h 929779"/>
                <a:gd name="connsiteX3" fmla="*/ 0 w 1981925"/>
                <a:gd name="connsiteY3" fmla="*/ 928706 h 929779"/>
                <a:gd name="connsiteX4" fmla="*/ 748462 w 1981925"/>
                <a:gd name="connsiteY4" fmla="*/ 146486 h 929779"/>
                <a:gd name="connsiteX0" fmla="*/ 748462 w 1988645"/>
                <a:gd name="connsiteY0" fmla="*/ 146486 h 929487"/>
                <a:gd name="connsiteX1" fmla="*/ 1334178 w 1988645"/>
                <a:gd name="connsiteY1" fmla="*/ 116682 h 929487"/>
                <a:gd name="connsiteX2" fmla="*/ 1988645 w 1988645"/>
                <a:gd name="connsiteY2" fmla="*/ 877646 h 929487"/>
                <a:gd name="connsiteX3" fmla="*/ 0 w 1988645"/>
                <a:gd name="connsiteY3" fmla="*/ 928706 h 929487"/>
                <a:gd name="connsiteX4" fmla="*/ 748462 w 1988645"/>
                <a:gd name="connsiteY4" fmla="*/ 146486 h 929487"/>
                <a:gd name="connsiteX0" fmla="*/ 748462 w 1991317"/>
                <a:gd name="connsiteY0" fmla="*/ 146486 h 929652"/>
                <a:gd name="connsiteX1" fmla="*/ 1334178 w 1991317"/>
                <a:gd name="connsiteY1" fmla="*/ 116682 h 929652"/>
                <a:gd name="connsiteX2" fmla="*/ 1991318 w 1991317"/>
                <a:gd name="connsiteY2" fmla="*/ 879273 h 929652"/>
                <a:gd name="connsiteX3" fmla="*/ 0 w 1991317"/>
                <a:gd name="connsiteY3" fmla="*/ 928706 h 929652"/>
                <a:gd name="connsiteX4" fmla="*/ 748462 w 1991317"/>
                <a:gd name="connsiteY4" fmla="*/ 146486 h 929652"/>
                <a:gd name="connsiteX0" fmla="*/ 748462 w 2001685"/>
                <a:gd name="connsiteY0" fmla="*/ 83 h 783249"/>
                <a:gd name="connsiteX1" fmla="*/ 1991318 w 2001685"/>
                <a:gd name="connsiteY1" fmla="*/ 732870 h 783249"/>
                <a:gd name="connsiteX2" fmla="*/ 0 w 2001685"/>
                <a:gd name="connsiteY2" fmla="*/ 782303 h 783249"/>
                <a:gd name="connsiteX3" fmla="*/ 748462 w 2001685"/>
                <a:gd name="connsiteY3" fmla="*/ 83 h 783249"/>
                <a:gd name="connsiteX0" fmla="*/ 759121 w 2001784"/>
                <a:gd name="connsiteY0" fmla="*/ 72 h 872027"/>
                <a:gd name="connsiteX1" fmla="*/ 1991318 w 2001784"/>
                <a:gd name="connsiteY1" fmla="*/ 821648 h 872027"/>
                <a:gd name="connsiteX2" fmla="*/ 0 w 2001784"/>
                <a:gd name="connsiteY2" fmla="*/ 871081 h 872027"/>
                <a:gd name="connsiteX3" fmla="*/ 759121 w 2001784"/>
                <a:gd name="connsiteY3" fmla="*/ 72 h 872027"/>
                <a:gd name="connsiteX0" fmla="*/ 759121 w 2000991"/>
                <a:gd name="connsiteY0" fmla="*/ 0 h 871955"/>
                <a:gd name="connsiteX1" fmla="*/ 1991318 w 2000991"/>
                <a:gd name="connsiteY1" fmla="*/ 821576 h 871955"/>
                <a:gd name="connsiteX2" fmla="*/ 0 w 2000991"/>
                <a:gd name="connsiteY2" fmla="*/ 871009 h 871955"/>
                <a:gd name="connsiteX3" fmla="*/ 759121 w 2000991"/>
                <a:gd name="connsiteY3" fmla="*/ 0 h 871955"/>
                <a:gd name="connsiteX0" fmla="*/ 856624 w 2001837"/>
                <a:gd name="connsiteY0" fmla="*/ 0 h 878631"/>
                <a:gd name="connsiteX1" fmla="*/ 1991318 w 2001837"/>
                <a:gd name="connsiteY1" fmla="*/ 828252 h 878631"/>
                <a:gd name="connsiteX2" fmla="*/ 0 w 2001837"/>
                <a:gd name="connsiteY2" fmla="*/ 877685 h 878631"/>
                <a:gd name="connsiteX3" fmla="*/ 856624 w 2001837"/>
                <a:gd name="connsiteY3" fmla="*/ 0 h 878631"/>
                <a:gd name="connsiteX0" fmla="*/ 868536 w 2001951"/>
                <a:gd name="connsiteY0" fmla="*/ 0 h 930014"/>
                <a:gd name="connsiteX1" fmla="*/ 1991318 w 2001951"/>
                <a:gd name="connsiteY1" fmla="*/ 879635 h 930014"/>
                <a:gd name="connsiteX2" fmla="*/ 0 w 2001951"/>
                <a:gd name="connsiteY2" fmla="*/ 929068 h 930014"/>
                <a:gd name="connsiteX3" fmla="*/ 868536 w 2001951"/>
                <a:gd name="connsiteY3" fmla="*/ 0 h 930014"/>
                <a:gd name="connsiteX0" fmla="*/ 868536 w 2001462"/>
                <a:gd name="connsiteY0" fmla="*/ 0 h 930014"/>
                <a:gd name="connsiteX1" fmla="*/ 1991318 w 2001462"/>
                <a:gd name="connsiteY1" fmla="*/ 879635 h 930014"/>
                <a:gd name="connsiteX2" fmla="*/ 0 w 2001462"/>
                <a:gd name="connsiteY2" fmla="*/ 929068 h 930014"/>
                <a:gd name="connsiteX3" fmla="*/ 868536 w 2001462"/>
                <a:gd name="connsiteY3" fmla="*/ 0 h 930014"/>
                <a:gd name="connsiteX0" fmla="*/ 868536 w 1991318"/>
                <a:gd name="connsiteY0" fmla="*/ 0 h 930014"/>
                <a:gd name="connsiteX1" fmla="*/ 1991318 w 1991318"/>
                <a:gd name="connsiteY1" fmla="*/ 879635 h 930014"/>
                <a:gd name="connsiteX2" fmla="*/ 0 w 1991318"/>
                <a:gd name="connsiteY2" fmla="*/ 929068 h 930014"/>
                <a:gd name="connsiteX3" fmla="*/ 868536 w 1991318"/>
                <a:gd name="connsiteY3" fmla="*/ 0 h 930014"/>
                <a:gd name="connsiteX0" fmla="*/ 868536 w 1991318"/>
                <a:gd name="connsiteY0" fmla="*/ 0 h 930014"/>
                <a:gd name="connsiteX1" fmla="*/ 1991318 w 1991318"/>
                <a:gd name="connsiteY1" fmla="*/ 879635 h 930014"/>
                <a:gd name="connsiteX2" fmla="*/ 0 w 1991318"/>
                <a:gd name="connsiteY2" fmla="*/ 929068 h 930014"/>
                <a:gd name="connsiteX3" fmla="*/ 868536 w 1991318"/>
                <a:gd name="connsiteY3" fmla="*/ 0 h 930014"/>
                <a:gd name="connsiteX0" fmla="*/ 868536 w 1991318"/>
                <a:gd name="connsiteY0" fmla="*/ 0 h 930014"/>
                <a:gd name="connsiteX1" fmla="*/ 1991318 w 1991318"/>
                <a:gd name="connsiteY1" fmla="*/ 879635 h 930014"/>
                <a:gd name="connsiteX2" fmla="*/ 0 w 1991318"/>
                <a:gd name="connsiteY2" fmla="*/ 929068 h 930014"/>
                <a:gd name="connsiteX3" fmla="*/ 868536 w 1991318"/>
                <a:gd name="connsiteY3" fmla="*/ 0 h 930014"/>
                <a:gd name="connsiteX0" fmla="*/ 868536 w 1991318"/>
                <a:gd name="connsiteY0" fmla="*/ 0 h 930014"/>
                <a:gd name="connsiteX1" fmla="*/ 1991318 w 1991318"/>
                <a:gd name="connsiteY1" fmla="*/ 879635 h 930014"/>
                <a:gd name="connsiteX2" fmla="*/ 0 w 1991318"/>
                <a:gd name="connsiteY2" fmla="*/ 929068 h 930014"/>
                <a:gd name="connsiteX3" fmla="*/ 868536 w 1991318"/>
                <a:gd name="connsiteY3" fmla="*/ 0 h 930014"/>
                <a:gd name="connsiteX0" fmla="*/ 868536 w 1991318"/>
                <a:gd name="connsiteY0" fmla="*/ 0 h 930014"/>
                <a:gd name="connsiteX1" fmla="*/ 1991318 w 1991318"/>
                <a:gd name="connsiteY1" fmla="*/ 879635 h 930014"/>
                <a:gd name="connsiteX2" fmla="*/ 0 w 1991318"/>
                <a:gd name="connsiteY2" fmla="*/ 929068 h 930014"/>
                <a:gd name="connsiteX3" fmla="*/ 868536 w 1991318"/>
                <a:gd name="connsiteY3" fmla="*/ 0 h 930014"/>
                <a:gd name="connsiteX0" fmla="*/ 868536 w 1991318"/>
                <a:gd name="connsiteY0" fmla="*/ 0 h 930014"/>
                <a:gd name="connsiteX1" fmla="*/ 1991318 w 1991318"/>
                <a:gd name="connsiteY1" fmla="*/ 879635 h 930014"/>
                <a:gd name="connsiteX2" fmla="*/ 0 w 1991318"/>
                <a:gd name="connsiteY2" fmla="*/ 929068 h 930014"/>
                <a:gd name="connsiteX3" fmla="*/ 868536 w 1991318"/>
                <a:gd name="connsiteY3" fmla="*/ 0 h 930014"/>
                <a:gd name="connsiteX0" fmla="*/ 868536 w 1991318"/>
                <a:gd name="connsiteY0" fmla="*/ 0 h 930014"/>
                <a:gd name="connsiteX1" fmla="*/ 1991318 w 1991318"/>
                <a:gd name="connsiteY1" fmla="*/ 879635 h 930014"/>
                <a:gd name="connsiteX2" fmla="*/ 0 w 1991318"/>
                <a:gd name="connsiteY2" fmla="*/ 929068 h 930014"/>
                <a:gd name="connsiteX3" fmla="*/ 868536 w 1991318"/>
                <a:gd name="connsiteY3" fmla="*/ 0 h 930014"/>
                <a:gd name="connsiteX0" fmla="*/ 868536 w 1991318"/>
                <a:gd name="connsiteY0" fmla="*/ 0 h 930014"/>
                <a:gd name="connsiteX1" fmla="*/ 1991318 w 1991318"/>
                <a:gd name="connsiteY1" fmla="*/ 879635 h 930014"/>
                <a:gd name="connsiteX2" fmla="*/ 0 w 1991318"/>
                <a:gd name="connsiteY2" fmla="*/ 929068 h 930014"/>
                <a:gd name="connsiteX3" fmla="*/ 868536 w 1991318"/>
                <a:gd name="connsiteY3" fmla="*/ 0 h 930014"/>
                <a:gd name="connsiteX0" fmla="*/ 868536 w 1991318"/>
                <a:gd name="connsiteY0" fmla="*/ 0 h 930014"/>
                <a:gd name="connsiteX1" fmla="*/ 1991318 w 1991318"/>
                <a:gd name="connsiteY1" fmla="*/ 879635 h 930014"/>
                <a:gd name="connsiteX2" fmla="*/ 0 w 1991318"/>
                <a:gd name="connsiteY2" fmla="*/ 929068 h 930014"/>
                <a:gd name="connsiteX3" fmla="*/ 868536 w 1991318"/>
                <a:gd name="connsiteY3" fmla="*/ 0 h 930014"/>
                <a:gd name="connsiteX0" fmla="*/ 868536 w 1991318"/>
                <a:gd name="connsiteY0" fmla="*/ 0 h 930014"/>
                <a:gd name="connsiteX1" fmla="*/ 1991318 w 1991318"/>
                <a:gd name="connsiteY1" fmla="*/ 879635 h 930014"/>
                <a:gd name="connsiteX2" fmla="*/ 0 w 1991318"/>
                <a:gd name="connsiteY2" fmla="*/ 929068 h 930014"/>
                <a:gd name="connsiteX3" fmla="*/ 868536 w 1991318"/>
                <a:gd name="connsiteY3" fmla="*/ 0 h 930014"/>
                <a:gd name="connsiteX0" fmla="*/ 882530 w 1991318"/>
                <a:gd name="connsiteY0" fmla="*/ 1 h 925224"/>
                <a:gd name="connsiteX1" fmla="*/ 1991318 w 1991318"/>
                <a:gd name="connsiteY1" fmla="*/ 874845 h 925224"/>
                <a:gd name="connsiteX2" fmla="*/ 0 w 1991318"/>
                <a:gd name="connsiteY2" fmla="*/ 924278 h 925224"/>
                <a:gd name="connsiteX3" fmla="*/ 882530 w 1991318"/>
                <a:gd name="connsiteY3" fmla="*/ 1 h 925224"/>
                <a:gd name="connsiteX0" fmla="*/ 875931 w 1991318"/>
                <a:gd name="connsiteY0" fmla="*/ 0 h 932952"/>
                <a:gd name="connsiteX1" fmla="*/ 1991318 w 1991318"/>
                <a:gd name="connsiteY1" fmla="*/ 882573 h 932952"/>
                <a:gd name="connsiteX2" fmla="*/ 0 w 1991318"/>
                <a:gd name="connsiteY2" fmla="*/ 932006 h 932952"/>
                <a:gd name="connsiteX3" fmla="*/ 875931 w 1991318"/>
                <a:gd name="connsiteY3" fmla="*/ 0 h 932952"/>
                <a:gd name="connsiteX0" fmla="*/ 875931 w 1991318"/>
                <a:gd name="connsiteY0" fmla="*/ 0 h 932952"/>
                <a:gd name="connsiteX1" fmla="*/ 1991318 w 1991318"/>
                <a:gd name="connsiteY1" fmla="*/ 882573 h 932952"/>
                <a:gd name="connsiteX2" fmla="*/ 0 w 1991318"/>
                <a:gd name="connsiteY2" fmla="*/ 932006 h 932952"/>
                <a:gd name="connsiteX3" fmla="*/ 875931 w 1991318"/>
                <a:gd name="connsiteY3" fmla="*/ 0 h 932952"/>
                <a:gd name="connsiteX0" fmla="*/ 875931 w 1991318"/>
                <a:gd name="connsiteY0" fmla="*/ 0 h 932952"/>
                <a:gd name="connsiteX1" fmla="*/ 1991318 w 1991318"/>
                <a:gd name="connsiteY1" fmla="*/ 882573 h 932952"/>
                <a:gd name="connsiteX2" fmla="*/ 0 w 1991318"/>
                <a:gd name="connsiteY2" fmla="*/ 932006 h 932952"/>
                <a:gd name="connsiteX3" fmla="*/ 875931 w 1991318"/>
                <a:gd name="connsiteY3" fmla="*/ 0 h 932952"/>
                <a:gd name="connsiteX0" fmla="*/ 875931 w 1991318"/>
                <a:gd name="connsiteY0" fmla="*/ 0 h 932952"/>
                <a:gd name="connsiteX1" fmla="*/ 1991318 w 1991318"/>
                <a:gd name="connsiteY1" fmla="*/ 882573 h 932952"/>
                <a:gd name="connsiteX2" fmla="*/ 0 w 1991318"/>
                <a:gd name="connsiteY2" fmla="*/ 932006 h 932952"/>
                <a:gd name="connsiteX3" fmla="*/ 875931 w 1991318"/>
                <a:gd name="connsiteY3" fmla="*/ 0 h 932952"/>
                <a:gd name="connsiteX0" fmla="*/ 875931 w 1991318"/>
                <a:gd name="connsiteY0" fmla="*/ 0 h 932952"/>
                <a:gd name="connsiteX1" fmla="*/ 1991318 w 1991318"/>
                <a:gd name="connsiteY1" fmla="*/ 882573 h 932952"/>
                <a:gd name="connsiteX2" fmla="*/ 0 w 1991318"/>
                <a:gd name="connsiteY2" fmla="*/ 932006 h 932952"/>
                <a:gd name="connsiteX3" fmla="*/ 875931 w 1991318"/>
                <a:gd name="connsiteY3" fmla="*/ 0 h 932952"/>
                <a:gd name="connsiteX0" fmla="*/ 875931 w 1991318"/>
                <a:gd name="connsiteY0" fmla="*/ 0 h 932952"/>
                <a:gd name="connsiteX1" fmla="*/ 1991318 w 1991318"/>
                <a:gd name="connsiteY1" fmla="*/ 882573 h 932952"/>
                <a:gd name="connsiteX2" fmla="*/ 0 w 1991318"/>
                <a:gd name="connsiteY2" fmla="*/ 932006 h 932952"/>
                <a:gd name="connsiteX3" fmla="*/ 875931 w 1991318"/>
                <a:gd name="connsiteY3" fmla="*/ 0 h 932952"/>
                <a:gd name="connsiteX0" fmla="*/ 875931 w 1991318"/>
                <a:gd name="connsiteY0" fmla="*/ 0 h 932952"/>
                <a:gd name="connsiteX1" fmla="*/ 1991318 w 1991318"/>
                <a:gd name="connsiteY1" fmla="*/ 882573 h 932952"/>
                <a:gd name="connsiteX2" fmla="*/ 0 w 1991318"/>
                <a:gd name="connsiteY2" fmla="*/ 932006 h 932952"/>
                <a:gd name="connsiteX3" fmla="*/ 875931 w 1991318"/>
                <a:gd name="connsiteY3" fmla="*/ 0 h 932952"/>
                <a:gd name="connsiteX0" fmla="*/ 875931 w 1991318"/>
                <a:gd name="connsiteY0" fmla="*/ 0 h 932952"/>
                <a:gd name="connsiteX1" fmla="*/ 1991318 w 1991318"/>
                <a:gd name="connsiteY1" fmla="*/ 882573 h 932952"/>
                <a:gd name="connsiteX2" fmla="*/ 0 w 1991318"/>
                <a:gd name="connsiteY2" fmla="*/ 932006 h 932952"/>
                <a:gd name="connsiteX3" fmla="*/ 875931 w 1991318"/>
                <a:gd name="connsiteY3" fmla="*/ 0 h 932952"/>
                <a:gd name="connsiteX0" fmla="*/ 875931 w 1991318"/>
                <a:gd name="connsiteY0" fmla="*/ 0 h 932952"/>
                <a:gd name="connsiteX1" fmla="*/ 1991318 w 1991318"/>
                <a:gd name="connsiteY1" fmla="*/ 882573 h 932952"/>
                <a:gd name="connsiteX2" fmla="*/ 0 w 1991318"/>
                <a:gd name="connsiteY2" fmla="*/ 932006 h 932952"/>
                <a:gd name="connsiteX3" fmla="*/ 875931 w 1991318"/>
                <a:gd name="connsiteY3" fmla="*/ 0 h 932952"/>
                <a:gd name="connsiteX0" fmla="*/ 875931 w 1991318"/>
                <a:gd name="connsiteY0" fmla="*/ 0 h 932952"/>
                <a:gd name="connsiteX1" fmla="*/ 1991318 w 1991318"/>
                <a:gd name="connsiteY1" fmla="*/ 882573 h 932952"/>
                <a:gd name="connsiteX2" fmla="*/ 0 w 1991318"/>
                <a:gd name="connsiteY2" fmla="*/ 932006 h 932952"/>
                <a:gd name="connsiteX3" fmla="*/ 875931 w 1991318"/>
                <a:gd name="connsiteY3" fmla="*/ 0 h 932952"/>
                <a:gd name="connsiteX0" fmla="*/ 875931 w 1991318"/>
                <a:gd name="connsiteY0" fmla="*/ 0 h 932952"/>
                <a:gd name="connsiteX1" fmla="*/ 1991318 w 1991318"/>
                <a:gd name="connsiteY1" fmla="*/ 882573 h 932952"/>
                <a:gd name="connsiteX2" fmla="*/ 0 w 1991318"/>
                <a:gd name="connsiteY2" fmla="*/ 932006 h 932952"/>
                <a:gd name="connsiteX3" fmla="*/ 875931 w 1991318"/>
                <a:gd name="connsiteY3" fmla="*/ 0 h 932952"/>
                <a:gd name="connsiteX0" fmla="*/ 875931 w 1991318"/>
                <a:gd name="connsiteY0" fmla="*/ 0 h 932952"/>
                <a:gd name="connsiteX1" fmla="*/ 1991318 w 1991318"/>
                <a:gd name="connsiteY1" fmla="*/ 882573 h 932952"/>
                <a:gd name="connsiteX2" fmla="*/ 0 w 1991318"/>
                <a:gd name="connsiteY2" fmla="*/ 932006 h 932952"/>
                <a:gd name="connsiteX3" fmla="*/ 875931 w 1991318"/>
                <a:gd name="connsiteY3" fmla="*/ 0 h 932952"/>
                <a:gd name="connsiteX0" fmla="*/ 875931 w 1991318"/>
                <a:gd name="connsiteY0" fmla="*/ 0 h 932952"/>
                <a:gd name="connsiteX1" fmla="*/ 1991318 w 1991318"/>
                <a:gd name="connsiteY1" fmla="*/ 882573 h 932952"/>
                <a:gd name="connsiteX2" fmla="*/ 0 w 1991318"/>
                <a:gd name="connsiteY2" fmla="*/ 932006 h 932952"/>
                <a:gd name="connsiteX3" fmla="*/ 875931 w 1991318"/>
                <a:gd name="connsiteY3" fmla="*/ 0 h 932952"/>
                <a:gd name="connsiteX0" fmla="*/ 875931 w 1991318"/>
                <a:gd name="connsiteY0" fmla="*/ 0 h 932952"/>
                <a:gd name="connsiteX1" fmla="*/ 1991318 w 1991318"/>
                <a:gd name="connsiteY1" fmla="*/ 882573 h 932952"/>
                <a:gd name="connsiteX2" fmla="*/ 0 w 1991318"/>
                <a:gd name="connsiteY2" fmla="*/ 932006 h 932952"/>
                <a:gd name="connsiteX3" fmla="*/ 875931 w 1991318"/>
                <a:gd name="connsiteY3" fmla="*/ 0 h 932952"/>
                <a:gd name="connsiteX0" fmla="*/ 875931 w 1991318"/>
                <a:gd name="connsiteY0" fmla="*/ 0 h 932952"/>
                <a:gd name="connsiteX1" fmla="*/ 1991318 w 1991318"/>
                <a:gd name="connsiteY1" fmla="*/ 882573 h 932952"/>
                <a:gd name="connsiteX2" fmla="*/ 0 w 1991318"/>
                <a:gd name="connsiteY2" fmla="*/ 932006 h 932952"/>
                <a:gd name="connsiteX3" fmla="*/ 875931 w 1991318"/>
                <a:gd name="connsiteY3" fmla="*/ 0 h 932952"/>
                <a:gd name="connsiteX0" fmla="*/ 875931 w 1991318"/>
                <a:gd name="connsiteY0" fmla="*/ 0 h 932952"/>
                <a:gd name="connsiteX1" fmla="*/ 1991318 w 1991318"/>
                <a:gd name="connsiteY1" fmla="*/ 882573 h 932952"/>
                <a:gd name="connsiteX2" fmla="*/ 0 w 1991318"/>
                <a:gd name="connsiteY2" fmla="*/ 932006 h 932952"/>
                <a:gd name="connsiteX3" fmla="*/ 875931 w 1991318"/>
                <a:gd name="connsiteY3" fmla="*/ 0 h 932952"/>
                <a:gd name="connsiteX0" fmla="*/ 875931 w 1991318"/>
                <a:gd name="connsiteY0" fmla="*/ 0 h 932952"/>
                <a:gd name="connsiteX1" fmla="*/ 1991318 w 1991318"/>
                <a:gd name="connsiteY1" fmla="*/ 882573 h 932952"/>
                <a:gd name="connsiteX2" fmla="*/ 0 w 1991318"/>
                <a:gd name="connsiteY2" fmla="*/ 932006 h 932952"/>
                <a:gd name="connsiteX3" fmla="*/ 875931 w 1991318"/>
                <a:gd name="connsiteY3" fmla="*/ 0 h 932952"/>
                <a:gd name="connsiteX0" fmla="*/ 875931 w 1991318"/>
                <a:gd name="connsiteY0" fmla="*/ 0 h 932952"/>
                <a:gd name="connsiteX1" fmla="*/ 1991318 w 1991318"/>
                <a:gd name="connsiteY1" fmla="*/ 882573 h 932952"/>
                <a:gd name="connsiteX2" fmla="*/ 0 w 1991318"/>
                <a:gd name="connsiteY2" fmla="*/ 932006 h 932952"/>
                <a:gd name="connsiteX3" fmla="*/ 875931 w 1991318"/>
                <a:gd name="connsiteY3" fmla="*/ 0 h 932952"/>
                <a:gd name="connsiteX0" fmla="*/ 875931 w 1991318"/>
                <a:gd name="connsiteY0" fmla="*/ 0 h 932952"/>
                <a:gd name="connsiteX1" fmla="*/ 1991318 w 1991318"/>
                <a:gd name="connsiteY1" fmla="*/ 882573 h 932952"/>
                <a:gd name="connsiteX2" fmla="*/ 0 w 1991318"/>
                <a:gd name="connsiteY2" fmla="*/ 932006 h 932952"/>
                <a:gd name="connsiteX3" fmla="*/ 875931 w 1991318"/>
                <a:gd name="connsiteY3" fmla="*/ 0 h 932952"/>
                <a:gd name="connsiteX0" fmla="*/ 875931 w 1991318"/>
                <a:gd name="connsiteY0" fmla="*/ 0 h 932952"/>
                <a:gd name="connsiteX1" fmla="*/ 1991318 w 1991318"/>
                <a:gd name="connsiteY1" fmla="*/ 882573 h 932952"/>
                <a:gd name="connsiteX2" fmla="*/ 0 w 1991318"/>
                <a:gd name="connsiteY2" fmla="*/ 932006 h 932952"/>
                <a:gd name="connsiteX3" fmla="*/ 875931 w 1991318"/>
                <a:gd name="connsiteY3" fmla="*/ 0 h 932952"/>
                <a:gd name="connsiteX0" fmla="*/ 875931 w 1991318"/>
                <a:gd name="connsiteY0" fmla="*/ 0 h 932952"/>
                <a:gd name="connsiteX1" fmla="*/ 1991318 w 1991318"/>
                <a:gd name="connsiteY1" fmla="*/ 882573 h 932952"/>
                <a:gd name="connsiteX2" fmla="*/ 0 w 1991318"/>
                <a:gd name="connsiteY2" fmla="*/ 932006 h 932952"/>
                <a:gd name="connsiteX3" fmla="*/ 875931 w 1991318"/>
                <a:gd name="connsiteY3" fmla="*/ 0 h 932952"/>
                <a:gd name="connsiteX0" fmla="*/ 875931 w 1991318"/>
                <a:gd name="connsiteY0" fmla="*/ 0 h 932952"/>
                <a:gd name="connsiteX1" fmla="*/ 1991318 w 1991318"/>
                <a:gd name="connsiteY1" fmla="*/ 882573 h 932952"/>
                <a:gd name="connsiteX2" fmla="*/ 0 w 1991318"/>
                <a:gd name="connsiteY2" fmla="*/ 932006 h 932952"/>
                <a:gd name="connsiteX3" fmla="*/ 875931 w 1991318"/>
                <a:gd name="connsiteY3" fmla="*/ 0 h 932952"/>
                <a:gd name="connsiteX0" fmla="*/ 899816 w 1991318"/>
                <a:gd name="connsiteY0" fmla="*/ 0 h 931804"/>
                <a:gd name="connsiteX1" fmla="*/ 1991318 w 1991318"/>
                <a:gd name="connsiteY1" fmla="*/ 881425 h 931804"/>
                <a:gd name="connsiteX2" fmla="*/ 0 w 1991318"/>
                <a:gd name="connsiteY2" fmla="*/ 930858 h 931804"/>
                <a:gd name="connsiteX3" fmla="*/ 899816 w 1991318"/>
                <a:gd name="connsiteY3" fmla="*/ 0 h 931804"/>
                <a:gd name="connsiteX0" fmla="*/ 924988 w 1991318"/>
                <a:gd name="connsiteY0" fmla="*/ 0 h 923186"/>
                <a:gd name="connsiteX1" fmla="*/ 1991318 w 1991318"/>
                <a:gd name="connsiteY1" fmla="*/ 872807 h 923186"/>
                <a:gd name="connsiteX2" fmla="*/ 0 w 1991318"/>
                <a:gd name="connsiteY2" fmla="*/ 922240 h 923186"/>
                <a:gd name="connsiteX3" fmla="*/ 924988 w 1991318"/>
                <a:gd name="connsiteY3" fmla="*/ 0 h 923186"/>
                <a:gd name="connsiteX0" fmla="*/ 952877 w 1991318"/>
                <a:gd name="connsiteY0" fmla="*/ 0 h 926289"/>
                <a:gd name="connsiteX1" fmla="*/ 1991318 w 1991318"/>
                <a:gd name="connsiteY1" fmla="*/ 875910 h 926289"/>
                <a:gd name="connsiteX2" fmla="*/ 0 w 1991318"/>
                <a:gd name="connsiteY2" fmla="*/ 925343 h 926289"/>
                <a:gd name="connsiteX3" fmla="*/ 952877 w 1991318"/>
                <a:gd name="connsiteY3" fmla="*/ 0 h 926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91318" h="926289">
                  <a:moveTo>
                    <a:pt x="952877" y="0"/>
                  </a:moveTo>
                  <a:cubicBezTo>
                    <a:pt x="1174960" y="154397"/>
                    <a:pt x="1747678" y="689238"/>
                    <a:pt x="1991318" y="875910"/>
                  </a:cubicBezTo>
                  <a:cubicBezTo>
                    <a:pt x="1326389" y="930630"/>
                    <a:pt x="669484" y="927510"/>
                    <a:pt x="0" y="925343"/>
                  </a:cubicBezTo>
                  <a:lnTo>
                    <a:pt x="952877" y="0"/>
                  </a:lnTo>
                  <a:close/>
                </a:path>
              </a:pathLst>
            </a:custGeom>
            <a:gradFill flip="none" rotWithShape="1">
              <a:gsLst>
                <a:gs pos="6000">
                  <a:srgbClr val="000000">
                    <a:lumMod val="65000"/>
                    <a:lumOff val="35000"/>
                  </a:srgbClr>
                </a:gs>
                <a:gs pos="14000">
                  <a:srgbClr val="FFFFFF">
                    <a:lumMod val="85000"/>
                  </a:srgbClr>
                </a:gs>
                <a:gs pos="82000">
                  <a:sysClr val="window" lastClr="FFFFFF">
                    <a:lumMod val="85000"/>
                  </a:sysClr>
                </a:gs>
                <a:gs pos="25000">
                  <a:sysClr val="window" lastClr="FFFFFF">
                    <a:lumMod val="50000"/>
                  </a:sysClr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76200" dist="127000" dir="7980000" sx="101000" sy="101000" algn="l" rotWithShape="0">
                <a:prstClr val="black">
                  <a:alpha val="2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7" name="Group 6"/>
            <p:cNvGrpSpPr/>
            <p:nvPr/>
          </p:nvGrpSpPr>
          <p:grpSpPr>
            <a:xfrm rot="3412036">
              <a:off x="128244" y="876558"/>
              <a:ext cx="330850" cy="434699"/>
              <a:chOff x="3383855" y="882681"/>
              <a:chExt cx="1058976" cy="1391368"/>
            </a:xfrm>
            <a:effectLst>
              <a:outerShdw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8" name="Rectangle 4"/>
              <p:cNvSpPr/>
              <p:nvPr/>
            </p:nvSpPr>
            <p:spPr>
              <a:xfrm rot="20400000">
                <a:off x="4037897" y="1778811"/>
                <a:ext cx="94340" cy="495238"/>
              </a:xfrm>
              <a:custGeom>
                <a:avLst/>
                <a:gdLst>
                  <a:gd name="connsiteX0" fmla="*/ 0 w 77732"/>
                  <a:gd name="connsiteY0" fmla="*/ 0 h 457200"/>
                  <a:gd name="connsiteX1" fmla="*/ 77732 w 77732"/>
                  <a:gd name="connsiteY1" fmla="*/ 0 h 457200"/>
                  <a:gd name="connsiteX2" fmla="*/ 77732 w 77732"/>
                  <a:gd name="connsiteY2" fmla="*/ 457200 h 457200"/>
                  <a:gd name="connsiteX3" fmla="*/ 0 w 77732"/>
                  <a:gd name="connsiteY3" fmla="*/ 457200 h 457200"/>
                  <a:gd name="connsiteX4" fmla="*/ 0 w 77732"/>
                  <a:gd name="connsiteY4" fmla="*/ 0 h 457200"/>
                  <a:gd name="connsiteX0" fmla="*/ 0 w 77732"/>
                  <a:gd name="connsiteY0" fmla="*/ 0 h 466195"/>
                  <a:gd name="connsiteX1" fmla="*/ 77732 w 77732"/>
                  <a:gd name="connsiteY1" fmla="*/ 0 h 466195"/>
                  <a:gd name="connsiteX2" fmla="*/ 77732 w 77732"/>
                  <a:gd name="connsiteY2" fmla="*/ 457200 h 466195"/>
                  <a:gd name="connsiteX3" fmla="*/ 0 w 77732"/>
                  <a:gd name="connsiteY3" fmla="*/ 457200 h 466195"/>
                  <a:gd name="connsiteX4" fmla="*/ 0 w 77732"/>
                  <a:gd name="connsiteY4" fmla="*/ 0 h 466195"/>
                  <a:gd name="connsiteX0" fmla="*/ 0 w 77732"/>
                  <a:gd name="connsiteY0" fmla="*/ 0 h 471594"/>
                  <a:gd name="connsiteX1" fmla="*/ 77732 w 77732"/>
                  <a:gd name="connsiteY1" fmla="*/ 0 h 471594"/>
                  <a:gd name="connsiteX2" fmla="*/ 77732 w 77732"/>
                  <a:gd name="connsiteY2" fmla="*/ 457200 h 471594"/>
                  <a:gd name="connsiteX3" fmla="*/ 0 w 77732"/>
                  <a:gd name="connsiteY3" fmla="*/ 457200 h 471594"/>
                  <a:gd name="connsiteX4" fmla="*/ 0 w 77732"/>
                  <a:gd name="connsiteY4" fmla="*/ 0 h 471594"/>
                  <a:gd name="connsiteX0" fmla="*/ 0 w 82555"/>
                  <a:gd name="connsiteY0" fmla="*/ 0 h 471594"/>
                  <a:gd name="connsiteX1" fmla="*/ 77732 w 82555"/>
                  <a:gd name="connsiteY1" fmla="*/ 0 h 471594"/>
                  <a:gd name="connsiteX2" fmla="*/ 77732 w 82555"/>
                  <a:gd name="connsiteY2" fmla="*/ 457200 h 471594"/>
                  <a:gd name="connsiteX3" fmla="*/ 0 w 82555"/>
                  <a:gd name="connsiteY3" fmla="*/ 457200 h 471594"/>
                  <a:gd name="connsiteX4" fmla="*/ 0 w 82555"/>
                  <a:gd name="connsiteY4" fmla="*/ 0 h 471594"/>
                  <a:gd name="connsiteX0" fmla="*/ 2472 w 85027"/>
                  <a:gd name="connsiteY0" fmla="*/ 0 h 471594"/>
                  <a:gd name="connsiteX1" fmla="*/ 80204 w 85027"/>
                  <a:gd name="connsiteY1" fmla="*/ 0 h 471594"/>
                  <a:gd name="connsiteX2" fmla="*/ 80204 w 85027"/>
                  <a:gd name="connsiteY2" fmla="*/ 457200 h 471594"/>
                  <a:gd name="connsiteX3" fmla="*/ 2472 w 85027"/>
                  <a:gd name="connsiteY3" fmla="*/ 457200 h 471594"/>
                  <a:gd name="connsiteX4" fmla="*/ 2472 w 85027"/>
                  <a:gd name="connsiteY4" fmla="*/ 0 h 471594"/>
                  <a:gd name="connsiteX0" fmla="*/ 2472 w 85027"/>
                  <a:gd name="connsiteY0" fmla="*/ 0 h 474838"/>
                  <a:gd name="connsiteX1" fmla="*/ 80204 w 85027"/>
                  <a:gd name="connsiteY1" fmla="*/ 0 h 474838"/>
                  <a:gd name="connsiteX2" fmla="*/ 80204 w 85027"/>
                  <a:gd name="connsiteY2" fmla="*/ 457200 h 474838"/>
                  <a:gd name="connsiteX3" fmla="*/ 2472 w 85027"/>
                  <a:gd name="connsiteY3" fmla="*/ 457200 h 474838"/>
                  <a:gd name="connsiteX4" fmla="*/ 2472 w 85027"/>
                  <a:gd name="connsiteY4" fmla="*/ 0 h 474838"/>
                  <a:gd name="connsiteX0" fmla="*/ 2472 w 85027"/>
                  <a:gd name="connsiteY0" fmla="*/ 0 h 479495"/>
                  <a:gd name="connsiteX1" fmla="*/ 80204 w 85027"/>
                  <a:gd name="connsiteY1" fmla="*/ 0 h 479495"/>
                  <a:gd name="connsiteX2" fmla="*/ 80204 w 85027"/>
                  <a:gd name="connsiteY2" fmla="*/ 457200 h 479495"/>
                  <a:gd name="connsiteX3" fmla="*/ 2472 w 85027"/>
                  <a:gd name="connsiteY3" fmla="*/ 457200 h 479495"/>
                  <a:gd name="connsiteX4" fmla="*/ 2472 w 85027"/>
                  <a:gd name="connsiteY4" fmla="*/ 0 h 479495"/>
                  <a:gd name="connsiteX0" fmla="*/ 2472 w 85027"/>
                  <a:gd name="connsiteY0" fmla="*/ 0 h 481995"/>
                  <a:gd name="connsiteX1" fmla="*/ 80204 w 85027"/>
                  <a:gd name="connsiteY1" fmla="*/ 0 h 481995"/>
                  <a:gd name="connsiteX2" fmla="*/ 80204 w 85027"/>
                  <a:gd name="connsiteY2" fmla="*/ 457200 h 481995"/>
                  <a:gd name="connsiteX3" fmla="*/ 2472 w 85027"/>
                  <a:gd name="connsiteY3" fmla="*/ 457200 h 481995"/>
                  <a:gd name="connsiteX4" fmla="*/ 2472 w 85027"/>
                  <a:gd name="connsiteY4" fmla="*/ 0 h 481995"/>
                  <a:gd name="connsiteX0" fmla="*/ 2472 w 85406"/>
                  <a:gd name="connsiteY0" fmla="*/ 0 h 481995"/>
                  <a:gd name="connsiteX1" fmla="*/ 80204 w 85406"/>
                  <a:gd name="connsiteY1" fmla="*/ 0 h 481995"/>
                  <a:gd name="connsiteX2" fmla="*/ 80204 w 85406"/>
                  <a:gd name="connsiteY2" fmla="*/ 457200 h 481995"/>
                  <a:gd name="connsiteX3" fmla="*/ 2472 w 85406"/>
                  <a:gd name="connsiteY3" fmla="*/ 457200 h 481995"/>
                  <a:gd name="connsiteX4" fmla="*/ 2472 w 85406"/>
                  <a:gd name="connsiteY4" fmla="*/ 0 h 481995"/>
                  <a:gd name="connsiteX0" fmla="*/ 2472 w 85406"/>
                  <a:gd name="connsiteY0" fmla="*/ 0 h 486085"/>
                  <a:gd name="connsiteX1" fmla="*/ 80204 w 85406"/>
                  <a:gd name="connsiteY1" fmla="*/ 0 h 486085"/>
                  <a:gd name="connsiteX2" fmla="*/ 80204 w 85406"/>
                  <a:gd name="connsiteY2" fmla="*/ 457200 h 486085"/>
                  <a:gd name="connsiteX3" fmla="*/ 2472 w 85406"/>
                  <a:gd name="connsiteY3" fmla="*/ 457200 h 486085"/>
                  <a:gd name="connsiteX4" fmla="*/ 2472 w 85406"/>
                  <a:gd name="connsiteY4" fmla="*/ 0 h 486085"/>
                  <a:gd name="connsiteX0" fmla="*/ 2472 w 85406"/>
                  <a:gd name="connsiteY0" fmla="*/ 0 h 485063"/>
                  <a:gd name="connsiteX1" fmla="*/ 80204 w 85406"/>
                  <a:gd name="connsiteY1" fmla="*/ 0 h 485063"/>
                  <a:gd name="connsiteX2" fmla="*/ 80204 w 85406"/>
                  <a:gd name="connsiteY2" fmla="*/ 457200 h 485063"/>
                  <a:gd name="connsiteX3" fmla="*/ 2472 w 85406"/>
                  <a:gd name="connsiteY3" fmla="*/ 457200 h 485063"/>
                  <a:gd name="connsiteX4" fmla="*/ 2472 w 85406"/>
                  <a:gd name="connsiteY4" fmla="*/ 0 h 485063"/>
                  <a:gd name="connsiteX0" fmla="*/ 2472 w 85406"/>
                  <a:gd name="connsiteY0" fmla="*/ 0 h 489116"/>
                  <a:gd name="connsiteX1" fmla="*/ 80204 w 85406"/>
                  <a:gd name="connsiteY1" fmla="*/ 0 h 489116"/>
                  <a:gd name="connsiteX2" fmla="*/ 80204 w 85406"/>
                  <a:gd name="connsiteY2" fmla="*/ 457200 h 489116"/>
                  <a:gd name="connsiteX3" fmla="*/ 2472 w 85406"/>
                  <a:gd name="connsiteY3" fmla="*/ 457200 h 489116"/>
                  <a:gd name="connsiteX4" fmla="*/ 2472 w 85406"/>
                  <a:gd name="connsiteY4" fmla="*/ 0 h 489116"/>
                  <a:gd name="connsiteX0" fmla="*/ 2472 w 85406"/>
                  <a:gd name="connsiteY0" fmla="*/ 0 h 492335"/>
                  <a:gd name="connsiteX1" fmla="*/ 80204 w 85406"/>
                  <a:gd name="connsiteY1" fmla="*/ 0 h 492335"/>
                  <a:gd name="connsiteX2" fmla="*/ 80204 w 85406"/>
                  <a:gd name="connsiteY2" fmla="*/ 457200 h 492335"/>
                  <a:gd name="connsiteX3" fmla="*/ 2472 w 85406"/>
                  <a:gd name="connsiteY3" fmla="*/ 457200 h 492335"/>
                  <a:gd name="connsiteX4" fmla="*/ 2472 w 85406"/>
                  <a:gd name="connsiteY4" fmla="*/ 0 h 492335"/>
                  <a:gd name="connsiteX0" fmla="*/ 2472 w 85406"/>
                  <a:gd name="connsiteY0" fmla="*/ 0 h 495239"/>
                  <a:gd name="connsiteX1" fmla="*/ 80204 w 85406"/>
                  <a:gd name="connsiteY1" fmla="*/ 0 h 495239"/>
                  <a:gd name="connsiteX2" fmla="*/ 80204 w 85406"/>
                  <a:gd name="connsiteY2" fmla="*/ 457200 h 495239"/>
                  <a:gd name="connsiteX3" fmla="*/ 2472 w 85406"/>
                  <a:gd name="connsiteY3" fmla="*/ 457200 h 495239"/>
                  <a:gd name="connsiteX4" fmla="*/ 2472 w 85406"/>
                  <a:gd name="connsiteY4" fmla="*/ 0 h 49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406" h="495239">
                    <a:moveTo>
                      <a:pt x="2472" y="0"/>
                    </a:moveTo>
                    <a:lnTo>
                      <a:pt x="80204" y="0"/>
                    </a:lnTo>
                    <a:cubicBezTo>
                      <a:pt x="80204" y="152400"/>
                      <a:pt x="91910" y="341748"/>
                      <a:pt x="80204" y="457200"/>
                    </a:cubicBezTo>
                    <a:cubicBezTo>
                      <a:pt x="75811" y="508023"/>
                      <a:pt x="9280" y="507816"/>
                      <a:pt x="2472" y="457200"/>
                    </a:cubicBezTo>
                    <a:cubicBezTo>
                      <a:pt x="-3092" y="402216"/>
                      <a:pt x="2472" y="152400"/>
                      <a:pt x="2472" y="0"/>
                    </a:cubicBezTo>
                    <a:close/>
                  </a:path>
                </a:pathLst>
              </a:custGeom>
              <a:gradFill flip="none" rotWithShape="1">
                <a:gsLst>
                  <a:gs pos="46000">
                    <a:srgbClr val="FFFFFF">
                      <a:lumMod val="65000"/>
                    </a:srgbClr>
                  </a:gs>
                  <a:gs pos="9000">
                    <a:srgbClr val="000000">
                      <a:lumMod val="85000"/>
                      <a:lumOff val="15000"/>
                    </a:srgbClr>
                  </a:gs>
                  <a:gs pos="90000">
                    <a:srgbClr val="000000">
                      <a:lumMod val="85000"/>
                      <a:lumOff val="15000"/>
                    </a:srgbClr>
                  </a:gs>
                </a:gsLst>
                <a:lin ang="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9" name="Group 18"/>
              <p:cNvGrpSpPr/>
              <p:nvPr/>
            </p:nvGrpSpPr>
            <p:grpSpPr>
              <a:xfrm>
                <a:off x="3383855" y="1044904"/>
                <a:ext cx="1058976" cy="1000067"/>
                <a:chOff x="3383855" y="1044903"/>
                <a:chExt cx="1058976" cy="1000066"/>
              </a:xfrm>
            </p:grpSpPr>
            <p:sp>
              <p:nvSpPr>
                <p:cNvPr id="24" name="Oval 23"/>
                <p:cNvSpPr/>
                <p:nvPr/>
              </p:nvSpPr>
              <p:spPr>
                <a:xfrm>
                  <a:off x="3383855" y="1044903"/>
                  <a:ext cx="1000506" cy="1000066"/>
                </a:xfrm>
                <a:prstGeom prst="ellipse">
                  <a:avLst/>
                </a:prstGeom>
                <a:gradFill>
                  <a:gsLst>
                    <a:gs pos="100000">
                      <a:srgbClr val="EA2A29">
                        <a:lumMod val="60000"/>
                        <a:lumOff val="40000"/>
                      </a:srgbClr>
                    </a:gs>
                    <a:gs pos="18000">
                      <a:srgbClr val="EA2A29">
                        <a:lumMod val="75000"/>
                      </a:srgbClr>
                    </a:gs>
                  </a:gsLst>
                  <a:path path="circle">
                    <a:fillToRect l="50000" t="50000" r="50000" b="50000"/>
                  </a:path>
                </a:gradFill>
                <a:ln w="25400" cap="flat" cmpd="sng" algn="ctr">
                  <a:noFill/>
                  <a:prstDash val="solid"/>
                </a:ln>
                <a:effectLst>
                  <a:innerShdw blurRad="444500">
                    <a:srgbClr val="EA2A29">
                      <a:lumMod val="75000"/>
                    </a:srgbClr>
                  </a:inn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5" name="Rectangle 6"/>
                <p:cNvSpPr/>
                <p:nvPr/>
              </p:nvSpPr>
              <p:spPr>
                <a:xfrm rot="20096091">
                  <a:off x="3567160" y="1692063"/>
                  <a:ext cx="875671" cy="257189"/>
                </a:xfrm>
                <a:custGeom>
                  <a:avLst/>
                  <a:gdLst>
                    <a:gd name="connsiteX0" fmla="*/ 0 w 762000"/>
                    <a:gd name="connsiteY0" fmla="*/ 0 h 76200"/>
                    <a:gd name="connsiteX1" fmla="*/ 762000 w 762000"/>
                    <a:gd name="connsiteY1" fmla="*/ 0 h 76200"/>
                    <a:gd name="connsiteX2" fmla="*/ 762000 w 762000"/>
                    <a:gd name="connsiteY2" fmla="*/ 76200 h 76200"/>
                    <a:gd name="connsiteX3" fmla="*/ 0 w 762000"/>
                    <a:gd name="connsiteY3" fmla="*/ 76200 h 76200"/>
                    <a:gd name="connsiteX4" fmla="*/ 0 w 762000"/>
                    <a:gd name="connsiteY4" fmla="*/ 0 h 76200"/>
                    <a:gd name="connsiteX0" fmla="*/ 0 w 762000"/>
                    <a:gd name="connsiteY0" fmla="*/ 0 h 76200"/>
                    <a:gd name="connsiteX1" fmla="*/ 762000 w 762000"/>
                    <a:gd name="connsiteY1" fmla="*/ 76200 h 76200"/>
                    <a:gd name="connsiteX2" fmla="*/ 0 w 762000"/>
                    <a:gd name="connsiteY2" fmla="*/ 76200 h 76200"/>
                    <a:gd name="connsiteX3" fmla="*/ 0 w 762000"/>
                    <a:gd name="connsiteY3" fmla="*/ 0 h 76200"/>
                    <a:gd name="connsiteX0" fmla="*/ 0 w 741903"/>
                    <a:gd name="connsiteY0" fmla="*/ 0 h 76200"/>
                    <a:gd name="connsiteX1" fmla="*/ 741903 w 741903"/>
                    <a:gd name="connsiteY1" fmla="*/ 20934 h 76200"/>
                    <a:gd name="connsiteX2" fmla="*/ 0 w 741903"/>
                    <a:gd name="connsiteY2" fmla="*/ 76200 h 76200"/>
                    <a:gd name="connsiteX3" fmla="*/ 0 w 741903"/>
                    <a:gd name="connsiteY3" fmla="*/ 0 h 76200"/>
                    <a:gd name="connsiteX0" fmla="*/ 0 w 741903"/>
                    <a:gd name="connsiteY0" fmla="*/ 0 h 76200"/>
                    <a:gd name="connsiteX1" fmla="*/ 741903 w 741903"/>
                    <a:gd name="connsiteY1" fmla="*/ 20934 h 76200"/>
                    <a:gd name="connsiteX2" fmla="*/ 0 w 741903"/>
                    <a:gd name="connsiteY2" fmla="*/ 76200 h 76200"/>
                    <a:gd name="connsiteX3" fmla="*/ 0 w 741903"/>
                    <a:gd name="connsiteY3" fmla="*/ 0 h 76200"/>
                    <a:gd name="connsiteX0" fmla="*/ 0 w 741903"/>
                    <a:gd name="connsiteY0" fmla="*/ 0 h 106929"/>
                    <a:gd name="connsiteX1" fmla="*/ 741903 w 741903"/>
                    <a:gd name="connsiteY1" fmla="*/ 20934 h 106929"/>
                    <a:gd name="connsiteX2" fmla="*/ 0 w 741903"/>
                    <a:gd name="connsiteY2" fmla="*/ 76200 h 106929"/>
                    <a:gd name="connsiteX3" fmla="*/ 0 w 741903"/>
                    <a:gd name="connsiteY3" fmla="*/ 0 h 106929"/>
                    <a:gd name="connsiteX0" fmla="*/ 0 w 741903"/>
                    <a:gd name="connsiteY0" fmla="*/ 0 h 110672"/>
                    <a:gd name="connsiteX1" fmla="*/ 741903 w 741903"/>
                    <a:gd name="connsiteY1" fmla="*/ 20934 h 110672"/>
                    <a:gd name="connsiteX2" fmla="*/ 0 w 741903"/>
                    <a:gd name="connsiteY2" fmla="*/ 76200 h 110672"/>
                    <a:gd name="connsiteX3" fmla="*/ 0 w 741903"/>
                    <a:gd name="connsiteY3" fmla="*/ 0 h 110672"/>
                    <a:gd name="connsiteX0" fmla="*/ 0 w 741903"/>
                    <a:gd name="connsiteY0" fmla="*/ 55266 h 89738"/>
                    <a:gd name="connsiteX1" fmla="*/ 741903 w 741903"/>
                    <a:gd name="connsiteY1" fmla="*/ 0 h 89738"/>
                    <a:gd name="connsiteX2" fmla="*/ 0 w 741903"/>
                    <a:gd name="connsiteY2" fmla="*/ 55266 h 89738"/>
                    <a:gd name="connsiteX0" fmla="*/ 0 w 741903"/>
                    <a:gd name="connsiteY0" fmla="*/ 55266 h 89738"/>
                    <a:gd name="connsiteX1" fmla="*/ 741903 w 741903"/>
                    <a:gd name="connsiteY1" fmla="*/ 0 h 89738"/>
                    <a:gd name="connsiteX2" fmla="*/ 0 w 741903"/>
                    <a:gd name="connsiteY2" fmla="*/ 55266 h 89738"/>
                    <a:gd name="connsiteX0" fmla="*/ 0 w 741903"/>
                    <a:gd name="connsiteY0" fmla="*/ 55266 h 114304"/>
                    <a:gd name="connsiteX1" fmla="*/ 741903 w 741903"/>
                    <a:gd name="connsiteY1" fmla="*/ 0 h 114304"/>
                    <a:gd name="connsiteX2" fmla="*/ 0 w 741903"/>
                    <a:gd name="connsiteY2" fmla="*/ 55266 h 114304"/>
                    <a:gd name="connsiteX0" fmla="*/ 0 w 741903"/>
                    <a:gd name="connsiteY0" fmla="*/ 55266 h 134103"/>
                    <a:gd name="connsiteX1" fmla="*/ 741903 w 741903"/>
                    <a:gd name="connsiteY1" fmla="*/ 0 h 134103"/>
                    <a:gd name="connsiteX2" fmla="*/ 0 w 741903"/>
                    <a:gd name="connsiteY2" fmla="*/ 55266 h 134103"/>
                    <a:gd name="connsiteX0" fmla="*/ 0 w 741903"/>
                    <a:gd name="connsiteY0" fmla="*/ 55266 h 134103"/>
                    <a:gd name="connsiteX1" fmla="*/ 741903 w 741903"/>
                    <a:gd name="connsiteY1" fmla="*/ 0 h 134103"/>
                    <a:gd name="connsiteX2" fmla="*/ 0 w 741903"/>
                    <a:gd name="connsiteY2" fmla="*/ 55266 h 134103"/>
                    <a:gd name="connsiteX0" fmla="*/ 0 w 741903"/>
                    <a:gd name="connsiteY0" fmla="*/ 55266 h 134103"/>
                    <a:gd name="connsiteX1" fmla="*/ 741903 w 741903"/>
                    <a:gd name="connsiteY1" fmla="*/ 0 h 134103"/>
                    <a:gd name="connsiteX2" fmla="*/ 0 w 741903"/>
                    <a:gd name="connsiteY2" fmla="*/ 55266 h 134103"/>
                    <a:gd name="connsiteX0" fmla="*/ 0 w 741903"/>
                    <a:gd name="connsiteY0" fmla="*/ 55266 h 134103"/>
                    <a:gd name="connsiteX1" fmla="*/ 741903 w 741903"/>
                    <a:gd name="connsiteY1" fmla="*/ 0 h 134103"/>
                    <a:gd name="connsiteX2" fmla="*/ 0 w 741903"/>
                    <a:gd name="connsiteY2" fmla="*/ 55266 h 134103"/>
                    <a:gd name="connsiteX0" fmla="*/ 0 w 804277"/>
                    <a:gd name="connsiteY0" fmla="*/ 154906 h 202906"/>
                    <a:gd name="connsiteX1" fmla="*/ 804277 w 804277"/>
                    <a:gd name="connsiteY1" fmla="*/ 0 h 202906"/>
                    <a:gd name="connsiteX2" fmla="*/ 0 w 804277"/>
                    <a:gd name="connsiteY2" fmla="*/ 154906 h 202906"/>
                    <a:gd name="connsiteX0" fmla="*/ 0 w 875671"/>
                    <a:gd name="connsiteY0" fmla="*/ 32135 h 121592"/>
                    <a:gd name="connsiteX1" fmla="*/ 875671 w 875671"/>
                    <a:gd name="connsiteY1" fmla="*/ 0 h 121592"/>
                    <a:gd name="connsiteX2" fmla="*/ 0 w 875671"/>
                    <a:gd name="connsiteY2" fmla="*/ 32135 h 121592"/>
                    <a:gd name="connsiteX0" fmla="*/ 0 w 875671"/>
                    <a:gd name="connsiteY0" fmla="*/ 32135 h 220049"/>
                    <a:gd name="connsiteX1" fmla="*/ 875671 w 875671"/>
                    <a:gd name="connsiteY1" fmla="*/ 0 h 220049"/>
                    <a:gd name="connsiteX2" fmla="*/ 0 w 875671"/>
                    <a:gd name="connsiteY2" fmla="*/ 32135 h 220049"/>
                    <a:gd name="connsiteX0" fmla="*/ 0 w 875671"/>
                    <a:gd name="connsiteY0" fmla="*/ 32135 h 263724"/>
                    <a:gd name="connsiteX1" fmla="*/ 875671 w 875671"/>
                    <a:gd name="connsiteY1" fmla="*/ 0 h 263724"/>
                    <a:gd name="connsiteX2" fmla="*/ 0 w 875671"/>
                    <a:gd name="connsiteY2" fmla="*/ 32135 h 263724"/>
                    <a:gd name="connsiteX0" fmla="*/ 0 w 875671"/>
                    <a:gd name="connsiteY0" fmla="*/ 32135 h 273667"/>
                    <a:gd name="connsiteX1" fmla="*/ 875671 w 875671"/>
                    <a:gd name="connsiteY1" fmla="*/ 0 h 273667"/>
                    <a:gd name="connsiteX2" fmla="*/ 0 w 875671"/>
                    <a:gd name="connsiteY2" fmla="*/ 32135 h 273667"/>
                    <a:gd name="connsiteX0" fmla="*/ 0 w 875671"/>
                    <a:gd name="connsiteY0" fmla="*/ 32135 h 273667"/>
                    <a:gd name="connsiteX1" fmla="*/ 875671 w 875671"/>
                    <a:gd name="connsiteY1" fmla="*/ 0 h 273667"/>
                    <a:gd name="connsiteX2" fmla="*/ 0 w 875671"/>
                    <a:gd name="connsiteY2" fmla="*/ 32135 h 273667"/>
                    <a:gd name="connsiteX0" fmla="*/ 0 w 875671"/>
                    <a:gd name="connsiteY0" fmla="*/ 32135 h 273667"/>
                    <a:gd name="connsiteX1" fmla="*/ 875671 w 875671"/>
                    <a:gd name="connsiteY1" fmla="*/ 0 h 273667"/>
                    <a:gd name="connsiteX2" fmla="*/ 0 w 875671"/>
                    <a:gd name="connsiteY2" fmla="*/ 32135 h 273667"/>
                    <a:gd name="connsiteX0" fmla="*/ 0 w 875671"/>
                    <a:gd name="connsiteY0" fmla="*/ 32135 h 278833"/>
                    <a:gd name="connsiteX1" fmla="*/ 875671 w 875671"/>
                    <a:gd name="connsiteY1" fmla="*/ 0 h 278833"/>
                    <a:gd name="connsiteX2" fmla="*/ 0 w 875671"/>
                    <a:gd name="connsiteY2" fmla="*/ 32135 h 278833"/>
                    <a:gd name="connsiteX0" fmla="*/ 0 w 875671"/>
                    <a:gd name="connsiteY0" fmla="*/ 32135 h 274806"/>
                    <a:gd name="connsiteX1" fmla="*/ 875671 w 875671"/>
                    <a:gd name="connsiteY1" fmla="*/ 0 h 274806"/>
                    <a:gd name="connsiteX2" fmla="*/ 0 w 875671"/>
                    <a:gd name="connsiteY2" fmla="*/ 32135 h 274806"/>
                    <a:gd name="connsiteX0" fmla="*/ 0 w 875671"/>
                    <a:gd name="connsiteY0" fmla="*/ 32135 h 274806"/>
                    <a:gd name="connsiteX1" fmla="*/ 875671 w 875671"/>
                    <a:gd name="connsiteY1" fmla="*/ 0 h 274806"/>
                    <a:gd name="connsiteX2" fmla="*/ 0 w 875671"/>
                    <a:gd name="connsiteY2" fmla="*/ 32135 h 274806"/>
                    <a:gd name="connsiteX0" fmla="*/ 0 w 875671"/>
                    <a:gd name="connsiteY0" fmla="*/ 32135 h 278097"/>
                    <a:gd name="connsiteX1" fmla="*/ 875671 w 875671"/>
                    <a:gd name="connsiteY1" fmla="*/ 0 h 278097"/>
                    <a:gd name="connsiteX2" fmla="*/ 0 w 875671"/>
                    <a:gd name="connsiteY2" fmla="*/ 32135 h 278097"/>
                    <a:gd name="connsiteX0" fmla="*/ 0 w 875671"/>
                    <a:gd name="connsiteY0" fmla="*/ 32135 h 275855"/>
                    <a:gd name="connsiteX1" fmla="*/ 875671 w 875671"/>
                    <a:gd name="connsiteY1" fmla="*/ 0 h 275855"/>
                    <a:gd name="connsiteX2" fmla="*/ 0 w 875671"/>
                    <a:gd name="connsiteY2" fmla="*/ 32135 h 275855"/>
                    <a:gd name="connsiteX0" fmla="*/ 0 w 875671"/>
                    <a:gd name="connsiteY0" fmla="*/ 32135 h 275855"/>
                    <a:gd name="connsiteX1" fmla="*/ 875671 w 875671"/>
                    <a:gd name="connsiteY1" fmla="*/ 0 h 275855"/>
                    <a:gd name="connsiteX2" fmla="*/ 0 w 875671"/>
                    <a:gd name="connsiteY2" fmla="*/ 32135 h 275855"/>
                    <a:gd name="connsiteX0" fmla="*/ 0 w 875671"/>
                    <a:gd name="connsiteY0" fmla="*/ 32135 h 275855"/>
                    <a:gd name="connsiteX1" fmla="*/ 875671 w 875671"/>
                    <a:gd name="connsiteY1" fmla="*/ 0 h 275855"/>
                    <a:gd name="connsiteX2" fmla="*/ 0 w 875671"/>
                    <a:gd name="connsiteY2" fmla="*/ 32135 h 275855"/>
                    <a:gd name="connsiteX0" fmla="*/ 0 w 875671"/>
                    <a:gd name="connsiteY0" fmla="*/ 32135 h 276915"/>
                    <a:gd name="connsiteX1" fmla="*/ 875671 w 875671"/>
                    <a:gd name="connsiteY1" fmla="*/ 0 h 276915"/>
                    <a:gd name="connsiteX2" fmla="*/ 0 w 875671"/>
                    <a:gd name="connsiteY2" fmla="*/ 32135 h 276915"/>
                    <a:gd name="connsiteX0" fmla="*/ 0 w 875671"/>
                    <a:gd name="connsiteY0" fmla="*/ 32135 h 266795"/>
                    <a:gd name="connsiteX1" fmla="*/ 875671 w 875671"/>
                    <a:gd name="connsiteY1" fmla="*/ 0 h 266795"/>
                    <a:gd name="connsiteX2" fmla="*/ 0 w 875671"/>
                    <a:gd name="connsiteY2" fmla="*/ 32135 h 266795"/>
                    <a:gd name="connsiteX0" fmla="*/ 0 w 875671"/>
                    <a:gd name="connsiteY0" fmla="*/ 32135 h 257189"/>
                    <a:gd name="connsiteX1" fmla="*/ 875671 w 875671"/>
                    <a:gd name="connsiteY1" fmla="*/ 0 h 257189"/>
                    <a:gd name="connsiteX2" fmla="*/ 0 w 875671"/>
                    <a:gd name="connsiteY2" fmla="*/ 32135 h 2571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75671" h="257189">
                      <a:moveTo>
                        <a:pt x="0" y="32135"/>
                      </a:moveTo>
                      <a:cubicBezTo>
                        <a:pt x="387308" y="336872"/>
                        <a:pt x="620743" y="279214"/>
                        <a:pt x="875671" y="0"/>
                      </a:cubicBezTo>
                      <a:cubicBezTo>
                        <a:pt x="679766" y="308416"/>
                        <a:pt x="319317" y="363738"/>
                        <a:pt x="0" y="32135"/>
                      </a:cubicBezTo>
                      <a:close/>
                    </a:path>
                  </a:pathLst>
                </a:custGeom>
                <a:gradFill>
                  <a:gsLst>
                    <a:gs pos="98000">
                      <a:srgbClr val="EA2A29">
                        <a:lumMod val="60000"/>
                        <a:lumOff val="40000"/>
                        <a:alpha val="0"/>
                      </a:srgbClr>
                    </a:gs>
                    <a:gs pos="0">
                      <a:sysClr val="window" lastClr="FFFFFF"/>
                    </a:gs>
                  </a:gsLst>
                  <a:path path="circle">
                    <a:fillToRect l="50000" t="50000" r="50000" b="50000"/>
                  </a:path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20" name="Rectangle 9"/>
              <p:cNvSpPr/>
              <p:nvPr/>
            </p:nvSpPr>
            <p:spPr>
              <a:xfrm>
                <a:off x="3633788" y="1259680"/>
                <a:ext cx="397005" cy="369276"/>
              </a:xfrm>
              <a:custGeom>
                <a:avLst/>
                <a:gdLst>
                  <a:gd name="connsiteX0" fmla="*/ 0 w 304800"/>
                  <a:gd name="connsiteY0" fmla="*/ 0 h 381000"/>
                  <a:gd name="connsiteX1" fmla="*/ 304800 w 304800"/>
                  <a:gd name="connsiteY1" fmla="*/ 0 h 381000"/>
                  <a:gd name="connsiteX2" fmla="*/ 304800 w 304800"/>
                  <a:gd name="connsiteY2" fmla="*/ 381000 h 381000"/>
                  <a:gd name="connsiteX3" fmla="*/ 0 w 304800"/>
                  <a:gd name="connsiteY3" fmla="*/ 381000 h 381000"/>
                  <a:gd name="connsiteX4" fmla="*/ 0 w 304800"/>
                  <a:gd name="connsiteY4" fmla="*/ 0 h 381000"/>
                  <a:gd name="connsiteX0" fmla="*/ 0 w 378619"/>
                  <a:gd name="connsiteY0" fmla="*/ 0 h 381000"/>
                  <a:gd name="connsiteX1" fmla="*/ 304800 w 378619"/>
                  <a:gd name="connsiteY1" fmla="*/ 0 h 381000"/>
                  <a:gd name="connsiteX2" fmla="*/ 378619 w 378619"/>
                  <a:gd name="connsiteY2" fmla="*/ 147638 h 381000"/>
                  <a:gd name="connsiteX3" fmla="*/ 0 w 378619"/>
                  <a:gd name="connsiteY3" fmla="*/ 381000 h 381000"/>
                  <a:gd name="connsiteX4" fmla="*/ 0 w 378619"/>
                  <a:gd name="connsiteY4" fmla="*/ 0 h 381000"/>
                  <a:gd name="connsiteX0" fmla="*/ 0 w 378619"/>
                  <a:gd name="connsiteY0" fmla="*/ 0 h 280988"/>
                  <a:gd name="connsiteX1" fmla="*/ 304800 w 378619"/>
                  <a:gd name="connsiteY1" fmla="*/ 0 h 280988"/>
                  <a:gd name="connsiteX2" fmla="*/ 378619 w 378619"/>
                  <a:gd name="connsiteY2" fmla="*/ 147638 h 280988"/>
                  <a:gd name="connsiteX3" fmla="*/ 88106 w 378619"/>
                  <a:gd name="connsiteY3" fmla="*/ 280988 h 280988"/>
                  <a:gd name="connsiteX4" fmla="*/ 0 w 378619"/>
                  <a:gd name="connsiteY4" fmla="*/ 0 h 280988"/>
                  <a:gd name="connsiteX0" fmla="*/ 0 w 378619"/>
                  <a:gd name="connsiteY0" fmla="*/ 0 h 310111"/>
                  <a:gd name="connsiteX1" fmla="*/ 304800 w 378619"/>
                  <a:gd name="connsiteY1" fmla="*/ 0 h 310111"/>
                  <a:gd name="connsiteX2" fmla="*/ 378619 w 378619"/>
                  <a:gd name="connsiteY2" fmla="*/ 147638 h 310111"/>
                  <a:gd name="connsiteX3" fmla="*/ 88106 w 378619"/>
                  <a:gd name="connsiteY3" fmla="*/ 280988 h 310111"/>
                  <a:gd name="connsiteX4" fmla="*/ 0 w 378619"/>
                  <a:gd name="connsiteY4" fmla="*/ 0 h 310111"/>
                  <a:gd name="connsiteX0" fmla="*/ 0 w 378619"/>
                  <a:gd name="connsiteY0" fmla="*/ 0 h 310111"/>
                  <a:gd name="connsiteX1" fmla="*/ 304800 w 378619"/>
                  <a:gd name="connsiteY1" fmla="*/ 0 h 310111"/>
                  <a:gd name="connsiteX2" fmla="*/ 378619 w 378619"/>
                  <a:gd name="connsiteY2" fmla="*/ 147638 h 310111"/>
                  <a:gd name="connsiteX3" fmla="*/ 97631 w 378619"/>
                  <a:gd name="connsiteY3" fmla="*/ 280988 h 310111"/>
                  <a:gd name="connsiteX4" fmla="*/ 0 w 378619"/>
                  <a:gd name="connsiteY4" fmla="*/ 0 h 310111"/>
                  <a:gd name="connsiteX0" fmla="*/ 0 w 371476"/>
                  <a:gd name="connsiteY0" fmla="*/ 0 h 310373"/>
                  <a:gd name="connsiteX1" fmla="*/ 304800 w 371476"/>
                  <a:gd name="connsiteY1" fmla="*/ 0 h 310373"/>
                  <a:gd name="connsiteX2" fmla="*/ 371476 w 371476"/>
                  <a:gd name="connsiteY2" fmla="*/ 150019 h 310373"/>
                  <a:gd name="connsiteX3" fmla="*/ 97631 w 371476"/>
                  <a:gd name="connsiteY3" fmla="*/ 280988 h 310373"/>
                  <a:gd name="connsiteX4" fmla="*/ 0 w 371476"/>
                  <a:gd name="connsiteY4" fmla="*/ 0 h 310373"/>
                  <a:gd name="connsiteX0" fmla="*/ 0 w 371476"/>
                  <a:gd name="connsiteY0" fmla="*/ 0 h 337057"/>
                  <a:gd name="connsiteX1" fmla="*/ 304800 w 371476"/>
                  <a:gd name="connsiteY1" fmla="*/ 0 h 337057"/>
                  <a:gd name="connsiteX2" fmla="*/ 371476 w 371476"/>
                  <a:gd name="connsiteY2" fmla="*/ 150019 h 337057"/>
                  <a:gd name="connsiteX3" fmla="*/ 97631 w 371476"/>
                  <a:gd name="connsiteY3" fmla="*/ 280988 h 337057"/>
                  <a:gd name="connsiteX4" fmla="*/ 0 w 371476"/>
                  <a:gd name="connsiteY4" fmla="*/ 0 h 337057"/>
                  <a:gd name="connsiteX0" fmla="*/ 0 w 395289"/>
                  <a:gd name="connsiteY0" fmla="*/ 35718 h 337057"/>
                  <a:gd name="connsiteX1" fmla="*/ 328613 w 395289"/>
                  <a:gd name="connsiteY1" fmla="*/ 0 h 337057"/>
                  <a:gd name="connsiteX2" fmla="*/ 395289 w 395289"/>
                  <a:gd name="connsiteY2" fmla="*/ 150019 h 337057"/>
                  <a:gd name="connsiteX3" fmla="*/ 121444 w 395289"/>
                  <a:gd name="connsiteY3" fmla="*/ 280988 h 337057"/>
                  <a:gd name="connsiteX4" fmla="*/ 0 w 395289"/>
                  <a:gd name="connsiteY4" fmla="*/ 35718 h 337057"/>
                  <a:gd name="connsiteX0" fmla="*/ 0 w 395289"/>
                  <a:gd name="connsiteY0" fmla="*/ 71437 h 372776"/>
                  <a:gd name="connsiteX1" fmla="*/ 307181 w 395289"/>
                  <a:gd name="connsiteY1" fmla="*/ 0 h 372776"/>
                  <a:gd name="connsiteX2" fmla="*/ 395289 w 395289"/>
                  <a:gd name="connsiteY2" fmla="*/ 185738 h 372776"/>
                  <a:gd name="connsiteX3" fmla="*/ 121444 w 395289"/>
                  <a:gd name="connsiteY3" fmla="*/ 316707 h 372776"/>
                  <a:gd name="connsiteX4" fmla="*/ 0 w 395289"/>
                  <a:gd name="connsiteY4" fmla="*/ 71437 h 372776"/>
                  <a:gd name="connsiteX0" fmla="*/ 0 w 395289"/>
                  <a:gd name="connsiteY0" fmla="*/ 71437 h 372776"/>
                  <a:gd name="connsiteX1" fmla="*/ 307181 w 395289"/>
                  <a:gd name="connsiteY1" fmla="*/ 0 h 372776"/>
                  <a:gd name="connsiteX2" fmla="*/ 395289 w 395289"/>
                  <a:gd name="connsiteY2" fmla="*/ 185738 h 372776"/>
                  <a:gd name="connsiteX3" fmla="*/ 121444 w 395289"/>
                  <a:gd name="connsiteY3" fmla="*/ 316707 h 372776"/>
                  <a:gd name="connsiteX4" fmla="*/ 0 w 395289"/>
                  <a:gd name="connsiteY4" fmla="*/ 71437 h 372776"/>
                  <a:gd name="connsiteX0" fmla="*/ 0 w 395289"/>
                  <a:gd name="connsiteY0" fmla="*/ 71437 h 372776"/>
                  <a:gd name="connsiteX1" fmla="*/ 307181 w 395289"/>
                  <a:gd name="connsiteY1" fmla="*/ 0 h 372776"/>
                  <a:gd name="connsiteX2" fmla="*/ 395289 w 395289"/>
                  <a:gd name="connsiteY2" fmla="*/ 185738 h 372776"/>
                  <a:gd name="connsiteX3" fmla="*/ 121444 w 395289"/>
                  <a:gd name="connsiteY3" fmla="*/ 316707 h 372776"/>
                  <a:gd name="connsiteX4" fmla="*/ 0 w 395289"/>
                  <a:gd name="connsiteY4" fmla="*/ 71437 h 372776"/>
                  <a:gd name="connsiteX0" fmla="*/ 0 w 395289"/>
                  <a:gd name="connsiteY0" fmla="*/ 71437 h 372776"/>
                  <a:gd name="connsiteX1" fmla="*/ 307181 w 395289"/>
                  <a:gd name="connsiteY1" fmla="*/ 0 h 372776"/>
                  <a:gd name="connsiteX2" fmla="*/ 395289 w 395289"/>
                  <a:gd name="connsiteY2" fmla="*/ 185738 h 372776"/>
                  <a:gd name="connsiteX3" fmla="*/ 121444 w 395289"/>
                  <a:gd name="connsiteY3" fmla="*/ 316707 h 372776"/>
                  <a:gd name="connsiteX4" fmla="*/ 0 w 395289"/>
                  <a:gd name="connsiteY4" fmla="*/ 71437 h 372776"/>
                  <a:gd name="connsiteX0" fmla="*/ 0 w 395291"/>
                  <a:gd name="connsiteY0" fmla="*/ 71437 h 373382"/>
                  <a:gd name="connsiteX1" fmla="*/ 307181 w 395291"/>
                  <a:gd name="connsiteY1" fmla="*/ 0 h 373382"/>
                  <a:gd name="connsiteX2" fmla="*/ 395289 w 395291"/>
                  <a:gd name="connsiteY2" fmla="*/ 185738 h 373382"/>
                  <a:gd name="connsiteX3" fmla="*/ 121444 w 395291"/>
                  <a:gd name="connsiteY3" fmla="*/ 316707 h 373382"/>
                  <a:gd name="connsiteX4" fmla="*/ 0 w 395291"/>
                  <a:gd name="connsiteY4" fmla="*/ 71437 h 373382"/>
                  <a:gd name="connsiteX0" fmla="*/ 0 w 395291"/>
                  <a:gd name="connsiteY0" fmla="*/ 71437 h 373382"/>
                  <a:gd name="connsiteX1" fmla="*/ 307181 w 395291"/>
                  <a:gd name="connsiteY1" fmla="*/ 0 h 373382"/>
                  <a:gd name="connsiteX2" fmla="*/ 395289 w 395291"/>
                  <a:gd name="connsiteY2" fmla="*/ 185738 h 373382"/>
                  <a:gd name="connsiteX3" fmla="*/ 121444 w 395291"/>
                  <a:gd name="connsiteY3" fmla="*/ 316707 h 373382"/>
                  <a:gd name="connsiteX4" fmla="*/ 0 w 395291"/>
                  <a:gd name="connsiteY4" fmla="*/ 71437 h 373382"/>
                  <a:gd name="connsiteX0" fmla="*/ 0 w 397005"/>
                  <a:gd name="connsiteY0" fmla="*/ 71437 h 369275"/>
                  <a:gd name="connsiteX1" fmla="*/ 307181 w 397005"/>
                  <a:gd name="connsiteY1" fmla="*/ 0 h 369275"/>
                  <a:gd name="connsiteX2" fmla="*/ 395289 w 397005"/>
                  <a:gd name="connsiteY2" fmla="*/ 185738 h 369275"/>
                  <a:gd name="connsiteX3" fmla="*/ 121444 w 397005"/>
                  <a:gd name="connsiteY3" fmla="*/ 316707 h 369275"/>
                  <a:gd name="connsiteX4" fmla="*/ 0 w 397005"/>
                  <a:gd name="connsiteY4" fmla="*/ 71437 h 369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7005" h="369275">
                    <a:moveTo>
                      <a:pt x="0" y="71437"/>
                    </a:moveTo>
                    <a:lnTo>
                      <a:pt x="307181" y="0"/>
                    </a:lnTo>
                    <a:cubicBezTo>
                      <a:pt x="353219" y="66676"/>
                      <a:pt x="384970" y="126206"/>
                      <a:pt x="395289" y="185738"/>
                    </a:cubicBezTo>
                    <a:cubicBezTo>
                      <a:pt x="417514" y="373062"/>
                      <a:pt x="218282" y="417514"/>
                      <a:pt x="121444" y="316707"/>
                    </a:cubicBezTo>
                    <a:cubicBezTo>
                      <a:pt x="61913" y="244475"/>
                      <a:pt x="40481" y="153194"/>
                      <a:pt x="0" y="71437"/>
                    </a:cubicBezTo>
                    <a:close/>
                  </a:path>
                </a:pathLst>
              </a:custGeom>
              <a:solidFill>
                <a:srgbClr val="EA2A29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21" name="Group 20"/>
              <p:cNvGrpSpPr/>
              <p:nvPr/>
            </p:nvGrpSpPr>
            <p:grpSpPr>
              <a:xfrm>
                <a:off x="3405348" y="882681"/>
                <a:ext cx="712886" cy="674319"/>
                <a:chOff x="3383855" y="1044903"/>
                <a:chExt cx="1057262" cy="1000066"/>
              </a:xfrm>
            </p:grpSpPr>
            <p:sp>
              <p:nvSpPr>
                <p:cNvPr id="22" name="Oval 21"/>
                <p:cNvSpPr/>
                <p:nvPr/>
              </p:nvSpPr>
              <p:spPr>
                <a:xfrm>
                  <a:off x="3383855" y="1044903"/>
                  <a:ext cx="1000506" cy="1000066"/>
                </a:xfrm>
                <a:prstGeom prst="ellipse">
                  <a:avLst/>
                </a:prstGeom>
                <a:gradFill>
                  <a:gsLst>
                    <a:gs pos="98000">
                      <a:srgbClr val="EA2A29">
                        <a:lumMod val="60000"/>
                        <a:lumOff val="40000"/>
                      </a:srgbClr>
                    </a:gs>
                    <a:gs pos="18000">
                      <a:srgbClr val="EA2A29">
                        <a:lumMod val="75000"/>
                      </a:srgbClr>
                    </a:gs>
                  </a:gsLst>
                  <a:path path="circle">
                    <a:fillToRect l="50000" t="50000" r="50000" b="50000"/>
                  </a:path>
                </a:gradFill>
                <a:ln w="25400" cap="flat" cmpd="sng" algn="ctr">
                  <a:noFill/>
                  <a:prstDash val="solid"/>
                </a:ln>
                <a:effectLst>
                  <a:innerShdw blurRad="444500">
                    <a:srgbClr val="EA2A29">
                      <a:lumMod val="75000"/>
                    </a:srgbClr>
                  </a:inn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3" name="Rectangle 6"/>
                <p:cNvSpPr/>
                <p:nvPr/>
              </p:nvSpPr>
              <p:spPr>
                <a:xfrm rot="20096091">
                  <a:off x="3565446" y="1656566"/>
                  <a:ext cx="875671" cy="264189"/>
                </a:xfrm>
                <a:custGeom>
                  <a:avLst/>
                  <a:gdLst>
                    <a:gd name="connsiteX0" fmla="*/ 0 w 762000"/>
                    <a:gd name="connsiteY0" fmla="*/ 0 h 76200"/>
                    <a:gd name="connsiteX1" fmla="*/ 762000 w 762000"/>
                    <a:gd name="connsiteY1" fmla="*/ 0 h 76200"/>
                    <a:gd name="connsiteX2" fmla="*/ 762000 w 762000"/>
                    <a:gd name="connsiteY2" fmla="*/ 76200 h 76200"/>
                    <a:gd name="connsiteX3" fmla="*/ 0 w 762000"/>
                    <a:gd name="connsiteY3" fmla="*/ 76200 h 76200"/>
                    <a:gd name="connsiteX4" fmla="*/ 0 w 762000"/>
                    <a:gd name="connsiteY4" fmla="*/ 0 h 76200"/>
                    <a:gd name="connsiteX0" fmla="*/ 0 w 762000"/>
                    <a:gd name="connsiteY0" fmla="*/ 0 h 76200"/>
                    <a:gd name="connsiteX1" fmla="*/ 762000 w 762000"/>
                    <a:gd name="connsiteY1" fmla="*/ 76200 h 76200"/>
                    <a:gd name="connsiteX2" fmla="*/ 0 w 762000"/>
                    <a:gd name="connsiteY2" fmla="*/ 76200 h 76200"/>
                    <a:gd name="connsiteX3" fmla="*/ 0 w 762000"/>
                    <a:gd name="connsiteY3" fmla="*/ 0 h 76200"/>
                    <a:gd name="connsiteX0" fmla="*/ 0 w 741903"/>
                    <a:gd name="connsiteY0" fmla="*/ 0 h 76200"/>
                    <a:gd name="connsiteX1" fmla="*/ 741903 w 741903"/>
                    <a:gd name="connsiteY1" fmla="*/ 20934 h 76200"/>
                    <a:gd name="connsiteX2" fmla="*/ 0 w 741903"/>
                    <a:gd name="connsiteY2" fmla="*/ 76200 h 76200"/>
                    <a:gd name="connsiteX3" fmla="*/ 0 w 741903"/>
                    <a:gd name="connsiteY3" fmla="*/ 0 h 76200"/>
                    <a:gd name="connsiteX0" fmla="*/ 0 w 741903"/>
                    <a:gd name="connsiteY0" fmla="*/ 0 h 76200"/>
                    <a:gd name="connsiteX1" fmla="*/ 741903 w 741903"/>
                    <a:gd name="connsiteY1" fmla="*/ 20934 h 76200"/>
                    <a:gd name="connsiteX2" fmla="*/ 0 w 741903"/>
                    <a:gd name="connsiteY2" fmla="*/ 76200 h 76200"/>
                    <a:gd name="connsiteX3" fmla="*/ 0 w 741903"/>
                    <a:gd name="connsiteY3" fmla="*/ 0 h 76200"/>
                    <a:gd name="connsiteX0" fmla="*/ 0 w 741903"/>
                    <a:gd name="connsiteY0" fmla="*/ 0 h 106929"/>
                    <a:gd name="connsiteX1" fmla="*/ 741903 w 741903"/>
                    <a:gd name="connsiteY1" fmla="*/ 20934 h 106929"/>
                    <a:gd name="connsiteX2" fmla="*/ 0 w 741903"/>
                    <a:gd name="connsiteY2" fmla="*/ 76200 h 106929"/>
                    <a:gd name="connsiteX3" fmla="*/ 0 w 741903"/>
                    <a:gd name="connsiteY3" fmla="*/ 0 h 106929"/>
                    <a:gd name="connsiteX0" fmla="*/ 0 w 741903"/>
                    <a:gd name="connsiteY0" fmla="*/ 0 h 110672"/>
                    <a:gd name="connsiteX1" fmla="*/ 741903 w 741903"/>
                    <a:gd name="connsiteY1" fmla="*/ 20934 h 110672"/>
                    <a:gd name="connsiteX2" fmla="*/ 0 w 741903"/>
                    <a:gd name="connsiteY2" fmla="*/ 76200 h 110672"/>
                    <a:gd name="connsiteX3" fmla="*/ 0 w 741903"/>
                    <a:gd name="connsiteY3" fmla="*/ 0 h 110672"/>
                    <a:gd name="connsiteX0" fmla="*/ 0 w 741903"/>
                    <a:gd name="connsiteY0" fmla="*/ 55266 h 89738"/>
                    <a:gd name="connsiteX1" fmla="*/ 741903 w 741903"/>
                    <a:gd name="connsiteY1" fmla="*/ 0 h 89738"/>
                    <a:gd name="connsiteX2" fmla="*/ 0 w 741903"/>
                    <a:gd name="connsiteY2" fmla="*/ 55266 h 89738"/>
                    <a:gd name="connsiteX0" fmla="*/ 0 w 741903"/>
                    <a:gd name="connsiteY0" fmla="*/ 55266 h 89738"/>
                    <a:gd name="connsiteX1" fmla="*/ 741903 w 741903"/>
                    <a:gd name="connsiteY1" fmla="*/ 0 h 89738"/>
                    <a:gd name="connsiteX2" fmla="*/ 0 w 741903"/>
                    <a:gd name="connsiteY2" fmla="*/ 55266 h 89738"/>
                    <a:gd name="connsiteX0" fmla="*/ 0 w 741903"/>
                    <a:gd name="connsiteY0" fmla="*/ 55266 h 114304"/>
                    <a:gd name="connsiteX1" fmla="*/ 741903 w 741903"/>
                    <a:gd name="connsiteY1" fmla="*/ 0 h 114304"/>
                    <a:gd name="connsiteX2" fmla="*/ 0 w 741903"/>
                    <a:gd name="connsiteY2" fmla="*/ 55266 h 114304"/>
                    <a:gd name="connsiteX0" fmla="*/ 0 w 741903"/>
                    <a:gd name="connsiteY0" fmla="*/ 55266 h 134103"/>
                    <a:gd name="connsiteX1" fmla="*/ 741903 w 741903"/>
                    <a:gd name="connsiteY1" fmla="*/ 0 h 134103"/>
                    <a:gd name="connsiteX2" fmla="*/ 0 w 741903"/>
                    <a:gd name="connsiteY2" fmla="*/ 55266 h 134103"/>
                    <a:gd name="connsiteX0" fmla="*/ 0 w 741903"/>
                    <a:gd name="connsiteY0" fmla="*/ 55266 h 134103"/>
                    <a:gd name="connsiteX1" fmla="*/ 741903 w 741903"/>
                    <a:gd name="connsiteY1" fmla="*/ 0 h 134103"/>
                    <a:gd name="connsiteX2" fmla="*/ 0 w 741903"/>
                    <a:gd name="connsiteY2" fmla="*/ 55266 h 134103"/>
                    <a:gd name="connsiteX0" fmla="*/ 0 w 741903"/>
                    <a:gd name="connsiteY0" fmla="*/ 55266 h 134103"/>
                    <a:gd name="connsiteX1" fmla="*/ 741903 w 741903"/>
                    <a:gd name="connsiteY1" fmla="*/ 0 h 134103"/>
                    <a:gd name="connsiteX2" fmla="*/ 0 w 741903"/>
                    <a:gd name="connsiteY2" fmla="*/ 55266 h 134103"/>
                    <a:gd name="connsiteX0" fmla="*/ 0 w 741903"/>
                    <a:gd name="connsiteY0" fmla="*/ 55266 h 134103"/>
                    <a:gd name="connsiteX1" fmla="*/ 741903 w 741903"/>
                    <a:gd name="connsiteY1" fmla="*/ 0 h 134103"/>
                    <a:gd name="connsiteX2" fmla="*/ 0 w 741903"/>
                    <a:gd name="connsiteY2" fmla="*/ 55266 h 134103"/>
                    <a:gd name="connsiteX0" fmla="*/ 0 w 804277"/>
                    <a:gd name="connsiteY0" fmla="*/ 154906 h 202906"/>
                    <a:gd name="connsiteX1" fmla="*/ 804277 w 804277"/>
                    <a:gd name="connsiteY1" fmla="*/ 0 h 202906"/>
                    <a:gd name="connsiteX2" fmla="*/ 0 w 804277"/>
                    <a:gd name="connsiteY2" fmla="*/ 154906 h 202906"/>
                    <a:gd name="connsiteX0" fmla="*/ 0 w 875671"/>
                    <a:gd name="connsiteY0" fmla="*/ 32135 h 121592"/>
                    <a:gd name="connsiteX1" fmla="*/ 875671 w 875671"/>
                    <a:gd name="connsiteY1" fmla="*/ 0 h 121592"/>
                    <a:gd name="connsiteX2" fmla="*/ 0 w 875671"/>
                    <a:gd name="connsiteY2" fmla="*/ 32135 h 121592"/>
                    <a:gd name="connsiteX0" fmla="*/ 0 w 875671"/>
                    <a:gd name="connsiteY0" fmla="*/ 32135 h 220049"/>
                    <a:gd name="connsiteX1" fmla="*/ 875671 w 875671"/>
                    <a:gd name="connsiteY1" fmla="*/ 0 h 220049"/>
                    <a:gd name="connsiteX2" fmla="*/ 0 w 875671"/>
                    <a:gd name="connsiteY2" fmla="*/ 32135 h 220049"/>
                    <a:gd name="connsiteX0" fmla="*/ 0 w 875671"/>
                    <a:gd name="connsiteY0" fmla="*/ 32135 h 263724"/>
                    <a:gd name="connsiteX1" fmla="*/ 875671 w 875671"/>
                    <a:gd name="connsiteY1" fmla="*/ 0 h 263724"/>
                    <a:gd name="connsiteX2" fmla="*/ 0 w 875671"/>
                    <a:gd name="connsiteY2" fmla="*/ 32135 h 263724"/>
                    <a:gd name="connsiteX0" fmla="*/ 0 w 875671"/>
                    <a:gd name="connsiteY0" fmla="*/ 32135 h 273667"/>
                    <a:gd name="connsiteX1" fmla="*/ 875671 w 875671"/>
                    <a:gd name="connsiteY1" fmla="*/ 0 h 273667"/>
                    <a:gd name="connsiteX2" fmla="*/ 0 w 875671"/>
                    <a:gd name="connsiteY2" fmla="*/ 32135 h 273667"/>
                    <a:gd name="connsiteX0" fmla="*/ 0 w 875671"/>
                    <a:gd name="connsiteY0" fmla="*/ 32135 h 273667"/>
                    <a:gd name="connsiteX1" fmla="*/ 875671 w 875671"/>
                    <a:gd name="connsiteY1" fmla="*/ 0 h 273667"/>
                    <a:gd name="connsiteX2" fmla="*/ 0 w 875671"/>
                    <a:gd name="connsiteY2" fmla="*/ 32135 h 273667"/>
                    <a:gd name="connsiteX0" fmla="*/ 0 w 875671"/>
                    <a:gd name="connsiteY0" fmla="*/ 32135 h 273667"/>
                    <a:gd name="connsiteX1" fmla="*/ 875671 w 875671"/>
                    <a:gd name="connsiteY1" fmla="*/ 0 h 273667"/>
                    <a:gd name="connsiteX2" fmla="*/ 0 w 875671"/>
                    <a:gd name="connsiteY2" fmla="*/ 32135 h 273667"/>
                    <a:gd name="connsiteX0" fmla="*/ 0 w 875671"/>
                    <a:gd name="connsiteY0" fmla="*/ 32135 h 278833"/>
                    <a:gd name="connsiteX1" fmla="*/ 875671 w 875671"/>
                    <a:gd name="connsiteY1" fmla="*/ 0 h 278833"/>
                    <a:gd name="connsiteX2" fmla="*/ 0 w 875671"/>
                    <a:gd name="connsiteY2" fmla="*/ 32135 h 278833"/>
                    <a:gd name="connsiteX0" fmla="*/ 0 w 875671"/>
                    <a:gd name="connsiteY0" fmla="*/ 32135 h 274806"/>
                    <a:gd name="connsiteX1" fmla="*/ 875671 w 875671"/>
                    <a:gd name="connsiteY1" fmla="*/ 0 h 274806"/>
                    <a:gd name="connsiteX2" fmla="*/ 0 w 875671"/>
                    <a:gd name="connsiteY2" fmla="*/ 32135 h 274806"/>
                    <a:gd name="connsiteX0" fmla="*/ 0 w 875671"/>
                    <a:gd name="connsiteY0" fmla="*/ 32135 h 274806"/>
                    <a:gd name="connsiteX1" fmla="*/ 875671 w 875671"/>
                    <a:gd name="connsiteY1" fmla="*/ 0 h 274806"/>
                    <a:gd name="connsiteX2" fmla="*/ 0 w 875671"/>
                    <a:gd name="connsiteY2" fmla="*/ 32135 h 274806"/>
                    <a:gd name="connsiteX0" fmla="*/ 0 w 875671"/>
                    <a:gd name="connsiteY0" fmla="*/ 32135 h 278097"/>
                    <a:gd name="connsiteX1" fmla="*/ 875671 w 875671"/>
                    <a:gd name="connsiteY1" fmla="*/ 0 h 278097"/>
                    <a:gd name="connsiteX2" fmla="*/ 0 w 875671"/>
                    <a:gd name="connsiteY2" fmla="*/ 32135 h 278097"/>
                    <a:gd name="connsiteX0" fmla="*/ 0 w 875671"/>
                    <a:gd name="connsiteY0" fmla="*/ 32135 h 275855"/>
                    <a:gd name="connsiteX1" fmla="*/ 875671 w 875671"/>
                    <a:gd name="connsiteY1" fmla="*/ 0 h 275855"/>
                    <a:gd name="connsiteX2" fmla="*/ 0 w 875671"/>
                    <a:gd name="connsiteY2" fmla="*/ 32135 h 275855"/>
                    <a:gd name="connsiteX0" fmla="*/ 0 w 875671"/>
                    <a:gd name="connsiteY0" fmla="*/ 32135 h 275855"/>
                    <a:gd name="connsiteX1" fmla="*/ 875671 w 875671"/>
                    <a:gd name="connsiteY1" fmla="*/ 0 h 275855"/>
                    <a:gd name="connsiteX2" fmla="*/ 0 w 875671"/>
                    <a:gd name="connsiteY2" fmla="*/ 32135 h 275855"/>
                    <a:gd name="connsiteX0" fmla="*/ 0 w 875671"/>
                    <a:gd name="connsiteY0" fmla="*/ 32135 h 275855"/>
                    <a:gd name="connsiteX1" fmla="*/ 875671 w 875671"/>
                    <a:gd name="connsiteY1" fmla="*/ 0 h 275855"/>
                    <a:gd name="connsiteX2" fmla="*/ 0 w 875671"/>
                    <a:gd name="connsiteY2" fmla="*/ 32135 h 275855"/>
                    <a:gd name="connsiteX0" fmla="*/ 0 w 875671"/>
                    <a:gd name="connsiteY0" fmla="*/ 32135 h 276915"/>
                    <a:gd name="connsiteX1" fmla="*/ 875671 w 875671"/>
                    <a:gd name="connsiteY1" fmla="*/ 0 h 276915"/>
                    <a:gd name="connsiteX2" fmla="*/ 0 w 875671"/>
                    <a:gd name="connsiteY2" fmla="*/ 32135 h 276915"/>
                    <a:gd name="connsiteX0" fmla="*/ 0 w 875671"/>
                    <a:gd name="connsiteY0" fmla="*/ 32135 h 273187"/>
                    <a:gd name="connsiteX1" fmla="*/ 875671 w 875671"/>
                    <a:gd name="connsiteY1" fmla="*/ 0 h 273187"/>
                    <a:gd name="connsiteX2" fmla="*/ 0 w 875671"/>
                    <a:gd name="connsiteY2" fmla="*/ 32135 h 273187"/>
                    <a:gd name="connsiteX0" fmla="*/ 0 w 875671"/>
                    <a:gd name="connsiteY0" fmla="*/ 32135 h 265686"/>
                    <a:gd name="connsiteX1" fmla="*/ 875671 w 875671"/>
                    <a:gd name="connsiteY1" fmla="*/ 0 h 265686"/>
                    <a:gd name="connsiteX2" fmla="*/ 0 w 875671"/>
                    <a:gd name="connsiteY2" fmla="*/ 32135 h 265686"/>
                    <a:gd name="connsiteX0" fmla="*/ 0 w 875671"/>
                    <a:gd name="connsiteY0" fmla="*/ 32135 h 264190"/>
                    <a:gd name="connsiteX1" fmla="*/ 875671 w 875671"/>
                    <a:gd name="connsiteY1" fmla="*/ 0 h 264190"/>
                    <a:gd name="connsiteX2" fmla="*/ 0 w 875671"/>
                    <a:gd name="connsiteY2" fmla="*/ 32135 h 2641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75671" h="264190">
                      <a:moveTo>
                        <a:pt x="0" y="32135"/>
                      </a:moveTo>
                      <a:cubicBezTo>
                        <a:pt x="387308" y="336872"/>
                        <a:pt x="620743" y="279214"/>
                        <a:pt x="875671" y="0"/>
                      </a:cubicBezTo>
                      <a:cubicBezTo>
                        <a:pt x="687661" y="314174"/>
                        <a:pt x="338046" y="376267"/>
                        <a:pt x="0" y="32135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EA2A29">
                        <a:lumMod val="60000"/>
                        <a:lumOff val="40000"/>
                        <a:alpha val="0"/>
                      </a:srgbClr>
                    </a:gs>
                    <a:gs pos="0">
                      <a:srgbClr val="FFFFFF"/>
                    </a:gs>
                  </a:gsLst>
                  <a:path path="circle">
                    <a:fillToRect l="50000" t="50000" r="50000" b="50000"/>
                  </a:path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8" name="Group 7"/>
            <p:cNvGrpSpPr/>
            <p:nvPr/>
          </p:nvGrpSpPr>
          <p:grpSpPr>
            <a:xfrm rot="3412036">
              <a:off x="4618437" y="909348"/>
              <a:ext cx="330850" cy="434700"/>
              <a:chOff x="3383855" y="882680"/>
              <a:chExt cx="1058976" cy="1391374"/>
            </a:xfrm>
            <a:effectLst>
              <a:outerShdw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0" name="Rectangle 4"/>
              <p:cNvSpPr/>
              <p:nvPr/>
            </p:nvSpPr>
            <p:spPr>
              <a:xfrm rot="20400000">
                <a:off x="4037895" y="1778814"/>
                <a:ext cx="94341" cy="495240"/>
              </a:xfrm>
              <a:custGeom>
                <a:avLst/>
                <a:gdLst>
                  <a:gd name="connsiteX0" fmla="*/ 0 w 77732"/>
                  <a:gd name="connsiteY0" fmla="*/ 0 h 457200"/>
                  <a:gd name="connsiteX1" fmla="*/ 77732 w 77732"/>
                  <a:gd name="connsiteY1" fmla="*/ 0 h 457200"/>
                  <a:gd name="connsiteX2" fmla="*/ 77732 w 77732"/>
                  <a:gd name="connsiteY2" fmla="*/ 457200 h 457200"/>
                  <a:gd name="connsiteX3" fmla="*/ 0 w 77732"/>
                  <a:gd name="connsiteY3" fmla="*/ 457200 h 457200"/>
                  <a:gd name="connsiteX4" fmla="*/ 0 w 77732"/>
                  <a:gd name="connsiteY4" fmla="*/ 0 h 457200"/>
                  <a:gd name="connsiteX0" fmla="*/ 0 w 77732"/>
                  <a:gd name="connsiteY0" fmla="*/ 0 h 466195"/>
                  <a:gd name="connsiteX1" fmla="*/ 77732 w 77732"/>
                  <a:gd name="connsiteY1" fmla="*/ 0 h 466195"/>
                  <a:gd name="connsiteX2" fmla="*/ 77732 w 77732"/>
                  <a:gd name="connsiteY2" fmla="*/ 457200 h 466195"/>
                  <a:gd name="connsiteX3" fmla="*/ 0 w 77732"/>
                  <a:gd name="connsiteY3" fmla="*/ 457200 h 466195"/>
                  <a:gd name="connsiteX4" fmla="*/ 0 w 77732"/>
                  <a:gd name="connsiteY4" fmla="*/ 0 h 466195"/>
                  <a:gd name="connsiteX0" fmla="*/ 0 w 77732"/>
                  <a:gd name="connsiteY0" fmla="*/ 0 h 471594"/>
                  <a:gd name="connsiteX1" fmla="*/ 77732 w 77732"/>
                  <a:gd name="connsiteY1" fmla="*/ 0 h 471594"/>
                  <a:gd name="connsiteX2" fmla="*/ 77732 w 77732"/>
                  <a:gd name="connsiteY2" fmla="*/ 457200 h 471594"/>
                  <a:gd name="connsiteX3" fmla="*/ 0 w 77732"/>
                  <a:gd name="connsiteY3" fmla="*/ 457200 h 471594"/>
                  <a:gd name="connsiteX4" fmla="*/ 0 w 77732"/>
                  <a:gd name="connsiteY4" fmla="*/ 0 h 471594"/>
                  <a:gd name="connsiteX0" fmla="*/ 0 w 82555"/>
                  <a:gd name="connsiteY0" fmla="*/ 0 h 471594"/>
                  <a:gd name="connsiteX1" fmla="*/ 77732 w 82555"/>
                  <a:gd name="connsiteY1" fmla="*/ 0 h 471594"/>
                  <a:gd name="connsiteX2" fmla="*/ 77732 w 82555"/>
                  <a:gd name="connsiteY2" fmla="*/ 457200 h 471594"/>
                  <a:gd name="connsiteX3" fmla="*/ 0 w 82555"/>
                  <a:gd name="connsiteY3" fmla="*/ 457200 h 471594"/>
                  <a:gd name="connsiteX4" fmla="*/ 0 w 82555"/>
                  <a:gd name="connsiteY4" fmla="*/ 0 h 471594"/>
                  <a:gd name="connsiteX0" fmla="*/ 2472 w 85027"/>
                  <a:gd name="connsiteY0" fmla="*/ 0 h 471594"/>
                  <a:gd name="connsiteX1" fmla="*/ 80204 w 85027"/>
                  <a:gd name="connsiteY1" fmla="*/ 0 h 471594"/>
                  <a:gd name="connsiteX2" fmla="*/ 80204 w 85027"/>
                  <a:gd name="connsiteY2" fmla="*/ 457200 h 471594"/>
                  <a:gd name="connsiteX3" fmla="*/ 2472 w 85027"/>
                  <a:gd name="connsiteY3" fmla="*/ 457200 h 471594"/>
                  <a:gd name="connsiteX4" fmla="*/ 2472 w 85027"/>
                  <a:gd name="connsiteY4" fmla="*/ 0 h 471594"/>
                  <a:gd name="connsiteX0" fmla="*/ 2472 w 85027"/>
                  <a:gd name="connsiteY0" fmla="*/ 0 h 474838"/>
                  <a:gd name="connsiteX1" fmla="*/ 80204 w 85027"/>
                  <a:gd name="connsiteY1" fmla="*/ 0 h 474838"/>
                  <a:gd name="connsiteX2" fmla="*/ 80204 w 85027"/>
                  <a:gd name="connsiteY2" fmla="*/ 457200 h 474838"/>
                  <a:gd name="connsiteX3" fmla="*/ 2472 w 85027"/>
                  <a:gd name="connsiteY3" fmla="*/ 457200 h 474838"/>
                  <a:gd name="connsiteX4" fmla="*/ 2472 w 85027"/>
                  <a:gd name="connsiteY4" fmla="*/ 0 h 474838"/>
                  <a:gd name="connsiteX0" fmla="*/ 2472 w 85027"/>
                  <a:gd name="connsiteY0" fmla="*/ 0 h 479495"/>
                  <a:gd name="connsiteX1" fmla="*/ 80204 w 85027"/>
                  <a:gd name="connsiteY1" fmla="*/ 0 h 479495"/>
                  <a:gd name="connsiteX2" fmla="*/ 80204 w 85027"/>
                  <a:gd name="connsiteY2" fmla="*/ 457200 h 479495"/>
                  <a:gd name="connsiteX3" fmla="*/ 2472 w 85027"/>
                  <a:gd name="connsiteY3" fmla="*/ 457200 h 479495"/>
                  <a:gd name="connsiteX4" fmla="*/ 2472 w 85027"/>
                  <a:gd name="connsiteY4" fmla="*/ 0 h 479495"/>
                  <a:gd name="connsiteX0" fmla="*/ 2472 w 85027"/>
                  <a:gd name="connsiteY0" fmla="*/ 0 h 481995"/>
                  <a:gd name="connsiteX1" fmla="*/ 80204 w 85027"/>
                  <a:gd name="connsiteY1" fmla="*/ 0 h 481995"/>
                  <a:gd name="connsiteX2" fmla="*/ 80204 w 85027"/>
                  <a:gd name="connsiteY2" fmla="*/ 457200 h 481995"/>
                  <a:gd name="connsiteX3" fmla="*/ 2472 w 85027"/>
                  <a:gd name="connsiteY3" fmla="*/ 457200 h 481995"/>
                  <a:gd name="connsiteX4" fmla="*/ 2472 w 85027"/>
                  <a:gd name="connsiteY4" fmla="*/ 0 h 481995"/>
                  <a:gd name="connsiteX0" fmla="*/ 2472 w 85406"/>
                  <a:gd name="connsiteY0" fmla="*/ 0 h 481995"/>
                  <a:gd name="connsiteX1" fmla="*/ 80204 w 85406"/>
                  <a:gd name="connsiteY1" fmla="*/ 0 h 481995"/>
                  <a:gd name="connsiteX2" fmla="*/ 80204 w 85406"/>
                  <a:gd name="connsiteY2" fmla="*/ 457200 h 481995"/>
                  <a:gd name="connsiteX3" fmla="*/ 2472 w 85406"/>
                  <a:gd name="connsiteY3" fmla="*/ 457200 h 481995"/>
                  <a:gd name="connsiteX4" fmla="*/ 2472 w 85406"/>
                  <a:gd name="connsiteY4" fmla="*/ 0 h 481995"/>
                  <a:gd name="connsiteX0" fmla="*/ 2472 w 85406"/>
                  <a:gd name="connsiteY0" fmla="*/ 0 h 486085"/>
                  <a:gd name="connsiteX1" fmla="*/ 80204 w 85406"/>
                  <a:gd name="connsiteY1" fmla="*/ 0 h 486085"/>
                  <a:gd name="connsiteX2" fmla="*/ 80204 w 85406"/>
                  <a:gd name="connsiteY2" fmla="*/ 457200 h 486085"/>
                  <a:gd name="connsiteX3" fmla="*/ 2472 w 85406"/>
                  <a:gd name="connsiteY3" fmla="*/ 457200 h 486085"/>
                  <a:gd name="connsiteX4" fmla="*/ 2472 w 85406"/>
                  <a:gd name="connsiteY4" fmla="*/ 0 h 486085"/>
                  <a:gd name="connsiteX0" fmla="*/ 2472 w 85406"/>
                  <a:gd name="connsiteY0" fmla="*/ 0 h 485063"/>
                  <a:gd name="connsiteX1" fmla="*/ 80204 w 85406"/>
                  <a:gd name="connsiteY1" fmla="*/ 0 h 485063"/>
                  <a:gd name="connsiteX2" fmla="*/ 80204 w 85406"/>
                  <a:gd name="connsiteY2" fmla="*/ 457200 h 485063"/>
                  <a:gd name="connsiteX3" fmla="*/ 2472 w 85406"/>
                  <a:gd name="connsiteY3" fmla="*/ 457200 h 485063"/>
                  <a:gd name="connsiteX4" fmla="*/ 2472 w 85406"/>
                  <a:gd name="connsiteY4" fmla="*/ 0 h 485063"/>
                  <a:gd name="connsiteX0" fmla="*/ 2472 w 85406"/>
                  <a:gd name="connsiteY0" fmla="*/ 0 h 489116"/>
                  <a:gd name="connsiteX1" fmla="*/ 80204 w 85406"/>
                  <a:gd name="connsiteY1" fmla="*/ 0 h 489116"/>
                  <a:gd name="connsiteX2" fmla="*/ 80204 w 85406"/>
                  <a:gd name="connsiteY2" fmla="*/ 457200 h 489116"/>
                  <a:gd name="connsiteX3" fmla="*/ 2472 w 85406"/>
                  <a:gd name="connsiteY3" fmla="*/ 457200 h 489116"/>
                  <a:gd name="connsiteX4" fmla="*/ 2472 w 85406"/>
                  <a:gd name="connsiteY4" fmla="*/ 0 h 489116"/>
                  <a:gd name="connsiteX0" fmla="*/ 2472 w 85406"/>
                  <a:gd name="connsiteY0" fmla="*/ 0 h 492335"/>
                  <a:gd name="connsiteX1" fmla="*/ 80204 w 85406"/>
                  <a:gd name="connsiteY1" fmla="*/ 0 h 492335"/>
                  <a:gd name="connsiteX2" fmla="*/ 80204 w 85406"/>
                  <a:gd name="connsiteY2" fmla="*/ 457200 h 492335"/>
                  <a:gd name="connsiteX3" fmla="*/ 2472 w 85406"/>
                  <a:gd name="connsiteY3" fmla="*/ 457200 h 492335"/>
                  <a:gd name="connsiteX4" fmla="*/ 2472 w 85406"/>
                  <a:gd name="connsiteY4" fmla="*/ 0 h 492335"/>
                  <a:gd name="connsiteX0" fmla="*/ 2472 w 85406"/>
                  <a:gd name="connsiteY0" fmla="*/ 0 h 495239"/>
                  <a:gd name="connsiteX1" fmla="*/ 80204 w 85406"/>
                  <a:gd name="connsiteY1" fmla="*/ 0 h 495239"/>
                  <a:gd name="connsiteX2" fmla="*/ 80204 w 85406"/>
                  <a:gd name="connsiteY2" fmla="*/ 457200 h 495239"/>
                  <a:gd name="connsiteX3" fmla="*/ 2472 w 85406"/>
                  <a:gd name="connsiteY3" fmla="*/ 457200 h 495239"/>
                  <a:gd name="connsiteX4" fmla="*/ 2472 w 85406"/>
                  <a:gd name="connsiteY4" fmla="*/ 0 h 49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406" h="495239">
                    <a:moveTo>
                      <a:pt x="2472" y="0"/>
                    </a:moveTo>
                    <a:lnTo>
                      <a:pt x="80204" y="0"/>
                    </a:lnTo>
                    <a:cubicBezTo>
                      <a:pt x="80204" y="152400"/>
                      <a:pt x="91910" y="341748"/>
                      <a:pt x="80204" y="457200"/>
                    </a:cubicBezTo>
                    <a:cubicBezTo>
                      <a:pt x="75811" y="508023"/>
                      <a:pt x="9280" y="507816"/>
                      <a:pt x="2472" y="457200"/>
                    </a:cubicBezTo>
                    <a:cubicBezTo>
                      <a:pt x="-3092" y="402216"/>
                      <a:pt x="2472" y="152400"/>
                      <a:pt x="2472" y="0"/>
                    </a:cubicBezTo>
                    <a:close/>
                  </a:path>
                </a:pathLst>
              </a:custGeom>
              <a:gradFill flip="none" rotWithShape="1">
                <a:gsLst>
                  <a:gs pos="46000">
                    <a:srgbClr val="FFFFFF">
                      <a:lumMod val="65000"/>
                    </a:srgbClr>
                  </a:gs>
                  <a:gs pos="9000">
                    <a:srgbClr val="000000">
                      <a:lumMod val="85000"/>
                      <a:lumOff val="15000"/>
                    </a:srgbClr>
                  </a:gs>
                  <a:gs pos="90000">
                    <a:srgbClr val="000000">
                      <a:lumMod val="85000"/>
                      <a:lumOff val="15000"/>
                    </a:srgbClr>
                  </a:gs>
                </a:gsLst>
                <a:lin ang="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1" name="Group 10"/>
              <p:cNvGrpSpPr/>
              <p:nvPr/>
            </p:nvGrpSpPr>
            <p:grpSpPr>
              <a:xfrm>
                <a:off x="3383855" y="1044903"/>
                <a:ext cx="1058976" cy="1000066"/>
                <a:chOff x="3383855" y="1044903"/>
                <a:chExt cx="1058976" cy="1000066"/>
              </a:xfrm>
            </p:grpSpPr>
            <p:sp>
              <p:nvSpPr>
                <p:cNvPr id="16" name="Oval 15"/>
                <p:cNvSpPr/>
                <p:nvPr/>
              </p:nvSpPr>
              <p:spPr>
                <a:xfrm>
                  <a:off x="3383855" y="1044903"/>
                  <a:ext cx="1000506" cy="1000066"/>
                </a:xfrm>
                <a:prstGeom prst="ellipse">
                  <a:avLst/>
                </a:prstGeom>
                <a:gradFill>
                  <a:gsLst>
                    <a:gs pos="100000">
                      <a:srgbClr val="EA2A29">
                        <a:lumMod val="60000"/>
                        <a:lumOff val="40000"/>
                      </a:srgbClr>
                    </a:gs>
                    <a:gs pos="18000">
                      <a:srgbClr val="EA2A29">
                        <a:lumMod val="75000"/>
                      </a:srgbClr>
                    </a:gs>
                  </a:gsLst>
                  <a:path path="circle">
                    <a:fillToRect l="50000" t="50000" r="50000" b="50000"/>
                  </a:path>
                </a:gradFill>
                <a:ln w="25400" cap="flat" cmpd="sng" algn="ctr">
                  <a:noFill/>
                  <a:prstDash val="solid"/>
                </a:ln>
                <a:effectLst>
                  <a:innerShdw blurRad="444500">
                    <a:srgbClr val="EA2A29">
                      <a:lumMod val="75000"/>
                    </a:srgbClr>
                  </a:inn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" name="Rectangle 6"/>
                <p:cNvSpPr/>
                <p:nvPr/>
              </p:nvSpPr>
              <p:spPr>
                <a:xfrm rot="20096091">
                  <a:off x="3567160" y="1692063"/>
                  <a:ext cx="875671" cy="257189"/>
                </a:xfrm>
                <a:custGeom>
                  <a:avLst/>
                  <a:gdLst>
                    <a:gd name="connsiteX0" fmla="*/ 0 w 762000"/>
                    <a:gd name="connsiteY0" fmla="*/ 0 h 76200"/>
                    <a:gd name="connsiteX1" fmla="*/ 762000 w 762000"/>
                    <a:gd name="connsiteY1" fmla="*/ 0 h 76200"/>
                    <a:gd name="connsiteX2" fmla="*/ 762000 w 762000"/>
                    <a:gd name="connsiteY2" fmla="*/ 76200 h 76200"/>
                    <a:gd name="connsiteX3" fmla="*/ 0 w 762000"/>
                    <a:gd name="connsiteY3" fmla="*/ 76200 h 76200"/>
                    <a:gd name="connsiteX4" fmla="*/ 0 w 762000"/>
                    <a:gd name="connsiteY4" fmla="*/ 0 h 76200"/>
                    <a:gd name="connsiteX0" fmla="*/ 0 w 762000"/>
                    <a:gd name="connsiteY0" fmla="*/ 0 h 76200"/>
                    <a:gd name="connsiteX1" fmla="*/ 762000 w 762000"/>
                    <a:gd name="connsiteY1" fmla="*/ 76200 h 76200"/>
                    <a:gd name="connsiteX2" fmla="*/ 0 w 762000"/>
                    <a:gd name="connsiteY2" fmla="*/ 76200 h 76200"/>
                    <a:gd name="connsiteX3" fmla="*/ 0 w 762000"/>
                    <a:gd name="connsiteY3" fmla="*/ 0 h 76200"/>
                    <a:gd name="connsiteX0" fmla="*/ 0 w 741903"/>
                    <a:gd name="connsiteY0" fmla="*/ 0 h 76200"/>
                    <a:gd name="connsiteX1" fmla="*/ 741903 w 741903"/>
                    <a:gd name="connsiteY1" fmla="*/ 20934 h 76200"/>
                    <a:gd name="connsiteX2" fmla="*/ 0 w 741903"/>
                    <a:gd name="connsiteY2" fmla="*/ 76200 h 76200"/>
                    <a:gd name="connsiteX3" fmla="*/ 0 w 741903"/>
                    <a:gd name="connsiteY3" fmla="*/ 0 h 76200"/>
                    <a:gd name="connsiteX0" fmla="*/ 0 w 741903"/>
                    <a:gd name="connsiteY0" fmla="*/ 0 h 76200"/>
                    <a:gd name="connsiteX1" fmla="*/ 741903 w 741903"/>
                    <a:gd name="connsiteY1" fmla="*/ 20934 h 76200"/>
                    <a:gd name="connsiteX2" fmla="*/ 0 w 741903"/>
                    <a:gd name="connsiteY2" fmla="*/ 76200 h 76200"/>
                    <a:gd name="connsiteX3" fmla="*/ 0 w 741903"/>
                    <a:gd name="connsiteY3" fmla="*/ 0 h 76200"/>
                    <a:gd name="connsiteX0" fmla="*/ 0 w 741903"/>
                    <a:gd name="connsiteY0" fmla="*/ 0 h 106929"/>
                    <a:gd name="connsiteX1" fmla="*/ 741903 w 741903"/>
                    <a:gd name="connsiteY1" fmla="*/ 20934 h 106929"/>
                    <a:gd name="connsiteX2" fmla="*/ 0 w 741903"/>
                    <a:gd name="connsiteY2" fmla="*/ 76200 h 106929"/>
                    <a:gd name="connsiteX3" fmla="*/ 0 w 741903"/>
                    <a:gd name="connsiteY3" fmla="*/ 0 h 106929"/>
                    <a:gd name="connsiteX0" fmla="*/ 0 w 741903"/>
                    <a:gd name="connsiteY0" fmla="*/ 0 h 110672"/>
                    <a:gd name="connsiteX1" fmla="*/ 741903 w 741903"/>
                    <a:gd name="connsiteY1" fmla="*/ 20934 h 110672"/>
                    <a:gd name="connsiteX2" fmla="*/ 0 w 741903"/>
                    <a:gd name="connsiteY2" fmla="*/ 76200 h 110672"/>
                    <a:gd name="connsiteX3" fmla="*/ 0 w 741903"/>
                    <a:gd name="connsiteY3" fmla="*/ 0 h 110672"/>
                    <a:gd name="connsiteX0" fmla="*/ 0 w 741903"/>
                    <a:gd name="connsiteY0" fmla="*/ 55266 h 89738"/>
                    <a:gd name="connsiteX1" fmla="*/ 741903 w 741903"/>
                    <a:gd name="connsiteY1" fmla="*/ 0 h 89738"/>
                    <a:gd name="connsiteX2" fmla="*/ 0 w 741903"/>
                    <a:gd name="connsiteY2" fmla="*/ 55266 h 89738"/>
                    <a:gd name="connsiteX0" fmla="*/ 0 w 741903"/>
                    <a:gd name="connsiteY0" fmla="*/ 55266 h 89738"/>
                    <a:gd name="connsiteX1" fmla="*/ 741903 w 741903"/>
                    <a:gd name="connsiteY1" fmla="*/ 0 h 89738"/>
                    <a:gd name="connsiteX2" fmla="*/ 0 w 741903"/>
                    <a:gd name="connsiteY2" fmla="*/ 55266 h 89738"/>
                    <a:gd name="connsiteX0" fmla="*/ 0 w 741903"/>
                    <a:gd name="connsiteY0" fmla="*/ 55266 h 114304"/>
                    <a:gd name="connsiteX1" fmla="*/ 741903 w 741903"/>
                    <a:gd name="connsiteY1" fmla="*/ 0 h 114304"/>
                    <a:gd name="connsiteX2" fmla="*/ 0 w 741903"/>
                    <a:gd name="connsiteY2" fmla="*/ 55266 h 114304"/>
                    <a:gd name="connsiteX0" fmla="*/ 0 w 741903"/>
                    <a:gd name="connsiteY0" fmla="*/ 55266 h 134103"/>
                    <a:gd name="connsiteX1" fmla="*/ 741903 w 741903"/>
                    <a:gd name="connsiteY1" fmla="*/ 0 h 134103"/>
                    <a:gd name="connsiteX2" fmla="*/ 0 w 741903"/>
                    <a:gd name="connsiteY2" fmla="*/ 55266 h 134103"/>
                    <a:gd name="connsiteX0" fmla="*/ 0 w 741903"/>
                    <a:gd name="connsiteY0" fmla="*/ 55266 h 134103"/>
                    <a:gd name="connsiteX1" fmla="*/ 741903 w 741903"/>
                    <a:gd name="connsiteY1" fmla="*/ 0 h 134103"/>
                    <a:gd name="connsiteX2" fmla="*/ 0 w 741903"/>
                    <a:gd name="connsiteY2" fmla="*/ 55266 h 134103"/>
                    <a:gd name="connsiteX0" fmla="*/ 0 w 741903"/>
                    <a:gd name="connsiteY0" fmla="*/ 55266 h 134103"/>
                    <a:gd name="connsiteX1" fmla="*/ 741903 w 741903"/>
                    <a:gd name="connsiteY1" fmla="*/ 0 h 134103"/>
                    <a:gd name="connsiteX2" fmla="*/ 0 w 741903"/>
                    <a:gd name="connsiteY2" fmla="*/ 55266 h 134103"/>
                    <a:gd name="connsiteX0" fmla="*/ 0 w 741903"/>
                    <a:gd name="connsiteY0" fmla="*/ 55266 h 134103"/>
                    <a:gd name="connsiteX1" fmla="*/ 741903 w 741903"/>
                    <a:gd name="connsiteY1" fmla="*/ 0 h 134103"/>
                    <a:gd name="connsiteX2" fmla="*/ 0 w 741903"/>
                    <a:gd name="connsiteY2" fmla="*/ 55266 h 134103"/>
                    <a:gd name="connsiteX0" fmla="*/ 0 w 804277"/>
                    <a:gd name="connsiteY0" fmla="*/ 154906 h 202906"/>
                    <a:gd name="connsiteX1" fmla="*/ 804277 w 804277"/>
                    <a:gd name="connsiteY1" fmla="*/ 0 h 202906"/>
                    <a:gd name="connsiteX2" fmla="*/ 0 w 804277"/>
                    <a:gd name="connsiteY2" fmla="*/ 154906 h 202906"/>
                    <a:gd name="connsiteX0" fmla="*/ 0 w 875671"/>
                    <a:gd name="connsiteY0" fmla="*/ 32135 h 121592"/>
                    <a:gd name="connsiteX1" fmla="*/ 875671 w 875671"/>
                    <a:gd name="connsiteY1" fmla="*/ 0 h 121592"/>
                    <a:gd name="connsiteX2" fmla="*/ 0 w 875671"/>
                    <a:gd name="connsiteY2" fmla="*/ 32135 h 121592"/>
                    <a:gd name="connsiteX0" fmla="*/ 0 w 875671"/>
                    <a:gd name="connsiteY0" fmla="*/ 32135 h 220049"/>
                    <a:gd name="connsiteX1" fmla="*/ 875671 w 875671"/>
                    <a:gd name="connsiteY1" fmla="*/ 0 h 220049"/>
                    <a:gd name="connsiteX2" fmla="*/ 0 w 875671"/>
                    <a:gd name="connsiteY2" fmla="*/ 32135 h 220049"/>
                    <a:gd name="connsiteX0" fmla="*/ 0 w 875671"/>
                    <a:gd name="connsiteY0" fmla="*/ 32135 h 263724"/>
                    <a:gd name="connsiteX1" fmla="*/ 875671 w 875671"/>
                    <a:gd name="connsiteY1" fmla="*/ 0 h 263724"/>
                    <a:gd name="connsiteX2" fmla="*/ 0 w 875671"/>
                    <a:gd name="connsiteY2" fmla="*/ 32135 h 263724"/>
                    <a:gd name="connsiteX0" fmla="*/ 0 w 875671"/>
                    <a:gd name="connsiteY0" fmla="*/ 32135 h 273667"/>
                    <a:gd name="connsiteX1" fmla="*/ 875671 w 875671"/>
                    <a:gd name="connsiteY1" fmla="*/ 0 h 273667"/>
                    <a:gd name="connsiteX2" fmla="*/ 0 w 875671"/>
                    <a:gd name="connsiteY2" fmla="*/ 32135 h 273667"/>
                    <a:gd name="connsiteX0" fmla="*/ 0 w 875671"/>
                    <a:gd name="connsiteY0" fmla="*/ 32135 h 273667"/>
                    <a:gd name="connsiteX1" fmla="*/ 875671 w 875671"/>
                    <a:gd name="connsiteY1" fmla="*/ 0 h 273667"/>
                    <a:gd name="connsiteX2" fmla="*/ 0 w 875671"/>
                    <a:gd name="connsiteY2" fmla="*/ 32135 h 273667"/>
                    <a:gd name="connsiteX0" fmla="*/ 0 w 875671"/>
                    <a:gd name="connsiteY0" fmla="*/ 32135 h 273667"/>
                    <a:gd name="connsiteX1" fmla="*/ 875671 w 875671"/>
                    <a:gd name="connsiteY1" fmla="*/ 0 h 273667"/>
                    <a:gd name="connsiteX2" fmla="*/ 0 w 875671"/>
                    <a:gd name="connsiteY2" fmla="*/ 32135 h 273667"/>
                    <a:gd name="connsiteX0" fmla="*/ 0 w 875671"/>
                    <a:gd name="connsiteY0" fmla="*/ 32135 h 278833"/>
                    <a:gd name="connsiteX1" fmla="*/ 875671 w 875671"/>
                    <a:gd name="connsiteY1" fmla="*/ 0 h 278833"/>
                    <a:gd name="connsiteX2" fmla="*/ 0 w 875671"/>
                    <a:gd name="connsiteY2" fmla="*/ 32135 h 278833"/>
                    <a:gd name="connsiteX0" fmla="*/ 0 w 875671"/>
                    <a:gd name="connsiteY0" fmla="*/ 32135 h 274806"/>
                    <a:gd name="connsiteX1" fmla="*/ 875671 w 875671"/>
                    <a:gd name="connsiteY1" fmla="*/ 0 h 274806"/>
                    <a:gd name="connsiteX2" fmla="*/ 0 w 875671"/>
                    <a:gd name="connsiteY2" fmla="*/ 32135 h 274806"/>
                    <a:gd name="connsiteX0" fmla="*/ 0 w 875671"/>
                    <a:gd name="connsiteY0" fmla="*/ 32135 h 274806"/>
                    <a:gd name="connsiteX1" fmla="*/ 875671 w 875671"/>
                    <a:gd name="connsiteY1" fmla="*/ 0 h 274806"/>
                    <a:gd name="connsiteX2" fmla="*/ 0 w 875671"/>
                    <a:gd name="connsiteY2" fmla="*/ 32135 h 274806"/>
                    <a:gd name="connsiteX0" fmla="*/ 0 w 875671"/>
                    <a:gd name="connsiteY0" fmla="*/ 32135 h 278097"/>
                    <a:gd name="connsiteX1" fmla="*/ 875671 w 875671"/>
                    <a:gd name="connsiteY1" fmla="*/ 0 h 278097"/>
                    <a:gd name="connsiteX2" fmla="*/ 0 w 875671"/>
                    <a:gd name="connsiteY2" fmla="*/ 32135 h 278097"/>
                    <a:gd name="connsiteX0" fmla="*/ 0 w 875671"/>
                    <a:gd name="connsiteY0" fmla="*/ 32135 h 275855"/>
                    <a:gd name="connsiteX1" fmla="*/ 875671 w 875671"/>
                    <a:gd name="connsiteY1" fmla="*/ 0 h 275855"/>
                    <a:gd name="connsiteX2" fmla="*/ 0 w 875671"/>
                    <a:gd name="connsiteY2" fmla="*/ 32135 h 275855"/>
                    <a:gd name="connsiteX0" fmla="*/ 0 w 875671"/>
                    <a:gd name="connsiteY0" fmla="*/ 32135 h 275855"/>
                    <a:gd name="connsiteX1" fmla="*/ 875671 w 875671"/>
                    <a:gd name="connsiteY1" fmla="*/ 0 h 275855"/>
                    <a:gd name="connsiteX2" fmla="*/ 0 w 875671"/>
                    <a:gd name="connsiteY2" fmla="*/ 32135 h 275855"/>
                    <a:gd name="connsiteX0" fmla="*/ 0 w 875671"/>
                    <a:gd name="connsiteY0" fmla="*/ 32135 h 275855"/>
                    <a:gd name="connsiteX1" fmla="*/ 875671 w 875671"/>
                    <a:gd name="connsiteY1" fmla="*/ 0 h 275855"/>
                    <a:gd name="connsiteX2" fmla="*/ 0 w 875671"/>
                    <a:gd name="connsiteY2" fmla="*/ 32135 h 275855"/>
                    <a:gd name="connsiteX0" fmla="*/ 0 w 875671"/>
                    <a:gd name="connsiteY0" fmla="*/ 32135 h 276915"/>
                    <a:gd name="connsiteX1" fmla="*/ 875671 w 875671"/>
                    <a:gd name="connsiteY1" fmla="*/ 0 h 276915"/>
                    <a:gd name="connsiteX2" fmla="*/ 0 w 875671"/>
                    <a:gd name="connsiteY2" fmla="*/ 32135 h 276915"/>
                    <a:gd name="connsiteX0" fmla="*/ 0 w 875671"/>
                    <a:gd name="connsiteY0" fmla="*/ 32135 h 266795"/>
                    <a:gd name="connsiteX1" fmla="*/ 875671 w 875671"/>
                    <a:gd name="connsiteY1" fmla="*/ 0 h 266795"/>
                    <a:gd name="connsiteX2" fmla="*/ 0 w 875671"/>
                    <a:gd name="connsiteY2" fmla="*/ 32135 h 266795"/>
                    <a:gd name="connsiteX0" fmla="*/ 0 w 875671"/>
                    <a:gd name="connsiteY0" fmla="*/ 32135 h 257189"/>
                    <a:gd name="connsiteX1" fmla="*/ 875671 w 875671"/>
                    <a:gd name="connsiteY1" fmla="*/ 0 h 257189"/>
                    <a:gd name="connsiteX2" fmla="*/ 0 w 875671"/>
                    <a:gd name="connsiteY2" fmla="*/ 32135 h 2571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75671" h="257189">
                      <a:moveTo>
                        <a:pt x="0" y="32135"/>
                      </a:moveTo>
                      <a:cubicBezTo>
                        <a:pt x="387308" y="336872"/>
                        <a:pt x="620743" y="279214"/>
                        <a:pt x="875671" y="0"/>
                      </a:cubicBezTo>
                      <a:cubicBezTo>
                        <a:pt x="679766" y="308416"/>
                        <a:pt x="319317" y="363738"/>
                        <a:pt x="0" y="32135"/>
                      </a:cubicBezTo>
                      <a:close/>
                    </a:path>
                  </a:pathLst>
                </a:custGeom>
                <a:gradFill>
                  <a:gsLst>
                    <a:gs pos="98000">
                      <a:srgbClr val="EA2A29">
                        <a:lumMod val="60000"/>
                        <a:lumOff val="40000"/>
                        <a:alpha val="0"/>
                      </a:srgbClr>
                    </a:gs>
                    <a:gs pos="0">
                      <a:sysClr val="window" lastClr="FFFFFF"/>
                    </a:gs>
                  </a:gsLst>
                  <a:path path="circle">
                    <a:fillToRect l="50000" t="50000" r="50000" b="50000"/>
                  </a:path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2" name="Rectangle 9"/>
              <p:cNvSpPr/>
              <p:nvPr/>
            </p:nvSpPr>
            <p:spPr>
              <a:xfrm>
                <a:off x="3633786" y="1259680"/>
                <a:ext cx="397005" cy="369275"/>
              </a:xfrm>
              <a:custGeom>
                <a:avLst/>
                <a:gdLst>
                  <a:gd name="connsiteX0" fmla="*/ 0 w 304800"/>
                  <a:gd name="connsiteY0" fmla="*/ 0 h 381000"/>
                  <a:gd name="connsiteX1" fmla="*/ 304800 w 304800"/>
                  <a:gd name="connsiteY1" fmla="*/ 0 h 381000"/>
                  <a:gd name="connsiteX2" fmla="*/ 304800 w 304800"/>
                  <a:gd name="connsiteY2" fmla="*/ 381000 h 381000"/>
                  <a:gd name="connsiteX3" fmla="*/ 0 w 304800"/>
                  <a:gd name="connsiteY3" fmla="*/ 381000 h 381000"/>
                  <a:gd name="connsiteX4" fmla="*/ 0 w 304800"/>
                  <a:gd name="connsiteY4" fmla="*/ 0 h 381000"/>
                  <a:gd name="connsiteX0" fmla="*/ 0 w 378619"/>
                  <a:gd name="connsiteY0" fmla="*/ 0 h 381000"/>
                  <a:gd name="connsiteX1" fmla="*/ 304800 w 378619"/>
                  <a:gd name="connsiteY1" fmla="*/ 0 h 381000"/>
                  <a:gd name="connsiteX2" fmla="*/ 378619 w 378619"/>
                  <a:gd name="connsiteY2" fmla="*/ 147638 h 381000"/>
                  <a:gd name="connsiteX3" fmla="*/ 0 w 378619"/>
                  <a:gd name="connsiteY3" fmla="*/ 381000 h 381000"/>
                  <a:gd name="connsiteX4" fmla="*/ 0 w 378619"/>
                  <a:gd name="connsiteY4" fmla="*/ 0 h 381000"/>
                  <a:gd name="connsiteX0" fmla="*/ 0 w 378619"/>
                  <a:gd name="connsiteY0" fmla="*/ 0 h 280988"/>
                  <a:gd name="connsiteX1" fmla="*/ 304800 w 378619"/>
                  <a:gd name="connsiteY1" fmla="*/ 0 h 280988"/>
                  <a:gd name="connsiteX2" fmla="*/ 378619 w 378619"/>
                  <a:gd name="connsiteY2" fmla="*/ 147638 h 280988"/>
                  <a:gd name="connsiteX3" fmla="*/ 88106 w 378619"/>
                  <a:gd name="connsiteY3" fmla="*/ 280988 h 280988"/>
                  <a:gd name="connsiteX4" fmla="*/ 0 w 378619"/>
                  <a:gd name="connsiteY4" fmla="*/ 0 h 280988"/>
                  <a:gd name="connsiteX0" fmla="*/ 0 w 378619"/>
                  <a:gd name="connsiteY0" fmla="*/ 0 h 310111"/>
                  <a:gd name="connsiteX1" fmla="*/ 304800 w 378619"/>
                  <a:gd name="connsiteY1" fmla="*/ 0 h 310111"/>
                  <a:gd name="connsiteX2" fmla="*/ 378619 w 378619"/>
                  <a:gd name="connsiteY2" fmla="*/ 147638 h 310111"/>
                  <a:gd name="connsiteX3" fmla="*/ 88106 w 378619"/>
                  <a:gd name="connsiteY3" fmla="*/ 280988 h 310111"/>
                  <a:gd name="connsiteX4" fmla="*/ 0 w 378619"/>
                  <a:gd name="connsiteY4" fmla="*/ 0 h 310111"/>
                  <a:gd name="connsiteX0" fmla="*/ 0 w 378619"/>
                  <a:gd name="connsiteY0" fmla="*/ 0 h 310111"/>
                  <a:gd name="connsiteX1" fmla="*/ 304800 w 378619"/>
                  <a:gd name="connsiteY1" fmla="*/ 0 h 310111"/>
                  <a:gd name="connsiteX2" fmla="*/ 378619 w 378619"/>
                  <a:gd name="connsiteY2" fmla="*/ 147638 h 310111"/>
                  <a:gd name="connsiteX3" fmla="*/ 97631 w 378619"/>
                  <a:gd name="connsiteY3" fmla="*/ 280988 h 310111"/>
                  <a:gd name="connsiteX4" fmla="*/ 0 w 378619"/>
                  <a:gd name="connsiteY4" fmla="*/ 0 h 310111"/>
                  <a:gd name="connsiteX0" fmla="*/ 0 w 371476"/>
                  <a:gd name="connsiteY0" fmla="*/ 0 h 310373"/>
                  <a:gd name="connsiteX1" fmla="*/ 304800 w 371476"/>
                  <a:gd name="connsiteY1" fmla="*/ 0 h 310373"/>
                  <a:gd name="connsiteX2" fmla="*/ 371476 w 371476"/>
                  <a:gd name="connsiteY2" fmla="*/ 150019 h 310373"/>
                  <a:gd name="connsiteX3" fmla="*/ 97631 w 371476"/>
                  <a:gd name="connsiteY3" fmla="*/ 280988 h 310373"/>
                  <a:gd name="connsiteX4" fmla="*/ 0 w 371476"/>
                  <a:gd name="connsiteY4" fmla="*/ 0 h 310373"/>
                  <a:gd name="connsiteX0" fmla="*/ 0 w 371476"/>
                  <a:gd name="connsiteY0" fmla="*/ 0 h 337057"/>
                  <a:gd name="connsiteX1" fmla="*/ 304800 w 371476"/>
                  <a:gd name="connsiteY1" fmla="*/ 0 h 337057"/>
                  <a:gd name="connsiteX2" fmla="*/ 371476 w 371476"/>
                  <a:gd name="connsiteY2" fmla="*/ 150019 h 337057"/>
                  <a:gd name="connsiteX3" fmla="*/ 97631 w 371476"/>
                  <a:gd name="connsiteY3" fmla="*/ 280988 h 337057"/>
                  <a:gd name="connsiteX4" fmla="*/ 0 w 371476"/>
                  <a:gd name="connsiteY4" fmla="*/ 0 h 337057"/>
                  <a:gd name="connsiteX0" fmla="*/ 0 w 395289"/>
                  <a:gd name="connsiteY0" fmla="*/ 35718 h 337057"/>
                  <a:gd name="connsiteX1" fmla="*/ 328613 w 395289"/>
                  <a:gd name="connsiteY1" fmla="*/ 0 h 337057"/>
                  <a:gd name="connsiteX2" fmla="*/ 395289 w 395289"/>
                  <a:gd name="connsiteY2" fmla="*/ 150019 h 337057"/>
                  <a:gd name="connsiteX3" fmla="*/ 121444 w 395289"/>
                  <a:gd name="connsiteY3" fmla="*/ 280988 h 337057"/>
                  <a:gd name="connsiteX4" fmla="*/ 0 w 395289"/>
                  <a:gd name="connsiteY4" fmla="*/ 35718 h 337057"/>
                  <a:gd name="connsiteX0" fmla="*/ 0 w 395289"/>
                  <a:gd name="connsiteY0" fmla="*/ 71437 h 372776"/>
                  <a:gd name="connsiteX1" fmla="*/ 307181 w 395289"/>
                  <a:gd name="connsiteY1" fmla="*/ 0 h 372776"/>
                  <a:gd name="connsiteX2" fmla="*/ 395289 w 395289"/>
                  <a:gd name="connsiteY2" fmla="*/ 185738 h 372776"/>
                  <a:gd name="connsiteX3" fmla="*/ 121444 w 395289"/>
                  <a:gd name="connsiteY3" fmla="*/ 316707 h 372776"/>
                  <a:gd name="connsiteX4" fmla="*/ 0 w 395289"/>
                  <a:gd name="connsiteY4" fmla="*/ 71437 h 372776"/>
                  <a:gd name="connsiteX0" fmla="*/ 0 w 395289"/>
                  <a:gd name="connsiteY0" fmla="*/ 71437 h 372776"/>
                  <a:gd name="connsiteX1" fmla="*/ 307181 w 395289"/>
                  <a:gd name="connsiteY1" fmla="*/ 0 h 372776"/>
                  <a:gd name="connsiteX2" fmla="*/ 395289 w 395289"/>
                  <a:gd name="connsiteY2" fmla="*/ 185738 h 372776"/>
                  <a:gd name="connsiteX3" fmla="*/ 121444 w 395289"/>
                  <a:gd name="connsiteY3" fmla="*/ 316707 h 372776"/>
                  <a:gd name="connsiteX4" fmla="*/ 0 w 395289"/>
                  <a:gd name="connsiteY4" fmla="*/ 71437 h 372776"/>
                  <a:gd name="connsiteX0" fmla="*/ 0 w 395289"/>
                  <a:gd name="connsiteY0" fmla="*/ 71437 h 372776"/>
                  <a:gd name="connsiteX1" fmla="*/ 307181 w 395289"/>
                  <a:gd name="connsiteY1" fmla="*/ 0 h 372776"/>
                  <a:gd name="connsiteX2" fmla="*/ 395289 w 395289"/>
                  <a:gd name="connsiteY2" fmla="*/ 185738 h 372776"/>
                  <a:gd name="connsiteX3" fmla="*/ 121444 w 395289"/>
                  <a:gd name="connsiteY3" fmla="*/ 316707 h 372776"/>
                  <a:gd name="connsiteX4" fmla="*/ 0 w 395289"/>
                  <a:gd name="connsiteY4" fmla="*/ 71437 h 372776"/>
                  <a:gd name="connsiteX0" fmla="*/ 0 w 395289"/>
                  <a:gd name="connsiteY0" fmla="*/ 71437 h 372776"/>
                  <a:gd name="connsiteX1" fmla="*/ 307181 w 395289"/>
                  <a:gd name="connsiteY1" fmla="*/ 0 h 372776"/>
                  <a:gd name="connsiteX2" fmla="*/ 395289 w 395289"/>
                  <a:gd name="connsiteY2" fmla="*/ 185738 h 372776"/>
                  <a:gd name="connsiteX3" fmla="*/ 121444 w 395289"/>
                  <a:gd name="connsiteY3" fmla="*/ 316707 h 372776"/>
                  <a:gd name="connsiteX4" fmla="*/ 0 w 395289"/>
                  <a:gd name="connsiteY4" fmla="*/ 71437 h 372776"/>
                  <a:gd name="connsiteX0" fmla="*/ 0 w 395291"/>
                  <a:gd name="connsiteY0" fmla="*/ 71437 h 373382"/>
                  <a:gd name="connsiteX1" fmla="*/ 307181 w 395291"/>
                  <a:gd name="connsiteY1" fmla="*/ 0 h 373382"/>
                  <a:gd name="connsiteX2" fmla="*/ 395289 w 395291"/>
                  <a:gd name="connsiteY2" fmla="*/ 185738 h 373382"/>
                  <a:gd name="connsiteX3" fmla="*/ 121444 w 395291"/>
                  <a:gd name="connsiteY3" fmla="*/ 316707 h 373382"/>
                  <a:gd name="connsiteX4" fmla="*/ 0 w 395291"/>
                  <a:gd name="connsiteY4" fmla="*/ 71437 h 373382"/>
                  <a:gd name="connsiteX0" fmla="*/ 0 w 395291"/>
                  <a:gd name="connsiteY0" fmla="*/ 71437 h 373382"/>
                  <a:gd name="connsiteX1" fmla="*/ 307181 w 395291"/>
                  <a:gd name="connsiteY1" fmla="*/ 0 h 373382"/>
                  <a:gd name="connsiteX2" fmla="*/ 395289 w 395291"/>
                  <a:gd name="connsiteY2" fmla="*/ 185738 h 373382"/>
                  <a:gd name="connsiteX3" fmla="*/ 121444 w 395291"/>
                  <a:gd name="connsiteY3" fmla="*/ 316707 h 373382"/>
                  <a:gd name="connsiteX4" fmla="*/ 0 w 395291"/>
                  <a:gd name="connsiteY4" fmla="*/ 71437 h 373382"/>
                  <a:gd name="connsiteX0" fmla="*/ 0 w 397005"/>
                  <a:gd name="connsiteY0" fmla="*/ 71437 h 369275"/>
                  <a:gd name="connsiteX1" fmla="*/ 307181 w 397005"/>
                  <a:gd name="connsiteY1" fmla="*/ 0 h 369275"/>
                  <a:gd name="connsiteX2" fmla="*/ 395289 w 397005"/>
                  <a:gd name="connsiteY2" fmla="*/ 185738 h 369275"/>
                  <a:gd name="connsiteX3" fmla="*/ 121444 w 397005"/>
                  <a:gd name="connsiteY3" fmla="*/ 316707 h 369275"/>
                  <a:gd name="connsiteX4" fmla="*/ 0 w 397005"/>
                  <a:gd name="connsiteY4" fmla="*/ 71437 h 369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7005" h="369275">
                    <a:moveTo>
                      <a:pt x="0" y="71437"/>
                    </a:moveTo>
                    <a:lnTo>
                      <a:pt x="307181" y="0"/>
                    </a:lnTo>
                    <a:cubicBezTo>
                      <a:pt x="353219" y="66676"/>
                      <a:pt x="384970" y="126206"/>
                      <a:pt x="395289" y="185738"/>
                    </a:cubicBezTo>
                    <a:cubicBezTo>
                      <a:pt x="417514" y="373062"/>
                      <a:pt x="218282" y="417514"/>
                      <a:pt x="121444" y="316707"/>
                    </a:cubicBezTo>
                    <a:cubicBezTo>
                      <a:pt x="61913" y="244475"/>
                      <a:pt x="40481" y="153194"/>
                      <a:pt x="0" y="71437"/>
                    </a:cubicBezTo>
                    <a:close/>
                  </a:path>
                </a:pathLst>
              </a:custGeom>
              <a:solidFill>
                <a:srgbClr val="EA2A29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3" name="Group 12"/>
              <p:cNvGrpSpPr/>
              <p:nvPr/>
            </p:nvGrpSpPr>
            <p:grpSpPr>
              <a:xfrm>
                <a:off x="3405349" y="882680"/>
                <a:ext cx="712885" cy="674319"/>
                <a:chOff x="3383855" y="1044903"/>
                <a:chExt cx="1057262" cy="1000066"/>
              </a:xfrm>
            </p:grpSpPr>
            <p:sp>
              <p:nvSpPr>
                <p:cNvPr id="14" name="Oval 13"/>
                <p:cNvSpPr/>
                <p:nvPr/>
              </p:nvSpPr>
              <p:spPr>
                <a:xfrm>
                  <a:off x="3383855" y="1044903"/>
                  <a:ext cx="1000506" cy="1000066"/>
                </a:xfrm>
                <a:prstGeom prst="ellipse">
                  <a:avLst/>
                </a:prstGeom>
                <a:gradFill>
                  <a:gsLst>
                    <a:gs pos="98000">
                      <a:srgbClr val="EA2A29">
                        <a:lumMod val="60000"/>
                        <a:lumOff val="40000"/>
                      </a:srgbClr>
                    </a:gs>
                    <a:gs pos="18000">
                      <a:srgbClr val="EA2A29">
                        <a:lumMod val="75000"/>
                      </a:srgbClr>
                    </a:gs>
                  </a:gsLst>
                  <a:path path="circle">
                    <a:fillToRect l="50000" t="50000" r="50000" b="50000"/>
                  </a:path>
                </a:gradFill>
                <a:ln w="25400" cap="flat" cmpd="sng" algn="ctr">
                  <a:noFill/>
                  <a:prstDash val="solid"/>
                </a:ln>
                <a:effectLst>
                  <a:innerShdw blurRad="444500">
                    <a:srgbClr val="EA2A29">
                      <a:lumMod val="75000"/>
                    </a:srgbClr>
                  </a:inn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" name="Rectangle 6"/>
                <p:cNvSpPr/>
                <p:nvPr/>
              </p:nvSpPr>
              <p:spPr>
                <a:xfrm rot="20096091">
                  <a:off x="3565446" y="1656566"/>
                  <a:ext cx="875671" cy="264189"/>
                </a:xfrm>
                <a:custGeom>
                  <a:avLst/>
                  <a:gdLst>
                    <a:gd name="connsiteX0" fmla="*/ 0 w 762000"/>
                    <a:gd name="connsiteY0" fmla="*/ 0 h 76200"/>
                    <a:gd name="connsiteX1" fmla="*/ 762000 w 762000"/>
                    <a:gd name="connsiteY1" fmla="*/ 0 h 76200"/>
                    <a:gd name="connsiteX2" fmla="*/ 762000 w 762000"/>
                    <a:gd name="connsiteY2" fmla="*/ 76200 h 76200"/>
                    <a:gd name="connsiteX3" fmla="*/ 0 w 762000"/>
                    <a:gd name="connsiteY3" fmla="*/ 76200 h 76200"/>
                    <a:gd name="connsiteX4" fmla="*/ 0 w 762000"/>
                    <a:gd name="connsiteY4" fmla="*/ 0 h 76200"/>
                    <a:gd name="connsiteX0" fmla="*/ 0 w 762000"/>
                    <a:gd name="connsiteY0" fmla="*/ 0 h 76200"/>
                    <a:gd name="connsiteX1" fmla="*/ 762000 w 762000"/>
                    <a:gd name="connsiteY1" fmla="*/ 76200 h 76200"/>
                    <a:gd name="connsiteX2" fmla="*/ 0 w 762000"/>
                    <a:gd name="connsiteY2" fmla="*/ 76200 h 76200"/>
                    <a:gd name="connsiteX3" fmla="*/ 0 w 762000"/>
                    <a:gd name="connsiteY3" fmla="*/ 0 h 76200"/>
                    <a:gd name="connsiteX0" fmla="*/ 0 w 741903"/>
                    <a:gd name="connsiteY0" fmla="*/ 0 h 76200"/>
                    <a:gd name="connsiteX1" fmla="*/ 741903 w 741903"/>
                    <a:gd name="connsiteY1" fmla="*/ 20934 h 76200"/>
                    <a:gd name="connsiteX2" fmla="*/ 0 w 741903"/>
                    <a:gd name="connsiteY2" fmla="*/ 76200 h 76200"/>
                    <a:gd name="connsiteX3" fmla="*/ 0 w 741903"/>
                    <a:gd name="connsiteY3" fmla="*/ 0 h 76200"/>
                    <a:gd name="connsiteX0" fmla="*/ 0 w 741903"/>
                    <a:gd name="connsiteY0" fmla="*/ 0 h 76200"/>
                    <a:gd name="connsiteX1" fmla="*/ 741903 w 741903"/>
                    <a:gd name="connsiteY1" fmla="*/ 20934 h 76200"/>
                    <a:gd name="connsiteX2" fmla="*/ 0 w 741903"/>
                    <a:gd name="connsiteY2" fmla="*/ 76200 h 76200"/>
                    <a:gd name="connsiteX3" fmla="*/ 0 w 741903"/>
                    <a:gd name="connsiteY3" fmla="*/ 0 h 76200"/>
                    <a:gd name="connsiteX0" fmla="*/ 0 w 741903"/>
                    <a:gd name="connsiteY0" fmla="*/ 0 h 106929"/>
                    <a:gd name="connsiteX1" fmla="*/ 741903 w 741903"/>
                    <a:gd name="connsiteY1" fmla="*/ 20934 h 106929"/>
                    <a:gd name="connsiteX2" fmla="*/ 0 w 741903"/>
                    <a:gd name="connsiteY2" fmla="*/ 76200 h 106929"/>
                    <a:gd name="connsiteX3" fmla="*/ 0 w 741903"/>
                    <a:gd name="connsiteY3" fmla="*/ 0 h 106929"/>
                    <a:gd name="connsiteX0" fmla="*/ 0 w 741903"/>
                    <a:gd name="connsiteY0" fmla="*/ 0 h 110672"/>
                    <a:gd name="connsiteX1" fmla="*/ 741903 w 741903"/>
                    <a:gd name="connsiteY1" fmla="*/ 20934 h 110672"/>
                    <a:gd name="connsiteX2" fmla="*/ 0 w 741903"/>
                    <a:gd name="connsiteY2" fmla="*/ 76200 h 110672"/>
                    <a:gd name="connsiteX3" fmla="*/ 0 w 741903"/>
                    <a:gd name="connsiteY3" fmla="*/ 0 h 110672"/>
                    <a:gd name="connsiteX0" fmla="*/ 0 w 741903"/>
                    <a:gd name="connsiteY0" fmla="*/ 55266 h 89738"/>
                    <a:gd name="connsiteX1" fmla="*/ 741903 w 741903"/>
                    <a:gd name="connsiteY1" fmla="*/ 0 h 89738"/>
                    <a:gd name="connsiteX2" fmla="*/ 0 w 741903"/>
                    <a:gd name="connsiteY2" fmla="*/ 55266 h 89738"/>
                    <a:gd name="connsiteX0" fmla="*/ 0 w 741903"/>
                    <a:gd name="connsiteY0" fmla="*/ 55266 h 89738"/>
                    <a:gd name="connsiteX1" fmla="*/ 741903 w 741903"/>
                    <a:gd name="connsiteY1" fmla="*/ 0 h 89738"/>
                    <a:gd name="connsiteX2" fmla="*/ 0 w 741903"/>
                    <a:gd name="connsiteY2" fmla="*/ 55266 h 89738"/>
                    <a:gd name="connsiteX0" fmla="*/ 0 w 741903"/>
                    <a:gd name="connsiteY0" fmla="*/ 55266 h 114304"/>
                    <a:gd name="connsiteX1" fmla="*/ 741903 w 741903"/>
                    <a:gd name="connsiteY1" fmla="*/ 0 h 114304"/>
                    <a:gd name="connsiteX2" fmla="*/ 0 w 741903"/>
                    <a:gd name="connsiteY2" fmla="*/ 55266 h 114304"/>
                    <a:gd name="connsiteX0" fmla="*/ 0 w 741903"/>
                    <a:gd name="connsiteY0" fmla="*/ 55266 h 134103"/>
                    <a:gd name="connsiteX1" fmla="*/ 741903 w 741903"/>
                    <a:gd name="connsiteY1" fmla="*/ 0 h 134103"/>
                    <a:gd name="connsiteX2" fmla="*/ 0 w 741903"/>
                    <a:gd name="connsiteY2" fmla="*/ 55266 h 134103"/>
                    <a:gd name="connsiteX0" fmla="*/ 0 w 741903"/>
                    <a:gd name="connsiteY0" fmla="*/ 55266 h 134103"/>
                    <a:gd name="connsiteX1" fmla="*/ 741903 w 741903"/>
                    <a:gd name="connsiteY1" fmla="*/ 0 h 134103"/>
                    <a:gd name="connsiteX2" fmla="*/ 0 w 741903"/>
                    <a:gd name="connsiteY2" fmla="*/ 55266 h 134103"/>
                    <a:gd name="connsiteX0" fmla="*/ 0 w 741903"/>
                    <a:gd name="connsiteY0" fmla="*/ 55266 h 134103"/>
                    <a:gd name="connsiteX1" fmla="*/ 741903 w 741903"/>
                    <a:gd name="connsiteY1" fmla="*/ 0 h 134103"/>
                    <a:gd name="connsiteX2" fmla="*/ 0 w 741903"/>
                    <a:gd name="connsiteY2" fmla="*/ 55266 h 134103"/>
                    <a:gd name="connsiteX0" fmla="*/ 0 w 741903"/>
                    <a:gd name="connsiteY0" fmla="*/ 55266 h 134103"/>
                    <a:gd name="connsiteX1" fmla="*/ 741903 w 741903"/>
                    <a:gd name="connsiteY1" fmla="*/ 0 h 134103"/>
                    <a:gd name="connsiteX2" fmla="*/ 0 w 741903"/>
                    <a:gd name="connsiteY2" fmla="*/ 55266 h 134103"/>
                    <a:gd name="connsiteX0" fmla="*/ 0 w 804277"/>
                    <a:gd name="connsiteY0" fmla="*/ 154906 h 202906"/>
                    <a:gd name="connsiteX1" fmla="*/ 804277 w 804277"/>
                    <a:gd name="connsiteY1" fmla="*/ 0 h 202906"/>
                    <a:gd name="connsiteX2" fmla="*/ 0 w 804277"/>
                    <a:gd name="connsiteY2" fmla="*/ 154906 h 202906"/>
                    <a:gd name="connsiteX0" fmla="*/ 0 w 875671"/>
                    <a:gd name="connsiteY0" fmla="*/ 32135 h 121592"/>
                    <a:gd name="connsiteX1" fmla="*/ 875671 w 875671"/>
                    <a:gd name="connsiteY1" fmla="*/ 0 h 121592"/>
                    <a:gd name="connsiteX2" fmla="*/ 0 w 875671"/>
                    <a:gd name="connsiteY2" fmla="*/ 32135 h 121592"/>
                    <a:gd name="connsiteX0" fmla="*/ 0 w 875671"/>
                    <a:gd name="connsiteY0" fmla="*/ 32135 h 220049"/>
                    <a:gd name="connsiteX1" fmla="*/ 875671 w 875671"/>
                    <a:gd name="connsiteY1" fmla="*/ 0 h 220049"/>
                    <a:gd name="connsiteX2" fmla="*/ 0 w 875671"/>
                    <a:gd name="connsiteY2" fmla="*/ 32135 h 220049"/>
                    <a:gd name="connsiteX0" fmla="*/ 0 w 875671"/>
                    <a:gd name="connsiteY0" fmla="*/ 32135 h 263724"/>
                    <a:gd name="connsiteX1" fmla="*/ 875671 w 875671"/>
                    <a:gd name="connsiteY1" fmla="*/ 0 h 263724"/>
                    <a:gd name="connsiteX2" fmla="*/ 0 w 875671"/>
                    <a:gd name="connsiteY2" fmla="*/ 32135 h 263724"/>
                    <a:gd name="connsiteX0" fmla="*/ 0 w 875671"/>
                    <a:gd name="connsiteY0" fmla="*/ 32135 h 273667"/>
                    <a:gd name="connsiteX1" fmla="*/ 875671 w 875671"/>
                    <a:gd name="connsiteY1" fmla="*/ 0 h 273667"/>
                    <a:gd name="connsiteX2" fmla="*/ 0 w 875671"/>
                    <a:gd name="connsiteY2" fmla="*/ 32135 h 273667"/>
                    <a:gd name="connsiteX0" fmla="*/ 0 w 875671"/>
                    <a:gd name="connsiteY0" fmla="*/ 32135 h 273667"/>
                    <a:gd name="connsiteX1" fmla="*/ 875671 w 875671"/>
                    <a:gd name="connsiteY1" fmla="*/ 0 h 273667"/>
                    <a:gd name="connsiteX2" fmla="*/ 0 w 875671"/>
                    <a:gd name="connsiteY2" fmla="*/ 32135 h 273667"/>
                    <a:gd name="connsiteX0" fmla="*/ 0 w 875671"/>
                    <a:gd name="connsiteY0" fmla="*/ 32135 h 273667"/>
                    <a:gd name="connsiteX1" fmla="*/ 875671 w 875671"/>
                    <a:gd name="connsiteY1" fmla="*/ 0 h 273667"/>
                    <a:gd name="connsiteX2" fmla="*/ 0 w 875671"/>
                    <a:gd name="connsiteY2" fmla="*/ 32135 h 273667"/>
                    <a:gd name="connsiteX0" fmla="*/ 0 w 875671"/>
                    <a:gd name="connsiteY0" fmla="*/ 32135 h 278833"/>
                    <a:gd name="connsiteX1" fmla="*/ 875671 w 875671"/>
                    <a:gd name="connsiteY1" fmla="*/ 0 h 278833"/>
                    <a:gd name="connsiteX2" fmla="*/ 0 w 875671"/>
                    <a:gd name="connsiteY2" fmla="*/ 32135 h 278833"/>
                    <a:gd name="connsiteX0" fmla="*/ 0 w 875671"/>
                    <a:gd name="connsiteY0" fmla="*/ 32135 h 274806"/>
                    <a:gd name="connsiteX1" fmla="*/ 875671 w 875671"/>
                    <a:gd name="connsiteY1" fmla="*/ 0 h 274806"/>
                    <a:gd name="connsiteX2" fmla="*/ 0 w 875671"/>
                    <a:gd name="connsiteY2" fmla="*/ 32135 h 274806"/>
                    <a:gd name="connsiteX0" fmla="*/ 0 w 875671"/>
                    <a:gd name="connsiteY0" fmla="*/ 32135 h 274806"/>
                    <a:gd name="connsiteX1" fmla="*/ 875671 w 875671"/>
                    <a:gd name="connsiteY1" fmla="*/ 0 h 274806"/>
                    <a:gd name="connsiteX2" fmla="*/ 0 w 875671"/>
                    <a:gd name="connsiteY2" fmla="*/ 32135 h 274806"/>
                    <a:gd name="connsiteX0" fmla="*/ 0 w 875671"/>
                    <a:gd name="connsiteY0" fmla="*/ 32135 h 278097"/>
                    <a:gd name="connsiteX1" fmla="*/ 875671 w 875671"/>
                    <a:gd name="connsiteY1" fmla="*/ 0 h 278097"/>
                    <a:gd name="connsiteX2" fmla="*/ 0 w 875671"/>
                    <a:gd name="connsiteY2" fmla="*/ 32135 h 278097"/>
                    <a:gd name="connsiteX0" fmla="*/ 0 w 875671"/>
                    <a:gd name="connsiteY0" fmla="*/ 32135 h 275855"/>
                    <a:gd name="connsiteX1" fmla="*/ 875671 w 875671"/>
                    <a:gd name="connsiteY1" fmla="*/ 0 h 275855"/>
                    <a:gd name="connsiteX2" fmla="*/ 0 w 875671"/>
                    <a:gd name="connsiteY2" fmla="*/ 32135 h 275855"/>
                    <a:gd name="connsiteX0" fmla="*/ 0 w 875671"/>
                    <a:gd name="connsiteY0" fmla="*/ 32135 h 275855"/>
                    <a:gd name="connsiteX1" fmla="*/ 875671 w 875671"/>
                    <a:gd name="connsiteY1" fmla="*/ 0 h 275855"/>
                    <a:gd name="connsiteX2" fmla="*/ 0 w 875671"/>
                    <a:gd name="connsiteY2" fmla="*/ 32135 h 275855"/>
                    <a:gd name="connsiteX0" fmla="*/ 0 w 875671"/>
                    <a:gd name="connsiteY0" fmla="*/ 32135 h 275855"/>
                    <a:gd name="connsiteX1" fmla="*/ 875671 w 875671"/>
                    <a:gd name="connsiteY1" fmla="*/ 0 h 275855"/>
                    <a:gd name="connsiteX2" fmla="*/ 0 w 875671"/>
                    <a:gd name="connsiteY2" fmla="*/ 32135 h 275855"/>
                    <a:gd name="connsiteX0" fmla="*/ 0 w 875671"/>
                    <a:gd name="connsiteY0" fmla="*/ 32135 h 276915"/>
                    <a:gd name="connsiteX1" fmla="*/ 875671 w 875671"/>
                    <a:gd name="connsiteY1" fmla="*/ 0 h 276915"/>
                    <a:gd name="connsiteX2" fmla="*/ 0 w 875671"/>
                    <a:gd name="connsiteY2" fmla="*/ 32135 h 276915"/>
                    <a:gd name="connsiteX0" fmla="*/ 0 w 875671"/>
                    <a:gd name="connsiteY0" fmla="*/ 32135 h 273187"/>
                    <a:gd name="connsiteX1" fmla="*/ 875671 w 875671"/>
                    <a:gd name="connsiteY1" fmla="*/ 0 h 273187"/>
                    <a:gd name="connsiteX2" fmla="*/ 0 w 875671"/>
                    <a:gd name="connsiteY2" fmla="*/ 32135 h 273187"/>
                    <a:gd name="connsiteX0" fmla="*/ 0 w 875671"/>
                    <a:gd name="connsiteY0" fmla="*/ 32135 h 265686"/>
                    <a:gd name="connsiteX1" fmla="*/ 875671 w 875671"/>
                    <a:gd name="connsiteY1" fmla="*/ 0 h 265686"/>
                    <a:gd name="connsiteX2" fmla="*/ 0 w 875671"/>
                    <a:gd name="connsiteY2" fmla="*/ 32135 h 265686"/>
                    <a:gd name="connsiteX0" fmla="*/ 0 w 875671"/>
                    <a:gd name="connsiteY0" fmla="*/ 32135 h 264190"/>
                    <a:gd name="connsiteX1" fmla="*/ 875671 w 875671"/>
                    <a:gd name="connsiteY1" fmla="*/ 0 h 264190"/>
                    <a:gd name="connsiteX2" fmla="*/ 0 w 875671"/>
                    <a:gd name="connsiteY2" fmla="*/ 32135 h 2641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75671" h="264190">
                      <a:moveTo>
                        <a:pt x="0" y="32135"/>
                      </a:moveTo>
                      <a:cubicBezTo>
                        <a:pt x="387308" y="336872"/>
                        <a:pt x="620743" y="279214"/>
                        <a:pt x="875671" y="0"/>
                      </a:cubicBezTo>
                      <a:cubicBezTo>
                        <a:pt x="687661" y="314174"/>
                        <a:pt x="338046" y="376267"/>
                        <a:pt x="0" y="32135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EA2A29">
                        <a:lumMod val="60000"/>
                        <a:lumOff val="40000"/>
                        <a:alpha val="0"/>
                      </a:srgbClr>
                    </a:gs>
                    <a:gs pos="0">
                      <a:srgbClr val="FFFFFF"/>
                    </a:gs>
                  </a:gsLst>
                  <a:path path="circle">
                    <a:fillToRect l="50000" t="50000" r="50000" b="50000"/>
                  </a:path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376069">
              <a:off x="3514991" y="5095378"/>
              <a:ext cx="1758451" cy="642719"/>
            </a:xfrm>
            <a:prstGeom prst="rect">
              <a:avLst/>
            </a:prstGeom>
          </p:spPr>
        </p:pic>
      </p:grpSp>
      <p:sp>
        <p:nvSpPr>
          <p:cNvPr id="30" name="TextBox 29"/>
          <p:cNvSpPr txBox="1"/>
          <p:nvPr/>
        </p:nvSpPr>
        <p:spPr>
          <a:xfrm>
            <a:off x="7010400" y="152400"/>
            <a:ext cx="19527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Agenda</a:t>
            </a:r>
            <a:endParaRPr lang="en-US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181600" y="1371600"/>
            <a:ext cx="3082323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Business Profile </a:t>
            </a:r>
          </a:p>
          <a:p>
            <a:endParaRPr lang="en-US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Pricing Factors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Cost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Target Market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Demand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Market Size/Competitors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Competition vs. Purchase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Competitive Advantage</a:t>
            </a:r>
          </a:p>
          <a:p>
            <a:endParaRPr lang="en-US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Pricing Strategies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Pricing Model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Pricing Analysis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Price-Profit Maximization</a:t>
            </a:r>
          </a:p>
          <a:p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5905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51518" y="304800"/>
            <a:ext cx="649248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4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Performance Gantt Chart</a:t>
            </a:r>
          </a:p>
        </p:txBody>
      </p:sp>
      <p:grpSp>
        <p:nvGrpSpPr>
          <p:cNvPr id="120" name="Group 119"/>
          <p:cNvGrpSpPr/>
          <p:nvPr/>
        </p:nvGrpSpPr>
        <p:grpSpPr>
          <a:xfrm>
            <a:off x="571500" y="6172200"/>
            <a:ext cx="8001000" cy="381000"/>
            <a:chOff x="2663788" y="212452"/>
            <a:chExt cx="6492087" cy="626590"/>
          </a:xfrm>
        </p:grpSpPr>
        <p:sp>
          <p:nvSpPr>
            <p:cNvPr id="121" name="Oval 24"/>
            <p:cNvSpPr/>
            <p:nvPr/>
          </p:nvSpPr>
          <p:spPr>
            <a:xfrm>
              <a:off x="2663788" y="212452"/>
              <a:ext cx="365760" cy="365760"/>
            </a:xfrm>
            <a:prstGeom prst="roundRect">
              <a:avLst/>
            </a:prstGeom>
            <a:gradFill>
              <a:gsLst>
                <a:gs pos="0">
                  <a:srgbClr val="967200"/>
                </a:gs>
                <a:gs pos="39999">
                  <a:srgbClr val="FFC000"/>
                </a:gs>
                <a:gs pos="70000">
                  <a:srgbClr val="FFFFCC"/>
                </a:gs>
                <a:gs pos="100000">
                  <a:srgbClr val="FFFF00"/>
                </a:gs>
              </a:gsLst>
              <a:lin ang="16200000" scaled="0"/>
            </a:gradFill>
            <a:ln w="317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2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2" name="Oval 24"/>
            <p:cNvSpPr/>
            <p:nvPr/>
          </p:nvSpPr>
          <p:spPr>
            <a:xfrm>
              <a:off x="4224214" y="212452"/>
              <a:ext cx="365760" cy="365760"/>
            </a:xfrm>
            <a:prstGeom prst="roundRect">
              <a:avLst/>
            </a:prstGeom>
            <a:gradFill>
              <a:gsLst>
                <a:gs pos="0">
                  <a:srgbClr val="008000"/>
                </a:gs>
                <a:gs pos="39999">
                  <a:srgbClr val="33CC33"/>
                </a:gs>
                <a:gs pos="70000">
                  <a:srgbClr val="66FF66"/>
                </a:gs>
                <a:gs pos="100000">
                  <a:srgbClr val="33CC33"/>
                </a:gs>
              </a:gsLst>
              <a:lin ang="16200000" scaled="0"/>
            </a:gradFill>
            <a:ln w="317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2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2999592" y="280427"/>
              <a:ext cx="1300793" cy="5586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latin typeface="Arial" pitchFamily="34" charset="0"/>
                  <a:cs typeface="Arial" pitchFamily="34" charset="0"/>
                </a:rPr>
                <a:t>Put Your Text Here</a:t>
              </a:r>
            </a:p>
          </p:txBody>
        </p:sp>
        <p:sp>
          <p:nvSpPr>
            <p:cNvPr id="124" name="TextBox 123"/>
            <p:cNvSpPr txBox="1"/>
            <p:nvPr/>
          </p:nvSpPr>
          <p:spPr>
            <a:xfrm>
              <a:off x="4547871" y="272237"/>
              <a:ext cx="1428664" cy="5586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latin typeface="Arial" pitchFamily="34" charset="0"/>
                  <a:cs typeface="Arial" pitchFamily="34" charset="0"/>
                </a:rPr>
                <a:t>Your Text Goes Here</a:t>
              </a:r>
            </a:p>
          </p:txBody>
        </p:sp>
        <p:sp>
          <p:nvSpPr>
            <p:cNvPr id="125" name="Oval 24"/>
            <p:cNvSpPr/>
            <p:nvPr/>
          </p:nvSpPr>
          <p:spPr>
            <a:xfrm>
              <a:off x="5868144" y="214952"/>
              <a:ext cx="365760" cy="365760"/>
            </a:xfrm>
            <a:prstGeom prst="roundRect">
              <a:avLst/>
            </a:prstGeom>
            <a:gradFill>
              <a:gsLst>
                <a:gs pos="0">
                  <a:srgbClr val="008683"/>
                </a:gs>
                <a:gs pos="39999">
                  <a:srgbClr val="00FFFF"/>
                </a:gs>
                <a:gs pos="70000">
                  <a:srgbClr val="ABFFFF"/>
                </a:gs>
                <a:gs pos="100000">
                  <a:srgbClr val="00FFFF"/>
                </a:gs>
              </a:gsLst>
              <a:lin ang="16200000" scaled="0"/>
            </a:gradFill>
            <a:ln w="317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2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6" name="Oval 24"/>
            <p:cNvSpPr/>
            <p:nvPr/>
          </p:nvSpPr>
          <p:spPr>
            <a:xfrm>
              <a:off x="7482604" y="217452"/>
              <a:ext cx="365760" cy="365760"/>
            </a:xfrm>
            <a:prstGeom prst="roundRect">
              <a:avLst/>
            </a:prstGeom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53000">
                  <a:schemeClr val="tx1">
                    <a:lumMod val="50000"/>
                    <a:lumOff val="50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16200000" scaled="0"/>
            </a:gradFill>
            <a:ln w="317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2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7" name="TextBox 126"/>
            <p:cNvSpPr txBox="1"/>
            <p:nvPr/>
          </p:nvSpPr>
          <p:spPr>
            <a:xfrm>
              <a:off x="7799391" y="277237"/>
              <a:ext cx="1356484" cy="5586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latin typeface="Arial" pitchFamily="34" charset="0"/>
                  <a:cs typeface="Arial" pitchFamily="34" charset="0"/>
                </a:rPr>
                <a:t>Your Text Goes Here</a:t>
              </a:r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6203866" y="279573"/>
              <a:ext cx="1300793" cy="5586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latin typeface="Arial" pitchFamily="34" charset="0"/>
                  <a:cs typeface="Arial" pitchFamily="34" charset="0"/>
                </a:rPr>
                <a:t>Put Your Text Here</a:t>
              </a:r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490476" y="1260583"/>
            <a:ext cx="8082892" cy="4541968"/>
            <a:chOff x="86331" y="783677"/>
            <a:chExt cx="8891181" cy="5495778"/>
          </a:xfrm>
        </p:grpSpPr>
        <p:sp>
          <p:nvSpPr>
            <p:cNvPr id="130" name="Rectangle 129"/>
            <p:cNvSpPr/>
            <p:nvPr/>
          </p:nvSpPr>
          <p:spPr>
            <a:xfrm>
              <a:off x="86331" y="783677"/>
              <a:ext cx="8890785" cy="549072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2"/>
              </a:solidFill>
            </a:ln>
            <a:effectLst>
              <a:outerShdw blurRad="50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131" name="Group 130"/>
            <p:cNvGrpSpPr/>
            <p:nvPr/>
          </p:nvGrpSpPr>
          <p:grpSpPr>
            <a:xfrm>
              <a:off x="98689" y="1174120"/>
              <a:ext cx="8878823" cy="5105335"/>
              <a:chOff x="49261" y="1155567"/>
              <a:chExt cx="9044767" cy="4856822"/>
            </a:xfrm>
          </p:grpSpPr>
          <p:sp>
            <p:nvSpPr>
              <p:cNvPr id="132" name="Rectangle 131"/>
              <p:cNvSpPr/>
              <p:nvPr/>
            </p:nvSpPr>
            <p:spPr>
              <a:xfrm>
                <a:off x="78238" y="1371600"/>
                <a:ext cx="9010208" cy="28882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3" name="Rectangle 132"/>
              <p:cNvSpPr/>
              <p:nvPr/>
            </p:nvSpPr>
            <p:spPr>
              <a:xfrm>
                <a:off x="52905" y="1639678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rgbClr val="0070C0"/>
                  </a:gs>
                  <a:gs pos="53000">
                    <a:srgbClr val="00B0F0"/>
                  </a:gs>
                  <a:gs pos="83000">
                    <a:srgbClr val="53D2FF"/>
                  </a:gs>
                  <a:gs pos="100000">
                    <a:srgbClr val="2FA6FF"/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4" name="Rectangle 133"/>
              <p:cNvSpPr/>
              <p:nvPr/>
            </p:nvSpPr>
            <p:spPr>
              <a:xfrm>
                <a:off x="52905" y="2523795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rgbClr val="0070C0"/>
                  </a:gs>
                  <a:gs pos="53000">
                    <a:srgbClr val="00B0F0"/>
                  </a:gs>
                  <a:gs pos="83000">
                    <a:srgbClr val="53D2FF"/>
                  </a:gs>
                  <a:gs pos="100000">
                    <a:srgbClr val="2FA6FF"/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5" name="Rectangle 134"/>
              <p:cNvSpPr/>
              <p:nvPr/>
            </p:nvSpPr>
            <p:spPr>
              <a:xfrm>
                <a:off x="52905" y="3404577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rgbClr val="0070C0"/>
                  </a:gs>
                  <a:gs pos="53000">
                    <a:srgbClr val="00B0F0"/>
                  </a:gs>
                  <a:gs pos="83000">
                    <a:srgbClr val="53D2FF"/>
                  </a:gs>
                  <a:gs pos="100000">
                    <a:srgbClr val="2FA6FF"/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6" name="Rectangle 135"/>
              <p:cNvSpPr/>
              <p:nvPr/>
            </p:nvSpPr>
            <p:spPr>
              <a:xfrm>
                <a:off x="52905" y="4288695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rgbClr val="0070C0"/>
                  </a:gs>
                  <a:gs pos="53000">
                    <a:srgbClr val="00B0F0"/>
                  </a:gs>
                  <a:gs pos="83000">
                    <a:srgbClr val="53D2FF"/>
                  </a:gs>
                  <a:gs pos="100000">
                    <a:srgbClr val="2FA6FF"/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7" name="Rectangle 136"/>
              <p:cNvSpPr/>
              <p:nvPr/>
            </p:nvSpPr>
            <p:spPr>
              <a:xfrm>
                <a:off x="52905" y="5168365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rgbClr val="0070C0"/>
                  </a:gs>
                  <a:gs pos="53000">
                    <a:srgbClr val="00B0F0"/>
                  </a:gs>
                  <a:gs pos="83000">
                    <a:srgbClr val="53D2FF"/>
                  </a:gs>
                  <a:gs pos="100000">
                    <a:srgbClr val="2FA6FF"/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9" name="TextBox 138"/>
              <p:cNvSpPr txBox="1"/>
              <p:nvPr/>
            </p:nvSpPr>
            <p:spPr>
              <a:xfrm>
                <a:off x="49261" y="1817136"/>
                <a:ext cx="676656" cy="3542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2013</a:t>
                </a:r>
                <a:endParaRPr lang="en-US" sz="14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0" name="TextBox 139"/>
              <p:cNvSpPr txBox="1"/>
              <p:nvPr/>
            </p:nvSpPr>
            <p:spPr>
              <a:xfrm>
                <a:off x="52445" y="2761378"/>
                <a:ext cx="676656" cy="3542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2014</a:t>
                </a:r>
                <a:endParaRPr lang="en-US" sz="14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1" name="TextBox 140"/>
              <p:cNvSpPr txBox="1"/>
              <p:nvPr/>
            </p:nvSpPr>
            <p:spPr>
              <a:xfrm>
                <a:off x="53047" y="3624505"/>
                <a:ext cx="676656" cy="3542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2015</a:t>
                </a:r>
                <a:endParaRPr lang="en-US" sz="14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3" name="Rectangle 142"/>
              <p:cNvSpPr/>
              <p:nvPr/>
            </p:nvSpPr>
            <p:spPr>
              <a:xfrm>
                <a:off x="760438" y="1157080"/>
                <a:ext cx="676292" cy="458079"/>
              </a:xfrm>
              <a:prstGeom prst="rect">
                <a:avLst/>
              </a:prstGeom>
              <a:gradFill flip="none" rotWithShape="1"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5" name="Rectangle 144"/>
              <p:cNvSpPr/>
              <p:nvPr/>
            </p:nvSpPr>
            <p:spPr>
              <a:xfrm>
                <a:off x="1469492" y="1155971"/>
                <a:ext cx="676292" cy="458079"/>
              </a:xfrm>
              <a:prstGeom prst="rect">
                <a:avLst/>
              </a:prstGeom>
              <a:gradFill flip="none" rotWithShape="1"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6" name="Rectangle 145"/>
              <p:cNvSpPr/>
              <p:nvPr/>
            </p:nvSpPr>
            <p:spPr>
              <a:xfrm>
                <a:off x="2162508" y="1155567"/>
                <a:ext cx="676292" cy="458079"/>
              </a:xfrm>
              <a:prstGeom prst="rect">
                <a:avLst/>
              </a:prstGeom>
              <a:gradFill flip="none" rotWithShape="1"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9" name="Rectangle 148"/>
              <p:cNvSpPr/>
              <p:nvPr/>
            </p:nvSpPr>
            <p:spPr>
              <a:xfrm>
                <a:off x="2856515" y="1156235"/>
                <a:ext cx="676292" cy="458079"/>
              </a:xfrm>
              <a:prstGeom prst="rect">
                <a:avLst/>
              </a:prstGeom>
              <a:gradFill flip="none" rotWithShape="1"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50" name="Rectangle 149"/>
              <p:cNvSpPr/>
              <p:nvPr/>
            </p:nvSpPr>
            <p:spPr>
              <a:xfrm>
                <a:off x="3549531" y="1155829"/>
                <a:ext cx="676292" cy="458079"/>
              </a:xfrm>
              <a:prstGeom prst="rect">
                <a:avLst/>
              </a:prstGeom>
              <a:gradFill flip="none" rotWithShape="1"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52" name="Rectangle 151"/>
              <p:cNvSpPr/>
              <p:nvPr/>
            </p:nvSpPr>
            <p:spPr>
              <a:xfrm>
                <a:off x="4244516" y="1157101"/>
                <a:ext cx="676292" cy="458079"/>
              </a:xfrm>
              <a:prstGeom prst="rect">
                <a:avLst/>
              </a:prstGeom>
              <a:gradFill flip="none" rotWithShape="1"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53" name="Rectangle 152"/>
              <p:cNvSpPr/>
              <p:nvPr/>
            </p:nvSpPr>
            <p:spPr>
              <a:xfrm>
                <a:off x="4937532" y="1156696"/>
                <a:ext cx="676292" cy="458079"/>
              </a:xfrm>
              <a:prstGeom prst="rect">
                <a:avLst/>
              </a:prstGeom>
              <a:gradFill flip="none" rotWithShape="1"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57" name="Rectangle 156"/>
              <p:cNvSpPr/>
              <p:nvPr/>
            </p:nvSpPr>
            <p:spPr>
              <a:xfrm>
                <a:off x="5629666" y="1156593"/>
                <a:ext cx="676292" cy="458079"/>
              </a:xfrm>
              <a:prstGeom prst="rect">
                <a:avLst/>
              </a:prstGeom>
              <a:gradFill flip="none" rotWithShape="1"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58" name="Rectangle 157"/>
              <p:cNvSpPr/>
              <p:nvPr/>
            </p:nvSpPr>
            <p:spPr>
              <a:xfrm>
                <a:off x="6330031" y="1159855"/>
                <a:ext cx="676292" cy="458079"/>
              </a:xfrm>
              <a:prstGeom prst="rect">
                <a:avLst/>
              </a:prstGeom>
              <a:gradFill flip="none" rotWithShape="1"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61" name="Rectangle 160"/>
              <p:cNvSpPr/>
              <p:nvPr/>
            </p:nvSpPr>
            <p:spPr>
              <a:xfrm>
                <a:off x="7024037" y="1158140"/>
                <a:ext cx="676292" cy="458079"/>
              </a:xfrm>
              <a:prstGeom prst="rect">
                <a:avLst/>
              </a:prstGeom>
              <a:gradFill flip="none" rotWithShape="1"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62" name="Rectangle 161"/>
              <p:cNvSpPr/>
              <p:nvPr/>
            </p:nvSpPr>
            <p:spPr>
              <a:xfrm>
                <a:off x="7717053" y="1157734"/>
                <a:ext cx="676292" cy="458079"/>
              </a:xfrm>
              <a:prstGeom prst="rect">
                <a:avLst/>
              </a:prstGeom>
              <a:gradFill flip="none" rotWithShape="1"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64" name="Rectangle 163"/>
              <p:cNvSpPr/>
              <p:nvPr/>
            </p:nvSpPr>
            <p:spPr>
              <a:xfrm>
                <a:off x="8412038" y="1159006"/>
                <a:ext cx="676292" cy="458079"/>
              </a:xfrm>
              <a:prstGeom prst="rect">
                <a:avLst/>
              </a:prstGeom>
              <a:gradFill flip="none" rotWithShape="1"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67" name="TextBox 166"/>
              <p:cNvSpPr txBox="1"/>
              <p:nvPr/>
            </p:nvSpPr>
            <p:spPr>
              <a:xfrm>
                <a:off x="57792" y="4549619"/>
                <a:ext cx="676656" cy="3542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2016</a:t>
                </a:r>
                <a:endParaRPr lang="en-US" sz="14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68" name="TextBox 167"/>
              <p:cNvSpPr txBox="1"/>
              <p:nvPr/>
            </p:nvSpPr>
            <p:spPr>
              <a:xfrm>
                <a:off x="57792" y="5379715"/>
                <a:ext cx="676656" cy="3542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2017</a:t>
                </a:r>
                <a:endParaRPr lang="en-US" sz="14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69" name="Rectangle 168"/>
              <p:cNvSpPr/>
              <p:nvPr/>
            </p:nvSpPr>
            <p:spPr>
              <a:xfrm>
                <a:off x="760608" y="1639937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0" name="Rectangle 169"/>
              <p:cNvSpPr/>
              <p:nvPr/>
            </p:nvSpPr>
            <p:spPr>
              <a:xfrm>
                <a:off x="760608" y="2524054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1" name="Rectangle 170"/>
              <p:cNvSpPr/>
              <p:nvPr/>
            </p:nvSpPr>
            <p:spPr>
              <a:xfrm>
                <a:off x="1466848" y="1640677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2" name="Rectangle 171"/>
              <p:cNvSpPr/>
              <p:nvPr/>
            </p:nvSpPr>
            <p:spPr>
              <a:xfrm>
                <a:off x="1466848" y="2524794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3" name="Rectangle 172"/>
              <p:cNvSpPr/>
              <p:nvPr/>
            </p:nvSpPr>
            <p:spPr>
              <a:xfrm>
                <a:off x="2162180" y="1641646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4" name="Rectangle 173"/>
              <p:cNvSpPr/>
              <p:nvPr/>
            </p:nvSpPr>
            <p:spPr>
              <a:xfrm>
                <a:off x="2162180" y="2525763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5" name="Rectangle 174"/>
              <p:cNvSpPr/>
              <p:nvPr/>
            </p:nvSpPr>
            <p:spPr>
              <a:xfrm>
                <a:off x="2853346" y="1641646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6" name="Rectangle 175"/>
              <p:cNvSpPr/>
              <p:nvPr/>
            </p:nvSpPr>
            <p:spPr>
              <a:xfrm>
                <a:off x="2853346" y="2525763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7" name="Rectangle 176"/>
              <p:cNvSpPr/>
              <p:nvPr/>
            </p:nvSpPr>
            <p:spPr>
              <a:xfrm>
                <a:off x="3552750" y="1641646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8" name="Rectangle 177"/>
              <p:cNvSpPr/>
              <p:nvPr/>
            </p:nvSpPr>
            <p:spPr>
              <a:xfrm>
                <a:off x="3552750" y="2525763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9" name="Rectangle 178"/>
              <p:cNvSpPr/>
              <p:nvPr/>
            </p:nvSpPr>
            <p:spPr>
              <a:xfrm>
                <a:off x="4248074" y="1640685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80" name="Rectangle 179"/>
              <p:cNvSpPr/>
              <p:nvPr/>
            </p:nvSpPr>
            <p:spPr>
              <a:xfrm>
                <a:off x="4248074" y="2524802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81" name="Rectangle 180"/>
              <p:cNvSpPr/>
              <p:nvPr/>
            </p:nvSpPr>
            <p:spPr>
              <a:xfrm>
                <a:off x="4943834" y="1640200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82" name="Rectangle 181"/>
              <p:cNvSpPr/>
              <p:nvPr/>
            </p:nvSpPr>
            <p:spPr>
              <a:xfrm>
                <a:off x="4943834" y="2524317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83" name="Rectangle 182"/>
              <p:cNvSpPr/>
              <p:nvPr/>
            </p:nvSpPr>
            <p:spPr>
              <a:xfrm>
                <a:off x="5631546" y="1640940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84" name="Rectangle 183"/>
              <p:cNvSpPr/>
              <p:nvPr/>
            </p:nvSpPr>
            <p:spPr>
              <a:xfrm>
                <a:off x="5631546" y="2525057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85" name="Rectangle 184"/>
              <p:cNvSpPr/>
              <p:nvPr/>
            </p:nvSpPr>
            <p:spPr>
              <a:xfrm>
                <a:off x="6326878" y="1637545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86" name="Rectangle 185"/>
              <p:cNvSpPr/>
              <p:nvPr/>
            </p:nvSpPr>
            <p:spPr>
              <a:xfrm>
                <a:off x="6326878" y="2521662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87" name="Rectangle 186"/>
              <p:cNvSpPr/>
              <p:nvPr/>
            </p:nvSpPr>
            <p:spPr>
              <a:xfrm>
                <a:off x="7026964" y="1637545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88" name="Rectangle 187"/>
              <p:cNvSpPr/>
              <p:nvPr/>
            </p:nvSpPr>
            <p:spPr>
              <a:xfrm>
                <a:off x="7026964" y="2521662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89" name="Rectangle 188"/>
              <p:cNvSpPr/>
              <p:nvPr/>
            </p:nvSpPr>
            <p:spPr>
              <a:xfrm>
                <a:off x="7721908" y="1637545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90" name="Rectangle 189"/>
              <p:cNvSpPr/>
              <p:nvPr/>
            </p:nvSpPr>
            <p:spPr>
              <a:xfrm>
                <a:off x="7721908" y="2521662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91" name="Rectangle 190"/>
              <p:cNvSpPr/>
              <p:nvPr/>
            </p:nvSpPr>
            <p:spPr>
              <a:xfrm>
                <a:off x="8417232" y="1636584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92" name="Rectangle 191"/>
              <p:cNvSpPr/>
              <p:nvPr/>
            </p:nvSpPr>
            <p:spPr>
              <a:xfrm>
                <a:off x="8417232" y="2520701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93" name="Rectangle 192"/>
              <p:cNvSpPr/>
              <p:nvPr/>
            </p:nvSpPr>
            <p:spPr>
              <a:xfrm>
                <a:off x="760608" y="3404836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94" name="Rectangle 193"/>
              <p:cNvSpPr/>
              <p:nvPr/>
            </p:nvSpPr>
            <p:spPr>
              <a:xfrm>
                <a:off x="1466848" y="3405576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95" name="Rectangle 194"/>
              <p:cNvSpPr/>
              <p:nvPr/>
            </p:nvSpPr>
            <p:spPr>
              <a:xfrm>
                <a:off x="2162180" y="3406545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96" name="Rectangle 195"/>
              <p:cNvSpPr/>
              <p:nvPr/>
            </p:nvSpPr>
            <p:spPr>
              <a:xfrm>
                <a:off x="2853346" y="3406545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97" name="Rectangle 196"/>
              <p:cNvSpPr/>
              <p:nvPr/>
            </p:nvSpPr>
            <p:spPr>
              <a:xfrm>
                <a:off x="3552750" y="3406545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98" name="Rectangle 197"/>
              <p:cNvSpPr/>
              <p:nvPr/>
            </p:nvSpPr>
            <p:spPr>
              <a:xfrm>
                <a:off x="4248074" y="3405584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99" name="Rectangle 198"/>
              <p:cNvSpPr/>
              <p:nvPr/>
            </p:nvSpPr>
            <p:spPr>
              <a:xfrm>
                <a:off x="4943834" y="3405099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00" name="Rectangle 199"/>
              <p:cNvSpPr/>
              <p:nvPr/>
            </p:nvSpPr>
            <p:spPr>
              <a:xfrm>
                <a:off x="5631546" y="3405839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01" name="Rectangle 200"/>
              <p:cNvSpPr/>
              <p:nvPr/>
            </p:nvSpPr>
            <p:spPr>
              <a:xfrm>
                <a:off x="6326878" y="3402444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02" name="Rectangle 201"/>
              <p:cNvSpPr/>
              <p:nvPr/>
            </p:nvSpPr>
            <p:spPr>
              <a:xfrm>
                <a:off x="7026964" y="3402444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03" name="Rectangle 202"/>
              <p:cNvSpPr/>
              <p:nvPr/>
            </p:nvSpPr>
            <p:spPr>
              <a:xfrm>
                <a:off x="7721908" y="3402444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04" name="Rectangle 203"/>
              <p:cNvSpPr/>
              <p:nvPr/>
            </p:nvSpPr>
            <p:spPr>
              <a:xfrm>
                <a:off x="8417232" y="3401483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05" name="Rectangle 204"/>
              <p:cNvSpPr/>
              <p:nvPr/>
            </p:nvSpPr>
            <p:spPr>
              <a:xfrm>
                <a:off x="760748" y="4288181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06" name="Rectangle 205"/>
              <p:cNvSpPr/>
              <p:nvPr/>
            </p:nvSpPr>
            <p:spPr>
              <a:xfrm>
                <a:off x="760748" y="5168963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07" name="Rectangle 206"/>
              <p:cNvSpPr/>
              <p:nvPr/>
            </p:nvSpPr>
            <p:spPr>
              <a:xfrm>
                <a:off x="1466988" y="4288921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08" name="Rectangle 207"/>
              <p:cNvSpPr/>
              <p:nvPr/>
            </p:nvSpPr>
            <p:spPr>
              <a:xfrm>
                <a:off x="1466988" y="5169703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09" name="Rectangle 208"/>
              <p:cNvSpPr/>
              <p:nvPr/>
            </p:nvSpPr>
            <p:spPr>
              <a:xfrm>
                <a:off x="2162320" y="4289890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10" name="Rectangle 209"/>
              <p:cNvSpPr/>
              <p:nvPr/>
            </p:nvSpPr>
            <p:spPr>
              <a:xfrm>
                <a:off x="2162320" y="5170672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11" name="Rectangle 210"/>
              <p:cNvSpPr/>
              <p:nvPr/>
            </p:nvSpPr>
            <p:spPr>
              <a:xfrm>
                <a:off x="2853486" y="4289890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12" name="Rectangle 211"/>
              <p:cNvSpPr/>
              <p:nvPr/>
            </p:nvSpPr>
            <p:spPr>
              <a:xfrm>
                <a:off x="2853486" y="5170672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13" name="Rectangle 212"/>
              <p:cNvSpPr/>
              <p:nvPr/>
            </p:nvSpPr>
            <p:spPr>
              <a:xfrm>
                <a:off x="3552890" y="4289890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14" name="Rectangle 213"/>
              <p:cNvSpPr/>
              <p:nvPr/>
            </p:nvSpPr>
            <p:spPr>
              <a:xfrm>
                <a:off x="3552890" y="5170672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15" name="Rectangle 214"/>
              <p:cNvSpPr/>
              <p:nvPr/>
            </p:nvSpPr>
            <p:spPr>
              <a:xfrm>
                <a:off x="4248214" y="4288929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16" name="Rectangle 215"/>
              <p:cNvSpPr/>
              <p:nvPr/>
            </p:nvSpPr>
            <p:spPr>
              <a:xfrm>
                <a:off x="4248214" y="5169711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17" name="Rectangle 216"/>
              <p:cNvSpPr/>
              <p:nvPr/>
            </p:nvSpPr>
            <p:spPr>
              <a:xfrm>
                <a:off x="4943974" y="4291641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18" name="Rectangle 217"/>
              <p:cNvSpPr/>
              <p:nvPr/>
            </p:nvSpPr>
            <p:spPr>
              <a:xfrm>
                <a:off x="4943974" y="5172423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19" name="Rectangle 218"/>
              <p:cNvSpPr/>
              <p:nvPr/>
            </p:nvSpPr>
            <p:spPr>
              <a:xfrm>
                <a:off x="5631686" y="4289184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20" name="Rectangle 219"/>
              <p:cNvSpPr/>
              <p:nvPr/>
            </p:nvSpPr>
            <p:spPr>
              <a:xfrm>
                <a:off x="5631686" y="5173163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21" name="Rectangle 220"/>
              <p:cNvSpPr/>
              <p:nvPr/>
            </p:nvSpPr>
            <p:spPr>
              <a:xfrm>
                <a:off x="6327018" y="4288986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22" name="Rectangle 221"/>
              <p:cNvSpPr/>
              <p:nvPr/>
            </p:nvSpPr>
            <p:spPr>
              <a:xfrm>
                <a:off x="6327018" y="5169768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23" name="Rectangle 222"/>
              <p:cNvSpPr/>
              <p:nvPr/>
            </p:nvSpPr>
            <p:spPr>
              <a:xfrm>
                <a:off x="7027104" y="4288986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24" name="Rectangle 223"/>
              <p:cNvSpPr/>
              <p:nvPr/>
            </p:nvSpPr>
            <p:spPr>
              <a:xfrm>
                <a:off x="7027104" y="5169768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25" name="Rectangle 224"/>
              <p:cNvSpPr/>
              <p:nvPr/>
            </p:nvSpPr>
            <p:spPr>
              <a:xfrm>
                <a:off x="7722048" y="4288986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26" name="Rectangle 225"/>
              <p:cNvSpPr/>
              <p:nvPr/>
            </p:nvSpPr>
            <p:spPr>
              <a:xfrm>
                <a:off x="7722048" y="5169768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27" name="Rectangle 226"/>
              <p:cNvSpPr/>
              <p:nvPr/>
            </p:nvSpPr>
            <p:spPr>
              <a:xfrm>
                <a:off x="8417372" y="4288025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28" name="Rectangle 227"/>
              <p:cNvSpPr/>
              <p:nvPr/>
            </p:nvSpPr>
            <p:spPr>
              <a:xfrm>
                <a:off x="8417372" y="5168807"/>
                <a:ext cx="676656" cy="839226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grpSp>
            <p:nvGrpSpPr>
              <p:cNvPr id="229" name="Group 228"/>
              <p:cNvGrpSpPr/>
              <p:nvPr/>
            </p:nvGrpSpPr>
            <p:grpSpPr>
              <a:xfrm>
                <a:off x="1230971" y="2748274"/>
                <a:ext cx="4648059" cy="321938"/>
                <a:chOff x="998568" y="2684786"/>
                <a:chExt cx="2625497" cy="260930"/>
              </a:xfrm>
            </p:grpSpPr>
            <p:sp>
              <p:nvSpPr>
                <p:cNvPr id="242" name="Rounded Rectangle 241"/>
                <p:cNvSpPr/>
                <p:nvPr/>
              </p:nvSpPr>
              <p:spPr>
                <a:xfrm>
                  <a:off x="998568" y="2684786"/>
                  <a:ext cx="2625497" cy="246071"/>
                </a:xfrm>
                <a:prstGeom prst="roundRect">
                  <a:avLst/>
                </a:prstGeom>
                <a:gradFill>
                  <a:gsLst>
                    <a:gs pos="0">
                      <a:srgbClr val="008000"/>
                    </a:gs>
                    <a:gs pos="39999">
                      <a:srgbClr val="33CC33"/>
                    </a:gs>
                    <a:gs pos="70000">
                      <a:srgbClr val="66FF66"/>
                    </a:gs>
                    <a:gs pos="100000">
                      <a:srgbClr val="33CC33"/>
                    </a:gs>
                  </a:gsLst>
                  <a:lin ang="162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43" name="TextBox 242"/>
                <p:cNvSpPr txBox="1"/>
                <p:nvPr/>
              </p:nvSpPr>
              <p:spPr>
                <a:xfrm>
                  <a:off x="1026366" y="2701643"/>
                  <a:ext cx="2459799" cy="2440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100" b="1" dirty="0" smtClean="0">
                      <a:latin typeface="Arial" pitchFamily="34" charset="0"/>
                      <a:cs typeface="Arial" pitchFamily="34" charset="0"/>
                    </a:rPr>
                    <a:t>Your Text goes here. Download this awesome diagram.</a:t>
                  </a:r>
                  <a:endParaRPr lang="en-US" sz="1100" b="1" dirty="0"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grpSp>
            <p:nvGrpSpPr>
              <p:cNvPr id="230" name="Group 229"/>
              <p:cNvGrpSpPr/>
              <p:nvPr/>
            </p:nvGrpSpPr>
            <p:grpSpPr>
              <a:xfrm>
                <a:off x="4811186" y="3697513"/>
                <a:ext cx="4186091" cy="321943"/>
                <a:chOff x="863281" y="2684786"/>
                <a:chExt cx="2769167" cy="260933"/>
              </a:xfrm>
            </p:grpSpPr>
            <p:sp>
              <p:nvSpPr>
                <p:cNvPr id="240" name="Rounded Rectangle 239"/>
                <p:cNvSpPr/>
                <p:nvPr/>
              </p:nvSpPr>
              <p:spPr>
                <a:xfrm>
                  <a:off x="998568" y="2684786"/>
                  <a:ext cx="2625497" cy="246071"/>
                </a:xfrm>
                <a:prstGeom prst="roundRect">
                  <a:avLst/>
                </a:prstGeom>
                <a:gradFill>
                  <a:gsLst>
                    <a:gs pos="0">
                      <a:srgbClr val="008683"/>
                    </a:gs>
                    <a:gs pos="39999">
                      <a:srgbClr val="00FFFF"/>
                    </a:gs>
                    <a:gs pos="70000">
                      <a:srgbClr val="ABFFFF"/>
                    </a:gs>
                    <a:gs pos="100000">
                      <a:srgbClr val="00FFFF"/>
                    </a:gs>
                  </a:gsLst>
                  <a:lin ang="162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41" name="TextBox 240"/>
                <p:cNvSpPr txBox="1"/>
                <p:nvPr/>
              </p:nvSpPr>
              <p:spPr>
                <a:xfrm>
                  <a:off x="863281" y="2701646"/>
                  <a:ext cx="2769167" cy="2440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100" b="1" dirty="0" smtClean="0">
                      <a:latin typeface="Arial" pitchFamily="34" charset="0"/>
                      <a:cs typeface="Arial" pitchFamily="34" charset="0"/>
                    </a:rPr>
                    <a:t>Put your text here. All images are 100% editable.</a:t>
                  </a:r>
                  <a:endParaRPr lang="en-US" sz="1100" b="1" dirty="0"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grpSp>
            <p:nvGrpSpPr>
              <p:cNvPr id="231" name="Group 230"/>
              <p:cNvGrpSpPr/>
              <p:nvPr/>
            </p:nvGrpSpPr>
            <p:grpSpPr>
              <a:xfrm>
                <a:off x="2177442" y="4532081"/>
                <a:ext cx="5112865" cy="321939"/>
                <a:chOff x="998568" y="2684786"/>
                <a:chExt cx="2625497" cy="260929"/>
              </a:xfrm>
            </p:grpSpPr>
            <p:sp>
              <p:nvSpPr>
                <p:cNvPr id="238" name="Rounded Rectangle 237"/>
                <p:cNvSpPr/>
                <p:nvPr/>
              </p:nvSpPr>
              <p:spPr>
                <a:xfrm>
                  <a:off x="998568" y="2684786"/>
                  <a:ext cx="2625497" cy="246071"/>
                </a:xfrm>
                <a:prstGeom prst="roundRect">
                  <a:avLst/>
                </a:prstGeom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53000">
                      <a:schemeClr val="tx1">
                        <a:lumMod val="50000"/>
                        <a:lumOff val="50000"/>
                      </a:schemeClr>
                    </a:gs>
                    <a:gs pos="8300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162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39" name="TextBox 238"/>
                <p:cNvSpPr txBox="1"/>
                <p:nvPr/>
              </p:nvSpPr>
              <p:spPr>
                <a:xfrm>
                  <a:off x="1026367" y="2701642"/>
                  <a:ext cx="2459799" cy="2440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100" b="1" dirty="0" smtClean="0">
                      <a:solidFill>
                        <a:schemeClr val="bg1"/>
                      </a:solidFill>
                      <a:latin typeface="Arial" pitchFamily="34" charset="0"/>
                      <a:cs typeface="Arial" pitchFamily="34" charset="0"/>
                    </a:rPr>
                    <a:t>Your Text goes here. Download this awesome diagram.</a:t>
                  </a:r>
                  <a:endParaRPr lang="en-US" sz="11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grpSp>
            <p:nvGrpSpPr>
              <p:cNvPr id="232" name="Group 231"/>
              <p:cNvGrpSpPr/>
              <p:nvPr/>
            </p:nvGrpSpPr>
            <p:grpSpPr>
              <a:xfrm>
                <a:off x="1064871" y="1919516"/>
                <a:ext cx="7415908" cy="321942"/>
                <a:chOff x="863283" y="2684786"/>
                <a:chExt cx="2769164" cy="260932"/>
              </a:xfrm>
            </p:grpSpPr>
            <p:sp>
              <p:nvSpPr>
                <p:cNvPr id="236" name="Rounded Rectangle 235"/>
                <p:cNvSpPr/>
                <p:nvPr/>
              </p:nvSpPr>
              <p:spPr>
                <a:xfrm>
                  <a:off x="998568" y="2684786"/>
                  <a:ext cx="2625497" cy="246071"/>
                </a:xfrm>
                <a:prstGeom prst="roundRect">
                  <a:avLst/>
                </a:prstGeom>
                <a:gradFill>
                  <a:gsLst>
                    <a:gs pos="0">
                      <a:srgbClr val="967200"/>
                    </a:gs>
                    <a:gs pos="39999">
                      <a:srgbClr val="FFC000"/>
                    </a:gs>
                    <a:gs pos="70000">
                      <a:srgbClr val="FFFFCC"/>
                    </a:gs>
                    <a:gs pos="100000">
                      <a:srgbClr val="FFFF00"/>
                    </a:gs>
                  </a:gsLst>
                  <a:lin ang="162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37" name="TextBox 236"/>
                <p:cNvSpPr txBox="1"/>
                <p:nvPr/>
              </p:nvSpPr>
              <p:spPr>
                <a:xfrm>
                  <a:off x="863283" y="2701644"/>
                  <a:ext cx="2769164" cy="24407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100" b="1" dirty="0" smtClean="0">
                      <a:latin typeface="Arial" pitchFamily="34" charset="0"/>
                      <a:cs typeface="Arial" pitchFamily="34" charset="0"/>
                    </a:rPr>
                    <a:t>Put your text here. All images are 100% editable.</a:t>
                  </a:r>
                  <a:endParaRPr lang="en-US" sz="1100" b="1" dirty="0"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grpSp>
            <p:nvGrpSpPr>
              <p:cNvPr id="233" name="Group 232"/>
              <p:cNvGrpSpPr/>
              <p:nvPr/>
            </p:nvGrpSpPr>
            <p:grpSpPr>
              <a:xfrm>
                <a:off x="3927407" y="5424716"/>
                <a:ext cx="3601531" cy="321942"/>
                <a:chOff x="817511" y="2684786"/>
                <a:chExt cx="2882790" cy="260932"/>
              </a:xfrm>
            </p:grpSpPr>
            <p:sp>
              <p:nvSpPr>
                <p:cNvPr id="234" name="Rounded Rectangle 233"/>
                <p:cNvSpPr/>
                <p:nvPr/>
              </p:nvSpPr>
              <p:spPr>
                <a:xfrm>
                  <a:off x="998568" y="2684786"/>
                  <a:ext cx="2625497" cy="246071"/>
                </a:xfrm>
                <a:prstGeom prst="roundRect">
                  <a:avLst/>
                </a:prstGeom>
                <a:gradFill>
                  <a:gsLst>
                    <a:gs pos="0">
                      <a:srgbClr val="008000"/>
                    </a:gs>
                    <a:gs pos="39999">
                      <a:srgbClr val="33CC33"/>
                    </a:gs>
                    <a:gs pos="70000">
                      <a:srgbClr val="66FF66"/>
                    </a:gs>
                    <a:gs pos="100000">
                      <a:srgbClr val="33CC33"/>
                    </a:gs>
                  </a:gsLst>
                  <a:lin ang="162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35" name="TextBox 234"/>
                <p:cNvSpPr txBox="1"/>
                <p:nvPr/>
              </p:nvSpPr>
              <p:spPr>
                <a:xfrm>
                  <a:off x="817511" y="2701644"/>
                  <a:ext cx="2882790" cy="24407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100" b="1" dirty="0" smtClean="0">
                      <a:latin typeface="Arial" pitchFamily="34" charset="0"/>
                      <a:cs typeface="Arial" pitchFamily="34" charset="0"/>
                    </a:rPr>
                    <a:t>Put your text here. </a:t>
                  </a:r>
                  <a:endParaRPr lang="en-US" sz="1100" b="1" dirty="0"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</p:grpSp>
      </p:grpSp>
      <p:grpSp>
        <p:nvGrpSpPr>
          <p:cNvPr id="3" name="Group 2"/>
          <p:cNvGrpSpPr/>
          <p:nvPr/>
        </p:nvGrpSpPr>
        <p:grpSpPr>
          <a:xfrm>
            <a:off x="989025" y="1633404"/>
            <a:ext cx="7817569" cy="304700"/>
            <a:chOff x="989025" y="1633404"/>
            <a:chExt cx="7817569" cy="304700"/>
          </a:xfrm>
        </p:grpSpPr>
        <p:sp>
          <p:nvSpPr>
            <p:cNvPr id="138" name="TextBox 137"/>
            <p:cNvSpPr txBox="1"/>
            <p:nvPr/>
          </p:nvSpPr>
          <p:spPr>
            <a:xfrm>
              <a:off x="989025" y="1633405"/>
              <a:ext cx="916450" cy="304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Jan</a:t>
              </a:r>
              <a:endParaRPr lang="en-US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1590927" y="1633405"/>
              <a:ext cx="987493" cy="304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Feb</a:t>
              </a:r>
              <a:endParaRPr lang="en-US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4" name="TextBox 243"/>
            <p:cNvSpPr txBox="1"/>
            <p:nvPr/>
          </p:nvSpPr>
          <p:spPr>
            <a:xfrm>
              <a:off x="2214638" y="1633404"/>
              <a:ext cx="987493" cy="304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Mar</a:t>
              </a:r>
              <a:endParaRPr lang="en-US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5" name="TextBox 244"/>
            <p:cNvSpPr txBox="1"/>
            <p:nvPr/>
          </p:nvSpPr>
          <p:spPr>
            <a:xfrm>
              <a:off x="2855866" y="1636626"/>
              <a:ext cx="9164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Apr</a:t>
              </a:r>
              <a:endParaRPr lang="en-US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6" name="TextBox 245"/>
            <p:cNvSpPr txBox="1"/>
            <p:nvPr/>
          </p:nvSpPr>
          <p:spPr>
            <a:xfrm>
              <a:off x="3451894" y="1633404"/>
              <a:ext cx="987493" cy="304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May</a:t>
              </a:r>
              <a:endParaRPr lang="en-US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7" name="TextBox 246"/>
            <p:cNvSpPr txBox="1"/>
            <p:nvPr/>
          </p:nvSpPr>
          <p:spPr>
            <a:xfrm>
              <a:off x="4071471" y="1633405"/>
              <a:ext cx="987493" cy="304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Jun</a:t>
              </a:r>
              <a:endParaRPr lang="en-US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8" name="TextBox 247"/>
            <p:cNvSpPr txBox="1"/>
            <p:nvPr/>
          </p:nvSpPr>
          <p:spPr>
            <a:xfrm>
              <a:off x="4688788" y="1633405"/>
              <a:ext cx="987493" cy="304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Jul</a:t>
              </a:r>
              <a:endParaRPr lang="en-US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9" name="TextBox 248"/>
            <p:cNvSpPr txBox="1"/>
            <p:nvPr/>
          </p:nvSpPr>
          <p:spPr>
            <a:xfrm>
              <a:off x="5303515" y="1633405"/>
              <a:ext cx="987493" cy="304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Aug</a:t>
              </a:r>
              <a:endParaRPr lang="en-US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0" name="TextBox 249"/>
            <p:cNvSpPr txBox="1"/>
            <p:nvPr/>
          </p:nvSpPr>
          <p:spPr>
            <a:xfrm>
              <a:off x="5907188" y="1633405"/>
              <a:ext cx="1035041" cy="304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Sept</a:t>
              </a:r>
              <a:endParaRPr lang="en-US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1" name="TextBox 250"/>
            <p:cNvSpPr txBox="1"/>
            <p:nvPr/>
          </p:nvSpPr>
          <p:spPr>
            <a:xfrm>
              <a:off x="6575010" y="1633405"/>
              <a:ext cx="916450" cy="304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Oct</a:t>
              </a:r>
              <a:endParaRPr lang="en-US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2" name="TextBox 251"/>
            <p:cNvSpPr txBox="1"/>
            <p:nvPr/>
          </p:nvSpPr>
          <p:spPr>
            <a:xfrm>
              <a:off x="7163392" y="1633405"/>
              <a:ext cx="1022603" cy="304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Nov</a:t>
              </a:r>
              <a:endParaRPr lang="en-US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3" name="TextBox 252"/>
            <p:cNvSpPr txBox="1"/>
            <p:nvPr/>
          </p:nvSpPr>
          <p:spPr>
            <a:xfrm>
              <a:off x="7782684" y="1633405"/>
              <a:ext cx="1023910" cy="304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Dec</a:t>
              </a:r>
              <a:endParaRPr lang="en-US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5678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629400" y="276094"/>
            <a:ext cx="2503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About Us</a:t>
            </a:r>
            <a:endParaRPr lang="en-US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066800" y="1219200"/>
            <a:ext cx="6921924" cy="1273380"/>
            <a:chOff x="1079076" y="729343"/>
            <a:chExt cx="7053542" cy="1659820"/>
          </a:xfrm>
        </p:grpSpPr>
        <p:grpSp>
          <p:nvGrpSpPr>
            <p:cNvPr id="5" name="Group 4"/>
            <p:cNvGrpSpPr/>
            <p:nvPr/>
          </p:nvGrpSpPr>
          <p:grpSpPr>
            <a:xfrm>
              <a:off x="1079076" y="729343"/>
              <a:ext cx="7053542" cy="1659820"/>
              <a:chOff x="1079076" y="729343"/>
              <a:chExt cx="7053542" cy="1659820"/>
            </a:xfrm>
            <a:effectLst>
              <a:outerShdw blurRad="50800" dist="38100" dir="5400000" algn="t" rotWithShape="0">
                <a:prstClr val="black">
                  <a:alpha val="25000"/>
                </a:prstClr>
              </a:outerShdw>
            </a:effectLst>
          </p:grpSpPr>
          <p:grpSp>
            <p:nvGrpSpPr>
              <p:cNvPr id="7" name="Group 6"/>
              <p:cNvGrpSpPr/>
              <p:nvPr/>
            </p:nvGrpSpPr>
            <p:grpSpPr>
              <a:xfrm>
                <a:off x="2230741" y="729343"/>
                <a:ext cx="5901877" cy="1659820"/>
                <a:chOff x="2230741" y="826328"/>
                <a:chExt cx="5901877" cy="1659820"/>
              </a:xfrm>
            </p:grpSpPr>
            <p:sp>
              <p:nvSpPr>
                <p:cNvPr id="11" name="Rectangle 5"/>
                <p:cNvSpPr/>
                <p:nvPr/>
              </p:nvSpPr>
              <p:spPr>
                <a:xfrm>
                  <a:off x="2230741" y="827986"/>
                  <a:ext cx="537038" cy="1658162"/>
                </a:xfrm>
                <a:custGeom>
                  <a:avLst/>
                  <a:gdLst>
                    <a:gd name="connsiteX0" fmla="*/ 0 w 905769"/>
                    <a:gd name="connsiteY0" fmla="*/ 0 h 887922"/>
                    <a:gd name="connsiteX1" fmla="*/ 905769 w 905769"/>
                    <a:gd name="connsiteY1" fmla="*/ 0 h 887922"/>
                    <a:gd name="connsiteX2" fmla="*/ 905769 w 905769"/>
                    <a:gd name="connsiteY2" fmla="*/ 887922 h 887922"/>
                    <a:gd name="connsiteX3" fmla="*/ 0 w 905769"/>
                    <a:gd name="connsiteY3" fmla="*/ 887922 h 887922"/>
                    <a:gd name="connsiteX4" fmla="*/ 0 w 905769"/>
                    <a:gd name="connsiteY4" fmla="*/ 0 h 887922"/>
                    <a:gd name="connsiteX0" fmla="*/ 0 w 1333500"/>
                    <a:gd name="connsiteY0" fmla="*/ 0 h 887922"/>
                    <a:gd name="connsiteX1" fmla="*/ 905769 w 1333500"/>
                    <a:gd name="connsiteY1" fmla="*/ 0 h 887922"/>
                    <a:gd name="connsiteX2" fmla="*/ 905769 w 1333500"/>
                    <a:gd name="connsiteY2" fmla="*/ 887922 h 887922"/>
                    <a:gd name="connsiteX3" fmla="*/ 1333500 w 1333500"/>
                    <a:gd name="connsiteY3" fmla="*/ 437866 h 887922"/>
                    <a:gd name="connsiteX4" fmla="*/ 0 w 1333500"/>
                    <a:gd name="connsiteY4" fmla="*/ 0 h 887922"/>
                    <a:gd name="connsiteX0" fmla="*/ 425350 w 427731"/>
                    <a:gd name="connsiteY0" fmla="*/ 0 h 1071278"/>
                    <a:gd name="connsiteX1" fmla="*/ 0 w 427731"/>
                    <a:gd name="connsiteY1" fmla="*/ 183356 h 1071278"/>
                    <a:gd name="connsiteX2" fmla="*/ 0 w 427731"/>
                    <a:gd name="connsiteY2" fmla="*/ 1071278 h 1071278"/>
                    <a:gd name="connsiteX3" fmla="*/ 427731 w 427731"/>
                    <a:gd name="connsiteY3" fmla="*/ 621222 h 1071278"/>
                    <a:gd name="connsiteX4" fmla="*/ 425350 w 427731"/>
                    <a:gd name="connsiteY4" fmla="*/ 0 h 1071278"/>
                    <a:gd name="connsiteX0" fmla="*/ 432494 w 432562"/>
                    <a:gd name="connsiteY0" fmla="*/ 0 h 1309403"/>
                    <a:gd name="connsiteX1" fmla="*/ 0 w 432562"/>
                    <a:gd name="connsiteY1" fmla="*/ 421481 h 1309403"/>
                    <a:gd name="connsiteX2" fmla="*/ 0 w 432562"/>
                    <a:gd name="connsiteY2" fmla="*/ 1309403 h 1309403"/>
                    <a:gd name="connsiteX3" fmla="*/ 427731 w 432562"/>
                    <a:gd name="connsiteY3" fmla="*/ 859347 h 1309403"/>
                    <a:gd name="connsiteX4" fmla="*/ 432494 w 432562"/>
                    <a:gd name="connsiteY4" fmla="*/ 0 h 1309403"/>
                    <a:gd name="connsiteX0" fmla="*/ 430112 w 430217"/>
                    <a:gd name="connsiteY0" fmla="*/ 0 h 1292734"/>
                    <a:gd name="connsiteX1" fmla="*/ 0 w 430217"/>
                    <a:gd name="connsiteY1" fmla="*/ 404812 h 1292734"/>
                    <a:gd name="connsiteX2" fmla="*/ 0 w 430217"/>
                    <a:gd name="connsiteY2" fmla="*/ 1292734 h 1292734"/>
                    <a:gd name="connsiteX3" fmla="*/ 427731 w 430217"/>
                    <a:gd name="connsiteY3" fmla="*/ 842678 h 1292734"/>
                    <a:gd name="connsiteX4" fmla="*/ 430112 w 430217"/>
                    <a:gd name="connsiteY4" fmla="*/ 0 h 1292734"/>
                    <a:gd name="connsiteX0" fmla="*/ 396775 w 427731"/>
                    <a:gd name="connsiteY0" fmla="*/ 0 h 1226059"/>
                    <a:gd name="connsiteX1" fmla="*/ 0 w 427731"/>
                    <a:gd name="connsiteY1" fmla="*/ 338137 h 1226059"/>
                    <a:gd name="connsiteX2" fmla="*/ 0 w 427731"/>
                    <a:gd name="connsiteY2" fmla="*/ 1226059 h 1226059"/>
                    <a:gd name="connsiteX3" fmla="*/ 427731 w 427731"/>
                    <a:gd name="connsiteY3" fmla="*/ 776003 h 1226059"/>
                    <a:gd name="connsiteX4" fmla="*/ 396775 w 427731"/>
                    <a:gd name="connsiteY4" fmla="*/ 0 h 1226059"/>
                    <a:gd name="connsiteX0" fmla="*/ 418206 w 427731"/>
                    <a:gd name="connsiteY0" fmla="*/ 0 h 1304640"/>
                    <a:gd name="connsiteX1" fmla="*/ 0 w 427731"/>
                    <a:gd name="connsiteY1" fmla="*/ 416718 h 1304640"/>
                    <a:gd name="connsiteX2" fmla="*/ 0 w 427731"/>
                    <a:gd name="connsiteY2" fmla="*/ 1304640 h 1304640"/>
                    <a:gd name="connsiteX3" fmla="*/ 427731 w 427731"/>
                    <a:gd name="connsiteY3" fmla="*/ 854584 h 1304640"/>
                    <a:gd name="connsiteX4" fmla="*/ 418206 w 427731"/>
                    <a:gd name="connsiteY4" fmla="*/ 0 h 1304640"/>
                    <a:gd name="connsiteX0" fmla="*/ 422968 w 427731"/>
                    <a:gd name="connsiteY0" fmla="*/ 0 h 1311784"/>
                    <a:gd name="connsiteX1" fmla="*/ 0 w 427731"/>
                    <a:gd name="connsiteY1" fmla="*/ 423862 h 1311784"/>
                    <a:gd name="connsiteX2" fmla="*/ 0 w 427731"/>
                    <a:gd name="connsiteY2" fmla="*/ 1311784 h 1311784"/>
                    <a:gd name="connsiteX3" fmla="*/ 427731 w 427731"/>
                    <a:gd name="connsiteY3" fmla="*/ 861728 h 1311784"/>
                    <a:gd name="connsiteX4" fmla="*/ 422968 w 427731"/>
                    <a:gd name="connsiteY4" fmla="*/ 0 h 1311784"/>
                    <a:gd name="connsiteX0" fmla="*/ 422968 w 422971"/>
                    <a:gd name="connsiteY0" fmla="*/ 0 h 1311784"/>
                    <a:gd name="connsiteX1" fmla="*/ 0 w 422971"/>
                    <a:gd name="connsiteY1" fmla="*/ 423862 h 1311784"/>
                    <a:gd name="connsiteX2" fmla="*/ 0 w 422971"/>
                    <a:gd name="connsiteY2" fmla="*/ 1311784 h 1311784"/>
                    <a:gd name="connsiteX3" fmla="*/ 280094 w 422971"/>
                    <a:gd name="connsiteY3" fmla="*/ 852203 h 1311784"/>
                    <a:gd name="connsiteX4" fmla="*/ 422968 w 422971"/>
                    <a:gd name="connsiteY4" fmla="*/ 0 h 1311784"/>
                    <a:gd name="connsiteX0" fmla="*/ 422968 w 423073"/>
                    <a:gd name="connsiteY0" fmla="*/ 0 h 1311784"/>
                    <a:gd name="connsiteX1" fmla="*/ 0 w 423073"/>
                    <a:gd name="connsiteY1" fmla="*/ 423862 h 1311784"/>
                    <a:gd name="connsiteX2" fmla="*/ 0 w 423073"/>
                    <a:gd name="connsiteY2" fmla="*/ 1311784 h 1311784"/>
                    <a:gd name="connsiteX3" fmla="*/ 420587 w 423073"/>
                    <a:gd name="connsiteY3" fmla="*/ 861728 h 1311784"/>
                    <a:gd name="connsiteX4" fmla="*/ 422968 w 423073"/>
                    <a:gd name="connsiteY4" fmla="*/ 0 h 1311784"/>
                    <a:gd name="connsiteX0" fmla="*/ 422968 w 423197"/>
                    <a:gd name="connsiteY0" fmla="*/ 0 h 1311784"/>
                    <a:gd name="connsiteX1" fmla="*/ 0 w 423197"/>
                    <a:gd name="connsiteY1" fmla="*/ 423862 h 1311784"/>
                    <a:gd name="connsiteX2" fmla="*/ 0 w 423197"/>
                    <a:gd name="connsiteY2" fmla="*/ 1311784 h 1311784"/>
                    <a:gd name="connsiteX3" fmla="*/ 422969 w 423197"/>
                    <a:gd name="connsiteY3" fmla="*/ 859347 h 1311784"/>
                    <a:gd name="connsiteX4" fmla="*/ 422968 w 423197"/>
                    <a:gd name="connsiteY4" fmla="*/ 0 h 1311784"/>
                    <a:gd name="connsiteX0" fmla="*/ 422968 w 424854"/>
                    <a:gd name="connsiteY0" fmla="*/ 0 h 1311784"/>
                    <a:gd name="connsiteX1" fmla="*/ 0 w 424854"/>
                    <a:gd name="connsiteY1" fmla="*/ 423862 h 1311784"/>
                    <a:gd name="connsiteX2" fmla="*/ 0 w 424854"/>
                    <a:gd name="connsiteY2" fmla="*/ 1311784 h 1311784"/>
                    <a:gd name="connsiteX3" fmla="*/ 424854 w 424854"/>
                    <a:gd name="connsiteY3" fmla="*/ 863115 h 1311784"/>
                    <a:gd name="connsiteX4" fmla="*/ 422968 w 424854"/>
                    <a:gd name="connsiteY4" fmla="*/ 0 h 13117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4854" h="1311784">
                      <a:moveTo>
                        <a:pt x="422968" y="0"/>
                      </a:moveTo>
                      <a:lnTo>
                        <a:pt x="0" y="423862"/>
                      </a:lnTo>
                      <a:lnTo>
                        <a:pt x="0" y="1311784"/>
                      </a:lnTo>
                      <a:cubicBezTo>
                        <a:pt x="140990" y="1160972"/>
                        <a:pt x="283864" y="1013927"/>
                        <a:pt x="424854" y="863115"/>
                      </a:cubicBezTo>
                      <a:cubicBezTo>
                        <a:pt x="424060" y="656041"/>
                        <a:pt x="423762" y="207074"/>
                        <a:pt x="422968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417">
                      <a:srgbClr val="8AAE42"/>
                    </a:gs>
                    <a:gs pos="100000">
                      <a:srgbClr val="B8D284"/>
                    </a:gs>
                  </a:gsLst>
                  <a:lin ang="8100000" scaled="1"/>
                  <a:tileRect/>
                </a:gradFill>
                <a:ln w="12700" cap="flat" cmpd="sng" algn="ctr">
                  <a:solidFill>
                    <a:srgbClr val="6A8632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" name="Rectangle 5"/>
                <p:cNvSpPr/>
                <p:nvPr/>
              </p:nvSpPr>
              <p:spPr>
                <a:xfrm>
                  <a:off x="2761572" y="826328"/>
                  <a:ext cx="5371046" cy="1097881"/>
                </a:xfrm>
                <a:custGeom>
                  <a:avLst/>
                  <a:gdLst>
                    <a:gd name="connsiteX0" fmla="*/ 0 w 905769"/>
                    <a:gd name="connsiteY0" fmla="*/ 0 h 887922"/>
                    <a:gd name="connsiteX1" fmla="*/ 905769 w 905769"/>
                    <a:gd name="connsiteY1" fmla="*/ 0 h 887922"/>
                    <a:gd name="connsiteX2" fmla="*/ 905769 w 905769"/>
                    <a:gd name="connsiteY2" fmla="*/ 887922 h 887922"/>
                    <a:gd name="connsiteX3" fmla="*/ 0 w 905769"/>
                    <a:gd name="connsiteY3" fmla="*/ 887922 h 887922"/>
                    <a:gd name="connsiteX4" fmla="*/ 0 w 905769"/>
                    <a:gd name="connsiteY4" fmla="*/ 0 h 887922"/>
                    <a:gd name="connsiteX0" fmla="*/ 0 w 1333500"/>
                    <a:gd name="connsiteY0" fmla="*/ 0 h 887922"/>
                    <a:gd name="connsiteX1" fmla="*/ 905769 w 1333500"/>
                    <a:gd name="connsiteY1" fmla="*/ 0 h 887922"/>
                    <a:gd name="connsiteX2" fmla="*/ 905769 w 1333500"/>
                    <a:gd name="connsiteY2" fmla="*/ 887922 h 887922"/>
                    <a:gd name="connsiteX3" fmla="*/ 1333500 w 1333500"/>
                    <a:gd name="connsiteY3" fmla="*/ 437866 h 887922"/>
                    <a:gd name="connsiteX4" fmla="*/ 0 w 1333500"/>
                    <a:gd name="connsiteY4" fmla="*/ 0 h 887922"/>
                    <a:gd name="connsiteX0" fmla="*/ 425350 w 427731"/>
                    <a:gd name="connsiteY0" fmla="*/ 0 h 1071278"/>
                    <a:gd name="connsiteX1" fmla="*/ 0 w 427731"/>
                    <a:gd name="connsiteY1" fmla="*/ 183356 h 1071278"/>
                    <a:gd name="connsiteX2" fmla="*/ 0 w 427731"/>
                    <a:gd name="connsiteY2" fmla="*/ 1071278 h 1071278"/>
                    <a:gd name="connsiteX3" fmla="*/ 427731 w 427731"/>
                    <a:gd name="connsiteY3" fmla="*/ 621222 h 1071278"/>
                    <a:gd name="connsiteX4" fmla="*/ 425350 w 427731"/>
                    <a:gd name="connsiteY4" fmla="*/ 0 h 1071278"/>
                    <a:gd name="connsiteX0" fmla="*/ 432494 w 432562"/>
                    <a:gd name="connsiteY0" fmla="*/ 0 h 1309403"/>
                    <a:gd name="connsiteX1" fmla="*/ 0 w 432562"/>
                    <a:gd name="connsiteY1" fmla="*/ 421481 h 1309403"/>
                    <a:gd name="connsiteX2" fmla="*/ 0 w 432562"/>
                    <a:gd name="connsiteY2" fmla="*/ 1309403 h 1309403"/>
                    <a:gd name="connsiteX3" fmla="*/ 427731 w 432562"/>
                    <a:gd name="connsiteY3" fmla="*/ 859347 h 1309403"/>
                    <a:gd name="connsiteX4" fmla="*/ 432494 w 432562"/>
                    <a:gd name="connsiteY4" fmla="*/ 0 h 1309403"/>
                    <a:gd name="connsiteX0" fmla="*/ 430112 w 430217"/>
                    <a:gd name="connsiteY0" fmla="*/ 0 h 1292734"/>
                    <a:gd name="connsiteX1" fmla="*/ 0 w 430217"/>
                    <a:gd name="connsiteY1" fmla="*/ 404812 h 1292734"/>
                    <a:gd name="connsiteX2" fmla="*/ 0 w 430217"/>
                    <a:gd name="connsiteY2" fmla="*/ 1292734 h 1292734"/>
                    <a:gd name="connsiteX3" fmla="*/ 427731 w 430217"/>
                    <a:gd name="connsiteY3" fmla="*/ 842678 h 1292734"/>
                    <a:gd name="connsiteX4" fmla="*/ 430112 w 430217"/>
                    <a:gd name="connsiteY4" fmla="*/ 0 h 1292734"/>
                    <a:gd name="connsiteX0" fmla="*/ 396775 w 427731"/>
                    <a:gd name="connsiteY0" fmla="*/ 0 h 1226059"/>
                    <a:gd name="connsiteX1" fmla="*/ 0 w 427731"/>
                    <a:gd name="connsiteY1" fmla="*/ 338137 h 1226059"/>
                    <a:gd name="connsiteX2" fmla="*/ 0 w 427731"/>
                    <a:gd name="connsiteY2" fmla="*/ 1226059 h 1226059"/>
                    <a:gd name="connsiteX3" fmla="*/ 427731 w 427731"/>
                    <a:gd name="connsiteY3" fmla="*/ 776003 h 1226059"/>
                    <a:gd name="connsiteX4" fmla="*/ 396775 w 427731"/>
                    <a:gd name="connsiteY4" fmla="*/ 0 h 1226059"/>
                    <a:gd name="connsiteX0" fmla="*/ 418206 w 427731"/>
                    <a:gd name="connsiteY0" fmla="*/ 0 h 1304640"/>
                    <a:gd name="connsiteX1" fmla="*/ 0 w 427731"/>
                    <a:gd name="connsiteY1" fmla="*/ 416718 h 1304640"/>
                    <a:gd name="connsiteX2" fmla="*/ 0 w 427731"/>
                    <a:gd name="connsiteY2" fmla="*/ 1304640 h 1304640"/>
                    <a:gd name="connsiteX3" fmla="*/ 427731 w 427731"/>
                    <a:gd name="connsiteY3" fmla="*/ 854584 h 1304640"/>
                    <a:gd name="connsiteX4" fmla="*/ 418206 w 427731"/>
                    <a:gd name="connsiteY4" fmla="*/ 0 h 1304640"/>
                    <a:gd name="connsiteX0" fmla="*/ 422968 w 427731"/>
                    <a:gd name="connsiteY0" fmla="*/ 0 h 1311784"/>
                    <a:gd name="connsiteX1" fmla="*/ 0 w 427731"/>
                    <a:gd name="connsiteY1" fmla="*/ 423862 h 1311784"/>
                    <a:gd name="connsiteX2" fmla="*/ 0 w 427731"/>
                    <a:gd name="connsiteY2" fmla="*/ 1311784 h 1311784"/>
                    <a:gd name="connsiteX3" fmla="*/ 427731 w 427731"/>
                    <a:gd name="connsiteY3" fmla="*/ 861728 h 1311784"/>
                    <a:gd name="connsiteX4" fmla="*/ 422968 w 427731"/>
                    <a:gd name="connsiteY4" fmla="*/ 0 h 1311784"/>
                    <a:gd name="connsiteX0" fmla="*/ 422968 w 422971"/>
                    <a:gd name="connsiteY0" fmla="*/ 0 h 1311784"/>
                    <a:gd name="connsiteX1" fmla="*/ 0 w 422971"/>
                    <a:gd name="connsiteY1" fmla="*/ 423862 h 1311784"/>
                    <a:gd name="connsiteX2" fmla="*/ 0 w 422971"/>
                    <a:gd name="connsiteY2" fmla="*/ 1311784 h 1311784"/>
                    <a:gd name="connsiteX3" fmla="*/ 280094 w 422971"/>
                    <a:gd name="connsiteY3" fmla="*/ 852203 h 1311784"/>
                    <a:gd name="connsiteX4" fmla="*/ 422968 w 422971"/>
                    <a:gd name="connsiteY4" fmla="*/ 0 h 1311784"/>
                    <a:gd name="connsiteX0" fmla="*/ 422968 w 423073"/>
                    <a:gd name="connsiteY0" fmla="*/ 0 h 1311784"/>
                    <a:gd name="connsiteX1" fmla="*/ 0 w 423073"/>
                    <a:gd name="connsiteY1" fmla="*/ 423862 h 1311784"/>
                    <a:gd name="connsiteX2" fmla="*/ 0 w 423073"/>
                    <a:gd name="connsiteY2" fmla="*/ 1311784 h 1311784"/>
                    <a:gd name="connsiteX3" fmla="*/ 420587 w 423073"/>
                    <a:gd name="connsiteY3" fmla="*/ 861728 h 1311784"/>
                    <a:gd name="connsiteX4" fmla="*/ 422968 w 423073"/>
                    <a:gd name="connsiteY4" fmla="*/ 0 h 1311784"/>
                    <a:gd name="connsiteX0" fmla="*/ 422968 w 423197"/>
                    <a:gd name="connsiteY0" fmla="*/ 0 h 1311784"/>
                    <a:gd name="connsiteX1" fmla="*/ 0 w 423197"/>
                    <a:gd name="connsiteY1" fmla="*/ 423862 h 1311784"/>
                    <a:gd name="connsiteX2" fmla="*/ 0 w 423197"/>
                    <a:gd name="connsiteY2" fmla="*/ 1311784 h 1311784"/>
                    <a:gd name="connsiteX3" fmla="*/ 422969 w 423197"/>
                    <a:gd name="connsiteY3" fmla="*/ 859347 h 1311784"/>
                    <a:gd name="connsiteX4" fmla="*/ 422968 w 423197"/>
                    <a:gd name="connsiteY4" fmla="*/ 0 h 1311784"/>
                    <a:gd name="connsiteX0" fmla="*/ 422968 w 2924175"/>
                    <a:gd name="connsiteY0" fmla="*/ 0 h 1311784"/>
                    <a:gd name="connsiteX1" fmla="*/ 2924175 w 2924175"/>
                    <a:gd name="connsiteY1" fmla="*/ 9525 h 1311784"/>
                    <a:gd name="connsiteX2" fmla="*/ 0 w 2924175"/>
                    <a:gd name="connsiteY2" fmla="*/ 1311784 h 1311784"/>
                    <a:gd name="connsiteX3" fmla="*/ 422969 w 2924175"/>
                    <a:gd name="connsiteY3" fmla="*/ 859347 h 1311784"/>
                    <a:gd name="connsiteX4" fmla="*/ 422968 w 2924175"/>
                    <a:gd name="connsiteY4" fmla="*/ 0 h 1311784"/>
                    <a:gd name="connsiteX0" fmla="*/ 422968 w 3014662"/>
                    <a:gd name="connsiteY0" fmla="*/ 0 h 1311784"/>
                    <a:gd name="connsiteX1" fmla="*/ 3014662 w 3014662"/>
                    <a:gd name="connsiteY1" fmla="*/ 0 h 1311784"/>
                    <a:gd name="connsiteX2" fmla="*/ 0 w 3014662"/>
                    <a:gd name="connsiteY2" fmla="*/ 1311784 h 1311784"/>
                    <a:gd name="connsiteX3" fmla="*/ 422969 w 3014662"/>
                    <a:gd name="connsiteY3" fmla="*/ 859347 h 1311784"/>
                    <a:gd name="connsiteX4" fmla="*/ 422968 w 3014662"/>
                    <a:gd name="connsiteY4" fmla="*/ 0 h 1311784"/>
                    <a:gd name="connsiteX0" fmla="*/ 229 w 2601448"/>
                    <a:gd name="connsiteY0" fmla="*/ 0 h 868872"/>
                    <a:gd name="connsiteX1" fmla="*/ 2591923 w 2601448"/>
                    <a:gd name="connsiteY1" fmla="*/ 0 h 868872"/>
                    <a:gd name="connsiteX2" fmla="*/ 2601448 w 2601448"/>
                    <a:gd name="connsiteY2" fmla="*/ 868872 h 868872"/>
                    <a:gd name="connsiteX3" fmla="*/ 230 w 2601448"/>
                    <a:gd name="connsiteY3" fmla="*/ 859347 h 868872"/>
                    <a:gd name="connsiteX4" fmla="*/ 229 w 2601448"/>
                    <a:gd name="connsiteY4" fmla="*/ 0 h 868872"/>
                    <a:gd name="connsiteX0" fmla="*/ 229 w 2591923"/>
                    <a:gd name="connsiteY0" fmla="*/ 0 h 861728"/>
                    <a:gd name="connsiteX1" fmla="*/ 2591923 w 2591923"/>
                    <a:gd name="connsiteY1" fmla="*/ 0 h 861728"/>
                    <a:gd name="connsiteX2" fmla="*/ 2580016 w 2591923"/>
                    <a:gd name="connsiteY2" fmla="*/ 861728 h 861728"/>
                    <a:gd name="connsiteX3" fmla="*/ 230 w 2591923"/>
                    <a:gd name="connsiteY3" fmla="*/ 859347 h 861728"/>
                    <a:gd name="connsiteX4" fmla="*/ 229 w 2591923"/>
                    <a:gd name="connsiteY4" fmla="*/ 0 h 861728"/>
                    <a:gd name="connsiteX0" fmla="*/ 229 w 2601447"/>
                    <a:gd name="connsiteY0" fmla="*/ 0 h 866491"/>
                    <a:gd name="connsiteX1" fmla="*/ 2591923 w 2601447"/>
                    <a:gd name="connsiteY1" fmla="*/ 0 h 866491"/>
                    <a:gd name="connsiteX2" fmla="*/ 2601447 w 2601447"/>
                    <a:gd name="connsiteY2" fmla="*/ 866491 h 866491"/>
                    <a:gd name="connsiteX3" fmla="*/ 230 w 2601447"/>
                    <a:gd name="connsiteY3" fmla="*/ 859347 h 866491"/>
                    <a:gd name="connsiteX4" fmla="*/ 229 w 2601447"/>
                    <a:gd name="connsiteY4" fmla="*/ 0 h 866491"/>
                    <a:gd name="connsiteX0" fmla="*/ 229 w 2606209"/>
                    <a:gd name="connsiteY0" fmla="*/ 0 h 861729"/>
                    <a:gd name="connsiteX1" fmla="*/ 2591923 w 2606209"/>
                    <a:gd name="connsiteY1" fmla="*/ 0 h 861729"/>
                    <a:gd name="connsiteX2" fmla="*/ 2606209 w 2606209"/>
                    <a:gd name="connsiteY2" fmla="*/ 861729 h 861729"/>
                    <a:gd name="connsiteX3" fmla="*/ 230 w 2606209"/>
                    <a:gd name="connsiteY3" fmla="*/ 859347 h 861729"/>
                    <a:gd name="connsiteX4" fmla="*/ 229 w 2606209"/>
                    <a:gd name="connsiteY4" fmla="*/ 0 h 861729"/>
                    <a:gd name="connsiteX0" fmla="*/ 229 w 2603828"/>
                    <a:gd name="connsiteY0" fmla="*/ 0 h 859348"/>
                    <a:gd name="connsiteX1" fmla="*/ 2591923 w 2603828"/>
                    <a:gd name="connsiteY1" fmla="*/ 0 h 859348"/>
                    <a:gd name="connsiteX2" fmla="*/ 2603828 w 2603828"/>
                    <a:gd name="connsiteY2" fmla="*/ 859348 h 859348"/>
                    <a:gd name="connsiteX3" fmla="*/ 230 w 2603828"/>
                    <a:gd name="connsiteY3" fmla="*/ 859347 h 859348"/>
                    <a:gd name="connsiteX4" fmla="*/ 229 w 2603828"/>
                    <a:gd name="connsiteY4" fmla="*/ 0 h 859348"/>
                    <a:gd name="connsiteX0" fmla="*/ 229 w 2603828"/>
                    <a:gd name="connsiteY0" fmla="*/ 0 h 859348"/>
                    <a:gd name="connsiteX1" fmla="*/ 2601448 w 2603828"/>
                    <a:gd name="connsiteY1" fmla="*/ 0 h 859348"/>
                    <a:gd name="connsiteX2" fmla="*/ 2603828 w 2603828"/>
                    <a:gd name="connsiteY2" fmla="*/ 859348 h 859348"/>
                    <a:gd name="connsiteX3" fmla="*/ 230 w 2603828"/>
                    <a:gd name="connsiteY3" fmla="*/ 859347 h 859348"/>
                    <a:gd name="connsiteX4" fmla="*/ 229 w 2603828"/>
                    <a:gd name="connsiteY4" fmla="*/ 0 h 859348"/>
                    <a:gd name="connsiteX0" fmla="*/ 229 w 2606316"/>
                    <a:gd name="connsiteY0" fmla="*/ 0 h 859348"/>
                    <a:gd name="connsiteX1" fmla="*/ 2606211 w 2606316"/>
                    <a:gd name="connsiteY1" fmla="*/ 0 h 859348"/>
                    <a:gd name="connsiteX2" fmla="*/ 2603828 w 2606316"/>
                    <a:gd name="connsiteY2" fmla="*/ 859348 h 859348"/>
                    <a:gd name="connsiteX3" fmla="*/ 230 w 2606316"/>
                    <a:gd name="connsiteY3" fmla="*/ 859347 h 859348"/>
                    <a:gd name="connsiteX4" fmla="*/ 229 w 2606316"/>
                    <a:gd name="connsiteY4" fmla="*/ 0 h 859348"/>
                    <a:gd name="connsiteX0" fmla="*/ 229 w 2604057"/>
                    <a:gd name="connsiteY0" fmla="*/ 0 h 859348"/>
                    <a:gd name="connsiteX1" fmla="*/ 2603829 w 2604057"/>
                    <a:gd name="connsiteY1" fmla="*/ 0 h 859348"/>
                    <a:gd name="connsiteX2" fmla="*/ 2603828 w 2604057"/>
                    <a:gd name="connsiteY2" fmla="*/ 859348 h 859348"/>
                    <a:gd name="connsiteX3" fmla="*/ 230 w 2604057"/>
                    <a:gd name="connsiteY3" fmla="*/ 859347 h 859348"/>
                    <a:gd name="connsiteX4" fmla="*/ 229 w 2604057"/>
                    <a:gd name="connsiteY4" fmla="*/ 0 h 859348"/>
                    <a:gd name="connsiteX0" fmla="*/ 551 w 2604379"/>
                    <a:gd name="connsiteY0" fmla="*/ 0 h 859348"/>
                    <a:gd name="connsiteX1" fmla="*/ 2604151 w 2604379"/>
                    <a:gd name="connsiteY1" fmla="*/ 0 h 859348"/>
                    <a:gd name="connsiteX2" fmla="*/ 2604150 w 2604379"/>
                    <a:gd name="connsiteY2" fmla="*/ 859348 h 859348"/>
                    <a:gd name="connsiteX3" fmla="*/ 552 w 2604379"/>
                    <a:gd name="connsiteY3" fmla="*/ 859347 h 859348"/>
                    <a:gd name="connsiteX4" fmla="*/ 551 w 2604379"/>
                    <a:gd name="connsiteY4" fmla="*/ 0 h 8593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04379" h="859348">
                      <a:moveTo>
                        <a:pt x="551" y="0"/>
                      </a:moveTo>
                      <a:lnTo>
                        <a:pt x="2604151" y="0"/>
                      </a:lnTo>
                      <a:cubicBezTo>
                        <a:pt x="2604944" y="286449"/>
                        <a:pt x="2603357" y="572899"/>
                        <a:pt x="2604150" y="859348"/>
                      </a:cubicBezTo>
                      <a:lnTo>
                        <a:pt x="552" y="859347"/>
                      </a:lnTo>
                      <a:cubicBezTo>
                        <a:pt x="-242" y="652273"/>
                        <a:pt x="-124" y="207074"/>
                        <a:pt x="551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417">
                      <a:srgbClr val="87AC3F"/>
                    </a:gs>
                    <a:gs pos="51304">
                      <a:srgbClr val="A9C66E"/>
                    </a:gs>
                    <a:gs pos="100000">
                      <a:srgbClr val="87AC3F"/>
                    </a:gs>
                  </a:gsLst>
                  <a:lin ang="10800000" scaled="1"/>
                  <a:tileRect/>
                </a:gradFill>
                <a:ln w="12700" cap="flat" cmpd="sng" algn="ctr">
                  <a:solidFill>
                    <a:srgbClr val="6A8632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8" name="Group 7"/>
              <p:cNvGrpSpPr/>
              <p:nvPr/>
            </p:nvGrpSpPr>
            <p:grpSpPr>
              <a:xfrm>
                <a:off x="1079076" y="1269830"/>
                <a:ext cx="1144939" cy="1108158"/>
                <a:chOff x="1079076" y="1269830"/>
                <a:chExt cx="1144939" cy="1108158"/>
              </a:xfrm>
              <a:effectLst>
                <a:outerShdw blurRad="50800" dist="38100" algn="l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9" name="Rectangle 8"/>
                <p:cNvSpPr/>
                <p:nvPr/>
              </p:nvSpPr>
              <p:spPr>
                <a:xfrm>
                  <a:off x="1079076" y="1269830"/>
                  <a:ext cx="1144939" cy="1108158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  <a:ln w="19050" cap="flat" cmpd="sng" algn="ctr">
                  <a:gradFill flip="none" rotWithShape="1">
                    <a:gsLst>
                      <a:gs pos="0">
                        <a:srgbClr val="CBCBCB"/>
                      </a:gs>
                      <a:gs pos="13000">
                        <a:srgbClr val="5F5F5F"/>
                      </a:gs>
                      <a:gs pos="21001">
                        <a:srgbClr val="5F5F5F"/>
                      </a:gs>
                      <a:gs pos="63000">
                        <a:srgbClr val="FFFFFF"/>
                      </a:gs>
                      <a:gs pos="67000">
                        <a:srgbClr val="B2B2B2"/>
                      </a:gs>
                      <a:gs pos="69000">
                        <a:srgbClr val="292929"/>
                      </a:gs>
                      <a:gs pos="82001">
                        <a:srgbClr val="777777"/>
                      </a:gs>
                      <a:gs pos="100000">
                        <a:srgbClr val="EAEAEA"/>
                      </a:gs>
                    </a:gsLst>
                    <a:lin ang="2700000" scaled="1"/>
                    <a:tileRect/>
                  </a:gra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" name="Rectangle 55"/>
                <p:cNvSpPr/>
                <p:nvPr/>
              </p:nvSpPr>
              <p:spPr>
                <a:xfrm>
                  <a:off x="1108802" y="1298625"/>
                  <a:ext cx="1086934" cy="1052014"/>
                </a:xfrm>
                <a:custGeom>
                  <a:avLst/>
                  <a:gdLst>
                    <a:gd name="connsiteX0" fmla="*/ 0 w 1086934"/>
                    <a:gd name="connsiteY0" fmla="*/ 0 h 1052014"/>
                    <a:gd name="connsiteX1" fmla="*/ 1086934 w 1086934"/>
                    <a:gd name="connsiteY1" fmla="*/ 0 h 1052014"/>
                    <a:gd name="connsiteX2" fmla="*/ 1086934 w 1086934"/>
                    <a:gd name="connsiteY2" fmla="*/ 1052014 h 1052014"/>
                    <a:gd name="connsiteX3" fmla="*/ 0 w 1086934"/>
                    <a:gd name="connsiteY3" fmla="*/ 1052014 h 1052014"/>
                    <a:gd name="connsiteX4" fmla="*/ 0 w 1086934"/>
                    <a:gd name="connsiteY4" fmla="*/ 0 h 1052014"/>
                    <a:gd name="connsiteX0" fmla="*/ 0 w 1086934"/>
                    <a:gd name="connsiteY0" fmla="*/ 0 h 1052014"/>
                    <a:gd name="connsiteX1" fmla="*/ 1086934 w 1086934"/>
                    <a:gd name="connsiteY1" fmla="*/ 0 h 1052014"/>
                    <a:gd name="connsiteX2" fmla="*/ 0 w 1086934"/>
                    <a:gd name="connsiteY2" fmla="*/ 1052014 h 1052014"/>
                    <a:gd name="connsiteX3" fmla="*/ 0 w 1086934"/>
                    <a:gd name="connsiteY3" fmla="*/ 0 h 1052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86934" h="1052014">
                      <a:moveTo>
                        <a:pt x="0" y="0"/>
                      </a:moveTo>
                      <a:lnTo>
                        <a:pt x="1086934" y="0"/>
                      </a:lnTo>
                      <a:lnTo>
                        <a:pt x="0" y="10520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8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  <a:tileRect/>
                </a:gradFill>
                <a:ln w="1905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6" name="Rectangle 5"/>
            <p:cNvSpPr/>
            <p:nvPr/>
          </p:nvSpPr>
          <p:spPr>
            <a:xfrm>
              <a:off x="2826327" y="857094"/>
              <a:ext cx="5264727" cy="8825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Your Text Here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Download this awesome diagram.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All images are 100% editable in PowerPoint.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066800" y="2623540"/>
            <a:ext cx="6921924" cy="1273380"/>
            <a:chOff x="1079076" y="729343"/>
            <a:chExt cx="7053542" cy="1659820"/>
          </a:xfrm>
        </p:grpSpPr>
        <p:grpSp>
          <p:nvGrpSpPr>
            <p:cNvPr id="14" name="Group 13"/>
            <p:cNvGrpSpPr/>
            <p:nvPr/>
          </p:nvGrpSpPr>
          <p:grpSpPr>
            <a:xfrm>
              <a:off x="1079076" y="729343"/>
              <a:ext cx="7053542" cy="1659820"/>
              <a:chOff x="1079076" y="729343"/>
              <a:chExt cx="7053542" cy="1659820"/>
            </a:xfrm>
            <a:effectLst>
              <a:outerShdw blurRad="50800" dist="38100" dir="5400000" algn="t" rotWithShape="0">
                <a:prstClr val="black">
                  <a:alpha val="25000"/>
                </a:prstClr>
              </a:outerShdw>
            </a:effectLst>
          </p:grpSpPr>
          <p:grpSp>
            <p:nvGrpSpPr>
              <p:cNvPr id="16" name="Group 15"/>
              <p:cNvGrpSpPr/>
              <p:nvPr/>
            </p:nvGrpSpPr>
            <p:grpSpPr>
              <a:xfrm>
                <a:off x="2230741" y="729343"/>
                <a:ext cx="5901877" cy="1659820"/>
                <a:chOff x="2230741" y="826328"/>
                <a:chExt cx="5901877" cy="1659820"/>
              </a:xfrm>
            </p:grpSpPr>
            <p:sp>
              <p:nvSpPr>
                <p:cNvPr id="20" name="Rectangle 5"/>
                <p:cNvSpPr/>
                <p:nvPr/>
              </p:nvSpPr>
              <p:spPr>
                <a:xfrm>
                  <a:off x="2230741" y="827986"/>
                  <a:ext cx="537038" cy="1658162"/>
                </a:xfrm>
                <a:custGeom>
                  <a:avLst/>
                  <a:gdLst>
                    <a:gd name="connsiteX0" fmla="*/ 0 w 905769"/>
                    <a:gd name="connsiteY0" fmla="*/ 0 h 887922"/>
                    <a:gd name="connsiteX1" fmla="*/ 905769 w 905769"/>
                    <a:gd name="connsiteY1" fmla="*/ 0 h 887922"/>
                    <a:gd name="connsiteX2" fmla="*/ 905769 w 905769"/>
                    <a:gd name="connsiteY2" fmla="*/ 887922 h 887922"/>
                    <a:gd name="connsiteX3" fmla="*/ 0 w 905769"/>
                    <a:gd name="connsiteY3" fmla="*/ 887922 h 887922"/>
                    <a:gd name="connsiteX4" fmla="*/ 0 w 905769"/>
                    <a:gd name="connsiteY4" fmla="*/ 0 h 887922"/>
                    <a:gd name="connsiteX0" fmla="*/ 0 w 1333500"/>
                    <a:gd name="connsiteY0" fmla="*/ 0 h 887922"/>
                    <a:gd name="connsiteX1" fmla="*/ 905769 w 1333500"/>
                    <a:gd name="connsiteY1" fmla="*/ 0 h 887922"/>
                    <a:gd name="connsiteX2" fmla="*/ 905769 w 1333500"/>
                    <a:gd name="connsiteY2" fmla="*/ 887922 h 887922"/>
                    <a:gd name="connsiteX3" fmla="*/ 1333500 w 1333500"/>
                    <a:gd name="connsiteY3" fmla="*/ 437866 h 887922"/>
                    <a:gd name="connsiteX4" fmla="*/ 0 w 1333500"/>
                    <a:gd name="connsiteY4" fmla="*/ 0 h 887922"/>
                    <a:gd name="connsiteX0" fmla="*/ 425350 w 427731"/>
                    <a:gd name="connsiteY0" fmla="*/ 0 h 1071278"/>
                    <a:gd name="connsiteX1" fmla="*/ 0 w 427731"/>
                    <a:gd name="connsiteY1" fmla="*/ 183356 h 1071278"/>
                    <a:gd name="connsiteX2" fmla="*/ 0 w 427731"/>
                    <a:gd name="connsiteY2" fmla="*/ 1071278 h 1071278"/>
                    <a:gd name="connsiteX3" fmla="*/ 427731 w 427731"/>
                    <a:gd name="connsiteY3" fmla="*/ 621222 h 1071278"/>
                    <a:gd name="connsiteX4" fmla="*/ 425350 w 427731"/>
                    <a:gd name="connsiteY4" fmla="*/ 0 h 1071278"/>
                    <a:gd name="connsiteX0" fmla="*/ 432494 w 432562"/>
                    <a:gd name="connsiteY0" fmla="*/ 0 h 1309403"/>
                    <a:gd name="connsiteX1" fmla="*/ 0 w 432562"/>
                    <a:gd name="connsiteY1" fmla="*/ 421481 h 1309403"/>
                    <a:gd name="connsiteX2" fmla="*/ 0 w 432562"/>
                    <a:gd name="connsiteY2" fmla="*/ 1309403 h 1309403"/>
                    <a:gd name="connsiteX3" fmla="*/ 427731 w 432562"/>
                    <a:gd name="connsiteY3" fmla="*/ 859347 h 1309403"/>
                    <a:gd name="connsiteX4" fmla="*/ 432494 w 432562"/>
                    <a:gd name="connsiteY4" fmla="*/ 0 h 1309403"/>
                    <a:gd name="connsiteX0" fmla="*/ 430112 w 430217"/>
                    <a:gd name="connsiteY0" fmla="*/ 0 h 1292734"/>
                    <a:gd name="connsiteX1" fmla="*/ 0 w 430217"/>
                    <a:gd name="connsiteY1" fmla="*/ 404812 h 1292734"/>
                    <a:gd name="connsiteX2" fmla="*/ 0 w 430217"/>
                    <a:gd name="connsiteY2" fmla="*/ 1292734 h 1292734"/>
                    <a:gd name="connsiteX3" fmla="*/ 427731 w 430217"/>
                    <a:gd name="connsiteY3" fmla="*/ 842678 h 1292734"/>
                    <a:gd name="connsiteX4" fmla="*/ 430112 w 430217"/>
                    <a:gd name="connsiteY4" fmla="*/ 0 h 1292734"/>
                    <a:gd name="connsiteX0" fmla="*/ 396775 w 427731"/>
                    <a:gd name="connsiteY0" fmla="*/ 0 h 1226059"/>
                    <a:gd name="connsiteX1" fmla="*/ 0 w 427731"/>
                    <a:gd name="connsiteY1" fmla="*/ 338137 h 1226059"/>
                    <a:gd name="connsiteX2" fmla="*/ 0 w 427731"/>
                    <a:gd name="connsiteY2" fmla="*/ 1226059 h 1226059"/>
                    <a:gd name="connsiteX3" fmla="*/ 427731 w 427731"/>
                    <a:gd name="connsiteY3" fmla="*/ 776003 h 1226059"/>
                    <a:gd name="connsiteX4" fmla="*/ 396775 w 427731"/>
                    <a:gd name="connsiteY4" fmla="*/ 0 h 1226059"/>
                    <a:gd name="connsiteX0" fmla="*/ 418206 w 427731"/>
                    <a:gd name="connsiteY0" fmla="*/ 0 h 1304640"/>
                    <a:gd name="connsiteX1" fmla="*/ 0 w 427731"/>
                    <a:gd name="connsiteY1" fmla="*/ 416718 h 1304640"/>
                    <a:gd name="connsiteX2" fmla="*/ 0 w 427731"/>
                    <a:gd name="connsiteY2" fmla="*/ 1304640 h 1304640"/>
                    <a:gd name="connsiteX3" fmla="*/ 427731 w 427731"/>
                    <a:gd name="connsiteY3" fmla="*/ 854584 h 1304640"/>
                    <a:gd name="connsiteX4" fmla="*/ 418206 w 427731"/>
                    <a:gd name="connsiteY4" fmla="*/ 0 h 1304640"/>
                    <a:gd name="connsiteX0" fmla="*/ 422968 w 427731"/>
                    <a:gd name="connsiteY0" fmla="*/ 0 h 1311784"/>
                    <a:gd name="connsiteX1" fmla="*/ 0 w 427731"/>
                    <a:gd name="connsiteY1" fmla="*/ 423862 h 1311784"/>
                    <a:gd name="connsiteX2" fmla="*/ 0 w 427731"/>
                    <a:gd name="connsiteY2" fmla="*/ 1311784 h 1311784"/>
                    <a:gd name="connsiteX3" fmla="*/ 427731 w 427731"/>
                    <a:gd name="connsiteY3" fmla="*/ 861728 h 1311784"/>
                    <a:gd name="connsiteX4" fmla="*/ 422968 w 427731"/>
                    <a:gd name="connsiteY4" fmla="*/ 0 h 1311784"/>
                    <a:gd name="connsiteX0" fmla="*/ 422968 w 422971"/>
                    <a:gd name="connsiteY0" fmla="*/ 0 h 1311784"/>
                    <a:gd name="connsiteX1" fmla="*/ 0 w 422971"/>
                    <a:gd name="connsiteY1" fmla="*/ 423862 h 1311784"/>
                    <a:gd name="connsiteX2" fmla="*/ 0 w 422971"/>
                    <a:gd name="connsiteY2" fmla="*/ 1311784 h 1311784"/>
                    <a:gd name="connsiteX3" fmla="*/ 280094 w 422971"/>
                    <a:gd name="connsiteY3" fmla="*/ 852203 h 1311784"/>
                    <a:gd name="connsiteX4" fmla="*/ 422968 w 422971"/>
                    <a:gd name="connsiteY4" fmla="*/ 0 h 1311784"/>
                    <a:gd name="connsiteX0" fmla="*/ 422968 w 423073"/>
                    <a:gd name="connsiteY0" fmla="*/ 0 h 1311784"/>
                    <a:gd name="connsiteX1" fmla="*/ 0 w 423073"/>
                    <a:gd name="connsiteY1" fmla="*/ 423862 h 1311784"/>
                    <a:gd name="connsiteX2" fmla="*/ 0 w 423073"/>
                    <a:gd name="connsiteY2" fmla="*/ 1311784 h 1311784"/>
                    <a:gd name="connsiteX3" fmla="*/ 420587 w 423073"/>
                    <a:gd name="connsiteY3" fmla="*/ 861728 h 1311784"/>
                    <a:gd name="connsiteX4" fmla="*/ 422968 w 423073"/>
                    <a:gd name="connsiteY4" fmla="*/ 0 h 1311784"/>
                    <a:gd name="connsiteX0" fmla="*/ 422968 w 423197"/>
                    <a:gd name="connsiteY0" fmla="*/ 0 h 1311784"/>
                    <a:gd name="connsiteX1" fmla="*/ 0 w 423197"/>
                    <a:gd name="connsiteY1" fmla="*/ 423862 h 1311784"/>
                    <a:gd name="connsiteX2" fmla="*/ 0 w 423197"/>
                    <a:gd name="connsiteY2" fmla="*/ 1311784 h 1311784"/>
                    <a:gd name="connsiteX3" fmla="*/ 422969 w 423197"/>
                    <a:gd name="connsiteY3" fmla="*/ 859347 h 1311784"/>
                    <a:gd name="connsiteX4" fmla="*/ 422968 w 423197"/>
                    <a:gd name="connsiteY4" fmla="*/ 0 h 1311784"/>
                    <a:gd name="connsiteX0" fmla="*/ 422968 w 424854"/>
                    <a:gd name="connsiteY0" fmla="*/ 0 h 1311784"/>
                    <a:gd name="connsiteX1" fmla="*/ 0 w 424854"/>
                    <a:gd name="connsiteY1" fmla="*/ 423862 h 1311784"/>
                    <a:gd name="connsiteX2" fmla="*/ 0 w 424854"/>
                    <a:gd name="connsiteY2" fmla="*/ 1311784 h 1311784"/>
                    <a:gd name="connsiteX3" fmla="*/ 424854 w 424854"/>
                    <a:gd name="connsiteY3" fmla="*/ 863115 h 1311784"/>
                    <a:gd name="connsiteX4" fmla="*/ 422968 w 424854"/>
                    <a:gd name="connsiteY4" fmla="*/ 0 h 13117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4854" h="1311784">
                      <a:moveTo>
                        <a:pt x="422968" y="0"/>
                      </a:moveTo>
                      <a:lnTo>
                        <a:pt x="0" y="423862"/>
                      </a:lnTo>
                      <a:lnTo>
                        <a:pt x="0" y="1311784"/>
                      </a:lnTo>
                      <a:cubicBezTo>
                        <a:pt x="140990" y="1160972"/>
                        <a:pt x="283864" y="1013927"/>
                        <a:pt x="424854" y="863115"/>
                      </a:cubicBezTo>
                      <a:cubicBezTo>
                        <a:pt x="424060" y="656041"/>
                        <a:pt x="423762" y="207074"/>
                        <a:pt x="422968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417">
                      <a:srgbClr val="E7BB2B"/>
                    </a:gs>
                    <a:gs pos="100000">
                      <a:srgbClr val="F3DD96"/>
                    </a:gs>
                  </a:gsLst>
                  <a:lin ang="8100000" scaled="1"/>
                  <a:tileRect/>
                </a:gradFill>
                <a:ln w="12700" cap="flat" cmpd="sng" algn="ctr">
                  <a:solidFill>
                    <a:srgbClr val="CFA317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1" name="Rectangle 5"/>
                <p:cNvSpPr/>
                <p:nvPr/>
              </p:nvSpPr>
              <p:spPr>
                <a:xfrm>
                  <a:off x="2761572" y="826328"/>
                  <a:ext cx="5371046" cy="1097881"/>
                </a:xfrm>
                <a:custGeom>
                  <a:avLst/>
                  <a:gdLst>
                    <a:gd name="connsiteX0" fmla="*/ 0 w 905769"/>
                    <a:gd name="connsiteY0" fmla="*/ 0 h 887922"/>
                    <a:gd name="connsiteX1" fmla="*/ 905769 w 905769"/>
                    <a:gd name="connsiteY1" fmla="*/ 0 h 887922"/>
                    <a:gd name="connsiteX2" fmla="*/ 905769 w 905769"/>
                    <a:gd name="connsiteY2" fmla="*/ 887922 h 887922"/>
                    <a:gd name="connsiteX3" fmla="*/ 0 w 905769"/>
                    <a:gd name="connsiteY3" fmla="*/ 887922 h 887922"/>
                    <a:gd name="connsiteX4" fmla="*/ 0 w 905769"/>
                    <a:gd name="connsiteY4" fmla="*/ 0 h 887922"/>
                    <a:gd name="connsiteX0" fmla="*/ 0 w 1333500"/>
                    <a:gd name="connsiteY0" fmla="*/ 0 h 887922"/>
                    <a:gd name="connsiteX1" fmla="*/ 905769 w 1333500"/>
                    <a:gd name="connsiteY1" fmla="*/ 0 h 887922"/>
                    <a:gd name="connsiteX2" fmla="*/ 905769 w 1333500"/>
                    <a:gd name="connsiteY2" fmla="*/ 887922 h 887922"/>
                    <a:gd name="connsiteX3" fmla="*/ 1333500 w 1333500"/>
                    <a:gd name="connsiteY3" fmla="*/ 437866 h 887922"/>
                    <a:gd name="connsiteX4" fmla="*/ 0 w 1333500"/>
                    <a:gd name="connsiteY4" fmla="*/ 0 h 887922"/>
                    <a:gd name="connsiteX0" fmla="*/ 425350 w 427731"/>
                    <a:gd name="connsiteY0" fmla="*/ 0 h 1071278"/>
                    <a:gd name="connsiteX1" fmla="*/ 0 w 427731"/>
                    <a:gd name="connsiteY1" fmla="*/ 183356 h 1071278"/>
                    <a:gd name="connsiteX2" fmla="*/ 0 w 427731"/>
                    <a:gd name="connsiteY2" fmla="*/ 1071278 h 1071278"/>
                    <a:gd name="connsiteX3" fmla="*/ 427731 w 427731"/>
                    <a:gd name="connsiteY3" fmla="*/ 621222 h 1071278"/>
                    <a:gd name="connsiteX4" fmla="*/ 425350 w 427731"/>
                    <a:gd name="connsiteY4" fmla="*/ 0 h 1071278"/>
                    <a:gd name="connsiteX0" fmla="*/ 432494 w 432562"/>
                    <a:gd name="connsiteY0" fmla="*/ 0 h 1309403"/>
                    <a:gd name="connsiteX1" fmla="*/ 0 w 432562"/>
                    <a:gd name="connsiteY1" fmla="*/ 421481 h 1309403"/>
                    <a:gd name="connsiteX2" fmla="*/ 0 w 432562"/>
                    <a:gd name="connsiteY2" fmla="*/ 1309403 h 1309403"/>
                    <a:gd name="connsiteX3" fmla="*/ 427731 w 432562"/>
                    <a:gd name="connsiteY3" fmla="*/ 859347 h 1309403"/>
                    <a:gd name="connsiteX4" fmla="*/ 432494 w 432562"/>
                    <a:gd name="connsiteY4" fmla="*/ 0 h 1309403"/>
                    <a:gd name="connsiteX0" fmla="*/ 430112 w 430217"/>
                    <a:gd name="connsiteY0" fmla="*/ 0 h 1292734"/>
                    <a:gd name="connsiteX1" fmla="*/ 0 w 430217"/>
                    <a:gd name="connsiteY1" fmla="*/ 404812 h 1292734"/>
                    <a:gd name="connsiteX2" fmla="*/ 0 w 430217"/>
                    <a:gd name="connsiteY2" fmla="*/ 1292734 h 1292734"/>
                    <a:gd name="connsiteX3" fmla="*/ 427731 w 430217"/>
                    <a:gd name="connsiteY3" fmla="*/ 842678 h 1292734"/>
                    <a:gd name="connsiteX4" fmla="*/ 430112 w 430217"/>
                    <a:gd name="connsiteY4" fmla="*/ 0 h 1292734"/>
                    <a:gd name="connsiteX0" fmla="*/ 396775 w 427731"/>
                    <a:gd name="connsiteY0" fmla="*/ 0 h 1226059"/>
                    <a:gd name="connsiteX1" fmla="*/ 0 w 427731"/>
                    <a:gd name="connsiteY1" fmla="*/ 338137 h 1226059"/>
                    <a:gd name="connsiteX2" fmla="*/ 0 w 427731"/>
                    <a:gd name="connsiteY2" fmla="*/ 1226059 h 1226059"/>
                    <a:gd name="connsiteX3" fmla="*/ 427731 w 427731"/>
                    <a:gd name="connsiteY3" fmla="*/ 776003 h 1226059"/>
                    <a:gd name="connsiteX4" fmla="*/ 396775 w 427731"/>
                    <a:gd name="connsiteY4" fmla="*/ 0 h 1226059"/>
                    <a:gd name="connsiteX0" fmla="*/ 418206 w 427731"/>
                    <a:gd name="connsiteY0" fmla="*/ 0 h 1304640"/>
                    <a:gd name="connsiteX1" fmla="*/ 0 w 427731"/>
                    <a:gd name="connsiteY1" fmla="*/ 416718 h 1304640"/>
                    <a:gd name="connsiteX2" fmla="*/ 0 w 427731"/>
                    <a:gd name="connsiteY2" fmla="*/ 1304640 h 1304640"/>
                    <a:gd name="connsiteX3" fmla="*/ 427731 w 427731"/>
                    <a:gd name="connsiteY3" fmla="*/ 854584 h 1304640"/>
                    <a:gd name="connsiteX4" fmla="*/ 418206 w 427731"/>
                    <a:gd name="connsiteY4" fmla="*/ 0 h 1304640"/>
                    <a:gd name="connsiteX0" fmla="*/ 422968 w 427731"/>
                    <a:gd name="connsiteY0" fmla="*/ 0 h 1311784"/>
                    <a:gd name="connsiteX1" fmla="*/ 0 w 427731"/>
                    <a:gd name="connsiteY1" fmla="*/ 423862 h 1311784"/>
                    <a:gd name="connsiteX2" fmla="*/ 0 w 427731"/>
                    <a:gd name="connsiteY2" fmla="*/ 1311784 h 1311784"/>
                    <a:gd name="connsiteX3" fmla="*/ 427731 w 427731"/>
                    <a:gd name="connsiteY3" fmla="*/ 861728 h 1311784"/>
                    <a:gd name="connsiteX4" fmla="*/ 422968 w 427731"/>
                    <a:gd name="connsiteY4" fmla="*/ 0 h 1311784"/>
                    <a:gd name="connsiteX0" fmla="*/ 422968 w 422971"/>
                    <a:gd name="connsiteY0" fmla="*/ 0 h 1311784"/>
                    <a:gd name="connsiteX1" fmla="*/ 0 w 422971"/>
                    <a:gd name="connsiteY1" fmla="*/ 423862 h 1311784"/>
                    <a:gd name="connsiteX2" fmla="*/ 0 w 422971"/>
                    <a:gd name="connsiteY2" fmla="*/ 1311784 h 1311784"/>
                    <a:gd name="connsiteX3" fmla="*/ 280094 w 422971"/>
                    <a:gd name="connsiteY3" fmla="*/ 852203 h 1311784"/>
                    <a:gd name="connsiteX4" fmla="*/ 422968 w 422971"/>
                    <a:gd name="connsiteY4" fmla="*/ 0 h 1311784"/>
                    <a:gd name="connsiteX0" fmla="*/ 422968 w 423073"/>
                    <a:gd name="connsiteY0" fmla="*/ 0 h 1311784"/>
                    <a:gd name="connsiteX1" fmla="*/ 0 w 423073"/>
                    <a:gd name="connsiteY1" fmla="*/ 423862 h 1311784"/>
                    <a:gd name="connsiteX2" fmla="*/ 0 w 423073"/>
                    <a:gd name="connsiteY2" fmla="*/ 1311784 h 1311784"/>
                    <a:gd name="connsiteX3" fmla="*/ 420587 w 423073"/>
                    <a:gd name="connsiteY3" fmla="*/ 861728 h 1311784"/>
                    <a:gd name="connsiteX4" fmla="*/ 422968 w 423073"/>
                    <a:gd name="connsiteY4" fmla="*/ 0 h 1311784"/>
                    <a:gd name="connsiteX0" fmla="*/ 422968 w 423197"/>
                    <a:gd name="connsiteY0" fmla="*/ 0 h 1311784"/>
                    <a:gd name="connsiteX1" fmla="*/ 0 w 423197"/>
                    <a:gd name="connsiteY1" fmla="*/ 423862 h 1311784"/>
                    <a:gd name="connsiteX2" fmla="*/ 0 w 423197"/>
                    <a:gd name="connsiteY2" fmla="*/ 1311784 h 1311784"/>
                    <a:gd name="connsiteX3" fmla="*/ 422969 w 423197"/>
                    <a:gd name="connsiteY3" fmla="*/ 859347 h 1311784"/>
                    <a:gd name="connsiteX4" fmla="*/ 422968 w 423197"/>
                    <a:gd name="connsiteY4" fmla="*/ 0 h 1311784"/>
                    <a:gd name="connsiteX0" fmla="*/ 422968 w 2924175"/>
                    <a:gd name="connsiteY0" fmla="*/ 0 h 1311784"/>
                    <a:gd name="connsiteX1" fmla="*/ 2924175 w 2924175"/>
                    <a:gd name="connsiteY1" fmla="*/ 9525 h 1311784"/>
                    <a:gd name="connsiteX2" fmla="*/ 0 w 2924175"/>
                    <a:gd name="connsiteY2" fmla="*/ 1311784 h 1311784"/>
                    <a:gd name="connsiteX3" fmla="*/ 422969 w 2924175"/>
                    <a:gd name="connsiteY3" fmla="*/ 859347 h 1311784"/>
                    <a:gd name="connsiteX4" fmla="*/ 422968 w 2924175"/>
                    <a:gd name="connsiteY4" fmla="*/ 0 h 1311784"/>
                    <a:gd name="connsiteX0" fmla="*/ 422968 w 3014662"/>
                    <a:gd name="connsiteY0" fmla="*/ 0 h 1311784"/>
                    <a:gd name="connsiteX1" fmla="*/ 3014662 w 3014662"/>
                    <a:gd name="connsiteY1" fmla="*/ 0 h 1311784"/>
                    <a:gd name="connsiteX2" fmla="*/ 0 w 3014662"/>
                    <a:gd name="connsiteY2" fmla="*/ 1311784 h 1311784"/>
                    <a:gd name="connsiteX3" fmla="*/ 422969 w 3014662"/>
                    <a:gd name="connsiteY3" fmla="*/ 859347 h 1311784"/>
                    <a:gd name="connsiteX4" fmla="*/ 422968 w 3014662"/>
                    <a:gd name="connsiteY4" fmla="*/ 0 h 1311784"/>
                    <a:gd name="connsiteX0" fmla="*/ 229 w 2601448"/>
                    <a:gd name="connsiteY0" fmla="*/ 0 h 868872"/>
                    <a:gd name="connsiteX1" fmla="*/ 2591923 w 2601448"/>
                    <a:gd name="connsiteY1" fmla="*/ 0 h 868872"/>
                    <a:gd name="connsiteX2" fmla="*/ 2601448 w 2601448"/>
                    <a:gd name="connsiteY2" fmla="*/ 868872 h 868872"/>
                    <a:gd name="connsiteX3" fmla="*/ 230 w 2601448"/>
                    <a:gd name="connsiteY3" fmla="*/ 859347 h 868872"/>
                    <a:gd name="connsiteX4" fmla="*/ 229 w 2601448"/>
                    <a:gd name="connsiteY4" fmla="*/ 0 h 868872"/>
                    <a:gd name="connsiteX0" fmla="*/ 229 w 2591923"/>
                    <a:gd name="connsiteY0" fmla="*/ 0 h 861728"/>
                    <a:gd name="connsiteX1" fmla="*/ 2591923 w 2591923"/>
                    <a:gd name="connsiteY1" fmla="*/ 0 h 861728"/>
                    <a:gd name="connsiteX2" fmla="*/ 2580016 w 2591923"/>
                    <a:gd name="connsiteY2" fmla="*/ 861728 h 861728"/>
                    <a:gd name="connsiteX3" fmla="*/ 230 w 2591923"/>
                    <a:gd name="connsiteY3" fmla="*/ 859347 h 861728"/>
                    <a:gd name="connsiteX4" fmla="*/ 229 w 2591923"/>
                    <a:gd name="connsiteY4" fmla="*/ 0 h 861728"/>
                    <a:gd name="connsiteX0" fmla="*/ 229 w 2601447"/>
                    <a:gd name="connsiteY0" fmla="*/ 0 h 866491"/>
                    <a:gd name="connsiteX1" fmla="*/ 2591923 w 2601447"/>
                    <a:gd name="connsiteY1" fmla="*/ 0 h 866491"/>
                    <a:gd name="connsiteX2" fmla="*/ 2601447 w 2601447"/>
                    <a:gd name="connsiteY2" fmla="*/ 866491 h 866491"/>
                    <a:gd name="connsiteX3" fmla="*/ 230 w 2601447"/>
                    <a:gd name="connsiteY3" fmla="*/ 859347 h 866491"/>
                    <a:gd name="connsiteX4" fmla="*/ 229 w 2601447"/>
                    <a:gd name="connsiteY4" fmla="*/ 0 h 866491"/>
                    <a:gd name="connsiteX0" fmla="*/ 229 w 2606209"/>
                    <a:gd name="connsiteY0" fmla="*/ 0 h 861729"/>
                    <a:gd name="connsiteX1" fmla="*/ 2591923 w 2606209"/>
                    <a:gd name="connsiteY1" fmla="*/ 0 h 861729"/>
                    <a:gd name="connsiteX2" fmla="*/ 2606209 w 2606209"/>
                    <a:gd name="connsiteY2" fmla="*/ 861729 h 861729"/>
                    <a:gd name="connsiteX3" fmla="*/ 230 w 2606209"/>
                    <a:gd name="connsiteY3" fmla="*/ 859347 h 861729"/>
                    <a:gd name="connsiteX4" fmla="*/ 229 w 2606209"/>
                    <a:gd name="connsiteY4" fmla="*/ 0 h 861729"/>
                    <a:gd name="connsiteX0" fmla="*/ 229 w 2603828"/>
                    <a:gd name="connsiteY0" fmla="*/ 0 h 859348"/>
                    <a:gd name="connsiteX1" fmla="*/ 2591923 w 2603828"/>
                    <a:gd name="connsiteY1" fmla="*/ 0 h 859348"/>
                    <a:gd name="connsiteX2" fmla="*/ 2603828 w 2603828"/>
                    <a:gd name="connsiteY2" fmla="*/ 859348 h 859348"/>
                    <a:gd name="connsiteX3" fmla="*/ 230 w 2603828"/>
                    <a:gd name="connsiteY3" fmla="*/ 859347 h 859348"/>
                    <a:gd name="connsiteX4" fmla="*/ 229 w 2603828"/>
                    <a:gd name="connsiteY4" fmla="*/ 0 h 859348"/>
                    <a:gd name="connsiteX0" fmla="*/ 229 w 2603828"/>
                    <a:gd name="connsiteY0" fmla="*/ 0 h 859348"/>
                    <a:gd name="connsiteX1" fmla="*/ 2601448 w 2603828"/>
                    <a:gd name="connsiteY1" fmla="*/ 0 h 859348"/>
                    <a:gd name="connsiteX2" fmla="*/ 2603828 w 2603828"/>
                    <a:gd name="connsiteY2" fmla="*/ 859348 h 859348"/>
                    <a:gd name="connsiteX3" fmla="*/ 230 w 2603828"/>
                    <a:gd name="connsiteY3" fmla="*/ 859347 h 859348"/>
                    <a:gd name="connsiteX4" fmla="*/ 229 w 2603828"/>
                    <a:gd name="connsiteY4" fmla="*/ 0 h 859348"/>
                    <a:gd name="connsiteX0" fmla="*/ 229 w 2606316"/>
                    <a:gd name="connsiteY0" fmla="*/ 0 h 859348"/>
                    <a:gd name="connsiteX1" fmla="*/ 2606211 w 2606316"/>
                    <a:gd name="connsiteY1" fmla="*/ 0 h 859348"/>
                    <a:gd name="connsiteX2" fmla="*/ 2603828 w 2606316"/>
                    <a:gd name="connsiteY2" fmla="*/ 859348 h 859348"/>
                    <a:gd name="connsiteX3" fmla="*/ 230 w 2606316"/>
                    <a:gd name="connsiteY3" fmla="*/ 859347 h 859348"/>
                    <a:gd name="connsiteX4" fmla="*/ 229 w 2606316"/>
                    <a:gd name="connsiteY4" fmla="*/ 0 h 859348"/>
                    <a:gd name="connsiteX0" fmla="*/ 229 w 2604057"/>
                    <a:gd name="connsiteY0" fmla="*/ 0 h 859348"/>
                    <a:gd name="connsiteX1" fmla="*/ 2603829 w 2604057"/>
                    <a:gd name="connsiteY1" fmla="*/ 0 h 859348"/>
                    <a:gd name="connsiteX2" fmla="*/ 2603828 w 2604057"/>
                    <a:gd name="connsiteY2" fmla="*/ 859348 h 859348"/>
                    <a:gd name="connsiteX3" fmla="*/ 230 w 2604057"/>
                    <a:gd name="connsiteY3" fmla="*/ 859347 h 859348"/>
                    <a:gd name="connsiteX4" fmla="*/ 229 w 2604057"/>
                    <a:gd name="connsiteY4" fmla="*/ 0 h 859348"/>
                    <a:gd name="connsiteX0" fmla="*/ 551 w 2604379"/>
                    <a:gd name="connsiteY0" fmla="*/ 0 h 859348"/>
                    <a:gd name="connsiteX1" fmla="*/ 2604151 w 2604379"/>
                    <a:gd name="connsiteY1" fmla="*/ 0 h 859348"/>
                    <a:gd name="connsiteX2" fmla="*/ 2604150 w 2604379"/>
                    <a:gd name="connsiteY2" fmla="*/ 859348 h 859348"/>
                    <a:gd name="connsiteX3" fmla="*/ 552 w 2604379"/>
                    <a:gd name="connsiteY3" fmla="*/ 859347 h 859348"/>
                    <a:gd name="connsiteX4" fmla="*/ 551 w 2604379"/>
                    <a:gd name="connsiteY4" fmla="*/ 0 h 8593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04379" h="859348">
                      <a:moveTo>
                        <a:pt x="551" y="0"/>
                      </a:moveTo>
                      <a:lnTo>
                        <a:pt x="2604151" y="0"/>
                      </a:lnTo>
                      <a:cubicBezTo>
                        <a:pt x="2604944" y="286449"/>
                        <a:pt x="2603357" y="572899"/>
                        <a:pt x="2604150" y="859348"/>
                      </a:cubicBezTo>
                      <a:lnTo>
                        <a:pt x="552" y="859347"/>
                      </a:lnTo>
                      <a:cubicBezTo>
                        <a:pt x="-242" y="652273"/>
                        <a:pt x="-124" y="207074"/>
                        <a:pt x="551" y="0"/>
                      </a:cubicBezTo>
                      <a:close/>
                    </a:path>
                  </a:pathLst>
                </a:custGeom>
                <a:gradFill>
                  <a:gsLst>
                    <a:gs pos="417">
                      <a:srgbClr val="E6B820"/>
                    </a:gs>
                    <a:gs pos="51304">
                      <a:srgbClr val="F5E4AD"/>
                    </a:gs>
                    <a:gs pos="100000">
                      <a:srgbClr val="E6B820"/>
                    </a:gs>
                  </a:gsLst>
                  <a:lin ang="10800000" scaled="1"/>
                </a:gradFill>
                <a:ln w="12700" cap="flat" cmpd="sng" algn="ctr">
                  <a:solidFill>
                    <a:srgbClr val="CFA317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7" name="Group 16"/>
              <p:cNvGrpSpPr/>
              <p:nvPr/>
            </p:nvGrpSpPr>
            <p:grpSpPr>
              <a:xfrm>
                <a:off x="1079076" y="1269830"/>
                <a:ext cx="1144939" cy="1108158"/>
                <a:chOff x="1079076" y="1269830"/>
                <a:chExt cx="1144939" cy="1108158"/>
              </a:xfrm>
              <a:effectLst>
                <a:outerShdw blurRad="50800" dist="38100" algn="l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18" name="Rectangle 17"/>
                <p:cNvSpPr/>
                <p:nvPr/>
              </p:nvSpPr>
              <p:spPr>
                <a:xfrm>
                  <a:off x="1079076" y="1269830"/>
                  <a:ext cx="1144939" cy="1108158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  <a:ln w="19050" cap="flat" cmpd="sng" algn="ctr">
                  <a:gradFill flip="none" rotWithShape="1">
                    <a:gsLst>
                      <a:gs pos="0">
                        <a:srgbClr val="CBCBCB"/>
                      </a:gs>
                      <a:gs pos="13000">
                        <a:srgbClr val="5F5F5F"/>
                      </a:gs>
                      <a:gs pos="21001">
                        <a:srgbClr val="5F5F5F"/>
                      </a:gs>
                      <a:gs pos="63000">
                        <a:srgbClr val="FFFFFF"/>
                      </a:gs>
                      <a:gs pos="67000">
                        <a:srgbClr val="B2B2B2"/>
                      </a:gs>
                      <a:gs pos="69000">
                        <a:srgbClr val="292929"/>
                      </a:gs>
                      <a:gs pos="82001">
                        <a:srgbClr val="777777"/>
                      </a:gs>
                      <a:gs pos="100000">
                        <a:srgbClr val="EAEAEA"/>
                      </a:gs>
                    </a:gsLst>
                    <a:lin ang="2700000" scaled="1"/>
                    <a:tileRect/>
                  </a:gra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" name="Rectangle 55"/>
                <p:cNvSpPr/>
                <p:nvPr/>
              </p:nvSpPr>
              <p:spPr>
                <a:xfrm>
                  <a:off x="1108802" y="1298625"/>
                  <a:ext cx="1086934" cy="1052014"/>
                </a:xfrm>
                <a:custGeom>
                  <a:avLst/>
                  <a:gdLst>
                    <a:gd name="connsiteX0" fmla="*/ 0 w 1086934"/>
                    <a:gd name="connsiteY0" fmla="*/ 0 h 1052014"/>
                    <a:gd name="connsiteX1" fmla="*/ 1086934 w 1086934"/>
                    <a:gd name="connsiteY1" fmla="*/ 0 h 1052014"/>
                    <a:gd name="connsiteX2" fmla="*/ 1086934 w 1086934"/>
                    <a:gd name="connsiteY2" fmla="*/ 1052014 h 1052014"/>
                    <a:gd name="connsiteX3" fmla="*/ 0 w 1086934"/>
                    <a:gd name="connsiteY3" fmla="*/ 1052014 h 1052014"/>
                    <a:gd name="connsiteX4" fmla="*/ 0 w 1086934"/>
                    <a:gd name="connsiteY4" fmla="*/ 0 h 1052014"/>
                    <a:gd name="connsiteX0" fmla="*/ 0 w 1086934"/>
                    <a:gd name="connsiteY0" fmla="*/ 0 h 1052014"/>
                    <a:gd name="connsiteX1" fmla="*/ 1086934 w 1086934"/>
                    <a:gd name="connsiteY1" fmla="*/ 0 h 1052014"/>
                    <a:gd name="connsiteX2" fmla="*/ 0 w 1086934"/>
                    <a:gd name="connsiteY2" fmla="*/ 1052014 h 1052014"/>
                    <a:gd name="connsiteX3" fmla="*/ 0 w 1086934"/>
                    <a:gd name="connsiteY3" fmla="*/ 0 h 1052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86934" h="1052014">
                      <a:moveTo>
                        <a:pt x="0" y="0"/>
                      </a:moveTo>
                      <a:lnTo>
                        <a:pt x="1086934" y="0"/>
                      </a:lnTo>
                      <a:lnTo>
                        <a:pt x="0" y="10520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8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  <a:tileRect/>
                </a:gradFill>
                <a:ln w="1905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15" name="Rectangle 14"/>
            <p:cNvSpPr/>
            <p:nvPr/>
          </p:nvSpPr>
          <p:spPr>
            <a:xfrm>
              <a:off x="2826327" y="857094"/>
              <a:ext cx="5264727" cy="8825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Put Text Here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Download this awesome diagram.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All images are 100% editable in PowerPoint.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066800" y="4027880"/>
            <a:ext cx="6921924" cy="1273380"/>
            <a:chOff x="1079076" y="729343"/>
            <a:chExt cx="7053542" cy="1659820"/>
          </a:xfrm>
        </p:grpSpPr>
        <p:grpSp>
          <p:nvGrpSpPr>
            <p:cNvPr id="23" name="Group 22"/>
            <p:cNvGrpSpPr/>
            <p:nvPr/>
          </p:nvGrpSpPr>
          <p:grpSpPr>
            <a:xfrm>
              <a:off x="1079076" y="729343"/>
              <a:ext cx="7053542" cy="1659820"/>
              <a:chOff x="1079076" y="729343"/>
              <a:chExt cx="7053542" cy="1659820"/>
            </a:xfrm>
            <a:effectLst>
              <a:outerShdw blurRad="50800" dist="38100" dir="5400000" algn="t" rotWithShape="0">
                <a:prstClr val="black">
                  <a:alpha val="25000"/>
                </a:prstClr>
              </a:outerShdw>
            </a:effectLst>
          </p:grpSpPr>
          <p:grpSp>
            <p:nvGrpSpPr>
              <p:cNvPr id="25" name="Group 24"/>
              <p:cNvGrpSpPr/>
              <p:nvPr/>
            </p:nvGrpSpPr>
            <p:grpSpPr>
              <a:xfrm>
                <a:off x="2230741" y="729343"/>
                <a:ext cx="5901877" cy="1659820"/>
                <a:chOff x="2230741" y="826328"/>
                <a:chExt cx="5901877" cy="1659820"/>
              </a:xfrm>
            </p:grpSpPr>
            <p:sp>
              <p:nvSpPr>
                <p:cNvPr id="29" name="Rectangle 5"/>
                <p:cNvSpPr/>
                <p:nvPr/>
              </p:nvSpPr>
              <p:spPr>
                <a:xfrm>
                  <a:off x="2230741" y="827986"/>
                  <a:ext cx="537038" cy="1658162"/>
                </a:xfrm>
                <a:custGeom>
                  <a:avLst/>
                  <a:gdLst>
                    <a:gd name="connsiteX0" fmla="*/ 0 w 905769"/>
                    <a:gd name="connsiteY0" fmla="*/ 0 h 887922"/>
                    <a:gd name="connsiteX1" fmla="*/ 905769 w 905769"/>
                    <a:gd name="connsiteY1" fmla="*/ 0 h 887922"/>
                    <a:gd name="connsiteX2" fmla="*/ 905769 w 905769"/>
                    <a:gd name="connsiteY2" fmla="*/ 887922 h 887922"/>
                    <a:gd name="connsiteX3" fmla="*/ 0 w 905769"/>
                    <a:gd name="connsiteY3" fmla="*/ 887922 h 887922"/>
                    <a:gd name="connsiteX4" fmla="*/ 0 w 905769"/>
                    <a:gd name="connsiteY4" fmla="*/ 0 h 887922"/>
                    <a:gd name="connsiteX0" fmla="*/ 0 w 1333500"/>
                    <a:gd name="connsiteY0" fmla="*/ 0 h 887922"/>
                    <a:gd name="connsiteX1" fmla="*/ 905769 w 1333500"/>
                    <a:gd name="connsiteY1" fmla="*/ 0 h 887922"/>
                    <a:gd name="connsiteX2" fmla="*/ 905769 w 1333500"/>
                    <a:gd name="connsiteY2" fmla="*/ 887922 h 887922"/>
                    <a:gd name="connsiteX3" fmla="*/ 1333500 w 1333500"/>
                    <a:gd name="connsiteY3" fmla="*/ 437866 h 887922"/>
                    <a:gd name="connsiteX4" fmla="*/ 0 w 1333500"/>
                    <a:gd name="connsiteY4" fmla="*/ 0 h 887922"/>
                    <a:gd name="connsiteX0" fmla="*/ 425350 w 427731"/>
                    <a:gd name="connsiteY0" fmla="*/ 0 h 1071278"/>
                    <a:gd name="connsiteX1" fmla="*/ 0 w 427731"/>
                    <a:gd name="connsiteY1" fmla="*/ 183356 h 1071278"/>
                    <a:gd name="connsiteX2" fmla="*/ 0 w 427731"/>
                    <a:gd name="connsiteY2" fmla="*/ 1071278 h 1071278"/>
                    <a:gd name="connsiteX3" fmla="*/ 427731 w 427731"/>
                    <a:gd name="connsiteY3" fmla="*/ 621222 h 1071278"/>
                    <a:gd name="connsiteX4" fmla="*/ 425350 w 427731"/>
                    <a:gd name="connsiteY4" fmla="*/ 0 h 1071278"/>
                    <a:gd name="connsiteX0" fmla="*/ 432494 w 432562"/>
                    <a:gd name="connsiteY0" fmla="*/ 0 h 1309403"/>
                    <a:gd name="connsiteX1" fmla="*/ 0 w 432562"/>
                    <a:gd name="connsiteY1" fmla="*/ 421481 h 1309403"/>
                    <a:gd name="connsiteX2" fmla="*/ 0 w 432562"/>
                    <a:gd name="connsiteY2" fmla="*/ 1309403 h 1309403"/>
                    <a:gd name="connsiteX3" fmla="*/ 427731 w 432562"/>
                    <a:gd name="connsiteY3" fmla="*/ 859347 h 1309403"/>
                    <a:gd name="connsiteX4" fmla="*/ 432494 w 432562"/>
                    <a:gd name="connsiteY4" fmla="*/ 0 h 1309403"/>
                    <a:gd name="connsiteX0" fmla="*/ 430112 w 430217"/>
                    <a:gd name="connsiteY0" fmla="*/ 0 h 1292734"/>
                    <a:gd name="connsiteX1" fmla="*/ 0 w 430217"/>
                    <a:gd name="connsiteY1" fmla="*/ 404812 h 1292734"/>
                    <a:gd name="connsiteX2" fmla="*/ 0 w 430217"/>
                    <a:gd name="connsiteY2" fmla="*/ 1292734 h 1292734"/>
                    <a:gd name="connsiteX3" fmla="*/ 427731 w 430217"/>
                    <a:gd name="connsiteY3" fmla="*/ 842678 h 1292734"/>
                    <a:gd name="connsiteX4" fmla="*/ 430112 w 430217"/>
                    <a:gd name="connsiteY4" fmla="*/ 0 h 1292734"/>
                    <a:gd name="connsiteX0" fmla="*/ 396775 w 427731"/>
                    <a:gd name="connsiteY0" fmla="*/ 0 h 1226059"/>
                    <a:gd name="connsiteX1" fmla="*/ 0 w 427731"/>
                    <a:gd name="connsiteY1" fmla="*/ 338137 h 1226059"/>
                    <a:gd name="connsiteX2" fmla="*/ 0 w 427731"/>
                    <a:gd name="connsiteY2" fmla="*/ 1226059 h 1226059"/>
                    <a:gd name="connsiteX3" fmla="*/ 427731 w 427731"/>
                    <a:gd name="connsiteY3" fmla="*/ 776003 h 1226059"/>
                    <a:gd name="connsiteX4" fmla="*/ 396775 w 427731"/>
                    <a:gd name="connsiteY4" fmla="*/ 0 h 1226059"/>
                    <a:gd name="connsiteX0" fmla="*/ 418206 w 427731"/>
                    <a:gd name="connsiteY0" fmla="*/ 0 h 1304640"/>
                    <a:gd name="connsiteX1" fmla="*/ 0 w 427731"/>
                    <a:gd name="connsiteY1" fmla="*/ 416718 h 1304640"/>
                    <a:gd name="connsiteX2" fmla="*/ 0 w 427731"/>
                    <a:gd name="connsiteY2" fmla="*/ 1304640 h 1304640"/>
                    <a:gd name="connsiteX3" fmla="*/ 427731 w 427731"/>
                    <a:gd name="connsiteY3" fmla="*/ 854584 h 1304640"/>
                    <a:gd name="connsiteX4" fmla="*/ 418206 w 427731"/>
                    <a:gd name="connsiteY4" fmla="*/ 0 h 1304640"/>
                    <a:gd name="connsiteX0" fmla="*/ 422968 w 427731"/>
                    <a:gd name="connsiteY0" fmla="*/ 0 h 1311784"/>
                    <a:gd name="connsiteX1" fmla="*/ 0 w 427731"/>
                    <a:gd name="connsiteY1" fmla="*/ 423862 h 1311784"/>
                    <a:gd name="connsiteX2" fmla="*/ 0 w 427731"/>
                    <a:gd name="connsiteY2" fmla="*/ 1311784 h 1311784"/>
                    <a:gd name="connsiteX3" fmla="*/ 427731 w 427731"/>
                    <a:gd name="connsiteY3" fmla="*/ 861728 h 1311784"/>
                    <a:gd name="connsiteX4" fmla="*/ 422968 w 427731"/>
                    <a:gd name="connsiteY4" fmla="*/ 0 h 1311784"/>
                    <a:gd name="connsiteX0" fmla="*/ 422968 w 422971"/>
                    <a:gd name="connsiteY0" fmla="*/ 0 h 1311784"/>
                    <a:gd name="connsiteX1" fmla="*/ 0 w 422971"/>
                    <a:gd name="connsiteY1" fmla="*/ 423862 h 1311784"/>
                    <a:gd name="connsiteX2" fmla="*/ 0 w 422971"/>
                    <a:gd name="connsiteY2" fmla="*/ 1311784 h 1311784"/>
                    <a:gd name="connsiteX3" fmla="*/ 280094 w 422971"/>
                    <a:gd name="connsiteY3" fmla="*/ 852203 h 1311784"/>
                    <a:gd name="connsiteX4" fmla="*/ 422968 w 422971"/>
                    <a:gd name="connsiteY4" fmla="*/ 0 h 1311784"/>
                    <a:gd name="connsiteX0" fmla="*/ 422968 w 423073"/>
                    <a:gd name="connsiteY0" fmla="*/ 0 h 1311784"/>
                    <a:gd name="connsiteX1" fmla="*/ 0 w 423073"/>
                    <a:gd name="connsiteY1" fmla="*/ 423862 h 1311784"/>
                    <a:gd name="connsiteX2" fmla="*/ 0 w 423073"/>
                    <a:gd name="connsiteY2" fmla="*/ 1311784 h 1311784"/>
                    <a:gd name="connsiteX3" fmla="*/ 420587 w 423073"/>
                    <a:gd name="connsiteY3" fmla="*/ 861728 h 1311784"/>
                    <a:gd name="connsiteX4" fmla="*/ 422968 w 423073"/>
                    <a:gd name="connsiteY4" fmla="*/ 0 h 1311784"/>
                    <a:gd name="connsiteX0" fmla="*/ 422968 w 423197"/>
                    <a:gd name="connsiteY0" fmla="*/ 0 h 1311784"/>
                    <a:gd name="connsiteX1" fmla="*/ 0 w 423197"/>
                    <a:gd name="connsiteY1" fmla="*/ 423862 h 1311784"/>
                    <a:gd name="connsiteX2" fmla="*/ 0 w 423197"/>
                    <a:gd name="connsiteY2" fmla="*/ 1311784 h 1311784"/>
                    <a:gd name="connsiteX3" fmla="*/ 422969 w 423197"/>
                    <a:gd name="connsiteY3" fmla="*/ 859347 h 1311784"/>
                    <a:gd name="connsiteX4" fmla="*/ 422968 w 423197"/>
                    <a:gd name="connsiteY4" fmla="*/ 0 h 1311784"/>
                    <a:gd name="connsiteX0" fmla="*/ 422968 w 424854"/>
                    <a:gd name="connsiteY0" fmla="*/ 0 h 1311784"/>
                    <a:gd name="connsiteX1" fmla="*/ 0 w 424854"/>
                    <a:gd name="connsiteY1" fmla="*/ 423862 h 1311784"/>
                    <a:gd name="connsiteX2" fmla="*/ 0 w 424854"/>
                    <a:gd name="connsiteY2" fmla="*/ 1311784 h 1311784"/>
                    <a:gd name="connsiteX3" fmla="*/ 424854 w 424854"/>
                    <a:gd name="connsiteY3" fmla="*/ 863115 h 1311784"/>
                    <a:gd name="connsiteX4" fmla="*/ 422968 w 424854"/>
                    <a:gd name="connsiteY4" fmla="*/ 0 h 13117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4854" h="1311784">
                      <a:moveTo>
                        <a:pt x="422968" y="0"/>
                      </a:moveTo>
                      <a:lnTo>
                        <a:pt x="0" y="423862"/>
                      </a:lnTo>
                      <a:lnTo>
                        <a:pt x="0" y="1311784"/>
                      </a:lnTo>
                      <a:cubicBezTo>
                        <a:pt x="140990" y="1160972"/>
                        <a:pt x="283864" y="1013927"/>
                        <a:pt x="424854" y="863115"/>
                      </a:cubicBezTo>
                      <a:cubicBezTo>
                        <a:pt x="424060" y="656041"/>
                        <a:pt x="423762" y="207074"/>
                        <a:pt x="422968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417">
                      <a:srgbClr val="0FB2BF"/>
                    </a:gs>
                    <a:gs pos="100000">
                      <a:srgbClr val="13D8E7"/>
                    </a:gs>
                  </a:gsLst>
                  <a:lin ang="8100000" scaled="1"/>
                  <a:tileRect/>
                </a:gradFill>
                <a:ln w="12700" cap="flat" cmpd="sng" algn="ctr">
                  <a:solidFill>
                    <a:srgbClr val="0B8D93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Rectangle 5"/>
                <p:cNvSpPr/>
                <p:nvPr/>
              </p:nvSpPr>
              <p:spPr>
                <a:xfrm>
                  <a:off x="2761572" y="826328"/>
                  <a:ext cx="5371046" cy="1097881"/>
                </a:xfrm>
                <a:custGeom>
                  <a:avLst/>
                  <a:gdLst>
                    <a:gd name="connsiteX0" fmla="*/ 0 w 905769"/>
                    <a:gd name="connsiteY0" fmla="*/ 0 h 887922"/>
                    <a:gd name="connsiteX1" fmla="*/ 905769 w 905769"/>
                    <a:gd name="connsiteY1" fmla="*/ 0 h 887922"/>
                    <a:gd name="connsiteX2" fmla="*/ 905769 w 905769"/>
                    <a:gd name="connsiteY2" fmla="*/ 887922 h 887922"/>
                    <a:gd name="connsiteX3" fmla="*/ 0 w 905769"/>
                    <a:gd name="connsiteY3" fmla="*/ 887922 h 887922"/>
                    <a:gd name="connsiteX4" fmla="*/ 0 w 905769"/>
                    <a:gd name="connsiteY4" fmla="*/ 0 h 887922"/>
                    <a:gd name="connsiteX0" fmla="*/ 0 w 1333500"/>
                    <a:gd name="connsiteY0" fmla="*/ 0 h 887922"/>
                    <a:gd name="connsiteX1" fmla="*/ 905769 w 1333500"/>
                    <a:gd name="connsiteY1" fmla="*/ 0 h 887922"/>
                    <a:gd name="connsiteX2" fmla="*/ 905769 w 1333500"/>
                    <a:gd name="connsiteY2" fmla="*/ 887922 h 887922"/>
                    <a:gd name="connsiteX3" fmla="*/ 1333500 w 1333500"/>
                    <a:gd name="connsiteY3" fmla="*/ 437866 h 887922"/>
                    <a:gd name="connsiteX4" fmla="*/ 0 w 1333500"/>
                    <a:gd name="connsiteY4" fmla="*/ 0 h 887922"/>
                    <a:gd name="connsiteX0" fmla="*/ 425350 w 427731"/>
                    <a:gd name="connsiteY0" fmla="*/ 0 h 1071278"/>
                    <a:gd name="connsiteX1" fmla="*/ 0 w 427731"/>
                    <a:gd name="connsiteY1" fmla="*/ 183356 h 1071278"/>
                    <a:gd name="connsiteX2" fmla="*/ 0 w 427731"/>
                    <a:gd name="connsiteY2" fmla="*/ 1071278 h 1071278"/>
                    <a:gd name="connsiteX3" fmla="*/ 427731 w 427731"/>
                    <a:gd name="connsiteY3" fmla="*/ 621222 h 1071278"/>
                    <a:gd name="connsiteX4" fmla="*/ 425350 w 427731"/>
                    <a:gd name="connsiteY4" fmla="*/ 0 h 1071278"/>
                    <a:gd name="connsiteX0" fmla="*/ 432494 w 432562"/>
                    <a:gd name="connsiteY0" fmla="*/ 0 h 1309403"/>
                    <a:gd name="connsiteX1" fmla="*/ 0 w 432562"/>
                    <a:gd name="connsiteY1" fmla="*/ 421481 h 1309403"/>
                    <a:gd name="connsiteX2" fmla="*/ 0 w 432562"/>
                    <a:gd name="connsiteY2" fmla="*/ 1309403 h 1309403"/>
                    <a:gd name="connsiteX3" fmla="*/ 427731 w 432562"/>
                    <a:gd name="connsiteY3" fmla="*/ 859347 h 1309403"/>
                    <a:gd name="connsiteX4" fmla="*/ 432494 w 432562"/>
                    <a:gd name="connsiteY4" fmla="*/ 0 h 1309403"/>
                    <a:gd name="connsiteX0" fmla="*/ 430112 w 430217"/>
                    <a:gd name="connsiteY0" fmla="*/ 0 h 1292734"/>
                    <a:gd name="connsiteX1" fmla="*/ 0 w 430217"/>
                    <a:gd name="connsiteY1" fmla="*/ 404812 h 1292734"/>
                    <a:gd name="connsiteX2" fmla="*/ 0 w 430217"/>
                    <a:gd name="connsiteY2" fmla="*/ 1292734 h 1292734"/>
                    <a:gd name="connsiteX3" fmla="*/ 427731 w 430217"/>
                    <a:gd name="connsiteY3" fmla="*/ 842678 h 1292734"/>
                    <a:gd name="connsiteX4" fmla="*/ 430112 w 430217"/>
                    <a:gd name="connsiteY4" fmla="*/ 0 h 1292734"/>
                    <a:gd name="connsiteX0" fmla="*/ 396775 w 427731"/>
                    <a:gd name="connsiteY0" fmla="*/ 0 h 1226059"/>
                    <a:gd name="connsiteX1" fmla="*/ 0 w 427731"/>
                    <a:gd name="connsiteY1" fmla="*/ 338137 h 1226059"/>
                    <a:gd name="connsiteX2" fmla="*/ 0 w 427731"/>
                    <a:gd name="connsiteY2" fmla="*/ 1226059 h 1226059"/>
                    <a:gd name="connsiteX3" fmla="*/ 427731 w 427731"/>
                    <a:gd name="connsiteY3" fmla="*/ 776003 h 1226059"/>
                    <a:gd name="connsiteX4" fmla="*/ 396775 w 427731"/>
                    <a:gd name="connsiteY4" fmla="*/ 0 h 1226059"/>
                    <a:gd name="connsiteX0" fmla="*/ 418206 w 427731"/>
                    <a:gd name="connsiteY0" fmla="*/ 0 h 1304640"/>
                    <a:gd name="connsiteX1" fmla="*/ 0 w 427731"/>
                    <a:gd name="connsiteY1" fmla="*/ 416718 h 1304640"/>
                    <a:gd name="connsiteX2" fmla="*/ 0 w 427731"/>
                    <a:gd name="connsiteY2" fmla="*/ 1304640 h 1304640"/>
                    <a:gd name="connsiteX3" fmla="*/ 427731 w 427731"/>
                    <a:gd name="connsiteY3" fmla="*/ 854584 h 1304640"/>
                    <a:gd name="connsiteX4" fmla="*/ 418206 w 427731"/>
                    <a:gd name="connsiteY4" fmla="*/ 0 h 1304640"/>
                    <a:gd name="connsiteX0" fmla="*/ 422968 w 427731"/>
                    <a:gd name="connsiteY0" fmla="*/ 0 h 1311784"/>
                    <a:gd name="connsiteX1" fmla="*/ 0 w 427731"/>
                    <a:gd name="connsiteY1" fmla="*/ 423862 h 1311784"/>
                    <a:gd name="connsiteX2" fmla="*/ 0 w 427731"/>
                    <a:gd name="connsiteY2" fmla="*/ 1311784 h 1311784"/>
                    <a:gd name="connsiteX3" fmla="*/ 427731 w 427731"/>
                    <a:gd name="connsiteY3" fmla="*/ 861728 h 1311784"/>
                    <a:gd name="connsiteX4" fmla="*/ 422968 w 427731"/>
                    <a:gd name="connsiteY4" fmla="*/ 0 h 1311784"/>
                    <a:gd name="connsiteX0" fmla="*/ 422968 w 422971"/>
                    <a:gd name="connsiteY0" fmla="*/ 0 h 1311784"/>
                    <a:gd name="connsiteX1" fmla="*/ 0 w 422971"/>
                    <a:gd name="connsiteY1" fmla="*/ 423862 h 1311784"/>
                    <a:gd name="connsiteX2" fmla="*/ 0 w 422971"/>
                    <a:gd name="connsiteY2" fmla="*/ 1311784 h 1311784"/>
                    <a:gd name="connsiteX3" fmla="*/ 280094 w 422971"/>
                    <a:gd name="connsiteY3" fmla="*/ 852203 h 1311784"/>
                    <a:gd name="connsiteX4" fmla="*/ 422968 w 422971"/>
                    <a:gd name="connsiteY4" fmla="*/ 0 h 1311784"/>
                    <a:gd name="connsiteX0" fmla="*/ 422968 w 423073"/>
                    <a:gd name="connsiteY0" fmla="*/ 0 h 1311784"/>
                    <a:gd name="connsiteX1" fmla="*/ 0 w 423073"/>
                    <a:gd name="connsiteY1" fmla="*/ 423862 h 1311784"/>
                    <a:gd name="connsiteX2" fmla="*/ 0 w 423073"/>
                    <a:gd name="connsiteY2" fmla="*/ 1311784 h 1311784"/>
                    <a:gd name="connsiteX3" fmla="*/ 420587 w 423073"/>
                    <a:gd name="connsiteY3" fmla="*/ 861728 h 1311784"/>
                    <a:gd name="connsiteX4" fmla="*/ 422968 w 423073"/>
                    <a:gd name="connsiteY4" fmla="*/ 0 h 1311784"/>
                    <a:gd name="connsiteX0" fmla="*/ 422968 w 423197"/>
                    <a:gd name="connsiteY0" fmla="*/ 0 h 1311784"/>
                    <a:gd name="connsiteX1" fmla="*/ 0 w 423197"/>
                    <a:gd name="connsiteY1" fmla="*/ 423862 h 1311784"/>
                    <a:gd name="connsiteX2" fmla="*/ 0 w 423197"/>
                    <a:gd name="connsiteY2" fmla="*/ 1311784 h 1311784"/>
                    <a:gd name="connsiteX3" fmla="*/ 422969 w 423197"/>
                    <a:gd name="connsiteY3" fmla="*/ 859347 h 1311784"/>
                    <a:gd name="connsiteX4" fmla="*/ 422968 w 423197"/>
                    <a:gd name="connsiteY4" fmla="*/ 0 h 1311784"/>
                    <a:gd name="connsiteX0" fmla="*/ 422968 w 2924175"/>
                    <a:gd name="connsiteY0" fmla="*/ 0 h 1311784"/>
                    <a:gd name="connsiteX1" fmla="*/ 2924175 w 2924175"/>
                    <a:gd name="connsiteY1" fmla="*/ 9525 h 1311784"/>
                    <a:gd name="connsiteX2" fmla="*/ 0 w 2924175"/>
                    <a:gd name="connsiteY2" fmla="*/ 1311784 h 1311784"/>
                    <a:gd name="connsiteX3" fmla="*/ 422969 w 2924175"/>
                    <a:gd name="connsiteY3" fmla="*/ 859347 h 1311784"/>
                    <a:gd name="connsiteX4" fmla="*/ 422968 w 2924175"/>
                    <a:gd name="connsiteY4" fmla="*/ 0 h 1311784"/>
                    <a:gd name="connsiteX0" fmla="*/ 422968 w 3014662"/>
                    <a:gd name="connsiteY0" fmla="*/ 0 h 1311784"/>
                    <a:gd name="connsiteX1" fmla="*/ 3014662 w 3014662"/>
                    <a:gd name="connsiteY1" fmla="*/ 0 h 1311784"/>
                    <a:gd name="connsiteX2" fmla="*/ 0 w 3014662"/>
                    <a:gd name="connsiteY2" fmla="*/ 1311784 h 1311784"/>
                    <a:gd name="connsiteX3" fmla="*/ 422969 w 3014662"/>
                    <a:gd name="connsiteY3" fmla="*/ 859347 h 1311784"/>
                    <a:gd name="connsiteX4" fmla="*/ 422968 w 3014662"/>
                    <a:gd name="connsiteY4" fmla="*/ 0 h 1311784"/>
                    <a:gd name="connsiteX0" fmla="*/ 229 w 2601448"/>
                    <a:gd name="connsiteY0" fmla="*/ 0 h 868872"/>
                    <a:gd name="connsiteX1" fmla="*/ 2591923 w 2601448"/>
                    <a:gd name="connsiteY1" fmla="*/ 0 h 868872"/>
                    <a:gd name="connsiteX2" fmla="*/ 2601448 w 2601448"/>
                    <a:gd name="connsiteY2" fmla="*/ 868872 h 868872"/>
                    <a:gd name="connsiteX3" fmla="*/ 230 w 2601448"/>
                    <a:gd name="connsiteY3" fmla="*/ 859347 h 868872"/>
                    <a:gd name="connsiteX4" fmla="*/ 229 w 2601448"/>
                    <a:gd name="connsiteY4" fmla="*/ 0 h 868872"/>
                    <a:gd name="connsiteX0" fmla="*/ 229 w 2591923"/>
                    <a:gd name="connsiteY0" fmla="*/ 0 h 861728"/>
                    <a:gd name="connsiteX1" fmla="*/ 2591923 w 2591923"/>
                    <a:gd name="connsiteY1" fmla="*/ 0 h 861728"/>
                    <a:gd name="connsiteX2" fmla="*/ 2580016 w 2591923"/>
                    <a:gd name="connsiteY2" fmla="*/ 861728 h 861728"/>
                    <a:gd name="connsiteX3" fmla="*/ 230 w 2591923"/>
                    <a:gd name="connsiteY3" fmla="*/ 859347 h 861728"/>
                    <a:gd name="connsiteX4" fmla="*/ 229 w 2591923"/>
                    <a:gd name="connsiteY4" fmla="*/ 0 h 861728"/>
                    <a:gd name="connsiteX0" fmla="*/ 229 w 2601447"/>
                    <a:gd name="connsiteY0" fmla="*/ 0 h 866491"/>
                    <a:gd name="connsiteX1" fmla="*/ 2591923 w 2601447"/>
                    <a:gd name="connsiteY1" fmla="*/ 0 h 866491"/>
                    <a:gd name="connsiteX2" fmla="*/ 2601447 w 2601447"/>
                    <a:gd name="connsiteY2" fmla="*/ 866491 h 866491"/>
                    <a:gd name="connsiteX3" fmla="*/ 230 w 2601447"/>
                    <a:gd name="connsiteY3" fmla="*/ 859347 h 866491"/>
                    <a:gd name="connsiteX4" fmla="*/ 229 w 2601447"/>
                    <a:gd name="connsiteY4" fmla="*/ 0 h 866491"/>
                    <a:gd name="connsiteX0" fmla="*/ 229 w 2606209"/>
                    <a:gd name="connsiteY0" fmla="*/ 0 h 861729"/>
                    <a:gd name="connsiteX1" fmla="*/ 2591923 w 2606209"/>
                    <a:gd name="connsiteY1" fmla="*/ 0 h 861729"/>
                    <a:gd name="connsiteX2" fmla="*/ 2606209 w 2606209"/>
                    <a:gd name="connsiteY2" fmla="*/ 861729 h 861729"/>
                    <a:gd name="connsiteX3" fmla="*/ 230 w 2606209"/>
                    <a:gd name="connsiteY3" fmla="*/ 859347 h 861729"/>
                    <a:gd name="connsiteX4" fmla="*/ 229 w 2606209"/>
                    <a:gd name="connsiteY4" fmla="*/ 0 h 861729"/>
                    <a:gd name="connsiteX0" fmla="*/ 229 w 2603828"/>
                    <a:gd name="connsiteY0" fmla="*/ 0 h 859348"/>
                    <a:gd name="connsiteX1" fmla="*/ 2591923 w 2603828"/>
                    <a:gd name="connsiteY1" fmla="*/ 0 h 859348"/>
                    <a:gd name="connsiteX2" fmla="*/ 2603828 w 2603828"/>
                    <a:gd name="connsiteY2" fmla="*/ 859348 h 859348"/>
                    <a:gd name="connsiteX3" fmla="*/ 230 w 2603828"/>
                    <a:gd name="connsiteY3" fmla="*/ 859347 h 859348"/>
                    <a:gd name="connsiteX4" fmla="*/ 229 w 2603828"/>
                    <a:gd name="connsiteY4" fmla="*/ 0 h 859348"/>
                    <a:gd name="connsiteX0" fmla="*/ 229 w 2603828"/>
                    <a:gd name="connsiteY0" fmla="*/ 0 h 859348"/>
                    <a:gd name="connsiteX1" fmla="*/ 2601448 w 2603828"/>
                    <a:gd name="connsiteY1" fmla="*/ 0 h 859348"/>
                    <a:gd name="connsiteX2" fmla="*/ 2603828 w 2603828"/>
                    <a:gd name="connsiteY2" fmla="*/ 859348 h 859348"/>
                    <a:gd name="connsiteX3" fmla="*/ 230 w 2603828"/>
                    <a:gd name="connsiteY3" fmla="*/ 859347 h 859348"/>
                    <a:gd name="connsiteX4" fmla="*/ 229 w 2603828"/>
                    <a:gd name="connsiteY4" fmla="*/ 0 h 859348"/>
                    <a:gd name="connsiteX0" fmla="*/ 229 w 2606316"/>
                    <a:gd name="connsiteY0" fmla="*/ 0 h 859348"/>
                    <a:gd name="connsiteX1" fmla="*/ 2606211 w 2606316"/>
                    <a:gd name="connsiteY1" fmla="*/ 0 h 859348"/>
                    <a:gd name="connsiteX2" fmla="*/ 2603828 w 2606316"/>
                    <a:gd name="connsiteY2" fmla="*/ 859348 h 859348"/>
                    <a:gd name="connsiteX3" fmla="*/ 230 w 2606316"/>
                    <a:gd name="connsiteY3" fmla="*/ 859347 h 859348"/>
                    <a:gd name="connsiteX4" fmla="*/ 229 w 2606316"/>
                    <a:gd name="connsiteY4" fmla="*/ 0 h 859348"/>
                    <a:gd name="connsiteX0" fmla="*/ 229 w 2604057"/>
                    <a:gd name="connsiteY0" fmla="*/ 0 h 859348"/>
                    <a:gd name="connsiteX1" fmla="*/ 2603829 w 2604057"/>
                    <a:gd name="connsiteY1" fmla="*/ 0 h 859348"/>
                    <a:gd name="connsiteX2" fmla="*/ 2603828 w 2604057"/>
                    <a:gd name="connsiteY2" fmla="*/ 859348 h 859348"/>
                    <a:gd name="connsiteX3" fmla="*/ 230 w 2604057"/>
                    <a:gd name="connsiteY3" fmla="*/ 859347 h 859348"/>
                    <a:gd name="connsiteX4" fmla="*/ 229 w 2604057"/>
                    <a:gd name="connsiteY4" fmla="*/ 0 h 859348"/>
                    <a:gd name="connsiteX0" fmla="*/ 551 w 2604379"/>
                    <a:gd name="connsiteY0" fmla="*/ 0 h 859348"/>
                    <a:gd name="connsiteX1" fmla="*/ 2604151 w 2604379"/>
                    <a:gd name="connsiteY1" fmla="*/ 0 h 859348"/>
                    <a:gd name="connsiteX2" fmla="*/ 2604150 w 2604379"/>
                    <a:gd name="connsiteY2" fmla="*/ 859348 h 859348"/>
                    <a:gd name="connsiteX3" fmla="*/ 552 w 2604379"/>
                    <a:gd name="connsiteY3" fmla="*/ 859347 h 859348"/>
                    <a:gd name="connsiteX4" fmla="*/ 551 w 2604379"/>
                    <a:gd name="connsiteY4" fmla="*/ 0 h 8593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04379" h="859348">
                      <a:moveTo>
                        <a:pt x="551" y="0"/>
                      </a:moveTo>
                      <a:lnTo>
                        <a:pt x="2604151" y="0"/>
                      </a:lnTo>
                      <a:cubicBezTo>
                        <a:pt x="2604944" y="286449"/>
                        <a:pt x="2603357" y="572899"/>
                        <a:pt x="2604150" y="859348"/>
                      </a:cubicBezTo>
                      <a:lnTo>
                        <a:pt x="552" y="859347"/>
                      </a:lnTo>
                      <a:cubicBezTo>
                        <a:pt x="-242" y="652273"/>
                        <a:pt x="-124" y="207074"/>
                        <a:pt x="551" y="0"/>
                      </a:cubicBezTo>
                      <a:close/>
                    </a:path>
                  </a:pathLst>
                </a:custGeom>
                <a:gradFill>
                  <a:gsLst>
                    <a:gs pos="417">
                      <a:srgbClr val="0FAFBB"/>
                    </a:gs>
                    <a:gs pos="51304">
                      <a:srgbClr val="13DCEB"/>
                    </a:gs>
                    <a:gs pos="100000">
                      <a:srgbClr val="0FAFBB"/>
                    </a:gs>
                  </a:gsLst>
                  <a:lin ang="10800000" scaled="1"/>
                </a:gradFill>
                <a:ln w="12700" cap="flat" cmpd="sng" algn="ctr">
                  <a:solidFill>
                    <a:srgbClr val="0B8D93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6" name="Group 25"/>
              <p:cNvGrpSpPr/>
              <p:nvPr/>
            </p:nvGrpSpPr>
            <p:grpSpPr>
              <a:xfrm>
                <a:off x="1079076" y="1269830"/>
                <a:ext cx="1144939" cy="1108158"/>
                <a:chOff x="1079076" y="1269830"/>
                <a:chExt cx="1144939" cy="1108158"/>
              </a:xfrm>
              <a:effectLst>
                <a:outerShdw blurRad="50800" dist="38100" algn="l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27" name="Rectangle 26"/>
                <p:cNvSpPr/>
                <p:nvPr/>
              </p:nvSpPr>
              <p:spPr>
                <a:xfrm>
                  <a:off x="1079076" y="1269830"/>
                  <a:ext cx="1144939" cy="1108158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  <a:ln w="19050" cap="flat" cmpd="sng" algn="ctr">
                  <a:gradFill flip="none" rotWithShape="1">
                    <a:gsLst>
                      <a:gs pos="0">
                        <a:srgbClr val="CBCBCB"/>
                      </a:gs>
                      <a:gs pos="13000">
                        <a:srgbClr val="5F5F5F"/>
                      </a:gs>
                      <a:gs pos="21001">
                        <a:srgbClr val="5F5F5F"/>
                      </a:gs>
                      <a:gs pos="63000">
                        <a:srgbClr val="FFFFFF"/>
                      </a:gs>
                      <a:gs pos="67000">
                        <a:srgbClr val="B2B2B2"/>
                      </a:gs>
                      <a:gs pos="69000">
                        <a:srgbClr val="292929"/>
                      </a:gs>
                      <a:gs pos="82001">
                        <a:srgbClr val="777777"/>
                      </a:gs>
                      <a:gs pos="100000">
                        <a:srgbClr val="EAEAEA"/>
                      </a:gs>
                    </a:gsLst>
                    <a:lin ang="2700000" scaled="1"/>
                    <a:tileRect/>
                  </a:gra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8" name="Rectangle 55"/>
                <p:cNvSpPr/>
                <p:nvPr/>
              </p:nvSpPr>
              <p:spPr>
                <a:xfrm>
                  <a:off x="1108802" y="1298625"/>
                  <a:ext cx="1086934" cy="1052014"/>
                </a:xfrm>
                <a:custGeom>
                  <a:avLst/>
                  <a:gdLst>
                    <a:gd name="connsiteX0" fmla="*/ 0 w 1086934"/>
                    <a:gd name="connsiteY0" fmla="*/ 0 h 1052014"/>
                    <a:gd name="connsiteX1" fmla="*/ 1086934 w 1086934"/>
                    <a:gd name="connsiteY1" fmla="*/ 0 h 1052014"/>
                    <a:gd name="connsiteX2" fmla="*/ 1086934 w 1086934"/>
                    <a:gd name="connsiteY2" fmla="*/ 1052014 h 1052014"/>
                    <a:gd name="connsiteX3" fmla="*/ 0 w 1086934"/>
                    <a:gd name="connsiteY3" fmla="*/ 1052014 h 1052014"/>
                    <a:gd name="connsiteX4" fmla="*/ 0 w 1086934"/>
                    <a:gd name="connsiteY4" fmla="*/ 0 h 1052014"/>
                    <a:gd name="connsiteX0" fmla="*/ 0 w 1086934"/>
                    <a:gd name="connsiteY0" fmla="*/ 0 h 1052014"/>
                    <a:gd name="connsiteX1" fmla="*/ 1086934 w 1086934"/>
                    <a:gd name="connsiteY1" fmla="*/ 0 h 1052014"/>
                    <a:gd name="connsiteX2" fmla="*/ 0 w 1086934"/>
                    <a:gd name="connsiteY2" fmla="*/ 1052014 h 1052014"/>
                    <a:gd name="connsiteX3" fmla="*/ 0 w 1086934"/>
                    <a:gd name="connsiteY3" fmla="*/ 0 h 1052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86934" h="1052014">
                      <a:moveTo>
                        <a:pt x="0" y="0"/>
                      </a:moveTo>
                      <a:lnTo>
                        <a:pt x="1086934" y="0"/>
                      </a:lnTo>
                      <a:lnTo>
                        <a:pt x="0" y="10520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8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  <a:tileRect/>
                </a:gradFill>
                <a:ln w="1905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24" name="Rectangle 23"/>
            <p:cNvSpPr/>
            <p:nvPr/>
          </p:nvSpPr>
          <p:spPr>
            <a:xfrm>
              <a:off x="2826327" y="840540"/>
              <a:ext cx="5264727" cy="8825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Your Text Here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Download this awesome diagram.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All images are 100% editable in PowerPoint.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066800" y="5432220"/>
            <a:ext cx="6921924" cy="1273380"/>
            <a:chOff x="1079076" y="729343"/>
            <a:chExt cx="7053542" cy="1659820"/>
          </a:xfrm>
        </p:grpSpPr>
        <p:grpSp>
          <p:nvGrpSpPr>
            <p:cNvPr id="32" name="Group 31"/>
            <p:cNvGrpSpPr/>
            <p:nvPr/>
          </p:nvGrpSpPr>
          <p:grpSpPr>
            <a:xfrm>
              <a:off x="1079076" y="729343"/>
              <a:ext cx="7053542" cy="1659820"/>
              <a:chOff x="1079076" y="729343"/>
              <a:chExt cx="7053542" cy="1659820"/>
            </a:xfrm>
            <a:effectLst>
              <a:outerShdw blurRad="50800" dist="38100" dir="5400000" algn="t" rotWithShape="0">
                <a:prstClr val="black">
                  <a:alpha val="25000"/>
                </a:prstClr>
              </a:outerShdw>
            </a:effectLst>
          </p:grpSpPr>
          <p:grpSp>
            <p:nvGrpSpPr>
              <p:cNvPr id="34" name="Group 33"/>
              <p:cNvGrpSpPr/>
              <p:nvPr/>
            </p:nvGrpSpPr>
            <p:grpSpPr>
              <a:xfrm>
                <a:off x="2230741" y="729343"/>
                <a:ext cx="5901877" cy="1659820"/>
                <a:chOff x="2230741" y="826328"/>
                <a:chExt cx="5901877" cy="1659820"/>
              </a:xfrm>
            </p:grpSpPr>
            <p:sp>
              <p:nvSpPr>
                <p:cNvPr id="38" name="Rectangle 5"/>
                <p:cNvSpPr/>
                <p:nvPr/>
              </p:nvSpPr>
              <p:spPr>
                <a:xfrm>
                  <a:off x="2230741" y="827986"/>
                  <a:ext cx="537038" cy="1658162"/>
                </a:xfrm>
                <a:custGeom>
                  <a:avLst/>
                  <a:gdLst>
                    <a:gd name="connsiteX0" fmla="*/ 0 w 905769"/>
                    <a:gd name="connsiteY0" fmla="*/ 0 h 887922"/>
                    <a:gd name="connsiteX1" fmla="*/ 905769 w 905769"/>
                    <a:gd name="connsiteY1" fmla="*/ 0 h 887922"/>
                    <a:gd name="connsiteX2" fmla="*/ 905769 w 905769"/>
                    <a:gd name="connsiteY2" fmla="*/ 887922 h 887922"/>
                    <a:gd name="connsiteX3" fmla="*/ 0 w 905769"/>
                    <a:gd name="connsiteY3" fmla="*/ 887922 h 887922"/>
                    <a:gd name="connsiteX4" fmla="*/ 0 w 905769"/>
                    <a:gd name="connsiteY4" fmla="*/ 0 h 887922"/>
                    <a:gd name="connsiteX0" fmla="*/ 0 w 1333500"/>
                    <a:gd name="connsiteY0" fmla="*/ 0 h 887922"/>
                    <a:gd name="connsiteX1" fmla="*/ 905769 w 1333500"/>
                    <a:gd name="connsiteY1" fmla="*/ 0 h 887922"/>
                    <a:gd name="connsiteX2" fmla="*/ 905769 w 1333500"/>
                    <a:gd name="connsiteY2" fmla="*/ 887922 h 887922"/>
                    <a:gd name="connsiteX3" fmla="*/ 1333500 w 1333500"/>
                    <a:gd name="connsiteY3" fmla="*/ 437866 h 887922"/>
                    <a:gd name="connsiteX4" fmla="*/ 0 w 1333500"/>
                    <a:gd name="connsiteY4" fmla="*/ 0 h 887922"/>
                    <a:gd name="connsiteX0" fmla="*/ 425350 w 427731"/>
                    <a:gd name="connsiteY0" fmla="*/ 0 h 1071278"/>
                    <a:gd name="connsiteX1" fmla="*/ 0 w 427731"/>
                    <a:gd name="connsiteY1" fmla="*/ 183356 h 1071278"/>
                    <a:gd name="connsiteX2" fmla="*/ 0 w 427731"/>
                    <a:gd name="connsiteY2" fmla="*/ 1071278 h 1071278"/>
                    <a:gd name="connsiteX3" fmla="*/ 427731 w 427731"/>
                    <a:gd name="connsiteY3" fmla="*/ 621222 h 1071278"/>
                    <a:gd name="connsiteX4" fmla="*/ 425350 w 427731"/>
                    <a:gd name="connsiteY4" fmla="*/ 0 h 1071278"/>
                    <a:gd name="connsiteX0" fmla="*/ 432494 w 432562"/>
                    <a:gd name="connsiteY0" fmla="*/ 0 h 1309403"/>
                    <a:gd name="connsiteX1" fmla="*/ 0 w 432562"/>
                    <a:gd name="connsiteY1" fmla="*/ 421481 h 1309403"/>
                    <a:gd name="connsiteX2" fmla="*/ 0 w 432562"/>
                    <a:gd name="connsiteY2" fmla="*/ 1309403 h 1309403"/>
                    <a:gd name="connsiteX3" fmla="*/ 427731 w 432562"/>
                    <a:gd name="connsiteY3" fmla="*/ 859347 h 1309403"/>
                    <a:gd name="connsiteX4" fmla="*/ 432494 w 432562"/>
                    <a:gd name="connsiteY4" fmla="*/ 0 h 1309403"/>
                    <a:gd name="connsiteX0" fmla="*/ 430112 w 430217"/>
                    <a:gd name="connsiteY0" fmla="*/ 0 h 1292734"/>
                    <a:gd name="connsiteX1" fmla="*/ 0 w 430217"/>
                    <a:gd name="connsiteY1" fmla="*/ 404812 h 1292734"/>
                    <a:gd name="connsiteX2" fmla="*/ 0 w 430217"/>
                    <a:gd name="connsiteY2" fmla="*/ 1292734 h 1292734"/>
                    <a:gd name="connsiteX3" fmla="*/ 427731 w 430217"/>
                    <a:gd name="connsiteY3" fmla="*/ 842678 h 1292734"/>
                    <a:gd name="connsiteX4" fmla="*/ 430112 w 430217"/>
                    <a:gd name="connsiteY4" fmla="*/ 0 h 1292734"/>
                    <a:gd name="connsiteX0" fmla="*/ 396775 w 427731"/>
                    <a:gd name="connsiteY0" fmla="*/ 0 h 1226059"/>
                    <a:gd name="connsiteX1" fmla="*/ 0 w 427731"/>
                    <a:gd name="connsiteY1" fmla="*/ 338137 h 1226059"/>
                    <a:gd name="connsiteX2" fmla="*/ 0 w 427731"/>
                    <a:gd name="connsiteY2" fmla="*/ 1226059 h 1226059"/>
                    <a:gd name="connsiteX3" fmla="*/ 427731 w 427731"/>
                    <a:gd name="connsiteY3" fmla="*/ 776003 h 1226059"/>
                    <a:gd name="connsiteX4" fmla="*/ 396775 w 427731"/>
                    <a:gd name="connsiteY4" fmla="*/ 0 h 1226059"/>
                    <a:gd name="connsiteX0" fmla="*/ 418206 w 427731"/>
                    <a:gd name="connsiteY0" fmla="*/ 0 h 1304640"/>
                    <a:gd name="connsiteX1" fmla="*/ 0 w 427731"/>
                    <a:gd name="connsiteY1" fmla="*/ 416718 h 1304640"/>
                    <a:gd name="connsiteX2" fmla="*/ 0 w 427731"/>
                    <a:gd name="connsiteY2" fmla="*/ 1304640 h 1304640"/>
                    <a:gd name="connsiteX3" fmla="*/ 427731 w 427731"/>
                    <a:gd name="connsiteY3" fmla="*/ 854584 h 1304640"/>
                    <a:gd name="connsiteX4" fmla="*/ 418206 w 427731"/>
                    <a:gd name="connsiteY4" fmla="*/ 0 h 1304640"/>
                    <a:gd name="connsiteX0" fmla="*/ 422968 w 427731"/>
                    <a:gd name="connsiteY0" fmla="*/ 0 h 1311784"/>
                    <a:gd name="connsiteX1" fmla="*/ 0 w 427731"/>
                    <a:gd name="connsiteY1" fmla="*/ 423862 h 1311784"/>
                    <a:gd name="connsiteX2" fmla="*/ 0 w 427731"/>
                    <a:gd name="connsiteY2" fmla="*/ 1311784 h 1311784"/>
                    <a:gd name="connsiteX3" fmla="*/ 427731 w 427731"/>
                    <a:gd name="connsiteY3" fmla="*/ 861728 h 1311784"/>
                    <a:gd name="connsiteX4" fmla="*/ 422968 w 427731"/>
                    <a:gd name="connsiteY4" fmla="*/ 0 h 1311784"/>
                    <a:gd name="connsiteX0" fmla="*/ 422968 w 422971"/>
                    <a:gd name="connsiteY0" fmla="*/ 0 h 1311784"/>
                    <a:gd name="connsiteX1" fmla="*/ 0 w 422971"/>
                    <a:gd name="connsiteY1" fmla="*/ 423862 h 1311784"/>
                    <a:gd name="connsiteX2" fmla="*/ 0 w 422971"/>
                    <a:gd name="connsiteY2" fmla="*/ 1311784 h 1311784"/>
                    <a:gd name="connsiteX3" fmla="*/ 280094 w 422971"/>
                    <a:gd name="connsiteY3" fmla="*/ 852203 h 1311784"/>
                    <a:gd name="connsiteX4" fmla="*/ 422968 w 422971"/>
                    <a:gd name="connsiteY4" fmla="*/ 0 h 1311784"/>
                    <a:gd name="connsiteX0" fmla="*/ 422968 w 423073"/>
                    <a:gd name="connsiteY0" fmla="*/ 0 h 1311784"/>
                    <a:gd name="connsiteX1" fmla="*/ 0 w 423073"/>
                    <a:gd name="connsiteY1" fmla="*/ 423862 h 1311784"/>
                    <a:gd name="connsiteX2" fmla="*/ 0 w 423073"/>
                    <a:gd name="connsiteY2" fmla="*/ 1311784 h 1311784"/>
                    <a:gd name="connsiteX3" fmla="*/ 420587 w 423073"/>
                    <a:gd name="connsiteY3" fmla="*/ 861728 h 1311784"/>
                    <a:gd name="connsiteX4" fmla="*/ 422968 w 423073"/>
                    <a:gd name="connsiteY4" fmla="*/ 0 h 1311784"/>
                    <a:gd name="connsiteX0" fmla="*/ 422968 w 423197"/>
                    <a:gd name="connsiteY0" fmla="*/ 0 h 1311784"/>
                    <a:gd name="connsiteX1" fmla="*/ 0 w 423197"/>
                    <a:gd name="connsiteY1" fmla="*/ 423862 h 1311784"/>
                    <a:gd name="connsiteX2" fmla="*/ 0 w 423197"/>
                    <a:gd name="connsiteY2" fmla="*/ 1311784 h 1311784"/>
                    <a:gd name="connsiteX3" fmla="*/ 422969 w 423197"/>
                    <a:gd name="connsiteY3" fmla="*/ 859347 h 1311784"/>
                    <a:gd name="connsiteX4" fmla="*/ 422968 w 423197"/>
                    <a:gd name="connsiteY4" fmla="*/ 0 h 1311784"/>
                    <a:gd name="connsiteX0" fmla="*/ 422968 w 424854"/>
                    <a:gd name="connsiteY0" fmla="*/ 0 h 1311784"/>
                    <a:gd name="connsiteX1" fmla="*/ 0 w 424854"/>
                    <a:gd name="connsiteY1" fmla="*/ 423862 h 1311784"/>
                    <a:gd name="connsiteX2" fmla="*/ 0 w 424854"/>
                    <a:gd name="connsiteY2" fmla="*/ 1311784 h 1311784"/>
                    <a:gd name="connsiteX3" fmla="*/ 424854 w 424854"/>
                    <a:gd name="connsiteY3" fmla="*/ 863115 h 1311784"/>
                    <a:gd name="connsiteX4" fmla="*/ 422968 w 424854"/>
                    <a:gd name="connsiteY4" fmla="*/ 0 h 13117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4854" h="1311784">
                      <a:moveTo>
                        <a:pt x="422968" y="0"/>
                      </a:moveTo>
                      <a:lnTo>
                        <a:pt x="0" y="423862"/>
                      </a:lnTo>
                      <a:lnTo>
                        <a:pt x="0" y="1311784"/>
                      </a:lnTo>
                      <a:cubicBezTo>
                        <a:pt x="140990" y="1160972"/>
                        <a:pt x="283864" y="1013927"/>
                        <a:pt x="424854" y="863115"/>
                      </a:cubicBezTo>
                      <a:cubicBezTo>
                        <a:pt x="424060" y="656041"/>
                        <a:pt x="423762" y="207074"/>
                        <a:pt x="422968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417">
                      <a:srgbClr val="3CA0D9"/>
                    </a:gs>
                    <a:gs pos="100000">
                      <a:srgbClr val="7CBFE5"/>
                    </a:gs>
                  </a:gsLst>
                  <a:lin ang="8100000" scaled="1"/>
                  <a:tileRect/>
                </a:gradFill>
                <a:ln w="12700" cap="flat" cmpd="sng" algn="ctr">
                  <a:solidFill>
                    <a:srgbClr val="2382B7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9" name="Rectangle 5"/>
                <p:cNvSpPr/>
                <p:nvPr/>
              </p:nvSpPr>
              <p:spPr>
                <a:xfrm>
                  <a:off x="2761572" y="826328"/>
                  <a:ext cx="5371046" cy="1097881"/>
                </a:xfrm>
                <a:custGeom>
                  <a:avLst/>
                  <a:gdLst>
                    <a:gd name="connsiteX0" fmla="*/ 0 w 905769"/>
                    <a:gd name="connsiteY0" fmla="*/ 0 h 887922"/>
                    <a:gd name="connsiteX1" fmla="*/ 905769 w 905769"/>
                    <a:gd name="connsiteY1" fmla="*/ 0 h 887922"/>
                    <a:gd name="connsiteX2" fmla="*/ 905769 w 905769"/>
                    <a:gd name="connsiteY2" fmla="*/ 887922 h 887922"/>
                    <a:gd name="connsiteX3" fmla="*/ 0 w 905769"/>
                    <a:gd name="connsiteY3" fmla="*/ 887922 h 887922"/>
                    <a:gd name="connsiteX4" fmla="*/ 0 w 905769"/>
                    <a:gd name="connsiteY4" fmla="*/ 0 h 887922"/>
                    <a:gd name="connsiteX0" fmla="*/ 0 w 1333500"/>
                    <a:gd name="connsiteY0" fmla="*/ 0 h 887922"/>
                    <a:gd name="connsiteX1" fmla="*/ 905769 w 1333500"/>
                    <a:gd name="connsiteY1" fmla="*/ 0 h 887922"/>
                    <a:gd name="connsiteX2" fmla="*/ 905769 w 1333500"/>
                    <a:gd name="connsiteY2" fmla="*/ 887922 h 887922"/>
                    <a:gd name="connsiteX3" fmla="*/ 1333500 w 1333500"/>
                    <a:gd name="connsiteY3" fmla="*/ 437866 h 887922"/>
                    <a:gd name="connsiteX4" fmla="*/ 0 w 1333500"/>
                    <a:gd name="connsiteY4" fmla="*/ 0 h 887922"/>
                    <a:gd name="connsiteX0" fmla="*/ 425350 w 427731"/>
                    <a:gd name="connsiteY0" fmla="*/ 0 h 1071278"/>
                    <a:gd name="connsiteX1" fmla="*/ 0 w 427731"/>
                    <a:gd name="connsiteY1" fmla="*/ 183356 h 1071278"/>
                    <a:gd name="connsiteX2" fmla="*/ 0 w 427731"/>
                    <a:gd name="connsiteY2" fmla="*/ 1071278 h 1071278"/>
                    <a:gd name="connsiteX3" fmla="*/ 427731 w 427731"/>
                    <a:gd name="connsiteY3" fmla="*/ 621222 h 1071278"/>
                    <a:gd name="connsiteX4" fmla="*/ 425350 w 427731"/>
                    <a:gd name="connsiteY4" fmla="*/ 0 h 1071278"/>
                    <a:gd name="connsiteX0" fmla="*/ 432494 w 432562"/>
                    <a:gd name="connsiteY0" fmla="*/ 0 h 1309403"/>
                    <a:gd name="connsiteX1" fmla="*/ 0 w 432562"/>
                    <a:gd name="connsiteY1" fmla="*/ 421481 h 1309403"/>
                    <a:gd name="connsiteX2" fmla="*/ 0 w 432562"/>
                    <a:gd name="connsiteY2" fmla="*/ 1309403 h 1309403"/>
                    <a:gd name="connsiteX3" fmla="*/ 427731 w 432562"/>
                    <a:gd name="connsiteY3" fmla="*/ 859347 h 1309403"/>
                    <a:gd name="connsiteX4" fmla="*/ 432494 w 432562"/>
                    <a:gd name="connsiteY4" fmla="*/ 0 h 1309403"/>
                    <a:gd name="connsiteX0" fmla="*/ 430112 w 430217"/>
                    <a:gd name="connsiteY0" fmla="*/ 0 h 1292734"/>
                    <a:gd name="connsiteX1" fmla="*/ 0 w 430217"/>
                    <a:gd name="connsiteY1" fmla="*/ 404812 h 1292734"/>
                    <a:gd name="connsiteX2" fmla="*/ 0 w 430217"/>
                    <a:gd name="connsiteY2" fmla="*/ 1292734 h 1292734"/>
                    <a:gd name="connsiteX3" fmla="*/ 427731 w 430217"/>
                    <a:gd name="connsiteY3" fmla="*/ 842678 h 1292734"/>
                    <a:gd name="connsiteX4" fmla="*/ 430112 w 430217"/>
                    <a:gd name="connsiteY4" fmla="*/ 0 h 1292734"/>
                    <a:gd name="connsiteX0" fmla="*/ 396775 w 427731"/>
                    <a:gd name="connsiteY0" fmla="*/ 0 h 1226059"/>
                    <a:gd name="connsiteX1" fmla="*/ 0 w 427731"/>
                    <a:gd name="connsiteY1" fmla="*/ 338137 h 1226059"/>
                    <a:gd name="connsiteX2" fmla="*/ 0 w 427731"/>
                    <a:gd name="connsiteY2" fmla="*/ 1226059 h 1226059"/>
                    <a:gd name="connsiteX3" fmla="*/ 427731 w 427731"/>
                    <a:gd name="connsiteY3" fmla="*/ 776003 h 1226059"/>
                    <a:gd name="connsiteX4" fmla="*/ 396775 w 427731"/>
                    <a:gd name="connsiteY4" fmla="*/ 0 h 1226059"/>
                    <a:gd name="connsiteX0" fmla="*/ 418206 w 427731"/>
                    <a:gd name="connsiteY0" fmla="*/ 0 h 1304640"/>
                    <a:gd name="connsiteX1" fmla="*/ 0 w 427731"/>
                    <a:gd name="connsiteY1" fmla="*/ 416718 h 1304640"/>
                    <a:gd name="connsiteX2" fmla="*/ 0 w 427731"/>
                    <a:gd name="connsiteY2" fmla="*/ 1304640 h 1304640"/>
                    <a:gd name="connsiteX3" fmla="*/ 427731 w 427731"/>
                    <a:gd name="connsiteY3" fmla="*/ 854584 h 1304640"/>
                    <a:gd name="connsiteX4" fmla="*/ 418206 w 427731"/>
                    <a:gd name="connsiteY4" fmla="*/ 0 h 1304640"/>
                    <a:gd name="connsiteX0" fmla="*/ 422968 w 427731"/>
                    <a:gd name="connsiteY0" fmla="*/ 0 h 1311784"/>
                    <a:gd name="connsiteX1" fmla="*/ 0 w 427731"/>
                    <a:gd name="connsiteY1" fmla="*/ 423862 h 1311784"/>
                    <a:gd name="connsiteX2" fmla="*/ 0 w 427731"/>
                    <a:gd name="connsiteY2" fmla="*/ 1311784 h 1311784"/>
                    <a:gd name="connsiteX3" fmla="*/ 427731 w 427731"/>
                    <a:gd name="connsiteY3" fmla="*/ 861728 h 1311784"/>
                    <a:gd name="connsiteX4" fmla="*/ 422968 w 427731"/>
                    <a:gd name="connsiteY4" fmla="*/ 0 h 1311784"/>
                    <a:gd name="connsiteX0" fmla="*/ 422968 w 422971"/>
                    <a:gd name="connsiteY0" fmla="*/ 0 h 1311784"/>
                    <a:gd name="connsiteX1" fmla="*/ 0 w 422971"/>
                    <a:gd name="connsiteY1" fmla="*/ 423862 h 1311784"/>
                    <a:gd name="connsiteX2" fmla="*/ 0 w 422971"/>
                    <a:gd name="connsiteY2" fmla="*/ 1311784 h 1311784"/>
                    <a:gd name="connsiteX3" fmla="*/ 280094 w 422971"/>
                    <a:gd name="connsiteY3" fmla="*/ 852203 h 1311784"/>
                    <a:gd name="connsiteX4" fmla="*/ 422968 w 422971"/>
                    <a:gd name="connsiteY4" fmla="*/ 0 h 1311784"/>
                    <a:gd name="connsiteX0" fmla="*/ 422968 w 423073"/>
                    <a:gd name="connsiteY0" fmla="*/ 0 h 1311784"/>
                    <a:gd name="connsiteX1" fmla="*/ 0 w 423073"/>
                    <a:gd name="connsiteY1" fmla="*/ 423862 h 1311784"/>
                    <a:gd name="connsiteX2" fmla="*/ 0 w 423073"/>
                    <a:gd name="connsiteY2" fmla="*/ 1311784 h 1311784"/>
                    <a:gd name="connsiteX3" fmla="*/ 420587 w 423073"/>
                    <a:gd name="connsiteY3" fmla="*/ 861728 h 1311784"/>
                    <a:gd name="connsiteX4" fmla="*/ 422968 w 423073"/>
                    <a:gd name="connsiteY4" fmla="*/ 0 h 1311784"/>
                    <a:gd name="connsiteX0" fmla="*/ 422968 w 423197"/>
                    <a:gd name="connsiteY0" fmla="*/ 0 h 1311784"/>
                    <a:gd name="connsiteX1" fmla="*/ 0 w 423197"/>
                    <a:gd name="connsiteY1" fmla="*/ 423862 h 1311784"/>
                    <a:gd name="connsiteX2" fmla="*/ 0 w 423197"/>
                    <a:gd name="connsiteY2" fmla="*/ 1311784 h 1311784"/>
                    <a:gd name="connsiteX3" fmla="*/ 422969 w 423197"/>
                    <a:gd name="connsiteY3" fmla="*/ 859347 h 1311784"/>
                    <a:gd name="connsiteX4" fmla="*/ 422968 w 423197"/>
                    <a:gd name="connsiteY4" fmla="*/ 0 h 1311784"/>
                    <a:gd name="connsiteX0" fmla="*/ 422968 w 2924175"/>
                    <a:gd name="connsiteY0" fmla="*/ 0 h 1311784"/>
                    <a:gd name="connsiteX1" fmla="*/ 2924175 w 2924175"/>
                    <a:gd name="connsiteY1" fmla="*/ 9525 h 1311784"/>
                    <a:gd name="connsiteX2" fmla="*/ 0 w 2924175"/>
                    <a:gd name="connsiteY2" fmla="*/ 1311784 h 1311784"/>
                    <a:gd name="connsiteX3" fmla="*/ 422969 w 2924175"/>
                    <a:gd name="connsiteY3" fmla="*/ 859347 h 1311784"/>
                    <a:gd name="connsiteX4" fmla="*/ 422968 w 2924175"/>
                    <a:gd name="connsiteY4" fmla="*/ 0 h 1311784"/>
                    <a:gd name="connsiteX0" fmla="*/ 422968 w 3014662"/>
                    <a:gd name="connsiteY0" fmla="*/ 0 h 1311784"/>
                    <a:gd name="connsiteX1" fmla="*/ 3014662 w 3014662"/>
                    <a:gd name="connsiteY1" fmla="*/ 0 h 1311784"/>
                    <a:gd name="connsiteX2" fmla="*/ 0 w 3014662"/>
                    <a:gd name="connsiteY2" fmla="*/ 1311784 h 1311784"/>
                    <a:gd name="connsiteX3" fmla="*/ 422969 w 3014662"/>
                    <a:gd name="connsiteY3" fmla="*/ 859347 h 1311784"/>
                    <a:gd name="connsiteX4" fmla="*/ 422968 w 3014662"/>
                    <a:gd name="connsiteY4" fmla="*/ 0 h 1311784"/>
                    <a:gd name="connsiteX0" fmla="*/ 229 w 2601448"/>
                    <a:gd name="connsiteY0" fmla="*/ 0 h 868872"/>
                    <a:gd name="connsiteX1" fmla="*/ 2591923 w 2601448"/>
                    <a:gd name="connsiteY1" fmla="*/ 0 h 868872"/>
                    <a:gd name="connsiteX2" fmla="*/ 2601448 w 2601448"/>
                    <a:gd name="connsiteY2" fmla="*/ 868872 h 868872"/>
                    <a:gd name="connsiteX3" fmla="*/ 230 w 2601448"/>
                    <a:gd name="connsiteY3" fmla="*/ 859347 h 868872"/>
                    <a:gd name="connsiteX4" fmla="*/ 229 w 2601448"/>
                    <a:gd name="connsiteY4" fmla="*/ 0 h 868872"/>
                    <a:gd name="connsiteX0" fmla="*/ 229 w 2591923"/>
                    <a:gd name="connsiteY0" fmla="*/ 0 h 861728"/>
                    <a:gd name="connsiteX1" fmla="*/ 2591923 w 2591923"/>
                    <a:gd name="connsiteY1" fmla="*/ 0 h 861728"/>
                    <a:gd name="connsiteX2" fmla="*/ 2580016 w 2591923"/>
                    <a:gd name="connsiteY2" fmla="*/ 861728 h 861728"/>
                    <a:gd name="connsiteX3" fmla="*/ 230 w 2591923"/>
                    <a:gd name="connsiteY3" fmla="*/ 859347 h 861728"/>
                    <a:gd name="connsiteX4" fmla="*/ 229 w 2591923"/>
                    <a:gd name="connsiteY4" fmla="*/ 0 h 861728"/>
                    <a:gd name="connsiteX0" fmla="*/ 229 w 2601447"/>
                    <a:gd name="connsiteY0" fmla="*/ 0 h 866491"/>
                    <a:gd name="connsiteX1" fmla="*/ 2591923 w 2601447"/>
                    <a:gd name="connsiteY1" fmla="*/ 0 h 866491"/>
                    <a:gd name="connsiteX2" fmla="*/ 2601447 w 2601447"/>
                    <a:gd name="connsiteY2" fmla="*/ 866491 h 866491"/>
                    <a:gd name="connsiteX3" fmla="*/ 230 w 2601447"/>
                    <a:gd name="connsiteY3" fmla="*/ 859347 h 866491"/>
                    <a:gd name="connsiteX4" fmla="*/ 229 w 2601447"/>
                    <a:gd name="connsiteY4" fmla="*/ 0 h 866491"/>
                    <a:gd name="connsiteX0" fmla="*/ 229 w 2606209"/>
                    <a:gd name="connsiteY0" fmla="*/ 0 h 861729"/>
                    <a:gd name="connsiteX1" fmla="*/ 2591923 w 2606209"/>
                    <a:gd name="connsiteY1" fmla="*/ 0 h 861729"/>
                    <a:gd name="connsiteX2" fmla="*/ 2606209 w 2606209"/>
                    <a:gd name="connsiteY2" fmla="*/ 861729 h 861729"/>
                    <a:gd name="connsiteX3" fmla="*/ 230 w 2606209"/>
                    <a:gd name="connsiteY3" fmla="*/ 859347 h 861729"/>
                    <a:gd name="connsiteX4" fmla="*/ 229 w 2606209"/>
                    <a:gd name="connsiteY4" fmla="*/ 0 h 861729"/>
                    <a:gd name="connsiteX0" fmla="*/ 229 w 2603828"/>
                    <a:gd name="connsiteY0" fmla="*/ 0 h 859348"/>
                    <a:gd name="connsiteX1" fmla="*/ 2591923 w 2603828"/>
                    <a:gd name="connsiteY1" fmla="*/ 0 h 859348"/>
                    <a:gd name="connsiteX2" fmla="*/ 2603828 w 2603828"/>
                    <a:gd name="connsiteY2" fmla="*/ 859348 h 859348"/>
                    <a:gd name="connsiteX3" fmla="*/ 230 w 2603828"/>
                    <a:gd name="connsiteY3" fmla="*/ 859347 h 859348"/>
                    <a:gd name="connsiteX4" fmla="*/ 229 w 2603828"/>
                    <a:gd name="connsiteY4" fmla="*/ 0 h 859348"/>
                    <a:gd name="connsiteX0" fmla="*/ 229 w 2603828"/>
                    <a:gd name="connsiteY0" fmla="*/ 0 h 859348"/>
                    <a:gd name="connsiteX1" fmla="*/ 2601448 w 2603828"/>
                    <a:gd name="connsiteY1" fmla="*/ 0 h 859348"/>
                    <a:gd name="connsiteX2" fmla="*/ 2603828 w 2603828"/>
                    <a:gd name="connsiteY2" fmla="*/ 859348 h 859348"/>
                    <a:gd name="connsiteX3" fmla="*/ 230 w 2603828"/>
                    <a:gd name="connsiteY3" fmla="*/ 859347 h 859348"/>
                    <a:gd name="connsiteX4" fmla="*/ 229 w 2603828"/>
                    <a:gd name="connsiteY4" fmla="*/ 0 h 859348"/>
                    <a:gd name="connsiteX0" fmla="*/ 229 w 2606316"/>
                    <a:gd name="connsiteY0" fmla="*/ 0 h 859348"/>
                    <a:gd name="connsiteX1" fmla="*/ 2606211 w 2606316"/>
                    <a:gd name="connsiteY1" fmla="*/ 0 h 859348"/>
                    <a:gd name="connsiteX2" fmla="*/ 2603828 w 2606316"/>
                    <a:gd name="connsiteY2" fmla="*/ 859348 h 859348"/>
                    <a:gd name="connsiteX3" fmla="*/ 230 w 2606316"/>
                    <a:gd name="connsiteY3" fmla="*/ 859347 h 859348"/>
                    <a:gd name="connsiteX4" fmla="*/ 229 w 2606316"/>
                    <a:gd name="connsiteY4" fmla="*/ 0 h 859348"/>
                    <a:gd name="connsiteX0" fmla="*/ 229 w 2604057"/>
                    <a:gd name="connsiteY0" fmla="*/ 0 h 859348"/>
                    <a:gd name="connsiteX1" fmla="*/ 2603829 w 2604057"/>
                    <a:gd name="connsiteY1" fmla="*/ 0 h 859348"/>
                    <a:gd name="connsiteX2" fmla="*/ 2603828 w 2604057"/>
                    <a:gd name="connsiteY2" fmla="*/ 859348 h 859348"/>
                    <a:gd name="connsiteX3" fmla="*/ 230 w 2604057"/>
                    <a:gd name="connsiteY3" fmla="*/ 859347 h 859348"/>
                    <a:gd name="connsiteX4" fmla="*/ 229 w 2604057"/>
                    <a:gd name="connsiteY4" fmla="*/ 0 h 859348"/>
                    <a:gd name="connsiteX0" fmla="*/ 551 w 2604379"/>
                    <a:gd name="connsiteY0" fmla="*/ 0 h 859348"/>
                    <a:gd name="connsiteX1" fmla="*/ 2604151 w 2604379"/>
                    <a:gd name="connsiteY1" fmla="*/ 0 h 859348"/>
                    <a:gd name="connsiteX2" fmla="*/ 2604150 w 2604379"/>
                    <a:gd name="connsiteY2" fmla="*/ 859348 h 859348"/>
                    <a:gd name="connsiteX3" fmla="*/ 552 w 2604379"/>
                    <a:gd name="connsiteY3" fmla="*/ 859347 h 859348"/>
                    <a:gd name="connsiteX4" fmla="*/ 551 w 2604379"/>
                    <a:gd name="connsiteY4" fmla="*/ 0 h 8593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04379" h="859348">
                      <a:moveTo>
                        <a:pt x="551" y="0"/>
                      </a:moveTo>
                      <a:lnTo>
                        <a:pt x="2604151" y="0"/>
                      </a:lnTo>
                      <a:cubicBezTo>
                        <a:pt x="2604944" y="286449"/>
                        <a:pt x="2603357" y="572899"/>
                        <a:pt x="2604150" y="859348"/>
                      </a:cubicBezTo>
                      <a:lnTo>
                        <a:pt x="552" y="859347"/>
                      </a:lnTo>
                      <a:cubicBezTo>
                        <a:pt x="-242" y="652273"/>
                        <a:pt x="-124" y="207074"/>
                        <a:pt x="551" y="0"/>
                      </a:cubicBezTo>
                      <a:close/>
                    </a:path>
                  </a:pathLst>
                </a:custGeom>
                <a:gradFill>
                  <a:gsLst>
                    <a:gs pos="417">
                      <a:srgbClr val="379ED8"/>
                    </a:gs>
                    <a:gs pos="51304">
                      <a:srgbClr val="82C2E6"/>
                    </a:gs>
                    <a:gs pos="100000">
                      <a:srgbClr val="379ED8"/>
                    </a:gs>
                  </a:gsLst>
                  <a:lin ang="10800000" scaled="1"/>
                </a:gradFill>
                <a:ln w="12700" cap="flat" cmpd="sng" algn="ctr">
                  <a:solidFill>
                    <a:srgbClr val="2382B7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35" name="Group 34"/>
              <p:cNvGrpSpPr/>
              <p:nvPr/>
            </p:nvGrpSpPr>
            <p:grpSpPr>
              <a:xfrm>
                <a:off x="1079076" y="1269830"/>
                <a:ext cx="1144939" cy="1108158"/>
                <a:chOff x="1079076" y="1269830"/>
                <a:chExt cx="1144939" cy="1108158"/>
              </a:xfrm>
              <a:effectLst>
                <a:outerShdw blurRad="50800" dist="38100" algn="l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36" name="Rectangle 35"/>
                <p:cNvSpPr/>
                <p:nvPr/>
              </p:nvSpPr>
              <p:spPr>
                <a:xfrm>
                  <a:off x="1079076" y="1269830"/>
                  <a:ext cx="1144939" cy="1108158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  <a:ln w="19050" cap="flat" cmpd="sng" algn="ctr">
                  <a:gradFill flip="none" rotWithShape="1">
                    <a:gsLst>
                      <a:gs pos="0">
                        <a:srgbClr val="CBCBCB"/>
                      </a:gs>
                      <a:gs pos="13000">
                        <a:srgbClr val="5F5F5F"/>
                      </a:gs>
                      <a:gs pos="21001">
                        <a:srgbClr val="5F5F5F"/>
                      </a:gs>
                      <a:gs pos="63000">
                        <a:srgbClr val="FFFFFF"/>
                      </a:gs>
                      <a:gs pos="67000">
                        <a:srgbClr val="B2B2B2"/>
                      </a:gs>
                      <a:gs pos="69000">
                        <a:srgbClr val="292929"/>
                      </a:gs>
                      <a:gs pos="82001">
                        <a:srgbClr val="777777"/>
                      </a:gs>
                      <a:gs pos="100000">
                        <a:srgbClr val="EAEAEA"/>
                      </a:gs>
                    </a:gsLst>
                    <a:lin ang="2700000" scaled="1"/>
                    <a:tileRect/>
                  </a:gra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7" name="Rectangle 55"/>
                <p:cNvSpPr/>
                <p:nvPr/>
              </p:nvSpPr>
              <p:spPr>
                <a:xfrm>
                  <a:off x="1108802" y="1298625"/>
                  <a:ext cx="1086934" cy="1052014"/>
                </a:xfrm>
                <a:custGeom>
                  <a:avLst/>
                  <a:gdLst>
                    <a:gd name="connsiteX0" fmla="*/ 0 w 1086934"/>
                    <a:gd name="connsiteY0" fmla="*/ 0 h 1052014"/>
                    <a:gd name="connsiteX1" fmla="*/ 1086934 w 1086934"/>
                    <a:gd name="connsiteY1" fmla="*/ 0 h 1052014"/>
                    <a:gd name="connsiteX2" fmla="*/ 1086934 w 1086934"/>
                    <a:gd name="connsiteY2" fmla="*/ 1052014 h 1052014"/>
                    <a:gd name="connsiteX3" fmla="*/ 0 w 1086934"/>
                    <a:gd name="connsiteY3" fmla="*/ 1052014 h 1052014"/>
                    <a:gd name="connsiteX4" fmla="*/ 0 w 1086934"/>
                    <a:gd name="connsiteY4" fmla="*/ 0 h 1052014"/>
                    <a:gd name="connsiteX0" fmla="*/ 0 w 1086934"/>
                    <a:gd name="connsiteY0" fmla="*/ 0 h 1052014"/>
                    <a:gd name="connsiteX1" fmla="*/ 1086934 w 1086934"/>
                    <a:gd name="connsiteY1" fmla="*/ 0 h 1052014"/>
                    <a:gd name="connsiteX2" fmla="*/ 0 w 1086934"/>
                    <a:gd name="connsiteY2" fmla="*/ 1052014 h 1052014"/>
                    <a:gd name="connsiteX3" fmla="*/ 0 w 1086934"/>
                    <a:gd name="connsiteY3" fmla="*/ 0 h 1052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86934" h="1052014">
                      <a:moveTo>
                        <a:pt x="0" y="0"/>
                      </a:moveTo>
                      <a:lnTo>
                        <a:pt x="1086934" y="0"/>
                      </a:lnTo>
                      <a:lnTo>
                        <a:pt x="0" y="10520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8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  <a:tileRect/>
                </a:gradFill>
                <a:ln w="1905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33" name="Rectangle 32"/>
            <p:cNvSpPr/>
            <p:nvPr/>
          </p:nvSpPr>
          <p:spPr>
            <a:xfrm>
              <a:off x="2826327" y="857094"/>
              <a:ext cx="5264727" cy="8825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Put Text Here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Download this awesome diagram.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All images are 100% editable in PowerPoint.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8141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6535850" y="228600"/>
            <a:ext cx="26081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  <a:endParaRPr lang="en-US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260483" y="1447988"/>
            <a:ext cx="8582101" cy="4956048"/>
            <a:chOff x="260483" y="1447988"/>
            <a:chExt cx="8582101" cy="4956048"/>
          </a:xfrm>
        </p:grpSpPr>
        <p:sp>
          <p:nvSpPr>
            <p:cNvPr id="11" name="Rounded Rectangle 10"/>
            <p:cNvSpPr/>
            <p:nvPr/>
          </p:nvSpPr>
          <p:spPr>
            <a:xfrm>
              <a:off x="260483" y="1447988"/>
              <a:ext cx="8582101" cy="4956048"/>
            </a:xfrm>
            <a:prstGeom prst="roundRect">
              <a:avLst>
                <a:gd name="adj" fmla="val 2205"/>
              </a:avLst>
            </a:prstGeom>
            <a:gradFill flip="none" rotWithShape="1">
              <a:gsLst>
                <a:gs pos="417">
                  <a:srgbClr val="55C1FF"/>
                </a:gs>
                <a:gs pos="100000">
                  <a:srgbClr val="1B5D96"/>
                </a:gs>
              </a:gsLst>
              <a:lin ang="5400000" scaled="1"/>
              <a:tileRect/>
            </a:gra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9922" y="1466667"/>
              <a:ext cx="3850084" cy="4934133"/>
            </a:xfrm>
            <a:custGeom>
              <a:avLst/>
              <a:gdLst>
                <a:gd name="connsiteX0" fmla="*/ 108199 w 3850084"/>
                <a:gd name="connsiteY0" fmla="*/ 0 h 4903609"/>
                <a:gd name="connsiteX1" fmla="*/ 3850084 w 3850084"/>
                <a:gd name="connsiteY1" fmla="*/ 0 h 4903609"/>
                <a:gd name="connsiteX2" fmla="*/ 3850084 w 3850084"/>
                <a:gd name="connsiteY2" fmla="*/ 4903609 h 4903609"/>
                <a:gd name="connsiteX3" fmla="*/ 91512 w 3850084"/>
                <a:gd name="connsiteY3" fmla="*/ 4903609 h 4903609"/>
                <a:gd name="connsiteX4" fmla="*/ 66083 w 3850084"/>
                <a:gd name="connsiteY4" fmla="*/ 4898475 h 4903609"/>
                <a:gd name="connsiteX5" fmla="*/ 0 w 3850084"/>
                <a:gd name="connsiteY5" fmla="*/ 4798779 h 4903609"/>
                <a:gd name="connsiteX6" fmla="*/ 0 w 3850084"/>
                <a:gd name="connsiteY6" fmla="*/ 108199 h 4903609"/>
                <a:gd name="connsiteX7" fmla="*/ 108199 w 3850084"/>
                <a:gd name="connsiteY7" fmla="*/ 0 h 4903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50084" h="4903609">
                  <a:moveTo>
                    <a:pt x="108199" y="0"/>
                  </a:moveTo>
                  <a:lnTo>
                    <a:pt x="3850084" y="0"/>
                  </a:lnTo>
                  <a:lnTo>
                    <a:pt x="3850084" y="4903609"/>
                  </a:lnTo>
                  <a:lnTo>
                    <a:pt x="91512" y="4903609"/>
                  </a:lnTo>
                  <a:lnTo>
                    <a:pt x="66083" y="4898475"/>
                  </a:lnTo>
                  <a:cubicBezTo>
                    <a:pt x="27249" y="4882050"/>
                    <a:pt x="0" y="4843597"/>
                    <a:pt x="0" y="4798779"/>
                  </a:cubicBezTo>
                  <a:lnTo>
                    <a:pt x="0" y="108199"/>
                  </a:lnTo>
                  <a:cubicBezTo>
                    <a:pt x="0" y="48442"/>
                    <a:pt x="48442" y="0"/>
                    <a:pt x="108199" y="0"/>
                  </a:cubicBezTo>
                  <a:close/>
                </a:path>
              </a:pathLst>
            </a:custGeom>
            <a:blipFill>
              <a:blip r:embed="rId3"/>
              <a:stretch>
                <a:fillRect l="-15000" r="-15000"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4191001" y="3099315"/>
            <a:ext cx="45449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chemeClr val="bg1"/>
                </a:solidFill>
                <a:latin typeface="Adobe Caslon Pro" pitchFamily="18" charset="0"/>
                <a:ea typeface="Adobe Fangsong Std R" pitchFamily="18" charset="-128"/>
                <a:cs typeface="Arial" pitchFamily="34" charset="0"/>
              </a:rPr>
              <a:t>Thank You!</a:t>
            </a:r>
            <a:endParaRPr lang="en-US" sz="5400" b="1" dirty="0">
              <a:solidFill>
                <a:schemeClr val="bg1"/>
              </a:solidFill>
              <a:latin typeface="Adobe Caslon Pro" pitchFamily="18" charset="0"/>
              <a:ea typeface="Adobe Fangsong Std R" pitchFamily="18" charset="-128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67200" y="4013715"/>
            <a:ext cx="43320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Bodoni MT" pitchFamily="18" charset="0"/>
              </a:rPr>
              <a:t>Text | Text | Text | Text </a:t>
            </a:r>
            <a:endParaRPr lang="en-US" sz="2000" dirty="0">
              <a:solidFill>
                <a:schemeClr val="bg1"/>
              </a:solidFill>
              <a:latin typeface="Bodoni M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750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9452" y="2618290"/>
            <a:ext cx="3420055" cy="2804876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2159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6370008" y="228600"/>
            <a:ext cx="25795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Objectives</a:t>
            </a:r>
            <a:endParaRPr lang="en-US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3558262" y="2057400"/>
            <a:ext cx="5435654" cy="3914148"/>
            <a:chOff x="1122292" y="1061212"/>
            <a:chExt cx="6335540" cy="4562147"/>
          </a:xfrm>
        </p:grpSpPr>
        <p:grpSp>
          <p:nvGrpSpPr>
            <p:cNvPr id="8" name="Group 7"/>
            <p:cNvGrpSpPr/>
            <p:nvPr/>
          </p:nvGrpSpPr>
          <p:grpSpPr>
            <a:xfrm>
              <a:off x="1122292" y="1061212"/>
              <a:ext cx="6335540" cy="4562147"/>
              <a:chOff x="1122292" y="1061212"/>
              <a:chExt cx="6335540" cy="4562147"/>
            </a:xfrm>
            <a:effectLst>
              <a:outerShdw blurRad="76200" sx="101000" sy="101000" algn="ctr" rotWithShape="0">
                <a:prstClr val="black">
                  <a:alpha val="25000"/>
                </a:prstClr>
              </a:outerShdw>
            </a:effectLst>
          </p:grpSpPr>
          <p:sp>
            <p:nvSpPr>
              <p:cNvPr id="13" name="Freeform 12"/>
              <p:cNvSpPr/>
              <p:nvPr/>
            </p:nvSpPr>
            <p:spPr>
              <a:xfrm>
                <a:off x="1122292" y="1066033"/>
                <a:ext cx="3171123" cy="4554135"/>
              </a:xfrm>
              <a:custGeom>
                <a:avLst/>
                <a:gdLst>
                  <a:gd name="connsiteX0" fmla="*/ 3157741 w 3157741"/>
                  <a:gd name="connsiteY0" fmla="*/ 0 h 4540753"/>
                  <a:gd name="connsiteX1" fmla="*/ 3157741 w 3157741"/>
                  <a:gd name="connsiteY1" fmla="*/ 1587142 h 4540753"/>
                  <a:gd name="connsiteX2" fmla="*/ 2637270 w 3157741"/>
                  <a:gd name="connsiteY2" fmla="*/ 2329288 h 4540753"/>
                  <a:gd name="connsiteX3" fmla="*/ 2686175 w 3157741"/>
                  <a:gd name="connsiteY3" fmla="*/ 2364819 h 4540753"/>
                  <a:gd name="connsiteX4" fmla="*/ 2846176 w 3157741"/>
                  <a:gd name="connsiteY4" fmla="*/ 2144597 h 4540753"/>
                  <a:gd name="connsiteX5" fmla="*/ 2754549 w 3157741"/>
                  <a:gd name="connsiteY5" fmla="*/ 2774369 h 4540753"/>
                  <a:gd name="connsiteX6" fmla="*/ 2181514 w 3157741"/>
                  <a:gd name="connsiteY6" fmla="*/ 3059426 h 4540753"/>
                  <a:gd name="connsiteX7" fmla="*/ 2341515 w 3157741"/>
                  <a:gd name="connsiteY7" fmla="*/ 2839203 h 4540753"/>
                  <a:gd name="connsiteX8" fmla="*/ 2300541 w 3157741"/>
                  <a:gd name="connsiteY8" fmla="*/ 2809434 h 4540753"/>
                  <a:gd name="connsiteX9" fmla="*/ 1643539 w 3157741"/>
                  <a:gd name="connsiteY9" fmla="*/ 3746261 h 4540753"/>
                  <a:gd name="connsiteX10" fmla="*/ 0 w 3157741"/>
                  <a:gd name="connsiteY10" fmla="*/ 4540753 h 4540753"/>
                  <a:gd name="connsiteX0" fmla="*/ 3157741 w 3166662"/>
                  <a:gd name="connsiteY0" fmla="*/ 0 h 4540753"/>
                  <a:gd name="connsiteX1" fmla="*/ 3166662 w 3166662"/>
                  <a:gd name="connsiteY1" fmla="*/ 1569300 h 4540753"/>
                  <a:gd name="connsiteX2" fmla="*/ 2637270 w 3166662"/>
                  <a:gd name="connsiteY2" fmla="*/ 2329288 h 4540753"/>
                  <a:gd name="connsiteX3" fmla="*/ 2686175 w 3166662"/>
                  <a:gd name="connsiteY3" fmla="*/ 2364819 h 4540753"/>
                  <a:gd name="connsiteX4" fmla="*/ 2846176 w 3166662"/>
                  <a:gd name="connsiteY4" fmla="*/ 2144597 h 4540753"/>
                  <a:gd name="connsiteX5" fmla="*/ 2754549 w 3166662"/>
                  <a:gd name="connsiteY5" fmla="*/ 2774369 h 4540753"/>
                  <a:gd name="connsiteX6" fmla="*/ 2181514 w 3166662"/>
                  <a:gd name="connsiteY6" fmla="*/ 3059426 h 4540753"/>
                  <a:gd name="connsiteX7" fmla="*/ 2341515 w 3166662"/>
                  <a:gd name="connsiteY7" fmla="*/ 2839203 h 4540753"/>
                  <a:gd name="connsiteX8" fmla="*/ 2300541 w 3166662"/>
                  <a:gd name="connsiteY8" fmla="*/ 2809434 h 4540753"/>
                  <a:gd name="connsiteX9" fmla="*/ 1643539 w 3166662"/>
                  <a:gd name="connsiteY9" fmla="*/ 3746261 h 4540753"/>
                  <a:gd name="connsiteX10" fmla="*/ 0 w 3166662"/>
                  <a:gd name="connsiteY10" fmla="*/ 4540753 h 4540753"/>
                  <a:gd name="connsiteX11" fmla="*/ 3157741 w 3166662"/>
                  <a:gd name="connsiteY11" fmla="*/ 0 h 4540753"/>
                  <a:gd name="connsiteX0" fmla="*/ 3166662 w 3167520"/>
                  <a:gd name="connsiteY0" fmla="*/ 0 h 4549674"/>
                  <a:gd name="connsiteX1" fmla="*/ 3166662 w 3167520"/>
                  <a:gd name="connsiteY1" fmla="*/ 1578221 h 4549674"/>
                  <a:gd name="connsiteX2" fmla="*/ 2637270 w 3167520"/>
                  <a:gd name="connsiteY2" fmla="*/ 2338209 h 4549674"/>
                  <a:gd name="connsiteX3" fmla="*/ 2686175 w 3167520"/>
                  <a:gd name="connsiteY3" fmla="*/ 2373740 h 4549674"/>
                  <a:gd name="connsiteX4" fmla="*/ 2846176 w 3167520"/>
                  <a:gd name="connsiteY4" fmla="*/ 2153518 h 4549674"/>
                  <a:gd name="connsiteX5" fmla="*/ 2754549 w 3167520"/>
                  <a:gd name="connsiteY5" fmla="*/ 2783290 h 4549674"/>
                  <a:gd name="connsiteX6" fmla="*/ 2181514 w 3167520"/>
                  <a:gd name="connsiteY6" fmla="*/ 3068347 h 4549674"/>
                  <a:gd name="connsiteX7" fmla="*/ 2341515 w 3167520"/>
                  <a:gd name="connsiteY7" fmla="*/ 2848124 h 4549674"/>
                  <a:gd name="connsiteX8" fmla="*/ 2300541 w 3167520"/>
                  <a:gd name="connsiteY8" fmla="*/ 2818355 h 4549674"/>
                  <a:gd name="connsiteX9" fmla="*/ 1643539 w 3167520"/>
                  <a:gd name="connsiteY9" fmla="*/ 3755182 h 4549674"/>
                  <a:gd name="connsiteX10" fmla="*/ 0 w 3167520"/>
                  <a:gd name="connsiteY10" fmla="*/ 4549674 h 4549674"/>
                  <a:gd name="connsiteX11" fmla="*/ 3166662 w 3167520"/>
                  <a:gd name="connsiteY11" fmla="*/ 0 h 4549674"/>
                  <a:gd name="connsiteX0" fmla="*/ 3162202 w 3166662"/>
                  <a:gd name="connsiteY0" fmla="*/ 0 h 4545214"/>
                  <a:gd name="connsiteX1" fmla="*/ 3166662 w 3166662"/>
                  <a:gd name="connsiteY1" fmla="*/ 1573761 h 4545214"/>
                  <a:gd name="connsiteX2" fmla="*/ 2637270 w 3166662"/>
                  <a:gd name="connsiteY2" fmla="*/ 2333749 h 4545214"/>
                  <a:gd name="connsiteX3" fmla="*/ 2686175 w 3166662"/>
                  <a:gd name="connsiteY3" fmla="*/ 2369280 h 4545214"/>
                  <a:gd name="connsiteX4" fmla="*/ 2846176 w 3166662"/>
                  <a:gd name="connsiteY4" fmla="*/ 2149058 h 4545214"/>
                  <a:gd name="connsiteX5" fmla="*/ 2754549 w 3166662"/>
                  <a:gd name="connsiteY5" fmla="*/ 2778830 h 4545214"/>
                  <a:gd name="connsiteX6" fmla="*/ 2181514 w 3166662"/>
                  <a:gd name="connsiteY6" fmla="*/ 3063887 h 4545214"/>
                  <a:gd name="connsiteX7" fmla="*/ 2341515 w 3166662"/>
                  <a:gd name="connsiteY7" fmla="*/ 2843664 h 4545214"/>
                  <a:gd name="connsiteX8" fmla="*/ 2300541 w 3166662"/>
                  <a:gd name="connsiteY8" fmla="*/ 2813895 h 4545214"/>
                  <a:gd name="connsiteX9" fmla="*/ 1643539 w 3166662"/>
                  <a:gd name="connsiteY9" fmla="*/ 3750722 h 4545214"/>
                  <a:gd name="connsiteX10" fmla="*/ 0 w 3166662"/>
                  <a:gd name="connsiteY10" fmla="*/ 4545214 h 4545214"/>
                  <a:gd name="connsiteX11" fmla="*/ 3162202 w 3166662"/>
                  <a:gd name="connsiteY11" fmla="*/ 0 h 4545214"/>
                  <a:gd name="connsiteX0" fmla="*/ 3166663 w 3171123"/>
                  <a:gd name="connsiteY0" fmla="*/ 0 h 4554135"/>
                  <a:gd name="connsiteX1" fmla="*/ 3171123 w 3171123"/>
                  <a:gd name="connsiteY1" fmla="*/ 1573761 h 4554135"/>
                  <a:gd name="connsiteX2" fmla="*/ 2641731 w 3171123"/>
                  <a:gd name="connsiteY2" fmla="*/ 2333749 h 4554135"/>
                  <a:gd name="connsiteX3" fmla="*/ 2690636 w 3171123"/>
                  <a:gd name="connsiteY3" fmla="*/ 2369280 h 4554135"/>
                  <a:gd name="connsiteX4" fmla="*/ 2850637 w 3171123"/>
                  <a:gd name="connsiteY4" fmla="*/ 2149058 h 4554135"/>
                  <a:gd name="connsiteX5" fmla="*/ 2759010 w 3171123"/>
                  <a:gd name="connsiteY5" fmla="*/ 2778830 h 4554135"/>
                  <a:gd name="connsiteX6" fmla="*/ 2185975 w 3171123"/>
                  <a:gd name="connsiteY6" fmla="*/ 3063887 h 4554135"/>
                  <a:gd name="connsiteX7" fmla="*/ 2345976 w 3171123"/>
                  <a:gd name="connsiteY7" fmla="*/ 2843664 h 4554135"/>
                  <a:gd name="connsiteX8" fmla="*/ 2305002 w 3171123"/>
                  <a:gd name="connsiteY8" fmla="*/ 2813895 h 4554135"/>
                  <a:gd name="connsiteX9" fmla="*/ 1648000 w 3171123"/>
                  <a:gd name="connsiteY9" fmla="*/ 3750722 h 4554135"/>
                  <a:gd name="connsiteX10" fmla="*/ 0 w 3171123"/>
                  <a:gd name="connsiteY10" fmla="*/ 4554135 h 4554135"/>
                  <a:gd name="connsiteX11" fmla="*/ 3166663 w 3171123"/>
                  <a:gd name="connsiteY11" fmla="*/ 0 h 4554135"/>
                  <a:gd name="connsiteX0" fmla="*/ 3166663 w 3171123"/>
                  <a:gd name="connsiteY0" fmla="*/ 0 h 4554135"/>
                  <a:gd name="connsiteX1" fmla="*/ 3171123 w 3171123"/>
                  <a:gd name="connsiteY1" fmla="*/ 1573761 h 4554135"/>
                  <a:gd name="connsiteX2" fmla="*/ 2641731 w 3171123"/>
                  <a:gd name="connsiteY2" fmla="*/ 2333749 h 4554135"/>
                  <a:gd name="connsiteX3" fmla="*/ 2690636 w 3171123"/>
                  <a:gd name="connsiteY3" fmla="*/ 2369280 h 4554135"/>
                  <a:gd name="connsiteX4" fmla="*/ 2850637 w 3171123"/>
                  <a:gd name="connsiteY4" fmla="*/ 2149058 h 4554135"/>
                  <a:gd name="connsiteX5" fmla="*/ 2759010 w 3171123"/>
                  <a:gd name="connsiteY5" fmla="*/ 2778830 h 4554135"/>
                  <a:gd name="connsiteX6" fmla="*/ 2185975 w 3171123"/>
                  <a:gd name="connsiteY6" fmla="*/ 3063887 h 4554135"/>
                  <a:gd name="connsiteX7" fmla="*/ 2345976 w 3171123"/>
                  <a:gd name="connsiteY7" fmla="*/ 2843664 h 4554135"/>
                  <a:gd name="connsiteX8" fmla="*/ 2305002 w 3171123"/>
                  <a:gd name="connsiteY8" fmla="*/ 2813895 h 4554135"/>
                  <a:gd name="connsiteX9" fmla="*/ 1648000 w 3171123"/>
                  <a:gd name="connsiteY9" fmla="*/ 3755183 h 4554135"/>
                  <a:gd name="connsiteX10" fmla="*/ 0 w 3171123"/>
                  <a:gd name="connsiteY10" fmla="*/ 4554135 h 4554135"/>
                  <a:gd name="connsiteX11" fmla="*/ 3166663 w 3171123"/>
                  <a:gd name="connsiteY11" fmla="*/ 0 h 4554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171123" h="4554135">
                    <a:moveTo>
                      <a:pt x="3166663" y="0"/>
                    </a:moveTo>
                    <a:cubicBezTo>
                      <a:pt x="3169637" y="523100"/>
                      <a:pt x="3168149" y="1050661"/>
                      <a:pt x="3171123" y="1573761"/>
                    </a:cubicBezTo>
                    <a:lnTo>
                      <a:pt x="2641731" y="2333749"/>
                    </a:lnTo>
                    <a:lnTo>
                      <a:pt x="2690636" y="2369280"/>
                    </a:lnTo>
                    <a:lnTo>
                      <a:pt x="2850637" y="2149058"/>
                    </a:lnTo>
                    <a:lnTo>
                      <a:pt x="2759010" y="2778830"/>
                    </a:lnTo>
                    <a:lnTo>
                      <a:pt x="2185975" y="3063887"/>
                    </a:lnTo>
                    <a:lnTo>
                      <a:pt x="2345976" y="2843664"/>
                    </a:lnTo>
                    <a:lnTo>
                      <a:pt x="2305002" y="2813895"/>
                    </a:lnTo>
                    <a:lnTo>
                      <a:pt x="1648000" y="3755183"/>
                    </a:lnTo>
                    <a:lnTo>
                      <a:pt x="0" y="4554135"/>
                    </a:lnTo>
                    <a:lnTo>
                      <a:pt x="3166663" y="0"/>
                    </a:lnTo>
                    <a:close/>
                  </a:path>
                </a:pathLst>
              </a:custGeom>
              <a:gradFill>
                <a:gsLst>
                  <a:gs pos="0">
                    <a:srgbClr val="4BACDD"/>
                  </a:gs>
                  <a:gs pos="89000">
                    <a:srgbClr val="1A79AE"/>
                  </a:gs>
                </a:gsLst>
                <a:lin ang="21594000" scaled="0"/>
              </a:gradFill>
              <a:ln w="190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4292466" y="1061212"/>
                <a:ext cx="3165366" cy="4562147"/>
              </a:xfrm>
              <a:custGeom>
                <a:avLst/>
                <a:gdLst>
                  <a:gd name="connsiteX0" fmla="*/ 0 w 3151984"/>
                  <a:gd name="connsiteY0" fmla="*/ 0 h 4544305"/>
                  <a:gd name="connsiteX1" fmla="*/ 3151984 w 3151984"/>
                  <a:gd name="connsiteY1" fmla="*/ 4544305 h 4544305"/>
                  <a:gd name="connsiteX2" fmla="*/ 1540935 w 3151984"/>
                  <a:gd name="connsiteY2" fmla="*/ 3757580 h 4544305"/>
                  <a:gd name="connsiteX3" fmla="*/ 871227 w 3151984"/>
                  <a:gd name="connsiteY3" fmla="*/ 2812180 h 4544305"/>
                  <a:gd name="connsiteX4" fmla="*/ 821256 w 3151984"/>
                  <a:gd name="connsiteY4" fmla="*/ 2848485 h 4544305"/>
                  <a:gd name="connsiteX5" fmla="*/ 981257 w 3151984"/>
                  <a:gd name="connsiteY5" fmla="*/ 3068708 h 4544305"/>
                  <a:gd name="connsiteX6" fmla="*/ 408222 w 3151984"/>
                  <a:gd name="connsiteY6" fmla="*/ 2783651 h 4544305"/>
                  <a:gd name="connsiteX7" fmla="*/ 316595 w 3151984"/>
                  <a:gd name="connsiteY7" fmla="*/ 2153879 h 4544305"/>
                  <a:gd name="connsiteX8" fmla="*/ 476596 w 3151984"/>
                  <a:gd name="connsiteY8" fmla="*/ 2374101 h 4544305"/>
                  <a:gd name="connsiteX9" fmla="*/ 532253 w 3151984"/>
                  <a:gd name="connsiteY9" fmla="*/ 2333664 h 4544305"/>
                  <a:gd name="connsiteX10" fmla="*/ 3477 w 3151984"/>
                  <a:gd name="connsiteY10" fmla="*/ 1587214 h 4544305"/>
                  <a:gd name="connsiteX0" fmla="*/ 0 w 3160905"/>
                  <a:gd name="connsiteY0" fmla="*/ 0 h 4544305"/>
                  <a:gd name="connsiteX1" fmla="*/ 3160905 w 3160905"/>
                  <a:gd name="connsiteY1" fmla="*/ 4544305 h 4544305"/>
                  <a:gd name="connsiteX2" fmla="*/ 1549856 w 3160905"/>
                  <a:gd name="connsiteY2" fmla="*/ 3757580 h 4544305"/>
                  <a:gd name="connsiteX3" fmla="*/ 880148 w 3160905"/>
                  <a:gd name="connsiteY3" fmla="*/ 2812180 h 4544305"/>
                  <a:gd name="connsiteX4" fmla="*/ 830177 w 3160905"/>
                  <a:gd name="connsiteY4" fmla="*/ 2848485 h 4544305"/>
                  <a:gd name="connsiteX5" fmla="*/ 990178 w 3160905"/>
                  <a:gd name="connsiteY5" fmla="*/ 3068708 h 4544305"/>
                  <a:gd name="connsiteX6" fmla="*/ 417143 w 3160905"/>
                  <a:gd name="connsiteY6" fmla="*/ 2783651 h 4544305"/>
                  <a:gd name="connsiteX7" fmla="*/ 325516 w 3160905"/>
                  <a:gd name="connsiteY7" fmla="*/ 2153879 h 4544305"/>
                  <a:gd name="connsiteX8" fmla="*/ 485517 w 3160905"/>
                  <a:gd name="connsiteY8" fmla="*/ 2374101 h 4544305"/>
                  <a:gd name="connsiteX9" fmla="*/ 541174 w 3160905"/>
                  <a:gd name="connsiteY9" fmla="*/ 2333664 h 4544305"/>
                  <a:gd name="connsiteX10" fmla="*/ 12398 w 3160905"/>
                  <a:gd name="connsiteY10" fmla="*/ 1587214 h 4544305"/>
                  <a:gd name="connsiteX11" fmla="*/ 0 w 3160905"/>
                  <a:gd name="connsiteY11" fmla="*/ 0 h 4544305"/>
                  <a:gd name="connsiteX0" fmla="*/ 0 w 3160905"/>
                  <a:gd name="connsiteY0" fmla="*/ 0 h 4544305"/>
                  <a:gd name="connsiteX1" fmla="*/ 3160905 w 3160905"/>
                  <a:gd name="connsiteY1" fmla="*/ 4544305 h 4544305"/>
                  <a:gd name="connsiteX2" fmla="*/ 1549856 w 3160905"/>
                  <a:gd name="connsiteY2" fmla="*/ 3757580 h 4544305"/>
                  <a:gd name="connsiteX3" fmla="*/ 880148 w 3160905"/>
                  <a:gd name="connsiteY3" fmla="*/ 2812180 h 4544305"/>
                  <a:gd name="connsiteX4" fmla="*/ 830177 w 3160905"/>
                  <a:gd name="connsiteY4" fmla="*/ 2848485 h 4544305"/>
                  <a:gd name="connsiteX5" fmla="*/ 990178 w 3160905"/>
                  <a:gd name="connsiteY5" fmla="*/ 3068708 h 4544305"/>
                  <a:gd name="connsiteX6" fmla="*/ 417143 w 3160905"/>
                  <a:gd name="connsiteY6" fmla="*/ 2783651 h 4544305"/>
                  <a:gd name="connsiteX7" fmla="*/ 325516 w 3160905"/>
                  <a:gd name="connsiteY7" fmla="*/ 2153879 h 4544305"/>
                  <a:gd name="connsiteX8" fmla="*/ 485517 w 3160905"/>
                  <a:gd name="connsiteY8" fmla="*/ 2374101 h 4544305"/>
                  <a:gd name="connsiteX9" fmla="*/ 541174 w 3160905"/>
                  <a:gd name="connsiteY9" fmla="*/ 2333664 h 4544305"/>
                  <a:gd name="connsiteX10" fmla="*/ 3477 w 3160905"/>
                  <a:gd name="connsiteY10" fmla="*/ 1582754 h 4544305"/>
                  <a:gd name="connsiteX11" fmla="*/ 0 w 3160905"/>
                  <a:gd name="connsiteY11" fmla="*/ 0 h 4544305"/>
                  <a:gd name="connsiteX0" fmla="*/ 0 w 3160905"/>
                  <a:gd name="connsiteY0" fmla="*/ 0 h 4544305"/>
                  <a:gd name="connsiteX1" fmla="*/ 3160905 w 3160905"/>
                  <a:gd name="connsiteY1" fmla="*/ 4544305 h 4544305"/>
                  <a:gd name="connsiteX2" fmla="*/ 1549856 w 3160905"/>
                  <a:gd name="connsiteY2" fmla="*/ 3770962 h 4544305"/>
                  <a:gd name="connsiteX3" fmla="*/ 880148 w 3160905"/>
                  <a:gd name="connsiteY3" fmla="*/ 2812180 h 4544305"/>
                  <a:gd name="connsiteX4" fmla="*/ 830177 w 3160905"/>
                  <a:gd name="connsiteY4" fmla="*/ 2848485 h 4544305"/>
                  <a:gd name="connsiteX5" fmla="*/ 990178 w 3160905"/>
                  <a:gd name="connsiteY5" fmla="*/ 3068708 h 4544305"/>
                  <a:gd name="connsiteX6" fmla="*/ 417143 w 3160905"/>
                  <a:gd name="connsiteY6" fmla="*/ 2783651 h 4544305"/>
                  <a:gd name="connsiteX7" fmla="*/ 325516 w 3160905"/>
                  <a:gd name="connsiteY7" fmla="*/ 2153879 h 4544305"/>
                  <a:gd name="connsiteX8" fmla="*/ 485517 w 3160905"/>
                  <a:gd name="connsiteY8" fmla="*/ 2374101 h 4544305"/>
                  <a:gd name="connsiteX9" fmla="*/ 541174 w 3160905"/>
                  <a:gd name="connsiteY9" fmla="*/ 2333664 h 4544305"/>
                  <a:gd name="connsiteX10" fmla="*/ 3477 w 3160905"/>
                  <a:gd name="connsiteY10" fmla="*/ 1582754 h 4544305"/>
                  <a:gd name="connsiteX11" fmla="*/ 0 w 3160905"/>
                  <a:gd name="connsiteY11" fmla="*/ 0 h 4544305"/>
                  <a:gd name="connsiteX0" fmla="*/ 0 w 3165366"/>
                  <a:gd name="connsiteY0" fmla="*/ 0 h 4562147"/>
                  <a:gd name="connsiteX1" fmla="*/ 3165366 w 3165366"/>
                  <a:gd name="connsiteY1" fmla="*/ 4562147 h 4562147"/>
                  <a:gd name="connsiteX2" fmla="*/ 1549856 w 3165366"/>
                  <a:gd name="connsiteY2" fmla="*/ 3770962 h 4562147"/>
                  <a:gd name="connsiteX3" fmla="*/ 880148 w 3165366"/>
                  <a:gd name="connsiteY3" fmla="*/ 2812180 h 4562147"/>
                  <a:gd name="connsiteX4" fmla="*/ 830177 w 3165366"/>
                  <a:gd name="connsiteY4" fmla="*/ 2848485 h 4562147"/>
                  <a:gd name="connsiteX5" fmla="*/ 990178 w 3165366"/>
                  <a:gd name="connsiteY5" fmla="*/ 3068708 h 4562147"/>
                  <a:gd name="connsiteX6" fmla="*/ 417143 w 3165366"/>
                  <a:gd name="connsiteY6" fmla="*/ 2783651 h 4562147"/>
                  <a:gd name="connsiteX7" fmla="*/ 325516 w 3165366"/>
                  <a:gd name="connsiteY7" fmla="*/ 2153879 h 4562147"/>
                  <a:gd name="connsiteX8" fmla="*/ 485517 w 3165366"/>
                  <a:gd name="connsiteY8" fmla="*/ 2374101 h 4562147"/>
                  <a:gd name="connsiteX9" fmla="*/ 541174 w 3165366"/>
                  <a:gd name="connsiteY9" fmla="*/ 2333664 h 4562147"/>
                  <a:gd name="connsiteX10" fmla="*/ 3477 w 3165366"/>
                  <a:gd name="connsiteY10" fmla="*/ 1582754 h 4562147"/>
                  <a:gd name="connsiteX11" fmla="*/ 0 w 3165366"/>
                  <a:gd name="connsiteY11" fmla="*/ 0 h 4562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165366" h="4562147">
                    <a:moveTo>
                      <a:pt x="0" y="0"/>
                    </a:moveTo>
                    <a:lnTo>
                      <a:pt x="3165366" y="4562147"/>
                    </a:lnTo>
                    <a:lnTo>
                      <a:pt x="1549856" y="3770962"/>
                    </a:lnTo>
                    <a:lnTo>
                      <a:pt x="880148" y="2812180"/>
                    </a:lnTo>
                    <a:lnTo>
                      <a:pt x="830177" y="2848485"/>
                    </a:lnTo>
                    <a:lnTo>
                      <a:pt x="990178" y="3068708"/>
                    </a:lnTo>
                    <a:lnTo>
                      <a:pt x="417143" y="2783651"/>
                    </a:lnTo>
                    <a:lnTo>
                      <a:pt x="325516" y="2153879"/>
                    </a:lnTo>
                    <a:lnTo>
                      <a:pt x="485517" y="2374101"/>
                    </a:lnTo>
                    <a:lnTo>
                      <a:pt x="541174" y="2333664"/>
                    </a:lnTo>
                    <a:lnTo>
                      <a:pt x="3477" y="1582754"/>
                    </a:lnTo>
                    <a:cubicBezTo>
                      <a:pt x="2318" y="1053683"/>
                      <a:pt x="1159" y="529071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96BE4E"/>
                  </a:gs>
                  <a:gs pos="89000">
                    <a:srgbClr val="647F00"/>
                  </a:gs>
                </a:gsLst>
                <a:lin ang="0" scaled="0"/>
              </a:gradFill>
              <a:ln w="190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1128823" y="4474257"/>
                <a:ext cx="6316966" cy="1145494"/>
              </a:xfrm>
              <a:custGeom>
                <a:avLst/>
                <a:gdLst>
                  <a:gd name="connsiteX0" fmla="*/ 3148873 w 6299123"/>
                  <a:gd name="connsiteY0" fmla="*/ 0 h 1145494"/>
                  <a:gd name="connsiteX1" fmla="*/ 3716310 w 6299123"/>
                  <a:gd name="connsiteY1" fmla="*/ 296043 h 1145494"/>
                  <a:gd name="connsiteX2" fmla="*/ 3444100 w 6299123"/>
                  <a:gd name="connsiteY2" fmla="*/ 296043 h 1145494"/>
                  <a:gd name="connsiteX3" fmla="*/ 3444100 w 6299123"/>
                  <a:gd name="connsiteY3" fmla="*/ 358158 h 1145494"/>
                  <a:gd name="connsiteX4" fmla="*/ 4683206 w 6299123"/>
                  <a:gd name="connsiteY4" fmla="*/ 355904 h 1145494"/>
                  <a:gd name="connsiteX5" fmla="*/ 6299123 w 6299123"/>
                  <a:gd name="connsiteY5" fmla="*/ 1145494 h 1145494"/>
                  <a:gd name="connsiteX6" fmla="*/ 0 w 6299123"/>
                  <a:gd name="connsiteY6" fmla="*/ 1145494 h 1145494"/>
                  <a:gd name="connsiteX7" fmla="*/ 1636862 w 6299123"/>
                  <a:gd name="connsiteY7" fmla="*/ 361445 h 1145494"/>
                  <a:gd name="connsiteX8" fmla="*/ 2857729 w 6299123"/>
                  <a:gd name="connsiteY8" fmla="*/ 359225 h 1145494"/>
                  <a:gd name="connsiteX9" fmla="*/ 2857729 w 6299123"/>
                  <a:gd name="connsiteY9" fmla="*/ 296043 h 1145494"/>
                  <a:gd name="connsiteX10" fmla="*/ 2585519 w 6299123"/>
                  <a:gd name="connsiteY10" fmla="*/ 296043 h 1145494"/>
                  <a:gd name="connsiteX0" fmla="*/ 3148873 w 6299123"/>
                  <a:gd name="connsiteY0" fmla="*/ 0 h 1145494"/>
                  <a:gd name="connsiteX1" fmla="*/ 3716310 w 6299123"/>
                  <a:gd name="connsiteY1" fmla="*/ 296043 h 1145494"/>
                  <a:gd name="connsiteX2" fmla="*/ 3444100 w 6299123"/>
                  <a:gd name="connsiteY2" fmla="*/ 296043 h 1145494"/>
                  <a:gd name="connsiteX3" fmla="*/ 3444100 w 6299123"/>
                  <a:gd name="connsiteY3" fmla="*/ 358158 h 1145494"/>
                  <a:gd name="connsiteX4" fmla="*/ 4696588 w 6299123"/>
                  <a:gd name="connsiteY4" fmla="*/ 355904 h 1145494"/>
                  <a:gd name="connsiteX5" fmla="*/ 6299123 w 6299123"/>
                  <a:gd name="connsiteY5" fmla="*/ 1145494 h 1145494"/>
                  <a:gd name="connsiteX6" fmla="*/ 0 w 6299123"/>
                  <a:gd name="connsiteY6" fmla="*/ 1145494 h 1145494"/>
                  <a:gd name="connsiteX7" fmla="*/ 1636862 w 6299123"/>
                  <a:gd name="connsiteY7" fmla="*/ 361445 h 1145494"/>
                  <a:gd name="connsiteX8" fmla="*/ 2857729 w 6299123"/>
                  <a:gd name="connsiteY8" fmla="*/ 359225 h 1145494"/>
                  <a:gd name="connsiteX9" fmla="*/ 2857729 w 6299123"/>
                  <a:gd name="connsiteY9" fmla="*/ 296043 h 1145494"/>
                  <a:gd name="connsiteX10" fmla="*/ 2585519 w 6299123"/>
                  <a:gd name="connsiteY10" fmla="*/ 296043 h 1145494"/>
                  <a:gd name="connsiteX11" fmla="*/ 3148873 w 6299123"/>
                  <a:gd name="connsiteY11" fmla="*/ 0 h 1145494"/>
                  <a:gd name="connsiteX0" fmla="*/ 3148873 w 6303584"/>
                  <a:gd name="connsiteY0" fmla="*/ 0 h 1145494"/>
                  <a:gd name="connsiteX1" fmla="*/ 3716310 w 6303584"/>
                  <a:gd name="connsiteY1" fmla="*/ 296043 h 1145494"/>
                  <a:gd name="connsiteX2" fmla="*/ 3444100 w 6303584"/>
                  <a:gd name="connsiteY2" fmla="*/ 296043 h 1145494"/>
                  <a:gd name="connsiteX3" fmla="*/ 3444100 w 6303584"/>
                  <a:gd name="connsiteY3" fmla="*/ 358158 h 1145494"/>
                  <a:gd name="connsiteX4" fmla="*/ 4696588 w 6303584"/>
                  <a:gd name="connsiteY4" fmla="*/ 355904 h 1145494"/>
                  <a:gd name="connsiteX5" fmla="*/ 6303584 w 6303584"/>
                  <a:gd name="connsiteY5" fmla="*/ 1145494 h 1145494"/>
                  <a:gd name="connsiteX6" fmla="*/ 0 w 6303584"/>
                  <a:gd name="connsiteY6" fmla="*/ 1145494 h 1145494"/>
                  <a:gd name="connsiteX7" fmla="*/ 1636862 w 6303584"/>
                  <a:gd name="connsiteY7" fmla="*/ 361445 h 1145494"/>
                  <a:gd name="connsiteX8" fmla="*/ 2857729 w 6303584"/>
                  <a:gd name="connsiteY8" fmla="*/ 359225 h 1145494"/>
                  <a:gd name="connsiteX9" fmla="*/ 2857729 w 6303584"/>
                  <a:gd name="connsiteY9" fmla="*/ 296043 h 1145494"/>
                  <a:gd name="connsiteX10" fmla="*/ 2585519 w 6303584"/>
                  <a:gd name="connsiteY10" fmla="*/ 296043 h 1145494"/>
                  <a:gd name="connsiteX11" fmla="*/ 3148873 w 6303584"/>
                  <a:gd name="connsiteY11" fmla="*/ 0 h 1145494"/>
                  <a:gd name="connsiteX0" fmla="*/ 3148873 w 6303584"/>
                  <a:gd name="connsiteY0" fmla="*/ 0 h 1145494"/>
                  <a:gd name="connsiteX1" fmla="*/ 3716310 w 6303584"/>
                  <a:gd name="connsiteY1" fmla="*/ 296043 h 1145494"/>
                  <a:gd name="connsiteX2" fmla="*/ 3444100 w 6303584"/>
                  <a:gd name="connsiteY2" fmla="*/ 296043 h 1145494"/>
                  <a:gd name="connsiteX3" fmla="*/ 3444100 w 6303584"/>
                  <a:gd name="connsiteY3" fmla="*/ 358158 h 1145494"/>
                  <a:gd name="connsiteX4" fmla="*/ 4696588 w 6303584"/>
                  <a:gd name="connsiteY4" fmla="*/ 355904 h 1145494"/>
                  <a:gd name="connsiteX5" fmla="*/ 6303584 w 6303584"/>
                  <a:gd name="connsiteY5" fmla="*/ 1145494 h 1145494"/>
                  <a:gd name="connsiteX6" fmla="*/ 0 w 6303584"/>
                  <a:gd name="connsiteY6" fmla="*/ 1145494 h 1145494"/>
                  <a:gd name="connsiteX7" fmla="*/ 1632402 w 6303584"/>
                  <a:gd name="connsiteY7" fmla="*/ 356985 h 1145494"/>
                  <a:gd name="connsiteX8" fmla="*/ 2857729 w 6303584"/>
                  <a:gd name="connsiteY8" fmla="*/ 359225 h 1145494"/>
                  <a:gd name="connsiteX9" fmla="*/ 2857729 w 6303584"/>
                  <a:gd name="connsiteY9" fmla="*/ 296043 h 1145494"/>
                  <a:gd name="connsiteX10" fmla="*/ 2585519 w 6303584"/>
                  <a:gd name="connsiteY10" fmla="*/ 296043 h 1145494"/>
                  <a:gd name="connsiteX11" fmla="*/ 3148873 w 6303584"/>
                  <a:gd name="connsiteY11" fmla="*/ 0 h 1145494"/>
                  <a:gd name="connsiteX0" fmla="*/ 3148873 w 6303584"/>
                  <a:gd name="connsiteY0" fmla="*/ 0 h 1145494"/>
                  <a:gd name="connsiteX1" fmla="*/ 3716310 w 6303584"/>
                  <a:gd name="connsiteY1" fmla="*/ 296043 h 1145494"/>
                  <a:gd name="connsiteX2" fmla="*/ 3444100 w 6303584"/>
                  <a:gd name="connsiteY2" fmla="*/ 296043 h 1145494"/>
                  <a:gd name="connsiteX3" fmla="*/ 3444100 w 6303584"/>
                  <a:gd name="connsiteY3" fmla="*/ 358158 h 1145494"/>
                  <a:gd name="connsiteX4" fmla="*/ 4696588 w 6303584"/>
                  <a:gd name="connsiteY4" fmla="*/ 355904 h 1145494"/>
                  <a:gd name="connsiteX5" fmla="*/ 6303584 w 6303584"/>
                  <a:gd name="connsiteY5" fmla="*/ 1145494 h 1145494"/>
                  <a:gd name="connsiteX6" fmla="*/ 0 w 6303584"/>
                  <a:gd name="connsiteY6" fmla="*/ 1145494 h 1145494"/>
                  <a:gd name="connsiteX7" fmla="*/ 1623481 w 6303584"/>
                  <a:gd name="connsiteY7" fmla="*/ 356985 h 1145494"/>
                  <a:gd name="connsiteX8" fmla="*/ 2857729 w 6303584"/>
                  <a:gd name="connsiteY8" fmla="*/ 359225 h 1145494"/>
                  <a:gd name="connsiteX9" fmla="*/ 2857729 w 6303584"/>
                  <a:gd name="connsiteY9" fmla="*/ 296043 h 1145494"/>
                  <a:gd name="connsiteX10" fmla="*/ 2585519 w 6303584"/>
                  <a:gd name="connsiteY10" fmla="*/ 296043 h 1145494"/>
                  <a:gd name="connsiteX11" fmla="*/ 3148873 w 6303584"/>
                  <a:gd name="connsiteY11" fmla="*/ 0 h 1145494"/>
                  <a:gd name="connsiteX0" fmla="*/ 3162255 w 6316966"/>
                  <a:gd name="connsiteY0" fmla="*/ 0 h 1145494"/>
                  <a:gd name="connsiteX1" fmla="*/ 3729692 w 6316966"/>
                  <a:gd name="connsiteY1" fmla="*/ 296043 h 1145494"/>
                  <a:gd name="connsiteX2" fmla="*/ 3457482 w 6316966"/>
                  <a:gd name="connsiteY2" fmla="*/ 296043 h 1145494"/>
                  <a:gd name="connsiteX3" fmla="*/ 3457482 w 6316966"/>
                  <a:gd name="connsiteY3" fmla="*/ 358158 h 1145494"/>
                  <a:gd name="connsiteX4" fmla="*/ 4709970 w 6316966"/>
                  <a:gd name="connsiteY4" fmla="*/ 355904 h 1145494"/>
                  <a:gd name="connsiteX5" fmla="*/ 6316966 w 6316966"/>
                  <a:gd name="connsiteY5" fmla="*/ 1145494 h 1145494"/>
                  <a:gd name="connsiteX6" fmla="*/ 0 w 6316966"/>
                  <a:gd name="connsiteY6" fmla="*/ 1145494 h 1145494"/>
                  <a:gd name="connsiteX7" fmla="*/ 1636863 w 6316966"/>
                  <a:gd name="connsiteY7" fmla="*/ 356985 h 1145494"/>
                  <a:gd name="connsiteX8" fmla="*/ 2871111 w 6316966"/>
                  <a:gd name="connsiteY8" fmla="*/ 359225 h 1145494"/>
                  <a:gd name="connsiteX9" fmla="*/ 2871111 w 6316966"/>
                  <a:gd name="connsiteY9" fmla="*/ 296043 h 1145494"/>
                  <a:gd name="connsiteX10" fmla="*/ 2598901 w 6316966"/>
                  <a:gd name="connsiteY10" fmla="*/ 296043 h 1145494"/>
                  <a:gd name="connsiteX11" fmla="*/ 3162255 w 6316966"/>
                  <a:gd name="connsiteY11" fmla="*/ 0 h 1145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316966" h="1145494">
                    <a:moveTo>
                      <a:pt x="3162255" y="0"/>
                    </a:moveTo>
                    <a:lnTo>
                      <a:pt x="3729692" y="296043"/>
                    </a:lnTo>
                    <a:lnTo>
                      <a:pt x="3457482" y="296043"/>
                    </a:lnTo>
                    <a:lnTo>
                      <a:pt x="3457482" y="358158"/>
                    </a:lnTo>
                    <a:lnTo>
                      <a:pt x="4709970" y="355904"/>
                    </a:lnTo>
                    <a:lnTo>
                      <a:pt x="6316966" y="1145494"/>
                    </a:lnTo>
                    <a:lnTo>
                      <a:pt x="0" y="1145494"/>
                    </a:lnTo>
                    <a:lnTo>
                      <a:pt x="1636863" y="356985"/>
                    </a:lnTo>
                    <a:lnTo>
                      <a:pt x="2871111" y="359225"/>
                    </a:lnTo>
                    <a:lnTo>
                      <a:pt x="2871111" y="296043"/>
                    </a:lnTo>
                    <a:lnTo>
                      <a:pt x="2598901" y="296043"/>
                    </a:lnTo>
                    <a:lnTo>
                      <a:pt x="3162255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DC5B"/>
                  </a:gs>
                  <a:gs pos="51000">
                    <a:srgbClr val="DAAB00"/>
                  </a:gs>
                </a:gsLst>
                <a:lin ang="16200000" scaled="1"/>
                <a:tileRect/>
              </a:gradFill>
              <a:ln w="190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 rot="18360000">
              <a:off x="2444074" y="3237856"/>
              <a:ext cx="1374609" cy="4304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Customers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 rot="3240000">
              <a:off x="4684580" y="3295566"/>
              <a:ext cx="1564885" cy="4304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Competitors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934161" y="5017195"/>
              <a:ext cx="692423" cy="4304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Cost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620668" y="3831779"/>
              <a:ext cx="1334542" cy="753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Product Price</a:t>
              </a: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211790" y="2742759"/>
            <a:ext cx="380520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Survival</a:t>
            </a:r>
          </a:p>
          <a:p>
            <a:pPr marL="285750" indent="-285750">
              <a:buFont typeface="Wingdings" pitchFamily="2" charset="2"/>
              <a:buChar char="Ø"/>
            </a:pP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Maximum 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Current Profit</a:t>
            </a:r>
          </a:p>
          <a:p>
            <a:pPr marL="285750" indent="-285750">
              <a:buFont typeface="Wingdings" pitchFamily="2" charset="2"/>
              <a:buChar char="Ø"/>
            </a:pP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Maximum 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Market Share</a:t>
            </a:r>
          </a:p>
          <a:p>
            <a:pPr marL="285750" indent="-285750">
              <a:buFont typeface="Wingdings" pitchFamily="2" charset="2"/>
              <a:buChar char="Ø"/>
            </a:pP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Maximum M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arket Skimming</a:t>
            </a:r>
          </a:p>
          <a:p>
            <a:pPr marL="285750" indent="-285750">
              <a:buFont typeface="Wingdings" pitchFamily="2" charset="2"/>
              <a:buChar char="Ø"/>
            </a:pP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Product-Quality Leadership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2704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31573" y="228600"/>
            <a:ext cx="37124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4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Meet Our Team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-97992" y="1612369"/>
            <a:ext cx="3382278" cy="4988785"/>
            <a:chOff x="-97992" y="1146780"/>
            <a:chExt cx="3382278" cy="5138681"/>
          </a:xfrm>
        </p:grpSpPr>
        <p:grpSp>
          <p:nvGrpSpPr>
            <p:cNvPr id="32" name="Group 31"/>
            <p:cNvGrpSpPr/>
            <p:nvPr/>
          </p:nvGrpSpPr>
          <p:grpSpPr>
            <a:xfrm>
              <a:off x="-97992" y="1146780"/>
              <a:ext cx="3382278" cy="5138681"/>
              <a:chOff x="-97992" y="1146780"/>
              <a:chExt cx="3382278" cy="5138681"/>
            </a:xfrm>
          </p:grpSpPr>
          <p:pic>
            <p:nvPicPr>
              <p:cNvPr id="36" name="Picture 35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498" t="13054" r="5135" b="17855"/>
              <a:stretch/>
            </p:blipFill>
            <p:spPr>
              <a:xfrm>
                <a:off x="-97992" y="5543583"/>
                <a:ext cx="3382278" cy="741878"/>
              </a:xfrm>
              <a:prstGeom prst="rect">
                <a:avLst/>
              </a:prstGeom>
            </p:spPr>
          </p:pic>
          <p:grpSp>
            <p:nvGrpSpPr>
              <p:cNvPr id="37" name="Group 36"/>
              <p:cNvGrpSpPr/>
              <p:nvPr/>
            </p:nvGrpSpPr>
            <p:grpSpPr>
              <a:xfrm>
                <a:off x="122627" y="1146780"/>
                <a:ext cx="2879589" cy="4832971"/>
                <a:chOff x="528737" y="1143000"/>
                <a:chExt cx="3604966" cy="5181599"/>
              </a:xfrm>
            </p:grpSpPr>
            <p:grpSp>
              <p:nvGrpSpPr>
                <p:cNvPr id="38" name="Group 37"/>
                <p:cNvGrpSpPr/>
                <p:nvPr/>
              </p:nvGrpSpPr>
              <p:grpSpPr>
                <a:xfrm>
                  <a:off x="528737" y="1143000"/>
                  <a:ext cx="3604966" cy="5181599"/>
                  <a:chOff x="1395626" y="1705896"/>
                  <a:chExt cx="2761803" cy="3969681"/>
                </a:xfrm>
              </p:grpSpPr>
              <p:sp>
                <p:nvSpPr>
                  <p:cNvPr id="40" name="Rectangle 4"/>
                  <p:cNvSpPr/>
                  <p:nvPr/>
                </p:nvSpPr>
                <p:spPr>
                  <a:xfrm>
                    <a:off x="1395626" y="2639939"/>
                    <a:ext cx="2761803" cy="3035638"/>
                  </a:xfrm>
                  <a:prstGeom prst="roundRect">
                    <a:avLst>
                      <a:gd name="adj" fmla="val 7014"/>
                    </a:avLst>
                  </a:prstGeom>
                  <a:gradFill flip="none" rotWithShape="1">
                    <a:gsLst>
                      <a:gs pos="1000">
                        <a:srgbClr val="249FE3"/>
                      </a:gs>
                      <a:gs pos="90000">
                        <a:srgbClr val="249FE3">
                          <a:lumMod val="20000"/>
                          <a:lumOff val="80000"/>
                        </a:srgbClr>
                      </a:gs>
                    </a:gsLst>
                    <a:lin ang="16200000" scaled="1"/>
                    <a:tileRect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1" name="Rounded Rectangle 3"/>
                  <p:cNvSpPr/>
                  <p:nvPr/>
                </p:nvSpPr>
                <p:spPr>
                  <a:xfrm>
                    <a:off x="1396324" y="1705896"/>
                    <a:ext cx="2755065" cy="1751330"/>
                  </a:xfrm>
                  <a:custGeom>
                    <a:avLst/>
                    <a:gdLst>
                      <a:gd name="connsiteX0" fmla="*/ 2755065 w 2755065"/>
                      <a:gd name="connsiteY0" fmla="*/ 1651461 h 3680064"/>
                      <a:gd name="connsiteX1" fmla="*/ 2755065 w 2755065"/>
                      <a:gd name="connsiteY1" fmla="*/ 3660873 h 3680064"/>
                      <a:gd name="connsiteX2" fmla="*/ 2755065 w 2755065"/>
                      <a:gd name="connsiteY2" fmla="*/ 1651461 h 3680064"/>
                      <a:gd name="connsiteX3" fmla="*/ 0 w 2755065"/>
                      <a:gd name="connsiteY3" fmla="*/ 1492473 h 3680064"/>
                      <a:gd name="connsiteX4" fmla="*/ 3874 w 2755065"/>
                      <a:gd name="connsiteY4" fmla="*/ 3680064 h 3680064"/>
                      <a:gd name="connsiteX5" fmla="*/ 0 w 2755065"/>
                      <a:gd name="connsiteY5" fmla="*/ 3660873 h 3680064"/>
                      <a:gd name="connsiteX6" fmla="*/ 0 w 2755065"/>
                      <a:gd name="connsiteY6" fmla="*/ 1492473 h 3680064"/>
                      <a:gd name="connsiteX7" fmla="*/ 72927 w 2755065"/>
                      <a:gd name="connsiteY7" fmla="*/ 0 h 3680064"/>
                      <a:gd name="connsiteX8" fmla="*/ 2682138 w 2755065"/>
                      <a:gd name="connsiteY8" fmla="*/ 0 h 3680064"/>
                      <a:gd name="connsiteX9" fmla="*/ 2755065 w 2755065"/>
                      <a:gd name="connsiteY9" fmla="*/ 72927 h 3680064"/>
                      <a:gd name="connsiteX10" fmla="*/ 2755065 w 2755065"/>
                      <a:gd name="connsiteY10" fmla="*/ 1379858 h 3680064"/>
                      <a:gd name="connsiteX11" fmla="*/ 0 w 2755065"/>
                      <a:gd name="connsiteY11" fmla="*/ 1386557 h 3680064"/>
                      <a:gd name="connsiteX12" fmla="*/ 0 w 2755065"/>
                      <a:gd name="connsiteY12" fmla="*/ 72927 h 3680064"/>
                      <a:gd name="connsiteX13" fmla="*/ 72927 w 2755065"/>
                      <a:gd name="connsiteY13" fmla="*/ 0 h 3680064"/>
                      <a:gd name="connsiteX0" fmla="*/ 0 w 2755065"/>
                      <a:gd name="connsiteY0" fmla="*/ 1492473 h 3680064"/>
                      <a:gd name="connsiteX1" fmla="*/ 3874 w 2755065"/>
                      <a:gd name="connsiteY1" fmla="*/ 3680064 h 3680064"/>
                      <a:gd name="connsiteX2" fmla="*/ 0 w 2755065"/>
                      <a:gd name="connsiteY2" fmla="*/ 3660873 h 3680064"/>
                      <a:gd name="connsiteX3" fmla="*/ 0 w 2755065"/>
                      <a:gd name="connsiteY3" fmla="*/ 1492473 h 3680064"/>
                      <a:gd name="connsiteX4" fmla="*/ 72927 w 2755065"/>
                      <a:gd name="connsiteY4" fmla="*/ 0 h 3680064"/>
                      <a:gd name="connsiteX5" fmla="*/ 2682138 w 2755065"/>
                      <a:gd name="connsiteY5" fmla="*/ 0 h 3680064"/>
                      <a:gd name="connsiteX6" fmla="*/ 2755065 w 2755065"/>
                      <a:gd name="connsiteY6" fmla="*/ 72927 h 3680064"/>
                      <a:gd name="connsiteX7" fmla="*/ 2755065 w 2755065"/>
                      <a:gd name="connsiteY7" fmla="*/ 1379858 h 3680064"/>
                      <a:gd name="connsiteX8" fmla="*/ 0 w 2755065"/>
                      <a:gd name="connsiteY8" fmla="*/ 1386557 h 3680064"/>
                      <a:gd name="connsiteX9" fmla="*/ 0 w 2755065"/>
                      <a:gd name="connsiteY9" fmla="*/ 72927 h 3680064"/>
                      <a:gd name="connsiteX10" fmla="*/ 72927 w 2755065"/>
                      <a:gd name="connsiteY10" fmla="*/ 0 h 3680064"/>
                      <a:gd name="connsiteX0" fmla="*/ 0 w 2755065"/>
                      <a:gd name="connsiteY0" fmla="*/ 1492473 h 3680064"/>
                      <a:gd name="connsiteX1" fmla="*/ 3874 w 2755065"/>
                      <a:gd name="connsiteY1" fmla="*/ 3680064 h 3680064"/>
                      <a:gd name="connsiteX2" fmla="*/ 0 w 2755065"/>
                      <a:gd name="connsiteY2" fmla="*/ 1492473 h 3680064"/>
                      <a:gd name="connsiteX3" fmla="*/ 72927 w 2755065"/>
                      <a:gd name="connsiteY3" fmla="*/ 0 h 3680064"/>
                      <a:gd name="connsiteX4" fmla="*/ 2682138 w 2755065"/>
                      <a:gd name="connsiteY4" fmla="*/ 0 h 3680064"/>
                      <a:gd name="connsiteX5" fmla="*/ 2755065 w 2755065"/>
                      <a:gd name="connsiteY5" fmla="*/ 72927 h 3680064"/>
                      <a:gd name="connsiteX6" fmla="*/ 2755065 w 2755065"/>
                      <a:gd name="connsiteY6" fmla="*/ 1379858 h 3680064"/>
                      <a:gd name="connsiteX7" fmla="*/ 0 w 2755065"/>
                      <a:gd name="connsiteY7" fmla="*/ 1386557 h 3680064"/>
                      <a:gd name="connsiteX8" fmla="*/ 0 w 2755065"/>
                      <a:gd name="connsiteY8" fmla="*/ 72927 h 3680064"/>
                      <a:gd name="connsiteX9" fmla="*/ 72927 w 2755065"/>
                      <a:gd name="connsiteY9" fmla="*/ 0 h 3680064"/>
                      <a:gd name="connsiteX0" fmla="*/ 72927 w 2755065"/>
                      <a:gd name="connsiteY0" fmla="*/ 0 h 2197370"/>
                      <a:gd name="connsiteX1" fmla="*/ 2682138 w 2755065"/>
                      <a:gd name="connsiteY1" fmla="*/ 0 h 2197370"/>
                      <a:gd name="connsiteX2" fmla="*/ 2755065 w 2755065"/>
                      <a:gd name="connsiteY2" fmla="*/ 72927 h 2197370"/>
                      <a:gd name="connsiteX3" fmla="*/ 2755065 w 2755065"/>
                      <a:gd name="connsiteY3" fmla="*/ 1379858 h 2197370"/>
                      <a:gd name="connsiteX4" fmla="*/ 0 w 2755065"/>
                      <a:gd name="connsiteY4" fmla="*/ 1386557 h 2197370"/>
                      <a:gd name="connsiteX5" fmla="*/ 0 w 2755065"/>
                      <a:gd name="connsiteY5" fmla="*/ 72927 h 2197370"/>
                      <a:gd name="connsiteX6" fmla="*/ 72927 w 2755065"/>
                      <a:gd name="connsiteY6" fmla="*/ 0 h 2197370"/>
                      <a:gd name="connsiteX0" fmla="*/ 72927 w 2755065"/>
                      <a:gd name="connsiteY0" fmla="*/ 0 h 2201354"/>
                      <a:gd name="connsiteX1" fmla="*/ 2682138 w 2755065"/>
                      <a:gd name="connsiteY1" fmla="*/ 0 h 2201354"/>
                      <a:gd name="connsiteX2" fmla="*/ 2755065 w 2755065"/>
                      <a:gd name="connsiteY2" fmla="*/ 72927 h 2201354"/>
                      <a:gd name="connsiteX3" fmla="*/ 2755065 w 2755065"/>
                      <a:gd name="connsiteY3" fmla="*/ 1379858 h 2201354"/>
                      <a:gd name="connsiteX4" fmla="*/ 0 w 2755065"/>
                      <a:gd name="connsiteY4" fmla="*/ 1386557 h 2201354"/>
                      <a:gd name="connsiteX5" fmla="*/ 0 w 2755065"/>
                      <a:gd name="connsiteY5" fmla="*/ 72927 h 2201354"/>
                      <a:gd name="connsiteX6" fmla="*/ 72927 w 2755065"/>
                      <a:gd name="connsiteY6" fmla="*/ 0 h 2201354"/>
                      <a:gd name="connsiteX0" fmla="*/ 72927 w 2755065"/>
                      <a:gd name="connsiteY0" fmla="*/ 0 h 2216919"/>
                      <a:gd name="connsiteX1" fmla="*/ 2682138 w 2755065"/>
                      <a:gd name="connsiteY1" fmla="*/ 0 h 2216919"/>
                      <a:gd name="connsiteX2" fmla="*/ 2755065 w 2755065"/>
                      <a:gd name="connsiteY2" fmla="*/ 72927 h 2216919"/>
                      <a:gd name="connsiteX3" fmla="*/ 2755065 w 2755065"/>
                      <a:gd name="connsiteY3" fmla="*/ 1379858 h 2216919"/>
                      <a:gd name="connsiteX4" fmla="*/ 0 w 2755065"/>
                      <a:gd name="connsiteY4" fmla="*/ 1386557 h 2216919"/>
                      <a:gd name="connsiteX5" fmla="*/ 0 w 2755065"/>
                      <a:gd name="connsiteY5" fmla="*/ 72927 h 2216919"/>
                      <a:gd name="connsiteX6" fmla="*/ 72927 w 2755065"/>
                      <a:gd name="connsiteY6" fmla="*/ 0 h 2216919"/>
                      <a:gd name="connsiteX0" fmla="*/ 72927 w 2755065"/>
                      <a:gd name="connsiteY0" fmla="*/ 0 h 2208155"/>
                      <a:gd name="connsiteX1" fmla="*/ 2682138 w 2755065"/>
                      <a:gd name="connsiteY1" fmla="*/ 0 h 2208155"/>
                      <a:gd name="connsiteX2" fmla="*/ 2755065 w 2755065"/>
                      <a:gd name="connsiteY2" fmla="*/ 72927 h 2208155"/>
                      <a:gd name="connsiteX3" fmla="*/ 2755065 w 2755065"/>
                      <a:gd name="connsiteY3" fmla="*/ 1379858 h 2208155"/>
                      <a:gd name="connsiteX4" fmla="*/ 0 w 2755065"/>
                      <a:gd name="connsiteY4" fmla="*/ 1386557 h 2208155"/>
                      <a:gd name="connsiteX5" fmla="*/ 0 w 2755065"/>
                      <a:gd name="connsiteY5" fmla="*/ 72927 h 2208155"/>
                      <a:gd name="connsiteX6" fmla="*/ 72927 w 2755065"/>
                      <a:gd name="connsiteY6" fmla="*/ 0 h 2208155"/>
                      <a:gd name="connsiteX0" fmla="*/ 72927 w 2755065"/>
                      <a:gd name="connsiteY0" fmla="*/ 0 h 2213021"/>
                      <a:gd name="connsiteX1" fmla="*/ 2682138 w 2755065"/>
                      <a:gd name="connsiteY1" fmla="*/ 0 h 2213021"/>
                      <a:gd name="connsiteX2" fmla="*/ 2755065 w 2755065"/>
                      <a:gd name="connsiteY2" fmla="*/ 72927 h 2213021"/>
                      <a:gd name="connsiteX3" fmla="*/ 2755065 w 2755065"/>
                      <a:gd name="connsiteY3" fmla="*/ 1379858 h 2213021"/>
                      <a:gd name="connsiteX4" fmla="*/ 0 w 2755065"/>
                      <a:gd name="connsiteY4" fmla="*/ 1386557 h 2213021"/>
                      <a:gd name="connsiteX5" fmla="*/ 0 w 2755065"/>
                      <a:gd name="connsiteY5" fmla="*/ 72927 h 2213021"/>
                      <a:gd name="connsiteX6" fmla="*/ 72927 w 2755065"/>
                      <a:gd name="connsiteY6" fmla="*/ 0 h 22130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755065" h="2213021">
                        <a:moveTo>
                          <a:pt x="72927" y="0"/>
                        </a:moveTo>
                        <a:lnTo>
                          <a:pt x="2682138" y="0"/>
                        </a:lnTo>
                        <a:cubicBezTo>
                          <a:pt x="2722414" y="0"/>
                          <a:pt x="2755065" y="32651"/>
                          <a:pt x="2755065" y="72927"/>
                        </a:cubicBezTo>
                        <a:lnTo>
                          <a:pt x="2755065" y="1379858"/>
                        </a:lnTo>
                        <a:cubicBezTo>
                          <a:pt x="2318033" y="2250606"/>
                          <a:pt x="830421" y="2704882"/>
                          <a:pt x="0" y="1386557"/>
                        </a:cubicBezTo>
                        <a:lnTo>
                          <a:pt x="0" y="72927"/>
                        </a:lnTo>
                        <a:cubicBezTo>
                          <a:pt x="0" y="32651"/>
                          <a:pt x="32651" y="0"/>
                          <a:pt x="72927" y="0"/>
                        </a:cubicBezTo>
                        <a:close/>
                      </a:path>
                    </a:pathLst>
                  </a:custGeom>
                  <a:blipFill>
                    <a:blip r:embed="rId4"/>
                    <a:stretch>
                      <a:fillRect/>
                    </a:stretch>
                  </a:blipFill>
                  <a:ln w="25400" cap="flat" cmpd="sng" algn="ctr">
                    <a:noFill/>
                    <a:prstDash val="solid"/>
                  </a:ln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2" name="Rectangle 4"/>
                  <p:cNvSpPr/>
                  <p:nvPr/>
                </p:nvSpPr>
                <p:spPr>
                  <a:xfrm>
                    <a:off x="1396253" y="2694809"/>
                    <a:ext cx="2761130" cy="762417"/>
                  </a:xfrm>
                  <a:custGeom>
                    <a:avLst/>
                    <a:gdLst>
                      <a:gd name="connsiteX0" fmla="*/ 0 w 2895600"/>
                      <a:gd name="connsiteY0" fmla="*/ 0 h 1143000"/>
                      <a:gd name="connsiteX1" fmla="*/ 2895600 w 2895600"/>
                      <a:gd name="connsiteY1" fmla="*/ 0 h 1143000"/>
                      <a:gd name="connsiteX2" fmla="*/ 2895600 w 2895600"/>
                      <a:gd name="connsiteY2" fmla="*/ 1143000 h 1143000"/>
                      <a:gd name="connsiteX3" fmla="*/ 0 w 2895600"/>
                      <a:gd name="connsiteY3" fmla="*/ 1143000 h 1143000"/>
                      <a:gd name="connsiteX4" fmla="*/ 0 w 2895600"/>
                      <a:gd name="connsiteY4" fmla="*/ 0 h 1143000"/>
                      <a:gd name="connsiteX0" fmla="*/ 100853 w 2895600"/>
                      <a:gd name="connsiteY0" fmla="*/ 13447 h 1143000"/>
                      <a:gd name="connsiteX1" fmla="*/ 2895600 w 2895600"/>
                      <a:gd name="connsiteY1" fmla="*/ 0 h 1143000"/>
                      <a:gd name="connsiteX2" fmla="*/ 2895600 w 2895600"/>
                      <a:gd name="connsiteY2" fmla="*/ 1143000 h 1143000"/>
                      <a:gd name="connsiteX3" fmla="*/ 0 w 2895600"/>
                      <a:gd name="connsiteY3" fmla="*/ 1143000 h 1143000"/>
                      <a:gd name="connsiteX4" fmla="*/ 100853 w 2895600"/>
                      <a:gd name="connsiteY4" fmla="*/ 13447 h 1143000"/>
                      <a:gd name="connsiteX0" fmla="*/ 100853 w 2895600"/>
                      <a:gd name="connsiteY0" fmla="*/ 53789 h 1183342"/>
                      <a:gd name="connsiteX1" fmla="*/ 2855259 w 2895600"/>
                      <a:gd name="connsiteY1" fmla="*/ 0 h 1183342"/>
                      <a:gd name="connsiteX2" fmla="*/ 2895600 w 2895600"/>
                      <a:gd name="connsiteY2" fmla="*/ 1183342 h 1183342"/>
                      <a:gd name="connsiteX3" fmla="*/ 0 w 2895600"/>
                      <a:gd name="connsiteY3" fmla="*/ 1183342 h 1183342"/>
                      <a:gd name="connsiteX4" fmla="*/ 100853 w 2895600"/>
                      <a:gd name="connsiteY4" fmla="*/ 53789 h 1183342"/>
                      <a:gd name="connsiteX0" fmla="*/ 100853 w 2861983"/>
                      <a:gd name="connsiteY0" fmla="*/ 53789 h 1183342"/>
                      <a:gd name="connsiteX1" fmla="*/ 2855259 w 2861983"/>
                      <a:gd name="connsiteY1" fmla="*/ 0 h 1183342"/>
                      <a:gd name="connsiteX2" fmla="*/ 2861983 w 2861983"/>
                      <a:gd name="connsiteY2" fmla="*/ 141194 h 1183342"/>
                      <a:gd name="connsiteX3" fmla="*/ 0 w 2861983"/>
                      <a:gd name="connsiteY3" fmla="*/ 1183342 h 1183342"/>
                      <a:gd name="connsiteX4" fmla="*/ 100853 w 2861983"/>
                      <a:gd name="connsiteY4" fmla="*/ 53789 h 1183342"/>
                      <a:gd name="connsiteX0" fmla="*/ 0 w 2761130"/>
                      <a:gd name="connsiteY0" fmla="*/ 53789 h 147919"/>
                      <a:gd name="connsiteX1" fmla="*/ 2754406 w 2761130"/>
                      <a:gd name="connsiteY1" fmla="*/ 0 h 147919"/>
                      <a:gd name="connsiteX2" fmla="*/ 2761130 w 2761130"/>
                      <a:gd name="connsiteY2" fmla="*/ 141194 h 147919"/>
                      <a:gd name="connsiteX3" fmla="*/ 0 w 2761130"/>
                      <a:gd name="connsiteY3" fmla="*/ 147919 h 147919"/>
                      <a:gd name="connsiteX4" fmla="*/ 0 w 2761130"/>
                      <a:gd name="connsiteY4" fmla="*/ 53789 h 147919"/>
                      <a:gd name="connsiteX0" fmla="*/ 0 w 2761130"/>
                      <a:gd name="connsiteY0" fmla="*/ 53789 h 829985"/>
                      <a:gd name="connsiteX1" fmla="*/ 2754406 w 2761130"/>
                      <a:gd name="connsiteY1" fmla="*/ 0 h 829985"/>
                      <a:gd name="connsiteX2" fmla="*/ 2761130 w 2761130"/>
                      <a:gd name="connsiteY2" fmla="*/ 141194 h 829985"/>
                      <a:gd name="connsiteX3" fmla="*/ 0 w 2761130"/>
                      <a:gd name="connsiteY3" fmla="*/ 147919 h 829985"/>
                      <a:gd name="connsiteX4" fmla="*/ 0 w 2761130"/>
                      <a:gd name="connsiteY4" fmla="*/ 53789 h 829985"/>
                      <a:gd name="connsiteX0" fmla="*/ 0 w 2761130"/>
                      <a:gd name="connsiteY0" fmla="*/ 53789 h 1014528"/>
                      <a:gd name="connsiteX1" fmla="*/ 2754406 w 2761130"/>
                      <a:gd name="connsiteY1" fmla="*/ 0 h 1014528"/>
                      <a:gd name="connsiteX2" fmla="*/ 2761130 w 2761130"/>
                      <a:gd name="connsiteY2" fmla="*/ 141194 h 1014528"/>
                      <a:gd name="connsiteX3" fmla="*/ 0 w 2761130"/>
                      <a:gd name="connsiteY3" fmla="*/ 147919 h 1014528"/>
                      <a:gd name="connsiteX4" fmla="*/ 0 w 2761130"/>
                      <a:gd name="connsiteY4" fmla="*/ 53789 h 1014528"/>
                      <a:gd name="connsiteX0" fmla="*/ 0 w 2761130"/>
                      <a:gd name="connsiteY0" fmla="*/ 53789 h 1027232"/>
                      <a:gd name="connsiteX1" fmla="*/ 2754406 w 2761130"/>
                      <a:gd name="connsiteY1" fmla="*/ 0 h 1027232"/>
                      <a:gd name="connsiteX2" fmla="*/ 2761130 w 2761130"/>
                      <a:gd name="connsiteY2" fmla="*/ 141194 h 1027232"/>
                      <a:gd name="connsiteX3" fmla="*/ 0 w 2761130"/>
                      <a:gd name="connsiteY3" fmla="*/ 168089 h 1027232"/>
                      <a:gd name="connsiteX4" fmla="*/ 0 w 2761130"/>
                      <a:gd name="connsiteY4" fmla="*/ 53789 h 1027232"/>
                      <a:gd name="connsiteX0" fmla="*/ 0 w 2761130"/>
                      <a:gd name="connsiteY0" fmla="*/ 53789 h 981332"/>
                      <a:gd name="connsiteX1" fmla="*/ 2754406 w 2761130"/>
                      <a:gd name="connsiteY1" fmla="*/ 0 h 981332"/>
                      <a:gd name="connsiteX2" fmla="*/ 2761130 w 2761130"/>
                      <a:gd name="connsiteY2" fmla="*/ 141194 h 981332"/>
                      <a:gd name="connsiteX3" fmla="*/ 0 w 2761130"/>
                      <a:gd name="connsiteY3" fmla="*/ 168089 h 981332"/>
                      <a:gd name="connsiteX4" fmla="*/ 0 w 2761130"/>
                      <a:gd name="connsiteY4" fmla="*/ 53789 h 981332"/>
                      <a:gd name="connsiteX0" fmla="*/ 0 w 2761130"/>
                      <a:gd name="connsiteY0" fmla="*/ 53789 h 981332"/>
                      <a:gd name="connsiteX1" fmla="*/ 2754406 w 2761130"/>
                      <a:gd name="connsiteY1" fmla="*/ 0 h 981332"/>
                      <a:gd name="connsiteX2" fmla="*/ 2761130 w 2761130"/>
                      <a:gd name="connsiteY2" fmla="*/ 141194 h 981332"/>
                      <a:gd name="connsiteX3" fmla="*/ 0 w 2761130"/>
                      <a:gd name="connsiteY3" fmla="*/ 168089 h 981332"/>
                      <a:gd name="connsiteX4" fmla="*/ 0 w 2761130"/>
                      <a:gd name="connsiteY4" fmla="*/ 53789 h 981332"/>
                      <a:gd name="connsiteX0" fmla="*/ 0 w 2761130"/>
                      <a:gd name="connsiteY0" fmla="*/ 53789 h 993679"/>
                      <a:gd name="connsiteX1" fmla="*/ 2754406 w 2761130"/>
                      <a:gd name="connsiteY1" fmla="*/ 0 h 993679"/>
                      <a:gd name="connsiteX2" fmla="*/ 2761130 w 2761130"/>
                      <a:gd name="connsiteY2" fmla="*/ 141194 h 993679"/>
                      <a:gd name="connsiteX3" fmla="*/ 0 w 2761130"/>
                      <a:gd name="connsiteY3" fmla="*/ 168089 h 993679"/>
                      <a:gd name="connsiteX4" fmla="*/ 0 w 2761130"/>
                      <a:gd name="connsiteY4" fmla="*/ 53789 h 993679"/>
                      <a:gd name="connsiteX0" fmla="*/ 0 w 2761130"/>
                      <a:gd name="connsiteY0" fmla="*/ 53789 h 993679"/>
                      <a:gd name="connsiteX1" fmla="*/ 2754406 w 2761130"/>
                      <a:gd name="connsiteY1" fmla="*/ 0 h 993679"/>
                      <a:gd name="connsiteX2" fmla="*/ 2761130 w 2761130"/>
                      <a:gd name="connsiteY2" fmla="*/ 141194 h 993679"/>
                      <a:gd name="connsiteX3" fmla="*/ 0 w 2761130"/>
                      <a:gd name="connsiteY3" fmla="*/ 168089 h 993679"/>
                      <a:gd name="connsiteX4" fmla="*/ 0 w 2761130"/>
                      <a:gd name="connsiteY4" fmla="*/ 53789 h 993679"/>
                      <a:gd name="connsiteX0" fmla="*/ 0 w 2761130"/>
                      <a:gd name="connsiteY0" fmla="*/ 53789 h 993679"/>
                      <a:gd name="connsiteX1" fmla="*/ 2754406 w 2761130"/>
                      <a:gd name="connsiteY1" fmla="*/ 0 h 993679"/>
                      <a:gd name="connsiteX2" fmla="*/ 2761130 w 2761130"/>
                      <a:gd name="connsiteY2" fmla="*/ 141194 h 993679"/>
                      <a:gd name="connsiteX3" fmla="*/ 0 w 2761130"/>
                      <a:gd name="connsiteY3" fmla="*/ 168089 h 993679"/>
                      <a:gd name="connsiteX4" fmla="*/ 0 w 2761130"/>
                      <a:gd name="connsiteY4" fmla="*/ 53789 h 993679"/>
                      <a:gd name="connsiteX0" fmla="*/ 0 w 2761130"/>
                      <a:gd name="connsiteY0" fmla="*/ 53789 h 993679"/>
                      <a:gd name="connsiteX1" fmla="*/ 2754406 w 2761130"/>
                      <a:gd name="connsiteY1" fmla="*/ 0 h 993679"/>
                      <a:gd name="connsiteX2" fmla="*/ 2761130 w 2761130"/>
                      <a:gd name="connsiteY2" fmla="*/ 141194 h 993679"/>
                      <a:gd name="connsiteX3" fmla="*/ 0 w 2761130"/>
                      <a:gd name="connsiteY3" fmla="*/ 168089 h 993679"/>
                      <a:gd name="connsiteX4" fmla="*/ 0 w 2761130"/>
                      <a:gd name="connsiteY4" fmla="*/ 53789 h 993679"/>
                      <a:gd name="connsiteX0" fmla="*/ 0 w 2767853"/>
                      <a:gd name="connsiteY0" fmla="*/ 47065 h 986955"/>
                      <a:gd name="connsiteX1" fmla="*/ 2767853 w 2767853"/>
                      <a:gd name="connsiteY1" fmla="*/ 0 h 986955"/>
                      <a:gd name="connsiteX2" fmla="*/ 2761130 w 2767853"/>
                      <a:gd name="connsiteY2" fmla="*/ 134470 h 986955"/>
                      <a:gd name="connsiteX3" fmla="*/ 0 w 2767853"/>
                      <a:gd name="connsiteY3" fmla="*/ 161365 h 986955"/>
                      <a:gd name="connsiteX4" fmla="*/ 0 w 2767853"/>
                      <a:gd name="connsiteY4" fmla="*/ 47065 h 986955"/>
                      <a:gd name="connsiteX0" fmla="*/ 0 w 2767853"/>
                      <a:gd name="connsiteY0" fmla="*/ 47065 h 986955"/>
                      <a:gd name="connsiteX1" fmla="*/ 2767853 w 2767853"/>
                      <a:gd name="connsiteY1" fmla="*/ 0 h 986955"/>
                      <a:gd name="connsiteX2" fmla="*/ 2761130 w 2767853"/>
                      <a:gd name="connsiteY2" fmla="*/ 134470 h 986955"/>
                      <a:gd name="connsiteX3" fmla="*/ 0 w 2767853"/>
                      <a:gd name="connsiteY3" fmla="*/ 161365 h 986955"/>
                      <a:gd name="connsiteX4" fmla="*/ 0 w 2767853"/>
                      <a:gd name="connsiteY4" fmla="*/ 47065 h 986955"/>
                      <a:gd name="connsiteX0" fmla="*/ 0 w 2767853"/>
                      <a:gd name="connsiteY0" fmla="*/ 47065 h 972569"/>
                      <a:gd name="connsiteX1" fmla="*/ 2767853 w 2767853"/>
                      <a:gd name="connsiteY1" fmla="*/ 0 h 972569"/>
                      <a:gd name="connsiteX2" fmla="*/ 2761130 w 2767853"/>
                      <a:gd name="connsiteY2" fmla="*/ 134470 h 972569"/>
                      <a:gd name="connsiteX3" fmla="*/ 0 w 2767853"/>
                      <a:gd name="connsiteY3" fmla="*/ 161365 h 972569"/>
                      <a:gd name="connsiteX4" fmla="*/ 0 w 2767853"/>
                      <a:gd name="connsiteY4" fmla="*/ 47065 h 972569"/>
                      <a:gd name="connsiteX0" fmla="*/ 0 w 2767853"/>
                      <a:gd name="connsiteY0" fmla="*/ 47065 h 969707"/>
                      <a:gd name="connsiteX1" fmla="*/ 2767853 w 2767853"/>
                      <a:gd name="connsiteY1" fmla="*/ 0 h 969707"/>
                      <a:gd name="connsiteX2" fmla="*/ 2761130 w 2767853"/>
                      <a:gd name="connsiteY2" fmla="*/ 134470 h 969707"/>
                      <a:gd name="connsiteX3" fmla="*/ 0 w 2767853"/>
                      <a:gd name="connsiteY3" fmla="*/ 161365 h 969707"/>
                      <a:gd name="connsiteX4" fmla="*/ 0 w 2767853"/>
                      <a:gd name="connsiteY4" fmla="*/ 47065 h 969707"/>
                      <a:gd name="connsiteX0" fmla="*/ 0 w 2767853"/>
                      <a:gd name="connsiteY0" fmla="*/ 47065 h 972569"/>
                      <a:gd name="connsiteX1" fmla="*/ 2767853 w 2767853"/>
                      <a:gd name="connsiteY1" fmla="*/ 0 h 972569"/>
                      <a:gd name="connsiteX2" fmla="*/ 2761130 w 2767853"/>
                      <a:gd name="connsiteY2" fmla="*/ 134470 h 972569"/>
                      <a:gd name="connsiteX3" fmla="*/ 0 w 2767853"/>
                      <a:gd name="connsiteY3" fmla="*/ 161365 h 972569"/>
                      <a:gd name="connsiteX4" fmla="*/ 0 w 2767853"/>
                      <a:gd name="connsiteY4" fmla="*/ 47065 h 972569"/>
                      <a:gd name="connsiteX0" fmla="*/ 0 w 2767853"/>
                      <a:gd name="connsiteY0" fmla="*/ 47065 h 986955"/>
                      <a:gd name="connsiteX1" fmla="*/ 2767853 w 2767853"/>
                      <a:gd name="connsiteY1" fmla="*/ 0 h 986955"/>
                      <a:gd name="connsiteX2" fmla="*/ 2761130 w 2767853"/>
                      <a:gd name="connsiteY2" fmla="*/ 134470 h 986955"/>
                      <a:gd name="connsiteX3" fmla="*/ 0 w 2767853"/>
                      <a:gd name="connsiteY3" fmla="*/ 161365 h 986955"/>
                      <a:gd name="connsiteX4" fmla="*/ 0 w 2767853"/>
                      <a:gd name="connsiteY4" fmla="*/ 47065 h 986955"/>
                      <a:gd name="connsiteX0" fmla="*/ 0 w 2767853"/>
                      <a:gd name="connsiteY0" fmla="*/ 47065 h 984111"/>
                      <a:gd name="connsiteX1" fmla="*/ 2767853 w 2767853"/>
                      <a:gd name="connsiteY1" fmla="*/ 0 h 984111"/>
                      <a:gd name="connsiteX2" fmla="*/ 2761130 w 2767853"/>
                      <a:gd name="connsiteY2" fmla="*/ 134470 h 984111"/>
                      <a:gd name="connsiteX3" fmla="*/ 0 w 2767853"/>
                      <a:gd name="connsiteY3" fmla="*/ 161365 h 984111"/>
                      <a:gd name="connsiteX4" fmla="*/ 0 w 2767853"/>
                      <a:gd name="connsiteY4" fmla="*/ 47065 h 984111"/>
                      <a:gd name="connsiteX0" fmla="*/ 0 w 2767853"/>
                      <a:gd name="connsiteY0" fmla="*/ 47065 h 984111"/>
                      <a:gd name="connsiteX1" fmla="*/ 2767853 w 2767853"/>
                      <a:gd name="connsiteY1" fmla="*/ 0 h 984111"/>
                      <a:gd name="connsiteX2" fmla="*/ 2761130 w 2767853"/>
                      <a:gd name="connsiteY2" fmla="*/ 134470 h 984111"/>
                      <a:gd name="connsiteX3" fmla="*/ 0 w 2767853"/>
                      <a:gd name="connsiteY3" fmla="*/ 161365 h 984111"/>
                      <a:gd name="connsiteX4" fmla="*/ 0 w 2767853"/>
                      <a:gd name="connsiteY4" fmla="*/ 47065 h 984111"/>
                      <a:gd name="connsiteX0" fmla="*/ 0 w 2761130"/>
                      <a:gd name="connsiteY0" fmla="*/ 25717 h 962763"/>
                      <a:gd name="connsiteX1" fmla="*/ 2757179 w 2761130"/>
                      <a:gd name="connsiteY1" fmla="*/ 0 h 962763"/>
                      <a:gd name="connsiteX2" fmla="*/ 2761130 w 2761130"/>
                      <a:gd name="connsiteY2" fmla="*/ 113122 h 962763"/>
                      <a:gd name="connsiteX3" fmla="*/ 0 w 2761130"/>
                      <a:gd name="connsiteY3" fmla="*/ 140017 h 962763"/>
                      <a:gd name="connsiteX4" fmla="*/ 0 w 2761130"/>
                      <a:gd name="connsiteY4" fmla="*/ 25717 h 962763"/>
                      <a:gd name="connsiteX0" fmla="*/ 0 w 2761130"/>
                      <a:gd name="connsiteY0" fmla="*/ 25717 h 962763"/>
                      <a:gd name="connsiteX1" fmla="*/ 2757179 w 2761130"/>
                      <a:gd name="connsiteY1" fmla="*/ 0 h 962763"/>
                      <a:gd name="connsiteX2" fmla="*/ 2761130 w 2761130"/>
                      <a:gd name="connsiteY2" fmla="*/ 113122 h 962763"/>
                      <a:gd name="connsiteX3" fmla="*/ 0 w 2761130"/>
                      <a:gd name="connsiteY3" fmla="*/ 140017 h 962763"/>
                      <a:gd name="connsiteX4" fmla="*/ 0 w 2761130"/>
                      <a:gd name="connsiteY4" fmla="*/ 25717 h 962763"/>
                      <a:gd name="connsiteX0" fmla="*/ 0 w 2761130"/>
                      <a:gd name="connsiteY0" fmla="*/ 25717 h 962763"/>
                      <a:gd name="connsiteX1" fmla="*/ 2757179 w 2761130"/>
                      <a:gd name="connsiteY1" fmla="*/ 0 h 962763"/>
                      <a:gd name="connsiteX2" fmla="*/ 2761130 w 2761130"/>
                      <a:gd name="connsiteY2" fmla="*/ 113122 h 962763"/>
                      <a:gd name="connsiteX3" fmla="*/ 0 w 2761130"/>
                      <a:gd name="connsiteY3" fmla="*/ 140017 h 962763"/>
                      <a:gd name="connsiteX4" fmla="*/ 0 w 2761130"/>
                      <a:gd name="connsiteY4" fmla="*/ 25717 h 962763"/>
                      <a:gd name="connsiteX0" fmla="*/ 0 w 2761130"/>
                      <a:gd name="connsiteY0" fmla="*/ 25717 h 967169"/>
                      <a:gd name="connsiteX1" fmla="*/ 2757179 w 2761130"/>
                      <a:gd name="connsiteY1" fmla="*/ 0 h 967169"/>
                      <a:gd name="connsiteX2" fmla="*/ 2761130 w 2761130"/>
                      <a:gd name="connsiteY2" fmla="*/ 113122 h 967169"/>
                      <a:gd name="connsiteX3" fmla="*/ 0 w 2761130"/>
                      <a:gd name="connsiteY3" fmla="*/ 140017 h 967169"/>
                      <a:gd name="connsiteX4" fmla="*/ 0 w 2761130"/>
                      <a:gd name="connsiteY4" fmla="*/ 25717 h 967169"/>
                      <a:gd name="connsiteX0" fmla="*/ 0 w 2761130"/>
                      <a:gd name="connsiteY0" fmla="*/ 25717 h 956664"/>
                      <a:gd name="connsiteX1" fmla="*/ 2757179 w 2761130"/>
                      <a:gd name="connsiteY1" fmla="*/ 0 h 956664"/>
                      <a:gd name="connsiteX2" fmla="*/ 2761130 w 2761130"/>
                      <a:gd name="connsiteY2" fmla="*/ 113122 h 956664"/>
                      <a:gd name="connsiteX3" fmla="*/ 0 w 2761130"/>
                      <a:gd name="connsiteY3" fmla="*/ 140017 h 956664"/>
                      <a:gd name="connsiteX4" fmla="*/ 0 w 2761130"/>
                      <a:gd name="connsiteY4" fmla="*/ 25717 h 956664"/>
                      <a:gd name="connsiteX0" fmla="*/ 0 w 2761130"/>
                      <a:gd name="connsiteY0" fmla="*/ 25717 h 958164"/>
                      <a:gd name="connsiteX1" fmla="*/ 2757179 w 2761130"/>
                      <a:gd name="connsiteY1" fmla="*/ 0 h 958164"/>
                      <a:gd name="connsiteX2" fmla="*/ 2761130 w 2761130"/>
                      <a:gd name="connsiteY2" fmla="*/ 113122 h 958164"/>
                      <a:gd name="connsiteX3" fmla="*/ 0 w 2761130"/>
                      <a:gd name="connsiteY3" fmla="*/ 140017 h 958164"/>
                      <a:gd name="connsiteX4" fmla="*/ 0 w 2761130"/>
                      <a:gd name="connsiteY4" fmla="*/ 25717 h 958164"/>
                      <a:gd name="connsiteX0" fmla="*/ 0 w 2761130"/>
                      <a:gd name="connsiteY0" fmla="*/ 25717 h 959273"/>
                      <a:gd name="connsiteX1" fmla="*/ 2757179 w 2761130"/>
                      <a:gd name="connsiteY1" fmla="*/ 0 h 959273"/>
                      <a:gd name="connsiteX2" fmla="*/ 2761130 w 2761130"/>
                      <a:gd name="connsiteY2" fmla="*/ 113122 h 959273"/>
                      <a:gd name="connsiteX3" fmla="*/ 0 w 2761130"/>
                      <a:gd name="connsiteY3" fmla="*/ 140017 h 959273"/>
                      <a:gd name="connsiteX4" fmla="*/ 0 w 2761130"/>
                      <a:gd name="connsiteY4" fmla="*/ 25717 h 959273"/>
                      <a:gd name="connsiteX0" fmla="*/ 0 w 2761130"/>
                      <a:gd name="connsiteY0" fmla="*/ 25717 h 959273"/>
                      <a:gd name="connsiteX1" fmla="*/ 2757179 w 2761130"/>
                      <a:gd name="connsiteY1" fmla="*/ 0 h 959273"/>
                      <a:gd name="connsiteX2" fmla="*/ 2761130 w 2761130"/>
                      <a:gd name="connsiteY2" fmla="*/ 113122 h 959273"/>
                      <a:gd name="connsiteX3" fmla="*/ 0 w 2761130"/>
                      <a:gd name="connsiteY3" fmla="*/ 140017 h 959273"/>
                      <a:gd name="connsiteX4" fmla="*/ 0 w 2761130"/>
                      <a:gd name="connsiteY4" fmla="*/ 25717 h 959273"/>
                      <a:gd name="connsiteX0" fmla="*/ 0 w 2761130"/>
                      <a:gd name="connsiteY0" fmla="*/ 25717 h 959273"/>
                      <a:gd name="connsiteX1" fmla="*/ 2757179 w 2761130"/>
                      <a:gd name="connsiteY1" fmla="*/ 0 h 959273"/>
                      <a:gd name="connsiteX2" fmla="*/ 2761130 w 2761130"/>
                      <a:gd name="connsiteY2" fmla="*/ 113122 h 959273"/>
                      <a:gd name="connsiteX3" fmla="*/ 0 w 2761130"/>
                      <a:gd name="connsiteY3" fmla="*/ 140017 h 959273"/>
                      <a:gd name="connsiteX4" fmla="*/ 0 w 2761130"/>
                      <a:gd name="connsiteY4" fmla="*/ 25717 h 959273"/>
                      <a:gd name="connsiteX0" fmla="*/ 0 w 2761130"/>
                      <a:gd name="connsiteY0" fmla="*/ 25717 h 963408"/>
                      <a:gd name="connsiteX1" fmla="*/ 2757179 w 2761130"/>
                      <a:gd name="connsiteY1" fmla="*/ 0 h 963408"/>
                      <a:gd name="connsiteX2" fmla="*/ 2761130 w 2761130"/>
                      <a:gd name="connsiteY2" fmla="*/ 113122 h 963408"/>
                      <a:gd name="connsiteX3" fmla="*/ 0 w 2761130"/>
                      <a:gd name="connsiteY3" fmla="*/ 140017 h 963408"/>
                      <a:gd name="connsiteX4" fmla="*/ 0 w 2761130"/>
                      <a:gd name="connsiteY4" fmla="*/ 25717 h 9634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1130" h="963408">
                        <a:moveTo>
                          <a:pt x="0" y="25717"/>
                        </a:moveTo>
                        <a:cubicBezTo>
                          <a:pt x="623085" y="1076435"/>
                          <a:pt x="2009513" y="1237663"/>
                          <a:pt x="2757179" y="0"/>
                        </a:cubicBezTo>
                        <a:cubicBezTo>
                          <a:pt x="2758496" y="1177"/>
                          <a:pt x="2759813" y="103351"/>
                          <a:pt x="2761130" y="113122"/>
                        </a:cubicBezTo>
                        <a:cubicBezTo>
                          <a:pt x="2430372" y="892683"/>
                          <a:pt x="899030" y="1541817"/>
                          <a:pt x="0" y="140017"/>
                        </a:cubicBezTo>
                        <a:lnTo>
                          <a:pt x="0" y="25717"/>
                        </a:lnTo>
                        <a:close/>
                      </a:path>
                    </a:pathLst>
                  </a:custGeom>
                  <a:solidFill>
                    <a:srgbClr val="249FE3">
                      <a:lumMod val="60000"/>
                      <a:lumOff val="40000"/>
                    </a:srgbClr>
                  </a:solidFill>
                  <a:ln w="25400" cap="flat" cmpd="sng" algn="ctr">
                    <a:noFill/>
                    <a:prstDash val="solid"/>
                  </a:ln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39" name="Rectangle 38"/>
                <p:cNvSpPr/>
                <p:nvPr/>
              </p:nvSpPr>
              <p:spPr>
                <a:xfrm>
                  <a:off x="529451" y="5661512"/>
                  <a:ext cx="3603988" cy="281855"/>
                </a:xfrm>
                <a:prstGeom prst="rect">
                  <a:avLst/>
                </a:prstGeom>
                <a:solidFill>
                  <a:srgbClr val="249FE3">
                    <a:lumMod val="60000"/>
                    <a:lumOff val="40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33" name="Group 32"/>
            <p:cNvGrpSpPr/>
            <p:nvPr/>
          </p:nvGrpSpPr>
          <p:grpSpPr>
            <a:xfrm>
              <a:off x="228600" y="3408220"/>
              <a:ext cx="2667000" cy="1820025"/>
              <a:chOff x="228600" y="3399103"/>
              <a:chExt cx="2667000" cy="1820025"/>
            </a:xfrm>
          </p:grpSpPr>
          <p:sp>
            <p:nvSpPr>
              <p:cNvPr id="34" name="Rectangle 33"/>
              <p:cNvSpPr/>
              <p:nvPr/>
            </p:nvSpPr>
            <p:spPr>
              <a:xfrm>
                <a:off x="228600" y="3792519"/>
                <a:ext cx="2667000" cy="14266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Adobe Fan Heiti Std B" pitchFamily="34" charset="-128"/>
                    <a:cs typeface="Arial" pitchFamily="34" charset="0"/>
                  </a:rPr>
                  <a:t>Download this awesome diagram. Bring your presentation to life. Capture your audience’s attention. </a:t>
                </a: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Adobe Fan Heiti Std B" pitchFamily="34" charset="-128"/>
                    <a:cs typeface="Arial" pitchFamily="34" charset="0"/>
                  </a:rPr>
                  <a:t>Download this awesome diagram. Capture your audience’s </a:t>
                </a:r>
                <a:r>
                  <a:rPr kumimoji="0" 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Adobe Fan Heiti Std B" pitchFamily="34" charset="-128"/>
                    <a:cs typeface="Arial" pitchFamily="34" charset="0"/>
                  </a:rPr>
                  <a:t>attention</a:t>
                </a:r>
                <a:endPara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Adobe Fan Heiti Std B" pitchFamily="34" charset="-128"/>
                  <a:cs typeface="Arial" pitchFamily="34" charset="0"/>
                </a:endParaRPr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228600" y="3399103"/>
                <a:ext cx="2667000" cy="374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Adobe Fan Heiti Std B" pitchFamily="34" charset="-128"/>
                    <a:cs typeface="Arial" pitchFamily="34" charset="0"/>
                  </a:rPr>
                  <a:t>Team 1</a:t>
                </a: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43" name="Group 42"/>
          <p:cNvGrpSpPr/>
          <p:nvPr/>
        </p:nvGrpSpPr>
        <p:grpSpPr>
          <a:xfrm>
            <a:off x="2658991" y="1613714"/>
            <a:ext cx="3662524" cy="5015686"/>
            <a:chOff x="2658991" y="1146780"/>
            <a:chExt cx="3662524" cy="5166391"/>
          </a:xfrm>
        </p:grpSpPr>
        <p:pic>
          <p:nvPicPr>
            <p:cNvPr id="44" name="Picture 4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98" t="13054" r="5135" b="17855"/>
            <a:stretch/>
          </p:blipFill>
          <p:spPr>
            <a:xfrm>
              <a:off x="2658991" y="5509823"/>
              <a:ext cx="3662524" cy="803348"/>
            </a:xfrm>
            <a:prstGeom prst="rect">
              <a:avLst/>
            </a:prstGeom>
          </p:spPr>
        </p:pic>
        <p:grpSp>
          <p:nvGrpSpPr>
            <p:cNvPr id="45" name="Group 44"/>
            <p:cNvGrpSpPr/>
            <p:nvPr/>
          </p:nvGrpSpPr>
          <p:grpSpPr>
            <a:xfrm>
              <a:off x="3150923" y="1146780"/>
              <a:ext cx="2879589" cy="4832971"/>
              <a:chOff x="528737" y="1143000"/>
              <a:chExt cx="3604966" cy="5181599"/>
            </a:xfrm>
          </p:grpSpPr>
          <p:grpSp>
            <p:nvGrpSpPr>
              <p:cNvPr id="46" name="Group 45"/>
              <p:cNvGrpSpPr/>
              <p:nvPr/>
            </p:nvGrpSpPr>
            <p:grpSpPr>
              <a:xfrm>
                <a:off x="528737" y="1143000"/>
                <a:ext cx="3604966" cy="5181599"/>
                <a:chOff x="1395626" y="1705896"/>
                <a:chExt cx="2761803" cy="3969681"/>
              </a:xfrm>
            </p:grpSpPr>
            <p:sp>
              <p:nvSpPr>
                <p:cNvPr id="48" name="Rectangle 4"/>
                <p:cNvSpPr/>
                <p:nvPr/>
              </p:nvSpPr>
              <p:spPr>
                <a:xfrm>
                  <a:off x="1395626" y="2639939"/>
                  <a:ext cx="2761803" cy="3035638"/>
                </a:xfrm>
                <a:prstGeom prst="roundRect">
                  <a:avLst>
                    <a:gd name="adj" fmla="val 7014"/>
                  </a:avLst>
                </a:prstGeom>
                <a:gradFill flip="none" rotWithShape="1">
                  <a:gsLst>
                    <a:gs pos="1000">
                      <a:srgbClr val="7F7F7F"/>
                    </a:gs>
                    <a:gs pos="90000">
                      <a:srgbClr val="7F7F7F">
                        <a:lumMod val="20000"/>
                        <a:lumOff val="80000"/>
                      </a:srgbClr>
                    </a:gs>
                  </a:gsLst>
                  <a:lin ang="16200000" scaled="1"/>
                  <a:tileRect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9" name="Rounded Rectangle 3"/>
                <p:cNvSpPr/>
                <p:nvPr/>
              </p:nvSpPr>
              <p:spPr>
                <a:xfrm>
                  <a:off x="1396324" y="1705896"/>
                  <a:ext cx="2755065" cy="1751330"/>
                </a:xfrm>
                <a:custGeom>
                  <a:avLst/>
                  <a:gdLst>
                    <a:gd name="connsiteX0" fmla="*/ 2755065 w 2755065"/>
                    <a:gd name="connsiteY0" fmla="*/ 1651461 h 3680064"/>
                    <a:gd name="connsiteX1" fmla="*/ 2755065 w 2755065"/>
                    <a:gd name="connsiteY1" fmla="*/ 3660873 h 3680064"/>
                    <a:gd name="connsiteX2" fmla="*/ 2755065 w 2755065"/>
                    <a:gd name="connsiteY2" fmla="*/ 1651461 h 3680064"/>
                    <a:gd name="connsiteX3" fmla="*/ 0 w 2755065"/>
                    <a:gd name="connsiteY3" fmla="*/ 1492473 h 3680064"/>
                    <a:gd name="connsiteX4" fmla="*/ 3874 w 2755065"/>
                    <a:gd name="connsiteY4" fmla="*/ 3680064 h 3680064"/>
                    <a:gd name="connsiteX5" fmla="*/ 0 w 2755065"/>
                    <a:gd name="connsiteY5" fmla="*/ 3660873 h 3680064"/>
                    <a:gd name="connsiteX6" fmla="*/ 0 w 2755065"/>
                    <a:gd name="connsiteY6" fmla="*/ 1492473 h 3680064"/>
                    <a:gd name="connsiteX7" fmla="*/ 72927 w 2755065"/>
                    <a:gd name="connsiteY7" fmla="*/ 0 h 3680064"/>
                    <a:gd name="connsiteX8" fmla="*/ 2682138 w 2755065"/>
                    <a:gd name="connsiteY8" fmla="*/ 0 h 3680064"/>
                    <a:gd name="connsiteX9" fmla="*/ 2755065 w 2755065"/>
                    <a:gd name="connsiteY9" fmla="*/ 72927 h 3680064"/>
                    <a:gd name="connsiteX10" fmla="*/ 2755065 w 2755065"/>
                    <a:gd name="connsiteY10" fmla="*/ 1379858 h 3680064"/>
                    <a:gd name="connsiteX11" fmla="*/ 0 w 2755065"/>
                    <a:gd name="connsiteY11" fmla="*/ 1386557 h 3680064"/>
                    <a:gd name="connsiteX12" fmla="*/ 0 w 2755065"/>
                    <a:gd name="connsiteY12" fmla="*/ 72927 h 3680064"/>
                    <a:gd name="connsiteX13" fmla="*/ 72927 w 2755065"/>
                    <a:gd name="connsiteY13" fmla="*/ 0 h 3680064"/>
                    <a:gd name="connsiteX0" fmla="*/ 0 w 2755065"/>
                    <a:gd name="connsiteY0" fmla="*/ 1492473 h 3680064"/>
                    <a:gd name="connsiteX1" fmla="*/ 3874 w 2755065"/>
                    <a:gd name="connsiteY1" fmla="*/ 3680064 h 3680064"/>
                    <a:gd name="connsiteX2" fmla="*/ 0 w 2755065"/>
                    <a:gd name="connsiteY2" fmla="*/ 3660873 h 3680064"/>
                    <a:gd name="connsiteX3" fmla="*/ 0 w 2755065"/>
                    <a:gd name="connsiteY3" fmla="*/ 1492473 h 3680064"/>
                    <a:gd name="connsiteX4" fmla="*/ 72927 w 2755065"/>
                    <a:gd name="connsiteY4" fmla="*/ 0 h 3680064"/>
                    <a:gd name="connsiteX5" fmla="*/ 2682138 w 2755065"/>
                    <a:gd name="connsiteY5" fmla="*/ 0 h 3680064"/>
                    <a:gd name="connsiteX6" fmla="*/ 2755065 w 2755065"/>
                    <a:gd name="connsiteY6" fmla="*/ 72927 h 3680064"/>
                    <a:gd name="connsiteX7" fmla="*/ 2755065 w 2755065"/>
                    <a:gd name="connsiteY7" fmla="*/ 1379858 h 3680064"/>
                    <a:gd name="connsiteX8" fmla="*/ 0 w 2755065"/>
                    <a:gd name="connsiteY8" fmla="*/ 1386557 h 3680064"/>
                    <a:gd name="connsiteX9" fmla="*/ 0 w 2755065"/>
                    <a:gd name="connsiteY9" fmla="*/ 72927 h 3680064"/>
                    <a:gd name="connsiteX10" fmla="*/ 72927 w 2755065"/>
                    <a:gd name="connsiteY10" fmla="*/ 0 h 3680064"/>
                    <a:gd name="connsiteX0" fmla="*/ 0 w 2755065"/>
                    <a:gd name="connsiteY0" fmla="*/ 1492473 h 3680064"/>
                    <a:gd name="connsiteX1" fmla="*/ 3874 w 2755065"/>
                    <a:gd name="connsiteY1" fmla="*/ 3680064 h 3680064"/>
                    <a:gd name="connsiteX2" fmla="*/ 0 w 2755065"/>
                    <a:gd name="connsiteY2" fmla="*/ 1492473 h 3680064"/>
                    <a:gd name="connsiteX3" fmla="*/ 72927 w 2755065"/>
                    <a:gd name="connsiteY3" fmla="*/ 0 h 3680064"/>
                    <a:gd name="connsiteX4" fmla="*/ 2682138 w 2755065"/>
                    <a:gd name="connsiteY4" fmla="*/ 0 h 3680064"/>
                    <a:gd name="connsiteX5" fmla="*/ 2755065 w 2755065"/>
                    <a:gd name="connsiteY5" fmla="*/ 72927 h 3680064"/>
                    <a:gd name="connsiteX6" fmla="*/ 2755065 w 2755065"/>
                    <a:gd name="connsiteY6" fmla="*/ 1379858 h 3680064"/>
                    <a:gd name="connsiteX7" fmla="*/ 0 w 2755065"/>
                    <a:gd name="connsiteY7" fmla="*/ 1386557 h 3680064"/>
                    <a:gd name="connsiteX8" fmla="*/ 0 w 2755065"/>
                    <a:gd name="connsiteY8" fmla="*/ 72927 h 3680064"/>
                    <a:gd name="connsiteX9" fmla="*/ 72927 w 2755065"/>
                    <a:gd name="connsiteY9" fmla="*/ 0 h 3680064"/>
                    <a:gd name="connsiteX0" fmla="*/ 72927 w 2755065"/>
                    <a:gd name="connsiteY0" fmla="*/ 0 h 2197370"/>
                    <a:gd name="connsiteX1" fmla="*/ 2682138 w 2755065"/>
                    <a:gd name="connsiteY1" fmla="*/ 0 h 2197370"/>
                    <a:gd name="connsiteX2" fmla="*/ 2755065 w 2755065"/>
                    <a:gd name="connsiteY2" fmla="*/ 72927 h 2197370"/>
                    <a:gd name="connsiteX3" fmla="*/ 2755065 w 2755065"/>
                    <a:gd name="connsiteY3" fmla="*/ 1379858 h 2197370"/>
                    <a:gd name="connsiteX4" fmla="*/ 0 w 2755065"/>
                    <a:gd name="connsiteY4" fmla="*/ 1386557 h 2197370"/>
                    <a:gd name="connsiteX5" fmla="*/ 0 w 2755065"/>
                    <a:gd name="connsiteY5" fmla="*/ 72927 h 2197370"/>
                    <a:gd name="connsiteX6" fmla="*/ 72927 w 2755065"/>
                    <a:gd name="connsiteY6" fmla="*/ 0 h 2197370"/>
                    <a:gd name="connsiteX0" fmla="*/ 72927 w 2755065"/>
                    <a:gd name="connsiteY0" fmla="*/ 0 h 2201354"/>
                    <a:gd name="connsiteX1" fmla="*/ 2682138 w 2755065"/>
                    <a:gd name="connsiteY1" fmla="*/ 0 h 2201354"/>
                    <a:gd name="connsiteX2" fmla="*/ 2755065 w 2755065"/>
                    <a:gd name="connsiteY2" fmla="*/ 72927 h 2201354"/>
                    <a:gd name="connsiteX3" fmla="*/ 2755065 w 2755065"/>
                    <a:gd name="connsiteY3" fmla="*/ 1379858 h 2201354"/>
                    <a:gd name="connsiteX4" fmla="*/ 0 w 2755065"/>
                    <a:gd name="connsiteY4" fmla="*/ 1386557 h 2201354"/>
                    <a:gd name="connsiteX5" fmla="*/ 0 w 2755065"/>
                    <a:gd name="connsiteY5" fmla="*/ 72927 h 2201354"/>
                    <a:gd name="connsiteX6" fmla="*/ 72927 w 2755065"/>
                    <a:gd name="connsiteY6" fmla="*/ 0 h 2201354"/>
                    <a:gd name="connsiteX0" fmla="*/ 72927 w 2755065"/>
                    <a:gd name="connsiteY0" fmla="*/ 0 h 2216919"/>
                    <a:gd name="connsiteX1" fmla="*/ 2682138 w 2755065"/>
                    <a:gd name="connsiteY1" fmla="*/ 0 h 2216919"/>
                    <a:gd name="connsiteX2" fmla="*/ 2755065 w 2755065"/>
                    <a:gd name="connsiteY2" fmla="*/ 72927 h 2216919"/>
                    <a:gd name="connsiteX3" fmla="*/ 2755065 w 2755065"/>
                    <a:gd name="connsiteY3" fmla="*/ 1379858 h 2216919"/>
                    <a:gd name="connsiteX4" fmla="*/ 0 w 2755065"/>
                    <a:gd name="connsiteY4" fmla="*/ 1386557 h 2216919"/>
                    <a:gd name="connsiteX5" fmla="*/ 0 w 2755065"/>
                    <a:gd name="connsiteY5" fmla="*/ 72927 h 2216919"/>
                    <a:gd name="connsiteX6" fmla="*/ 72927 w 2755065"/>
                    <a:gd name="connsiteY6" fmla="*/ 0 h 2216919"/>
                    <a:gd name="connsiteX0" fmla="*/ 72927 w 2755065"/>
                    <a:gd name="connsiteY0" fmla="*/ 0 h 2208155"/>
                    <a:gd name="connsiteX1" fmla="*/ 2682138 w 2755065"/>
                    <a:gd name="connsiteY1" fmla="*/ 0 h 2208155"/>
                    <a:gd name="connsiteX2" fmla="*/ 2755065 w 2755065"/>
                    <a:gd name="connsiteY2" fmla="*/ 72927 h 2208155"/>
                    <a:gd name="connsiteX3" fmla="*/ 2755065 w 2755065"/>
                    <a:gd name="connsiteY3" fmla="*/ 1379858 h 2208155"/>
                    <a:gd name="connsiteX4" fmla="*/ 0 w 2755065"/>
                    <a:gd name="connsiteY4" fmla="*/ 1386557 h 2208155"/>
                    <a:gd name="connsiteX5" fmla="*/ 0 w 2755065"/>
                    <a:gd name="connsiteY5" fmla="*/ 72927 h 2208155"/>
                    <a:gd name="connsiteX6" fmla="*/ 72927 w 2755065"/>
                    <a:gd name="connsiteY6" fmla="*/ 0 h 2208155"/>
                    <a:gd name="connsiteX0" fmla="*/ 72927 w 2755065"/>
                    <a:gd name="connsiteY0" fmla="*/ 0 h 2213021"/>
                    <a:gd name="connsiteX1" fmla="*/ 2682138 w 2755065"/>
                    <a:gd name="connsiteY1" fmla="*/ 0 h 2213021"/>
                    <a:gd name="connsiteX2" fmla="*/ 2755065 w 2755065"/>
                    <a:gd name="connsiteY2" fmla="*/ 72927 h 2213021"/>
                    <a:gd name="connsiteX3" fmla="*/ 2755065 w 2755065"/>
                    <a:gd name="connsiteY3" fmla="*/ 1379858 h 2213021"/>
                    <a:gd name="connsiteX4" fmla="*/ 0 w 2755065"/>
                    <a:gd name="connsiteY4" fmla="*/ 1386557 h 2213021"/>
                    <a:gd name="connsiteX5" fmla="*/ 0 w 2755065"/>
                    <a:gd name="connsiteY5" fmla="*/ 72927 h 2213021"/>
                    <a:gd name="connsiteX6" fmla="*/ 72927 w 2755065"/>
                    <a:gd name="connsiteY6" fmla="*/ 0 h 22130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55065" h="2213021">
                      <a:moveTo>
                        <a:pt x="72927" y="0"/>
                      </a:moveTo>
                      <a:lnTo>
                        <a:pt x="2682138" y="0"/>
                      </a:lnTo>
                      <a:cubicBezTo>
                        <a:pt x="2722414" y="0"/>
                        <a:pt x="2755065" y="32651"/>
                        <a:pt x="2755065" y="72927"/>
                      </a:cubicBezTo>
                      <a:lnTo>
                        <a:pt x="2755065" y="1379858"/>
                      </a:lnTo>
                      <a:cubicBezTo>
                        <a:pt x="2318033" y="2250606"/>
                        <a:pt x="830421" y="2704882"/>
                        <a:pt x="0" y="1386557"/>
                      </a:cubicBezTo>
                      <a:lnTo>
                        <a:pt x="0" y="72927"/>
                      </a:lnTo>
                      <a:cubicBezTo>
                        <a:pt x="0" y="32651"/>
                        <a:pt x="32651" y="0"/>
                        <a:pt x="72927" y="0"/>
                      </a:cubicBezTo>
                      <a:close/>
                    </a:path>
                  </a:pathLst>
                </a:custGeom>
                <a:blipFill>
                  <a:blip r:embed="rId5"/>
                  <a:stretch>
                    <a:fillRect/>
                  </a:stretch>
                </a:blipFill>
                <a:ln w="25400" cap="flat" cmpd="sng" algn="ctr">
                  <a:noFill/>
                  <a:prstDash val="solid"/>
                </a:ln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0" name="Rectangle 4"/>
                <p:cNvSpPr/>
                <p:nvPr/>
              </p:nvSpPr>
              <p:spPr>
                <a:xfrm>
                  <a:off x="1396253" y="2694809"/>
                  <a:ext cx="2761130" cy="762417"/>
                </a:xfrm>
                <a:custGeom>
                  <a:avLst/>
                  <a:gdLst>
                    <a:gd name="connsiteX0" fmla="*/ 0 w 2895600"/>
                    <a:gd name="connsiteY0" fmla="*/ 0 h 1143000"/>
                    <a:gd name="connsiteX1" fmla="*/ 2895600 w 2895600"/>
                    <a:gd name="connsiteY1" fmla="*/ 0 h 1143000"/>
                    <a:gd name="connsiteX2" fmla="*/ 2895600 w 2895600"/>
                    <a:gd name="connsiteY2" fmla="*/ 1143000 h 1143000"/>
                    <a:gd name="connsiteX3" fmla="*/ 0 w 2895600"/>
                    <a:gd name="connsiteY3" fmla="*/ 1143000 h 1143000"/>
                    <a:gd name="connsiteX4" fmla="*/ 0 w 2895600"/>
                    <a:gd name="connsiteY4" fmla="*/ 0 h 1143000"/>
                    <a:gd name="connsiteX0" fmla="*/ 100853 w 2895600"/>
                    <a:gd name="connsiteY0" fmla="*/ 13447 h 1143000"/>
                    <a:gd name="connsiteX1" fmla="*/ 2895600 w 2895600"/>
                    <a:gd name="connsiteY1" fmla="*/ 0 h 1143000"/>
                    <a:gd name="connsiteX2" fmla="*/ 2895600 w 2895600"/>
                    <a:gd name="connsiteY2" fmla="*/ 1143000 h 1143000"/>
                    <a:gd name="connsiteX3" fmla="*/ 0 w 2895600"/>
                    <a:gd name="connsiteY3" fmla="*/ 1143000 h 1143000"/>
                    <a:gd name="connsiteX4" fmla="*/ 100853 w 2895600"/>
                    <a:gd name="connsiteY4" fmla="*/ 13447 h 1143000"/>
                    <a:gd name="connsiteX0" fmla="*/ 100853 w 2895600"/>
                    <a:gd name="connsiteY0" fmla="*/ 53789 h 1183342"/>
                    <a:gd name="connsiteX1" fmla="*/ 2855259 w 2895600"/>
                    <a:gd name="connsiteY1" fmla="*/ 0 h 1183342"/>
                    <a:gd name="connsiteX2" fmla="*/ 2895600 w 2895600"/>
                    <a:gd name="connsiteY2" fmla="*/ 1183342 h 1183342"/>
                    <a:gd name="connsiteX3" fmla="*/ 0 w 2895600"/>
                    <a:gd name="connsiteY3" fmla="*/ 1183342 h 1183342"/>
                    <a:gd name="connsiteX4" fmla="*/ 100853 w 2895600"/>
                    <a:gd name="connsiteY4" fmla="*/ 53789 h 1183342"/>
                    <a:gd name="connsiteX0" fmla="*/ 100853 w 2861983"/>
                    <a:gd name="connsiteY0" fmla="*/ 53789 h 1183342"/>
                    <a:gd name="connsiteX1" fmla="*/ 2855259 w 2861983"/>
                    <a:gd name="connsiteY1" fmla="*/ 0 h 1183342"/>
                    <a:gd name="connsiteX2" fmla="*/ 2861983 w 2861983"/>
                    <a:gd name="connsiteY2" fmla="*/ 141194 h 1183342"/>
                    <a:gd name="connsiteX3" fmla="*/ 0 w 2861983"/>
                    <a:gd name="connsiteY3" fmla="*/ 1183342 h 1183342"/>
                    <a:gd name="connsiteX4" fmla="*/ 100853 w 2861983"/>
                    <a:gd name="connsiteY4" fmla="*/ 53789 h 1183342"/>
                    <a:gd name="connsiteX0" fmla="*/ 0 w 2761130"/>
                    <a:gd name="connsiteY0" fmla="*/ 53789 h 147919"/>
                    <a:gd name="connsiteX1" fmla="*/ 2754406 w 2761130"/>
                    <a:gd name="connsiteY1" fmla="*/ 0 h 147919"/>
                    <a:gd name="connsiteX2" fmla="*/ 2761130 w 2761130"/>
                    <a:gd name="connsiteY2" fmla="*/ 141194 h 147919"/>
                    <a:gd name="connsiteX3" fmla="*/ 0 w 2761130"/>
                    <a:gd name="connsiteY3" fmla="*/ 147919 h 147919"/>
                    <a:gd name="connsiteX4" fmla="*/ 0 w 2761130"/>
                    <a:gd name="connsiteY4" fmla="*/ 53789 h 147919"/>
                    <a:gd name="connsiteX0" fmla="*/ 0 w 2761130"/>
                    <a:gd name="connsiteY0" fmla="*/ 53789 h 829985"/>
                    <a:gd name="connsiteX1" fmla="*/ 2754406 w 2761130"/>
                    <a:gd name="connsiteY1" fmla="*/ 0 h 829985"/>
                    <a:gd name="connsiteX2" fmla="*/ 2761130 w 2761130"/>
                    <a:gd name="connsiteY2" fmla="*/ 141194 h 829985"/>
                    <a:gd name="connsiteX3" fmla="*/ 0 w 2761130"/>
                    <a:gd name="connsiteY3" fmla="*/ 147919 h 829985"/>
                    <a:gd name="connsiteX4" fmla="*/ 0 w 2761130"/>
                    <a:gd name="connsiteY4" fmla="*/ 53789 h 829985"/>
                    <a:gd name="connsiteX0" fmla="*/ 0 w 2761130"/>
                    <a:gd name="connsiteY0" fmla="*/ 53789 h 1014528"/>
                    <a:gd name="connsiteX1" fmla="*/ 2754406 w 2761130"/>
                    <a:gd name="connsiteY1" fmla="*/ 0 h 1014528"/>
                    <a:gd name="connsiteX2" fmla="*/ 2761130 w 2761130"/>
                    <a:gd name="connsiteY2" fmla="*/ 141194 h 1014528"/>
                    <a:gd name="connsiteX3" fmla="*/ 0 w 2761130"/>
                    <a:gd name="connsiteY3" fmla="*/ 147919 h 1014528"/>
                    <a:gd name="connsiteX4" fmla="*/ 0 w 2761130"/>
                    <a:gd name="connsiteY4" fmla="*/ 53789 h 1014528"/>
                    <a:gd name="connsiteX0" fmla="*/ 0 w 2761130"/>
                    <a:gd name="connsiteY0" fmla="*/ 53789 h 1027232"/>
                    <a:gd name="connsiteX1" fmla="*/ 2754406 w 2761130"/>
                    <a:gd name="connsiteY1" fmla="*/ 0 h 1027232"/>
                    <a:gd name="connsiteX2" fmla="*/ 2761130 w 2761130"/>
                    <a:gd name="connsiteY2" fmla="*/ 141194 h 1027232"/>
                    <a:gd name="connsiteX3" fmla="*/ 0 w 2761130"/>
                    <a:gd name="connsiteY3" fmla="*/ 168089 h 1027232"/>
                    <a:gd name="connsiteX4" fmla="*/ 0 w 2761130"/>
                    <a:gd name="connsiteY4" fmla="*/ 53789 h 1027232"/>
                    <a:gd name="connsiteX0" fmla="*/ 0 w 2761130"/>
                    <a:gd name="connsiteY0" fmla="*/ 53789 h 981332"/>
                    <a:gd name="connsiteX1" fmla="*/ 2754406 w 2761130"/>
                    <a:gd name="connsiteY1" fmla="*/ 0 h 981332"/>
                    <a:gd name="connsiteX2" fmla="*/ 2761130 w 2761130"/>
                    <a:gd name="connsiteY2" fmla="*/ 141194 h 981332"/>
                    <a:gd name="connsiteX3" fmla="*/ 0 w 2761130"/>
                    <a:gd name="connsiteY3" fmla="*/ 168089 h 981332"/>
                    <a:gd name="connsiteX4" fmla="*/ 0 w 2761130"/>
                    <a:gd name="connsiteY4" fmla="*/ 53789 h 981332"/>
                    <a:gd name="connsiteX0" fmla="*/ 0 w 2761130"/>
                    <a:gd name="connsiteY0" fmla="*/ 53789 h 981332"/>
                    <a:gd name="connsiteX1" fmla="*/ 2754406 w 2761130"/>
                    <a:gd name="connsiteY1" fmla="*/ 0 h 981332"/>
                    <a:gd name="connsiteX2" fmla="*/ 2761130 w 2761130"/>
                    <a:gd name="connsiteY2" fmla="*/ 141194 h 981332"/>
                    <a:gd name="connsiteX3" fmla="*/ 0 w 2761130"/>
                    <a:gd name="connsiteY3" fmla="*/ 168089 h 981332"/>
                    <a:gd name="connsiteX4" fmla="*/ 0 w 2761130"/>
                    <a:gd name="connsiteY4" fmla="*/ 53789 h 981332"/>
                    <a:gd name="connsiteX0" fmla="*/ 0 w 2761130"/>
                    <a:gd name="connsiteY0" fmla="*/ 53789 h 993679"/>
                    <a:gd name="connsiteX1" fmla="*/ 2754406 w 2761130"/>
                    <a:gd name="connsiteY1" fmla="*/ 0 h 993679"/>
                    <a:gd name="connsiteX2" fmla="*/ 2761130 w 2761130"/>
                    <a:gd name="connsiteY2" fmla="*/ 141194 h 993679"/>
                    <a:gd name="connsiteX3" fmla="*/ 0 w 2761130"/>
                    <a:gd name="connsiteY3" fmla="*/ 168089 h 993679"/>
                    <a:gd name="connsiteX4" fmla="*/ 0 w 2761130"/>
                    <a:gd name="connsiteY4" fmla="*/ 53789 h 993679"/>
                    <a:gd name="connsiteX0" fmla="*/ 0 w 2761130"/>
                    <a:gd name="connsiteY0" fmla="*/ 53789 h 993679"/>
                    <a:gd name="connsiteX1" fmla="*/ 2754406 w 2761130"/>
                    <a:gd name="connsiteY1" fmla="*/ 0 h 993679"/>
                    <a:gd name="connsiteX2" fmla="*/ 2761130 w 2761130"/>
                    <a:gd name="connsiteY2" fmla="*/ 141194 h 993679"/>
                    <a:gd name="connsiteX3" fmla="*/ 0 w 2761130"/>
                    <a:gd name="connsiteY3" fmla="*/ 168089 h 993679"/>
                    <a:gd name="connsiteX4" fmla="*/ 0 w 2761130"/>
                    <a:gd name="connsiteY4" fmla="*/ 53789 h 993679"/>
                    <a:gd name="connsiteX0" fmla="*/ 0 w 2761130"/>
                    <a:gd name="connsiteY0" fmla="*/ 53789 h 993679"/>
                    <a:gd name="connsiteX1" fmla="*/ 2754406 w 2761130"/>
                    <a:gd name="connsiteY1" fmla="*/ 0 h 993679"/>
                    <a:gd name="connsiteX2" fmla="*/ 2761130 w 2761130"/>
                    <a:gd name="connsiteY2" fmla="*/ 141194 h 993679"/>
                    <a:gd name="connsiteX3" fmla="*/ 0 w 2761130"/>
                    <a:gd name="connsiteY3" fmla="*/ 168089 h 993679"/>
                    <a:gd name="connsiteX4" fmla="*/ 0 w 2761130"/>
                    <a:gd name="connsiteY4" fmla="*/ 53789 h 993679"/>
                    <a:gd name="connsiteX0" fmla="*/ 0 w 2761130"/>
                    <a:gd name="connsiteY0" fmla="*/ 53789 h 993679"/>
                    <a:gd name="connsiteX1" fmla="*/ 2754406 w 2761130"/>
                    <a:gd name="connsiteY1" fmla="*/ 0 h 993679"/>
                    <a:gd name="connsiteX2" fmla="*/ 2761130 w 2761130"/>
                    <a:gd name="connsiteY2" fmla="*/ 141194 h 993679"/>
                    <a:gd name="connsiteX3" fmla="*/ 0 w 2761130"/>
                    <a:gd name="connsiteY3" fmla="*/ 168089 h 993679"/>
                    <a:gd name="connsiteX4" fmla="*/ 0 w 2761130"/>
                    <a:gd name="connsiteY4" fmla="*/ 53789 h 993679"/>
                    <a:gd name="connsiteX0" fmla="*/ 0 w 2767853"/>
                    <a:gd name="connsiteY0" fmla="*/ 47065 h 986955"/>
                    <a:gd name="connsiteX1" fmla="*/ 2767853 w 2767853"/>
                    <a:gd name="connsiteY1" fmla="*/ 0 h 986955"/>
                    <a:gd name="connsiteX2" fmla="*/ 2761130 w 2767853"/>
                    <a:gd name="connsiteY2" fmla="*/ 134470 h 986955"/>
                    <a:gd name="connsiteX3" fmla="*/ 0 w 2767853"/>
                    <a:gd name="connsiteY3" fmla="*/ 161365 h 986955"/>
                    <a:gd name="connsiteX4" fmla="*/ 0 w 2767853"/>
                    <a:gd name="connsiteY4" fmla="*/ 47065 h 986955"/>
                    <a:gd name="connsiteX0" fmla="*/ 0 w 2767853"/>
                    <a:gd name="connsiteY0" fmla="*/ 47065 h 986955"/>
                    <a:gd name="connsiteX1" fmla="*/ 2767853 w 2767853"/>
                    <a:gd name="connsiteY1" fmla="*/ 0 h 986955"/>
                    <a:gd name="connsiteX2" fmla="*/ 2761130 w 2767853"/>
                    <a:gd name="connsiteY2" fmla="*/ 134470 h 986955"/>
                    <a:gd name="connsiteX3" fmla="*/ 0 w 2767853"/>
                    <a:gd name="connsiteY3" fmla="*/ 161365 h 986955"/>
                    <a:gd name="connsiteX4" fmla="*/ 0 w 2767853"/>
                    <a:gd name="connsiteY4" fmla="*/ 47065 h 986955"/>
                    <a:gd name="connsiteX0" fmla="*/ 0 w 2767853"/>
                    <a:gd name="connsiteY0" fmla="*/ 47065 h 972569"/>
                    <a:gd name="connsiteX1" fmla="*/ 2767853 w 2767853"/>
                    <a:gd name="connsiteY1" fmla="*/ 0 h 972569"/>
                    <a:gd name="connsiteX2" fmla="*/ 2761130 w 2767853"/>
                    <a:gd name="connsiteY2" fmla="*/ 134470 h 972569"/>
                    <a:gd name="connsiteX3" fmla="*/ 0 w 2767853"/>
                    <a:gd name="connsiteY3" fmla="*/ 161365 h 972569"/>
                    <a:gd name="connsiteX4" fmla="*/ 0 w 2767853"/>
                    <a:gd name="connsiteY4" fmla="*/ 47065 h 972569"/>
                    <a:gd name="connsiteX0" fmla="*/ 0 w 2767853"/>
                    <a:gd name="connsiteY0" fmla="*/ 47065 h 969707"/>
                    <a:gd name="connsiteX1" fmla="*/ 2767853 w 2767853"/>
                    <a:gd name="connsiteY1" fmla="*/ 0 h 969707"/>
                    <a:gd name="connsiteX2" fmla="*/ 2761130 w 2767853"/>
                    <a:gd name="connsiteY2" fmla="*/ 134470 h 969707"/>
                    <a:gd name="connsiteX3" fmla="*/ 0 w 2767853"/>
                    <a:gd name="connsiteY3" fmla="*/ 161365 h 969707"/>
                    <a:gd name="connsiteX4" fmla="*/ 0 w 2767853"/>
                    <a:gd name="connsiteY4" fmla="*/ 47065 h 969707"/>
                    <a:gd name="connsiteX0" fmla="*/ 0 w 2767853"/>
                    <a:gd name="connsiteY0" fmla="*/ 47065 h 972569"/>
                    <a:gd name="connsiteX1" fmla="*/ 2767853 w 2767853"/>
                    <a:gd name="connsiteY1" fmla="*/ 0 h 972569"/>
                    <a:gd name="connsiteX2" fmla="*/ 2761130 w 2767853"/>
                    <a:gd name="connsiteY2" fmla="*/ 134470 h 972569"/>
                    <a:gd name="connsiteX3" fmla="*/ 0 w 2767853"/>
                    <a:gd name="connsiteY3" fmla="*/ 161365 h 972569"/>
                    <a:gd name="connsiteX4" fmla="*/ 0 w 2767853"/>
                    <a:gd name="connsiteY4" fmla="*/ 47065 h 972569"/>
                    <a:gd name="connsiteX0" fmla="*/ 0 w 2767853"/>
                    <a:gd name="connsiteY0" fmla="*/ 47065 h 986955"/>
                    <a:gd name="connsiteX1" fmla="*/ 2767853 w 2767853"/>
                    <a:gd name="connsiteY1" fmla="*/ 0 h 986955"/>
                    <a:gd name="connsiteX2" fmla="*/ 2761130 w 2767853"/>
                    <a:gd name="connsiteY2" fmla="*/ 134470 h 986955"/>
                    <a:gd name="connsiteX3" fmla="*/ 0 w 2767853"/>
                    <a:gd name="connsiteY3" fmla="*/ 161365 h 986955"/>
                    <a:gd name="connsiteX4" fmla="*/ 0 w 2767853"/>
                    <a:gd name="connsiteY4" fmla="*/ 47065 h 986955"/>
                    <a:gd name="connsiteX0" fmla="*/ 0 w 2767853"/>
                    <a:gd name="connsiteY0" fmla="*/ 47065 h 984111"/>
                    <a:gd name="connsiteX1" fmla="*/ 2767853 w 2767853"/>
                    <a:gd name="connsiteY1" fmla="*/ 0 h 984111"/>
                    <a:gd name="connsiteX2" fmla="*/ 2761130 w 2767853"/>
                    <a:gd name="connsiteY2" fmla="*/ 134470 h 984111"/>
                    <a:gd name="connsiteX3" fmla="*/ 0 w 2767853"/>
                    <a:gd name="connsiteY3" fmla="*/ 161365 h 984111"/>
                    <a:gd name="connsiteX4" fmla="*/ 0 w 2767853"/>
                    <a:gd name="connsiteY4" fmla="*/ 47065 h 984111"/>
                    <a:gd name="connsiteX0" fmla="*/ 0 w 2767853"/>
                    <a:gd name="connsiteY0" fmla="*/ 47065 h 984111"/>
                    <a:gd name="connsiteX1" fmla="*/ 2767853 w 2767853"/>
                    <a:gd name="connsiteY1" fmla="*/ 0 h 984111"/>
                    <a:gd name="connsiteX2" fmla="*/ 2761130 w 2767853"/>
                    <a:gd name="connsiteY2" fmla="*/ 134470 h 984111"/>
                    <a:gd name="connsiteX3" fmla="*/ 0 w 2767853"/>
                    <a:gd name="connsiteY3" fmla="*/ 161365 h 984111"/>
                    <a:gd name="connsiteX4" fmla="*/ 0 w 2767853"/>
                    <a:gd name="connsiteY4" fmla="*/ 47065 h 984111"/>
                    <a:gd name="connsiteX0" fmla="*/ 0 w 2761130"/>
                    <a:gd name="connsiteY0" fmla="*/ 25717 h 962763"/>
                    <a:gd name="connsiteX1" fmla="*/ 2757179 w 2761130"/>
                    <a:gd name="connsiteY1" fmla="*/ 0 h 962763"/>
                    <a:gd name="connsiteX2" fmla="*/ 2761130 w 2761130"/>
                    <a:gd name="connsiteY2" fmla="*/ 113122 h 962763"/>
                    <a:gd name="connsiteX3" fmla="*/ 0 w 2761130"/>
                    <a:gd name="connsiteY3" fmla="*/ 140017 h 962763"/>
                    <a:gd name="connsiteX4" fmla="*/ 0 w 2761130"/>
                    <a:gd name="connsiteY4" fmla="*/ 25717 h 962763"/>
                    <a:gd name="connsiteX0" fmla="*/ 0 w 2761130"/>
                    <a:gd name="connsiteY0" fmla="*/ 25717 h 962763"/>
                    <a:gd name="connsiteX1" fmla="*/ 2757179 w 2761130"/>
                    <a:gd name="connsiteY1" fmla="*/ 0 h 962763"/>
                    <a:gd name="connsiteX2" fmla="*/ 2761130 w 2761130"/>
                    <a:gd name="connsiteY2" fmla="*/ 113122 h 962763"/>
                    <a:gd name="connsiteX3" fmla="*/ 0 w 2761130"/>
                    <a:gd name="connsiteY3" fmla="*/ 140017 h 962763"/>
                    <a:gd name="connsiteX4" fmla="*/ 0 w 2761130"/>
                    <a:gd name="connsiteY4" fmla="*/ 25717 h 962763"/>
                    <a:gd name="connsiteX0" fmla="*/ 0 w 2761130"/>
                    <a:gd name="connsiteY0" fmla="*/ 25717 h 962763"/>
                    <a:gd name="connsiteX1" fmla="*/ 2757179 w 2761130"/>
                    <a:gd name="connsiteY1" fmla="*/ 0 h 962763"/>
                    <a:gd name="connsiteX2" fmla="*/ 2761130 w 2761130"/>
                    <a:gd name="connsiteY2" fmla="*/ 113122 h 962763"/>
                    <a:gd name="connsiteX3" fmla="*/ 0 w 2761130"/>
                    <a:gd name="connsiteY3" fmla="*/ 140017 h 962763"/>
                    <a:gd name="connsiteX4" fmla="*/ 0 w 2761130"/>
                    <a:gd name="connsiteY4" fmla="*/ 25717 h 962763"/>
                    <a:gd name="connsiteX0" fmla="*/ 0 w 2761130"/>
                    <a:gd name="connsiteY0" fmla="*/ 25717 h 967169"/>
                    <a:gd name="connsiteX1" fmla="*/ 2757179 w 2761130"/>
                    <a:gd name="connsiteY1" fmla="*/ 0 h 967169"/>
                    <a:gd name="connsiteX2" fmla="*/ 2761130 w 2761130"/>
                    <a:gd name="connsiteY2" fmla="*/ 113122 h 967169"/>
                    <a:gd name="connsiteX3" fmla="*/ 0 w 2761130"/>
                    <a:gd name="connsiteY3" fmla="*/ 140017 h 967169"/>
                    <a:gd name="connsiteX4" fmla="*/ 0 w 2761130"/>
                    <a:gd name="connsiteY4" fmla="*/ 25717 h 967169"/>
                    <a:gd name="connsiteX0" fmla="*/ 0 w 2761130"/>
                    <a:gd name="connsiteY0" fmla="*/ 25717 h 956664"/>
                    <a:gd name="connsiteX1" fmla="*/ 2757179 w 2761130"/>
                    <a:gd name="connsiteY1" fmla="*/ 0 h 956664"/>
                    <a:gd name="connsiteX2" fmla="*/ 2761130 w 2761130"/>
                    <a:gd name="connsiteY2" fmla="*/ 113122 h 956664"/>
                    <a:gd name="connsiteX3" fmla="*/ 0 w 2761130"/>
                    <a:gd name="connsiteY3" fmla="*/ 140017 h 956664"/>
                    <a:gd name="connsiteX4" fmla="*/ 0 w 2761130"/>
                    <a:gd name="connsiteY4" fmla="*/ 25717 h 956664"/>
                    <a:gd name="connsiteX0" fmla="*/ 0 w 2761130"/>
                    <a:gd name="connsiteY0" fmla="*/ 25717 h 958164"/>
                    <a:gd name="connsiteX1" fmla="*/ 2757179 w 2761130"/>
                    <a:gd name="connsiteY1" fmla="*/ 0 h 958164"/>
                    <a:gd name="connsiteX2" fmla="*/ 2761130 w 2761130"/>
                    <a:gd name="connsiteY2" fmla="*/ 113122 h 958164"/>
                    <a:gd name="connsiteX3" fmla="*/ 0 w 2761130"/>
                    <a:gd name="connsiteY3" fmla="*/ 140017 h 958164"/>
                    <a:gd name="connsiteX4" fmla="*/ 0 w 2761130"/>
                    <a:gd name="connsiteY4" fmla="*/ 25717 h 958164"/>
                    <a:gd name="connsiteX0" fmla="*/ 0 w 2761130"/>
                    <a:gd name="connsiteY0" fmla="*/ 25717 h 959273"/>
                    <a:gd name="connsiteX1" fmla="*/ 2757179 w 2761130"/>
                    <a:gd name="connsiteY1" fmla="*/ 0 h 959273"/>
                    <a:gd name="connsiteX2" fmla="*/ 2761130 w 2761130"/>
                    <a:gd name="connsiteY2" fmla="*/ 113122 h 959273"/>
                    <a:gd name="connsiteX3" fmla="*/ 0 w 2761130"/>
                    <a:gd name="connsiteY3" fmla="*/ 140017 h 959273"/>
                    <a:gd name="connsiteX4" fmla="*/ 0 w 2761130"/>
                    <a:gd name="connsiteY4" fmla="*/ 25717 h 959273"/>
                    <a:gd name="connsiteX0" fmla="*/ 0 w 2761130"/>
                    <a:gd name="connsiteY0" fmla="*/ 25717 h 959273"/>
                    <a:gd name="connsiteX1" fmla="*/ 2757179 w 2761130"/>
                    <a:gd name="connsiteY1" fmla="*/ 0 h 959273"/>
                    <a:gd name="connsiteX2" fmla="*/ 2761130 w 2761130"/>
                    <a:gd name="connsiteY2" fmla="*/ 113122 h 959273"/>
                    <a:gd name="connsiteX3" fmla="*/ 0 w 2761130"/>
                    <a:gd name="connsiteY3" fmla="*/ 140017 h 959273"/>
                    <a:gd name="connsiteX4" fmla="*/ 0 w 2761130"/>
                    <a:gd name="connsiteY4" fmla="*/ 25717 h 959273"/>
                    <a:gd name="connsiteX0" fmla="*/ 0 w 2761130"/>
                    <a:gd name="connsiteY0" fmla="*/ 25717 h 959273"/>
                    <a:gd name="connsiteX1" fmla="*/ 2757179 w 2761130"/>
                    <a:gd name="connsiteY1" fmla="*/ 0 h 959273"/>
                    <a:gd name="connsiteX2" fmla="*/ 2761130 w 2761130"/>
                    <a:gd name="connsiteY2" fmla="*/ 113122 h 959273"/>
                    <a:gd name="connsiteX3" fmla="*/ 0 w 2761130"/>
                    <a:gd name="connsiteY3" fmla="*/ 140017 h 959273"/>
                    <a:gd name="connsiteX4" fmla="*/ 0 w 2761130"/>
                    <a:gd name="connsiteY4" fmla="*/ 25717 h 959273"/>
                    <a:gd name="connsiteX0" fmla="*/ 0 w 2761130"/>
                    <a:gd name="connsiteY0" fmla="*/ 25717 h 963408"/>
                    <a:gd name="connsiteX1" fmla="*/ 2757179 w 2761130"/>
                    <a:gd name="connsiteY1" fmla="*/ 0 h 963408"/>
                    <a:gd name="connsiteX2" fmla="*/ 2761130 w 2761130"/>
                    <a:gd name="connsiteY2" fmla="*/ 113122 h 963408"/>
                    <a:gd name="connsiteX3" fmla="*/ 0 w 2761130"/>
                    <a:gd name="connsiteY3" fmla="*/ 140017 h 963408"/>
                    <a:gd name="connsiteX4" fmla="*/ 0 w 2761130"/>
                    <a:gd name="connsiteY4" fmla="*/ 25717 h 9634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61130" h="963408">
                      <a:moveTo>
                        <a:pt x="0" y="25717"/>
                      </a:moveTo>
                      <a:cubicBezTo>
                        <a:pt x="623085" y="1076435"/>
                        <a:pt x="2009513" y="1237663"/>
                        <a:pt x="2757179" y="0"/>
                      </a:cubicBezTo>
                      <a:cubicBezTo>
                        <a:pt x="2758496" y="1177"/>
                        <a:pt x="2759813" y="103351"/>
                        <a:pt x="2761130" y="113122"/>
                      </a:cubicBezTo>
                      <a:cubicBezTo>
                        <a:pt x="2430372" y="892683"/>
                        <a:pt x="899030" y="1541817"/>
                        <a:pt x="0" y="140017"/>
                      </a:cubicBezTo>
                      <a:lnTo>
                        <a:pt x="0" y="25717"/>
                      </a:lnTo>
                      <a:close/>
                    </a:path>
                  </a:pathLst>
                </a:custGeom>
                <a:solidFill>
                  <a:srgbClr val="7F7F7F">
                    <a:lumMod val="60000"/>
                    <a:lumOff val="40000"/>
                  </a:srgbClr>
                </a:solidFill>
                <a:ln w="25400" cap="flat" cmpd="sng" algn="ctr">
                  <a:noFill/>
                  <a:prstDash val="solid"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47" name="Rectangle 46"/>
              <p:cNvSpPr/>
              <p:nvPr/>
            </p:nvSpPr>
            <p:spPr>
              <a:xfrm>
                <a:off x="529451" y="5661512"/>
                <a:ext cx="3603988" cy="281855"/>
              </a:xfrm>
              <a:prstGeom prst="rect">
                <a:avLst/>
              </a:prstGeom>
              <a:solidFill>
                <a:srgbClr val="7F7F7F">
                  <a:lumMod val="60000"/>
                  <a:lumOff val="4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51" name="Group 50"/>
          <p:cNvGrpSpPr/>
          <p:nvPr/>
        </p:nvGrpSpPr>
        <p:grpSpPr>
          <a:xfrm>
            <a:off x="5696221" y="1613714"/>
            <a:ext cx="3662524" cy="5015686"/>
            <a:chOff x="5696221" y="1146780"/>
            <a:chExt cx="3662524" cy="5166391"/>
          </a:xfrm>
        </p:grpSpPr>
        <p:pic>
          <p:nvPicPr>
            <p:cNvPr id="52" name="Picture 5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98" t="13054" r="5135" b="17855"/>
            <a:stretch/>
          </p:blipFill>
          <p:spPr>
            <a:xfrm>
              <a:off x="5696221" y="5509823"/>
              <a:ext cx="3662524" cy="803348"/>
            </a:xfrm>
            <a:prstGeom prst="rect">
              <a:avLst/>
            </a:prstGeom>
          </p:spPr>
        </p:pic>
        <p:grpSp>
          <p:nvGrpSpPr>
            <p:cNvPr id="53" name="Group 52"/>
            <p:cNvGrpSpPr/>
            <p:nvPr/>
          </p:nvGrpSpPr>
          <p:grpSpPr>
            <a:xfrm>
              <a:off x="6179219" y="1146780"/>
              <a:ext cx="2879589" cy="4832971"/>
              <a:chOff x="528737" y="1143000"/>
              <a:chExt cx="3604966" cy="5181599"/>
            </a:xfrm>
          </p:grpSpPr>
          <p:grpSp>
            <p:nvGrpSpPr>
              <p:cNvPr id="54" name="Group 53"/>
              <p:cNvGrpSpPr/>
              <p:nvPr/>
            </p:nvGrpSpPr>
            <p:grpSpPr>
              <a:xfrm>
                <a:off x="528737" y="1143000"/>
                <a:ext cx="3604966" cy="5181599"/>
                <a:chOff x="1395626" y="1705896"/>
                <a:chExt cx="2761803" cy="3969681"/>
              </a:xfrm>
            </p:grpSpPr>
            <p:sp>
              <p:nvSpPr>
                <p:cNvPr id="56" name="Rectangle 4"/>
                <p:cNvSpPr/>
                <p:nvPr/>
              </p:nvSpPr>
              <p:spPr>
                <a:xfrm>
                  <a:off x="1395626" y="2639939"/>
                  <a:ext cx="2761803" cy="3035638"/>
                </a:xfrm>
                <a:prstGeom prst="roundRect">
                  <a:avLst>
                    <a:gd name="adj" fmla="val 7014"/>
                  </a:avLst>
                </a:prstGeom>
                <a:gradFill>
                  <a:gsLst>
                    <a:gs pos="1000">
                      <a:srgbClr val="249FE3"/>
                    </a:gs>
                    <a:gs pos="90000">
                      <a:srgbClr val="249FE3">
                        <a:lumMod val="20000"/>
                        <a:lumOff val="80000"/>
                      </a:srgbClr>
                    </a:gs>
                  </a:gsLst>
                  <a:lin ang="16200000" scaled="1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7" name="Rounded Rectangle 3"/>
                <p:cNvSpPr/>
                <p:nvPr/>
              </p:nvSpPr>
              <p:spPr>
                <a:xfrm>
                  <a:off x="1396324" y="1705896"/>
                  <a:ext cx="2755065" cy="1751330"/>
                </a:xfrm>
                <a:custGeom>
                  <a:avLst/>
                  <a:gdLst>
                    <a:gd name="connsiteX0" fmla="*/ 2755065 w 2755065"/>
                    <a:gd name="connsiteY0" fmla="*/ 1651461 h 3680064"/>
                    <a:gd name="connsiteX1" fmla="*/ 2755065 w 2755065"/>
                    <a:gd name="connsiteY1" fmla="*/ 3660873 h 3680064"/>
                    <a:gd name="connsiteX2" fmla="*/ 2755065 w 2755065"/>
                    <a:gd name="connsiteY2" fmla="*/ 1651461 h 3680064"/>
                    <a:gd name="connsiteX3" fmla="*/ 0 w 2755065"/>
                    <a:gd name="connsiteY3" fmla="*/ 1492473 h 3680064"/>
                    <a:gd name="connsiteX4" fmla="*/ 3874 w 2755065"/>
                    <a:gd name="connsiteY4" fmla="*/ 3680064 h 3680064"/>
                    <a:gd name="connsiteX5" fmla="*/ 0 w 2755065"/>
                    <a:gd name="connsiteY5" fmla="*/ 3660873 h 3680064"/>
                    <a:gd name="connsiteX6" fmla="*/ 0 w 2755065"/>
                    <a:gd name="connsiteY6" fmla="*/ 1492473 h 3680064"/>
                    <a:gd name="connsiteX7" fmla="*/ 72927 w 2755065"/>
                    <a:gd name="connsiteY7" fmla="*/ 0 h 3680064"/>
                    <a:gd name="connsiteX8" fmla="*/ 2682138 w 2755065"/>
                    <a:gd name="connsiteY8" fmla="*/ 0 h 3680064"/>
                    <a:gd name="connsiteX9" fmla="*/ 2755065 w 2755065"/>
                    <a:gd name="connsiteY9" fmla="*/ 72927 h 3680064"/>
                    <a:gd name="connsiteX10" fmla="*/ 2755065 w 2755065"/>
                    <a:gd name="connsiteY10" fmla="*/ 1379858 h 3680064"/>
                    <a:gd name="connsiteX11" fmla="*/ 0 w 2755065"/>
                    <a:gd name="connsiteY11" fmla="*/ 1386557 h 3680064"/>
                    <a:gd name="connsiteX12" fmla="*/ 0 w 2755065"/>
                    <a:gd name="connsiteY12" fmla="*/ 72927 h 3680064"/>
                    <a:gd name="connsiteX13" fmla="*/ 72927 w 2755065"/>
                    <a:gd name="connsiteY13" fmla="*/ 0 h 3680064"/>
                    <a:gd name="connsiteX0" fmla="*/ 0 w 2755065"/>
                    <a:gd name="connsiteY0" fmla="*/ 1492473 h 3680064"/>
                    <a:gd name="connsiteX1" fmla="*/ 3874 w 2755065"/>
                    <a:gd name="connsiteY1" fmla="*/ 3680064 h 3680064"/>
                    <a:gd name="connsiteX2" fmla="*/ 0 w 2755065"/>
                    <a:gd name="connsiteY2" fmla="*/ 3660873 h 3680064"/>
                    <a:gd name="connsiteX3" fmla="*/ 0 w 2755065"/>
                    <a:gd name="connsiteY3" fmla="*/ 1492473 h 3680064"/>
                    <a:gd name="connsiteX4" fmla="*/ 72927 w 2755065"/>
                    <a:gd name="connsiteY4" fmla="*/ 0 h 3680064"/>
                    <a:gd name="connsiteX5" fmla="*/ 2682138 w 2755065"/>
                    <a:gd name="connsiteY5" fmla="*/ 0 h 3680064"/>
                    <a:gd name="connsiteX6" fmla="*/ 2755065 w 2755065"/>
                    <a:gd name="connsiteY6" fmla="*/ 72927 h 3680064"/>
                    <a:gd name="connsiteX7" fmla="*/ 2755065 w 2755065"/>
                    <a:gd name="connsiteY7" fmla="*/ 1379858 h 3680064"/>
                    <a:gd name="connsiteX8" fmla="*/ 0 w 2755065"/>
                    <a:gd name="connsiteY8" fmla="*/ 1386557 h 3680064"/>
                    <a:gd name="connsiteX9" fmla="*/ 0 w 2755065"/>
                    <a:gd name="connsiteY9" fmla="*/ 72927 h 3680064"/>
                    <a:gd name="connsiteX10" fmla="*/ 72927 w 2755065"/>
                    <a:gd name="connsiteY10" fmla="*/ 0 h 3680064"/>
                    <a:gd name="connsiteX0" fmla="*/ 0 w 2755065"/>
                    <a:gd name="connsiteY0" fmla="*/ 1492473 h 3680064"/>
                    <a:gd name="connsiteX1" fmla="*/ 3874 w 2755065"/>
                    <a:gd name="connsiteY1" fmla="*/ 3680064 h 3680064"/>
                    <a:gd name="connsiteX2" fmla="*/ 0 w 2755065"/>
                    <a:gd name="connsiteY2" fmla="*/ 1492473 h 3680064"/>
                    <a:gd name="connsiteX3" fmla="*/ 72927 w 2755065"/>
                    <a:gd name="connsiteY3" fmla="*/ 0 h 3680064"/>
                    <a:gd name="connsiteX4" fmla="*/ 2682138 w 2755065"/>
                    <a:gd name="connsiteY4" fmla="*/ 0 h 3680064"/>
                    <a:gd name="connsiteX5" fmla="*/ 2755065 w 2755065"/>
                    <a:gd name="connsiteY5" fmla="*/ 72927 h 3680064"/>
                    <a:gd name="connsiteX6" fmla="*/ 2755065 w 2755065"/>
                    <a:gd name="connsiteY6" fmla="*/ 1379858 h 3680064"/>
                    <a:gd name="connsiteX7" fmla="*/ 0 w 2755065"/>
                    <a:gd name="connsiteY7" fmla="*/ 1386557 h 3680064"/>
                    <a:gd name="connsiteX8" fmla="*/ 0 w 2755065"/>
                    <a:gd name="connsiteY8" fmla="*/ 72927 h 3680064"/>
                    <a:gd name="connsiteX9" fmla="*/ 72927 w 2755065"/>
                    <a:gd name="connsiteY9" fmla="*/ 0 h 3680064"/>
                    <a:gd name="connsiteX0" fmla="*/ 72927 w 2755065"/>
                    <a:gd name="connsiteY0" fmla="*/ 0 h 2197370"/>
                    <a:gd name="connsiteX1" fmla="*/ 2682138 w 2755065"/>
                    <a:gd name="connsiteY1" fmla="*/ 0 h 2197370"/>
                    <a:gd name="connsiteX2" fmla="*/ 2755065 w 2755065"/>
                    <a:gd name="connsiteY2" fmla="*/ 72927 h 2197370"/>
                    <a:gd name="connsiteX3" fmla="*/ 2755065 w 2755065"/>
                    <a:gd name="connsiteY3" fmla="*/ 1379858 h 2197370"/>
                    <a:gd name="connsiteX4" fmla="*/ 0 w 2755065"/>
                    <a:gd name="connsiteY4" fmla="*/ 1386557 h 2197370"/>
                    <a:gd name="connsiteX5" fmla="*/ 0 w 2755065"/>
                    <a:gd name="connsiteY5" fmla="*/ 72927 h 2197370"/>
                    <a:gd name="connsiteX6" fmla="*/ 72927 w 2755065"/>
                    <a:gd name="connsiteY6" fmla="*/ 0 h 2197370"/>
                    <a:gd name="connsiteX0" fmla="*/ 72927 w 2755065"/>
                    <a:gd name="connsiteY0" fmla="*/ 0 h 2201354"/>
                    <a:gd name="connsiteX1" fmla="*/ 2682138 w 2755065"/>
                    <a:gd name="connsiteY1" fmla="*/ 0 h 2201354"/>
                    <a:gd name="connsiteX2" fmla="*/ 2755065 w 2755065"/>
                    <a:gd name="connsiteY2" fmla="*/ 72927 h 2201354"/>
                    <a:gd name="connsiteX3" fmla="*/ 2755065 w 2755065"/>
                    <a:gd name="connsiteY3" fmla="*/ 1379858 h 2201354"/>
                    <a:gd name="connsiteX4" fmla="*/ 0 w 2755065"/>
                    <a:gd name="connsiteY4" fmla="*/ 1386557 h 2201354"/>
                    <a:gd name="connsiteX5" fmla="*/ 0 w 2755065"/>
                    <a:gd name="connsiteY5" fmla="*/ 72927 h 2201354"/>
                    <a:gd name="connsiteX6" fmla="*/ 72927 w 2755065"/>
                    <a:gd name="connsiteY6" fmla="*/ 0 h 2201354"/>
                    <a:gd name="connsiteX0" fmla="*/ 72927 w 2755065"/>
                    <a:gd name="connsiteY0" fmla="*/ 0 h 2216919"/>
                    <a:gd name="connsiteX1" fmla="*/ 2682138 w 2755065"/>
                    <a:gd name="connsiteY1" fmla="*/ 0 h 2216919"/>
                    <a:gd name="connsiteX2" fmla="*/ 2755065 w 2755065"/>
                    <a:gd name="connsiteY2" fmla="*/ 72927 h 2216919"/>
                    <a:gd name="connsiteX3" fmla="*/ 2755065 w 2755065"/>
                    <a:gd name="connsiteY3" fmla="*/ 1379858 h 2216919"/>
                    <a:gd name="connsiteX4" fmla="*/ 0 w 2755065"/>
                    <a:gd name="connsiteY4" fmla="*/ 1386557 h 2216919"/>
                    <a:gd name="connsiteX5" fmla="*/ 0 w 2755065"/>
                    <a:gd name="connsiteY5" fmla="*/ 72927 h 2216919"/>
                    <a:gd name="connsiteX6" fmla="*/ 72927 w 2755065"/>
                    <a:gd name="connsiteY6" fmla="*/ 0 h 2216919"/>
                    <a:gd name="connsiteX0" fmla="*/ 72927 w 2755065"/>
                    <a:gd name="connsiteY0" fmla="*/ 0 h 2208155"/>
                    <a:gd name="connsiteX1" fmla="*/ 2682138 w 2755065"/>
                    <a:gd name="connsiteY1" fmla="*/ 0 h 2208155"/>
                    <a:gd name="connsiteX2" fmla="*/ 2755065 w 2755065"/>
                    <a:gd name="connsiteY2" fmla="*/ 72927 h 2208155"/>
                    <a:gd name="connsiteX3" fmla="*/ 2755065 w 2755065"/>
                    <a:gd name="connsiteY3" fmla="*/ 1379858 h 2208155"/>
                    <a:gd name="connsiteX4" fmla="*/ 0 w 2755065"/>
                    <a:gd name="connsiteY4" fmla="*/ 1386557 h 2208155"/>
                    <a:gd name="connsiteX5" fmla="*/ 0 w 2755065"/>
                    <a:gd name="connsiteY5" fmla="*/ 72927 h 2208155"/>
                    <a:gd name="connsiteX6" fmla="*/ 72927 w 2755065"/>
                    <a:gd name="connsiteY6" fmla="*/ 0 h 2208155"/>
                    <a:gd name="connsiteX0" fmla="*/ 72927 w 2755065"/>
                    <a:gd name="connsiteY0" fmla="*/ 0 h 2213021"/>
                    <a:gd name="connsiteX1" fmla="*/ 2682138 w 2755065"/>
                    <a:gd name="connsiteY1" fmla="*/ 0 h 2213021"/>
                    <a:gd name="connsiteX2" fmla="*/ 2755065 w 2755065"/>
                    <a:gd name="connsiteY2" fmla="*/ 72927 h 2213021"/>
                    <a:gd name="connsiteX3" fmla="*/ 2755065 w 2755065"/>
                    <a:gd name="connsiteY3" fmla="*/ 1379858 h 2213021"/>
                    <a:gd name="connsiteX4" fmla="*/ 0 w 2755065"/>
                    <a:gd name="connsiteY4" fmla="*/ 1386557 h 2213021"/>
                    <a:gd name="connsiteX5" fmla="*/ 0 w 2755065"/>
                    <a:gd name="connsiteY5" fmla="*/ 72927 h 2213021"/>
                    <a:gd name="connsiteX6" fmla="*/ 72927 w 2755065"/>
                    <a:gd name="connsiteY6" fmla="*/ 0 h 22130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55065" h="2213021">
                      <a:moveTo>
                        <a:pt x="72927" y="0"/>
                      </a:moveTo>
                      <a:lnTo>
                        <a:pt x="2682138" y="0"/>
                      </a:lnTo>
                      <a:cubicBezTo>
                        <a:pt x="2722414" y="0"/>
                        <a:pt x="2755065" y="32651"/>
                        <a:pt x="2755065" y="72927"/>
                      </a:cubicBezTo>
                      <a:lnTo>
                        <a:pt x="2755065" y="1379858"/>
                      </a:lnTo>
                      <a:cubicBezTo>
                        <a:pt x="2318033" y="2250606"/>
                        <a:pt x="830421" y="2704882"/>
                        <a:pt x="0" y="1386557"/>
                      </a:cubicBezTo>
                      <a:lnTo>
                        <a:pt x="0" y="72927"/>
                      </a:lnTo>
                      <a:cubicBezTo>
                        <a:pt x="0" y="32651"/>
                        <a:pt x="32651" y="0"/>
                        <a:pt x="72927" y="0"/>
                      </a:cubicBezTo>
                      <a:close/>
                    </a:path>
                  </a:pathLst>
                </a:custGeom>
                <a:blipFill>
                  <a:blip r:embed="rId6"/>
                  <a:stretch>
                    <a:fillRect/>
                  </a:stretch>
                </a:blipFill>
                <a:ln w="25400" cap="flat" cmpd="sng" algn="ctr">
                  <a:noFill/>
                  <a:prstDash val="solid"/>
                </a:ln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8" name="Rectangle 4"/>
                <p:cNvSpPr/>
                <p:nvPr/>
              </p:nvSpPr>
              <p:spPr>
                <a:xfrm>
                  <a:off x="1396253" y="2694809"/>
                  <a:ext cx="2761130" cy="762417"/>
                </a:xfrm>
                <a:custGeom>
                  <a:avLst/>
                  <a:gdLst>
                    <a:gd name="connsiteX0" fmla="*/ 0 w 2895600"/>
                    <a:gd name="connsiteY0" fmla="*/ 0 h 1143000"/>
                    <a:gd name="connsiteX1" fmla="*/ 2895600 w 2895600"/>
                    <a:gd name="connsiteY1" fmla="*/ 0 h 1143000"/>
                    <a:gd name="connsiteX2" fmla="*/ 2895600 w 2895600"/>
                    <a:gd name="connsiteY2" fmla="*/ 1143000 h 1143000"/>
                    <a:gd name="connsiteX3" fmla="*/ 0 w 2895600"/>
                    <a:gd name="connsiteY3" fmla="*/ 1143000 h 1143000"/>
                    <a:gd name="connsiteX4" fmla="*/ 0 w 2895600"/>
                    <a:gd name="connsiteY4" fmla="*/ 0 h 1143000"/>
                    <a:gd name="connsiteX0" fmla="*/ 100853 w 2895600"/>
                    <a:gd name="connsiteY0" fmla="*/ 13447 h 1143000"/>
                    <a:gd name="connsiteX1" fmla="*/ 2895600 w 2895600"/>
                    <a:gd name="connsiteY1" fmla="*/ 0 h 1143000"/>
                    <a:gd name="connsiteX2" fmla="*/ 2895600 w 2895600"/>
                    <a:gd name="connsiteY2" fmla="*/ 1143000 h 1143000"/>
                    <a:gd name="connsiteX3" fmla="*/ 0 w 2895600"/>
                    <a:gd name="connsiteY3" fmla="*/ 1143000 h 1143000"/>
                    <a:gd name="connsiteX4" fmla="*/ 100853 w 2895600"/>
                    <a:gd name="connsiteY4" fmla="*/ 13447 h 1143000"/>
                    <a:gd name="connsiteX0" fmla="*/ 100853 w 2895600"/>
                    <a:gd name="connsiteY0" fmla="*/ 53789 h 1183342"/>
                    <a:gd name="connsiteX1" fmla="*/ 2855259 w 2895600"/>
                    <a:gd name="connsiteY1" fmla="*/ 0 h 1183342"/>
                    <a:gd name="connsiteX2" fmla="*/ 2895600 w 2895600"/>
                    <a:gd name="connsiteY2" fmla="*/ 1183342 h 1183342"/>
                    <a:gd name="connsiteX3" fmla="*/ 0 w 2895600"/>
                    <a:gd name="connsiteY3" fmla="*/ 1183342 h 1183342"/>
                    <a:gd name="connsiteX4" fmla="*/ 100853 w 2895600"/>
                    <a:gd name="connsiteY4" fmla="*/ 53789 h 1183342"/>
                    <a:gd name="connsiteX0" fmla="*/ 100853 w 2861983"/>
                    <a:gd name="connsiteY0" fmla="*/ 53789 h 1183342"/>
                    <a:gd name="connsiteX1" fmla="*/ 2855259 w 2861983"/>
                    <a:gd name="connsiteY1" fmla="*/ 0 h 1183342"/>
                    <a:gd name="connsiteX2" fmla="*/ 2861983 w 2861983"/>
                    <a:gd name="connsiteY2" fmla="*/ 141194 h 1183342"/>
                    <a:gd name="connsiteX3" fmla="*/ 0 w 2861983"/>
                    <a:gd name="connsiteY3" fmla="*/ 1183342 h 1183342"/>
                    <a:gd name="connsiteX4" fmla="*/ 100853 w 2861983"/>
                    <a:gd name="connsiteY4" fmla="*/ 53789 h 1183342"/>
                    <a:gd name="connsiteX0" fmla="*/ 0 w 2761130"/>
                    <a:gd name="connsiteY0" fmla="*/ 53789 h 147919"/>
                    <a:gd name="connsiteX1" fmla="*/ 2754406 w 2761130"/>
                    <a:gd name="connsiteY1" fmla="*/ 0 h 147919"/>
                    <a:gd name="connsiteX2" fmla="*/ 2761130 w 2761130"/>
                    <a:gd name="connsiteY2" fmla="*/ 141194 h 147919"/>
                    <a:gd name="connsiteX3" fmla="*/ 0 w 2761130"/>
                    <a:gd name="connsiteY3" fmla="*/ 147919 h 147919"/>
                    <a:gd name="connsiteX4" fmla="*/ 0 w 2761130"/>
                    <a:gd name="connsiteY4" fmla="*/ 53789 h 147919"/>
                    <a:gd name="connsiteX0" fmla="*/ 0 w 2761130"/>
                    <a:gd name="connsiteY0" fmla="*/ 53789 h 829985"/>
                    <a:gd name="connsiteX1" fmla="*/ 2754406 w 2761130"/>
                    <a:gd name="connsiteY1" fmla="*/ 0 h 829985"/>
                    <a:gd name="connsiteX2" fmla="*/ 2761130 w 2761130"/>
                    <a:gd name="connsiteY2" fmla="*/ 141194 h 829985"/>
                    <a:gd name="connsiteX3" fmla="*/ 0 w 2761130"/>
                    <a:gd name="connsiteY3" fmla="*/ 147919 h 829985"/>
                    <a:gd name="connsiteX4" fmla="*/ 0 w 2761130"/>
                    <a:gd name="connsiteY4" fmla="*/ 53789 h 829985"/>
                    <a:gd name="connsiteX0" fmla="*/ 0 w 2761130"/>
                    <a:gd name="connsiteY0" fmla="*/ 53789 h 1014528"/>
                    <a:gd name="connsiteX1" fmla="*/ 2754406 w 2761130"/>
                    <a:gd name="connsiteY1" fmla="*/ 0 h 1014528"/>
                    <a:gd name="connsiteX2" fmla="*/ 2761130 w 2761130"/>
                    <a:gd name="connsiteY2" fmla="*/ 141194 h 1014528"/>
                    <a:gd name="connsiteX3" fmla="*/ 0 w 2761130"/>
                    <a:gd name="connsiteY3" fmla="*/ 147919 h 1014528"/>
                    <a:gd name="connsiteX4" fmla="*/ 0 w 2761130"/>
                    <a:gd name="connsiteY4" fmla="*/ 53789 h 1014528"/>
                    <a:gd name="connsiteX0" fmla="*/ 0 w 2761130"/>
                    <a:gd name="connsiteY0" fmla="*/ 53789 h 1027232"/>
                    <a:gd name="connsiteX1" fmla="*/ 2754406 w 2761130"/>
                    <a:gd name="connsiteY1" fmla="*/ 0 h 1027232"/>
                    <a:gd name="connsiteX2" fmla="*/ 2761130 w 2761130"/>
                    <a:gd name="connsiteY2" fmla="*/ 141194 h 1027232"/>
                    <a:gd name="connsiteX3" fmla="*/ 0 w 2761130"/>
                    <a:gd name="connsiteY3" fmla="*/ 168089 h 1027232"/>
                    <a:gd name="connsiteX4" fmla="*/ 0 w 2761130"/>
                    <a:gd name="connsiteY4" fmla="*/ 53789 h 1027232"/>
                    <a:gd name="connsiteX0" fmla="*/ 0 w 2761130"/>
                    <a:gd name="connsiteY0" fmla="*/ 53789 h 981332"/>
                    <a:gd name="connsiteX1" fmla="*/ 2754406 w 2761130"/>
                    <a:gd name="connsiteY1" fmla="*/ 0 h 981332"/>
                    <a:gd name="connsiteX2" fmla="*/ 2761130 w 2761130"/>
                    <a:gd name="connsiteY2" fmla="*/ 141194 h 981332"/>
                    <a:gd name="connsiteX3" fmla="*/ 0 w 2761130"/>
                    <a:gd name="connsiteY3" fmla="*/ 168089 h 981332"/>
                    <a:gd name="connsiteX4" fmla="*/ 0 w 2761130"/>
                    <a:gd name="connsiteY4" fmla="*/ 53789 h 981332"/>
                    <a:gd name="connsiteX0" fmla="*/ 0 w 2761130"/>
                    <a:gd name="connsiteY0" fmla="*/ 53789 h 981332"/>
                    <a:gd name="connsiteX1" fmla="*/ 2754406 w 2761130"/>
                    <a:gd name="connsiteY1" fmla="*/ 0 h 981332"/>
                    <a:gd name="connsiteX2" fmla="*/ 2761130 w 2761130"/>
                    <a:gd name="connsiteY2" fmla="*/ 141194 h 981332"/>
                    <a:gd name="connsiteX3" fmla="*/ 0 w 2761130"/>
                    <a:gd name="connsiteY3" fmla="*/ 168089 h 981332"/>
                    <a:gd name="connsiteX4" fmla="*/ 0 w 2761130"/>
                    <a:gd name="connsiteY4" fmla="*/ 53789 h 981332"/>
                    <a:gd name="connsiteX0" fmla="*/ 0 w 2761130"/>
                    <a:gd name="connsiteY0" fmla="*/ 53789 h 993679"/>
                    <a:gd name="connsiteX1" fmla="*/ 2754406 w 2761130"/>
                    <a:gd name="connsiteY1" fmla="*/ 0 h 993679"/>
                    <a:gd name="connsiteX2" fmla="*/ 2761130 w 2761130"/>
                    <a:gd name="connsiteY2" fmla="*/ 141194 h 993679"/>
                    <a:gd name="connsiteX3" fmla="*/ 0 w 2761130"/>
                    <a:gd name="connsiteY3" fmla="*/ 168089 h 993679"/>
                    <a:gd name="connsiteX4" fmla="*/ 0 w 2761130"/>
                    <a:gd name="connsiteY4" fmla="*/ 53789 h 993679"/>
                    <a:gd name="connsiteX0" fmla="*/ 0 w 2761130"/>
                    <a:gd name="connsiteY0" fmla="*/ 53789 h 993679"/>
                    <a:gd name="connsiteX1" fmla="*/ 2754406 w 2761130"/>
                    <a:gd name="connsiteY1" fmla="*/ 0 h 993679"/>
                    <a:gd name="connsiteX2" fmla="*/ 2761130 w 2761130"/>
                    <a:gd name="connsiteY2" fmla="*/ 141194 h 993679"/>
                    <a:gd name="connsiteX3" fmla="*/ 0 w 2761130"/>
                    <a:gd name="connsiteY3" fmla="*/ 168089 h 993679"/>
                    <a:gd name="connsiteX4" fmla="*/ 0 w 2761130"/>
                    <a:gd name="connsiteY4" fmla="*/ 53789 h 993679"/>
                    <a:gd name="connsiteX0" fmla="*/ 0 w 2761130"/>
                    <a:gd name="connsiteY0" fmla="*/ 53789 h 993679"/>
                    <a:gd name="connsiteX1" fmla="*/ 2754406 w 2761130"/>
                    <a:gd name="connsiteY1" fmla="*/ 0 h 993679"/>
                    <a:gd name="connsiteX2" fmla="*/ 2761130 w 2761130"/>
                    <a:gd name="connsiteY2" fmla="*/ 141194 h 993679"/>
                    <a:gd name="connsiteX3" fmla="*/ 0 w 2761130"/>
                    <a:gd name="connsiteY3" fmla="*/ 168089 h 993679"/>
                    <a:gd name="connsiteX4" fmla="*/ 0 w 2761130"/>
                    <a:gd name="connsiteY4" fmla="*/ 53789 h 993679"/>
                    <a:gd name="connsiteX0" fmla="*/ 0 w 2761130"/>
                    <a:gd name="connsiteY0" fmla="*/ 53789 h 993679"/>
                    <a:gd name="connsiteX1" fmla="*/ 2754406 w 2761130"/>
                    <a:gd name="connsiteY1" fmla="*/ 0 h 993679"/>
                    <a:gd name="connsiteX2" fmla="*/ 2761130 w 2761130"/>
                    <a:gd name="connsiteY2" fmla="*/ 141194 h 993679"/>
                    <a:gd name="connsiteX3" fmla="*/ 0 w 2761130"/>
                    <a:gd name="connsiteY3" fmla="*/ 168089 h 993679"/>
                    <a:gd name="connsiteX4" fmla="*/ 0 w 2761130"/>
                    <a:gd name="connsiteY4" fmla="*/ 53789 h 993679"/>
                    <a:gd name="connsiteX0" fmla="*/ 0 w 2767853"/>
                    <a:gd name="connsiteY0" fmla="*/ 47065 h 986955"/>
                    <a:gd name="connsiteX1" fmla="*/ 2767853 w 2767853"/>
                    <a:gd name="connsiteY1" fmla="*/ 0 h 986955"/>
                    <a:gd name="connsiteX2" fmla="*/ 2761130 w 2767853"/>
                    <a:gd name="connsiteY2" fmla="*/ 134470 h 986955"/>
                    <a:gd name="connsiteX3" fmla="*/ 0 w 2767853"/>
                    <a:gd name="connsiteY3" fmla="*/ 161365 h 986955"/>
                    <a:gd name="connsiteX4" fmla="*/ 0 w 2767853"/>
                    <a:gd name="connsiteY4" fmla="*/ 47065 h 986955"/>
                    <a:gd name="connsiteX0" fmla="*/ 0 w 2767853"/>
                    <a:gd name="connsiteY0" fmla="*/ 47065 h 986955"/>
                    <a:gd name="connsiteX1" fmla="*/ 2767853 w 2767853"/>
                    <a:gd name="connsiteY1" fmla="*/ 0 h 986955"/>
                    <a:gd name="connsiteX2" fmla="*/ 2761130 w 2767853"/>
                    <a:gd name="connsiteY2" fmla="*/ 134470 h 986955"/>
                    <a:gd name="connsiteX3" fmla="*/ 0 w 2767853"/>
                    <a:gd name="connsiteY3" fmla="*/ 161365 h 986955"/>
                    <a:gd name="connsiteX4" fmla="*/ 0 w 2767853"/>
                    <a:gd name="connsiteY4" fmla="*/ 47065 h 986955"/>
                    <a:gd name="connsiteX0" fmla="*/ 0 w 2767853"/>
                    <a:gd name="connsiteY0" fmla="*/ 47065 h 972569"/>
                    <a:gd name="connsiteX1" fmla="*/ 2767853 w 2767853"/>
                    <a:gd name="connsiteY1" fmla="*/ 0 h 972569"/>
                    <a:gd name="connsiteX2" fmla="*/ 2761130 w 2767853"/>
                    <a:gd name="connsiteY2" fmla="*/ 134470 h 972569"/>
                    <a:gd name="connsiteX3" fmla="*/ 0 w 2767853"/>
                    <a:gd name="connsiteY3" fmla="*/ 161365 h 972569"/>
                    <a:gd name="connsiteX4" fmla="*/ 0 w 2767853"/>
                    <a:gd name="connsiteY4" fmla="*/ 47065 h 972569"/>
                    <a:gd name="connsiteX0" fmla="*/ 0 w 2767853"/>
                    <a:gd name="connsiteY0" fmla="*/ 47065 h 969707"/>
                    <a:gd name="connsiteX1" fmla="*/ 2767853 w 2767853"/>
                    <a:gd name="connsiteY1" fmla="*/ 0 h 969707"/>
                    <a:gd name="connsiteX2" fmla="*/ 2761130 w 2767853"/>
                    <a:gd name="connsiteY2" fmla="*/ 134470 h 969707"/>
                    <a:gd name="connsiteX3" fmla="*/ 0 w 2767853"/>
                    <a:gd name="connsiteY3" fmla="*/ 161365 h 969707"/>
                    <a:gd name="connsiteX4" fmla="*/ 0 w 2767853"/>
                    <a:gd name="connsiteY4" fmla="*/ 47065 h 969707"/>
                    <a:gd name="connsiteX0" fmla="*/ 0 w 2767853"/>
                    <a:gd name="connsiteY0" fmla="*/ 47065 h 972569"/>
                    <a:gd name="connsiteX1" fmla="*/ 2767853 w 2767853"/>
                    <a:gd name="connsiteY1" fmla="*/ 0 h 972569"/>
                    <a:gd name="connsiteX2" fmla="*/ 2761130 w 2767853"/>
                    <a:gd name="connsiteY2" fmla="*/ 134470 h 972569"/>
                    <a:gd name="connsiteX3" fmla="*/ 0 w 2767853"/>
                    <a:gd name="connsiteY3" fmla="*/ 161365 h 972569"/>
                    <a:gd name="connsiteX4" fmla="*/ 0 w 2767853"/>
                    <a:gd name="connsiteY4" fmla="*/ 47065 h 972569"/>
                    <a:gd name="connsiteX0" fmla="*/ 0 w 2767853"/>
                    <a:gd name="connsiteY0" fmla="*/ 47065 h 986955"/>
                    <a:gd name="connsiteX1" fmla="*/ 2767853 w 2767853"/>
                    <a:gd name="connsiteY1" fmla="*/ 0 h 986955"/>
                    <a:gd name="connsiteX2" fmla="*/ 2761130 w 2767853"/>
                    <a:gd name="connsiteY2" fmla="*/ 134470 h 986955"/>
                    <a:gd name="connsiteX3" fmla="*/ 0 w 2767853"/>
                    <a:gd name="connsiteY3" fmla="*/ 161365 h 986955"/>
                    <a:gd name="connsiteX4" fmla="*/ 0 w 2767853"/>
                    <a:gd name="connsiteY4" fmla="*/ 47065 h 986955"/>
                    <a:gd name="connsiteX0" fmla="*/ 0 w 2767853"/>
                    <a:gd name="connsiteY0" fmla="*/ 47065 h 984111"/>
                    <a:gd name="connsiteX1" fmla="*/ 2767853 w 2767853"/>
                    <a:gd name="connsiteY1" fmla="*/ 0 h 984111"/>
                    <a:gd name="connsiteX2" fmla="*/ 2761130 w 2767853"/>
                    <a:gd name="connsiteY2" fmla="*/ 134470 h 984111"/>
                    <a:gd name="connsiteX3" fmla="*/ 0 w 2767853"/>
                    <a:gd name="connsiteY3" fmla="*/ 161365 h 984111"/>
                    <a:gd name="connsiteX4" fmla="*/ 0 w 2767853"/>
                    <a:gd name="connsiteY4" fmla="*/ 47065 h 984111"/>
                    <a:gd name="connsiteX0" fmla="*/ 0 w 2767853"/>
                    <a:gd name="connsiteY0" fmla="*/ 47065 h 984111"/>
                    <a:gd name="connsiteX1" fmla="*/ 2767853 w 2767853"/>
                    <a:gd name="connsiteY1" fmla="*/ 0 h 984111"/>
                    <a:gd name="connsiteX2" fmla="*/ 2761130 w 2767853"/>
                    <a:gd name="connsiteY2" fmla="*/ 134470 h 984111"/>
                    <a:gd name="connsiteX3" fmla="*/ 0 w 2767853"/>
                    <a:gd name="connsiteY3" fmla="*/ 161365 h 984111"/>
                    <a:gd name="connsiteX4" fmla="*/ 0 w 2767853"/>
                    <a:gd name="connsiteY4" fmla="*/ 47065 h 984111"/>
                    <a:gd name="connsiteX0" fmla="*/ 0 w 2761130"/>
                    <a:gd name="connsiteY0" fmla="*/ 25717 h 962763"/>
                    <a:gd name="connsiteX1" fmla="*/ 2757179 w 2761130"/>
                    <a:gd name="connsiteY1" fmla="*/ 0 h 962763"/>
                    <a:gd name="connsiteX2" fmla="*/ 2761130 w 2761130"/>
                    <a:gd name="connsiteY2" fmla="*/ 113122 h 962763"/>
                    <a:gd name="connsiteX3" fmla="*/ 0 w 2761130"/>
                    <a:gd name="connsiteY3" fmla="*/ 140017 h 962763"/>
                    <a:gd name="connsiteX4" fmla="*/ 0 w 2761130"/>
                    <a:gd name="connsiteY4" fmla="*/ 25717 h 962763"/>
                    <a:gd name="connsiteX0" fmla="*/ 0 w 2761130"/>
                    <a:gd name="connsiteY0" fmla="*/ 25717 h 962763"/>
                    <a:gd name="connsiteX1" fmla="*/ 2757179 w 2761130"/>
                    <a:gd name="connsiteY1" fmla="*/ 0 h 962763"/>
                    <a:gd name="connsiteX2" fmla="*/ 2761130 w 2761130"/>
                    <a:gd name="connsiteY2" fmla="*/ 113122 h 962763"/>
                    <a:gd name="connsiteX3" fmla="*/ 0 w 2761130"/>
                    <a:gd name="connsiteY3" fmla="*/ 140017 h 962763"/>
                    <a:gd name="connsiteX4" fmla="*/ 0 w 2761130"/>
                    <a:gd name="connsiteY4" fmla="*/ 25717 h 962763"/>
                    <a:gd name="connsiteX0" fmla="*/ 0 w 2761130"/>
                    <a:gd name="connsiteY0" fmla="*/ 25717 h 962763"/>
                    <a:gd name="connsiteX1" fmla="*/ 2757179 w 2761130"/>
                    <a:gd name="connsiteY1" fmla="*/ 0 h 962763"/>
                    <a:gd name="connsiteX2" fmla="*/ 2761130 w 2761130"/>
                    <a:gd name="connsiteY2" fmla="*/ 113122 h 962763"/>
                    <a:gd name="connsiteX3" fmla="*/ 0 w 2761130"/>
                    <a:gd name="connsiteY3" fmla="*/ 140017 h 962763"/>
                    <a:gd name="connsiteX4" fmla="*/ 0 w 2761130"/>
                    <a:gd name="connsiteY4" fmla="*/ 25717 h 962763"/>
                    <a:gd name="connsiteX0" fmla="*/ 0 w 2761130"/>
                    <a:gd name="connsiteY0" fmla="*/ 25717 h 967169"/>
                    <a:gd name="connsiteX1" fmla="*/ 2757179 w 2761130"/>
                    <a:gd name="connsiteY1" fmla="*/ 0 h 967169"/>
                    <a:gd name="connsiteX2" fmla="*/ 2761130 w 2761130"/>
                    <a:gd name="connsiteY2" fmla="*/ 113122 h 967169"/>
                    <a:gd name="connsiteX3" fmla="*/ 0 w 2761130"/>
                    <a:gd name="connsiteY3" fmla="*/ 140017 h 967169"/>
                    <a:gd name="connsiteX4" fmla="*/ 0 w 2761130"/>
                    <a:gd name="connsiteY4" fmla="*/ 25717 h 967169"/>
                    <a:gd name="connsiteX0" fmla="*/ 0 w 2761130"/>
                    <a:gd name="connsiteY0" fmla="*/ 25717 h 956664"/>
                    <a:gd name="connsiteX1" fmla="*/ 2757179 w 2761130"/>
                    <a:gd name="connsiteY1" fmla="*/ 0 h 956664"/>
                    <a:gd name="connsiteX2" fmla="*/ 2761130 w 2761130"/>
                    <a:gd name="connsiteY2" fmla="*/ 113122 h 956664"/>
                    <a:gd name="connsiteX3" fmla="*/ 0 w 2761130"/>
                    <a:gd name="connsiteY3" fmla="*/ 140017 h 956664"/>
                    <a:gd name="connsiteX4" fmla="*/ 0 w 2761130"/>
                    <a:gd name="connsiteY4" fmla="*/ 25717 h 956664"/>
                    <a:gd name="connsiteX0" fmla="*/ 0 w 2761130"/>
                    <a:gd name="connsiteY0" fmla="*/ 25717 h 958164"/>
                    <a:gd name="connsiteX1" fmla="*/ 2757179 w 2761130"/>
                    <a:gd name="connsiteY1" fmla="*/ 0 h 958164"/>
                    <a:gd name="connsiteX2" fmla="*/ 2761130 w 2761130"/>
                    <a:gd name="connsiteY2" fmla="*/ 113122 h 958164"/>
                    <a:gd name="connsiteX3" fmla="*/ 0 w 2761130"/>
                    <a:gd name="connsiteY3" fmla="*/ 140017 h 958164"/>
                    <a:gd name="connsiteX4" fmla="*/ 0 w 2761130"/>
                    <a:gd name="connsiteY4" fmla="*/ 25717 h 958164"/>
                    <a:gd name="connsiteX0" fmla="*/ 0 w 2761130"/>
                    <a:gd name="connsiteY0" fmla="*/ 25717 h 959273"/>
                    <a:gd name="connsiteX1" fmla="*/ 2757179 w 2761130"/>
                    <a:gd name="connsiteY1" fmla="*/ 0 h 959273"/>
                    <a:gd name="connsiteX2" fmla="*/ 2761130 w 2761130"/>
                    <a:gd name="connsiteY2" fmla="*/ 113122 h 959273"/>
                    <a:gd name="connsiteX3" fmla="*/ 0 w 2761130"/>
                    <a:gd name="connsiteY3" fmla="*/ 140017 h 959273"/>
                    <a:gd name="connsiteX4" fmla="*/ 0 w 2761130"/>
                    <a:gd name="connsiteY4" fmla="*/ 25717 h 959273"/>
                    <a:gd name="connsiteX0" fmla="*/ 0 w 2761130"/>
                    <a:gd name="connsiteY0" fmla="*/ 25717 h 959273"/>
                    <a:gd name="connsiteX1" fmla="*/ 2757179 w 2761130"/>
                    <a:gd name="connsiteY1" fmla="*/ 0 h 959273"/>
                    <a:gd name="connsiteX2" fmla="*/ 2761130 w 2761130"/>
                    <a:gd name="connsiteY2" fmla="*/ 113122 h 959273"/>
                    <a:gd name="connsiteX3" fmla="*/ 0 w 2761130"/>
                    <a:gd name="connsiteY3" fmla="*/ 140017 h 959273"/>
                    <a:gd name="connsiteX4" fmla="*/ 0 w 2761130"/>
                    <a:gd name="connsiteY4" fmla="*/ 25717 h 959273"/>
                    <a:gd name="connsiteX0" fmla="*/ 0 w 2761130"/>
                    <a:gd name="connsiteY0" fmla="*/ 25717 h 959273"/>
                    <a:gd name="connsiteX1" fmla="*/ 2757179 w 2761130"/>
                    <a:gd name="connsiteY1" fmla="*/ 0 h 959273"/>
                    <a:gd name="connsiteX2" fmla="*/ 2761130 w 2761130"/>
                    <a:gd name="connsiteY2" fmla="*/ 113122 h 959273"/>
                    <a:gd name="connsiteX3" fmla="*/ 0 w 2761130"/>
                    <a:gd name="connsiteY3" fmla="*/ 140017 h 959273"/>
                    <a:gd name="connsiteX4" fmla="*/ 0 w 2761130"/>
                    <a:gd name="connsiteY4" fmla="*/ 25717 h 959273"/>
                    <a:gd name="connsiteX0" fmla="*/ 0 w 2761130"/>
                    <a:gd name="connsiteY0" fmla="*/ 25717 h 963408"/>
                    <a:gd name="connsiteX1" fmla="*/ 2757179 w 2761130"/>
                    <a:gd name="connsiteY1" fmla="*/ 0 h 963408"/>
                    <a:gd name="connsiteX2" fmla="*/ 2761130 w 2761130"/>
                    <a:gd name="connsiteY2" fmla="*/ 113122 h 963408"/>
                    <a:gd name="connsiteX3" fmla="*/ 0 w 2761130"/>
                    <a:gd name="connsiteY3" fmla="*/ 140017 h 963408"/>
                    <a:gd name="connsiteX4" fmla="*/ 0 w 2761130"/>
                    <a:gd name="connsiteY4" fmla="*/ 25717 h 9634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61130" h="963408">
                      <a:moveTo>
                        <a:pt x="0" y="25717"/>
                      </a:moveTo>
                      <a:cubicBezTo>
                        <a:pt x="623085" y="1076435"/>
                        <a:pt x="2009513" y="1237663"/>
                        <a:pt x="2757179" y="0"/>
                      </a:cubicBezTo>
                      <a:cubicBezTo>
                        <a:pt x="2758496" y="1177"/>
                        <a:pt x="2759813" y="103351"/>
                        <a:pt x="2761130" y="113122"/>
                      </a:cubicBezTo>
                      <a:cubicBezTo>
                        <a:pt x="2430372" y="892683"/>
                        <a:pt x="899030" y="1541817"/>
                        <a:pt x="0" y="140017"/>
                      </a:cubicBezTo>
                      <a:lnTo>
                        <a:pt x="0" y="25717"/>
                      </a:lnTo>
                      <a:close/>
                    </a:path>
                  </a:pathLst>
                </a:custGeom>
                <a:solidFill>
                  <a:srgbClr val="7CC5EE"/>
                </a:solidFill>
                <a:ln w="25400" cap="flat" cmpd="sng" algn="ctr">
                  <a:noFill/>
                  <a:prstDash val="solid"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55" name="Rectangle 54"/>
              <p:cNvSpPr/>
              <p:nvPr/>
            </p:nvSpPr>
            <p:spPr>
              <a:xfrm>
                <a:off x="529451" y="5661512"/>
                <a:ext cx="3603988" cy="281855"/>
              </a:xfrm>
              <a:prstGeom prst="rect">
                <a:avLst/>
              </a:prstGeom>
              <a:solidFill>
                <a:srgbClr val="7CC5EE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61" name="Rectangle 60"/>
          <p:cNvSpPr/>
          <p:nvPr/>
        </p:nvSpPr>
        <p:spPr>
          <a:xfrm>
            <a:off x="3269675" y="4127216"/>
            <a:ext cx="2667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+mj-lt"/>
                <a:ea typeface="Adobe Fan Heiti Std B" pitchFamily="34" charset="-128"/>
                <a:cs typeface="Arial" pitchFamily="34" charset="0"/>
              </a:rPr>
              <a:t>Download this awesome diagram. Bring your presentation to life. Capture your audience’s attention. </a:t>
            </a:r>
            <a:r>
              <a:rPr lang="en-US" sz="1400" dirty="0">
                <a:ea typeface="Adobe Fan Heiti Std B" pitchFamily="34" charset="-128"/>
                <a:cs typeface="Arial" pitchFamily="34" charset="0"/>
              </a:rPr>
              <a:t>Download this awesome diagram. Capture your audience’s attention. </a:t>
            </a:r>
            <a:endParaRPr lang="en-US" sz="1400" dirty="0" smtClean="0">
              <a:latin typeface="+mj-lt"/>
              <a:ea typeface="Adobe Fan Heiti Std B" pitchFamily="34" charset="-128"/>
              <a:cs typeface="Arial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3269675" y="3733800"/>
            <a:ext cx="2667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ea typeface="Adobe Fan Heiti Std B" pitchFamily="34" charset="-128"/>
                <a:cs typeface="Arial" pitchFamily="34" charset="0"/>
              </a:rPr>
              <a:t>Team 2</a:t>
            </a:r>
            <a:endParaRPr lang="en-US" sz="2000" dirty="0"/>
          </a:p>
        </p:txBody>
      </p:sp>
      <p:sp>
        <p:nvSpPr>
          <p:cNvPr id="63" name="Rectangle 62"/>
          <p:cNvSpPr/>
          <p:nvPr/>
        </p:nvSpPr>
        <p:spPr>
          <a:xfrm>
            <a:off x="6296890" y="4127718"/>
            <a:ext cx="2667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+mj-lt"/>
                <a:ea typeface="Adobe Fan Heiti Std B" pitchFamily="34" charset="-128"/>
                <a:cs typeface="Arial" pitchFamily="34" charset="0"/>
              </a:rPr>
              <a:t>Download this awesome diagram. Bring your presentation to life. Capture your audience’s attention. </a:t>
            </a:r>
            <a:r>
              <a:rPr lang="en-US" sz="1400" dirty="0">
                <a:ea typeface="Adobe Fan Heiti Std B" pitchFamily="34" charset="-128"/>
                <a:cs typeface="Arial" pitchFamily="34" charset="0"/>
              </a:rPr>
              <a:t>Download this awesome diagram. Capture your audience’s attention. </a:t>
            </a:r>
            <a:endParaRPr lang="en-US" sz="1400" dirty="0" smtClean="0">
              <a:latin typeface="+mj-lt"/>
              <a:ea typeface="Adobe Fan Heiti Std B" pitchFamily="34" charset="-128"/>
              <a:cs typeface="Arial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6296890" y="3734302"/>
            <a:ext cx="2667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ea typeface="Adobe Fan Heiti Std B" pitchFamily="34" charset="-128"/>
                <a:cs typeface="Arial" pitchFamily="34" charset="0"/>
              </a:rPr>
              <a:t>Team 3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888922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11751" y="270456"/>
            <a:ext cx="423224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Business </a:t>
            </a:r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Profile</a:t>
            </a:r>
            <a:endParaRPr lang="en-US" sz="4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699051" y="1905000"/>
            <a:ext cx="7772400" cy="4343400"/>
            <a:chOff x="699051" y="1905000"/>
            <a:chExt cx="7772400" cy="4343400"/>
          </a:xfrm>
        </p:grpSpPr>
        <p:grpSp>
          <p:nvGrpSpPr>
            <p:cNvPr id="20" name="Group 19"/>
            <p:cNvGrpSpPr/>
            <p:nvPr/>
          </p:nvGrpSpPr>
          <p:grpSpPr>
            <a:xfrm>
              <a:off x="699051" y="1905000"/>
              <a:ext cx="7772400" cy="4343400"/>
              <a:chOff x="699051" y="1905000"/>
              <a:chExt cx="7772400" cy="4343400"/>
            </a:xfrm>
          </p:grpSpPr>
          <p:grpSp>
            <p:nvGrpSpPr>
              <p:cNvPr id="19" name="Group 18"/>
              <p:cNvGrpSpPr/>
              <p:nvPr/>
            </p:nvGrpSpPr>
            <p:grpSpPr>
              <a:xfrm>
                <a:off x="699051" y="1905000"/>
                <a:ext cx="7772400" cy="4343400"/>
                <a:chOff x="699051" y="1905000"/>
                <a:chExt cx="7772400" cy="4343400"/>
              </a:xfrm>
            </p:grpSpPr>
            <p:sp>
              <p:nvSpPr>
                <p:cNvPr id="7" name="Rectangle 6"/>
                <p:cNvSpPr/>
                <p:nvPr/>
              </p:nvSpPr>
              <p:spPr>
                <a:xfrm>
                  <a:off x="699051" y="1905000"/>
                  <a:ext cx="7772400" cy="4343400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 w="19050">
                  <a:solidFill>
                    <a:schemeClr val="bg1"/>
                  </a:solidFill>
                </a:ln>
                <a:effectLst>
                  <a:outerShdw blurRad="76200" sx="101000" sy="101000" algn="ctr" rotWithShape="0">
                    <a:prstClr val="black">
                      <a:alpha val="2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" name="Rectangle 7"/>
                <p:cNvSpPr/>
                <p:nvPr/>
              </p:nvSpPr>
              <p:spPr>
                <a:xfrm>
                  <a:off x="699051" y="1905000"/>
                  <a:ext cx="7772400" cy="914400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  <a:ln w="19050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pic>
            <p:nvPicPr>
              <p:cNvPr id="10" name="Picture 9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4060670" y="2819400"/>
                <a:ext cx="4400196" cy="3413744"/>
              </a:xfrm>
              <a:custGeom>
                <a:avLst/>
                <a:gdLst>
                  <a:gd name="connsiteX0" fmla="*/ 0 w 4400196"/>
                  <a:gd name="connsiteY0" fmla="*/ 0 h 3413744"/>
                  <a:gd name="connsiteX1" fmla="*/ 4400196 w 4400196"/>
                  <a:gd name="connsiteY1" fmla="*/ 0 h 3413744"/>
                  <a:gd name="connsiteX2" fmla="*/ 4400196 w 4400196"/>
                  <a:gd name="connsiteY2" fmla="*/ 3413744 h 3413744"/>
                  <a:gd name="connsiteX3" fmla="*/ 0 w 4400196"/>
                  <a:gd name="connsiteY3" fmla="*/ 3413744 h 3413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00196" h="3413744">
                    <a:moveTo>
                      <a:pt x="0" y="0"/>
                    </a:moveTo>
                    <a:lnTo>
                      <a:pt x="4400196" y="0"/>
                    </a:lnTo>
                    <a:lnTo>
                      <a:pt x="4400196" y="3413744"/>
                    </a:lnTo>
                    <a:lnTo>
                      <a:pt x="0" y="3413744"/>
                    </a:lnTo>
                    <a:close/>
                  </a:path>
                </a:pathLst>
              </a:custGeom>
            </p:spPr>
          </p:pic>
        </p:grpSp>
        <p:grpSp>
          <p:nvGrpSpPr>
            <p:cNvPr id="22" name="Group 21"/>
            <p:cNvGrpSpPr/>
            <p:nvPr/>
          </p:nvGrpSpPr>
          <p:grpSpPr>
            <a:xfrm>
              <a:off x="902825" y="2100590"/>
              <a:ext cx="2725426" cy="3945714"/>
              <a:chOff x="902825" y="2100590"/>
              <a:chExt cx="2725426" cy="3945714"/>
            </a:xfrm>
          </p:grpSpPr>
          <p:sp>
            <p:nvSpPr>
              <p:cNvPr id="11" name="TextBox 10"/>
              <p:cNvSpPr txBox="1"/>
              <p:nvPr/>
            </p:nvSpPr>
            <p:spPr>
              <a:xfrm>
                <a:off x="902825" y="2100590"/>
                <a:ext cx="272542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Company name</a:t>
                </a:r>
                <a:endParaRPr lang="en-US" sz="28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grpSp>
            <p:nvGrpSpPr>
              <p:cNvPr id="21" name="Group 20"/>
              <p:cNvGrpSpPr/>
              <p:nvPr/>
            </p:nvGrpSpPr>
            <p:grpSpPr>
              <a:xfrm>
                <a:off x="1091099" y="3026572"/>
                <a:ext cx="1862129" cy="3019732"/>
                <a:chOff x="1091099" y="3026572"/>
                <a:chExt cx="1862129" cy="3019732"/>
              </a:xfrm>
            </p:grpSpPr>
            <p:sp>
              <p:nvSpPr>
                <p:cNvPr id="12" name="TextBox 11"/>
                <p:cNvSpPr txBox="1"/>
                <p:nvPr/>
              </p:nvSpPr>
              <p:spPr>
                <a:xfrm>
                  <a:off x="1091099" y="3026572"/>
                  <a:ext cx="1862129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285750" indent="-285750">
                    <a:buFont typeface="Wingdings" panose="05000000000000000000" pitchFamily="2" charset="2"/>
                    <a:buChar char="Ø"/>
                  </a:pPr>
                  <a:r>
                    <a:rPr lang="en-US" sz="1600" dirty="0" smtClean="0">
                      <a:latin typeface="Arial" pitchFamily="34" charset="0"/>
                      <a:cs typeface="Arial" pitchFamily="34" charset="0"/>
                    </a:rPr>
                    <a:t>Your Text Here</a:t>
                  </a:r>
                  <a:endParaRPr lang="en-US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3" name="TextBox 12"/>
                <p:cNvSpPr txBox="1"/>
                <p:nvPr/>
              </p:nvSpPr>
              <p:spPr>
                <a:xfrm>
                  <a:off x="1091099" y="3473435"/>
                  <a:ext cx="1862129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285750" indent="-285750">
                    <a:buFont typeface="Wingdings" panose="05000000000000000000" pitchFamily="2" charset="2"/>
                    <a:buChar char="Ø"/>
                  </a:pPr>
                  <a:r>
                    <a:rPr lang="en-US" sz="1600" dirty="0" smtClean="0">
                      <a:latin typeface="Arial" pitchFamily="34" charset="0"/>
                      <a:cs typeface="Arial" pitchFamily="34" charset="0"/>
                    </a:rPr>
                    <a:t>Your Text Here</a:t>
                  </a:r>
                  <a:endParaRPr lang="en-US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4" name="TextBox 13"/>
                <p:cNvSpPr txBox="1"/>
                <p:nvPr/>
              </p:nvSpPr>
              <p:spPr>
                <a:xfrm>
                  <a:off x="1091099" y="3920298"/>
                  <a:ext cx="1862129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285750" indent="-285750">
                    <a:buFont typeface="Wingdings" panose="05000000000000000000" pitchFamily="2" charset="2"/>
                    <a:buChar char="Ø"/>
                  </a:pPr>
                  <a:r>
                    <a:rPr lang="en-US" sz="1600" dirty="0" smtClean="0">
                      <a:latin typeface="Arial" pitchFamily="34" charset="0"/>
                      <a:cs typeface="Arial" pitchFamily="34" charset="0"/>
                    </a:rPr>
                    <a:t>Your Text Here</a:t>
                  </a:r>
                  <a:endParaRPr lang="en-US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5" name="TextBox 14"/>
                <p:cNvSpPr txBox="1"/>
                <p:nvPr/>
              </p:nvSpPr>
              <p:spPr>
                <a:xfrm>
                  <a:off x="1091099" y="4367161"/>
                  <a:ext cx="1862129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285750" indent="-285750">
                    <a:buFont typeface="Wingdings" panose="05000000000000000000" pitchFamily="2" charset="2"/>
                    <a:buChar char="Ø"/>
                  </a:pPr>
                  <a:r>
                    <a:rPr lang="en-US" sz="1600" dirty="0" smtClean="0">
                      <a:latin typeface="Arial" pitchFamily="34" charset="0"/>
                      <a:cs typeface="Arial" pitchFamily="34" charset="0"/>
                    </a:rPr>
                    <a:t>Your Text Here</a:t>
                  </a:r>
                  <a:endParaRPr lang="en-US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6" name="TextBox 15"/>
                <p:cNvSpPr txBox="1"/>
                <p:nvPr/>
              </p:nvSpPr>
              <p:spPr>
                <a:xfrm>
                  <a:off x="1091099" y="4814024"/>
                  <a:ext cx="1862129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285750" indent="-285750">
                    <a:buFont typeface="Wingdings" panose="05000000000000000000" pitchFamily="2" charset="2"/>
                    <a:buChar char="Ø"/>
                  </a:pPr>
                  <a:r>
                    <a:rPr lang="en-US" sz="1600" dirty="0" smtClean="0">
                      <a:latin typeface="Arial" pitchFamily="34" charset="0"/>
                      <a:cs typeface="Arial" pitchFamily="34" charset="0"/>
                    </a:rPr>
                    <a:t>Your Text Here</a:t>
                  </a:r>
                  <a:endParaRPr lang="en-US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7" name="TextBox 16"/>
                <p:cNvSpPr txBox="1"/>
                <p:nvPr/>
              </p:nvSpPr>
              <p:spPr>
                <a:xfrm>
                  <a:off x="1091099" y="5260887"/>
                  <a:ext cx="1862129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285750" indent="-285750">
                    <a:buFont typeface="Wingdings" panose="05000000000000000000" pitchFamily="2" charset="2"/>
                    <a:buChar char="Ø"/>
                  </a:pPr>
                  <a:r>
                    <a:rPr lang="en-US" sz="1600" dirty="0" smtClean="0">
                      <a:latin typeface="Arial" pitchFamily="34" charset="0"/>
                      <a:cs typeface="Arial" pitchFamily="34" charset="0"/>
                    </a:rPr>
                    <a:t>Your Text Here</a:t>
                  </a:r>
                  <a:endParaRPr lang="en-US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8" name="TextBox 17"/>
                <p:cNvSpPr txBox="1"/>
                <p:nvPr/>
              </p:nvSpPr>
              <p:spPr>
                <a:xfrm>
                  <a:off x="1091099" y="5707750"/>
                  <a:ext cx="1862129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285750" indent="-285750">
                    <a:buFont typeface="Wingdings" panose="05000000000000000000" pitchFamily="2" charset="2"/>
                    <a:buChar char="Ø"/>
                  </a:pPr>
                  <a:r>
                    <a:rPr lang="en-US" sz="1600" dirty="0" smtClean="0">
                      <a:latin typeface="Arial" pitchFamily="34" charset="0"/>
                      <a:cs typeface="Arial" pitchFamily="34" charset="0"/>
                    </a:rPr>
                    <a:t>Your Text Here</a:t>
                  </a:r>
                  <a:endParaRPr lang="en-US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29780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86544" y="228600"/>
            <a:ext cx="475745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Goals and </a:t>
            </a:r>
            <a:r>
              <a:rPr lang="en-US" sz="4000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Targets</a:t>
            </a:r>
            <a:endParaRPr lang="en-US" sz="44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57200" y="1144649"/>
            <a:ext cx="7834641" cy="5190636"/>
            <a:chOff x="-228600" y="599632"/>
            <a:chExt cx="9002015" cy="6280670"/>
          </a:xfrm>
        </p:grpSpPr>
        <p:grpSp>
          <p:nvGrpSpPr>
            <p:cNvPr id="4" name="Group 3"/>
            <p:cNvGrpSpPr/>
            <p:nvPr/>
          </p:nvGrpSpPr>
          <p:grpSpPr>
            <a:xfrm>
              <a:off x="-228600" y="824432"/>
              <a:ext cx="7697751" cy="6055870"/>
              <a:chOff x="-228600" y="824432"/>
              <a:chExt cx="7697751" cy="6055870"/>
            </a:xfrm>
            <a:effectLst>
              <a:outerShdw blurRad="50800" dist="25400" dir="5400000" algn="t" rotWithShape="0">
                <a:prstClr val="black">
                  <a:alpha val="25000"/>
                </a:prstClr>
              </a:outerShdw>
            </a:effectLst>
          </p:grpSpPr>
          <p:grpSp>
            <p:nvGrpSpPr>
              <p:cNvPr id="34" name="Group 33"/>
              <p:cNvGrpSpPr/>
              <p:nvPr/>
            </p:nvGrpSpPr>
            <p:grpSpPr>
              <a:xfrm>
                <a:off x="-228600" y="3382986"/>
                <a:ext cx="6089155" cy="1614819"/>
                <a:chOff x="-254701" y="3382986"/>
                <a:chExt cx="6089155" cy="1614819"/>
              </a:xfrm>
            </p:grpSpPr>
            <p:sp>
              <p:nvSpPr>
                <p:cNvPr id="44" name="Isosceles Triangle 4"/>
                <p:cNvSpPr/>
                <p:nvPr/>
              </p:nvSpPr>
              <p:spPr>
                <a:xfrm rot="2702769">
                  <a:off x="2497686" y="1661037"/>
                  <a:ext cx="1234664" cy="5438872"/>
                </a:xfrm>
                <a:custGeom>
                  <a:avLst/>
                  <a:gdLst>
                    <a:gd name="connsiteX0" fmla="*/ 0 w 2667000"/>
                    <a:gd name="connsiteY0" fmla="*/ 3352800 h 3352800"/>
                    <a:gd name="connsiteX1" fmla="*/ 1333500 w 2667000"/>
                    <a:gd name="connsiteY1" fmla="*/ 0 h 3352800"/>
                    <a:gd name="connsiteX2" fmla="*/ 2667000 w 2667000"/>
                    <a:gd name="connsiteY2" fmla="*/ 3352800 h 3352800"/>
                    <a:gd name="connsiteX3" fmla="*/ 0 w 2667000"/>
                    <a:gd name="connsiteY3" fmla="*/ 3352800 h 3352800"/>
                    <a:gd name="connsiteX0" fmla="*/ 0 w 2667000"/>
                    <a:gd name="connsiteY0" fmla="*/ 4010155 h 4010155"/>
                    <a:gd name="connsiteX1" fmla="*/ 1096421 w 2667000"/>
                    <a:gd name="connsiteY1" fmla="*/ 0 h 4010155"/>
                    <a:gd name="connsiteX2" fmla="*/ 2667000 w 2667000"/>
                    <a:gd name="connsiteY2" fmla="*/ 4010155 h 4010155"/>
                    <a:gd name="connsiteX3" fmla="*/ 0 w 2667000"/>
                    <a:gd name="connsiteY3" fmla="*/ 4010155 h 4010155"/>
                    <a:gd name="connsiteX0" fmla="*/ 0 w 2316770"/>
                    <a:gd name="connsiteY0" fmla="*/ 4010155 h 4010155"/>
                    <a:gd name="connsiteX1" fmla="*/ 1096421 w 2316770"/>
                    <a:gd name="connsiteY1" fmla="*/ 0 h 4010155"/>
                    <a:gd name="connsiteX2" fmla="*/ 2316770 w 2316770"/>
                    <a:gd name="connsiteY2" fmla="*/ 3950885 h 4010155"/>
                    <a:gd name="connsiteX3" fmla="*/ 0 w 2316770"/>
                    <a:gd name="connsiteY3" fmla="*/ 4010155 h 4010155"/>
                    <a:gd name="connsiteX0" fmla="*/ 789433 w 1220349"/>
                    <a:gd name="connsiteY0" fmla="*/ 4042484 h 4042484"/>
                    <a:gd name="connsiteX1" fmla="*/ 0 w 1220349"/>
                    <a:gd name="connsiteY1" fmla="*/ 0 h 4042484"/>
                    <a:gd name="connsiteX2" fmla="*/ 1220349 w 1220349"/>
                    <a:gd name="connsiteY2" fmla="*/ 3950885 h 4042484"/>
                    <a:gd name="connsiteX3" fmla="*/ 789433 w 1220349"/>
                    <a:gd name="connsiteY3" fmla="*/ 4042484 h 4042484"/>
                    <a:gd name="connsiteX0" fmla="*/ 789433 w 1225737"/>
                    <a:gd name="connsiteY0" fmla="*/ 4042484 h 4042484"/>
                    <a:gd name="connsiteX1" fmla="*/ 0 w 1225737"/>
                    <a:gd name="connsiteY1" fmla="*/ 0 h 4042484"/>
                    <a:gd name="connsiteX2" fmla="*/ 1225737 w 1225737"/>
                    <a:gd name="connsiteY2" fmla="*/ 3934721 h 4042484"/>
                    <a:gd name="connsiteX3" fmla="*/ 789433 w 1225737"/>
                    <a:gd name="connsiteY3" fmla="*/ 4042484 h 4042484"/>
                    <a:gd name="connsiteX0" fmla="*/ 520025 w 956329"/>
                    <a:gd name="connsiteY0" fmla="*/ 4123306 h 4123306"/>
                    <a:gd name="connsiteX1" fmla="*/ 0 w 956329"/>
                    <a:gd name="connsiteY1" fmla="*/ 0 h 4123306"/>
                    <a:gd name="connsiteX2" fmla="*/ 956329 w 956329"/>
                    <a:gd name="connsiteY2" fmla="*/ 4015543 h 4123306"/>
                    <a:gd name="connsiteX3" fmla="*/ 520025 w 956329"/>
                    <a:gd name="connsiteY3" fmla="*/ 4123306 h 4123306"/>
                    <a:gd name="connsiteX0" fmla="*/ 520025 w 988696"/>
                    <a:gd name="connsiteY0" fmla="*/ 4123306 h 4123306"/>
                    <a:gd name="connsiteX1" fmla="*/ 0 w 988696"/>
                    <a:gd name="connsiteY1" fmla="*/ 0 h 4123306"/>
                    <a:gd name="connsiteX2" fmla="*/ 988696 w 988696"/>
                    <a:gd name="connsiteY2" fmla="*/ 4023205 h 4123306"/>
                    <a:gd name="connsiteX3" fmla="*/ 520025 w 988696"/>
                    <a:gd name="connsiteY3" fmla="*/ 4123306 h 4123306"/>
                    <a:gd name="connsiteX0" fmla="*/ 474189 w 988696"/>
                    <a:gd name="connsiteY0" fmla="*/ 4133590 h 4133590"/>
                    <a:gd name="connsiteX1" fmla="*/ 0 w 988696"/>
                    <a:gd name="connsiteY1" fmla="*/ 0 h 4133590"/>
                    <a:gd name="connsiteX2" fmla="*/ 988696 w 988696"/>
                    <a:gd name="connsiteY2" fmla="*/ 4023205 h 4133590"/>
                    <a:gd name="connsiteX3" fmla="*/ 474189 w 988696"/>
                    <a:gd name="connsiteY3" fmla="*/ 4133590 h 4133590"/>
                    <a:gd name="connsiteX0" fmla="*/ 459359 w 988696"/>
                    <a:gd name="connsiteY0" fmla="*/ 4134882 h 4134882"/>
                    <a:gd name="connsiteX1" fmla="*/ 0 w 988696"/>
                    <a:gd name="connsiteY1" fmla="*/ 0 h 4134882"/>
                    <a:gd name="connsiteX2" fmla="*/ 988696 w 988696"/>
                    <a:gd name="connsiteY2" fmla="*/ 4023205 h 4134882"/>
                    <a:gd name="connsiteX3" fmla="*/ 459359 w 988696"/>
                    <a:gd name="connsiteY3" fmla="*/ 4134882 h 4134882"/>
                    <a:gd name="connsiteX0" fmla="*/ 437788 w 988696"/>
                    <a:gd name="connsiteY0" fmla="*/ 4138315 h 4138315"/>
                    <a:gd name="connsiteX1" fmla="*/ 0 w 988696"/>
                    <a:gd name="connsiteY1" fmla="*/ 0 h 4138315"/>
                    <a:gd name="connsiteX2" fmla="*/ 988696 w 988696"/>
                    <a:gd name="connsiteY2" fmla="*/ 4023205 h 4138315"/>
                    <a:gd name="connsiteX3" fmla="*/ 437788 w 988696"/>
                    <a:gd name="connsiteY3" fmla="*/ 4138315 h 41383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88696" h="4138315">
                      <a:moveTo>
                        <a:pt x="437788" y="4138315"/>
                      </a:moveTo>
                      <a:lnTo>
                        <a:pt x="0" y="0"/>
                      </a:lnTo>
                      <a:lnTo>
                        <a:pt x="988696" y="4023205"/>
                      </a:lnTo>
                      <a:lnTo>
                        <a:pt x="437788" y="4138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FFFF">
                        <a:lumMod val="50000"/>
                      </a:srgbClr>
                    </a:gs>
                    <a:gs pos="100000">
                      <a:srgbClr val="FFFFFF">
                        <a:lumMod val="75000"/>
                        <a:alpha val="20000"/>
                      </a:srgbClr>
                    </a:gs>
                  </a:gsLst>
                  <a:lin ang="16200000" scaled="0"/>
                </a:gradFill>
                <a:ln w="127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5" name="Isosceles Triangle 4"/>
                <p:cNvSpPr/>
                <p:nvPr/>
              </p:nvSpPr>
              <p:spPr>
                <a:xfrm rot="3074322">
                  <a:off x="2207976" y="1431226"/>
                  <a:ext cx="1118459" cy="5454952"/>
                </a:xfrm>
                <a:custGeom>
                  <a:avLst/>
                  <a:gdLst>
                    <a:gd name="connsiteX0" fmla="*/ 0 w 2667000"/>
                    <a:gd name="connsiteY0" fmla="*/ 3352800 h 3352800"/>
                    <a:gd name="connsiteX1" fmla="*/ 1333500 w 2667000"/>
                    <a:gd name="connsiteY1" fmla="*/ 0 h 3352800"/>
                    <a:gd name="connsiteX2" fmla="*/ 2667000 w 2667000"/>
                    <a:gd name="connsiteY2" fmla="*/ 3352800 h 3352800"/>
                    <a:gd name="connsiteX3" fmla="*/ 0 w 2667000"/>
                    <a:gd name="connsiteY3" fmla="*/ 3352800 h 3352800"/>
                    <a:gd name="connsiteX0" fmla="*/ 0 w 2667000"/>
                    <a:gd name="connsiteY0" fmla="*/ 4010155 h 4010155"/>
                    <a:gd name="connsiteX1" fmla="*/ 1096421 w 2667000"/>
                    <a:gd name="connsiteY1" fmla="*/ 0 h 4010155"/>
                    <a:gd name="connsiteX2" fmla="*/ 2667000 w 2667000"/>
                    <a:gd name="connsiteY2" fmla="*/ 4010155 h 4010155"/>
                    <a:gd name="connsiteX3" fmla="*/ 0 w 2667000"/>
                    <a:gd name="connsiteY3" fmla="*/ 4010155 h 4010155"/>
                    <a:gd name="connsiteX0" fmla="*/ 0 w 2316770"/>
                    <a:gd name="connsiteY0" fmla="*/ 4010155 h 4010155"/>
                    <a:gd name="connsiteX1" fmla="*/ 1096421 w 2316770"/>
                    <a:gd name="connsiteY1" fmla="*/ 0 h 4010155"/>
                    <a:gd name="connsiteX2" fmla="*/ 2316770 w 2316770"/>
                    <a:gd name="connsiteY2" fmla="*/ 3950885 h 4010155"/>
                    <a:gd name="connsiteX3" fmla="*/ 0 w 2316770"/>
                    <a:gd name="connsiteY3" fmla="*/ 4010155 h 4010155"/>
                    <a:gd name="connsiteX0" fmla="*/ 789433 w 1220349"/>
                    <a:gd name="connsiteY0" fmla="*/ 4042484 h 4042484"/>
                    <a:gd name="connsiteX1" fmla="*/ 0 w 1220349"/>
                    <a:gd name="connsiteY1" fmla="*/ 0 h 4042484"/>
                    <a:gd name="connsiteX2" fmla="*/ 1220349 w 1220349"/>
                    <a:gd name="connsiteY2" fmla="*/ 3950885 h 4042484"/>
                    <a:gd name="connsiteX3" fmla="*/ 789433 w 1220349"/>
                    <a:gd name="connsiteY3" fmla="*/ 4042484 h 4042484"/>
                    <a:gd name="connsiteX0" fmla="*/ 789433 w 1225737"/>
                    <a:gd name="connsiteY0" fmla="*/ 4042484 h 4042484"/>
                    <a:gd name="connsiteX1" fmla="*/ 0 w 1225737"/>
                    <a:gd name="connsiteY1" fmla="*/ 0 h 4042484"/>
                    <a:gd name="connsiteX2" fmla="*/ 1225737 w 1225737"/>
                    <a:gd name="connsiteY2" fmla="*/ 3934721 h 4042484"/>
                    <a:gd name="connsiteX3" fmla="*/ 789433 w 1225737"/>
                    <a:gd name="connsiteY3" fmla="*/ 4042484 h 4042484"/>
                    <a:gd name="connsiteX0" fmla="*/ 520025 w 956329"/>
                    <a:gd name="connsiteY0" fmla="*/ 4123306 h 4123306"/>
                    <a:gd name="connsiteX1" fmla="*/ 0 w 956329"/>
                    <a:gd name="connsiteY1" fmla="*/ 0 h 4123306"/>
                    <a:gd name="connsiteX2" fmla="*/ 956329 w 956329"/>
                    <a:gd name="connsiteY2" fmla="*/ 4015543 h 4123306"/>
                    <a:gd name="connsiteX3" fmla="*/ 520025 w 956329"/>
                    <a:gd name="connsiteY3" fmla="*/ 4123306 h 4123306"/>
                    <a:gd name="connsiteX0" fmla="*/ 443456 w 956329"/>
                    <a:gd name="connsiteY0" fmla="*/ 4141570 h 4141570"/>
                    <a:gd name="connsiteX1" fmla="*/ 0 w 956329"/>
                    <a:gd name="connsiteY1" fmla="*/ 0 h 4141570"/>
                    <a:gd name="connsiteX2" fmla="*/ 956329 w 956329"/>
                    <a:gd name="connsiteY2" fmla="*/ 4015543 h 4141570"/>
                    <a:gd name="connsiteX3" fmla="*/ 443456 w 956329"/>
                    <a:gd name="connsiteY3" fmla="*/ 4141570 h 4141570"/>
                    <a:gd name="connsiteX0" fmla="*/ 443456 w 936934"/>
                    <a:gd name="connsiteY0" fmla="*/ 4141570 h 4141570"/>
                    <a:gd name="connsiteX1" fmla="*/ 0 w 936934"/>
                    <a:gd name="connsiteY1" fmla="*/ 0 h 4141570"/>
                    <a:gd name="connsiteX2" fmla="*/ 936934 w 936934"/>
                    <a:gd name="connsiteY2" fmla="*/ 4035601 h 4141570"/>
                    <a:gd name="connsiteX3" fmla="*/ 443456 w 936934"/>
                    <a:gd name="connsiteY3" fmla="*/ 4141570 h 4141570"/>
                    <a:gd name="connsiteX0" fmla="*/ 426177 w 936934"/>
                    <a:gd name="connsiteY0" fmla="*/ 4144654 h 4144654"/>
                    <a:gd name="connsiteX1" fmla="*/ 0 w 936934"/>
                    <a:gd name="connsiteY1" fmla="*/ 0 h 4144654"/>
                    <a:gd name="connsiteX2" fmla="*/ 936934 w 936934"/>
                    <a:gd name="connsiteY2" fmla="*/ 4035601 h 4144654"/>
                    <a:gd name="connsiteX3" fmla="*/ 426177 w 936934"/>
                    <a:gd name="connsiteY3" fmla="*/ 4144654 h 4144654"/>
                    <a:gd name="connsiteX0" fmla="*/ 426177 w 934568"/>
                    <a:gd name="connsiteY0" fmla="*/ 4144654 h 4144654"/>
                    <a:gd name="connsiteX1" fmla="*/ 0 w 934568"/>
                    <a:gd name="connsiteY1" fmla="*/ 0 h 4144654"/>
                    <a:gd name="connsiteX2" fmla="*/ 934568 w 934568"/>
                    <a:gd name="connsiteY2" fmla="*/ 4026825 h 4144654"/>
                    <a:gd name="connsiteX3" fmla="*/ 426177 w 934568"/>
                    <a:gd name="connsiteY3" fmla="*/ 4144654 h 4144654"/>
                    <a:gd name="connsiteX0" fmla="*/ 414260 w 934568"/>
                    <a:gd name="connsiteY0" fmla="*/ 4147181 h 4147181"/>
                    <a:gd name="connsiteX1" fmla="*/ 0 w 934568"/>
                    <a:gd name="connsiteY1" fmla="*/ 0 h 4147181"/>
                    <a:gd name="connsiteX2" fmla="*/ 934568 w 934568"/>
                    <a:gd name="connsiteY2" fmla="*/ 4026825 h 4147181"/>
                    <a:gd name="connsiteX3" fmla="*/ 414260 w 934568"/>
                    <a:gd name="connsiteY3" fmla="*/ 4147181 h 4147181"/>
                    <a:gd name="connsiteX0" fmla="*/ 398371 w 934568"/>
                    <a:gd name="connsiteY0" fmla="*/ 4150550 h 4150550"/>
                    <a:gd name="connsiteX1" fmla="*/ 0 w 934568"/>
                    <a:gd name="connsiteY1" fmla="*/ 0 h 4150550"/>
                    <a:gd name="connsiteX2" fmla="*/ 934568 w 934568"/>
                    <a:gd name="connsiteY2" fmla="*/ 4026825 h 4150550"/>
                    <a:gd name="connsiteX3" fmla="*/ 398371 w 934568"/>
                    <a:gd name="connsiteY3" fmla="*/ 4150550 h 4150550"/>
                    <a:gd name="connsiteX0" fmla="*/ 398371 w 895641"/>
                    <a:gd name="connsiteY0" fmla="*/ 4150550 h 4150550"/>
                    <a:gd name="connsiteX1" fmla="*/ 0 w 895641"/>
                    <a:gd name="connsiteY1" fmla="*/ 0 h 4150550"/>
                    <a:gd name="connsiteX2" fmla="*/ 895641 w 895641"/>
                    <a:gd name="connsiteY2" fmla="*/ 4034305 h 4150550"/>
                    <a:gd name="connsiteX3" fmla="*/ 398371 w 895641"/>
                    <a:gd name="connsiteY3" fmla="*/ 4150550 h 4150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95641" h="4150550">
                      <a:moveTo>
                        <a:pt x="398371" y="4150550"/>
                      </a:moveTo>
                      <a:lnTo>
                        <a:pt x="0" y="0"/>
                      </a:lnTo>
                      <a:lnTo>
                        <a:pt x="895641" y="4034305"/>
                      </a:lnTo>
                      <a:lnTo>
                        <a:pt x="398371" y="415055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FFFF">
                        <a:lumMod val="50000"/>
                      </a:srgbClr>
                    </a:gs>
                    <a:gs pos="100000">
                      <a:srgbClr val="FFFFFF">
                        <a:lumMod val="75000"/>
                        <a:alpha val="20000"/>
                      </a:srgbClr>
                    </a:gs>
                  </a:gsLst>
                  <a:lin ang="16200000" scaled="0"/>
                </a:gradFill>
                <a:ln w="127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6" name="Isosceles Triangle 4"/>
                <p:cNvSpPr/>
                <p:nvPr/>
              </p:nvSpPr>
              <p:spPr>
                <a:xfrm rot="3491985">
                  <a:off x="1913355" y="1214930"/>
                  <a:ext cx="1115841" cy="5451954"/>
                </a:xfrm>
                <a:custGeom>
                  <a:avLst/>
                  <a:gdLst>
                    <a:gd name="connsiteX0" fmla="*/ 0 w 2667000"/>
                    <a:gd name="connsiteY0" fmla="*/ 3352800 h 3352800"/>
                    <a:gd name="connsiteX1" fmla="*/ 1333500 w 2667000"/>
                    <a:gd name="connsiteY1" fmla="*/ 0 h 3352800"/>
                    <a:gd name="connsiteX2" fmla="*/ 2667000 w 2667000"/>
                    <a:gd name="connsiteY2" fmla="*/ 3352800 h 3352800"/>
                    <a:gd name="connsiteX3" fmla="*/ 0 w 2667000"/>
                    <a:gd name="connsiteY3" fmla="*/ 3352800 h 3352800"/>
                    <a:gd name="connsiteX0" fmla="*/ 0 w 2667000"/>
                    <a:gd name="connsiteY0" fmla="*/ 4010155 h 4010155"/>
                    <a:gd name="connsiteX1" fmla="*/ 1096421 w 2667000"/>
                    <a:gd name="connsiteY1" fmla="*/ 0 h 4010155"/>
                    <a:gd name="connsiteX2" fmla="*/ 2667000 w 2667000"/>
                    <a:gd name="connsiteY2" fmla="*/ 4010155 h 4010155"/>
                    <a:gd name="connsiteX3" fmla="*/ 0 w 2667000"/>
                    <a:gd name="connsiteY3" fmla="*/ 4010155 h 4010155"/>
                    <a:gd name="connsiteX0" fmla="*/ 0 w 2316770"/>
                    <a:gd name="connsiteY0" fmla="*/ 4010155 h 4010155"/>
                    <a:gd name="connsiteX1" fmla="*/ 1096421 w 2316770"/>
                    <a:gd name="connsiteY1" fmla="*/ 0 h 4010155"/>
                    <a:gd name="connsiteX2" fmla="*/ 2316770 w 2316770"/>
                    <a:gd name="connsiteY2" fmla="*/ 3950885 h 4010155"/>
                    <a:gd name="connsiteX3" fmla="*/ 0 w 2316770"/>
                    <a:gd name="connsiteY3" fmla="*/ 4010155 h 4010155"/>
                    <a:gd name="connsiteX0" fmla="*/ 789433 w 1220349"/>
                    <a:gd name="connsiteY0" fmla="*/ 4042484 h 4042484"/>
                    <a:gd name="connsiteX1" fmla="*/ 0 w 1220349"/>
                    <a:gd name="connsiteY1" fmla="*/ 0 h 4042484"/>
                    <a:gd name="connsiteX2" fmla="*/ 1220349 w 1220349"/>
                    <a:gd name="connsiteY2" fmla="*/ 3950885 h 4042484"/>
                    <a:gd name="connsiteX3" fmla="*/ 789433 w 1220349"/>
                    <a:gd name="connsiteY3" fmla="*/ 4042484 h 4042484"/>
                    <a:gd name="connsiteX0" fmla="*/ 789433 w 1225737"/>
                    <a:gd name="connsiteY0" fmla="*/ 4042484 h 4042484"/>
                    <a:gd name="connsiteX1" fmla="*/ 0 w 1225737"/>
                    <a:gd name="connsiteY1" fmla="*/ 0 h 4042484"/>
                    <a:gd name="connsiteX2" fmla="*/ 1225737 w 1225737"/>
                    <a:gd name="connsiteY2" fmla="*/ 3934721 h 4042484"/>
                    <a:gd name="connsiteX3" fmla="*/ 789433 w 1225737"/>
                    <a:gd name="connsiteY3" fmla="*/ 4042484 h 4042484"/>
                    <a:gd name="connsiteX0" fmla="*/ 520025 w 956329"/>
                    <a:gd name="connsiteY0" fmla="*/ 4123306 h 4123306"/>
                    <a:gd name="connsiteX1" fmla="*/ 0 w 956329"/>
                    <a:gd name="connsiteY1" fmla="*/ 0 h 4123306"/>
                    <a:gd name="connsiteX2" fmla="*/ 956329 w 956329"/>
                    <a:gd name="connsiteY2" fmla="*/ 4015543 h 4123306"/>
                    <a:gd name="connsiteX3" fmla="*/ 520025 w 956329"/>
                    <a:gd name="connsiteY3" fmla="*/ 4123306 h 4123306"/>
                    <a:gd name="connsiteX0" fmla="*/ 520025 w 922262"/>
                    <a:gd name="connsiteY0" fmla="*/ 4123306 h 4123306"/>
                    <a:gd name="connsiteX1" fmla="*/ 0 w 922262"/>
                    <a:gd name="connsiteY1" fmla="*/ 0 h 4123306"/>
                    <a:gd name="connsiteX2" fmla="*/ 922262 w 922262"/>
                    <a:gd name="connsiteY2" fmla="*/ 4040241 h 4123306"/>
                    <a:gd name="connsiteX3" fmla="*/ 520025 w 922262"/>
                    <a:gd name="connsiteY3" fmla="*/ 4123306 h 4123306"/>
                    <a:gd name="connsiteX0" fmla="*/ 520025 w 920803"/>
                    <a:gd name="connsiteY0" fmla="*/ 4123306 h 4123306"/>
                    <a:gd name="connsiteX1" fmla="*/ 0 w 920803"/>
                    <a:gd name="connsiteY1" fmla="*/ 0 h 4123306"/>
                    <a:gd name="connsiteX2" fmla="*/ 920803 w 920803"/>
                    <a:gd name="connsiteY2" fmla="*/ 4028722 h 4123306"/>
                    <a:gd name="connsiteX3" fmla="*/ 520025 w 920803"/>
                    <a:gd name="connsiteY3" fmla="*/ 4123306 h 4123306"/>
                    <a:gd name="connsiteX0" fmla="*/ 520025 w 912927"/>
                    <a:gd name="connsiteY0" fmla="*/ 4123306 h 4123306"/>
                    <a:gd name="connsiteX1" fmla="*/ 0 w 912927"/>
                    <a:gd name="connsiteY1" fmla="*/ 0 h 4123306"/>
                    <a:gd name="connsiteX2" fmla="*/ 912927 w 912927"/>
                    <a:gd name="connsiteY2" fmla="*/ 4030478 h 4123306"/>
                    <a:gd name="connsiteX3" fmla="*/ 520025 w 912927"/>
                    <a:gd name="connsiteY3" fmla="*/ 4123306 h 4123306"/>
                    <a:gd name="connsiteX0" fmla="*/ 467516 w 912927"/>
                    <a:gd name="connsiteY0" fmla="*/ 4135007 h 4135007"/>
                    <a:gd name="connsiteX1" fmla="*/ 0 w 912927"/>
                    <a:gd name="connsiteY1" fmla="*/ 0 h 4135007"/>
                    <a:gd name="connsiteX2" fmla="*/ 912927 w 912927"/>
                    <a:gd name="connsiteY2" fmla="*/ 4030478 h 4135007"/>
                    <a:gd name="connsiteX3" fmla="*/ 467516 w 912927"/>
                    <a:gd name="connsiteY3" fmla="*/ 4135007 h 4135007"/>
                    <a:gd name="connsiteX0" fmla="*/ 467516 w 925049"/>
                    <a:gd name="connsiteY0" fmla="*/ 4135007 h 4135007"/>
                    <a:gd name="connsiteX1" fmla="*/ 0 w 925049"/>
                    <a:gd name="connsiteY1" fmla="*/ 0 h 4135007"/>
                    <a:gd name="connsiteX2" fmla="*/ 925049 w 925049"/>
                    <a:gd name="connsiteY2" fmla="*/ 4029093 h 4135007"/>
                    <a:gd name="connsiteX3" fmla="*/ 467516 w 925049"/>
                    <a:gd name="connsiteY3" fmla="*/ 4135007 h 4135007"/>
                    <a:gd name="connsiteX0" fmla="*/ 408006 w 925049"/>
                    <a:gd name="connsiteY0" fmla="*/ 4148269 h 4148269"/>
                    <a:gd name="connsiteX1" fmla="*/ 0 w 925049"/>
                    <a:gd name="connsiteY1" fmla="*/ 0 h 4148269"/>
                    <a:gd name="connsiteX2" fmla="*/ 925049 w 925049"/>
                    <a:gd name="connsiteY2" fmla="*/ 4029093 h 4148269"/>
                    <a:gd name="connsiteX3" fmla="*/ 408006 w 925049"/>
                    <a:gd name="connsiteY3" fmla="*/ 4148269 h 4148269"/>
                    <a:gd name="connsiteX0" fmla="*/ 408006 w 893544"/>
                    <a:gd name="connsiteY0" fmla="*/ 4148269 h 4148269"/>
                    <a:gd name="connsiteX1" fmla="*/ 0 w 893544"/>
                    <a:gd name="connsiteY1" fmla="*/ 0 h 4148269"/>
                    <a:gd name="connsiteX2" fmla="*/ 893544 w 893544"/>
                    <a:gd name="connsiteY2" fmla="*/ 4036114 h 4148269"/>
                    <a:gd name="connsiteX3" fmla="*/ 408006 w 893544"/>
                    <a:gd name="connsiteY3" fmla="*/ 4148269 h 41482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93544" h="4148269">
                      <a:moveTo>
                        <a:pt x="408006" y="4148269"/>
                      </a:moveTo>
                      <a:lnTo>
                        <a:pt x="0" y="0"/>
                      </a:lnTo>
                      <a:lnTo>
                        <a:pt x="893544" y="4036114"/>
                      </a:lnTo>
                      <a:lnTo>
                        <a:pt x="408006" y="4148269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FFFF">
                        <a:lumMod val="50000"/>
                      </a:srgbClr>
                    </a:gs>
                    <a:gs pos="100000">
                      <a:srgbClr val="FFFFFF">
                        <a:lumMod val="75000"/>
                        <a:alpha val="20000"/>
                      </a:srgbClr>
                    </a:gs>
                  </a:gsLst>
                  <a:lin ang="16200000" scaled="0"/>
                </a:gradFill>
                <a:ln w="127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grpSp>
            <p:nvGrpSpPr>
              <p:cNvPr id="35" name="Group 34"/>
              <p:cNvGrpSpPr/>
              <p:nvPr/>
            </p:nvGrpSpPr>
            <p:grpSpPr>
              <a:xfrm rot="16680000">
                <a:off x="3605404" y="3016554"/>
                <a:ext cx="6055870" cy="1671625"/>
                <a:chOff x="-51499" y="3520917"/>
                <a:chExt cx="6055870" cy="1671625"/>
              </a:xfrm>
            </p:grpSpPr>
            <p:sp>
              <p:nvSpPr>
                <p:cNvPr id="41" name="Isosceles Triangle 4"/>
                <p:cNvSpPr/>
                <p:nvPr/>
              </p:nvSpPr>
              <p:spPr>
                <a:xfrm rot="2702769">
                  <a:off x="2628945" y="1817115"/>
                  <a:ext cx="1264674" cy="5486179"/>
                </a:xfrm>
                <a:custGeom>
                  <a:avLst/>
                  <a:gdLst>
                    <a:gd name="connsiteX0" fmla="*/ 0 w 2667000"/>
                    <a:gd name="connsiteY0" fmla="*/ 3352800 h 3352800"/>
                    <a:gd name="connsiteX1" fmla="*/ 1333500 w 2667000"/>
                    <a:gd name="connsiteY1" fmla="*/ 0 h 3352800"/>
                    <a:gd name="connsiteX2" fmla="*/ 2667000 w 2667000"/>
                    <a:gd name="connsiteY2" fmla="*/ 3352800 h 3352800"/>
                    <a:gd name="connsiteX3" fmla="*/ 0 w 2667000"/>
                    <a:gd name="connsiteY3" fmla="*/ 3352800 h 3352800"/>
                    <a:gd name="connsiteX0" fmla="*/ 0 w 2667000"/>
                    <a:gd name="connsiteY0" fmla="*/ 4010155 h 4010155"/>
                    <a:gd name="connsiteX1" fmla="*/ 1096421 w 2667000"/>
                    <a:gd name="connsiteY1" fmla="*/ 0 h 4010155"/>
                    <a:gd name="connsiteX2" fmla="*/ 2667000 w 2667000"/>
                    <a:gd name="connsiteY2" fmla="*/ 4010155 h 4010155"/>
                    <a:gd name="connsiteX3" fmla="*/ 0 w 2667000"/>
                    <a:gd name="connsiteY3" fmla="*/ 4010155 h 4010155"/>
                    <a:gd name="connsiteX0" fmla="*/ 0 w 2316770"/>
                    <a:gd name="connsiteY0" fmla="*/ 4010155 h 4010155"/>
                    <a:gd name="connsiteX1" fmla="*/ 1096421 w 2316770"/>
                    <a:gd name="connsiteY1" fmla="*/ 0 h 4010155"/>
                    <a:gd name="connsiteX2" fmla="*/ 2316770 w 2316770"/>
                    <a:gd name="connsiteY2" fmla="*/ 3950885 h 4010155"/>
                    <a:gd name="connsiteX3" fmla="*/ 0 w 2316770"/>
                    <a:gd name="connsiteY3" fmla="*/ 4010155 h 4010155"/>
                    <a:gd name="connsiteX0" fmla="*/ 789433 w 1220349"/>
                    <a:gd name="connsiteY0" fmla="*/ 4042484 h 4042484"/>
                    <a:gd name="connsiteX1" fmla="*/ 0 w 1220349"/>
                    <a:gd name="connsiteY1" fmla="*/ 0 h 4042484"/>
                    <a:gd name="connsiteX2" fmla="*/ 1220349 w 1220349"/>
                    <a:gd name="connsiteY2" fmla="*/ 3950885 h 4042484"/>
                    <a:gd name="connsiteX3" fmla="*/ 789433 w 1220349"/>
                    <a:gd name="connsiteY3" fmla="*/ 4042484 h 4042484"/>
                    <a:gd name="connsiteX0" fmla="*/ 789433 w 1225737"/>
                    <a:gd name="connsiteY0" fmla="*/ 4042484 h 4042484"/>
                    <a:gd name="connsiteX1" fmla="*/ 0 w 1225737"/>
                    <a:gd name="connsiteY1" fmla="*/ 0 h 4042484"/>
                    <a:gd name="connsiteX2" fmla="*/ 1225737 w 1225737"/>
                    <a:gd name="connsiteY2" fmla="*/ 3934721 h 4042484"/>
                    <a:gd name="connsiteX3" fmla="*/ 789433 w 1225737"/>
                    <a:gd name="connsiteY3" fmla="*/ 4042484 h 4042484"/>
                    <a:gd name="connsiteX0" fmla="*/ 520025 w 956329"/>
                    <a:gd name="connsiteY0" fmla="*/ 4123306 h 4123306"/>
                    <a:gd name="connsiteX1" fmla="*/ 0 w 956329"/>
                    <a:gd name="connsiteY1" fmla="*/ 0 h 4123306"/>
                    <a:gd name="connsiteX2" fmla="*/ 956329 w 956329"/>
                    <a:gd name="connsiteY2" fmla="*/ 4015543 h 4123306"/>
                    <a:gd name="connsiteX3" fmla="*/ 520025 w 956329"/>
                    <a:gd name="connsiteY3" fmla="*/ 4123306 h 4123306"/>
                    <a:gd name="connsiteX0" fmla="*/ 520025 w 988696"/>
                    <a:gd name="connsiteY0" fmla="*/ 4123306 h 4123306"/>
                    <a:gd name="connsiteX1" fmla="*/ 0 w 988696"/>
                    <a:gd name="connsiteY1" fmla="*/ 0 h 4123306"/>
                    <a:gd name="connsiteX2" fmla="*/ 988696 w 988696"/>
                    <a:gd name="connsiteY2" fmla="*/ 4023205 h 4123306"/>
                    <a:gd name="connsiteX3" fmla="*/ 520025 w 988696"/>
                    <a:gd name="connsiteY3" fmla="*/ 4123306 h 4123306"/>
                    <a:gd name="connsiteX0" fmla="*/ 474189 w 988696"/>
                    <a:gd name="connsiteY0" fmla="*/ 4133590 h 4133590"/>
                    <a:gd name="connsiteX1" fmla="*/ 0 w 988696"/>
                    <a:gd name="connsiteY1" fmla="*/ 0 h 4133590"/>
                    <a:gd name="connsiteX2" fmla="*/ 988696 w 988696"/>
                    <a:gd name="connsiteY2" fmla="*/ 4023205 h 4133590"/>
                    <a:gd name="connsiteX3" fmla="*/ 474189 w 988696"/>
                    <a:gd name="connsiteY3" fmla="*/ 4133590 h 4133590"/>
                    <a:gd name="connsiteX0" fmla="*/ 459359 w 988696"/>
                    <a:gd name="connsiteY0" fmla="*/ 4134882 h 4134882"/>
                    <a:gd name="connsiteX1" fmla="*/ 0 w 988696"/>
                    <a:gd name="connsiteY1" fmla="*/ 0 h 4134882"/>
                    <a:gd name="connsiteX2" fmla="*/ 988696 w 988696"/>
                    <a:gd name="connsiteY2" fmla="*/ 4023205 h 4134882"/>
                    <a:gd name="connsiteX3" fmla="*/ 459359 w 988696"/>
                    <a:gd name="connsiteY3" fmla="*/ 4134882 h 4134882"/>
                    <a:gd name="connsiteX0" fmla="*/ 454326 w 988696"/>
                    <a:gd name="connsiteY0" fmla="*/ 4183432 h 4183432"/>
                    <a:gd name="connsiteX1" fmla="*/ 0 w 988696"/>
                    <a:gd name="connsiteY1" fmla="*/ 0 h 4183432"/>
                    <a:gd name="connsiteX2" fmla="*/ 988696 w 988696"/>
                    <a:gd name="connsiteY2" fmla="*/ 4023205 h 4183432"/>
                    <a:gd name="connsiteX3" fmla="*/ 454326 w 988696"/>
                    <a:gd name="connsiteY3" fmla="*/ 4183432 h 4183432"/>
                    <a:gd name="connsiteX0" fmla="*/ 454326 w 969557"/>
                    <a:gd name="connsiteY0" fmla="*/ 4183432 h 4183432"/>
                    <a:gd name="connsiteX1" fmla="*/ 0 w 969557"/>
                    <a:gd name="connsiteY1" fmla="*/ 0 h 4183432"/>
                    <a:gd name="connsiteX2" fmla="*/ 969557 w 969557"/>
                    <a:gd name="connsiteY2" fmla="*/ 4068474 h 4183432"/>
                    <a:gd name="connsiteX3" fmla="*/ 454326 w 969557"/>
                    <a:gd name="connsiteY3" fmla="*/ 4183432 h 4183432"/>
                    <a:gd name="connsiteX0" fmla="*/ 454326 w 1012727"/>
                    <a:gd name="connsiteY0" fmla="*/ 4183432 h 4183432"/>
                    <a:gd name="connsiteX1" fmla="*/ 0 w 1012727"/>
                    <a:gd name="connsiteY1" fmla="*/ 0 h 4183432"/>
                    <a:gd name="connsiteX2" fmla="*/ 1012727 w 1012727"/>
                    <a:gd name="connsiteY2" fmla="*/ 4102355 h 4183432"/>
                    <a:gd name="connsiteX3" fmla="*/ 454326 w 1012727"/>
                    <a:gd name="connsiteY3" fmla="*/ 4183432 h 4183432"/>
                    <a:gd name="connsiteX0" fmla="*/ 496545 w 1012727"/>
                    <a:gd name="connsiteY0" fmla="*/ 4174310 h 4174310"/>
                    <a:gd name="connsiteX1" fmla="*/ 0 w 1012727"/>
                    <a:gd name="connsiteY1" fmla="*/ 0 h 4174310"/>
                    <a:gd name="connsiteX2" fmla="*/ 1012727 w 1012727"/>
                    <a:gd name="connsiteY2" fmla="*/ 4102355 h 4174310"/>
                    <a:gd name="connsiteX3" fmla="*/ 496545 w 1012727"/>
                    <a:gd name="connsiteY3" fmla="*/ 4174310 h 41743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12727" h="4174310">
                      <a:moveTo>
                        <a:pt x="496545" y="4174310"/>
                      </a:moveTo>
                      <a:lnTo>
                        <a:pt x="0" y="0"/>
                      </a:lnTo>
                      <a:lnTo>
                        <a:pt x="1012727" y="4102355"/>
                      </a:lnTo>
                      <a:lnTo>
                        <a:pt x="496545" y="417431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FFFF">
                        <a:lumMod val="50000"/>
                      </a:srgbClr>
                    </a:gs>
                    <a:gs pos="100000">
                      <a:srgbClr val="FFFFFF">
                        <a:lumMod val="75000"/>
                        <a:alpha val="20000"/>
                      </a:srgbClr>
                    </a:gs>
                  </a:gsLst>
                  <a:lin ang="16200000" scaled="0"/>
                </a:gradFill>
                <a:ln w="127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2" name="Isosceles Triangle 4"/>
                <p:cNvSpPr/>
                <p:nvPr/>
              </p:nvSpPr>
              <p:spPr>
                <a:xfrm rot="3074322">
                  <a:off x="2336321" y="1615643"/>
                  <a:ext cx="1209278" cy="5473096"/>
                </a:xfrm>
                <a:custGeom>
                  <a:avLst/>
                  <a:gdLst>
                    <a:gd name="connsiteX0" fmla="*/ 0 w 2667000"/>
                    <a:gd name="connsiteY0" fmla="*/ 3352800 h 3352800"/>
                    <a:gd name="connsiteX1" fmla="*/ 1333500 w 2667000"/>
                    <a:gd name="connsiteY1" fmla="*/ 0 h 3352800"/>
                    <a:gd name="connsiteX2" fmla="*/ 2667000 w 2667000"/>
                    <a:gd name="connsiteY2" fmla="*/ 3352800 h 3352800"/>
                    <a:gd name="connsiteX3" fmla="*/ 0 w 2667000"/>
                    <a:gd name="connsiteY3" fmla="*/ 3352800 h 3352800"/>
                    <a:gd name="connsiteX0" fmla="*/ 0 w 2667000"/>
                    <a:gd name="connsiteY0" fmla="*/ 4010155 h 4010155"/>
                    <a:gd name="connsiteX1" fmla="*/ 1096421 w 2667000"/>
                    <a:gd name="connsiteY1" fmla="*/ 0 h 4010155"/>
                    <a:gd name="connsiteX2" fmla="*/ 2667000 w 2667000"/>
                    <a:gd name="connsiteY2" fmla="*/ 4010155 h 4010155"/>
                    <a:gd name="connsiteX3" fmla="*/ 0 w 2667000"/>
                    <a:gd name="connsiteY3" fmla="*/ 4010155 h 4010155"/>
                    <a:gd name="connsiteX0" fmla="*/ 0 w 2316770"/>
                    <a:gd name="connsiteY0" fmla="*/ 4010155 h 4010155"/>
                    <a:gd name="connsiteX1" fmla="*/ 1096421 w 2316770"/>
                    <a:gd name="connsiteY1" fmla="*/ 0 h 4010155"/>
                    <a:gd name="connsiteX2" fmla="*/ 2316770 w 2316770"/>
                    <a:gd name="connsiteY2" fmla="*/ 3950885 h 4010155"/>
                    <a:gd name="connsiteX3" fmla="*/ 0 w 2316770"/>
                    <a:gd name="connsiteY3" fmla="*/ 4010155 h 4010155"/>
                    <a:gd name="connsiteX0" fmla="*/ 789433 w 1220349"/>
                    <a:gd name="connsiteY0" fmla="*/ 4042484 h 4042484"/>
                    <a:gd name="connsiteX1" fmla="*/ 0 w 1220349"/>
                    <a:gd name="connsiteY1" fmla="*/ 0 h 4042484"/>
                    <a:gd name="connsiteX2" fmla="*/ 1220349 w 1220349"/>
                    <a:gd name="connsiteY2" fmla="*/ 3950885 h 4042484"/>
                    <a:gd name="connsiteX3" fmla="*/ 789433 w 1220349"/>
                    <a:gd name="connsiteY3" fmla="*/ 4042484 h 4042484"/>
                    <a:gd name="connsiteX0" fmla="*/ 789433 w 1225737"/>
                    <a:gd name="connsiteY0" fmla="*/ 4042484 h 4042484"/>
                    <a:gd name="connsiteX1" fmla="*/ 0 w 1225737"/>
                    <a:gd name="connsiteY1" fmla="*/ 0 h 4042484"/>
                    <a:gd name="connsiteX2" fmla="*/ 1225737 w 1225737"/>
                    <a:gd name="connsiteY2" fmla="*/ 3934721 h 4042484"/>
                    <a:gd name="connsiteX3" fmla="*/ 789433 w 1225737"/>
                    <a:gd name="connsiteY3" fmla="*/ 4042484 h 4042484"/>
                    <a:gd name="connsiteX0" fmla="*/ 520025 w 956329"/>
                    <a:gd name="connsiteY0" fmla="*/ 4123306 h 4123306"/>
                    <a:gd name="connsiteX1" fmla="*/ 0 w 956329"/>
                    <a:gd name="connsiteY1" fmla="*/ 0 h 4123306"/>
                    <a:gd name="connsiteX2" fmla="*/ 956329 w 956329"/>
                    <a:gd name="connsiteY2" fmla="*/ 4015543 h 4123306"/>
                    <a:gd name="connsiteX3" fmla="*/ 520025 w 956329"/>
                    <a:gd name="connsiteY3" fmla="*/ 4123306 h 4123306"/>
                    <a:gd name="connsiteX0" fmla="*/ 443456 w 956329"/>
                    <a:gd name="connsiteY0" fmla="*/ 4141570 h 4141570"/>
                    <a:gd name="connsiteX1" fmla="*/ 0 w 956329"/>
                    <a:gd name="connsiteY1" fmla="*/ 0 h 4141570"/>
                    <a:gd name="connsiteX2" fmla="*/ 956329 w 956329"/>
                    <a:gd name="connsiteY2" fmla="*/ 4015543 h 4141570"/>
                    <a:gd name="connsiteX3" fmla="*/ 443456 w 956329"/>
                    <a:gd name="connsiteY3" fmla="*/ 4141570 h 4141570"/>
                    <a:gd name="connsiteX0" fmla="*/ 443456 w 936934"/>
                    <a:gd name="connsiteY0" fmla="*/ 4141570 h 4141570"/>
                    <a:gd name="connsiteX1" fmla="*/ 0 w 936934"/>
                    <a:gd name="connsiteY1" fmla="*/ 0 h 4141570"/>
                    <a:gd name="connsiteX2" fmla="*/ 936934 w 936934"/>
                    <a:gd name="connsiteY2" fmla="*/ 4035601 h 4141570"/>
                    <a:gd name="connsiteX3" fmla="*/ 443456 w 936934"/>
                    <a:gd name="connsiteY3" fmla="*/ 4141570 h 4141570"/>
                    <a:gd name="connsiteX0" fmla="*/ 426177 w 936934"/>
                    <a:gd name="connsiteY0" fmla="*/ 4144654 h 4144654"/>
                    <a:gd name="connsiteX1" fmla="*/ 0 w 936934"/>
                    <a:gd name="connsiteY1" fmla="*/ 0 h 4144654"/>
                    <a:gd name="connsiteX2" fmla="*/ 936934 w 936934"/>
                    <a:gd name="connsiteY2" fmla="*/ 4035601 h 4144654"/>
                    <a:gd name="connsiteX3" fmla="*/ 426177 w 936934"/>
                    <a:gd name="connsiteY3" fmla="*/ 4144654 h 4144654"/>
                    <a:gd name="connsiteX0" fmla="*/ 426177 w 934568"/>
                    <a:gd name="connsiteY0" fmla="*/ 4144654 h 4144654"/>
                    <a:gd name="connsiteX1" fmla="*/ 0 w 934568"/>
                    <a:gd name="connsiteY1" fmla="*/ 0 h 4144654"/>
                    <a:gd name="connsiteX2" fmla="*/ 934568 w 934568"/>
                    <a:gd name="connsiteY2" fmla="*/ 4026825 h 4144654"/>
                    <a:gd name="connsiteX3" fmla="*/ 426177 w 934568"/>
                    <a:gd name="connsiteY3" fmla="*/ 4144654 h 4144654"/>
                    <a:gd name="connsiteX0" fmla="*/ 414260 w 934568"/>
                    <a:gd name="connsiteY0" fmla="*/ 4147181 h 4147181"/>
                    <a:gd name="connsiteX1" fmla="*/ 0 w 934568"/>
                    <a:gd name="connsiteY1" fmla="*/ 0 h 4147181"/>
                    <a:gd name="connsiteX2" fmla="*/ 934568 w 934568"/>
                    <a:gd name="connsiteY2" fmla="*/ 4026825 h 4147181"/>
                    <a:gd name="connsiteX3" fmla="*/ 414260 w 934568"/>
                    <a:gd name="connsiteY3" fmla="*/ 4147181 h 4147181"/>
                    <a:gd name="connsiteX0" fmla="*/ 448358 w 934568"/>
                    <a:gd name="connsiteY0" fmla="*/ 4170682 h 4170682"/>
                    <a:gd name="connsiteX1" fmla="*/ 0 w 934568"/>
                    <a:gd name="connsiteY1" fmla="*/ 0 h 4170682"/>
                    <a:gd name="connsiteX2" fmla="*/ 934568 w 934568"/>
                    <a:gd name="connsiteY2" fmla="*/ 4026825 h 4170682"/>
                    <a:gd name="connsiteX3" fmla="*/ 448358 w 934568"/>
                    <a:gd name="connsiteY3" fmla="*/ 4170682 h 4170682"/>
                    <a:gd name="connsiteX0" fmla="*/ 448358 w 943503"/>
                    <a:gd name="connsiteY0" fmla="*/ 4170682 h 4170682"/>
                    <a:gd name="connsiteX1" fmla="*/ 0 w 943503"/>
                    <a:gd name="connsiteY1" fmla="*/ 0 h 4170682"/>
                    <a:gd name="connsiteX2" fmla="*/ 943503 w 943503"/>
                    <a:gd name="connsiteY2" fmla="*/ 4055072 h 4170682"/>
                    <a:gd name="connsiteX3" fmla="*/ 448358 w 943503"/>
                    <a:gd name="connsiteY3" fmla="*/ 4170682 h 4170682"/>
                    <a:gd name="connsiteX0" fmla="*/ 448358 w 968367"/>
                    <a:gd name="connsiteY0" fmla="*/ 4170682 h 4170682"/>
                    <a:gd name="connsiteX1" fmla="*/ 0 w 968367"/>
                    <a:gd name="connsiteY1" fmla="*/ 0 h 4170682"/>
                    <a:gd name="connsiteX2" fmla="*/ 968367 w 968367"/>
                    <a:gd name="connsiteY2" fmla="*/ 4057889 h 4170682"/>
                    <a:gd name="connsiteX3" fmla="*/ 448358 w 968367"/>
                    <a:gd name="connsiteY3" fmla="*/ 4170682 h 4170682"/>
                    <a:gd name="connsiteX0" fmla="*/ 481909 w 968367"/>
                    <a:gd name="connsiteY0" fmla="*/ 4164355 h 4164355"/>
                    <a:gd name="connsiteX1" fmla="*/ 0 w 968367"/>
                    <a:gd name="connsiteY1" fmla="*/ 0 h 4164355"/>
                    <a:gd name="connsiteX2" fmla="*/ 968367 w 968367"/>
                    <a:gd name="connsiteY2" fmla="*/ 4057889 h 4164355"/>
                    <a:gd name="connsiteX3" fmla="*/ 481909 w 968367"/>
                    <a:gd name="connsiteY3" fmla="*/ 4164355 h 41643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8367" h="4164355">
                      <a:moveTo>
                        <a:pt x="481909" y="4164355"/>
                      </a:moveTo>
                      <a:lnTo>
                        <a:pt x="0" y="0"/>
                      </a:lnTo>
                      <a:lnTo>
                        <a:pt x="968367" y="4057889"/>
                      </a:lnTo>
                      <a:lnTo>
                        <a:pt x="481909" y="416435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FFFF">
                        <a:lumMod val="50000"/>
                      </a:srgbClr>
                    </a:gs>
                    <a:gs pos="100000">
                      <a:srgbClr val="FFFFFF">
                        <a:lumMod val="75000"/>
                        <a:alpha val="20000"/>
                      </a:srgbClr>
                    </a:gs>
                  </a:gsLst>
                  <a:lin ang="16200000" scaled="0"/>
                </a:gradFill>
                <a:ln w="127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3" name="Isosceles Triangle 4"/>
                <p:cNvSpPr/>
                <p:nvPr/>
              </p:nvSpPr>
              <p:spPr>
                <a:xfrm rot="3491985">
                  <a:off x="2048037" y="1421381"/>
                  <a:ext cx="1230669" cy="5429741"/>
                </a:xfrm>
                <a:custGeom>
                  <a:avLst/>
                  <a:gdLst>
                    <a:gd name="connsiteX0" fmla="*/ 0 w 2667000"/>
                    <a:gd name="connsiteY0" fmla="*/ 3352800 h 3352800"/>
                    <a:gd name="connsiteX1" fmla="*/ 1333500 w 2667000"/>
                    <a:gd name="connsiteY1" fmla="*/ 0 h 3352800"/>
                    <a:gd name="connsiteX2" fmla="*/ 2667000 w 2667000"/>
                    <a:gd name="connsiteY2" fmla="*/ 3352800 h 3352800"/>
                    <a:gd name="connsiteX3" fmla="*/ 0 w 2667000"/>
                    <a:gd name="connsiteY3" fmla="*/ 3352800 h 3352800"/>
                    <a:gd name="connsiteX0" fmla="*/ 0 w 2667000"/>
                    <a:gd name="connsiteY0" fmla="*/ 4010155 h 4010155"/>
                    <a:gd name="connsiteX1" fmla="*/ 1096421 w 2667000"/>
                    <a:gd name="connsiteY1" fmla="*/ 0 h 4010155"/>
                    <a:gd name="connsiteX2" fmla="*/ 2667000 w 2667000"/>
                    <a:gd name="connsiteY2" fmla="*/ 4010155 h 4010155"/>
                    <a:gd name="connsiteX3" fmla="*/ 0 w 2667000"/>
                    <a:gd name="connsiteY3" fmla="*/ 4010155 h 4010155"/>
                    <a:gd name="connsiteX0" fmla="*/ 0 w 2316770"/>
                    <a:gd name="connsiteY0" fmla="*/ 4010155 h 4010155"/>
                    <a:gd name="connsiteX1" fmla="*/ 1096421 w 2316770"/>
                    <a:gd name="connsiteY1" fmla="*/ 0 h 4010155"/>
                    <a:gd name="connsiteX2" fmla="*/ 2316770 w 2316770"/>
                    <a:gd name="connsiteY2" fmla="*/ 3950885 h 4010155"/>
                    <a:gd name="connsiteX3" fmla="*/ 0 w 2316770"/>
                    <a:gd name="connsiteY3" fmla="*/ 4010155 h 4010155"/>
                    <a:gd name="connsiteX0" fmla="*/ 789433 w 1220349"/>
                    <a:gd name="connsiteY0" fmla="*/ 4042484 h 4042484"/>
                    <a:gd name="connsiteX1" fmla="*/ 0 w 1220349"/>
                    <a:gd name="connsiteY1" fmla="*/ 0 h 4042484"/>
                    <a:gd name="connsiteX2" fmla="*/ 1220349 w 1220349"/>
                    <a:gd name="connsiteY2" fmla="*/ 3950885 h 4042484"/>
                    <a:gd name="connsiteX3" fmla="*/ 789433 w 1220349"/>
                    <a:gd name="connsiteY3" fmla="*/ 4042484 h 4042484"/>
                    <a:gd name="connsiteX0" fmla="*/ 789433 w 1225737"/>
                    <a:gd name="connsiteY0" fmla="*/ 4042484 h 4042484"/>
                    <a:gd name="connsiteX1" fmla="*/ 0 w 1225737"/>
                    <a:gd name="connsiteY1" fmla="*/ 0 h 4042484"/>
                    <a:gd name="connsiteX2" fmla="*/ 1225737 w 1225737"/>
                    <a:gd name="connsiteY2" fmla="*/ 3934721 h 4042484"/>
                    <a:gd name="connsiteX3" fmla="*/ 789433 w 1225737"/>
                    <a:gd name="connsiteY3" fmla="*/ 4042484 h 4042484"/>
                    <a:gd name="connsiteX0" fmla="*/ 520025 w 956329"/>
                    <a:gd name="connsiteY0" fmla="*/ 4123306 h 4123306"/>
                    <a:gd name="connsiteX1" fmla="*/ 0 w 956329"/>
                    <a:gd name="connsiteY1" fmla="*/ 0 h 4123306"/>
                    <a:gd name="connsiteX2" fmla="*/ 956329 w 956329"/>
                    <a:gd name="connsiteY2" fmla="*/ 4015543 h 4123306"/>
                    <a:gd name="connsiteX3" fmla="*/ 520025 w 956329"/>
                    <a:gd name="connsiteY3" fmla="*/ 4123306 h 4123306"/>
                    <a:gd name="connsiteX0" fmla="*/ 520025 w 922262"/>
                    <a:gd name="connsiteY0" fmla="*/ 4123306 h 4123306"/>
                    <a:gd name="connsiteX1" fmla="*/ 0 w 922262"/>
                    <a:gd name="connsiteY1" fmla="*/ 0 h 4123306"/>
                    <a:gd name="connsiteX2" fmla="*/ 922262 w 922262"/>
                    <a:gd name="connsiteY2" fmla="*/ 4040241 h 4123306"/>
                    <a:gd name="connsiteX3" fmla="*/ 520025 w 922262"/>
                    <a:gd name="connsiteY3" fmla="*/ 4123306 h 4123306"/>
                    <a:gd name="connsiteX0" fmla="*/ 520025 w 920803"/>
                    <a:gd name="connsiteY0" fmla="*/ 4123306 h 4123306"/>
                    <a:gd name="connsiteX1" fmla="*/ 0 w 920803"/>
                    <a:gd name="connsiteY1" fmla="*/ 0 h 4123306"/>
                    <a:gd name="connsiteX2" fmla="*/ 920803 w 920803"/>
                    <a:gd name="connsiteY2" fmla="*/ 4028722 h 4123306"/>
                    <a:gd name="connsiteX3" fmla="*/ 520025 w 920803"/>
                    <a:gd name="connsiteY3" fmla="*/ 4123306 h 4123306"/>
                    <a:gd name="connsiteX0" fmla="*/ 520025 w 912927"/>
                    <a:gd name="connsiteY0" fmla="*/ 4123306 h 4123306"/>
                    <a:gd name="connsiteX1" fmla="*/ 0 w 912927"/>
                    <a:gd name="connsiteY1" fmla="*/ 0 h 4123306"/>
                    <a:gd name="connsiteX2" fmla="*/ 912927 w 912927"/>
                    <a:gd name="connsiteY2" fmla="*/ 4030478 h 4123306"/>
                    <a:gd name="connsiteX3" fmla="*/ 520025 w 912927"/>
                    <a:gd name="connsiteY3" fmla="*/ 4123306 h 4123306"/>
                    <a:gd name="connsiteX0" fmla="*/ 467516 w 912927"/>
                    <a:gd name="connsiteY0" fmla="*/ 4135007 h 4135007"/>
                    <a:gd name="connsiteX1" fmla="*/ 0 w 912927"/>
                    <a:gd name="connsiteY1" fmla="*/ 0 h 4135007"/>
                    <a:gd name="connsiteX2" fmla="*/ 912927 w 912927"/>
                    <a:gd name="connsiteY2" fmla="*/ 4030478 h 4135007"/>
                    <a:gd name="connsiteX3" fmla="*/ 467516 w 912927"/>
                    <a:gd name="connsiteY3" fmla="*/ 4135007 h 4135007"/>
                    <a:gd name="connsiteX0" fmla="*/ 467516 w 925049"/>
                    <a:gd name="connsiteY0" fmla="*/ 4135007 h 4135007"/>
                    <a:gd name="connsiteX1" fmla="*/ 0 w 925049"/>
                    <a:gd name="connsiteY1" fmla="*/ 0 h 4135007"/>
                    <a:gd name="connsiteX2" fmla="*/ 925049 w 925049"/>
                    <a:gd name="connsiteY2" fmla="*/ 4029093 h 4135007"/>
                    <a:gd name="connsiteX3" fmla="*/ 467516 w 925049"/>
                    <a:gd name="connsiteY3" fmla="*/ 4135007 h 4135007"/>
                    <a:gd name="connsiteX0" fmla="*/ 467516 w 964560"/>
                    <a:gd name="connsiteY0" fmla="*/ 4135007 h 4135007"/>
                    <a:gd name="connsiteX1" fmla="*/ 0 w 964560"/>
                    <a:gd name="connsiteY1" fmla="*/ 0 h 4135007"/>
                    <a:gd name="connsiteX2" fmla="*/ 964560 w 964560"/>
                    <a:gd name="connsiteY2" fmla="*/ 4033771 h 4135007"/>
                    <a:gd name="connsiteX3" fmla="*/ 467516 w 964560"/>
                    <a:gd name="connsiteY3" fmla="*/ 4135007 h 4135007"/>
                    <a:gd name="connsiteX0" fmla="*/ 452533 w 964560"/>
                    <a:gd name="connsiteY0" fmla="*/ 4131368 h 4131368"/>
                    <a:gd name="connsiteX1" fmla="*/ 0 w 964560"/>
                    <a:gd name="connsiteY1" fmla="*/ 0 h 4131368"/>
                    <a:gd name="connsiteX2" fmla="*/ 964560 w 964560"/>
                    <a:gd name="connsiteY2" fmla="*/ 4033771 h 4131368"/>
                    <a:gd name="connsiteX3" fmla="*/ 452533 w 964560"/>
                    <a:gd name="connsiteY3" fmla="*/ 4131368 h 4131368"/>
                    <a:gd name="connsiteX0" fmla="*/ 452533 w 985496"/>
                    <a:gd name="connsiteY0" fmla="*/ 4131368 h 4131368"/>
                    <a:gd name="connsiteX1" fmla="*/ 0 w 985496"/>
                    <a:gd name="connsiteY1" fmla="*/ 0 h 4131368"/>
                    <a:gd name="connsiteX2" fmla="*/ 985496 w 985496"/>
                    <a:gd name="connsiteY2" fmla="*/ 4042545 h 4131368"/>
                    <a:gd name="connsiteX3" fmla="*/ 452533 w 985496"/>
                    <a:gd name="connsiteY3" fmla="*/ 4131368 h 41313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85496" h="4131368">
                      <a:moveTo>
                        <a:pt x="452533" y="4131368"/>
                      </a:moveTo>
                      <a:lnTo>
                        <a:pt x="0" y="0"/>
                      </a:lnTo>
                      <a:lnTo>
                        <a:pt x="985496" y="4042545"/>
                      </a:lnTo>
                      <a:lnTo>
                        <a:pt x="452533" y="4131368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FFFF">
                        <a:lumMod val="50000"/>
                      </a:srgbClr>
                    </a:gs>
                    <a:gs pos="100000">
                      <a:srgbClr val="FFFFFF">
                        <a:lumMod val="75000"/>
                        <a:alpha val="20000"/>
                      </a:srgbClr>
                    </a:gs>
                  </a:gsLst>
                  <a:lin ang="16200000" scaled="0"/>
                </a:gradFill>
                <a:ln w="127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grpSp>
            <p:nvGrpSpPr>
              <p:cNvPr id="36" name="Group 35"/>
              <p:cNvGrpSpPr/>
              <p:nvPr/>
            </p:nvGrpSpPr>
            <p:grpSpPr>
              <a:xfrm>
                <a:off x="1845277" y="2033444"/>
                <a:ext cx="5479924" cy="4602408"/>
                <a:chOff x="1819176" y="2033444"/>
                <a:chExt cx="5479924" cy="4602408"/>
              </a:xfrm>
            </p:grpSpPr>
            <p:sp>
              <p:nvSpPr>
                <p:cNvPr id="37" name="Isosceles Triangle 1"/>
                <p:cNvSpPr/>
                <p:nvPr/>
              </p:nvSpPr>
              <p:spPr>
                <a:xfrm>
                  <a:off x="1819176" y="5527608"/>
                  <a:ext cx="5479924" cy="1108244"/>
                </a:xfrm>
                <a:custGeom>
                  <a:avLst/>
                  <a:gdLst>
                    <a:gd name="connsiteX0" fmla="*/ 443762 w 4114800"/>
                    <a:gd name="connsiteY0" fmla="*/ 1447800 h 1963662"/>
                    <a:gd name="connsiteX1" fmla="*/ 2947529 w 4114800"/>
                    <a:gd name="connsiteY1" fmla="*/ 1447800 h 1963662"/>
                    <a:gd name="connsiteX2" fmla="*/ 3241106 w 4114800"/>
                    <a:gd name="connsiteY2" fmla="*/ 1963662 h 1963662"/>
                    <a:gd name="connsiteX3" fmla="*/ 126431 w 4114800"/>
                    <a:gd name="connsiteY3" fmla="*/ 1963662 h 1963662"/>
                    <a:gd name="connsiteX4" fmla="*/ 443762 w 4114800"/>
                    <a:gd name="connsiteY4" fmla="*/ 1447800 h 1963662"/>
                    <a:gd name="connsiteX5" fmla="*/ 2904163 w 4114800"/>
                    <a:gd name="connsiteY5" fmla="*/ 1371600 h 1963662"/>
                    <a:gd name="connsiteX6" fmla="*/ 4038600 w 4114800"/>
                    <a:gd name="connsiteY6" fmla="*/ 1371600 h 1963662"/>
                    <a:gd name="connsiteX7" fmla="*/ 4038600 w 4114800"/>
                    <a:gd name="connsiteY7" fmla="*/ 1447800 h 1963662"/>
                    <a:gd name="connsiteX8" fmla="*/ 2947529 w 4114800"/>
                    <a:gd name="connsiteY8" fmla="*/ 1447800 h 1963662"/>
                    <a:gd name="connsiteX9" fmla="*/ 2904163 w 4114800"/>
                    <a:gd name="connsiteY9" fmla="*/ 1371600 h 1963662"/>
                    <a:gd name="connsiteX10" fmla="*/ 0 w 4114800"/>
                    <a:gd name="connsiteY10" fmla="*/ 1371600 h 1963662"/>
                    <a:gd name="connsiteX11" fmla="*/ 490636 w 4114800"/>
                    <a:gd name="connsiteY11" fmla="*/ 1371600 h 1963662"/>
                    <a:gd name="connsiteX12" fmla="*/ 443762 w 4114800"/>
                    <a:gd name="connsiteY12" fmla="*/ 1447800 h 1963662"/>
                    <a:gd name="connsiteX13" fmla="*/ 0 w 4114800"/>
                    <a:gd name="connsiteY13" fmla="*/ 1447800 h 1963662"/>
                    <a:gd name="connsiteX14" fmla="*/ 0 w 4114800"/>
                    <a:gd name="connsiteY14" fmla="*/ 1371600 h 1963662"/>
                    <a:gd name="connsiteX15" fmla="*/ 912503 w 4114800"/>
                    <a:gd name="connsiteY15" fmla="*/ 685800 h 1963662"/>
                    <a:gd name="connsiteX16" fmla="*/ 2513874 w 4114800"/>
                    <a:gd name="connsiteY16" fmla="*/ 685800 h 1963662"/>
                    <a:gd name="connsiteX17" fmla="*/ 2904163 w 4114800"/>
                    <a:gd name="connsiteY17" fmla="*/ 1371600 h 1963662"/>
                    <a:gd name="connsiteX18" fmla="*/ 490636 w 4114800"/>
                    <a:gd name="connsiteY18" fmla="*/ 1371600 h 1963662"/>
                    <a:gd name="connsiteX19" fmla="*/ 912503 w 4114800"/>
                    <a:gd name="connsiteY19" fmla="*/ 685800 h 1963662"/>
                    <a:gd name="connsiteX20" fmla="*/ 2470509 w 4114800"/>
                    <a:gd name="connsiteY20" fmla="*/ 609600 h 1963662"/>
                    <a:gd name="connsiteX21" fmla="*/ 4038600 w 4114800"/>
                    <a:gd name="connsiteY21" fmla="*/ 609600 h 1963662"/>
                    <a:gd name="connsiteX22" fmla="*/ 4038600 w 4114800"/>
                    <a:gd name="connsiteY22" fmla="*/ 685800 h 1963662"/>
                    <a:gd name="connsiteX23" fmla="*/ 2513874 w 4114800"/>
                    <a:gd name="connsiteY23" fmla="*/ 685800 h 1963662"/>
                    <a:gd name="connsiteX24" fmla="*/ 2470509 w 4114800"/>
                    <a:gd name="connsiteY24" fmla="*/ 609600 h 1963662"/>
                    <a:gd name="connsiteX25" fmla="*/ 0 w 4114800"/>
                    <a:gd name="connsiteY25" fmla="*/ 609600 h 1963662"/>
                    <a:gd name="connsiteX26" fmla="*/ 959378 w 4114800"/>
                    <a:gd name="connsiteY26" fmla="*/ 609600 h 1963662"/>
                    <a:gd name="connsiteX27" fmla="*/ 912503 w 4114800"/>
                    <a:gd name="connsiteY27" fmla="*/ 685800 h 1963662"/>
                    <a:gd name="connsiteX28" fmla="*/ 0 w 4114800"/>
                    <a:gd name="connsiteY28" fmla="*/ 685800 h 1963662"/>
                    <a:gd name="connsiteX29" fmla="*/ 0 w 4114800"/>
                    <a:gd name="connsiteY29" fmla="*/ 609600 h 1963662"/>
                    <a:gd name="connsiteX30" fmla="*/ 1287497 w 4114800"/>
                    <a:gd name="connsiteY30" fmla="*/ 76200 h 1963662"/>
                    <a:gd name="connsiteX31" fmla="*/ 2166951 w 4114800"/>
                    <a:gd name="connsiteY31" fmla="*/ 76200 h 1963662"/>
                    <a:gd name="connsiteX32" fmla="*/ 2470509 w 4114800"/>
                    <a:gd name="connsiteY32" fmla="*/ 609600 h 1963662"/>
                    <a:gd name="connsiteX33" fmla="*/ 959378 w 4114800"/>
                    <a:gd name="connsiteY33" fmla="*/ 609600 h 1963662"/>
                    <a:gd name="connsiteX34" fmla="*/ 1287497 w 4114800"/>
                    <a:gd name="connsiteY34" fmla="*/ 76200 h 1963662"/>
                    <a:gd name="connsiteX35" fmla="*/ 2123585 w 4114800"/>
                    <a:gd name="connsiteY35" fmla="*/ 0 h 1963662"/>
                    <a:gd name="connsiteX36" fmla="*/ 4114800 w 4114800"/>
                    <a:gd name="connsiteY36" fmla="*/ 0 h 1963662"/>
                    <a:gd name="connsiteX37" fmla="*/ 4114800 w 4114800"/>
                    <a:gd name="connsiteY37" fmla="*/ 76200 h 1963662"/>
                    <a:gd name="connsiteX38" fmla="*/ 2166951 w 4114800"/>
                    <a:gd name="connsiteY38" fmla="*/ 76200 h 1963662"/>
                    <a:gd name="connsiteX39" fmla="*/ 2123585 w 4114800"/>
                    <a:gd name="connsiteY39" fmla="*/ 0 h 1963662"/>
                    <a:gd name="connsiteX40" fmla="*/ 76200 w 4114800"/>
                    <a:gd name="connsiteY40" fmla="*/ 0 h 1963662"/>
                    <a:gd name="connsiteX41" fmla="*/ 1334371 w 4114800"/>
                    <a:gd name="connsiteY41" fmla="*/ 0 h 1963662"/>
                    <a:gd name="connsiteX42" fmla="*/ 1287497 w 4114800"/>
                    <a:gd name="connsiteY42" fmla="*/ 76200 h 1963662"/>
                    <a:gd name="connsiteX43" fmla="*/ 76200 w 4114800"/>
                    <a:gd name="connsiteY43" fmla="*/ 76200 h 1963662"/>
                    <a:gd name="connsiteX44" fmla="*/ 76200 w 4114800"/>
                    <a:gd name="connsiteY44" fmla="*/ 0 h 1963662"/>
                    <a:gd name="connsiteX45" fmla="*/ 1334371 w 4114800"/>
                    <a:gd name="connsiteY45" fmla="*/ 0 h 1963662"/>
                    <a:gd name="connsiteX46" fmla="*/ 2123585 w 4114800"/>
                    <a:gd name="connsiteY46" fmla="*/ 0 h 1963662"/>
                    <a:gd name="connsiteX47" fmla="*/ 1334371 w 4114800"/>
                    <a:gd name="connsiteY47" fmla="*/ 0 h 1963662"/>
                    <a:gd name="connsiteX0" fmla="*/ 443762 w 4114800"/>
                    <a:gd name="connsiteY0" fmla="*/ 1447800 h 1963662"/>
                    <a:gd name="connsiteX1" fmla="*/ 2947529 w 4114800"/>
                    <a:gd name="connsiteY1" fmla="*/ 1447800 h 1963662"/>
                    <a:gd name="connsiteX2" fmla="*/ 3241106 w 4114800"/>
                    <a:gd name="connsiteY2" fmla="*/ 1963662 h 1963662"/>
                    <a:gd name="connsiteX3" fmla="*/ 126431 w 4114800"/>
                    <a:gd name="connsiteY3" fmla="*/ 1963662 h 1963662"/>
                    <a:gd name="connsiteX4" fmla="*/ 443762 w 4114800"/>
                    <a:gd name="connsiteY4" fmla="*/ 1447800 h 1963662"/>
                    <a:gd name="connsiteX5" fmla="*/ 2904163 w 4114800"/>
                    <a:gd name="connsiteY5" fmla="*/ 1371600 h 1963662"/>
                    <a:gd name="connsiteX6" fmla="*/ 4038600 w 4114800"/>
                    <a:gd name="connsiteY6" fmla="*/ 1371600 h 1963662"/>
                    <a:gd name="connsiteX7" fmla="*/ 4038600 w 4114800"/>
                    <a:gd name="connsiteY7" fmla="*/ 1447800 h 1963662"/>
                    <a:gd name="connsiteX8" fmla="*/ 2947529 w 4114800"/>
                    <a:gd name="connsiteY8" fmla="*/ 1447800 h 1963662"/>
                    <a:gd name="connsiteX9" fmla="*/ 2904163 w 4114800"/>
                    <a:gd name="connsiteY9" fmla="*/ 1371600 h 1963662"/>
                    <a:gd name="connsiteX10" fmla="*/ 0 w 4114800"/>
                    <a:gd name="connsiteY10" fmla="*/ 1371600 h 1963662"/>
                    <a:gd name="connsiteX11" fmla="*/ 490636 w 4114800"/>
                    <a:gd name="connsiteY11" fmla="*/ 1371600 h 1963662"/>
                    <a:gd name="connsiteX12" fmla="*/ 443762 w 4114800"/>
                    <a:gd name="connsiteY12" fmla="*/ 1447800 h 1963662"/>
                    <a:gd name="connsiteX13" fmla="*/ 0 w 4114800"/>
                    <a:gd name="connsiteY13" fmla="*/ 1447800 h 1963662"/>
                    <a:gd name="connsiteX14" fmla="*/ 0 w 4114800"/>
                    <a:gd name="connsiteY14" fmla="*/ 1371600 h 1963662"/>
                    <a:gd name="connsiteX15" fmla="*/ 912503 w 4114800"/>
                    <a:gd name="connsiteY15" fmla="*/ 685800 h 1963662"/>
                    <a:gd name="connsiteX16" fmla="*/ 2513874 w 4114800"/>
                    <a:gd name="connsiteY16" fmla="*/ 685800 h 1963662"/>
                    <a:gd name="connsiteX17" fmla="*/ 2904163 w 4114800"/>
                    <a:gd name="connsiteY17" fmla="*/ 1371600 h 1963662"/>
                    <a:gd name="connsiteX18" fmla="*/ 490636 w 4114800"/>
                    <a:gd name="connsiteY18" fmla="*/ 1371600 h 1963662"/>
                    <a:gd name="connsiteX19" fmla="*/ 912503 w 4114800"/>
                    <a:gd name="connsiteY19" fmla="*/ 685800 h 1963662"/>
                    <a:gd name="connsiteX20" fmla="*/ 2470509 w 4114800"/>
                    <a:gd name="connsiteY20" fmla="*/ 609600 h 1963662"/>
                    <a:gd name="connsiteX21" fmla="*/ 4038600 w 4114800"/>
                    <a:gd name="connsiteY21" fmla="*/ 609600 h 1963662"/>
                    <a:gd name="connsiteX22" fmla="*/ 4038600 w 4114800"/>
                    <a:gd name="connsiteY22" fmla="*/ 685800 h 1963662"/>
                    <a:gd name="connsiteX23" fmla="*/ 2513874 w 4114800"/>
                    <a:gd name="connsiteY23" fmla="*/ 685800 h 1963662"/>
                    <a:gd name="connsiteX24" fmla="*/ 2470509 w 4114800"/>
                    <a:gd name="connsiteY24" fmla="*/ 609600 h 1963662"/>
                    <a:gd name="connsiteX25" fmla="*/ 0 w 4114800"/>
                    <a:gd name="connsiteY25" fmla="*/ 609600 h 1963662"/>
                    <a:gd name="connsiteX26" fmla="*/ 959378 w 4114800"/>
                    <a:gd name="connsiteY26" fmla="*/ 609600 h 1963662"/>
                    <a:gd name="connsiteX27" fmla="*/ 912503 w 4114800"/>
                    <a:gd name="connsiteY27" fmla="*/ 685800 h 1963662"/>
                    <a:gd name="connsiteX28" fmla="*/ 0 w 4114800"/>
                    <a:gd name="connsiteY28" fmla="*/ 685800 h 1963662"/>
                    <a:gd name="connsiteX29" fmla="*/ 0 w 4114800"/>
                    <a:gd name="connsiteY29" fmla="*/ 609600 h 1963662"/>
                    <a:gd name="connsiteX30" fmla="*/ 1287497 w 4114800"/>
                    <a:gd name="connsiteY30" fmla="*/ 76200 h 1963662"/>
                    <a:gd name="connsiteX31" fmla="*/ 2166951 w 4114800"/>
                    <a:gd name="connsiteY31" fmla="*/ 76200 h 1963662"/>
                    <a:gd name="connsiteX32" fmla="*/ 2470509 w 4114800"/>
                    <a:gd name="connsiteY32" fmla="*/ 609600 h 1963662"/>
                    <a:gd name="connsiteX33" fmla="*/ 959378 w 4114800"/>
                    <a:gd name="connsiteY33" fmla="*/ 609600 h 1963662"/>
                    <a:gd name="connsiteX34" fmla="*/ 1287497 w 4114800"/>
                    <a:gd name="connsiteY34" fmla="*/ 76200 h 1963662"/>
                    <a:gd name="connsiteX35" fmla="*/ 2123585 w 4114800"/>
                    <a:gd name="connsiteY35" fmla="*/ 0 h 1963662"/>
                    <a:gd name="connsiteX36" fmla="*/ 4114800 w 4114800"/>
                    <a:gd name="connsiteY36" fmla="*/ 0 h 1963662"/>
                    <a:gd name="connsiteX37" fmla="*/ 4114800 w 4114800"/>
                    <a:gd name="connsiteY37" fmla="*/ 76200 h 1963662"/>
                    <a:gd name="connsiteX38" fmla="*/ 2166951 w 4114800"/>
                    <a:gd name="connsiteY38" fmla="*/ 76200 h 1963662"/>
                    <a:gd name="connsiteX39" fmla="*/ 2123585 w 4114800"/>
                    <a:gd name="connsiteY39" fmla="*/ 0 h 1963662"/>
                    <a:gd name="connsiteX40" fmla="*/ 76200 w 4114800"/>
                    <a:gd name="connsiteY40" fmla="*/ 0 h 1963662"/>
                    <a:gd name="connsiteX41" fmla="*/ 1334371 w 4114800"/>
                    <a:gd name="connsiteY41" fmla="*/ 0 h 1963662"/>
                    <a:gd name="connsiteX42" fmla="*/ 1287497 w 4114800"/>
                    <a:gd name="connsiteY42" fmla="*/ 76200 h 1963662"/>
                    <a:gd name="connsiteX43" fmla="*/ 76200 w 4114800"/>
                    <a:gd name="connsiteY43" fmla="*/ 76200 h 1963662"/>
                    <a:gd name="connsiteX44" fmla="*/ 76200 w 4114800"/>
                    <a:gd name="connsiteY44" fmla="*/ 0 h 1963662"/>
                    <a:gd name="connsiteX0" fmla="*/ 443762 w 4114800"/>
                    <a:gd name="connsiteY0" fmla="*/ 1447800 h 1963662"/>
                    <a:gd name="connsiteX1" fmla="*/ 2947529 w 4114800"/>
                    <a:gd name="connsiteY1" fmla="*/ 1447800 h 1963662"/>
                    <a:gd name="connsiteX2" fmla="*/ 3241106 w 4114800"/>
                    <a:gd name="connsiteY2" fmla="*/ 1963662 h 1963662"/>
                    <a:gd name="connsiteX3" fmla="*/ 126431 w 4114800"/>
                    <a:gd name="connsiteY3" fmla="*/ 1963662 h 1963662"/>
                    <a:gd name="connsiteX4" fmla="*/ 443762 w 4114800"/>
                    <a:gd name="connsiteY4" fmla="*/ 1447800 h 1963662"/>
                    <a:gd name="connsiteX5" fmla="*/ 2904163 w 4114800"/>
                    <a:gd name="connsiteY5" fmla="*/ 1371600 h 1963662"/>
                    <a:gd name="connsiteX6" fmla="*/ 4038600 w 4114800"/>
                    <a:gd name="connsiteY6" fmla="*/ 1371600 h 1963662"/>
                    <a:gd name="connsiteX7" fmla="*/ 4038600 w 4114800"/>
                    <a:gd name="connsiteY7" fmla="*/ 1447800 h 1963662"/>
                    <a:gd name="connsiteX8" fmla="*/ 2947529 w 4114800"/>
                    <a:gd name="connsiteY8" fmla="*/ 1447800 h 1963662"/>
                    <a:gd name="connsiteX9" fmla="*/ 2904163 w 4114800"/>
                    <a:gd name="connsiteY9" fmla="*/ 1371600 h 1963662"/>
                    <a:gd name="connsiteX10" fmla="*/ 0 w 4114800"/>
                    <a:gd name="connsiteY10" fmla="*/ 1371600 h 1963662"/>
                    <a:gd name="connsiteX11" fmla="*/ 490636 w 4114800"/>
                    <a:gd name="connsiteY11" fmla="*/ 1371600 h 1963662"/>
                    <a:gd name="connsiteX12" fmla="*/ 443762 w 4114800"/>
                    <a:gd name="connsiteY12" fmla="*/ 1447800 h 1963662"/>
                    <a:gd name="connsiteX13" fmla="*/ 0 w 4114800"/>
                    <a:gd name="connsiteY13" fmla="*/ 1447800 h 1963662"/>
                    <a:gd name="connsiteX14" fmla="*/ 0 w 4114800"/>
                    <a:gd name="connsiteY14" fmla="*/ 1371600 h 1963662"/>
                    <a:gd name="connsiteX15" fmla="*/ 912503 w 4114800"/>
                    <a:gd name="connsiteY15" fmla="*/ 685800 h 1963662"/>
                    <a:gd name="connsiteX16" fmla="*/ 2513874 w 4114800"/>
                    <a:gd name="connsiteY16" fmla="*/ 685800 h 1963662"/>
                    <a:gd name="connsiteX17" fmla="*/ 2904163 w 4114800"/>
                    <a:gd name="connsiteY17" fmla="*/ 1371600 h 1963662"/>
                    <a:gd name="connsiteX18" fmla="*/ 490636 w 4114800"/>
                    <a:gd name="connsiteY18" fmla="*/ 1371600 h 1963662"/>
                    <a:gd name="connsiteX19" fmla="*/ 912503 w 4114800"/>
                    <a:gd name="connsiteY19" fmla="*/ 685800 h 1963662"/>
                    <a:gd name="connsiteX20" fmla="*/ 2470509 w 4114800"/>
                    <a:gd name="connsiteY20" fmla="*/ 609600 h 1963662"/>
                    <a:gd name="connsiteX21" fmla="*/ 4038600 w 4114800"/>
                    <a:gd name="connsiteY21" fmla="*/ 609600 h 1963662"/>
                    <a:gd name="connsiteX22" fmla="*/ 4038600 w 4114800"/>
                    <a:gd name="connsiteY22" fmla="*/ 685800 h 1963662"/>
                    <a:gd name="connsiteX23" fmla="*/ 2513874 w 4114800"/>
                    <a:gd name="connsiteY23" fmla="*/ 685800 h 1963662"/>
                    <a:gd name="connsiteX24" fmla="*/ 2470509 w 4114800"/>
                    <a:gd name="connsiteY24" fmla="*/ 609600 h 1963662"/>
                    <a:gd name="connsiteX25" fmla="*/ 0 w 4114800"/>
                    <a:gd name="connsiteY25" fmla="*/ 609600 h 1963662"/>
                    <a:gd name="connsiteX26" fmla="*/ 959378 w 4114800"/>
                    <a:gd name="connsiteY26" fmla="*/ 609600 h 1963662"/>
                    <a:gd name="connsiteX27" fmla="*/ 912503 w 4114800"/>
                    <a:gd name="connsiteY27" fmla="*/ 685800 h 1963662"/>
                    <a:gd name="connsiteX28" fmla="*/ 0 w 4114800"/>
                    <a:gd name="connsiteY28" fmla="*/ 685800 h 1963662"/>
                    <a:gd name="connsiteX29" fmla="*/ 0 w 4114800"/>
                    <a:gd name="connsiteY29" fmla="*/ 609600 h 1963662"/>
                    <a:gd name="connsiteX30" fmla="*/ 1287497 w 4114800"/>
                    <a:gd name="connsiteY30" fmla="*/ 76200 h 1963662"/>
                    <a:gd name="connsiteX31" fmla="*/ 2166951 w 4114800"/>
                    <a:gd name="connsiteY31" fmla="*/ 76200 h 1963662"/>
                    <a:gd name="connsiteX32" fmla="*/ 2470509 w 4114800"/>
                    <a:gd name="connsiteY32" fmla="*/ 609600 h 1963662"/>
                    <a:gd name="connsiteX33" fmla="*/ 959378 w 4114800"/>
                    <a:gd name="connsiteY33" fmla="*/ 609600 h 1963662"/>
                    <a:gd name="connsiteX34" fmla="*/ 1287497 w 4114800"/>
                    <a:gd name="connsiteY34" fmla="*/ 76200 h 1963662"/>
                    <a:gd name="connsiteX35" fmla="*/ 2123585 w 4114800"/>
                    <a:gd name="connsiteY35" fmla="*/ 0 h 1963662"/>
                    <a:gd name="connsiteX36" fmla="*/ 4114800 w 4114800"/>
                    <a:gd name="connsiteY36" fmla="*/ 0 h 1963662"/>
                    <a:gd name="connsiteX37" fmla="*/ 4114800 w 4114800"/>
                    <a:gd name="connsiteY37" fmla="*/ 76200 h 1963662"/>
                    <a:gd name="connsiteX38" fmla="*/ 2166951 w 4114800"/>
                    <a:gd name="connsiteY38" fmla="*/ 76200 h 1963662"/>
                    <a:gd name="connsiteX39" fmla="*/ 2123585 w 4114800"/>
                    <a:gd name="connsiteY39" fmla="*/ 0 h 1963662"/>
                    <a:gd name="connsiteX40" fmla="*/ 76200 w 4114800"/>
                    <a:gd name="connsiteY40" fmla="*/ 0 h 1963662"/>
                    <a:gd name="connsiteX41" fmla="*/ 1287497 w 4114800"/>
                    <a:gd name="connsiteY41" fmla="*/ 76200 h 1963662"/>
                    <a:gd name="connsiteX42" fmla="*/ 76200 w 4114800"/>
                    <a:gd name="connsiteY42" fmla="*/ 76200 h 1963662"/>
                    <a:gd name="connsiteX43" fmla="*/ 76200 w 4114800"/>
                    <a:gd name="connsiteY43" fmla="*/ 0 h 1963662"/>
                    <a:gd name="connsiteX0" fmla="*/ 443762 w 4114800"/>
                    <a:gd name="connsiteY0" fmla="*/ 1447800 h 1963662"/>
                    <a:gd name="connsiteX1" fmla="*/ 2947529 w 4114800"/>
                    <a:gd name="connsiteY1" fmla="*/ 1447800 h 1963662"/>
                    <a:gd name="connsiteX2" fmla="*/ 3241106 w 4114800"/>
                    <a:gd name="connsiteY2" fmla="*/ 1963662 h 1963662"/>
                    <a:gd name="connsiteX3" fmla="*/ 126431 w 4114800"/>
                    <a:gd name="connsiteY3" fmla="*/ 1963662 h 1963662"/>
                    <a:gd name="connsiteX4" fmla="*/ 443762 w 4114800"/>
                    <a:gd name="connsiteY4" fmla="*/ 1447800 h 1963662"/>
                    <a:gd name="connsiteX5" fmla="*/ 2904163 w 4114800"/>
                    <a:gd name="connsiteY5" fmla="*/ 1371600 h 1963662"/>
                    <a:gd name="connsiteX6" fmla="*/ 4038600 w 4114800"/>
                    <a:gd name="connsiteY6" fmla="*/ 1371600 h 1963662"/>
                    <a:gd name="connsiteX7" fmla="*/ 4038600 w 4114800"/>
                    <a:gd name="connsiteY7" fmla="*/ 1447800 h 1963662"/>
                    <a:gd name="connsiteX8" fmla="*/ 2947529 w 4114800"/>
                    <a:gd name="connsiteY8" fmla="*/ 1447800 h 1963662"/>
                    <a:gd name="connsiteX9" fmla="*/ 2904163 w 4114800"/>
                    <a:gd name="connsiteY9" fmla="*/ 1371600 h 1963662"/>
                    <a:gd name="connsiteX10" fmla="*/ 0 w 4114800"/>
                    <a:gd name="connsiteY10" fmla="*/ 1371600 h 1963662"/>
                    <a:gd name="connsiteX11" fmla="*/ 490636 w 4114800"/>
                    <a:gd name="connsiteY11" fmla="*/ 1371600 h 1963662"/>
                    <a:gd name="connsiteX12" fmla="*/ 443762 w 4114800"/>
                    <a:gd name="connsiteY12" fmla="*/ 1447800 h 1963662"/>
                    <a:gd name="connsiteX13" fmla="*/ 0 w 4114800"/>
                    <a:gd name="connsiteY13" fmla="*/ 1447800 h 1963662"/>
                    <a:gd name="connsiteX14" fmla="*/ 0 w 4114800"/>
                    <a:gd name="connsiteY14" fmla="*/ 1371600 h 1963662"/>
                    <a:gd name="connsiteX15" fmla="*/ 912503 w 4114800"/>
                    <a:gd name="connsiteY15" fmla="*/ 685800 h 1963662"/>
                    <a:gd name="connsiteX16" fmla="*/ 2513874 w 4114800"/>
                    <a:gd name="connsiteY16" fmla="*/ 685800 h 1963662"/>
                    <a:gd name="connsiteX17" fmla="*/ 2904163 w 4114800"/>
                    <a:gd name="connsiteY17" fmla="*/ 1371600 h 1963662"/>
                    <a:gd name="connsiteX18" fmla="*/ 490636 w 4114800"/>
                    <a:gd name="connsiteY18" fmla="*/ 1371600 h 1963662"/>
                    <a:gd name="connsiteX19" fmla="*/ 912503 w 4114800"/>
                    <a:gd name="connsiteY19" fmla="*/ 685800 h 1963662"/>
                    <a:gd name="connsiteX20" fmla="*/ 2470509 w 4114800"/>
                    <a:gd name="connsiteY20" fmla="*/ 609600 h 1963662"/>
                    <a:gd name="connsiteX21" fmla="*/ 4038600 w 4114800"/>
                    <a:gd name="connsiteY21" fmla="*/ 609600 h 1963662"/>
                    <a:gd name="connsiteX22" fmla="*/ 4038600 w 4114800"/>
                    <a:gd name="connsiteY22" fmla="*/ 685800 h 1963662"/>
                    <a:gd name="connsiteX23" fmla="*/ 2513874 w 4114800"/>
                    <a:gd name="connsiteY23" fmla="*/ 685800 h 1963662"/>
                    <a:gd name="connsiteX24" fmla="*/ 2470509 w 4114800"/>
                    <a:gd name="connsiteY24" fmla="*/ 609600 h 1963662"/>
                    <a:gd name="connsiteX25" fmla="*/ 0 w 4114800"/>
                    <a:gd name="connsiteY25" fmla="*/ 609600 h 1963662"/>
                    <a:gd name="connsiteX26" fmla="*/ 959378 w 4114800"/>
                    <a:gd name="connsiteY26" fmla="*/ 609600 h 1963662"/>
                    <a:gd name="connsiteX27" fmla="*/ 912503 w 4114800"/>
                    <a:gd name="connsiteY27" fmla="*/ 685800 h 1963662"/>
                    <a:gd name="connsiteX28" fmla="*/ 0 w 4114800"/>
                    <a:gd name="connsiteY28" fmla="*/ 685800 h 1963662"/>
                    <a:gd name="connsiteX29" fmla="*/ 0 w 4114800"/>
                    <a:gd name="connsiteY29" fmla="*/ 609600 h 1963662"/>
                    <a:gd name="connsiteX30" fmla="*/ 1287497 w 4114800"/>
                    <a:gd name="connsiteY30" fmla="*/ 76200 h 1963662"/>
                    <a:gd name="connsiteX31" fmla="*/ 2166951 w 4114800"/>
                    <a:gd name="connsiteY31" fmla="*/ 76200 h 1963662"/>
                    <a:gd name="connsiteX32" fmla="*/ 2470509 w 4114800"/>
                    <a:gd name="connsiteY32" fmla="*/ 609600 h 1963662"/>
                    <a:gd name="connsiteX33" fmla="*/ 959378 w 4114800"/>
                    <a:gd name="connsiteY33" fmla="*/ 609600 h 1963662"/>
                    <a:gd name="connsiteX34" fmla="*/ 1287497 w 4114800"/>
                    <a:gd name="connsiteY34" fmla="*/ 76200 h 1963662"/>
                    <a:gd name="connsiteX35" fmla="*/ 2123585 w 4114800"/>
                    <a:gd name="connsiteY35" fmla="*/ 0 h 1963662"/>
                    <a:gd name="connsiteX36" fmla="*/ 4114800 w 4114800"/>
                    <a:gd name="connsiteY36" fmla="*/ 0 h 1963662"/>
                    <a:gd name="connsiteX37" fmla="*/ 4114800 w 4114800"/>
                    <a:gd name="connsiteY37" fmla="*/ 76200 h 1963662"/>
                    <a:gd name="connsiteX38" fmla="*/ 2166951 w 4114800"/>
                    <a:gd name="connsiteY38" fmla="*/ 76200 h 1963662"/>
                    <a:gd name="connsiteX39" fmla="*/ 2123585 w 4114800"/>
                    <a:gd name="connsiteY39" fmla="*/ 0 h 1963662"/>
                    <a:gd name="connsiteX40" fmla="*/ 76200 w 4114800"/>
                    <a:gd name="connsiteY40" fmla="*/ 0 h 1963662"/>
                    <a:gd name="connsiteX41" fmla="*/ 76200 w 4114800"/>
                    <a:gd name="connsiteY41" fmla="*/ 76200 h 1963662"/>
                    <a:gd name="connsiteX42" fmla="*/ 76200 w 4114800"/>
                    <a:gd name="connsiteY42" fmla="*/ 0 h 1963662"/>
                    <a:gd name="connsiteX0" fmla="*/ 443762 w 4114800"/>
                    <a:gd name="connsiteY0" fmla="*/ 1447800 h 1963662"/>
                    <a:gd name="connsiteX1" fmla="*/ 2947529 w 4114800"/>
                    <a:gd name="connsiteY1" fmla="*/ 1447800 h 1963662"/>
                    <a:gd name="connsiteX2" fmla="*/ 3241106 w 4114800"/>
                    <a:gd name="connsiteY2" fmla="*/ 1963662 h 1963662"/>
                    <a:gd name="connsiteX3" fmla="*/ 126431 w 4114800"/>
                    <a:gd name="connsiteY3" fmla="*/ 1963662 h 1963662"/>
                    <a:gd name="connsiteX4" fmla="*/ 443762 w 4114800"/>
                    <a:gd name="connsiteY4" fmla="*/ 1447800 h 1963662"/>
                    <a:gd name="connsiteX5" fmla="*/ 2904163 w 4114800"/>
                    <a:gd name="connsiteY5" fmla="*/ 1371600 h 1963662"/>
                    <a:gd name="connsiteX6" fmla="*/ 4038600 w 4114800"/>
                    <a:gd name="connsiteY6" fmla="*/ 1371600 h 1963662"/>
                    <a:gd name="connsiteX7" fmla="*/ 4038600 w 4114800"/>
                    <a:gd name="connsiteY7" fmla="*/ 1447800 h 1963662"/>
                    <a:gd name="connsiteX8" fmla="*/ 2947529 w 4114800"/>
                    <a:gd name="connsiteY8" fmla="*/ 1447800 h 1963662"/>
                    <a:gd name="connsiteX9" fmla="*/ 2904163 w 4114800"/>
                    <a:gd name="connsiteY9" fmla="*/ 1371600 h 1963662"/>
                    <a:gd name="connsiteX10" fmla="*/ 0 w 4114800"/>
                    <a:gd name="connsiteY10" fmla="*/ 1371600 h 1963662"/>
                    <a:gd name="connsiteX11" fmla="*/ 490636 w 4114800"/>
                    <a:gd name="connsiteY11" fmla="*/ 1371600 h 1963662"/>
                    <a:gd name="connsiteX12" fmla="*/ 443762 w 4114800"/>
                    <a:gd name="connsiteY12" fmla="*/ 1447800 h 1963662"/>
                    <a:gd name="connsiteX13" fmla="*/ 0 w 4114800"/>
                    <a:gd name="connsiteY13" fmla="*/ 1447800 h 1963662"/>
                    <a:gd name="connsiteX14" fmla="*/ 0 w 4114800"/>
                    <a:gd name="connsiteY14" fmla="*/ 1371600 h 1963662"/>
                    <a:gd name="connsiteX15" fmla="*/ 912503 w 4114800"/>
                    <a:gd name="connsiteY15" fmla="*/ 685800 h 1963662"/>
                    <a:gd name="connsiteX16" fmla="*/ 2513874 w 4114800"/>
                    <a:gd name="connsiteY16" fmla="*/ 685800 h 1963662"/>
                    <a:gd name="connsiteX17" fmla="*/ 2904163 w 4114800"/>
                    <a:gd name="connsiteY17" fmla="*/ 1371600 h 1963662"/>
                    <a:gd name="connsiteX18" fmla="*/ 490636 w 4114800"/>
                    <a:gd name="connsiteY18" fmla="*/ 1371600 h 1963662"/>
                    <a:gd name="connsiteX19" fmla="*/ 912503 w 4114800"/>
                    <a:gd name="connsiteY19" fmla="*/ 685800 h 1963662"/>
                    <a:gd name="connsiteX20" fmla="*/ 2470509 w 4114800"/>
                    <a:gd name="connsiteY20" fmla="*/ 609600 h 1963662"/>
                    <a:gd name="connsiteX21" fmla="*/ 4038600 w 4114800"/>
                    <a:gd name="connsiteY21" fmla="*/ 609600 h 1963662"/>
                    <a:gd name="connsiteX22" fmla="*/ 4038600 w 4114800"/>
                    <a:gd name="connsiteY22" fmla="*/ 685800 h 1963662"/>
                    <a:gd name="connsiteX23" fmla="*/ 2513874 w 4114800"/>
                    <a:gd name="connsiteY23" fmla="*/ 685800 h 1963662"/>
                    <a:gd name="connsiteX24" fmla="*/ 2470509 w 4114800"/>
                    <a:gd name="connsiteY24" fmla="*/ 609600 h 1963662"/>
                    <a:gd name="connsiteX25" fmla="*/ 0 w 4114800"/>
                    <a:gd name="connsiteY25" fmla="*/ 609600 h 1963662"/>
                    <a:gd name="connsiteX26" fmla="*/ 959378 w 4114800"/>
                    <a:gd name="connsiteY26" fmla="*/ 609600 h 1963662"/>
                    <a:gd name="connsiteX27" fmla="*/ 912503 w 4114800"/>
                    <a:gd name="connsiteY27" fmla="*/ 685800 h 1963662"/>
                    <a:gd name="connsiteX28" fmla="*/ 0 w 4114800"/>
                    <a:gd name="connsiteY28" fmla="*/ 685800 h 1963662"/>
                    <a:gd name="connsiteX29" fmla="*/ 0 w 4114800"/>
                    <a:gd name="connsiteY29" fmla="*/ 609600 h 1963662"/>
                    <a:gd name="connsiteX30" fmla="*/ 959378 w 4114800"/>
                    <a:gd name="connsiteY30" fmla="*/ 609600 h 1963662"/>
                    <a:gd name="connsiteX31" fmla="*/ 2166951 w 4114800"/>
                    <a:gd name="connsiteY31" fmla="*/ 76200 h 1963662"/>
                    <a:gd name="connsiteX32" fmla="*/ 2470509 w 4114800"/>
                    <a:gd name="connsiteY32" fmla="*/ 609600 h 1963662"/>
                    <a:gd name="connsiteX33" fmla="*/ 959378 w 4114800"/>
                    <a:gd name="connsiteY33" fmla="*/ 609600 h 1963662"/>
                    <a:gd name="connsiteX34" fmla="*/ 2123585 w 4114800"/>
                    <a:gd name="connsiteY34" fmla="*/ 0 h 1963662"/>
                    <a:gd name="connsiteX35" fmla="*/ 4114800 w 4114800"/>
                    <a:gd name="connsiteY35" fmla="*/ 0 h 1963662"/>
                    <a:gd name="connsiteX36" fmla="*/ 4114800 w 4114800"/>
                    <a:gd name="connsiteY36" fmla="*/ 76200 h 1963662"/>
                    <a:gd name="connsiteX37" fmla="*/ 2166951 w 4114800"/>
                    <a:gd name="connsiteY37" fmla="*/ 76200 h 1963662"/>
                    <a:gd name="connsiteX38" fmla="*/ 2123585 w 4114800"/>
                    <a:gd name="connsiteY38" fmla="*/ 0 h 1963662"/>
                    <a:gd name="connsiteX39" fmla="*/ 76200 w 4114800"/>
                    <a:gd name="connsiteY39" fmla="*/ 0 h 1963662"/>
                    <a:gd name="connsiteX40" fmla="*/ 76200 w 4114800"/>
                    <a:gd name="connsiteY40" fmla="*/ 76200 h 1963662"/>
                    <a:gd name="connsiteX41" fmla="*/ 76200 w 4114800"/>
                    <a:gd name="connsiteY41" fmla="*/ 0 h 1963662"/>
                    <a:gd name="connsiteX0" fmla="*/ 443762 w 4114800"/>
                    <a:gd name="connsiteY0" fmla="*/ 1447800 h 1963662"/>
                    <a:gd name="connsiteX1" fmla="*/ 2947529 w 4114800"/>
                    <a:gd name="connsiteY1" fmla="*/ 1447800 h 1963662"/>
                    <a:gd name="connsiteX2" fmla="*/ 3241106 w 4114800"/>
                    <a:gd name="connsiteY2" fmla="*/ 1963662 h 1963662"/>
                    <a:gd name="connsiteX3" fmla="*/ 126431 w 4114800"/>
                    <a:gd name="connsiteY3" fmla="*/ 1963662 h 1963662"/>
                    <a:gd name="connsiteX4" fmla="*/ 443762 w 4114800"/>
                    <a:gd name="connsiteY4" fmla="*/ 1447800 h 1963662"/>
                    <a:gd name="connsiteX5" fmla="*/ 2904163 w 4114800"/>
                    <a:gd name="connsiteY5" fmla="*/ 1371600 h 1963662"/>
                    <a:gd name="connsiteX6" fmla="*/ 4038600 w 4114800"/>
                    <a:gd name="connsiteY6" fmla="*/ 1371600 h 1963662"/>
                    <a:gd name="connsiteX7" fmla="*/ 4038600 w 4114800"/>
                    <a:gd name="connsiteY7" fmla="*/ 1447800 h 1963662"/>
                    <a:gd name="connsiteX8" fmla="*/ 2947529 w 4114800"/>
                    <a:gd name="connsiteY8" fmla="*/ 1447800 h 1963662"/>
                    <a:gd name="connsiteX9" fmla="*/ 2904163 w 4114800"/>
                    <a:gd name="connsiteY9" fmla="*/ 1371600 h 1963662"/>
                    <a:gd name="connsiteX10" fmla="*/ 0 w 4114800"/>
                    <a:gd name="connsiteY10" fmla="*/ 1371600 h 1963662"/>
                    <a:gd name="connsiteX11" fmla="*/ 490636 w 4114800"/>
                    <a:gd name="connsiteY11" fmla="*/ 1371600 h 1963662"/>
                    <a:gd name="connsiteX12" fmla="*/ 443762 w 4114800"/>
                    <a:gd name="connsiteY12" fmla="*/ 1447800 h 1963662"/>
                    <a:gd name="connsiteX13" fmla="*/ 0 w 4114800"/>
                    <a:gd name="connsiteY13" fmla="*/ 1447800 h 1963662"/>
                    <a:gd name="connsiteX14" fmla="*/ 0 w 4114800"/>
                    <a:gd name="connsiteY14" fmla="*/ 1371600 h 1963662"/>
                    <a:gd name="connsiteX15" fmla="*/ 912503 w 4114800"/>
                    <a:gd name="connsiteY15" fmla="*/ 685800 h 1963662"/>
                    <a:gd name="connsiteX16" fmla="*/ 2513874 w 4114800"/>
                    <a:gd name="connsiteY16" fmla="*/ 685800 h 1963662"/>
                    <a:gd name="connsiteX17" fmla="*/ 2904163 w 4114800"/>
                    <a:gd name="connsiteY17" fmla="*/ 1371600 h 1963662"/>
                    <a:gd name="connsiteX18" fmla="*/ 490636 w 4114800"/>
                    <a:gd name="connsiteY18" fmla="*/ 1371600 h 1963662"/>
                    <a:gd name="connsiteX19" fmla="*/ 912503 w 4114800"/>
                    <a:gd name="connsiteY19" fmla="*/ 685800 h 1963662"/>
                    <a:gd name="connsiteX20" fmla="*/ 2470509 w 4114800"/>
                    <a:gd name="connsiteY20" fmla="*/ 609600 h 1963662"/>
                    <a:gd name="connsiteX21" fmla="*/ 4038600 w 4114800"/>
                    <a:gd name="connsiteY21" fmla="*/ 609600 h 1963662"/>
                    <a:gd name="connsiteX22" fmla="*/ 4038600 w 4114800"/>
                    <a:gd name="connsiteY22" fmla="*/ 685800 h 1963662"/>
                    <a:gd name="connsiteX23" fmla="*/ 2513874 w 4114800"/>
                    <a:gd name="connsiteY23" fmla="*/ 685800 h 1963662"/>
                    <a:gd name="connsiteX24" fmla="*/ 2470509 w 4114800"/>
                    <a:gd name="connsiteY24" fmla="*/ 609600 h 1963662"/>
                    <a:gd name="connsiteX25" fmla="*/ 0 w 4114800"/>
                    <a:gd name="connsiteY25" fmla="*/ 609600 h 1963662"/>
                    <a:gd name="connsiteX26" fmla="*/ 959378 w 4114800"/>
                    <a:gd name="connsiteY26" fmla="*/ 609600 h 1963662"/>
                    <a:gd name="connsiteX27" fmla="*/ 912503 w 4114800"/>
                    <a:gd name="connsiteY27" fmla="*/ 685800 h 1963662"/>
                    <a:gd name="connsiteX28" fmla="*/ 0 w 4114800"/>
                    <a:gd name="connsiteY28" fmla="*/ 685800 h 1963662"/>
                    <a:gd name="connsiteX29" fmla="*/ 0 w 4114800"/>
                    <a:gd name="connsiteY29" fmla="*/ 609600 h 1963662"/>
                    <a:gd name="connsiteX30" fmla="*/ 2470509 w 4114800"/>
                    <a:gd name="connsiteY30" fmla="*/ 609600 h 1963662"/>
                    <a:gd name="connsiteX31" fmla="*/ 2166951 w 4114800"/>
                    <a:gd name="connsiteY31" fmla="*/ 76200 h 1963662"/>
                    <a:gd name="connsiteX32" fmla="*/ 2470509 w 4114800"/>
                    <a:gd name="connsiteY32" fmla="*/ 609600 h 1963662"/>
                    <a:gd name="connsiteX33" fmla="*/ 2123585 w 4114800"/>
                    <a:gd name="connsiteY33" fmla="*/ 0 h 1963662"/>
                    <a:gd name="connsiteX34" fmla="*/ 4114800 w 4114800"/>
                    <a:gd name="connsiteY34" fmla="*/ 0 h 1963662"/>
                    <a:gd name="connsiteX35" fmla="*/ 4114800 w 4114800"/>
                    <a:gd name="connsiteY35" fmla="*/ 76200 h 1963662"/>
                    <a:gd name="connsiteX36" fmla="*/ 2166951 w 4114800"/>
                    <a:gd name="connsiteY36" fmla="*/ 76200 h 1963662"/>
                    <a:gd name="connsiteX37" fmla="*/ 2123585 w 4114800"/>
                    <a:gd name="connsiteY37" fmla="*/ 0 h 1963662"/>
                    <a:gd name="connsiteX38" fmla="*/ 76200 w 4114800"/>
                    <a:gd name="connsiteY38" fmla="*/ 0 h 1963662"/>
                    <a:gd name="connsiteX39" fmla="*/ 76200 w 4114800"/>
                    <a:gd name="connsiteY39" fmla="*/ 76200 h 1963662"/>
                    <a:gd name="connsiteX40" fmla="*/ 76200 w 4114800"/>
                    <a:gd name="connsiteY40" fmla="*/ 0 h 1963662"/>
                    <a:gd name="connsiteX0" fmla="*/ 443762 w 4114800"/>
                    <a:gd name="connsiteY0" fmla="*/ 1447800 h 1963662"/>
                    <a:gd name="connsiteX1" fmla="*/ 2947529 w 4114800"/>
                    <a:gd name="connsiteY1" fmla="*/ 1447800 h 1963662"/>
                    <a:gd name="connsiteX2" fmla="*/ 3241106 w 4114800"/>
                    <a:gd name="connsiteY2" fmla="*/ 1963662 h 1963662"/>
                    <a:gd name="connsiteX3" fmla="*/ 126431 w 4114800"/>
                    <a:gd name="connsiteY3" fmla="*/ 1963662 h 1963662"/>
                    <a:gd name="connsiteX4" fmla="*/ 443762 w 4114800"/>
                    <a:gd name="connsiteY4" fmla="*/ 1447800 h 1963662"/>
                    <a:gd name="connsiteX5" fmla="*/ 2904163 w 4114800"/>
                    <a:gd name="connsiteY5" fmla="*/ 1371600 h 1963662"/>
                    <a:gd name="connsiteX6" fmla="*/ 4038600 w 4114800"/>
                    <a:gd name="connsiteY6" fmla="*/ 1371600 h 1963662"/>
                    <a:gd name="connsiteX7" fmla="*/ 4038600 w 4114800"/>
                    <a:gd name="connsiteY7" fmla="*/ 1447800 h 1963662"/>
                    <a:gd name="connsiteX8" fmla="*/ 2947529 w 4114800"/>
                    <a:gd name="connsiteY8" fmla="*/ 1447800 h 1963662"/>
                    <a:gd name="connsiteX9" fmla="*/ 2904163 w 4114800"/>
                    <a:gd name="connsiteY9" fmla="*/ 1371600 h 1963662"/>
                    <a:gd name="connsiteX10" fmla="*/ 0 w 4114800"/>
                    <a:gd name="connsiteY10" fmla="*/ 1371600 h 1963662"/>
                    <a:gd name="connsiteX11" fmla="*/ 490636 w 4114800"/>
                    <a:gd name="connsiteY11" fmla="*/ 1371600 h 1963662"/>
                    <a:gd name="connsiteX12" fmla="*/ 443762 w 4114800"/>
                    <a:gd name="connsiteY12" fmla="*/ 1447800 h 1963662"/>
                    <a:gd name="connsiteX13" fmla="*/ 0 w 4114800"/>
                    <a:gd name="connsiteY13" fmla="*/ 1447800 h 1963662"/>
                    <a:gd name="connsiteX14" fmla="*/ 0 w 4114800"/>
                    <a:gd name="connsiteY14" fmla="*/ 1371600 h 1963662"/>
                    <a:gd name="connsiteX15" fmla="*/ 912503 w 4114800"/>
                    <a:gd name="connsiteY15" fmla="*/ 685800 h 1963662"/>
                    <a:gd name="connsiteX16" fmla="*/ 2513874 w 4114800"/>
                    <a:gd name="connsiteY16" fmla="*/ 685800 h 1963662"/>
                    <a:gd name="connsiteX17" fmla="*/ 2904163 w 4114800"/>
                    <a:gd name="connsiteY17" fmla="*/ 1371600 h 1963662"/>
                    <a:gd name="connsiteX18" fmla="*/ 490636 w 4114800"/>
                    <a:gd name="connsiteY18" fmla="*/ 1371600 h 1963662"/>
                    <a:gd name="connsiteX19" fmla="*/ 912503 w 4114800"/>
                    <a:gd name="connsiteY19" fmla="*/ 685800 h 1963662"/>
                    <a:gd name="connsiteX20" fmla="*/ 2470509 w 4114800"/>
                    <a:gd name="connsiteY20" fmla="*/ 609600 h 1963662"/>
                    <a:gd name="connsiteX21" fmla="*/ 4038600 w 4114800"/>
                    <a:gd name="connsiteY21" fmla="*/ 609600 h 1963662"/>
                    <a:gd name="connsiteX22" fmla="*/ 4038600 w 4114800"/>
                    <a:gd name="connsiteY22" fmla="*/ 685800 h 1963662"/>
                    <a:gd name="connsiteX23" fmla="*/ 2513874 w 4114800"/>
                    <a:gd name="connsiteY23" fmla="*/ 685800 h 1963662"/>
                    <a:gd name="connsiteX24" fmla="*/ 2470509 w 4114800"/>
                    <a:gd name="connsiteY24" fmla="*/ 609600 h 1963662"/>
                    <a:gd name="connsiteX25" fmla="*/ 0 w 4114800"/>
                    <a:gd name="connsiteY25" fmla="*/ 609600 h 1963662"/>
                    <a:gd name="connsiteX26" fmla="*/ 912503 w 4114800"/>
                    <a:gd name="connsiteY26" fmla="*/ 685800 h 1963662"/>
                    <a:gd name="connsiteX27" fmla="*/ 0 w 4114800"/>
                    <a:gd name="connsiteY27" fmla="*/ 685800 h 1963662"/>
                    <a:gd name="connsiteX28" fmla="*/ 0 w 4114800"/>
                    <a:gd name="connsiteY28" fmla="*/ 609600 h 1963662"/>
                    <a:gd name="connsiteX29" fmla="*/ 2470509 w 4114800"/>
                    <a:gd name="connsiteY29" fmla="*/ 609600 h 1963662"/>
                    <a:gd name="connsiteX30" fmla="*/ 2166951 w 4114800"/>
                    <a:gd name="connsiteY30" fmla="*/ 76200 h 1963662"/>
                    <a:gd name="connsiteX31" fmla="*/ 2470509 w 4114800"/>
                    <a:gd name="connsiteY31" fmla="*/ 609600 h 1963662"/>
                    <a:gd name="connsiteX32" fmla="*/ 2123585 w 4114800"/>
                    <a:gd name="connsiteY32" fmla="*/ 0 h 1963662"/>
                    <a:gd name="connsiteX33" fmla="*/ 4114800 w 4114800"/>
                    <a:gd name="connsiteY33" fmla="*/ 0 h 1963662"/>
                    <a:gd name="connsiteX34" fmla="*/ 4114800 w 4114800"/>
                    <a:gd name="connsiteY34" fmla="*/ 76200 h 1963662"/>
                    <a:gd name="connsiteX35" fmla="*/ 2166951 w 4114800"/>
                    <a:gd name="connsiteY35" fmla="*/ 76200 h 1963662"/>
                    <a:gd name="connsiteX36" fmla="*/ 2123585 w 4114800"/>
                    <a:gd name="connsiteY36" fmla="*/ 0 h 1963662"/>
                    <a:gd name="connsiteX37" fmla="*/ 76200 w 4114800"/>
                    <a:gd name="connsiteY37" fmla="*/ 0 h 1963662"/>
                    <a:gd name="connsiteX38" fmla="*/ 76200 w 4114800"/>
                    <a:gd name="connsiteY38" fmla="*/ 76200 h 1963662"/>
                    <a:gd name="connsiteX39" fmla="*/ 76200 w 4114800"/>
                    <a:gd name="connsiteY39" fmla="*/ 0 h 1963662"/>
                    <a:gd name="connsiteX0" fmla="*/ 443762 w 4114800"/>
                    <a:gd name="connsiteY0" fmla="*/ 1447800 h 1963662"/>
                    <a:gd name="connsiteX1" fmla="*/ 2947529 w 4114800"/>
                    <a:gd name="connsiteY1" fmla="*/ 1447800 h 1963662"/>
                    <a:gd name="connsiteX2" fmla="*/ 3241106 w 4114800"/>
                    <a:gd name="connsiteY2" fmla="*/ 1963662 h 1963662"/>
                    <a:gd name="connsiteX3" fmla="*/ 126431 w 4114800"/>
                    <a:gd name="connsiteY3" fmla="*/ 1963662 h 1963662"/>
                    <a:gd name="connsiteX4" fmla="*/ 443762 w 4114800"/>
                    <a:gd name="connsiteY4" fmla="*/ 1447800 h 1963662"/>
                    <a:gd name="connsiteX5" fmla="*/ 2904163 w 4114800"/>
                    <a:gd name="connsiteY5" fmla="*/ 1371600 h 1963662"/>
                    <a:gd name="connsiteX6" fmla="*/ 4038600 w 4114800"/>
                    <a:gd name="connsiteY6" fmla="*/ 1371600 h 1963662"/>
                    <a:gd name="connsiteX7" fmla="*/ 4038600 w 4114800"/>
                    <a:gd name="connsiteY7" fmla="*/ 1447800 h 1963662"/>
                    <a:gd name="connsiteX8" fmla="*/ 2947529 w 4114800"/>
                    <a:gd name="connsiteY8" fmla="*/ 1447800 h 1963662"/>
                    <a:gd name="connsiteX9" fmla="*/ 2904163 w 4114800"/>
                    <a:gd name="connsiteY9" fmla="*/ 1371600 h 1963662"/>
                    <a:gd name="connsiteX10" fmla="*/ 0 w 4114800"/>
                    <a:gd name="connsiteY10" fmla="*/ 1371600 h 1963662"/>
                    <a:gd name="connsiteX11" fmla="*/ 490636 w 4114800"/>
                    <a:gd name="connsiteY11" fmla="*/ 1371600 h 1963662"/>
                    <a:gd name="connsiteX12" fmla="*/ 443762 w 4114800"/>
                    <a:gd name="connsiteY12" fmla="*/ 1447800 h 1963662"/>
                    <a:gd name="connsiteX13" fmla="*/ 0 w 4114800"/>
                    <a:gd name="connsiteY13" fmla="*/ 1447800 h 1963662"/>
                    <a:gd name="connsiteX14" fmla="*/ 0 w 4114800"/>
                    <a:gd name="connsiteY14" fmla="*/ 1371600 h 1963662"/>
                    <a:gd name="connsiteX15" fmla="*/ 912503 w 4114800"/>
                    <a:gd name="connsiteY15" fmla="*/ 685800 h 1963662"/>
                    <a:gd name="connsiteX16" fmla="*/ 2513874 w 4114800"/>
                    <a:gd name="connsiteY16" fmla="*/ 685800 h 1963662"/>
                    <a:gd name="connsiteX17" fmla="*/ 2904163 w 4114800"/>
                    <a:gd name="connsiteY17" fmla="*/ 1371600 h 1963662"/>
                    <a:gd name="connsiteX18" fmla="*/ 490636 w 4114800"/>
                    <a:gd name="connsiteY18" fmla="*/ 1371600 h 1963662"/>
                    <a:gd name="connsiteX19" fmla="*/ 912503 w 4114800"/>
                    <a:gd name="connsiteY19" fmla="*/ 685800 h 1963662"/>
                    <a:gd name="connsiteX20" fmla="*/ 2470509 w 4114800"/>
                    <a:gd name="connsiteY20" fmla="*/ 609600 h 1963662"/>
                    <a:gd name="connsiteX21" fmla="*/ 4038600 w 4114800"/>
                    <a:gd name="connsiteY21" fmla="*/ 609600 h 1963662"/>
                    <a:gd name="connsiteX22" fmla="*/ 4038600 w 4114800"/>
                    <a:gd name="connsiteY22" fmla="*/ 685800 h 1963662"/>
                    <a:gd name="connsiteX23" fmla="*/ 2513874 w 4114800"/>
                    <a:gd name="connsiteY23" fmla="*/ 685800 h 1963662"/>
                    <a:gd name="connsiteX24" fmla="*/ 2470509 w 4114800"/>
                    <a:gd name="connsiteY24" fmla="*/ 609600 h 1963662"/>
                    <a:gd name="connsiteX25" fmla="*/ 0 w 4114800"/>
                    <a:gd name="connsiteY25" fmla="*/ 609600 h 1963662"/>
                    <a:gd name="connsiteX26" fmla="*/ 0 w 4114800"/>
                    <a:gd name="connsiteY26" fmla="*/ 685800 h 1963662"/>
                    <a:gd name="connsiteX27" fmla="*/ 0 w 4114800"/>
                    <a:gd name="connsiteY27" fmla="*/ 609600 h 1963662"/>
                    <a:gd name="connsiteX28" fmla="*/ 2470509 w 4114800"/>
                    <a:gd name="connsiteY28" fmla="*/ 609600 h 1963662"/>
                    <a:gd name="connsiteX29" fmla="*/ 2166951 w 4114800"/>
                    <a:gd name="connsiteY29" fmla="*/ 76200 h 1963662"/>
                    <a:gd name="connsiteX30" fmla="*/ 2470509 w 4114800"/>
                    <a:gd name="connsiteY30" fmla="*/ 609600 h 1963662"/>
                    <a:gd name="connsiteX31" fmla="*/ 2123585 w 4114800"/>
                    <a:gd name="connsiteY31" fmla="*/ 0 h 1963662"/>
                    <a:gd name="connsiteX32" fmla="*/ 4114800 w 4114800"/>
                    <a:gd name="connsiteY32" fmla="*/ 0 h 1963662"/>
                    <a:gd name="connsiteX33" fmla="*/ 4114800 w 4114800"/>
                    <a:gd name="connsiteY33" fmla="*/ 76200 h 1963662"/>
                    <a:gd name="connsiteX34" fmla="*/ 2166951 w 4114800"/>
                    <a:gd name="connsiteY34" fmla="*/ 76200 h 1963662"/>
                    <a:gd name="connsiteX35" fmla="*/ 2123585 w 4114800"/>
                    <a:gd name="connsiteY35" fmla="*/ 0 h 1963662"/>
                    <a:gd name="connsiteX36" fmla="*/ 76200 w 4114800"/>
                    <a:gd name="connsiteY36" fmla="*/ 0 h 1963662"/>
                    <a:gd name="connsiteX37" fmla="*/ 76200 w 4114800"/>
                    <a:gd name="connsiteY37" fmla="*/ 76200 h 1963662"/>
                    <a:gd name="connsiteX38" fmla="*/ 76200 w 4114800"/>
                    <a:gd name="connsiteY38" fmla="*/ 0 h 1963662"/>
                    <a:gd name="connsiteX0" fmla="*/ 443762 w 4114800"/>
                    <a:gd name="connsiteY0" fmla="*/ 1447800 h 1963662"/>
                    <a:gd name="connsiteX1" fmla="*/ 2947529 w 4114800"/>
                    <a:gd name="connsiteY1" fmla="*/ 1447800 h 1963662"/>
                    <a:gd name="connsiteX2" fmla="*/ 3241106 w 4114800"/>
                    <a:gd name="connsiteY2" fmla="*/ 1963662 h 1963662"/>
                    <a:gd name="connsiteX3" fmla="*/ 126431 w 4114800"/>
                    <a:gd name="connsiteY3" fmla="*/ 1963662 h 1963662"/>
                    <a:gd name="connsiteX4" fmla="*/ 443762 w 4114800"/>
                    <a:gd name="connsiteY4" fmla="*/ 1447800 h 1963662"/>
                    <a:gd name="connsiteX5" fmla="*/ 2904163 w 4114800"/>
                    <a:gd name="connsiteY5" fmla="*/ 1371600 h 1963662"/>
                    <a:gd name="connsiteX6" fmla="*/ 4038600 w 4114800"/>
                    <a:gd name="connsiteY6" fmla="*/ 1371600 h 1963662"/>
                    <a:gd name="connsiteX7" fmla="*/ 4038600 w 4114800"/>
                    <a:gd name="connsiteY7" fmla="*/ 1447800 h 1963662"/>
                    <a:gd name="connsiteX8" fmla="*/ 2947529 w 4114800"/>
                    <a:gd name="connsiteY8" fmla="*/ 1447800 h 1963662"/>
                    <a:gd name="connsiteX9" fmla="*/ 2904163 w 4114800"/>
                    <a:gd name="connsiteY9" fmla="*/ 1371600 h 1963662"/>
                    <a:gd name="connsiteX10" fmla="*/ 0 w 4114800"/>
                    <a:gd name="connsiteY10" fmla="*/ 1371600 h 1963662"/>
                    <a:gd name="connsiteX11" fmla="*/ 490636 w 4114800"/>
                    <a:gd name="connsiteY11" fmla="*/ 1371600 h 1963662"/>
                    <a:gd name="connsiteX12" fmla="*/ 443762 w 4114800"/>
                    <a:gd name="connsiteY12" fmla="*/ 1447800 h 1963662"/>
                    <a:gd name="connsiteX13" fmla="*/ 0 w 4114800"/>
                    <a:gd name="connsiteY13" fmla="*/ 1447800 h 1963662"/>
                    <a:gd name="connsiteX14" fmla="*/ 0 w 4114800"/>
                    <a:gd name="connsiteY14" fmla="*/ 1371600 h 1963662"/>
                    <a:gd name="connsiteX15" fmla="*/ 912503 w 4114800"/>
                    <a:gd name="connsiteY15" fmla="*/ 685800 h 1963662"/>
                    <a:gd name="connsiteX16" fmla="*/ 2513874 w 4114800"/>
                    <a:gd name="connsiteY16" fmla="*/ 685800 h 1963662"/>
                    <a:gd name="connsiteX17" fmla="*/ 2904163 w 4114800"/>
                    <a:gd name="connsiteY17" fmla="*/ 1371600 h 1963662"/>
                    <a:gd name="connsiteX18" fmla="*/ 490636 w 4114800"/>
                    <a:gd name="connsiteY18" fmla="*/ 1371600 h 1963662"/>
                    <a:gd name="connsiteX19" fmla="*/ 912503 w 4114800"/>
                    <a:gd name="connsiteY19" fmla="*/ 685800 h 1963662"/>
                    <a:gd name="connsiteX20" fmla="*/ 2470509 w 4114800"/>
                    <a:gd name="connsiteY20" fmla="*/ 609600 h 1963662"/>
                    <a:gd name="connsiteX21" fmla="*/ 4038600 w 4114800"/>
                    <a:gd name="connsiteY21" fmla="*/ 609600 h 1963662"/>
                    <a:gd name="connsiteX22" fmla="*/ 4038600 w 4114800"/>
                    <a:gd name="connsiteY22" fmla="*/ 685800 h 1963662"/>
                    <a:gd name="connsiteX23" fmla="*/ 2513874 w 4114800"/>
                    <a:gd name="connsiteY23" fmla="*/ 685800 h 1963662"/>
                    <a:gd name="connsiteX24" fmla="*/ 2470509 w 4114800"/>
                    <a:gd name="connsiteY24" fmla="*/ 609600 h 1963662"/>
                    <a:gd name="connsiteX25" fmla="*/ 2470509 w 4114800"/>
                    <a:gd name="connsiteY25" fmla="*/ 609600 h 1963662"/>
                    <a:gd name="connsiteX26" fmla="*/ 2166951 w 4114800"/>
                    <a:gd name="connsiteY26" fmla="*/ 76200 h 1963662"/>
                    <a:gd name="connsiteX27" fmla="*/ 2470509 w 4114800"/>
                    <a:gd name="connsiteY27" fmla="*/ 609600 h 1963662"/>
                    <a:gd name="connsiteX28" fmla="*/ 2123585 w 4114800"/>
                    <a:gd name="connsiteY28" fmla="*/ 0 h 1963662"/>
                    <a:gd name="connsiteX29" fmla="*/ 4114800 w 4114800"/>
                    <a:gd name="connsiteY29" fmla="*/ 0 h 1963662"/>
                    <a:gd name="connsiteX30" fmla="*/ 4114800 w 4114800"/>
                    <a:gd name="connsiteY30" fmla="*/ 76200 h 1963662"/>
                    <a:gd name="connsiteX31" fmla="*/ 2166951 w 4114800"/>
                    <a:gd name="connsiteY31" fmla="*/ 76200 h 1963662"/>
                    <a:gd name="connsiteX32" fmla="*/ 2123585 w 4114800"/>
                    <a:gd name="connsiteY32" fmla="*/ 0 h 1963662"/>
                    <a:gd name="connsiteX33" fmla="*/ 76200 w 4114800"/>
                    <a:gd name="connsiteY33" fmla="*/ 0 h 1963662"/>
                    <a:gd name="connsiteX34" fmla="*/ 76200 w 4114800"/>
                    <a:gd name="connsiteY34" fmla="*/ 76200 h 1963662"/>
                    <a:gd name="connsiteX35" fmla="*/ 76200 w 4114800"/>
                    <a:gd name="connsiteY35" fmla="*/ 0 h 1963662"/>
                    <a:gd name="connsiteX0" fmla="*/ 443762 w 4114800"/>
                    <a:gd name="connsiteY0" fmla="*/ 1447800 h 1963662"/>
                    <a:gd name="connsiteX1" fmla="*/ 2947529 w 4114800"/>
                    <a:gd name="connsiteY1" fmla="*/ 1447800 h 1963662"/>
                    <a:gd name="connsiteX2" fmla="*/ 3241106 w 4114800"/>
                    <a:gd name="connsiteY2" fmla="*/ 1963662 h 1963662"/>
                    <a:gd name="connsiteX3" fmla="*/ 126431 w 4114800"/>
                    <a:gd name="connsiteY3" fmla="*/ 1963662 h 1963662"/>
                    <a:gd name="connsiteX4" fmla="*/ 443762 w 4114800"/>
                    <a:gd name="connsiteY4" fmla="*/ 1447800 h 1963662"/>
                    <a:gd name="connsiteX5" fmla="*/ 2904163 w 4114800"/>
                    <a:gd name="connsiteY5" fmla="*/ 1371600 h 1963662"/>
                    <a:gd name="connsiteX6" fmla="*/ 4038600 w 4114800"/>
                    <a:gd name="connsiteY6" fmla="*/ 1371600 h 1963662"/>
                    <a:gd name="connsiteX7" fmla="*/ 4038600 w 4114800"/>
                    <a:gd name="connsiteY7" fmla="*/ 1447800 h 1963662"/>
                    <a:gd name="connsiteX8" fmla="*/ 2947529 w 4114800"/>
                    <a:gd name="connsiteY8" fmla="*/ 1447800 h 1963662"/>
                    <a:gd name="connsiteX9" fmla="*/ 2904163 w 4114800"/>
                    <a:gd name="connsiteY9" fmla="*/ 1371600 h 1963662"/>
                    <a:gd name="connsiteX10" fmla="*/ 0 w 4114800"/>
                    <a:gd name="connsiteY10" fmla="*/ 1371600 h 1963662"/>
                    <a:gd name="connsiteX11" fmla="*/ 490636 w 4114800"/>
                    <a:gd name="connsiteY11" fmla="*/ 1371600 h 1963662"/>
                    <a:gd name="connsiteX12" fmla="*/ 443762 w 4114800"/>
                    <a:gd name="connsiteY12" fmla="*/ 1447800 h 1963662"/>
                    <a:gd name="connsiteX13" fmla="*/ 0 w 4114800"/>
                    <a:gd name="connsiteY13" fmla="*/ 1447800 h 1963662"/>
                    <a:gd name="connsiteX14" fmla="*/ 0 w 4114800"/>
                    <a:gd name="connsiteY14" fmla="*/ 1371600 h 1963662"/>
                    <a:gd name="connsiteX15" fmla="*/ 912503 w 4114800"/>
                    <a:gd name="connsiteY15" fmla="*/ 685800 h 1963662"/>
                    <a:gd name="connsiteX16" fmla="*/ 2513874 w 4114800"/>
                    <a:gd name="connsiteY16" fmla="*/ 685800 h 1963662"/>
                    <a:gd name="connsiteX17" fmla="*/ 2904163 w 4114800"/>
                    <a:gd name="connsiteY17" fmla="*/ 1371600 h 1963662"/>
                    <a:gd name="connsiteX18" fmla="*/ 490636 w 4114800"/>
                    <a:gd name="connsiteY18" fmla="*/ 1371600 h 1963662"/>
                    <a:gd name="connsiteX19" fmla="*/ 912503 w 4114800"/>
                    <a:gd name="connsiteY19" fmla="*/ 685800 h 1963662"/>
                    <a:gd name="connsiteX20" fmla="*/ 2470509 w 4114800"/>
                    <a:gd name="connsiteY20" fmla="*/ 609600 h 1963662"/>
                    <a:gd name="connsiteX21" fmla="*/ 4038600 w 4114800"/>
                    <a:gd name="connsiteY21" fmla="*/ 609600 h 1963662"/>
                    <a:gd name="connsiteX22" fmla="*/ 4038600 w 4114800"/>
                    <a:gd name="connsiteY22" fmla="*/ 685800 h 1963662"/>
                    <a:gd name="connsiteX23" fmla="*/ 2513874 w 4114800"/>
                    <a:gd name="connsiteY23" fmla="*/ 685800 h 1963662"/>
                    <a:gd name="connsiteX24" fmla="*/ 2470509 w 4114800"/>
                    <a:gd name="connsiteY24" fmla="*/ 609600 h 1963662"/>
                    <a:gd name="connsiteX25" fmla="*/ 2470509 w 4114800"/>
                    <a:gd name="connsiteY25" fmla="*/ 609600 h 1963662"/>
                    <a:gd name="connsiteX26" fmla="*/ 2166951 w 4114800"/>
                    <a:gd name="connsiteY26" fmla="*/ 76200 h 1963662"/>
                    <a:gd name="connsiteX27" fmla="*/ 2470509 w 4114800"/>
                    <a:gd name="connsiteY27" fmla="*/ 609600 h 1963662"/>
                    <a:gd name="connsiteX28" fmla="*/ 2123585 w 4114800"/>
                    <a:gd name="connsiteY28" fmla="*/ 0 h 1963662"/>
                    <a:gd name="connsiteX29" fmla="*/ 4114800 w 4114800"/>
                    <a:gd name="connsiteY29" fmla="*/ 0 h 1963662"/>
                    <a:gd name="connsiteX30" fmla="*/ 4114800 w 4114800"/>
                    <a:gd name="connsiteY30" fmla="*/ 76200 h 1963662"/>
                    <a:gd name="connsiteX31" fmla="*/ 2166951 w 4114800"/>
                    <a:gd name="connsiteY31" fmla="*/ 76200 h 1963662"/>
                    <a:gd name="connsiteX32" fmla="*/ 2123585 w 4114800"/>
                    <a:gd name="connsiteY32" fmla="*/ 0 h 1963662"/>
                    <a:gd name="connsiteX0" fmla="*/ 443762 w 4114800"/>
                    <a:gd name="connsiteY0" fmla="*/ 1447800 h 1963662"/>
                    <a:gd name="connsiteX1" fmla="*/ 2947529 w 4114800"/>
                    <a:gd name="connsiteY1" fmla="*/ 1447800 h 1963662"/>
                    <a:gd name="connsiteX2" fmla="*/ 3241106 w 4114800"/>
                    <a:gd name="connsiteY2" fmla="*/ 1963662 h 1963662"/>
                    <a:gd name="connsiteX3" fmla="*/ 126431 w 4114800"/>
                    <a:gd name="connsiteY3" fmla="*/ 1963662 h 1963662"/>
                    <a:gd name="connsiteX4" fmla="*/ 443762 w 4114800"/>
                    <a:gd name="connsiteY4" fmla="*/ 1447800 h 1963662"/>
                    <a:gd name="connsiteX5" fmla="*/ 2904163 w 4114800"/>
                    <a:gd name="connsiteY5" fmla="*/ 1371600 h 1963662"/>
                    <a:gd name="connsiteX6" fmla="*/ 4038600 w 4114800"/>
                    <a:gd name="connsiteY6" fmla="*/ 1371600 h 1963662"/>
                    <a:gd name="connsiteX7" fmla="*/ 4038600 w 4114800"/>
                    <a:gd name="connsiteY7" fmla="*/ 1447800 h 1963662"/>
                    <a:gd name="connsiteX8" fmla="*/ 2947529 w 4114800"/>
                    <a:gd name="connsiteY8" fmla="*/ 1447800 h 1963662"/>
                    <a:gd name="connsiteX9" fmla="*/ 2904163 w 4114800"/>
                    <a:gd name="connsiteY9" fmla="*/ 1371600 h 1963662"/>
                    <a:gd name="connsiteX10" fmla="*/ 0 w 4114800"/>
                    <a:gd name="connsiteY10" fmla="*/ 1371600 h 1963662"/>
                    <a:gd name="connsiteX11" fmla="*/ 490636 w 4114800"/>
                    <a:gd name="connsiteY11" fmla="*/ 1371600 h 1963662"/>
                    <a:gd name="connsiteX12" fmla="*/ 443762 w 4114800"/>
                    <a:gd name="connsiteY12" fmla="*/ 1447800 h 1963662"/>
                    <a:gd name="connsiteX13" fmla="*/ 0 w 4114800"/>
                    <a:gd name="connsiteY13" fmla="*/ 1447800 h 1963662"/>
                    <a:gd name="connsiteX14" fmla="*/ 0 w 4114800"/>
                    <a:gd name="connsiteY14" fmla="*/ 1371600 h 1963662"/>
                    <a:gd name="connsiteX15" fmla="*/ 490636 w 4114800"/>
                    <a:gd name="connsiteY15" fmla="*/ 1371600 h 1963662"/>
                    <a:gd name="connsiteX16" fmla="*/ 2513874 w 4114800"/>
                    <a:gd name="connsiteY16" fmla="*/ 685800 h 1963662"/>
                    <a:gd name="connsiteX17" fmla="*/ 2904163 w 4114800"/>
                    <a:gd name="connsiteY17" fmla="*/ 1371600 h 1963662"/>
                    <a:gd name="connsiteX18" fmla="*/ 490636 w 4114800"/>
                    <a:gd name="connsiteY18" fmla="*/ 1371600 h 1963662"/>
                    <a:gd name="connsiteX19" fmla="*/ 2470509 w 4114800"/>
                    <a:gd name="connsiteY19" fmla="*/ 609600 h 1963662"/>
                    <a:gd name="connsiteX20" fmla="*/ 4038600 w 4114800"/>
                    <a:gd name="connsiteY20" fmla="*/ 609600 h 1963662"/>
                    <a:gd name="connsiteX21" fmla="*/ 4038600 w 4114800"/>
                    <a:gd name="connsiteY21" fmla="*/ 685800 h 1963662"/>
                    <a:gd name="connsiteX22" fmla="*/ 2513874 w 4114800"/>
                    <a:gd name="connsiteY22" fmla="*/ 685800 h 1963662"/>
                    <a:gd name="connsiteX23" fmla="*/ 2470509 w 4114800"/>
                    <a:gd name="connsiteY23" fmla="*/ 609600 h 1963662"/>
                    <a:gd name="connsiteX24" fmla="*/ 2470509 w 4114800"/>
                    <a:gd name="connsiteY24" fmla="*/ 609600 h 1963662"/>
                    <a:gd name="connsiteX25" fmla="*/ 2166951 w 4114800"/>
                    <a:gd name="connsiteY25" fmla="*/ 76200 h 1963662"/>
                    <a:gd name="connsiteX26" fmla="*/ 2470509 w 4114800"/>
                    <a:gd name="connsiteY26" fmla="*/ 609600 h 1963662"/>
                    <a:gd name="connsiteX27" fmla="*/ 2123585 w 4114800"/>
                    <a:gd name="connsiteY27" fmla="*/ 0 h 1963662"/>
                    <a:gd name="connsiteX28" fmla="*/ 4114800 w 4114800"/>
                    <a:gd name="connsiteY28" fmla="*/ 0 h 1963662"/>
                    <a:gd name="connsiteX29" fmla="*/ 4114800 w 4114800"/>
                    <a:gd name="connsiteY29" fmla="*/ 76200 h 1963662"/>
                    <a:gd name="connsiteX30" fmla="*/ 2166951 w 4114800"/>
                    <a:gd name="connsiteY30" fmla="*/ 76200 h 1963662"/>
                    <a:gd name="connsiteX31" fmla="*/ 2123585 w 4114800"/>
                    <a:gd name="connsiteY31" fmla="*/ 0 h 1963662"/>
                    <a:gd name="connsiteX0" fmla="*/ 443762 w 4114800"/>
                    <a:gd name="connsiteY0" fmla="*/ 1447800 h 1963662"/>
                    <a:gd name="connsiteX1" fmla="*/ 2947529 w 4114800"/>
                    <a:gd name="connsiteY1" fmla="*/ 1447800 h 1963662"/>
                    <a:gd name="connsiteX2" fmla="*/ 3241106 w 4114800"/>
                    <a:gd name="connsiteY2" fmla="*/ 1963662 h 1963662"/>
                    <a:gd name="connsiteX3" fmla="*/ 126431 w 4114800"/>
                    <a:gd name="connsiteY3" fmla="*/ 1963662 h 1963662"/>
                    <a:gd name="connsiteX4" fmla="*/ 443762 w 4114800"/>
                    <a:gd name="connsiteY4" fmla="*/ 1447800 h 1963662"/>
                    <a:gd name="connsiteX5" fmla="*/ 2904163 w 4114800"/>
                    <a:gd name="connsiteY5" fmla="*/ 1371600 h 1963662"/>
                    <a:gd name="connsiteX6" fmla="*/ 4038600 w 4114800"/>
                    <a:gd name="connsiteY6" fmla="*/ 1371600 h 1963662"/>
                    <a:gd name="connsiteX7" fmla="*/ 4038600 w 4114800"/>
                    <a:gd name="connsiteY7" fmla="*/ 1447800 h 1963662"/>
                    <a:gd name="connsiteX8" fmla="*/ 2947529 w 4114800"/>
                    <a:gd name="connsiteY8" fmla="*/ 1447800 h 1963662"/>
                    <a:gd name="connsiteX9" fmla="*/ 2904163 w 4114800"/>
                    <a:gd name="connsiteY9" fmla="*/ 1371600 h 1963662"/>
                    <a:gd name="connsiteX10" fmla="*/ 0 w 4114800"/>
                    <a:gd name="connsiteY10" fmla="*/ 1371600 h 1963662"/>
                    <a:gd name="connsiteX11" fmla="*/ 490636 w 4114800"/>
                    <a:gd name="connsiteY11" fmla="*/ 1371600 h 1963662"/>
                    <a:gd name="connsiteX12" fmla="*/ 443762 w 4114800"/>
                    <a:gd name="connsiteY12" fmla="*/ 1447800 h 1963662"/>
                    <a:gd name="connsiteX13" fmla="*/ 0 w 4114800"/>
                    <a:gd name="connsiteY13" fmla="*/ 1447800 h 1963662"/>
                    <a:gd name="connsiteX14" fmla="*/ 0 w 4114800"/>
                    <a:gd name="connsiteY14" fmla="*/ 1371600 h 1963662"/>
                    <a:gd name="connsiteX15" fmla="*/ 2904163 w 4114800"/>
                    <a:gd name="connsiteY15" fmla="*/ 1371600 h 1963662"/>
                    <a:gd name="connsiteX16" fmla="*/ 2513874 w 4114800"/>
                    <a:gd name="connsiteY16" fmla="*/ 685800 h 1963662"/>
                    <a:gd name="connsiteX17" fmla="*/ 2904163 w 4114800"/>
                    <a:gd name="connsiteY17" fmla="*/ 1371600 h 1963662"/>
                    <a:gd name="connsiteX18" fmla="*/ 2470509 w 4114800"/>
                    <a:gd name="connsiteY18" fmla="*/ 609600 h 1963662"/>
                    <a:gd name="connsiteX19" fmla="*/ 4038600 w 4114800"/>
                    <a:gd name="connsiteY19" fmla="*/ 609600 h 1963662"/>
                    <a:gd name="connsiteX20" fmla="*/ 4038600 w 4114800"/>
                    <a:gd name="connsiteY20" fmla="*/ 685800 h 1963662"/>
                    <a:gd name="connsiteX21" fmla="*/ 2513874 w 4114800"/>
                    <a:gd name="connsiteY21" fmla="*/ 685800 h 1963662"/>
                    <a:gd name="connsiteX22" fmla="*/ 2470509 w 4114800"/>
                    <a:gd name="connsiteY22" fmla="*/ 609600 h 1963662"/>
                    <a:gd name="connsiteX23" fmla="*/ 2470509 w 4114800"/>
                    <a:gd name="connsiteY23" fmla="*/ 609600 h 1963662"/>
                    <a:gd name="connsiteX24" fmla="*/ 2166951 w 4114800"/>
                    <a:gd name="connsiteY24" fmla="*/ 76200 h 1963662"/>
                    <a:gd name="connsiteX25" fmla="*/ 2470509 w 4114800"/>
                    <a:gd name="connsiteY25" fmla="*/ 609600 h 1963662"/>
                    <a:gd name="connsiteX26" fmla="*/ 2123585 w 4114800"/>
                    <a:gd name="connsiteY26" fmla="*/ 0 h 1963662"/>
                    <a:gd name="connsiteX27" fmla="*/ 4114800 w 4114800"/>
                    <a:gd name="connsiteY27" fmla="*/ 0 h 1963662"/>
                    <a:gd name="connsiteX28" fmla="*/ 4114800 w 4114800"/>
                    <a:gd name="connsiteY28" fmla="*/ 76200 h 1963662"/>
                    <a:gd name="connsiteX29" fmla="*/ 2166951 w 4114800"/>
                    <a:gd name="connsiteY29" fmla="*/ 76200 h 1963662"/>
                    <a:gd name="connsiteX30" fmla="*/ 2123585 w 4114800"/>
                    <a:gd name="connsiteY30" fmla="*/ 0 h 1963662"/>
                    <a:gd name="connsiteX0" fmla="*/ 443762 w 4114800"/>
                    <a:gd name="connsiteY0" fmla="*/ 1447800 h 1963662"/>
                    <a:gd name="connsiteX1" fmla="*/ 2947529 w 4114800"/>
                    <a:gd name="connsiteY1" fmla="*/ 1447800 h 1963662"/>
                    <a:gd name="connsiteX2" fmla="*/ 3241106 w 4114800"/>
                    <a:gd name="connsiteY2" fmla="*/ 1963662 h 1963662"/>
                    <a:gd name="connsiteX3" fmla="*/ 126431 w 4114800"/>
                    <a:gd name="connsiteY3" fmla="*/ 1963662 h 1963662"/>
                    <a:gd name="connsiteX4" fmla="*/ 443762 w 4114800"/>
                    <a:gd name="connsiteY4" fmla="*/ 1447800 h 1963662"/>
                    <a:gd name="connsiteX5" fmla="*/ 2904163 w 4114800"/>
                    <a:gd name="connsiteY5" fmla="*/ 1371600 h 1963662"/>
                    <a:gd name="connsiteX6" fmla="*/ 4038600 w 4114800"/>
                    <a:gd name="connsiteY6" fmla="*/ 1371600 h 1963662"/>
                    <a:gd name="connsiteX7" fmla="*/ 4038600 w 4114800"/>
                    <a:gd name="connsiteY7" fmla="*/ 1447800 h 1963662"/>
                    <a:gd name="connsiteX8" fmla="*/ 2947529 w 4114800"/>
                    <a:gd name="connsiteY8" fmla="*/ 1447800 h 1963662"/>
                    <a:gd name="connsiteX9" fmla="*/ 2904163 w 4114800"/>
                    <a:gd name="connsiteY9" fmla="*/ 1371600 h 1963662"/>
                    <a:gd name="connsiteX10" fmla="*/ 0 w 4114800"/>
                    <a:gd name="connsiteY10" fmla="*/ 1371600 h 1963662"/>
                    <a:gd name="connsiteX11" fmla="*/ 490636 w 4114800"/>
                    <a:gd name="connsiteY11" fmla="*/ 1371600 h 1963662"/>
                    <a:gd name="connsiteX12" fmla="*/ 0 w 4114800"/>
                    <a:gd name="connsiteY12" fmla="*/ 1447800 h 1963662"/>
                    <a:gd name="connsiteX13" fmla="*/ 0 w 4114800"/>
                    <a:gd name="connsiteY13" fmla="*/ 1371600 h 1963662"/>
                    <a:gd name="connsiteX14" fmla="*/ 2904163 w 4114800"/>
                    <a:gd name="connsiteY14" fmla="*/ 1371600 h 1963662"/>
                    <a:gd name="connsiteX15" fmla="*/ 2513874 w 4114800"/>
                    <a:gd name="connsiteY15" fmla="*/ 685800 h 1963662"/>
                    <a:gd name="connsiteX16" fmla="*/ 2904163 w 4114800"/>
                    <a:gd name="connsiteY16" fmla="*/ 1371600 h 1963662"/>
                    <a:gd name="connsiteX17" fmla="*/ 2470509 w 4114800"/>
                    <a:gd name="connsiteY17" fmla="*/ 609600 h 1963662"/>
                    <a:gd name="connsiteX18" fmla="*/ 4038600 w 4114800"/>
                    <a:gd name="connsiteY18" fmla="*/ 609600 h 1963662"/>
                    <a:gd name="connsiteX19" fmla="*/ 4038600 w 4114800"/>
                    <a:gd name="connsiteY19" fmla="*/ 685800 h 1963662"/>
                    <a:gd name="connsiteX20" fmla="*/ 2513874 w 4114800"/>
                    <a:gd name="connsiteY20" fmla="*/ 685800 h 1963662"/>
                    <a:gd name="connsiteX21" fmla="*/ 2470509 w 4114800"/>
                    <a:gd name="connsiteY21" fmla="*/ 609600 h 1963662"/>
                    <a:gd name="connsiteX22" fmla="*/ 2470509 w 4114800"/>
                    <a:gd name="connsiteY22" fmla="*/ 609600 h 1963662"/>
                    <a:gd name="connsiteX23" fmla="*/ 2166951 w 4114800"/>
                    <a:gd name="connsiteY23" fmla="*/ 76200 h 1963662"/>
                    <a:gd name="connsiteX24" fmla="*/ 2470509 w 4114800"/>
                    <a:gd name="connsiteY24" fmla="*/ 609600 h 1963662"/>
                    <a:gd name="connsiteX25" fmla="*/ 2123585 w 4114800"/>
                    <a:gd name="connsiteY25" fmla="*/ 0 h 1963662"/>
                    <a:gd name="connsiteX26" fmla="*/ 4114800 w 4114800"/>
                    <a:gd name="connsiteY26" fmla="*/ 0 h 1963662"/>
                    <a:gd name="connsiteX27" fmla="*/ 4114800 w 4114800"/>
                    <a:gd name="connsiteY27" fmla="*/ 76200 h 1963662"/>
                    <a:gd name="connsiteX28" fmla="*/ 2166951 w 4114800"/>
                    <a:gd name="connsiteY28" fmla="*/ 76200 h 1963662"/>
                    <a:gd name="connsiteX29" fmla="*/ 2123585 w 4114800"/>
                    <a:gd name="connsiteY29" fmla="*/ 0 h 1963662"/>
                    <a:gd name="connsiteX0" fmla="*/ 443762 w 4114800"/>
                    <a:gd name="connsiteY0" fmla="*/ 1447800 h 1963662"/>
                    <a:gd name="connsiteX1" fmla="*/ 2947529 w 4114800"/>
                    <a:gd name="connsiteY1" fmla="*/ 1447800 h 1963662"/>
                    <a:gd name="connsiteX2" fmla="*/ 3241106 w 4114800"/>
                    <a:gd name="connsiteY2" fmla="*/ 1963662 h 1963662"/>
                    <a:gd name="connsiteX3" fmla="*/ 126431 w 4114800"/>
                    <a:gd name="connsiteY3" fmla="*/ 1963662 h 1963662"/>
                    <a:gd name="connsiteX4" fmla="*/ 443762 w 4114800"/>
                    <a:gd name="connsiteY4" fmla="*/ 1447800 h 1963662"/>
                    <a:gd name="connsiteX5" fmla="*/ 2904163 w 4114800"/>
                    <a:gd name="connsiteY5" fmla="*/ 1371600 h 1963662"/>
                    <a:gd name="connsiteX6" fmla="*/ 4038600 w 4114800"/>
                    <a:gd name="connsiteY6" fmla="*/ 1371600 h 1963662"/>
                    <a:gd name="connsiteX7" fmla="*/ 4038600 w 4114800"/>
                    <a:gd name="connsiteY7" fmla="*/ 1447800 h 1963662"/>
                    <a:gd name="connsiteX8" fmla="*/ 2947529 w 4114800"/>
                    <a:gd name="connsiteY8" fmla="*/ 1447800 h 1963662"/>
                    <a:gd name="connsiteX9" fmla="*/ 2904163 w 4114800"/>
                    <a:gd name="connsiteY9" fmla="*/ 1371600 h 1963662"/>
                    <a:gd name="connsiteX10" fmla="*/ 0 w 4114800"/>
                    <a:gd name="connsiteY10" fmla="*/ 1371600 h 1963662"/>
                    <a:gd name="connsiteX11" fmla="*/ 0 w 4114800"/>
                    <a:gd name="connsiteY11" fmla="*/ 1447800 h 1963662"/>
                    <a:gd name="connsiteX12" fmla="*/ 0 w 4114800"/>
                    <a:gd name="connsiteY12" fmla="*/ 1371600 h 1963662"/>
                    <a:gd name="connsiteX13" fmla="*/ 2904163 w 4114800"/>
                    <a:gd name="connsiteY13" fmla="*/ 1371600 h 1963662"/>
                    <a:gd name="connsiteX14" fmla="*/ 2513874 w 4114800"/>
                    <a:gd name="connsiteY14" fmla="*/ 685800 h 1963662"/>
                    <a:gd name="connsiteX15" fmla="*/ 2904163 w 4114800"/>
                    <a:gd name="connsiteY15" fmla="*/ 1371600 h 1963662"/>
                    <a:gd name="connsiteX16" fmla="*/ 2470509 w 4114800"/>
                    <a:gd name="connsiteY16" fmla="*/ 609600 h 1963662"/>
                    <a:gd name="connsiteX17" fmla="*/ 4038600 w 4114800"/>
                    <a:gd name="connsiteY17" fmla="*/ 609600 h 1963662"/>
                    <a:gd name="connsiteX18" fmla="*/ 4038600 w 4114800"/>
                    <a:gd name="connsiteY18" fmla="*/ 685800 h 1963662"/>
                    <a:gd name="connsiteX19" fmla="*/ 2513874 w 4114800"/>
                    <a:gd name="connsiteY19" fmla="*/ 685800 h 1963662"/>
                    <a:gd name="connsiteX20" fmla="*/ 2470509 w 4114800"/>
                    <a:gd name="connsiteY20" fmla="*/ 609600 h 1963662"/>
                    <a:gd name="connsiteX21" fmla="*/ 2470509 w 4114800"/>
                    <a:gd name="connsiteY21" fmla="*/ 609600 h 1963662"/>
                    <a:gd name="connsiteX22" fmla="*/ 2166951 w 4114800"/>
                    <a:gd name="connsiteY22" fmla="*/ 76200 h 1963662"/>
                    <a:gd name="connsiteX23" fmla="*/ 2470509 w 4114800"/>
                    <a:gd name="connsiteY23" fmla="*/ 609600 h 1963662"/>
                    <a:gd name="connsiteX24" fmla="*/ 2123585 w 4114800"/>
                    <a:gd name="connsiteY24" fmla="*/ 0 h 1963662"/>
                    <a:gd name="connsiteX25" fmla="*/ 4114800 w 4114800"/>
                    <a:gd name="connsiteY25" fmla="*/ 0 h 1963662"/>
                    <a:gd name="connsiteX26" fmla="*/ 4114800 w 4114800"/>
                    <a:gd name="connsiteY26" fmla="*/ 76200 h 1963662"/>
                    <a:gd name="connsiteX27" fmla="*/ 2166951 w 4114800"/>
                    <a:gd name="connsiteY27" fmla="*/ 76200 h 1963662"/>
                    <a:gd name="connsiteX28" fmla="*/ 2123585 w 4114800"/>
                    <a:gd name="connsiteY28" fmla="*/ 0 h 1963662"/>
                    <a:gd name="connsiteX0" fmla="*/ 317331 w 3988369"/>
                    <a:gd name="connsiteY0" fmla="*/ 1447800 h 1963662"/>
                    <a:gd name="connsiteX1" fmla="*/ 2821098 w 3988369"/>
                    <a:gd name="connsiteY1" fmla="*/ 1447800 h 1963662"/>
                    <a:gd name="connsiteX2" fmla="*/ 3114675 w 3988369"/>
                    <a:gd name="connsiteY2" fmla="*/ 1963662 h 1963662"/>
                    <a:gd name="connsiteX3" fmla="*/ 0 w 3988369"/>
                    <a:gd name="connsiteY3" fmla="*/ 1963662 h 1963662"/>
                    <a:gd name="connsiteX4" fmla="*/ 317331 w 3988369"/>
                    <a:gd name="connsiteY4" fmla="*/ 1447800 h 1963662"/>
                    <a:gd name="connsiteX5" fmla="*/ 2777732 w 3988369"/>
                    <a:gd name="connsiteY5" fmla="*/ 1371600 h 1963662"/>
                    <a:gd name="connsiteX6" fmla="*/ 3912169 w 3988369"/>
                    <a:gd name="connsiteY6" fmla="*/ 1371600 h 1963662"/>
                    <a:gd name="connsiteX7" fmla="*/ 3912169 w 3988369"/>
                    <a:gd name="connsiteY7" fmla="*/ 1447800 h 1963662"/>
                    <a:gd name="connsiteX8" fmla="*/ 2821098 w 3988369"/>
                    <a:gd name="connsiteY8" fmla="*/ 1447800 h 1963662"/>
                    <a:gd name="connsiteX9" fmla="*/ 2777732 w 3988369"/>
                    <a:gd name="connsiteY9" fmla="*/ 1371600 h 1963662"/>
                    <a:gd name="connsiteX10" fmla="*/ 2777732 w 3988369"/>
                    <a:gd name="connsiteY10" fmla="*/ 1371600 h 1963662"/>
                    <a:gd name="connsiteX11" fmla="*/ 2387443 w 3988369"/>
                    <a:gd name="connsiteY11" fmla="*/ 685800 h 1963662"/>
                    <a:gd name="connsiteX12" fmla="*/ 2777732 w 3988369"/>
                    <a:gd name="connsiteY12" fmla="*/ 1371600 h 1963662"/>
                    <a:gd name="connsiteX13" fmla="*/ 2344078 w 3988369"/>
                    <a:gd name="connsiteY13" fmla="*/ 609600 h 1963662"/>
                    <a:gd name="connsiteX14" fmla="*/ 3912169 w 3988369"/>
                    <a:gd name="connsiteY14" fmla="*/ 609600 h 1963662"/>
                    <a:gd name="connsiteX15" fmla="*/ 3912169 w 3988369"/>
                    <a:gd name="connsiteY15" fmla="*/ 685800 h 1963662"/>
                    <a:gd name="connsiteX16" fmla="*/ 2387443 w 3988369"/>
                    <a:gd name="connsiteY16" fmla="*/ 685800 h 1963662"/>
                    <a:gd name="connsiteX17" fmla="*/ 2344078 w 3988369"/>
                    <a:gd name="connsiteY17" fmla="*/ 609600 h 1963662"/>
                    <a:gd name="connsiteX18" fmla="*/ 2344078 w 3988369"/>
                    <a:gd name="connsiteY18" fmla="*/ 609600 h 1963662"/>
                    <a:gd name="connsiteX19" fmla="*/ 2040520 w 3988369"/>
                    <a:gd name="connsiteY19" fmla="*/ 76200 h 1963662"/>
                    <a:gd name="connsiteX20" fmla="*/ 2344078 w 3988369"/>
                    <a:gd name="connsiteY20" fmla="*/ 609600 h 1963662"/>
                    <a:gd name="connsiteX21" fmla="*/ 1997154 w 3988369"/>
                    <a:gd name="connsiteY21" fmla="*/ 0 h 1963662"/>
                    <a:gd name="connsiteX22" fmla="*/ 3988369 w 3988369"/>
                    <a:gd name="connsiteY22" fmla="*/ 0 h 1963662"/>
                    <a:gd name="connsiteX23" fmla="*/ 3988369 w 3988369"/>
                    <a:gd name="connsiteY23" fmla="*/ 76200 h 1963662"/>
                    <a:gd name="connsiteX24" fmla="*/ 2040520 w 3988369"/>
                    <a:gd name="connsiteY24" fmla="*/ 76200 h 1963662"/>
                    <a:gd name="connsiteX25" fmla="*/ 1997154 w 3988369"/>
                    <a:gd name="connsiteY25" fmla="*/ 0 h 1963662"/>
                    <a:gd name="connsiteX0" fmla="*/ 317331 w 3988369"/>
                    <a:gd name="connsiteY0" fmla="*/ 1447800 h 1963662"/>
                    <a:gd name="connsiteX1" fmla="*/ 2821098 w 3988369"/>
                    <a:gd name="connsiteY1" fmla="*/ 1447800 h 1963662"/>
                    <a:gd name="connsiteX2" fmla="*/ 3114675 w 3988369"/>
                    <a:gd name="connsiteY2" fmla="*/ 1963662 h 1963662"/>
                    <a:gd name="connsiteX3" fmla="*/ 0 w 3988369"/>
                    <a:gd name="connsiteY3" fmla="*/ 1963662 h 1963662"/>
                    <a:gd name="connsiteX4" fmla="*/ 317331 w 3988369"/>
                    <a:gd name="connsiteY4" fmla="*/ 1447800 h 1963662"/>
                    <a:gd name="connsiteX5" fmla="*/ 2777732 w 3988369"/>
                    <a:gd name="connsiteY5" fmla="*/ 1371600 h 1963662"/>
                    <a:gd name="connsiteX6" fmla="*/ 3912169 w 3988369"/>
                    <a:gd name="connsiteY6" fmla="*/ 1371600 h 1963662"/>
                    <a:gd name="connsiteX7" fmla="*/ 3912169 w 3988369"/>
                    <a:gd name="connsiteY7" fmla="*/ 1447800 h 1963662"/>
                    <a:gd name="connsiteX8" fmla="*/ 2821098 w 3988369"/>
                    <a:gd name="connsiteY8" fmla="*/ 1447800 h 1963662"/>
                    <a:gd name="connsiteX9" fmla="*/ 2777732 w 3988369"/>
                    <a:gd name="connsiteY9" fmla="*/ 1371600 h 1963662"/>
                    <a:gd name="connsiteX10" fmla="*/ 2344078 w 3988369"/>
                    <a:gd name="connsiteY10" fmla="*/ 609600 h 1963662"/>
                    <a:gd name="connsiteX11" fmla="*/ 3912169 w 3988369"/>
                    <a:gd name="connsiteY11" fmla="*/ 609600 h 1963662"/>
                    <a:gd name="connsiteX12" fmla="*/ 3912169 w 3988369"/>
                    <a:gd name="connsiteY12" fmla="*/ 685800 h 1963662"/>
                    <a:gd name="connsiteX13" fmla="*/ 2387443 w 3988369"/>
                    <a:gd name="connsiteY13" fmla="*/ 685800 h 1963662"/>
                    <a:gd name="connsiteX14" fmla="*/ 2344078 w 3988369"/>
                    <a:gd name="connsiteY14" fmla="*/ 609600 h 1963662"/>
                    <a:gd name="connsiteX15" fmla="*/ 2344078 w 3988369"/>
                    <a:gd name="connsiteY15" fmla="*/ 609600 h 1963662"/>
                    <a:gd name="connsiteX16" fmla="*/ 2040520 w 3988369"/>
                    <a:gd name="connsiteY16" fmla="*/ 76200 h 1963662"/>
                    <a:gd name="connsiteX17" fmla="*/ 2344078 w 3988369"/>
                    <a:gd name="connsiteY17" fmla="*/ 609600 h 1963662"/>
                    <a:gd name="connsiteX18" fmla="*/ 1997154 w 3988369"/>
                    <a:gd name="connsiteY18" fmla="*/ 0 h 1963662"/>
                    <a:gd name="connsiteX19" fmla="*/ 3988369 w 3988369"/>
                    <a:gd name="connsiteY19" fmla="*/ 0 h 1963662"/>
                    <a:gd name="connsiteX20" fmla="*/ 3988369 w 3988369"/>
                    <a:gd name="connsiteY20" fmla="*/ 76200 h 1963662"/>
                    <a:gd name="connsiteX21" fmla="*/ 2040520 w 3988369"/>
                    <a:gd name="connsiteY21" fmla="*/ 76200 h 1963662"/>
                    <a:gd name="connsiteX22" fmla="*/ 1997154 w 3988369"/>
                    <a:gd name="connsiteY22" fmla="*/ 0 h 1963662"/>
                    <a:gd name="connsiteX0" fmla="*/ 317331 w 3988369"/>
                    <a:gd name="connsiteY0" fmla="*/ 1447800 h 1963662"/>
                    <a:gd name="connsiteX1" fmla="*/ 2821098 w 3988369"/>
                    <a:gd name="connsiteY1" fmla="*/ 1447800 h 1963662"/>
                    <a:gd name="connsiteX2" fmla="*/ 3114675 w 3988369"/>
                    <a:gd name="connsiteY2" fmla="*/ 1963662 h 1963662"/>
                    <a:gd name="connsiteX3" fmla="*/ 0 w 3988369"/>
                    <a:gd name="connsiteY3" fmla="*/ 1963662 h 1963662"/>
                    <a:gd name="connsiteX4" fmla="*/ 317331 w 3988369"/>
                    <a:gd name="connsiteY4" fmla="*/ 1447800 h 1963662"/>
                    <a:gd name="connsiteX5" fmla="*/ 2777732 w 3988369"/>
                    <a:gd name="connsiteY5" fmla="*/ 1371600 h 1963662"/>
                    <a:gd name="connsiteX6" fmla="*/ 3912169 w 3988369"/>
                    <a:gd name="connsiteY6" fmla="*/ 1447800 h 1963662"/>
                    <a:gd name="connsiteX7" fmla="*/ 2821098 w 3988369"/>
                    <a:gd name="connsiteY7" fmla="*/ 1447800 h 1963662"/>
                    <a:gd name="connsiteX8" fmla="*/ 2777732 w 3988369"/>
                    <a:gd name="connsiteY8" fmla="*/ 1371600 h 1963662"/>
                    <a:gd name="connsiteX9" fmla="*/ 2344078 w 3988369"/>
                    <a:gd name="connsiteY9" fmla="*/ 609600 h 1963662"/>
                    <a:gd name="connsiteX10" fmla="*/ 3912169 w 3988369"/>
                    <a:gd name="connsiteY10" fmla="*/ 609600 h 1963662"/>
                    <a:gd name="connsiteX11" fmla="*/ 3912169 w 3988369"/>
                    <a:gd name="connsiteY11" fmla="*/ 685800 h 1963662"/>
                    <a:gd name="connsiteX12" fmla="*/ 2387443 w 3988369"/>
                    <a:gd name="connsiteY12" fmla="*/ 685800 h 1963662"/>
                    <a:gd name="connsiteX13" fmla="*/ 2344078 w 3988369"/>
                    <a:gd name="connsiteY13" fmla="*/ 609600 h 1963662"/>
                    <a:gd name="connsiteX14" fmla="*/ 2344078 w 3988369"/>
                    <a:gd name="connsiteY14" fmla="*/ 609600 h 1963662"/>
                    <a:gd name="connsiteX15" fmla="*/ 2040520 w 3988369"/>
                    <a:gd name="connsiteY15" fmla="*/ 76200 h 1963662"/>
                    <a:gd name="connsiteX16" fmla="*/ 2344078 w 3988369"/>
                    <a:gd name="connsiteY16" fmla="*/ 609600 h 1963662"/>
                    <a:gd name="connsiteX17" fmla="*/ 1997154 w 3988369"/>
                    <a:gd name="connsiteY17" fmla="*/ 0 h 1963662"/>
                    <a:gd name="connsiteX18" fmla="*/ 3988369 w 3988369"/>
                    <a:gd name="connsiteY18" fmla="*/ 0 h 1963662"/>
                    <a:gd name="connsiteX19" fmla="*/ 3988369 w 3988369"/>
                    <a:gd name="connsiteY19" fmla="*/ 76200 h 1963662"/>
                    <a:gd name="connsiteX20" fmla="*/ 2040520 w 3988369"/>
                    <a:gd name="connsiteY20" fmla="*/ 76200 h 1963662"/>
                    <a:gd name="connsiteX21" fmla="*/ 1997154 w 3988369"/>
                    <a:gd name="connsiteY21" fmla="*/ 0 h 1963662"/>
                    <a:gd name="connsiteX0" fmla="*/ 317331 w 3988369"/>
                    <a:gd name="connsiteY0" fmla="*/ 1447800 h 1963662"/>
                    <a:gd name="connsiteX1" fmla="*/ 2821098 w 3988369"/>
                    <a:gd name="connsiteY1" fmla="*/ 1447800 h 1963662"/>
                    <a:gd name="connsiteX2" fmla="*/ 3114675 w 3988369"/>
                    <a:gd name="connsiteY2" fmla="*/ 1963662 h 1963662"/>
                    <a:gd name="connsiteX3" fmla="*/ 0 w 3988369"/>
                    <a:gd name="connsiteY3" fmla="*/ 1963662 h 1963662"/>
                    <a:gd name="connsiteX4" fmla="*/ 317331 w 3988369"/>
                    <a:gd name="connsiteY4" fmla="*/ 1447800 h 1963662"/>
                    <a:gd name="connsiteX5" fmla="*/ 2821098 w 3988369"/>
                    <a:gd name="connsiteY5" fmla="*/ 1447800 h 1963662"/>
                    <a:gd name="connsiteX6" fmla="*/ 3912169 w 3988369"/>
                    <a:gd name="connsiteY6" fmla="*/ 1447800 h 1963662"/>
                    <a:gd name="connsiteX7" fmla="*/ 2821098 w 3988369"/>
                    <a:gd name="connsiteY7" fmla="*/ 1447800 h 1963662"/>
                    <a:gd name="connsiteX8" fmla="*/ 2344078 w 3988369"/>
                    <a:gd name="connsiteY8" fmla="*/ 609600 h 1963662"/>
                    <a:gd name="connsiteX9" fmla="*/ 3912169 w 3988369"/>
                    <a:gd name="connsiteY9" fmla="*/ 609600 h 1963662"/>
                    <a:gd name="connsiteX10" fmla="*/ 3912169 w 3988369"/>
                    <a:gd name="connsiteY10" fmla="*/ 685800 h 1963662"/>
                    <a:gd name="connsiteX11" fmla="*/ 2387443 w 3988369"/>
                    <a:gd name="connsiteY11" fmla="*/ 685800 h 1963662"/>
                    <a:gd name="connsiteX12" fmla="*/ 2344078 w 3988369"/>
                    <a:gd name="connsiteY12" fmla="*/ 609600 h 1963662"/>
                    <a:gd name="connsiteX13" fmla="*/ 2344078 w 3988369"/>
                    <a:gd name="connsiteY13" fmla="*/ 609600 h 1963662"/>
                    <a:gd name="connsiteX14" fmla="*/ 2040520 w 3988369"/>
                    <a:gd name="connsiteY14" fmla="*/ 76200 h 1963662"/>
                    <a:gd name="connsiteX15" fmla="*/ 2344078 w 3988369"/>
                    <a:gd name="connsiteY15" fmla="*/ 609600 h 1963662"/>
                    <a:gd name="connsiteX16" fmla="*/ 1997154 w 3988369"/>
                    <a:gd name="connsiteY16" fmla="*/ 0 h 1963662"/>
                    <a:gd name="connsiteX17" fmla="*/ 3988369 w 3988369"/>
                    <a:gd name="connsiteY17" fmla="*/ 0 h 1963662"/>
                    <a:gd name="connsiteX18" fmla="*/ 3988369 w 3988369"/>
                    <a:gd name="connsiteY18" fmla="*/ 76200 h 1963662"/>
                    <a:gd name="connsiteX19" fmla="*/ 2040520 w 3988369"/>
                    <a:gd name="connsiteY19" fmla="*/ 76200 h 1963662"/>
                    <a:gd name="connsiteX20" fmla="*/ 1997154 w 3988369"/>
                    <a:gd name="connsiteY20" fmla="*/ 0 h 1963662"/>
                    <a:gd name="connsiteX0" fmla="*/ 317331 w 3988369"/>
                    <a:gd name="connsiteY0" fmla="*/ 1447800 h 1963662"/>
                    <a:gd name="connsiteX1" fmla="*/ 2821098 w 3988369"/>
                    <a:gd name="connsiteY1" fmla="*/ 1447800 h 1963662"/>
                    <a:gd name="connsiteX2" fmla="*/ 3114675 w 3988369"/>
                    <a:gd name="connsiteY2" fmla="*/ 1963662 h 1963662"/>
                    <a:gd name="connsiteX3" fmla="*/ 0 w 3988369"/>
                    <a:gd name="connsiteY3" fmla="*/ 1963662 h 1963662"/>
                    <a:gd name="connsiteX4" fmla="*/ 317331 w 3988369"/>
                    <a:gd name="connsiteY4" fmla="*/ 1447800 h 1963662"/>
                    <a:gd name="connsiteX5" fmla="*/ 2344078 w 3988369"/>
                    <a:gd name="connsiteY5" fmla="*/ 609600 h 1963662"/>
                    <a:gd name="connsiteX6" fmla="*/ 3912169 w 3988369"/>
                    <a:gd name="connsiteY6" fmla="*/ 609600 h 1963662"/>
                    <a:gd name="connsiteX7" fmla="*/ 3912169 w 3988369"/>
                    <a:gd name="connsiteY7" fmla="*/ 685800 h 1963662"/>
                    <a:gd name="connsiteX8" fmla="*/ 2387443 w 3988369"/>
                    <a:gd name="connsiteY8" fmla="*/ 685800 h 1963662"/>
                    <a:gd name="connsiteX9" fmla="*/ 2344078 w 3988369"/>
                    <a:gd name="connsiteY9" fmla="*/ 609600 h 1963662"/>
                    <a:gd name="connsiteX10" fmla="*/ 2344078 w 3988369"/>
                    <a:gd name="connsiteY10" fmla="*/ 609600 h 1963662"/>
                    <a:gd name="connsiteX11" fmla="*/ 2040520 w 3988369"/>
                    <a:gd name="connsiteY11" fmla="*/ 76200 h 1963662"/>
                    <a:gd name="connsiteX12" fmla="*/ 2344078 w 3988369"/>
                    <a:gd name="connsiteY12" fmla="*/ 609600 h 1963662"/>
                    <a:gd name="connsiteX13" fmla="*/ 1997154 w 3988369"/>
                    <a:gd name="connsiteY13" fmla="*/ 0 h 1963662"/>
                    <a:gd name="connsiteX14" fmla="*/ 3988369 w 3988369"/>
                    <a:gd name="connsiteY14" fmla="*/ 0 h 1963662"/>
                    <a:gd name="connsiteX15" fmla="*/ 3988369 w 3988369"/>
                    <a:gd name="connsiteY15" fmla="*/ 76200 h 1963662"/>
                    <a:gd name="connsiteX16" fmla="*/ 2040520 w 3988369"/>
                    <a:gd name="connsiteY16" fmla="*/ 76200 h 1963662"/>
                    <a:gd name="connsiteX17" fmla="*/ 1997154 w 3988369"/>
                    <a:gd name="connsiteY17" fmla="*/ 0 h 1963662"/>
                    <a:gd name="connsiteX0" fmla="*/ 317331 w 3988369"/>
                    <a:gd name="connsiteY0" fmla="*/ 1447800 h 1963662"/>
                    <a:gd name="connsiteX1" fmla="*/ 2821098 w 3988369"/>
                    <a:gd name="connsiteY1" fmla="*/ 1447800 h 1963662"/>
                    <a:gd name="connsiteX2" fmla="*/ 3114675 w 3988369"/>
                    <a:gd name="connsiteY2" fmla="*/ 1963662 h 1963662"/>
                    <a:gd name="connsiteX3" fmla="*/ 0 w 3988369"/>
                    <a:gd name="connsiteY3" fmla="*/ 1963662 h 1963662"/>
                    <a:gd name="connsiteX4" fmla="*/ 317331 w 3988369"/>
                    <a:gd name="connsiteY4" fmla="*/ 1447800 h 1963662"/>
                    <a:gd name="connsiteX5" fmla="*/ 2344078 w 3988369"/>
                    <a:gd name="connsiteY5" fmla="*/ 609600 h 1963662"/>
                    <a:gd name="connsiteX6" fmla="*/ 3912169 w 3988369"/>
                    <a:gd name="connsiteY6" fmla="*/ 609600 h 1963662"/>
                    <a:gd name="connsiteX7" fmla="*/ 2387443 w 3988369"/>
                    <a:gd name="connsiteY7" fmla="*/ 685800 h 1963662"/>
                    <a:gd name="connsiteX8" fmla="*/ 2344078 w 3988369"/>
                    <a:gd name="connsiteY8" fmla="*/ 609600 h 1963662"/>
                    <a:gd name="connsiteX9" fmla="*/ 2344078 w 3988369"/>
                    <a:gd name="connsiteY9" fmla="*/ 609600 h 1963662"/>
                    <a:gd name="connsiteX10" fmla="*/ 2040520 w 3988369"/>
                    <a:gd name="connsiteY10" fmla="*/ 76200 h 1963662"/>
                    <a:gd name="connsiteX11" fmla="*/ 2344078 w 3988369"/>
                    <a:gd name="connsiteY11" fmla="*/ 609600 h 1963662"/>
                    <a:gd name="connsiteX12" fmla="*/ 1997154 w 3988369"/>
                    <a:gd name="connsiteY12" fmla="*/ 0 h 1963662"/>
                    <a:gd name="connsiteX13" fmla="*/ 3988369 w 3988369"/>
                    <a:gd name="connsiteY13" fmla="*/ 0 h 1963662"/>
                    <a:gd name="connsiteX14" fmla="*/ 3988369 w 3988369"/>
                    <a:gd name="connsiteY14" fmla="*/ 76200 h 1963662"/>
                    <a:gd name="connsiteX15" fmla="*/ 2040520 w 3988369"/>
                    <a:gd name="connsiteY15" fmla="*/ 76200 h 1963662"/>
                    <a:gd name="connsiteX16" fmla="*/ 1997154 w 3988369"/>
                    <a:gd name="connsiteY16" fmla="*/ 0 h 1963662"/>
                    <a:gd name="connsiteX0" fmla="*/ 317331 w 3988369"/>
                    <a:gd name="connsiteY0" fmla="*/ 1447800 h 1963662"/>
                    <a:gd name="connsiteX1" fmla="*/ 2821098 w 3988369"/>
                    <a:gd name="connsiteY1" fmla="*/ 1447800 h 1963662"/>
                    <a:gd name="connsiteX2" fmla="*/ 3114675 w 3988369"/>
                    <a:gd name="connsiteY2" fmla="*/ 1963662 h 1963662"/>
                    <a:gd name="connsiteX3" fmla="*/ 0 w 3988369"/>
                    <a:gd name="connsiteY3" fmla="*/ 1963662 h 1963662"/>
                    <a:gd name="connsiteX4" fmla="*/ 317331 w 3988369"/>
                    <a:gd name="connsiteY4" fmla="*/ 1447800 h 1963662"/>
                    <a:gd name="connsiteX5" fmla="*/ 2344078 w 3988369"/>
                    <a:gd name="connsiteY5" fmla="*/ 609600 h 1963662"/>
                    <a:gd name="connsiteX6" fmla="*/ 2387443 w 3988369"/>
                    <a:gd name="connsiteY6" fmla="*/ 685800 h 1963662"/>
                    <a:gd name="connsiteX7" fmla="*/ 2344078 w 3988369"/>
                    <a:gd name="connsiteY7" fmla="*/ 609600 h 1963662"/>
                    <a:gd name="connsiteX8" fmla="*/ 2344078 w 3988369"/>
                    <a:gd name="connsiteY8" fmla="*/ 609600 h 1963662"/>
                    <a:gd name="connsiteX9" fmla="*/ 2040520 w 3988369"/>
                    <a:gd name="connsiteY9" fmla="*/ 76200 h 1963662"/>
                    <a:gd name="connsiteX10" fmla="*/ 2344078 w 3988369"/>
                    <a:gd name="connsiteY10" fmla="*/ 609600 h 1963662"/>
                    <a:gd name="connsiteX11" fmla="*/ 1997154 w 3988369"/>
                    <a:gd name="connsiteY11" fmla="*/ 0 h 1963662"/>
                    <a:gd name="connsiteX12" fmla="*/ 3988369 w 3988369"/>
                    <a:gd name="connsiteY12" fmla="*/ 0 h 1963662"/>
                    <a:gd name="connsiteX13" fmla="*/ 3988369 w 3988369"/>
                    <a:gd name="connsiteY13" fmla="*/ 76200 h 1963662"/>
                    <a:gd name="connsiteX14" fmla="*/ 2040520 w 3988369"/>
                    <a:gd name="connsiteY14" fmla="*/ 76200 h 1963662"/>
                    <a:gd name="connsiteX15" fmla="*/ 1997154 w 3988369"/>
                    <a:gd name="connsiteY15" fmla="*/ 0 h 1963662"/>
                    <a:gd name="connsiteX0" fmla="*/ 317331 w 3988369"/>
                    <a:gd name="connsiteY0" fmla="*/ 1447800 h 1963662"/>
                    <a:gd name="connsiteX1" fmla="*/ 2821098 w 3988369"/>
                    <a:gd name="connsiteY1" fmla="*/ 1447800 h 1963662"/>
                    <a:gd name="connsiteX2" fmla="*/ 3114675 w 3988369"/>
                    <a:gd name="connsiteY2" fmla="*/ 1963662 h 1963662"/>
                    <a:gd name="connsiteX3" fmla="*/ 0 w 3988369"/>
                    <a:gd name="connsiteY3" fmla="*/ 1963662 h 1963662"/>
                    <a:gd name="connsiteX4" fmla="*/ 317331 w 3988369"/>
                    <a:gd name="connsiteY4" fmla="*/ 1447800 h 1963662"/>
                    <a:gd name="connsiteX5" fmla="*/ 2344078 w 3988369"/>
                    <a:gd name="connsiteY5" fmla="*/ 609600 h 1963662"/>
                    <a:gd name="connsiteX6" fmla="*/ 2387443 w 3988369"/>
                    <a:gd name="connsiteY6" fmla="*/ 685800 h 1963662"/>
                    <a:gd name="connsiteX7" fmla="*/ 2344078 w 3988369"/>
                    <a:gd name="connsiteY7" fmla="*/ 609600 h 1963662"/>
                    <a:gd name="connsiteX8" fmla="*/ 1997154 w 3988369"/>
                    <a:gd name="connsiteY8" fmla="*/ 0 h 1963662"/>
                    <a:gd name="connsiteX9" fmla="*/ 3988369 w 3988369"/>
                    <a:gd name="connsiteY9" fmla="*/ 0 h 1963662"/>
                    <a:gd name="connsiteX10" fmla="*/ 3988369 w 3988369"/>
                    <a:gd name="connsiteY10" fmla="*/ 76200 h 1963662"/>
                    <a:gd name="connsiteX11" fmla="*/ 2040520 w 3988369"/>
                    <a:gd name="connsiteY11" fmla="*/ 76200 h 1963662"/>
                    <a:gd name="connsiteX12" fmla="*/ 1997154 w 3988369"/>
                    <a:gd name="connsiteY12" fmla="*/ 0 h 1963662"/>
                    <a:gd name="connsiteX0" fmla="*/ 317331 w 3988369"/>
                    <a:gd name="connsiteY0" fmla="*/ 1447800 h 1963662"/>
                    <a:gd name="connsiteX1" fmla="*/ 2821098 w 3988369"/>
                    <a:gd name="connsiteY1" fmla="*/ 1447800 h 1963662"/>
                    <a:gd name="connsiteX2" fmla="*/ 3114675 w 3988369"/>
                    <a:gd name="connsiteY2" fmla="*/ 1963662 h 1963662"/>
                    <a:gd name="connsiteX3" fmla="*/ 0 w 3988369"/>
                    <a:gd name="connsiteY3" fmla="*/ 1963662 h 1963662"/>
                    <a:gd name="connsiteX4" fmla="*/ 317331 w 3988369"/>
                    <a:gd name="connsiteY4" fmla="*/ 1447800 h 1963662"/>
                    <a:gd name="connsiteX5" fmla="*/ 1997154 w 3988369"/>
                    <a:gd name="connsiteY5" fmla="*/ 0 h 1963662"/>
                    <a:gd name="connsiteX6" fmla="*/ 3988369 w 3988369"/>
                    <a:gd name="connsiteY6" fmla="*/ 0 h 1963662"/>
                    <a:gd name="connsiteX7" fmla="*/ 3988369 w 3988369"/>
                    <a:gd name="connsiteY7" fmla="*/ 76200 h 1963662"/>
                    <a:gd name="connsiteX8" fmla="*/ 2040520 w 3988369"/>
                    <a:gd name="connsiteY8" fmla="*/ 76200 h 1963662"/>
                    <a:gd name="connsiteX9" fmla="*/ 1997154 w 3988369"/>
                    <a:gd name="connsiteY9" fmla="*/ 0 h 1963662"/>
                    <a:gd name="connsiteX0" fmla="*/ 317331 w 3988369"/>
                    <a:gd name="connsiteY0" fmla="*/ 1447800 h 1963662"/>
                    <a:gd name="connsiteX1" fmla="*/ 2821098 w 3988369"/>
                    <a:gd name="connsiteY1" fmla="*/ 1447800 h 1963662"/>
                    <a:gd name="connsiteX2" fmla="*/ 3114675 w 3988369"/>
                    <a:gd name="connsiteY2" fmla="*/ 1963662 h 1963662"/>
                    <a:gd name="connsiteX3" fmla="*/ 0 w 3988369"/>
                    <a:gd name="connsiteY3" fmla="*/ 1963662 h 1963662"/>
                    <a:gd name="connsiteX4" fmla="*/ 317331 w 3988369"/>
                    <a:gd name="connsiteY4" fmla="*/ 1447800 h 1963662"/>
                    <a:gd name="connsiteX5" fmla="*/ 1997154 w 3988369"/>
                    <a:gd name="connsiteY5" fmla="*/ 0 h 1963662"/>
                    <a:gd name="connsiteX6" fmla="*/ 3988369 w 3988369"/>
                    <a:gd name="connsiteY6" fmla="*/ 0 h 1963662"/>
                    <a:gd name="connsiteX7" fmla="*/ 2040520 w 3988369"/>
                    <a:gd name="connsiteY7" fmla="*/ 76200 h 1963662"/>
                    <a:gd name="connsiteX8" fmla="*/ 1997154 w 3988369"/>
                    <a:gd name="connsiteY8" fmla="*/ 0 h 1963662"/>
                    <a:gd name="connsiteX0" fmla="*/ 317331 w 3114675"/>
                    <a:gd name="connsiteY0" fmla="*/ 1447800 h 1963662"/>
                    <a:gd name="connsiteX1" fmla="*/ 2821098 w 3114675"/>
                    <a:gd name="connsiteY1" fmla="*/ 1447800 h 1963662"/>
                    <a:gd name="connsiteX2" fmla="*/ 3114675 w 3114675"/>
                    <a:gd name="connsiteY2" fmla="*/ 1963662 h 1963662"/>
                    <a:gd name="connsiteX3" fmla="*/ 0 w 3114675"/>
                    <a:gd name="connsiteY3" fmla="*/ 1963662 h 1963662"/>
                    <a:gd name="connsiteX4" fmla="*/ 317331 w 3114675"/>
                    <a:gd name="connsiteY4" fmla="*/ 1447800 h 1963662"/>
                    <a:gd name="connsiteX5" fmla="*/ 1997154 w 3114675"/>
                    <a:gd name="connsiteY5" fmla="*/ 0 h 1963662"/>
                    <a:gd name="connsiteX6" fmla="*/ 2040520 w 3114675"/>
                    <a:gd name="connsiteY6" fmla="*/ 76200 h 1963662"/>
                    <a:gd name="connsiteX7" fmla="*/ 1997154 w 3114675"/>
                    <a:gd name="connsiteY7" fmla="*/ 0 h 1963662"/>
                    <a:gd name="connsiteX0" fmla="*/ 317331 w 3114675"/>
                    <a:gd name="connsiteY0" fmla="*/ 0 h 515862"/>
                    <a:gd name="connsiteX1" fmla="*/ 2821098 w 3114675"/>
                    <a:gd name="connsiteY1" fmla="*/ 0 h 515862"/>
                    <a:gd name="connsiteX2" fmla="*/ 3114675 w 3114675"/>
                    <a:gd name="connsiteY2" fmla="*/ 515862 h 515862"/>
                    <a:gd name="connsiteX3" fmla="*/ 0 w 3114675"/>
                    <a:gd name="connsiteY3" fmla="*/ 515862 h 515862"/>
                    <a:gd name="connsiteX4" fmla="*/ 317331 w 3114675"/>
                    <a:gd name="connsiteY4" fmla="*/ 0 h 515862"/>
                    <a:gd name="connsiteX0" fmla="*/ 359738 w 3157082"/>
                    <a:gd name="connsiteY0" fmla="*/ 0 h 515862"/>
                    <a:gd name="connsiteX1" fmla="*/ 2863505 w 3157082"/>
                    <a:gd name="connsiteY1" fmla="*/ 0 h 515862"/>
                    <a:gd name="connsiteX2" fmla="*/ 3157082 w 3157082"/>
                    <a:gd name="connsiteY2" fmla="*/ 515862 h 515862"/>
                    <a:gd name="connsiteX3" fmla="*/ 0 w 3157082"/>
                    <a:gd name="connsiteY3" fmla="*/ 508730 h 515862"/>
                    <a:gd name="connsiteX4" fmla="*/ 359738 w 3157082"/>
                    <a:gd name="connsiteY4" fmla="*/ 0 h 515862"/>
                    <a:gd name="connsiteX0" fmla="*/ 359738 w 3232471"/>
                    <a:gd name="connsiteY0" fmla="*/ 0 h 508730"/>
                    <a:gd name="connsiteX1" fmla="*/ 2863505 w 3232471"/>
                    <a:gd name="connsiteY1" fmla="*/ 0 h 508730"/>
                    <a:gd name="connsiteX2" fmla="*/ 3232471 w 3232471"/>
                    <a:gd name="connsiteY2" fmla="*/ 508730 h 508730"/>
                    <a:gd name="connsiteX3" fmla="*/ 0 w 3232471"/>
                    <a:gd name="connsiteY3" fmla="*/ 508730 h 508730"/>
                    <a:gd name="connsiteX4" fmla="*/ 359738 w 3232471"/>
                    <a:gd name="connsiteY4" fmla="*/ 0 h 508730"/>
                    <a:gd name="connsiteX0" fmla="*/ 369162 w 3241895"/>
                    <a:gd name="connsiteY0" fmla="*/ 0 h 519428"/>
                    <a:gd name="connsiteX1" fmla="*/ 2872929 w 3241895"/>
                    <a:gd name="connsiteY1" fmla="*/ 0 h 519428"/>
                    <a:gd name="connsiteX2" fmla="*/ 3241895 w 3241895"/>
                    <a:gd name="connsiteY2" fmla="*/ 508730 h 519428"/>
                    <a:gd name="connsiteX3" fmla="*/ 0 w 3241895"/>
                    <a:gd name="connsiteY3" fmla="*/ 519428 h 519428"/>
                    <a:gd name="connsiteX4" fmla="*/ 369162 w 3241895"/>
                    <a:gd name="connsiteY4" fmla="*/ 0 h 519428"/>
                    <a:gd name="connsiteX0" fmla="*/ 369162 w 3251319"/>
                    <a:gd name="connsiteY0" fmla="*/ 0 h 519428"/>
                    <a:gd name="connsiteX1" fmla="*/ 2872929 w 3251319"/>
                    <a:gd name="connsiteY1" fmla="*/ 0 h 519428"/>
                    <a:gd name="connsiteX2" fmla="*/ 3251319 w 3251319"/>
                    <a:gd name="connsiteY2" fmla="*/ 519428 h 519428"/>
                    <a:gd name="connsiteX3" fmla="*/ 0 w 3251319"/>
                    <a:gd name="connsiteY3" fmla="*/ 519428 h 519428"/>
                    <a:gd name="connsiteX4" fmla="*/ 369162 w 3251319"/>
                    <a:gd name="connsiteY4" fmla="*/ 0 h 519428"/>
                    <a:gd name="connsiteX0" fmla="*/ 425704 w 3251319"/>
                    <a:gd name="connsiteY0" fmla="*/ 0 h 519428"/>
                    <a:gd name="connsiteX1" fmla="*/ 2872929 w 3251319"/>
                    <a:gd name="connsiteY1" fmla="*/ 0 h 519428"/>
                    <a:gd name="connsiteX2" fmla="*/ 3251319 w 3251319"/>
                    <a:gd name="connsiteY2" fmla="*/ 519428 h 519428"/>
                    <a:gd name="connsiteX3" fmla="*/ 0 w 3251319"/>
                    <a:gd name="connsiteY3" fmla="*/ 519428 h 519428"/>
                    <a:gd name="connsiteX4" fmla="*/ 425704 w 3251319"/>
                    <a:gd name="connsiteY4" fmla="*/ 0 h 519428"/>
                    <a:gd name="connsiteX0" fmla="*/ 425704 w 3251319"/>
                    <a:gd name="connsiteY0" fmla="*/ 0 h 519428"/>
                    <a:gd name="connsiteX1" fmla="*/ 2858793 w 3251319"/>
                    <a:gd name="connsiteY1" fmla="*/ 0 h 519428"/>
                    <a:gd name="connsiteX2" fmla="*/ 3251319 w 3251319"/>
                    <a:gd name="connsiteY2" fmla="*/ 519428 h 519428"/>
                    <a:gd name="connsiteX3" fmla="*/ 0 w 3251319"/>
                    <a:gd name="connsiteY3" fmla="*/ 519428 h 519428"/>
                    <a:gd name="connsiteX4" fmla="*/ 425704 w 3251319"/>
                    <a:gd name="connsiteY4" fmla="*/ 0 h 519428"/>
                    <a:gd name="connsiteX0" fmla="*/ 352199 w 3251319"/>
                    <a:gd name="connsiteY0" fmla="*/ 0 h 523707"/>
                    <a:gd name="connsiteX1" fmla="*/ 2858793 w 3251319"/>
                    <a:gd name="connsiteY1" fmla="*/ 4279 h 523707"/>
                    <a:gd name="connsiteX2" fmla="*/ 3251319 w 3251319"/>
                    <a:gd name="connsiteY2" fmla="*/ 523707 h 523707"/>
                    <a:gd name="connsiteX3" fmla="*/ 0 w 3251319"/>
                    <a:gd name="connsiteY3" fmla="*/ 523707 h 523707"/>
                    <a:gd name="connsiteX4" fmla="*/ 352199 w 3251319"/>
                    <a:gd name="connsiteY4" fmla="*/ 0 h 523707"/>
                    <a:gd name="connsiteX0" fmla="*/ 357853 w 3251319"/>
                    <a:gd name="connsiteY0" fmla="*/ 0 h 519428"/>
                    <a:gd name="connsiteX1" fmla="*/ 2858793 w 3251319"/>
                    <a:gd name="connsiteY1" fmla="*/ 0 h 519428"/>
                    <a:gd name="connsiteX2" fmla="*/ 3251319 w 3251319"/>
                    <a:gd name="connsiteY2" fmla="*/ 519428 h 519428"/>
                    <a:gd name="connsiteX3" fmla="*/ 0 w 3251319"/>
                    <a:gd name="connsiteY3" fmla="*/ 519428 h 519428"/>
                    <a:gd name="connsiteX4" fmla="*/ 357853 w 3251319"/>
                    <a:gd name="connsiteY4" fmla="*/ 0 h 519428"/>
                    <a:gd name="connsiteX0" fmla="*/ 420049 w 3313515"/>
                    <a:gd name="connsiteY0" fmla="*/ 0 h 523707"/>
                    <a:gd name="connsiteX1" fmla="*/ 2920989 w 3313515"/>
                    <a:gd name="connsiteY1" fmla="*/ 0 h 523707"/>
                    <a:gd name="connsiteX2" fmla="*/ 3313515 w 3313515"/>
                    <a:gd name="connsiteY2" fmla="*/ 519428 h 523707"/>
                    <a:gd name="connsiteX3" fmla="*/ 0 w 3313515"/>
                    <a:gd name="connsiteY3" fmla="*/ 523707 h 523707"/>
                    <a:gd name="connsiteX4" fmla="*/ 420049 w 3313515"/>
                    <a:gd name="connsiteY4" fmla="*/ 0 h 523707"/>
                    <a:gd name="connsiteX0" fmla="*/ 414395 w 3307861"/>
                    <a:gd name="connsiteY0" fmla="*/ 0 h 519428"/>
                    <a:gd name="connsiteX1" fmla="*/ 2915335 w 3307861"/>
                    <a:gd name="connsiteY1" fmla="*/ 0 h 519428"/>
                    <a:gd name="connsiteX2" fmla="*/ 3307861 w 3307861"/>
                    <a:gd name="connsiteY2" fmla="*/ 519428 h 519428"/>
                    <a:gd name="connsiteX3" fmla="*/ 0 w 3307861"/>
                    <a:gd name="connsiteY3" fmla="*/ 519428 h 519428"/>
                    <a:gd name="connsiteX4" fmla="*/ 414395 w 3307861"/>
                    <a:gd name="connsiteY4" fmla="*/ 0 h 519428"/>
                    <a:gd name="connsiteX0" fmla="*/ 420049 w 3313515"/>
                    <a:gd name="connsiteY0" fmla="*/ 0 h 519428"/>
                    <a:gd name="connsiteX1" fmla="*/ 2920989 w 3313515"/>
                    <a:gd name="connsiteY1" fmla="*/ 0 h 519428"/>
                    <a:gd name="connsiteX2" fmla="*/ 3313515 w 3313515"/>
                    <a:gd name="connsiteY2" fmla="*/ 519428 h 519428"/>
                    <a:gd name="connsiteX3" fmla="*/ 0 w 3313515"/>
                    <a:gd name="connsiteY3" fmla="*/ 519428 h 519428"/>
                    <a:gd name="connsiteX4" fmla="*/ 420049 w 3313515"/>
                    <a:gd name="connsiteY4" fmla="*/ 0 h 519428"/>
                    <a:gd name="connsiteX0" fmla="*/ 420049 w 3393616"/>
                    <a:gd name="connsiteY0" fmla="*/ 0 h 519428"/>
                    <a:gd name="connsiteX1" fmla="*/ 2920989 w 3393616"/>
                    <a:gd name="connsiteY1" fmla="*/ 0 h 519428"/>
                    <a:gd name="connsiteX2" fmla="*/ 3393616 w 3393616"/>
                    <a:gd name="connsiteY2" fmla="*/ 519428 h 519428"/>
                    <a:gd name="connsiteX3" fmla="*/ 0 w 3393616"/>
                    <a:gd name="connsiteY3" fmla="*/ 519428 h 519428"/>
                    <a:gd name="connsiteX4" fmla="*/ 420049 w 3393616"/>
                    <a:gd name="connsiteY4" fmla="*/ 0 h 519428"/>
                    <a:gd name="connsiteX0" fmla="*/ 420049 w 3393616"/>
                    <a:gd name="connsiteY0" fmla="*/ 0 h 519428"/>
                    <a:gd name="connsiteX1" fmla="*/ 2998734 w 3393616"/>
                    <a:gd name="connsiteY1" fmla="*/ 0 h 519428"/>
                    <a:gd name="connsiteX2" fmla="*/ 3393616 w 3393616"/>
                    <a:gd name="connsiteY2" fmla="*/ 519428 h 519428"/>
                    <a:gd name="connsiteX3" fmla="*/ 0 w 3393616"/>
                    <a:gd name="connsiteY3" fmla="*/ 519428 h 519428"/>
                    <a:gd name="connsiteX4" fmla="*/ 420049 w 3393616"/>
                    <a:gd name="connsiteY4" fmla="*/ 0 h 5194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93616" h="519428">
                      <a:moveTo>
                        <a:pt x="420049" y="0"/>
                      </a:moveTo>
                      <a:lnTo>
                        <a:pt x="2998734" y="0"/>
                      </a:lnTo>
                      <a:lnTo>
                        <a:pt x="3393616" y="519428"/>
                      </a:lnTo>
                      <a:lnTo>
                        <a:pt x="0" y="519428"/>
                      </a:lnTo>
                      <a:lnTo>
                        <a:pt x="420049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00A4E9">
                        <a:lumMod val="75000"/>
                      </a:srgbClr>
                    </a:gs>
                    <a:gs pos="100000">
                      <a:srgbClr val="00A4E9"/>
                    </a:gs>
                  </a:gsLst>
                  <a:lin ang="16200000" scaled="0"/>
                </a:gradFill>
                <a:ln w="12700" cap="flat" cmpd="sng" algn="ctr">
                  <a:gradFill flip="none" rotWithShape="1">
                    <a:gsLst>
                      <a:gs pos="0">
                        <a:srgbClr val="00A4E9">
                          <a:lumMod val="40000"/>
                          <a:lumOff val="60000"/>
                        </a:srgbClr>
                      </a:gs>
                      <a:gs pos="50000">
                        <a:srgbClr val="00A4E9"/>
                      </a:gs>
                      <a:gs pos="100000">
                        <a:srgbClr val="00A4E9">
                          <a:lumMod val="50000"/>
                        </a:srgbClr>
                      </a:gs>
                    </a:gsLst>
                    <a:lin ang="5400000" scaled="1"/>
                    <a:tileRect/>
                  </a:gra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8" name="Isosceles Triangle 1"/>
                <p:cNvSpPr/>
                <p:nvPr/>
              </p:nvSpPr>
              <p:spPr>
                <a:xfrm>
                  <a:off x="2548805" y="4349496"/>
                  <a:ext cx="4069255" cy="1105258"/>
                </a:xfrm>
                <a:custGeom>
                  <a:avLst/>
                  <a:gdLst>
                    <a:gd name="connsiteX0" fmla="*/ 443762 w 4114800"/>
                    <a:gd name="connsiteY0" fmla="*/ 2114227 h 2630089"/>
                    <a:gd name="connsiteX1" fmla="*/ 2947529 w 4114800"/>
                    <a:gd name="connsiteY1" fmla="*/ 2114227 h 2630089"/>
                    <a:gd name="connsiteX2" fmla="*/ 3241106 w 4114800"/>
                    <a:gd name="connsiteY2" fmla="*/ 2630089 h 2630089"/>
                    <a:gd name="connsiteX3" fmla="*/ 126431 w 4114800"/>
                    <a:gd name="connsiteY3" fmla="*/ 2630089 h 2630089"/>
                    <a:gd name="connsiteX4" fmla="*/ 443762 w 4114800"/>
                    <a:gd name="connsiteY4" fmla="*/ 2114227 h 2630089"/>
                    <a:gd name="connsiteX5" fmla="*/ 2904163 w 4114800"/>
                    <a:gd name="connsiteY5" fmla="*/ 2038027 h 2630089"/>
                    <a:gd name="connsiteX6" fmla="*/ 4038600 w 4114800"/>
                    <a:gd name="connsiteY6" fmla="*/ 2038027 h 2630089"/>
                    <a:gd name="connsiteX7" fmla="*/ 4038600 w 4114800"/>
                    <a:gd name="connsiteY7" fmla="*/ 2114227 h 2630089"/>
                    <a:gd name="connsiteX8" fmla="*/ 2947529 w 4114800"/>
                    <a:gd name="connsiteY8" fmla="*/ 2114227 h 2630089"/>
                    <a:gd name="connsiteX9" fmla="*/ 2904163 w 4114800"/>
                    <a:gd name="connsiteY9" fmla="*/ 2038027 h 2630089"/>
                    <a:gd name="connsiteX10" fmla="*/ 0 w 4114800"/>
                    <a:gd name="connsiteY10" fmla="*/ 2038027 h 2630089"/>
                    <a:gd name="connsiteX11" fmla="*/ 490636 w 4114800"/>
                    <a:gd name="connsiteY11" fmla="*/ 2038027 h 2630089"/>
                    <a:gd name="connsiteX12" fmla="*/ 443762 w 4114800"/>
                    <a:gd name="connsiteY12" fmla="*/ 2114227 h 2630089"/>
                    <a:gd name="connsiteX13" fmla="*/ 0 w 4114800"/>
                    <a:gd name="connsiteY13" fmla="*/ 2114227 h 2630089"/>
                    <a:gd name="connsiteX14" fmla="*/ 0 w 4114800"/>
                    <a:gd name="connsiteY14" fmla="*/ 2038027 h 2630089"/>
                    <a:gd name="connsiteX15" fmla="*/ 912503 w 4114800"/>
                    <a:gd name="connsiteY15" fmla="*/ 1352227 h 2630089"/>
                    <a:gd name="connsiteX16" fmla="*/ 2513874 w 4114800"/>
                    <a:gd name="connsiteY16" fmla="*/ 1352227 h 2630089"/>
                    <a:gd name="connsiteX17" fmla="*/ 2904163 w 4114800"/>
                    <a:gd name="connsiteY17" fmla="*/ 2038027 h 2630089"/>
                    <a:gd name="connsiteX18" fmla="*/ 490636 w 4114800"/>
                    <a:gd name="connsiteY18" fmla="*/ 2038027 h 2630089"/>
                    <a:gd name="connsiteX19" fmla="*/ 912503 w 4114800"/>
                    <a:gd name="connsiteY19" fmla="*/ 1352227 h 2630089"/>
                    <a:gd name="connsiteX20" fmla="*/ 2470509 w 4114800"/>
                    <a:gd name="connsiteY20" fmla="*/ 1276027 h 2630089"/>
                    <a:gd name="connsiteX21" fmla="*/ 4038600 w 4114800"/>
                    <a:gd name="connsiteY21" fmla="*/ 1276027 h 2630089"/>
                    <a:gd name="connsiteX22" fmla="*/ 4038600 w 4114800"/>
                    <a:gd name="connsiteY22" fmla="*/ 1352227 h 2630089"/>
                    <a:gd name="connsiteX23" fmla="*/ 2513874 w 4114800"/>
                    <a:gd name="connsiteY23" fmla="*/ 1352227 h 2630089"/>
                    <a:gd name="connsiteX24" fmla="*/ 2470509 w 4114800"/>
                    <a:gd name="connsiteY24" fmla="*/ 1276027 h 2630089"/>
                    <a:gd name="connsiteX25" fmla="*/ 0 w 4114800"/>
                    <a:gd name="connsiteY25" fmla="*/ 1276027 h 2630089"/>
                    <a:gd name="connsiteX26" fmla="*/ 959378 w 4114800"/>
                    <a:gd name="connsiteY26" fmla="*/ 1276027 h 2630089"/>
                    <a:gd name="connsiteX27" fmla="*/ 912503 w 4114800"/>
                    <a:gd name="connsiteY27" fmla="*/ 1352227 h 2630089"/>
                    <a:gd name="connsiteX28" fmla="*/ 0 w 4114800"/>
                    <a:gd name="connsiteY28" fmla="*/ 1352227 h 2630089"/>
                    <a:gd name="connsiteX29" fmla="*/ 0 w 4114800"/>
                    <a:gd name="connsiteY29" fmla="*/ 1276027 h 2630089"/>
                    <a:gd name="connsiteX30" fmla="*/ 1287497 w 4114800"/>
                    <a:gd name="connsiteY30" fmla="*/ 742627 h 2630089"/>
                    <a:gd name="connsiteX31" fmla="*/ 2166951 w 4114800"/>
                    <a:gd name="connsiteY31" fmla="*/ 742627 h 2630089"/>
                    <a:gd name="connsiteX32" fmla="*/ 2470509 w 4114800"/>
                    <a:gd name="connsiteY32" fmla="*/ 1276027 h 2630089"/>
                    <a:gd name="connsiteX33" fmla="*/ 959378 w 4114800"/>
                    <a:gd name="connsiteY33" fmla="*/ 1276027 h 2630089"/>
                    <a:gd name="connsiteX34" fmla="*/ 1287497 w 4114800"/>
                    <a:gd name="connsiteY34" fmla="*/ 742627 h 2630089"/>
                    <a:gd name="connsiteX35" fmla="*/ 2123585 w 4114800"/>
                    <a:gd name="connsiteY35" fmla="*/ 666427 h 2630089"/>
                    <a:gd name="connsiteX36" fmla="*/ 4114800 w 4114800"/>
                    <a:gd name="connsiteY36" fmla="*/ 666427 h 2630089"/>
                    <a:gd name="connsiteX37" fmla="*/ 4114800 w 4114800"/>
                    <a:gd name="connsiteY37" fmla="*/ 742627 h 2630089"/>
                    <a:gd name="connsiteX38" fmla="*/ 2166951 w 4114800"/>
                    <a:gd name="connsiteY38" fmla="*/ 742627 h 2630089"/>
                    <a:gd name="connsiteX39" fmla="*/ 2123585 w 4114800"/>
                    <a:gd name="connsiteY39" fmla="*/ 666427 h 2630089"/>
                    <a:gd name="connsiteX40" fmla="*/ 76200 w 4114800"/>
                    <a:gd name="connsiteY40" fmla="*/ 742627 h 2630089"/>
                    <a:gd name="connsiteX41" fmla="*/ 1334371 w 4114800"/>
                    <a:gd name="connsiteY41" fmla="*/ 666427 h 2630089"/>
                    <a:gd name="connsiteX42" fmla="*/ 1287497 w 4114800"/>
                    <a:gd name="connsiteY42" fmla="*/ 742627 h 2630089"/>
                    <a:gd name="connsiteX43" fmla="*/ 76200 w 4114800"/>
                    <a:gd name="connsiteY43" fmla="*/ 742627 h 2630089"/>
                    <a:gd name="connsiteX44" fmla="*/ 1744321 w 4114800"/>
                    <a:gd name="connsiteY44" fmla="*/ 0 h 2630089"/>
                    <a:gd name="connsiteX45" fmla="*/ 2123585 w 4114800"/>
                    <a:gd name="connsiteY45" fmla="*/ 666427 h 2630089"/>
                    <a:gd name="connsiteX46" fmla="*/ 1334371 w 4114800"/>
                    <a:gd name="connsiteY46" fmla="*/ 666427 h 2630089"/>
                    <a:gd name="connsiteX47" fmla="*/ 1744321 w 4114800"/>
                    <a:gd name="connsiteY47" fmla="*/ 0 h 2630089"/>
                    <a:gd name="connsiteX0" fmla="*/ 443762 w 4114800"/>
                    <a:gd name="connsiteY0" fmla="*/ 2114227 h 2630089"/>
                    <a:gd name="connsiteX1" fmla="*/ 2947529 w 4114800"/>
                    <a:gd name="connsiteY1" fmla="*/ 2114227 h 2630089"/>
                    <a:gd name="connsiteX2" fmla="*/ 3241106 w 4114800"/>
                    <a:gd name="connsiteY2" fmla="*/ 2630089 h 2630089"/>
                    <a:gd name="connsiteX3" fmla="*/ 126431 w 4114800"/>
                    <a:gd name="connsiteY3" fmla="*/ 2630089 h 2630089"/>
                    <a:gd name="connsiteX4" fmla="*/ 443762 w 4114800"/>
                    <a:gd name="connsiteY4" fmla="*/ 2114227 h 2630089"/>
                    <a:gd name="connsiteX5" fmla="*/ 2904163 w 4114800"/>
                    <a:gd name="connsiteY5" fmla="*/ 2038027 h 2630089"/>
                    <a:gd name="connsiteX6" fmla="*/ 4038600 w 4114800"/>
                    <a:gd name="connsiteY6" fmla="*/ 2038027 h 2630089"/>
                    <a:gd name="connsiteX7" fmla="*/ 4038600 w 4114800"/>
                    <a:gd name="connsiteY7" fmla="*/ 2114227 h 2630089"/>
                    <a:gd name="connsiteX8" fmla="*/ 2947529 w 4114800"/>
                    <a:gd name="connsiteY8" fmla="*/ 2114227 h 2630089"/>
                    <a:gd name="connsiteX9" fmla="*/ 2904163 w 4114800"/>
                    <a:gd name="connsiteY9" fmla="*/ 2038027 h 2630089"/>
                    <a:gd name="connsiteX10" fmla="*/ 0 w 4114800"/>
                    <a:gd name="connsiteY10" fmla="*/ 2038027 h 2630089"/>
                    <a:gd name="connsiteX11" fmla="*/ 490636 w 4114800"/>
                    <a:gd name="connsiteY11" fmla="*/ 2038027 h 2630089"/>
                    <a:gd name="connsiteX12" fmla="*/ 443762 w 4114800"/>
                    <a:gd name="connsiteY12" fmla="*/ 2114227 h 2630089"/>
                    <a:gd name="connsiteX13" fmla="*/ 0 w 4114800"/>
                    <a:gd name="connsiteY13" fmla="*/ 2114227 h 2630089"/>
                    <a:gd name="connsiteX14" fmla="*/ 0 w 4114800"/>
                    <a:gd name="connsiteY14" fmla="*/ 2038027 h 2630089"/>
                    <a:gd name="connsiteX15" fmla="*/ 912503 w 4114800"/>
                    <a:gd name="connsiteY15" fmla="*/ 1352227 h 2630089"/>
                    <a:gd name="connsiteX16" fmla="*/ 2513874 w 4114800"/>
                    <a:gd name="connsiteY16" fmla="*/ 1352227 h 2630089"/>
                    <a:gd name="connsiteX17" fmla="*/ 2904163 w 4114800"/>
                    <a:gd name="connsiteY17" fmla="*/ 2038027 h 2630089"/>
                    <a:gd name="connsiteX18" fmla="*/ 490636 w 4114800"/>
                    <a:gd name="connsiteY18" fmla="*/ 2038027 h 2630089"/>
                    <a:gd name="connsiteX19" fmla="*/ 912503 w 4114800"/>
                    <a:gd name="connsiteY19" fmla="*/ 1352227 h 2630089"/>
                    <a:gd name="connsiteX20" fmla="*/ 2470509 w 4114800"/>
                    <a:gd name="connsiteY20" fmla="*/ 1276027 h 2630089"/>
                    <a:gd name="connsiteX21" fmla="*/ 4038600 w 4114800"/>
                    <a:gd name="connsiteY21" fmla="*/ 1276027 h 2630089"/>
                    <a:gd name="connsiteX22" fmla="*/ 4038600 w 4114800"/>
                    <a:gd name="connsiteY22" fmla="*/ 1352227 h 2630089"/>
                    <a:gd name="connsiteX23" fmla="*/ 2513874 w 4114800"/>
                    <a:gd name="connsiteY23" fmla="*/ 1352227 h 2630089"/>
                    <a:gd name="connsiteX24" fmla="*/ 2470509 w 4114800"/>
                    <a:gd name="connsiteY24" fmla="*/ 1276027 h 2630089"/>
                    <a:gd name="connsiteX25" fmla="*/ 0 w 4114800"/>
                    <a:gd name="connsiteY25" fmla="*/ 1276027 h 2630089"/>
                    <a:gd name="connsiteX26" fmla="*/ 959378 w 4114800"/>
                    <a:gd name="connsiteY26" fmla="*/ 1276027 h 2630089"/>
                    <a:gd name="connsiteX27" fmla="*/ 912503 w 4114800"/>
                    <a:gd name="connsiteY27" fmla="*/ 1352227 h 2630089"/>
                    <a:gd name="connsiteX28" fmla="*/ 0 w 4114800"/>
                    <a:gd name="connsiteY28" fmla="*/ 1352227 h 2630089"/>
                    <a:gd name="connsiteX29" fmla="*/ 0 w 4114800"/>
                    <a:gd name="connsiteY29" fmla="*/ 1276027 h 2630089"/>
                    <a:gd name="connsiteX30" fmla="*/ 1287497 w 4114800"/>
                    <a:gd name="connsiteY30" fmla="*/ 742627 h 2630089"/>
                    <a:gd name="connsiteX31" fmla="*/ 2166951 w 4114800"/>
                    <a:gd name="connsiteY31" fmla="*/ 742627 h 2630089"/>
                    <a:gd name="connsiteX32" fmla="*/ 2470509 w 4114800"/>
                    <a:gd name="connsiteY32" fmla="*/ 1276027 h 2630089"/>
                    <a:gd name="connsiteX33" fmla="*/ 959378 w 4114800"/>
                    <a:gd name="connsiteY33" fmla="*/ 1276027 h 2630089"/>
                    <a:gd name="connsiteX34" fmla="*/ 1287497 w 4114800"/>
                    <a:gd name="connsiteY34" fmla="*/ 742627 h 2630089"/>
                    <a:gd name="connsiteX35" fmla="*/ 2123585 w 4114800"/>
                    <a:gd name="connsiteY35" fmla="*/ 666427 h 2630089"/>
                    <a:gd name="connsiteX36" fmla="*/ 4114800 w 4114800"/>
                    <a:gd name="connsiteY36" fmla="*/ 666427 h 2630089"/>
                    <a:gd name="connsiteX37" fmla="*/ 4114800 w 4114800"/>
                    <a:gd name="connsiteY37" fmla="*/ 742627 h 2630089"/>
                    <a:gd name="connsiteX38" fmla="*/ 2166951 w 4114800"/>
                    <a:gd name="connsiteY38" fmla="*/ 742627 h 2630089"/>
                    <a:gd name="connsiteX39" fmla="*/ 2123585 w 4114800"/>
                    <a:gd name="connsiteY39" fmla="*/ 666427 h 2630089"/>
                    <a:gd name="connsiteX40" fmla="*/ 1287497 w 4114800"/>
                    <a:gd name="connsiteY40" fmla="*/ 742627 h 2630089"/>
                    <a:gd name="connsiteX41" fmla="*/ 1334371 w 4114800"/>
                    <a:gd name="connsiteY41" fmla="*/ 666427 h 2630089"/>
                    <a:gd name="connsiteX42" fmla="*/ 1287497 w 4114800"/>
                    <a:gd name="connsiteY42" fmla="*/ 742627 h 2630089"/>
                    <a:gd name="connsiteX43" fmla="*/ 1744321 w 4114800"/>
                    <a:gd name="connsiteY43" fmla="*/ 0 h 2630089"/>
                    <a:gd name="connsiteX44" fmla="*/ 2123585 w 4114800"/>
                    <a:gd name="connsiteY44" fmla="*/ 666427 h 2630089"/>
                    <a:gd name="connsiteX45" fmla="*/ 1334371 w 4114800"/>
                    <a:gd name="connsiteY45" fmla="*/ 666427 h 2630089"/>
                    <a:gd name="connsiteX46" fmla="*/ 1744321 w 4114800"/>
                    <a:gd name="connsiteY46" fmla="*/ 0 h 2630089"/>
                    <a:gd name="connsiteX0" fmla="*/ 443762 w 4114800"/>
                    <a:gd name="connsiteY0" fmla="*/ 2114227 h 2630089"/>
                    <a:gd name="connsiteX1" fmla="*/ 2947529 w 4114800"/>
                    <a:gd name="connsiteY1" fmla="*/ 2114227 h 2630089"/>
                    <a:gd name="connsiteX2" fmla="*/ 3241106 w 4114800"/>
                    <a:gd name="connsiteY2" fmla="*/ 2630089 h 2630089"/>
                    <a:gd name="connsiteX3" fmla="*/ 126431 w 4114800"/>
                    <a:gd name="connsiteY3" fmla="*/ 2630089 h 2630089"/>
                    <a:gd name="connsiteX4" fmla="*/ 443762 w 4114800"/>
                    <a:gd name="connsiteY4" fmla="*/ 2114227 h 2630089"/>
                    <a:gd name="connsiteX5" fmla="*/ 2904163 w 4114800"/>
                    <a:gd name="connsiteY5" fmla="*/ 2038027 h 2630089"/>
                    <a:gd name="connsiteX6" fmla="*/ 4038600 w 4114800"/>
                    <a:gd name="connsiteY6" fmla="*/ 2038027 h 2630089"/>
                    <a:gd name="connsiteX7" fmla="*/ 4038600 w 4114800"/>
                    <a:gd name="connsiteY7" fmla="*/ 2114227 h 2630089"/>
                    <a:gd name="connsiteX8" fmla="*/ 2947529 w 4114800"/>
                    <a:gd name="connsiteY8" fmla="*/ 2114227 h 2630089"/>
                    <a:gd name="connsiteX9" fmla="*/ 2904163 w 4114800"/>
                    <a:gd name="connsiteY9" fmla="*/ 2038027 h 2630089"/>
                    <a:gd name="connsiteX10" fmla="*/ 0 w 4114800"/>
                    <a:gd name="connsiteY10" fmla="*/ 2038027 h 2630089"/>
                    <a:gd name="connsiteX11" fmla="*/ 490636 w 4114800"/>
                    <a:gd name="connsiteY11" fmla="*/ 2038027 h 2630089"/>
                    <a:gd name="connsiteX12" fmla="*/ 443762 w 4114800"/>
                    <a:gd name="connsiteY12" fmla="*/ 2114227 h 2630089"/>
                    <a:gd name="connsiteX13" fmla="*/ 0 w 4114800"/>
                    <a:gd name="connsiteY13" fmla="*/ 2114227 h 2630089"/>
                    <a:gd name="connsiteX14" fmla="*/ 0 w 4114800"/>
                    <a:gd name="connsiteY14" fmla="*/ 2038027 h 2630089"/>
                    <a:gd name="connsiteX15" fmla="*/ 912503 w 4114800"/>
                    <a:gd name="connsiteY15" fmla="*/ 1352227 h 2630089"/>
                    <a:gd name="connsiteX16" fmla="*/ 2513874 w 4114800"/>
                    <a:gd name="connsiteY16" fmla="*/ 1352227 h 2630089"/>
                    <a:gd name="connsiteX17" fmla="*/ 2904163 w 4114800"/>
                    <a:gd name="connsiteY17" fmla="*/ 2038027 h 2630089"/>
                    <a:gd name="connsiteX18" fmla="*/ 490636 w 4114800"/>
                    <a:gd name="connsiteY18" fmla="*/ 2038027 h 2630089"/>
                    <a:gd name="connsiteX19" fmla="*/ 912503 w 4114800"/>
                    <a:gd name="connsiteY19" fmla="*/ 1352227 h 2630089"/>
                    <a:gd name="connsiteX20" fmla="*/ 2470509 w 4114800"/>
                    <a:gd name="connsiteY20" fmla="*/ 1276027 h 2630089"/>
                    <a:gd name="connsiteX21" fmla="*/ 4038600 w 4114800"/>
                    <a:gd name="connsiteY21" fmla="*/ 1276027 h 2630089"/>
                    <a:gd name="connsiteX22" fmla="*/ 4038600 w 4114800"/>
                    <a:gd name="connsiteY22" fmla="*/ 1352227 h 2630089"/>
                    <a:gd name="connsiteX23" fmla="*/ 2513874 w 4114800"/>
                    <a:gd name="connsiteY23" fmla="*/ 1352227 h 2630089"/>
                    <a:gd name="connsiteX24" fmla="*/ 2470509 w 4114800"/>
                    <a:gd name="connsiteY24" fmla="*/ 1276027 h 2630089"/>
                    <a:gd name="connsiteX25" fmla="*/ 0 w 4114800"/>
                    <a:gd name="connsiteY25" fmla="*/ 1276027 h 2630089"/>
                    <a:gd name="connsiteX26" fmla="*/ 959378 w 4114800"/>
                    <a:gd name="connsiteY26" fmla="*/ 1276027 h 2630089"/>
                    <a:gd name="connsiteX27" fmla="*/ 912503 w 4114800"/>
                    <a:gd name="connsiteY27" fmla="*/ 1352227 h 2630089"/>
                    <a:gd name="connsiteX28" fmla="*/ 0 w 4114800"/>
                    <a:gd name="connsiteY28" fmla="*/ 1352227 h 2630089"/>
                    <a:gd name="connsiteX29" fmla="*/ 0 w 4114800"/>
                    <a:gd name="connsiteY29" fmla="*/ 1276027 h 2630089"/>
                    <a:gd name="connsiteX30" fmla="*/ 1287497 w 4114800"/>
                    <a:gd name="connsiteY30" fmla="*/ 742627 h 2630089"/>
                    <a:gd name="connsiteX31" fmla="*/ 2166951 w 4114800"/>
                    <a:gd name="connsiteY31" fmla="*/ 742627 h 2630089"/>
                    <a:gd name="connsiteX32" fmla="*/ 2470509 w 4114800"/>
                    <a:gd name="connsiteY32" fmla="*/ 1276027 h 2630089"/>
                    <a:gd name="connsiteX33" fmla="*/ 959378 w 4114800"/>
                    <a:gd name="connsiteY33" fmla="*/ 1276027 h 2630089"/>
                    <a:gd name="connsiteX34" fmla="*/ 1287497 w 4114800"/>
                    <a:gd name="connsiteY34" fmla="*/ 742627 h 2630089"/>
                    <a:gd name="connsiteX35" fmla="*/ 2123585 w 4114800"/>
                    <a:gd name="connsiteY35" fmla="*/ 666427 h 2630089"/>
                    <a:gd name="connsiteX36" fmla="*/ 4114800 w 4114800"/>
                    <a:gd name="connsiteY36" fmla="*/ 666427 h 2630089"/>
                    <a:gd name="connsiteX37" fmla="*/ 4114800 w 4114800"/>
                    <a:gd name="connsiteY37" fmla="*/ 742627 h 2630089"/>
                    <a:gd name="connsiteX38" fmla="*/ 2166951 w 4114800"/>
                    <a:gd name="connsiteY38" fmla="*/ 742627 h 2630089"/>
                    <a:gd name="connsiteX39" fmla="*/ 2123585 w 4114800"/>
                    <a:gd name="connsiteY39" fmla="*/ 666427 h 2630089"/>
                    <a:gd name="connsiteX40" fmla="*/ 1287497 w 4114800"/>
                    <a:gd name="connsiteY40" fmla="*/ 742627 h 2630089"/>
                    <a:gd name="connsiteX41" fmla="*/ 1334371 w 4114800"/>
                    <a:gd name="connsiteY41" fmla="*/ 666427 h 2630089"/>
                    <a:gd name="connsiteX42" fmla="*/ 1287497 w 4114800"/>
                    <a:gd name="connsiteY42" fmla="*/ 742627 h 2630089"/>
                    <a:gd name="connsiteX43" fmla="*/ 1744321 w 4114800"/>
                    <a:gd name="connsiteY43" fmla="*/ 0 h 2630089"/>
                    <a:gd name="connsiteX44" fmla="*/ 2123585 w 4114800"/>
                    <a:gd name="connsiteY44" fmla="*/ 666427 h 2630089"/>
                    <a:gd name="connsiteX45" fmla="*/ 1744321 w 4114800"/>
                    <a:gd name="connsiteY45" fmla="*/ 0 h 2630089"/>
                    <a:gd name="connsiteX0" fmla="*/ 443762 w 4114800"/>
                    <a:gd name="connsiteY0" fmla="*/ 2114227 h 2630089"/>
                    <a:gd name="connsiteX1" fmla="*/ 2947529 w 4114800"/>
                    <a:gd name="connsiteY1" fmla="*/ 2114227 h 2630089"/>
                    <a:gd name="connsiteX2" fmla="*/ 3241106 w 4114800"/>
                    <a:gd name="connsiteY2" fmla="*/ 2630089 h 2630089"/>
                    <a:gd name="connsiteX3" fmla="*/ 126431 w 4114800"/>
                    <a:gd name="connsiteY3" fmla="*/ 2630089 h 2630089"/>
                    <a:gd name="connsiteX4" fmla="*/ 443762 w 4114800"/>
                    <a:gd name="connsiteY4" fmla="*/ 2114227 h 2630089"/>
                    <a:gd name="connsiteX5" fmla="*/ 2904163 w 4114800"/>
                    <a:gd name="connsiteY5" fmla="*/ 2038027 h 2630089"/>
                    <a:gd name="connsiteX6" fmla="*/ 4038600 w 4114800"/>
                    <a:gd name="connsiteY6" fmla="*/ 2038027 h 2630089"/>
                    <a:gd name="connsiteX7" fmla="*/ 4038600 w 4114800"/>
                    <a:gd name="connsiteY7" fmla="*/ 2114227 h 2630089"/>
                    <a:gd name="connsiteX8" fmla="*/ 2947529 w 4114800"/>
                    <a:gd name="connsiteY8" fmla="*/ 2114227 h 2630089"/>
                    <a:gd name="connsiteX9" fmla="*/ 2904163 w 4114800"/>
                    <a:gd name="connsiteY9" fmla="*/ 2038027 h 2630089"/>
                    <a:gd name="connsiteX10" fmla="*/ 0 w 4114800"/>
                    <a:gd name="connsiteY10" fmla="*/ 2038027 h 2630089"/>
                    <a:gd name="connsiteX11" fmla="*/ 490636 w 4114800"/>
                    <a:gd name="connsiteY11" fmla="*/ 2038027 h 2630089"/>
                    <a:gd name="connsiteX12" fmla="*/ 443762 w 4114800"/>
                    <a:gd name="connsiteY12" fmla="*/ 2114227 h 2630089"/>
                    <a:gd name="connsiteX13" fmla="*/ 0 w 4114800"/>
                    <a:gd name="connsiteY13" fmla="*/ 2114227 h 2630089"/>
                    <a:gd name="connsiteX14" fmla="*/ 0 w 4114800"/>
                    <a:gd name="connsiteY14" fmla="*/ 2038027 h 2630089"/>
                    <a:gd name="connsiteX15" fmla="*/ 912503 w 4114800"/>
                    <a:gd name="connsiteY15" fmla="*/ 1352227 h 2630089"/>
                    <a:gd name="connsiteX16" fmla="*/ 2513874 w 4114800"/>
                    <a:gd name="connsiteY16" fmla="*/ 1352227 h 2630089"/>
                    <a:gd name="connsiteX17" fmla="*/ 2904163 w 4114800"/>
                    <a:gd name="connsiteY17" fmla="*/ 2038027 h 2630089"/>
                    <a:gd name="connsiteX18" fmla="*/ 490636 w 4114800"/>
                    <a:gd name="connsiteY18" fmla="*/ 2038027 h 2630089"/>
                    <a:gd name="connsiteX19" fmla="*/ 912503 w 4114800"/>
                    <a:gd name="connsiteY19" fmla="*/ 1352227 h 2630089"/>
                    <a:gd name="connsiteX20" fmla="*/ 2470509 w 4114800"/>
                    <a:gd name="connsiteY20" fmla="*/ 1276027 h 2630089"/>
                    <a:gd name="connsiteX21" fmla="*/ 4038600 w 4114800"/>
                    <a:gd name="connsiteY21" fmla="*/ 1276027 h 2630089"/>
                    <a:gd name="connsiteX22" fmla="*/ 4038600 w 4114800"/>
                    <a:gd name="connsiteY22" fmla="*/ 1352227 h 2630089"/>
                    <a:gd name="connsiteX23" fmla="*/ 2513874 w 4114800"/>
                    <a:gd name="connsiteY23" fmla="*/ 1352227 h 2630089"/>
                    <a:gd name="connsiteX24" fmla="*/ 2470509 w 4114800"/>
                    <a:gd name="connsiteY24" fmla="*/ 1276027 h 2630089"/>
                    <a:gd name="connsiteX25" fmla="*/ 0 w 4114800"/>
                    <a:gd name="connsiteY25" fmla="*/ 1276027 h 2630089"/>
                    <a:gd name="connsiteX26" fmla="*/ 959378 w 4114800"/>
                    <a:gd name="connsiteY26" fmla="*/ 1276027 h 2630089"/>
                    <a:gd name="connsiteX27" fmla="*/ 912503 w 4114800"/>
                    <a:gd name="connsiteY27" fmla="*/ 1352227 h 2630089"/>
                    <a:gd name="connsiteX28" fmla="*/ 0 w 4114800"/>
                    <a:gd name="connsiteY28" fmla="*/ 1352227 h 2630089"/>
                    <a:gd name="connsiteX29" fmla="*/ 0 w 4114800"/>
                    <a:gd name="connsiteY29" fmla="*/ 1276027 h 2630089"/>
                    <a:gd name="connsiteX30" fmla="*/ 1287497 w 4114800"/>
                    <a:gd name="connsiteY30" fmla="*/ 742627 h 2630089"/>
                    <a:gd name="connsiteX31" fmla="*/ 2166951 w 4114800"/>
                    <a:gd name="connsiteY31" fmla="*/ 742627 h 2630089"/>
                    <a:gd name="connsiteX32" fmla="*/ 2470509 w 4114800"/>
                    <a:gd name="connsiteY32" fmla="*/ 1276027 h 2630089"/>
                    <a:gd name="connsiteX33" fmla="*/ 959378 w 4114800"/>
                    <a:gd name="connsiteY33" fmla="*/ 1276027 h 2630089"/>
                    <a:gd name="connsiteX34" fmla="*/ 1287497 w 4114800"/>
                    <a:gd name="connsiteY34" fmla="*/ 742627 h 2630089"/>
                    <a:gd name="connsiteX35" fmla="*/ 2123585 w 4114800"/>
                    <a:gd name="connsiteY35" fmla="*/ 666427 h 2630089"/>
                    <a:gd name="connsiteX36" fmla="*/ 4114800 w 4114800"/>
                    <a:gd name="connsiteY36" fmla="*/ 666427 h 2630089"/>
                    <a:gd name="connsiteX37" fmla="*/ 4114800 w 4114800"/>
                    <a:gd name="connsiteY37" fmla="*/ 742627 h 2630089"/>
                    <a:gd name="connsiteX38" fmla="*/ 2166951 w 4114800"/>
                    <a:gd name="connsiteY38" fmla="*/ 742627 h 2630089"/>
                    <a:gd name="connsiteX39" fmla="*/ 2123585 w 4114800"/>
                    <a:gd name="connsiteY39" fmla="*/ 666427 h 2630089"/>
                    <a:gd name="connsiteX40" fmla="*/ 1744321 w 4114800"/>
                    <a:gd name="connsiteY40" fmla="*/ 0 h 2630089"/>
                    <a:gd name="connsiteX41" fmla="*/ 2123585 w 4114800"/>
                    <a:gd name="connsiteY41" fmla="*/ 666427 h 2630089"/>
                    <a:gd name="connsiteX42" fmla="*/ 1744321 w 4114800"/>
                    <a:gd name="connsiteY42" fmla="*/ 0 h 2630089"/>
                    <a:gd name="connsiteX0" fmla="*/ 443762 w 4114800"/>
                    <a:gd name="connsiteY0" fmla="*/ 2114227 h 2630089"/>
                    <a:gd name="connsiteX1" fmla="*/ 2947529 w 4114800"/>
                    <a:gd name="connsiteY1" fmla="*/ 2114227 h 2630089"/>
                    <a:gd name="connsiteX2" fmla="*/ 3241106 w 4114800"/>
                    <a:gd name="connsiteY2" fmla="*/ 2630089 h 2630089"/>
                    <a:gd name="connsiteX3" fmla="*/ 126431 w 4114800"/>
                    <a:gd name="connsiteY3" fmla="*/ 2630089 h 2630089"/>
                    <a:gd name="connsiteX4" fmla="*/ 443762 w 4114800"/>
                    <a:gd name="connsiteY4" fmla="*/ 2114227 h 2630089"/>
                    <a:gd name="connsiteX5" fmla="*/ 2904163 w 4114800"/>
                    <a:gd name="connsiteY5" fmla="*/ 2038027 h 2630089"/>
                    <a:gd name="connsiteX6" fmla="*/ 4038600 w 4114800"/>
                    <a:gd name="connsiteY6" fmla="*/ 2038027 h 2630089"/>
                    <a:gd name="connsiteX7" fmla="*/ 4038600 w 4114800"/>
                    <a:gd name="connsiteY7" fmla="*/ 2114227 h 2630089"/>
                    <a:gd name="connsiteX8" fmla="*/ 2947529 w 4114800"/>
                    <a:gd name="connsiteY8" fmla="*/ 2114227 h 2630089"/>
                    <a:gd name="connsiteX9" fmla="*/ 2904163 w 4114800"/>
                    <a:gd name="connsiteY9" fmla="*/ 2038027 h 2630089"/>
                    <a:gd name="connsiteX10" fmla="*/ 0 w 4114800"/>
                    <a:gd name="connsiteY10" fmla="*/ 2038027 h 2630089"/>
                    <a:gd name="connsiteX11" fmla="*/ 490636 w 4114800"/>
                    <a:gd name="connsiteY11" fmla="*/ 2038027 h 2630089"/>
                    <a:gd name="connsiteX12" fmla="*/ 443762 w 4114800"/>
                    <a:gd name="connsiteY12" fmla="*/ 2114227 h 2630089"/>
                    <a:gd name="connsiteX13" fmla="*/ 0 w 4114800"/>
                    <a:gd name="connsiteY13" fmla="*/ 2114227 h 2630089"/>
                    <a:gd name="connsiteX14" fmla="*/ 0 w 4114800"/>
                    <a:gd name="connsiteY14" fmla="*/ 2038027 h 2630089"/>
                    <a:gd name="connsiteX15" fmla="*/ 912503 w 4114800"/>
                    <a:gd name="connsiteY15" fmla="*/ 1352227 h 2630089"/>
                    <a:gd name="connsiteX16" fmla="*/ 2513874 w 4114800"/>
                    <a:gd name="connsiteY16" fmla="*/ 1352227 h 2630089"/>
                    <a:gd name="connsiteX17" fmla="*/ 2904163 w 4114800"/>
                    <a:gd name="connsiteY17" fmla="*/ 2038027 h 2630089"/>
                    <a:gd name="connsiteX18" fmla="*/ 490636 w 4114800"/>
                    <a:gd name="connsiteY18" fmla="*/ 2038027 h 2630089"/>
                    <a:gd name="connsiteX19" fmla="*/ 912503 w 4114800"/>
                    <a:gd name="connsiteY19" fmla="*/ 1352227 h 2630089"/>
                    <a:gd name="connsiteX20" fmla="*/ 2470509 w 4114800"/>
                    <a:gd name="connsiteY20" fmla="*/ 1276027 h 2630089"/>
                    <a:gd name="connsiteX21" fmla="*/ 4038600 w 4114800"/>
                    <a:gd name="connsiteY21" fmla="*/ 1276027 h 2630089"/>
                    <a:gd name="connsiteX22" fmla="*/ 4038600 w 4114800"/>
                    <a:gd name="connsiteY22" fmla="*/ 1352227 h 2630089"/>
                    <a:gd name="connsiteX23" fmla="*/ 2513874 w 4114800"/>
                    <a:gd name="connsiteY23" fmla="*/ 1352227 h 2630089"/>
                    <a:gd name="connsiteX24" fmla="*/ 2470509 w 4114800"/>
                    <a:gd name="connsiteY24" fmla="*/ 1276027 h 2630089"/>
                    <a:gd name="connsiteX25" fmla="*/ 0 w 4114800"/>
                    <a:gd name="connsiteY25" fmla="*/ 1276027 h 2630089"/>
                    <a:gd name="connsiteX26" fmla="*/ 959378 w 4114800"/>
                    <a:gd name="connsiteY26" fmla="*/ 1276027 h 2630089"/>
                    <a:gd name="connsiteX27" fmla="*/ 912503 w 4114800"/>
                    <a:gd name="connsiteY27" fmla="*/ 1352227 h 2630089"/>
                    <a:gd name="connsiteX28" fmla="*/ 0 w 4114800"/>
                    <a:gd name="connsiteY28" fmla="*/ 1352227 h 2630089"/>
                    <a:gd name="connsiteX29" fmla="*/ 0 w 4114800"/>
                    <a:gd name="connsiteY29" fmla="*/ 1276027 h 2630089"/>
                    <a:gd name="connsiteX30" fmla="*/ 959378 w 4114800"/>
                    <a:gd name="connsiteY30" fmla="*/ 1276027 h 2630089"/>
                    <a:gd name="connsiteX31" fmla="*/ 2166951 w 4114800"/>
                    <a:gd name="connsiteY31" fmla="*/ 742627 h 2630089"/>
                    <a:gd name="connsiteX32" fmla="*/ 2470509 w 4114800"/>
                    <a:gd name="connsiteY32" fmla="*/ 1276027 h 2630089"/>
                    <a:gd name="connsiteX33" fmla="*/ 959378 w 4114800"/>
                    <a:gd name="connsiteY33" fmla="*/ 1276027 h 2630089"/>
                    <a:gd name="connsiteX34" fmla="*/ 2123585 w 4114800"/>
                    <a:gd name="connsiteY34" fmla="*/ 666427 h 2630089"/>
                    <a:gd name="connsiteX35" fmla="*/ 4114800 w 4114800"/>
                    <a:gd name="connsiteY35" fmla="*/ 666427 h 2630089"/>
                    <a:gd name="connsiteX36" fmla="*/ 4114800 w 4114800"/>
                    <a:gd name="connsiteY36" fmla="*/ 742627 h 2630089"/>
                    <a:gd name="connsiteX37" fmla="*/ 2166951 w 4114800"/>
                    <a:gd name="connsiteY37" fmla="*/ 742627 h 2630089"/>
                    <a:gd name="connsiteX38" fmla="*/ 2123585 w 4114800"/>
                    <a:gd name="connsiteY38" fmla="*/ 666427 h 2630089"/>
                    <a:gd name="connsiteX39" fmla="*/ 1744321 w 4114800"/>
                    <a:gd name="connsiteY39" fmla="*/ 0 h 2630089"/>
                    <a:gd name="connsiteX40" fmla="*/ 2123585 w 4114800"/>
                    <a:gd name="connsiteY40" fmla="*/ 666427 h 2630089"/>
                    <a:gd name="connsiteX41" fmla="*/ 1744321 w 4114800"/>
                    <a:gd name="connsiteY41" fmla="*/ 0 h 2630089"/>
                    <a:gd name="connsiteX0" fmla="*/ 443762 w 4114800"/>
                    <a:gd name="connsiteY0" fmla="*/ 1447800 h 1963662"/>
                    <a:gd name="connsiteX1" fmla="*/ 2947529 w 4114800"/>
                    <a:gd name="connsiteY1" fmla="*/ 1447800 h 1963662"/>
                    <a:gd name="connsiteX2" fmla="*/ 3241106 w 4114800"/>
                    <a:gd name="connsiteY2" fmla="*/ 1963662 h 1963662"/>
                    <a:gd name="connsiteX3" fmla="*/ 126431 w 4114800"/>
                    <a:gd name="connsiteY3" fmla="*/ 1963662 h 1963662"/>
                    <a:gd name="connsiteX4" fmla="*/ 443762 w 4114800"/>
                    <a:gd name="connsiteY4" fmla="*/ 1447800 h 1963662"/>
                    <a:gd name="connsiteX5" fmla="*/ 2904163 w 4114800"/>
                    <a:gd name="connsiteY5" fmla="*/ 1371600 h 1963662"/>
                    <a:gd name="connsiteX6" fmla="*/ 4038600 w 4114800"/>
                    <a:gd name="connsiteY6" fmla="*/ 1371600 h 1963662"/>
                    <a:gd name="connsiteX7" fmla="*/ 4038600 w 4114800"/>
                    <a:gd name="connsiteY7" fmla="*/ 1447800 h 1963662"/>
                    <a:gd name="connsiteX8" fmla="*/ 2947529 w 4114800"/>
                    <a:gd name="connsiteY8" fmla="*/ 1447800 h 1963662"/>
                    <a:gd name="connsiteX9" fmla="*/ 2904163 w 4114800"/>
                    <a:gd name="connsiteY9" fmla="*/ 1371600 h 1963662"/>
                    <a:gd name="connsiteX10" fmla="*/ 0 w 4114800"/>
                    <a:gd name="connsiteY10" fmla="*/ 1371600 h 1963662"/>
                    <a:gd name="connsiteX11" fmla="*/ 490636 w 4114800"/>
                    <a:gd name="connsiteY11" fmla="*/ 1371600 h 1963662"/>
                    <a:gd name="connsiteX12" fmla="*/ 443762 w 4114800"/>
                    <a:gd name="connsiteY12" fmla="*/ 1447800 h 1963662"/>
                    <a:gd name="connsiteX13" fmla="*/ 0 w 4114800"/>
                    <a:gd name="connsiteY13" fmla="*/ 1447800 h 1963662"/>
                    <a:gd name="connsiteX14" fmla="*/ 0 w 4114800"/>
                    <a:gd name="connsiteY14" fmla="*/ 1371600 h 1963662"/>
                    <a:gd name="connsiteX15" fmla="*/ 912503 w 4114800"/>
                    <a:gd name="connsiteY15" fmla="*/ 685800 h 1963662"/>
                    <a:gd name="connsiteX16" fmla="*/ 2513874 w 4114800"/>
                    <a:gd name="connsiteY16" fmla="*/ 685800 h 1963662"/>
                    <a:gd name="connsiteX17" fmla="*/ 2904163 w 4114800"/>
                    <a:gd name="connsiteY17" fmla="*/ 1371600 h 1963662"/>
                    <a:gd name="connsiteX18" fmla="*/ 490636 w 4114800"/>
                    <a:gd name="connsiteY18" fmla="*/ 1371600 h 1963662"/>
                    <a:gd name="connsiteX19" fmla="*/ 912503 w 4114800"/>
                    <a:gd name="connsiteY19" fmla="*/ 685800 h 1963662"/>
                    <a:gd name="connsiteX20" fmla="*/ 2470509 w 4114800"/>
                    <a:gd name="connsiteY20" fmla="*/ 609600 h 1963662"/>
                    <a:gd name="connsiteX21" fmla="*/ 4038600 w 4114800"/>
                    <a:gd name="connsiteY21" fmla="*/ 609600 h 1963662"/>
                    <a:gd name="connsiteX22" fmla="*/ 4038600 w 4114800"/>
                    <a:gd name="connsiteY22" fmla="*/ 685800 h 1963662"/>
                    <a:gd name="connsiteX23" fmla="*/ 2513874 w 4114800"/>
                    <a:gd name="connsiteY23" fmla="*/ 685800 h 1963662"/>
                    <a:gd name="connsiteX24" fmla="*/ 2470509 w 4114800"/>
                    <a:gd name="connsiteY24" fmla="*/ 609600 h 1963662"/>
                    <a:gd name="connsiteX25" fmla="*/ 0 w 4114800"/>
                    <a:gd name="connsiteY25" fmla="*/ 609600 h 1963662"/>
                    <a:gd name="connsiteX26" fmla="*/ 959378 w 4114800"/>
                    <a:gd name="connsiteY26" fmla="*/ 609600 h 1963662"/>
                    <a:gd name="connsiteX27" fmla="*/ 912503 w 4114800"/>
                    <a:gd name="connsiteY27" fmla="*/ 685800 h 1963662"/>
                    <a:gd name="connsiteX28" fmla="*/ 0 w 4114800"/>
                    <a:gd name="connsiteY28" fmla="*/ 685800 h 1963662"/>
                    <a:gd name="connsiteX29" fmla="*/ 0 w 4114800"/>
                    <a:gd name="connsiteY29" fmla="*/ 609600 h 1963662"/>
                    <a:gd name="connsiteX30" fmla="*/ 959378 w 4114800"/>
                    <a:gd name="connsiteY30" fmla="*/ 609600 h 1963662"/>
                    <a:gd name="connsiteX31" fmla="*/ 2166951 w 4114800"/>
                    <a:gd name="connsiteY31" fmla="*/ 76200 h 1963662"/>
                    <a:gd name="connsiteX32" fmla="*/ 2470509 w 4114800"/>
                    <a:gd name="connsiteY32" fmla="*/ 609600 h 1963662"/>
                    <a:gd name="connsiteX33" fmla="*/ 959378 w 4114800"/>
                    <a:gd name="connsiteY33" fmla="*/ 609600 h 1963662"/>
                    <a:gd name="connsiteX34" fmla="*/ 2123585 w 4114800"/>
                    <a:gd name="connsiteY34" fmla="*/ 0 h 1963662"/>
                    <a:gd name="connsiteX35" fmla="*/ 4114800 w 4114800"/>
                    <a:gd name="connsiteY35" fmla="*/ 0 h 1963662"/>
                    <a:gd name="connsiteX36" fmla="*/ 4114800 w 4114800"/>
                    <a:gd name="connsiteY36" fmla="*/ 76200 h 1963662"/>
                    <a:gd name="connsiteX37" fmla="*/ 2166951 w 4114800"/>
                    <a:gd name="connsiteY37" fmla="*/ 76200 h 1963662"/>
                    <a:gd name="connsiteX38" fmla="*/ 2123585 w 4114800"/>
                    <a:gd name="connsiteY38" fmla="*/ 0 h 1963662"/>
                    <a:gd name="connsiteX0" fmla="*/ 443762 w 4114800"/>
                    <a:gd name="connsiteY0" fmla="*/ 1447800 h 1963662"/>
                    <a:gd name="connsiteX1" fmla="*/ 2947529 w 4114800"/>
                    <a:gd name="connsiteY1" fmla="*/ 1447800 h 1963662"/>
                    <a:gd name="connsiteX2" fmla="*/ 3241106 w 4114800"/>
                    <a:gd name="connsiteY2" fmla="*/ 1963662 h 1963662"/>
                    <a:gd name="connsiteX3" fmla="*/ 126431 w 4114800"/>
                    <a:gd name="connsiteY3" fmla="*/ 1963662 h 1963662"/>
                    <a:gd name="connsiteX4" fmla="*/ 443762 w 4114800"/>
                    <a:gd name="connsiteY4" fmla="*/ 1447800 h 1963662"/>
                    <a:gd name="connsiteX5" fmla="*/ 2904163 w 4114800"/>
                    <a:gd name="connsiteY5" fmla="*/ 1371600 h 1963662"/>
                    <a:gd name="connsiteX6" fmla="*/ 4038600 w 4114800"/>
                    <a:gd name="connsiteY6" fmla="*/ 1371600 h 1963662"/>
                    <a:gd name="connsiteX7" fmla="*/ 4038600 w 4114800"/>
                    <a:gd name="connsiteY7" fmla="*/ 1447800 h 1963662"/>
                    <a:gd name="connsiteX8" fmla="*/ 2947529 w 4114800"/>
                    <a:gd name="connsiteY8" fmla="*/ 1447800 h 1963662"/>
                    <a:gd name="connsiteX9" fmla="*/ 2904163 w 4114800"/>
                    <a:gd name="connsiteY9" fmla="*/ 1371600 h 1963662"/>
                    <a:gd name="connsiteX10" fmla="*/ 0 w 4114800"/>
                    <a:gd name="connsiteY10" fmla="*/ 1371600 h 1963662"/>
                    <a:gd name="connsiteX11" fmla="*/ 490636 w 4114800"/>
                    <a:gd name="connsiteY11" fmla="*/ 1371600 h 1963662"/>
                    <a:gd name="connsiteX12" fmla="*/ 443762 w 4114800"/>
                    <a:gd name="connsiteY12" fmla="*/ 1447800 h 1963662"/>
                    <a:gd name="connsiteX13" fmla="*/ 0 w 4114800"/>
                    <a:gd name="connsiteY13" fmla="*/ 1447800 h 1963662"/>
                    <a:gd name="connsiteX14" fmla="*/ 0 w 4114800"/>
                    <a:gd name="connsiteY14" fmla="*/ 1371600 h 1963662"/>
                    <a:gd name="connsiteX15" fmla="*/ 912503 w 4114800"/>
                    <a:gd name="connsiteY15" fmla="*/ 685800 h 1963662"/>
                    <a:gd name="connsiteX16" fmla="*/ 2513874 w 4114800"/>
                    <a:gd name="connsiteY16" fmla="*/ 685800 h 1963662"/>
                    <a:gd name="connsiteX17" fmla="*/ 2904163 w 4114800"/>
                    <a:gd name="connsiteY17" fmla="*/ 1371600 h 1963662"/>
                    <a:gd name="connsiteX18" fmla="*/ 490636 w 4114800"/>
                    <a:gd name="connsiteY18" fmla="*/ 1371600 h 1963662"/>
                    <a:gd name="connsiteX19" fmla="*/ 912503 w 4114800"/>
                    <a:gd name="connsiteY19" fmla="*/ 685800 h 1963662"/>
                    <a:gd name="connsiteX20" fmla="*/ 2470509 w 4114800"/>
                    <a:gd name="connsiteY20" fmla="*/ 609600 h 1963662"/>
                    <a:gd name="connsiteX21" fmla="*/ 4038600 w 4114800"/>
                    <a:gd name="connsiteY21" fmla="*/ 609600 h 1963662"/>
                    <a:gd name="connsiteX22" fmla="*/ 4038600 w 4114800"/>
                    <a:gd name="connsiteY22" fmla="*/ 685800 h 1963662"/>
                    <a:gd name="connsiteX23" fmla="*/ 2513874 w 4114800"/>
                    <a:gd name="connsiteY23" fmla="*/ 685800 h 1963662"/>
                    <a:gd name="connsiteX24" fmla="*/ 2470509 w 4114800"/>
                    <a:gd name="connsiteY24" fmla="*/ 609600 h 1963662"/>
                    <a:gd name="connsiteX25" fmla="*/ 0 w 4114800"/>
                    <a:gd name="connsiteY25" fmla="*/ 609600 h 1963662"/>
                    <a:gd name="connsiteX26" fmla="*/ 959378 w 4114800"/>
                    <a:gd name="connsiteY26" fmla="*/ 609600 h 1963662"/>
                    <a:gd name="connsiteX27" fmla="*/ 912503 w 4114800"/>
                    <a:gd name="connsiteY27" fmla="*/ 685800 h 1963662"/>
                    <a:gd name="connsiteX28" fmla="*/ 0 w 4114800"/>
                    <a:gd name="connsiteY28" fmla="*/ 685800 h 1963662"/>
                    <a:gd name="connsiteX29" fmla="*/ 0 w 4114800"/>
                    <a:gd name="connsiteY29" fmla="*/ 609600 h 1963662"/>
                    <a:gd name="connsiteX30" fmla="*/ 959378 w 4114800"/>
                    <a:gd name="connsiteY30" fmla="*/ 609600 h 1963662"/>
                    <a:gd name="connsiteX31" fmla="*/ 2166951 w 4114800"/>
                    <a:gd name="connsiteY31" fmla="*/ 76200 h 1963662"/>
                    <a:gd name="connsiteX32" fmla="*/ 2470509 w 4114800"/>
                    <a:gd name="connsiteY32" fmla="*/ 609600 h 1963662"/>
                    <a:gd name="connsiteX33" fmla="*/ 959378 w 4114800"/>
                    <a:gd name="connsiteY33" fmla="*/ 609600 h 1963662"/>
                    <a:gd name="connsiteX34" fmla="*/ 2166951 w 4114800"/>
                    <a:gd name="connsiteY34" fmla="*/ 76200 h 1963662"/>
                    <a:gd name="connsiteX35" fmla="*/ 4114800 w 4114800"/>
                    <a:gd name="connsiteY35" fmla="*/ 0 h 1963662"/>
                    <a:gd name="connsiteX36" fmla="*/ 4114800 w 4114800"/>
                    <a:gd name="connsiteY36" fmla="*/ 76200 h 1963662"/>
                    <a:gd name="connsiteX37" fmla="*/ 2166951 w 4114800"/>
                    <a:gd name="connsiteY37" fmla="*/ 76200 h 1963662"/>
                    <a:gd name="connsiteX0" fmla="*/ 443762 w 4114800"/>
                    <a:gd name="connsiteY0" fmla="*/ 1447800 h 1963662"/>
                    <a:gd name="connsiteX1" fmla="*/ 2947529 w 4114800"/>
                    <a:gd name="connsiteY1" fmla="*/ 1447800 h 1963662"/>
                    <a:gd name="connsiteX2" fmla="*/ 3241106 w 4114800"/>
                    <a:gd name="connsiteY2" fmla="*/ 1963662 h 1963662"/>
                    <a:gd name="connsiteX3" fmla="*/ 126431 w 4114800"/>
                    <a:gd name="connsiteY3" fmla="*/ 1963662 h 1963662"/>
                    <a:gd name="connsiteX4" fmla="*/ 443762 w 4114800"/>
                    <a:gd name="connsiteY4" fmla="*/ 1447800 h 1963662"/>
                    <a:gd name="connsiteX5" fmla="*/ 2904163 w 4114800"/>
                    <a:gd name="connsiteY5" fmla="*/ 1371600 h 1963662"/>
                    <a:gd name="connsiteX6" fmla="*/ 4038600 w 4114800"/>
                    <a:gd name="connsiteY6" fmla="*/ 1371600 h 1963662"/>
                    <a:gd name="connsiteX7" fmla="*/ 4038600 w 4114800"/>
                    <a:gd name="connsiteY7" fmla="*/ 1447800 h 1963662"/>
                    <a:gd name="connsiteX8" fmla="*/ 2947529 w 4114800"/>
                    <a:gd name="connsiteY8" fmla="*/ 1447800 h 1963662"/>
                    <a:gd name="connsiteX9" fmla="*/ 2904163 w 4114800"/>
                    <a:gd name="connsiteY9" fmla="*/ 1371600 h 1963662"/>
                    <a:gd name="connsiteX10" fmla="*/ 0 w 4114800"/>
                    <a:gd name="connsiteY10" fmla="*/ 1371600 h 1963662"/>
                    <a:gd name="connsiteX11" fmla="*/ 490636 w 4114800"/>
                    <a:gd name="connsiteY11" fmla="*/ 1371600 h 1963662"/>
                    <a:gd name="connsiteX12" fmla="*/ 443762 w 4114800"/>
                    <a:gd name="connsiteY12" fmla="*/ 1447800 h 1963662"/>
                    <a:gd name="connsiteX13" fmla="*/ 0 w 4114800"/>
                    <a:gd name="connsiteY13" fmla="*/ 1447800 h 1963662"/>
                    <a:gd name="connsiteX14" fmla="*/ 0 w 4114800"/>
                    <a:gd name="connsiteY14" fmla="*/ 1371600 h 1963662"/>
                    <a:gd name="connsiteX15" fmla="*/ 912503 w 4114800"/>
                    <a:gd name="connsiteY15" fmla="*/ 685800 h 1963662"/>
                    <a:gd name="connsiteX16" fmla="*/ 2513874 w 4114800"/>
                    <a:gd name="connsiteY16" fmla="*/ 685800 h 1963662"/>
                    <a:gd name="connsiteX17" fmla="*/ 2904163 w 4114800"/>
                    <a:gd name="connsiteY17" fmla="*/ 1371600 h 1963662"/>
                    <a:gd name="connsiteX18" fmla="*/ 490636 w 4114800"/>
                    <a:gd name="connsiteY18" fmla="*/ 1371600 h 1963662"/>
                    <a:gd name="connsiteX19" fmla="*/ 912503 w 4114800"/>
                    <a:gd name="connsiteY19" fmla="*/ 685800 h 1963662"/>
                    <a:gd name="connsiteX20" fmla="*/ 2470509 w 4114800"/>
                    <a:gd name="connsiteY20" fmla="*/ 609600 h 1963662"/>
                    <a:gd name="connsiteX21" fmla="*/ 4038600 w 4114800"/>
                    <a:gd name="connsiteY21" fmla="*/ 609600 h 1963662"/>
                    <a:gd name="connsiteX22" fmla="*/ 4038600 w 4114800"/>
                    <a:gd name="connsiteY22" fmla="*/ 685800 h 1963662"/>
                    <a:gd name="connsiteX23" fmla="*/ 2513874 w 4114800"/>
                    <a:gd name="connsiteY23" fmla="*/ 685800 h 1963662"/>
                    <a:gd name="connsiteX24" fmla="*/ 2470509 w 4114800"/>
                    <a:gd name="connsiteY24" fmla="*/ 609600 h 1963662"/>
                    <a:gd name="connsiteX25" fmla="*/ 0 w 4114800"/>
                    <a:gd name="connsiteY25" fmla="*/ 609600 h 1963662"/>
                    <a:gd name="connsiteX26" fmla="*/ 959378 w 4114800"/>
                    <a:gd name="connsiteY26" fmla="*/ 609600 h 1963662"/>
                    <a:gd name="connsiteX27" fmla="*/ 912503 w 4114800"/>
                    <a:gd name="connsiteY27" fmla="*/ 685800 h 1963662"/>
                    <a:gd name="connsiteX28" fmla="*/ 0 w 4114800"/>
                    <a:gd name="connsiteY28" fmla="*/ 685800 h 1963662"/>
                    <a:gd name="connsiteX29" fmla="*/ 0 w 4114800"/>
                    <a:gd name="connsiteY29" fmla="*/ 609600 h 1963662"/>
                    <a:gd name="connsiteX30" fmla="*/ 959378 w 4114800"/>
                    <a:gd name="connsiteY30" fmla="*/ 609600 h 1963662"/>
                    <a:gd name="connsiteX31" fmla="*/ 2166951 w 4114800"/>
                    <a:gd name="connsiteY31" fmla="*/ 76200 h 1963662"/>
                    <a:gd name="connsiteX32" fmla="*/ 2470509 w 4114800"/>
                    <a:gd name="connsiteY32" fmla="*/ 609600 h 1963662"/>
                    <a:gd name="connsiteX33" fmla="*/ 959378 w 4114800"/>
                    <a:gd name="connsiteY33" fmla="*/ 609600 h 1963662"/>
                    <a:gd name="connsiteX34" fmla="*/ 4114800 w 4114800"/>
                    <a:gd name="connsiteY34" fmla="*/ 76200 h 1963662"/>
                    <a:gd name="connsiteX35" fmla="*/ 4114800 w 4114800"/>
                    <a:gd name="connsiteY35" fmla="*/ 0 h 1963662"/>
                    <a:gd name="connsiteX36" fmla="*/ 4114800 w 4114800"/>
                    <a:gd name="connsiteY36" fmla="*/ 76200 h 1963662"/>
                    <a:gd name="connsiteX0" fmla="*/ 443762 w 4038600"/>
                    <a:gd name="connsiteY0" fmla="*/ 1371600 h 1887462"/>
                    <a:gd name="connsiteX1" fmla="*/ 2947529 w 4038600"/>
                    <a:gd name="connsiteY1" fmla="*/ 1371600 h 1887462"/>
                    <a:gd name="connsiteX2" fmla="*/ 3241106 w 4038600"/>
                    <a:gd name="connsiteY2" fmla="*/ 1887462 h 1887462"/>
                    <a:gd name="connsiteX3" fmla="*/ 126431 w 4038600"/>
                    <a:gd name="connsiteY3" fmla="*/ 1887462 h 1887462"/>
                    <a:gd name="connsiteX4" fmla="*/ 443762 w 4038600"/>
                    <a:gd name="connsiteY4" fmla="*/ 1371600 h 1887462"/>
                    <a:gd name="connsiteX5" fmla="*/ 2904163 w 4038600"/>
                    <a:gd name="connsiteY5" fmla="*/ 1295400 h 1887462"/>
                    <a:gd name="connsiteX6" fmla="*/ 4038600 w 4038600"/>
                    <a:gd name="connsiteY6" fmla="*/ 1295400 h 1887462"/>
                    <a:gd name="connsiteX7" fmla="*/ 4038600 w 4038600"/>
                    <a:gd name="connsiteY7" fmla="*/ 1371600 h 1887462"/>
                    <a:gd name="connsiteX8" fmla="*/ 2947529 w 4038600"/>
                    <a:gd name="connsiteY8" fmla="*/ 1371600 h 1887462"/>
                    <a:gd name="connsiteX9" fmla="*/ 2904163 w 4038600"/>
                    <a:gd name="connsiteY9" fmla="*/ 1295400 h 1887462"/>
                    <a:gd name="connsiteX10" fmla="*/ 0 w 4038600"/>
                    <a:gd name="connsiteY10" fmla="*/ 1295400 h 1887462"/>
                    <a:gd name="connsiteX11" fmla="*/ 490636 w 4038600"/>
                    <a:gd name="connsiteY11" fmla="*/ 1295400 h 1887462"/>
                    <a:gd name="connsiteX12" fmla="*/ 443762 w 4038600"/>
                    <a:gd name="connsiteY12" fmla="*/ 1371600 h 1887462"/>
                    <a:gd name="connsiteX13" fmla="*/ 0 w 4038600"/>
                    <a:gd name="connsiteY13" fmla="*/ 1371600 h 1887462"/>
                    <a:gd name="connsiteX14" fmla="*/ 0 w 4038600"/>
                    <a:gd name="connsiteY14" fmla="*/ 1295400 h 1887462"/>
                    <a:gd name="connsiteX15" fmla="*/ 912503 w 4038600"/>
                    <a:gd name="connsiteY15" fmla="*/ 609600 h 1887462"/>
                    <a:gd name="connsiteX16" fmla="*/ 2513874 w 4038600"/>
                    <a:gd name="connsiteY16" fmla="*/ 609600 h 1887462"/>
                    <a:gd name="connsiteX17" fmla="*/ 2904163 w 4038600"/>
                    <a:gd name="connsiteY17" fmla="*/ 1295400 h 1887462"/>
                    <a:gd name="connsiteX18" fmla="*/ 490636 w 4038600"/>
                    <a:gd name="connsiteY18" fmla="*/ 1295400 h 1887462"/>
                    <a:gd name="connsiteX19" fmla="*/ 912503 w 4038600"/>
                    <a:gd name="connsiteY19" fmla="*/ 609600 h 1887462"/>
                    <a:gd name="connsiteX20" fmla="*/ 2470509 w 4038600"/>
                    <a:gd name="connsiteY20" fmla="*/ 533400 h 1887462"/>
                    <a:gd name="connsiteX21" fmla="*/ 4038600 w 4038600"/>
                    <a:gd name="connsiteY21" fmla="*/ 533400 h 1887462"/>
                    <a:gd name="connsiteX22" fmla="*/ 4038600 w 4038600"/>
                    <a:gd name="connsiteY22" fmla="*/ 609600 h 1887462"/>
                    <a:gd name="connsiteX23" fmla="*/ 2513874 w 4038600"/>
                    <a:gd name="connsiteY23" fmla="*/ 609600 h 1887462"/>
                    <a:gd name="connsiteX24" fmla="*/ 2470509 w 4038600"/>
                    <a:gd name="connsiteY24" fmla="*/ 533400 h 1887462"/>
                    <a:gd name="connsiteX25" fmla="*/ 0 w 4038600"/>
                    <a:gd name="connsiteY25" fmla="*/ 533400 h 1887462"/>
                    <a:gd name="connsiteX26" fmla="*/ 959378 w 4038600"/>
                    <a:gd name="connsiteY26" fmla="*/ 533400 h 1887462"/>
                    <a:gd name="connsiteX27" fmla="*/ 912503 w 4038600"/>
                    <a:gd name="connsiteY27" fmla="*/ 609600 h 1887462"/>
                    <a:gd name="connsiteX28" fmla="*/ 0 w 4038600"/>
                    <a:gd name="connsiteY28" fmla="*/ 609600 h 1887462"/>
                    <a:gd name="connsiteX29" fmla="*/ 0 w 4038600"/>
                    <a:gd name="connsiteY29" fmla="*/ 533400 h 1887462"/>
                    <a:gd name="connsiteX30" fmla="*/ 959378 w 4038600"/>
                    <a:gd name="connsiteY30" fmla="*/ 533400 h 1887462"/>
                    <a:gd name="connsiteX31" fmla="*/ 2166951 w 4038600"/>
                    <a:gd name="connsiteY31" fmla="*/ 0 h 1887462"/>
                    <a:gd name="connsiteX32" fmla="*/ 2470509 w 4038600"/>
                    <a:gd name="connsiteY32" fmla="*/ 533400 h 1887462"/>
                    <a:gd name="connsiteX33" fmla="*/ 959378 w 4038600"/>
                    <a:gd name="connsiteY33" fmla="*/ 533400 h 1887462"/>
                    <a:gd name="connsiteX0" fmla="*/ 443762 w 4038600"/>
                    <a:gd name="connsiteY0" fmla="*/ 838200 h 1354062"/>
                    <a:gd name="connsiteX1" fmla="*/ 2947529 w 4038600"/>
                    <a:gd name="connsiteY1" fmla="*/ 838200 h 1354062"/>
                    <a:gd name="connsiteX2" fmla="*/ 3241106 w 4038600"/>
                    <a:gd name="connsiteY2" fmla="*/ 1354062 h 1354062"/>
                    <a:gd name="connsiteX3" fmla="*/ 126431 w 4038600"/>
                    <a:gd name="connsiteY3" fmla="*/ 1354062 h 1354062"/>
                    <a:gd name="connsiteX4" fmla="*/ 443762 w 4038600"/>
                    <a:gd name="connsiteY4" fmla="*/ 838200 h 1354062"/>
                    <a:gd name="connsiteX5" fmla="*/ 2904163 w 4038600"/>
                    <a:gd name="connsiteY5" fmla="*/ 762000 h 1354062"/>
                    <a:gd name="connsiteX6" fmla="*/ 4038600 w 4038600"/>
                    <a:gd name="connsiteY6" fmla="*/ 762000 h 1354062"/>
                    <a:gd name="connsiteX7" fmla="*/ 4038600 w 4038600"/>
                    <a:gd name="connsiteY7" fmla="*/ 838200 h 1354062"/>
                    <a:gd name="connsiteX8" fmla="*/ 2947529 w 4038600"/>
                    <a:gd name="connsiteY8" fmla="*/ 838200 h 1354062"/>
                    <a:gd name="connsiteX9" fmla="*/ 2904163 w 4038600"/>
                    <a:gd name="connsiteY9" fmla="*/ 762000 h 1354062"/>
                    <a:gd name="connsiteX10" fmla="*/ 0 w 4038600"/>
                    <a:gd name="connsiteY10" fmla="*/ 762000 h 1354062"/>
                    <a:gd name="connsiteX11" fmla="*/ 490636 w 4038600"/>
                    <a:gd name="connsiteY11" fmla="*/ 762000 h 1354062"/>
                    <a:gd name="connsiteX12" fmla="*/ 443762 w 4038600"/>
                    <a:gd name="connsiteY12" fmla="*/ 838200 h 1354062"/>
                    <a:gd name="connsiteX13" fmla="*/ 0 w 4038600"/>
                    <a:gd name="connsiteY13" fmla="*/ 838200 h 1354062"/>
                    <a:gd name="connsiteX14" fmla="*/ 0 w 4038600"/>
                    <a:gd name="connsiteY14" fmla="*/ 762000 h 1354062"/>
                    <a:gd name="connsiteX15" fmla="*/ 912503 w 4038600"/>
                    <a:gd name="connsiteY15" fmla="*/ 76200 h 1354062"/>
                    <a:gd name="connsiteX16" fmla="*/ 2513874 w 4038600"/>
                    <a:gd name="connsiteY16" fmla="*/ 76200 h 1354062"/>
                    <a:gd name="connsiteX17" fmla="*/ 2904163 w 4038600"/>
                    <a:gd name="connsiteY17" fmla="*/ 762000 h 1354062"/>
                    <a:gd name="connsiteX18" fmla="*/ 490636 w 4038600"/>
                    <a:gd name="connsiteY18" fmla="*/ 762000 h 1354062"/>
                    <a:gd name="connsiteX19" fmla="*/ 912503 w 4038600"/>
                    <a:gd name="connsiteY19" fmla="*/ 76200 h 1354062"/>
                    <a:gd name="connsiteX20" fmla="*/ 2470509 w 4038600"/>
                    <a:gd name="connsiteY20" fmla="*/ 0 h 1354062"/>
                    <a:gd name="connsiteX21" fmla="*/ 4038600 w 4038600"/>
                    <a:gd name="connsiteY21" fmla="*/ 0 h 1354062"/>
                    <a:gd name="connsiteX22" fmla="*/ 4038600 w 4038600"/>
                    <a:gd name="connsiteY22" fmla="*/ 76200 h 1354062"/>
                    <a:gd name="connsiteX23" fmla="*/ 2513874 w 4038600"/>
                    <a:gd name="connsiteY23" fmla="*/ 76200 h 1354062"/>
                    <a:gd name="connsiteX24" fmla="*/ 2470509 w 4038600"/>
                    <a:gd name="connsiteY24" fmla="*/ 0 h 1354062"/>
                    <a:gd name="connsiteX25" fmla="*/ 0 w 4038600"/>
                    <a:gd name="connsiteY25" fmla="*/ 0 h 1354062"/>
                    <a:gd name="connsiteX26" fmla="*/ 959378 w 4038600"/>
                    <a:gd name="connsiteY26" fmla="*/ 0 h 1354062"/>
                    <a:gd name="connsiteX27" fmla="*/ 912503 w 4038600"/>
                    <a:gd name="connsiteY27" fmla="*/ 76200 h 1354062"/>
                    <a:gd name="connsiteX28" fmla="*/ 0 w 4038600"/>
                    <a:gd name="connsiteY28" fmla="*/ 76200 h 1354062"/>
                    <a:gd name="connsiteX29" fmla="*/ 0 w 4038600"/>
                    <a:gd name="connsiteY29" fmla="*/ 0 h 1354062"/>
                    <a:gd name="connsiteX30" fmla="*/ 959378 w 4038600"/>
                    <a:gd name="connsiteY30" fmla="*/ 0 h 1354062"/>
                    <a:gd name="connsiteX31" fmla="*/ 2470509 w 4038600"/>
                    <a:gd name="connsiteY31" fmla="*/ 0 h 1354062"/>
                    <a:gd name="connsiteX32" fmla="*/ 959378 w 4038600"/>
                    <a:gd name="connsiteY32" fmla="*/ 0 h 1354062"/>
                    <a:gd name="connsiteX0" fmla="*/ 443762 w 4038600"/>
                    <a:gd name="connsiteY0" fmla="*/ 838200 h 1354062"/>
                    <a:gd name="connsiteX1" fmla="*/ 2947529 w 4038600"/>
                    <a:gd name="connsiteY1" fmla="*/ 838200 h 1354062"/>
                    <a:gd name="connsiteX2" fmla="*/ 3241106 w 4038600"/>
                    <a:gd name="connsiteY2" fmla="*/ 1354062 h 1354062"/>
                    <a:gd name="connsiteX3" fmla="*/ 126431 w 4038600"/>
                    <a:gd name="connsiteY3" fmla="*/ 1354062 h 1354062"/>
                    <a:gd name="connsiteX4" fmla="*/ 443762 w 4038600"/>
                    <a:gd name="connsiteY4" fmla="*/ 838200 h 1354062"/>
                    <a:gd name="connsiteX5" fmla="*/ 2904163 w 4038600"/>
                    <a:gd name="connsiteY5" fmla="*/ 762000 h 1354062"/>
                    <a:gd name="connsiteX6" fmla="*/ 4038600 w 4038600"/>
                    <a:gd name="connsiteY6" fmla="*/ 762000 h 1354062"/>
                    <a:gd name="connsiteX7" fmla="*/ 4038600 w 4038600"/>
                    <a:gd name="connsiteY7" fmla="*/ 838200 h 1354062"/>
                    <a:gd name="connsiteX8" fmla="*/ 2947529 w 4038600"/>
                    <a:gd name="connsiteY8" fmla="*/ 838200 h 1354062"/>
                    <a:gd name="connsiteX9" fmla="*/ 2904163 w 4038600"/>
                    <a:gd name="connsiteY9" fmla="*/ 762000 h 1354062"/>
                    <a:gd name="connsiteX10" fmla="*/ 0 w 4038600"/>
                    <a:gd name="connsiteY10" fmla="*/ 762000 h 1354062"/>
                    <a:gd name="connsiteX11" fmla="*/ 490636 w 4038600"/>
                    <a:gd name="connsiteY11" fmla="*/ 762000 h 1354062"/>
                    <a:gd name="connsiteX12" fmla="*/ 443762 w 4038600"/>
                    <a:gd name="connsiteY12" fmla="*/ 838200 h 1354062"/>
                    <a:gd name="connsiteX13" fmla="*/ 0 w 4038600"/>
                    <a:gd name="connsiteY13" fmla="*/ 838200 h 1354062"/>
                    <a:gd name="connsiteX14" fmla="*/ 0 w 4038600"/>
                    <a:gd name="connsiteY14" fmla="*/ 762000 h 1354062"/>
                    <a:gd name="connsiteX15" fmla="*/ 912503 w 4038600"/>
                    <a:gd name="connsiteY15" fmla="*/ 76200 h 1354062"/>
                    <a:gd name="connsiteX16" fmla="*/ 2513874 w 4038600"/>
                    <a:gd name="connsiteY16" fmla="*/ 76200 h 1354062"/>
                    <a:gd name="connsiteX17" fmla="*/ 2904163 w 4038600"/>
                    <a:gd name="connsiteY17" fmla="*/ 762000 h 1354062"/>
                    <a:gd name="connsiteX18" fmla="*/ 490636 w 4038600"/>
                    <a:gd name="connsiteY18" fmla="*/ 762000 h 1354062"/>
                    <a:gd name="connsiteX19" fmla="*/ 912503 w 4038600"/>
                    <a:gd name="connsiteY19" fmla="*/ 76200 h 1354062"/>
                    <a:gd name="connsiteX20" fmla="*/ 2470509 w 4038600"/>
                    <a:gd name="connsiteY20" fmla="*/ 0 h 1354062"/>
                    <a:gd name="connsiteX21" fmla="*/ 4038600 w 4038600"/>
                    <a:gd name="connsiteY21" fmla="*/ 0 h 1354062"/>
                    <a:gd name="connsiteX22" fmla="*/ 4038600 w 4038600"/>
                    <a:gd name="connsiteY22" fmla="*/ 76200 h 1354062"/>
                    <a:gd name="connsiteX23" fmla="*/ 2513874 w 4038600"/>
                    <a:gd name="connsiteY23" fmla="*/ 76200 h 1354062"/>
                    <a:gd name="connsiteX24" fmla="*/ 2470509 w 4038600"/>
                    <a:gd name="connsiteY24" fmla="*/ 0 h 1354062"/>
                    <a:gd name="connsiteX25" fmla="*/ 0 w 4038600"/>
                    <a:gd name="connsiteY25" fmla="*/ 0 h 1354062"/>
                    <a:gd name="connsiteX26" fmla="*/ 959378 w 4038600"/>
                    <a:gd name="connsiteY26" fmla="*/ 0 h 1354062"/>
                    <a:gd name="connsiteX27" fmla="*/ 912503 w 4038600"/>
                    <a:gd name="connsiteY27" fmla="*/ 76200 h 1354062"/>
                    <a:gd name="connsiteX28" fmla="*/ 0 w 4038600"/>
                    <a:gd name="connsiteY28" fmla="*/ 76200 h 1354062"/>
                    <a:gd name="connsiteX29" fmla="*/ 0 w 4038600"/>
                    <a:gd name="connsiteY29" fmla="*/ 0 h 1354062"/>
                    <a:gd name="connsiteX0" fmla="*/ 443762 w 4038600"/>
                    <a:gd name="connsiteY0" fmla="*/ 838200 h 1354062"/>
                    <a:gd name="connsiteX1" fmla="*/ 2947529 w 4038600"/>
                    <a:gd name="connsiteY1" fmla="*/ 838200 h 1354062"/>
                    <a:gd name="connsiteX2" fmla="*/ 3241106 w 4038600"/>
                    <a:gd name="connsiteY2" fmla="*/ 1354062 h 1354062"/>
                    <a:gd name="connsiteX3" fmla="*/ 126431 w 4038600"/>
                    <a:gd name="connsiteY3" fmla="*/ 1354062 h 1354062"/>
                    <a:gd name="connsiteX4" fmla="*/ 443762 w 4038600"/>
                    <a:gd name="connsiteY4" fmla="*/ 838200 h 1354062"/>
                    <a:gd name="connsiteX5" fmla="*/ 2904163 w 4038600"/>
                    <a:gd name="connsiteY5" fmla="*/ 762000 h 1354062"/>
                    <a:gd name="connsiteX6" fmla="*/ 4038600 w 4038600"/>
                    <a:gd name="connsiteY6" fmla="*/ 762000 h 1354062"/>
                    <a:gd name="connsiteX7" fmla="*/ 4038600 w 4038600"/>
                    <a:gd name="connsiteY7" fmla="*/ 838200 h 1354062"/>
                    <a:gd name="connsiteX8" fmla="*/ 2947529 w 4038600"/>
                    <a:gd name="connsiteY8" fmla="*/ 838200 h 1354062"/>
                    <a:gd name="connsiteX9" fmla="*/ 2904163 w 4038600"/>
                    <a:gd name="connsiteY9" fmla="*/ 762000 h 1354062"/>
                    <a:gd name="connsiteX10" fmla="*/ 0 w 4038600"/>
                    <a:gd name="connsiteY10" fmla="*/ 762000 h 1354062"/>
                    <a:gd name="connsiteX11" fmla="*/ 490636 w 4038600"/>
                    <a:gd name="connsiteY11" fmla="*/ 762000 h 1354062"/>
                    <a:gd name="connsiteX12" fmla="*/ 443762 w 4038600"/>
                    <a:gd name="connsiteY12" fmla="*/ 838200 h 1354062"/>
                    <a:gd name="connsiteX13" fmla="*/ 0 w 4038600"/>
                    <a:gd name="connsiteY13" fmla="*/ 838200 h 1354062"/>
                    <a:gd name="connsiteX14" fmla="*/ 0 w 4038600"/>
                    <a:gd name="connsiteY14" fmla="*/ 762000 h 1354062"/>
                    <a:gd name="connsiteX15" fmla="*/ 912503 w 4038600"/>
                    <a:gd name="connsiteY15" fmla="*/ 76200 h 1354062"/>
                    <a:gd name="connsiteX16" fmla="*/ 2513874 w 4038600"/>
                    <a:gd name="connsiteY16" fmla="*/ 76200 h 1354062"/>
                    <a:gd name="connsiteX17" fmla="*/ 2904163 w 4038600"/>
                    <a:gd name="connsiteY17" fmla="*/ 762000 h 1354062"/>
                    <a:gd name="connsiteX18" fmla="*/ 490636 w 4038600"/>
                    <a:gd name="connsiteY18" fmla="*/ 762000 h 1354062"/>
                    <a:gd name="connsiteX19" fmla="*/ 912503 w 4038600"/>
                    <a:gd name="connsiteY19" fmla="*/ 76200 h 1354062"/>
                    <a:gd name="connsiteX20" fmla="*/ 2470509 w 4038600"/>
                    <a:gd name="connsiteY20" fmla="*/ 0 h 1354062"/>
                    <a:gd name="connsiteX21" fmla="*/ 4038600 w 4038600"/>
                    <a:gd name="connsiteY21" fmla="*/ 0 h 1354062"/>
                    <a:gd name="connsiteX22" fmla="*/ 4038600 w 4038600"/>
                    <a:gd name="connsiteY22" fmla="*/ 76200 h 1354062"/>
                    <a:gd name="connsiteX23" fmla="*/ 2470509 w 4038600"/>
                    <a:gd name="connsiteY23" fmla="*/ 0 h 1354062"/>
                    <a:gd name="connsiteX24" fmla="*/ 0 w 4038600"/>
                    <a:gd name="connsiteY24" fmla="*/ 0 h 1354062"/>
                    <a:gd name="connsiteX25" fmla="*/ 959378 w 4038600"/>
                    <a:gd name="connsiteY25" fmla="*/ 0 h 1354062"/>
                    <a:gd name="connsiteX26" fmla="*/ 912503 w 4038600"/>
                    <a:gd name="connsiteY26" fmla="*/ 76200 h 1354062"/>
                    <a:gd name="connsiteX27" fmla="*/ 0 w 4038600"/>
                    <a:gd name="connsiteY27" fmla="*/ 76200 h 1354062"/>
                    <a:gd name="connsiteX28" fmla="*/ 0 w 4038600"/>
                    <a:gd name="connsiteY28" fmla="*/ 0 h 1354062"/>
                    <a:gd name="connsiteX0" fmla="*/ 443762 w 4038600"/>
                    <a:gd name="connsiteY0" fmla="*/ 838200 h 1354062"/>
                    <a:gd name="connsiteX1" fmla="*/ 2947529 w 4038600"/>
                    <a:gd name="connsiteY1" fmla="*/ 838200 h 1354062"/>
                    <a:gd name="connsiteX2" fmla="*/ 3241106 w 4038600"/>
                    <a:gd name="connsiteY2" fmla="*/ 1354062 h 1354062"/>
                    <a:gd name="connsiteX3" fmla="*/ 126431 w 4038600"/>
                    <a:gd name="connsiteY3" fmla="*/ 1354062 h 1354062"/>
                    <a:gd name="connsiteX4" fmla="*/ 443762 w 4038600"/>
                    <a:gd name="connsiteY4" fmla="*/ 838200 h 1354062"/>
                    <a:gd name="connsiteX5" fmla="*/ 2904163 w 4038600"/>
                    <a:gd name="connsiteY5" fmla="*/ 762000 h 1354062"/>
                    <a:gd name="connsiteX6" fmla="*/ 4038600 w 4038600"/>
                    <a:gd name="connsiteY6" fmla="*/ 762000 h 1354062"/>
                    <a:gd name="connsiteX7" fmla="*/ 4038600 w 4038600"/>
                    <a:gd name="connsiteY7" fmla="*/ 838200 h 1354062"/>
                    <a:gd name="connsiteX8" fmla="*/ 2947529 w 4038600"/>
                    <a:gd name="connsiteY8" fmla="*/ 838200 h 1354062"/>
                    <a:gd name="connsiteX9" fmla="*/ 2904163 w 4038600"/>
                    <a:gd name="connsiteY9" fmla="*/ 762000 h 1354062"/>
                    <a:gd name="connsiteX10" fmla="*/ 0 w 4038600"/>
                    <a:gd name="connsiteY10" fmla="*/ 762000 h 1354062"/>
                    <a:gd name="connsiteX11" fmla="*/ 490636 w 4038600"/>
                    <a:gd name="connsiteY11" fmla="*/ 762000 h 1354062"/>
                    <a:gd name="connsiteX12" fmla="*/ 443762 w 4038600"/>
                    <a:gd name="connsiteY12" fmla="*/ 838200 h 1354062"/>
                    <a:gd name="connsiteX13" fmla="*/ 0 w 4038600"/>
                    <a:gd name="connsiteY13" fmla="*/ 838200 h 1354062"/>
                    <a:gd name="connsiteX14" fmla="*/ 0 w 4038600"/>
                    <a:gd name="connsiteY14" fmla="*/ 762000 h 1354062"/>
                    <a:gd name="connsiteX15" fmla="*/ 912503 w 4038600"/>
                    <a:gd name="connsiteY15" fmla="*/ 76200 h 1354062"/>
                    <a:gd name="connsiteX16" fmla="*/ 2513874 w 4038600"/>
                    <a:gd name="connsiteY16" fmla="*/ 76200 h 1354062"/>
                    <a:gd name="connsiteX17" fmla="*/ 2904163 w 4038600"/>
                    <a:gd name="connsiteY17" fmla="*/ 762000 h 1354062"/>
                    <a:gd name="connsiteX18" fmla="*/ 490636 w 4038600"/>
                    <a:gd name="connsiteY18" fmla="*/ 762000 h 1354062"/>
                    <a:gd name="connsiteX19" fmla="*/ 912503 w 4038600"/>
                    <a:gd name="connsiteY19" fmla="*/ 76200 h 1354062"/>
                    <a:gd name="connsiteX20" fmla="*/ 4038600 w 4038600"/>
                    <a:gd name="connsiteY20" fmla="*/ 76200 h 1354062"/>
                    <a:gd name="connsiteX21" fmla="*/ 4038600 w 4038600"/>
                    <a:gd name="connsiteY21" fmla="*/ 0 h 1354062"/>
                    <a:gd name="connsiteX22" fmla="*/ 4038600 w 4038600"/>
                    <a:gd name="connsiteY22" fmla="*/ 76200 h 1354062"/>
                    <a:gd name="connsiteX23" fmla="*/ 0 w 4038600"/>
                    <a:gd name="connsiteY23" fmla="*/ 0 h 1354062"/>
                    <a:gd name="connsiteX24" fmla="*/ 959378 w 4038600"/>
                    <a:gd name="connsiteY24" fmla="*/ 0 h 1354062"/>
                    <a:gd name="connsiteX25" fmla="*/ 912503 w 4038600"/>
                    <a:gd name="connsiteY25" fmla="*/ 76200 h 1354062"/>
                    <a:gd name="connsiteX26" fmla="*/ 0 w 4038600"/>
                    <a:gd name="connsiteY26" fmla="*/ 76200 h 1354062"/>
                    <a:gd name="connsiteX27" fmla="*/ 0 w 4038600"/>
                    <a:gd name="connsiteY27" fmla="*/ 0 h 1354062"/>
                    <a:gd name="connsiteX0" fmla="*/ 443762 w 4038600"/>
                    <a:gd name="connsiteY0" fmla="*/ 838200 h 1354062"/>
                    <a:gd name="connsiteX1" fmla="*/ 2947529 w 4038600"/>
                    <a:gd name="connsiteY1" fmla="*/ 838200 h 1354062"/>
                    <a:gd name="connsiteX2" fmla="*/ 3241106 w 4038600"/>
                    <a:gd name="connsiteY2" fmla="*/ 1354062 h 1354062"/>
                    <a:gd name="connsiteX3" fmla="*/ 126431 w 4038600"/>
                    <a:gd name="connsiteY3" fmla="*/ 1354062 h 1354062"/>
                    <a:gd name="connsiteX4" fmla="*/ 443762 w 4038600"/>
                    <a:gd name="connsiteY4" fmla="*/ 838200 h 1354062"/>
                    <a:gd name="connsiteX5" fmla="*/ 2904163 w 4038600"/>
                    <a:gd name="connsiteY5" fmla="*/ 762000 h 1354062"/>
                    <a:gd name="connsiteX6" fmla="*/ 4038600 w 4038600"/>
                    <a:gd name="connsiteY6" fmla="*/ 762000 h 1354062"/>
                    <a:gd name="connsiteX7" fmla="*/ 4038600 w 4038600"/>
                    <a:gd name="connsiteY7" fmla="*/ 838200 h 1354062"/>
                    <a:gd name="connsiteX8" fmla="*/ 2947529 w 4038600"/>
                    <a:gd name="connsiteY8" fmla="*/ 838200 h 1354062"/>
                    <a:gd name="connsiteX9" fmla="*/ 2904163 w 4038600"/>
                    <a:gd name="connsiteY9" fmla="*/ 762000 h 1354062"/>
                    <a:gd name="connsiteX10" fmla="*/ 0 w 4038600"/>
                    <a:gd name="connsiteY10" fmla="*/ 762000 h 1354062"/>
                    <a:gd name="connsiteX11" fmla="*/ 490636 w 4038600"/>
                    <a:gd name="connsiteY11" fmla="*/ 762000 h 1354062"/>
                    <a:gd name="connsiteX12" fmla="*/ 443762 w 4038600"/>
                    <a:gd name="connsiteY12" fmla="*/ 838200 h 1354062"/>
                    <a:gd name="connsiteX13" fmla="*/ 0 w 4038600"/>
                    <a:gd name="connsiteY13" fmla="*/ 838200 h 1354062"/>
                    <a:gd name="connsiteX14" fmla="*/ 0 w 4038600"/>
                    <a:gd name="connsiteY14" fmla="*/ 762000 h 1354062"/>
                    <a:gd name="connsiteX15" fmla="*/ 912503 w 4038600"/>
                    <a:gd name="connsiteY15" fmla="*/ 76200 h 1354062"/>
                    <a:gd name="connsiteX16" fmla="*/ 2513874 w 4038600"/>
                    <a:gd name="connsiteY16" fmla="*/ 76200 h 1354062"/>
                    <a:gd name="connsiteX17" fmla="*/ 2904163 w 4038600"/>
                    <a:gd name="connsiteY17" fmla="*/ 762000 h 1354062"/>
                    <a:gd name="connsiteX18" fmla="*/ 490636 w 4038600"/>
                    <a:gd name="connsiteY18" fmla="*/ 762000 h 1354062"/>
                    <a:gd name="connsiteX19" fmla="*/ 912503 w 4038600"/>
                    <a:gd name="connsiteY19" fmla="*/ 76200 h 1354062"/>
                    <a:gd name="connsiteX20" fmla="*/ 0 w 4038600"/>
                    <a:gd name="connsiteY20" fmla="*/ 0 h 1354062"/>
                    <a:gd name="connsiteX21" fmla="*/ 959378 w 4038600"/>
                    <a:gd name="connsiteY21" fmla="*/ 0 h 1354062"/>
                    <a:gd name="connsiteX22" fmla="*/ 912503 w 4038600"/>
                    <a:gd name="connsiteY22" fmla="*/ 76200 h 1354062"/>
                    <a:gd name="connsiteX23" fmla="*/ 0 w 4038600"/>
                    <a:gd name="connsiteY23" fmla="*/ 76200 h 1354062"/>
                    <a:gd name="connsiteX24" fmla="*/ 0 w 4038600"/>
                    <a:gd name="connsiteY24" fmla="*/ 0 h 1354062"/>
                    <a:gd name="connsiteX0" fmla="*/ 443762 w 4038600"/>
                    <a:gd name="connsiteY0" fmla="*/ 838200 h 1354062"/>
                    <a:gd name="connsiteX1" fmla="*/ 2947529 w 4038600"/>
                    <a:gd name="connsiteY1" fmla="*/ 838200 h 1354062"/>
                    <a:gd name="connsiteX2" fmla="*/ 3241106 w 4038600"/>
                    <a:gd name="connsiteY2" fmla="*/ 1354062 h 1354062"/>
                    <a:gd name="connsiteX3" fmla="*/ 126431 w 4038600"/>
                    <a:gd name="connsiteY3" fmla="*/ 1354062 h 1354062"/>
                    <a:gd name="connsiteX4" fmla="*/ 443762 w 4038600"/>
                    <a:gd name="connsiteY4" fmla="*/ 838200 h 1354062"/>
                    <a:gd name="connsiteX5" fmla="*/ 2904163 w 4038600"/>
                    <a:gd name="connsiteY5" fmla="*/ 762000 h 1354062"/>
                    <a:gd name="connsiteX6" fmla="*/ 4038600 w 4038600"/>
                    <a:gd name="connsiteY6" fmla="*/ 762000 h 1354062"/>
                    <a:gd name="connsiteX7" fmla="*/ 4038600 w 4038600"/>
                    <a:gd name="connsiteY7" fmla="*/ 838200 h 1354062"/>
                    <a:gd name="connsiteX8" fmla="*/ 2947529 w 4038600"/>
                    <a:gd name="connsiteY8" fmla="*/ 838200 h 1354062"/>
                    <a:gd name="connsiteX9" fmla="*/ 2904163 w 4038600"/>
                    <a:gd name="connsiteY9" fmla="*/ 762000 h 1354062"/>
                    <a:gd name="connsiteX10" fmla="*/ 0 w 4038600"/>
                    <a:gd name="connsiteY10" fmla="*/ 762000 h 1354062"/>
                    <a:gd name="connsiteX11" fmla="*/ 490636 w 4038600"/>
                    <a:gd name="connsiteY11" fmla="*/ 762000 h 1354062"/>
                    <a:gd name="connsiteX12" fmla="*/ 443762 w 4038600"/>
                    <a:gd name="connsiteY12" fmla="*/ 838200 h 1354062"/>
                    <a:gd name="connsiteX13" fmla="*/ 0 w 4038600"/>
                    <a:gd name="connsiteY13" fmla="*/ 838200 h 1354062"/>
                    <a:gd name="connsiteX14" fmla="*/ 0 w 4038600"/>
                    <a:gd name="connsiteY14" fmla="*/ 762000 h 1354062"/>
                    <a:gd name="connsiteX15" fmla="*/ 912503 w 4038600"/>
                    <a:gd name="connsiteY15" fmla="*/ 76200 h 1354062"/>
                    <a:gd name="connsiteX16" fmla="*/ 2513874 w 4038600"/>
                    <a:gd name="connsiteY16" fmla="*/ 76200 h 1354062"/>
                    <a:gd name="connsiteX17" fmla="*/ 2904163 w 4038600"/>
                    <a:gd name="connsiteY17" fmla="*/ 762000 h 1354062"/>
                    <a:gd name="connsiteX18" fmla="*/ 490636 w 4038600"/>
                    <a:gd name="connsiteY18" fmla="*/ 762000 h 1354062"/>
                    <a:gd name="connsiteX19" fmla="*/ 912503 w 4038600"/>
                    <a:gd name="connsiteY19" fmla="*/ 76200 h 1354062"/>
                    <a:gd name="connsiteX20" fmla="*/ 0 w 4038600"/>
                    <a:gd name="connsiteY20" fmla="*/ 0 h 1354062"/>
                    <a:gd name="connsiteX21" fmla="*/ 912503 w 4038600"/>
                    <a:gd name="connsiteY21" fmla="*/ 76200 h 1354062"/>
                    <a:gd name="connsiteX22" fmla="*/ 0 w 4038600"/>
                    <a:gd name="connsiteY22" fmla="*/ 76200 h 1354062"/>
                    <a:gd name="connsiteX23" fmla="*/ 0 w 4038600"/>
                    <a:gd name="connsiteY23" fmla="*/ 0 h 1354062"/>
                    <a:gd name="connsiteX0" fmla="*/ 443762 w 4038600"/>
                    <a:gd name="connsiteY0" fmla="*/ 762000 h 1277862"/>
                    <a:gd name="connsiteX1" fmla="*/ 2947529 w 4038600"/>
                    <a:gd name="connsiteY1" fmla="*/ 762000 h 1277862"/>
                    <a:gd name="connsiteX2" fmla="*/ 3241106 w 4038600"/>
                    <a:gd name="connsiteY2" fmla="*/ 1277862 h 1277862"/>
                    <a:gd name="connsiteX3" fmla="*/ 126431 w 4038600"/>
                    <a:gd name="connsiteY3" fmla="*/ 1277862 h 1277862"/>
                    <a:gd name="connsiteX4" fmla="*/ 443762 w 4038600"/>
                    <a:gd name="connsiteY4" fmla="*/ 762000 h 1277862"/>
                    <a:gd name="connsiteX5" fmla="*/ 2904163 w 4038600"/>
                    <a:gd name="connsiteY5" fmla="*/ 685800 h 1277862"/>
                    <a:gd name="connsiteX6" fmla="*/ 4038600 w 4038600"/>
                    <a:gd name="connsiteY6" fmla="*/ 685800 h 1277862"/>
                    <a:gd name="connsiteX7" fmla="*/ 4038600 w 4038600"/>
                    <a:gd name="connsiteY7" fmla="*/ 762000 h 1277862"/>
                    <a:gd name="connsiteX8" fmla="*/ 2947529 w 4038600"/>
                    <a:gd name="connsiteY8" fmla="*/ 762000 h 1277862"/>
                    <a:gd name="connsiteX9" fmla="*/ 2904163 w 4038600"/>
                    <a:gd name="connsiteY9" fmla="*/ 685800 h 1277862"/>
                    <a:gd name="connsiteX10" fmla="*/ 0 w 4038600"/>
                    <a:gd name="connsiteY10" fmla="*/ 685800 h 1277862"/>
                    <a:gd name="connsiteX11" fmla="*/ 490636 w 4038600"/>
                    <a:gd name="connsiteY11" fmla="*/ 685800 h 1277862"/>
                    <a:gd name="connsiteX12" fmla="*/ 443762 w 4038600"/>
                    <a:gd name="connsiteY12" fmla="*/ 762000 h 1277862"/>
                    <a:gd name="connsiteX13" fmla="*/ 0 w 4038600"/>
                    <a:gd name="connsiteY13" fmla="*/ 762000 h 1277862"/>
                    <a:gd name="connsiteX14" fmla="*/ 0 w 4038600"/>
                    <a:gd name="connsiteY14" fmla="*/ 685800 h 1277862"/>
                    <a:gd name="connsiteX15" fmla="*/ 912503 w 4038600"/>
                    <a:gd name="connsiteY15" fmla="*/ 0 h 1277862"/>
                    <a:gd name="connsiteX16" fmla="*/ 2513874 w 4038600"/>
                    <a:gd name="connsiteY16" fmla="*/ 0 h 1277862"/>
                    <a:gd name="connsiteX17" fmla="*/ 2904163 w 4038600"/>
                    <a:gd name="connsiteY17" fmla="*/ 685800 h 1277862"/>
                    <a:gd name="connsiteX18" fmla="*/ 490636 w 4038600"/>
                    <a:gd name="connsiteY18" fmla="*/ 685800 h 1277862"/>
                    <a:gd name="connsiteX19" fmla="*/ 912503 w 4038600"/>
                    <a:gd name="connsiteY19" fmla="*/ 0 h 1277862"/>
                    <a:gd name="connsiteX20" fmla="*/ 0 w 4038600"/>
                    <a:gd name="connsiteY20" fmla="*/ 0 h 1277862"/>
                    <a:gd name="connsiteX21" fmla="*/ 912503 w 4038600"/>
                    <a:gd name="connsiteY21" fmla="*/ 0 h 1277862"/>
                    <a:gd name="connsiteX22" fmla="*/ 0 w 4038600"/>
                    <a:gd name="connsiteY22" fmla="*/ 0 h 1277862"/>
                    <a:gd name="connsiteX0" fmla="*/ 443762 w 4038600"/>
                    <a:gd name="connsiteY0" fmla="*/ 762000 h 1277862"/>
                    <a:gd name="connsiteX1" fmla="*/ 2947529 w 4038600"/>
                    <a:gd name="connsiteY1" fmla="*/ 762000 h 1277862"/>
                    <a:gd name="connsiteX2" fmla="*/ 3241106 w 4038600"/>
                    <a:gd name="connsiteY2" fmla="*/ 1277862 h 1277862"/>
                    <a:gd name="connsiteX3" fmla="*/ 126431 w 4038600"/>
                    <a:gd name="connsiteY3" fmla="*/ 1277862 h 1277862"/>
                    <a:gd name="connsiteX4" fmla="*/ 443762 w 4038600"/>
                    <a:gd name="connsiteY4" fmla="*/ 762000 h 1277862"/>
                    <a:gd name="connsiteX5" fmla="*/ 2904163 w 4038600"/>
                    <a:gd name="connsiteY5" fmla="*/ 685800 h 1277862"/>
                    <a:gd name="connsiteX6" fmla="*/ 4038600 w 4038600"/>
                    <a:gd name="connsiteY6" fmla="*/ 685800 h 1277862"/>
                    <a:gd name="connsiteX7" fmla="*/ 4038600 w 4038600"/>
                    <a:gd name="connsiteY7" fmla="*/ 762000 h 1277862"/>
                    <a:gd name="connsiteX8" fmla="*/ 2947529 w 4038600"/>
                    <a:gd name="connsiteY8" fmla="*/ 762000 h 1277862"/>
                    <a:gd name="connsiteX9" fmla="*/ 2904163 w 4038600"/>
                    <a:gd name="connsiteY9" fmla="*/ 685800 h 1277862"/>
                    <a:gd name="connsiteX10" fmla="*/ 0 w 4038600"/>
                    <a:gd name="connsiteY10" fmla="*/ 685800 h 1277862"/>
                    <a:gd name="connsiteX11" fmla="*/ 490636 w 4038600"/>
                    <a:gd name="connsiteY11" fmla="*/ 685800 h 1277862"/>
                    <a:gd name="connsiteX12" fmla="*/ 443762 w 4038600"/>
                    <a:gd name="connsiteY12" fmla="*/ 762000 h 1277862"/>
                    <a:gd name="connsiteX13" fmla="*/ 0 w 4038600"/>
                    <a:gd name="connsiteY13" fmla="*/ 762000 h 1277862"/>
                    <a:gd name="connsiteX14" fmla="*/ 0 w 4038600"/>
                    <a:gd name="connsiteY14" fmla="*/ 685800 h 1277862"/>
                    <a:gd name="connsiteX15" fmla="*/ 912503 w 4038600"/>
                    <a:gd name="connsiteY15" fmla="*/ 0 h 1277862"/>
                    <a:gd name="connsiteX16" fmla="*/ 2513874 w 4038600"/>
                    <a:gd name="connsiteY16" fmla="*/ 0 h 1277862"/>
                    <a:gd name="connsiteX17" fmla="*/ 2904163 w 4038600"/>
                    <a:gd name="connsiteY17" fmla="*/ 685800 h 1277862"/>
                    <a:gd name="connsiteX18" fmla="*/ 490636 w 4038600"/>
                    <a:gd name="connsiteY18" fmla="*/ 685800 h 1277862"/>
                    <a:gd name="connsiteX19" fmla="*/ 912503 w 4038600"/>
                    <a:gd name="connsiteY19" fmla="*/ 0 h 1277862"/>
                    <a:gd name="connsiteX0" fmla="*/ 443762 w 4038600"/>
                    <a:gd name="connsiteY0" fmla="*/ 762000 h 1277862"/>
                    <a:gd name="connsiteX1" fmla="*/ 2947529 w 4038600"/>
                    <a:gd name="connsiteY1" fmla="*/ 762000 h 1277862"/>
                    <a:gd name="connsiteX2" fmla="*/ 3241106 w 4038600"/>
                    <a:gd name="connsiteY2" fmla="*/ 1277862 h 1277862"/>
                    <a:gd name="connsiteX3" fmla="*/ 126431 w 4038600"/>
                    <a:gd name="connsiteY3" fmla="*/ 1277862 h 1277862"/>
                    <a:gd name="connsiteX4" fmla="*/ 443762 w 4038600"/>
                    <a:gd name="connsiteY4" fmla="*/ 762000 h 1277862"/>
                    <a:gd name="connsiteX5" fmla="*/ 2904163 w 4038600"/>
                    <a:gd name="connsiteY5" fmla="*/ 685800 h 1277862"/>
                    <a:gd name="connsiteX6" fmla="*/ 4038600 w 4038600"/>
                    <a:gd name="connsiteY6" fmla="*/ 685800 h 1277862"/>
                    <a:gd name="connsiteX7" fmla="*/ 4038600 w 4038600"/>
                    <a:gd name="connsiteY7" fmla="*/ 762000 h 1277862"/>
                    <a:gd name="connsiteX8" fmla="*/ 2947529 w 4038600"/>
                    <a:gd name="connsiteY8" fmla="*/ 762000 h 1277862"/>
                    <a:gd name="connsiteX9" fmla="*/ 2904163 w 4038600"/>
                    <a:gd name="connsiteY9" fmla="*/ 685800 h 1277862"/>
                    <a:gd name="connsiteX10" fmla="*/ 0 w 4038600"/>
                    <a:gd name="connsiteY10" fmla="*/ 685800 h 1277862"/>
                    <a:gd name="connsiteX11" fmla="*/ 490636 w 4038600"/>
                    <a:gd name="connsiteY11" fmla="*/ 685800 h 1277862"/>
                    <a:gd name="connsiteX12" fmla="*/ 0 w 4038600"/>
                    <a:gd name="connsiteY12" fmla="*/ 762000 h 1277862"/>
                    <a:gd name="connsiteX13" fmla="*/ 0 w 4038600"/>
                    <a:gd name="connsiteY13" fmla="*/ 685800 h 1277862"/>
                    <a:gd name="connsiteX14" fmla="*/ 912503 w 4038600"/>
                    <a:gd name="connsiteY14" fmla="*/ 0 h 1277862"/>
                    <a:gd name="connsiteX15" fmla="*/ 2513874 w 4038600"/>
                    <a:gd name="connsiteY15" fmla="*/ 0 h 1277862"/>
                    <a:gd name="connsiteX16" fmla="*/ 2904163 w 4038600"/>
                    <a:gd name="connsiteY16" fmla="*/ 685800 h 1277862"/>
                    <a:gd name="connsiteX17" fmla="*/ 490636 w 4038600"/>
                    <a:gd name="connsiteY17" fmla="*/ 685800 h 1277862"/>
                    <a:gd name="connsiteX18" fmla="*/ 912503 w 4038600"/>
                    <a:gd name="connsiteY18" fmla="*/ 0 h 1277862"/>
                    <a:gd name="connsiteX0" fmla="*/ 443762 w 4038600"/>
                    <a:gd name="connsiteY0" fmla="*/ 762000 h 1277862"/>
                    <a:gd name="connsiteX1" fmla="*/ 2947529 w 4038600"/>
                    <a:gd name="connsiteY1" fmla="*/ 762000 h 1277862"/>
                    <a:gd name="connsiteX2" fmla="*/ 3241106 w 4038600"/>
                    <a:gd name="connsiteY2" fmla="*/ 1277862 h 1277862"/>
                    <a:gd name="connsiteX3" fmla="*/ 126431 w 4038600"/>
                    <a:gd name="connsiteY3" fmla="*/ 1277862 h 1277862"/>
                    <a:gd name="connsiteX4" fmla="*/ 443762 w 4038600"/>
                    <a:gd name="connsiteY4" fmla="*/ 762000 h 1277862"/>
                    <a:gd name="connsiteX5" fmla="*/ 2904163 w 4038600"/>
                    <a:gd name="connsiteY5" fmla="*/ 685800 h 1277862"/>
                    <a:gd name="connsiteX6" fmla="*/ 4038600 w 4038600"/>
                    <a:gd name="connsiteY6" fmla="*/ 685800 h 1277862"/>
                    <a:gd name="connsiteX7" fmla="*/ 4038600 w 4038600"/>
                    <a:gd name="connsiteY7" fmla="*/ 762000 h 1277862"/>
                    <a:gd name="connsiteX8" fmla="*/ 2947529 w 4038600"/>
                    <a:gd name="connsiteY8" fmla="*/ 762000 h 1277862"/>
                    <a:gd name="connsiteX9" fmla="*/ 2904163 w 4038600"/>
                    <a:gd name="connsiteY9" fmla="*/ 685800 h 1277862"/>
                    <a:gd name="connsiteX10" fmla="*/ 0 w 4038600"/>
                    <a:gd name="connsiteY10" fmla="*/ 762000 h 1277862"/>
                    <a:gd name="connsiteX11" fmla="*/ 490636 w 4038600"/>
                    <a:gd name="connsiteY11" fmla="*/ 685800 h 1277862"/>
                    <a:gd name="connsiteX12" fmla="*/ 0 w 4038600"/>
                    <a:gd name="connsiteY12" fmla="*/ 762000 h 1277862"/>
                    <a:gd name="connsiteX13" fmla="*/ 912503 w 4038600"/>
                    <a:gd name="connsiteY13" fmla="*/ 0 h 1277862"/>
                    <a:gd name="connsiteX14" fmla="*/ 2513874 w 4038600"/>
                    <a:gd name="connsiteY14" fmla="*/ 0 h 1277862"/>
                    <a:gd name="connsiteX15" fmla="*/ 2904163 w 4038600"/>
                    <a:gd name="connsiteY15" fmla="*/ 685800 h 1277862"/>
                    <a:gd name="connsiteX16" fmla="*/ 490636 w 4038600"/>
                    <a:gd name="connsiteY16" fmla="*/ 685800 h 1277862"/>
                    <a:gd name="connsiteX17" fmla="*/ 912503 w 4038600"/>
                    <a:gd name="connsiteY17" fmla="*/ 0 h 1277862"/>
                    <a:gd name="connsiteX0" fmla="*/ 317331 w 3912169"/>
                    <a:gd name="connsiteY0" fmla="*/ 762000 h 1277862"/>
                    <a:gd name="connsiteX1" fmla="*/ 2821098 w 3912169"/>
                    <a:gd name="connsiteY1" fmla="*/ 762000 h 1277862"/>
                    <a:gd name="connsiteX2" fmla="*/ 3114675 w 3912169"/>
                    <a:gd name="connsiteY2" fmla="*/ 1277862 h 1277862"/>
                    <a:gd name="connsiteX3" fmla="*/ 0 w 3912169"/>
                    <a:gd name="connsiteY3" fmla="*/ 1277862 h 1277862"/>
                    <a:gd name="connsiteX4" fmla="*/ 317331 w 3912169"/>
                    <a:gd name="connsiteY4" fmla="*/ 762000 h 1277862"/>
                    <a:gd name="connsiteX5" fmla="*/ 2777732 w 3912169"/>
                    <a:gd name="connsiteY5" fmla="*/ 685800 h 1277862"/>
                    <a:gd name="connsiteX6" fmla="*/ 3912169 w 3912169"/>
                    <a:gd name="connsiteY6" fmla="*/ 685800 h 1277862"/>
                    <a:gd name="connsiteX7" fmla="*/ 3912169 w 3912169"/>
                    <a:gd name="connsiteY7" fmla="*/ 762000 h 1277862"/>
                    <a:gd name="connsiteX8" fmla="*/ 2821098 w 3912169"/>
                    <a:gd name="connsiteY8" fmla="*/ 762000 h 1277862"/>
                    <a:gd name="connsiteX9" fmla="*/ 2777732 w 3912169"/>
                    <a:gd name="connsiteY9" fmla="*/ 685800 h 1277862"/>
                    <a:gd name="connsiteX10" fmla="*/ 786072 w 3912169"/>
                    <a:gd name="connsiteY10" fmla="*/ 0 h 1277862"/>
                    <a:gd name="connsiteX11" fmla="*/ 2387443 w 3912169"/>
                    <a:gd name="connsiteY11" fmla="*/ 0 h 1277862"/>
                    <a:gd name="connsiteX12" fmla="*/ 2777732 w 3912169"/>
                    <a:gd name="connsiteY12" fmla="*/ 685800 h 1277862"/>
                    <a:gd name="connsiteX13" fmla="*/ 364205 w 3912169"/>
                    <a:gd name="connsiteY13" fmla="*/ 685800 h 1277862"/>
                    <a:gd name="connsiteX14" fmla="*/ 786072 w 3912169"/>
                    <a:gd name="connsiteY14" fmla="*/ 0 h 1277862"/>
                    <a:gd name="connsiteX0" fmla="*/ 0 w 3594838"/>
                    <a:gd name="connsiteY0" fmla="*/ 762000 h 1277862"/>
                    <a:gd name="connsiteX1" fmla="*/ 2503767 w 3594838"/>
                    <a:gd name="connsiteY1" fmla="*/ 762000 h 1277862"/>
                    <a:gd name="connsiteX2" fmla="*/ 2797344 w 3594838"/>
                    <a:gd name="connsiteY2" fmla="*/ 1277862 h 1277862"/>
                    <a:gd name="connsiteX3" fmla="*/ 0 w 3594838"/>
                    <a:gd name="connsiteY3" fmla="*/ 762000 h 1277862"/>
                    <a:gd name="connsiteX4" fmla="*/ 2460401 w 3594838"/>
                    <a:gd name="connsiteY4" fmla="*/ 685800 h 1277862"/>
                    <a:gd name="connsiteX5" fmla="*/ 3594838 w 3594838"/>
                    <a:gd name="connsiteY5" fmla="*/ 685800 h 1277862"/>
                    <a:gd name="connsiteX6" fmla="*/ 3594838 w 3594838"/>
                    <a:gd name="connsiteY6" fmla="*/ 762000 h 1277862"/>
                    <a:gd name="connsiteX7" fmla="*/ 2503767 w 3594838"/>
                    <a:gd name="connsiteY7" fmla="*/ 762000 h 1277862"/>
                    <a:gd name="connsiteX8" fmla="*/ 2460401 w 3594838"/>
                    <a:gd name="connsiteY8" fmla="*/ 685800 h 1277862"/>
                    <a:gd name="connsiteX9" fmla="*/ 468741 w 3594838"/>
                    <a:gd name="connsiteY9" fmla="*/ 0 h 1277862"/>
                    <a:gd name="connsiteX10" fmla="*/ 2070112 w 3594838"/>
                    <a:gd name="connsiteY10" fmla="*/ 0 h 1277862"/>
                    <a:gd name="connsiteX11" fmla="*/ 2460401 w 3594838"/>
                    <a:gd name="connsiteY11" fmla="*/ 685800 h 1277862"/>
                    <a:gd name="connsiteX12" fmla="*/ 46874 w 3594838"/>
                    <a:gd name="connsiteY12" fmla="*/ 685800 h 1277862"/>
                    <a:gd name="connsiteX13" fmla="*/ 468741 w 3594838"/>
                    <a:gd name="connsiteY13" fmla="*/ 0 h 1277862"/>
                    <a:gd name="connsiteX0" fmla="*/ 2750470 w 3547964"/>
                    <a:gd name="connsiteY0" fmla="*/ 1277862 h 1277862"/>
                    <a:gd name="connsiteX1" fmla="*/ 2456893 w 3547964"/>
                    <a:gd name="connsiteY1" fmla="*/ 762000 h 1277862"/>
                    <a:gd name="connsiteX2" fmla="*/ 2750470 w 3547964"/>
                    <a:gd name="connsiteY2" fmla="*/ 1277862 h 1277862"/>
                    <a:gd name="connsiteX3" fmla="*/ 2413527 w 3547964"/>
                    <a:gd name="connsiteY3" fmla="*/ 685800 h 1277862"/>
                    <a:gd name="connsiteX4" fmla="*/ 3547964 w 3547964"/>
                    <a:gd name="connsiteY4" fmla="*/ 685800 h 1277862"/>
                    <a:gd name="connsiteX5" fmla="*/ 3547964 w 3547964"/>
                    <a:gd name="connsiteY5" fmla="*/ 762000 h 1277862"/>
                    <a:gd name="connsiteX6" fmla="*/ 2456893 w 3547964"/>
                    <a:gd name="connsiteY6" fmla="*/ 762000 h 1277862"/>
                    <a:gd name="connsiteX7" fmla="*/ 2413527 w 3547964"/>
                    <a:gd name="connsiteY7" fmla="*/ 685800 h 1277862"/>
                    <a:gd name="connsiteX8" fmla="*/ 421867 w 3547964"/>
                    <a:gd name="connsiteY8" fmla="*/ 0 h 1277862"/>
                    <a:gd name="connsiteX9" fmla="*/ 2023238 w 3547964"/>
                    <a:gd name="connsiteY9" fmla="*/ 0 h 1277862"/>
                    <a:gd name="connsiteX10" fmla="*/ 2413527 w 3547964"/>
                    <a:gd name="connsiteY10" fmla="*/ 685800 h 1277862"/>
                    <a:gd name="connsiteX11" fmla="*/ 0 w 3547964"/>
                    <a:gd name="connsiteY11" fmla="*/ 685800 h 1277862"/>
                    <a:gd name="connsiteX12" fmla="*/ 421867 w 3547964"/>
                    <a:gd name="connsiteY12" fmla="*/ 0 h 1277862"/>
                    <a:gd name="connsiteX0" fmla="*/ 2413527 w 3547964"/>
                    <a:gd name="connsiteY0" fmla="*/ 685800 h 762000"/>
                    <a:gd name="connsiteX1" fmla="*/ 3547964 w 3547964"/>
                    <a:gd name="connsiteY1" fmla="*/ 685800 h 762000"/>
                    <a:gd name="connsiteX2" fmla="*/ 3547964 w 3547964"/>
                    <a:gd name="connsiteY2" fmla="*/ 762000 h 762000"/>
                    <a:gd name="connsiteX3" fmla="*/ 2456893 w 3547964"/>
                    <a:gd name="connsiteY3" fmla="*/ 762000 h 762000"/>
                    <a:gd name="connsiteX4" fmla="*/ 2413527 w 3547964"/>
                    <a:gd name="connsiteY4" fmla="*/ 685800 h 762000"/>
                    <a:gd name="connsiteX5" fmla="*/ 421867 w 3547964"/>
                    <a:gd name="connsiteY5" fmla="*/ 0 h 762000"/>
                    <a:gd name="connsiteX6" fmla="*/ 2023238 w 3547964"/>
                    <a:gd name="connsiteY6" fmla="*/ 0 h 762000"/>
                    <a:gd name="connsiteX7" fmla="*/ 2413527 w 3547964"/>
                    <a:gd name="connsiteY7" fmla="*/ 685800 h 762000"/>
                    <a:gd name="connsiteX8" fmla="*/ 0 w 3547964"/>
                    <a:gd name="connsiteY8" fmla="*/ 685800 h 762000"/>
                    <a:gd name="connsiteX9" fmla="*/ 421867 w 3547964"/>
                    <a:gd name="connsiteY9" fmla="*/ 0 h 762000"/>
                    <a:gd name="connsiteX0" fmla="*/ 2413527 w 3547964"/>
                    <a:gd name="connsiteY0" fmla="*/ 685800 h 762000"/>
                    <a:gd name="connsiteX1" fmla="*/ 3547964 w 3547964"/>
                    <a:gd name="connsiteY1" fmla="*/ 685800 h 762000"/>
                    <a:gd name="connsiteX2" fmla="*/ 3547964 w 3547964"/>
                    <a:gd name="connsiteY2" fmla="*/ 762000 h 762000"/>
                    <a:gd name="connsiteX3" fmla="*/ 2413527 w 3547964"/>
                    <a:gd name="connsiteY3" fmla="*/ 685800 h 762000"/>
                    <a:gd name="connsiteX4" fmla="*/ 421867 w 3547964"/>
                    <a:gd name="connsiteY4" fmla="*/ 0 h 762000"/>
                    <a:gd name="connsiteX5" fmla="*/ 2023238 w 3547964"/>
                    <a:gd name="connsiteY5" fmla="*/ 0 h 762000"/>
                    <a:gd name="connsiteX6" fmla="*/ 2413527 w 3547964"/>
                    <a:gd name="connsiteY6" fmla="*/ 685800 h 762000"/>
                    <a:gd name="connsiteX7" fmla="*/ 0 w 3547964"/>
                    <a:gd name="connsiteY7" fmla="*/ 685800 h 762000"/>
                    <a:gd name="connsiteX8" fmla="*/ 421867 w 3547964"/>
                    <a:gd name="connsiteY8" fmla="*/ 0 h 762000"/>
                    <a:gd name="connsiteX0" fmla="*/ 2413527 w 3547964"/>
                    <a:gd name="connsiteY0" fmla="*/ 685800 h 685800"/>
                    <a:gd name="connsiteX1" fmla="*/ 3547964 w 3547964"/>
                    <a:gd name="connsiteY1" fmla="*/ 685800 h 685800"/>
                    <a:gd name="connsiteX2" fmla="*/ 2413527 w 3547964"/>
                    <a:gd name="connsiteY2" fmla="*/ 685800 h 685800"/>
                    <a:gd name="connsiteX3" fmla="*/ 421867 w 3547964"/>
                    <a:gd name="connsiteY3" fmla="*/ 0 h 685800"/>
                    <a:gd name="connsiteX4" fmla="*/ 2023238 w 3547964"/>
                    <a:gd name="connsiteY4" fmla="*/ 0 h 685800"/>
                    <a:gd name="connsiteX5" fmla="*/ 2413527 w 3547964"/>
                    <a:gd name="connsiteY5" fmla="*/ 685800 h 685800"/>
                    <a:gd name="connsiteX6" fmla="*/ 0 w 3547964"/>
                    <a:gd name="connsiteY6" fmla="*/ 685800 h 685800"/>
                    <a:gd name="connsiteX7" fmla="*/ 421867 w 3547964"/>
                    <a:gd name="connsiteY7" fmla="*/ 0 h 685800"/>
                    <a:gd name="connsiteX0" fmla="*/ 421867 w 2413527"/>
                    <a:gd name="connsiteY0" fmla="*/ 0 h 685800"/>
                    <a:gd name="connsiteX1" fmla="*/ 2023238 w 2413527"/>
                    <a:gd name="connsiteY1" fmla="*/ 0 h 685800"/>
                    <a:gd name="connsiteX2" fmla="*/ 2413527 w 2413527"/>
                    <a:gd name="connsiteY2" fmla="*/ 685800 h 685800"/>
                    <a:gd name="connsiteX3" fmla="*/ 0 w 2413527"/>
                    <a:gd name="connsiteY3" fmla="*/ 685800 h 685800"/>
                    <a:gd name="connsiteX4" fmla="*/ 421867 w 2413527"/>
                    <a:gd name="connsiteY4" fmla="*/ 0 h 685800"/>
                    <a:gd name="connsiteX0" fmla="*/ 467101 w 2458761"/>
                    <a:gd name="connsiteY0" fmla="*/ 0 h 685800"/>
                    <a:gd name="connsiteX1" fmla="*/ 2068472 w 2458761"/>
                    <a:gd name="connsiteY1" fmla="*/ 0 h 685800"/>
                    <a:gd name="connsiteX2" fmla="*/ 2458761 w 2458761"/>
                    <a:gd name="connsiteY2" fmla="*/ 685800 h 685800"/>
                    <a:gd name="connsiteX3" fmla="*/ 0 w 2458761"/>
                    <a:gd name="connsiteY3" fmla="*/ 685800 h 685800"/>
                    <a:gd name="connsiteX4" fmla="*/ 467101 w 2458761"/>
                    <a:gd name="connsiteY4" fmla="*/ 0 h 685800"/>
                    <a:gd name="connsiteX0" fmla="*/ 416213 w 2458761"/>
                    <a:gd name="connsiteY0" fmla="*/ 0 h 685800"/>
                    <a:gd name="connsiteX1" fmla="*/ 2068472 w 2458761"/>
                    <a:gd name="connsiteY1" fmla="*/ 0 h 685800"/>
                    <a:gd name="connsiteX2" fmla="*/ 2458761 w 2458761"/>
                    <a:gd name="connsiteY2" fmla="*/ 685800 h 685800"/>
                    <a:gd name="connsiteX3" fmla="*/ 0 w 2458761"/>
                    <a:gd name="connsiteY3" fmla="*/ 685800 h 685800"/>
                    <a:gd name="connsiteX4" fmla="*/ 416213 w 2458761"/>
                    <a:gd name="connsiteY4" fmla="*/ 0 h 685800"/>
                    <a:gd name="connsiteX0" fmla="*/ 416213 w 2520015"/>
                    <a:gd name="connsiteY0" fmla="*/ 0 h 685800"/>
                    <a:gd name="connsiteX1" fmla="*/ 2068472 w 2520015"/>
                    <a:gd name="connsiteY1" fmla="*/ 0 h 685800"/>
                    <a:gd name="connsiteX2" fmla="*/ 2520015 w 2520015"/>
                    <a:gd name="connsiteY2" fmla="*/ 685800 h 685800"/>
                    <a:gd name="connsiteX3" fmla="*/ 0 w 2520015"/>
                    <a:gd name="connsiteY3" fmla="*/ 685800 h 685800"/>
                    <a:gd name="connsiteX4" fmla="*/ 416213 w 2520015"/>
                    <a:gd name="connsiteY4" fmla="*/ 0 h 685800"/>
                    <a:gd name="connsiteX0" fmla="*/ 416213 w 2520015"/>
                    <a:gd name="connsiteY0" fmla="*/ 2356 h 688156"/>
                    <a:gd name="connsiteX1" fmla="*/ 2136794 w 2520015"/>
                    <a:gd name="connsiteY1" fmla="*/ 0 h 688156"/>
                    <a:gd name="connsiteX2" fmla="*/ 2520015 w 2520015"/>
                    <a:gd name="connsiteY2" fmla="*/ 688156 h 688156"/>
                    <a:gd name="connsiteX3" fmla="*/ 0 w 2520015"/>
                    <a:gd name="connsiteY3" fmla="*/ 688156 h 688156"/>
                    <a:gd name="connsiteX4" fmla="*/ 416213 w 2520015"/>
                    <a:gd name="connsiteY4" fmla="*/ 2356 h 688156"/>
                    <a:gd name="connsiteX0" fmla="*/ 416213 w 2520015"/>
                    <a:gd name="connsiteY0" fmla="*/ 0 h 685800"/>
                    <a:gd name="connsiteX1" fmla="*/ 2140483 w 2520015"/>
                    <a:gd name="connsiteY1" fmla="*/ 1333 h 685800"/>
                    <a:gd name="connsiteX2" fmla="*/ 2520015 w 2520015"/>
                    <a:gd name="connsiteY2" fmla="*/ 685800 h 685800"/>
                    <a:gd name="connsiteX3" fmla="*/ 0 w 2520015"/>
                    <a:gd name="connsiteY3" fmla="*/ 685800 h 685800"/>
                    <a:gd name="connsiteX4" fmla="*/ 416213 w 2520015"/>
                    <a:gd name="connsiteY4" fmla="*/ 0 h 685800"/>
                    <a:gd name="connsiteX0" fmla="*/ 414369 w 2520015"/>
                    <a:gd name="connsiteY0" fmla="*/ 511 h 684467"/>
                    <a:gd name="connsiteX1" fmla="*/ 2140483 w 2520015"/>
                    <a:gd name="connsiteY1" fmla="*/ 0 h 684467"/>
                    <a:gd name="connsiteX2" fmla="*/ 2520015 w 2520015"/>
                    <a:gd name="connsiteY2" fmla="*/ 684467 h 684467"/>
                    <a:gd name="connsiteX3" fmla="*/ 0 w 2520015"/>
                    <a:gd name="connsiteY3" fmla="*/ 684467 h 684467"/>
                    <a:gd name="connsiteX4" fmla="*/ 414369 w 2520015"/>
                    <a:gd name="connsiteY4" fmla="*/ 511 h 6844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20015" h="684467">
                      <a:moveTo>
                        <a:pt x="414369" y="511"/>
                      </a:moveTo>
                      <a:lnTo>
                        <a:pt x="2140483" y="0"/>
                      </a:lnTo>
                      <a:lnTo>
                        <a:pt x="2520015" y="684467"/>
                      </a:lnTo>
                      <a:lnTo>
                        <a:pt x="0" y="684467"/>
                      </a:lnTo>
                      <a:lnTo>
                        <a:pt x="414369" y="511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00A4E9"/>
                    </a:gs>
                    <a:gs pos="100000">
                      <a:srgbClr val="00A4E9">
                        <a:lumMod val="60000"/>
                        <a:lumOff val="40000"/>
                      </a:srgbClr>
                    </a:gs>
                  </a:gsLst>
                  <a:lin ang="16200000" scaled="0"/>
                </a:gradFill>
                <a:ln w="12700" cap="flat" cmpd="sng" algn="ctr">
                  <a:gradFill flip="none" rotWithShape="1">
                    <a:gsLst>
                      <a:gs pos="0">
                        <a:srgbClr val="00A4E9">
                          <a:lumMod val="40000"/>
                          <a:lumOff val="60000"/>
                        </a:srgbClr>
                      </a:gs>
                      <a:gs pos="50000">
                        <a:srgbClr val="00A4E9"/>
                      </a:gs>
                      <a:gs pos="100000">
                        <a:srgbClr val="00A4E9">
                          <a:lumMod val="50000"/>
                        </a:srgbClr>
                      </a:gs>
                    </a:gsLst>
                    <a:lin ang="5400000" scaled="1"/>
                    <a:tileRect/>
                  </a:gra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9" name="Isosceles Triangle 1"/>
                <p:cNvSpPr/>
                <p:nvPr/>
              </p:nvSpPr>
              <p:spPr>
                <a:xfrm>
                  <a:off x="3257021" y="3186064"/>
                  <a:ext cx="2698827" cy="1106736"/>
                </a:xfrm>
                <a:custGeom>
                  <a:avLst/>
                  <a:gdLst>
                    <a:gd name="connsiteX0" fmla="*/ 443762 w 4114800"/>
                    <a:gd name="connsiteY0" fmla="*/ 2114227 h 2630089"/>
                    <a:gd name="connsiteX1" fmla="*/ 2947529 w 4114800"/>
                    <a:gd name="connsiteY1" fmla="*/ 2114227 h 2630089"/>
                    <a:gd name="connsiteX2" fmla="*/ 3241106 w 4114800"/>
                    <a:gd name="connsiteY2" fmla="*/ 2630089 h 2630089"/>
                    <a:gd name="connsiteX3" fmla="*/ 443762 w 4114800"/>
                    <a:gd name="connsiteY3" fmla="*/ 2114227 h 2630089"/>
                    <a:gd name="connsiteX4" fmla="*/ 2904163 w 4114800"/>
                    <a:gd name="connsiteY4" fmla="*/ 2038027 h 2630089"/>
                    <a:gd name="connsiteX5" fmla="*/ 4038600 w 4114800"/>
                    <a:gd name="connsiteY5" fmla="*/ 2038027 h 2630089"/>
                    <a:gd name="connsiteX6" fmla="*/ 4038600 w 4114800"/>
                    <a:gd name="connsiteY6" fmla="*/ 2114227 h 2630089"/>
                    <a:gd name="connsiteX7" fmla="*/ 2947529 w 4114800"/>
                    <a:gd name="connsiteY7" fmla="*/ 2114227 h 2630089"/>
                    <a:gd name="connsiteX8" fmla="*/ 2904163 w 4114800"/>
                    <a:gd name="connsiteY8" fmla="*/ 2038027 h 2630089"/>
                    <a:gd name="connsiteX9" fmla="*/ 0 w 4114800"/>
                    <a:gd name="connsiteY9" fmla="*/ 2038027 h 2630089"/>
                    <a:gd name="connsiteX10" fmla="*/ 490636 w 4114800"/>
                    <a:gd name="connsiteY10" fmla="*/ 2038027 h 2630089"/>
                    <a:gd name="connsiteX11" fmla="*/ 443762 w 4114800"/>
                    <a:gd name="connsiteY11" fmla="*/ 2114227 h 2630089"/>
                    <a:gd name="connsiteX12" fmla="*/ 0 w 4114800"/>
                    <a:gd name="connsiteY12" fmla="*/ 2114227 h 2630089"/>
                    <a:gd name="connsiteX13" fmla="*/ 0 w 4114800"/>
                    <a:gd name="connsiteY13" fmla="*/ 2038027 h 2630089"/>
                    <a:gd name="connsiteX14" fmla="*/ 912503 w 4114800"/>
                    <a:gd name="connsiteY14" fmla="*/ 1352227 h 2630089"/>
                    <a:gd name="connsiteX15" fmla="*/ 2513874 w 4114800"/>
                    <a:gd name="connsiteY15" fmla="*/ 1352227 h 2630089"/>
                    <a:gd name="connsiteX16" fmla="*/ 2904163 w 4114800"/>
                    <a:gd name="connsiteY16" fmla="*/ 2038027 h 2630089"/>
                    <a:gd name="connsiteX17" fmla="*/ 490636 w 4114800"/>
                    <a:gd name="connsiteY17" fmla="*/ 2038027 h 2630089"/>
                    <a:gd name="connsiteX18" fmla="*/ 912503 w 4114800"/>
                    <a:gd name="connsiteY18" fmla="*/ 1352227 h 2630089"/>
                    <a:gd name="connsiteX19" fmla="*/ 2470509 w 4114800"/>
                    <a:gd name="connsiteY19" fmla="*/ 1276027 h 2630089"/>
                    <a:gd name="connsiteX20" fmla="*/ 4038600 w 4114800"/>
                    <a:gd name="connsiteY20" fmla="*/ 1276027 h 2630089"/>
                    <a:gd name="connsiteX21" fmla="*/ 4038600 w 4114800"/>
                    <a:gd name="connsiteY21" fmla="*/ 1352227 h 2630089"/>
                    <a:gd name="connsiteX22" fmla="*/ 2513874 w 4114800"/>
                    <a:gd name="connsiteY22" fmla="*/ 1352227 h 2630089"/>
                    <a:gd name="connsiteX23" fmla="*/ 2470509 w 4114800"/>
                    <a:gd name="connsiteY23" fmla="*/ 1276027 h 2630089"/>
                    <a:gd name="connsiteX24" fmla="*/ 0 w 4114800"/>
                    <a:gd name="connsiteY24" fmla="*/ 1276027 h 2630089"/>
                    <a:gd name="connsiteX25" fmla="*/ 959378 w 4114800"/>
                    <a:gd name="connsiteY25" fmla="*/ 1276027 h 2630089"/>
                    <a:gd name="connsiteX26" fmla="*/ 912503 w 4114800"/>
                    <a:gd name="connsiteY26" fmla="*/ 1352227 h 2630089"/>
                    <a:gd name="connsiteX27" fmla="*/ 0 w 4114800"/>
                    <a:gd name="connsiteY27" fmla="*/ 1352227 h 2630089"/>
                    <a:gd name="connsiteX28" fmla="*/ 0 w 4114800"/>
                    <a:gd name="connsiteY28" fmla="*/ 1276027 h 2630089"/>
                    <a:gd name="connsiteX29" fmla="*/ 1287497 w 4114800"/>
                    <a:gd name="connsiteY29" fmla="*/ 742627 h 2630089"/>
                    <a:gd name="connsiteX30" fmla="*/ 2166951 w 4114800"/>
                    <a:gd name="connsiteY30" fmla="*/ 742627 h 2630089"/>
                    <a:gd name="connsiteX31" fmla="*/ 2470509 w 4114800"/>
                    <a:gd name="connsiteY31" fmla="*/ 1276027 h 2630089"/>
                    <a:gd name="connsiteX32" fmla="*/ 959378 w 4114800"/>
                    <a:gd name="connsiteY32" fmla="*/ 1276027 h 2630089"/>
                    <a:gd name="connsiteX33" fmla="*/ 1287497 w 4114800"/>
                    <a:gd name="connsiteY33" fmla="*/ 742627 h 2630089"/>
                    <a:gd name="connsiteX34" fmla="*/ 2123585 w 4114800"/>
                    <a:gd name="connsiteY34" fmla="*/ 666427 h 2630089"/>
                    <a:gd name="connsiteX35" fmla="*/ 4114800 w 4114800"/>
                    <a:gd name="connsiteY35" fmla="*/ 666427 h 2630089"/>
                    <a:gd name="connsiteX36" fmla="*/ 4114800 w 4114800"/>
                    <a:gd name="connsiteY36" fmla="*/ 742627 h 2630089"/>
                    <a:gd name="connsiteX37" fmla="*/ 2166951 w 4114800"/>
                    <a:gd name="connsiteY37" fmla="*/ 742627 h 2630089"/>
                    <a:gd name="connsiteX38" fmla="*/ 2123585 w 4114800"/>
                    <a:gd name="connsiteY38" fmla="*/ 666427 h 2630089"/>
                    <a:gd name="connsiteX39" fmla="*/ 76200 w 4114800"/>
                    <a:gd name="connsiteY39" fmla="*/ 666427 h 2630089"/>
                    <a:gd name="connsiteX40" fmla="*/ 1334371 w 4114800"/>
                    <a:gd name="connsiteY40" fmla="*/ 666427 h 2630089"/>
                    <a:gd name="connsiteX41" fmla="*/ 1287497 w 4114800"/>
                    <a:gd name="connsiteY41" fmla="*/ 742627 h 2630089"/>
                    <a:gd name="connsiteX42" fmla="*/ 76200 w 4114800"/>
                    <a:gd name="connsiteY42" fmla="*/ 742627 h 2630089"/>
                    <a:gd name="connsiteX43" fmla="*/ 76200 w 4114800"/>
                    <a:gd name="connsiteY43" fmla="*/ 666427 h 2630089"/>
                    <a:gd name="connsiteX44" fmla="*/ 1744321 w 4114800"/>
                    <a:gd name="connsiteY44" fmla="*/ 0 h 2630089"/>
                    <a:gd name="connsiteX45" fmla="*/ 2123585 w 4114800"/>
                    <a:gd name="connsiteY45" fmla="*/ 666427 h 2630089"/>
                    <a:gd name="connsiteX46" fmla="*/ 1334371 w 4114800"/>
                    <a:gd name="connsiteY46" fmla="*/ 666427 h 2630089"/>
                    <a:gd name="connsiteX47" fmla="*/ 1744321 w 4114800"/>
                    <a:gd name="connsiteY47" fmla="*/ 0 h 2630089"/>
                    <a:gd name="connsiteX0" fmla="*/ 443762 w 4114800"/>
                    <a:gd name="connsiteY0" fmla="*/ 2114227 h 2630089"/>
                    <a:gd name="connsiteX1" fmla="*/ 2947529 w 4114800"/>
                    <a:gd name="connsiteY1" fmla="*/ 2114227 h 2630089"/>
                    <a:gd name="connsiteX2" fmla="*/ 3241106 w 4114800"/>
                    <a:gd name="connsiteY2" fmla="*/ 2630089 h 2630089"/>
                    <a:gd name="connsiteX3" fmla="*/ 443762 w 4114800"/>
                    <a:gd name="connsiteY3" fmla="*/ 2114227 h 2630089"/>
                    <a:gd name="connsiteX4" fmla="*/ 2904163 w 4114800"/>
                    <a:gd name="connsiteY4" fmla="*/ 2038027 h 2630089"/>
                    <a:gd name="connsiteX5" fmla="*/ 4038600 w 4114800"/>
                    <a:gd name="connsiteY5" fmla="*/ 2038027 h 2630089"/>
                    <a:gd name="connsiteX6" fmla="*/ 4038600 w 4114800"/>
                    <a:gd name="connsiteY6" fmla="*/ 2114227 h 2630089"/>
                    <a:gd name="connsiteX7" fmla="*/ 2947529 w 4114800"/>
                    <a:gd name="connsiteY7" fmla="*/ 2114227 h 2630089"/>
                    <a:gd name="connsiteX8" fmla="*/ 2904163 w 4114800"/>
                    <a:gd name="connsiteY8" fmla="*/ 2038027 h 2630089"/>
                    <a:gd name="connsiteX9" fmla="*/ 0 w 4114800"/>
                    <a:gd name="connsiteY9" fmla="*/ 2038027 h 2630089"/>
                    <a:gd name="connsiteX10" fmla="*/ 490636 w 4114800"/>
                    <a:gd name="connsiteY10" fmla="*/ 2038027 h 2630089"/>
                    <a:gd name="connsiteX11" fmla="*/ 0 w 4114800"/>
                    <a:gd name="connsiteY11" fmla="*/ 2114227 h 2630089"/>
                    <a:gd name="connsiteX12" fmla="*/ 0 w 4114800"/>
                    <a:gd name="connsiteY12" fmla="*/ 2038027 h 2630089"/>
                    <a:gd name="connsiteX13" fmla="*/ 912503 w 4114800"/>
                    <a:gd name="connsiteY13" fmla="*/ 1352227 h 2630089"/>
                    <a:gd name="connsiteX14" fmla="*/ 2513874 w 4114800"/>
                    <a:gd name="connsiteY14" fmla="*/ 1352227 h 2630089"/>
                    <a:gd name="connsiteX15" fmla="*/ 2904163 w 4114800"/>
                    <a:gd name="connsiteY15" fmla="*/ 2038027 h 2630089"/>
                    <a:gd name="connsiteX16" fmla="*/ 490636 w 4114800"/>
                    <a:gd name="connsiteY16" fmla="*/ 2038027 h 2630089"/>
                    <a:gd name="connsiteX17" fmla="*/ 912503 w 4114800"/>
                    <a:gd name="connsiteY17" fmla="*/ 1352227 h 2630089"/>
                    <a:gd name="connsiteX18" fmla="*/ 2470509 w 4114800"/>
                    <a:gd name="connsiteY18" fmla="*/ 1276027 h 2630089"/>
                    <a:gd name="connsiteX19" fmla="*/ 4038600 w 4114800"/>
                    <a:gd name="connsiteY19" fmla="*/ 1276027 h 2630089"/>
                    <a:gd name="connsiteX20" fmla="*/ 4038600 w 4114800"/>
                    <a:gd name="connsiteY20" fmla="*/ 1352227 h 2630089"/>
                    <a:gd name="connsiteX21" fmla="*/ 2513874 w 4114800"/>
                    <a:gd name="connsiteY21" fmla="*/ 1352227 h 2630089"/>
                    <a:gd name="connsiteX22" fmla="*/ 2470509 w 4114800"/>
                    <a:gd name="connsiteY22" fmla="*/ 1276027 h 2630089"/>
                    <a:gd name="connsiteX23" fmla="*/ 0 w 4114800"/>
                    <a:gd name="connsiteY23" fmla="*/ 1276027 h 2630089"/>
                    <a:gd name="connsiteX24" fmla="*/ 959378 w 4114800"/>
                    <a:gd name="connsiteY24" fmla="*/ 1276027 h 2630089"/>
                    <a:gd name="connsiteX25" fmla="*/ 912503 w 4114800"/>
                    <a:gd name="connsiteY25" fmla="*/ 1352227 h 2630089"/>
                    <a:gd name="connsiteX26" fmla="*/ 0 w 4114800"/>
                    <a:gd name="connsiteY26" fmla="*/ 1352227 h 2630089"/>
                    <a:gd name="connsiteX27" fmla="*/ 0 w 4114800"/>
                    <a:gd name="connsiteY27" fmla="*/ 1276027 h 2630089"/>
                    <a:gd name="connsiteX28" fmla="*/ 1287497 w 4114800"/>
                    <a:gd name="connsiteY28" fmla="*/ 742627 h 2630089"/>
                    <a:gd name="connsiteX29" fmla="*/ 2166951 w 4114800"/>
                    <a:gd name="connsiteY29" fmla="*/ 742627 h 2630089"/>
                    <a:gd name="connsiteX30" fmla="*/ 2470509 w 4114800"/>
                    <a:gd name="connsiteY30" fmla="*/ 1276027 h 2630089"/>
                    <a:gd name="connsiteX31" fmla="*/ 959378 w 4114800"/>
                    <a:gd name="connsiteY31" fmla="*/ 1276027 h 2630089"/>
                    <a:gd name="connsiteX32" fmla="*/ 1287497 w 4114800"/>
                    <a:gd name="connsiteY32" fmla="*/ 742627 h 2630089"/>
                    <a:gd name="connsiteX33" fmla="*/ 2123585 w 4114800"/>
                    <a:gd name="connsiteY33" fmla="*/ 666427 h 2630089"/>
                    <a:gd name="connsiteX34" fmla="*/ 4114800 w 4114800"/>
                    <a:gd name="connsiteY34" fmla="*/ 666427 h 2630089"/>
                    <a:gd name="connsiteX35" fmla="*/ 4114800 w 4114800"/>
                    <a:gd name="connsiteY35" fmla="*/ 742627 h 2630089"/>
                    <a:gd name="connsiteX36" fmla="*/ 2166951 w 4114800"/>
                    <a:gd name="connsiteY36" fmla="*/ 742627 h 2630089"/>
                    <a:gd name="connsiteX37" fmla="*/ 2123585 w 4114800"/>
                    <a:gd name="connsiteY37" fmla="*/ 666427 h 2630089"/>
                    <a:gd name="connsiteX38" fmla="*/ 76200 w 4114800"/>
                    <a:gd name="connsiteY38" fmla="*/ 666427 h 2630089"/>
                    <a:gd name="connsiteX39" fmla="*/ 1334371 w 4114800"/>
                    <a:gd name="connsiteY39" fmla="*/ 666427 h 2630089"/>
                    <a:gd name="connsiteX40" fmla="*/ 1287497 w 4114800"/>
                    <a:gd name="connsiteY40" fmla="*/ 742627 h 2630089"/>
                    <a:gd name="connsiteX41" fmla="*/ 76200 w 4114800"/>
                    <a:gd name="connsiteY41" fmla="*/ 742627 h 2630089"/>
                    <a:gd name="connsiteX42" fmla="*/ 76200 w 4114800"/>
                    <a:gd name="connsiteY42" fmla="*/ 666427 h 2630089"/>
                    <a:gd name="connsiteX43" fmla="*/ 1744321 w 4114800"/>
                    <a:gd name="connsiteY43" fmla="*/ 0 h 2630089"/>
                    <a:gd name="connsiteX44" fmla="*/ 2123585 w 4114800"/>
                    <a:gd name="connsiteY44" fmla="*/ 666427 h 2630089"/>
                    <a:gd name="connsiteX45" fmla="*/ 1334371 w 4114800"/>
                    <a:gd name="connsiteY45" fmla="*/ 666427 h 2630089"/>
                    <a:gd name="connsiteX46" fmla="*/ 1744321 w 4114800"/>
                    <a:gd name="connsiteY46" fmla="*/ 0 h 2630089"/>
                    <a:gd name="connsiteX0" fmla="*/ 3241106 w 4114800"/>
                    <a:gd name="connsiteY0" fmla="*/ 2630089 h 2630089"/>
                    <a:gd name="connsiteX1" fmla="*/ 2947529 w 4114800"/>
                    <a:gd name="connsiteY1" fmla="*/ 2114227 h 2630089"/>
                    <a:gd name="connsiteX2" fmla="*/ 3241106 w 4114800"/>
                    <a:gd name="connsiteY2" fmla="*/ 2630089 h 2630089"/>
                    <a:gd name="connsiteX3" fmla="*/ 2904163 w 4114800"/>
                    <a:gd name="connsiteY3" fmla="*/ 2038027 h 2630089"/>
                    <a:gd name="connsiteX4" fmla="*/ 4038600 w 4114800"/>
                    <a:gd name="connsiteY4" fmla="*/ 2038027 h 2630089"/>
                    <a:gd name="connsiteX5" fmla="*/ 4038600 w 4114800"/>
                    <a:gd name="connsiteY5" fmla="*/ 2114227 h 2630089"/>
                    <a:gd name="connsiteX6" fmla="*/ 2947529 w 4114800"/>
                    <a:gd name="connsiteY6" fmla="*/ 2114227 h 2630089"/>
                    <a:gd name="connsiteX7" fmla="*/ 2904163 w 4114800"/>
                    <a:gd name="connsiteY7" fmla="*/ 2038027 h 2630089"/>
                    <a:gd name="connsiteX8" fmla="*/ 0 w 4114800"/>
                    <a:gd name="connsiteY8" fmla="*/ 2038027 h 2630089"/>
                    <a:gd name="connsiteX9" fmla="*/ 490636 w 4114800"/>
                    <a:gd name="connsiteY9" fmla="*/ 2038027 h 2630089"/>
                    <a:gd name="connsiteX10" fmla="*/ 0 w 4114800"/>
                    <a:gd name="connsiteY10" fmla="*/ 2114227 h 2630089"/>
                    <a:gd name="connsiteX11" fmla="*/ 0 w 4114800"/>
                    <a:gd name="connsiteY11" fmla="*/ 2038027 h 2630089"/>
                    <a:gd name="connsiteX12" fmla="*/ 912503 w 4114800"/>
                    <a:gd name="connsiteY12" fmla="*/ 1352227 h 2630089"/>
                    <a:gd name="connsiteX13" fmla="*/ 2513874 w 4114800"/>
                    <a:gd name="connsiteY13" fmla="*/ 1352227 h 2630089"/>
                    <a:gd name="connsiteX14" fmla="*/ 2904163 w 4114800"/>
                    <a:gd name="connsiteY14" fmla="*/ 2038027 h 2630089"/>
                    <a:gd name="connsiteX15" fmla="*/ 490636 w 4114800"/>
                    <a:gd name="connsiteY15" fmla="*/ 2038027 h 2630089"/>
                    <a:gd name="connsiteX16" fmla="*/ 912503 w 4114800"/>
                    <a:gd name="connsiteY16" fmla="*/ 1352227 h 2630089"/>
                    <a:gd name="connsiteX17" fmla="*/ 2470509 w 4114800"/>
                    <a:gd name="connsiteY17" fmla="*/ 1276027 h 2630089"/>
                    <a:gd name="connsiteX18" fmla="*/ 4038600 w 4114800"/>
                    <a:gd name="connsiteY18" fmla="*/ 1276027 h 2630089"/>
                    <a:gd name="connsiteX19" fmla="*/ 4038600 w 4114800"/>
                    <a:gd name="connsiteY19" fmla="*/ 1352227 h 2630089"/>
                    <a:gd name="connsiteX20" fmla="*/ 2513874 w 4114800"/>
                    <a:gd name="connsiteY20" fmla="*/ 1352227 h 2630089"/>
                    <a:gd name="connsiteX21" fmla="*/ 2470509 w 4114800"/>
                    <a:gd name="connsiteY21" fmla="*/ 1276027 h 2630089"/>
                    <a:gd name="connsiteX22" fmla="*/ 0 w 4114800"/>
                    <a:gd name="connsiteY22" fmla="*/ 1276027 h 2630089"/>
                    <a:gd name="connsiteX23" fmla="*/ 959378 w 4114800"/>
                    <a:gd name="connsiteY23" fmla="*/ 1276027 h 2630089"/>
                    <a:gd name="connsiteX24" fmla="*/ 912503 w 4114800"/>
                    <a:gd name="connsiteY24" fmla="*/ 1352227 h 2630089"/>
                    <a:gd name="connsiteX25" fmla="*/ 0 w 4114800"/>
                    <a:gd name="connsiteY25" fmla="*/ 1352227 h 2630089"/>
                    <a:gd name="connsiteX26" fmla="*/ 0 w 4114800"/>
                    <a:gd name="connsiteY26" fmla="*/ 1276027 h 2630089"/>
                    <a:gd name="connsiteX27" fmla="*/ 1287497 w 4114800"/>
                    <a:gd name="connsiteY27" fmla="*/ 742627 h 2630089"/>
                    <a:gd name="connsiteX28" fmla="*/ 2166951 w 4114800"/>
                    <a:gd name="connsiteY28" fmla="*/ 742627 h 2630089"/>
                    <a:gd name="connsiteX29" fmla="*/ 2470509 w 4114800"/>
                    <a:gd name="connsiteY29" fmla="*/ 1276027 h 2630089"/>
                    <a:gd name="connsiteX30" fmla="*/ 959378 w 4114800"/>
                    <a:gd name="connsiteY30" fmla="*/ 1276027 h 2630089"/>
                    <a:gd name="connsiteX31" fmla="*/ 1287497 w 4114800"/>
                    <a:gd name="connsiteY31" fmla="*/ 742627 h 2630089"/>
                    <a:gd name="connsiteX32" fmla="*/ 2123585 w 4114800"/>
                    <a:gd name="connsiteY32" fmla="*/ 666427 h 2630089"/>
                    <a:gd name="connsiteX33" fmla="*/ 4114800 w 4114800"/>
                    <a:gd name="connsiteY33" fmla="*/ 666427 h 2630089"/>
                    <a:gd name="connsiteX34" fmla="*/ 4114800 w 4114800"/>
                    <a:gd name="connsiteY34" fmla="*/ 742627 h 2630089"/>
                    <a:gd name="connsiteX35" fmla="*/ 2166951 w 4114800"/>
                    <a:gd name="connsiteY35" fmla="*/ 742627 h 2630089"/>
                    <a:gd name="connsiteX36" fmla="*/ 2123585 w 4114800"/>
                    <a:gd name="connsiteY36" fmla="*/ 666427 h 2630089"/>
                    <a:gd name="connsiteX37" fmla="*/ 76200 w 4114800"/>
                    <a:gd name="connsiteY37" fmla="*/ 666427 h 2630089"/>
                    <a:gd name="connsiteX38" fmla="*/ 1334371 w 4114800"/>
                    <a:gd name="connsiteY38" fmla="*/ 666427 h 2630089"/>
                    <a:gd name="connsiteX39" fmla="*/ 1287497 w 4114800"/>
                    <a:gd name="connsiteY39" fmla="*/ 742627 h 2630089"/>
                    <a:gd name="connsiteX40" fmla="*/ 76200 w 4114800"/>
                    <a:gd name="connsiteY40" fmla="*/ 742627 h 2630089"/>
                    <a:gd name="connsiteX41" fmla="*/ 76200 w 4114800"/>
                    <a:gd name="connsiteY41" fmla="*/ 666427 h 2630089"/>
                    <a:gd name="connsiteX42" fmla="*/ 1744321 w 4114800"/>
                    <a:gd name="connsiteY42" fmla="*/ 0 h 2630089"/>
                    <a:gd name="connsiteX43" fmla="*/ 2123585 w 4114800"/>
                    <a:gd name="connsiteY43" fmla="*/ 666427 h 2630089"/>
                    <a:gd name="connsiteX44" fmla="*/ 1334371 w 4114800"/>
                    <a:gd name="connsiteY44" fmla="*/ 666427 h 2630089"/>
                    <a:gd name="connsiteX45" fmla="*/ 1744321 w 4114800"/>
                    <a:gd name="connsiteY45" fmla="*/ 0 h 2630089"/>
                    <a:gd name="connsiteX0" fmla="*/ 3241106 w 4114800"/>
                    <a:gd name="connsiteY0" fmla="*/ 2630089 h 2630089"/>
                    <a:gd name="connsiteX1" fmla="*/ 2947529 w 4114800"/>
                    <a:gd name="connsiteY1" fmla="*/ 2114227 h 2630089"/>
                    <a:gd name="connsiteX2" fmla="*/ 3241106 w 4114800"/>
                    <a:gd name="connsiteY2" fmla="*/ 2630089 h 2630089"/>
                    <a:gd name="connsiteX3" fmla="*/ 2904163 w 4114800"/>
                    <a:gd name="connsiteY3" fmla="*/ 2038027 h 2630089"/>
                    <a:gd name="connsiteX4" fmla="*/ 4038600 w 4114800"/>
                    <a:gd name="connsiteY4" fmla="*/ 2038027 h 2630089"/>
                    <a:gd name="connsiteX5" fmla="*/ 4038600 w 4114800"/>
                    <a:gd name="connsiteY5" fmla="*/ 2114227 h 2630089"/>
                    <a:gd name="connsiteX6" fmla="*/ 2947529 w 4114800"/>
                    <a:gd name="connsiteY6" fmla="*/ 2114227 h 2630089"/>
                    <a:gd name="connsiteX7" fmla="*/ 2904163 w 4114800"/>
                    <a:gd name="connsiteY7" fmla="*/ 2038027 h 2630089"/>
                    <a:gd name="connsiteX8" fmla="*/ 0 w 4114800"/>
                    <a:gd name="connsiteY8" fmla="*/ 2038027 h 2630089"/>
                    <a:gd name="connsiteX9" fmla="*/ 490636 w 4114800"/>
                    <a:gd name="connsiteY9" fmla="*/ 2038027 h 2630089"/>
                    <a:gd name="connsiteX10" fmla="*/ 0 w 4114800"/>
                    <a:gd name="connsiteY10" fmla="*/ 2114227 h 2630089"/>
                    <a:gd name="connsiteX11" fmla="*/ 0 w 4114800"/>
                    <a:gd name="connsiteY11" fmla="*/ 2038027 h 2630089"/>
                    <a:gd name="connsiteX12" fmla="*/ 912503 w 4114800"/>
                    <a:gd name="connsiteY12" fmla="*/ 1352227 h 2630089"/>
                    <a:gd name="connsiteX13" fmla="*/ 2513874 w 4114800"/>
                    <a:gd name="connsiteY13" fmla="*/ 1352227 h 2630089"/>
                    <a:gd name="connsiteX14" fmla="*/ 2904163 w 4114800"/>
                    <a:gd name="connsiteY14" fmla="*/ 2038027 h 2630089"/>
                    <a:gd name="connsiteX15" fmla="*/ 912503 w 4114800"/>
                    <a:gd name="connsiteY15" fmla="*/ 1352227 h 2630089"/>
                    <a:gd name="connsiteX16" fmla="*/ 2470509 w 4114800"/>
                    <a:gd name="connsiteY16" fmla="*/ 1276027 h 2630089"/>
                    <a:gd name="connsiteX17" fmla="*/ 4038600 w 4114800"/>
                    <a:gd name="connsiteY17" fmla="*/ 1276027 h 2630089"/>
                    <a:gd name="connsiteX18" fmla="*/ 4038600 w 4114800"/>
                    <a:gd name="connsiteY18" fmla="*/ 1352227 h 2630089"/>
                    <a:gd name="connsiteX19" fmla="*/ 2513874 w 4114800"/>
                    <a:gd name="connsiteY19" fmla="*/ 1352227 h 2630089"/>
                    <a:gd name="connsiteX20" fmla="*/ 2470509 w 4114800"/>
                    <a:gd name="connsiteY20" fmla="*/ 1276027 h 2630089"/>
                    <a:gd name="connsiteX21" fmla="*/ 0 w 4114800"/>
                    <a:gd name="connsiteY21" fmla="*/ 1276027 h 2630089"/>
                    <a:gd name="connsiteX22" fmla="*/ 959378 w 4114800"/>
                    <a:gd name="connsiteY22" fmla="*/ 1276027 h 2630089"/>
                    <a:gd name="connsiteX23" fmla="*/ 912503 w 4114800"/>
                    <a:gd name="connsiteY23" fmla="*/ 1352227 h 2630089"/>
                    <a:gd name="connsiteX24" fmla="*/ 0 w 4114800"/>
                    <a:gd name="connsiteY24" fmla="*/ 1352227 h 2630089"/>
                    <a:gd name="connsiteX25" fmla="*/ 0 w 4114800"/>
                    <a:gd name="connsiteY25" fmla="*/ 1276027 h 2630089"/>
                    <a:gd name="connsiteX26" fmla="*/ 1287497 w 4114800"/>
                    <a:gd name="connsiteY26" fmla="*/ 742627 h 2630089"/>
                    <a:gd name="connsiteX27" fmla="*/ 2166951 w 4114800"/>
                    <a:gd name="connsiteY27" fmla="*/ 742627 h 2630089"/>
                    <a:gd name="connsiteX28" fmla="*/ 2470509 w 4114800"/>
                    <a:gd name="connsiteY28" fmla="*/ 1276027 h 2630089"/>
                    <a:gd name="connsiteX29" fmla="*/ 959378 w 4114800"/>
                    <a:gd name="connsiteY29" fmla="*/ 1276027 h 2630089"/>
                    <a:gd name="connsiteX30" fmla="*/ 1287497 w 4114800"/>
                    <a:gd name="connsiteY30" fmla="*/ 742627 h 2630089"/>
                    <a:gd name="connsiteX31" fmla="*/ 2123585 w 4114800"/>
                    <a:gd name="connsiteY31" fmla="*/ 666427 h 2630089"/>
                    <a:gd name="connsiteX32" fmla="*/ 4114800 w 4114800"/>
                    <a:gd name="connsiteY32" fmla="*/ 666427 h 2630089"/>
                    <a:gd name="connsiteX33" fmla="*/ 4114800 w 4114800"/>
                    <a:gd name="connsiteY33" fmla="*/ 742627 h 2630089"/>
                    <a:gd name="connsiteX34" fmla="*/ 2166951 w 4114800"/>
                    <a:gd name="connsiteY34" fmla="*/ 742627 h 2630089"/>
                    <a:gd name="connsiteX35" fmla="*/ 2123585 w 4114800"/>
                    <a:gd name="connsiteY35" fmla="*/ 666427 h 2630089"/>
                    <a:gd name="connsiteX36" fmla="*/ 76200 w 4114800"/>
                    <a:gd name="connsiteY36" fmla="*/ 666427 h 2630089"/>
                    <a:gd name="connsiteX37" fmla="*/ 1334371 w 4114800"/>
                    <a:gd name="connsiteY37" fmla="*/ 666427 h 2630089"/>
                    <a:gd name="connsiteX38" fmla="*/ 1287497 w 4114800"/>
                    <a:gd name="connsiteY38" fmla="*/ 742627 h 2630089"/>
                    <a:gd name="connsiteX39" fmla="*/ 76200 w 4114800"/>
                    <a:gd name="connsiteY39" fmla="*/ 742627 h 2630089"/>
                    <a:gd name="connsiteX40" fmla="*/ 76200 w 4114800"/>
                    <a:gd name="connsiteY40" fmla="*/ 666427 h 2630089"/>
                    <a:gd name="connsiteX41" fmla="*/ 1744321 w 4114800"/>
                    <a:gd name="connsiteY41" fmla="*/ 0 h 2630089"/>
                    <a:gd name="connsiteX42" fmla="*/ 2123585 w 4114800"/>
                    <a:gd name="connsiteY42" fmla="*/ 666427 h 2630089"/>
                    <a:gd name="connsiteX43" fmla="*/ 1334371 w 4114800"/>
                    <a:gd name="connsiteY43" fmla="*/ 666427 h 2630089"/>
                    <a:gd name="connsiteX44" fmla="*/ 1744321 w 4114800"/>
                    <a:gd name="connsiteY44" fmla="*/ 0 h 2630089"/>
                    <a:gd name="connsiteX0" fmla="*/ 3241106 w 4114800"/>
                    <a:gd name="connsiteY0" fmla="*/ 2630089 h 2630089"/>
                    <a:gd name="connsiteX1" fmla="*/ 2947529 w 4114800"/>
                    <a:gd name="connsiteY1" fmla="*/ 2114227 h 2630089"/>
                    <a:gd name="connsiteX2" fmla="*/ 3241106 w 4114800"/>
                    <a:gd name="connsiteY2" fmla="*/ 2630089 h 2630089"/>
                    <a:gd name="connsiteX3" fmla="*/ 2904163 w 4114800"/>
                    <a:gd name="connsiteY3" fmla="*/ 2038027 h 2630089"/>
                    <a:gd name="connsiteX4" fmla="*/ 4038600 w 4114800"/>
                    <a:gd name="connsiteY4" fmla="*/ 2038027 h 2630089"/>
                    <a:gd name="connsiteX5" fmla="*/ 4038600 w 4114800"/>
                    <a:gd name="connsiteY5" fmla="*/ 2114227 h 2630089"/>
                    <a:gd name="connsiteX6" fmla="*/ 2947529 w 4114800"/>
                    <a:gd name="connsiteY6" fmla="*/ 2114227 h 2630089"/>
                    <a:gd name="connsiteX7" fmla="*/ 2904163 w 4114800"/>
                    <a:gd name="connsiteY7" fmla="*/ 2038027 h 2630089"/>
                    <a:gd name="connsiteX8" fmla="*/ 0 w 4114800"/>
                    <a:gd name="connsiteY8" fmla="*/ 2038027 h 2630089"/>
                    <a:gd name="connsiteX9" fmla="*/ 0 w 4114800"/>
                    <a:gd name="connsiteY9" fmla="*/ 2114227 h 2630089"/>
                    <a:gd name="connsiteX10" fmla="*/ 0 w 4114800"/>
                    <a:gd name="connsiteY10" fmla="*/ 2038027 h 2630089"/>
                    <a:gd name="connsiteX11" fmla="*/ 912503 w 4114800"/>
                    <a:gd name="connsiteY11" fmla="*/ 1352227 h 2630089"/>
                    <a:gd name="connsiteX12" fmla="*/ 2513874 w 4114800"/>
                    <a:gd name="connsiteY12" fmla="*/ 1352227 h 2630089"/>
                    <a:gd name="connsiteX13" fmla="*/ 2904163 w 4114800"/>
                    <a:gd name="connsiteY13" fmla="*/ 2038027 h 2630089"/>
                    <a:gd name="connsiteX14" fmla="*/ 912503 w 4114800"/>
                    <a:gd name="connsiteY14" fmla="*/ 1352227 h 2630089"/>
                    <a:gd name="connsiteX15" fmla="*/ 2470509 w 4114800"/>
                    <a:gd name="connsiteY15" fmla="*/ 1276027 h 2630089"/>
                    <a:gd name="connsiteX16" fmla="*/ 4038600 w 4114800"/>
                    <a:gd name="connsiteY16" fmla="*/ 1276027 h 2630089"/>
                    <a:gd name="connsiteX17" fmla="*/ 4038600 w 4114800"/>
                    <a:gd name="connsiteY17" fmla="*/ 1352227 h 2630089"/>
                    <a:gd name="connsiteX18" fmla="*/ 2513874 w 4114800"/>
                    <a:gd name="connsiteY18" fmla="*/ 1352227 h 2630089"/>
                    <a:gd name="connsiteX19" fmla="*/ 2470509 w 4114800"/>
                    <a:gd name="connsiteY19" fmla="*/ 1276027 h 2630089"/>
                    <a:gd name="connsiteX20" fmla="*/ 0 w 4114800"/>
                    <a:gd name="connsiteY20" fmla="*/ 1276027 h 2630089"/>
                    <a:gd name="connsiteX21" fmla="*/ 959378 w 4114800"/>
                    <a:gd name="connsiteY21" fmla="*/ 1276027 h 2630089"/>
                    <a:gd name="connsiteX22" fmla="*/ 912503 w 4114800"/>
                    <a:gd name="connsiteY22" fmla="*/ 1352227 h 2630089"/>
                    <a:gd name="connsiteX23" fmla="*/ 0 w 4114800"/>
                    <a:gd name="connsiteY23" fmla="*/ 1352227 h 2630089"/>
                    <a:gd name="connsiteX24" fmla="*/ 0 w 4114800"/>
                    <a:gd name="connsiteY24" fmla="*/ 1276027 h 2630089"/>
                    <a:gd name="connsiteX25" fmla="*/ 1287497 w 4114800"/>
                    <a:gd name="connsiteY25" fmla="*/ 742627 h 2630089"/>
                    <a:gd name="connsiteX26" fmla="*/ 2166951 w 4114800"/>
                    <a:gd name="connsiteY26" fmla="*/ 742627 h 2630089"/>
                    <a:gd name="connsiteX27" fmla="*/ 2470509 w 4114800"/>
                    <a:gd name="connsiteY27" fmla="*/ 1276027 h 2630089"/>
                    <a:gd name="connsiteX28" fmla="*/ 959378 w 4114800"/>
                    <a:gd name="connsiteY28" fmla="*/ 1276027 h 2630089"/>
                    <a:gd name="connsiteX29" fmla="*/ 1287497 w 4114800"/>
                    <a:gd name="connsiteY29" fmla="*/ 742627 h 2630089"/>
                    <a:gd name="connsiteX30" fmla="*/ 2123585 w 4114800"/>
                    <a:gd name="connsiteY30" fmla="*/ 666427 h 2630089"/>
                    <a:gd name="connsiteX31" fmla="*/ 4114800 w 4114800"/>
                    <a:gd name="connsiteY31" fmla="*/ 666427 h 2630089"/>
                    <a:gd name="connsiteX32" fmla="*/ 4114800 w 4114800"/>
                    <a:gd name="connsiteY32" fmla="*/ 742627 h 2630089"/>
                    <a:gd name="connsiteX33" fmla="*/ 2166951 w 4114800"/>
                    <a:gd name="connsiteY33" fmla="*/ 742627 h 2630089"/>
                    <a:gd name="connsiteX34" fmla="*/ 2123585 w 4114800"/>
                    <a:gd name="connsiteY34" fmla="*/ 666427 h 2630089"/>
                    <a:gd name="connsiteX35" fmla="*/ 76200 w 4114800"/>
                    <a:gd name="connsiteY35" fmla="*/ 666427 h 2630089"/>
                    <a:gd name="connsiteX36" fmla="*/ 1334371 w 4114800"/>
                    <a:gd name="connsiteY36" fmla="*/ 666427 h 2630089"/>
                    <a:gd name="connsiteX37" fmla="*/ 1287497 w 4114800"/>
                    <a:gd name="connsiteY37" fmla="*/ 742627 h 2630089"/>
                    <a:gd name="connsiteX38" fmla="*/ 76200 w 4114800"/>
                    <a:gd name="connsiteY38" fmla="*/ 742627 h 2630089"/>
                    <a:gd name="connsiteX39" fmla="*/ 76200 w 4114800"/>
                    <a:gd name="connsiteY39" fmla="*/ 666427 h 2630089"/>
                    <a:gd name="connsiteX40" fmla="*/ 1744321 w 4114800"/>
                    <a:gd name="connsiteY40" fmla="*/ 0 h 2630089"/>
                    <a:gd name="connsiteX41" fmla="*/ 2123585 w 4114800"/>
                    <a:gd name="connsiteY41" fmla="*/ 666427 h 2630089"/>
                    <a:gd name="connsiteX42" fmla="*/ 1334371 w 4114800"/>
                    <a:gd name="connsiteY42" fmla="*/ 666427 h 2630089"/>
                    <a:gd name="connsiteX43" fmla="*/ 1744321 w 4114800"/>
                    <a:gd name="connsiteY43" fmla="*/ 0 h 2630089"/>
                    <a:gd name="connsiteX0" fmla="*/ 3241106 w 4114800"/>
                    <a:gd name="connsiteY0" fmla="*/ 2630089 h 2630089"/>
                    <a:gd name="connsiteX1" fmla="*/ 2947529 w 4114800"/>
                    <a:gd name="connsiteY1" fmla="*/ 2114227 h 2630089"/>
                    <a:gd name="connsiteX2" fmla="*/ 3241106 w 4114800"/>
                    <a:gd name="connsiteY2" fmla="*/ 2630089 h 2630089"/>
                    <a:gd name="connsiteX3" fmla="*/ 2904163 w 4114800"/>
                    <a:gd name="connsiteY3" fmla="*/ 2038027 h 2630089"/>
                    <a:gd name="connsiteX4" fmla="*/ 4038600 w 4114800"/>
                    <a:gd name="connsiteY4" fmla="*/ 2038027 h 2630089"/>
                    <a:gd name="connsiteX5" fmla="*/ 4038600 w 4114800"/>
                    <a:gd name="connsiteY5" fmla="*/ 2114227 h 2630089"/>
                    <a:gd name="connsiteX6" fmla="*/ 2947529 w 4114800"/>
                    <a:gd name="connsiteY6" fmla="*/ 2114227 h 2630089"/>
                    <a:gd name="connsiteX7" fmla="*/ 2904163 w 4114800"/>
                    <a:gd name="connsiteY7" fmla="*/ 2038027 h 2630089"/>
                    <a:gd name="connsiteX8" fmla="*/ 912503 w 4114800"/>
                    <a:gd name="connsiteY8" fmla="*/ 1352227 h 2630089"/>
                    <a:gd name="connsiteX9" fmla="*/ 2513874 w 4114800"/>
                    <a:gd name="connsiteY9" fmla="*/ 1352227 h 2630089"/>
                    <a:gd name="connsiteX10" fmla="*/ 2904163 w 4114800"/>
                    <a:gd name="connsiteY10" fmla="*/ 2038027 h 2630089"/>
                    <a:gd name="connsiteX11" fmla="*/ 912503 w 4114800"/>
                    <a:gd name="connsiteY11" fmla="*/ 1352227 h 2630089"/>
                    <a:gd name="connsiteX12" fmla="*/ 2470509 w 4114800"/>
                    <a:gd name="connsiteY12" fmla="*/ 1276027 h 2630089"/>
                    <a:gd name="connsiteX13" fmla="*/ 4038600 w 4114800"/>
                    <a:gd name="connsiteY13" fmla="*/ 1276027 h 2630089"/>
                    <a:gd name="connsiteX14" fmla="*/ 4038600 w 4114800"/>
                    <a:gd name="connsiteY14" fmla="*/ 1352227 h 2630089"/>
                    <a:gd name="connsiteX15" fmla="*/ 2513874 w 4114800"/>
                    <a:gd name="connsiteY15" fmla="*/ 1352227 h 2630089"/>
                    <a:gd name="connsiteX16" fmla="*/ 2470509 w 4114800"/>
                    <a:gd name="connsiteY16" fmla="*/ 1276027 h 2630089"/>
                    <a:gd name="connsiteX17" fmla="*/ 0 w 4114800"/>
                    <a:gd name="connsiteY17" fmla="*/ 1276027 h 2630089"/>
                    <a:gd name="connsiteX18" fmla="*/ 959378 w 4114800"/>
                    <a:gd name="connsiteY18" fmla="*/ 1276027 h 2630089"/>
                    <a:gd name="connsiteX19" fmla="*/ 912503 w 4114800"/>
                    <a:gd name="connsiteY19" fmla="*/ 1352227 h 2630089"/>
                    <a:gd name="connsiteX20" fmla="*/ 0 w 4114800"/>
                    <a:gd name="connsiteY20" fmla="*/ 1352227 h 2630089"/>
                    <a:gd name="connsiteX21" fmla="*/ 0 w 4114800"/>
                    <a:gd name="connsiteY21" fmla="*/ 1276027 h 2630089"/>
                    <a:gd name="connsiteX22" fmla="*/ 1287497 w 4114800"/>
                    <a:gd name="connsiteY22" fmla="*/ 742627 h 2630089"/>
                    <a:gd name="connsiteX23" fmla="*/ 2166951 w 4114800"/>
                    <a:gd name="connsiteY23" fmla="*/ 742627 h 2630089"/>
                    <a:gd name="connsiteX24" fmla="*/ 2470509 w 4114800"/>
                    <a:gd name="connsiteY24" fmla="*/ 1276027 h 2630089"/>
                    <a:gd name="connsiteX25" fmla="*/ 959378 w 4114800"/>
                    <a:gd name="connsiteY25" fmla="*/ 1276027 h 2630089"/>
                    <a:gd name="connsiteX26" fmla="*/ 1287497 w 4114800"/>
                    <a:gd name="connsiteY26" fmla="*/ 742627 h 2630089"/>
                    <a:gd name="connsiteX27" fmla="*/ 2123585 w 4114800"/>
                    <a:gd name="connsiteY27" fmla="*/ 666427 h 2630089"/>
                    <a:gd name="connsiteX28" fmla="*/ 4114800 w 4114800"/>
                    <a:gd name="connsiteY28" fmla="*/ 666427 h 2630089"/>
                    <a:gd name="connsiteX29" fmla="*/ 4114800 w 4114800"/>
                    <a:gd name="connsiteY29" fmla="*/ 742627 h 2630089"/>
                    <a:gd name="connsiteX30" fmla="*/ 2166951 w 4114800"/>
                    <a:gd name="connsiteY30" fmla="*/ 742627 h 2630089"/>
                    <a:gd name="connsiteX31" fmla="*/ 2123585 w 4114800"/>
                    <a:gd name="connsiteY31" fmla="*/ 666427 h 2630089"/>
                    <a:gd name="connsiteX32" fmla="*/ 76200 w 4114800"/>
                    <a:gd name="connsiteY32" fmla="*/ 666427 h 2630089"/>
                    <a:gd name="connsiteX33" fmla="*/ 1334371 w 4114800"/>
                    <a:gd name="connsiteY33" fmla="*/ 666427 h 2630089"/>
                    <a:gd name="connsiteX34" fmla="*/ 1287497 w 4114800"/>
                    <a:gd name="connsiteY34" fmla="*/ 742627 h 2630089"/>
                    <a:gd name="connsiteX35" fmla="*/ 76200 w 4114800"/>
                    <a:gd name="connsiteY35" fmla="*/ 742627 h 2630089"/>
                    <a:gd name="connsiteX36" fmla="*/ 76200 w 4114800"/>
                    <a:gd name="connsiteY36" fmla="*/ 666427 h 2630089"/>
                    <a:gd name="connsiteX37" fmla="*/ 1744321 w 4114800"/>
                    <a:gd name="connsiteY37" fmla="*/ 0 h 2630089"/>
                    <a:gd name="connsiteX38" fmla="*/ 2123585 w 4114800"/>
                    <a:gd name="connsiteY38" fmla="*/ 666427 h 2630089"/>
                    <a:gd name="connsiteX39" fmla="*/ 1334371 w 4114800"/>
                    <a:gd name="connsiteY39" fmla="*/ 666427 h 2630089"/>
                    <a:gd name="connsiteX40" fmla="*/ 1744321 w 4114800"/>
                    <a:gd name="connsiteY40" fmla="*/ 0 h 2630089"/>
                    <a:gd name="connsiteX0" fmla="*/ 2904163 w 4114800"/>
                    <a:gd name="connsiteY0" fmla="*/ 2038027 h 2114227"/>
                    <a:gd name="connsiteX1" fmla="*/ 4038600 w 4114800"/>
                    <a:gd name="connsiteY1" fmla="*/ 2038027 h 2114227"/>
                    <a:gd name="connsiteX2" fmla="*/ 4038600 w 4114800"/>
                    <a:gd name="connsiteY2" fmla="*/ 2114227 h 2114227"/>
                    <a:gd name="connsiteX3" fmla="*/ 2947529 w 4114800"/>
                    <a:gd name="connsiteY3" fmla="*/ 2114227 h 2114227"/>
                    <a:gd name="connsiteX4" fmla="*/ 2904163 w 4114800"/>
                    <a:gd name="connsiteY4" fmla="*/ 2038027 h 2114227"/>
                    <a:gd name="connsiteX5" fmla="*/ 912503 w 4114800"/>
                    <a:gd name="connsiteY5" fmla="*/ 1352227 h 2114227"/>
                    <a:gd name="connsiteX6" fmla="*/ 2513874 w 4114800"/>
                    <a:gd name="connsiteY6" fmla="*/ 1352227 h 2114227"/>
                    <a:gd name="connsiteX7" fmla="*/ 2904163 w 4114800"/>
                    <a:gd name="connsiteY7" fmla="*/ 2038027 h 2114227"/>
                    <a:gd name="connsiteX8" fmla="*/ 912503 w 4114800"/>
                    <a:gd name="connsiteY8" fmla="*/ 1352227 h 2114227"/>
                    <a:gd name="connsiteX9" fmla="*/ 2470509 w 4114800"/>
                    <a:gd name="connsiteY9" fmla="*/ 1276027 h 2114227"/>
                    <a:gd name="connsiteX10" fmla="*/ 4038600 w 4114800"/>
                    <a:gd name="connsiteY10" fmla="*/ 1276027 h 2114227"/>
                    <a:gd name="connsiteX11" fmla="*/ 4038600 w 4114800"/>
                    <a:gd name="connsiteY11" fmla="*/ 1352227 h 2114227"/>
                    <a:gd name="connsiteX12" fmla="*/ 2513874 w 4114800"/>
                    <a:gd name="connsiteY12" fmla="*/ 1352227 h 2114227"/>
                    <a:gd name="connsiteX13" fmla="*/ 2470509 w 4114800"/>
                    <a:gd name="connsiteY13" fmla="*/ 1276027 h 2114227"/>
                    <a:gd name="connsiteX14" fmla="*/ 0 w 4114800"/>
                    <a:gd name="connsiteY14" fmla="*/ 1276027 h 2114227"/>
                    <a:gd name="connsiteX15" fmla="*/ 959378 w 4114800"/>
                    <a:gd name="connsiteY15" fmla="*/ 1276027 h 2114227"/>
                    <a:gd name="connsiteX16" fmla="*/ 912503 w 4114800"/>
                    <a:gd name="connsiteY16" fmla="*/ 1352227 h 2114227"/>
                    <a:gd name="connsiteX17" fmla="*/ 0 w 4114800"/>
                    <a:gd name="connsiteY17" fmla="*/ 1352227 h 2114227"/>
                    <a:gd name="connsiteX18" fmla="*/ 0 w 4114800"/>
                    <a:gd name="connsiteY18" fmla="*/ 1276027 h 2114227"/>
                    <a:gd name="connsiteX19" fmla="*/ 1287497 w 4114800"/>
                    <a:gd name="connsiteY19" fmla="*/ 742627 h 2114227"/>
                    <a:gd name="connsiteX20" fmla="*/ 2166951 w 4114800"/>
                    <a:gd name="connsiteY20" fmla="*/ 742627 h 2114227"/>
                    <a:gd name="connsiteX21" fmla="*/ 2470509 w 4114800"/>
                    <a:gd name="connsiteY21" fmla="*/ 1276027 h 2114227"/>
                    <a:gd name="connsiteX22" fmla="*/ 959378 w 4114800"/>
                    <a:gd name="connsiteY22" fmla="*/ 1276027 h 2114227"/>
                    <a:gd name="connsiteX23" fmla="*/ 1287497 w 4114800"/>
                    <a:gd name="connsiteY23" fmla="*/ 742627 h 2114227"/>
                    <a:gd name="connsiteX24" fmla="*/ 2123585 w 4114800"/>
                    <a:gd name="connsiteY24" fmla="*/ 666427 h 2114227"/>
                    <a:gd name="connsiteX25" fmla="*/ 4114800 w 4114800"/>
                    <a:gd name="connsiteY25" fmla="*/ 666427 h 2114227"/>
                    <a:gd name="connsiteX26" fmla="*/ 4114800 w 4114800"/>
                    <a:gd name="connsiteY26" fmla="*/ 742627 h 2114227"/>
                    <a:gd name="connsiteX27" fmla="*/ 2166951 w 4114800"/>
                    <a:gd name="connsiteY27" fmla="*/ 742627 h 2114227"/>
                    <a:gd name="connsiteX28" fmla="*/ 2123585 w 4114800"/>
                    <a:gd name="connsiteY28" fmla="*/ 666427 h 2114227"/>
                    <a:gd name="connsiteX29" fmla="*/ 76200 w 4114800"/>
                    <a:gd name="connsiteY29" fmla="*/ 666427 h 2114227"/>
                    <a:gd name="connsiteX30" fmla="*/ 1334371 w 4114800"/>
                    <a:gd name="connsiteY30" fmla="*/ 666427 h 2114227"/>
                    <a:gd name="connsiteX31" fmla="*/ 1287497 w 4114800"/>
                    <a:gd name="connsiteY31" fmla="*/ 742627 h 2114227"/>
                    <a:gd name="connsiteX32" fmla="*/ 76200 w 4114800"/>
                    <a:gd name="connsiteY32" fmla="*/ 742627 h 2114227"/>
                    <a:gd name="connsiteX33" fmla="*/ 76200 w 4114800"/>
                    <a:gd name="connsiteY33" fmla="*/ 666427 h 2114227"/>
                    <a:gd name="connsiteX34" fmla="*/ 1744321 w 4114800"/>
                    <a:gd name="connsiteY34" fmla="*/ 0 h 2114227"/>
                    <a:gd name="connsiteX35" fmla="*/ 2123585 w 4114800"/>
                    <a:gd name="connsiteY35" fmla="*/ 666427 h 2114227"/>
                    <a:gd name="connsiteX36" fmla="*/ 1334371 w 4114800"/>
                    <a:gd name="connsiteY36" fmla="*/ 666427 h 2114227"/>
                    <a:gd name="connsiteX37" fmla="*/ 1744321 w 4114800"/>
                    <a:gd name="connsiteY37" fmla="*/ 0 h 2114227"/>
                    <a:gd name="connsiteX0" fmla="*/ 2904163 w 4114800"/>
                    <a:gd name="connsiteY0" fmla="*/ 2038027 h 2114227"/>
                    <a:gd name="connsiteX1" fmla="*/ 4038600 w 4114800"/>
                    <a:gd name="connsiteY1" fmla="*/ 2038027 h 2114227"/>
                    <a:gd name="connsiteX2" fmla="*/ 2947529 w 4114800"/>
                    <a:gd name="connsiteY2" fmla="*/ 2114227 h 2114227"/>
                    <a:gd name="connsiteX3" fmla="*/ 2904163 w 4114800"/>
                    <a:gd name="connsiteY3" fmla="*/ 2038027 h 2114227"/>
                    <a:gd name="connsiteX4" fmla="*/ 912503 w 4114800"/>
                    <a:gd name="connsiteY4" fmla="*/ 1352227 h 2114227"/>
                    <a:gd name="connsiteX5" fmla="*/ 2513874 w 4114800"/>
                    <a:gd name="connsiteY5" fmla="*/ 1352227 h 2114227"/>
                    <a:gd name="connsiteX6" fmla="*/ 2904163 w 4114800"/>
                    <a:gd name="connsiteY6" fmla="*/ 2038027 h 2114227"/>
                    <a:gd name="connsiteX7" fmla="*/ 912503 w 4114800"/>
                    <a:gd name="connsiteY7" fmla="*/ 1352227 h 2114227"/>
                    <a:gd name="connsiteX8" fmla="*/ 2470509 w 4114800"/>
                    <a:gd name="connsiteY8" fmla="*/ 1276027 h 2114227"/>
                    <a:gd name="connsiteX9" fmla="*/ 4038600 w 4114800"/>
                    <a:gd name="connsiteY9" fmla="*/ 1276027 h 2114227"/>
                    <a:gd name="connsiteX10" fmla="*/ 4038600 w 4114800"/>
                    <a:gd name="connsiteY10" fmla="*/ 1352227 h 2114227"/>
                    <a:gd name="connsiteX11" fmla="*/ 2513874 w 4114800"/>
                    <a:gd name="connsiteY11" fmla="*/ 1352227 h 2114227"/>
                    <a:gd name="connsiteX12" fmla="*/ 2470509 w 4114800"/>
                    <a:gd name="connsiteY12" fmla="*/ 1276027 h 2114227"/>
                    <a:gd name="connsiteX13" fmla="*/ 0 w 4114800"/>
                    <a:gd name="connsiteY13" fmla="*/ 1276027 h 2114227"/>
                    <a:gd name="connsiteX14" fmla="*/ 959378 w 4114800"/>
                    <a:gd name="connsiteY14" fmla="*/ 1276027 h 2114227"/>
                    <a:gd name="connsiteX15" fmla="*/ 912503 w 4114800"/>
                    <a:gd name="connsiteY15" fmla="*/ 1352227 h 2114227"/>
                    <a:gd name="connsiteX16" fmla="*/ 0 w 4114800"/>
                    <a:gd name="connsiteY16" fmla="*/ 1352227 h 2114227"/>
                    <a:gd name="connsiteX17" fmla="*/ 0 w 4114800"/>
                    <a:gd name="connsiteY17" fmla="*/ 1276027 h 2114227"/>
                    <a:gd name="connsiteX18" fmla="*/ 1287497 w 4114800"/>
                    <a:gd name="connsiteY18" fmla="*/ 742627 h 2114227"/>
                    <a:gd name="connsiteX19" fmla="*/ 2166951 w 4114800"/>
                    <a:gd name="connsiteY19" fmla="*/ 742627 h 2114227"/>
                    <a:gd name="connsiteX20" fmla="*/ 2470509 w 4114800"/>
                    <a:gd name="connsiteY20" fmla="*/ 1276027 h 2114227"/>
                    <a:gd name="connsiteX21" fmla="*/ 959378 w 4114800"/>
                    <a:gd name="connsiteY21" fmla="*/ 1276027 h 2114227"/>
                    <a:gd name="connsiteX22" fmla="*/ 1287497 w 4114800"/>
                    <a:gd name="connsiteY22" fmla="*/ 742627 h 2114227"/>
                    <a:gd name="connsiteX23" fmla="*/ 2123585 w 4114800"/>
                    <a:gd name="connsiteY23" fmla="*/ 666427 h 2114227"/>
                    <a:gd name="connsiteX24" fmla="*/ 4114800 w 4114800"/>
                    <a:gd name="connsiteY24" fmla="*/ 666427 h 2114227"/>
                    <a:gd name="connsiteX25" fmla="*/ 4114800 w 4114800"/>
                    <a:gd name="connsiteY25" fmla="*/ 742627 h 2114227"/>
                    <a:gd name="connsiteX26" fmla="*/ 2166951 w 4114800"/>
                    <a:gd name="connsiteY26" fmla="*/ 742627 h 2114227"/>
                    <a:gd name="connsiteX27" fmla="*/ 2123585 w 4114800"/>
                    <a:gd name="connsiteY27" fmla="*/ 666427 h 2114227"/>
                    <a:gd name="connsiteX28" fmla="*/ 76200 w 4114800"/>
                    <a:gd name="connsiteY28" fmla="*/ 666427 h 2114227"/>
                    <a:gd name="connsiteX29" fmla="*/ 1334371 w 4114800"/>
                    <a:gd name="connsiteY29" fmla="*/ 666427 h 2114227"/>
                    <a:gd name="connsiteX30" fmla="*/ 1287497 w 4114800"/>
                    <a:gd name="connsiteY30" fmla="*/ 742627 h 2114227"/>
                    <a:gd name="connsiteX31" fmla="*/ 76200 w 4114800"/>
                    <a:gd name="connsiteY31" fmla="*/ 742627 h 2114227"/>
                    <a:gd name="connsiteX32" fmla="*/ 76200 w 4114800"/>
                    <a:gd name="connsiteY32" fmla="*/ 666427 h 2114227"/>
                    <a:gd name="connsiteX33" fmla="*/ 1744321 w 4114800"/>
                    <a:gd name="connsiteY33" fmla="*/ 0 h 2114227"/>
                    <a:gd name="connsiteX34" fmla="*/ 2123585 w 4114800"/>
                    <a:gd name="connsiteY34" fmla="*/ 666427 h 2114227"/>
                    <a:gd name="connsiteX35" fmla="*/ 1334371 w 4114800"/>
                    <a:gd name="connsiteY35" fmla="*/ 666427 h 2114227"/>
                    <a:gd name="connsiteX36" fmla="*/ 1744321 w 4114800"/>
                    <a:gd name="connsiteY36" fmla="*/ 0 h 2114227"/>
                    <a:gd name="connsiteX0" fmla="*/ 2904163 w 4114800"/>
                    <a:gd name="connsiteY0" fmla="*/ 2038027 h 2114227"/>
                    <a:gd name="connsiteX1" fmla="*/ 2947529 w 4114800"/>
                    <a:gd name="connsiteY1" fmla="*/ 2114227 h 2114227"/>
                    <a:gd name="connsiteX2" fmla="*/ 2904163 w 4114800"/>
                    <a:gd name="connsiteY2" fmla="*/ 2038027 h 2114227"/>
                    <a:gd name="connsiteX3" fmla="*/ 912503 w 4114800"/>
                    <a:gd name="connsiteY3" fmla="*/ 1352227 h 2114227"/>
                    <a:gd name="connsiteX4" fmla="*/ 2513874 w 4114800"/>
                    <a:gd name="connsiteY4" fmla="*/ 1352227 h 2114227"/>
                    <a:gd name="connsiteX5" fmla="*/ 2904163 w 4114800"/>
                    <a:gd name="connsiteY5" fmla="*/ 2038027 h 2114227"/>
                    <a:gd name="connsiteX6" fmla="*/ 912503 w 4114800"/>
                    <a:gd name="connsiteY6" fmla="*/ 1352227 h 2114227"/>
                    <a:gd name="connsiteX7" fmla="*/ 2470509 w 4114800"/>
                    <a:gd name="connsiteY7" fmla="*/ 1276027 h 2114227"/>
                    <a:gd name="connsiteX8" fmla="*/ 4038600 w 4114800"/>
                    <a:gd name="connsiteY8" fmla="*/ 1276027 h 2114227"/>
                    <a:gd name="connsiteX9" fmla="*/ 4038600 w 4114800"/>
                    <a:gd name="connsiteY9" fmla="*/ 1352227 h 2114227"/>
                    <a:gd name="connsiteX10" fmla="*/ 2513874 w 4114800"/>
                    <a:gd name="connsiteY10" fmla="*/ 1352227 h 2114227"/>
                    <a:gd name="connsiteX11" fmla="*/ 2470509 w 4114800"/>
                    <a:gd name="connsiteY11" fmla="*/ 1276027 h 2114227"/>
                    <a:gd name="connsiteX12" fmla="*/ 0 w 4114800"/>
                    <a:gd name="connsiteY12" fmla="*/ 1276027 h 2114227"/>
                    <a:gd name="connsiteX13" fmla="*/ 959378 w 4114800"/>
                    <a:gd name="connsiteY13" fmla="*/ 1276027 h 2114227"/>
                    <a:gd name="connsiteX14" fmla="*/ 912503 w 4114800"/>
                    <a:gd name="connsiteY14" fmla="*/ 1352227 h 2114227"/>
                    <a:gd name="connsiteX15" fmla="*/ 0 w 4114800"/>
                    <a:gd name="connsiteY15" fmla="*/ 1352227 h 2114227"/>
                    <a:gd name="connsiteX16" fmla="*/ 0 w 4114800"/>
                    <a:gd name="connsiteY16" fmla="*/ 1276027 h 2114227"/>
                    <a:gd name="connsiteX17" fmla="*/ 1287497 w 4114800"/>
                    <a:gd name="connsiteY17" fmla="*/ 742627 h 2114227"/>
                    <a:gd name="connsiteX18" fmla="*/ 2166951 w 4114800"/>
                    <a:gd name="connsiteY18" fmla="*/ 742627 h 2114227"/>
                    <a:gd name="connsiteX19" fmla="*/ 2470509 w 4114800"/>
                    <a:gd name="connsiteY19" fmla="*/ 1276027 h 2114227"/>
                    <a:gd name="connsiteX20" fmla="*/ 959378 w 4114800"/>
                    <a:gd name="connsiteY20" fmla="*/ 1276027 h 2114227"/>
                    <a:gd name="connsiteX21" fmla="*/ 1287497 w 4114800"/>
                    <a:gd name="connsiteY21" fmla="*/ 742627 h 2114227"/>
                    <a:gd name="connsiteX22" fmla="*/ 2123585 w 4114800"/>
                    <a:gd name="connsiteY22" fmla="*/ 666427 h 2114227"/>
                    <a:gd name="connsiteX23" fmla="*/ 4114800 w 4114800"/>
                    <a:gd name="connsiteY23" fmla="*/ 666427 h 2114227"/>
                    <a:gd name="connsiteX24" fmla="*/ 4114800 w 4114800"/>
                    <a:gd name="connsiteY24" fmla="*/ 742627 h 2114227"/>
                    <a:gd name="connsiteX25" fmla="*/ 2166951 w 4114800"/>
                    <a:gd name="connsiteY25" fmla="*/ 742627 h 2114227"/>
                    <a:gd name="connsiteX26" fmla="*/ 2123585 w 4114800"/>
                    <a:gd name="connsiteY26" fmla="*/ 666427 h 2114227"/>
                    <a:gd name="connsiteX27" fmla="*/ 76200 w 4114800"/>
                    <a:gd name="connsiteY27" fmla="*/ 666427 h 2114227"/>
                    <a:gd name="connsiteX28" fmla="*/ 1334371 w 4114800"/>
                    <a:gd name="connsiteY28" fmla="*/ 666427 h 2114227"/>
                    <a:gd name="connsiteX29" fmla="*/ 1287497 w 4114800"/>
                    <a:gd name="connsiteY29" fmla="*/ 742627 h 2114227"/>
                    <a:gd name="connsiteX30" fmla="*/ 76200 w 4114800"/>
                    <a:gd name="connsiteY30" fmla="*/ 742627 h 2114227"/>
                    <a:gd name="connsiteX31" fmla="*/ 76200 w 4114800"/>
                    <a:gd name="connsiteY31" fmla="*/ 666427 h 2114227"/>
                    <a:gd name="connsiteX32" fmla="*/ 1744321 w 4114800"/>
                    <a:gd name="connsiteY32" fmla="*/ 0 h 2114227"/>
                    <a:gd name="connsiteX33" fmla="*/ 2123585 w 4114800"/>
                    <a:gd name="connsiteY33" fmla="*/ 666427 h 2114227"/>
                    <a:gd name="connsiteX34" fmla="*/ 1334371 w 4114800"/>
                    <a:gd name="connsiteY34" fmla="*/ 666427 h 2114227"/>
                    <a:gd name="connsiteX35" fmla="*/ 1744321 w 4114800"/>
                    <a:gd name="connsiteY35" fmla="*/ 0 h 2114227"/>
                    <a:gd name="connsiteX0" fmla="*/ 912503 w 4114800"/>
                    <a:gd name="connsiteY0" fmla="*/ 1352227 h 2038027"/>
                    <a:gd name="connsiteX1" fmla="*/ 2513874 w 4114800"/>
                    <a:gd name="connsiteY1" fmla="*/ 1352227 h 2038027"/>
                    <a:gd name="connsiteX2" fmla="*/ 2904163 w 4114800"/>
                    <a:gd name="connsiteY2" fmla="*/ 2038027 h 2038027"/>
                    <a:gd name="connsiteX3" fmla="*/ 912503 w 4114800"/>
                    <a:gd name="connsiteY3" fmla="*/ 1352227 h 2038027"/>
                    <a:gd name="connsiteX4" fmla="*/ 2470509 w 4114800"/>
                    <a:gd name="connsiteY4" fmla="*/ 1276027 h 2038027"/>
                    <a:gd name="connsiteX5" fmla="*/ 4038600 w 4114800"/>
                    <a:gd name="connsiteY5" fmla="*/ 1276027 h 2038027"/>
                    <a:gd name="connsiteX6" fmla="*/ 4038600 w 4114800"/>
                    <a:gd name="connsiteY6" fmla="*/ 1352227 h 2038027"/>
                    <a:gd name="connsiteX7" fmla="*/ 2513874 w 4114800"/>
                    <a:gd name="connsiteY7" fmla="*/ 1352227 h 2038027"/>
                    <a:gd name="connsiteX8" fmla="*/ 2470509 w 4114800"/>
                    <a:gd name="connsiteY8" fmla="*/ 1276027 h 2038027"/>
                    <a:gd name="connsiteX9" fmla="*/ 0 w 4114800"/>
                    <a:gd name="connsiteY9" fmla="*/ 1276027 h 2038027"/>
                    <a:gd name="connsiteX10" fmla="*/ 959378 w 4114800"/>
                    <a:gd name="connsiteY10" fmla="*/ 1276027 h 2038027"/>
                    <a:gd name="connsiteX11" fmla="*/ 912503 w 4114800"/>
                    <a:gd name="connsiteY11" fmla="*/ 1352227 h 2038027"/>
                    <a:gd name="connsiteX12" fmla="*/ 0 w 4114800"/>
                    <a:gd name="connsiteY12" fmla="*/ 1352227 h 2038027"/>
                    <a:gd name="connsiteX13" fmla="*/ 0 w 4114800"/>
                    <a:gd name="connsiteY13" fmla="*/ 1276027 h 2038027"/>
                    <a:gd name="connsiteX14" fmla="*/ 1287497 w 4114800"/>
                    <a:gd name="connsiteY14" fmla="*/ 742627 h 2038027"/>
                    <a:gd name="connsiteX15" fmla="*/ 2166951 w 4114800"/>
                    <a:gd name="connsiteY15" fmla="*/ 742627 h 2038027"/>
                    <a:gd name="connsiteX16" fmla="*/ 2470509 w 4114800"/>
                    <a:gd name="connsiteY16" fmla="*/ 1276027 h 2038027"/>
                    <a:gd name="connsiteX17" fmla="*/ 959378 w 4114800"/>
                    <a:gd name="connsiteY17" fmla="*/ 1276027 h 2038027"/>
                    <a:gd name="connsiteX18" fmla="*/ 1287497 w 4114800"/>
                    <a:gd name="connsiteY18" fmla="*/ 742627 h 2038027"/>
                    <a:gd name="connsiteX19" fmla="*/ 2123585 w 4114800"/>
                    <a:gd name="connsiteY19" fmla="*/ 666427 h 2038027"/>
                    <a:gd name="connsiteX20" fmla="*/ 4114800 w 4114800"/>
                    <a:gd name="connsiteY20" fmla="*/ 666427 h 2038027"/>
                    <a:gd name="connsiteX21" fmla="*/ 4114800 w 4114800"/>
                    <a:gd name="connsiteY21" fmla="*/ 742627 h 2038027"/>
                    <a:gd name="connsiteX22" fmla="*/ 2166951 w 4114800"/>
                    <a:gd name="connsiteY22" fmla="*/ 742627 h 2038027"/>
                    <a:gd name="connsiteX23" fmla="*/ 2123585 w 4114800"/>
                    <a:gd name="connsiteY23" fmla="*/ 666427 h 2038027"/>
                    <a:gd name="connsiteX24" fmla="*/ 76200 w 4114800"/>
                    <a:gd name="connsiteY24" fmla="*/ 666427 h 2038027"/>
                    <a:gd name="connsiteX25" fmla="*/ 1334371 w 4114800"/>
                    <a:gd name="connsiteY25" fmla="*/ 666427 h 2038027"/>
                    <a:gd name="connsiteX26" fmla="*/ 1287497 w 4114800"/>
                    <a:gd name="connsiteY26" fmla="*/ 742627 h 2038027"/>
                    <a:gd name="connsiteX27" fmla="*/ 76200 w 4114800"/>
                    <a:gd name="connsiteY27" fmla="*/ 742627 h 2038027"/>
                    <a:gd name="connsiteX28" fmla="*/ 76200 w 4114800"/>
                    <a:gd name="connsiteY28" fmla="*/ 666427 h 2038027"/>
                    <a:gd name="connsiteX29" fmla="*/ 1744321 w 4114800"/>
                    <a:gd name="connsiteY29" fmla="*/ 0 h 2038027"/>
                    <a:gd name="connsiteX30" fmla="*/ 2123585 w 4114800"/>
                    <a:gd name="connsiteY30" fmla="*/ 666427 h 2038027"/>
                    <a:gd name="connsiteX31" fmla="*/ 1334371 w 4114800"/>
                    <a:gd name="connsiteY31" fmla="*/ 666427 h 2038027"/>
                    <a:gd name="connsiteX32" fmla="*/ 1744321 w 4114800"/>
                    <a:gd name="connsiteY32" fmla="*/ 0 h 2038027"/>
                    <a:gd name="connsiteX0" fmla="*/ 912503 w 4114800"/>
                    <a:gd name="connsiteY0" fmla="*/ 1352227 h 1352227"/>
                    <a:gd name="connsiteX1" fmla="*/ 2513874 w 4114800"/>
                    <a:gd name="connsiteY1" fmla="*/ 1352227 h 1352227"/>
                    <a:gd name="connsiteX2" fmla="*/ 912503 w 4114800"/>
                    <a:gd name="connsiteY2" fmla="*/ 1352227 h 1352227"/>
                    <a:gd name="connsiteX3" fmla="*/ 2470509 w 4114800"/>
                    <a:gd name="connsiteY3" fmla="*/ 1276027 h 1352227"/>
                    <a:gd name="connsiteX4" fmla="*/ 4038600 w 4114800"/>
                    <a:gd name="connsiteY4" fmla="*/ 1276027 h 1352227"/>
                    <a:gd name="connsiteX5" fmla="*/ 4038600 w 4114800"/>
                    <a:gd name="connsiteY5" fmla="*/ 1352227 h 1352227"/>
                    <a:gd name="connsiteX6" fmla="*/ 2513874 w 4114800"/>
                    <a:gd name="connsiteY6" fmla="*/ 1352227 h 1352227"/>
                    <a:gd name="connsiteX7" fmla="*/ 2470509 w 4114800"/>
                    <a:gd name="connsiteY7" fmla="*/ 1276027 h 1352227"/>
                    <a:gd name="connsiteX8" fmla="*/ 0 w 4114800"/>
                    <a:gd name="connsiteY8" fmla="*/ 1276027 h 1352227"/>
                    <a:gd name="connsiteX9" fmla="*/ 959378 w 4114800"/>
                    <a:gd name="connsiteY9" fmla="*/ 1276027 h 1352227"/>
                    <a:gd name="connsiteX10" fmla="*/ 912503 w 4114800"/>
                    <a:gd name="connsiteY10" fmla="*/ 1352227 h 1352227"/>
                    <a:gd name="connsiteX11" fmla="*/ 0 w 4114800"/>
                    <a:gd name="connsiteY11" fmla="*/ 1352227 h 1352227"/>
                    <a:gd name="connsiteX12" fmla="*/ 0 w 4114800"/>
                    <a:gd name="connsiteY12" fmla="*/ 1276027 h 1352227"/>
                    <a:gd name="connsiteX13" fmla="*/ 1287497 w 4114800"/>
                    <a:gd name="connsiteY13" fmla="*/ 742627 h 1352227"/>
                    <a:gd name="connsiteX14" fmla="*/ 2166951 w 4114800"/>
                    <a:gd name="connsiteY14" fmla="*/ 742627 h 1352227"/>
                    <a:gd name="connsiteX15" fmla="*/ 2470509 w 4114800"/>
                    <a:gd name="connsiteY15" fmla="*/ 1276027 h 1352227"/>
                    <a:gd name="connsiteX16" fmla="*/ 959378 w 4114800"/>
                    <a:gd name="connsiteY16" fmla="*/ 1276027 h 1352227"/>
                    <a:gd name="connsiteX17" fmla="*/ 1287497 w 4114800"/>
                    <a:gd name="connsiteY17" fmla="*/ 742627 h 1352227"/>
                    <a:gd name="connsiteX18" fmla="*/ 2123585 w 4114800"/>
                    <a:gd name="connsiteY18" fmla="*/ 666427 h 1352227"/>
                    <a:gd name="connsiteX19" fmla="*/ 4114800 w 4114800"/>
                    <a:gd name="connsiteY19" fmla="*/ 666427 h 1352227"/>
                    <a:gd name="connsiteX20" fmla="*/ 4114800 w 4114800"/>
                    <a:gd name="connsiteY20" fmla="*/ 742627 h 1352227"/>
                    <a:gd name="connsiteX21" fmla="*/ 2166951 w 4114800"/>
                    <a:gd name="connsiteY21" fmla="*/ 742627 h 1352227"/>
                    <a:gd name="connsiteX22" fmla="*/ 2123585 w 4114800"/>
                    <a:gd name="connsiteY22" fmla="*/ 666427 h 1352227"/>
                    <a:gd name="connsiteX23" fmla="*/ 76200 w 4114800"/>
                    <a:gd name="connsiteY23" fmla="*/ 666427 h 1352227"/>
                    <a:gd name="connsiteX24" fmla="*/ 1334371 w 4114800"/>
                    <a:gd name="connsiteY24" fmla="*/ 666427 h 1352227"/>
                    <a:gd name="connsiteX25" fmla="*/ 1287497 w 4114800"/>
                    <a:gd name="connsiteY25" fmla="*/ 742627 h 1352227"/>
                    <a:gd name="connsiteX26" fmla="*/ 76200 w 4114800"/>
                    <a:gd name="connsiteY26" fmla="*/ 742627 h 1352227"/>
                    <a:gd name="connsiteX27" fmla="*/ 76200 w 4114800"/>
                    <a:gd name="connsiteY27" fmla="*/ 666427 h 1352227"/>
                    <a:gd name="connsiteX28" fmla="*/ 1744321 w 4114800"/>
                    <a:gd name="connsiteY28" fmla="*/ 0 h 1352227"/>
                    <a:gd name="connsiteX29" fmla="*/ 2123585 w 4114800"/>
                    <a:gd name="connsiteY29" fmla="*/ 666427 h 1352227"/>
                    <a:gd name="connsiteX30" fmla="*/ 1334371 w 4114800"/>
                    <a:gd name="connsiteY30" fmla="*/ 666427 h 1352227"/>
                    <a:gd name="connsiteX31" fmla="*/ 1744321 w 4114800"/>
                    <a:gd name="connsiteY31" fmla="*/ 0 h 1352227"/>
                    <a:gd name="connsiteX0" fmla="*/ 912503 w 4114800"/>
                    <a:gd name="connsiteY0" fmla="*/ 1352227 h 1352227"/>
                    <a:gd name="connsiteX1" fmla="*/ 2513874 w 4114800"/>
                    <a:gd name="connsiteY1" fmla="*/ 1352227 h 1352227"/>
                    <a:gd name="connsiteX2" fmla="*/ 912503 w 4114800"/>
                    <a:gd name="connsiteY2" fmla="*/ 1352227 h 1352227"/>
                    <a:gd name="connsiteX3" fmla="*/ 2470509 w 4114800"/>
                    <a:gd name="connsiteY3" fmla="*/ 1276027 h 1352227"/>
                    <a:gd name="connsiteX4" fmla="*/ 4038600 w 4114800"/>
                    <a:gd name="connsiteY4" fmla="*/ 1276027 h 1352227"/>
                    <a:gd name="connsiteX5" fmla="*/ 2513874 w 4114800"/>
                    <a:gd name="connsiteY5" fmla="*/ 1352227 h 1352227"/>
                    <a:gd name="connsiteX6" fmla="*/ 2470509 w 4114800"/>
                    <a:gd name="connsiteY6" fmla="*/ 1276027 h 1352227"/>
                    <a:gd name="connsiteX7" fmla="*/ 0 w 4114800"/>
                    <a:gd name="connsiteY7" fmla="*/ 1276027 h 1352227"/>
                    <a:gd name="connsiteX8" fmla="*/ 959378 w 4114800"/>
                    <a:gd name="connsiteY8" fmla="*/ 1276027 h 1352227"/>
                    <a:gd name="connsiteX9" fmla="*/ 912503 w 4114800"/>
                    <a:gd name="connsiteY9" fmla="*/ 1352227 h 1352227"/>
                    <a:gd name="connsiteX10" fmla="*/ 0 w 4114800"/>
                    <a:gd name="connsiteY10" fmla="*/ 1352227 h 1352227"/>
                    <a:gd name="connsiteX11" fmla="*/ 0 w 4114800"/>
                    <a:gd name="connsiteY11" fmla="*/ 1276027 h 1352227"/>
                    <a:gd name="connsiteX12" fmla="*/ 1287497 w 4114800"/>
                    <a:gd name="connsiteY12" fmla="*/ 742627 h 1352227"/>
                    <a:gd name="connsiteX13" fmla="*/ 2166951 w 4114800"/>
                    <a:gd name="connsiteY13" fmla="*/ 742627 h 1352227"/>
                    <a:gd name="connsiteX14" fmla="*/ 2470509 w 4114800"/>
                    <a:gd name="connsiteY14" fmla="*/ 1276027 h 1352227"/>
                    <a:gd name="connsiteX15" fmla="*/ 959378 w 4114800"/>
                    <a:gd name="connsiteY15" fmla="*/ 1276027 h 1352227"/>
                    <a:gd name="connsiteX16" fmla="*/ 1287497 w 4114800"/>
                    <a:gd name="connsiteY16" fmla="*/ 742627 h 1352227"/>
                    <a:gd name="connsiteX17" fmla="*/ 2123585 w 4114800"/>
                    <a:gd name="connsiteY17" fmla="*/ 666427 h 1352227"/>
                    <a:gd name="connsiteX18" fmla="*/ 4114800 w 4114800"/>
                    <a:gd name="connsiteY18" fmla="*/ 666427 h 1352227"/>
                    <a:gd name="connsiteX19" fmla="*/ 4114800 w 4114800"/>
                    <a:gd name="connsiteY19" fmla="*/ 742627 h 1352227"/>
                    <a:gd name="connsiteX20" fmla="*/ 2166951 w 4114800"/>
                    <a:gd name="connsiteY20" fmla="*/ 742627 h 1352227"/>
                    <a:gd name="connsiteX21" fmla="*/ 2123585 w 4114800"/>
                    <a:gd name="connsiteY21" fmla="*/ 666427 h 1352227"/>
                    <a:gd name="connsiteX22" fmla="*/ 76200 w 4114800"/>
                    <a:gd name="connsiteY22" fmla="*/ 666427 h 1352227"/>
                    <a:gd name="connsiteX23" fmla="*/ 1334371 w 4114800"/>
                    <a:gd name="connsiteY23" fmla="*/ 666427 h 1352227"/>
                    <a:gd name="connsiteX24" fmla="*/ 1287497 w 4114800"/>
                    <a:gd name="connsiteY24" fmla="*/ 742627 h 1352227"/>
                    <a:gd name="connsiteX25" fmla="*/ 76200 w 4114800"/>
                    <a:gd name="connsiteY25" fmla="*/ 742627 h 1352227"/>
                    <a:gd name="connsiteX26" fmla="*/ 76200 w 4114800"/>
                    <a:gd name="connsiteY26" fmla="*/ 666427 h 1352227"/>
                    <a:gd name="connsiteX27" fmla="*/ 1744321 w 4114800"/>
                    <a:gd name="connsiteY27" fmla="*/ 0 h 1352227"/>
                    <a:gd name="connsiteX28" fmla="*/ 2123585 w 4114800"/>
                    <a:gd name="connsiteY28" fmla="*/ 666427 h 1352227"/>
                    <a:gd name="connsiteX29" fmla="*/ 1334371 w 4114800"/>
                    <a:gd name="connsiteY29" fmla="*/ 666427 h 1352227"/>
                    <a:gd name="connsiteX30" fmla="*/ 1744321 w 4114800"/>
                    <a:gd name="connsiteY30" fmla="*/ 0 h 1352227"/>
                    <a:gd name="connsiteX0" fmla="*/ 912503 w 4114800"/>
                    <a:gd name="connsiteY0" fmla="*/ 1352227 h 1352227"/>
                    <a:gd name="connsiteX1" fmla="*/ 2513874 w 4114800"/>
                    <a:gd name="connsiteY1" fmla="*/ 1352227 h 1352227"/>
                    <a:gd name="connsiteX2" fmla="*/ 912503 w 4114800"/>
                    <a:gd name="connsiteY2" fmla="*/ 1352227 h 1352227"/>
                    <a:gd name="connsiteX3" fmla="*/ 2470509 w 4114800"/>
                    <a:gd name="connsiteY3" fmla="*/ 1276027 h 1352227"/>
                    <a:gd name="connsiteX4" fmla="*/ 2513874 w 4114800"/>
                    <a:gd name="connsiteY4" fmla="*/ 1352227 h 1352227"/>
                    <a:gd name="connsiteX5" fmla="*/ 2470509 w 4114800"/>
                    <a:gd name="connsiteY5" fmla="*/ 1276027 h 1352227"/>
                    <a:gd name="connsiteX6" fmla="*/ 0 w 4114800"/>
                    <a:gd name="connsiteY6" fmla="*/ 1276027 h 1352227"/>
                    <a:gd name="connsiteX7" fmla="*/ 959378 w 4114800"/>
                    <a:gd name="connsiteY7" fmla="*/ 1276027 h 1352227"/>
                    <a:gd name="connsiteX8" fmla="*/ 912503 w 4114800"/>
                    <a:gd name="connsiteY8" fmla="*/ 1352227 h 1352227"/>
                    <a:gd name="connsiteX9" fmla="*/ 0 w 4114800"/>
                    <a:gd name="connsiteY9" fmla="*/ 1352227 h 1352227"/>
                    <a:gd name="connsiteX10" fmla="*/ 0 w 4114800"/>
                    <a:gd name="connsiteY10" fmla="*/ 1276027 h 1352227"/>
                    <a:gd name="connsiteX11" fmla="*/ 1287497 w 4114800"/>
                    <a:gd name="connsiteY11" fmla="*/ 742627 h 1352227"/>
                    <a:gd name="connsiteX12" fmla="*/ 2166951 w 4114800"/>
                    <a:gd name="connsiteY12" fmla="*/ 742627 h 1352227"/>
                    <a:gd name="connsiteX13" fmla="*/ 2470509 w 4114800"/>
                    <a:gd name="connsiteY13" fmla="*/ 1276027 h 1352227"/>
                    <a:gd name="connsiteX14" fmla="*/ 959378 w 4114800"/>
                    <a:gd name="connsiteY14" fmla="*/ 1276027 h 1352227"/>
                    <a:gd name="connsiteX15" fmla="*/ 1287497 w 4114800"/>
                    <a:gd name="connsiteY15" fmla="*/ 742627 h 1352227"/>
                    <a:gd name="connsiteX16" fmla="*/ 2123585 w 4114800"/>
                    <a:gd name="connsiteY16" fmla="*/ 666427 h 1352227"/>
                    <a:gd name="connsiteX17" fmla="*/ 4114800 w 4114800"/>
                    <a:gd name="connsiteY17" fmla="*/ 666427 h 1352227"/>
                    <a:gd name="connsiteX18" fmla="*/ 4114800 w 4114800"/>
                    <a:gd name="connsiteY18" fmla="*/ 742627 h 1352227"/>
                    <a:gd name="connsiteX19" fmla="*/ 2166951 w 4114800"/>
                    <a:gd name="connsiteY19" fmla="*/ 742627 h 1352227"/>
                    <a:gd name="connsiteX20" fmla="*/ 2123585 w 4114800"/>
                    <a:gd name="connsiteY20" fmla="*/ 666427 h 1352227"/>
                    <a:gd name="connsiteX21" fmla="*/ 76200 w 4114800"/>
                    <a:gd name="connsiteY21" fmla="*/ 666427 h 1352227"/>
                    <a:gd name="connsiteX22" fmla="*/ 1334371 w 4114800"/>
                    <a:gd name="connsiteY22" fmla="*/ 666427 h 1352227"/>
                    <a:gd name="connsiteX23" fmla="*/ 1287497 w 4114800"/>
                    <a:gd name="connsiteY23" fmla="*/ 742627 h 1352227"/>
                    <a:gd name="connsiteX24" fmla="*/ 76200 w 4114800"/>
                    <a:gd name="connsiteY24" fmla="*/ 742627 h 1352227"/>
                    <a:gd name="connsiteX25" fmla="*/ 76200 w 4114800"/>
                    <a:gd name="connsiteY25" fmla="*/ 666427 h 1352227"/>
                    <a:gd name="connsiteX26" fmla="*/ 1744321 w 4114800"/>
                    <a:gd name="connsiteY26" fmla="*/ 0 h 1352227"/>
                    <a:gd name="connsiteX27" fmla="*/ 2123585 w 4114800"/>
                    <a:gd name="connsiteY27" fmla="*/ 666427 h 1352227"/>
                    <a:gd name="connsiteX28" fmla="*/ 1334371 w 4114800"/>
                    <a:gd name="connsiteY28" fmla="*/ 666427 h 1352227"/>
                    <a:gd name="connsiteX29" fmla="*/ 1744321 w 4114800"/>
                    <a:gd name="connsiteY29" fmla="*/ 0 h 1352227"/>
                    <a:gd name="connsiteX0" fmla="*/ 912503 w 4114800"/>
                    <a:gd name="connsiteY0" fmla="*/ 1352227 h 1352227"/>
                    <a:gd name="connsiteX1" fmla="*/ 2513874 w 4114800"/>
                    <a:gd name="connsiteY1" fmla="*/ 1352227 h 1352227"/>
                    <a:gd name="connsiteX2" fmla="*/ 912503 w 4114800"/>
                    <a:gd name="connsiteY2" fmla="*/ 1352227 h 1352227"/>
                    <a:gd name="connsiteX3" fmla="*/ 0 w 4114800"/>
                    <a:gd name="connsiteY3" fmla="*/ 1276027 h 1352227"/>
                    <a:gd name="connsiteX4" fmla="*/ 959378 w 4114800"/>
                    <a:gd name="connsiteY4" fmla="*/ 1276027 h 1352227"/>
                    <a:gd name="connsiteX5" fmla="*/ 912503 w 4114800"/>
                    <a:gd name="connsiteY5" fmla="*/ 1352227 h 1352227"/>
                    <a:gd name="connsiteX6" fmla="*/ 0 w 4114800"/>
                    <a:gd name="connsiteY6" fmla="*/ 1352227 h 1352227"/>
                    <a:gd name="connsiteX7" fmla="*/ 0 w 4114800"/>
                    <a:gd name="connsiteY7" fmla="*/ 1276027 h 1352227"/>
                    <a:gd name="connsiteX8" fmla="*/ 1287497 w 4114800"/>
                    <a:gd name="connsiteY8" fmla="*/ 742627 h 1352227"/>
                    <a:gd name="connsiteX9" fmla="*/ 2166951 w 4114800"/>
                    <a:gd name="connsiteY9" fmla="*/ 742627 h 1352227"/>
                    <a:gd name="connsiteX10" fmla="*/ 2470509 w 4114800"/>
                    <a:gd name="connsiteY10" fmla="*/ 1276027 h 1352227"/>
                    <a:gd name="connsiteX11" fmla="*/ 959378 w 4114800"/>
                    <a:gd name="connsiteY11" fmla="*/ 1276027 h 1352227"/>
                    <a:gd name="connsiteX12" fmla="*/ 1287497 w 4114800"/>
                    <a:gd name="connsiteY12" fmla="*/ 742627 h 1352227"/>
                    <a:gd name="connsiteX13" fmla="*/ 2123585 w 4114800"/>
                    <a:gd name="connsiteY13" fmla="*/ 666427 h 1352227"/>
                    <a:gd name="connsiteX14" fmla="*/ 4114800 w 4114800"/>
                    <a:gd name="connsiteY14" fmla="*/ 666427 h 1352227"/>
                    <a:gd name="connsiteX15" fmla="*/ 4114800 w 4114800"/>
                    <a:gd name="connsiteY15" fmla="*/ 742627 h 1352227"/>
                    <a:gd name="connsiteX16" fmla="*/ 2166951 w 4114800"/>
                    <a:gd name="connsiteY16" fmla="*/ 742627 h 1352227"/>
                    <a:gd name="connsiteX17" fmla="*/ 2123585 w 4114800"/>
                    <a:gd name="connsiteY17" fmla="*/ 666427 h 1352227"/>
                    <a:gd name="connsiteX18" fmla="*/ 76200 w 4114800"/>
                    <a:gd name="connsiteY18" fmla="*/ 666427 h 1352227"/>
                    <a:gd name="connsiteX19" fmla="*/ 1334371 w 4114800"/>
                    <a:gd name="connsiteY19" fmla="*/ 666427 h 1352227"/>
                    <a:gd name="connsiteX20" fmla="*/ 1287497 w 4114800"/>
                    <a:gd name="connsiteY20" fmla="*/ 742627 h 1352227"/>
                    <a:gd name="connsiteX21" fmla="*/ 76200 w 4114800"/>
                    <a:gd name="connsiteY21" fmla="*/ 742627 h 1352227"/>
                    <a:gd name="connsiteX22" fmla="*/ 76200 w 4114800"/>
                    <a:gd name="connsiteY22" fmla="*/ 666427 h 1352227"/>
                    <a:gd name="connsiteX23" fmla="*/ 1744321 w 4114800"/>
                    <a:gd name="connsiteY23" fmla="*/ 0 h 1352227"/>
                    <a:gd name="connsiteX24" fmla="*/ 2123585 w 4114800"/>
                    <a:gd name="connsiteY24" fmla="*/ 666427 h 1352227"/>
                    <a:gd name="connsiteX25" fmla="*/ 1334371 w 4114800"/>
                    <a:gd name="connsiteY25" fmla="*/ 666427 h 1352227"/>
                    <a:gd name="connsiteX26" fmla="*/ 1744321 w 4114800"/>
                    <a:gd name="connsiteY26" fmla="*/ 0 h 1352227"/>
                    <a:gd name="connsiteX0" fmla="*/ 912503 w 4114800"/>
                    <a:gd name="connsiteY0" fmla="*/ 1352227 h 1352227"/>
                    <a:gd name="connsiteX1" fmla="*/ 2513874 w 4114800"/>
                    <a:gd name="connsiteY1" fmla="*/ 1352227 h 1352227"/>
                    <a:gd name="connsiteX2" fmla="*/ 912503 w 4114800"/>
                    <a:gd name="connsiteY2" fmla="*/ 1352227 h 1352227"/>
                    <a:gd name="connsiteX3" fmla="*/ 0 w 4114800"/>
                    <a:gd name="connsiteY3" fmla="*/ 1276027 h 1352227"/>
                    <a:gd name="connsiteX4" fmla="*/ 959378 w 4114800"/>
                    <a:gd name="connsiteY4" fmla="*/ 1276027 h 1352227"/>
                    <a:gd name="connsiteX5" fmla="*/ 0 w 4114800"/>
                    <a:gd name="connsiteY5" fmla="*/ 1352227 h 1352227"/>
                    <a:gd name="connsiteX6" fmla="*/ 0 w 4114800"/>
                    <a:gd name="connsiteY6" fmla="*/ 1276027 h 1352227"/>
                    <a:gd name="connsiteX7" fmla="*/ 1287497 w 4114800"/>
                    <a:gd name="connsiteY7" fmla="*/ 742627 h 1352227"/>
                    <a:gd name="connsiteX8" fmla="*/ 2166951 w 4114800"/>
                    <a:gd name="connsiteY8" fmla="*/ 742627 h 1352227"/>
                    <a:gd name="connsiteX9" fmla="*/ 2470509 w 4114800"/>
                    <a:gd name="connsiteY9" fmla="*/ 1276027 h 1352227"/>
                    <a:gd name="connsiteX10" fmla="*/ 959378 w 4114800"/>
                    <a:gd name="connsiteY10" fmla="*/ 1276027 h 1352227"/>
                    <a:gd name="connsiteX11" fmla="*/ 1287497 w 4114800"/>
                    <a:gd name="connsiteY11" fmla="*/ 742627 h 1352227"/>
                    <a:gd name="connsiteX12" fmla="*/ 2123585 w 4114800"/>
                    <a:gd name="connsiteY12" fmla="*/ 666427 h 1352227"/>
                    <a:gd name="connsiteX13" fmla="*/ 4114800 w 4114800"/>
                    <a:gd name="connsiteY13" fmla="*/ 666427 h 1352227"/>
                    <a:gd name="connsiteX14" fmla="*/ 4114800 w 4114800"/>
                    <a:gd name="connsiteY14" fmla="*/ 742627 h 1352227"/>
                    <a:gd name="connsiteX15" fmla="*/ 2166951 w 4114800"/>
                    <a:gd name="connsiteY15" fmla="*/ 742627 h 1352227"/>
                    <a:gd name="connsiteX16" fmla="*/ 2123585 w 4114800"/>
                    <a:gd name="connsiteY16" fmla="*/ 666427 h 1352227"/>
                    <a:gd name="connsiteX17" fmla="*/ 76200 w 4114800"/>
                    <a:gd name="connsiteY17" fmla="*/ 666427 h 1352227"/>
                    <a:gd name="connsiteX18" fmla="*/ 1334371 w 4114800"/>
                    <a:gd name="connsiteY18" fmla="*/ 666427 h 1352227"/>
                    <a:gd name="connsiteX19" fmla="*/ 1287497 w 4114800"/>
                    <a:gd name="connsiteY19" fmla="*/ 742627 h 1352227"/>
                    <a:gd name="connsiteX20" fmla="*/ 76200 w 4114800"/>
                    <a:gd name="connsiteY20" fmla="*/ 742627 h 1352227"/>
                    <a:gd name="connsiteX21" fmla="*/ 76200 w 4114800"/>
                    <a:gd name="connsiteY21" fmla="*/ 666427 h 1352227"/>
                    <a:gd name="connsiteX22" fmla="*/ 1744321 w 4114800"/>
                    <a:gd name="connsiteY22" fmla="*/ 0 h 1352227"/>
                    <a:gd name="connsiteX23" fmla="*/ 2123585 w 4114800"/>
                    <a:gd name="connsiteY23" fmla="*/ 666427 h 1352227"/>
                    <a:gd name="connsiteX24" fmla="*/ 1334371 w 4114800"/>
                    <a:gd name="connsiteY24" fmla="*/ 666427 h 1352227"/>
                    <a:gd name="connsiteX25" fmla="*/ 1744321 w 4114800"/>
                    <a:gd name="connsiteY25" fmla="*/ 0 h 1352227"/>
                    <a:gd name="connsiteX0" fmla="*/ 0 w 4114800"/>
                    <a:gd name="connsiteY0" fmla="*/ 1276027 h 1352227"/>
                    <a:gd name="connsiteX1" fmla="*/ 959378 w 4114800"/>
                    <a:gd name="connsiteY1" fmla="*/ 1276027 h 1352227"/>
                    <a:gd name="connsiteX2" fmla="*/ 0 w 4114800"/>
                    <a:gd name="connsiteY2" fmla="*/ 1352227 h 1352227"/>
                    <a:gd name="connsiteX3" fmla="*/ 0 w 4114800"/>
                    <a:gd name="connsiteY3" fmla="*/ 1276027 h 1352227"/>
                    <a:gd name="connsiteX4" fmla="*/ 1287497 w 4114800"/>
                    <a:gd name="connsiteY4" fmla="*/ 742627 h 1352227"/>
                    <a:gd name="connsiteX5" fmla="*/ 2166951 w 4114800"/>
                    <a:gd name="connsiteY5" fmla="*/ 742627 h 1352227"/>
                    <a:gd name="connsiteX6" fmla="*/ 2470509 w 4114800"/>
                    <a:gd name="connsiteY6" fmla="*/ 1276027 h 1352227"/>
                    <a:gd name="connsiteX7" fmla="*/ 959378 w 4114800"/>
                    <a:gd name="connsiteY7" fmla="*/ 1276027 h 1352227"/>
                    <a:gd name="connsiteX8" fmla="*/ 1287497 w 4114800"/>
                    <a:gd name="connsiteY8" fmla="*/ 742627 h 1352227"/>
                    <a:gd name="connsiteX9" fmla="*/ 2123585 w 4114800"/>
                    <a:gd name="connsiteY9" fmla="*/ 666427 h 1352227"/>
                    <a:gd name="connsiteX10" fmla="*/ 4114800 w 4114800"/>
                    <a:gd name="connsiteY10" fmla="*/ 666427 h 1352227"/>
                    <a:gd name="connsiteX11" fmla="*/ 4114800 w 4114800"/>
                    <a:gd name="connsiteY11" fmla="*/ 742627 h 1352227"/>
                    <a:gd name="connsiteX12" fmla="*/ 2166951 w 4114800"/>
                    <a:gd name="connsiteY12" fmla="*/ 742627 h 1352227"/>
                    <a:gd name="connsiteX13" fmla="*/ 2123585 w 4114800"/>
                    <a:gd name="connsiteY13" fmla="*/ 666427 h 1352227"/>
                    <a:gd name="connsiteX14" fmla="*/ 76200 w 4114800"/>
                    <a:gd name="connsiteY14" fmla="*/ 666427 h 1352227"/>
                    <a:gd name="connsiteX15" fmla="*/ 1334371 w 4114800"/>
                    <a:gd name="connsiteY15" fmla="*/ 666427 h 1352227"/>
                    <a:gd name="connsiteX16" fmla="*/ 1287497 w 4114800"/>
                    <a:gd name="connsiteY16" fmla="*/ 742627 h 1352227"/>
                    <a:gd name="connsiteX17" fmla="*/ 76200 w 4114800"/>
                    <a:gd name="connsiteY17" fmla="*/ 742627 h 1352227"/>
                    <a:gd name="connsiteX18" fmla="*/ 76200 w 4114800"/>
                    <a:gd name="connsiteY18" fmla="*/ 666427 h 1352227"/>
                    <a:gd name="connsiteX19" fmla="*/ 1744321 w 4114800"/>
                    <a:gd name="connsiteY19" fmla="*/ 0 h 1352227"/>
                    <a:gd name="connsiteX20" fmla="*/ 2123585 w 4114800"/>
                    <a:gd name="connsiteY20" fmla="*/ 666427 h 1352227"/>
                    <a:gd name="connsiteX21" fmla="*/ 1334371 w 4114800"/>
                    <a:gd name="connsiteY21" fmla="*/ 666427 h 1352227"/>
                    <a:gd name="connsiteX22" fmla="*/ 1744321 w 4114800"/>
                    <a:gd name="connsiteY22" fmla="*/ 0 h 1352227"/>
                    <a:gd name="connsiteX0" fmla="*/ 0 w 4114800"/>
                    <a:gd name="connsiteY0" fmla="*/ 1276027 h 1276027"/>
                    <a:gd name="connsiteX1" fmla="*/ 959378 w 4114800"/>
                    <a:gd name="connsiteY1" fmla="*/ 1276027 h 1276027"/>
                    <a:gd name="connsiteX2" fmla="*/ 0 w 4114800"/>
                    <a:gd name="connsiteY2" fmla="*/ 1276027 h 1276027"/>
                    <a:gd name="connsiteX3" fmla="*/ 1287497 w 4114800"/>
                    <a:gd name="connsiteY3" fmla="*/ 742627 h 1276027"/>
                    <a:gd name="connsiteX4" fmla="*/ 2166951 w 4114800"/>
                    <a:gd name="connsiteY4" fmla="*/ 742627 h 1276027"/>
                    <a:gd name="connsiteX5" fmla="*/ 2470509 w 4114800"/>
                    <a:gd name="connsiteY5" fmla="*/ 1276027 h 1276027"/>
                    <a:gd name="connsiteX6" fmla="*/ 959378 w 4114800"/>
                    <a:gd name="connsiteY6" fmla="*/ 1276027 h 1276027"/>
                    <a:gd name="connsiteX7" fmla="*/ 1287497 w 4114800"/>
                    <a:gd name="connsiteY7" fmla="*/ 742627 h 1276027"/>
                    <a:gd name="connsiteX8" fmla="*/ 2123585 w 4114800"/>
                    <a:gd name="connsiteY8" fmla="*/ 666427 h 1276027"/>
                    <a:gd name="connsiteX9" fmla="*/ 4114800 w 4114800"/>
                    <a:gd name="connsiteY9" fmla="*/ 666427 h 1276027"/>
                    <a:gd name="connsiteX10" fmla="*/ 4114800 w 4114800"/>
                    <a:gd name="connsiteY10" fmla="*/ 742627 h 1276027"/>
                    <a:gd name="connsiteX11" fmla="*/ 2166951 w 4114800"/>
                    <a:gd name="connsiteY11" fmla="*/ 742627 h 1276027"/>
                    <a:gd name="connsiteX12" fmla="*/ 2123585 w 4114800"/>
                    <a:gd name="connsiteY12" fmla="*/ 666427 h 1276027"/>
                    <a:gd name="connsiteX13" fmla="*/ 76200 w 4114800"/>
                    <a:gd name="connsiteY13" fmla="*/ 666427 h 1276027"/>
                    <a:gd name="connsiteX14" fmla="*/ 1334371 w 4114800"/>
                    <a:gd name="connsiteY14" fmla="*/ 666427 h 1276027"/>
                    <a:gd name="connsiteX15" fmla="*/ 1287497 w 4114800"/>
                    <a:gd name="connsiteY15" fmla="*/ 742627 h 1276027"/>
                    <a:gd name="connsiteX16" fmla="*/ 76200 w 4114800"/>
                    <a:gd name="connsiteY16" fmla="*/ 742627 h 1276027"/>
                    <a:gd name="connsiteX17" fmla="*/ 76200 w 4114800"/>
                    <a:gd name="connsiteY17" fmla="*/ 666427 h 1276027"/>
                    <a:gd name="connsiteX18" fmla="*/ 1744321 w 4114800"/>
                    <a:gd name="connsiteY18" fmla="*/ 0 h 1276027"/>
                    <a:gd name="connsiteX19" fmla="*/ 2123585 w 4114800"/>
                    <a:gd name="connsiteY19" fmla="*/ 666427 h 1276027"/>
                    <a:gd name="connsiteX20" fmla="*/ 1334371 w 4114800"/>
                    <a:gd name="connsiteY20" fmla="*/ 666427 h 1276027"/>
                    <a:gd name="connsiteX21" fmla="*/ 1744321 w 4114800"/>
                    <a:gd name="connsiteY21" fmla="*/ 0 h 1276027"/>
                    <a:gd name="connsiteX0" fmla="*/ 1211297 w 4038600"/>
                    <a:gd name="connsiteY0" fmla="*/ 742627 h 1276027"/>
                    <a:gd name="connsiteX1" fmla="*/ 2090751 w 4038600"/>
                    <a:gd name="connsiteY1" fmla="*/ 742627 h 1276027"/>
                    <a:gd name="connsiteX2" fmla="*/ 2394309 w 4038600"/>
                    <a:gd name="connsiteY2" fmla="*/ 1276027 h 1276027"/>
                    <a:gd name="connsiteX3" fmla="*/ 883178 w 4038600"/>
                    <a:gd name="connsiteY3" fmla="*/ 1276027 h 1276027"/>
                    <a:gd name="connsiteX4" fmla="*/ 1211297 w 4038600"/>
                    <a:gd name="connsiteY4" fmla="*/ 742627 h 1276027"/>
                    <a:gd name="connsiteX5" fmla="*/ 2047385 w 4038600"/>
                    <a:gd name="connsiteY5" fmla="*/ 666427 h 1276027"/>
                    <a:gd name="connsiteX6" fmla="*/ 4038600 w 4038600"/>
                    <a:gd name="connsiteY6" fmla="*/ 666427 h 1276027"/>
                    <a:gd name="connsiteX7" fmla="*/ 4038600 w 4038600"/>
                    <a:gd name="connsiteY7" fmla="*/ 742627 h 1276027"/>
                    <a:gd name="connsiteX8" fmla="*/ 2090751 w 4038600"/>
                    <a:gd name="connsiteY8" fmla="*/ 742627 h 1276027"/>
                    <a:gd name="connsiteX9" fmla="*/ 2047385 w 4038600"/>
                    <a:gd name="connsiteY9" fmla="*/ 666427 h 1276027"/>
                    <a:gd name="connsiteX10" fmla="*/ 0 w 4038600"/>
                    <a:gd name="connsiteY10" fmla="*/ 666427 h 1276027"/>
                    <a:gd name="connsiteX11" fmla="*/ 1258171 w 4038600"/>
                    <a:gd name="connsiteY11" fmla="*/ 666427 h 1276027"/>
                    <a:gd name="connsiteX12" fmla="*/ 1211297 w 4038600"/>
                    <a:gd name="connsiteY12" fmla="*/ 742627 h 1276027"/>
                    <a:gd name="connsiteX13" fmla="*/ 0 w 4038600"/>
                    <a:gd name="connsiteY13" fmla="*/ 742627 h 1276027"/>
                    <a:gd name="connsiteX14" fmla="*/ 0 w 4038600"/>
                    <a:gd name="connsiteY14" fmla="*/ 666427 h 1276027"/>
                    <a:gd name="connsiteX15" fmla="*/ 1668121 w 4038600"/>
                    <a:gd name="connsiteY15" fmla="*/ 0 h 1276027"/>
                    <a:gd name="connsiteX16" fmla="*/ 2047385 w 4038600"/>
                    <a:gd name="connsiteY16" fmla="*/ 666427 h 1276027"/>
                    <a:gd name="connsiteX17" fmla="*/ 1258171 w 4038600"/>
                    <a:gd name="connsiteY17" fmla="*/ 666427 h 1276027"/>
                    <a:gd name="connsiteX18" fmla="*/ 1668121 w 4038600"/>
                    <a:gd name="connsiteY18" fmla="*/ 0 h 1276027"/>
                    <a:gd name="connsiteX0" fmla="*/ 1211297 w 4038600"/>
                    <a:gd name="connsiteY0" fmla="*/ 742627 h 1276027"/>
                    <a:gd name="connsiteX1" fmla="*/ 2090751 w 4038600"/>
                    <a:gd name="connsiteY1" fmla="*/ 742627 h 1276027"/>
                    <a:gd name="connsiteX2" fmla="*/ 2394309 w 4038600"/>
                    <a:gd name="connsiteY2" fmla="*/ 1276027 h 1276027"/>
                    <a:gd name="connsiteX3" fmla="*/ 883178 w 4038600"/>
                    <a:gd name="connsiteY3" fmla="*/ 1276027 h 1276027"/>
                    <a:gd name="connsiteX4" fmla="*/ 1211297 w 4038600"/>
                    <a:gd name="connsiteY4" fmla="*/ 742627 h 1276027"/>
                    <a:gd name="connsiteX5" fmla="*/ 2047385 w 4038600"/>
                    <a:gd name="connsiteY5" fmla="*/ 666427 h 1276027"/>
                    <a:gd name="connsiteX6" fmla="*/ 4038600 w 4038600"/>
                    <a:gd name="connsiteY6" fmla="*/ 666427 h 1276027"/>
                    <a:gd name="connsiteX7" fmla="*/ 2090751 w 4038600"/>
                    <a:gd name="connsiteY7" fmla="*/ 742627 h 1276027"/>
                    <a:gd name="connsiteX8" fmla="*/ 2047385 w 4038600"/>
                    <a:gd name="connsiteY8" fmla="*/ 666427 h 1276027"/>
                    <a:gd name="connsiteX9" fmla="*/ 0 w 4038600"/>
                    <a:gd name="connsiteY9" fmla="*/ 666427 h 1276027"/>
                    <a:gd name="connsiteX10" fmla="*/ 1258171 w 4038600"/>
                    <a:gd name="connsiteY10" fmla="*/ 666427 h 1276027"/>
                    <a:gd name="connsiteX11" fmla="*/ 1211297 w 4038600"/>
                    <a:gd name="connsiteY11" fmla="*/ 742627 h 1276027"/>
                    <a:gd name="connsiteX12" fmla="*/ 0 w 4038600"/>
                    <a:gd name="connsiteY12" fmla="*/ 742627 h 1276027"/>
                    <a:gd name="connsiteX13" fmla="*/ 0 w 4038600"/>
                    <a:gd name="connsiteY13" fmla="*/ 666427 h 1276027"/>
                    <a:gd name="connsiteX14" fmla="*/ 1668121 w 4038600"/>
                    <a:gd name="connsiteY14" fmla="*/ 0 h 1276027"/>
                    <a:gd name="connsiteX15" fmla="*/ 2047385 w 4038600"/>
                    <a:gd name="connsiteY15" fmla="*/ 666427 h 1276027"/>
                    <a:gd name="connsiteX16" fmla="*/ 1258171 w 4038600"/>
                    <a:gd name="connsiteY16" fmla="*/ 666427 h 1276027"/>
                    <a:gd name="connsiteX17" fmla="*/ 1668121 w 4038600"/>
                    <a:gd name="connsiteY17" fmla="*/ 0 h 1276027"/>
                    <a:gd name="connsiteX0" fmla="*/ 1211297 w 2394309"/>
                    <a:gd name="connsiteY0" fmla="*/ 742627 h 1276027"/>
                    <a:gd name="connsiteX1" fmla="*/ 2090751 w 2394309"/>
                    <a:gd name="connsiteY1" fmla="*/ 742627 h 1276027"/>
                    <a:gd name="connsiteX2" fmla="*/ 2394309 w 2394309"/>
                    <a:gd name="connsiteY2" fmla="*/ 1276027 h 1276027"/>
                    <a:gd name="connsiteX3" fmla="*/ 883178 w 2394309"/>
                    <a:gd name="connsiteY3" fmla="*/ 1276027 h 1276027"/>
                    <a:gd name="connsiteX4" fmla="*/ 1211297 w 2394309"/>
                    <a:gd name="connsiteY4" fmla="*/ 742627 h 1276027"/>
                    <a:gd name="connsiteX5" fmla="*/ 2047385 w 2394309"/>
                    <a:gd name="connsiteY5" fmla="*/ 666427 h 1276027"/>
                    <a:gd name="connsiteX6" fmla="*/ 2090751 w 2394309"/>
                    <a:gd name="connsiteY6" fmla="*/ 742627 h 1276027"/>
                    <a:gd name="connsiteX7" fmla="*/ 2047385 w 2394309"/>
                    <a:gd name="connsiteY7" fmla="*/ 666427 h 1276027"/>
                    <a:gd name="connsiteX8" fmla="*/ 0 w 2394309"/>
                    <a:gd name="connsiteY8" fmla="*/ 666427 h 1276027"/>
                    <a:gd name="connsiteX9" fmla="*/ 1258171 w 2394309"/>
                    <a:gd name="connsiteY9" fmla="*/ 666427 h 1276027"/>
                    <a:gd name="connsiteX10" fmla="*/ 1211297 w 2394309"/>
                    <a:gd name="connsiteY10" fmla="*/ 742627 h 1276027"/>
                    <a:gd name="connsiteX11" fmla="*/ 0 w 2394309"/>
                    <a:gd name="connsiteY11" fmla="*/ 742627 h 1276027"/>
                    <a:gd name="connsiteX12" fmla="*/ 0 w 2394309"/>
                    <a:gd name="connsiteY12" fmla="*/ 666427 h 1276027"/>
                    <a:gd name="connsiteX13" fmla="*/ 1668121 w 2394309"/>
                    <a:gd name="connsiteY13" fmla="*/ 0 h 1276027"/>
                    <a:gd name="connsiteX14" fmla="*/ 2047385 w 2394309"/>
                    <a:gd name="connsiteY14" fmla="*/ 666427 h 1276027"/>
                    <a:gd name="connsiteX15" fmla="*/ 1258171 w 2394309"/>
                    <a:gd name="connsiteY15" fmla="*/ 666427 h 1276027"/>
                    <a:gd name="connsiteX16" fmla="*/ 1668121 w 2394309"/>
                    <a:gd name="connsiteY16" fmla="*/ 0 h 1276027"/>
                    <a:gd name="connsiteX0" fmla="*/ 1211297 w 2394309"/>
                    <a:gd name="connsiteY0" fmla="*/ 742627 h 1276027"/>
                    <a:gd name="connsiteX1" fmla="*/ 2090751 w 2394309"/>
                    <a:gd name="connsiteY1" fmla="*/ 742627 h 1276027"/>
                    <a:gd name="connsiteX2" fmla="*/ 2394309 w 2394309"/>
                    <a:gd name="connsiteY2" fmla="*/ 1276027 h 1276027"/>
                    <a:gd name="connsiteX3" fmla="*/ 883178 w 2394309"/>
                    <a:gd name="connsiteY3" fmla="*/ 1276027 h 1276027"/>
                    <a:gd name="connsiteX4" fmla="*/ 1211297 w 2394309"/>
                    <a:gd name="connsiteY4" fmla="*/ 742627 h 1276027"/>
                    <a:gd name="connsiteX5" fmla="*/ 2047385 w 2394309"/>
                    <a:gd name="connsiteY5" fmla="*/ 666427 h 1276027"/>
                    <a:gd name="connsiteX6" fmla="*/ 2090751 w 2394309"/>
                    <a:gd name="connsiteY6" fmla="*/ 742627 h 1276027"/>
                    <a:gd name="connsiteX7" fmla="*/ 2047385 w 2394309"/>
                    <a:gd name="connsiteY7" fmla="*/ 666427 h 1276027"/>
                    <a:gd name="connsiteX8" fmla="*/ 0 w 2394309"/>
                    <a:gd name="connsiteY8" fmla="*/ 666427 h 1276027"/>
                    <a:gd name="connsiteX9" fmla="*/ 1258171 w 2394309"/>
                    <a:gd name="connsiteY9" fmla="*/ 666427 h 1276027"/>
                    <a:gd name="connsiteX10" fmla="*/ 1211297 w 2394309"/>
                    <a:gd name="connsiteY10" fmla="*/ 742627 h 1276027"/>
                    <a:gd name="connsiteX11" fmla="*/ 0 w 2394309"/>
                    <a:gd name="connsiteY11" fmla="*/ 742627 h 1276027"/>
                    <a:gd name="connsiteX12" fmla="*/ 0 w 2394309"/>
                    <a:gd name="connsiteY12" fmla="*/ 666427 h 1276027"/>
                    <a:gd name="connsiteX13" fmla="*/ 1668121 w 2394309"/>
                    <a:gd name="connsiteY13" fmla="*/ 0 h 1276027"/>
                    <a:gd name="connsiteX14" fmla="*/ 1258171 w 2394309"/>
                    <a:gd name="connsiteY14" fmla="*/ 666427 h 1276027"/>
                    <a:gd name="connsiteX15" fmla="*/ 1668121 w 2394309"/>
                    <a:gd name="connsiteY15" fmla="*/ 0 h 1276027"/>
                    <a:gd name="connsiteX0" fmla="*/ 1211297 w 2394309"/>
                    <a:gd name="connsiteY0" fmla="*/ 76200 h 609600"/>
                    <a:gd name="connsiteX1" fmla="*/ 2090751 w 2394309"/>
                    <a:gd name="connsiteY1" fmla="*/ 76200 h 609600"/>
                    <a:gd name="connsiteX2" fmla="*/ 2394309 w 2394309"/>
                    <a:gd name="connsiteY2" fmla="*/ 609600 h 609600"/>
                    <a:gd name="connsiteX3" fmla="*/ 883178 w 2394309"/>
                    <a:gd name="connsiteY3" fmla="*/ 609600 h 609600"/>
                    <a:gd name="connsiteX4" fmla="*/ 1211297 w 2394309"/>
                    <a:gd name="connsiteY4" fmla="*/ 76200 h 609600"/>
                    <a:gd name="connsiteX5" fmla="*/ 2047385 w 2394309"/>
                    <a:gd name="connsiteY5" fmla="*/ 0 h 609600"/>
                    <a:gd name="connsiteX6" fmla="*/ 2090751 w 2394309"/>
                    <a:gd name="connsiteY6" fmla="*/ 76200 h 609600"/>
                    <a:gd name="connsiteX7" fmla="*/ 2047385 w 2394309"/>
                    <a:gd name="connsiteY7" fmla="*/ 0 h 609600"/>
                    <a:gd name="connsiteX8" fmla="*/ 0 w 2394309"/>
                    <a:gd name="connsiteY8" fmla="*/ 0 h 609600"/>
                    <a:gd name="connsiteX9" fmla="*/ 1258171 w 2394309"/>
                    <a:gd name="connsiteY9" fmla="*/ 0 h 609600"/>
                    <a:gd name="connsiteX10" fmla="*/ 1211297 w 2394309"/>
                    <a:gd name="connsiteY10" fmla="*/ 76200 h 609600"/>
                    <a:gd name="connsiteX11" fmla="*/ 0 w 2394309"/>
                    <a:gd name="connsiteY11" fmla="*/ 76200 h 609600"/>
                    <a:gd name="connsiteX12" fmla="*/ 0 w 2394309"/>
                    <a:gd name="connsiteY12" fmla="*/ 0 h 609600"/>
                    <a:gd name="connsiteX0" fmla="*/ 1211297 w 2394309"/>
                    <a:gd name="connsiteY0" fmla="*/ 76200 h 609600"/>
                    <a:gd name="connsiteX1" fmla="*/ 2090751 w 2394309"/>
                    <a:gd name="connsiteY1" fmla="*/ 76200 h 609600"/>
                    <a:gd name="connsiteX2" fmla="*/ 2394309 w 2394309"/>
                    <a:gd name="connsiteY2" fmla="*/ 609600 h 609600"/>
                    <a:gd name="connsiteX3" fmla="*/ 883178 w 2394309"/>
                    <a:gd name="connsiteY3" fmla="*/ 609600 h 609600"/>
                    <a:gd name="connsiteX4" fmla="*/ 1211297 w 2394309"/>
                    <a:gd name="connsiteY4" fmla="*/ 76200 h 609600"/>
                    <a:gd name="connsiteX5" fmla="*/ 2047385 w 2394309"/>
                    <a:gd name="connsiteY5" fmla="*/ 0 h 609600"/>
                    <a:gd name="connsiteX6" fmla="*/ 2090751 w 2394309"/>
                    <a:gd name="connsiteY6" fmla="*/ 76200 h 609600"/>
                    <a:gd name="connsiteX7" fmla="*/ 2047385 w 2394309"/>
                    <a:gd name="connsiteY7" fmla="*/ 0 h 609600"/>
                    <a:gd name="connsiteX8" fmla="*/ 0 w 2394309"/>
                    <a:gd name="connsiteY8" fmla="*/ 0 h 609600"/>
                    <a:gd name="connsiteX9" fmla="*/ 1211297 w 2394309"/>
                    <a:gd name="connsiteY9" fmla="*/ 76200 h 609600"/>
                    <a:gd name="connsiteX10" fmla="*/ 0 w 2394309"/>
                    <a:gd name="connsiteY10" fmla="*/ 76200 h 609600"/>
                    <a:gd name="connsiteX11" fmla="*/ 0 w 2394309"/>
                    <a:gd name="connsiteY11" fmla="*/ 0 h 609600"/>
                    <a:gd name="connsiteX0" fmla="*/ 1211297 w 2394309"/>
                    <a:gd name="connsiteY0" fmla="*/ 76200 h 609600"/>
                    <a:gd name="connsiteX1" fmla="*/ 2090751 w 2394309"/>
                    <a:gd name="connsiteY1" fmla="*/ 76200 h 609600"/>
                    <a:gd name="connsiteX2" fmla="*/ 2394309 w 2394309"/>
                    <a:gd name="connsiteY2" fmla="*/ 609600 h 609600"/>
                    <a:gd name="connsiteX3" fmla="*/ 883178 w 2394309"/>
                    <a:gd name="connsiteY3" fmla="*/ 609600 h 609600"/>
                    <a:gd name="connsiteX4" fmla="*/ 1211297 w 2394309"/>
                    <a:gd name="connsiteY4" fmla="*/ 76200 h 609600"/>
                    <a:gd name="connsiteX5" fmla="*/ 2047385 w 2394309"/>
                    <a:gd name="connsiteY5" fmla="*/ 0 h 609600"/>
                    <a:gd name="connsiteX6" fmla="*/ 2090751 w 2394309"/>
                    <a:gd name="connsiteY6" fmla="*/ 76200 h 609600"/>
                    <a:gd name="connsiteX7" fmla="*/ 2047385 w 2394309"/>
                    <a:gd name="connsiteY7" fmla="*/ 0 h 609600"/>
                    <a:gd name="connsiteX8" fmla="*/ 0 w 2394309"/>
                    <a:gd name="connsiteY8" fmla="*/ 76200 h 609600"/>
                    <a:gd name="connsiteX9" fmla="*/ 1211297 w 2394309"/>
                    <a:gd name="connsiteY9" fmla="*/ 76200 h 609600"/>
                    <a:gd name="connsiteX10" fmla="*/ 0 w 2394309"/>
                    <a:gd name="connsiteY10" fmla="*/ 76200 h 609600"/>
                    <a:gd name="connsiteX0" fmla="*/ 328119 w 1511131"/>
                    <a:gd name="connsiteY0" fmla="*/ 76200 h 609600"/>
                    <a:gd name="connsiteX1" fmla="*/ 1207573 w 1511131"/>
                    <a:gd name="connsiteY1" fmla="*/ 76200 h 609600"/>
                    <a:gd name="connsiteX2" fmla="*/ 1511131 w 1511131"/>
                    <a:gd name="connsiteY2" fmla="*/ 609600 h 609600"/>
                    <a:gd name="connsiteX3" fmla="*/ 0 w 1511131"/>
                    <a:gd name="connsiteY3" fmla="*/ 609600 h 609600"/>
                    <a:gd name="connsiteX4" fmla="*/ 328119 w 1511131"/>
                    <a:gd name="connsiteY4" fmla="*/ 76200 h 609600"/>
                    <a:gd name="connsiteX5" fmla="*/ 1164207 w 1511131"/>
                    <a:gd name="connsiteY5" fmla="*/ 0 h 609600"/>
                    <a:gd name="connsiteX6" fmla="*/ 1207573 w 1511131"/>
                    <a:gd name="connsiteY6" fmla="*/ 76200 h 609600"/>
                    <a:gd name="connsiteX7" fmla="*/ 1164207 w 1511131"/>
                    <a:gd name="connsiteY7" fmla="*/ 0 h 609600"/>
                    <a:gd name="connsiteX0" fmla="*/ 328119 w 1511131"/>
                    <a:gd name="connsiteY0" fmla="*/ 0 h 533400"/>
                    <a:gd name="connsiteX1" fmla="*/ 1207573 w 1511131"/>
                    <a:gd name="connsiteY1" fmla="*/ 0 h 533400"/>
                    <a:gd name="connsiteX2" fmla="*/ 1511131 w 1511131"/>
                    <a:gd name="connsiteY2" fmla="*/ 533400 h 533400"/>
                    <a:gd name="connsiteX3" fmla="*/ 0 w 1511131"/>
                    <a:gd name="connsiteY3" fmla="*/ 533400 h 533400"/>
                    <a:gd name="connsiteX4" fmla="*/ 328119 w 1511131"/>
                    <a:gd name="connsiteY4" fmla="*/ 0 h 533400"/>
                    <a:gd name="connsiteX0" fmla="*/ 384661 w 1567673"/>
                    <a:gd name="connsiteY0" fmla="*/ 0 h 533400"/>
                    <a:gd name="connsiteX1" fmla="*/ 1264115 w 1567673"/>
                    <a:gd name="connsiteY1" fmla="*/ 0 h 533400"/>
                    <a:gd name="connsiteX2" fmla="*/ 1567673 w 1567673"/>
                    <a:gd name="connsiteY2" fmla="*/ 533400 h 533400"/>
                    <a:gd name="connsiteX3" fmla="*/ 0 w 1567673"/>
                    <a:gd name="connsiteY3" fmla="*/ 533400 h 533400"/>
                    <a:gd name="connsiteX4" fmla="*/ 384661 w 1567673"/>
                    <a:gd name="connsiteY4" fmla="*/ 0 h 533400"/>
                    <a:gd name="connsiteX0" fmla="*/ 401624 w 1567673"/>
                    <a:gd name="connsiteY0" fmla="*/ 0 h 533400"/>
                    <a:gd name="connsiteX1" fmla="*/ 1264115 w 1567673"/>
                    <a:gd name="connsiteY1" fmla="*/ 0 h 533400"/>
                    <a:gd name="connsiteX2" fmla="*/ 1567673 w 1567673"/>
                    <a:gd name="connsiteY2" fmla="*/ 533400 h 533400"/>
                    <a:gd name="connsiteX3" fmla="*/ 0 w 1567673"/>
                    <a:gd name="connsiteY3" fmla="*/ 533400 h 533400"/>
                    <a:gd name="connsiteX4" fmla="*/ 401624 w 1567673"/>
                    <a:gd name="connsiteY4" fmla="*/ 0 h 533400"/>
                    <a:gd name="connsiteX0" fmla="*/ 401624 w 1673689"/>
                    <a:gd name="connsiteY0" fmla="*/ 0 h 533400"/>
                    <a:gd name="connsiteX1" fmla="*/ 1264115 w 1673689"/>
                    <a:gd name="connsiteY1" fmla="*/ 0 h 533400"/>
                    <a:gd name="connsiteX2" fmla="*/ 1673689 w 1673689"/>
                    <a:gd name="connsiteY2" fmla="*/ 529726 h 533400"/>
                    <a:gd name="connsiteX3" fmla="*/ 0 w 1673689"/>
                    <a:gd name="connsiteY3" fmla="*/ 533400 h 533400"/>
                    <a:gd name="connsiteX4" fmla="*/ 401624 w 1673689"/>
                    <a:gd name="connsiteY4" fmla="*/ 0 h 533400"/>
                    <a:gd name="connsiteX0" fmla="*/ 401624 w 1671333"/>
                    <a:gd name="connsiteY0" fmla="*/ 0 h 533400"/>
                    <a:gd name="connsiteX1" fmla="*/ 1264115 w 1671333"/>
                    <a:gd name="connsiteY1" fmla="*/ 0 h 533400"/>
                    <a:gd name="connsiteX2" fmla="*/ 1671333 w 1671333"/>
                    <a:gd name="connsiteY2" fmla="*/ 531563 h 533400"/>
                    <a:gd name="connsiteX3" fmla="*/ 0 w 1671333"/>
                    <a:gd name="connsiteY3" fmla="*/ 533400 h 533400"/>
                    <a:gd name="connsiteX4" fmla="*/ 401624 w 1671333"/>
                    <a:gd name="connsiteY4" fmla="*/ 0 h 533400"/>
                    <a:gd name="connsiteX0" fmla="*/ 401624 w 1671333"/>
                    <a:gd name="connsiteY0" fmla="*/ 0 h 533400"/>
                    <a:gd name="connsiteX1" fmla="*/ 1290030 w 1671333"/>
                    <a:gd name="connsiteY1" fmla="*/ 1837 h 533400"/>
                    <a:gd name="connsiteX2" fmla="*/ 1671333 w 1671333"/>
                    <a:gd name="connsiteY2" fmla="*/ 531563 h 533400"/>
                    <a:gd name="connsiteX3" fmla="*/ 0 w 1671333"/>
                    <a:gd name="connsiteY3" fmla="*/ 533400 h 533400"/>
                    <a:gd name="connsiteX4" fmla="*/ 401624 w 1671333"/>
                    <a:gd name="connsiteY4" fmla="*/ 0 h 533400"/>
                    <a:gd name="connsiteX0" fmla="*/ 401624 w 1671333"/>
                    <a:gd name="connsiteY0" fmla="*/ 0 h 533400"/>
                    <a:gd name="connsiteX1" fmla="*/ 1292386 w 1671333"/>
                    <a:gd name="connsiteY1" fmla="*/ 0 h 533400"/>
                    <a:gd name="connsiteX2" fmla="*/ 1671333 w 1671333"/>
                    <a:gd name="connsiteY2" fmla="*/ 531563 h 533400"/>
                    <a:gd name="connsiteX3" fmla="*/ 0 w 1671333"/>
                    <a:gd name="connsiteY3" fmla="*/ 533400 h 533400"/>
                    <a:gd name="connsiteX4" fmla="*/ 401624 w 1671333"/>
                    <a:gd name="connsiteY4" fmla="*/ 0 h 533400"/>
                    <a:gd name="connsiteX0" fmla="*/ 411048 w 1671333"/>
                    <a:gd name="connsiteY0" fmla="*/ 0 h 533400"/>
                    <a:gd name="connsiteX1" fmla="*/ 1292386 w 1671333"/>
                    <a:gd name="connsiteY1" fmla="*/ 0 h 533400"/>
                    <a:gd name="connsiteX2" fmla="*/ 1671333 w 1671333"/>
                    <a:gd name="connsiteY2" fmla="*/ 531563 h 533400"/>
                    <a:gd name="connsiteX3" fmla="*/ 0 w 1671333"/>
                    <a:gd name="connsiteY3" fmla="*/ 533400 h 533400"/>
                    <a:gd name="connsiteX4" fmla="*/ 411048 w 1671333"/>
                    <a:gd name="connsiteY4" fmla="*/ 0 h 533400"/>
                    <a:gd name="connsiteX0" fmla="*/ 411048 w 1671333"/>
                    <a:gd name="connsiteY0" fmla="*/ 0 h 534440"/>
                    <a:gd name="connsiteX1" fmla="*/ 1292386 w 1671333"/>
                    <a:gd name="connsiteY1" fmla="*/ 0 h 534440"/>
                    <a:gd name="connsiteX2" fmla="*/ 1671333 w 1671333"/>
                    <a:gd name="connsiteY2" fmla="*/ 534440 h 534440"/>
                    <a:gd name="connsiteX3" fmla="*/ 0 w 1671333"/>
                    <a:gd name="connsiteY3" fmla="*/ 533400 h 534440"/>
                    <a:gd name="connsiteX4" fmla="*/ 411048 w 1671333"/>
                    <a:gd name="connsiteY4" fmla="*/ 0 h 534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71333" h="534440">
                      <a:moveTo>
                        <a:pt x="411048" y="0"/>
                      </a:moveTo>
                      <a:lnTo>
                        <a:pt x="1292386" y="0"/>
                      </a:lnTo>
                      <a:lnTo>
                        <a:pt x="1671333" y="534440"/>
                      </a:lnTo>
                      <a:lnTo>
                        <a:pt x="0" y="533400"/>
                      </a:lnTo>
                      <a:lnTo>
                        <a:pt x="411048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00A4E9"/>
                    </a:gs>
                    <a:gs pos="100000">
                      <a:srgbClr val="00A4E9">
                        <a:lumMod val="60000"/>
                        <a:lumOff val="40000"/>
                      </a:srgbClr>
                    </a:gs>
                  </a:gsLst>
                  <a:lin ang="16200000" scaled="0"/>
                </a:gradFill>
                <a:ln w="12700" cap="flat" cmpd="sng" algn="ctr">
                  <a:gradFill flip="none" rotWithShape="1">
                    <a:gsLst>
                      <a:gs pos="0">
                        <a:srgbClr val="00A4E9">
                          <a:lumMod val="40000"/>
                          <a:lumOff val="60000"/>
                        </a:srgbClr>
                      </a:gs>
                      <a:gs pos="50000">
                        <a:srgbClr val="00A4E9"/>
                      </a:gs>
                      <a:gs pos="100000">
                        <a:srgbClr val="00A4E9">
                          <a:lumMod val="50000"/>
                        </a:srgbClr>
                      </a:gs>
                    </a:gsLst>
                    <a:lin ang="5400000" scaled="1"/>
                    <a:tileRect/>
                  </a:gra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0" name="Isosceles Triangle 1"/>
                <p:cNvSpPr/>
                <p:nvPr/>
              </p:nvSpPr>
              <p:spPr>
                <a:xfrm>
                  <a:off x="3973349" y="2033444"/>
                  <a:ext cx="1354293" cy="1106563"/>
                </a:xfrm>
                <a:custGeom>
                  <a:avLst/>
                  <a:gdLst>
                    <a:gd name="connsiteX0" fmla="*/ 443762 w 4114800"/>
                    <a:gd name="connsiteY0" fmla="*/ 2114227 h 2630089"/>
                    <a:gd name="connsiteX1" fmla="*/ 2947529 w 4114800"/>
                    <a:gd name="connsiteY1" fmla="*/ 2114227 h 2630089"/>
                    <a:gd name="connsiteX2" fmla="*/ 3241106 w 4114800"/>
                    <a:gd name="connsiteY2" fmla="*/ 2630089 h 2630089"/>
                    <a:gd name="connsiteX3" fmla="*/ 443762 w 4114800"/>
                    <a:gd name="connsiteY3" fmla="*/ 2114227 h 2630089"/>
                    <a:gd name="connsiteX4" fmla="*/ 2904163 w 4114800"/>
                    <a:gd name="connsiteY4" fmla="*/ 2038027 h 2630089"/>
                    <a:gd name="connsiteX5" fmla="*/ 4038600 w 4114800"/>
                    <a:gd name="connsiteY5" fmla="*/ 2038027 h 2630089"/>
                    <a:gd name="connsiteX6" fmla="*/ 4038600 w 4114800"/>
                    <a:gd name="connsiteY6" fmla="*/ 2114227 h 2630089"/>
                    <a:gd name="connsiteX7" fmla="*/ 2947529 w 4114800"/>
                    <a:gd name="connsiteY7" fmla="*/ 2114227 h 2630089"/>
                    <a:gd name="connsiteX8" fmla="*/ 2904163 w 4114800"/>
                    <a:gd name="connsiteY8" fmla="*/ 2038027 h 2630089"/>
                    <a:gd name="connsiteX9" fmla="*/ 0 w 4114800"/>
                    <a:gd name="connsiteY9" fmla="*/ 2038027 h 2630089"/>
                    <a:gd name="connsiteX10" fmla="*/ 490636 w 4114800"/>
                    <a:gd name="connsiteY10" fmla="*/ 2038027 h 2630089"/>
                    <a:gd name="connsiteX11" fmla="*/ 443762 w 4114800"/>
                    <a:gd name="connsiteY11" fmla="*/ 2114227 h 2630089"/>
                    <a:gd name="connsiteX12" fmla="*/ 0 w 4114800"/>
                    <a:gd name="connsiteY12" fmla="*/ 2114227 h 2630089"/>
                    <a:gd name="connsiteX13" fmla="*/ 0 w 4114800"/>
                    <a:gd name="connsiteY13" fmla="*/ 2038027 h 2630089"/>
                    <a:gd name="connsiteX14" fmla="*/ 912503 w 4114800"/>
                    <a:gd name="connsiteY14" fmla="*/ 1352227 h 2630089"/>
                    <a:gd name="connsiteX15" fmla="*/ 2513874 w 4114800"/>
                    <a:gd name="connsiteY15" fmla="*/ 1352227 h 2630089"/>
                    <a:gd name="connsiteX16" fmla="*/ 2904163 w 4114800"/>
                    <a:gd name="connsiteY16" fmla="*/ 2038027 h 2630089"/>
                    <a:gd name="connsiteX17" fmla="*/ 490636 w 4114800"/>
                    <a:gd name="connsiteY17" fmla="*/ 2038027 h 2630089"/>
                    <a:gd name="connsiteX18" fmla="*/ 912503 w 4114800"/>
                    <a:gd name="connsiteY18" fmla="*/ 1352227 h 2630089"/>
                    <a:gd name="connsiteX19" fmla="*/ 2470509 w 4114800"/>
                    <a:gd name="connsiteY19" fmla="*/ 1276027 h 2630089"/>
                    <a:gd name="connsiteX20" fmla="*/ 4038600 w 4114800"/>
                    <a:gd name="connsiteY20" fmla="*/ 1276027 h 2630089"/>
                    <a:gd name="connsiteX21" fmla="*/ 4038600 w 4114800"/>
                    <a:gd name="connsiteY21" fmla="*/ 1352227 h 2630089"/>
                    <a:gd name="connsiteX22" fmla="*/ 2513874 w 4114800"/>
                    <a:gd name="connsiteY22" fmla="*/ 1352227 h 2630089"/>
                    <a:gd name="connsiteX23" fmla="*/ 2470509 w 4114800"/>
                    <a:gd name="connsiteY23" fmla="*/ 1276027 h 2630089"/>
                    <a:gd name="connsiteX24" fmla="*/ 0 w 4114800"/>
                    <a:gd name="connsiteY24" fmla="*/ 1276027 h 2630089"/>
                    <a:gd name="connsiteX25" fmla="*/ 959378 w 4114800"/>
                    <a:gd name="connsiteY25" fmla="*/ 1276027 h 2630089"/>
                    <a:gd name="connsiteX26" fmla="*/ 912503 w 4114800"/>
                    <a:gd name="connsiteY26" fmla="*/ 1352227 h 2630089"/>
                    <a:gd name="connsiteX27" fmla="*/ 0 w 4114800"/>
                    <a:gd name="connsiteY27" fmla="*/ 1352227 h 2630089"/>
                    <a:gd name="connsiteX28" fmla="*/ 0 w 4114800"/>
                    <a:gd name="connsiteY28" fmla="*/ 1276027 h 2630089"/>
                    <a:gd name="connsiteX29" fmla="*/ 1287497 w 4114800"/>
                    <a:gd name="connsiteY29" fmla="*/ 742627 h 2630089"/>
                    <a:gd name="connsiteX30" fmla="*/ 2166951 w 4114800"/>
                    <a:gd name="connsiteY30" fmla="*/ 742627 h 2630089"/>
                    <a:gd name="connsiteX31" fmla="*/ 2470509 w 4114800"/>
                    <a:gd name="connsiteY31" fmla="*/ 1276027 h 2630089"/>
                    <a:gd name="connsiteX32" fmla="*/ 959378 w 4114800"/>
                    <a:gd name="connsiteY32" fmla="*/ 1276027 h 2630089"/>
                    <a:gd name="connsiteX33" fmla="*/ 1287497 w 4114800"/>
                    <a:gd name="connsiteY33" fmla="*/ 742627 h 2630089"/>
                    <a:gd name="connsiteX34" fmla="*/ 2123585 w 4114800"/>
                    <a:gd name="connsiteY34" fmla="*/ 666427 h 2630089"/>
                    <a:gd name="connsiteX35" fmla="*/ 4114800 w 4114800"/>
                    <a:gd name="connsiteY35" fmla="*/ 666427 h 2630089"/>
                    <a:gd name="connsiteX36" fmla="*/ 4114800 w 4114800"/>
                    <a:gd name="connsiteY36" fmla="*/ 742627 h 2630089"/>
                    <a:gd name="connsiteX37" fmla="*/ 2166951 w 4114800"/>
                    <a:gd name="connsiteY37" fmla="*/ 742627 h 2630089"/>
                    <a:gd name="connsiteX38" fmla="*/ 2123585 w 4114800"/>
                    <a:gd name="connsiteY38" fmla="*/ 666427 h 2630089"/>
                    <a:gd name="connsiteX39" fmla="*/ 76200 w 4114800"/>
                    <a:gd name="connsiteY39" fmla="*/ 666427 h 2630089"/>
                    <a:gd name="connsiteX40" fmla="*/ 1334371 w 4114800"/>
                    <a:gd name="connsiteY40" fmla="*/ 666427 h 2630089"/>
                    <a:gd name="connsiteX41" fmla="*/ 1287497 w 4114800"/>
                    <a:gd name="connsiteY41" fmla="*/ 742627 h 2630089"/>
                    <a:gd name="connsiteX42" fmla="*/ 76200 w 4114800"/>
                    <a:gd name="connsiteY42" fmla="*/ 742627 h 2630089"/>
                    <a:gd name="connsiteX43" fmla="*/ 76200 w 4114800"/>
                    <a:gd name="connsiteY43" fmla="*/ 666427 h 2630089"/>
                    <a:gd name="connsiteX44" fmla="*/ 1744321 w 4114800"/>
                    <a:gd name="connsiteY44" fmla="*/ 0 h 2630089"/>
                    <a:gd name="connsiteX45" fmla="*/ 2123585 w 4114800"/>
                    <a:gd name="connsiteY45" fmla="*/ 666427 h 2630089"/>
                    <a:gd name="connsiteX46" fmla="*/ 1334371 w 4114800"/>
                    <a:gd name="connsiteY46" fmla="*/ 666427 h 2630089"/>
                    <a:gd name="connsiteX47" fmla="*/ 1744321 w 4114800"/>
                    <a:gd name="connsiteY47" fmla="*/ 0 h 2630089"/>
                    <a:gd name="connsiteX0" fmla="*/ 443762 w 4114800"/>
                    <a:gd name="connsiteY0" fmla="*/ 2114227 h 2114227"/>
                    <a:gd name="connsiteX1" fmla="*/ 2947529 w 4114800"/>
                    <a:gd name="connsiteY1" fmla="*/ 2114227 h 2114227"/>
                    <a:gd name="connsiteX2" fmla="*/ 443762 w 4114800"/>
                    <a:gd name="connsiteY2" fmla="*/ 2114227 h 2114227"/>
                    <a:gd name="connsiteX3" fmla="*/ 2904163 w 4114800"/>
                    <a:gd name="connsiteY3" fmla="*/ 2038027 h 2114227"/>
                    <a:gd name="connsiteX4" fmla="*/ 4038600 w 4114800"/>
                    <a:gd name="connsiteY4" fmla="*/ 2038027 h 2114227"/>
                    <a:gd name="connsiteX5" fmla="*/ 4038600 w 4114800"/>
                    <a:gd name="connsiteY5" fmla="*/ 2114227 h 2114227"/>
                    <a:gd name="connsiteX6" fmla="*/ 2947529 w 4114800"/>
                    <a:gd name="connsiteY6" fmla="*/ 2114227 h 2114227"/>
                    <a:gd name="connsiteX7" fmla="*/ 2904163 w 4114800"/>
                    <a:gd name="connsiteY7" fmla="*/ 2038027 h 2114227"/>
                    <a:gd name="connsiteX8" fmla="*/ 0 w 4114800"/>
                    <a:gd name="connsiteY8" fmla="*/ 2038027 h 2114227"/>
                    <a:gd name="connsiteX9" fmla="*/ 490636 w 4114800"/>
                    <a:gd name="connsiteY9" fmla="*/ 2038027 h 2114227"/>
                    <a:gd name="connsiteX10" fmla="*/ 443762 w 4114800"/>
                    <a:gd name="connsiteY10" fmla="*/ 2114227 h 2114227"/>
                    <a:gd name="connsiteX11" fmla="*/ 0 w 4114800"/>
                    <a:gd name="connsiteY11" fmla="*/ 2114227 h 2114227"/>
                    <a:gd name="connsiteX12" fmla="*/ 0 w 4114800"/>
                    <a:gd name="connsiteY12" fmla="*/ 2038027 h 2114227"/>
                    <a:gd name="connsiteX13" fmla="*/ 912503 w 4114800"/>
                    <a:gd name="connsiteY13" fmla="*/ 1352227 h 2114227"/>
                    <a:gd name="connsiteX14" fmla="*/ 2513874 w 4114800"/>
                    <a:gd name="connsiteY14" fmla="*/ 1352227 h 2114227"/>
                    <a:gd name="connsiteX15" fmla="*/ 2904163 w 4114800"/>
                    <a:gd name="connsiteY15" fmla="*/ 2038027 h 2114227"/>
                    <a:gd name="connsiteX16" fmla="*/ 490636 w 4114800"/>
                    <a:gd name="connsiteY16" fmla="*/ 2038027 h 2114227"/>
                    <a:gd name="connsiteX17" fmla="*/ 912503 w 4114800"/>
                    <a:gd name="connsiteY17" fmla="*/ 1352227 h 2114227"/>
                    <a:gd name="connsiteX18" fmla="*/ 2470509 w 4114800"/>
                    <a:gd name="connsiteY18" fmla="*/ 1276027 h 2114227"/>
                    <a:gd name="connsiteX19" fmla="*/ 4038600 w 4114800"/>
                    <a:gd name="connsiteY19" fmla="*/ 1276027 h 2114227"/>
                    <a:gd name="connsiteX20" fmla="*/ 4038600 w 4114800"/>
                    <a:gd name="connsiteY20" fmla="*/ 1352227 h 2114227"/>
                    <a:gd name="connsiteX21" fmla="*/ 2513874 w 4114800"/>
                    <a:gd name="connsiteY21" fmla="*/ 1352227 h 2114227"/>
                    <a:gd name="connsiteX22" fmla="*/ 2470509 w 4114800"/>
                    <a:gd name="connsiteY22" fmla="*/ 1276027 h 2114227"/>
                    <a:gd name="connsiteX23" fmla="*/ 0 w 4114800"/>
                    <a:gd name="connsiteY23" fmla="*/ 1276027 h 2114227"/>
                    <a:gd name="connsiteX24" fmla="*/ 959378 w 4114800"/>
                    <a:gd name="connsiteY24" fmla="*/ 1276027 h 2114227"/>
                    <a:gd name="connsiteX25" fmla="*/ 912503 w 4114800"/>
                    <a:gd name="connsiteY25" fmla="*/ 1352227 h 2114227"/>
                    <a:gd name="connsiteX26" fmla="*/ 0 w 4114800"/>
                    <a:gd name="connsiteY26" fmla="*/ 1352227 h 2114227"/>
                    <a:gd name="connsiteX27" fmla="*/ 0 w 4114800"/>
                    <a:gd name="connsiteY27" fmla="*/ 1276027 h 2114227"/>
                    <a:gd name="connsiteX28" fmla="*/ 1287497 w 4114800"/>
                    <a:gd name="connsiteY28" fmla="*/ 742627 h 2114227"/>
                    <a:gd name="connsiteX29" fmla="*/ 2166951 w 4114800"/>
                    <a:gd name="connsiteY29" fmla="*/ 742627 h 2114227"/>
                    <a:gd name="connsiteX30" fmla="*/ 2470509 w 4114800"/>
                    <a:gd name="connsiteY30" fmla="*/ 1276027 h 2114227"/>
                    <a:gd name="connsiteX31" fmla="*/ 959378 w 4114800"/>
                    <a:gd name="connsiteY31" fmla="*/ 1276027 h 2114227"/>
                    <a:gd name="connsiteX32" fmla="*/ 1287497 w 4114800"/>
                    <a:gd name="connsiteY32" fmla="*/ 742627 h 2114227"/>
                    <a:gd name="connsiteX33" fmla="*/ 2123585 w 4114800"/>
                    <a:gd name="connsiteY33" fmla="*/ 666427 h 2114227"/>
                    <a:gd name="connsiteX34" fmla="*/ 4114800 w 4114800"/>
                    <a:gd name="connsiteY34" fmla="*/ 666427 h 2114227"/>
                    <a:gd name="connsiteX35" fmla="*/ 4114800 w 4114800"/>
                    <a:gd name="connsiteY35" fmla="*/ 742627 h 2114227"/>
                    <a:gd name="connsiteX36" fmla="*/ 2166951 w 4114800"/>
                    <a:gd name="connsiteY36" fmla="*/ 742627 h 2114227"/>
                    <a:gd name="connsiteX37" fmla="*/ 2123585 w 4114800"/>
                    <a:gd name="connsiteY37" fmla="*/ 666427 h 2114227"/>
                    <a:gd name="connsiteX38" fmla="*/ 76200 w 4114800"/>
                    <a:gd name="connsiteY38" fmla="*/ 666427 h 2114227"/>
                    <a:gd name="connsiteX39" fmla="*/ 1334371 w 4114800"/>
                    <a:gd name="connsiteY39" fmla="*/ 666427 h 2114227"/>
                    <a:gd name="connsiteX40" fmla="*/ 1287497 w 4114800"/>
                    <a:gd name="connsiteY40" fmla="*/ 742627 h 2114227"/>
                    <a:gd name="connsiteX41" fmla="*/ 76200 w 4114800"/>
                    <a:gd name="connsiteY41" fmla="*/ 742627 h 2114227"/>
                    <a:gd name="connsiteX42" fmla="*/ 76200 w 4114800"/>
                    <a:gd name="connsiteY42" fmla="*/ 666427 h 2114227"/>
                    <a:gd name="connsiteX43" fmla="*/ 1744321 w 4114800"/>
                    <a:gd name="connsiteY43" fmla="*/ 0 h 2114227"/>
                    <a:gd name="connsiteX44" fmla="*/ 2123585 w 4114800"/>
                    <a:gd name="connsiteY44" fmla="*/ 666427 h 2114227"/>
                    <a:gd name="connsiteX45" fmla="*/ 1334371 w 4114800"/>
                    <a:gd name="connsiteY45" fmla="*/ 666427 h 2114227"/>
                    <a:gd name="connsiteX46" fmla="*/ 1744321 w 4114800"/>
                    <a:gd name="connsiteY46" fmla="*/ 0 h 2114227"/>
                    <a:gd name="connsiteX0" fmla="*/ 443762 w 4114800"/>
                    <a:gd name="connsiteY0" fmla="*/ 2114227 h 2114227"/>
                    <a:gd name="connsiteX1" fmla="*/ 2947529 w 4114800"/>
                    <a:gd name="connsiteY1" fmla="*/ 2114227 h 2114227"/>
                    <a:gd name="connsiteX2" fmla="*/ 443762 w 4114800"/>
                    <a:gd name="connsiteY2" fmla="*/ 2114227 h 2114227"/>
                    <a:gd name="connsiteX3" fmla="*/ 2904163 w 4114800"/>
                    <a:gd name="connsiteY3" fmla="*/ 2038027 h 2114227"/>
                    <a:gd name="connsiteX4" fmla="*/ 4038600 w 4114800"/>
                    <a:gd name="connsiteY4" fmla="*/ 2038027 h 2114227"/>
                    <a:gd name="connsiteX5" fmla="*/ 2947529 w 4114800"/>
                    <a:gd name="connsiteY5" fmla="*/ 2114227 h 2114227"/>
                    <a:gd name="connsiteX6" fmla="*/ 2904163 w 4114800"/>
                    <a:gd name="connsiteY6" fmla="*/ 2038027 h 2114227"/>
                    <a:gd name="connsiteX7" fmla="*/ 0 w 4114800"/>
                    <a:gd name="connsiteY7" fmla="*/ 2038027 h 2114227"/>
                    <a:gd name="connsiteX8" fmla="*/ 490636 w 4114800"/>
                    <a:gd name="connsiteY8" fmla="*/ 2038027 h 2114227"/>
                    <a:gd name="connsiteX9" fmla="*/ 443762 w 4114800"/>
                    <a:gd name="connsiteY9" fmla="*/ 2114227 h 2114227"/>
                    <a:gd name="connsiteX10" fmla="*/ 0 w 4114800"/>
                    <a:gd name="connsiteY10" fmla="*/ 2114227 h 2114227"/>
                    <a:gd name="connsiteX11" fmla="*/ 0 w 4114800"/>
                    <a:gd name="connsiteY11" fmla="*/ 2038027 h 2114227"/>
                    <a:gd name="connsiteX12" fmla="*/ 912503 w 4114800"/>
                    <a:gd name="connsiteY12" fmla="*/ 1352227 h 2114227"/>
                    <a:gd name="connsiteX13" fmla="*/ 2513874 w 4114800"/>
                    <a:gd name="connsiteY13" fmla="*/ 1352227 h 2114227"/>
                    <a:gd name="connsiteX14" fmla="*/ 2904163 w 4114800"/>
                    <a:gd name="connsiteY14" fmla="*/ 2038027 h 2114227"/>
                    <a:gd name="connsiteX15" fmla="*/ 490636 w 4114800"/>
                    <a:gd name="connsiteY15" fmla="*/ 2038027 h 2114227"/>
                    <a:gd name="connsiteX16" fmla="*/ 912503 w 4114800"/>
                    <a:gd name="connsiteY16" fmla="*/ 1352227 h 2114227"/>
                    <a:gd name="connsiteX17" fmla="*/ 2470509 w 4114800"/>
                    <a:gd name="connsiteY17" fmla="*/ 1276027 h 2114227"/>
                    <a:gd name="connsiteX18" fmla="*/ 4038600 w 4114800"/>
                    <a:gd name="connsiteY18" fmla="*/ 1276027 h 2114227"/>
                    <a:gd name="connsiteX19" fmla="*/ 4038600 w 4114800"/>
                    <a:gd name="connsiteY19" fmla="*/ 1352227 h 2114227"/>
                    <a:gd name="connsiteX20" fmla="*/ 2513874 w 4114800"/>
                    <a:gd name="connsiteY20" fmla="*/ 1352227 h 2114227"/>
                    <a:gd name="connsiteX21" fmla="*/ 2470509 w 4114800"/>
                    <a:gd name="connsiteY21" fmla="*/ 1276027 h 2114227"/>
                    <a:gd name="connsiteX22" fmla="*/ 0 w 4114800"/>
                    <a:gd name="connsiteY22" fmla="*/ 1276027 h 2114227"/>
                    <a:gd name="connsiteX23" fmla="*/ 959378 w 4114800"/>
                    <a:gd name="connsiteY23" fmla="*/ 1276027 h 2114227"/>
                    <a:gd name="connsiteX24" fmla="*/ 912503 w 4114800"/>
                    <a:gd name="connsiteY24" fmla="*/ 1352227 h 2114227"/>
                    <a:gd name="connsiteX25" fmla="*/ 0 w 4114800"/>
                    <a:gd name="connsiteY25" fmla="*/ 1352227 h 2114227"/>
                    <a:gd name="connsiteX26" fmla="*/ 0 w 4114800"/>
                    <a:gd name="connsiteY26" fmla="*/ 1276027 h 2114227"/>
                    <a:gd name="connsiteX27" fmla="*/ 1287497 w 4114800"/>
                    <a:gd name="connsiteY27" fmla="*/ 742627 h 2114227"/>
                    <a:gd name="connsiteX28" fmla="*/ 2166951 w 4114800"/>
                    <a:gd name="connsiteY28" fmla="*/ 742627 h 2114227"/>
                    <a:gd name="connsiteX29" fmla="*/ 2470509 w 4114800"/>
                    <a:gd name="connsiteY29" fmla="*/ 1276027 h 2114227"/>
                    <a:gd name="connsiteX30" fmla="*/ 959378 w 4114800"/>
                    <a:gd name="connsiteY30" fmla="*/ 1276027 h 2114227"/>
                    <a:gd name="connsiteX31" fmla="*/ 1287497 w 4114800"/>
                    <a:gd name="connsiteY31" fmla="*/ 742627 h 2114227"/>
                    <a:gd name="connsiteX32" fmla="*/ 2123585 w 4114800"/>
                    <a:gd name="connsiteY32" fmla="*/ 666427 h 2114227"/>
                    <a:gd name="connsiteX33" fmla="*/ 4114800 w 4114800"/>
                    <a:gd name="connsiteY33" fmla="*/ 666427 h 2114227"/>
                    <a:gd name="connsiteX34" fmla="*/ 4114800 w 4114800"/>
                    <a:gd name="connsiteY34" fmla="*/ 742627 h 2114227"/>
                    <a:gd name="connsiteX35" fmla="*/ 2166951 w 4114800"/>
                    <a:gd name="connsiteY35" fmla="*/ 742627 h 2114227"/>
                    <a:gd name="connsiteX36" fmla="*/ 2123585 w 4114800"/>
                    <a:gd name="connsiteY36" fmla="*/ 666427 h 2114227"/>
                    <a:gd name="connsiteX37" fmla="*/ 76200 w 4114800"/>
                    <a:gd name="connsiteY37" fmla="*/ 666427 h 2114227"/>
                    <a:gd name="connsiteX38" fmla="*/ 1334371 w 4114800"/>
                    <a:gd name="connsiteY38" fmla="*/ 666427 h 2114227"/>
                    <a:gd name="connsiteX39" fmla="*/ 1287497 w 4114800"/>
                    <a:gd name="connsiteY39" fmla="*/ 742627 h 2114227"/>
                    <a:gd name="connsiteX40" fmla="*/ 76200 w 4114800"/>
                    <a:gd name="connsiteY40" fmla="*/ 742627 h 2114227"/>
                    <a:gd name="connsiteX41" fmla="*/ 76200 w 4114800"/>
                    <a:gd name="connsiteY41" fmla="*/ 666427 h 2114227"/>
                    <a:gd name="connsiteX42" fmla="*/ 1744321 w 4114800"/>
                    <a:gd name="connsiteY42" fmla="*/ 0 h 2114227"/>
                    <a:gd name="connsiteX43" fmla="*/ 2123585 w 4114800"/>
                    <a:gd name="connsiteY43" fmla="*/ 666427 h 2114227"/>
                    <a:gd name="connsiteX44" fmla="*/ 1334371 w 4114800"/>
                    <a:gd name="connsiteY44" fmla="*/ 666427 h 2114227"/>
                    <a:gd name="connsiteX45" fmla="*/ 1744321 w 4114800"/>
                    <a:gd name="connsiteY45" fmla="*/ 0 h 2114227"/>
                    <a:gd name="connsiteX0" fmla="*/ 2904163 w 4114800"/>
                    <a:gd name="connsiteY0" fmla="*/ 2038027 h 2114227"/>
                    <a:gd name="connsiteX1" fmla="*/ 4038600 w 4114800"/>
                    <a:gd name="connsiteY1" fmla="*/ 2038027 h 2114227"/>
                    <a:gd name="connsiteX2" fmla="*/ 2947529 w 4114800"/>
                    <a:gd name="connsiteY2" fmla="*/ 2114227 h 2114227"/>
                    <a:gd name="connsiteX3" fmla="*/ 2904163 w 4114800"/>
                    <a:gd name="connsiteY3" fmla="*/ 2038027 h 2114227"/>
                    <a:gd name="connsiteX4" fmla="*/ 0 w 4114800"/>
                    <a:gd name="connsiteY4" fmla="*/ 2038027 h 2114227"/>
                    <a:gd name="connsiteX5" fmla="*/ 490636 w 4114800"/>
                    <a:gd name="connsiteY5" fmla="*/ 2038027 h 2114227"/>
                    <a:gd name="connsiteX6" fmla="*/ 443762 w 4114800"/>
                    <a:gd name="connsiteY6" fmla="*/ 2114227 h 2114227"/>
                    <a:gd name="connsiteX7" fmla="*/ 0 w 4114800"/>
                    <a:gd name="connsiteY7" fmla="*/ 2114227 h 2114227"/>
                    <a:gd name="connsiteX8" fmla="*/ 0 w 4114800"/>
                    <a:gd name="connsiteY8" fmla="*/ 2038027 h 2114227"/>
                    <a:gd name="connsiteX9" fmla="*/ 912503 w 4114800"/>
                    <a:gd name="connsiteY9" fmla="*/ 1352227 h 2114227"/>
                    <a:gd name="connsiteX10" fmla="*/ 2513874 w 4114800"/>
                    <a:gd name="connsiteY10" fmla="*/ 1352227 h 2114227"/>
                    <a:gd name="connsiteX11" fmla="*/ 2904163 w 4114800"/>
                    <a:gd name="connsiteY11" fmla="*/ 2038027 h 2114227"/>
                    <a:gd name="connsiteX12" fmla="*/ 490636 w 4114800"/>
                    <a:gd name="connsiteY12" fmla="*/ 2038027 h 2114227"/>
                    <a:gd name="connsiteX13" fmla="*/ 912503 w 4114800"/>
                    <a:gd name="connsiteY13" fmla="*/ 1352227 h 2114227"/>
                    <a:gd name="connsiteX14" fmla="*/ 2470509 w 4114800"/>
                    <a:gd name="connsiteY14" fmla="*/ 1276027 h 2114227"/>
                    <a:gd name="connsiteX15" fmla="*/ 4038600 w 4114800"/>
                    <a:gd name="connsiteY15" fmla="*/ 1276027 h 2114227"/>
                    <a:gd name="connsiteX16" fmla="*/ 4038600 w 4114800"/>
                    <a:gd name="connsiteY16" fmla="*/ 1352227 h 2114227"/>
                    <a:gd name="connsiteX17" fmla="*/ 2513874 w 4114800"/>
                    <a:gd name="connsiteY17" fmla="*/ 1352227 h 2114227"/>
                    <a:gd name="connsiteX18" fmla="*/ 2470509 w 4114800"/>
                    <a:gd name="connsiteY18" fmla="*/ 1276027 h 2114227"/>
                    <a:gd name="connsiteX19" fmla="*/ 0 w 4114800"/>
                    <a:gd name="connsiteY19" fmla="*/ 1276027 h 2114227"/>
                    <a:gd name="connsiteX20" fmla="*/ 959378 w 4114800"/>
                    <a:gd name="connsiteY20" fmla="*/ 1276027 h 2114227"/>
                    <a:gd name="connsiteX21" fmla="*/ 912503 w 4114800"/>
                    <a:gd name="connsiteY21" fmla="*/ 1352227 h 2114227"/>
                    <a:gd name="connsiteX22" fmla="*/ 0 w 4114800"/>
                    <a:gd name="connsiteY22" fmla="*/ 1352227 h 2114227"/>
                    <a:gd name="connsiteX23" fmla="*/ 0 w 4114800"/>
                    <a:gd name="connsiteY23" fmla="*/ 1276027 h 2114227"/>
                    <a:gd name="connsiteX24" fmla="*/ 1287497 w 4114800"/>
                    <a:gd name="connsiteY24" fmla="*/ 742627 h 2114227"/>
                    <a:gd name="connsiteX25" fmla="*/ 2166951 w 4114800"/>
                    <a:gd name="connsiteY25" fmla="*/ 742627 h 2114227"/>
                    <a:gd name="connsiteX26" fmla="*/ 2470509 w 4114800"/>
                    <a:gd name="connsiteY26" fmla="*/ 1276027 h 2114227"/>
                    <a:gd name="connsiteX27" fmla="*/ 959378 w 4114800"/>
                    <a:gd name="connsiteY27" fmla="*/ 1276027 h 2114227"/>
                    <a:gd name="connsiteX28" fmla="*/ 1287497 w 4114800"/>
                    <a:gd name="connsiteY28" fmla="*/ 742627 h 2114227"/>
                    <a:gd name="connsiteX29" fmla="*/ 2123585 w 4114800"/>
                    <a:gd name="connsiteY29" fmla="*/ 666427 h 2114227"/>
                    <a:gd name="connsiteX30" fmla="*/ 4114800 w 4114800"/>
                    <a:gd name="connsiteY30" fmla="*/ 666427 h 2114227"/>
                    <a:gd name="connsiteX31" fmla="*/ 4114800 w 4114800"/>
                    <a:gd name="connsiteY31" fmla="*/ 742627 h 2114227"/>
                    <a:gd name="connsiteX32" fmla="*/ 2166951 w 4114800"/>
                    <a:gd name="connsiteY32" fmla="*/ 742627 h 2114227"/>
                    <a:gd name="connsiteX33" fmla="*/ 2123585 w 4114800"/>
                    <a:gd name="connsiteY33" fmla="*/ 666427 h 2114227"/>
                    <a:gd name="connsiteX34" fmla="*/ 76200 w 4114800"/>
                    <a:gd name="connsiteY34" fmla="*/ 666427 h 2114227"/>
                    <a:gd name="connsiteX35" fmla="*/ 1334371 w 4114800"/>
                    <a:gd name="connsiteY35" fmla="*/ 666427 h 2114227"/>
                    <a:gd name="connsiteX36" fmla="*/ 1287497 w 4114800"/>
                    <a:gd name="connsiteY36" fmla="*/ 742627 h 2114227"/>
                    <a:gd name="connsiteX37" fmla="*/ 76200 w 4114800"/>
                    <a:gd name="connsiteY37" fmla="*/ 742627 h 2114227"/>
                    <a:gd name="connsiteX38" fmla="*/ 76200 w 4114800"/>
                    <a:gd name="connsiteY38" fmla="*/ 666427 h 2114227"/>
                    <a:gd name="connsiteX39" fmla="*/ 1744321 w 4114800"/>
                    <a:gd name="connsiteY39" fmla="*/ 0 h 2114227"/>
                    <a:gd name="connsiteX40" fmla="*/ 2123585 w 4114800"/>
                    <a:gd name="connsiteY40" fmla="*/ 666427 h 2114227"/>
                    <a:gd name="connsiteX41" fmla="*/ 1334371 w 4114800"/>
                    <a:gd name="connsiteY41" fmla="*/ 666427 h 2114227"/>
                    <a:gd name="connsiteX42" fmla="*/ 1744321 w 4114800"/>
                    <a:gd name="connsiteY42" fmla="*/ 0 h 2114227"/>
                    <a:gd name="connsiteX0" fmla="*/ 2904163 w 4114800"/>
                    <a:gd name="connsiteY0" fmla="*/ 2038027 h 2114227"/>
                    <a:gd name="connsiteX1" fmla="*/ 2947529 w 4114800"/>
                    <a:gd name="connsiteY1" fmla="*/ 2114227 h 2114227"/>
                    <a:gd name="connsiteX2" fmla="*/ 2904163 w 4114800"/>
                    <a:gd name="connsiteY2" fmla="*/ 2038027 h 2114227"/>
                    <a:gd name="connsiteX3" fmla="*/ 0 w 4114800"/>
                    <a:gd name="connsiteY3" fmla="*/ 2038027 h 2114227"/>
                    <a:gd name="connsiteX4" fmla="*/ 490636 w 4114800"/>
                    <a:gd name="connsiteY4" fmla="*/ 2038027 h 2114227"/>
                    <a:gd name="connsiteX5" fmla="*/ 443762 w 4114800"/>
                    <a:gd name="connsiteY5" fmla="*/ 2114227 h 2114227"/>
                    <a:gd name="connsiteX6" fmla="*/ 0 w 4114800"/>
                    <a:gd name="connsiteY6" fmla="*/ 2114227 h 2114227"/>
                    <a:gd name="connsiteX7" fmla="*/ 0 w 4114800"/>
                    <a:gd name="connsiteY7" fmla="*/ 2038027 h 2114227"/>
                    <a:gd name="connsiteX8" fmla="*/ 912503 w 4114800"/>
                    <a:gd name="connsiteY8" fmla="*/ 1352227 h 2114227"/>
                    <a:gd name="connsiteX9" fmla="*/ 2513874 w 4114800"/>
                    <a:gd name="connsiteY9" fmla="*/ 1352227 h 2114227"/>
                    <a:gd name="connsiteX10" fmla="*/ 2904163 w 4114800"/>
                    <a:gd name="connsiteY10" fmla="*/ 2038027 h 2114227"/>
                    <a:gd name="connsiteX11" fmla="*/ 490636 w 4114800"/>
                    <a:gd name="connsiteY11" fmla="*/ 2038027 h 2114227"/>
                    <a:gd name="connsiteX12" fmla="*/ 912503 w 4114800"/>
                    <a:gd name="connsiteY12" fmla="*/ 1352227 h 2114227"/>
                    <a:gd name="connsiteX13" fmla="*/ 2470509 w 4114800"/>
                    <a:gd name="connsiteY13" fmla="*/ 1276027 h 2114227"/>
                    <a:gd name="connsiteX14" fmla="*/ 4038600 w 4114800"/>
                    <a:gd name="connsiteY14" fmla="*/ 1276027 h 2114227"/>
                    <a:gd name="connsiteX15" fmla="*/ 4038600 w 4114800"/>
                    <a:gd name="connsiteY15" fmla="*/ 1352227 h 2114227"/>
                    <a:gd name="connsiteX16" fmla="*/ 2513874 w 4114800"/>
                    <a:gd name="connsiteY16" fmla="*/ 1352227 h 2114227"/>
                    <a:gd name="connsiteX17" fmla="*/ 2470509 w 4114800"/>
                    <a:gd name="connsiteY17" fmla="*/ 1276027 h 2114227"/>
                    <a:gd name="connsiteX18" fmla="*/ 0 w 4114800"/>
                    <a:gd name="connsiteY18" fmla="*/ 1276027 h 2114227"/>
                    <a:gd name="connsiteX19" fmla="*/ 959378 w 4114800"/>
                    <a:gd name="connsiteY19" fmla="*/ 1276027 h 2114227"/>
                    <a:gd name="connsiteX20" fmla="*/ 912503 w 4114800"/>
                    <a:gd name="connsiteY20" fmla="*/ 1352227 h 2114227"/>
                    <a:gd name="connsiteX21" fmla="*/ 0 w 4114800"/>
                    <a:gd name="connsiteY21" fmla="*/ 1352227 h 2114227"/>
                    <a:gd name="connsiteX22" fmla="*/ 0 w 4114800"/>
                    <a:gd name="connsiteY22" fmla="*/ 1276027 h 2114227"/>
                    <a:gd name="connsiteX23" fmla="*/ 1287497 w 4114800"/>
                    <a:gd name="connsiteY23" fmla="*/ 742627 h 2114227"/>
                    <a:gd name="connsiteX24" fmla="*/ 2166951 w 4114800"/>
                    <a:gd name="connsiteY24" fmla="*/ 742627 h 2114227"/>
                    <a:gd name="connsiteX25" fmla="*/ 2470509 w 4114800"/>
                    <a:gd name="connsiteY25" fmla="*/ 1276027 h 2114227"/>
                    <a:gd name="connsiteX26" fmla="*/ 959378 w 4114800"/>
                    <a:gd name="connsiteY26" fmla="*/ 1276027 h 2114227"/>
                    <a:gd name="connsiteX27" fmla="*/ 1287497 w 4114800"/>
                    <a:gd name="connsiteY27" fmla="*/ 742627 h 2114227"/>
                    <a:gd name="connsiteX28" fmla="*/ 2123585 w 4114800"/>
                    <a:gd name="connsiteY28" fmla="*/ 666427 h 2114227"/>
                    <a:gd name="connsiteX29" fmla="*/ 4114800 w 4114800"/>
                    <a:gd name="connsiteY29" fmla="*/ 666427 h 2114227"/>
                    <a:gd name="connsiteX30" fmla="*/ 4114800 w 4114800"/>
                    <a:gd name="connsiteY30" fmla="*/ 742627 h 2114227"/>
                    <a:gd name="connsiteX31" fmla="*/ 2166951 w 4114800"/>
                    <a:gd name="connsiteY31" fmla="*/ 742627 h 2114227"/>
                    <a:gd name="connsiteX32" fmla="*/ 2123585 w 4114800"/>
                    <a:gd name="connsiteY32" fmla="*/ 666427 h 2114227"/>
                    <a:gd name="connsiteX33" fmla="*/ 76200 w 4114800"/>
                    <a:gd name="connsiteY33" fmla="*/ 666427 h 2114227"/>
                    <a:gd name="connsiteX34" fmla="*/ 1334371 w 4114800"/>
                    <a:gd name="connsiteY34" fmla="*/ 666427 h 2114227"/>
                    <a:gd name="connsiteX35" fmla="*/ 1287497 w 4114800"/>
                    <a:gd name="connsiteY35" fmla="*/ 742627 h 2114227"/>
                    <a:gd name="connsiteX36" fmla="*/ 76200 w 4114800"/>
                    <a:gd name="connsiteY36" fmla="*/ 742627 h 2114227"/>
                    <a:gd name="connsiteX37" fmla="*/ 76200 w 4114800"/>
                    <a:gd name="connsiteY37" fmla="*/ 666427 h 2114227"/>
                    <a:gd name="connsiteX38" fmla="*/ 1744321 w 4114800"/>
                    <a:gd name="connsiteY38" fmla="*/ 0 h 2114227"/>
                    <a:gd name="connsiteX39" fmla="*/ 2123585 w 4114800"/>
                    <a:gd name="connsiteY39" fmla="*/ 666427 h 2114227"/>
                    <a:gd name="connsiteX40" fmla="*/ 1334371 w 4114800"/>
                    <a:gd name="connsiteY40" fmla="*/ 666427 h 2114227"/>
                    <a:gd name="connsiteX41" fmla="*/ 1744321 w 4114800"/>
                    <a:gd name="connsiteY41" fmla="*/ 0 h 2114227"/>
                    <a:gd name="connsiteX0" fmla="*/ 0 w 4114800"/>
                    <a:gd name="connsiteY0" fmla="*/ 2038027 h 2114227"/>
                    <a:gd name="connsiteX1" fmla="*/ 490636 w 4114800"/>
                    <a:gd name="connsiteY1" fmla="*/ 2038027 h 2114227"/>
                    <a:gd name="connsiteX2" fmla="*/ 443762 w 4114800"/>
                    <a:gd name="connsiteY2" fmla="*/ 2114227 h 2114227"/>
                    <a:gd name="connsiteX3" fmla="*/ 0 w 4114800"/>
                    <a:gd name="connsiteY3" fmla="*/ 2114227 h 2114227"/>
                    <a:gd name="connsiteX4" fmla="*/ 0 w 4114800"/>
                    <a:gd name="connsiteY4" fmla="*/ 2038027 h 2114227"/>
                    <a:gd name="connsiteX5" fmla="*/ 912503 w 4114800"/>
                    <a:gd name="connsiteY5" fmla="*/ 1352227 h 2114227"/>
                    <a:gd name="connsiteX6" fmla="*/ 2513874 w 4114800"/>
                    <a:gd name="connsiteY6" fmla="*/ 1352227 h 2114227"/>
                    <a:gd name="connsiteX7" fmla="*/ 2904163 w 4114800"/>
                    <a:gd name="connsiteY7" fmla="*/ 2038027 h 2114227"/>
                    <a:gd name="connsiteX8" fmla="*/ 490636 w 4114800"/>
                    <a:gd name="connsiteY8" fmla="*/ 2038027 h 2114227"/>
                    <a:gd name="connsiteX9" fmla="*/ 912503 w 4114800"/>
                    <a:gd name="connsiteY9" fmla="*/ 1352227 h 2114227"/>
                    <a:gd name="connsiteX10" fmla="*/ 2470509 w 4114800"/>
                    <a:gd name="connsiteY10" fmla="*/ 1276027 h 2114227"/>
                    <a:gd name="connsiteX11" fmla="*/ 4038600 w 4114800"/>
                    <a:gd name="connsiteY11" fmla="*/ 1276027 h 2114227"/>
                    <a:gd name="connsiteX12" fmla="*/ 4038600 w 4114800"/>
                    <a:gd name="connsiteY12" fmla="*/ 1352227 h 2114227"/>
                    <a:gd name="connsiteX13" fmla="*/ 2513874 w 4114800"/>
                    <a:gd name="connsiteY13" fmla="*/ 1352227 h 2114227"/>
                    <a:gd name="connsiteX14" fmla="*/ 2470509 w 4114800"/>
                    <a:gd name="connsiteY14" fmla="*/ 1276027 h 2114227"/>
                    <a:gd name="connsiteX15" fmla="*/ 0 w 4114800"/>
                    <a:gd name="connsiteY15" fmla="*/ 1276027 h 2114227"/>
                    <a:gd name="connsiteX16" fmla="*/ 959378 w 4114800"/>
                    <a:gd name="connsiteY16" fmla="*/ 1276027 h 2114227"/>
                    <a:gd name="connsiteX17" fmla="*/ 912503 w 4114800"/>
                    <a:gd name="connsiteY17" fmla="*/ 1352227 h 2114227"/>
                    <a:gd name="connsiteX18" fmla="*/ 0 w 4114800"/>
                    <a:gd name="connsiteY18" fmla="*/ 1352227 h 2114227"/>
                    <a:gd name="connsiteX19" fmla="*/ 0 w 4114800"/>
                    <a:gd name="connsiteY19" fmla="*/ 1276027 h 2114227"/>
                    <a:gd name="connsiteX20" fmla="*/ 1287497 w 4114800"/>
                    <a:gd name="connsiteY20" fmla="*/ 742627 h 2114227"/>
                    <a:gd name="connsiteX21" fmla="*/ 2166951 w 4114800"/>
                    <a:gd name="connsiteY21" fmla="*/ 742627 h 2114227"/>
                    <a:gd name="connsiteX22" fmla="*/ 2470509 w 4114800"/>
                    <a:gd name="connsiteY22" fmla="*/ 1276027 h 2114227"/>
                    <a:gd name="connsiteX23" fmla="*/ 959378 w 4114800"/>
                    <a:gd name="connsiteY23" fmla="*/ 1276027 h 2114227"/>
                    <a:gd name="connsiteX24" fmla="*/ 1287497 w 4114800"/>
                    <a:gd name="connsiteY24" fmla="*/ 742627 h 2114227"/>
                    <a:gd name="connsiteX25" fmla="*/ 2123585 w 4114800"/>
                    <a:gd name="connsiteY25" fmla="*/ 666427 h 2114227"/>
                    <a:gd name="connsiteX26" fmla="*/ 4114800 w 4114800"/>
                    <a:gd name="connsiteY26" fmla="*/ 666427 h 2114227"/>
                    <a:gd name="connsiteX27" fmla="*/ 4114800 w 4114800"/>
                    <a:gd name="connsiteY27" fmla="*/ 742627 h 2114227"/>
                    <a:gd name="connsiteX28" fmla="*/ 2166951 w 4114800"/>
                    <a:gd name="connsiteY28" fmla="*/ 742627 h 2114227"/>
                    <a:gd name="connsiteX29" fmla="*/ 2123585 w 4114800"/>
                    <a:gd name="connsiteY29" fmla="*/ 666427 h 2114227"/>
                    <a:gd name="connsiteX30" fmla="*/ 76200 w 4114800"/>
                    <a:gd name="connsiteY30" fmla="*/ 666427 h 2114227"/>
                    <a:gd name="connsiteX31" fmla="*/ 1334371 w 4114800"/>
                    <a:gd name="connsiteY31" fmla="*/ 666427 h 2114227"/>
                    <a:gd name="connsiteX32" fmla="*/ 1287497 w 4114800"/>
                    <a:gd name="connsiteY32" fmla="*/ 742627 h 2114227"/>
                    <a:gd name="connsiteX33" fmla="*/ 76200 w 4114800"/>
                    <a:gd name="connsiteY33" fmla="*/ 742627 h 2114227"/>
                    <a:gd name="connsiteX34" fmla="*/ 76200 w 4114800"/>
                    <a:gd name="connsiteY34" fmla="*/ 666427 h 2114227"/>
                    <a:gd name="connsiteX35" fmla="*/ 1744321 w 4114800"/>
                    <a:gd name="connsiteY35" fmla="*/ 0 h 2114227"/>
                    <a:gd name="connsiteX36" fmla="*/ 2123585 w 4114800"/>
                    <a:gd name="connsiteY36" fmla="*/ 666427 h 2114227"/>
                    <a:gd name="connsiteX37" fmla="*/ 1334371 w 4114800"/>
                    <a:gd name="connsiteY37" fmla="*/ 666427 h 2114227"/>
                    <a:gd name="connsiteX38" fmla="*/ 1744321 w 4114800"/>
                    <a:gd name="connsiteY38" fmla="*/ 0 h 2114227"/>
                    <a:gd name="connsiteX0" fmla="*/ 0 w 4114800"/>
                    <a:gd name="connsiteY0" fmla="*/ 2038027 h 2114227"/>
                    <a:gd name="connsiteX1" fmla="*/ 490636 w 4114800"/>
                    <a:gd name="connsiteY1" fmla="*/ 2038027 h 2114227"/>
                    <a:gd name="connsiteX2" fmla="*/ 443762 w 4114800"/>
                    <a:gd name="connsiteY2" fmla="*/ 2114227 h 2114227"/>
                    <a:gd name="connsiteX3" fmla="*/ 0 w 4114800"/>
                    <a:gd name="connsiteY3" fmla="*/ 2114227 h 2114227"/>
                    <a:gd name="connsiteX4" fmla="*/ 0 w 4114800"/>
                    <a:gd name="connsiteY4" fmla="*/ 2038027 h 2114227"/>
                    <a:gd name="connsiteX5" fmla="*/ 912503 w 4114800"/>
                    <a:gd name="connsiteY5" fmla="*/ 1352227 h 2114227"/>
                    <a:gd name="connsiteX6" fmla="*/ 2513874 w 4114800"/>
                    <a:gd name="connsiteY6" fmla="*/ 1352227 h 2114227"/>
                    <a:gd name="connsiteX7" fmla="*/ 490636 w 4114800"/>
                    <a:gd name="connsiteY7" fmla="*/ 2038027 h 2114227"/>
                    <a:gd name="connsiteX8" fmla="*/ 912503 w 4114800"/>
                    <a:gd name="connsiteY8" fmla="*/ 1352227 h 2114227"/>
                    <a:gd name="connsiteX9" fmla="*/ 2470509 w 4114800"/>
                    <a:gd name="connsiteY9" fmla="*/ 1276027 h 2114227"/>
                    <a:gd name="connsiteX10" fmla="*/ 4038600 w 4114800"/>
                    <a:gd name="connsiteY10" fmla="*/ 1276027 h 2114227"/>
                    <a:gd name="connsiteX11" fmla="*/ 4038600 w 4114800"/>
                    <a:gd name="connsiteY11" fmla="*/ 1352227 h 2114227"/>
                    <a:gd name="connsiteX12" fmla="*/ 2513874 w 4114800"/>
                    <a:gd name="connsiteY12" fmla="*/ 1352227 h 2114227"/>
                    <a:gd name="connsiteX13" fmla="*/ 2470509 w 4114800"/>
                    <a:gd name="connsiteY13" fmla="*/ 1276027 h 2114227"/>
                    <a:gd name="connsiteX14" fmla="*/ 0 w 4114800"/>
                    <a:gd name="connsiteY14" fmla="*/ 1276027 h 2114227"/>
                    <a:gd name="connsiteX15" fmla="*/ 959378 w 4114800"/>
                    <a:gd name="connsiteY15" fmla="*/ 1276027 h 2114227"/>
                    <a:gd name="connsiteX16" fmla="*/ 912503 w 4114800"/>
                    <a:gd name="connsiteY16" fmla="*/ 1352227 h 2114227"/>
                    <a:gd name="connsiteX17" fmla="*/ 0 w 4114800"/>
                    <a:gd name="connsiteY17" fmla="*/ 1352227 h 2114227"/>
                    <a:gd name="connsiteX18" fmla="*/ 0 w 4114800"/>
                    <a:gd name="connsiteY18" fmla="*/ 1276027 h 2114227"/>
                    <a:gd name="connsiteX19" fmla="*/ 1287497 w 4114800"/>
                    <a:gd name="connsiteY19" fmla="*/ 742627 h 2114227"/>
                    <a:gd name="connsiteX20" fmla="*/ 2166951 w 4114800"/>
                    <a:gd name="connsiteY20" fmla="*/ 742627 h 2114227"/>
                    <a:gd name="connsiteX21" fmla="*/ 2470509 w 4114800"/>
                    <a:gd name="connsiteY21" fmla="*/ 1276027 h 2114227"/>
                    <a:gd name="connsiteX22" fmla="*/ 959378 w 4114800"/>
                    <a:gd name="connsiteY22" fmla="*/ 1276027 h 2114227"/>
                    <a:gd name="connsiteX23" fmla="*/ 1287497 w 4114800"/>
                    <a:gd name="connsiteY23" fmla="*/ 742627 h 2114227"/>
                    <a:gd name="connsiteX24" fmla="*/ 2123585 w 4114800"/>
                    <a:gd name="connsiteY24" fmla="*/ 666427 h 2114227"/>
                    <a:gd name="connsiteX25" fmla="*/ 4114800 w 4114800"/>
                    <a:gd name="connsiteY25" fmla="*/ 666427 h 2114227"/>
                    <a:gd name="connsiteX26" fmla="*/ 4114800 w 4114800"/>
                    <a:gd name="connsiteY26" fmla="*/ 742627 h 2114227"/>
                    <a:gd name="connsiteX27" fmla="*/ 2166951 w 4114800"/>
                    <a:gd name="connsiteY27" fmla="*/ 742627 h 2114227"/>
                    <a:gd name="connsiteX28" fmla="*/ 2123585 w 4114800"/>
                    <a:gd name="connsiteY28" fmla="*/ 666427 h 2114227"/>
                    <a:gd name="connsiteX29" fmla="*/ 76200 w 4114800"/>
                    <a:gd name="connsiteY29" fmla="*/ 666427 h 2114227"/>
                    <a:gd name="connsiteX30" fmla="*/ 1334371 w 4114800"/>
                    <a:gd name="connsiteY30" fmla="*/ 666427 h 2114227"/>
                    <a:gd name="connsiteX31" fmla="*/ 1287497 w 4114800"/>
                    <a:gd name="connsiteY31" fmla="*/ 742627 h 2114227"/>
                    <a:gd name="connsiteX32" fmla="*/ 76200 w 4114800"/>
                    <a:gd name="connsiteY32" fmla="*/ 742627 h 2114227"/>
                    <a:gd name="connsiteX33" fmla="*/ 76200 w 4114800"/>
                    <a:gd name="connsiteY33" fmla="*/ 666427 h 2114227"/>
                    <a:gd name="connsiteX34" fmla="*/ 1744321 w 4114800"/>
                    <a:gd name="connsiteY34" fmla="*/ 0 h 2114227"/>
                    <a:gd name="connsiteX35" fmla="*/ 2123585 w 4114800"/>
                    <a:gd name="connsiteY35" fmla="*/ 666427 h 2114227"/>
                    <a:gd name="connsiteX36" fmla="*/ 1334371 w 4114800"/>
                    <a:gd name="connsiteY36" fmla="*/ 666427 h 2114227"/>
                    <a:gd name="connsiteX37" fmla="*/ 1744321 w 4114800"/>
                    <a:gd name="connsiteY37" fmla="*/ 0 h 2114227"/>
                    <a:gd name="connsiteX0" fmla="*/ 0 w 4114800"/>
                    <a:gd name="connsiteY0" fmla="*/ 2038027 h 2114227"/>
                    <a:gd name="connsiteX1" fmla="*/ 490636 w 4114800"/>
                    <a:gd name="connsiteY1" fmla="*/ 2038027 h 2114227"/>
                    <a:gd name="connsiteX2" fmla="*/ 443762 w 4114800"/>
                    <a:gd name="connsiteY2" fmla="*/ 2114227 h 2114227"/>
                    <a:gd name="connsiteX3" fmla="*/ 0 w 4114800"/>
                    <a:gd name="connsiteY3" fmla="*/ 2114227 h 2114227"/>
                    <a:gd name="connsiteX4" fmla="*/ 0 w 4114800"/>
                    <a:gd name="connsiteY4" fmla="*/ 2038027 h 2114227"/>
                    <a:gd name="connsiteX5" fmla="*/ 912503 w 4114800"/>
                    <a:gd name="connsiteY5" fmla="*/ 1352227 h 2114227"/>
                    <a:gd name="connsiteX6" fmla="*/ 2513874 w 4114800"/>
                    <a:gd name="connsiteY6" fmla="*/ 1352227 h 2114227"/>
                    <a:gd name="connsiteX7" fmla="*/ 912503 w 4114800"/>
                    <a:gd name="connsiteY7" fmla="*/ 1352227 h 2114227"/>
                    <a:gd name="connsiteX8" fmla="*/ 2470509 w 4114800"/>
                    <a:gd name="connsiteY8" fmla="*/ 1276027 h 2114227"/>
                    <a:gd name="connsiteX9" fmla="*/ 4038600 w 4114800"/>
                    <a:gd name="connsiteY9" fmla="*/ 1276027 h 2114227"/>
                    <a:gd name="connsiteX10" fmla="*/ 4038600 w 4114800"/>
                    <a:gd name="connsiteY10" fmla="*/ 1352227 h 2114227"/>
                    <a:gd name="connsiteX11" fmla="*/ 2513874 w 4114800"/>
                    <a:gd name="connsiteY11" fmla="*/ 1352227 h 2114227"/>
                    <a:gd name="connsiteX12" fmla="*/ 2470509 w 4114800"/>
                    <a:gd name="connsiteY12" fmla="*/ 1276027 h 2114227"/>
                    <a:gd name="connsiteX13" fmla="*/ 0 w 4114800"/>
                    <a:gd name="connsiteY13" fmla="*/ 1276027 h 2114227"/>
                    <a:gd name="connsiteX14" fmla="*/ 959378 w 4114800"/>
                    <a:gd name="connsiteY14" fmla="*/ 1276027 h 2114227"/>
                    <a:gd name="connsiteX15" fmla="*/ 912503 w 4114800"/>
                    <a:gd name="connsiteY15" fmla="*/ 1352227 h 2114227"/>
                    <a:gd name="connsiteX16" fmla="*/ 0 w 4114800"/>
                    <a:gd name="connsiteY16" fmla="*/ 1352227 h 2114227"/>
                    <a:gd name="connsiteX17" fmla="*/ 0 w 4114800"/>
                    <a:gd name="connsiteY17" fmla="*/ 1276027 h 2114227"/>
                    <a:gd name="connsiteX18" fmla="*/ 1287497 w 4114800"/>
                    <a:gd name="connsiteY18" fmla="*/ 742627 h 2114227"/>
                    <a:gd name="connsiteX19" fmla="*/ 2166951 w 4114800"/>
                    <a:gd name="connsiteY19" fmla="*/ 742627 h 2114227"/>
                    <a:gd name="connsiteX20" fmla="*/ 2470509 w 4114800"/>
                    <a:gd name="connsiteY20" fmla="*/ 1276027 h 2114227"/>
                    <a:gd name="connsiteX21" fmla="*/ 959378 w 4114800"/>
                    <a:gd name="connsiteY21" fmla="*/ 1276027 h 2114227"/>
                    <a:gd name="connsiteX22" fmla="*/ 1287497 w 4114800"/>
                    <a:gd name="connsiteY22" fmla="*/ 742627 h 2114227"/>
                    <a:gd name="connsiteX23" fmla="*/ 2123585 w 4114800"/>
                    <a:gd name="connsiteY23" fmla="*/ 666427 h 2114227"/>
                    <a:gd name="connsiteX24" fmla="*/ 4114800 w 4114800"/>
                    <a:gd name="connsiteY24" fmla="*/ 666427 h 2114227"/>
                    <a:gd name="connsiteX25" fmla="*/ 4114800 w 4114800"/>
                    <a:gd name="connsiteY25" fmla="*/ 742627 h 2114227"/>
                    <a:gd name="connsiteX26" fmla="*/ 2166951 w 4114800"/>
                    <a:gd name="connsiteY26" fmla="*/ 742627 h 2114227"/>
                    <a:gd name="connsiteX27" fmla="*/ 2123585 w 4114800"/>
                    <a:gd name="connsiteY27" fmla="*/ 666427 h 2114227"/>
                    <a:gd name="connsiteX28" fmla="*/ 76200 w 4114800"/>
                    <a:gd name="connsiteY28" fmla="*/ 666427 h 2114227"/>
                    <a:gd name="connsiteX29" fmla="*/ 1334371 w 4114800"/>
                    <a:gd name="connsiteY29" fmla="*/ 666427 h 2114227"/>
                    <a:gd name="connsiteX30" fmla="*/ 1287497 w 4114800"/>
                    <a:gd name="connsiteY30" fmla="*/ 742627 h 2114227"/>
                    <a:gd name="connsiteX31" fmla="*/ 76200 w 4114800"/>
                    <a:gd name="connsiteY31" fmla="*/ 742627 h 2114227"/>
                    <a:gd name="connsiteX32" fmla="*/ 76200 w 4114800"/>
                    <a:gd name="connsiteY32" fmla="*/ 666427 h 2114227"/>
                    <a:gd name="connsiteX33" fmla="*/ 1744321 w 4114800"/>
                    <a:gd name="connsiteY33" fmla="*/ 0 h 2114227"/>
                    <a:gd name="connsiteX34" fmla="*/ 2123585 w 4114800"/>
                    <a:gd name="connsiteY34" fmla="*/ 666427 h 2114227"/>
                    <a:gd name="connsiteX35" fmla="*/ 1334371 w 4114800"/>
                    <a:gd name="connsiteY35" fmla="*/ 666427 h 2114227"/>
                    <a:gd name="connsiteX36" fmla="*/ 1744321 w 4114800"/>
                    <a:gd name="connsiteY36" fmla="*/ 0 h 2114227"/>
                    <a:gd name="connsiteX0" fmla="*/ 0 w 4114800"/>
                    <a:gd name="connsiteY0" fmla="*/ 2038027 h 2114227"/>
                    <a:gd name="connsiteX1" fmla="*/ 490636 w 4114800"/>
                    <a:gd name="connsiteY1" fmla="*/ 2038027 h 2114227"/>
                    <a:gd name="connsiteX2" fmla="*/ 0 w 4114800"/>
                    <a:gd name="connsiteY2" fmla="*/ 2114227 h 2114227"/>
                    <a:gd name="connsiteX3" fmla="*/ 0 w 4114800"/>
                    <a:gd name="connsiteY3" fmla="*/ 2038027 h 2114227"/>
                    <a:gd name="connsiteX4" fmla="*/ 912503 w 4114800"/>
                    <a:gd name="connsiteY4" fmla="*/ 1352227 h 2114227"/>
                    <a:gd name="connsiteX5" fmla="*/ 2513874 w 4114800"/>
                    <a:gd name="connsiteY5" fmla="*/ 1352227 h 2114227"/>
                    <a:gd name="connsiteX6" fmla="*/ 912503 w 4114800"/>
                    <a:gd name="connsiteY6" fmla="*/ 1352227 h 2114227"/>
                    <a:gd name="connsiteX7" fmla="*/ 2470509 w 4114800"/>
                    <a:gd name="connsiteY7" fmla="*/ 1276027 h 2114227"/>
                    <a:gd name="connsiteX8" fmla="*/ 4038600 w 4114800"/>
                    <a:gd name="connsiteY8" fmla="*/ 1276027 h 2114227"/>
                    <a:gd name="connsiteX9" fmla="*/ 4038600 w 4114800"/>
                    <a:gd name="connsiteY9" fmla="*/ 1352227 h 2114227"/>
                    <a:gd name="connsiteX10" fmla="*/ 2513874 w 4114800"/>
                    <a:gd name="connsiteY10" fmla="*/ 1352227 h 2114227"/>
                    <a:gd name="connsiteX11" fmla="*/ 2470509 w 4114800"/>
                    <a:gd name="connsiteY11" fmla="*/ 1276027 h 2114227"/>
                    <a:gd name="connsiteX12" fmla="*/ 0 w 4114800"/>
                    <a:gd name="connsiteY12" fmla="*/ 1276027 h 2114227"/>
                    <a:gd name="connsiteX13" fmla="*/ 959378 w 4114800"/>
                    <a:gd name="connsiteY13" fmla="*/ 1276027 h 2114227"/>
                    <a:gd name="connsiteX14" fmla="*/ 912503 w 4114800"/>
                    <a:gd name="connsiteY14" fmla="*/ 1352227 h 2114227"/>
                    <a:gd name="connsiteX15" fmla="*/ 0 w 4114800"/>
                    <a:gd name="connsiteY15" fmla="*/ 1352227 h 2114227"/>
                    <a:gd name="connsiteX16" fmla="*/ 0 w 4114800"/>
                    <a:gd name="connsiteY16" fmla="*/ 1276027 h 2114227"/>
                    <a:gd name="connsiteX17" fmla="*/ 1287497 w 4114800"/>
                    <a:gd name="connsiteY17" fmla="*/ 742627 h 2114227"/>
                    <a:gd name="connsiteX18" fmla="*/ 2166951 w 4114800"/>
                    <a:gd name="connsiteY18" fmla="*/ 742627 h 2114227"/>
                    <a:gd name="connsiteX19" fmla="*/ 2470509 w 4114800"/>
                    <a:gd name="connsiteY19" fmla="*/ 1276027 h 2114227"/>
                    <a:gd name="connsiteX20" fmla="*/ 959378 w 4114800"/>
                    <a:gd name="connsiteY20" fmla="*/ 1276027 h 2114227"/>
                    <a:gd name="connsiteX21" fmla="*/ 1287497 w 4114800"/>
                    <a:gd name="connsiteY21" fmla="*/ 742627 h 2114227"/>
                    <a:gd name="connsiteX22" fmla="*/ 2123585 w 4114800"/>
                    <a:gd name="connsiteY22" fmla="*/ 666427 h 2114227"/>
                    <a:gd name="connsiteX23" fmla="*/ 4114800 w 4114800"/>
                    <a:gd name="connsiteY23" fmla="*/ 666427 h 2114227"/>
                    <a:gd name="connsiteX24" fmla="*/ 4114800 w 4114800"/>
                    <a:gd name="connsiteY24" fmla="*/ 742627 h 2114227"/>
                    <a:gd name="connsiteX25" fmla="*/ 2166951 w 4114800"/>
                    <a:gd name="connsiteY25" fmla="*/ 742627 h 2114227"/>
                    <a:gd name="connsiteX26" fmla="*/ 2123585 w 4114800"/>
                    <a:gd name="connsiteY26" fmla="*/ 666427 h 2114227"/>
                    <a:gd name="connsiteX27" fmla="*/ 76200 w 4114800"/>
                    <a:gd name="connsiteY27" fmla="*/ 666427 h 2114227"/>
                    <a:gd name="connsiteX28" fmla="*/ 1334371 w 4114800"/>
                    <a:gd name="connsiteY28" fmla="*/ 666427 h 2114227"/>
                    <a:gd name="connsiteX29" fmla="*/ 1287497 w 4114800"/>
                    <a:gd name="connsiteY29" fmla="*/ 742627 h 2114227"/>
                    <a:gd name="connsiteX30" fmla="*/ 76200 w 4114800"/>
                    <a:gd name="connsiteY30" fmla="*/ 742627 h 2114227"/>
                    <a:gd name="connsiteX31" fmla="*/ 76200 w 4114800"/>
                    <a:gd name="connsiteY31" fmla="*/ 666427 h 2114227"/>
                    <a:gd name="connsiteX32" fmla="*/ 1744321 w 4114800"/>
                    <a:gd name="connsiteY32" fmla="*/ 0 h 2114227"/>
                    <a:gd name="connsiteX33" fmla="*/ 2123585 w 4114800"/>
                    <a:gd name="connsiteY33" fmla="*/ 666427 h 2114227"/>
                    <a:gd name="connsiteX34" fmla="*/ 1334371 w 4114800"/>
                    <a:gd name="connsiteY34" fmla="*/ 666427 h 2114227"/>
                    <a:gd name="connsiteX35" fmla="*/ 1744321 w 4114800"/>
                    <a:gd name="connsiteY35" fmla="*/ 0 h 2114227"/>
                    <a:gd name="connsiteX0" fmla="*/ 0 w 4114800"/>
                    <a:gd name="connsiteY0" fmla="*/ 2038027 h 2114227"/>
                    <a:gd name="connsiteX1" fmla="*/ 0 w 4114800"/>
                    <a:gd name="connsiteY1" fmla="*/ 2114227 h 2114227"/>
                    <a:gd name="connsiteX2" fmla="*/ 0 w 4114800"/>
                    <a:gd name="connsiteY2" fmla="*/ 2038027 h 2114227"/>
                    <a:gd name="connsiteX3" fmla="*/ 912503 w 4114800"/>
                    <a:gd name="connsiteY3" fmla="*/ 1352227 h 2114227"/>
                    <a:gd name="connsiteX4" fmla="*/ 2513874 w 4114800"/>
                    <a:gd name="connsiteY4" fmla="*/ 1352227 h 2114227"/>
                    <a:gd name="connsiteX5" fmla="*/ 912503 w 4114800"/>
                    <a:gd name="connsiteY5" fmla="*/ 1352227 h 2114227"/>
                    <a:gd name="connsiteX6" fmla="*/ 2470509 w 4114800"/>
                    <a:gd name="connsiteY6" fmla="*/ 1276027 h 2114227"/>
                    <a:gd name="connsiteX7" fmla="*/ 4038600 w 4114800"/>
                    <a:gd name="connsiteY7" fmla="*/ 1276027 h 2114227"/>
                    <a:gd name="connsiteX8" fmla="*/ 4038600 w 4114800"/>
                    <a:gd name="connsiteY8" fmla="*/ 1352227 h 2114227"/>
                    <a:gd name="connsiteX9" fmla="*/ 2513874 w 4114800"/>
                    <a:gd name="connsiteY9" fmla="*/ 1352227 h 2114227"/>
                    <a:gd name="connsiteX10" fmla="*/ 2470509 w 4114800"/>
                    <a:gd name="connsiteY10" fmla="*/ 1276027 h 2114227"/>
                    <a:gd name="connsiteX11" fmla="*/ 0 w 4114800"/>
                    <a:gd name="connsiteY11" fmla="*/ 1276027 h 2114227"/>
                    <a:gd name="connsiteX12" fmla="*/ 959378 w 4114800"/>
                    <a:gd name="connsiteY12" fmla="*/ 1276027 h 2114227"/>
                    <a:gd name="connsiteX13" fmla="*/ 912503 w 4114800"/>
                    <a:gd name="connsiteY13" fmla="*/ 1352227 h 2114227"/>
                    <a:gd name="connsiteX14" fmla="*/ 0 w 4114800"/>
                    <a:gd name="connsiteY14" fmla="*/ 1352227 h 2114227"/>
                    <a:gd name="connsiteX15" fmla="*/ 0 w 4114800"/>
                    <a:gd name="connsiteY15" fmla="*/ 1276027 h 2114227"/>
                    <a:gd name="connsiteX16" fmla="*/ 1287497 w 4114800"/>
                    <a:gd name="connsiteY16" fmla="*/ 742627 h 2114227"/>
                    <a:gd name="connsiteX17" fmla="*/ 2166951 w 4114800"/>
                    <a:gd name="connsiteY17" fmla="*/ 742627 h 2114227"/>
                    <a:gd name="connsiteX18" fmla="*/ 2470509 w 4114800"/>
                    <a:gd name="connsiteY18" fmla="*/ 1276027 h 2114227"/>
                    <a:gd name="connsiteX19" fmla="*/ 959378 w 4114800"/>
                    <a:gd name="connsiteY19" fmla="*/ 1276027 h 2114227"/>
                    <a:gd name="connsiteX20" fmla="*/ 1287497 w 4114800"/>
                    <a:gd name="connsiteY20" fmla="*/ 742627 h 2114227"/>
                    <a:gd name="connsiteX21" fmla="*/ 2123585 w 4114800"/>
                    <a:gd name="connsiteY21" fmla="*/ 666427 h 2114227"/>
                    <a:gd name="connsiteX22" fmla="*/ 4114800 w 4114800"/>
                    <a:gd name="connsiteY22" fmla="*/ 666427 h 2114227"/>
                    <a:gd name="connsiteX23" fmla="*/ 4114800 w 4114800"/>
                    <a:gd name="connsiteY23" fmla="*/ 742627 h 2114227"/>
                    <a:gd name="connsiteX24" fmla="*/ 2166951 w 4114800"/>
                    <a:gd name="connsiteY24" fmla="*/ 742627 h 2114227"/>
                    <a:gd name="connsiteX25" fmla="*/ 2123585 w 4114800"/>
                    <a:gd name="connsiteY25" fmla="*/ 666427 h 2114227"/>
                    <a:gd name="connsiteX26" fmla="*/ 76200 w 4114800"/>
                    <a:gd name="connsiteY26" fmla="*/ 666427 h 2114227"/>
                    <a:gd name="connsiteX27" fmla="*/ 1334371 w 4114800"/>
                    <a:gd name="connsiteY27" fmla="*/ 666427 h 2114227"/>
                    <a:gd name="connsiteX28" fmla="*/ 1287497 w 4114800"/>
                    <a:gd name="connsiteY28" fmla="*/ 742627 h 2114227"/>
                    <a:gd name="connsiteX29" fmla="*/ 76200 w 4114800"/>
                    <a:gd name="connsiteY29" fmla="*/ 742627 h 2114227"/>
                    <a:gd name="connsiteX30" fmla="*/ 76200 w 4114800"/>
                    <a:gd name="connsiteY30" fmla="*/ 666427 h 2114227"/>
                    <a:gd name="connsiteX31" fmla="*/ 1744321 w 4114800"/>
                    <a:gd name="connsiteY31" fmla="*/ 0 h 2114227"/>
                    <a:gd name="connsiteX32" fmla="*/ 2123585 w 4114800"/>
                    <a:gd name="connsiteY32" fmla="*/ 666427 h 2114227"/>
                    <a:gd name="connsiteX33" fmla="*/ 1334371 w 4114800"/>
                    <a:gd name="connsiteY33" fmla="*/ 666427 h 2114227"/>
                    <a:gd name="connsiteX34" fmla="*/ 1744321 w 4114800"/>
                    <a:gd name="connsiteY34" fmla="*/ 0 h 2114227"/>
                    <a:gd name="connsiteX0" fmla="*/ 912503 w 4114800"/>
                    <a:gd name="connsiteY0" fmla="*/ 1352227 h 1352227"/>
                    <a:gd name="connsiteX1" fmla="*/ 2513874 w 4114800"/>
                    <a:gd name="connsiteY1" fmla="*/ 1352227 h 1352227"/>
                    <a:gd name="connsiteX2" fmla="*/ 912503 w 4114800"/>
                    <a:gd name="connsiteY2" fmla="*/ 1352227 h 1352227"/>
                    <a:gd name="connsiteX3" fmla="*/ 2470509 w 4114800"/>
                    <a:gd name="connsiteY3" fmla="*/ 1276027 h 1352227"/>
                    <a:gd name="connsiteX4" fmla="*/ 4038600 w 4114800"/>
                    <a:gd name="connsiteY4" fmla="*/ 1276027 h 1352227"/>
                    <a:gd name="connsiteX5" fmla="*/ 4038600 w 4114800"/>
                    <a:gd name="connsiteY5" fmla="*/ 1352227 h 1352227"/>
                    <a:gd name="connsiteX6" fmla="*/ 2513874 w 4114800"/>
                    <a:gd name="connsiteY6" fmla="*/ 1352227 h 1352227"/>
                    <a:gd name="connsiteX7" fmla="*/ 2470509 w 4114800"/>
                    <a:gd name="connsiteY7" fmla="*/ 1276027 h 1352227"/>
                    <a:gd name="connsiteX8" fmla="*/ 0 w 4114800"/>
                    <a:gd name="connsiteY8" fmla="*/ 1276027 h 1352227"/>
                    <a:gd name="connsiteX9" fmla="*/ 959378 w 4114800"/>
                    <a:gd name="connsiteY9" fmla="*/ 1276027 h 1352227"/>
                    <a:gd name="connsiteX10" fmla="*/ 912503 w 4114800"/>
                    <a:gd name="connsiteY10" fmla="*/ 1352227 h 1352227"/>
                    <a:gd name="connsiteX11" fmla="*/ 0 w 4114800"/>
                    <a:gd name="connsiteY11" fmla="*/ 1352227 h 1352227"/>
                    <a:gd name="connsiteX12" fmla="*/ 0 w 4114800"/>
                    <a:gd name="connsiteY12" fmla="*/ 1276027 h 1352227"/>
                    <a:gd name="connsiteX13" fmla="*/ 1287497 w 4114800"/>
                    <a:gd name="connsiteY13" fmla="*/ 742627 h 1352227"/>
                    <a:gd name="connsiteX14" fmla="*/ 2166951 w 4114800"/>
                    <a:gd name="connsiteY14" fmla="*/ 742627 h 1352227"/>
                    <a:gd name="connsiteX15" fmla="*/ 2470509 w 4114800"/>
                    <a:gd name="connsiteY15" fmla="*/ 1276027 h 1352227"/>
                    <a:gd name="connsiteX16" fmla="*/ 959378 w 4114800"/>
                    <a:gd name="connsiteY16" fmla="*/ 1276027 h 1352227"/>
                    <a:gd name="connsiteX17" fmla="*/ 1287497 w 4114800"/>
                    <a:gd name="connsiteY17" fmla="*/ 742627 h 1352227"/>
                    <a:gd name="connsiteX18" fmla="*/ 2123585 w 4114800"/>
                    <a:gd name="connsiteY18" fmla="*/ 666427 h 1352227"/>
                    <a:gd name="connsiteX19" fmla="*/ 4114800 w 4114800"/>
                    <a:gd name="connsiteY19" fmla="*/ 666427 h 1352227"/>
                    <a:gd name="connsiteX20" fmla="*/ 4114800 w 4114800"/>
                    <a:gd name="connsiteY20" fmla="*/ 742627 h 1352227"/>
                    <a:gd name="connsiteX21" fmla="*/ 2166951 w 4114800"/>
                    <a:gd name="connsiteY21" fmla="*/ 742627 h 1352227"/>
                    <a:gd name="connsiteX22" fmla="*/ 2123585 w 4114800"/>
                    <a:gd name="connsiteY22" fmla="*/ 666427 h 1352227"/>
                    <a:gd name="connsiteX23" fmla="*/ 76200 w 4114800"/>
                    <a:gd name="connsiteY23" fmla="*/ 666427 h 1352227"/>
                    <a:gd name="connsiteX24" fmla="*/ 1334371 w 4114800"/>
                    <a:gd name="connsiteY24" fmla="*/ 666427 h 1352227"/>
                    <a:gd name="connsiteX25" fmla="*/ 1287497 w 4114800"/>
                    <a:gd name="connsiteY25" fmla="*/ 742627 h 1352227"/>
                    <a:gd name="connsiteX26" fmla="*/ 76200 w 4114800"/>
                    <a:gd name="connsiteY26" fmla="*/ 742627 h 1352227"/>
                    <a:gd name="connsiteX27" fmla="*/ 76200 w 4114800"/>
                    <a:gd name="connsiteY27" fmla="*/ 666427 h 1352227"/>
                    <a:gd name="connsiteX28" fmla="*/ 1744321 w 4114800"/>
                    <a:gd name="connsiteY28" fmla="*/ 0 h 1352227"/>
                    <a:gd name="connsiteX29" fmla="*/ 2123585 w 4114800"/>
                    <a:gd name="connsiteY29" fmla="*/ 666427 h 1352227"/>
                    <a:gd name="connsiteX30" fmla="*/ 1334371 w 4114800"/>
                    <a:gd name="connsiteY30" fmla="*/ 666427 h 1352227"/>
                    <a:gd name="connsiteX31" fmla="*/ 1744321 w 4114800"/>
                    <a:gd name="connsiteY31" fmla="*/ 0 h 1352227"/>
                    <a:gd name="connsiteX0" fmla="*/ 912503 w 4114800"/>
                    <a:gd name="connsiteY0" fmla="*/ 1352227 h 1352227"/>
                    <a:gd name="connsiteX1" fmla="*/ 2513874 w 4114800"/>
                    <a:gd name="connsiteY1" fmla="*/ 1352227 h 1352227"/>
                    <a:gd name="connsiteX2" fmla="*/ 912503 w 4114800"/>
                    <a:gd name="connsiteY2" fmla="*/ 1352227 h 1352227"/>
                    <a:gd name="connsiteX3" fmla="*/ 2470509 w 4114800"/>
                    <a:gd name="connsiteY3" fmla="*/ 1276027 h 1352227"/>
                    <a:gd name="connsiteX4" fmla="*/ 4038600 w 4114800"/>
                    <a:gd name="connsiteY4" fmla="*/ 1276027 h 1352227"/>
                    <a:gd name="connsiteX5" fmla="*/ 4038600 w 4114800"/>
                    <a:gd name="connsiteY5" fmla="*/ 1352227 h 1352227"/>
                    <a:gd name="connsiteX6" fmla="*/ 2470509 w 4114800"/>
                    <a:gd name="connsiteY6" fmla="*/ 1276027 h 1352227"/>
                    <a:gd name="connsiteX7" fmla="*/ 0 w 4114800"/>
                    <a:gd name="connsiteY7" fmla="*/ 1276027 h 1352227"/>
                    <a:gd name="connsiteX8" fmla="*/ 959378 w 4114800"/>
                    <a:gd name="connsiteY8" fmla="*/ 1276027 h 1352227"/>
                    <a:gd name="connsiteX9" fmla="*/ 912503 w 4114800"/>
                    <a:gd name="connsiteY9" fmla="*/ 1352227 h 1352227"/>
                    <a:gd name="connsiteX10" fmla="*/ 0 w 4114800"/>
                    <a:gd name="connsiteY10" fmla="*/ 1352227 h 1352227"/>
                    <a:gd name="connsiteX11" fmla="*/ 0 w 4114800"/>
                    <a:gd name="connsiteY11" fmla="*/ 1276027 h 1352227"/>
                    <a:gd name="connsiteX12" fmla="*/ 1287497 w 4114800"/>
                    <a:gd name="connsiteY12" fmla="*/ 742627 h 1352227"/>
                    <a:gd name="connsiteX13" fmla="*/ 2166951 w 4114800"/>
                    <a:gd name="connsiteY13" fmla="*/ 742627 h 1352227"/>
                    <a:gd name="connsiteX14" fmla="*/ 2470509 w 4114800"/>
                    <a:gd name="connsiteY14" fmla="*/ 1276027 h 1352227"/>
                    <a:gd name="connsiteX15" fmla="*/ 959378 w 4114800"/>
                    <a:gd name="connsiteY15" fmla="*/ 1276027 h 1352227"/>
                    <a:gd name="connsiteX16" fmla="*/ 1287497 w 4114800"/>
                    <a:gd name="connsiteY16" fmla="*/ 742627 h 1352227"/>
                    <a:gd name="connsiteX17" fmla="*/ 2123585 w 4114800"/>
                    <a:gd name="connsiteY17" fmla="*/ 666427 h 1352227"/>
                    <a:gd name="connsiteX18" fmla="*/ 4114800 w 4114800"/>
                    <a:gd name="connsiteY18" fmla="*/ 666427 h 1352227"/>
                    <a:gd name="connsiteX19" fmla="*/ 4114800 w 4114800"/>
                    <a:gd name="connsiteY19" fmla="*/ 742627 h 1352227"/>
                    <a:gd name="connsiteX20" fmla="*/ 2166951 w 4114800"/>
                    <a:gd name="connsiteY20" fmla="*/ 742627 h 1352227"/>
                    <a:gd name="connsiteX21" fmla="*/ 2123585 w 4114800"/>
                    <a:gd name="connsiteY21" fmla="*/ 666427 h 1352227"/>
                    <a:gd name="connsiteX22" fmla="*/ 76200 w 4114800"/>
                    <a:gd name="connsiteY22" fmla="*/ 666427 h 1352227"/>
                    <a:gd name="connsiteX23" fmla="*/ 1334371 w 4114800"/>
                    <a:gd name="connsiteY23" fmla="*/ 666427 h 1352227"/>
                    <a:gd name="connsiteX24" fmla="*/ 1287497 w 4114800"/>
                    <a:gd name="connsiteY24" fmla="*/ 742627 h 1352227"/>
                    <a:gd name="connsiteX25" fmla="*/ 76200 w 4114800"/>
                    <a:gd name="connsiteY25" fmla="*/ 742627 h 1352227"/>
                    <a:gd name="connsiteX26" fmla="*/ 76200 w 4114800"/>
                    <a:gd name="connsiteY26" fmla="*/ 666427 h 1352227"/>
                    <a:gd name="connsiteX27" fmla="*/ 1744321 w 4114800"/>
                    <a:gd name="connsiteY27" fmla="*/ 0 h 1352227"/>
                    <a:gd name="connsiteX28" fmla="*/ 2123585 w 4114800"/>
                    <a:gd name="connsiteY28" fmla="*/ 666427 h 1352227"/>
                    <a:gd name="connsiteX29" fmla="*/ 1334371 w 4114800"/>
                    <a:gd name="connsiteY29" fmla="*/ 666427 h 1352227"/>
                    <a:gd name="connsiteX30" fmla="*/ 1744321 w 4114800"/>
                    <a:gd name="connsiteY30" fmla="*/ 0 h 1352227"/>
                    <a:gd name="connsiteX0" fmla="*/ 912503 w 4114800"/>
                    <a:gd name="connsiteY0" fmla="*/ 1352227 h 1352227"/>
                    <a:gd name="connsiteX1" fmla="*/ 2513874 w 4114800"/>
                    <a:gd name="connsiteY1" fmla="*/ 1352227 h 1352227"/>
                    <a:gd name="connsiteX2" fmla="*/ 912503 w 4114800"/>
                    <a:gd name="connsiteY2" fmla="*/ 1352227 h 1352227"/>
                    <a:gd name="connsiteX3" fmla="*/ 2470509 w 4114800"/>
                    <a:gd name="connsiteY3" fmla="*/ 1276027 h 1352227"/>
                    <a:gd name="connsiteX4" fmla="*/ 4038600 w 4114800"/>
                    <a:gd name="connsiteY4" fmla="*/ 1276027 h 1352227"/>
                    <a:gd name="connsiteX5" fmla="*/ 2470509 w 4114800"/>
                    <a:gd name="connsiteY5" fmla="*/ 1276027 h 1352227"/>
                    <a:gd name="connsiteX6" fmla="*/ 0 w 4114800"/>
                    <a:gd name="connsiteY6" fmla="*/ 1276027 h 1352227"/>
                    <a:gd name="connsiteX7" fmla="*/ 959378 w 4114800"/>
                    <a:gd name="connsiteY7" fmla="*/ 1276027 h 1352227"/>
                    <a:gd name="connsiteX8" fmla="*/ 912503 w 4114800"/>
                    <a:gd name="connsiteY8" fmla="*/ 1352227 h 1352227"/>
                    <a:gd name="connsiteX9" fmla="*/ 0 w 4114800"/>
                    <a:gd name="connsiteY9" fmla="*/ 1352227 h 1352227"/>
                    <a:gd name="connsiteX10" fmla="*/ 0 w 4114800"/>
                    <a:gd name="connsiteY10" fmla="*/ 1276027 h 1352227"/>
                    <a:gd name="connsiteX11" fmla="*/ 1287497 w 4114800"/>
                    <a:gd name="connsiteY11" fmla="*/ 742627 h 1352227"/>
                    <a:gd name="connsiteX12" fmla="*/ 2166951 w 4114800"/>
                    <a:gd name="connsiteY12" fmla="*/ 742627 h 1352227"/>
                    <a:gd name="connsiteX13" fmla="*/ 2470509 w 4114800"/>
                    <a:gd name="connsiteY13" fmla="*/ 1276027 h 1352227"/>
                    <a:gd name="connsiteX14" fmla="*/ 959378 w 4114800"/>
                    <a:gd name="connsiteY14" fmla="*/ 1276027 h 1352227"/>
                    <a:gd name="connsiteX15" fmla="*/ 1287497 w 4114800"/>
                    <a:gd name="connsiteY15" fmla="*/ 742627 h 1352227"/>
                    <a:gd name="connsiteX16" fmla="*/ 2123585 w 4114800"/>
                    <a:gd name="connsiteY16" fmla="*/ 666427 h 1352227"/>
                    <a:gd name="connsiteX17" fmla="*/ 4114800 w 4114800"/>
                    <a:gd name="connsiteY17" fmla="*/ 666427 h 1352227"/>
                    <a:gd name="connsiteX18" fmla="*/ 4114800 w 4114800"/>
                    <a:gd name="connsiteY18" fmla="*/ 742627 h 1352227"/>
                    <a:gd name="connsiteX19" fmla="*/ 2166951 w 4114800"/>
                    <a:gd name="connsiteY19" fmla="*/ 742627 h 1352227"/>
                    <a:gd name="connsiteX20" fmla="*/ 2123585 w 4114800"/>
                    <a:gd name="connsiteY20" fmla="*/ 666427 h 1352227"/>
                    <a:gd name="connsiteX21" fmla="*/ 76200 w 4114800"/>
                    <a:gd name="connsiteY21" fmla="*/ 666427 h 1352227"/>
                    <a:gd name="connsiteX22" fmla="*/ 1334371 w 4114800"/>
                    <a:gd name="connsiteY22" fmla="*/ 666427 h 1352227"/>
                    <a:gd name="connsiteX23" fmla="*/ 1287497 w 4114800"/>
                    <a:gd name="connsiteY23" fmla="*/ 742627 h 1352227"/>
                    <a:gd name="connsiteX24" fmla="*/ 76200 w 4114800"/>
                    <a:gd name="connsiteY24" fmla="*/ 742627 h 1352227"/>
                    <a:gd name="connsiteX25" fmla="*/ 76200 w 4114800"/>
                    <a:gd name="connsiteY25" fmla="*/ 666427 h 1352227"/>
                    <a:gd name="connsiteX26" fmla="*/ 1744321 w 4114800"/>
                    <a:gd name="connsiteY26" fmla="*/ 0 h 1352227"/>
                    <a:gd name="connsiteX27" fmla="*/ 2123585 w 4114800"/>
                    <a:gd name="connsiteY27" fmla="*/ 666427 h 1352227"/>
                    <a:gd name="connsiteX28" fmla="*/ 1334371 w 4114800"/>
                    <a:gd name="connsiteY28" fmla="*/ 666427 h 1352227"/>
                    <a:gd name="connsiteX29" fmla="*/ 1744321 w 4114800"/>
                    <a:gd name="connsiteY29" fmla="*/ 0 h 1352227"/>
                    <a:gd name="connsiteX0" fmla="*/ 912503 w 4114800"/>
                    <a:gd name="connsiteY0" fmla="*/ 1352227 h 1352227"/>
                    <a:gd name="connsiteX1" fmla="*/ 2513874 w 4114800"/>
                    <a:gd name="connsiteY1" fmla="*/ 1352227 h 1352227"/>
                    <a:gd name="connsiteX2" fmla="*/ 912503 w 4114800"/>
                    <a:gd name="connsiteY2" fmla="*/ 1352227 h 1352227"/>
                    <a:gd name="connsiteX3" fmla="*/ 0 w 4114800"/>
                    <a:gd name="connsiteY3" fmla="*/ 1276027 h 1352227"/>
                    <a:gd name="connsiteX4" fmla="*/ 959378 w 4114800"/>
                    <a:gd name="connsiteY4" fmla="*/ 1276027 h 1352227"/>
                    <a:gd name="connsiteX5" fmla="*/ 912503 w 4114800"/>
                    <a:gd name="connsiteY5" fmla="*/ 1352227 h 1352227"/>
                    <a:gd name="connsiteX6" fmla="*/ 0 w 4114800"/>
                    <a:gd name="connsiteY6" fmla="*/ 1352227 h 1352227"/>
                    <a:gd name="connsiteX7" fmla="*/ 0 w 4114800"/>
                    <a:gd name="connsiteY7" fmla="*/ 1276027 h 1352227"/>
                    <a:gd name="connsiteX8" fmla="*/ 1287497 w 4114800"/>
                    <a:gd name="connsiteY8" fmla="*/ 742627 h 1352227"/>
                    <a:gd name="connsiteX9" fmla="*/ 2166951 w 4114800"/>
                    <a:gd name="connsiteY9" fmla="*/ 742627 h 1352227"/>
                    <a:gd name="connsiteX10" fmla="*/ 2470509 w 4114800"/>
                    <a:gd name="connsiteY10" fmla="*/ 1276027 h 1352227"/>
                    <a:gd name="connsiteX11" fmla="*/ 959378 w 4114800"/>
                    <a:gd name="connsiteY11" fmla="*/ 1276027 h 1352227"/>
                    <a:gd name="connsiteX12" fmla="*/ 1287497 w 4114800"/>
                    <a:gd name="connsiteY12" fmla="*/ 742627 h 1352227"/>
                    <a:gd name="connsiteX13" fmla="*/ 2123585 w 4114800"/>
                    <a:gd name="connsiteY13" fmla="*/ 666427 h 1352227"/>
                    <a:gd name="connsiteX14" fmla="*/ 4114800 w 4114800"/>
                    <a:gd name="connsiteY14" fmla="*/ 666427 h 1352227"/>
                    <a:gd name="connsiteX15" fmla="*/ 4114800 w 4114800"/>
                    <a:gd name="connsiteY15" fmla="*/ 742627 h 1352227"/>
                    <a:gd name="connsiteX16" fmla="*/ 2166951 w 4114800"/>
                    <a:gd name="connsiteY16" fmla="*/ 742627 h 1352227"/>
                    <a:gd name="connsiteX17" fmla="*/ 2123585 w 4114800"/>
                    <a:gd name="connsiteY17" fmla="*/ 666427 h 1352227"/>
                    <a:gd name="connsiteX18" fmla="*/ 76200 w 4114800"/>
                    <a:gd name="connsiteY18" fmla="*/ 666427 h 1352227"/>
                    <a:gd name="connsiteX19" fmla="*/ 1334371 w 4114800"/>
                    <a:gd name="connsiteY19" fmla="*/ 666427 h 1352227"/>
                    <a:gd name="connsiteX20" fmla="*/ 1287497 w 4114800"/>
                    <a:gd name="connsiteY20" fmla="*/ 742627 h 1352227"/>
                    <a:gd name="connsiteX21" fmla="*/ 76200 w 4114800"/>
                    <a:gd name="connsiteY21" fmla="*/ 742627 h 1352227"/>
                    <a:gd name="connsiteX22" fmla="*/ 76200 w 4114800"/>
                    <a:gd name="connsiteY22" fmla="*/ 666427 h 1352227"/>
                    <a:gd name="connsiteX23" fmla="*/ 1744321 w 4114800"/>
                    <a:gd name="connsiteY23" fmla="*/ 0 h 1352227"/>
                    <a:gd name="connsiteX24" fmla="*/ 2123585 w 4114800"/>
                    <a:gd name="connsiteY24" fmla="*/ 666427 h 1352227"/>
                    <a:gd name="connsiteX25" fmla="*/ 1334371 w 4114800"/>
                    <a:gd name="connsiteY25" fmla="*/ 666427 h 1352227"/>
                    <a:gd name="connsiteX26" fmla="*/ 1744321 w 4114800"/>
                    <a:gd name="connsiteY26" fmla="*/ 0 h 1352227"/>
                    <a:gd name="connsiteX0" fmla="*/ 0 w 4114800"/>
                    <a:gd name="connsiteY0" fmla="*/ 1276027 h 1352227"/>
                    <a:gd name="connsiteX1" fmla="*/ 959378 w 4114800"/>
                    <a:gd name="connsiteY1" fmla="*/ 1276027 h 1352227"/>
                    <a:gd name="connsiteX2" fmla="*/ 912503 w 4114800"/>
                    <a:gd name="connsiteY2" fmla="*/ 1352227 h 1352227"/>
                    <a:gd name="connsiteX3" fmla="*/ 0 w 4114800"/>
                    <a:gd name="connsiteY3" fmla="*/ 1352227 h 1352227"/>
                    <a:gd name="connsiteX4" fmla="*/ 0 w 4114800"/>
                    <a:gd name="connsiteY4" fmla="*/ 1276027 h 1352227"/>
                    <a:gd name="connsiteX5" fmla="*/ 1287497 w 4114800"/>
                    <a:gd name="connsiteY5" fmla="*/ 742627 h 1352227"/>
                    <a:gd name="connsiteX6" fmla="*/ 2166951 w 4114800"/>
                    <a:gd name="connsiteY6" fmla="*/ 742627 h 1352227"/>
                    <a:gd name="connsiteX7" fmla="*/ 2470509 w 4114800"/>
                    <a:gd name="connsiteY7" fmla="*/ 1276027 h 1352227"/>
                    <a:gd name="connsiteX8" fmla="*/ 959378 w 4114800"/>
                    <a:gd name="connsiteY8" fmla="*/ 1276027 h 1352227"/>
                    <a:gd name="connsiteX9" fmla="*/ 1287497 w 4114800"/>
                    <a:gd name="connsiteY9" fmla="*/ 742627 h 1352227"/>
                    <a:gd name="connsiteX10" fmla="*/ 2123585 w 4114800"/>
                    <a:gd name="connsiteY10" fmla="*/ 666427 h 1352227"/>
                    <a:gd name="connsiteX11" fmla="*/ 4114800 w 4114800"/>
                    <a:gd name="connsiteY11" fmla="*/ 666427 h 1352227"/>
                    <a:gd name="connsiteX12" fmla="*/ 4114800 w 4114800"/>
                    <a:gd name="connsiteY12" fmla="*/ 742627 h 1352227"/>
                    <a:gd name="connsiteX13" fmla="*/ 2166951 w 4114800"/>
                    <a:gd name="connsiteY13" fmla="*/ 742627 h 1352227"/>
                    <a:gd name="connsiteX14" fmla="*/ 2123585 w 4114800"/>
                    <a:gd name="connsiteY14" fmla="*/ 666427 h 1352227"/>
                    <a:gd name="connsiteX15" fmla="*/ 76200 w 4114800"/>
                    <a:gd name="connsiteY15" fmla="*/ 666427 h 1352227"/>
                    <a:gd name="connsiteX16" fmla="*/ 1334371 w 4114800"/>
                    <a:gd name="connsiteY16" fmla="*/ 666427 h 1352227"/>
                    <a:gd name="connsiteX17" fmla="*/ 1287497 w 4114800"/>
                    <a:gd name="connsiteY17" fmla="*/ 742627 h 1352227"/>
                    <a:gd name="connsiteX18" fmla="*/ 76200 w 4114800"/>
                    <a:gd name="connsiteY18" fmla="*/ 742627 h 1352227"/>
                    <a:gd name="connsiteX19" fmla="*/ 76200 w 4114800"/>
                    <a:gd name="connsiteY19" fmla="*/ 666427 h 1352227"/>
                    <a:gd name="connsiteX20" fmla="*/ 1744321 w 4114800"/>
                    <a:gd name="connsiteY20" fmla="*/ 0 h 1352227"/>
                    <a:gd name="connsiteX21" fmla="*/ 2123585 w 4114800"/>
                    <a:gd name="connsiteY21" fmla="*/ 666427 h 1352227"/>
                    <a:gd name="connsiteX22" fmla="*/ 1334371 w 4114800"/>
                    <a:gd name="connsiteY22" fmla="*/ 666427 h 1352227"/>
                    <a:gd name="connsiteX23" fmla="*/ 1744321 w 4114800"/>
                    <a:gd name="connsiteY23" fmla="*/ 0 h 1352227"/>
                    <a:gd name="connsiteX0" fmla="*/ 0 w 4114800"/>
                    <a:gd name="connsiteY0" fmla="*/ 1276027 h 1352227"/>
                    <a:gd name="connsiteX1" fmla="*/ 959378 w 4114800"/>
                    <a:gd name="connsiteY1" fmla="*/ 1276027 h 1352227"/>
                    <a:gd name="connsiteX2" fmla="*/ 912503 w 4114800"/>
                    <a:gd name="connsiteY2" fmla="*/ 1352227 h 1352227"/>
                    <a:gd name="connsiteX3" fmla="*/ 0 w 4114800"/>
                    <a:gd name="connsiteY3" fmla="*/ 1352227 h 1352227"/>
                    <a:gd name="connsiteX4" fmla="*/ 0 w 4114800"/>
                    <a:gd name="connsiteY4" fmla="*/ 1276027 h 1352227"/>
                    <a:gd name="connsiteX5" fmla="*/ 1287497 w 4114800"/>
                    <a:gd name="connsiteY5" fmla="*/ 742627 h 1352227"/>
                    <a:gd name="connsiteX6" fmla="*/ 2166951 w 4114800"/>
                    <a:gd name="connsiteY6" fmla="*/ 742627 h 1352227"/>
                    <a:gd name="connsiteX7" fmla="*/ 959378 w 4114800"/>
                    <a:gd name="connsiteY7" fmla="*/ 1276027 h 1352227"/>
                    <a:gd name="connsiteX8" fmla="*/ 1287497 w 4114800"/>
                    <a:gd name="connsiteY8" fmla="*/ 742627 h 1352227"/>
                    <a:gd name="connsiteX9" fmla="*/ 2123585 w 4114800"/>
                    <a:gd name="connsiteY9" fmla="*/ 666427 h 1352227"/>
                    <a:gd name="connsiteX10" fmla="*/ 4114800 w 4114800"/>
                    <a:gd name="connsiteY10" fmla="*/ 666427 h 1352227"/>
                    <a:gd name="connsiteX11" fmla="*/ 4114800 w 4114800"/>
                    <a:gd name="connsiteY11" fmla="*/ 742627 h 1352227"/>
                    <a:gd name="connsiteX12" fmla="*/ 2166951 w 4114800"/>
                    <a:gd name="connsiteY12" fmla="*/ 742627 h 1352227"/>
                    <a:gd name="connsiteX13" fmla="*/ 2123585 w 4114800"/>
                    <a:gd name="connsiteY13" fmla="*/ 666427 h 1352227"/>
                    <a:gd name="connsiteX14" fmla="*/ 76200 w 4114800"/>
                    <a:gd name="connsiteY14" fmla="*/ 666427 h 1352227"/>
                    <a:gd name="connsiteX15" fmla="*/ 1334371 w 4114800"/>
                    <a:gd name="connsiteY15" fmla="*/ 666427 h 1352227"/>
                    <a:gd name="connsiteX16" fmla="*/ 1287497 w 4114800"/>
                    <a:gd name="connsiteY16" fmla="*/ 742627 h 1352227"/>
                    <a:gd name="connsiteX17" fmla="*/ 76200 w 4114800"/>
                    <a:gd name="connsiteY17" fmla="*/ 742627 h 1352227"/>
                    <a:gd name="connsiteX18" fmla="*/ 76200 w 4114800"/>
                    <a:gd name="connsiteY18" fmla="*/ 666427 h 1352227"/>
                    <a:gd name="connsiteX19" fmla="*/ 1744321 w 4114800"/>
                    <a:gd name="connsiteY19" fmla="*/ 0 h 1352227"/>
                    <a:gd name="connsiteX20" fmla="*/ 2123585 w 4114800"/>
                    <a:gd name="connsiteY20" fmla="*/ 666427 h 1352227"/>
                    <a:gd name="connsiteX21" fmla="*/ 1334371 w 4114800"/>
                    <a:gd name="connsiteY21" fmla="*/ 666427 h 1352227"/>
                    <a:gd name="connsiteX22" fmla="*/ 1744321 w 4114800"/>
                    <a:gd name="connsiteY22" fmla="*/ 0 h 1352227"/>
                    <a:gd name="connsiteX0" fmla="*/ 0 w 4114800"/>
                    <a:gd name="connsiteY0" fmla="*/ 1276027 h 1352227"/>
                    <a:gd name="connsiteX1" fmla="*/ 959378 w 4114800"/>
                    <a:gd name="connsiteY1" fmla="*/ 1276027 h 1352227"/>
                    <a:gd name="connsiteX2" fmla="*/ 0 w 4114800"/>
                    <a:gd name="connsiteY2" fmla="*/ 1352227 h 1352227"/>
                    <a:gd name="connsiteX3" fmla="*/ 0 w 4114800"/>
                    <a:gd name="connsiteY3" fmla="*/ 1276027 h 1352227"/>
                    <a:gd name="connsiteX4" fmla="*/ 1287497 w 4114800"/>
                    <a:gd name="connsiteY4" fmla="*/ 742627 h 1352227"/>
                    <a:gd name="connsiteX5" fmla="*/ 2166951 w 4114800"/>
                    <a:gd name="connsiteY5" fmla="*/ 742627 h 1352227"/>
                    <a:gd name="connsiteX6" fmla="*/ 959378 w 4114800"/>
                    <a:gd name="connsiteY6" fmla="*/ 1276027 h 1352227"/>
                    <a:gd name="connsiteX7" fmla="*/ 1287497 w 4114800"/>
                    <a:gd name="connsiteY7" fmla="*/ 742627 h 1352227"/>
                    <a:gd name="connsiteX8" fmla="*/ 2123585 w 4114800"/>
                    <a:gd name="connsiteY8" fmla="*/ 666427 h 1352227"/>
                    <a:gd name="connsiteX9" fmla="*/ 4114800 w 4114800"/>
                    <a:gd name="connsiteY9" fmla="*/ 666427 h 1352227"/>
                    <a:gd name="connsiteX10" fmla="*/ 4114800 w 4114800"/>
                    <a:gd name="connsiteY10" fmla="*/ 742627 h 1352227"/>
                    <a:gd name="connsiteX11" fmla="*/ 2166951 w 4114800"/>
                    <a:gd name="connsiteY11" fmla="*/ 742627 h 1352227"/>
                    <a:gd name="connsiteX12" fmla="*/ 2123585 w 4114800"/>
                    <a:gd name="connsiteY12" fmla="*/ 666427 h 1352227"/>
                    <a:gd name="connsiteX13" fmla="*/ 76200 w 4114800"/>
                    <a:gd name="connsiteY13" fmla="*/ 666427 h 1352227"/>
                    <a:gd name="connsiteX14" fmla="*/ 1334371 w 4114800"/>
                    <a:gd name="connsiteY14" fmla="*/ 666427 h 1352227"/>
                    <a:gd name="connsiteX15" fmla="*/ 1287497 w 4114800"/>
                    <a:gd name="connsiteY15" fmla="*/ 742627 h 1352227"/>
                    <a:gd name="connsiteX16" fmla="*/ 76200 w 4114800"/>
                    <a:gd name="connsiteY16" fmla="*/ 742627 h 1352227"/>
                    <a:gd name="connsiteX17" fmla="*/ 76200 w 4114800"/>
                    <a:gd name="connsiteY17" fmla="*/ 666427 h 1352227"/>
                    <a:gd name="connsiteX18" fmla="*/ 1744321 w 4114800"/>
                    <a:gd name="connsiteY18" fmla="*/ 0 h 1352227"/>
                    <a:gd name="connsiteX19" fmla="*/ 2123585 w 4114800"/>
                    <a:gd name="connsiteY19" fmla="*/ 666427 h 1352227"/>
                    <a:gd name="connsiteX20" fmla="*/ 1334371 w 4114800"/>
                    <a:gd name="connsiteY20" fmla="*/ 666427 h 1352227"/>
                    <a:gd name="connsiteX21" fmla="*/ 1744321 w 4114800"/>
                    <a:gd name="connsiteY21" fmla="*/ 0 h 1352227"/>
                    <a:gd name="connsiteX0" fmla="*/ 0 w 4114800"/>
                    <a:gd name="connsiteY0" fmla="*/ 1276027 h 1352227"/>
                    <a:gd name="connsiteX1" fmla="*/ 959378 w 4114800"/>
                    <a:gd name="connsiteY1" fmla="*/ 1276027 h 1352227"/>
                    <a:gd name="connsiteX2" fmla="*/ 0 w 4114800"/>
                    <a:gd name="connsiteY2" fmla="*/ 1352227 h 1352227"/>
                    <a:gd name="connsiteX3" fmla="*/ 0 w 4114800"/>
                    <a:gd name="connsiteY3" fmla="*/ 1276027 h 1352227"/>
                    <a:gd name="connsiteX4" fmla="*/ 1287497 w 4114800"/>
                    <a:gd name="connsiteY4" fmla="*/ 742627 h 1352227"/>
                    <a:gd name="connsiteX5" fmla="*/ 2166951 w 4114800"/>
                    <a:gd name="connsiteY5" fmla="*/ 742627 h 1352227"/>
                    <a:gd name="connsiteX6" fmla="*/ 1287497 w 4114800"/>
                    <a:gd name="connsiteY6" fmla="*/ 742627 h 1352227"/>
                    <a:gd name="connsiteX7" fmla="*/ 2123585 w 4114800"/>
                    <a:gd name="connsiteY7" fmla="*/ 666427 h 1352227"/>
                    <a:gd name="connsiteX8" fmla="*/ 4114800 w 4114800"/>
                    <a:gd name="connsiteY8" fmla="*/ 666427 h 1352227"/>
                    <a:gd name="connsiteX9" fmla="*/ 4114800 w 4114800"/>
                    <a:gd name="connsiteY9" fmla="*/ 742627 h 1352227"/>
                    <a:gd name="connsiteX10" fmla="*/ 2166951 w 4114800"/>
                    <a:gd name="connsiteY10" fmla="*/ 742627 h 1352227"/>
                    <a:gd name="connsiteX11" fmla="*/ 2123585 w 4114800"/>
                    <a:gd name="connsiteY11" fmla="*/ 666427 h 1352227"/>
                    <a:gd name="connsiteX12" fmla="*/ 76200 w 4114800"/>
                    <a:gd name="connsiteY12" fmla="*/ 666427 h 1352227"/>
                    <a:gd name="connsiteX13" fmla="*/ 1334371 w 4114800"/>
                    <a:gd name="connsiteY13" fmla="*/ 666427 h 1352227"/>
                    <a:gd name="connsiteX14" fmla="*/ 1287497 w 4114800"/>
                    <a:gd name="connsiteY14" fmla="*/ 742627 h 1352227"/>
                    <a:gd name="connsiteX15" fmla="*/ 76200 w 4114800"/>
                    <a:gd name="connsiteY15" fmla="*/ 742627 h 1352227"/>
                    <a:gd name="connsiteX16" fmla="*/ 76200 w 4114800"/>
                    <a:gd name="connsiteY16" fmla="*/ 666427 h 1352227"/>
                    <a:gd name="connsiteX17" fmla="*/ 1744321 w 4114800"/>
                    <a:gd name="connsiteY17" fmla="*/ 0 h 1352227"/>
                    <a:gd name="connsiteX18" fmla="*/ 2123585 w 4114800"/>
                    <a:gd name="connsiteY18" fmla="*/ 666427 h 1352227"/>
                    <a:gd name="connsiteX19" fmla="*/ 1334371 w 4114800"/>
                    <a:gd name="connsiteY19" fmla="*/ 666427 h 1352227"/>
                    <a:gd name="connsiteX20" fmla="*/ 1744321 w 4114800"/>
                    <a:gd name="connsiteY20" fmla="*/ 0 h 1352227"/>
                    <a:gd name="connsiteX0" fmla="*/ 0 w 4114800"/>
                    <a:gd name="connsiteY0" fmla="*/ 1276027 h 1276027"/>
                    <a:gd name="connsiteX1" fmla="*/ 959378 w 4114800"/>
                    <a:gd name="connsiteY1" fmla="*/ 1276027 h 1276027"/>
                    <a:gd name="connsiteX2" fmla="*/ 0 w 4114800"/>
                    <a:gd name="connsiteY2" fmla="*/ 1276027 h 1276027"/>
                    <a:gd name="connsiteX3" fmla="*/ 1287497 w 4114800"/>
                    <a:gd name="connsiteY3" fmla="*/ 742627 h 1276027"/>
                    <a:gd name="connsiteX4" fmla="*/ 2166951 w 4114800"/>
                    <a:gd name="connsiteY4" fmla="*/ 742627 h 1276027"/>
                    <a:gd name="connsiteX5" fmla="*/ 1287497 w 4114800"/>
                    <a:gd name="connsiteY5" fmla="*/ 742627 h 1276027"/>
                    <a:gd name="connsiteX6" fmla="*/ 2123585 w 4114800"/>
                    <a:gd name="connsiteY6" fmla="*/ 666427 h 1276027"/>
                    <a:gd name="connsiteX7" fmla="*/ 4114800 w 4114800"/>
                    <a:gd name="connsiteY7" fmla="*/ 666427 h 1276027"/>
                    <a:gd name="connsiteX8" fmla="*/ 4114800 w 4114800"/>
                    <a:gd name="connsiteY8" fmla="*/ 742627 h 1276027"/>
                    <a:gd name="connsiteX9" fmla="*/ 2166951 w 4114800"/>
                    <a:gd name="connsiteY9" fmla="*/ 742627 h 1276027"/>
                    <a:gd name="connsiteX10" fmla="*/ 2123585 w 4114800"/>
                    <a:gd name="connsiteY10" fmla="*/ 666427 h 1276027"/>
                    <a:gd name="connsiteX11" fmla="*/ 76200 w 4114800"/>
                    <a:gd name="connsiteY11" fmla="*/ 666427 h 1276027"/>
                    <a:gd name="connsiteX12" fmla="*/ 1334371 w 4114800"/>
                    <a:gd name="connsiteY12" fmla="*/ 666427 h 1276027"/>
                    <a:gd name="connsiteX13" fmla="*/ 1287497 w 4114800"/>
                    <a:gd name="connsiteY13" fmla="*/ 742627 h 1276027"/>
                    <a:gd name="connsiteX14" fmla="*/ 76200 w 4114800"/>
                    <a:gd name="connsiteY14" fmla="*/ 742627 h 1276027"/>
                    <a:gd name="connsiteX15" fmla="*/ 76200 w 4114800"/>
                    <a:gd name="connsiteY15" fmla="*/ 666427 h 1276027"/>
                    <a:gd name="connsiteX16" fmla="*/ 1744321 w 4114800"/>
                    <a:gd name="connsiteY16" fmla="*/ 0 h 1276027"/>
                    <a:gd name="connsiteX17" fmla="*/ 2123585 w 4114800"/>
                    <a:gd name="connsiteY17" fmla="*/ 666427 h 1276027"/>
                    <a:gd name="connsiteX18" fmla="*/ 1334371 w 4114800"/>
                    <a:gd name="connsiteY18" fmla="*/ 666427 h 1276027"/>
                    <a:gd name="connsiteX19" fmla="*/ 1744321 w 4114800"/>
                    <a:gd name="connsiteY19" fmla="*/ 0 h 1276027"/>
                    <a:gd name="connsiteX0" fmla="*/ 1211297 w 4038600"/>
                    <a:gd name="connsiteY0" fmla="*/ 742627 h 742627"/>
                    <a:gd name="connsiteX1" fmla="*/ 2090751 w 4038600"/>
                    <a:gd name="connsiteY1" fmla="*/ 742627 h 742627"/>
                    <a:gd name="connsiteX2" fmla="*/ 1211297 w 4038600"/>
                    <a:gd name="connsiteY2" fmla="*/ 742627 h 742627"/>
                    <a:gd name="connsiteX3" fmla="*/ 2047385 w 4038600"/>
                    <a:gd name="connsiteY3" fmla="*/ 666427 h 742627"/>
                    <a:gd name="connsiteX4" fmla="*/ 4038600 w 4038600"/>
                    <a:gd name="connsiteY4" fmla="*/ 666427 h 742627"/>
                    <a:gd name="connsiteX5" fmla="*/ 4038600 w 4038600"/>
                    <a:gd name="connsiteY5" fmla="*/ 742627 h 742627"/>
                    <a:gd name="connsiteX6" fmla="*/ 2090751 w 4038600"/>
                    <a:gd name="connsiteY6" fmla="*/ 742627 h 742627"/>
                    <a:gd name="connsiteX7" fmla="*/ 2047385 w 4038600"/>
                    <a:gd name="connsiteY7" fmla="*/ 666427 h 742627"/>
                    <a:gd name="connsiteX8" fmla="*/ 0 w 4038600"/>
                    <a:gd name="connsiteY8" fmla="*/ 666427 h 742627"/>
                    <a:gd name="connsiteX9" fmla="*/ 1258171 w 4038600"/>
                    <a:gd name="connsiteY9" fmla="*/ 666427 h 742627"/>
                    <a:gd name="connsiteX10" fmla="*/ 1211297 w 4038600"/>
                    <a:gd name="connsiteY10" fmla="*/ 742627 h 742627"/>
                    <a:gd name="connsiteX11" fmla="*/ 0 w 4038600"/>
                    <a:gd name="connsiteY11" fmla="*/ 742627 h 742627"/>
                    <a:gd name="connsiteX12" fmla="*/ 0 w 4038600"/>
                    <a:gd name="connsiteY12" fmla="*/ 666427 h 742627"/>
                    <a:gd name="connsiteX13" fmla="*/ 1668121 w 4038600"/>
                    <a:gd name="connsiteY13" fmla="*/ 0 h 742627"/>
                    <a:gd name="connsiteX14" fmla="*/ 2047385 w 4038600"/>
                    <a:gd name="connsiteY14" fmla="*/ 666427 h 742627"/>
                    <a:gd name="connsiteX15" fmla="*/ 1258171 w 4038600"/>
                    <a:gd name="connsiteY15" fmla="*/ 666427 h 742627"/>
                    <a:gd name="connsiteX16" fmla="*/ 1668121 w 4038600"/>
                    <a:gd name="connsiteY16" fmla="*/ 0 h 742627"/>
                    <a:gd name="connsiteX0" fmla="*/ 1211297 w 4038600"/>
                    <a:gd name="connsiteY0" fmla="*/ 742627 h 742627"/>
                    <a:gd name="connsiteX1" fmla="*/ 2090751 w 4038600"/>
                    <a:gd name="connsiteY1" fmla="*/ 742627 h 742627"/>
                    <a:gd name="connsiteX2" fmla="*/ 1211297 w 4038600"/>
                    <a:gd name="connsiteY2" fmla="*/ 742627 h 742627"/>
                    <a:gd name="connsiteX3" fmla="*/ 2047385 w 4038600"/>
                    <a:gd name="connsiteY3" fmla="*/ 666427 h 742627"/>
                    <a:gd name="connsiteX4" fmla="*/ 4038600 w 4038600"/>
                    <a:gd name="connsiteY4" fmla="*/ 666427 h 742627"/>
                    <a:gd name="connsiteX5" fmla="*/ 2090751 w 4038600"/>
                    <a:gd name="connsiteY5" fmla="*/ 742627 h 742627"/>
                    <a:gd name="connsiteX6" fmla="*/ 2047385 w 4038600"/>
                    <a:gd name="connsiteY6" fmla="*/ 666427 h 742627"/>
                    <a:gd name="connsiteX7" fmla="*/ 0 w 4038600"/>
                    <a:gd name="connsiteY7" fmla="*/ 666427 h 742627"/>
                    <a:gd name="connsiteX8" fmla="*/ 1258171 w 4038600"/>
                    <a:gd name="connsiteY8" fmla="*/ 666427 h 742627"/>
                    <a:gd name="connsiteX9" fmla="*/ 1211297 w 4038600"/>
                    <a:gd name="connsiteY9" fmla="*/ 742627 h 742627"/>
                    <a:gd name="connsiteX10" fmla="*/ 0 w 4038600"/>
                    <a:gd name="connsiteY10" fmla="*/ 742627 h 742627"/>
                    <a:gd name="connsiteX11" fmla="*/ 0 w 4038600"/>
                    <a:gd name="connsiteY11" fmla="*/ 666427 h 742627"/>
                    <a:gd name="connsiteX12" fmla="*/ 1668121 w 4038600"/>
                    <a:gd name="connsiteY12" fmla="*/ 0 h 742627"/>
                    <a:gd name="connsiteX13" fmla="*/ 2047385 w 4038600"/>
                    <a:gd name="connsiteY13" fmla="*/ 666427 h 742627"/>
                    <a:gd name="connsiteX14" fmla="*/ 1258171 w 4038600"/>
                    <a:gd name="connsiteY14" fmla="*/ 666427 h 742627"/>
                    <a:gd name="connsiteX15" fmla="*/ 1668121 w 4038600"/>
                    <a:gd name="connsiteY15" fmla="*/ 0 h 742627"/>
                    <a:gd name="connsiteX0" fmla="*/ 1211297 w 2090751"/>
                    <a:gd name="connsiteY0" fmla="*/ 742627 h 742627"/>
                    <a:gd name="connsiteX1" fmla="*/ 2090751 w 2090751"/>
                    <a:gd name="connsiteY1" fmla="*/ 742627 h 742627"/>
                    <a:gd name="connsiteX2" fmla="*/ 1211297 w 2090751"/>
                    <a:gd name="connsiteY2" fmla="*/ 742627 h 742627"/>
                    <a:gd name="connsiteX3" fmla="*/ 2047385 w 2090751"/>
                    <a:gd name="connsiteY3" fmla="*/ 666427 h 742627"/>
                    <a:gd name="connsiteX4" fmla="*/ 2090751 w 2090751"/>
                    <a:gd name="connsiteY4" fmla="*/ 742627 h 742627"/>
                    <a:gd name="connsiteX5" fmla="*/ 2047385 w 2090751"/>
                    <a:gd name="connsiteY5" fmla="*/ 666427 h 742627"/>
                    <a:gd name="connsiteX6" fmla="*/ 0 w 2090751"/>
                    <a:gd name="connsiteY6" fmla="*/ 666427 h 742627"/>
                    <a:gd name="connsiteX7" fmla="*/ 1258171 w 2090751"/>
                    <a:gd name="connsiteY7" fmla="*/ 666427 h 742627"/>
                    <a:gd name="connsiteX8" fmla="*/ 1211297 w 2090751"/>
                    <a:gd name="connsiteY8" fmla="*/ 742627 h 742627"/>
                    <a:gd name="connsiteX9" fmla="*/ 0 w 2090751"/>
                    <a:gd name="connsiteY9" fmla="*/ 742627 h 742627"/>
                    <a:gd name="connsiteX10" fmla="*/ 0 w 2090751"/>
                    <a:gd name="connsiteY10" fmla="*/ 666427 h 742627"/>
                    <a:gd name="connsiteX11" fmla="*/ 1668121 w 2090751"/>
                    <a:gd name="connsiteY11" fmla="*/ 0 h 742627"/>
                    <a:gd name="connsiteX12" fmla="*/ 2047385 w 2090751"/>
                    <a:gd name="connsiteY12" fmla="*/ 666427 h 742627"/>
                    <a:gd name="connsiteX13" fmla="*/ 1258171 w 2090751"/>
                    <a:gd name="connsiteY13" fmla="*/ 666427 h 742627"/>
                    <a:gd name="connsiteX14" fmla="*/ 1668121 w 2090751"/>
                    <a:gd name="connsiteY14" fmla="*/ 0 h 742627"/>
                    <a:gd name="connsiteX0" fmla="*/ 1211297 w 2090751"/>
                    <a:gd name="connsiteY0" fmla="*/ 742627 h 742627"/>
                    <a:gd name="connsiteX1" fmla="*/ 2090751 w 2090751"/>
                    <a:gd name="connsiteY1" fmla="*/ 742627 h 742627"/>
                    <a:gd name="connsiteX2" fmla="*/ 1211297 w 2090751"/>
                    <a:gd name="connsiteY2" fmla="*/ 742627 h 742627"/>
                    <a:gd name="connsiteX3" fmla="*/ 0 w 2090751"/>
                    <a:gd name="connsiteY3" fmla="*/ 666427 h 742627"/>
                    <a:gd name="connsiteX4" fmla="*/ 1258171 w 2090751"/>
                    <a:gd name="connsiteY4" fmla="*/ 666427 h 742627"/>
                    <a:gd name="connsiteX5" fmla="*/ 1211297 w 2090751"/>
                    <a:gd name="connsiteY5" fmla="*/ 742627 h 742627"/>
                    <a:gd name="connsiteX6" fmla="*/ 0 w 2090751"/>
                    <a:gd name="connsiteY6" fmla="*/ 742627 h 742627"/>
                    <a:gd name="connsiteX7" fmla="*/ 0 w 2090751"/>
                    <a:gd name="connsiteY7" fmla="*/ 666427 h 742627"/>
                    <a:gd name="connsiteX8" fmla="*/ 1668121 w 2090751"/>
                    <a:gd name="connsiteY8" fmla="*/ 0 h 742627"/>
                    <a:gd name="connsiteX9" fmla="*/ 2047385 w 2090751"/>
                    <a:gd name="connsiteY9" fmla="*/ 666427 h 742627"/>
                    <a:gd name="connsiteX10" fmla="*/ 1258171 w 2090751"/>
                    <a:gd name="connsiteY10" fmla="*/ 666427 h 742627"/>
                    <a:gd name="connsiteX11" fmla="*/ 1668121 w 2090751"/>
                    <a:gd name="connsiteY11" fmla="*/ 0 h 742627"/>
                    <a:gd name="connsiteX0" fmla="*/ 1211297 w 2090751"/>
                    <a:gd name="connsiteY0" fmla="*/ 742627 h 742627"/>
                    <a:gd name="connsiteX1" fmla="*/ 2090751 w 2090751"/>
                    <a:gd name="connsiteY1" fmla="*/ 742627 h 742627"/>
                    <a:gd name="connsiteX2" fmla="*/ 1211297 w 2090751"/>
                    <a:gd name="connsiteY2" fmla="*/ 742627 h 742627"/>
                    <a:gd name="connsiteX3" fmla="*/ 0 w 2090751"/>
                    <a:gd name="connsiteY3" fmla="*/ 666427 h 742627"/>
                    <a:gd name="connsiteX4" fmla="*/ 1258171 w 2090751"/>
                    <a:gd name="connsiteY4" fmla="*/ 666427 h 742627"/>
                    <a:gd name="connsiteX5" fmla="*/ 0 w 2090751"/>
                    <a:gd name="connsiteY5" fmla="*/ 742627 h 742627"/>
                    <a:gd name="connsiteX6" fmla="*/ 0 w 2090751"/>
                    <a:gd name="connsiteY6" fmla="*/ 666427 h 742627"/>
                    <a:gd name="connsiteX7" fmla="*/ 1668121 w 2090751"/>
                    <a:gd name="connsiteY7" fmla="*/ 0 h 742627"/>
                    <a:gd name="connsiteX8" fmla="*/ 2047385 w 2090751"/>
                    <a:gd name="connsiteY8" fmla="*/ 666427 h 742627"/>
                    <a:gd name="connsiteX9" fmla="*/ 1258171 w 2090751"/>
                    <a:gd name="connsiteY9" fmla="*/ 666427 h 742627"/>
                    <a:gd name="connsiteX10" fmla="*/ 1668121 w 2090751"/>
                    <a:gd name="connsiteY10" fmla="*/ 0 h 742627"/>
                    <a:gd name="connsiteX0" fmla="*/ 0 w 2047385"/>
                    <a:gd name="connsiteY0" fmla="*/ 666427 h 742627"/>
                    <a:gd name="connsiteX1" fmla="*/ 1258171 w 2047385"/>
                    <a:gd name="connsiteY1" fmla="*/ 666427 h 742627"/>
                    <a:gd name="connsiteX2" fmla="*/ 0 w 2047385"/>
                    <a:gd name="connsiteY2" fmla="*/ 742627 h 742627"/>
                    <a:gd name="connsiteX3" fmla="*/ 0 w 2047385"/>
                    <a:gd name="connsiteY3" fmla="*/ 666427 h 742627"/>
                    <a:gd name="connsiteX4" fmla="*/ 1668121 w 2047385"/>
                    <a:gd name="connsiteY4" fmla="*/ 0 h 742627"/>
                    <a:gd name="connsiteX5" fmla="*/ 2047385 w 2047385"/>
                    <a:gd name="connsiteY5" fmla="*/ 666427 h 742627"/>
                    <a:gd name="connsiteX6" fmla="*/ 1258171 w 2047385"/>
                    <a:gd name="connsiteY6" fmla="*/ 666427 h 742627"/>
                    <a:gd name="connsiteX7" fmla="*/ 1668121 w 2047385"/>
                    <a:gd name="connsiteY7" fmla="*/ 0 h 742627"/>
                    <a:gd name="connsiteX0" fmla="*/ 0 w 2047385"/>
                    <a:gd name="connsiteY0" fmla="*/ 742627 h 742627"/>
                    <a:gd name="connsiteX1" fmla="*/ 1258171 w 2047385"/>
                    <a:gd name="connsiteY1" fmla="*/ 666427 h 742627"/>
                    <a:gd name="connsiteX2" fmla="*/ 0 w 2047385"/>
                    <a:gd name="connsiteY2" fmla="*/ 742627 h 742627"/>
                    <a:gd name="connsiteX3" fmla="*/ 1668121 w 2047385"/>
                    <a:gd name="connsiteY3" fmla="*/ 0 h 742627"/>
                    <a:gd name="connsiteX4" fmla="*/ 2047385 w 2047385"/>
                    <a:gd name="connsiteY4" fmla="*/ 666427 h 742627"/>
                    <a:gd name="connsiteX5" fmla="*/ 1258171 w 2047385"/>
                    <a:gd name="connsiteY5" fmla="*/ 666427 h 742627"/>
                    <a:gd name="connsiteX6" fmla="*/ 1668121 w 2047385"/>
                    <a:gd name="connsiteY6" fmla="*/ 0 h 742627"/>
                    <a:gd name="connsiteX0" fmla="*/ 409950 w 789214"/>
                    <a:gd name="connsiteY0" fmla="*/ 0 h 666427"/>
                    <a:gd name="connsiteX1" fmla="*/ 789214 w 789214"/>
                    <a:gd name="connsiteY1" fmla="*/ 666427 h 666427"/>
                    <a:gd name="connsiteX2" fmla="*/ 0 w 789214"/>
                    <a:gd name="connsiteY2" fmla="*/ 666427 h 666427"/>
                    <a:gd name="connsiteX3" fmla="*/ 409950 w 789214"/>
                    <a:gd name="connsiteY3" fmla="*/ 0 h 666427"/>
                    <a:gd name="connsiteX0" fmla="*/ 409950 w 838688"/>
                    <a:gd name="connsiteY0" fmla="*/ 0 h 666427"/>
                    <a:gd name="connsiteX1" fmla="*/ 838688 w 838688"/>
                    <a:gd name="connsiteY1" fmla="*/ 666427 h 666427"/>
                    <a:gd name="connsiteX2" fmla="*/ 0 w 838688"/>
                    <a:gd name="connsiteY2" fmla="*/ 666427 h 666427"/>
                    <a:gd name="connsiteX3" fmla="*/ 409950 w 838688"/>
                    <a:gd name="connsiteY3" fmla="*/ 0 h 666427"/>
                    <a:gd name="connsiteX0" fmla="*/ 438221 w 838688"/>
                    <a:gd name="connsiteY0" fmla="*/ 0 h 666427"/>
                    <a:gd name="connsiteX1" fmla="*/ 838688 w 838688"/>
                    <a:gd name="connsiteY1" fmla="*/ 666427 h 666427"/>
                    <a:gd name="connsiteX2" fmla="*/ 0 w 838688"/>
                    <a:gd name="connsiteY2" fmla="*/ 666427 h 666427"/>
                    <a:gd name="connsiteX3" fmla="*/ 438221 w 838688"/>
                    <a:gd name="connsiteY3" fmla="*/ 0 h 666427"/>
                    <a:gd name="connsiteX0" fmla="*/ 433510 w 838688"/>
                    <a:gd name="connsiteY0" fmla="*/ 0 h 685274"/>
                    <a:gd name="connsiteX1" fmla="*/ 838688 w 838688"/>
                    <a:gd name="connsiteY1" fmla="*/ 685274 h 685274"/>
                    <a:gd name="connsiteX2" fmla="*/ 0 w 838688"/>
                    <a:gd name="connsiteY2" fmla="*/ 685274 h 685274"/>
                    <a:gd name="connsiteX3" fmla="*/ 433510 w 838688"/>
                    <a:gd name="connsiteY3" fmla="*/ 0 h 685274"/>
                    <a:gd name="connsiteX0" fmla="*/ 435866 w 838688"/>
                    <a:gd name="connsiteY0" fmla="*/ 0 h 685274"/>
                    <a:gd name="connsiteX1" fmla="*/ 838688 w 838688"/>
                    <a:gd name="connsiteY1" fmla="*/ 685274 h 685274"/>
                    <a:gd name="connsiteX2" fmla="*/ 0 w 838688"/>
                    <a:gd name="connsiteY2" fmla="*/ 685274 h 685274"/>
                    <a:gd name="connsiteX3" fmla="*/ 435866 w 838688"/>
                    <a:gd name="connsiteY3" fmla="*/ 0 h 685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38688" h="685274">
                      <a:close/>
                      <a:moveTo>
                        <a:pt x="435866" y="0"/>
                      </a:moveTo>
                      <a:lnTo>
                        <a:pt x="838688" y="685274"/>
                      </a:lnTo>
                      <a:lnTo>
                        <a:pt x="0" y="685274"/>
                      </a:lnTo>
                      <a:lnTo>
                        <a:pt x="435866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00A4E9">
                        <a:lumMod val="60000"/>
                        <a:lumOff val="40000"/>
                      </a:srgbClr>
                    </a:gs>
                    <a:gs pos="100000">
                      <a:srgbClr val="00A4E9">
                        <a:lumMod val="40000"/>
                        <a:lumOff val="60000"/>
                      </a:srgbClr>
                    </a:gs>
                  </a:gsLst>
                  <a:lin ang="16200000" scaled="0"/>
                </a:gradFill>
                <a:ln w="12700" cap="flat" cmpd="sng" algn="ctr">
                  <a:gradFill flip="none" rotWithShape="1">
                    <a:gsLst>
                      <a:gs pos="0">
                        <a:srgbClr val="00A4E9">
                          <a:lumMod val="40000"/>
                          <a:lumOff val="60000"/>
                        </a:srgbClr>
                      </a:gs>
                      <a:gs pos="50000">
                        <a:srgbClr val="00A4E9"/>
                      </a:gs>
                      <a:gs pos="100000">
                        <a:srgbClr val="00A4E9">
                          <a:lumMod val="50000"/>
                        </a:srgbClr>
                      </a:gs>
                    </a:gsLst>
                    <a:lin ang="5400000" scaled="1"/>
                    <a:tileRect/>
                  </a:gra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</p:grpSp>
        <p:sp>
          <p:nvSpPr>
            <p:cNvPr id="5" name="Rectangle 4"/>
            <p:cNvSpPr/>
            <p:nvPr/>
          </p:nvSpPr>
          <p:spPr>
            <a:xfrm>
              <a:off x="3733801" y="3323934"/>
              <a:ext cx="1900219" cy="10055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Download this awesome diagram.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Your Text goes here.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4141694" y="2544278"/>
              <a:ext cx="1150468" cy="5586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Put your </a:t>
              </a:r>
              <a:endPara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text </a:t>
              </a: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here</a:t>
              </a: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. 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402542" y="5666231"/>
              <a:ext cx="4434915" cy="10055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Bring your presentation to life. Download this awesome diagram. All images are 100% editable in PowerPoint. Capture your audience’s attention.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079375" y="4392498"/>
              <a:ext cx="3418029" cy="10055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Download this awesome diagram.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All images are 100% editable in PowerPoint. Capture your audience’s attention.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 rot="19140000">
              <a:off x="590979" y="4467542"/>
              <a:ext cx="1765455" cy="3724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Adobe Gothic Std B" pitchFamily="34" charset="-128"/>
                  <a:cs typeface="Arial" pitchFamily="34" charset="0"/>
                </a:rPr>
                <a:t>Your Text Here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dobe Gothic Std B" pitchFamily="34" charset="-128"/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 rot="18780000">
              <a:off x="960537" y="4856890"/>
              <a:ext cx="1619982" cy="3724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Adobe Gothic Std B" pitchFamily="34" charset="-128"/>
                  <a:cs typeface="Arial" pitchFamily="34" charset="0"/>
                </a:rPr>
                <a:t>Put Text Here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dobe Gothic Std B" pitchFamily="34" charset="-128"/>
                <a:cs typeface="Arial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 rot="18360000">
              <a:off x="1383181" y="5110789"/>
              <a:ext cx="1765455" cy="3724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Adobe Gothic Std B" pitchFamily="34" charset="-128"/>
                  <a:cs typeface="Arial" pitchFamily="34" charset="0"/>
                </a:rPr>
                <a:t>Your Text Here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dobe Gothic Std B" pitchFamily="34" charset="-128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 rot="3420000">
              <a:off x="6111761" y="5193706"/>
              <a:ext cx="1765455" cy="3724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Adobe Gothic Std B" pitchFamily="34" charset="-128"/>
                  <a:cs typeface="Arial" pitchFamily="34" charset="0"/>
                </a:rPr>
                <a:t>Your Text Here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dobe Gothic Std B" pitchFamily="34" charset="-128"/>
                <a:cs typeface="Arial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 rot="3120000">
              <a:off x="6585803" y="4872154"/>
              <a:ext cx="1619982" cy="3724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Adobe Gothic Std B" pitchFamily="34" charset="-128"/>
                  <a:cs typeface="Arial" pitchFamily="34" charset="0"/>
                </a:rPr>
                <a:t>Put Text Here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dobe Gothic Std B" pitchFamily="34" charset="-128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 rot="2634860">
              <a:off x="7007960" y="4632599"/>
              <a:ext cx="1765455" cy="3724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Adobe Gothic Std B" pitchFamily="34" charset="-128"/>
                  <a:cs typeface="Arial" pitchFamily="34" charset="0"/>
                </a:rPr>
                <a:t>Your Text Here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dobe Gothic Std B" pitchFamily="34" charset="-128"/>
                <a:cs typeface="Arial" pitchFamily="34" charset="0"/>
              </a:endParaRPr>
            </a:p>
          </p:txBody>
        </p:sp>
        <p:grpSp>
          <p:nvGrpSpPr>
            <p:cNvPr id="15" name="Group 14"/>
            <p:cNvGrpSpPr/>
            <p:nvPr/>
          </p:nvGrpSpPr>
          <p:grpSpPr>
            <a:xfrm>
              <a:off x="3853494" y="599632"/>
              <a:ext cx="1732431" cy="1830316"/>
              <a:chOff x="3719024" y="545844"/>
              <a:chExt cx="1732431" cy="1830316"/>
            </a:xfrm>
          </p:grpSpPr>
          <p:sp>
            <p:nvSpPr>
              <p:cNvPr id="16" name="Oval 15"/>
              <p:cNvSpPr/>
              <p:nvPr/>
            </p:nvSpPr>
            <p:spPr>
              <a:xfrm>
                <a:off x="3847623" y="2071360"/>
                <a:ext cx="1475232" cy="304800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lumMod val="85000"/>
                      <a:lumOff val="15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endParaRPr>
              </a:p>
            </p:txBody>
          </p:sp>
          <p:grpSp>
            <p:nvGrpSpPr>
              <p:cNvPr id="17" name="Group 16"/>
              <p:cNvGrpSpPr/>
              <p:nvPr/>
            </p:nvGrpSpPr>
            <p:grpSpPr>
              <a:xfrm>
                <a:off x="3719024" y="545844"/>
                <a:ext cx="1732431" cy="1732430"/>
                <a:chOff x="1741185" y="795676"/>
                <a:chExt cx="5246986" cy="5246984"/>
              </a:xfrm>
            </p:grpSpPr>
            <p:grpSp>
              <p:nvGrpSpPr>
                <p:cNvPr id="18" name="Group 17"/>
                <p:cNvGrpSpPr/>
                <p:nvPr/>
              </p:nvGrpSpPr>
              <p:grpSpPr>
                <a:xfrm>
                  <a:off x="1741185" y="795676"/>
                  <a:ext cx="5246986" cy="5246984"/>
                  <a:chOff x="1741185" y="795676"/>
                  <a:chExt cx="5246986" cy="5246984"/>
                </a:xfrm>
              </p:grpSpPr>
              <p:sp>
                <p:nvSpPr>
                  <p:cNvPr id="20" name="Oval 19"/>
                  <p:cNvSpPr/>
                  <p:nvPr/>
                </p:nvSpPr>
                <p:spPr>
                  <a:xfrm>
                    <a:off x="1741185" y="795676"/>
                    <a:ext cx="5246986" cy="5246984"/>
                  </a:xfrm>
                  <a:prstGeom prst="ellipse">
                    <a:avLst/>
                  </a:prstGeom>
                  <a:gradFill flip="none" rotWithShape="1">
                    <a:gsLst>
                      <a:gs pos="13000">
                        <a:sysClr val="window" lastClr="FFFFFF">
                          <a:lumMod val="85000"/>
                        </a:sysClr>
                      </a:gs>
                      <a:gs pos="100000">
                        <a:sysClr val="window" lastClr="FFFFFF">
                          <a:lumMod val="65000"/>
                        </a:sysClr>
                      </a:gs>
                    </a:gsLst>
                    <a:lin ang="0" scaled="1"/>
                    <a:tileRect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21" name="Oval 20"/>
                  <p:cNvSpPr/>
                  <p:nvPr/>
                </p:nvSpPr>
                <p:spPr>
                  <a:xfrm>
                    <a:off x="2345307" y="1399797"/>
                    <a:ext cx="4176747" cy="4176746"/>
                  </a:xfrm>
                  <a:prstGeom prst="ellipse">
                    <a:avLst/>
                  </a:prstGeom>
                  <a:solidFill>
                    <a:srgbClr val="00A4E9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22" name="Oval 21"/>
                  <p:cNvSpPr/>
                  <p:nvPr/>
                </p:nvSpPr>
                <p:spPr>
                  <a:xfrm>
                    <a:off x="2086196" y="1140687"/>
                    <a:ext cx="4556964" cy="4556962"/>
                  </a:xfrm>
                  <a:prstGeom prst="ellipse">
                    <a:avLst/>
                  </a:prstGeom>
                  <a:solidFill>
                    <a:sysClr val="windowText" lastClr="000000">
                      <a:lumMod val="50000"/>
                      <a:lumOff val="50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23" name="Oval 22"/>
                  <p:cNvSpPr/>
                  <p:nvPr/>
                </p:nvSpPr>
                <p:spPr>
                  <a:xfrm>
                    <a:off x="2500209" y="1554700"/>
                    <a:ext cx="3866942" cy="3866940"/>
                  </a:xfrm>
                  <a:prstGeom prst="ellipse">
                    <a:avLst/>
                  </a:prstGeom>
                  <a:solidFill>
                    <a:sysClr val="window" lastClr="FFFFFF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24" name="Oval 23"/>
                  <p:cNvSpPr/>
                  <p:nvPr/>
                </p:nvSpPr>
                <p:spPr>
                  <a:xfrm>
                    <a:off x="2155198" y="1209689"/>
                    <a:ext cx="4418959" cy="4418958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ysClr val="window" lastClr="FFFFFF">
                          <a:lumMod val="95000"/>
                        </a:sysClr>
                      </a:gs>
                      <a:gs pos="100000">
                        <a:sysClr val="window" lastClr="FFFFFF">
                          <a:lumMod val="75000"/>
                        </a:sysClr>
                      </a:gs>
                    </a:gsLst>
                    <a:lin ang="5400000" scaled="1"/>
                    <a:tileRect/>
                  </a:gradFill>
                  <a:ln w="3175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25" name="Oval 43"/>
                  <p:cNvSpPr/>
                  <p:nvPr/>
                </p:nvSpPr>
                <p:spPr>
                  <a:xfrm>
                    <a:off x="2260599" y="1298223"/>
                    <a:ext cx="3818918" cy="326536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18918" h="3265367">
                        <a:moveTo>
                          <a:pt x="2071476" y="0"/>
                        </a:moveTo>
                        <a:cubicBezTo>
                          <a:pt x="2807023" y="0"/>
                          <a:pt x="3453028" y="383368"/>
                          <a:pt x="3818918" y="962250"/>
                        </a:cubicBezTo>
                        <a:cubicBezTo>
                          <a:pt x="3445135" y="430928"/>
                          <a:pt x="2826965" y="84666"/>
                          <a:pt x="2127921" y="84666"/>
                        </a:cubicBezTo>
                        <a:cubicBezTo>
                          <a:pt x="983876" y="84666"/>
                          <a:pt x="56445" y="1012097"/>
                          <a:pt x="56445" y="2156141"/>
                        </a:cubicBezTo>
                        <a:cubicBezTo>
                          <a:pt x="56445" y="2564640"/>
                          <a:pt x="174688" y="2945521"/>
                          <a:pt x="380479" y="3265367"/>
                        </a:cubicBezTo>
                        <a:cubicBezTo>
                          <a:pt x="140319" y="2928703"/>
                          <a:pt x="0" y="2516476"/>
                          <a:pt x="0" y="2071475"/>
                        </a:cubicBezTo>
                        <a:cubicBezTo>
                          <a:pt x="0" y="927431"/>
                          <a:pt x="927431" y="0"/>
                          <a:pt x="2071476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48800">
                        <a:sysClr val="windowText" lastClr="000000"/>
                      </a:gs>
                      <a:gs pos="0">
                        <a:sysClr val="windowText" lastClr="000000">
                          <a:lumMod val="75000"/>
                          <a:lumOff val="25000"/>
                        </a:sysClr>
                      </a:gs>
                      <a:gs pos="100000">
                        <a:sysClr val="windowText" lastClr="000000">
                          <a:lumMod val="75000"/>
                          <a:lumOff val="25000"/>
                        </a:sysClr>
                      </a:gs>
                    </a:gsLst>
                    <a:lin ang="10800000" scaled="1"/>
                    <a:tileRect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26" name="Oval 25"/>
                  <p:cNvSpPr/>
                  <p:nvPr/>
                </p:nvSpPr>
                <p:spPr>
                  <a:xfrm>
                    <a:off x="2293203" y="1347693"/>
                    <a:ext cx="4142951" cy="4142949"/>
                  </a:xfrm>
                  <a:prstGeom prst="ellipse">
                    <a:avLst/>
                  </a:prstGeom>
                  <a:solidFill>
                    <a:sysClr val="windowText" lastClr="000000">
                      <a:lumMod val="75000"/>
                      <a:lumOff val="2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27" name="Oval 26"/>
                  <p:cNvSpPr/>
                  <p:nvPr/>
                </p:nvSpPr>
                <p:spPr>
                  <a:xfrm>
                    <a:off x="2707216" y="1761707"/>
                    <a:ext cx="3314924" cy="3314923"/>
                  </a:xfrm>
                  <a:prstGeom prst="ellipse">
                    <a:avLst/>
                  </a:prstGeom>
                  <a:gradFill>
                    <a:gsLst>
                      <a:gs pos="0">
                        <a:sysClr val="window" lastClr="FFFFFF">
                          <a:lumMod val="95000"/>
                        </a:sysClr>
                      </a:gs>
                      <a:gs pos="100000">
                        <a:sysClr val="window" lastClr="FFFFFF">
                          <a:lumMod val="75000"/>
                        </a:sysClr>
                      </a:gs>
                    </a:gsLst>
                    <a:lin ang="5400000" scaled="1"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28" name="Oval 45"/>
                  <p:cNvSpPr/>
                  <p:nvPr/>
                </p:nvSpPr>
                <p:spPr>
                  <a:xfrm>
                    <a:off x="3045936" y="2075934"/>
                    <a:ext cx="2575350" cy="173088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75350" h="1730882">
                        <a:moveTo>
                          <a:pt x="1312451" y="0"/>
                        </a:moveTo>
                        <a:cubicBezTo>
                          <a:pt x="1914684" y="0"/>
                          <a:pt x="2422179" y="405622"/>
                          <a:pt x="2575350" y="958932"/>
                        </a:cubicBezTo>
                        <a:cubicBezTo>
                          <a:pt x="2401636" y="439077"/>
                          <a:pt x="1910617" y="64911"/>
                          <a:pt x="1332206" y="64911"/>
                        </a:cubicBezTo>
                        <a:cubicBezTo>
                          <a:pt x="607359" y="64911"/>
                          <a:pt x="19755" y="652515"/>
                          <a:pt x="19755" y="1377362"/>
                        </a:cubicBezTo>
                        <a:cubicBezTo>
                          <a:pt x="19755" y="1499976"/>
                          <a:pt x="36569" y="1618663"/>
                          <a:pt x="69307" y="1730882"/>
                        </a:cubicBezTo>
                        <a:cubicBezTo>
                          <a:pt x="23982" y="1599723"/>
                          <a:pt x="0" y="1458888"/>
                          <a:pt x="0" y="1312451"/>
                        </a:cubicBezTo>
                        <a:cubicBezTo>
                          <a:pt x="0" y="587604"/>
                          <a:pt x="587604" y="0"/>
                          <a:pt x="1312451" y="0"/>
                        </a:cubicBezTo>
                        <a:close/>
                      </a:path>
                    </a:pathLst>
                  </a:custGeom>
                  <a:solidFill>
                    <a:sysClr val="windowText" lastClr="000000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29" name="Oval 28"/>
                  <p:cNvSpPr/>
                  <p:nvPr/>
                </p:nvSpPr>
                <p:spPr>
                  <a:xfrm>
                    <a:off x="3052227" y="2106717"/>
                    <a:ext cx="2624902" cy="2624901"/>
                  </a:xfrm>
                  <a:prstGeom prst="ellipse">
                    <a:avLst/>
                  </a:prstGeom>
                  <a:solidFill>
                    <a:sysClr val="windowText" lastClr="000000">
                      <a:lumMod val="75000"/>
                      <a:lumOff val="2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30" name="Oval 29"/>
                  <p:cNvSpPr/>
                  <p:nvPr/>
                </p:nvSpPr>
                <p:spPr>
                  <a:xfrm>
                    <a:off x="3400056" y="2454546"/>
                    <a:ext cx="1929244" cy="1929243"/>
                  </a:xfrm>
                  <a:prstGeom prst="ellipse">
                    <a:avLst/>
                  </a:prstGeom>
                  <a:solidFill>
                    <a:sysClr val="window" lastClr="FFFFFF"/>
                  </a:solidFill>
                  <a:ln w="4762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31" name="Oval 48"/>
                  <p:cNvSpPr/>
                  <p:nvPr/>
                </p:nvSpPr>
                <p:spPr>
                  <a:xfrm>
                    <a:off x="3736938" y="2737484"/>
                    <a:ext cx="1238594" cy="770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8594" h="770632">
                        <a:moveTo>
                          <a:pt x="622429" y="0"/>
                        </a:moveTo>
                        <a:cubicBezTo>
                          <a:pt x="945108" y="0"/>
                          <a:pt x="1210437" y="245543"/>
                          <a:pt x="1238594" y="560291"/>
                        </a:cubicBezTo>
                        <a:cubicBezTo>
                          <a:pt x="1173794" y="287860"/>
                          <a:pt x="928401" y="86064"/>
                          <a:pt x="635876" y="86064"/>
                        </a:cubicBezTo>
                        <a:cubicBezTo>
                          <a:pt x="292118" y="86064"/>
                          <a:pt x="13447" y="364735"/>
                          <a:pt x="13447" y="708493"/>
                        </a:cubicBezTo>
                        <a:cubicBezTo>
                          <a:pt x="13447" y="729572"/>
                          <a:pt x="14495" y="750407"/>
                          <a:pt x="19711" y="770632"/>
                        </a:cubicBezTo>
                        <a:cubicBezTo>
                          <a:pt x="6190" y="723450"/>
                          <a:pt x="0" y="673662"/>
                          <a:pt x="0" y="622429"/>
                        </a:cubicBezTo>
                        <a:cubicBezTo>
                          <a:pt x="0" y="278671"/>
                          <a:pt x="278671" y="0"/>
                          <a:pt x="622429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0000">
                          <a:lumMod val="75000"/>
                        </a:srgbClr>
                      </a:gs>
                      <a:gs pos="99583">
                        <a:srgbClr val="FF0000">
                          <a:lumMod val="75000"/>
                        </a:srgbClr>
                      </a:gs>
                      <a:gs pos="52000">
                        <a:srgbClr val="FF0000">
                          <a:lumMod val="50000"/>
                        </a:srgbClr>
                      </a:gs>
                    </a:gsLst>
                    <a:lin ang="10800000" scaled="1"/>
                    <a:tileRect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32" name="Oval 31"/>
                  <p:cNvSpPr/>
                  <p:nvPr/>
                </p:nvSpPr>
                <p:spPr>
                  <a:xfrm>
                    <a:off x="3742249" y="2796739"/>
                    <a:ext cx="1244858" cy="1244857"/>
                  </a:xfrm>
                  <a:prstGeom prst="ellipse">
                    <a:avLst/>
                  </a:prstGeom>
                  <a:solidFill>
                    <a:srgbClr val="FF0000">
                      <a:lumMod val="75000"/>
                    </a:srgbClr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33" name="Oval 82"/>
                  <p:cNvSpPr/>
                  <p:nvPr/>
                </p:nvSpPr>
                <p:spPr>
                  <a:xfrm>
                    <a:off x="3399642" y="3418914"/>
                    <a:ext cx="1929244" cy="10027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9244" h="1002722">
                        <a:moveTo>
                          <a:pt x="1924" y="0"/>
                        </a:moveTo>
                        <a:cubicBezTo>
                          <a:pt x="20770" y="515110"/>
                          <a:pt x="444651" y="926522"/>
                          <a:pt x="964622" y="926522"/>
                        </a:cubicBezTo>
                        <a:cubicBezTo>
                          <a:pt x="1484593" y="926522"/>
                          <a:pt x="1908474" y="515110"/>
                          <a:pt x="1927320" y="0"/>
                        </a:cubicBezTo>
                        <a:cubicBezTo>
                          <a:pt x="1928996" y="12608"/>
                          <a:pt x="1929244" y="25325"/>
                          <a:pt x="1929244" y="38100"/>
                        </a:cubicBezTo>
                        <a:cubicBezTo>
                          <a:pt x="1929244" y="570846"/>
                          <a:pt x="1497368" y="1002722"/>
                          <a:pt x="964622" y="1002722"/>
                        </a:cubicBezTo>
                        <a:cubicBezTo>
                          <a:pt x="431876" y="1002722"/>
                          <a:pt x="0" y="570846"/>
                          <a:pt x="0" y="38100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 w="4762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</p:grpSp>
            <p:sp>
              <p:nvSpPr>
                <p:cNvPr id="19" name="Oval 5"/>
                <p:cNvSpPr/>
                <p:nvPr/>
              </p:nvSpPr>
              <p:spPr>
                <a:xfrm>
                  <a:off x="1753678" y="807683"/>
                  <a:ext cx="3970463" cy="4265215"/>
                </a:xfrm>
                <a:custGeom>
                  <a:avLst/>
                  <a:gdLst>
                    <a:gd name="connsiteX0" fmla="*/ 4625117 w 5638800"/>
                    <a:gd name="connsiteY0" fmla="*/ 655008 h 5689658"/>
                    <a:gd name="connsiteX1" fmla="*/ 5638800 w 5638800"/>
                    <a:gd name="connsiteY1" fmla="*/ 2819400 h 5689658"/>
                    <a:gd name="connsiteX2" fmla="*/ 2819400 w 5638800"/>
                    <a:gd name="connsiteY2" fmla="*/ 5638800 h 5689658"/>
                    <a:gd name="connsiteX3" fmla="*/ 4625117 w 5638800"/>
                    <a:gd name="connsiteY3" fmla="*/ 655008 h 5689658"/>
                    <a:gd name="connsiteX4" fmla="*/ 2819400 w 5638800"/>
                    <a:gd name="connsiteY4" fmla="*/ 0 h 5689658"/>
                    <a:gd name="connsiteX5" fmla="*/ 4251111 w 5638800"/>
                    <a:gd name="connsiteY5" fmla="*/ 393636 h 5689658"/>
                    <a:gd name="connsiteX6" fmla="*/ 650530 w 5638800"/>
                    <a:gd name="connsiteY6" fmla="*/ 4620190 h 5689658"/>
                    <a:gd name="connsiteX7" fmla="*/ 0 w 5638800"/>
                    <a:gd name="connsiteY7" fmla="*/ 2819400 h 5689658"/>
                    <a:gd name="connsiteX8" fmla="*/ 2819400 w 5638800"/>
                    <a:gd name="connsiteY8" fmla="*/ 0 h 5689658"/>
                    <a:gd name="connsiteX0" fmla="*/ 2819400 w 5638800"/>
                    <a:gd name="connsiteY0" fmla="*/ 5638800 h 5638800"/>
                    <a:gd name="connsiteX1" fmla="*/ 5638800 w 5638800"/>
                    <a:gd name="connsiteY1" fmla="*/ 2819400 h 5638800"/>
                    <a:gd name="connsiteX2" fmla="*/ 2819400 w 5638800"/>
                    <a:gd name="connsiteY2" fmla="*/ 5638800 h 5638800"/>
                    <a:gd name="connsiteX3" fmla="*/ 2819400 w 5638800"/>
                    <a:gd name="connsiteY3" fmla="*/ 0 h 5638800"/>
                    <a:gd name="connsiteX4" fmla="*/ 4251111 w 5638800"/>
                    <a:gd name="connsiteY4" fmla="*/ 393636 h 5638800"/>
                    <a:gd name="connsiteX5" fmla="*/ 650530 w 5638800"/>
                    <a:gd name="connsiteY5" fmla="*/ 4620190 h 5638800"/>
                    <a:gd name="connsiteX6" fmla="*/ 0 w 5638800"/>
                    <a:gd name="connsiteY6" fmla="*/ 2819400 h 5638800"/>
                    <a:gd name="connsiteX7" fmla="*/ 2819400 w 5638800"/>
                    <a:gd name="connsiteY7" fmla="*/ 0 h 5638800"/>
                    <a:gd name="connsiteX0" fmla="*/ 2819400 w 4251111"/>
                    <a:gd name="connsiteY0" fmla="*/ 0 h 4620190"/>
                    <a:gd name="connsiteX1" fmla="*/ 4251111 w 4251111"/>
                    <a:gd name="connsiteY1" fmla="*/ 393636 h 4620190"/>
                    <a:gd name="connsiteX2" fmla="*/ 650530 w 4251111"/>
                    <a:gd name="connsiteY2" fmla="*/ 4620190 h 4620190"/>
                    <a:gd name="connsiteX3" fmla="*/ 0 w 4251111"/>
                    <a:gd name="connsiteY3" fmla="*/ 2819400 h 4620190"/>
                    <a:gd name="connsiteX4" fmla="*/ 2819400 w 4251111"/>
                    <a:gd name="connsiteY4" fmla="*/ 0 h 4620190"/>
                    <a:gd name="connsiteX0" fmla="*/ 2819400 w 4251111"/>
                    <a:gd name="connsiteY0" fmla="*/ 0 h 4620190"/>
                    <a:gd name="connsiteX1" fmla="*/ 4251111 w 4251111"/>
                    <a:gd name="connsiteY1" fmla="*/ 393636 h 4620190"/>
                    <a:gd name="connsiteX2" fmla="*/ 650530 w 4251111"/>
                    <a:gd name="connsiteY2" fmla="*/ 4620190 h 4620190"/>
                    <a:gd name="connsiteX3" fmla="*/ 0 w 4251111"/>
                    <a:gd name="connsiteY3" fmla="*/ 2819400 h 4620190"/>
                    <a:gd name="connsiteX4" fmla="*/ 2819400 w 4251111"/>
                    <a:gd name="connsiteY4" fmla="*/ 0 h 4620190"/>
                    <a:gd name="connsiteX0" fmla="*/ 2819400 w 4251111"/>
                    <a:gd name="connsiteY0" fmla="*/ 0 h 4620190"/>
                    <a:gd name="connsiteX1" fmla="*/ 4251111 w 4251111"/>
                    <a:gd name="connsiteY1" fmla="*/ 393636 h 4620190"/>
                    <a:gd name="connsiteX2" fmla="*/ 650530 w 4251111"/>
                    <a:gd name="connsiteY2" fmla="*/ 4620190 h 4620190"/>
                    <a:gd name="connsiteX3" fmla="*/ 0 w 4251111"/>
                    <a:gd name="connsiteY3" fmla="*/ 2819400 h 4620190"/>
                    <a:gd name="connsiteX4" fmla="*/ 2819400 w 4251111"/>
                    <a:gd name="connsiteY4" fmla="*/ 0 h 4620190"/>
                    <a:gd name="connsiteX0" fmla="*/ 2819400 w 4251111"/>
                    <a:gd name="connsiteY0" fmla="*/ 0 h 4620190"/>
                    <a:gd name="connsiteX1" fmla="*/ 4251111 w 4251111"/>
                    <a:gd name="connsiteY1" fmla="*/ 393636 h 4620190"/>
                    <a:gd name="connsiteX2" fmla="*/ 650530 w 4251111"/>
                    <a:gd name="connsiteY2" fmla="*/ 4620190 h 4620190"/>
                    <a:gd name="connsiteX3" fmla="*/ 0 w 4251111"/>
                    <a:gd name="connsiteY3" fmla="*/ 2819400 h 4620190"/>
                    <a:gd name="connsiteX4" fmla="*/ 2819400 w 4251111"/>
                    <a:gd name="connsiteY4" fmla="*/ 0 h 4620190"/>
                    <a:gd name="connsiteX0" fmla="*/ 2819400 w 4251111"/>
                    <a:gd name="connsiteY0" fmla="*/ 0 h 4620190"/>
                    <a:gd name="connsiteX1" fmla="*/ 4251111 w 4251111"/>
                    <a:gd name="connsiteY1" fmla="*/ 393636 h 4620190"/>
                    <a:gd name="connsiteX2" fmla="*/ 650530 w 4251111"/>
                    <a:gd name="connsiteY2" fmla="*/ 4620190 h 4620190"/>
                    <a:gd name="connsiteX3" fmla="*/ 0 w 4251111"/>
                    <a:gd name="connsiteY3" fmla="*/ 2819400 h 4620190"/>
                    <a:gd name="connsiteX4" fmla="*/ 2819400 w 4251111"/>
                    <a:gd name="connsiteY4" fmla="*/ 0 h 4620190"/>
                    <a:gd name="connsiteX0" fmla="*/ 2819400 w 4251111"/>
                    <a:gd name="connsiteY0" fmla="*/ 0 h 4710131"/>
                    <a:gd name="connsiteX1" fmla="*/ 4251111 w 4251111"/>
                    <a:gd name="connsiteY1" fmla="*/ 393636 h 4710131"/>
                    <a:gd name="connsiteX2" fmla="*/ 635981 w 4251111"/>
                    <a:gd name="connsiteY2" fmla="*/ 4710131 h 4710131"/>
                    <a:gd name="connsiteX3" fmla="*/ 0 w 4251111"/>
                    <a:gd name="connsiteY3" fmla="*/ 2819400 h 4710131"/>
                    <a:gd name="connsiteX4" fmla="*/ 2819400 w 4251111"/>
                    <a:gd name="connsiteY4" fmla="*/ 0 h 4710131"/>
                    <a:gd name="connsiteX0" fmla="*/ 2823970 w 4255681"/>
                    <a:gd name="connsiteY0" fmla="*/ 0 h 4710131"/>
                    <a:gd name="connsiteX1" fmla="*/ 4255681 w 4255681"/>
                    <a:gd name="connsiteY1" fmla="*/ 393636 h 4710131"/>
                    <a:gd name="connsiteX2" fmla="*/ 640551 w 4255681"/>
                    <a:gd name="connsiteY2" fmla="*/ 4710131 h 4710131"/>
                    <a:gd name="connsiteX3" fmla="*/ 4570 w 4255681"/>
                    <a:gd name="connsiteY3" fmla="*/ 2819400 h 4710131"/>
                    <a:gd name="connsiteX4" fmla="*/ 2823970 w 4255681"/>
                    <a:gd name="connsiteY4" fmla="*/ 0 h 47101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55681" h="4710131">
                      <a:moveTo>
                        <a:pt x="2823970" y="0"/>
                      </a:moveTo>
                      <a:cubicBezTo>
                        <a:pt x="3347270" y="0"/>
                        <a:pt x="3837271" y="142567"/>
                        <a:pt x="4255681" y="393636"/>
                      </a:cubicBezTo>
                      <a:cubicBezTo>
                        <a:pt x="2500851" y="1712546"/>
                        <a:pt x="1331079" y="2986487"/>
                        <a:pt x="640551" y="4710131"/>
                      </a:cubicBezTo>
                      <a:cubicBezTo>
                        <a:pt x="234181" y="4221958"/>
                        <a:pt x="-39078" y="3474241"/>
                        <a:pt x="4570" y="2819400"/>
                      </a:cubicBezTo>
                      <a:cubicBezTo>
                        <a:pt x="4570" y="1262288"/>
                        <a:pt x="1266858" y="0"/>
                        <a:pt x="2823970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ysClr val="window" lastClr="FFFFFF">
                        <a:alpha val="17000"/>
                      </a:sysClr>
                    </a:gs>
                    <a:gs pos="47900">
                      <a:srgbClr val="F9F9F9">
                        <a:alpha val="7000"/>
                      </a:srgbClr>
                    </a:gs>
                    <a:gs pos="100000">
                      <a:sysClr val="window" lastClr="FFFFFF">
                        <a:lumMod val="95000"/>
                        <a:alpha val="52000"/>
                      </a:sysClr>
                    </a:gs>
                  </a:gsLst>
                  <a:lin ang="16200000" scaled="1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452243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64932" y="270456"/>
            <a:ext cx="47141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</a:rPr>
              <a:t>Pricing </a:t>
            </a:r>
            <a:r>
              <a:rPr lang="en-US" sz="4000" dirty="0" smtClean="0">
                <a:solidFill>
                  <a:schemeClr val="bg1"/>
                </a:solidFill>
              </a:rPr>
              <a:t>Strategy</a:t>
            </a:r>
            <a:r>
              <a:rPr lang="en-US" sz="3600" dirty="0" smtClean="0">
                <a:solidFill>
                  <a:schemeClr val="bg1"/>
                </a:solidFill>
              </a:rPr>
              <a:t> Factors</a:t>
            </a:r>
            <a:endParaRPr lang="en-US" sz="3600" dirty="0">
              <a:solidFill>
                <a:schemeClr val="bg1"/>
              </a:solidFill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1293719" y="1267455"/>
            <a:ext cx="6707287" cy="4088491"/>
            <a:chOff x="349339" y="3000858"/>
            <a:chExt cx="6707287" cy="4129376"/>
          </a:xfrm>
        </p:grpSpPr>
        <p:sp>
          <p:nvSpPr>
            <p:cNvPr id="43" name="Rectangle 42"/>
            <p:cNvSpPr/>
            <p:nvPr/>
          </p:nvSpPr>
          <p:spPr>
            <a:xfrm>
              <a:off x="349339" y="3000858"/>
              <a:ext cx="6707287" cy="3610921"/>
            </a:xfrm>
            <a:prstGeom prst="rect">
              <a:avLst/>
            </a:prstGeom>
            <a:gradFill flip="none" rotWithShape="1">
              <a:gsLst>
                <a:gs pos="22000">
                  <a:schemeClr val="bg1">
                    <a:lumMod val="85000"/>
                  </a:schemeClr>
                </a:gs>
                <a:gs pos="84000">
                  <a:schemeClr val="bg1">
                    <a:lumMod val="65000"/>
                  </a:schemeClr>
                </a:gs>
              </a:gsLst>
              <a:lin ang="15000000" scaled="0"/>
              <a:tileRect/>
            </a:gradFill>
            <a:ln w="19050">
              <a:solidFill>
                <a:schemeClr val="bg1"/>
              </a:solidFill>
            </a:ln>
            <a:effectLst>
              <a:outerShdw blurRad="762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1211178" y="3046110"/>
              <a:ext cx="5805429" cy="3403259"/>
              <a:chOff x="1211178" y="3046110"/>
              <a:chExt cx="5805429" cy="3403259"/>
            </a:xfrm>
          </p:grpSpPr>
          <p:sp>
            <p:nvSpPr>
              <p:cNvPr id="6" name="Oval 5"/>
              <p:cNvSpPr/>
              <p:nvPr/>
            </p:nvSpPr>
            <p:spPr>
              <a:xfrm>
                <a:off x="1211178" y="3046110"/>
                <a:ext cx="1066800" cy="713647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>
                <a:reflection blurRad="12700" stA="22000" endPos="47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Oval 6"/>
              <p:cNvSpPr/>
              <p:nvPr/>
            </p:nvSpPr>
            <p:spPr>
              <a:xfrm>
                <a:off x="2117565" y="3841106"/>
                <a:ext cx="1066800" cy="713647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>
                <a:reflection blurRad="12700" stA="22000" endPos="47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Oval 7"/>
              <p:cNvSpPr/>
              <p:nvPr/>
            </p:nvSpPr>
            <p:spPr>
              <a:xfrm>
                <a:off x="3525255" y="4199252"/>
                <a:ext cx="1066800" cy="713647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>
                <a:reflection blurRad="12700" stA="22000" endPos="47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4018545" y="5081564"/>
                <a:ext cx="1066800" cy="713647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>
                <a:reflection blurRad="12700" stA="22000" endPos="47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5949807" y="5735722"/>
                <a:ext cx="1066800" cy="713647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>
                <a:reflection blurRad="12700" stA="22000" endPos="47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3" name="Right Arrow 11"/>
            <p:cNvSpPr/>
            <p:nvPr/>
          </p:nvSpPr>
          <p:spPr>
            <a:xfrm rot="3186633" flipV="1">
              <a:off x="508635" y="4227192"/>
              <a:ext cx="3613733" cy="2192351"/>
            </a:xfrm>
            <a:custGeom>
              <a:avLst/>
              <a:gdLst>
                <a:gd name="connsiteX0" fmla="*/ 0 w 3511407"/>
                <a:gd name="connsiteY0" fmla="*/ 209550 h 838200"/>
                <a:gd name="connsiteX1" fmla="*/ 3092307 w 3511407"/>
                <a:gd name="connsiteY1" fmla="*/ 209550 h 838200"/>
                <a:gd name="connsiteX2" fmla="*/ 3092307 w 3511407"/>
                <a:gd name="connsiteY2" fmla="*/ 0 h 838200"/>
                <a:gd name="connsiteX3" fmla="*/ 3511407 w 3511407"/>
                <a:gd name="connsiteY3" fmla="*/ 419100 h 838200"/>
                <a:gd name="connsiteX4" fmla="*/ 3092307 w 3511407"/>
                <a:gd name="connsiteY4" fmla="*/ 838200 h 838200"/>
                <a:gd name="connsiteX5" fmla="*/ 3092307 w 3511407"/>
                <a:gd name="connsiteY5" fmla="*/ 628650 h 838200"/>
                <a:gd name="connsiteX6" fmla="*/ 0 w 3511407"/>
                <a:gd name="connsiteY6" fmla="*/ 628650 h 838200"/>
                <a:gd name="connsiteX7" fmla="*/ 0 w 3511407"/>
                <a:gd name="connsiteY7" fmla="*/ 209550 h 838200"/>
                <a:gd name="connsiteX0" fmla="*/ 0 w 3747196"/>
                <a:gd name="connsiteY0" fmla="*/ 226803 h 838200"/>
                <a:gd name="connsiteX1" fmla="*/ 3328096 w 3747196"/>
                <a:gd name="connsiteY1" fmla="*/ 209550 h 838200"/>
                <a:gd name="connsiteX2" fmla="*/ 3328096 w 3747196"/>
                <a:gd name="connsiteY2" fmla="*/ 0 h 838200"/>
                <a:gd name="connsiteX3" fmla="*/ 3747196 w 3747196"/>
                <a:gd name="connsiteY3" fmla="*/ 419100 h 838200"/>
                <a:gd name="connsiteX4" fmla="*/ 3328096 w 3747196"/>
                <a:gd name="connsiteY4" fmla="*/ 838200 h 838200"/>
                <a:gd name="connsiteX5" fmla="*/ 3328096 w 3747196"/>
                <a:gd name="connsiteY5" fmla="*/ 628650 h 838200"/>
                <a:gd name="connsiteX6" fmla="*/ 235789 w 3747196"/>
                <a:gd name="connsiteY6" fmla="*/ 628650 h 838200"/>
                <a:gd name="connsiteX7" fmla="*/ 0 w 3747196"/>
                <a:gd name="connsiteY7" fmla="*/ 226803 h 838200"/>
                <a:gd name="connsiteX0" fmla="*/ 0 w 3747196"/>
                <a:gd name="connsiteY0" fmla="*/ 226803 h 1681073"/>
                <a:gd name="connsiteX1" fmla="*/ 3328096 w 3747196"/>
                <a:gd name="connsiteY1" fmla="*/ 209550 h 1681073"/>
                <a:gd name="connsiteX2" fmla="*/ 3328096 w 3747196"/>
                <a:gd name="connsiteY2" fmla="*/ 0 h 1681073"/>
                <a:gd name="connsiteX3" fmla="*/ 3747196 w 3747196"/>
                <a:gd name="connsiteY3" fmla="*/ 419100 h 1681073"/>
                <a:gd name="connsiteX4" fmla="*/ 3328096 w 3747196"/>
                <a:gd name="connsiteY4" fmla="*/ 838200 h 1681073"/>
                <a:gd name="connsiteX5" fmla="*/ 2965787 w 3747196"/>
                <a:gd name="connsiteY5" fmla="*/ 1681073 h 1681073"/>
                <a:gd name="connsiteX6" fmla="*/ 235789 w 3747196"/>
                <a:gd name="connsiteY6" fmla="*/ 628650 h 1681073"/>
                <a:gd name="connsiteX7" fmla="*/ 0 w 3747196"/>
                <a:gd name="connsiteY7" fmla="*/ 226803 h 1681073"/>
                <a:gd name="connsiteX0" fmla="*/ 0 w 3747196"/>
                <a:gd name="connsiteY0" fmla="*/ 226803 h 1798608"/>
                <a:gd name="connsiteX1" fmla="*/ 3328096 w 3747196"/>
                <a:gd name="connsiteY1" fmla="*/ 209550 h 1798608"/>
                <a:gd name="connsiteX2" fmla="*/ 3328096 w 3747196"/>
                <a:gd name="connsiteY2" fmla="*/ 0 h 1798608"/>
                <a:gd name="connsiteX3" fmla="*/ 3747196 w 3747196"/>
                <a:gd name="connsiteY3" fmla="*/ 419100 h 1798608"/>
                <a:gd name="connsiteX4" fmla="*/ 2563221 w 3747196"/>
                <a:gd name="connsiteY4" fmla="*/ 1798608 h 1798608"/>
                <a:gd name="connsiteX5" fmla="*/ 2965787 w 3747196"/>
                <a:gd name="connsiteY5" fmla="*/ 1681073 h 1798608"/>
                <a:gd name="connsiteX6" fmla="*/ 235789 w 3747196"/>
                <a:gd name="connsiteY6" fmla="*/ 628650 h 1798608"/>
                <a:gd name="connsiteX7" fmla="*/ 0 w 3747196"/>
                <a:gd name="connsiteY7" fmla="*/ 226803 h 1798608"/>
                <a:gd name="connsiteX0" fmla="*/ 0 w 3580419"/>
                <a:gd name="connsiteY0" fmla="*/ 226803 h 1960353"/>
                <a:gd name="connsiteX1" fmla="*/ 3328096 w 3580419"/>
                <a:gd name="connsiteY1" fmla="*/ 209550 h 1960353"/>
                <a:gd name="connsiteX2" fmla="*/ 3328096 w 3580419"/>
                <a:gd name="connsiteY2" fmla="*/ 0 h 1960353"/>
                <a:gd name="connsiteX3" fmla="*/ 3580419 w 3580419"/>
                <a:gd name="connsiteY3" fmla="*/ 1960353 h 1960353"/>
                <a:gd name="connsiteX4" fmla="*/ 2563221 w 3580419"/>
                <a:gd name="connsiteY4" fmla="*/ 1798608 h 1960353"/>
                <a:gd name="connsiteX5" fmla="*/ 2965787 w 3580419"/>
                <a:gd name="connsiteY5" fmla="*/ 1681073 h 1960353"/>
                <a:gd name="connsiteX6" fmla="*/ 235789 w 3580419"/>
                <a:gd name="connsiteY6" fmla="*/ 628650 h 1960353"/>
                <a:gd name="connsiteX7" fmla="*/ 0 w 3580419"/>
                <a:gd name="connsiteY7" fmla="*/ 226803 h 1960353"/>
                <a:gd name="connsiteX0" fmla="*/ 0 w 3522909"/>
                <a:gd name="connsiteY0" fmla="*/ 226803 h 2081123"/>
                <a:gd name="connsiteX1" fmla="*/ 3328096 w 3522909"/>
                <a:gd name="connsiteY1" fmla="*/ 209550 h 2081123"/>
                <a:gd name="connsiteX2" fmla="*/ 3328096 w 3522909"/>
                <a:gd name="connsiteY2" fmla="*/ 0 h 2081123"/>
                <a:gd name="connsiteX3" fmla="*/ 3522909 w 3522909"/>
                <a:gd name="connsiteY3" fmla="*/ 2081123 h 2081123"/>
                <a:gd name="connsiteX4" fmla="*/ 2563221 w 3522909"/>
                <a:gd name="connsiteY4" fmla="*/ 1798608 h 2081123"/>
                <a:gd name="connsiteX5" fmla="*/ 2965787 w 3522909"/>
                <a:gd name="connsiteY5" fmla="*/ 1681073 h 2081123"/>
                <a:gd name="connsiteX6" fmla="*/ 235789 w 3522909"/>
                <a:gd name="connsiteY6" fmla="*/ 628650 h 2081123"/>
                <a:gd name="connsiteX7" fmla="*/ 0 w 3522909"/>
                <a:gd name="connsiteY7" fmla="*/ 226803 h 2081123"/>
                <a:gd name="connsiteX0" fmla="*/ 0 w 3862934"/>
                <a:gd name="connsiteY0" fmla="*/ 17253 h 1871573"/>
                <a:gd name="connsiteX1" fmla="*/ 3328096 w 3862934"/>
                <a:gd name="connsiteY1" fmla="*/ 0 h 1871573"/>
                <a:gd name="connsiteX2" fmla="*/ 3862934 w 3862934"/>
                <a:gd name="connsiteY2" fmla="*/ 1182179 h 1871573"/>
                <a:gd name="connsiteX3" fmla="*/ 3522909 w 3862934"/>
                <a:gd name="connsiteY3" fmla="*/ 1871573 h 1871573"/>
                <a:gd name="connsiteX4" fmla="*/ 2563221 w 3862934"/>
                <a:gd name="connsiteY4" fmla="*/ 1589058 h 1871573"/>
                <a:gd name="connsiteX5" fmla="*/ 2965787 w 3862934"/>
                <a:gd name="connsiteY5" fmla="*/ 1471523 h 1871573"/>
                <a:gd name="connsiteX6" fmla="*/ 235789 w 3862934"/>
                <a:gd name="connsiteY6" fmla="*/ 419100 h 1871573"/>
                <a:gd name="connsiteX7" fmla="*/ 0 w 3862934"/>
                <a:gd name="connsiteY7" fmla="*/ 17253 h 1871573"/>
                <a:gd name="connsiteX0" fmla="*/ 0 w 3862934"/>
                <a:gd name="connsiteY0" fmla="*/ 0 h 1854320"/>
                <a:gd name="connsiteX1" fmla="*/ 3512126 w 3862934"/>
                <a:gd name="connsiteY1" fmla="*/ 1270959 h 1854320"/>
                <a:gd name="connsiteX2" fmla="*/ 3862934 w 3862934"/>
                <a:gd name="connsiteY2" fmla="*/ 1164926 h 1854320"/>
                <a:gd name="connsiteX3" fmla="*/ 3522909 w 3862934"/>
                <a:gd name="connsiteY3" fmla="*/ 1854320 h 1854320"/>
                <a:gd name="connsiteX4" fmla="*/ 2563221 w 3862934"/>
                <a:gd name="connsiteY4" fmla="*/ 1571805 h 1854320"/>
                <a:gd name="connsiteX5" fmla="*/ 2965787 w 3862934"/>
                <a:gd name="connsiteY5" fmla="*/ 1454270 h 1854320"/>
                <a:gd name="connsiteX6" fmla="*/ 235789 w 3862934"/>
                <a:gd name="connsiteY6" fmla="*/ 401847 h 1854320"/>
                <a:gd name="connsiteX7" fmla="*/ 0 w 3862934"/>
                <a:gd name="connsiteY7" fmla="*/ 0 h 1854320"/>
                <a:gd name="connsiteX0" fmla="*/ 0 w 3845681"/>
                <a:gd name="connsiteY0" fmla="*/ 0 h 1854320"/>
                <a:gd name="connsiteX1" fmla="*/ 3512126 w 3845681"/>
                <a:gd name="connsiteY1" fmla="*/ 1270959 h 1854320"/>
                <a:gd name="connsiteX2" fmla="*/ 3845681 w 3845681"/>
                <a:gd name="connsiteY2" fmla="*/ 1159175 h 1854320"/>
                <a:gd name="connsiteX3" fmla="*/ 3522909 w 3845681"/>
                <a:gd name="connsiteY3" fmla="*/ 1854320 h 1854320"/>
                <a:gd name="connsiteX4" fmla="*/ 2563221 w 3845681"/>
                <a:gd name="connsiteY4" fmla="*/ 1571805 h 1854320"/>
                <a:gd name="connsiteX5" fmla="*/ 2965787 w 3845681"/>
                <a:gd name="connsiteY5" fmla="*/ 1454270 h 1854320"/>
                <a:gd name="connsiteX6" fmla="*/ 235789 w 3845681"/>
                <a:gd name="connsiteY6" fmla="*/ 401847 h 1854320"/>
                <a:gd name="connsiteX7" fmla="*/ 0 w 3845681"/>
                <a:gd name="connsiteY7" fmla="*/ 0 h 1854320"/>
                <a:gd name="connsiteX0" fmla="*/ 0 w 3845681"/>
                <a:gd name="connsiteY0" fmla="*/ 0 h 1854320"/>
                <a:gd name="connsiteX1" fmla="*/ 3512126 w 3845681"/>
                <a:gd name="connsiteY1" fmla="*/ 1270959 h 1854320"/>
                <a:gd name="connsiteX2" fmla="*/ 3845681 w 3845681"/>
                <a:gd name="connsiteY2" fmla="*/ 1159175 h 1854320"/>
                <a:gd name="connsiteX3" fmla="*/ 3522909 w 3845681"/>
                <a:gd name="connsiteY3" fmla="*/ 1854320 h 1854320"/>
                <a:gd name="connsiteX4" fmla="*/ 2563221 w 3845681"/>
                <a:gd name="connsiteY4" fmla="*/ 1571805 h 1854320"/>
                <a:gd name="connsiteX5" fmla="*/ 2965787 w 3845681"/>
                <a:gd name="connsiteY5" fmla="*/ 1454270 h 1854320"/>
                <a:gd name="connsiteX6" fmla="*/ 235789 w 3845681"/>
                <a:gd name="connsiteY6" fmla="*/ 401847 h 1854320"/>
                <a:gd name="connsiteX7" fmla="*/ 0 w 3845681"/>
                <a:gd name="connsiteY7" fmla="*/ 0 h 1854320"/>
                <a:gd name="connsiteX0" fmla="*/ 0 w 3845681"/>
                <a:gd name="connsiteY0" fmla="*/ 1850 h 1856170"/>
                <a:gd name="connsiteX1" fmla="*/ 3512126 w 3845681"/>
                <a:gd name="connsiteY1" fmla="*/ 1272809 h 1856170"/>
                <a:gd name="connsiteX2" fmla="*/ 3845681 w 3845681"/>
                <a:gd name="connsiteY2" fmla="*/ 1161025 h 1856170"/>
                <a:gd name="connsiteX3" fmla="*/ 3522909 w 3845681"/>
                <a:gd name="connsiteY3" fmla="*/ 1856170 h 1856170"/>
                <a:gd name="connsiteX4" fmla="*/ 2563221 w 3845681"/>
                <a:gd name="connsiteY4" fmla="*/ 1573655 h 1856170"/>
                <a:gd name="connsiteX5" fmla="*/ 2965787 w 3845681"/>
                <a:gd name="connsiteY5" fmla="*/ 1456120 h 1856170"/>
                <a:gd name="connsiteX6" fmla="*/ 235789 w 3845681"/>
                <a:gd name="connsiteY6" fmla="*/ 403697 h 1856170"/>
                <a:gd name="connsiteX7" fmla="*/ 0 w 3845681"/>
                <a:gd name="connsiteY7" fmla="*/ 1850 h 1856170"/>
                <a:gd name="connsiteX0" fmla="*/ 0 w 3845681"/>
                <a:gd name="connsiteY0" fmla="*/ 42137 h 1896457"/>
                <a:gd name="connsiteX1" fmla="*/ 3512126 w 3845681"/>
                <a:gd name="connsiteY1" fmla="*/ 1313096 h 1896457"/>
                <a:gd name="connsiteX2" fmla="*/ 3845681 w 3845681"/>
                <a:gd name="connsiteY2" fmla="*/ 1201312 h 1896457"/>
                <a:gd name="connsiteX3" fmla="*/ 3522909 w 3845681"/>
                <a:gd name="connsiteY3" fmla="*/ 1896457 h 1896457"/>
                <a:gd name="connsiteX4" fmla="*/ 2563221 w 3845681"/>
                <a:gd name="connsiteY4" fmla="*/ 1613942 h 1896457"/>
                <a:gd name="connsiteX5" fmla="*/ 2965787 w 3845681"/>
                <a:gd name="connsiteY5" fmla="*/ 1496407 h 1896457"/>
                <a:gd name="connsiteX6" fmla="*/ 235789 w 3845681"/>
                <a:gd name="connsiteY6" fmla="*/ 443984 h 1896457"/>
                <a:gd name="connsiteX7" fmla="*/ 0 w 3845681"/>
                <a:gd name="connsiteY7" fmla="*/ 42137 h 1896457"/>
                <a:gd name="connsiteX0" fmla="*/ 0 w 3845681"/>
                <a:gd name="connsiteY0" fmla="*/ 240535 h 2094855"/>
                <a:gd name="connsiteX1" fmla="*/ 3512126 w 3845681"/>
                <a:gd name="connsiteY1" fmla="*/ 1511494 h 2094855"/>
                <a:gd name="connsiteX2" fmla="*/ 3845681 w 3845681"/>
                <a:gd name="connsiteY2" fmla="*/ 1399710 h 2094855"/>
                <a:gd name="connsiteX3" fmla="*/ 3522909 w 3845681"/>
                <a:gd name="connsiteY3" fmla="*/ 2094855 h 2094855"/>
                <a:gd name="connsiteX4" fmla="*/ 2563221 w 3845681"/>
                <a:gd name="connsiteY4" fmla="*/ 1812340 h 2094855"/>
                <a:gd name="connsiteX5" fmla="*/ 2965787 w 3845681"/>
                <a:gd name="connsiteY5" fmla="*/ 1694805 h 2094855"/>
                <a:gd name="connsiteX6" fmla="*/ 235789 w 3845681"/>
                <a:gd name="connsiteY6" fmla="*/ 642382 h 2094855"/>
                <a:gd name="connsiteX7" fmla="*/ 0 w 3845681"/>
                <a:gd name="connsiteY7" fmla="*/ 240535 h 2094855"/>
                <a:gd name="connsiteX0" fmla="*/ 0 w 3845681"/>
                <a:gd name="connsiteY0" fmla="*/ 279677 h 2133997"/>
                <a:gd name="connsiteX1" fmla="*/ 3512126 w 3845681"/>
                <a:gd name="connsiteY1" fmla="*/ 1550636 h 2133997"/>
                <a:gd name="connsiteX2" fmla="*/ 3845681 w 3845681"/>
                <a:gd name="connsiteY2" fmla="*/ 1438852 h 2133997"/>
                <a:gd name="connsiteX3" fmla="*/ 3522909 w 3845681"/>
                <a:gd name="connsiteY3" fmla="*/ 2133997 h 2133997"/>
                <a:gd name="connsiteX4" fmla="*/ 2563221 w 3845681"/>
                <a:gd name="connsiteY4" fmla="*/ 1851482 h 2133997"/>
                <a:gd name="connsiteX5" fmla="*/ 2965787 w 3845681"/>
                <a:gd name="connsiteY5" fmla="*/ 1733947 h 2133997"/>
                <a:gd name="connsiteX6" fmla="*/ 235789 w 3845681"/>
                <a:gd name="connsiteY6" fmla="*/ 681524 h 2133997"/>
                <a:gd name="connsiteX7" fmla="*/ 0 w 3845681"/>
                <a:gd name="connsiteY7" fmla="*/ 279677 h 2133997"/>
                <a:gd name="connsiteX0" fmla="*/ 0 w 3845681"/>
                <a:gd name="connsiteY0" fmla="*/ 278918 h 2133238"/>
                <a:gd name="connsiteX1" fmla="*/ 3517877 w 3845681"/>
                <a:gd name="connsiteY1" fmla="*/ 1555628 h 2133238"/>
                <a:gd name="connsiteX2" fmla="*/ 3845681 w 3845681"/>
                <a:gd name="connsiteY2" fmla="*/ 1438093 h 2133238"/>
                <a:gd name="connsiteX3" fmla="*/ 3522909 w 3845681"/>
                <a:gd name="connsiteY3" fmla="*/ 2133238 h 2133238"/>
                <a:gd name="connsiteX4" fmla="*/ 2563221 w 3845681"/>
                <a:gd name="connsiteY4" fmla="*/ 1850723 h 2133238"/>
                <a:gd name="connsiteX5" fmla="*/ 2965787 w 3845681"/>
                <a:gd name="connsiteY5" fmla="*/ 1733188 h 2133238"/>
                <a:gd name="connsiteX6" fmla="*/ 235789 w 3845681"/>
                <a:gd name="connsiteY6" fmla="*/ 680765 h 2133238"/>
                <a:gd name="connsiteX7" fmla="*/ 0 w 3845681"/>
                <a:gd name="connsiteY7" fmla="*/ 278918 h 2133238"/>
                <a:gd name="connsiteX0" fmla="*/ 0 w 3845681"/>
                <a:gd name="connsiteY0" fmla="*/ 196021 h 2050341"/>
                <a:gd name="connsiteX1" fmla="*/ 3517877 w 3845681"/>
                <a:gd name="connsiteY1" fmla="*/ 1472731 h 2050341"/>
                <a:gd name="connsiteX2" fmla="*/ 3845681 w 3845681"/>
                <a:gd name="connsiteY2" fmla="*/ 1355196 h 2050341"/>
                <a:gd name="connsiteX3" fmla="*/ 3522909 w 3845681"/>
                <a:gd name="connsiteY3" fmla="*/ 2050341 h 2050341"/>
                <a:gd name="connsiteX4" fmla="*/ 2563221 w 3845681"/>
                <a:gd name="connsiteY4" fmla="*/ 1767826 h 2050341"/>
                <a:gd name="connsiteX5" fmla="*/ 2965787 w 3845681"/>
                <a:gd name="connsiteY5" fmla="*/ 1650291 h 2050341"/>
                <a:gd name="connsiteX6" fmla="*/ 235789 w 3845681"/>
                <a:gd name="connsiteY6" fmla="*/ 597868 h 2050341"/>
                <a:gd name="connsiteX7" fmla="*/ 0 w 3845681"/>
                <a:gd name="connsiteY7" fmla="*/ 196021 h 2050341"/>
                <a:gd name="connsiteX0" fmla="*/ 0 w 3845681"/>
                <a:gd name="connsiteY0" fmla="*/ 260234 h 2114554"/>
                <a:gd name="connsiteX1" fmla="*/ 3517877 w 3845681"/>
                <a:gd name="connsiteY1" fmla="*/ 1536944 h 2114554"/>
                <a:gd name="connsiteX2" fmla="*/ 3845681 w 3845681"/>
                <a:gd name="connsiteY2" fmla="*/ 1419409 h 2114554"/>
                <a:gd name="connsiteX3" fmla="*/ 3522909 w 3845681"/>
                <a:gd name="connsiteY3" fmla="*/ 2114554 h 2114554"/>
                <a:gd name="connsiteX4" fmla="*/ 2563221 w 3845681"/>
                <a:gd name="connsiteY4" fmla="*/ 1832039 h 2114554"/>
                <a:gd name="connsiteX5" fmla="*/ 2965787 w 3845681"/>
                <a:gd name="connsiteY5" fmla="*/ 1714504 h 2114554"/>
                <a:gd name="connsiteX6" fmla="*/ 235789 w 3845681"/>
                <a:gd name="connsiteY6" fmla="*/ 662081 h 2114554"/>
                <a:gd name="connsiteX7" fmla="*/ 0 w 3845681"/>
                <a:gd name="connsiteY7" fmla="*/ 260234 h 2114554"/>
                <a:gd name="connsiteX0" fmla="*/ 0 w 3845681"/>
                <a:gd name="connsiteY0" fmla="*/ 269927 h 2124247"/>
                <a:gd name="connsiteX1" fmla="*/ 3517877 w 3845681"/>
                <a:gd name="connsiteY1" fmla="*/ 1546637 h 2124247"/>
                <a:gd name="connsiteX2" fmla="*/ 3845681 w 3845681"/>
                <a:gd name="connsiteY2" fmla="*/ 1429102 h 2124247"/>
                <a:gd name="connsiteX3" fmla="*/ 3522909 w 3845681"/>
                <a:gd name="connsiteY3" fmla="*/ 2124247 h 2124247"/>
                <a:gd name="connsiteX4" fmla="*/ 2563221 w 3845681"/>
                <a:gd name="connsiteY4" fmla="*/ 1841732 h 2124247"/>
                <a:gd name="connsiteX5" fmla="*/ 2965787 w 3845681"/>
                <a:gd name="connsiteY5" fmla="*/ 1724197 h 2124247"/>
                <a:gd name="connsiteX6" fmla="*/ 235789 w 3845681"/>
                <a:gd name="connsiteY6" fmla="*/ 671774 h 2124247"/>
                <a:gd name="connsiteX7" fmla="*/ 0 w 3845681"/>
                <a:gd name="connsiteY7" fmla="*/ 269927 h 2124247"/>
                <a:gd name="connsiteX0" fmla="*/ 0 w 3845681"/>
                <a:gd name="connsiteY0" fmla="*/ 251101 h 2105421"/>
                <a:gd name="connsiteX1" fmla="*/ 3517877 w 3845681"/>
                <a:gd name="connsiteY1" fmla="*/ 1527811 h 2105421"/>
                <a:gd name="connsiteX2" fmla="*/ 3845681 w 3845681"/>
                <a:gd name="connsiteY2" fmla="*/ 1410276 h 2105421"/>
                <a:gd name="connsiteX3" fmla="*/ 3522909 w 3845681"/>
                <a:gd name="connsiteY3" fmla="*/ 2105421 h 2105421"/>
                <a:gd name="connsiteX4" fmla="*/ 2563221 w 3845681"/>
                <a:gd name="connsiteY4" fmla="*/ 1822906 h 2105421"/>
                <a:gd name="connsiteX5" fmla="*/ 2965787 w 3845681"/>
                <a:gd name="connsiteY5" fmla="*/ 1705371 h 2105421"/>
                <a:gd name="connsiteX6" fmla="*/ 235789 w 3845681"/>
                <a:gd name="connsiteY6" fmla="*/ 652948 h 2105421"/>
                <a:gd name="connsiteX7" fmla="*/ 0 w 3845681"/>
                <a:gd name="connsiteY7" fmla="*/ 251101 h 2105421"/>
                <a:gd name="connsiteX0" fmla="*/ 0 w 3845681"/>
                <a:gd name="connsiteY0" fmla="*/ 253900 h 2108220"/>
                <a:gd name="connsiteX1" fmla="*/ 3517877 w 3845681"/>
                <a:gd name="connsiteY1" fmla="*/ 1530610 h 2108220"/>
                <a:gd name="connsiteX2" fmla="*/ 3845681 w 3845681"/>
                <a:gd name="connsiteY2" fmla="*/ 1413075 h 2108220"/>
                <a:gd name="connsiteX3" fmla="*/ 3522909 w 3845681"/>
                <a:gd name="connsiteY3" fmla="*/ 2108220 h 2108220"/>
                <a:gd name="connsiteX4" fmla="*/ 2563221 w 3845681"/>
                <a:gd name="connsiteY4" fmla="*/ 1825705 h 2108220"/>
                <a:gd name="connsiteX5" fmla="*/ 2965787 w 3845681"/>
                <a:gd name="connsiteY5" fmla="*/ 1708170 h 2108220"/>
                <a:gd name="connsiteX6" fmla="*/ 235789 w 3845681"/>
                <a:gd name="connsiteY6" fmla="*/ 655747 h 2108220"/>
                <a:gd name="connsiteX7" fmla="*/ 0 w 3845681"/>
                <a:gd name="connsiteY7" fmla="*/ 253900 h 2108220"/>
                <a:gd name="connsiteX0" fmla="*/ 0 w 3845681"/>
                <a:gd name="connsiteY0" fmla="*/ 253900 h 2108220"/>
                <a:gd name="connsiteX1" fmla="*/ 3517877 w 3845681"/>
                <a:gd name="connsiteY1" fmla="*/ 1530610 h 2108220"/>
                <a:gd name="connsiteX2" fmla="*/ 3845681 w 3845681"/>
                <a:gd name="connsiteY2" fmla="*/ 1413075 h 2108220"/>
                <a:gd name="connsiteX3" fmla="*/ 3522909 w 3845681"/>
                <a:gd name="connsiteY3" fmla="*/ 2108220 h 2108220"/>
                <a:gd name="connsiteX4" fmla="*/ 2563221 w 3845681"/>
                <a:gd name="connsiteY4" fmla="*/ 1825705 h 2108220"/>
                <a:gd name="connsiteX5" fmla="*/ 2965787 w 3845681"/>
                <a:gd name="connsiteY5" fmla="*/ 1708170 h 2108220"/>
                <a:gd name="connsiteX6" fmla="*/ 235789 w 3845681"/>
                <a:gd name="connsiteY6" fmla="*/ 655747 h 2108220"/>
                <a:gd name="connsiteX7" fmla="*/ 0 w 3845681"/>
                <a:gd name="connsiteY7" fmla="*/ 253900 h 2108220"/>
                <a:gd name="connsiteX0" fmla="*/ 0 w 3845681"/>
                <a:gd name="connsiteY0" fmla="*/ 253900 h 2108220"/>
                <a:gd name="connsiteX1" fmla="*/ 3517877 w 3845681"/>
                <a:gd name="connsiteY1" fmla="*/ 1530610 h 2108220"/>
                <a:gd name="connsiteX2" fmla="*/ 3845681 w 3845681"/>
                <a:gd name="connsiteY2" fmla="*/ 1413075 h 2108220"/>
                <a:gd name="connsiteX3" fmla="*/ 3522909 w 3845681"/>
                <a:gd name="connsiteY3" fmla="*/ 2108220 h 2108220"/>
                <a:gd name="connsiteX4" fmla="*/ 2563221 w 3845681"/>
                <a:gd name="connsiteY4" fmla="*/ 1825705 h 2108220"/>
                <a:gd name="connsiteX5" fmla="*/ 2965787 w 3845681"/>
                <a:gd name="connsiteY5" fmla="*/ 1708170 h 2108220"/>
                <a:gd name="connsiteX6" fmla="*/ 235789 w 3845681"/>
                <a:gd name="connsiteY6" fmla="*/ 655747 h 2108220"/>
                <a:gd name="connsiteX7" fmla="*/ 0 w 3845681"/>
                <a:gd name="connsiteY7" fmla="*/ 253900 h 2108220"/>
                <a:gd name="connsiteX0" fmla="*/ 0 w 3845681"/>
                <a:gd name="connsiteY0" fmla="*/ 253900 h 2108220"/>
                <a:gd name="connsiteX1" fmla="*/ 3517877 w 3845681"/>
                <a:gd name="connsiteY1" fmla="*/ 1530610 h 2108220"/>
                <a:gd name="connsiteX2" fmla="*/ 3845681 w 3845681"/>
                <a:gd name="connsiteY2" fmla="*/ 1413075 h 2108220"/>
                <a:gd name="connsiteX3" fmla="*/ 3522909 w 3845681"/>
                <a:gd name="connsiteY3" fmla="*/ 2108220 h 2108220"/>
                <a:gd name="connsiteX4" fmla="*/ 2563221 w 3845681"/>
                <a:gd name="connsiteY4" fmla="*/ 1825705 h 2108220"/>
                <a:gd name="connsiteX5" fmla="*/ 2965787 w 3845681"/>
                <a:gd name="connsiteY5" fmla="*/ 1708170 h 2108220"/>
                <a:gd name="connsiteX6" fmla="*/ 235789 w 3845681"/>
                <a:gd name="connsiteY6" fmla="*/ 655747 h 2108220"/>
                <a:gd name="connsiteX7" fmla="*/ 0 w 3845681"/>
                <a:gd name="connsiteY7" fmla="*/ 253900 h 2108220"/>
                <a:gd name="connsiteX0" fmla="*/ 0 w 3845681"/>
                <a:gd name="connsiteY0" fmla="*/ 253900 h 2108220"/>
                <a:gd name="connsiteX1" fmla="*/ 3517877 w 3845681"/>
                <a:gd name="connsiteY1" fmla="*/ 1530610 h 2108220"/>
                <a:gd name="connsiteX2" fmla="*/ 3845681 w 3845681"/>
                <a:gd name="connsiteY2" fmla="*/ 1413075 h 2108220"/>
                <a:gd name="connsiteX3" fmla="*/ 3522909 w 3845681"/>
                <a:gd name="connsiteY3" fmla="*/ 2108220 h 2108220"/>
                <a:gd name="connsiteX4" fmla="*/ 2563221 w 3845681"/>
                <a:gd name="connsiteY4" fmla="*/ 1825705 h 2108220"/>
                <a:gd name="connsiteX5" fmla="*/ 2965787 w 3845681"/>
                <a:gd name="connsiteY5" fmla="*/ 1708170 h 2108220"/>
                <a:gd name="connsiteX6" fmla="*/ 235789 w 3845681"/>
                <a:gd name="connsiteY6" fmla="*/ 655747 h 2108220"/>
                <a:gd name="connsiteX7" fmla="*/ 0 w 3845681"/>
                <a:gd name="connsiteY7" fmla="*/ 253900 h 2108220"/>
                <a:gd name="connsiteX0" fmla="*/ 0 w 3845681"/>
                <a:gd name="connsiteY0" fmla="*/ 254731 h 2109051"/>
                <a:gd name="connsiteX1" fmla="*/ 3493329 w 3845681"/>
                <a:gd name="connsiteY1" fmla="*/ 1525305 h 2109051"/>
                <a:gd name="connsiteX2" fmla="*/ 3845681 w 3845681"/>
                <a:gd name="connsiteY2" fmla="*/ 1413906 h 2109051"/>
                <a:gd name="connsiteX3" fmla="*/ 3522909 w 3845681"/>
                <a:gd name="connsiteY3" fmla="*/ 2109051 h 2109051"/>
                <a:gd name="connsiteX4" fmla="*/ 2563221 w 3845681"/>
                <a:gd name="connsiteY4" fmla="*/ 1826536 h 2109051"/>
                <a:gd name="connsiteX5" fmla="*/ 2965787 w 3845681"/>
                <a:gd name="connsiteY5" fmla="*/ 1709001 h 2109051"/>
                <a:gd name="connsiteX6" fmla="*/ 235789 w 3845681"/>
                <a:gd name="connsiteY6" fmla="*/ 656578 h 2109051"/>
                <a:gd name="connsiteX7" fmla="*/ 0 w 3845681"/>
                <a:gd name="connsiteY7" fmla="*/ 254731 h 2109051"/>
                <a:gd name="connsiteX0" fmla="*/ 0 w 3891707"/>
                <a:gd name="connsiteY0" fmla="*/ 254731 h 2109051"/>
                <a:gd name="connsiteX1" fmla="*/ 3493329 w 3891707"/>
                <a:gd name="connsiteY1" fmla="*/ 1525305 h 2109051"/>
                <a:gd name="connsiteX2" fmla="*/ 3891707 w 3891707"/>
                <a:gd name="connsiteY2" fmla="*/ 1395495 h 2109051"/>
                <a:gd name="connsiteX3" fmla="*/ 3522909 w 3891707"/>
                <a:gd name="connsiteY3" fmla="*/ 2109051 h 2109051"/>
                <a:gd name="connsiteX4" fmla="*/ 2563221 w 3891707"/>
                <a:gd name="connsiteY4" fmla="*/ 1826536 h 2109051"/>
                <a:gd name="connsiteX5" fmla="*/ 2965787 w 3891707"/>
                <a:gd name="connsiteY5" fmla="*/ 1709001 h 2109051"/>
                <a:gd name="connsiteX6" fmla="*/ 235789 w 3891707"/>
                <a:gd name="connsiteY6" fmla="*/ 656578 h 2109051"/>
                <a:gd name="connsiteX7" fmla="*/ 0 w 3891707"/>
                <a:gd name="connsiteY7" fmla="*/ 254731 h 2109051"/>
                <a:gd name="connsiteX0" fmla="*/ 0 w 3891707"/>
                <a:gd name="connsiteY0" fmla="*/ 254731 h 2109051"/>
                <a:gd name="connsiteX1" fmla="*/ 3493329 w 3891707"/>
                <a:gd name="connsiteY1" fmla="*/ 1525305 h 2109051"/>
                <a:gd name="connsiteX2" fmla="*/ 3891707 w 3891707"/>
                <a:gd name="connsiteY2" fmla="*/ 1395495 h 2109051"/>
                <a:gd name="connsiteX3" fmla="*/ 3522909 w 3891707"/>
                <a:gd name="connsiteY3" fmla="*/ 2109051 h 2109051"/>
                <a:gd name="connsiteX4" fmla="*/ 2563221 w 3891707"/>
                <a:gd name="connsiteY4" fmla="*/ 1826536 h 2109051"/>
                <a:gd name="connsiteX5" fmla="*/ 2944308 w 3891707"/>
                <a:gd name="connsiteY5" fmla="*/ 1690591 h 2109051"/>
                <a:gd name="connsiteX6" fmla="*/ 235789 w 3891707"/>
                <a:gd name="connsiteY6" fmla="*/ 656578 h 2109051"/>
                <a:gd name="connsiteX7" fmla="*/ 0 w 3891707"/>
                <a:gd name="connsiteY7" fmla="*/ 254731 h 2109051"/>
                <a:gd name="connsiteX0" fmla="*/ 0 w 3891707"/>
                <a:gd name="connsiteY0" fmla="*/ 254731 h 2109051"/>
                <a:gd name="connsiteX1" fmla="*/ 3493329 w 3891707"/>
                <a:gd name="connsiteY1" fmla="*/ 1525305 h 2109051"/>
                <a:gd name="connsiteX2" fmla="*/ 3891707 w 3891707"/>
                <a:gd name="connsiteY2" fmla="*/ 1395495 h 2109051"/>
                <a:gd name="connsiteX3" fmla="*/ 3522909 w 3891707"/>
                <a:gd name="connsiteY3" fmla="*/ 2109051 h 2109051"/>
                <a:gd name="connsiteX4" fmla="*/ 2547879 w 3891707"/>
                <a:gd name="connsiteY4" fmla="*/ 1820399 h 2109051"/>
                <a:gd name="connsiteX5" fmla="*/ 2944308 w 3891707"/>
                <a:gd name="connsiteY5" fmla="*/ 1690591 h 2109051"/>
                <a:gd name="connsiteX6" fmla="*/ 235789 w 3891707"/>
                <a:gd name="connsiteY6" fmla="*/ 656578 h 2109051"/>
                <a:gd name="connsiteX7" fmla="*/ 0 w 3891707"/>
                <a:gd name="connsiteY7" fmla="*/ 254731 h 2109051"/>
                <a:gd name="connsiteX0" fmla="*/ 0 w 3891707"/>
                <a:gd name="connsiteY0" fmla="*/ 254731 h 2090157"/>
                <a:gd name="connsiteX1" fmla="*/ 3493329 w 3891707"/>
                <a:gd name="connsiteY1" fmla="*/ 1525305 h 2090157"/>
                <a:gd name="connsiteX2" fmla="*/ 3891707 w 3891707"/>
                <a:gd name="connsiteY2" fmla="*/ 1395495 h 2090157"/>
                <a:gd name="connsiteX3" fmla="*/ 3616393 w 3891707"/>
                <a:gd name="connsiteY3" fmla="*/ 2090157 h 2090157"/>
                <a:gd name="connsiteX4" fmla="*/ 2547879 w 3891707"/>
                <a:gd name="connsiteY4" fmla="*/ 1820399 h 2090157"/>
                <a:gd name="connsiteX5" fmla="*/ 2944308 w 3891707"/>
                <a:gd name="connsiteY5" fmla="*/ 1690591 h 2090157"/>
                <a:gd name="connsiteX6" fmla="*/ 235789 w 3891707"/>
                <a:gd name="connsiteY6" fmla="*/ 656578 h 2090157"/>
                <a:gd name="connsiteX7" fmla="*/ 0 w 3891707"/>
                <a:gd name="connsiteY7" fmla="*/ 254731 h 2090157"/>
                <a:gd name="connsiteX0" fmla="*/ 0 w 3891707"/>
                <a:gd name="connsiteY0" fmla="*/ 279876 h 2115302"/>
                <a:gd name="connsiteX1" fmla="*/ 3289069 w 3891707"/>
                <a:gd name="connsiteY1" fmla="*/ 1380761 h 2115302"/>
                <a:gd name="connsiteX2" fmla="*/ 3891707 w 3891707"/>
                <a:gd name="connsiteY2" fmla="*/ 1420640 h 2115302"/>
                <a:gd name="connsiteX3" fmla="*/ 3616393 w 3891707"/>
                <a:gd name="connsiteY3" fmla="*/ 2115302 h 2115302"/>
                <a:gd name="connsiteX4" fmla="*/ 2547879 w 3891707"/>
                <a:gd name="connsiteY4" fmla="*/ 1845544 h 2115302"/>
                <a:gd name="connsiteX5" fmla="*/ 2944308 w 3891707"/>
                <a:gd name="connsiteY5" fmla="*/ 1715736 h 2115302"/>
                <a:gd name="connsiteX6" fmla="*/ 235789 w 3891707"/>
                <a:gd name="connsiteY6" fmla="*/ 681723 h 2115302"/>
                <a:gd name="connsiteX7" fmla="*/ 0 w 3891707"/>
                <a:gd name="connsiteY7" fmla="*/ 279876 h 2115302"/>
                <a:gd name="connsiteX0" fmla="*/ 0 w 3616393"/>
                <a:gd name="connsiteY0" fmla="*/ 279876 h 2115302"/>
                <a:gd name="connsiteX1" fmla="*/ 3289069 w 3616393"/>
                <a:gd name="connsiteY1" fmla="*/ 1380761 h 2115302"/>
                <a:gd name="connsiteX2" fmla="*/ 3505360 w 3616393"/>
                <a:gd name="connsiteY2" fmla="*/ 1172284 h 2115302"/>
                <a:gd name="connsiteX3" fmla="*/ 3616393 w 3616393"/>
                <a:gd name="connsiteY3" fmla="*/ 2115302 h 2115302"/>
                <a:gd name="connsiteX4" fmla="*/ 2547879 w 3616393"/>
                <a:gd name="connsiteY4" fmla="*/ 1845544 h 2115302"/>
                <a:gd name="connsiteX5" fmla="*/ 2944308 w 3616393"/>
                <a:gd name="connsiteY5" fmla="*/ 1715736 h 2115302"/>
                <a:gd name="connsiteX6" fmla="*/ 235789 w 3616393"/>
                <a:gd name="connsiteY6" fmla="*/ 681723 h 2115302"/>
                <a:gd name="connsiteX7" fmla="*/ 0 w 3616393"/>
                <a:gd name="connsiteY7" fmla="*/ 279876 h 2115302"/>
                <a:gd name="connsiteX0" fmla="*/ 0 w 3616393"/>
                <a:gd name="connsiteY0" fmla="*/ 279876 h 2115302"/>
                <a:gd name="connsiteX1" fmla="*/ 3289069 w 3616393"/>
                <a:gd name="connsiteY1" fmla="*/ 1380761 h 2115302"/>
                <a:gd name="connsiteX2" fmla="*/ 3505360 w 3616393"/>
                <a:gd name="connsiteY2" fmla="*/ 1172284 h 2115302"/>
                <a:gd name="connsiteX3" fmla="*/ 3616393 w 3616393"/>
                <a:gd name="connsiteY3" fmla="*/ 2115302 h 2115302"/>
                <a:gd name="connsiteX4" fmla="*/ 2756216 w 3616393"/>
                <a:gd name="connsiteY4" fmla="*/ 1945523 h 2115302"/>
                <a:gd name="connsiteX5" fmla="*/ 2944308 w 3616393"/>
                <a:gd name="connsiteY5" fmla="*/ 1715736 h 2115302"/>
                <a:gd name="connsiteX6" fmla="*/ 235789 w 3616393"/>
                <a:gd name="connsiteY6" fmla="*/ 681723 h 2115302"/>
                <a:gd name="connsiteX7" fmla="*/ 0 w 3616393"/>
                <a:gd name="connsiteY7" fmla="*/ 279876 h 2115302"/>
                <a:gd name="connsiteX0" fmla="*/ 0 w 3616393"/>
                <a:gd name="connsiteY0" fmla="*/ 279876 h 2115302"/>
                <a:gd name="connsiteX1" fmla="*/ 3289069 w 3616393"/>
                <a:gd name="connsiteY1" fmla="*/ 1380761 h 2115302"/>
                <a:gd name="connsiteX2" fmla="*/ 3505360 w 3616393"/>
                <a:gd name="connsiteY2" fmla="*/ 1172284 h 2115302"/>
                <a:gd name="connsiteX3" fmla="*/ 3616393 w 3616393"/>
                <a:gd name="connsiteY3" fmla="*/ 2115302 h 2115302"/>
                <a:gd name="connsiteX4" fmla="*/ 2756216 w 3616393"/>
                <a:gd name="connsiteY4" fmla="*/ 1945523 h 2115302"/>
                <a:gd name="connsiteX5" fmla="*/ 2971369 w 3616393"/>
                <a:gd name="connsiteY5" fmla="*/ 1710805 h 2115302"/>
                <a:gd name="connsiteX6" fmla="*/ 235789 w 3616393"/>
                <a:gd name="connsiteY6" fmla="*/ 681723 h 2115302"/>
                <a:gd name="connsiteX7" fmla="*/ 0 w 3616393"/>
                <a:gd name="connsiteY7" fmla="*/ 279876 h 2115302"/>
                <a:gd name="connsiteX0" fmla="*/ 0 w 3616393"/>
                <a:gd name="connsiteY0" fmla="*/ 279876 h 2115302"/>
                <a:gd name="connsiteX1" fmla="*/ 3289069 w 3616393"/>
                <a:gd name="connsiteY1" fmla="*/ 1380761 h 2115302"/>
                <a:gd name="connsiteX2" fmla="*/ 3505360 w 3616393"/>
                <a:gd name="connsiteY2" fmla="*/ 1172284 h 2115302"/>
                <a:gd name="connsiteX3" fmla="*/ 3616393 w 3616393"/>
                <a:gd name="connsiteY3" fmla="*/ 2115302 h 2115302"/>
                <a:gd name="connsiteX4" fmla="*/ 2756216 w 3616393"/>
                <a:gd name="connsiteY4" fmla="*/ 1945523 h 2115302"/>
                <a:gd name="connsiteX5" fmla="*/ 2971369 w 3616393"/>
                <a:gd name="connsiteY5" fmla="*/ 1710805 h 2115302"/>
                <a:gd name="connsiteX6" fmla="*/ 399087 w 3616393"/>
                <a:gd name="connsiteY6" fmla="*/ 974439 h 2115302"/>
                <a:gd name="connsiteX7" fmla="*/ 0 w 3616393"/>
                <a:gd name="connsiteY7" fmla="*/ 279876 h 2115302"/>
                <a:gd name="connsiteX0" fmla="*/ 0 w 3622881"/>
                <a:gd name="connsiteY0" fmla="*/ 317855 h 1943336"/>
                <a:gd name="connsiteX1" fmla="*/ 3295557 w 3622881"/>
                <a:gd name="connsiteY1" fmla="*/ 1208795 h 1943336"/>
                <a:gd name="connsiteX2" fmla="*/ 3511848 w 3622881"/>
                <a:gd name="connsiteY2" fmla="*/ 1000318 h 1943336"/>
                <a:gd name="connsiteX3" fmla="*/ 3622881 w 3622881"/>
                <a:gd name="connsiteY3" fmla="*/ 1943336 h 1943336"/>
                <a:gd name="connsiteX4" fmla="*/ 2762704 w 3622881"/>
                <a:gd name="connsiteY4" fmla="*/ 1773557 h 1943336"/>
                <a:gd name="connsiteX5" fmla="*/ 2977857 w 3622881"/>
                <a:gd name="connsiteY5" fmla="*/ 1538839 h 1943336"/>
                <a:gd name="connsiteX6" fmla="*/ 405575 w 3622881"/>
                <a:gd name="connsiteY6" fmla="*/ 802473 h 1943336"/>
                <a:gd name="connsiteX7" fmla="*/ 0 w 3622881"/>
                <a:gd name="connsiteY7" fmla="*/ 317855 h 1943336"/>
                <a:gd name="connsiteX0" fmla="*/ 0 w 3622881"/>
                <a:gd name="connsiteY0" fmla="*/ 551731 h 2177212"/>
                <a:gd name="connsiteX1" fmla="*/ 3295557 w 3622881"/>
                <a:gd name="connsiteY1" fmla="*/ 1442671 h 2177212"/>
                <a:gd name="connsiteX2" fmla="*/ 3511848 w 3622881"/>
                <a:gd name="connsiteY2" fmla="*/ 1234194 h 2177212"/>
                <a:gd name="connsiteX3" fmla="*/ 3622881 w 3622881"/>
                <a:gd name="connsiteY3" fmla="*/ 2177212 h 2177212"/>
                <a:gd name="connsiteX4" fmla="*/ 2762704 w 3622881"/>
                <a:gd name="connsiteY4" fmla="*/ 2007433 h 2177212"/>
                <a:gd name="connsiteX5" fmla="*/ 2977857 w 3622881"/>
                <a:gd name="connsiteY5" fmla="*/ 1772715 h 2177212"/>
                <a:gd name="connsiteX6" fmla="*/ 405575 w 3622881"/>
                <a:gd name="connsiteY6" fmla="*/ 1036349 h 2177212"/>
                <a:gd name="connsiteX7" fmla="*/ 0 w 3622881"/>
                <a:gd name="connsiteY7" fmla="*/ 551731 h 2177212"/>
                <a:gd name="connsiteX0" fmla="*/ 0 w 3622881"/>
                <a:gd name="connsiteY0" fmla="*/ 566218 h 2191699"/>
                <a:gd name="connsiteX1" fmla="*/ 3295557 w 3622881"/>
                <a:gd name="connsiteY1" fmla="*/ 1457158 h 2191699"/>
                <a:gd name="connsiteX2" fmla="*/ 3511848 w 3622881"/>
                <a:gd name="connsiteY2" fmla="*/ 1248681 h 2191699"/>
                <a:gd name="connsiteX3" fmla="*/ 3622881 w 3622881"/>
                <a:gd name="connsiteY3" fmla="*/ 2191699 h 2191699"/>
                <a:gd name="connsiteX4" fmla="*/ 2762704 w 3622881"/>
                <a:gd name="connsiteY4" fmla="*/ 2021920 h 2191699"/>
                <a:gd name="connsiteX5" fmla="*/ 2977857 w 3622881"/>
                <a:gd name="connsiteY5" fmla="*/ 1787202 h 2191699"/>
                <a:gd name="connsiteX6" fmla="*/ 405575 w 3622881"/>
                <a:gd name="connsiteY6" fmla="*/ 1050836 h 2191699"/>
                <a:gd name="connsiteX7" fmla="*/ 0 w 3622881"/>
                <a:gd name="connsiteY7" fmla="*/ 566218 h 2191699"/>
                <a:gd name="connsiteX0" fmla="*/ 0 w 3622881"/>
                <a:gd name="connsiteY0" fmla="*/ 566218 h 2191699"/>
                <a:gd name="connsiteX1" fmla="*/ 3295557 w 3622881"/>
                <a:gd name="connsiteY1" fmla="*/ 1457158 h 2191699"/>
                <a:gd name="connsiteX2" fmla="*/ 3511848 w 3622881"/>
                <a:gd name="connsiteY2" fmla="*/ 1248681 h 2191699"/>
                <a:gd name="connsiteX3" fmla="*/ 3622881 w 3622881"/>
                <a:gd name="connsiteY3" fmla="*/ 2191699 h 2191699"/>
                <a:gd name="connsiteX4" fmla="*/ 2762704 w 3622881"/>
                <a:gd name="connsiteY4" fmla="*/ 2021920 h 2191699"/>
                <a:gd name="connsiteX5" fmla="*/ 2977857 w 3622881"/>
                <a:gd name="connsiteY5" fmla="*/ 1787202 h 2191699"/>
                <a:gd name="connsiteX6" fmla="*/ 405575 w 3622881"/>
                <a:gd name="connsiteY6" fmla="*/ 1050836 h 2191699"/>
                <a:gd name="connsiteX7" fmla="*/ 0 w 3622881"/>
                <a:gd name="connsiteY7" fmla="*/ 566218 h 2191699"/>
                <a:gd name="connsiteX0" fmla="*/ 0 w 3622881"/>
                <a:gd name="connsiteY0" fmla="*/ 566218 h 2191699"/>
                <a:gd name="connsiteX1" fmla="*/ 3295557 w 3622881"/>
                <a:gd name="connsiteY1" fmla="*/ 1457158 h 2191699"/>
                <a:gd name="connsiteX2" fmla="*/ 3511848 w 3622881"/>
                <a:gd name="connsiteY2" fmla="*/ 1248681 h 2191699"/>
                <a:gd name="connsiteX3" fmla="*/ 3622881 w 3622881"/>
                <a:gd name="connsiteY3" fmla="*/ 2191699 h 2191699"/>
                <a:gd name="connsiteX4" fmla="*/ 2762704 w 3622881"/>
                <a:gd name="connsiteY4" fmla="*/ 2021920 h 2191699"/>
                <a:gd name="connsiteX5" fmla="*/ 2977857 w 3622881"/>
                <a:gd name="connsiteY5" fmla="*/ 1787202 h 2191699"/>
                <a:gd name="connsiteX6" fmla="*/ 405575 w 3622881"/>
                <a:gd name="connsiteY6" fmla="*/ 1050836 h 2191699"/>
                <a:gd name="connsiteX7" fmla="*/ 0 w 3622881"/>
                <a:gd name="connsiteY7" fmla="*/ 566218 h 2191699"/>
                <a:gd name="connsiteX0" fmla="*/ 0 w 3622881"/>
                <a:gd name="connsiteY0" fmla="*/ 566218 h 2191699"/>
                <a:gd name="connsiteX1" fmla="*/ 3295557 w 3622881"/>
                <a:gd name="connsiteY1" fmla="*/ 1457158 h 2191699"/>
                <a:gd name="connsiteX2" fmla="*/ 3511848 w 3622881"/>
                <a:gd name="connsiteY2" fmla="*/ 1248681 h 2191699"/>
                <a:gd name="connsiteX3" fmla="*/ 3622881 w 3622881"/>
                <a:gd name="connsiteY3" fmla="*/ 2191699 h 2191699"/>
                <a:gd name="connsiteX4" fmla="*/ 2762704 w 3622881"/>
                <a:gd name="connsiteY4" fmla="*/ 2021920 h 2191699"/>
                <a:gd name="connsiteX5" fmla="*/ 2977857 w 3622881"/>
                <a:gd name="connsiteY5" fmla="*/ 1787202 h 2191699"/>
                <a:gd name="connsiteX6" fmla="*/ 405575 w 3622881"/>
                <a:gd name="connsiteY6" fmla="*/ 1050836 h 2191699"/>
                <a:gd name="connsiteX7" fmla="*/ 0 w 3622881"/>
                <a:gd name="connsiteY7" fmla="*/ 566218 h 2191699"/>
                <a:gd name="connsiteX0" fmla="*/ 0 w 3622881"/>
                <a:gd name="connsiteY0" fmla="*/ 566218 h 2191699"/>
                <a:gd name="connsiteX1" fmla="*/ 3295557 w 3622881"/>
                <a:gd name="connsiteY1" fmla="*/ 1457158 h 2191699"/>
                <a:gd name="connsiteX2" fmla="*/ 3511848 w 3622881"/>
                <a:gd name="connsiteY2" fmla="*/ 1248681 h 2191699"/>
                <a:gd name="connsiteX3" fmla="*/ 3622881 w 3622881"/>
                <a:gd name="connsiteY3" fmla="*/ 2191699 h 2191699"/>
                <a:gd name="connsiteX4" fmla="*/ 2762704 w 3622881"/>
                <a:gd name="connsiteY4" fmla="*/ 2021920 h 2191699"/>
                <a:gd name="connsiteX5" fmla="*/ 2977857 w 3622881"/>
                <a:gd name="connsiteY5" fmla="*/ 1787202 h 2191699"/>
                <a:gd name="connsiteX6" fmla="*/ 405575 w 3622881"/>
                <a:gd name="connsiteY6" fmla="*/ 1050836 h 2191699"/>
                <a:gd name="connsiteX7" fmla="*/ 0 w 3622881"/>
                <a:gd name="connsiteY7" fmla="*/ 566218 h 2191699"/>
                <a:gd name="connsiteX0" fmla="*/ 0 w 3622881"/>
                <a:gd name="connsiteY0" fmla="*/ 566218 h 2191699"/>
                <a:gd name="connsiteX1" fmla="*/ 3295557 w 3622881"/>
                <a:gd name="connsiteY1" fmla="*/ 1457158 h 2191699"/>
                <a:gd name="connsiteX2" fmla="*/ 3511848 w 3622881"/>
                <a:gd name="connsiteY2" fmla="*/ 1248681 h 2191699"/>
                <a:gd name="connsiteX3" fmla="*/ 3622881 w 3622881"/>
                <a:gd name="connsiteY3" fmla="*/ 2191699 h 2191699"/>
                <a:gd name="connsiteX4" fmla="*/ 2762704 w 3622881"/>
                <a:gd name="connsiteY4" fmla="*/ 2021920 h 2191699"/>
                <a:gd name="connsiteX5" fmla="*/ 2989639 w 3622881"/>
                <a:gd name="connsiteY5" fmla="*/ 1788881 h 2191699"/>
                <a:gd name="connsiteX6" fmla="*/ 405575 w 3622881"/>
                <a:gd name="connsiteY6" fmla="*/ 1050836 h 2191699"/>
                <a:gd name="connsiteX7" fmla="*/ 0 w 3622881"/>
                <a:gd name="connsiteY7" fmla="*/ 566218 h 2191699"/>
                <a:gd name="connsiteX0" fmla="*/ 0 w 3622881"/>
                <a:gd name="connsiteY0" fmla="*/ 566218 h 2191699"/>
                <a:gd name="connsiteX1" fmla="*/ 3295557 w 3622881"/>
                <a:gd name="connsiteY1" fmla="*/ 1457158 h 2191699"/>
                <a:gd name="connsiteX2" fmla="*/ 3511848 w 3622881"/>
                <a:gd name="connsiteY2" fmla="*/ 1248681 h 2191699"/>
                <a:gd name="connsiteX3" fmla="*/ 3622881 w 3622881"/>
                <a:gd name="connsiteY3" fmla="*/ 2191699 h 2191699"/>
                <a:gd name="connsiteX4" fmla="*/ 2762704 w 3622881"/>
                <a:gd name="connsiteY4" fmla="*/ 2021920 h 2191699"/>
                <a:gd name="connsiteX5" fmla="*/ 2989639 w 3622881"/>
                <a:gd name="connsiteY5" fmla="*/ 1788881 h 2191699"/>
                <a:gd name="connsiteX6" fmla="*/ 405575 w 3622881"/>
                <a:gd name="connsiteY6" fmla="*/ 1050836 h 2191699"/>
                <a:gd name="connsiteX7" fmla="*/ 0 w 3622881"/>
                <a:gd name="connsiteY7" fmla="*/ 566218 h 2191699"/>
                <a:gd name="connsiteX0" fmla="*/ 0 w 3622881"/>
                <a:gd name="connsiteY0" fmla="*/ 566218 h 2191699"/>
                <a:gd name="connsiteX1" fmla="*/ 3295557 w 3622881"/>
                <a:gd name="connsiteY1" fmla="*/ 1457158 h 2191699"/>
                <a:gd name="connsiteX2" fmla="*/ 3511848 w 3622881"/>
                <a:gd name="connsiteY2" fmla="*/ 1248681 h 2191699"/>
                <a:gd name="connsiteX3" fmla="*/ 3622881 w 3622881"/>
                <a:gd name="connsiteY3" fmla="*/ 2191699 h 2191699"/>
                <a:gd name="connsiteX4" fmla="*/ 2762704 w 3622881"/>
                <a:gd name="connsiteY4" fmla="*/ 2021920 h 2191699"/>
                <a:gd name="connsiteX5" fmla="*/ 2989639 w 3622881"/>
                <a:gd name="connsiteY5" fmla="*/ 1788881 h 2191699"/>
                <a:gd name="connsiteX6" fmla="*/ 405575 w 3622881"/>
                <a:gd name="connsiteY6" fmla="*/ 1050836 h 2191699"/>
                <a:gd name="connsiteX7" fmla="*/ 0 w 3622881"/>
                <a:gd name="connsiteY7" fmla="*/ 566218 h 2191699"/>
                <a:gd name="connsiteX0" fmla="*/ 0 w 3622881"/>
                <a:gd name="connsiteY0" fmla="*/ 566218 h 2191699"/>
                <a:gd name="connsiteX1" fmla="*/ 3295557 w 3622881"/>
                <a:gd name="connsiteY1" fmla="*/ 1457158 h 2191699"/>
                <a:gd name="connsiteX2" fmla="*/ 3511848 w 3622881"/>
                <a:gd name="connsiteY2" fmla="*/ 1248681 h 2191699"/>
                <a:gd name="connsiteX3" fmla="*/ 3622881 w 3622881"/>
                <a:gd name="connsiteY3" fmla="*/ 2191699 h 2191699"/>
                <a:gd name="connsiteX4" fmla="*/ 2762704 w 3622881"/>
                <a:gd name="connsiteY4" fmla="*/ 2021920 h 2191699"/>
                <a:gd name="connsiteX5" fmla="*/ 2989639 w 3622881"/>
                <a:gd name="connsiteY5" fmla="*/ 1788881 h 2191699"/>
                <a:gd name="connsiteX6" fmla="*/ 405575 w 3622881"/>
                <a:gd name="connsiteY6" fmla="*/ 1050836 h 2191699"/>
                <a:gd name="connsiteX7" fmla="*/ 0 w 3622881"/>
                <a:gd name="connsiteY7" fmla="*/ 566218 h 2191699"/>
                <a:gd name="connsiteX0" fmla="*/ 0 w 3622881"/>
                <a:gd name="connsiteY0" fmla="*/ 566218 h 2191699"/>
                <a:gd name="connsiteX1" fmla="*/ 3295557 w 3622881"/>
                <a:gd name="connsiteY1" fmla="*/ 1457158 h 2191699"/>
                <a:gd name="connsiteX2" fmla="*/ 3511848 w 3622881"/>
                <a:gd name="connsiteY2" fmla="*/ 1248681 h 2191699"/>
                <a:gd name="connsiteX3" fmla="*/ 3622881 w 3622881"/>
                <a:gd name="connsiteY3" fmla="*/ 2191699 h 2191699"/>
                <a:gd name="connsiteX4" fmla="*/ 2762704 w 3622881"/>
                <a:gd name="connsiteY4" fmla="*/ 2021920 h 2191699"/>
                <a:gd name="connsiteX5" fmla="*/ 2989639 w 3622881"/>
                <a:gd name="connsiteY5" fmla="*/ 1788881 h 2191699"/>
                <a:gd name="connsiteX6" fmla="*/ 405575 w 3622881"/>
                <a:gd name="connsiteY6" fmla="*/ 1050836 h 2191699"/>
                <a:gd name="connsiteX7" fmla="*/ 0 w 3622881"/>
                <a:gd name="connsiteY7" fmla="*/ 566218 h 2191699"/>
                <a:gd name="connsiteX0" fmla="*/ 0 w 3622881"/>
                <a:gd name="connsiteY0" fmla="*/ 566218 h 2191699"/>
                <a:gd name="connsiteX1" fmla="*/ 3295557 w 3622881"/>
                <a:gd name="connsiteY1" fmla="*/ 1457158 h 2191699"/>
                <a:gd name="connsiteX2" fmla="*/ 3511848 w 3622881"/>
                <a:gd name="connsiteY2" fmla="*/ 1248681 h 2191699"/>
                <a:gd name="connsiteX3" fmla="*/ 3622881 w 3622881"/>
                <a:gd name="connsiteY3" fmla="*/ 2191699 h 2191699"/>
                <a:gd name="connsiteX4" fmla="*/ 2762704 w 3622881"/>
                <a:gd name="connsiteY4" fmla="*/ 2021920 h 2191699"/>
                <a:gd name="connsiteX5" fmla="*/ 2989639 w 3622881"/>
                <a:gd name="connsiteY5" fmla="*/ 1788881 h 2191699"/>
                <a:gd name="connsiteX6" fmla="*/ 405575 w 3622881"/>
                <a:gd name="connsiteY6" fmla="*/ 1050836 h 2191699"/>
                <a:gd name="connsiteX7" fmla="*/ 0 w 3622881"/>
                <a:gd name="connsiteY7" fmla="*/ 566218 h 2191699"/>
                <a:gd name="connsiteX0" fmla="*/ 0 w 3613733"/>
                <a:gd name="connsiteY0" fmla="*/ 569034 h 2182326"/>
                <a:gd name="connsiteX1" fmla="*/ 3286409 w 3613733"/>
                <a:gd name="connsiteY1" fmla="*/ 1447785 h 2182326"/>
                <a:gd name="connsiteX2" fmla="*/ 3502700 w 3613733"/>
                <a:gd name="connsiteY2" fmla="*/ 1239308 h 2182326"/>
                <a:gd name="connsiteX3" fmla="*/ 3613733 w 3613733"/>
                <a:gd name="connsiteY3" fmla="*/ 2182326 h 2182326"/>
                <a:gd name="connsiteX4" fmla="*/ 2753556 w 3613733"/>
                <a:gd name="connsiteY4" fmla="*/ 2012547 h 2182326"/>
                <a:gd name="connsiteX5" fmla="*/ 2980491 w 3613733"/>
                <a:gd name="connsiteY5" fmla="*/ 1779508 h 2182326"/>
                <a:gd name="connsiteX6" fmla="*/ 396427 w 3613733"/>
                <a:gd name="connsiteY6" fmla="*/ 1041463 h 2182326"/>
                <a:gd name="connsiteX7" fmla="*/ 0 w 3613733"/>
                <a:gd name="connsiteY7" fmla="*/ 569034 h 2182326"/>
                <a:gd name="connsiteX0" fmla="*/ 0 w 3613733"/>
                <a:gd name="connsiteY0" fmla="*/ 574081 h 2187373"/>
                <a:gd name="connsiteX1" fmla="*/ 3286409 w 3613733"/>
                <a:gd name="connsiteY1" fmla="*/ 1452832 h 2187373"/>
                <a:gd name="connsiteX2" fmla="*/ 3502700 w 3613733"/>
                <a:gd name="connsiteY2" fmla="*/ 1244355 h 2187373"/>
                <a:gd name="connsiteX3" fmla="*/ 3613733 w 3613733"/>
                <a:gd name="connsiteY3" fmla="*/ 2187373 h 2187373"/>
                <a:gd name="connsiteX4" fmla="*/ 2753556 w 3613733"/>
                <a:gd name="connsiteY4" fmla="*/ 2017594 h 2187373"/>
                <a:gd name="connsiteX5" fmla="*/ 2980491 w 3613733"/>
                <a:gd name="connsiteY5" fmla="*/ 1784555 h 2187373"/>
                <a:gd name="connsiteX6" fmla="*/ 396427 w 3613733"/>
                <a:gd name="connsiteY6" fmla="*/ 1046510 h 2187373"/>
                <a:gd name="connsiteX7" fmla="*/ 0 w 3613733"/>
                <a:gd name="connsiteY7" fmla="*/ 574081 h 2187373"/>
                <a:gd name="connsiteX0" fmla="*/ 0 w 3613733"/>
                <a:gd name="connsiteY0" fmla="*/ 575321 h 2188613"/>
                <a:gd name="connsiteX1" fmla="*/ 3286409 w 3613733"/>
                <a:gd name="connsiteY1" fmla="*/ 1454072 h 2188613"/>
                <a:gd name="connsiteX2" fmla="*/ 3502700 w 3613733"/>
                <a:gd name="connsiteY2" fmla="*/ 1245595 h 2188613"/>
                <a:gd name="connsiteX3" fmla="*/ 3613733 w 3613733"/>
                <a:gd name="connsiteY3" fmla="*/ 2188613 h 2188613"/>
                <a:gd name="connsiteX4" fmla="*/ 2753556 w 3613733"/>
                <a:gd name="connsiteY4" fmla="*/ 2018834 h 2188613"/>
                <a:gd name="connsiteX5" fmla="*/ 2980491 w 3613733"/>
                <a:gd name="connsiteY5" fmla="*/ 1785795 h 2188613"/>
                <a:gd name="connsiteX6" fmla="*/ 396427 w 3613733"/>
                <a:gd name="connsiteY6" fmla="*/ 1047750 h 2188613"/>
                <a:gd name="connsiteX7" fmla="*/ 0 w 3613733"/>
                <a:gd name="connsiteY7" fmla="*/ 575321 h 2188613"/>
                <a:gd name="connsiteX0" fmla="*/ 0 w 3613733"/>
                <a:gd name="connsiteY0" fmla="*/ 559894 h 2173186"/>
                <a:gd name="connsiteX1" fmla="*/ 3286409 w 3613733"/>
                <a:gd name="connsiteY1" fmla="*/ 1438645 h 2173186"/>
                <a:gd name="connsiteX2" fmla="*/ 3502700 w 3613733"/>
                <a:gd name="connsiteY2" fmla="*/ 1230168 h 2173186"/>
                <a:gd name="connsiteX3" fmla="*/ 3613733 w 3613733"/>
                <a:gd name="connsiteY3" fmla="*/ 2173186 h 2173186"/>
                <a:gd name="connsiteX4" fmla="*/ 2753556 w 3613733"/>
                <a:gd name="connsiteY4" fmla="*/ 2003407 h 2173186"/>
                <a:gd name="connsiteX5" fmla="*/ 2980491 w 3613733"/>
                <a:gd name="connsiteY5" fmla="*/ 1770368 h 2173186"/>
                <a:gd name="connsiteX6" fmla="*/ 396427 w 3613733"/>
                <a:gd name="connsiteY6" fmla="*/ 1032323 h 2173186"/>
                <a:gd name="connsiteX7" fmla="*/ 0 w 3613733"/>
                <a:gd name="connsiteY7" fmla="*/ 559894 h 2173186"/>
                <a:gd name="connsiteX0" fmla="*/ 0 w 3613733"/>
                <a:gd name="connsiteY0" fmla="*/ 322136 h 1935428"/>
                <a:gd name="connsiteX1" fmla="*/ 2057240 w 3613733"/>
                <a:gd name="connsiteY1" fmla="*/ 38043 h 1935428"/>
                <a:gd name="connsiteX2" fmla="*/ 3286409 w 3613733"/>
                <a:gd name="connsiteY2" fmla="*/ 1200887 h 1935428"/>
                <a:gd name="connsiteX3" fmla="*/ 3502700 w 3613733"/>
                <a:gd name="connsiteY3" fmla="*/ 992410 h 1935428"/>
                <a:gd name="connsiteX4" fmla="*/ 3613733 w 3613733"/>
                <a:gd name="connsiteY4" fmla="*/ 1935428 h 1935428"/>
                <a:gd name="connsiteX5" fmla="*/ 2753556 w 3613733"/>
                <a:gd name="connsiteY5" fmla="*/ 1765649 h 1935428"/>
                <a:gd name="connsiteX6" fmla="*/ 2980491 w 3613733"/>
                <a:gd name="connsiteY6" fmla="*/ 1532610 h 1935428"/>
                <a:gd name="connsiteX7" fmla="*/ 396427 w 3613733"/>
                <a:gd name="connsiteY7" fmla="*/ 794565 h 1935428"/>
                <a:gd name="connsiteX8" fmla="*/ 0 w 3613733"/>
                <a:gd name="connsiteY8" fmla="*/ 322136 h 1935428"/>
                <a:gd name="connsiteX0" fmla="*/ 0 w 3613733"/>
                <a:gd name="connsiteY0" fmla="*/ 322136 h 1935428"/>
                <a:gd name="connsiteX1" fmla="*/ 2057240 w 3613733"/>
                <a:gd name="connsiteY1" fmla="*/ 38043 h 1935428"/>
                <a:gd name="connsiteX2" fmla="*/ 3286409 w 3613733"/>
                <a:gd name="connsiteY2" fmla="*/ 1200887 h 1935428"/>
                <a:gd name="connsiteX3" fmla="*/ 3502700 w 3613733"/>
                <a:gd name="connsiteY3" fmla="*/ 992410 h 1935428"/>
                <a:gd name="connsiteX4" fmla="*/ 3613733 w 3613733"/>
                <a:gd name="connsiteY4" fmla="*/ 1935428 h 1935428"/>
                <a:gd name="connsiteX5" fmla="*/ 2753556 w 3613733"/>
                <a:gd name="connsiteY5" fmla="*/ 1765649 h 1935428"/>
                <a:gd name="connsiteX6" fmla="*/ 2980491 w 3613733"/>
                <a:gd name="connsiteY6" fmla="*/ 1532610 h 1935428"/>
                <a:gd name="connsiteX7" fmla="*/ 396427 w 3613733"/>
                <a:gd name="connsiteY7" fmla="*/ 794565 h 1935428"/>
                <a:gd name="connsiteX8" fmla="*/ 0 w 3613733"/>
                <a:gd name="connsiteY8" fmla="*/ 322136 h 1935428"/>
                <a:gd name="connsiteX0" fmla="*/ 0 w 3613733"/>
                <a:gd name="connsiteY0" fmla="*/ 322136 h 1935428"/>
                <a:gd name="connsiteX1" fmla="*/ 2057240 w 3613733"/>
                <a:gd name="connsiteY1" fmla="*/ 38043 h 1935428"/>
                <a:gd name="connsiteX2" fmla="*/ 3286409 w 3613733"/>
                <a:gd name="connsiteY2" fmla="*/ 1200887 h 1935428"/>
                <a:gd name="connsiteX3" fmla="*/ 3502700 w 3613733"/>
                <a:gd name="connsiteY3" fmla="*/ 992410 h 1935428"/>
                <a:gd name="connsiteX4" fmla="*/ 3613733 w 3613733"/>
                <a:gd name="connsiteY4" fmla="*/ 1935428 h 1935428"/>
                <a:gd name="connsiteX5" fmla="*/ 2753556 w 3613733"/>
                <a:gd name="connsiteY5" fmla="*/ 1765649 h 1935428"/>
                <a:gd name="connsiteX6" fmla="*/ 2980491 w 3613733"/>
                <a:gd name="connsiteY6" fmla="*/ 1532610 h 1935428"/>
                <a:gd name="connsiteX7" fmla="*/ 396427 w 3613733"/>
                <a:gd name="connsiteY7" fmla="*/ 794565 h 1935428"/>
                <a:gd name="connsiteX8" fmla="*/ 0 w 3613733"/>
                <a:gd name="connsiteY8" fmla="*/ 322136 h 1935428"/>
                <a:gd name="connsiteX0" fmla="*/ 0 w 3613733"/>
                <a:gd name="connsiteY0" fmla="*/ 555795 h 2169087"/>
                <a:gd name="connsiteX1" fmla="*/ 2057240 w 3613733"/>
                <a:gd name="connsiteY1" fmla="*/ 271702 h 2169087"/>
                <a:gd name="connsiteX2" fmla="*/ 3286409 w 3613733"/>
                <a:gd name="connsiteY2" fmla="*/ 1434546 h 2169087"/>
                <a:gd name="connsiteX3" fmla="*/ 3502700 w 3613733"/>
                <a:gd name="connsiteY3" fmla="*/ 1226069 h 2169087"/>
                <a:gd name="connsiteX4" fmla="*/ 3613733 w 3613733"/>
                <a:gd name="connsiteY4" fmla="*/ 2169087 h 2169087"/>
                <a:gd name="connsiteX5" fmla="*/ 2753556 w 3613733"/>
                <a:gd name="connsiteY5" fmla="*/ 1999308 h 2169087"/>
                <a:gd name="connsiteX6" fmla="*/ 2980491 w 3613733"/>
                <a:gd name="connsiteY6" fmla="*/ 1766269 h 2169087"/>
                <a:gd name="connsiteX7" fmla="*/ 396427 w 3613733"/>
                <a:gd name="connsiteY7" fmla="*/ 1028224 h 2169087"/>
                <a:gd name="connsiteX8" fmla="*/ 0 w 3613733"/>
                <a:gd name="connsiteY8" fmla="*/ 555795 h 2169087"/>
                <a:gd name="connsiteX0" fmla="*/ 0 w 3613733"/>
                <a:gd name="connsiteY0" fmla="*/ 579059 h 2192351"/>
                <a:gd name="connsiteX1" fmla="*/ 2057240 w 3613733"/>
                <a:gd name="connsiteY1" fmla="*/ 294966 h 2192351"/>
                <a:gd name="connsiteX2" fmla="*/ 3286409 w 3613733"/>
                <a:gd name="connsiteY2" fmla="*/ 1457810 h 2192351"/>
                <a:gd name="connsiteX3" fmla="*/ 3502700 w 3613733"/>
                <a:gd name="connsiteY3" fmla="*/ 1249333 h 2192351"/>
                <a:gd name="connsiteX4" fmla="*/ 3613733 w 3613733"/>
                <a:gd name="connsiteY4" fmla="*/ 2192351 h 2192351"/>
                <a:gd name="connsiteX5" fmla="*/ 2753556 w 3613733"/>
                <a:gd name="connsiteY5" fmla="*/ 2022572 h 2192351"/>
                <a:gd name="connsiteX6" fmla="*/ 2980491 w 3613733"/>
                <a:gd name="connsiteY6" fmla="*/ 1789533 h 2192351"/>
                <a:gd name="connsiteX7" fmla="*/ 396427 w 3613733"/>
                <a:gd name="connsiteY7" fmla="*/ 1051488 h 2192351"/>
                <a:gd name="connsiteX8" fmla="*/ 0 w 3613733"/>
                <a:gd name="connsiteY8" fmla="*/ 579059 h 2192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13733" h="2192351">
                  <a:moveTo>
                    <a:pt x="0" y="579059"/>
                  </a:moveTo>
                  <a:cubicBezTo>
                    <a:pt x="223041" y="336912"/>
                    <a:pt x="900476" y="-409069"/>
                    <a:pt x="2057240" y="294966"/>
                  </a:cubicBezTo>
                  <a:cubicBezTo>
                    <a:pt x="2521187" y="532893"/>
                    <a:pt x="3071019" y="1275626"/>
                    <a:pt x="3286409" y="1457810"/>
                  </a:cubicBezTo>
                  <a:lnTo>
                    <a:pt x="3502700" y="1249333"/>
                  </a:lnTo>
                  <a:lnTo>
                    <a:pt x="3613733" y="2192351"/>
                  </a:lnTo>
                  <a:lnTo>
                    <a:pt x="2753556" y="2022572"/>
                  </a:lnTo>
                  <a:lnTo>
                    <a:pt x="2980491" y="1789533"/>
                  </a:lnTo>
                  <a:cubicBezTo>
                    <a:pt x="2595166" y="1362747"/>
                    <a:pt x="1426411" y="-246874"/>
                    <a:pt x="396427" y="1051488"/>
                  </a:cubicBezTo>
                  <a:lnTo>
                    <a:pt x="0" y="579059"/>
                  </a:lnTo>
                  <a:close/>
                </a:path>
              </a:pathLst>
            </a:custGeom>
            <a:gradFill>
              <a:gsLst>
                <a:gs pos="0">
                  <a:srgbClr val="65D7FF"/>
                </a:gs>
                <a:gs pos="92000">
                  <a:srgbClr val="008EC0"/>
                </a:gs>
              </a:gsLst>
              <a:lin ang="0" scaled="1"/>
            </a:gra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786809" y="3445822"/>
              <a:ext cx="5753825" cy="2595400"/>
              <a:chOff x="786809" y="3445822"/>
              <a:chExt cx="5753825" cy="2595400"/>
            </a:xfrm>
          </p:grpSpPr>
          <p:grpSp>
            <p:nvGrpSpPr>
              <p:cNvPr id="11" name="Group 10"/>
              <p:cNvGrpSpPr/>
              <p:nvPr/>
            </p:nvGrpSpPr>
            <p:grpSpPr>
              <a:xfrm>
                <a:off x="786809" y="3445822"/>
                <a:ext cx="1316985" cy="650449"/>
                <a:chOff x="806687" y="3346432"/>
                <a:chExt cx="1316985" cy="650449"/>
              </a:xfrm>
            </p:grpSpPr>
            <p:grpSp>
              <p:nvGrpSpPr>
                <p:cNvPr id="25" name="Group 24"/>
                <p:cNvGrpSpPr/>
                <p:nvPr/>
              </p:nvGrpSpPr>
              <p:grpSpPr>
                <a:xfrm>
                  <a:off x="806687" y="3346432"/>
                  <a:ext cx="1307553" cy="650449"/>
                  <a:chOff x="806687" y="3346432"/>
                  <a:chExt cx="1307553" cy="650449"/>
                </a:xfrm>
              </p:grpSpPr>
              <p:cxnSp>
                <p:nvCxnSpPr>
                  <p:cNvPr id="15" name="Straight Connector 14"/>
                  <p:cNvCxnSpPr/>
                  <p:nvPr/>
                </p:nvCxnSpPr>
                <p:spPr>
                  <a:xfrm>
                    <a:off x="822540" y="3346432"/>
                    <a:ext cx="0" cy="648444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" name="Straight Connector 16"/>
                  <p:cNvCxnSpPr/>
                  <p:nvPr/>
                </p:nvCxnSpPr>
                <p:spPr>
                  <a:xfrm flipV="1">
                    <a:off x="806687" y="3994876"/>
                    <a:ext cx="1307553" cy="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" name="Straight Connector 18"/>
                  <p:cNvCxnSpPr/>
                  <p:nvPr/>
                </p:nvCxnSpPr>
                <p:spPr>
                  <a:xfrm>
                    <a:off x="1237808" y="3586590"/>
                    <a:ext cx="0" cy="410291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  <a:prstDash val="sys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" name="Straight Connector 19"/>
                  <p:cNvCxnSpPr/>
                  <p:nvPr/>
                </p:nvCxnSpPr>
                <p:spPr>
                  <a:xfrm flipV="1">
                    <a:off x="821326" y="3599441"/>
                    <a:ext cx="424761" cy="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  <a:prstDash val="sys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" name="Straight Connector 20"/>
                  <p:cNvCxnSpPr/>
                  <p:nvPr/>
                </p:nvCxnSpPr>
                <p:spPr>
                  <a:xfrm>
                    <a:off x="814671" y="3752592"/>
                    <a:ext cx="960552" cy="7165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  <a:prstDash val="sys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" name="Straight Connector 23"/>
                  <p:cNvCxnSpPr/>
                  <p:nvPr/>
                </p:nvCxnSpPr>
                <p:spPr>
                  <a:xfrm>
                    <a:off x="1773087" y="3746819"/>
                    <a:ext cx="0" cy="247005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  <a:prstDash val="sys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7" name="Straight Connector 26"/>
                <p:cNvCxnSpPr/>
                <p:nvPr/>
              </p:nvCxnSpPr>
              <p:spPr>
                <a:xfrm>
                  <a:off x="924722" y="3481625"/>
                  <a:ext cx="1198950" cy="345747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Group 13"/>
              <p:cNvGrpSpPr/>
              <p:nvPr/>
            </p:nvGrpSpPr>
            <p:grpSpPr>
              <a:xfrm>
                <a:off x="2645681" y="4723418"/>
                <a:ext cx="1534782" cy="599949"/>
                <a:chOff x="2645681" y="4723418"/>
                <a:chExt cx="1534782" cy="599949"/>
              </a:xfrm>
            </p:grpSpPr>
            <p:cxnSp>
              <p:nvCxnSpPr>
                <p:cNvPr id="47" name="Straight Connector 46"/>
                <p:cNvCxnSpPr/>
                <p:nvPr/>
              </p:nvCxnSpPr>
              <p:spPr>
                <a:xfrm flipV="1">
                  <a:off x="3093305" y="5008074"/>
                  <a:ext cx="1087158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8" name="Rectangle 47"/>
                <p:cNvSpPr/>
                <p:nvPr/>
              </p:nvSpPr>
              <p:spPr>
                <a:xfrm>
                  <a:off x="2666390" y="5142045"/>
                  <a:ext cx="135263" cy="159536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9" name="Rectangle 48"/>
                <p:cNvSpPr/>
                <p:nvPr/>
              </p:nvSpPr>
              <p:spPr>
                <a:xfrm>
                  <a:off x="2803112" y="5085772"/>
                  <a:ext cx="145022" cy="57816"/>
                </a:xfrm>
                <a:prstGeom prst="rect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42" name="Group 41"/>
                <p:cNvGrpSpPr/>
                <p:nvPr/>
              </p:nvGrpSpPr>
              <p:grpSpPr>
                <a:xfrm>
                  <a:off x="2645681" y="4723418"/>
                  <a:ext cx="1524821" cy="599949"/>
                  <a:chOff x="959087" y="4006545"/>
                  <a:chExt cx="1307553" cy="739277"/>
                </a:xfrm>
              </p:grpSpPr>
              <p:cxnSp>
                <p:nvCxnSpPr>
                  <p:cNvPr id="46" name="Straight Connector 45"/>
                  <p:cNvCxnSpPr/>
                  <p:nvPr/>
                </p:nvCxnSpPr>
                <p:spPr>
                  <a:xfrm flipV="1">
                    <a:off x="959087" y="4733544"/>
                    <a:ext cx="1307553" cy="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" name="Straight Connector 44"/>
                  <p:cNvCxnSpPr/>
                  <p:nvPr/>
                </p:nvCxnSpPr>
                <p:spPr>
                  <a:xfrm>
                    <a:off x="968231" y="4006545"/>
                    <a:ext cx="0" cy="739277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50" name="Rectangle 49"/>
                <p:cNvSpPr/>
                <p:nvPr/>
              </p:nvSpPr>
              <p:spPr>
                <a:xfrm>
                  <a:off x="2945607" y="5012767"/>
                  <a:ext cx="145022" cy="76397"/>
                </a:xfrm>
                <a:prstGeom prst="rect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1" name="Rectangle 50"/>
                <p:cNvSpPr/>
                <p:nvPr/>
              </p:nvSpPr>
              <p:spPr>
                <a:xfrm>
                  <a:off x="3086332" y="4906019"/>
                  <a:ext cx="145022" cy="94151"/>
                </a:xfrm>
                <a:prstGeom prst="rect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2" name="Rectangle 51"/>
                <p:cNvSpPr/>
                <p:nvPr/>
              </p:nvSpPr>
              <p:spPr>
                <a:xfrm>
                  <a:off x="3230901" y="4855878"/>
                  <a:ext cx="145022" cy="45719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3" name="Rectangle 52"/>
                <p:cNvSpPr/>
                <p:nvPr/>
              </p:nvSpPr>
              <p:spPr>
                <a:xfrm>
                  <a:off x="3381608" y="4825687"/>
                  <a:ext cx="145022" cy="42221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4" name="Rectangle 53"/>
                <p:cNvSpPr/>
                <p:nvPr/>
              </p:nvSpPr>
              <p:spPr>
                <a:xfrm>
                  <a:off x="3526867" y="4854369"/>
                  <a:ext cx="145022" cy="26450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5" name="Rectangle 54"/>
                <p:cNvSpPr/>
                <p:nvPr/>
              </p:nvSpPr>
              <p:spPr>
                <a:xfrm>
                  <a:off x="3667360" y="4885138"/>
                  <a:ext cx="145022" cy="33585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6" name="Rectangle 55"/>
                <p:cNvSpPr/>
                <p:nvPr/>
              </p:nvSpPr>
              <p:spPr>
                <a:xfrm>
                  <a:off x="3819035" y="4921274"/>
                  <a:ext cx="146472" cy="20832"/>
                </a:xfrm>
                <a:prstGeom prst="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59" name="Straight Connector 58"/>
                <p:cNvCxnSpPr/>
                <p:nvPr/>
              </p:nvCxnSpPr>
              <p:spPr>
                <a:xfrm>
                  <a:off x="3978854" y="4961626"/>
                  <a:ext cx="173445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7" name="Rectangle 56"/>
                <p:cNvSpPr/>
                <p:nvPr/>
              </p:nvSpPr>
              <p:spPr>
                <a:xfrm>
                  <a:off x="3959530" y="4943475"/>
                  <a:ext cx="146472" cy="20832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0" name="Group 39"/>
              <p:cNvGrpSpPr/>
              <p:nvPr/>
            </p:nvGrpSpPr>
            <p:grpSpPr>
              <a:xfrm>
                <a:off x="4913953" y="5301945"/>
                <a:ext cx="1626681" cy="739277"/>
                <a:chOff x="4913953" y="5301945"/>
                <a:chExt cx="1626681" cy="739277"/>
              </a:xfrm>
            </p:grpSpPr>
            <p:grpSp>
              <p:nvGrpSpPr>
                <p:cNvPr id="33" name="Group 32"/>
                <p:cNvGrpSpPr/>
                <p:nvPr/>
              </p:nvGrpSpPr>
              <p:grpSpPr>
                <a:xfrm>
                  <a:off x="4913953" y="5301945"/>
                  <a:ext cx="1307553" cy="739277"/>
                  <a:chOff x="959087" y="4006545"/>
                  <a:chExt cx="1307553" cy="739277"/>
                </a:xfrm>
              </p:grpSpPr>
              <p:cxnSp>
                <p:nvCxnSpPr>
                  <p:cNvPr id="31" name="Straight Connector 30"/>
                  <p:cNvCxnSpPr/>
                  <p:nvPr/>
                </p:nvCxnSpPr>
                <p:spPr>
                  <a:xfrm>
                    <a:off x="968231" y="4006545"/>
                    <a:ext cx="0" cy="739277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Straight Connector 31"/>
                  <p:cNvCxnSpPr/>
                  <p:nvPr/>
                </p:nvCxnSpPr>
                <p:spPr>
                  <a:xfrm flipV="1">
                    <a:off x="959087" y="4733544"/>
                    <a:ext cx="1307553" cy="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6" name="Straight Connector 35"/>
                <p:cNvCxnSpPr/>
                <p:nvPr/>
              </p:nvCxnSpPr>
              <p:spPr>
                <a:xfrm flipV="1">
                  <a:off x="4953000" y="5301945"/>
                  <a:ext cx="1447800" cy="726999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Straight Connector 36"/>
                <p:cNvCxnSpPr/>
                <p:nvPr/>
              </p:nvCxnSpPr>
              <p:spPr>
                <a:xfrm flipV="1">
                  <a:off x="5303540" y="5410200"/>
                  <a:ext cx="1237094" cy="618744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8" name="Oval 57"/>
            <p:cNvSpPr/>
            <p:nvPr/>
          </p:nvSpPr>
          <p:spPr>
            <a:xfrm>
              <a:off x="5251482" y="5819382"/>
              <a:ext cx="150616" cy="104849"/>
            </a:xfrm>
            <a:prstGeom prst="ellipse">
              <a:avLst/>
            </a:prstGeom>
            <a:solidFill>
              <a:srgbClr val="F8A15A"/>
            </a:solidFill>
            <a:ln>
              <a:noFill/>
            </a:ln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Oval 59"/>
            <p:cNvSpPr/>
            <p:nvPr/>
          </p:nvSpPr>
          <p:spPr>
            <a:xfrm>
              <a:off x="5845361" y="5706333"/>
              <a:ext cx="150616" cy="104849"/>
            </a:xfrm>
            <a:prstGeom prst="ellipse">
              <a:avLst/>
            </a:prstGeom>
            <a:solidFill>
              <a:srgbClr val="80ABE0"/>
            </a:solidFill>
            <a:ln>
              <a:noFill/>
            </a:ln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753097" y="3079019"/>
              <a:ext cx="6181259" cy="3211965"/>
              <a:chOff x="753097" y="3079019"/>
              <a:chExt cx="6181259" cy="3211965"/>
            </a:xfrm>
          </p:grpSpPr>
          <p:grpSp>
            <p:nvGrpSpPr>
              <p:cNvPr id="18" name="Group 17"/>
              <p:cNvGrpSpPr/>
              <p:nvPr/>
            </p:nvGrpSpPr>
            <p:grpSpPr>
              <a:xfrm>
                <a:off x="753097" y="3079019"/>
                <a:ext cx="5699061" cy="2776680"/>
                <a:chOff x="753097" y="3079019"/>
                <a:chExt cx="5699061" cy="2776680"/>
              </a:xfrm>
            </p:grpSpPr>
            <p:sp>
              <p:nvSpPr>
                <p:cNvPr id="12" name="Right Arrow 11"/>
                <p:cNvSpPr/>
                <p:nvPr/>
              </p:nvSpPr>
              <p:spPr>
                <a:xfrm>
                  <a:off x="2560451" y="3079019"/>
                  <a:ext cx="3891707" cy="2109051"/>
                </a:xfrm>
                <a:custGeom>
                  <a:avLst/>
                  <a:gdLst>
                    <a:gd name="connsiteX0" fmla="*/ 0 w 3511407"/>
                    <a:gd name="connsiteY0" fmla="*/ 209550 h 838200"/>
                    <a:gd name="connsiteX1" fmla="*/ 3092307 w 3511407"/>
                    <a:gd name="connsiteY1" fmla="*/ 209550 h 838200"/>
                    <a:gd name="connsiteX2" fmla="*/ 3092307 w 3511407"/>
                    <a:gd name="connsiteY2" fmla="*/ 0 h 838200"/>
                    <a:gd name="connsiteX3" fmla="*/ 3511407 w 3511407"/>
                    <a:gd name="connsiteY3" fmla="*/ 419100 h 838200"/>
                    <a:gd name="connsiteX4" fmla="*/ 3092307 w 3511407"/>
                    <a:gd name="connsiteY4" fmla="*/ 838200 h 838200"/>
                    <a:gd name="connsiteX5" fmla="*/ 3092307 w 3511407"/>
                    <a:gd name="connsiteY5" fmla="*/ 628650 h 838200"/>
                    <a:gd name="connsiteX6" fmla="*/ 0 w 3511407"/>
                    <a:gd name="connsiteY6" fmla="*/ 628650 h 838200"/>
                    <a:gd name="connsiteX7" fmla="*/ 0 w 3511407"/>
                    <a:gd name="connsiteY7" fmla="*/ 209550 h 838200"/>
                    <a:gd name="connsiteX0" fmla="*/ 0 w 3747196"/>
                    <a:gd name="connsiteY0" fmla="*/ 226803 h 838200"/>
                    <a:gd name="connsiteX1" fmla="*/ 3328096 w 3747196"/>
                    <a:gd name="connsiteY1" fmla="*/ 209550 h 838200"/>
                    <a:gd name="connsiteX2" fmla="*/ 3328096 w 3747196"/>
                    <a:gd name="connsiteY2" fmla="*/ 0 h 838200"/>
                    <a:gd name="connsiteX3" fmla="*/ 3747196 w 3747196"/>
                    <a:gd name="connsiteY3" fmla="*/ 419100 h 838200"/>
                    <a:gd name="connsiteX4" fmla="*/ 3328096 w 3747196"/>
                    <a:gd name="connsiteY4" fmla="*/ 838200 h 838200"/>
                    <a:gd name="connsiteX5" fmla="*/ 3328096 w 3747196"/>
                    <a:gd name="connsiteY5" fmla="*/ 628650 h 838200"/>
                    <a:gd name="connsiteX6" fmla="*/ 235789 w 3747196"/>
                    <a:gd name="connsiteY6" fmla="*/ 628650 h 838200"/>
                    <a:gd name="connsiteX7" fmla="*/ 0 w 3747196"/>
                    <a:gd name="connsiteY7" fmla="*/ 226803 h 838200"/>
                    <a:gd name="connsiteX0" fmla="*/ 0 w 3747196"/>
                    <a:gd name="connsiteY0" fmla="*/ 226803 h 1681073"/>
                    <a:gd name="connsiteX1" fmla="*/ 3328096 w 3747196"/>
                    <a:gd name="connsiteY1" fmla="*/ 209550 h 1681073"/>
                    <a:gd name="connsiteX2" fmla="*/ 3328096 w 3747196"/>
                    <a:gd name="connsiteY2" fmla="*/ 0 h 1681073"/>
                    <a:gd name="connsiteX3" fmla="*/ 3747196 w 3747196"/>
                    <a:gd name="connsiteY3" fmla="*/ 419100 h 1681073"/>
                    <a:gd name="connsiteX4" fmla="*/ 3328096 w 3747196"/>
                    <a:gd name="connsiteY4" fmla="*/ 838200 h 1681073"/>
                    <a:gd name="connsiteX5" fmla="*/ 2965787 w 3747196"/>
                    <a:gd name="connsiteY5" fmla="*/ 1681073 h 1681073"/>
                    <a:gd name="connsiteX6" fmla="*/ 235789 w 3747196"/>
                    <a:gd name="connsiteY6" fmla="*/ 628650 h 1681073"/>
                    <a:gd name="connsiteX7" fmla="*/ 0 w 3747196"/>
                    <a:gd name="connsiteY7" fmla="*/ 226803 h 1681073"/>
                    <a:gd name="connsiteX0" fmla="*/ 0 w 3747196"/>
                    <a:gd name="connsiteY0" fmla="*/ 226803 h 1798608"/>
                    <a:gd name="connsiteX1" fmla="*/ 3328096 w 3747196"/>
                    <a:gd name="connsiteY1" fmla="*/ 209550 h 1798608"/>
                    <a:gd name="connsiteX2" fmla="*/ 3328096 w 3747196"/>
                    <a:gd name="connsiteY2" fmla="*/ 0 h 1798608"/>
                    <a:gd name="connsiteX3" fmla="*/ 3747196 w 3747196"/>
                    <a:gd name="connsiteY3" fmla="*/ 419100 h 1798608"/>
                    <a:gd name="connsiteX4" fmla="*/ 2563221 w 3747196"/>
                    <a:gd name="connsiteY4" fmla="*/ 1798608 h 1798608"/>
                    <a:gd name="connsiteX5" fmla="*/ 2965787 w 3747196"/>
                    <a:gd name="connsiteY5" fmla="*/ 1681073 h 1798608"/>
                    <a:gd name="connsiteX6" fmla="*/ 235789 w 3747196"/>
                    <a:gd name="connsiteY6" fmla="*/ 628650 h 1798608"/>
                    <a:gd name="connsiteX7" fmla="*/ 0 w 3747196"/>
                    <a:gd name="connsiteY7" fmla="*/ 226803 h 1798608"/>
                    <a:gd name="connsiteX0" fmla="*/ 0 w 3580419"/>
                    <a:gd name="connsiteY0" fmla="*/ 226803 h 1960353"/>
                    <a:gd name="connsiteX1" fmla="*/ 3328096 w 3580419"/>
                    <a:gd name="connsiteY1" fmla="*/ 209550 h 1960353"/>
                    <a:gd name="connsiteX2" fmla="*/ 3328096 w 3580419"/>
                    <a:gd name="connsiteY2" fmla="*/ 0 h 1960353"/>
                    <a:gd name="connsiteX3" fmla="*/ 3580419 w 3580419"/>
                    <a:gd name="connsiteY3" fmla="*/ 1960353 h 1960353"/>
                    <a:gd name="connsiteX4" fmla="*/ 2563221 w 3580419"/>
                    <a:gd name="connsiteY4" fmla="*/ 1798608 h 1960353"/>
                    <a:gd name="connsiteX5" fmla="*/ 2965787 w 3580419"/>
                    <a:gd name="connsiteY5" fmla="*/ 1681073 h 1960353"/>
                    <a:gd name="connsiteX6" fmla="*/ 235789 w 3580419"/>
                    <a:gd name="connsiteY6" fmla="*/ 628650 h 1960353"/>
                    <a:gd name="connsiteX7" fmla="*/ 0 w 3580419"/>
                    <a:gd name="connsiteY7" fmla="*/ 226803 h 1960353"/>
                    <a:gd name="connsiteX0" fmla="*/ 0 w 3522909"/>
                    <a:gd name="connsiteY0" fmla="*/ 226803 h 2081123"/>
                    <a:gd name="connsiteX1" fmla="*/ 3328096 w 3522909"/>
                    <a:gd name="connsiteY1" fmla="*/ 209550 h 2081123"/>
                    <a:gd name="connsiteX2" fmla="*/ 3328096 w 3522909"/>
                    <a:gd name="connsiteY2" fmla="*/ 0 h 2081123"/>
                    <a:gd name="connsiteX3" fmla="*/ 3522909 w 3522909"/>
                    <a:gd name="connsiteY3" fmla="*/ 2081123 h 2081123"/>
                    <a:gd name="connsiteX4" fmla="*/ 2563221 w 3522909"/>
                    <a:gd name="connsiteY4" fmla="*/ 1798608 h 2081123"/>
                    <a:gd name="connsiteX5" fmla="*/ 2965787 w 3522909"/>
                    <a:gd name="connsiteY5" fmla="*/ 1681073 h 2081123"/>
                    <a:gd name="connsiteX6" fmla="*/ 235789 w 3522909"/>
                    <a:gd name="connsiteY6" fmla="*/ 628650 h 2081123"/>
                    <a:gd name="connsiteX7" fmla="*/ 0 w 3522909"/>
                    <a:gd name="connsiteY7" fmla="*/ 226803 h 2081123"/>
                    <a:gd name="connsiteX0" fmla="*/ 0 w 3862934"/>
                    <a:gd name="connsiteY0" fmla="*/ 17253 h 1871573"/>
                    <a:gd name="connsiteX1" fmla="*/ 3328096 w 3862934"/>
                    <a:gd name="connsiteY1" fmla="*/ 0 h 1871573"/>
                    <a:gd name="connsiteX2" fmla="*/ 3862934 w 3862934"/>
                    <a:gd name="connsiteY2" fmla="*/ 1182179 h 1871573"/>
                    <a:gd name="connsiteX3" fmla="*/ 3522909 w 3862934"/>
                    <a:gd name="connsiteY3" fmla="*/ 1871573 h 1871573"/>
                    <a:gd name="connsiteX4" fmla="*/ 2563221 w 3862934"/>
                    <a:gd name="connsiteY4" fmla="*/ 1589058 h 1871573"/>
                    <a:gd name="connsiteX5" fmla="*/ 2965787 w 3862934"/>
                    <a:gd name="connsiteY5" fmla="*/ 1471523 h 1871573"/>
                    <a:gd name="connsiteX6" fmla="*/ 235789 w 3862934"/>
                    <a:gd name="connsiteY6" fmla="*/ 419100 h 1871573"/>
                    <a:gd name="connsiteX7" fmla="*/ 0 w 3862934"/>
                    <a:gd name="connsiteY7" fmla="*/ 17253 h 1871573"/>
                    <a:gd name="connsiteX0" fmla="*/ 0 w 3862934"/>
                    <a:gd name="connsiteY0" fmla="*/ 0 h 1854320"/>
                    <a:gd name="connsiteX1" fmla="*/ 3512126 w 3862934"/>
                    <a:gd name="connsiteY1" fmla="*/ 1270959 h 1854320"/>
                    <a:gd name="connsiteX2" fmla="*/ 3862934 w 3862934"/>
                    <a:gd name="connsiteY2" fmla="*/ 1164926 h 1854320"/>
                    <a:gd name="connsiteX3" fmla="*/ 3522909 w 3862934"/>
                    <a:gd name="connsiteY3" fmla="*/ 1854320 h 1854320"/>
                    <a:gd name="connsiteX4" fmla="*/ 2563221 w 3862934"/>
                    <a:gd name="connsiteY4" fmla="*/ 1571805 h 1854320"/>
                    <a:gd name="connsiteX5" fmla="*/ 2965787 w 3862934"/>
                    <a:gd name="connsiteY5" fmla="*/ 1454270 h 1854320"/>
                    <a:gd name="connsiteX6" fmla="*/ 235789 w 3862934"/>
                    <a:gd name="connsiteY6" fmla="*/ 401847 h 1854320"/>
                    <a:gd name="connsiteX7" fmla="*/ 0 w 3862934"/>
                    <a:gd name="connsiteY7" fmla="*/ 0 h 1854320"/>
                    <a:gd name="connsiteX0" fmla="*/ 0 w 3845681"/>
                    <a:gd name="connsiteY0" fmla="*/ 0 h 1854320"/>
                    <a:gd name="connsiteX1" fmla="*/ 3512126 w 3845681"/>
                    <a:gd name="connsiteY1" fmla="*/ 1270959 h 1854320"/>
                    <a:gd name="connsiteX2" fmla="*/ 3845681 w 3845681"/>
                    <a:gd name="connsiteY2" fmla="*/ 1159175 h 1854320"/>
                    <a:gd name="connsiteX3" fmla="*/ 3522909 w 3845681"/>
                    <a:gd name="connsiteY3" fmla="*/ 1854320 h 1854320"/>
                    <a:gd name="connsiteX4" fmla="*/ 2563221 w 3845681"/>
                    <a:gd name="connsiteY4" fmla="*/ 1571805 h 1854320"/>
                    <a:gd name="connsiteX5" fmla="*/ 2965787 w 3845681"/>
                    <a:gd name="connsiteY5" fmla="*/ 1454270 h 1854320"/>
                    <a:gd name="connsiteX6" fmla="*/ 235789 w 3845681"/>
                    <a:gd name="connsiteY6" fmla="*/ 401847 h 1854320"/>
                    <a:gd name="connsiteX7" fmla="*/ 0 w 3845681"/>
                    <a:gd name="connsiteY7" fmla="*/ 0 h 1854320"/>
                    <a:gd name="connsiteX0" fmla="*/ 0 w 3845681"/>
                    <a:gd name="connsiteY0" fmla="*/ 0 h 1854320"/>
                    <a:gd name="connsiteX1" fmla="*/ 3512126 w 3845681"/>
                    <a:gd name="connsiteY1" fmla="*/ 1270959 h 1854320"/>
                    <a:gd name="connsiteX2" fmla="*/ 3845681 w 3845681"/>
                    <a:gd name="connsiteY2" fmla="*/ 1159175 h 1854320"/>
                    <a:gd name="connsiteX3" fmla="*/ 3522909 w 3845681"/>
                    <a:gd name="connsiteY3" fmla="*/ 1854320 h 1854320"/>
                    <a:gd name="connsiteX4" fmla="*/ 2563221 w 3845681"/>
                    <a:gd name="connsiteY4" fmla="*/ 1571805 h 1854320"/>
                    <a:gd name="connsiteX5" fmla="*/ 2965787 w 3845681"/>
                    <a:gd name="connsiteY5" fmla="*/ 1454270 h 1854320"/>
                    <a:gd name="connsiteX6" fmla="*/ 235789 w 3845681"/>
                    <a:gd name="connsiteY6" fmla="*/ 401847 h 1854320"/>
                    <a:gd name="connsiteX7" fmla="*/ 0 w 3845681"/>
                    <a:gd name="connsiteY7" fmla="*/ 0 h 1854320"/>
                    <a:gd name="connsiteX0" fmla="*/ 0 w 3845681"/>
                    <a:gd name="connsiteY0" fmla="*/ 1850 h 1856170"/>
                    <a:gd name="connsiteX1" fmla="*/ 3512126 w 3845681"/>
                    <a:gd name="connsiteY1" fmla="*/ 1272809 h 1856170"/>
                    <a:gd name="connsiteX2" fmla="*/ 3845681 w 3845681"/>
                    <a:gd name="connsiteY2" fmla="*/ 1161025 h 1856170"/>
                    <a:gd name="connsiteX3" fmla="*/ 3522909 w 3845681"/>
                    <a:gd name="connsiteY3" fmla="*/ 1856170 h 1856170"/>
                    <a:gd name="connsiteX4" fmla="*/ 2563221 w 3845681"/>
                    <a:gd name="connsiteY4" fmla="*/ 1573655 h 1856170"/>
                    <a:gd name="connsiteX5" fmla="*/ 2965787 w 3845681"/>
                    <a:gd name="connsiteY5" fmla="*/ 1456120 h 1856170"/>
                    <a:gd name="connsiteX6" fmla="*/ 235789 w 3845681"/>
                    <a:gd name="connsiteY6" fmla="*/ 403697 h 1856170"/>
                    <a:gd name="connsiteX7" fmla="*/ 0 w 3845681"/>
                    <a:gd name="connsiteY7" fmla="*/ 1850 h 1856170"/>
                    <a:gd name="connsiteX0" fmla="*/ 0 w 3845681"/>
                    <a:gd name="connsiteY0" fmla="*/ 42137 h 1896457"/>
                    <a:gd name="connsiteX1" fmla="*/ 3512126 w 3845681"/>
                    <a:gd name="connsiteY1" fmla="*/ 1313096 h 1896457"/>
                    <a:gd name="connsiteX2" fmla="*/ 3845681 w 3845681"/>
                    <a:gd name="connsiteY2" fmla="*/ 1201312 h 1896457"/>
                    <a:gd name="connsiteX3" fmla="*/ 3522909 w 3845681"/>
                    <a:gd name="connsiteY3" fmla="*/ 1896457 h 1896457"/>
                    <a:gd name="connsiteX4" fmla="*/ 2563221 w 3845681"/>
                    <a:gd name="connsiteY4" fmla="*/ 1613942 h 1896457"/>
                    <a:gd name="connsiteX5" fmla="*/ 2965787 w 3845681"/>
                    <a:gd name="connsiteY5" fmla="*/ 1496407 h 1896457"/>
                    <a:gd name="connsiteX6" fmla="*/ 235789 w 3845681"/>
                    <a:gd name="connsiteY6" fmla="*/ 443984 h 1896457"/>
                    <a:gd name="connsiteX7" fmla="*/ 0 w 3845681"/>
                    <a:gd name="connsiteY7" fmla="*/ 42137 h 1896457"/>
                    <a:gd name="connsiteX0" fmla="*/ 0 w 3845681"/>
                    <a:gd name="connsiteY0" fmla="*/ 240535 h 2094855"/>
                    <a:gd name="connsiteX1" fmla="*/ 3512126 w 3845681"/>
                    <a:gd name="connsiteY1" fmla="*/ 1511494 h 2094855"/>
                    <a:gd name="connsiteX2" fmla="*/ 3845681 w 3845681"/>
                    <a:gd name="connsiteY2" fmla="*/ 1399710 h 2094855"/>
                    <a:gd name="connsiteX3" fmla="*/ 3522909 w 3845681"/>
                    <a:gd name="connsiteY3" fmla="*/ 2094855 h 2094855"/>
                    <a:gd name="connsiteX4" fmla="*/ 2563221 w 3845681"/>
                    <a:gd name="connsiteY4" fmla="*/ 1812340 h 2094855"/>
                    <a:gd name="connsiteX5" fmla="*/ 2965787 w 3845681"/>
                    <a:gd name="connsiteY5" fmla="*/ 1694805 h 2094855"/>
                    <a:gd name="connsiteX6" fmla="*/ 235789 w 3845681"/>
                    <a:gd name="connsiteY6" fmla="*/ 642382 h 2094855"/>
                    <a:gd name="connsiteX7" fmla="*/ 0 w 3845681"/>
                    <a:gd name="connsiteY7" fmla="*/ 240535 h 2094855"/>
                    <a:gd name="connsiteX0" fmla="*/ 0 w 3845681"/>
                    <a:gd name="connsiteY0" fmla="*/ 279677 h 2133997"/>
                    <a:gd name="connsiteX1" fmla="*/ 3512126 w 3845681"/>
                    <a:gd name="connsiteY1" fmla="*/ 1550636 h 2133997"/>
                    <a:gd name="connsiteX2" fmla="*/ 3845681 w 3845681"/>
                    <a:gd name="connsiteY2" fmla="*/ 1438852 h 2133997"/>
                    <a:gd name="connsiteX3" fmla="*/ 3522909 w 3845681"/>
                    <a:gd name="connsiteY3" fmla="*/ 2133997 h 2133997"/>
                    <a:gd name="connsiteX4" fmla="*/ 2563221 w 3845681"/>
                    <a:gd name="connsiteY4" fmla="*/ 1851482 h 2133997"/>
                    <a:gd name="connsiteX5" fmla="*/ 2965787 w 3845681"/>
                    <a:gd name="connsiteY5" fmla="*/ 1733947 h 2133997"/>
                    <a:gd name="connsiteX6" fmla="*/ 235789 w 3845681"/>
                    <a:gd name="connsiteY6" fmla="*/ 681524 h 2133997"/>
                    <a:gd name="connsiteX7" fmla="*/ 0 w 3845681"/>
                    <a:gd name="connsiteY7" fmla="*/ 279677 h 2133997"/>
                    <a:gd name="connsiteX0" fmla="*/ 0 w 3845681"/>
                    <a:gd name="connsiteY0" fmla="*/ 278918 h 2133238"/>
                    <a:gd name="connsiteX1" fmla="*/ 3517877 w 3845681"/>
                    <a:gd name="connsiteY1" fmla="*/ 1555628 h 2133238"/>
                    <a:gd name="connsiteX2" fmla="*/ 3845681 w 3845681"/>
                    <a:gd name="connsiteY2" fmla="*/ 1438093 h 2133238"/>
                    <a:gd name="connsiteX3" fmla="*/ 3522909 w 3845681"/>
                    <a:gd name="connsiteY3" fmla="*/ 2133238 h 2133238"/>
                    <a:gd name="connsiteX4" fmla="*/ 2563221 w 3845681"/>
                    <a:gd name="connsiteY4" fmla="*/ 1850723 h 2133238"/>
                    <a:gd name="connsiteX5" fmla="*/ 2965787 w 3845681"/>
                    <a:gd name="connsiteY5" fmla="*/ 1733188 h 2133238"/>
                    <a:gd name="connsiteX6" fmla="*/ 235789 w 3845681"/>
                    <a:gd name="connsiteY6" fmla="*/ 680765 h 2133238"/>
                    <a:gd name="connsiteX7" fmla="*/ 0 w 3845681"/>
                    <a:gd name="connsiteY7" fmla="*/ 278918 h 2133238"/>
                    <a:gd name="connsiteX0" fmla="*/ 0 w 3845681"/>
                    <a:gd name="connsiteY0" fmla="*/ 196021 h 2050341"/>
                    <a:gd name="connsiteX1" fmla="*/ 3517877 w 3845681"/>
                    <a:gd name="connsiteY1" fmla="*/ 1472731 h 2050341"/>
                    <a:gd name="connsiteX2" fmla="*/ 3845681 w 3845681"/>
                    <a:gd name="connsiteY2" fmla="*/ 1355196 h 2050341"/>
                    <a:gd name="connsiteX3" fmla="*/ 3522909 w 3845681"/>
                    <a:gd name="connsiteY3" fmla="*/ 2050341 h 2050341"/>
                    <a:gd name="connsiteX4" fmla="*/ 2563221 w 3845681"/>
                    <a:gd name="connsiteY4" fmla="*/ 1767826 h 2050341"/>
                    <a:gd name="connsiteX5" fmla="*/ 2965787 w 3845681"/>
                    <a:gd name="connsiteY5" fmla="*/ 1650291 h 2050341"/>
                    <a:gd name="connsiteX6" fmla="*/ 235789 w 3845681"/>
                    <a:gd name="connsiteY6" fmla="*/ 597868 h 2050341"/>
                    <a:gd name="connsiteX7" fmla="*/ 0 w 3845681"/>
                    <a:gd name="connsiteY7" fmla="*/ 196021 h 2050341"/>
                    <a:gd name="connsiteX0" fmla="*/ 0 w 3845681"/>
                    <a:gd name="connsiteY0" fmla="*/ 260234 h 2114554"/>
                    <a:gd name="connsiteX1" fmla="*/ 3517877 w 3845681"/>
                    <a:gd name="connsiteY1" fmla="*/ 1536944 h 2114554"/>
                    <a:gd name="connsiteX2" fmla="*/ 3845681 w 3845681"/>
                    <a:gd name="connsiteY2" fmla="*/ 1419409 h 2114554"/>
                    <a:gd name="connsiteX3" fmla="*/ 3522909 w 3845681"/>
                    <a:gd name="connsiteY3" fmla="*/ 2114554 h 2114554"/>
                    <a:gd name="connsiteX4" fmla="*/ 2563221 w 3845681"/>
                    <a:gd name="connsiteY4" fmla="*/ 1832039 h 2114554"/>
                    <a:gd name="connsiteX5" fmla="*/ 2965787 w 3845681"/>
                    <a:gd name="connsiteY5" fmla="*/ 1714504 h 2114554"/>
                    <a:gd name="connsiteX6" fmla="*/ 235789 w 3845681"/>
                    <a:gd name="connsiteY6" fmla="*/ 662081 h 2114554"/>
                    <a:gd name="connsiteX7" fmla="*/ 0 w 3845681"/>
                    <a:gd name="connsiteY7" fmla="*/ 260234 h 2114554"/>
                    <a:gd name="connsiteX0" fmla="*/ 0 w 3845681"/>
                    <a:gd name="connsiteY0" fmla="*/ 269927 h 2124247"/>
                    <a:gd name="connsiteX1" fmla="*/ 3517877 w 3845681"/>
                    <a:gd name="connsiteY1" fmla="*/ 1546637 h 2124247"/>
                    <a:gd name="connsiteX2" fmla="*/ 3845681 w 3845681"/>
                    <a:gd name="connsiteY2" fmla="*/ 1429102 h 2124247"/>
                    <a:gd name="connsiteX3" fmla="*/ 3522909 w 3845681"/>
                    <a:gd name="connsiteY3" fmla="*/ 2124247 h 2124247"/>
                    <a:gd name="connsiteX4" fmla="*/ 2563221 w 3845681"/>
                    <a:gd name="connsiteY4" fmla="*/ 1841732 h 2124247"/>
                    <a:gd name="connsiteX5" fmla="*/ 2965787 w 3845681"/>
                    <a:gd name="connsiteY5" fmla="*/ 1724197 h 2124247"/>
                    <a:gd name="connsiteX6" fmla="*/ 235789 w 3845681"/>
                    <a:gd name="connsiteY6" fmla="*/ 671774 h 2124247"/>
                    <a:gd name="connsiteX7" fmla="*/ 0 w 3845681"/>
                    <a:gd name="connsiteY7" fmla="*/ 269927 h 2124247"/>
                    <a:gd name="connsiteX0" fmla="*/ 0 w 3845681"/>
                    <a:gd name="connsiteY0" fmla="*/ 251101 h 2105421"/>
                    <a:gd name="connsiteX1" fmla="*/ 3517877 w 3845681"/>
                    <a:gd name="connsiteY1" fmla="*/ 1527811 h 2105421"/>
                    <a:gd name="connsiteX2" fmla="*/ 3845681 w 3845681"/>
                    <a:gd name="connsiteY2" fmla="*/ 1410276 h 2105421"/>
                    <a:gd name="connsiteX3" fmla="*/ 3522909 w 3845681"/>
                    <a:gd name="connsiteY3" fmla="*/ 2105421 h 2105421"/>
                    <a:gd name="connsiteX4" fmla="*/ 2563221 w 3845681"/>
                    <a:gd name="connsiteY4" fmla="*/ 1822906 h 2105421"/>
                    <a:gd name="connsiteX5" fmla="*/ 2965787 w 3845681"/>
                    <a:gd name="connsiteY5" fmla="*/ 1705371 h 2105421"/>
                    <a:gd name="connsiteX6" fmla="*/ 235789 w 3845681"/>
                    <a:gd name="connsiteY6" fmla="*/ 652948 h 2105421"/>
                    <a:gd name="connsiteX7" fmla="*/ 0 w 3845681"/>
                    <a:gd name="connsiteY7" fmla="*/ 251101 h 2105421"/>
                    <a:gd name="connsiteX0" fmla="*/ 0 w 3845681"/>
                    <a:gd name="connsiteY0" fmla="*/ 253900 h 2108220"/>
                    <a:gd name="connsiteX1" fmla="*/ 3517877 w 3845681"/>
                    <a:gd name="connsiteY1" fmla="*/ 1530610 h 2108220"/>
                    <a:gd name="connsiteX2" fmla="*/ 3845681 w 3845681"/>
                    <a:gd name="connsiteY2" fmla="*/ 1413075 h 2108220"/>
                    <a:gd name="connsiteX3" fmla="*/ 3522909 w 3845681"/>
                    <a:gd name="connsiteY3" fmla="*/ 2108220 h 2108220"/>
                    <a:gd name="connsiteX4" fmla="*/ 2563221 w 3845681"/>
                    <a:gd name="connsiteY4" fmla="*/ 1825705 h 2108220"/>
                    <a:gd name="connsiteX5" fmla="*/ 2965787 w 3845681"/>
                    <a:gd name="connsiteY5" fmla="*/ 1708170 h 2108220"/>
                    <a:gd name="connsiteX6" fmla="*/ 235789 w 3845681"/>
                    <a:gd name="connsiteY6" fmla="*/ 655747 h 2108220"/>
                    <a:gd name="connsiteX7" fmla="*/ 0 w 3845681"/>
                    <a:gd name="connsiteY7" fmla="*/ 253900 h 2108220"/>
                    <a:gd name="connsiteX0" fmla="*/ 0 w 3845681"/>
                    <a:gd name="connsiteY0" fmla="*/ 253900 h 2108220"/>
                    <a:gd name="connsiteX1" fmla="*/ 3517877 w 3845681"/>
                    <a:gd name="connsiteY1" fmla="*/ 1530610 h 2108220"/>
                    <a:gd name="connsiteX2" fmla="*/ 3845681 w 3845681"/>
                    <a:gd name="connsiteY2" fmla="*/ 1413075 h 2108220"/>
                    <a:gd name="connsiteX3" fmla="*/ 3522909 w 3845681"/>
                    <a:gd name="connsiteY3" fmla="*/ 2108220 h 2108220"/>
                    <a:gd name="connsiteX4" fmla="*/ 2563221 w 3845681"/>
                    <a:gd name="connsiteY4" fmla="*/ 1825705 h 2108220"/>
                    <a:gd name="connsiteX5" fmla="*/ 2965787 w 3845681"/>
                    <a:gd name="connsiteY5" fmla="*/ 1708170 h 2108220"/>
                    <a:gd name="connsiteX6" fmla="*/ 235789 w 3845681"/>
                    <a:gd name="connsiteY6" fmla="*/ 655747 h 2108220"/>
                    <a:gd name="connsiteX7" fmla="*/ 0 w 3845681"/>
                    <a:gd name="connsiteY7" fmla="*/ 253900 h 2108220"/>
                    <a:gd name="connsiteX0" fmla="*/ 0 w 3845681"/>
                    <a:gd name="connsiteY0" fmla="*/ 253900 h 2108220"/>
                    <a:gd name="connsiteX1" fmla="*/ 3517877 w 3845681"/>
                    <a:gd name="connsiteY1" fmla="*/ 1530610 h 2108220"/>
                    <a:gd name="connsiteX2" fmla="*/ 3845681 w 3845681"/>
                    <a:gd name="connsiteY2" fmla="*/ 1413075 h 2108220"/>
                    <a:gd name="connsiteX3" fmla="*/ 3522909 w 3845681"/>
                    <a:gd name="connsiteY3" fmla="*/ 2108220 h 2108220"/>
                    <a:gd name="connsiteX4" fmla="*/ 2563221 w 3845681"/>
                    <a:gd name="connsiteY4" fmla="*/ 1825705 h 2108220"/>
                    <a:gd name="connsiteX5" fmla="*/ 2965787 w 3845681"/>
                    <a:gd name="connsiteY5" fmla="*/ 1708170 h 2108220"/>
                    <a:gd name="connsiteX6" fmla="*/ 235789 w 3845681"/>
                    <a:gd name="connsiteY6" fmla="*/ 655747 h 2108220"/>
                    <a:gd name="connsiteX7" fmla="*/ 0 w 3845681"/>
                    <a:gd name="connsiteY7" fmla="*/ 253900 h 2108220"/>
                    <a:gd name="connsiteX0" fmla="*/ 0 w 3845681"/>
                    <a:gd name="connsiteY0" fmla="*/ 253900 h 2108220"/>
                    <a:gd name="connsiteX1" fmla="*/ 3517877 w 3845681"/>
                    <a:gd name="connsiteY1" fmla="*/ 1530610 h 2108220"/>
                    <a:gd name="connsiteX2" fmla="*/ 3845681 w 3845681"/>
                    <a:gd name="connsiteY2" fmla="*/ 1413075 h 2108220"/>
                    <a:gd name="connsiteX3" fmla="*/ 3522909 w 3845681"/>
                    <a:gd name="connsiteY3" fmla="*/ 2108220 h 2108220"/>
                    <a:gd name="connsiteX4" fmla="*/ 2563221 w 3845681"/>
                    <a:gd name="connsiteY4" fmla="*/ 1825705 h 2108220"/>
                    <a:gd name="connsiteX5" fmla="*/ 2965787 w 3845681"/>
                    <a:gd name="connsiteY5" fmla="*/ 1708170 h 2108220"/>
                    <a:gd name="connsiteX6" fmla="*/ 235789 w 3845681"/>
                    <a:gd name="connsiteY6" fmla="*/ 655747 h 2108220"/>
                    <a:gd name="connsiteX7" fmla="*/ 0 w 3845681"/>
                    <a:gd name="connsiteY7" fmla="*/ 253900 h 2108220"/>
                    <a:gd name="connsiteX0" fmla="*/ 0 w 3845681"/>
                    <a:gd name="connsiteY0" fmla="*/ 253900 h 2108220"/>
                    <a:gd name="connsiteX1" fmla="*/ 3517877 w 3845681"/>
                    <a:gd name="connsiteY1" fmla="*/ 1530610 h 2108220"/>
                    <a:gd name="connsiteX2" fmla="*/ 3845681 w 3845681"/>
                    <a:gd name="connsiteY2" fmla="*/ 1413075 h 2108220"/>
                    <a:gd name="connsiteX3" fmla="*/ 3522909 w 3845681"/>
                    <a:gd name="connsiteY3" fmla="*/ 2108220 h 2108220"/>
                    <a:gd name="connsiteX4" fmla="*/ 2563221 w 3845681"/>
                    <a:gd name="connsiteY4" fmla="*/ 1825705 h 2108220"/>
                    <a:gd name="connsiteX5" fmla="*/ 2965787 w 3845681"/>
                    <a:gd name="connsiteY5" fmla="*/ 1708170 h 2108220"/>
                    <a:gd name="connsiteX6" fmla="*/ 235789 w 3845681"/>
                    <a:gd name="connsiteY6" fmla="*/ 655747 h 2108220"/>
                    <a:gd name="connsiteX7" fmla="*/ 0 w 3845681"/>
                    <a:gd name="connsiteY7" fmla="*/ 253900 h 2108220"/>
                    <a:gd name="connsiteX0" fmla="*/ 0 w 3845681"/>
                    <a:gd name="connsiteY0" fmla="*/ 254731 h 2109051"/>
                    <a:gd name="connsiteX1" fmla="*/ 3493329 w 3845681"/>
                    <a:gd name="connsiteY1" fmla="*/ 1525305 h 2109051"/>
                    <a:gd name="connsiteX2" fmla="*/ 3845681 w 3845681"/>
                    <a:gd name="connsiteY2" fmla="*/ 1413906 h 2109051"/>
                    <a:gd name="connsiteX3" fmla="*/ 3522909 w 3845681"/>
                    <a:gd name="connsiteY3" fmla="*/ 2109051 h 2109051"/>
                    <a:gd name="connsiteX4" fmla="*/ 2563221 w 3845681"/>
                    <a:gd name="connsiteY4" fmla="*/ 1826536 h 2109051"/>
                    <a:gd name="connsiteX5" fmla="*/ 2965787 w 3845681"/>
                    <a:gd name="connsiteY5" fmla="*/ 1709001 h 2109051"/>
                    <a:gd name="connsiteX6" fmla="*/ 235789 w 3845681"/>
                    <a:gd name="connsiteY6" fmla="*/ 656578 h 2109051"/>
                    <a:gd name="connsiteX7" fmla="*/ 0 w 3845681"/>
                    <a:gd name="connsiteY7" fmla="*/ 254731 h 2109051"/>
                    <a:gd name="connsiteX0" fmla="*/ 0 w 3891707"/>
                    <a:gd name="connsiteY0" fmla="*/ 254731 h 2109051"/>
                    <a:gd name="connsiteX1" fmla="*/ 3493329 w 3891707"/>
                    <a:gd name="connsiteY1" fmla="*/ 1525305 h 2109051"/>
                    <a:gd name="connsiteX2" fmla="*/ 3891707 w 3891707"/>
                    <a:gd name="connsiteY2" fmla="*/ 1395495 h 2109051"/>
                    <a:gd name="connsiteX3" fmla="*/ 3522909 w 3891707"/>
                    <a:gd name="connsiteY3" fmla="*/ 2109051 h 2109051"/>
                    <a:gd name="connsiteX4" fmla="*/ 2563221 w 3891707"/>
                    <a:gd name="connsiteY4" fmla="*/ 1826536 h 2109051"/>
                    <a:gd name="connsiteX5" fmla="*/ 2965787 w 3891707"/>
                    <a:gd name="connsiteY5" fmla="*/ 1709001 h 2109051"/>
                    <a:gd name="connsiteX6" fmla="*/ 235789 w 3891707"/>
                    <a:gd name="connsiteY6" fmla="*/ 656578 h 2109051"/>
                    <a:gd name="connsiteX7" fmla="*/ 0 w 3891707"/>
                    <a:gd name="connsiteY7" fmla="*/ 254731 h 2109051"/>
                    <a:gd name="connsiteX0" fmla="*/ 0 w 3891707"/>
                    <a:gd name="connsiteY0" fmla="*/ 254731 h 2109051"/>
                    <a:gd name="connsiteX1" fmla="*/ 3493329 w 3891707"/>
                    <a:gd name="connsiteY1" fmla="*/ 1525305 h 2109051"/>
                    <a:gd name="connsiteX2" fmla="*/ 3891707 w 3891707"/>
                    <a:gd name="connsiteY2" fmla="*/ 1395495 h 2109051"/>
                    <a:gd name="connsiteX3" fmla="*/ 3522909 w 3891707"/>
                    <a:gd name="connsiteY3" fmla="*/ 2109051 h 2109051"/>
                    <a:gd name="connsiteX4" fmla="*/ 2563221 w 3891707"/>
                    <a:gd name="connsiteY4" fmla="*/ 1826536 h 2109051"/>
                    <a:gd name="connsiteX5" fmla="*/ 2944308 w 3891707"/>
                    <a:gd name="connsiteY5" fmla="*/ 1690591 h 2109051"/>
                    <a:gd name="connsiteX6" fmla="*/ 235789 w 3891707"/>
                    <a:gd name="connsiteY6" fmla="*/ 656578 h 2109051"/>
                    <a:gd name="connsiteX7" fmla="*/ 0 w 3891707"/>
                    <a:gd name="connsiteY7" fmla="*/ 254731 h 2109051"/>
                    <a:gd name="connsiteX0" fmla="*/ 0 w 3891707"/>
                    <a:gd name="connsiteY0" fmla="*/ 254731 h 2109051"/>
                    <a:gd name="connsiteX1" fmla="*/ 3493329 w 3891707"/>
                    <a:gd name="connsiteY1" fmla="*/ 1525305 h 2109051"/>
                    <a:gd name="connsiteX2" fmla="*/ 3891707 w 3891707"/>
                    <a:gd name="connsiteY2" fmla="*/ 1395495 h 2109051"/>
                    <a:gd name="connsiteX3" fmla="*/ 3522909 w 3891707"/>
                    <a:gd name="connsiteY3" fmla="*/ 2109051 h 2109051"/>
                    <a:gd name="connsiteX4" fmla="*/ 2547879 w 3891707"/>
                    <a:gd name="connsiteY4" fmla="*/ 1820399 h 2109051"/>
                    <a:gd name="connsiteX5" fmla="*/ 2944308 w 3891707"/>
                    <a:gd name="connsiteY5" fmla="*/ 1690591 h 2109051"/>
                    <a:gd name="connsiteX6" fmla="*/ 235789 w 3891707"/>
                    <a:gd name="connsiteY6" fmla="*/ 656578 h 2109051"/>
                    <a:gd name="connsiteX7" fmla="*/ 0 w 3891707"/>
                    <a:gd name="connsiteY7" fmla="*/ 254731 h 2109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891707" h="2109051">
                      <a:moveTo>
                        <a:pt x="0" y="254731"/>
                      </a:moveTo>
                      <a:cubicBezTo>
                        <a:pt x="2159871" y="-517812"/>
                        <a:pt x="3070242" y="630073"/>
                        <a:pt x="3493329" y="1525305"/>
                      </a:cubicBezTo>
                      <a:lnTo>
                        <a:pt x="3891707" y="1395495"/>
                      </a:lnTo>
                      <a:lnTo>
                        <a:pt x="3522909" y="2109051"/>
                      </a:lnTo>
                      <a:lnTo>
                        <a:pt x="2547879" y="1820399"/>
                      </a:lnTo>
                      <a:lnTo>
                        <a:pt x="2944308" y="1690591"/>
                      </a:lnTo>
                      <a:cubicBezTo>
                        <a:pt x="2523141" y="988976"/>
                        <a:pt x="2152203" y="12472"/>
                        <a:pt x="235789" y="656578"/>
                      </a:cubicBezTo>
                      <a:lnTo>
                        <a:pt x="0" y="254731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65D7FF"/>
                    </a:gs>
                    <a:gs pos="95000">
                      <a:srgbClr val="008EC0"/>
                    </a:gs>
                  </a:gsLst>
                  <a:lin ang="0" scaled="1"/>
                  <a:tileRect/>
                </a:gradFill>
                <a:ln w="19050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2" name="TextBox 61"/>
                <p:cNvSpPr txBox="1"/>
                <p:nvPr/>
              </p:nvSpPr>
              <p:spPr>
                <a:xfrm rot="2079236">
                  <a:off x="753097" y="3609710"/>
                  <a:ext cx="3069168" cy="2245989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ArchDown">
                    <a:avLst>
                      <a:gd name="adj" fmla="val 21440720"/>
                    </a:avLst>
                  </a:prstTxWarp>
                  <a:spAutoFit/>
                </a:bodyPr>
                <a:lstStyle/>
                <a:p>
                  <a:pPr algn="ctr"/>
                  <a:r>
                    <a:rPr lang="en-US" b="1" dirty="0" smtClean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Benefit of Customer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63" name="TextBox 62"/>
              <p:cNvSpPr txBox="1"/>
              <p:nvPr/>
            </p:nvSpPr>
            <p:spPr>
              <a:xfrm>
                <a:off x="1086406" y="3171653"/>
                <a:ext cx="1291904" cy="5770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50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Supply/Demand Transactional Pricing</a:t>
                </a:r>
                <a:endParaRPr lang="en-US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 rot="1920000">
                <a:off x="2894344" y="3448070"/>
                <a:ext cx="2858547" cy="1903378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ArchUp">
                  <a:avLst/>
                </a:prstTxWarp>
                <a:spAutoFit/>
              </a:bodyPr>
              <a:lstStyle/>
              <a:p>
                <a:pPr algn="ctr"/>
                <a:r>
                  <a:rPr lang="en-US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Differentiation of Offer</a:t>
                </a:r>
                <a:endParaRPr lang="en-US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4" name="TextBox 63"/>
              <p:cNvSpPr txBox="1"/>
              <p:nvPr/>
            </p:nvSpPr>
            <p:spPr>
              <a:xfrm>
                <a:off x="2155394" y="3984451"/>
                <a:ext cx="984119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50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Competitor Pricing</a:t>
                </a:r>
                <a:endParaRPr lang="en-US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5" name="TextBox 64"/>
              <p:cNvSpPr txBox="1"/>
              <p:nvPr/>
            </p:nvSpPr>
            <p:spPr>
              <a:xfrm>
                <a:off x="3397574" y="4372784"/>
                <a:ext cx="1291090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50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Activity-Based Pricing</a:t>
                </a:r>
                <a:endParaRPr lang="en-US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6" name="TextBox 65"/>
              <p:cNvSpPr txBox="1"/>
              <p:nvPr/>
            </p:nvSpPr>
            <p:spPr>
              <a:xfrm>
                <a:off x="4111887" y="5227733"/>
                <a:ext cx="879922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50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Value Pricing</a:t>
                </a:r>
                <a:endParaRPr lang="en-US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" name="TextBox 66"/>
              <p:cNvSpPr txBox="1"/>
              <p:nvPr/>
            </p:nvSpPr>
            <p:spPr>
              <a:xfrm>
                <a:off x="5988879" y="5875486"/>
                <a:ext cx="945477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50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Solution Pricing</a:t>
                </a:r>
                <a:endParaRPr lang="en-US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69" name="Rectangle 68"/>
          <p:cNvSpPr/>
          <p:nvPr/>
        </p:nvSpPr>
        <p:spPr>
          <a:xfrm>
            <a:off x="454051" y="5075420"/>
            <a:ext cx="812656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600" u="sng" dirty="0" smtClean="0">
                <a:latin typeface="Arial" panose="020B0604020202020204" pitchFamily="34" charset="0"/>
              </a:rPr>
              <a:t>Factors </a:t>
            </a:r>
            <a:r>
              <a:rPr lang="en-US" sz="1600" u="sng" dirty="0">
                <a:latin typeface="Arial" panose="020B0604020202020204" pitchFamily="34" charset="0"/>
              </a:rPr>
              <a:t>to consider when developing </a:t>
            </a:r>
            <a:r>
              <a:rPr lang="en-US" sz="1600" u="sng" dirty="0" smtClean="0">
                <a:latin typeface="Arial" panose="020B0604020202020204" pitchFamily="34" charset="0"/>
              </a:rPr>
              <a:t>Pricing Strategy, both short &amp; long term</a:t>
            </a:r>
            <a:r>
              <a:rPr lang="en-US" sz="1600" dirty="0" smtClean="0">
                <a:latin typeface="Arial" panose="020B0604020202020204" pitchFamily="34" charset="0"/>
              </a:rPr>
              <a:t>:</a:t>
            </a:r>
            <a:endParaRPr lang="en-US" sz="1600" dirty="0">
              <a:latin typeface="Arial" panose="020B0604020202020204" pitchFamily="34" charset="0"/>
            </a:endParaRPr>
          </a:p>
          <a:p>
            <a:pPr marL="285750" indent="-285750" fontAlgn="base">
              <a:buFont typeface="Wingdings" panose="05000000000000000000" pitchFamily="2" charset="2"/>
              <a:buChar char="Ø"/>
            </a:pPr>
            <a:r>
              <a:rPr lang="en-US" sz="1600" dirty="0">
                <a:latin typeface="Arial" panose="020B0604020202020204" pitchFamily="34" charset="0"/>
              </a:rPr>
              <a:t>Reflect the value you provide versus your </a:t>
            </a:r>
            <a:r>
              <a:rPr lang="en-US" sz="1600" dirty="0" smtClean="0">
                <a:latin typeface="Arial" panose="020B0604020202020204" pitchFamily="34" charset="0"/>
              </a:rPr>
              <a:t>competitors</a:t>
            </a:r>
            <a:endParaRPr lang="en-US" sz="1600" dirty="0">
              <a:latin typeface="Arial" panose="020B0604020202020204" pitchFamily="34" charset="0"/>
            </a:endParaRPr>
          </a:p>
          <a:p>
            <a:pPr marL="285750" indent="-285750" fontAlgn="base">
              <a:buFont typeface="Wingdings" panose="05000000000000000000" pitchFamily="2" charset="2"/>
              <a:buChar char="Ø"/>
            </a:pPr>
            <a:r>
              <a:rPr lang="en-US" sz="1600" dirty="0">
                <a:latin typeface="Arial" panose="020B0604020202020204" pitchFamily="34" charset="0"/>
              </a:rPr>
              <a:t>Match what the market will truly pay for your </a:t>
            </a:r>
            <a:r>
              <a:rPr lang="en-US" sz="1600" dirty="0" smtClean="0">
                <a:latin typeface="Arial" panose="020B0604020202020204" pitchFamily="34" charset="0"/>
              </a:rPr>
              <a:t>offering</a:t>
            </a:r>
            <a:endParaRPr lang="en-US" sz="1600" dirty="0">
              <a:latin typeface="Arial" panose="020B0604020202020204" pitchFamily="34" charset="0"/>
            </a:endParaRPr>
          </a:p>
          <a:p>
            <a:pPr marL="285750" indent="-285750" fontAlgn="base">
              <a:buFont typeface="Wingdings" panose="05000000000000000000" pitchFamily="2" charset="2"/>
              <a:buChar char="Ø"/>
            </a:pPr>
            <a:r>
              <a:rPr lang="en-US" sz="1600" dirty="0">
                <a:latin typeface="Arial" panose="020B0604020202020204" pitchFamily="34" charset="0"/>
              </a:rPr>
              <a:t>Support your </a:t>
            </a:r>
            <a:r>
              <a:rPr lang="en-US" sz="1600" dirty="0" smtClean="0">
                <a:latin typeface="Arial" panose="020B0604020202020204" pitchFamily="34" charset="0"/>
              </a:rPr>
              <a:t>brand</a:t>
            </a:r>
            <a:endParaRPr lang="en-US" sz="1600" dirty="0">
              <a:latin typeface="Arial" panose="020B0604020202020204" pitchFamily="34" charset="0"/>
            </a:endParaRPr>
          </a:p>
          <a:p>
            <a:pPr marL="285750" indent="-285750" fontAlgn="base">
              <a:buFont typeface="Wingdings" panose="05000000000000000000" pitchFamily="2" charset="2"/>
              <a:buChar char="Ø"/>
            </a:pPr>
            <a:r>
              <a:rPr lang="en-US" sz="1600" dirty="0">
                <a:latin typeface="Arial" panose="020B0604020202020204" pitchFamily="34" charset="0"/>
              </a:rPr>
              <a:t>Enable you to reach your revenue and market share </a:t>
            </a:r>
            <a:r>
              <a:rPr lang="en-US" sz="1600" dirty="0" smtClean="0">
                <a:latin typeface="Arial" panose="020B0604020202020204" pitchFamily="34" charset="0"/>
              </a:rPr>
              <a:t>goals</a:t>
            </a:r>
            <a:endParaRPr lang="en-US" sz="1600" dirty="0">
              <a:latin typeface="Arial" panose="020B0604020202020204" pitchFamily="34" charset="0"/>
            </a:endParaRPr>
          </a:p>
          <a:p>
            <a:pPr marL="285750" indent="-285750" fontAlgn="base">
              <a:buFont typeface="Wingdings" panose="05000000000000000000" pitchFamily="2" charset="2"/>
              <a:buChar char="Ø"/>
            </a:pPr>
            <a:r>
              <a:rPr lang="en-US" sz="1600" dirty="0">
                <a:latin typeface="Arial" panose="020B0604020202020204" pitchFamily="34" charset="0"/>
              </a:rPr>
              <a:t>Maximize your profits</a:t>
            </a:r>
            <a:endParaRPr lang="en-US" sz="1600" b="0" i="0" dirty="0"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2490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045780" y="1963263"/>
            <a:ext cx="7315200" cy="39542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sx="101000" sy="101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8001988" y="270456"/>
            <a:ext cx="10958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</a:rPr>
              <a:t>Cost</a:t>
            </a:r>
            <a:endParaRPr lang="en-US" sz="4000" dirty="0">
              <a:solidFill>
                <a:schemeClr val="bg1"/>
              </a:solidFill>
            </a:endParaRPr>
          </a:p>
        </p:txBody>
      </p:sp>
      <p:graphicFrame>
        <p:nvGraphicFramePr>
          <p:cNvPr id="16" name="Chart 15"/>
          <p:cNvGraphicFramePr/>
          <p:nvPr>
            <p:extLst>
              <p:ext uri="{D42A27DB-BD31-4B8C-83A1-F6EECF244321}">
                <p14:modId xmlns:p14="http://schemas.microsoft.com/office/powerpoint/2010/main" val="3175329390"/>
              </p:ext>
            </p:extLst>
          </p:nvPr>
        </p:nvGraphicFramePr>
        <p:xfrm>
          <a:off x="604312" y="1571357"/>
          <a:ext cx="7924800" cy="46674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381000" y="-1219200"/>
            <a:ext cx="1642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Total cost curve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2043660" y="3461848"/>
            <a:ext cx="21044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Total variable cost curve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758206" y="5336500"/>
            <a:ext cx="17320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Diminishing marginal returns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996737" y="5549791"/>
            <a:ext cx="23519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Increasing marginal returns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4930" y="2143773"/>
            <a:ext cx="400110" cy="3284874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pPr algn="ctr"/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Total cost and total variable cost per day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116614" y="6232160"/>
            <a:ext cx="11897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Sale per day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764303" y="4495800"/>
            <a:ext cx="10550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Total Fixed</a:t>
            </a:r>
          </a:p>
          <a:p>
            <a:pPr algn="ctr"/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Cost=$200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Freeform 23"/>
          <p:cNvSpPr/>
          <p:nvPr/>
        </p:nvSpPr>
        <p:spPr>
          <a:xfrm rot="16200000">
            <a:off x="2616277" y="4404397"/>
            <a:ext cx="836058" cy="370205"/>
          </a:xfrm>
          <a:custGeom>
            <a:avLst/>
            <a:gdLst>
              <a:gd name="connsiteX0" fmla="*/ 780138 w 970638"/>
              <a:gd name="connsiteY0" fmla="*/ 0 h 381422"/>
              <a:gd name="connsiteX1" fmla="*/ 970638 w 970638"/>
              <a:gd name="connsiteY1" fmla="*/ 190500 h 381422"/>
              <a:gd name="connsiteX2" fmla="*/ 780138 w 970638"/>
              <a:gd name="connsiteY2" fmla="*/ 381000 h 381422"/>
              <a:gd name="connsiteX3" fmla="*/ 780138 w 970638"/>
              <a:gd name="connsiteY3" fmla="*/ 285750 h 381422"/>
              <a:gd name="connsiteX4" fmla="*/ 769189 w 970638"/>
              <a:gd name="connsiteY4" fmla="*/ 285750 h 381422"/>
              <a:gd name="connsiteX5" fmla="*/ 769189 w 970638"/>
              <a:gd name="connsiteY5" fmla="*/ 286172 h 381422"/>
              <a:gd name="connsiteX6" fmla="*/ 190500 w 970638"/>
              <a:gd name="connsiteY6" fmla="*/ 286172 h 381422"/>
              <a:gd name="connsiteX7" fmla="*/ 190500 w 970638"/>
              <a:gd name="connsiteY7" fmla="*/ 381422 h 381422"/>
              <a:gd name="connsiteX8" fmla="*/ 0 w 970638"/>
              <a:gd name="connsiteY8" fmla="*/ 190922 h 381422"/>
              <a:gd name="connsiteX9" fmla="*/ 190500 w 970638"/>
              <a:gd name="connsiteY9" fmla="*/ 422 h 381422"/>
              <a:gd name="connsiteX10" fmla="*/ 190500 w 970638"/>
              <a:gd name="connsiteY10" fmla="*/ 95672 h 381422"/>
              <a:gd name="connsiteX11" fmla="*/ 201449 w 970638"/>
              <a:gd name="connsiteY11" fmla="*/ 95672 h 381422"/>
              <a:gd name="connsiteX12" fmla="*/ 201449 w 970638"/>
              <a:gd name="connsiteY12" fmla="*/ 95250 h 381422"/>
              <a:gd name="connsiteX13" fmla="*/ 780138 w 970638"/>
              <a:gd name="connsiteY13" fmla="*/ 95250 h 381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0638" h="381422">
                <a:moveTo>
                  <a:pt x="780138" y="0"/>
                </a:moveTo>
                <a:lnTo>
                  <a:pt x="970638" y="190500"/>
                </a:lnTo>
                <a:lnTo>
                  <a:pt x="780138" y="381000"/>
                </a:lnTo>
                <a:lnTo>
                  <a:pt x="780138" y="285750"/>
                </a:lnTo>
                <a:lnTo>
                  <a:pt x="769189" y="285750"/>
                </a:lnTo>
                <a:lnTo>
                  <a:pt x="769189" y="286172"/>
                </a:lnTo>
                <a:lnTo>
                  <a:pt x="190500" y="286172"/>
                </a:lnTo>
                <a:lnTo>
                  <a:pt x="190500" y="381422"/>
                </a:lnTo>
                <a:lnTo>
                  <a:pt x="0" y="190922"/>
                </a:lnTo>
                <a:lnTo>
                  <a:pt x="190500" y="422"/>
                </a:lnTo>
                <a:lnTo>
                  <a:pt x="190500" y="95672"/>
                </a:lnTo>
                <a:lnTo>
                  <a:pt x="201449" y="95672"/>
                </a:lnTo>
                <a:lnTo>
                  <a:pt x="201449" y="95250"/>
                </a:lnTo>
                <a:lnTo>
                  <a:pt x="780138" y="95250"/>
                </a:lnTo>
                <a:close/>
              </a:path>
            </a:pathLst>
          </a:custGeom>
          <a:solidFill>
            <a:srgbClr val="21B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2841504" y="4368145"/>
            <a:ext cx="369332" cy="432170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pPr algn="ctr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$200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reeform 25"/>
          <p:cNvSpPr/>
          <p:nvPr/>
        </p:nvSpPr>
        <p:spPr>
          <a:xfrm rot="16200000">
            <a:off x="6620894" y="3525711"/>
            <a:ext cx="844419" cy="370205"/>
          </a:xfrm>
          <a:custGeom>
            <a:avLst/>
            <a:gdLst>
              <a:gd name="connsiteX0" fmla="*/ 780138 w 970638"/>
              <a:gd name="connsiteY0" fmla="*/ 0 h 381422"/>
              <a:gd name="connsiteX1" fmla="*/ 970638 w 970638"/>
              <a:gd name="connsiteY1" fmla="*/ 190500 h 381422"/>
              <a:gd name="connsiteX2" fmla="*/ 780138 w 970638"/>
              <a:gd name="connsiteY2" fmla="*/ 381000 h 381422"/>
              <a:gd name="connsiteX3" fmla="*/ 780138 w 970638"/>
              <a:gd name="connsiteY3" fmla="*/ 285750 h 381422"/>
              <a:gd name="connsiteX4" fmla="*/ 769189 w 970638"/>
              <a:gd name="connsiteY4" fmla="*/ 285750 h 381422"/>
              <a:gd name="connsiteX5" fmla="*/ 769189 w 970638"/>
              <a:gd name="connsiteY5" fmla="*/ 286172 h 381422"/>
              <a:gd name="connsiteX6" fmla="*/ 190500 w 970638"/>
              <a:gd name="connsiteY6" fmla="*/ 286172 h 381422"/>
              <a:gd name="connsiteX7" fmla="*/ 190500 w 970638"/>
              <a:gd name="connsiteY7" fmla="*/ 381422 h 381422"/>
              <a:gd name="connsiteX8" fmla="*/ 0 w 970638"/>
              <a:gd name="connsiteY8" fmla="*/ 190922 h 381422"/>
              <a:gd name="connsiteX9" fmla="*/ 190500 w 970638"/>
              <a:gd name="connsiteY9" fmla="*/ 422 h 381422"/>
              <a:gd name="connsiteX10" fmla="*/ 190500 w 970638"/>
              <a:gd name="connsiteY10" fmla="*/ 95672 h 381422"/>
              <a:gd name="connsiteX11" fmla="*/ 201449 w 970638"/>
              <a:gd name="connsiteY11" fmla="*/ 95672 h 381422"/>
              <a:gd name="connsiteX12" fmla="*/ 201449 w 970638"/>
              <a:gd name="connsiteY12" fmla="*/ 95250 h 381422"/>
              <a:gd name="connsiteX13" fmla="*/ 780138 w 970638"/>
              <a:gd name="connsiteY13" fmla="*/ 95250 h 381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0638" h="381422">
                <a:moveTo>
                  <a:pt x="780138" y="0"/>
                </a:moveTo>
                <a:lnTo>
                  <a:pt x="970638" y="190500"/>
                </a:lnTo>
                <a:lnTo>
                  <a:pt x="780138" y="381000"/>
                </a:lnTo>
                <a:lnTo>
                  <a:pt x="780138" y="285750"/>
                </a:lnTo>
                <a:lnTo>
                  <a:pt x="769189" y="285750"/>
                </a:lnTo>
                <a:lnTo>
                  <a:pt x="769189" y="286172"/>
                </a:lnTo>
                <a:lnTo>
                  <a:pt x="190500" y="286172"/>
                </a:lnTo>
                <a:lnTo>
                  <a:pt x="190500" y="381422"/>
                </a:lnTo>
                <a:lnTo>
                  <a:pt x="0" y="190922"/>
                </a:lnTo>
                <a:lnTo>
                  <a:pt x="190500" y="422"/>
                </a:lnTo>
                <a:lnTo>
                  <a:pt x="190500" y="95672"/>
                </a:lnTo>
                <a:lnTo>
                  <a:pt x="201449" y="95672"/>
                </a:lnTo>
                <a:lnTo>
                  <a:pt x="201449" y="95250"/>
                </a:lnTo>
                <a:lnTo>
                  <a:pt x="780138" y="95250"/>
                </a:lnTo>
                <a:close/>
              </a:path>
            </a:pathLst>
          </a:custGeom>
          <a:solidFill>
            <a:srgbClr val="21B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6866092" y="3505200"/>
            <a:ext cx="369332" cy="432170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pPr algn="ctr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$200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4259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979223" y="296214"/>
            <a:ext cx="31647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Target </a:t>
            </a:r>
            <a:r>
              <a:rPr lang="en-US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Market</a:t>
            </a:r>
            <a:endParaRPr lang="en-US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794281" y="2014928"/>
            <a:ext cx="5299246" cy="4572002"/>
            <a:chOff x="2096563" y="2275726"/>
            <a:chExt cx="4694682" cy="4050406"/>
          </a:xfrm>
          <a:effectLst>
            <a:outerShdw blurRad="76200" sx="101000" sy="101000" algn="ctr" rotWithShape="0">
              <a:prstClr val="black">
                <a:alpha val="25000"/>
              </a:prstClr>
            </a:outerShdw>
          </a:effectLst>
        </p:grpSpPr>
        <p:sp>
          <p:nvSpPr>
            <p:cNvPr id="12" name="Oval 11"/>
            <p:cNvSpPr/>
            <p:nvPr/>
          </p:nvSpPr>
          <p:spPr>
            <a:xfrm>
              <a:off x="2096563" y="2275726"/>
              <a:ext cx="4694682" cy="405040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2978524" y="2736476"/>
              <a:ext cx="3624206" cy="31242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3852907" y="3190072"/>
              <a:ext cx="2571514" cy="221188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4453737" y="3523327"/>
              <a:ext cx="1800626" cy="1549358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5060770" y="3839557"/>
              <a:ext cx="1028270" cy="91034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648229" y="1740221"/>
            <a:ext cx="16867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Total Population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41083" y="2224936"/>
            <a:ext cx="1676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Potential Market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42838" y="2741751"/>
            <a:ext cx="15675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Available Market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32787" y="3019702"/>
            <a:ext cx="13740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Qualified Available Market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35277" y="3525805"/>
            <a:ext cx="12132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Target Market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73397" y="4070096"/>
            <a:ext cx="11264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Penetrated Market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7144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ustom 18">
    <a:dk1>
      <a:sysClr val="windowText" lastClr="000000"/>
    </a:dk1>
    <a:lt1>
      <a:sysClr val="window" lastClr="FFFFFF"/>
    </a:lt1>
    <a:dk2>
      <a:srgbClr val="000000"/>
    </a:dk2>
    <a:lt2>
      <a:srgbClr val="FFFFFF"/>
    </a:lt2>
    <a:accent1>
      <a:srgbClr val="7ED11E"/>
    </a:accent1>
    <a:accent2>
      <a:srgbClr val="1A90FF"/>
    </a:accent2>
    <a:accent3>
      <a:srgbClr val="FFC000"/>
    </a:accent3>
    <a:accent4>
      <a:srgbClr val="00B050"/>
    </a:accent4>
    <a:accent5>
      <a:srgbClr val="00B0F0"/>
    </a:accent5>
    <a:accent6>
      <a:srgbClr val="70AD47"/>
    </a:accent6>
    <a:hlink>
      <a:srgbClr val="0563C1"/>
    </a:hlink>
    <a:folHlink>
      <a:srgbClr val="954F72"/>
    </a:folHlink>
  </a:clrScheme>
  <a:fontScheme name="Office Them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Them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Custom 18">
    <a:dk1>
      <a:sysClr val="windowText" lastClr="000000"/>
    </a:dk1>
    <a:lt1>
      <a:sysClr val="window" lastClr="FFFFFF"/>
    </a:lt1>
    <a:dk2>
      <a:srgbClr val="000000"/>
    </a:dk2>
    <a:lt2>
      <a:srgbClr val="FFFFFF"/>
    </a:lt2>
    <a:accent1>
      <a:srgbClr val="7ED11E"/>
    </a:accent1>
    <a:accent2>
      <a:srgbClr val="1A90FF"/>
    </a:accent2>
    <a:accent3>
      <a:srgbClr val="FFC000"/>
    </a:accent3>
    <a:accent4>
      <a:srgbClr val="00B050"/>
    </a:accent4>
    <a:accent5>
      <a:srgbClr val="00B0F0"/>
    </a:accent5>
    <a:accent6>
      <a:srgbClr val="70AD47"/>
    </a:accent6>
    <a:hlink>
      <a:srgbClr val="0563C1"/>
    </a:hlink>
    <a:folHlink>
      <a:srgbClr val="954F72"/>
    </a:folHlink>
  </a:clrScheme>
  <a:fontScheme name="Office Them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Them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684</TotalTime>
  <Words>813</Words>
  <Application>Microsoft Office PowerPoint</Application>
  <PresentationFormat>On-screen Show (4:3)</PresentationFormat>
  <Paragraphs>275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4" baseType="lpstr">
      <vt:lpstr>宋体</vt:lpstr>
      <vt:lpstr>Adobe Caslon Pro</vt:lpstr>
      <vt:lpstr>Adobe Fan Heiti Std B</vt:lpstr>
      <vt:lpstr>Adobe Fangsong Std R</vt:lpstr>
      <vt:lpstr>Adobe Garamond Pro</vt:lpstr>
      <vt:lpstr>Adobe Gothic Std B</vt:lpstr>
      <vt:lpstr>Arial</vt:lpstr>
      <vt:lpstr>Bodoni MT</vt:lpstr>
      <vt:lpstr>Calibri</vt:lpstr>
      <vt:lpstr>Rockwell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xyz</dc:creator>
  <cp:lastModifiedBy>com7</cp:lastModifiedBy>
  <cp:revision>122</cp:revision>
  <dcterms:created xsi:type="dcterms:W3CDTF">2014-04-23T09:18:56Z</dcterms:created>
  <dcterms:modified xsi:type="dcterms:W3CDTF">2014-04-25T08:32:03Z</dcterms:modified>
</cp:coreProperties>
</file>