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charts/chart4.xml" ContentType="application/vnd.openxmlformats-officedocument.drawingml.chart+xml"/>
  <Override PartName="/ppt/theme/themeOverride2.xml" ContentType="application/vnd.openxmlformats-officedocument.themeOverride+xml"/>
  <Override PartName="/ppt/charts/chart5.xml" ContentType="application/vnd.openxmlformats-officedocument.drawingml.chart+xml"/>
  <Override PartName="/ppt/theme/themeOverride3.xml" ContentType="application/vnd.openxmlformats-officedocument.themeOverride+xml"/>
  <Override PartName="/ppt/charts/chart6.xml" ContentType="application/vnd.openxmlformats-officedocument.drawingml.chart+xml"/>
  <Override PartName="/ppt/theme/themeOverride4.xml" ContentType="application/vnd.openxmlformats-officedocument.themeOverride+xml"/>
  <Override PartName="/ppt/notesSlides/notesSlide4.xml" ContentType="application/vnd.openxmlformats-officedocument.presentationml.notesSlide+xml"/>
  <Override PartName="/ppt/charts/chart7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5.xml" ContentType="application/vnd.openxmlformats-officedocument.themeOverride+xml"/>
  <Override PartName="/ppt/charts/chart8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6.xml" ContentType="application/vnd.openxmlformats-officedocument.themeOverr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60" r:id="rId3"/>
    <p:sldId id="287" r:id="rId4"/>
    <p:sldId id="262" r:id="rId5"/>
    <p:sldId id="263" r:id="rId6"/>
    <p:sldId id="267" r:id="rId7"/>
    <p:sldId id="265" r:id="rId8"/>
    <p:sldId id="284" r:id="rId9"/>
    <p:sldId id="286" r:id="rId10"/>
    <p:sldId id="280" r:id="rId11"/>
    <p:sldId id="285" r:id="rId12"/>
    <p:sldId id="268" r:id="rId13"/>
    <p:sldId id="270" r:id="rId14"/>
    <p:sldId id="283" r:id="rId15"/>
    <p:sldId id="271" r:id="rId16"/>
    <p:sldId id="282" r:id="rId17"/>
    <p:sldId id="288" r:id="rId18"/>
    <p:sldId id="274" r:id="rId19"/>
    <p:sldId id="279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230"/>
    <a:srgbClr val="84ACD7"/>
    <a:srgbClr val="F8B281"/>
    <a:srgbClr val="C8E5F8"/>
    <a:srgbClr val="68B5EA"/>
    <a:srgbClr val="015E91"/>
    <a:srgbClr val="0196E9"/>
    <a:srgbClr val="0173B2"/>
    <a:srgbClr val="334E85"/>
    <a:srgbClr val="E6A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56" autoAdjust="0"/>
    <p:restoredTop sz="92416" autoAdjust="0"/>
  </p:normalViewPr>
  <p:slideViewPr>
    <p:cSldViewPr snapToGrid="0">
      <p:cViewPr varScale="1">
        <p:scale>
          <a:sx n="70" d="100"/>
          <a:sy n="70" d="100"/>
        </p:scale>
        <p:origin x="672" y="6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1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2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3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6.xlsx"/><Relationship Id="rId1" Type="http://schemas.openxmlformats.org/officeDocument/2006/relationships/themeOverride" Target="../theme/themeOverride4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hade val="76000"/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shade val="76000"/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shade val="76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cat>
            <c:numRef>
              <c:f>Sheet1!$A$2:$A$15</c:f>
              <c:numCache>
                <c:formatCode>General</c:formatCode>
                <c:ptCount val="14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</c:numCache>
            </c:numRef>
          </c:cat>
          <c:val>
            <c:numRef>
              <c:f>Sheet1!$B$2:$B$15</c:f>
              <c:numCache>
                <c:formatCode>General</c:formatCode>
                <c:ptCount val="14"/>
                <c:pt idx="0">
                  <c:v>20</c:v>
                </c:pt>
                <c:pt idx="1">
                  <c:v>25</c:v>
                </c:pt>
                <c:pt idx="2">
                  <c:v>75</c:v>
                </c:pt>
                <c:pt idx="3">
                  <c:v>45</c:v>
                </c:pt>
                <c:pt idx="4">
                  <c:v>65</c:v>
                </c:pt>
                <c:pt idx="5">
                  <c:v>35</c:v>
                </c:pt>
                <c:pt idx="6">
                  <c:v>75</c:v>
                </c:pt>
                <c:pt idx="7">
                  <c:v>35</c:v>
                </c:pt>
                <c:pt idx="8">
                  <c:v>15</c:v>
                </c:pt>
                <c:pt idx="9">
                  <c:v>86</c:v>
                </c:pt>
                <c:pt idx="10">
                  <c:v>55</c:v>
                </c:pt>
                <c:pt idx="11">
                  <c:v>40</c:v>
                </c:pt>
                <c:pt idx="12">
                  <c:v>20</c:v>
                </c:pt>
                <c:pt idx="13">
                  <c:v>90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77000"/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tint val="77000"/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tint val="77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cat>
            <c:numRef>
              <c:f>Sheet1!$A$2:$A$15</c:f>
              <c:numCache>
                <c:formatCode>General</c:formatCode>
                <c:ptCount val="14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</c:numCache>
            </c:numRef>
          </c:cat>
          <c:val>
            <c:numRef>
              <c:f>Sheet1!$C$2:$C$15</c:f>
              <c:numCache>
                <c:formatCode>General</c:formatCode>
                <c:ptCount val="14"/>
                <c:pt idx="7">
                  <c:v>15</c:v>
                </c:pt>
                <c:pt idx="8">
                  <c:v>25</c:v>
                </c:pt>
                <c:pt idx="9">
                  <c:v>20</c:v>
                </c:pt>
                <c:pt idx="10">
                  <c:v>40</c:v>
                </c:pt>
                <c:pt idx="11">
                  <c:v>65</c:v>
                </c:pt>
                <c:pt idx="12">
                  <c:v>50</c:v>
                </c:pt>
                <c:pt idx="13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4"/>
        <c:shape val="cone"/>
        <c:axId val="184941600"/>
        <c:axId val="184942160"/>
        <c:axId val="0"/>
      </c:bar3DChart>
      <c:catAx>
        <c:axId val="1849416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84942160"/>
        <c:crosses val="autoZero"/>
        <c:auto val="1"/>
        <c:lblAlgn val="ctr"/>
        <c:lblOffset val="100"/>
        <c:noMultiLvlLbl val="0"/>
      </c:catAx>
      <c:valAx>
        <c:axId val="184942160"/>
        <c:scaling>
          <c:orientation val="minMax"/>
          <c:max val="100"/>
          <c:min val="0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84941600"/>
        <c:crosses val="autoZero"/>
        <c:crossBetween val="between"/>
        <c:majorUnit val="20"/>
        <c:minorUnit val="0.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dk1">
                  <a:tint val="885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dk1">
                  <a:tint val="88500"/>
                </a:schemeClr>
              </a:solidFill>
              <a:ln w="9525">
                <a:solidFill>
                  <a:schemeClr val="dk1">
                    <a:tint val="88500"/>
                  </a:schemeClr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7.7863664719940665E-3"/>
                  <c:y val="-3.1250000000001147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Sheet1!$A$2:$A$15</c:f>
              <c:strCache>
                <c:ptCount val="14"/>
                <c:pt idx="0">
                  <c:v>Sale</c:v>
                </c:pt>
                <c:pt idx="1">
                  <c:v>Sale</c:v>
                </c:pt>
                <c:pt idx="2">
                  <c:v>Sale</c:v>
                </c:pt>
                <c:pt idx="3">
                  <c:v>Sale</c:v>
                </c:pt>
                <c:pt idx="4">
                  <c:v>Sale</c:v>
                </c:pt>
                <c:pt idx="5">
                  <c:v>Sale</c:v>
                </c:pt>
                <c:pt idx="6">
                  <c:v>Sale</c:v>
                </c:pt>
                <c:pt idx="7">
                  <c:v>Sale</c:v>
                </c:pt>
                <c:pt idx="8">
                  <c:v>Sale</c:v>
                </c:pt>
                <c:pt idx="9">
                  <c:v>Sale</c:v>
                </c:pt>
                <c:pt idx="10">
                  <c:v>Sale</c:v>
                </c:pt>
                <c:pt idx="11">
                  <c:v>Sale</c:v>
                </c:pt>
                <c:pt idx="12">
                  <c:v>Sale</c:v>
                </c:pt>
                <c:pt idx="13">
                  <c:v>Sale</c:v>
                </c:pt>
              </c:strCache>
            </c:strRef>
          </c:cat>
          <c:val>
            <c:numRef>
              <c:f>Sheet1!$B$2:$B$15</c:f>
              <c:numCache>
                <c:formatCode>General</c:formatCode>
                <c:ptCount val="14"/>
                <c:pt idx="0">
                  <c:v>12</c:v>
                </c:pt>
                <c:pt idx="1">
                  <c:v>16</c:v>
                </c:pt>
                <c:pt idx="2">
                  <c:v>22</c:v>
                </c:pt>
                <c:pt idx="3">
                  <c:v>31</c:v>
                </c:pt>
                <c:pt idx="4">
                  <c:v>38</c:v>
                </c:pt>
                <c:pt idx="5">
                  <c:v>10</c:v>
                </c:pt>
                <c:pt idx="6">
                  <c:v>45</c:v>
                </c:pt>
                <c:pt idx="7">
                  <c:v>54</c:v>
                </c:pt>
                <c:pt idx="8">
                  <c:v>60</c:v>
                </c:pt>
                <c:pt idx="9">
                  <c:v>75</c:v>
                </c:pt>
                <c:pt idx="10">
                  <c:v>45</c:v>
                </c:pt>
                <c:pt idx="11">
                  <c:v>65</c:v>
                </c:pt>
                <c:pt idx="12">
                  <c:v>25</c:v>
                </c:pt>
                <c:pt idx="13">
                  <c:v>80</c:v>
                </c:pt>
              </c:numCache>
            </c:numRef>
          </c:val>
          <c:smooth val="1"/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84944400"/>
        <c:axId val="184944960"/>
      </c:lineChart>
      <c:catAx>
        <c:axId val="184944400"/>
        <c:scaling>
          <c:orientation val="minMax"/>
        </c:scaling>
        <c:delete val="1"/>
        <c:axPos val="b"/>
        <c:numFmt formatCode="General" sourceLinked="0"/>
        <c:majorTickMark val="none"/>
        <c:minorTickMark val="none"/>
        <c:tickLblPos val="nextTo"/>
        <c:crossAx val="184944960"/>
        <c:crosses val="autoZero"/>
        <c:auto val="1"/>
        <c:lblAlgn val="ctr"/>
        <c:lblOffset val="100"/>
        <c:noMultiLvlLbl val="0"/>
      </c:catAx>
      <c:valAx>
        <c:axId val="184944960"/>
        <c:scaling>
          <c:orientation val="minMax"/>
          <c:max val="80"/>
          <c:min val="0"/>
        </c:scaling>
        <c:delete val="0"/>
        <c:axPos val="l"/>
        <c:numFmt formatCode="General" sourceLinked="1"/>
        <c:majorTickMark val="none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4944400"/>
        <c:crosses val="autoZero"/>
        <c:crossBetween val="between"/>
        <c:majorUnit val="20"/>
        <c:minorUnit val="0.4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40"/>
      <c:rotY val="220"/>
      <c:rAngAx val="0"/>
      <c:perspective val="10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effectLst/>
            <a:scene3d>
              <a:camera prst="orthographicFront"/>
              <a:lightRig rig="threePt" dir="t"/>
            </a:scene3d>
            <a:sp3d prstMaterial="metal">
              <a:bevelT w="203200" h="101600"/>
            </a:sp3d>
          </c:spPr>
          <c:explosion val="1"/>
          <c:dPt>
            <c:idx val="0"/>
            <c:bubble3D val="0"/>
            <c:spPr>
              <a:solidFill>
                <a:srgbClr val="0173B2"/>
              </a:solidFill>
              <a:effectLst/>
              <a:scene3d>
                <a:camera prst="orthographicFront"/>
                <a:lightRig rig="threePt" dir="t"/>
              </a:scene3d>
              <a:sp3d prstMaterial="metal">
                <a:bevelT w="203200" h="101600"/>
              </a:sp3d>
            </c:spPr>
          </c:dPt>
          <c:dPt>
            <c:idx val="1"/>
            <c:bubble3D val="0"/>
            <c:spPr>
              <a:solidFill>
                <a:srgbClr val="2DAAE1"/>
              </a:solidFill>
              <a:effectLst/>
              <a:scene3d>
                <a:camera prst="orthographicFront"/>
                <a:lightRig rig="threePt" dir="t"/>
              </a:scene3d>
              <a:sp3d prstMaterial="metal">
                <a:bevelT w="203200" h="101600"/>
              </a:sp3d>
            </c:spPr>
          </c:dPt>
          <c:dPt>
            <c:idx val="2"/>
            <c:bubble3D val="0"/>
            <c:spPr>
              <a:solidFill>
                <a:schemeClr val="accent1"/>
              </a:solidFill>
              <a:effectLst/>
              <a:scene3d>
                <a:camera prst="orthographicFront"/>
                <a:lightRig rig="threePt" dir="t"/>
              </a:scene3d>
              <a:sp3d prstMaterial="metal">
                <a:bevelT w="203200" h="101600"/>
              </a:sp3d>
            </c:spPr>
          </c:dPt>
          <c:dPt>
            <c:idx val="3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effectLst/>
              <a:scene3d>
                <a:camera prst="orthographicFront"/>
                <a:lightRig rig="threePt" dir="t"/>
              </a:scene3d>
              <a:sp3d prstMaterial="metal">
                <a:bevelT w="203200" h="101600"/>
              </a:sp3d>
            </c:spPr>
          </c:dPt>
          <c:dLbls>
            <c:dLbl>
              <c:idx val="0"/>
              <c:layout>
                <c:manualLayout>
                  <c:x val="3.8599634315373499E-2"/>
                  <c:y val="9.4587530608953224E-2"/>
                </c:manualLayout>
              </c:layout>
              <c:spPr/>
              <c:txPr>
                <a:bodyPr/>
                <a:lstStyle/>
                <a:p>
                  <a:pPr>
                    <a:defRPr sz="1400" b="1">
                      <a:effectLst>
                        <a:reflection blurRad="6350" stA="60000" endA="900" endPos="60000" dist="29997" dir="5400000" sy="-100000" algn="bl" rotWithShape="0"/>
                      </a:effectLst>
                      <a:latin typeface="Arial" panose="020B0604020202020204" pitchFamily="34" charset="0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16680121796573183"/>
                  <c:y val="-0.125579553952404"/>
                </c:manualLayout>
              </c:layout>
              <c:spPr/>
              <c:txPr>
                <a:bodyPr/>
                <a:lstStyle/>
                <a:p>
                  <a:pPr>
                    <a:defRPr sz="1400" b="1">
                      <a:effectLst>
                        <a:reflection blurRad="6350" stA="60000" endA="900" endPos="60000" dist="29997" dir="5400000" sy="-100000" algn="bl" rotWithShape="0"/>
                      </a:effectLst>
                      <a:latin typeface="Arial" panose="020B0604020202020204" pitchFamily="34" charset="0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6.8832315904332197E-2"/>
                  <c:y val="-0.25606240560712035"/>
                </c:manualLayout>
              </c:layout>
              <c:spPr/>
              <c:txPr>
                <a:bodyPr/>
                <a:lstStyle/>
                <a:p>
                  <a:pPr>
                    <a:defRPr sz="1400" b="1">
                      <a:effectLst>
                        <a:reflection blurRad="6350" stA="60000" endA="900" endPos="60000" dist="29997" dir="5400000" sy="-100000" algn="bl" rotWithShape="0"/>
                      </a:effectLst>
                      <a:latin typeface="Arial" panose="020B0604020202020204" pitchFamily="34" charset="0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.11373381698074259"/>
                  <c:y val="-0.24145203741990354"/>
                </c:manualLayout>
              </c:layout>
              <c:spPr/>
              <c:txPr>
                <a:bodyPr/>
                <a:lstStyle/>
                <a:p>
                  <a:pPr>
                    <a:defRPr sz="1400" b="1">
                      <a:effectLst>
                        <a:reflection blurRad="6350" stA="60000" endA="900" endPos="60000" dist="29997" dir="5400000" sy="-100000" algn="bl" rotWithShape="0"/>
                      </a:effectLst>
                      <a:latin typeface="Arial" panose="020B0604020202020204" pitchFamily="34" charset="0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effectLst>
                      <a:reflection blurRad="6350" stA="60000" endA="900" endPos="60000" dist="29997" dir="5400000" sy="-100000" algn="bl" rotWithShape="0"/>
                    </a:effectLst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b"/>
      <c:layout/>
      <c:overlay val="0"/>
      <c:txPr>
        <a:bodyPr/>
        <a:lstStyle/>
        <a:p>
          <a:pPr>
            <a:defRPr sz="1400" b="1">
              <a:latin typeface="Arial" panose="020B0604020202020204" pitchFamily="34" charset="0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zero"/>
    <c:showDLblsOverMax val="0"/>
  </c:chart>
  <c:spPr>
    <a:effectLst>
      <a:glow rad="63500">
        <a:schemeClr val="accent4">
          <a:satMod val="175000"/>
          <a:alpha val="40000"/>
        </a:schemeClr>
      </a:glow>
    </a:effectLst>
  </c:spPr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20"/>
      <c:rotY val="4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100000">
                  <a:srgbClr val="2DAAE1"/>
                </a:gs>
                <a:gs pos="0">
                  <a:srgbClr val="0173B2"/>
                </a:gs>
              </a:gsLst>
              <a:lin ang="5400000" scaled="1"/>
            </a:gradFill>
          </c:spPr>
          <c:invertIfNegative val="0"/>
          <c:cat>
            <c:strRef>
              <c:f>Sheet1!$A$2:$A$8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30</c:v>
                </c:pt>
                <c:pt idx="1">
                  <c:v>25</c:v>
                </c:pt>
                <c:pt idx="2">
                  <c:v>35</c:v>
                </c:pt>
                <c:pt idx="3">
                  <c:v>40</c:v>
                </c:pt>
                <c:pt idx="4">
                  <c:v>25</c:v>
                </c:pt>
                <c:pt idx="5">
                  <c:v>30</c:v>
                </c:pt>
                <c:pt idx="6">
                  <c:v>20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>
              <a:gsLst>
                <a:gs pos="100000">
                  <a:schemeClr val="accent1">
                    <a:lumMod val="60000"/>
                    <a:lumOff val="40000"/>
                  </a:schemeClr>
                </a:gs>
                <a:gs pos="0">
                  <a:schemeClr val="accent1"/>
                </a:gs>
              </a:gsLst>
              <a:lin ang="5400000" scaled="1"/>
            </a:gradFill>
          </c:spPr>
          <c:invertIfNegative val="0"/>
          <c:cat>
            <c:strRef>
              <c:f>Sheet1!$A$2:$A$8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22</c:v>
                </c:pt>
                <c:pt idx="1">
                  <c:v>20</c:v>
                </c:pt>
                <c:pt idx="2">
                  <c:v>25</c:v>
                </c:pt>
                <c:pt idx="3">
                  <c:v>30</c:v>
                </c:pt>
                <c:pt idx="4">
                  <c:v>16</c:v>
                </c:pt>
                <c:pt idx="5">
                  <c:v>20</c:v>
                </c:pt>
                <c:pt idx="6">
                  <c:v>15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gradFill>
              <a:gsLst>
                <a:gs pos="100000">
                  <a:srgbClr val="6CC3EA"/>
                </a:gs>
                <a:gs pos="0">
                  <a:srgbClr val="2DAAE1"/>
                </a:gs>
              </a:gsLst>
              <a:lin ang="5400000" scaled="1"/>
            </a:gradFill>
          </c:spPr>
          <c:invertIfNegative val="0"/>
          <c:cat>
            <c:strRef>
              <c:f>Sheet1!$A$2:$A$8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25</c:v>
                </c:pt>
                <c:pt idx="1">
                  <c:v>21</c:v>
                </c:pt>
                <c:pt idx="2">
                  <c:v>30</c:v>
                </c:pt>
                <c:pt idx="3">
                  <c:v>27</c:v>
                </c:pt>
                <c:pt idx="4">
                  <c:v>26</c:v>
                </c:pt>
                <c:pt idx="5">
                  <c:v>15</c:v>
                </c:pt>
                <c:pt idx="6">
                  <c:v>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shape val="box"/>
        <c:axId val="184947200"/>
        <c:axId val="186499120"/>
        <c:axId val="0"/>
      </c:bar3DChart>
      <c:catAx>
        <c:axId val="184947200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186499120"/>
        <c:crosses val="autoZero"/>
        <c:auto val="1"/>
        <c:lblAlgn val="ctr"/>
        <c:lblOffset val="100"/>
        <c:noMultiLvlLbl val="0"/>
      </c:catAx>
      <c:valAx>
        <c:axId val="186499120"/>
        <c:scaling>
          <c:orientation val="minMax"/>
          <c:max val="50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84947200"/>
        <c:crosses val="autoZero"/>
        <c:crossBetween val="between"/>
        <c:majorUnit val="10"/>
        <c:minorUnit val="0.1"/>
      </c:valAx>
    </c:plotArea>
    <c:legend>
      <c:legendPos val="t"/>
      <c:layout/>
      <c:overlay val="0"/>
      <c:txPr>
        <a:bodyPr/>
        <a:lstStyle/>
        <a:p>
          <a:pPr>
            <a:defRPr sz="1400" b="1">
              <a:latin typeface="Arial" panose="020B0604020202020204" pitchFamily="34" charset="0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38100">
              <a:solidFill>
                <a:sysClr val="window" lastClr="FFFFFF">
                  <a:lumMod val="50000"/>
                </a:sysClr>
              </a:solidFill>
            </a:ln>
          </c:spPr>
          <c:marker>
            <c:symbol val="circle"/>
            <c:size val="9"/>
            <c:spPr>
              <a:solidFill>
                <a:sysClr val="windowText" lastClr="000000">
                  <a:lumMod val="65000"/>
                  <a:lumOff val="35000"/>
                </a:sysClr>
              </a:solidFill>
              <a:ln>
                <a:noFill/>
              </a:ln>
            </c:spPr>
          </c:marker>
          <c:cat>
            <c:numRef>
              <c:f>Sheet1!$A$2:$A$8</c:f>
              <c:numCache>
                <c:formatCode>General</c:formatCode>
                <c:ptCount val="7"/>
                <c:pt idx="0">
                  <c:v>2010</c:v>
                </c:pt>
                <c:pt idx="2">
                  <c:v>2011</c:v>
                </c:pt>
                <c:pt idx="4">
                  <c:v>2012</c:v>
                </c:pt>
                <c:pt idx="6">
                  <c:v>2013</c:v>
                </c:pt>
              </c:numCache>
            </c:numRef>
          </c:cat>
          <c:val>
            <c:numRef>
              <c:f>Sheet1!$B$2:$B$8</c:f>
              <c:numCache>
                <c:formatCode>General</c:formatCode>
                <c:ptCount val="7"/>
                <c:pt idx="0">
                  <c:v>0</c:v>
                </c:pt>
                <c:pt idx="1">
                  <c:v>1.5</c:v>
                </c:pt>
                <c:pt idx="2">
                  <c:v>2.5</c:v>
                </c:pt>
                <c:pt idx="3">
                  <c:v>2.5</c:v>
                </c:pt>
                <c:pt idx="4">
                  <c:v>2.2000000000000002</c:v>
                </c:pt>
                <c:pt idx="5">
                  <c:v>1.9</c:v>
                </c:pt>
                <c:pt idx="6">
                  <c:v>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38100">
              <a:gradFill>
                <a:gsLst>
                  <a:gs pos="0">
                    <a:schemeClr val="accent2"/>
                  </a:gs>
                  <a:gs pos="50000">
                    <a:schemeClr val="accent2">
                      <a:lumMod val="60000"/>
                      <a:lumOff val="40000"/>
                    </a:schemeClr>
                  </a:gs>
                  <a:gs pos="100000">
                    <a:schemeClr val="accent2"/>
                  </a:gs>
                </a:gsLst>
                <a:lin ang="5400000" scaled="0"/>
              </a:gradFill>
            </a:ln>
          </c:spPr>
          <c:marker>
            <c:symbol val="circle"/>
            <c:size val="8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</c:spPr>
          </c:marker>
          <c:cat>
            <c:numRef>
              <c:f>Sheet1!$A$2:$A$8</c:f>
              <c:numCache>
                <c:formatCode>General</c:formatCode>
                <c:ptCount val="7"/>
                <c:pt idx="0">
                  <c:v>2010</c:v>
                </c:pt>
                <c:pt idx="2">
                  <c:v>2011</c:v>
                </c:pt>
                <c:pt idx="4">
                  <c:v>2012</c:v>
                </c:pt>
                <c:pt idx="6">
                  <c:v>2013</c:v>
                </c:pt>
              </c:numCache>
            </c:numRef>
          </c:cat>
          <c:val>
            <c:numRef>
              <c:f>Sheet1!$C$2:$C$8</c:f>
              <c:numCache>
                <c:formatCode>General</c:formatCode>
                <c:ptCount val="7"/>
                <c:pt idx="0">
                  <c:v>0</c:v>
                </c:pt>
                <c:pt idx="1">
                  <c:v>3.4</c:v>
                </c:pt>
                <c:pt idx="2">
                  <c:v>2.8</c:v>
                </c:pt>
                <c:pt idx="3">
                  <c:v>3.8</c:v>
                </c:pt>
                <c:pt idx="4">
                  <c:v>3.6</c:v>
                </c:pt>
                <c:pt idx="5">
                  <c:v>2.9</c:v>
                </c:pt>
                <c:pt idx="6">
                  <c:v>4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38100">
              <a:solidFill>
                <a:sysClr val="window" lastClr="FFFFFF">
                  <a:lumMod val="65000"/>
                </a:sysClr>
              </a:solidFill>
            </a:ln>
          </c:spPr>
          <c:marker>
            <c:symbol val="diamond"/>
            <c:size val="9"/>
            <c:spPr>
              <a:solidFill>
                <a:sysClr val="windowText" lastClr="000000">
                  <a:lumMod val="65000"/>
                  <a:lumOff val="35000"/>
                </a:sysClr>
              </a:solidFill>
              <a:ln>
                <a:noFill/>
              </a:ln>
            </c:spPr>
          </c:marker>
          <c:cat>
            <c:numRef>
              <c:f>Sheet1!$A$2:$A$8</c:f>
              <c:numCache>
                <c:formatCode>General</c:formatCode>
                <c:ptCount val="7"/>
                <c:pt idx="0">
                  <c:v>2010</c:v>
                </c:pt>
                <c:pt idx="2">
                  <c:v>2011</c:v>
                </c:pt>
                <c:pt idx="4">
                  <c:v>2012</c:v>
                </c:pt>
                <c:pt idx="6">
                  <c:v>2013</c:v>
                </c:pt>
              </c:numCache>
            </c:numRef>
          </c:cat>
          <c:val>
            <c:numRef>
              <c:f>Sheet1!$D$2:$D$8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3.6</c:v>
                </c:pt>
                <c:pt idx="3">
                  <c:v>4</c:v>
                </c:pt>
                <c:pt idx="4">
                  <c:v>6</c:v>
                </c:pt>
                <c:pt idx="5">
                  <c:v>5</c:v>
                </c:pt>
                <c:pt idx="6">
                  <c:v>4.5999999999999996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6503040"/>
        <c:axId val="186503600"/>
      </c:lineChart>
      <c:catAx>
        <c:axId val="1865030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</c:spPr>
        <c:txPr>
          <a:bodyPr/>
          <a:lstStyle/>
          <a:p>
            <a:pPr>
              <a:defRPr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86503600"/>
        <c:crosses val="autoZero"/>
        <c:auto val="1"/>
        <c:lblAlgn val="ctr"/>
        <c:lblOffset val="100"/>
        <c:noMultiLvlLbl val="0"/>
      </c:catAx>
      <c:valAx>
        <c:axId val="18650360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86503040"/>
        <c:crosses val="autoZero"/>
        <c:crossBetween val="between"/>
      </c:valAx>
      <c:spPr>
        <a:ln cmpd="dbl">
          <a:prstDash val="sysDot"/>
        </a:ln>
      </c:spPr>
    </c:plotArea>
    <c:plotVisOnly val="1"/>
    <c:dispBlanksAs val="gap"/>
    <c:showDLblsOverMax val="0"/>
  </c:chart>
  <c:spPr>
    <a:noFill/>
  </c:spPr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1399945309532131"/>
          <c:y val="9.9999959047628012E-2"/>
          <c:w val="0.87888484663029975"/>
          <c:h val="0.7883578740157480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 flip="none" rotWithShape="1">
              <a:gsLst>
                <a:gs pos="0">
                  <a:srgbClr val="2DAAE1"/>
                </a:gs>
                <a:gs pos="49000">
                  <a:srgbClr val="0173B2"/>
                </a:gs>
                <a:gs pos="90000">
                  <a:srgbClr val="2DAAE1"/>
                </a:gs>
              </a:gsLst>
              <a:lin ang="5400000" scaled="1"/>
              <a:tileRect/>
            </a:gradFill>
            <a:scene3d>
              <a:camera prst="orthographicFront"/>
              <a:lightRig rig="threePt" dir="t"/>
            </a:scene3d>
            <a:sp3d prstMaterial="metal">
              <a:bevelT w="50800"/>
            </a:sp3d>
          </c:spPr>
          <c:invertIfNegative val="0"/>
          <c:dPt>
            <c:idx val="0"/>
            <c:invertIfNegative val="0"/>
            <c:bubble3D val="0"/>
            <c:spPr>
              <a:gradFill flip="none" rotWithShape="1">
                <a:gsLst>
                  <a:gs pos="0">
                    <a:srgbClr val="2DAAE1"/>
                  </a:gs>
                  <a:gs pos="49000">
                    <a:srgbClr val="0173B2"/>
                  </a:gs>
                  <a:gs pos="90000">
                    <a:srgbClr val="2DAAE1"/>
                  </a:gs>
                </a:gsLst>
                <a:lin ang="10800000" scaled="1"/>
                <a:tileRect/>
              </a:gradFill>
              <a:scene3d>
                <a:camera prst="orthographicFront"/>
                <a:lightRig rig="threePt" dir="t"/>
              </a:scene3d>
              <a:sp3d prstMaterial="metal">
                <a:bevelT w="50800"/>
              </a:sp3d>
            </c:spPr>
          </c:dPt>
          <c:dPt>
            <c:idx val="1"/>
            <c:invertIfNegative val="0"/>
            <c:bubble3D val="0"/>
            <c:spPr>
              <a:gradFill flip="none" rotWithShape="1">
                <a:gsLst>
                  <a:gs pos="0">
                    <a:srgbClr val="2DAAE1"/>
                  </a:gs>
                  <a:gs pos="49000">
                    <a:srgbClr val="0173B2"/>
                  </a:gs>
                  <a:gs pos="90000">
                    <a:srgbClr val="2DAAE1"/>
                  </a:gs>
                </a:gsLst>
                <a:lin ang="10800000" scaled="1"/>
                <a:tileRect/>
              </a:gradFill>
              <a:scene3d>
                <a:camera prst="orthographicFront"/>
                <a:lightRig rig="threePt" dir="t"/>
              </a:scene3d>
              <a:sp3d prstMaterial="metal">
                <a:bevelT w="50800"/>
              </a:sp3d>
            </c:spPr>
          </c:dPt>
          <c:dPt>
            <c:idx val="2"/>
            <c:invertIfNegative val="0"/>
            <c:bubble3D val="0"/>
            <c:spPr>
              <a:gradFill flip="none" rotWithShape="1">
                <a:gsLst>
                  <a:gs pos="0">
                    <a:srgbClr val="2DAAE1"/>
                  </a:gs>
                  <a:gs pos="49000">
                    <a:srgbClr val="0173B2"/>
                  </a:gs>
                  <a:gs pos="90000">
                    <a:srgbClr val="2DAAE1"/>
                  </a:gs>
                </a:gsLst>
                <a:lin ang="10800000" scaled="1"/>
                <a:tileRect/>
              </a:gradFill>
              <a:scene3d>
                <a:camera prst="orthographicFront"/>
                <a:lightRig rig="threePt" dir="t"/>
              </a:scene3d>
              <a:sp3d prstMaterial="metal">
                <a:bevelT w="50800"/>
              </a:sp3d>
            </c:spPr>
          </c:dPt>
          <c:dPt>
            <c:idx val="3"/>
            <c:invertIfNegative val="0"/>
            <c:bubble3D val="0"/>
            <c:spPr>
              <a:gradFill flip="none" rotWithShape="1">
                <a:gsLst>
                  <a:gs pos="0">
                    <a:srgbClr val="2DAAE1"/>
                  </a:gs>
                  <a:gs pos="49000">
                    <a:srgbClr val="0173B2"/>
                  </a:gs>
                  <a:gs pos="90000">
                    <a:srgbClr val="2DAAE1"/>
                  </a:gs>
                </a:gsLst>
                <a:lin ang="10800000" scaled="1"/>
                <a:tileRect/>
              </a:gradFill>
              <a:scene3d>
                <a:camera prst="orthographicFront"/>
                <a:lightRig rig="threePt" dir="t"/>
              </a:scene3d>
              <a:sp3d prstMaterial="metal">
                <a:bevelT w="50800"/>
              </a:sp3d>
            </c:spPr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4.5</c:v>
                </c:pt>
                <c:pt idx="1">
                  <c:v>5</c:v>
                </c:pt>
                <c:pt idx="2">
                  <c:v>6.1</c:v>
                </c:pt>
                <c:pt idx="3">
                  <c:v>6.8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>
              <a:gsLst>
                <a:gs pos="46000">
                  <a:srgbClr val="A1D8F1"/>
                </a:gs>
                <a:gs pos="3000">
                  <a:srgbClr val="6CC3EA"/>
                </a:gs>
                <a:gs pos="90000">
                  <a:srgbClr val="6CC3EA"/>
                </a:gs>
              </a:gsLst>
              <a:lin ang="5400000" scaled="1"/>
            </a:gradFill>
            <a:scene3d>
              <a:camera prst="orthographicFront"/>
              <a:lightRig rig="threePt" dir="t"/>
            </a:scene3d>
            <a:sp3d>
              <a:bevelT w="50800"/>
            </a:sp3d>
          </c:spPr>
          <c:invertIfNegative val="0"/>
          <c:dPt>
            <c:idx val="0"/>
            <c:invertIfNegative val="0"/>
            <c:bubble3D val="0"/>
            <c:spPr>
              <a:gradFill flip="none" rotWithShape="1">
                <a:gsLst>
                  <a:gs pos="46000">
                    <a:srgbClr val="A1D8F1"/>
                  </a:gs>
                  <a:gs pos="3000">
                    <a:srgbClr val="6CC3EA"/>
                  </a:gs>
                  <a:gs pos="90000">
                    <a:srgbClr val="6CC3EA"/>
                  </a:gs>
                </a:gsLst>
                <a:lin ang="10800000" scaled="1"/>
                <a:tileRect/>
              </a:gradFill>
              <a:scene3d>
                <a:camera prst="orthographicFront"/>
                <a:lightRig rig="threePt" dir="t"/>
              </a:scene3d>
              <a:sp3d>
                <a:bevelT w="50800"/>
              </a:sp3d>
            </c:spPr>
          </c:dPt>
          <c:dPt>
            <c:idx val="1"/>
            <c:invertIfNegative val="0"/>
            <c:bubble3D val="0"/>
            <c:spPr>
              <a:gradFill flip="none" rotWithShape="1">
                <a:gsLst>
                  <a:gs pos="46000">
                    <a:srgbClr val="A1D8F1"/>
                  </a:gs>
                  <a:gs pos="3000">
                    <a:srgbClr val="6CC3EA"/>
                  </a:gs>
                  <a:gs pos="90000">
                    <a:srgbClr val="6CC3EA"/>
                  </a:gs>
                </a:gsLst>
                <a:lin ang="10800000" scaled="1"/>
                <a:tileRect/>
              </a:gradFill>
              <a:scene3d>
                <a:camera prst="orthographicFront"/>
                <a:lightRig rig="threePt" dir="t"/>
              </a:scene3d>
              <a:sp3d>
                <a:bevelT w="50800"/>
              </a:sp3d>
            </c:spPr>
          </c:dPt>
          <c:dPt>
            <c:idx val="2"/>
            <c:invertIfNegative val="0"/>
            <c:bubble3D val="0"/>
            <c:spPr>
              <a:gradFill flip="none" rotWithShape="1">
                <a:gsLst>
                  <a:gs pos="46000">
                    <a:srgbClr val="A1D8F1"/>
                  </a:gs>
                  <a:gs pos="3000">
                    <a:srgbClr val="6CC3EA"/>
                  </a:gs>
                  <a:gs pos="90000">
                    <a:srgbClr val="6CC3EA"/>
                  </a:gs>
                </a:gsLst>
                <a:lin ang="10800000" scaled="1"/>
                <a:tileRect/>
              </a:gradFill>
              <a:scene3d>
                <a:camera prst="orthographicFront"/>
                <a:lightRig rig="threePt" dir="t"/>
              </a:scene3d>
              <a:sp3d>
                <a:bevelT w="50800"/>
              </a:sp3d>
            </c:spPr>
          </c:dPt>
          <c:dPt>
            <c:idx val="3"/>
            <c:invertIfNegative val="0"/>
            <c:bubble3D val="0"/>
            <c:spPr>
              <a:gradFill flip="none" rotWithShape="1">
                <a:gsLst>
                  <a:gs pos="46000">
                    <a:srgbClr val="A1D8F1"/>
                  </a:gs>
                  <a:gs pos="3000">
                    <a:srgbClr val="6CC3EA"/>
                  </a:gs>
                  <a:gs pos="90000">
                    <a:srgbClr val="6CC3EA"/>
                  </a:gs>
                </a:gsLst>
                <a:lin ang="10800000" scaled="1"/>
                <a:tileRect/>
              </a:gradFill>
              <a:scene3d>
                <a:camera prst="orthographicFront"/>
                <a:lightRig rig="threePt" dir="t"/>
              </a:scene3d>
              <a:sp3d>
                <a:bevelT w="50800"/>
              </a:sp3d>
            </c:spPr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3.5</c:v>
                </c:pt>
                <c:pt idx="2">
                  <c:v>3.7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gradFill flip="none" rotWithShape="1">
              <a:gsLst>
                <a:gs pos="1000">
                  <a:sysClr val="window" lastClr="FFFFFF">
                    <a:lumMod val="6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0" scaled="1"/>
              <a:tileRect/>
            </a:gradFill>
            <a:scene3d>
              <a:camera prst="orthographicFront"/>
              <a:lightRig rig="threePt" dir="t"/>
            </a:scene3d>
            <a:sp3d>
              <a:bevelT w="50800"/>
            </a:sp3d>
          </c:spPr>
          <c:invertIfNegative val="0"/>
          <c:dPt>
            <c:idx val="0"/>
            <c:invertIfNegative val="0"/>
            <c:bubble3D val="0"/>
            <c:spPr>
              <a:gradFill flip="none" rotWithShape="1">
                <a:gsLst>
                  <a:gs pos="1000">
                    <a:sysClr val="window" lastClr="FFFFFF">
                      <a:lumMod val="6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0800000" scaled="1"/>
                <a:tileRect/>
              </a:gradFill>
              <a:scene3d>
                <a:camera prst="orthographicFront"/>
                <a:lightRig rig="threePt" dir="t"/>
              </a:scene3d>
              <a:sp3d>
                <a:bevelT w="50800"/>
              </a:sp3d>
            </c:spPr>
          </c:dPt>
          <c:dPt>
            <c:idx val="1"/>
            <c:invertIfNegative val="0"/>
            <c:bubble3D val="0"/>
            <c:spPr>
              <a:gradFill flip="none" rotWithShape="1">
                <a:gsLst>
                  <a:gs pos="1000">
                    <a:sysClr val="window" lastClr="FFFFFF">
                      <a:lumMod val="6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0800000" scaled="1"/>
                <a:tileRect/>
              </a:gradFill>
              <a:scene3d>
                <a:camera prst="orthographicFront"/>
                <a:lightRig rig="threePt" dir="t"/>
              </a:scene3d>
              <a:sp3d>
                <a:bevelT w="50800"/>
              </a:sp3d>
            </c:spPr>
          </c:dPt>
          <c:dPt>
            <c:idx val="2"/>
            <c:invertIfNegative val="0"/>
            <c:bubble3D val="0"/>
            <c:spPr>
              <a:gradFill flip="none" rotWithShape="1">
                <a:gsLst>
                  <a:gs pos="1000">
                    <a:sysClr val="window" lastClr="FFFFFF">
                      <a:lumMod val="6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0800000" scaled="1"/>
                <a:tileRect/>
              </a:gradFill>
              <a:scene3d>
                <a:camera prst="orthographicFront"/>
                <a:lightRig rig="threePt" dir="t"/>
              </a:scene3d>
              <a:sp3d>
                <a:bevelT w="50800"/>
              </a:sp3d>
            </c:spPr>
          </c:dPt>
          <c:dPt>
            <c:idx val="3"/>
            <c:invertIfNegative val="0"/>
            <c:bubble3D val="0"/>
            <c:spPr>
              <a:gradFill>
                <a:gsLst>
                  <a:gs pos="1000">
                    <a:sysClr val="window" lastClr="FFFFFF">
                      <a:lumMod val="6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</a:gradFill>
              <a:scene3d>
                <a:camera prst="orthographicFront"/>
                <a:lightRig rig="threePt" dir="t"/>
              </a:scene3d>
              <a:sp3d>
                <a:bevelT w="50800"/>
              </a:sp3d>
            </c:spPr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2.2999999999999998</c:v>
                </c:pt>
                <c:pt idx="2">
                  <c:v>2.9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186980800"/>
        <c:axId val="186981360"/>
      </c:barChart>
      <c:catAx>
        <c:axId val="186980800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86981360"/>
        <c:crosses val="autoZero"/>
        <c:auto val="1"/>
        <c:lblAlgn val="ctr"/>
        <c:lblOffset val="100"/>
        <c:noMultiLvlLbl val="0"/>
      </c:catAx>
      <c:valAx>
        <c:axId val="18698136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8698080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9261616913466709"/>
          <c:y val="0.90129999385912241"/>
          <c:w val="0.55472836156908911"/>
          <c:h val="9.7503283871808413E-2"/>
        </c:manualLayout>
      </c:layout>
      <c:overlay val="0"/>
      <c:txPr>
        <a:bodyPr/>
        <a:lstStyle/>
        <a:p>
          <a:pPr>
            <a:defRPr sz="1200">
              <a:latin typeface="Arial" panose="020B0604020202020204" pitchFamily="34" charset="0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scene3d>
      <a:camera prst="orthographicFront"/>
      <a:lightRig rig="threePt" dir="t"/>
    </a:scene3d>
    <a:sp3d>
      <a:bevelT/>
    </a:sp3d>
  </c:spPr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31B5F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invertIfNegative val="0"/>
            <c:bubble3D val="0"/>
            <c:spPr>
              <a:solidFill>
                <a:srgbClr val="EF7B11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"/>
            <c:invertIfNegative val="0"/>
            <c:bubble3D val="0"/>
            <c:spPr>
              <a:solidFill>
                <a:srgbClr val="FFA137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3"/>
            <c:invertIfNegative val="0"/>
            <c:bubble3D val="0"/>
            <c:spPr>
              <a:solidFill>
                <a:srgbClr val="FA0404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4"/>
            <c:invertIfNegative val="0"/>
            <c:bubble3D val="0"/>
            <c:spPr>
              <a:solidFill>
                <a:srgbClr val="3C5B9B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5"/>
            <c:invertIfNegative val="0"/>
            <c:bubble3D val="0"/>
            <c:spPr>
              <a:solidFill>
                <a:srgbClr val="F0975A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6"/>
            <c:invertIfNegative val="0"/>
            <c:bubble3D val="0"/>
            <c:spPr>
              <a:solidFill>
                <a:srgbClr val="58B5DE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7"/>
            <c:invertIfNegative val="0"/>
            <c:bubble3D val="0"/>
            <c:spPr>
              <a:solidFill>
                <a:srgbClr val="62983E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8"/>
            <c:invertIfNegative val="0"/>
            <c:bubble3D val="0"/>
            <c:spPr>
              <a:solidFill>
                <a:srgbClr val="FF4747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9"/>
            <c:invertIfNegative val="0"/>
            <c:bubble3D val="0"/>
            <c:spPr>
              <a:solidFill>
                <a:srgbClr val="6988C5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0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1"/>
            <c:invertIfNegative val="0"/>
            <c:bubble3D val="0"/>
            <c:spPr>
              <a:solidFill>
                <a:srgbClr val="78B74D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40</c:v>
                </c:pt>
                <c:pt idx="1">
                  <c:v>30</c:v>
                </c:pt>
                <c:pt idx="2">
                  <c:v>20</c:v>
                </c:pt>
                <c:pt idx="3">
                  <c:v>30</c:v>
                </c:pt>
                <c:pt idx="4">
                  <c:v>50</c:v>
                </c:pt>
                <c:pt idx="5">
                  <c:v>62</c:v>
                </c:pt>
                <c:pt idx="6">
                  <c:v>50</c:v>
                </c:pt>
                <c:pt idx="7">
                  <c:v>75</c:v>
                </c:pt>
                <c:pt idx="8">
                  <c:v>60</c:v>
                </c:pt>
                <c:pt idx="9">
                  <c:v>80</c:v>
                </c:pt>
                <c:pt idx="10">
                  <c:v>90</c:v>
                </c:pt>
                <c:pt idx="11">
                  <c:v>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2"/>
        <c:shape val="cylinder"/>
        <c:axId val="186983600"/>
        <c:axId val="186984160"/>
        <c:axId val="0"/>
      </c:bar3DChart>
      <c:catAx>
        <c:axId val="186983600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186984160"/>
        <c:crosses val="autoZero"/>
        <c:auto val="1"/>
        <c:lblAlgn val="ctr"/>
        <c:lblOffset val="100"/>
        <c:noMultiLvlLbl val="0"/>
      </c:catAx>
      <c:valAx>
        <c:axId val="186984160"/>
        <c:scaling>
          <c:orientation val="minMax"/>
          <c:max val="100"/>
          <c:min val="0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86983600"/>
        <c:crosses val="autoZero"/>
        <c:crossBetween val="between"/>
        <c:majorUnit val="20"/>
        <c:minorUnit val="0.1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5039773124994009E-2"/>
          <c:y val="0.90710323141425508"/>
          <c:w val="0.84653440056165219"/>
          <c:h val="6.854611923509561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Adobe Gothic Std B" panose="020B0800000000000000" pitchFamily="34" charset="-128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 cmpd="sng" algn="ctr">
              <a:solidFill>
                <a:schemeClr val="dk1">
                  <a:tint val="88500"/>
                  <a:shade val="95000"/>
                  <a:satMod val="105000"/>
                </a:schemeClr>
              </a:solidFill>
              <a:prstDash val="solid"/>
              <a:round/>
            </a:ln>
            <a:effectLst/>
          </c:spPr>
          <c:marker>
            <c:symbol val="diamond"/>
            <c:size val="9"/>
            <c:spPr>
              <a:solidFill>
                <a:schemeClr val="dk1">
                  <a:tint val="88500"/>
                </a:schemeClr>
              </a:solidFill>
              <a:ln w="9525" cap="flat" cmpd="sng" algn="ctr">
                <a:solidFill>
                  <a:schemeClr val="dk1">
                    <a:tint val="88500"/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marker>
          <c:cat>
            <c:strRef>
              <c:f>Sheet1!$A$2:$A$10</c:f>
              <c:strCache>
                <c:ptCount val="9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  <c:pt idx="6">
                  <c:v>Category 7</c:v>
                </c:pt>
                <c:pt idx="7">
                  <c:v>Category 8</c:v>
                </c:pt>
                <c:pt idx="8">
                  <c:v>Category 9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15</c:v>
                </c:pt>
                <c:pt idx="1">
                  <c:v>25</c:v>
                </c:pt>
                <c:pt idx="2">
                  <c:v>35</c:v>
                </c:pt>
                <c:pt idx="3">
                  <c:v>45</c:v>
                </c:pt>
                <c:pt idx="4">
                  <c:v>56</c:v>
                </c:pt>
                <c:pt idx="5">
                  <c:v>66</c:v>
                </c:pt>
                <c:pt idx="6">
                  <c:v>75</c:v>
                </c:pt>
                <c:pt idx="7">
                  <c:v>85</c:v>
                </c:pt>
                <c:pt idx="8">
                  <c:v>100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7497056"/>
        <c:axId val="187497616"/>
      </c:lineChart>
      <c:catAx>
        <c:axId val="187497056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187497616"/>
        <c:crosses val="autoZero"/>
        <c:auto val="1"/>
        <c:lblAlgn val="ctr"/>
        <c:lblOffset val="100"/>
        <c:noMultiLvlLbl val="0"/>
      </c:catAx>
      <c:valAx>
        <c:axId val="187497616"/>
        <c:scaling>
          <c:orientation val="minMax"/>
          <c:max val="100"/>
          <c:min val="0"/>
        </c:scaling>
        <c:delete val="1"/>
        <c:axPos val="l"/>
        <c:numFmt formatCode="General" sourceLinked="1"/>
        <c:majorTickMark val="none"/>
        <c:minorTickMark val="none"/>
        <c:tickLblPos val="high"/>
        <c:crossAx val="187497056"/>
        <c:crosses val="autoZero"/>
        <c:crossBetween val="between"/>
        <c:majorUnit val="20"/>
        <c:minorUnit val="2"/>
      </c:valAx>
      <c:spPr>
        <a:noFill/>
        <a:ln w="25400">
          <a:noFill/>
        </a:ln>
        <a:effectLst/>
      </c:spPr>
    </c:plotArea>
    <c:plotVisOnly val="1"/>
    <c:dispBlanksAs val="zero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800"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9">
  <a:schemeClr val="accent6"/>
</cs:colorStyle>
</file>

<file path=ppt/charts/colors2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1965A7-FE28-48DF-93AD-220762215258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26B678-1628-453D-847F-63FC401675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7807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26B678-1628-453D-847F-63FC4016752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9259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26B678-1628-453D-847F-63FC4016752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7818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26B678-1628-453D-847F-63FC4016752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2247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26B678-1628-453D-847F-63FC4016752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1874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26B678-1628-453D-847F-63FC4016752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1345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04" t="17658" r="23378" b="58738"/>
          <a:stretch/>
        </p:blipFill>
        <p:spPr>
          <a:xfrm>
            <a:off x="6857998" y="5829425"/>
            <a:ext cx="2261288" cy="1028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595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23262-B3EB-4237-B75C-FAC8EB029233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145D3-1938-4AD3-90EE-99FA0E4D05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798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23262-B3EB-4237-B75C-FAC8EB029233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145D3-1938-4AD3-90EE-99FA0E4D05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424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04" t="17658" r="23378" b="58738"/>
          <a:stretch/>
        </p:blipFill>
        <p:spPr>
          <a:xfrm>
            <a:off x="6833286" y="37071"/>
            <a:ext cx="2261288" cy="1028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168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23262-B3EB-4237-B75C-FAC8EB029233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145D3-1938-4AD3-90EE-99FA0E4D05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64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23262-B3EB-4237-B75C-FAC8EB029233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145D3-1938-4AD3-90EE-99FA0E4D05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065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23262-B3EB-4237-B75C-FAC8EB029233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145D3-1938-4AD3-90EE-99FA0E4D05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934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23262-B3EB-4237-B75C-FAC8EB029233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145D3-1938-4AD3-90EE-99FA0E4D05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7622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23262-B3EB-4237-B75C-FAC8EB029233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145D3-1938-4AD3-90EE-99FA0E4D05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649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23262-B3EB-4237-B75C-FAC8EB029233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145D3-1938-4AD3-90EE-99FA0E4D05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188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23262-B3EB-4237-B75C-FAC8EB029233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145D3-1938-4AD3-90EE-99FA0E4D05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817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23262-B3EB-4237-B75C-FAC8EB029233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4145D3-1938-4AD3-90EE-99FA0E4D05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215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18" Type="http://schemas.openxmlformats.org/officeDocument/2006/relationships/image" Target="../media/image39.png"/><Relationship Id="rId3" Type="http://schemas.openxmlformats.org/officeDocument/2006/relationships/image" Target="../media/image24.png"/><Relationship Id="rId21" Type="http://schemas.openxmlformats.org/officeDocument/2006/relationships/image" Target="../media/image42.png"/><Relationship Id="rId7" Type="http://schemas.openxmlformats.org/officeDocument/2006/relationships/image" Target="../media/image28.png"/><Relationship Id="rId12" Type="http://schemas.openxmlformats.org/officeDocument/2006/relationships/image" Target="../media/image33.png"/><Relationship Id="rId17" Type="http://schemas.openxmlformats.org/officeDocument/2006/relationships/image" Target="../media/image38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37.png"/><Relationship Id="rId20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5" Type="http://schemas.openxmlformats.org/officeDocument/2006/relationships/image" Target="../media/image36.png"/><Relationship Id="rId23" Type="http://schemas.openxmlformats.org/officeDocument/2006/relationships/image" Target="../media/image44.png"/><Relationship Id="rId10" Type="http://schemas.openxmlformats.org/officeDocument/2006/relationships/image" Target="../media/image31.png"/><Relationship Id="rId19" Type="http://schemas.openxmlformats.org/officeDocument/2006/relationships/image" Target="../media/image40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Relationship Id="rId14" Type="http://schemas.openxmlformats.org/officeDocument/2006/relationships/image" Target="../media/image35.png"/><Relationship Id="rId22" Type="http://schemas.openxmlformats.org/officeDocument/2006/relationships/image" Target="../media/image4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6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54675" y="3530832"/>
            <a:ext cx="4378122" cy="92333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5400" b="1" dirty="0" smtClean="0">
                <a:ln w="9525">
                  <a:noFill/>
                </a:ln>
                <a:gradFill>
                  <a:gsLst>
                    <a:gs pos="11000">
                      <a:srgbClr val="CC7D80"/>
                    </a:gs>
                    <a:gs pos="92000">
                      <a:schemeClr val="bg1"/>
                    </a:gs>
                  </a:gsLst>
                  <a:lin ang="5400000" scaled="1"/>
                </a:gradFill>
                <a:effectLst>
                  <a:reflection blurRad="76200" stA="36000" endPos="320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Social Media</a:t>
            </a:r>
            <a:endParaRPr lang="en-US" sz="5400" b="1" dirty="0">
              <a:ln w="9525">
                <a:noFill/>
              </a:ln>
              <a:gradFill>
                <a:gsLst>
                  <a:gs pos="11000">
                    <a:srgbClr val="CC7D80"/>
                  </a:gs>
                  <a:gs pos="92000">
                    <a:schemeClr val="bg1"/>
                  </a:gs>
                </a:gsLst>
                <a:lin ang="5400000" scaled="1"/>
              </a:gradFill>
              <a:effectLst>
                <a:reflection blurRad="76200" stA="36000" endPos="32000" dir="5400000" sy="-100000" algn="bl" rotWithShape="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517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1"/>
          <p:cNvSpPr txBox="1">
            <a:spLocks/>
          </p:cNvSpPr>
          <p:nvPr/>
        </p:nvSpPr>
        <p:spPr>
          <a:xfrm>
            <a:off x="0" y="526880"/>
            <a:ext cx="5538038" cy="49367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Social Media </a:t>
            </a:r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Engagement</a:t>
            </a:r>
          </a:p>
        </p:txBody>
      </p:sp>
      <p:grpSp>
        <p:nvGrpSpPr>
          <p:cNvPr id="81" name="Group 80"/>
          <p:cNvGrpSpPr/>
          <p:nvPr/>
        </p:nvGrpSpPr>
        <p:grpSpPr>
          <a:xfrm>
            <a:off x="1962110" y="1475251"/>
            <a:ext cx="5048290" cy="5040328"/>
            <a:chOff x="1962110" y="1475251"/>
            <a:chExt cx="5048290" cy="5040328"/>
          </a:xfrm>
        </p:grpSpPr>
        <p:grpSp>
          <p:nvGrpSpPr>
            <p:cNvPr id="3" name="Group 2"/>
            <p:cNvGrpSpPr/>
            <p:nvPr/>
          </p:nvGrpSpPr>
          <p:grpSpPr>
            <a:xfrm>
              <a:off x="1962110" y="1475251"/>
              <a:ext cx="5048290" cy="5040328"/>
              <a:chOff x="2134388" y="1501755"/>
              <a:chExt cx="5048290" cy="5040328"/>
            </a:xfrm>
            <a:effectLst>
              <a:outerShdw blurRad="76200" sx="101000" sy="101000" algn="ctr" rotWithShape="0">
                <a:prstClr val="black">
                  <a:alpha val="25000"/>
                </a:prstClr>
              </a:outerShdw>
            </a:effectLst>
          </p:grpSpPr>
          <p:sp>
            <p:nvSpPr>
              <p:cNvPr id="4" name="Rectangle 4"/>
              <p:cNvSpPr/>
              <p:nvPr/>
            </p:nvSpPr>
            <p:spPr>
              <a:xfrm rot="21420000">
                <a:off x="4335982" y="1501755"/>
                <a:ext cx="875390" cy="1731702"/>
              </a:xfrm>
              <a:custGeom>
                <a:avLst/>
                <a:gdLst>
                  <a:gd name="connsiteX0" fmla="*/ 0 w 919942"/>
                  <a:gd name="connsiteY0" fmla="*/ 0 h 1945178"/>
                  <a:gd name="connsiteX1" fmla="*/ 919942 w 919942"/>
                  <a:gd name="connsiteY1" fmla="*/ 0 h 1945178"/>
                  <a:gd name="connsiteX2" fmla="*/ 919942 w 919942"/>
                  <a:gd name="connsiteY2" fmla="*/ 1945178 h 1945178"/>
                  <a:gd name="connsiteX3" fmla="*/ 0 w 919942"/>
                  <a:gd name="connsiteY3" fmla="*/ 1945178 h 1945178"/>
                  <a:gd name="connsiteX4" fmla="*/ 0 w 919942"/>
                  <a:gd name="connsiteY4" fmla="*/ 0 h 1945178"/>
                  <a:gd name="connsiteX0" fmla="*/ 0 w 919942"/>
                  <a:gd name="connsiteY0" fmla="*/ 0 h 2072640"/>
                  <a:gd name="connsiteX1" fmla="*/ 919942 w 919942"/>
                  <a:gd name="connsiteY1" fmla="*/ 0 h 2072640"/>
                  <a:gd name="connsiteX2" fmla="*/ 919942 w 919942"/>
                  <a:gd name="connsiteY2" fmla="*/ 1945178 h 2072640"/>
                  <a:gd name="connsiteX3" fmla="*/ 349134 w 919942"/>
                  <a:gd name="connsiteY3" fmla="*/ 2072640 h 2072640"/>
                  <a:gd name="connsiteX4" fmla="*/ 0 w 919942"/>
                  <a:gd name="connsiteY4" fmla="*/ 0 h 2072640"/>
                  <a:gd name="connsiteX0" fmla="*/ 0 w 858982"/>
                  <a:gd name="connsiteY0" fmla="*/ 1086196 h 2072640"/>
                  <a:gd name="connsiteX1" fmla="*/ 858982 w 858982"/>
                  <a:gd name="connsiteY1" fmla="*/ 0 h 2072640"/>
                  <a:gd name="connsiteX2" fmla="*/ 858982 w 858982"/>
                  <a:gd name="connsiteY2" fmla="*/ 1945178 h 2072640"/>
                  <a:gd name="connsiteX3" fmla="*/ 288174 w 858982"/>
                  <a:gd name="connsiteY3" fmla="*/ 2072640 h 2072640"/>
                  <a:gd name="connsiteX4" fmla="*/ 0 w 858982"/>
                  <a:gd name="connsiteY4" fmla="*/ 1086196 h 2072640"/>
                  <a:gd name="connsiteX0" fmla="*/ 0 w 914400"/>
                  <a:gd name="connsiteY0" fmla="*/ 266007 h 1252451"/>
                  <a:gd name="connsiteX1" fmla="*/ 914400 w 914400"/>
                  <a:gd name="connsiteY1" fmla="*/ 0 h 1252451"/>
                  <a:gd name="connsiteX2" fmla="*/ 858982 w 914400"/>
                  <a:gd name="connsiteY2" fmla="*/ 1124989 h 1252451"/>
                  <a:gd name="connsiteX3" fmla="*/ 288174 w 914400"/>
                  <a:gd name="connsiteY3" fmla="*/ 1252451 h 1252451"/>
                  <a:gd name="connsiteX4" fmla="*/ 0 w 914400"/>
                  <a:gd name="connsiteY4" fmla="*/ 266007 h 1252451"/>
                  <a:gd name="connsiteX0" fmla="*/ 0 w 858982"/>
                  <a:gd name="connsiteY0" fmla="*/ 964276 h 1950720"/>
                  <a:gd name="connsiteX1" fmla="*/ 615142 w 858982"/>
                  <a:gd name="connsiteY1" fmla="*/ 0 h 1950720"/>
                  <a:gd name="connsiteX2" fmla="*/ 858982 w 858982"/>
                  <a:gd name="connsiteY2" fmla="*/ 1823258 h 1950720"/>
                  <a:gd name="connsiteX3" fmla="*/ 288174 w 858982"/>
                  <a:gd name="connsiteY3" fmla="*/ 1950720 h 1950720"/>
                  <a:gd name="connsiteX4" fmla="*/ 0 w 858982"/>
                  <a:gd name="connsiteY4" fmla="*/ 964276 h 1950720"/>
                  <a:gd name="connsiteX0" fmla="*/ 68734 w 927716"/>
                  <a:gd name="connsiteY0" fmla="*/ 964276 h 1950720"/>
                  <a:gd name="connsiteX1" fmla="*/ 683876 w 927716"/>
                  <a:gd name="connsiteY1" fmla="*/ 0 h 1950720"/>
                  <a:gd name="connsiteX2" fmla="*/ 927716 w 927716"/>
                  <a:gd name="connsiteY2" fmla="*/ 1823258 h 1950720"/>
                  <a:gd name="connsiteX3" fmla="*/ 356908 w 927716"/>
                  <a:gd name="connsiteY3" fmla="*/ 1950720 h 1950720"/>
                  <a:gd name="connsiteX4" fmla="*/ 68734 w 927716"/>
                  <a:gd name="connsiteY4" fmla="*/ 964276 h 1950720"/>
                  <a:gd name="connsiteX0" fmla="*/ 74103 w 933085"/>
                  <a:gd name="connsiteY0" fmla="*/ 999071 h 1985515"/>
                  <a:gd name="connsiteX1" fmla="*/ 689245 w 933085"/>
                  <a:gd name="connsiteY1" fmla="*/ 34795 h 1985515"/>
                  <a:gd name="connsiteX2" fmla="*/ 933085 w 933085"/>
                  <a:gd name="connsiteY2" fmla="*/ 1858053 h 1985515"/>
                  <a:gd name="connsiteX3" fmla="*/ 362277 w 933085"/>
                  <a:gd name="connsiteY3" fmla="*/ 1985515 h 1985515"/>
                  <a:gd name="connsiteX4" fmla="*/ 74103 w 933085"/>
                  <a:gd name="connsiteY4" fmla="*/ 999071 h 1985515"/>
                  <a:gd name="connsiteX0" fmla="*/ 74103 w 922002"/>
                  <a:gd name="connsiteY0" fmla="*/ 999071 h 1985515"/>
                  <a:gd name="connsiteX1" fmla="*/ 689245 w 922002"/>
                  <a:gd name="connsiteY1" fmla="*/ 34795 h 1985515"/>
                  <a:gd name="connsiteX2" fmla="*/ 922002 w 922002"/>
                  <a:gd name="connsiteY2" fmla="*/ 938112 h 1985515"/>
                  <a:gd name="connsiteX3" fmla="*/ 362277 w 922002"/>
                  <a:gd name="connsiteY3" fmla="*/ 1985515 h 1985515"/>
                  <a:gd name="connsiteX4" fmla="*/ 74103 w 922002"/>
                  <a:gd name="connsiteY4" fmla="*/ 999071 h 1985515"/>
                  <a:gd name="connsiteX0" fmla="*/ 74103 w 922002"/>
                  <a:gd name="connsiteY0" fmla="*/ 999071 h 1939261"/>
                  <a:gd name="connsiteX1" fmla="*/ 689245 w 922002"/>
                  <a:gd name="connsiteY1" fmla="*/ 34795 h 1939261"/>
                  <a:gd name="connsiteX2" fmla="*/ 922002 w 922002"/>
                  <a:gd name="connsiteY2" fmla="*/ 938112 h 1939261"/>
                  <a:gd name="connsiteX3" fmla="*/ 358719 w 922002"/>
                  <a:gd name="connsiteY3" fmla="*/ 1939261 h 1939261"/>
                  <a:gd name="connsiteX4" fmla="*/ 74103 w 922002"/>
                  <a:gd name="connsiteY4" fmla="*/ 999071 h 1939261"/>
                  <a:gd name="connsiteX0" fmla="*/ 74103 w 995127"/>
                  <a:gd name="connsiteY0" fmla="*/ 999071 h 1939261"/>
                  <a:gd name="connsiteX1" fmla="*/ 689245 w 995127"/>
                  <a:gd name="connsiteY1" fmla="*/ 34795 h 1939261"/>
                  <a:gd name="connsiteX2" fmla="*/ 922002 w 995127"/>
                  <a:gd name="connsiteY2" fmla="*/ 938112 h 1939261"/>
                  <a:gd name="connsiteX3" fmla="*/ 358719 w 995127"/>
                  <a:gd name="connsiteY3" fmla="*/ 1939261 h 1939261"/>
                  <a:gd name="connsiteX4" fmla="*/ 74103 w 995127"/>
                  <a:gd name="connsiteY4" fmla="*/ 999071 h 1939261"/>
                  <a:gd name="connsiteX0" fmla="*/ 74103 w 981161"/>
                  <a:gd name="connsiteY0" fmla="*/ 999071 h 1939261"/>
                  <a:gd name="connsiteX1" fmla="*/ 689245 w 981161"/>
                  <a:gd name="connsiteY1" fmla="*/ 34795 h 1939261"/>
                  <a:gd name="connsiteX2" fmla="*/ 922002 w 981161"/>
                  <a:gd name="connsiteY2" fmla="*/ 938112 h 1939261"/>
                  <a:gd name="connsiteX3" fmla="*/ 358719 w 981161"/>
                  <a:gd name="connsiteY3" fmla="*/ 1939261 h 1939261"/>
                  <a:gd name="connsiteX4" fmla="*/ 74103 w 981161"/>
                  <a:gd name="connsiteY4" fmla="*/ 999071 h 1939261"/>
                  <a:gd name="connsiteX0" fmla="*/ 74103 w 982037"/>
                  <a:gd name="connsiteY0" fmla="*/ 999071 h 1939261"/>
                  <a:gd name="connsiteX1" fmla="*/ 689245 w 982037"/>
                  <a:gd name="connsiteY1" fmla="*/ 34795 h 1939261"/>
                  <a:gd name="connsiteX2" fmla="*/ 922002 w 982037"/>
                  <a:gd name="connsiteY2" fmla="*/ 938112 h 1939261"/>
                  <a:gd name="connsiteX3" fmla="*/ 358719 w 982037"/>
                  <a:gd name="connsiteY3" fmla="*/ 1939261 h 1939261"/>
                  <a:gd name="connsiteX4" fmla="*/ 74103 w 982037"/>
                  <a:gd name="connsiteY4" fmla="*/ 999071 h 1939261"/>
                  <a:gd name="connsiteX0" fmla="*/ 74103 w 995362"/>
                  <a:gd name="connsiteY0" fmla="*/ 999071 h 1939261"/>
                  <a:gd name="connsiteX1" fmla="*/ 689245 w 995362"/>
                  <a:gd name="connsiteY1" fmla="*/ 34795 h 1939261"/>
                  <a:gd name="connsiteX2" fmla="*/ 922002 w 995362"/>
                  <a:gd name="connsiteY2" fmla="*/ 938112 h 1939261"/>
                  <a:gd name="connsiteX3" fmla="*/ 358719 w 995362"/>
                  <a:gd name="connsiteY3" fmla="*/ 1939261 h 1939261"/>
                  <a:gd name="connsiteX4" fmla="*/ 74103 w 995362"/>
                  <a:gd name="connsiteY4" fmla="*/ 999071 h 1939261"/>
                  <a:gd name="connsiteX0" fmla="*/ 74103 w 995362"/>
                  <a:gd name="connsiteY0" fmla="*/ 997916 h 1938106"/>
                  <a:gd name="connsiteX1" fmla="*/ 689245 w 995362"/>
                  <a:gd name="connsiteY1" fmla="*/ 33640 h 1938106"/>
                  <a:gd name="connsiteX2" fmla="*/ 922002 w 995362"/>
                  <a:gd name="connsiteY2" fmla="*/ 936957 h 1938106"/>
                  <a:gd name="connsiteX3" fmla="*/ 358719 w 995362"/>
                  <a:gd name="connsiteY3" fmla="*/ 1938106 h 1938106"/>
                  <a:gd name="connsiteX4" fmla="*/ 74103 w 995362"/>
                  <a:gd name="connsiteY4" fmla="*/ 997916 h 1938106"/>
                  <a:gd name="connsiteX0" fmla="*/ 74103 w 995362"/>
                  <a:gd name="connsiteY0" fmla="*/ 989001 h 1929191"/>
                  <a:gd name="connsiteX1" fmla="*/ 689245 w 995362"/>
                  <a:gd name="connsiteY1" fmla="*/ 24725 h 1929191"/>
                  <a:gd name="connsiteX2" fmla="*/ 922002 w 995362"/>
                  <a:gd name="connsiteY2" fmla="*/ 928042 h 1929191"/>
                  <a:gd name="connsiteX3" fmla="*/ 358719 w 995362"/>
                  <a:gd name="connsiteY3" fmla="*/ 1929191 h 1929191"/>
                  <a:gd name="connsiteX4" fmla="*/ 74103 w 995362"/>
                  <a:gd name="connsiteY4" fmla="*/ 989001 h 1929191"/>
                  <a:gd name="connsiteX0" fmla="*/ 75839 w 997098"/>
                  <a:gd name="connsiteY0" fmla="*/ 994500 h 1934690"/>
                  <a:gd name="connsiteX1" fmla="*/ 690981 w 997098"/>
                  <a:gd name="connsiteY1" fmla="*/ 30224 h 1934690"/>
                  <a:gd name="connsiteX2" fmla="*/ 923738 w 997098"/>
                  <a:gd name="connsiteY2" fmla="*/ 933541 h 1934690"/>
                  <a:gd name="connsiteX3" fmla="*/ 360455 w 997098"/>
                  <a:gd name="connsiteY3" fmla="*/ 1934690 h 1934690"/>
                  <a:gd name="connsiteX4" fmla="*/ 75839 w 997098"/>
                  <a:gd name="connsiteY4" fmla="*/ 994500 h 1934690"/>
                  <a:gd name="connsiteX0" fmla="*/ 75839 w 997098"/>
                  <a:gd name="connsiteY0" fmla="*/ 994500 h 1948922"/>
                  <a:gd name="connsiteX1" fmla="*/ 690981 w 997098"/>
                  <a:gd name="connsiteY1" fmla="*/ 30224 h 1948922"/>
                  <a:gd name="connsiteX2" fmla="*/ 923738 w 997098"/>
                  <a:gd name="connsiteY2" fmla="*/ 933541 h 1948922"/>
                  <a:gd name="connsiteX3" fmla="*/ 356897 w 997098"/>
                  <a:gd name="connsiteY3" fmla="*/ 1948922 h 1948922"/>
                  <a:gd name="connsiteX4" fmla="*/ 75839 w 997098"/>
                  <a:gd name="connsiteY4" fmla="*/ 994500 h 1948922"/>
                  <a:gd name="connsiteX0" fmla="*/ 62961 w 984220"/>
                  <a:gd name="connsiteY0" fmla="*/ 995076 h 1949498"/>
                  <a:gd name="connsiteX1" fmla="*/ 678103 w 984220"/>
                  <a:gd name="connsiteY1" fmla="*/ 30800 h 1949498"/>
                  <a:gd name="connsiteX2" fmla="*/ 910860 w 984220"/>
                  <a:gd name="connsiteY2" fmla="*/ 934117 h 1949498"/>
                  <a:gd name="connsiteX3" fmla="*/ 344019 w 984220"/>
                  <a:gd name="connsiteY3" fmla="*/ 1949498 h 1949498"/>
                  <a:gd name="connsiteX4" fmla="*/ 62961 w 984220"/>
                  <a:gd name="connsiteY4" fmla="*/ 995076 h 1949498"/>
                  <a:gd name="connsiteX0" fmla="*/ 56692 w 977951"/>
                  <a:gd name="connsiteY0" fmla="*/ 994691 h 1949113"/>
                  <a:gd name="connsiteX1" fmla="*/ 671834 w 977951"/>
                  <a:gd name="connsiteY1" fmla="*/ 30415 h 1949113"/>
                  <a:gd name="connsiteX2" fmla="*/ 904591 w 977951"/>
                  <a:gd name="connsiteY2" fmla="*/ 933732 h 1949113"/>
                  <a:gd name="connsiteX3" fmla="*/ 337750 w 977951"/>
                  <a:gd name="connsiteY3" fmla="*/ 1949113 h 1949113"/>
                  <a:gd name="connsiteX4" fmla="*/ 56692 w 977951"/>
                  <a:gd name="connsiteY4" fmla="*/ 994691 h 1949113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5488" h="1949498">
                    <a:moveTo>
                      <a:pt x="64229" y="995076"/>
                    </a:moveTo>
                    <a:cubicBezTo>
                      <a:pt x="-191925" y="236257"/>
                      <a:pt x="380934" y="-110139"/>
                      <a:pt x="679371" y="30800"/>
                    </a:cubicBezTo>
                    <a:cubicBezTo>
                      <a:pt x="625312" y="18804"/>
                      <a:pt x="1179665" y="163359"/>
                      <a:pt x="912128" y="934117"/>
                    </a:cubicBezTo>
                    <a:cubicBezTo>
                      <a:pt x="705391" y="1393547"/>
                      <a:pt x="534234" y="1611038"/>
                      <a:pt x="345287" y="1949498"/>
                    </a:cubicBezTo>
                    <a:lnTo>
                      <a:pt x="64229" y="995076"/>
                    </a:lnTo>
                    <a:close/>
                  </a:path>
                </a:pathLst>
              </a:custGeom>
              <a:solidFill>
                <a:srgbClr val="70330A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Rectangle 4"/>
              <p:cNvSpPr/>
              <p:nvPr/>
            </p:nvSpPr>
            <p:spPr>
              <a:xfrm rot="960000">
                <a:off x="4770643" y="1587119"/>
                <a:ext cx="875390" cy="1731702"/>
              </a:xfrm>
              <a:custGeom>
                <a:avLst/>
                <a:gdLst>
                  <a:gd name="connsiteX0" fmla="*/ 0 w 919942"/>
                  <a:gd name="connsiteY0" fmla="*/ 0 h 1945178"/>
                  <a:gd name="connsiteX1" fmla="*/ 919942 w 919942"/>
                  <a:gd name="connsiteY1" fmla="*/ 0 h 1945178"/>
                  <a:gd name="connsiteX2" fmla="*/ 919942 w 919942"/>
                  <a:gd name="connsiteY2" fmla="*/ 1945178 h 1945178"/>
                  <a:gd name="connsiteX3" fmla="*/ 0 w 919942"/>
                  <a:gd name="connsiteY3" fmla="*/ 1945178 h 1945178"/>
                  <a:gd name="connsiteX4" fmla="*/ 0 w 919942"/>
                  <a:gd name="connsiteY4" fmla="*/ 0 h 1945178"/>
                  <a:gd name="connsiteX0" fmla="*/ 0 w 919942"/>
                  <a:gd name="connsiteY0" fmla="*/ 0 h 2072640"/>
                  <a:gd name="connsiteX1" fmla="*/ 919942 w 919942"/>
                  <a:gd name="connsiteY1" fmla="*/ 0 h 2072640"/>
                  <a:gd name="connsiteX2" fmla="*/ 919942 w 919942"/>
                  <a:gd name="connsiteY2" fmla="*/ 1945178 h 2072640"/>
                  <a:gd name="connsiteX3" fmla="*/ 349134 w 919942"/>
                  <a:gd name="connsiteY3" fmla="*/ 2072640 h 2072640"/>
                  <a:gd name="connsiteX4" fmla="*/ 0 w 919942"/>
                  <a:gd name="connsiteY4" fmla="*/ 0 h 2072640"/>
                  <a:gd name="connsiteX0" fmla="*/ 0 w 858982"/>
                  <a:gd name="connsiteY0" fmla="*/ 1086196 h 2072640"/>
                  <a:gd name="connsiteX1" fmla="*/ 858982 w 858982"/>
                  <a:gd name="connsiteY1" fmla="*/ 0 h 2072640"/>
                  <a:gd name="connsiteX2" fmla="*/ 858982 w 858982"/>
                  <a:gd name="connsiteY2" fmla="*/ 1945178 h 2072640"/>
                  <a:gd name="connsiteX3" fmla="*/ 288174 w 858982"/>
                  <a:gd name="connsiteY3" fmla="*/ 2072640 h 2072640"/>
                  <a:gd name="connsiteX4" fmla="*/ 0 w 858982"/>
                  <a:gd name="connsiteY4" fmla="*/ 1086196 h 2072640"/>
                  <a:gd name="connsiteX0" fmla="*/ 0 w 914400"/>
                  <a:gd name="connsiteY0" fmla="*/ 266007 h 1252451"/>
                  <a:gd name="connsiteX1" fmla="*/ 914400 w 914400"/>
                  <a:gd name="connsiteY1" fmla="*/ 0 h 1252451"/>
                  <a:gd name="connsiteX2" fmla="*/ 858982 w 914400"/>
                  <a:gd name="connsiteY2" fmla="*/ 1124989 h 1252451"/>
                  <a:gd name="connsiteX3" fmla="*/ 288174 w 914400"/>
                  <a:gd name="connsiteY3" fmla="*/ 1252451 h 1252451"/>
                  <a:gd name="connsiteX4" fmla="*/ 0 w 914400"/>
                  <a:gd name="connsiteY4" fmla="*/ 266007 h 1252451"/>
                  <a:gd name="connsiteX0" fmla="*/ 0 w 858982"/>
                  <a:gd name="connsiteY0" fmla="*/ 964276 h 1950720"/>
                  <a:gd name="connsiteX1" fmla="*/ 615142 w 858982"/>
                  <a:gd name="connsiteY1" fmla="*/ 0 h 1950720"/>
                  <a:gd name="connsiteX2" fmla="*/ 858982 w 858982"/>
                  <a:gd name="connsiteY2" fmla="*/ 1823258 h 1950720"/>
                  <a:gd name="connsiteX3" fmla="*/ 288174 w 858982"/>
                  <a:gd name="connsiteY3" fmla="*/ 1950720 h 1950720"/>
                  <a:gd name="connsiteX4" fmla="*/ 0 w 858982"/>
                  <a:gd name="connsiteY4" fmla="*/ 964276 h 1950720"/>
                  <a:gd name="connsiteX0" fmla="*/ 68734 w 927716"/>
                  <a:gd name="connsiteY0" fmla="*/ 964276 h 1950720"/>
                  <a:gd name="connsiteX1" fmla="*/ 683876 w 927716"/>
                  <a:gd name="connsiteY1" fmla="*/ 0 h 1950720"/>
                  <a:gd name="connsiteX2" fmla="*/ 927716 w 927716"/>
                  <a:gd name="connsiteY2" fmla="*/ 1823258 h 1950720"/>
                  <a:gd name="connsiteX3" fmla="*/ 356908 w 927716"/>
                  <a:gd name="connsiteY3" fmla="*/ 1950720 h 1950720"/>
                  <a:gd name="connsiteX4" fmla="*/ 68734 w 927716"/>
                  <a:gd name="connsiteY4" fmla="*/ 964276 h 1950720"/>
                  <a:gd name="connsiteX0" fmla="*/ 74103 w 933085"/>
                  <a:gd name="connsiteY0" fmla="*/ 999071 h 1985515"/>
                  <a:gd name="connsiteX1" fmla="*/ 689245 w 933085"/>
                  <a:gd name="connsiteY1" fmla="*/ 34795 h 1985515"/>
                  <a:gd name="connsiteX2" fmla="*/ 933085 w 933085"/>
                  <a:gd name="connsiteY2" fmla="*/ 1858053 h 1985515"/>
                  <a:gd name="connsiteX3" fmla="*/ 362277 w 933085"/>
                  <a:gd name="connsiteY3" fmla="*/ 1985515 h 1985515"/>
                  <a:gd name="connsiteX4" fmla="*/ 74103 w 933085"/>
                  <a:gd name="connsiteY4" fmla="*/ 999071 h 1985515"/>
                  <a:gd name="connsiteX0" fmla="*/ 74103 w 922002"/>
                  <a:gd name="connsiteY0" fmla="*/ 999071 h 1985515"/>
                  <a:gd name="connsiteX1" fmla="*/ 689245 w 922002"/>
                  <a:gd name="connsiteY1" fmla="*/ 34795 h 1985515"/>
                  <a:gd name="connsiteX2" fmla="*/ 922002 w 922002"/>
                  <a:gd name="connsiteY2" fmla="*/ 938112 h 1985515"/>
                  <a:gd name="connsiteX3" fmla="*/ 362277 w 922002"/>
                  <a:gd name="connsiteY3" fmla="*/ 1985515 h 1985515"/>
                  <a:gd name="connsiteX4" fmla="*/ 74103 w 922002"/>
                  <a:gd name="connsiteY4" fmla="*/ 999071 h 1985515"/>
                  <a:gd name="connsiteX0" fmla="*/ 74103 w 922002"/>
                  <a:gd name="connsiteY0" fmla="*/ 999071 h 1939261"/>
                  <a:gd name="connsiteX1" fmla="*/ 689245 w 922002"/>
                  <a:gd name="connsiteY1" fmla="*/ 34795 h 1939261"/>
                  <a:gd name="connsiteX2" fmla="*/ 922002 w 922002"/>
                  <a:gd name="connsiteY2" fmla="*/ 938112 h 1939261"/>
                  <a:gd name="connsiteX3" fmla="*/ 358719 w 922002"/>
                  <a:gd name="connsiteY3" fmla="*/ 1939261 h 1939261"/>
                  <a:gd name="connsiteX4" fmla="*/ 74103 w 922002"/>
                  <a:gd name="connsiteY4" fmla="*/ 999071 h 1939261"/>
                  <a:gd name="connsiteX0" fmla="*/ 74103 w 995127"/>
                  <a:gd name="connsiteY0" fmla="*/ 999071 h 1939261"/>
                  <a:gd name="connsiteX1" fmla="*/ 689245 w 995127"/>
                  <a:gd name="connsiteY1" fmla="*/ 34795 h 1939261"/>
                  <a:gd name="connsiteX2" fmla="*/ 922002 w 995127"/>
                  <a:gd name="connsiteY2" fmla="*/ 938112 h 1939261"/>
                  <a:gd name="connsiteX3" fmla="*/ 358719 w 995127"/>
                  <a:gd name="connsiteY3" fmla="*/ 1939261 h 1939261"/>
                  <a:gd name="connsiteX4" fmla="*/ 74103 w 995127"/>
                  <a:gd name="connsiteY4" fmla="*/ 999071 h 1939261"/>
                  <a:gd name="connsiteX0" fmla="*/ 74103 w 981161"/>
                  <a:gd name="connsiteY0" fmla="*/ 999071 h 1939261"/>
                  <a:gd name="connsiteX1" fmla="*/ 689245 w 981161"/>
                  <a:gd name="connsiteY1" fmla="*/ 34795 h 1939261"/>
                  <a:gd name="connsiteX2" fmla="*/ 922002 w 981161"/>
                  <a:gd name="connsiteY2" fmla="*/ 938112 h 1939261"/>
                  <a:gd name="connsiteX3" fmla="*/ 358719 w 981161"/>
                  <a:gd name="connsiteY3" fmla="*/ 1939261 h 1939261"/>
                  <a:gd name="connsiteX4" fmla="*/ 74103 w 981161"/>
                  <a:gd name="connsiteY4" fmla="*/ 999071 h 1939261"/>
                  <a:gd name="connsiteX0" fmla="*/ 74103 w 982037"/>
                  <a:gd name="connsiteY0" fmla="*/ 999071 h 1939261"/>
                  <a:gd name="connsiteX1" fmla="*/ 689245 w 982037"/>
                  <a:gd name="connsiteY1" fmla="*/ 34795 h 1939261"/>
                  <a:gd name="connsiteX2" fmla="*/ 922002 w 982037"/>
                  <a:gd name="connsiteY2" fmla="*/ 938112 h 1939261"/>
                  <a:gd name="connsiteX3" fmla="*/ 358719 w 982037"/>
                  <a:gd name="connsiteY3" fmla="*/ 1939261 h 1939261"/>
                  <a:gd name="connsiteX4" fmla="*/ 74103 w 982037"/>
                  <a:gd name="connsiteY4" fmla="*/ 999071 h 1939261"/>
                  <a:gd name="connsiteX0" fmla="*/ 74103 w 995362"/>
                  <a:gd name="connsiteY0" fmla="*/ 999071 h 1939261"/>
                  <a:gd name="connsiteX1" fmla="*/ 689245 w 995362"/>
                  <a:gd name="connsiteY1" fmla="*/ 34795 h 1939261"/>
                  <a:gd name="connsiteX2" fmla="*/ 922002 w 995362"/>
                  <a:gd name="connsiteY2" fmla="*/ 938112 h 1939261"/>
                  <a:gd name="connsiteX3" fmla="*/ 358719 w 995362"/>
                  <a:gd name="connsiteY3" fmla="*/ 1939261 h 1939261"/>
                  <a:gd name="connsiteX4" fmla="*/ 74103 w 995362"/>
                  <a:gd name="connsiteY4" fmla="*/ 999071 h 1939261"/>
                  <a:gd name="connsiteX0" fmla="*/ 74103 w 995362"/>
                  <a:gd name="connsiteY0" fmla="*/ 997916 h 1938106"/>
                  <a:gd name="connsiteX1" fmla="*/ 689245 w 995362"/>
                  <a:gd name="connsiteY1" fmla="*/ 33640 h 1938106"/>
                  <a:gd name="connsiteX2" fmla="*/ 922002 w 995362"/>
                  <a:gd name="connsiteY2" fmla="*/ 936957 h 1938106"/>
                  <a:gd name="connsiteX3" fmla="*/ 358719 w 995362"/>
                  <a:gd name="connsiteY3" fmla="*/ 1938106 h 1938106"/>
                  <a:gd name="connsiteX4" fmla="*/ 74103 w 995362"/>
                  <a:gd name="connsiteY4" fmla="*/ 997916 h 1938106"/>
                  <a:gd name="connsiteX0" fmla="*/ 74103 w 995362"/>
                  <a:gd name="connsiteY0" fmla="*/ 989001 h 1929191"/>
                  <a:gd name="connsiteX1" fmla="*/ 689245 w 995362"/>
                  <a:gd name="connsiteY1" fmla="*/ 24725 h 1929191"/>
                  <a:gd name="connsiteX2" fmla="*/ 922002 w 995362"/>
                  <a:gd name="connsiteY2" fmla="*/ 928042 h 1929191"/>
                  <a:gd name="connsiteX3" fmla="*/ 358719 w 995362"/>
                  <a:gd name="connsiteY3" fmla="*/ 1929191 h 1929191"/>
                  <a:gd name="connsiteX4" fmla="*/ 74103 w 995362"/>
                  <a:gd name="connsiteY4" fmla="*/ 989001 h 1929191"/>
                  <a:gd name="connsiteX0" fmla="*/ 75839 w 997098"/>
                  <a:gd name="connsiteY0" fmla="*/ 994500 h 1934690"/>
                  <a:gd name="connsiteX1" fmla="*/ 690981 w 997098"/>
                  <a:gd name="connsiteY1" fmla="*/ 30224 h 1934690"/>
                  <a:gd name="connsiteX2" fmla="*/ 923738 w 997098"/>
                  <a:gd name="connsiteY2" fmla="*/ 933541 h 1934690"/>
                  <a:gd name="connsiteX3" fmla="*/ 360455 w 997098"/>
                  <a:gd name="connsiteY3" fmla="*/ 1934690 h 1934690"/>
                  <a:gd name="connsiteX4" fmla="*/ 75839 w 997098"/>
                  <a:gd name="connsiteY4" fmla="*/ 994500 h 1934690"/>
                  <a:gd name="connsiteX0" fmla="*/ 75839 w 997098"/>
                  <a:gd name="connsiteY0" fmla="*/ 994500 h 1948922"/>
                  <a:gd name="connsiteX1" fmla="*/ 690981 w 997098"/>
                  <a:gd name="connsiteY1" fmla="*/ 30224 h 1948922"/>
                  <a:gd name="connsiteX2" fmla="*/ 923738 w 997098"/>
                  <a:gd name="connsiteY2" fmla="*/ 933541 h 1948922"/>
                  <a:gd name="connsiteX3" fmla="*/ 356897 w 997098"/>
                  <a:gd name="connsiteY3" fmla="*/ 1948922 h 1948922"/>
                  <a:gd name="connsiteX4" fmla="*/ 75839 w 997098"/>
                  <a:gd name="connsiteY4" fmla="*/ 994500 h 1948922"/>
                  <a:gd name="connsiteX0" fmla="*/ 62961 w 984220"/>
                  <a:gd name="connsiteY0" fmla="*/ 995076 h 1949498"/>
                  <a:gd name="connsiteX1" fmla="*/ 678103 w 984220"/>
                  <a:gd name="connsiteY1" fmla="*/ 30800 h 1949498"/>
                  <a:gd name="connsiteX2" fmla="*/ 910860 w 984220"/>
                  <a:gd name="connsiteY2" fmla="*/ 934117 h 1949498"/>
                  <a:gd name="connsiteX3" fmla="*/ 344019 w 984220"/>
                  <a:gd name="connsiteY3" fmla="*/ 1949498 h 1949498"/>
                  <a:gd name="connsiteX4" fmla="*/ 62961 w 984220"/>
                  <a:gd name="connsiteY4" fmla="*/ 995076 h 1949498"/>
                  <a:gd name="connsiteX0" fmla="*/ 56692 w 977951"/>
                  <a:gd name="connsiteY0" fmla="*/ 994691 h 1949113"/>
                  <a:gd name="connsiteX1" fmla="*/ 671834 w 977951"/>
                  <a:gd name="connsiteY1" fmla="*/ 30415 h 1949113"/>
                  <a:gd name="connsiteX2" fmla="*/ 904591 w 977951"/>
                  <a:gd name="connsiteY2" fmla="*/ 933732 h 1949113"/>
                  <a:gd name="connsiteX3" fmla="*/ 337750 w 977951"/>
                  <a:gd name="connsiteY3" fmla="*/ 1949113 h 1949113"/>
                  <a:gd name="connsiteX4" fmla="*/ 56692 w 977951"/>
                  <a:gd name="connsiteY4" fmla="*/ 994691 h 1949113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5488" h="1949498">
                    <a:moveTo>
                      <a:pt x="64229" y="995076"/>
                    </a:moveTo>
                    <a:cubicBezTo>
                      <a:pt x="-191925" y="236257"/>
                      <a:pt x="380934" y="-110139"/>
                      <a:pt x="679371" y="30800"/>
                    </a:cubicBezTo>
                    <a:cubicBezTo>
                      <a:pt x="625312" y="18804"/>
                      <a:pt x="1179665" y="163359"/>
                      <a:pt x="912128" y="934117"/>
                    </a:cubicBezTo>
                    <a:cubicBezTo>
                      <a:pt x="705391" y="1393547"/>
                      <a:pt x="534234" y="1611038"/>
                      <a:pt x="345287" y="1949498"/>
                    </a:cubicBezTo>
                    <a:lnTo>
                      <a:pt x="64229" y="995076"/>
                    </a:lnTo>
                    <a:close/>
                  </a:path>
                </a:pathLst>
              </a:custGeom>
              <a:solidFill>
                <a:srgbClr val="5174BB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Rectangle 4"/>
              <p:cNvSpPr/>
              <p:nvPr/>
            </p:nvSpPr>
            <p:spPr>
              <a:xfrm rot="1980000">
                <a:off x="5204240" y="1829041"/>
                <a:ext cx="875390" cy="1731702"/>
              </a:xfrm>
              <a:custGeom>
                <a:avLst/>
                <a:gdLst>
                  <a:gd name="connsiteX0" fmla="*/ 0 w 919942"/>
                  <a:gd name="connsiteY0" fmla="*/ 0 h 1945178"/>
                  <a:gd name="connsiteX1" fmla="*/ 919942 w 919942"/>
                  <a:gd name="connsiteY1" fmla="*/ 0 h 1945178"/>
                  <a:gd name="connsiteX2" fmla="*/ 919942 w 919942"/>
                  <a:gd name="connsiteY2" fmla="*/ 1945178 h 1945178"/>
                  <a:gd name="connsiteX3" fmla="*/ 0 w 919942"/>
                  <a:gd name="connsiteY3" fmla="*/ 1945178 h 1945178"/>
                  <a:gd name="connsiteX4" fmla="*/ 0 w 919942"/>
                  <a:gd name="connsiteY4" fmla="*/ 0 h 1945178"/>
                  <a:gd name="connsiteX0" fmla="*/ 0 w 919942"/>
                  <a:gd name="connsiteY0" fmla="*/ 0 h 2072640"/>
                  <a:gd name="connsiteX1" fmla="*/ 919942 w 919942"/>
                  <a:gd name="connsiteY1" fmla="*/ 0 h 2072640"/>
                  <a:gd name="connsiteX2" fmla="*/ 919942 w 919942"/>
                  <a:gd name="connsiteY2" fmla="*/ 1945178 h 2072640"/>
                  <a:gd name="connsiteX3" fmla="*/ 349134 w 919942"/>
                  <a:gd name="connsiteY3" fmla="*/ 2072640 h 2072640"/>
                  <a:gd name="connsiteX4" fmla="*/ 0 w 919942"/>
                  <a:gd name="connsiteY4" fmla="*/ 0 h 2072640"/>
                  <a:gd name="connsiteX0" fmla="*/ 0 w 858982"/>
                  <a:gd name="connsiteY0" fmla="*/ 1086196 h 2072640"/>
                  <a:gd name="connsiteX1" fmla="*/ 858982 w 858982"/>
                  <a:gd name="connsiteY1" fmla="*/ 0 h 2072640"/>
                  <a:gd name="connsiteX2" fmla="*/ 858982 w 858982"/>
                  <a:gd name="connsiteY2" fmla="*/ 1945178 h 2072640"/>
                  <a:gd name="connsiteX3" fmla="*/ 288174 w 858982"/>
                  <a:gd name="connsiteY3" fmla="*/ 2072640 h 2072640"/>
                  <a:gd name="connsiteX4" fmla="*/ 0 w 858982"/>
                  <a:gd name="connsiteY4" fmla="*/ 1086196 h 2072640"/>
                  <a:gd name="connsiteX0" fmla="*/ 0 w 914400"/>
                  <a:gd name="connsiteY0" fmla="*/ 266007 h 1252451"/>
                  <a:gd name="connsiteX1" fmla="*/ 914400 w 914400"/>
                  <a:gd name="connsiteY1" fmla="*/ 0 h 1252451"/>
                  <a:gd name="connsiteX2" fmla="*/ 858982 w 914400"/>
                  <a:gd name="connsiteY2" fmla="*/ 1124989 h 1252451"/>
                  <a:gd name="connsiteX3" fmla="*/ 288174 w 914400"/>
                  <a:gd name="connsiteY3" fmla="*/ 1252451 h 1252451"/>
                  <a:gd name="connsiteX4" fmla="*/ 0 w 914400"/>
                  <a:gd name="connsiteY4" fmla="*/ 266007 h 1252451"/>
                  <a:gd name="connsiteX0" fmla="*/ 0 w 858982"/>
                  <a:gd name="connsiteY0" fmla="*/ 964276 h 1950720"/>
                  <a:gd name="connsiteX1" fmla="*/ 615142 w 858982"/>
                  <a:gd name="connsiteY1" fmla="*/ 0 h 1950720"/>
                  <a:gd name="connsiteX2" fmla="*/ 858982 w 858982"/>
                  <a:gd name="connsiteY2" fmla="*/ 1823258 h 1950720"/>
                  <a:gd name="connsiteX3" fmla="*/ 288174 w 858982"/>
                  <a:gd name="connsiteY3" fmla="*/ 1950720 h 1950720"/>
                  <a:gd name="connsiteX4" fmla="*/ 0 w 858982"/>
                  <a:gd name="connsiteY4" fmla="*/ 964276 h 1950720"/>
                  <a:gd name="connsiteX0" fmla="*/ 68734 w 927716"/>
                  <a:gd name="connsiteY0" fmla="*/ 964276 h 1950720"/>
                  <a:gd name="connsiteX1" fmla="*/ 683876 w 927716"/>
                  <a:gd name="connsiteY1" fmla="*/ 0 h 1950720"/>
                  <a:gd name="connsiteX2" fmla="*/ 927716 w 927716"/>
                  <a:gd name="connsiteY2" fmla="*/ 1823258 h 1950720"/>
                  <a:gd name="connsiteX3" fmla="*/ 356908 w 927716"/>
                  <a:gd name="connsiteY3" fmla="*/ 1950720 h 1950720"/>
                  <a:gd name="connsiteX4" fmla="*/ 68734 w 927716"/>
                  <a:gd name="connsiteY4" fmla="*/ 964276 h 1950720"/>
                  <a:gd name="connsiteX0" fmla="*/ 74103 w 933085"/>
                  <a:gd name="connsiteY0" fmla="*/ 999071 h 1985515"/>
                  <a:gd name="connsiteX1" fmla="*/ 689245 w 933085"/>
                  <a:gd name="connsiteY1" fmla="*/ 34795 h 1985515"/>
                  <a:gd name="connsiteX2" fmla="*/ 933085 w 933085"/>
                  <a:gd name="connsiteY2" fmla="*/ 1858053 h 1985515"/>
                  <a:gd name="connsiteX3" fmla="*/ 362277 w 933085"/>
                  <a:gd name="connsiteY3" fmla="*/ 1985515 h 1985515"/>
                  <a:gd name="connsiteX4" fmla="*/ 74103 w 933085"/>
                  <a:gd name="connsiteY4" fmla="*/ 999071 h 1985515"/>
                  <a:gd name="connsiteX0" fmla="*/ 74103 w 922002"/>
                  <a:gd name="connsiteY0" fmla="*/ 999071 h 1985515"/>
                  <a:gd name="connsiteX1" fmla="*/ 689245 w 922002"/>
                  <a:gd name="connsiteY1" fmla="*/ 34795 h 1985515"/>
                  <a:gd name="connsiteX2" fmla="*/ 922002 w 922002"/>
                  <a:gd name="connsiteY2" fmla="*/ 938112 h 1985515"/>
                  <a:gd name="connsiteX3" fmla="*/ 362277 w 922002"/>
                  <a:gd name="connsiteY3" fmla="*/ 1985515 h 1985515"/>
                  <a:gd name="connsiteX4" fmla="*/ 74103 w 922002"/>
                  <a:gd name="connsiteY4" fmla="*/ 999071 h 1985515"/>
                  <a:gd name="connsiteX0" fmla="*/ 74103 w 922002"/>
                  <a:gd name="connsiteY0" fmla="*/ 999071 h 1939261"/>
                  <a:gd name="connsiteX1" fmla="*/ 689245 w 922002"/>
                  <a:gd name="connsiteY1" fmla="*/ 34795 h 1939261"/>
                  <a:gd name="connsiteX2" fmla="*/ 922002 w 922002"/>
                  <a:gd name="connsiteY2" fmla="*/ 938112 h 1939261"/>
                  <a:gd name="connsiteX3" fmla="*/ 358719 w 922002"/>
                  <a:gd name="connsiteY3" fmla="*/ 1939261 h 1939261"/>
                  <a:gd name="connsiteX4" fmla="*/ 74103 w 922002"/>
                  <a:gd name="connsiteY4" fmla="*/ 999071 h 1939261"/>
                  <a:gd name="connsiteX0" fmla="*/ 74103 w 995127"/>
                  <a:gd name="connsiteY0" fmla="*/ 999071 h 1939261"/>
                  <a:gd name="connsiteX1" fmla="*/ 689245 w 995127"/>
                  <a:gd name="connsiteY1" fmla="*/ 34795 h 1939261"/>
                  <a:gd name="connsiteX2" fmla="*/ 922002 w 995127"/>
                  <a:gd name="connsiteY2" fmla="*/ 938112 h 1939261"/>
                  <a:gd name="connsiteX3" fmla="*/ 358719 w 995127"/>
                  <a:gd name="connsiteY3" fmla="*/ 1939261 h 1939261"/>
                  <a:gd name="connsiteX4" fmla="*/ 74103 w 995127"/>
                  <a:gd name="connsiteY4" fmla="*/ 999071 h 1939261"/>
                  <a:gd name="connsiteX0" fmla="*/ 74103 w 981161"/>
                  <a:gd name="connsiteY0" fmla="*/ 999071 h 1939261"/>
                  <a:gd name="connsiteX1" fmla="*/ 689245 w 981161"/>
                  <a:gd name="connsiteY1" fmla="*/ 34795 h 1939261"/>
                  <a:gd name="connsiteX2" fmla="*/ 922002 w 981161"/>
                  <a:gd name="connsiteY2" fmla="*/ 938112 h 1939261"/>
                  <a:gd name="connsiteX3" fmla="*/ 358719 w 981161"/>
                  <a:gd name="connsiteY3" fmla="*/ 1939261 h 1939261"/>
                  <a:gd name="connsiteX4" fmla="*/ 74103 w 981161"/>
                  <a:gd name="connsiteY4" fmla="*/ 999071 h 1939261"/>
                  <a:gd name="connsiteX0" fmla="*/ 74103 w 982037"/>
                  <a:gd name="connsiteY0" fmla="*/ 999071 h 1939261"/>
                  <a:gd name="connsiteX1" fmla="*/ 689245 w 982037"/>
                  <a:gd name="connsiteY1" fmla="*/ 34795 h 1939261"/>
                  <a:gd name="connsiteX2" fmla="*/ 922002 w 982037"/>
                  <a:gd name="connsiteY2" fmla="*/ 938112 h 1939261"/>
                  <a:gd name="connsiteX3" fmla="*/ 358719 w 982037"/>
                  <a:gd name="connsiteY3" fmla="*/ 1939261 h 1939261"/>
                  <a:gd name="connsiteX4" fmla="*/ 74103 w 982037"/>
                  <a:gd name="connsiteY4" fmla="*/ 999071 h 1939261"/>
                  <a:gd name="connsiteX0" fmla="*/ 74103 w 995362"/>
                  <a:gd name="connsiteY0" fmla="*/ 999071 h 1939261"/>
                  <a:gd name="connsiteX1" fmla="*/ 689245 w 995362"/>
                  <a:gd name="connsiteY1" fmla="*/ 34795 h 1939261"/>
                  <a:gd name="connsiteX2" fmla="*/ 922002 w 995362"/>
                  <a:gd name="connsiteY2" fmla="*/ 938112 h 1939261"/>
                  <a:gd name="connsiteX3" fmla="*/ 358719 w 995362"/>
                  <a:gd name="connsiteY3" fmla="*/ 1939261 h 1939261"/>
                  <a:gd name="connsiteX4" fmla="*/ 74103 w 995362"/>
                  <a:gd name="connsiteY4" fmla="*/ 999071 h 1939261"/>
                  <a:gd name="connsiteX0" fmla="*/ 74103 w 995362"/>
                  <a:gd name="connsiteY0" fmla="*/ 997916 h 1938106"/>
                  <a:gd name="connsiteX1" fmla="*/ 689245 w 995362"/>
                  <a:gd name="connsiteY1" fmla="*/ 33640 h 1938106"/>
                  <a:gd name="connsiteX2" fmla="*/ 922002 w 995362"/>
                  <a:gd name="connsiteY2" fmla="*/ 936957 h 1938106"/>
                  <a:gd name="connsiteX3" fmla="*/ 358719 w 995362"/>
                  <a:gd name="connsiteY3" fmla="*/ 1938106 h 1938106"/>
                  <a:gd name="connsiteX4" fmla="*/ 74103 w 995362"/>
                  <a:gd name="connsiteY4" fmla="*/ 997916 h 1938106"/>
                  <a:gd name="connsiteX0" fmla="*/ 74103 w 995362"/>
                  <a:gd name="connsiteY0" fmla="*/ 989001 h 1929191"/>
                  <a:gd name="connsiteX1" fmla="*/ 689245 w 995362"/>
                  <a:gd name="connsiteY1" fmla="*/ 24725 h 1929191"/>
                  <a:gd name="connsiteX2" fmla="*/ 922002 w 995362"/>
                  <a:gd name="connsiteY2" fmla="*/ 928042 h 1929191"/>
                  <a:gd name="connsiteX3" fmla="*/ 358719 w 995362"/>
                  <a:gd name="connsiteY3" fmla="*/ 1929191 h 1929191"/>
                  <a:gd name="connsiteX4" fmla="*/ 74103 w 995362"/>
                  <a:gd name="connsiteY4" fmla="*/ 989001 h 1929191"/>
                  <a:gd name="connsiteX0" fmla="*/ 75839 w 997098"/>
                  <a:gd name="connsiteY0" fmla="*/ 994500 h 1934690"/>
                  <a:gd name="connsiteX1" fmla="*/ 690981 w 997098"/>
                  <a:gd name="connsiteY1" fmla="*/ 30224 h 1934690"/>
                  <a:gd name="connsiteX2" fmla="*/ 923738 w 997098"/>
                  <a:gd name="connsiteY2" fmla="*/ 933541 h 1934690"/>
                  <a:gd name="connsiteX3" fmla="*/ 360455 w 997098"/>
                  <a:gd name="connsiteY3" fmla="*/ 1934690 h 1934690"/>
                  <a:gd name="connsiteX4" fmla="*/ 75839 w 997098"/>
                  <a:gd name="connsiteY4" fmla="*/ 994500 h 1934690"/>
                  <a:gd name="connsiteX0" fmla="*/ 75839 w 997098"/>
                  <a:gd name="connsiteY0" fmla="*/ 994500 h 1948922"/>
                  <a:gd name="connsiteX1" fmla="*/ 690981 w 997098"/>
                  <a:gd name="connsiteY1" fmla="*/ 30224 h 1948922"/>
                  <a:gd name="connsiteX2" fmla="*/ 923738 w 997098"/>
                  <a:gd name="connsiteY2" fmla="*/ 933541 h 1948922"/>
                  <a:gd name="connsiteX3" fmla="*/ 356897 w 997098"/>
                  <a:gd name="connsiteY3" fmla="*/ 1948922 h 1948922"/>
                  <a:gd name="connsiteX4" fmla="*/ 75839 w 997098"/>
                  <a:gd name="connsiteY4" fmla="*/ 994500 h 1948922"/>
                  <a:gd name="connsiteX0" fmla="*/ 62961 w 984220"/>
                  <a:gd name="connsiteY0" fmla="*/ 995076 h 1949498"/>
                  <a:gd name="connsiteX1" fmla="*/ 678103 w 984220"/>
                  <a:gd name="connsiteY1" fmla="*/ 30800 h 1949498"/>
                  <a:gd name="connsiteX2" fmla="*/ 910860 w 984220"/>
                  <a:gd name="connsiteY2" fmla="*/ 934117 h 1949498"/>
                  <a:gd name="connsiteX3" fmla="*/ 344019 w 984220"/>
                  <a:gd name="connsiteY3" fmla="*/ 1949498 h 1949498"/>
                  <a:gd name="connsiteX4" fmla="*/ 62961 w 984220"/>
                  <a:gd name="connsiteY4" fmla="*/ 995076 h 1949498"/>
                  <a:gd name="connsiteX0" fmla="*/ 56692 w 977951"/>
                  <a:gd name="connsiteY0" fmla="*/ 994691 h 1949113"/>
                  <a:gd name="connsiteX1" fmla="*/ 671834 w 977951"/>
                  <a:gd name="connsiteY1" fmla="*/ 30415 h 1949113"/>
                  <a:gd name="connsiteX2" fmla="*/ 904591 w 977951"/>
                  <a:gd name="connsiteY2" fmla="*/ 933732 h 1949113"/>
                  <a:gd name="connsiteX3" fmla="*/ 337750 w 977951"/>
                  <a:gd name="connsiteY3" fmla="*/ 1949113 h 1949113"/>
                  <a:gd name="connsiteX4" fmla="*/ 56692 w 977951"/>
                  <a:gd name="connsiteY4" fmla="*/ 994691 h 1949113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5488" h="1949498">
                    <a:moveTo>
                      <a:pt x="64229" y="995076"/>
                    </a:moveTo>
                    <a:cubicBezTo>
                      <a:pt x="-191925" y="236257"/>
                      <a:pt x="380934" y="-110139"/>
                      <a:pt x="679371" y="30800"/>
                    </a:cubicBezTo>
                    <a:cubicBezTo>
                      <a:pt x="625312" y="18804"/>
                      <a:pt x="1179665" y="163359"/>
                      <a:pt x="912128" y="934117"/>
                    </a:cubicBezTo>
                    <a:cubicBezTo>
                      <a:pt x="705391" y="1393547"/>
                      <a:pt x="534234" y="1611038"/>
                      <a:pt x="345287" y="1949498"/>
                    </a:cubicBezTo>
                    <a:lnTo>
                      <a:pt x="64229" y="995076"/>
                    </a:lnTo>
                    <a:close/>
                  </a:path>
                </a:pathLst>
              </a:custGeom>
              <a:solidFill>
                <a:srgbClr val="6584C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Rectangle 4"/>
              <p:cNvSpPr/>
              <p:nvPr/>
            </p:nvSpPr>
            <p:spPr>
              <a:xfrm rot="2880000">
                <a:off x="5562119" y="2185792"/>
                <a:ext cx="875390" cy="1731702"/>
              </a:xfrm>
              <a:custGeom>
                <a:avLst/>
                <a:gdLst>
                  <a:gd name="connsiteX0" fmla="*/ 0 w 919942"/>
                  <a:gd name="connsiteY0" fmla="*/ 0 h 1945178"/>
                  <a:gd name="connsiteX1" fmla="*/ 919942 w 919942"/>
                  <a:gd name="connsiteY1" fmla="*/ 0 h 1945178"/>
                  <a:gd name="connsiteX2" fmla="*/ 919942 w 919942"/>
                  <a:gd name="connsiteY2" fmla="*/ 1945178 h 1945178"/>
                  <a:gd name="connsiteX3" fmla="*/ 0 w 919942"/>
                  <a:gd name="connsiteY3" fmla="*/ 1945178 h 1945178"/>
                  <a:gd name="connsiteX4" fmla="*/ 0 w 919942"/>
                  <a:gd name="connsiteY4" fmla="*/ 0 h 1945178"/>
                  <a:gd name="connsiteX0" fmla="*/ 0 w 919942"/>
                  <a:gd name="connsiteY0" fmla="*/ 0 h 2072640"/>
                  <a:gd name="connsiteX1" fmla="*/ 919942 w 919942"/>
                  <a:gd name="connsiteY1" fmla="*/ 0 h 2072640"/>
                  <a:gd name="connsiteX2" fmla="*/ 919942 w 919942"/>
                  <a:gd name="connsiteY2" fmla="*/ 1945178 h 2072640"/>
                  <a:gd name="connsiteX3" fmla="*/ 349134 w 919942"/>
                  <a:gd name="connsiteY3" fmla="*/ 2072640 h 2072640"/>
                  <a:gd name="connsiteX4" fmla="*/ 0 w 919942"/>
                  <a:gd name="connsiteY4" fmla="*/ 0 h 2072640"/>
                  <a:gd name="connsiteX0" fmla="*/ 0 w 858982"/>
                  <a:gd name="connsiteY0" fmla="*/ 1086196 h 2072640"/>
                  <a:gd name="connsiteX1" fmla="*/ 858982 w 858982"/>
                  <a:gd name="connsiteY1" fmla="*/ 0 h 2072640"/>
                  <a:gd name="connsiteX2" fmla="*/ 858982 w 858982"/>
                  <a:gd name="connsiteY2" fmla="*/ 1945178 h 2072640"/>
                  <a:gd name="connsiteX3" fmla="*/ 288174 w 858982"/>
                  <a:gd name="connsiteY3" fmla="*/ 2072640 h 2072640"/>
                  <a:gd name="connsiteX4" fmla="*/ 0 w 858982"/>
                  <a:gd name="connsiteY4" fmla="*/ 1086196 h 2072640"/>
                  <a:gd name="connsiteX0" fmla="*/ 0 w 914400"/>
                  <a:gd name="connsiteY0" fmla="*/ 266007 h 1252451"/>
                  <a:gd name="connsiteX1" fmla="*/ 914400 w 914400"/>
                  <a:gd name="connsiteY1" fmla="*/ 0 h 1252451"/>
                  <a:gd name="connsiteX2" fmla="*/ 858982 w 914400"/>
                  <a:gd name="connsiteY2" fmla="*/ 1124989 h 1252451"/>
                  <a:gd name="connsiteX3" fmla="*/ 288174 w 914400"/>
                  <a:gd name="connsiteY3" fmla="*/ 1252451 h 1252451"/>
                  <a:gd name="connsiteX4" fmla="*/ 0 w 914400"/>
                  <a:gd name="connsiteY4" fmla="*/ 266007 h 1252451"/>
                  <a:gd name="connsiteX0" fmla="*/ 0 w 858982"/>
                  <a:gd name="connsiteY0" fmla="*/ 964276 h 1950720"/>
                  <a:gd name="connsiteX1" fmla="*/ 615142 w 858982"/>
                  <a:gd name="connsiteY1" fmla="*/ 0 h 1950720"/>
                  <a:gd name="connsiteX2" fmla="*/ 858982 w 858982"/>
                  <a:gd name="connsiteY2" fmla="*/ 1823258 h 1950720"/>
                  <a:gd name="connsiteX3" fmla="*/ 288174 w 858982"/>
                  <a:gd name="connsiteY3" fmla="*/ 1950720 h 1950720"/>
                  <a:gd name="connsiteX4" fmla="*/ 0 w 858982"/>
                  <a:gd name="connsiteY4" fmla="*/ 964276 h 1950720"/>
                  <a:gd name="connsiteX0" fmla="*/ 68734 w 927716"/>
                  <a:gd name="connsiteY0" fmla="*/ 964276 h 1950720"/>
                  <a:gd name="connsiteX1" fmla="*/ 683876 w 927716"/>
                  <a:gd name="connsiteY1" fmla="*/ 0 h 1950720"/>
                  <a:gd name="connsiteX2" fmla="*/ 927716 w 927716"/>
                  <a:gd name="connsiteY2" fmla="*/ 1823258 h 1950720"/>
                  <a:gd name="connsiteX3" fmla="*/ 356908 w 927716"/>
                  <a:gd name="connsiteY3" fmla="*/ 1950720 h 1950720"/>
                  <a:gd name="connsiteX4" fmla="*/ 68734 w 927716"/>
                  <a:gd name="connsiteY4" fmla="*/ 964276 h 1950720"/>
                  <a:gd name="connsiteX0" fmla="*/ 74103 w 933085"/>
                  <a:gd name="connsiteY0" fmla="*/ 999071 h 1985515"/>
                  <a:gd name="connsiteX1" fmla="*/ 689245 w 933085"/>
                  <a:gd name="connsiteY1" fmla="*/ 34795 h 1985515"/>
                  <a:gd name="connsiteX2" fmla="*/ 933085 w 933085"/>
                  <a:gd name="connsiteY2" fmla="*/ 1858053 h 1985515"/>
                  <a:gd name="connsiteX3" fmla="*/ 362277 w 933085"/>
                  <a:gd name="connsiteY3" fmla="*/ 1985515 h 1985515"/>
                  <a:gd name="connsiteX4" fmla="*/ 74103 w 933085"/>
                  <a:gd name="connsiteY4" fmla="*/ 999071 h 1985515"/>
                  <a:gd name="connsiteX0" fmla="*/ 74103 w 922002"/>
                  <a:gd name="connsiteY0" fmla="*/ 999071 h 1985515"/>
                  <a:gd name="connsiteX1" fmla="*/ 689245 w 922002"/>
                  <a:gd name="connsiteY1" fmla="*/ 34795 h 1985515"/>
                  <a:gd name="connsiteX2" fmla="*/ 922002 w 922002"/>
                  <a:gd name="connsiteY2" fmla="*/ 938112 h 1985515"/>
                  <a:gd name="connsiteX3" fmla="*/ 362277 w 922002"/>
                  <a:gd name="connsiteY3" fmla="*/ 1985515 h 1985515"/>
                  <a:gd name="connsiteX4" fmla="*/ 74103 w 922002"/>
                  <a:gd name="connsiteY4" fmla="*/ 999071 h 1985515"/>
                  <a:gd name="connsiteX0" fmla="*/ 74103 w 922002"/>
                  <a:gd name="connsiteY0" fmla="*/ 999071 h 1939261"/>
                  <a:gd name="connsiteX1" fmla="*/ 689245 w 922002"/>
                  <a:gd name="connsiteY1" fmla="*/ 34795 h 1939261"/>
                  <a:gd name="connsiteX2" fmla="*/ 922002 w 922002"/>
                  <a:gd name="connsiteY2" fmla="*/ 938112 h 1939261"/>
                  <a:gd name="connsiteX3" fmla="*/ 358719 w 922002"/>
                  <a:gd name="connsiteY3" fmla="*/ 1939261 h 1939261"/>
                  <a:gd name="connsiteX4" fmla="*/ 74103 w 922002"/>
                  <a:gd name="connsiteY4" fmla="*/ 999071 h 1939261"/>
                  <a:gd name="connsiteX0" fmla="*/ 74103 w 995127"/>
                  <a:gd name="connsiteY0" fmla="*/ 999071 h 1939261"/>
                  <a:gd name="connsiteX1" fmla="*/ 689245 w 995127"/>
                  <a:gd name="connsiteY1" fmla="*/ 34795 h 1939261"/>
                  <a:gd name="connsiteX2" fmla="*/ 922002 w 995127"/>
                  <a:gd name="connsiteY2" fmla="*/ 938112 h 1939261"/>
                  <a:gd name="connsiteX3" fmla="*/ 358719 w 995127"/>
                  <a:gd name="connsiteY3" fmla="*/ 1939261 h 1939261"/>
                  <a:gd name="connsiteX4" fmla="*/ 74103 w 995127"/>
                  <a:gd name="connsiteY4" fmla="*/ 999071 h 1939261"/>
                  <a:gd name="connsiteX0" fmla="*/ 74103 w 981161"/>
                  <a:gd name="connsiteY0" fmla="*/ 999071 h 1939261"/>
                  <a:gd name="connsiteX1" fmla="*/ 689245 w 981161"/>
                  <a:gd name="connsiteY1" fmla="*/ 34795 h 1939261"/>
                  <a:gd name="connsiteX2" fmla="*/ 922002 w 981161"/>
                  <a:gd name="connsiteY2" fmla="*/ 938112 h 1939261"/>
                  <a:gd name="connsiteX3" fmla="*/ 358719 w 981161"/>
                  <a:gd name="connsiteY3" fmla="*/ 1939261 h 1939261"/>
                  <a:gd name="connsiteX4" fmla="*/ 74103 w 981161"/>
                  <a:gd name="connsiteY4" fmla="*/ 999071 h 1939261"/>
                  <a:gd name="connsiteX0" fmla="*/ 74103 w 982037"/>
                  <a:gd name="connsiteY0" fmla="*/ 999071 h 1939261"/>
                  <a:gd name="connsiteX1" fmla="*/ 689245 w 982037"/>
                  <a:gd name="connsiteY1" fmla="*/ 34795 h 1939261"/>
                  <a:gd name="connsiteX2" fmla="*/ 922002 w 982037"/>
                  <a:gd name="connsiteY2" fmla="*/ 938112 h 1939261"/>
                  <a:gd name="connsiteX3" fmla="*/ 358719 w 982037"/>
                  <a:gd name="connsiteY3" fmla="*/ 1939261 h 1939261"/>
                  <a:gd name="connsiteX4" fmla="*/ 74103 w 982037"/>
                  <a:gd name="connsiteY4" fmla="*/ 999071 h 1939261"/>
                  <a:gd name="connsiteX0" fmla="*/ 74103 w 995362"/>
                  <a:gd name="connsiteY0" fmla="*/ 999071 h 1939261"/>
                  <a:gd name="connsiteX1" fmla="*/ 689245 w 995362"/>
                  <a:gd name="connsiteY1" fmla="*/ 34795 h 1939261"/>
                  <a:gd name="connsiteX2" fmla="*/ 922002 w 995362"/>
                  <a:gd name="connsiteY2" fmla="*/ 938112 h 1939261"/>
                  <a:gd name="connsiteX3" fmla="*/ 358719 w 995362"/>
                  <a:gd name="connsiteY3" fmla="*/ 1939261 h 1939261"/>
                  <a:gd name="connsiteX4" fmla="*/ 74103 w 995362"/>
                  <a:gd name="connsiteY4" fmla="*/ 999071 h 1939261"/>
                  <a:gd name="connsiteX0" fmla="*/ 74103 w 995362"/>
                  <a:gd name="connsiteY0" fmla="*/ 997916 h 1938106"/>
                  <a:gd name="connsiteX1" fmla="*/ 689245 w 995362"/>
                  <a:gd name="connsiteY1" fmla="*/ 33640 h 1938106"/>
                  <a:gd name="connsiteX2" fmla="*/ 922002 w 995362"/>
                  <a:gd name="connsiteY2" fmla="*/ 936957 h 1938106"/>
                  <a:gd name="connsiteX3" fmla="*/ 358719 w 995362"/>
                  <a:gd name="connsiteY3" fmla="*/ 1938106 h 1938106"/>
                  <a:gd name="connsiteX4" fmla="*/ 74103 w 995362"/>
                  <a:gd name="connsiteY4" fmla="*/ 997916 h 1938106"/>
                  <a:gd name="connsiteX0" fmla="*/ 74103 w 995362"/>
                  <a:gd name="connsiteY0" fmla="*/ 989001 h 1929191"/>
                  <a:gd name="connsiteX1" fmla="*/ 689245 w 995362"/>
                  <a:gd name="connsiteY1" fmla="*/ 24725 h 1929191"/>
                  <a:gd name="connsiteX2" fmla="*/ 922002 w 995362"/>
                  <a:gd name="connsiteY2" fmla="*/ 928042 h 1929191"/>
                  <a:gd name="connsiteX3" fmla="*/ 358719 w 995362"/>
                  <a:gd name="connsiteY3" fmla="*/ 1929191 h 1929191"/>
                  <a:gd name="connsiteX4" fmla="*/ 74103 w 995362"/>
                  <a:gd name="connsiteY4" fmla="*/ 989001 h 1929191"/>
                  <a:gd name="connsiteX0" fmla="*/ 75839 w 997098"/>
                  <a:gd name="connsiteY0" fmla="*/ 994500 h 1934690"/>
                  <a:gd name="connsiteX1" fmla="*/ 690981 w 997098"/>
                  <a:gd name="connsiteY1" fmla="*/ 30224 h 1934690"/>
                  <a:gd name="connsiteX2" fmla="*/ 923738 w 997098"/>
                  <a:gd name="connsiteY2" fmla="*/ 933541 h 1934690"/>
                  <a:gd name="connsiteX3" fmla="*/ 360455 w 997098"/>
                  <a:gd name="connsiteY3" fmla="*/ 1934690 h 1934690"/>
                  <a:gd name="connsiteX4" fmla="*/ 75839 w 997098"/>
                  <a:gd name="connsiteY4" fmla="*/ 994500 h 1934690"/>
                  <a:gd name="connsiteX0" fmla="*/ 75839 w 997098"/>
                  <a:gd name="connsiteY0" fmla="*/ 994500 h 1948922"/>
                  <a:gd name="connsiteX1" fmla="*/ 690981 w 997098"/>
                  <a:gd name="connsiteY1" fmla="*/ 30224 h 1948922"/>
                  <a:gd name="connsiteX2" fmla="*/ 923738 w 997098"/>
                  <a:gd name="connsiteY2" fmla="*/ 933541 h 1948922"/>
                  <a:gd name="connsiteX3" fmla="*/ 356897 w 997098"/>
                  <a:gd name="connsiteY3" fmla="*/ 1948922 h 1948922"/>
                  <a:gd name="connsiteX4" fmla="*/ 75839 w 997098"/>
                  <a:gd name="connsiteY4" fmla="*/ 994500 h 1948922"/>
                  <a:gd name="connsiteX0" fmla="*/ 62961 w 984220"/>
                  <a:gd name="connsiteY0" fmla="*/ 995076 h 1949498"/>
                  <a:gd name="connsiteX1" fmla="*/ 678103 w 984220"/>
                  <a:gd name="connsiteY1" fmla="*/ 30800 h 1949498"/>
                  <a:gd name="connsiteX2" fmla="*/ 910860 w 984220"/>
                  <a:gd name="connsiteY2" fmla="*/ 934117 h 1949498"/>
                  <a:gd name="connsiteX3" fmla="*/ 344019 w 984220"/>
                  <a:gd name="connsiteY3" fmla="*/ 1949498 h 1949498"/>
                  <a:gd name="connsiteX4" fmla="*/ 62961 w 984220"/>
                  <a:gd name="connsiteY4" fmla="*/ 995076 h 1949498"/>
                  <a:gd name="connsiteX0" fmla="*/ 56692 w 977951"/>
                  <a:gd name="connsiteY0" fmla="*/ 994691 h 1949113"/>
                  <a:gd name="connsiteX1" fmla="*/ 671834 w 977951"/>
                  <a:gd name="connsiteY1" fmla="*/ 30415 h 1949113"/>
                  <a:gd name="connsiteX2" fmla="*/ 904591 w 977951"/>
                  <a:gd name="connsiteY2" fmla="*/ 933732 h 1949113"/>
                  <a:gd name="connsiteX3" fmla="*/ 337750 w 977951"/>
                  <a:gd name="connsiteY3" fmla="*/ 1949113 h 1949113"/>
                  <a:gd name="connsiteX4" fmla="*/ 56692 w 977951"/>
                  <a:gd name="connsiteY4" fmla="*/ 994691 h 1949113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5488" h="1949498">
                    <a:moveTo>
                      <a:pt x="64229" y="995076"/>
                    </a:moveTo>
                    <a:cubicBezTo>
                      <a:pt x="-191925" y="236257"/>
                      <a:pt x="380934" y="-110139"/>
                      <a:pt x="679371" y="30800"/>
                    </a:cubicBezTo>
                    <a:cubicBezTo>
                      <a:pt x="625312" y="18804"/>
                      <a:pt x="1179665" y="163359"/>
                      <a:pt x="912128" y="934117"/>
                    </a:cubicBezTo>
                    <a:cubicBezTo>
                      <a:pt x="705391" y="1393547"/>
                      <a:pt x="534234" y="1611038"/>
                      <a:pt x="345287" y="1949498"/>
                    </a:cubicBezTo>
                    <a:lnTo>
                      <a:pt x="64229" y="995076"/>
                    </a:lnTo>
                    <a:close/>
                  </a:path>
                </a:pathLst>
              </a:custGeom>
              <a:solidFill>
                <a:srgbClr val="89A1D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ectangle 4"/>
              <p:cNvSpPr/>
              <p:nvPr/>
            </p:nvSpPr>
            <p:spPr>
              <a:xfrm rot="3840000">
                <a:off x="5782347" y="2610321"/>
                <a:ext cx="875390" cy="1731702"/>
              </a:xfrm>
              <a:custGeom>
                <a:avLst/>
                <a:gdLst>
                  <a:gd name="connsiteX0" fmla="*/ 0 w 919942"/>
                  <a:gd name="connsiteY0" fmla="*/ 0 h 1945178"/>
                  <a:gd name="connsiteX1" fmla="*/ 919942 w 919942"/>
                  <a:gd name="connsiteY1" fmla="*/ 0 h 1945178"/>
                  <a:gd name="connsiteX2" fmla="*/ 919942 w 919942"/>
                  <a:gd name="connsiteY2" fmla="*/ 1945178 h 1945178"/>
                  <a:gd name="connsiteX3" fmla="*/ 0 w 919942"/>
                  <a:gd name="connsiteY3" fmla="*/ 1945178 h 1945178"/>
                  <a:gd name="connsiteX4" fmla="*/ 0 w 919942"/>
                  <a:gd name="connsiteY4" fmla="*/ 0 h 1945178"/>
                  <a:gd name="connsiteX0" fmla="*/ 0 w 919942"/>
                  <a:gd name="connsiteY0" fmla="*/ 0 h 2072640"/>
                  <a:gd name="connsiteX1" fmla="*/ 919942 w 919942"/>
                  <a:gd name="connsiteY1" fmla="*/ 0 h 2072640"/>
                  <a:gd name="connsiteX2" fmla="*/ 919942 w 919942"/>
                  <a:gd name="connsiteY2" fmla="*/ 1945178 h 2072640"/>
                  <a:gd name="connsiteX3" fmla="*/ 349134 w 919942"/>
                  <a:gd name="connsiteY3" fmla="*/ 2072640 h 2072640"/>
                  <a:gd name="connsiteX4" fmla="*/ 0 w 919942"/>
                  <a:gd name="connsiteY4" fmla="*/ 0 h 2072640"/>
                  <a:gd name="connsiteX0" fmla="*/ 0 w 858982"/>
                  <a:gd name="connsiteY0" fmla="*/ 1086196 h 2072640"/>
                  <a:gd name="connsiteX1" fmla="*/ 858982 w 858982"/>
                  <a:gd name="connsiteY1" fmla="*/ 0 h 2072640"/>
                  <a:gd name="connsiteX2" fmla="*/ 858982 w 858982"/>
                  <a:gd name="connsiteY2" fmla="*/ 1945178 h 2072640"/>
                  <a:gd name="connsiteX3" fmla="*/ 288174 w 858982"/>
                  <a:gd name="connsiteY3" fmla="*/ 2072640 h 2072640"/>
                  <a:gd name="connsiteX4" fmla="*/ 0 w 858982"/>
                  <a:gd name="connsiteY4" fmla="*/ 1086196 h 2072640"/>
                  <a:gd name="connsiteX0" fmla="*/ 0 w 914400"/>
                  <a:gd name="connsiteY0" fmla="*/ 266007 h 1252451"/>
                  <a:gd name="connsiteX1" fmla="*/ 914400 w 914400"/>
                  <a:gd name="connsiteY1" fmla="*/ 0 h 1252451"/>
                  <a:gd name="connsiteX2" fmla="*/ 858982 w 914400"/>
                  <a:gd name="connsiteY2" fmla="*/ 1124989 h 1252451"/>
                  <a:gd name="connsiteX3" fmla="*/ 288174 w 914400"/>
                  <a:gd name="connsiteY3" fmla="*/ 1252451 h 1252451"/>
                  <a:gd name="connsiteX4" fmla="*/ 0 w 914400"/>
                  <a:gd name="connsiteY4" fmla="*/ 266007 h 1252451"/>
                  <a:gd name="connsiteX0" fmla="*/ 0 w 858982"/>
                  <a:gd name="connsiteY0" fmla="*/ 964276 h 1950720"/>
                  <a:gd name="connsiteX1" fmla="*/ 615142 w 858982"/>
                  <a:gd name="connsiteY1" fmla="*/ 0 h 1950720"/>
                  <a:gd name="connsiteX2" fmla="*/ 858982 w 858982"/>
                  <a:gd name="connsiteY2" fmla="*/ 1823258 h 1950720"/>
                  <a:gd name="connsiteX3" fmla="*/ 288174 w 858982"/>
                  <a:gd name="connsiteY3" fmla="*/ 1950720 h 1950720"/>
                  <a:gd name="connsiteX4" fmla="*/ 0 w 858982"/>
                  <a:gd name="connsiteY4" fmla="*/ 964276 h 1950720"/>
                  <a:gd name="connsiteX0" fmla="*/ 68734 w 927716"/>
                  <a:gd name="connsiteY0" fmla="*/ 964276 h 1950720"/>
                  <a:gd name="connsiteX1" fmla="*/ 683876 w 927716"/>
                  <a:gd name="connsiteY1" fmla="*/ 0 h 1950720"/>
                  <a:gd name="connsiteX2" fmla="*/ 927716 w 927716"/>
                  <a:gd name="connsiteY2" fmla="*/ 1823258 h 1950720"/>
                  <a:gd name="connsiteX3" fmla="*/ 356908 w 927716"/>
                  <a:gd name="connsiteY3" fmla="*/ 1950720 h 1950720"/>
                  <a:gd name="connsiteX4" fmla="*/ 68734 w 927716"/>
                  <a:gd name="connsiteY4" fmla="*/ 964276 h 1950720"/>
                  <a:gd name="connsiteX0" fmla="*/ 74103 w 933085"/>
                  <a:gd name="connsiteY0" fmla="*/ 999071 h 1985515"/>
                  <a:gd name="connsiteX1" fmla="*/ 689245 w 933085"/>
                  <a:gd name="connsiteY1" fmla="*/ 34795 h 1985515"/>
                  <a:gd name="connsiteX2" fmla="*/ 933085 w 933085"/>
                  <a:gd name="connsiteY2" fmla="*/ 1858053 h 1985515"/>
                  <a:gd name="connsiteX3" fmla="*/ 362277 w 933085"/>
                  <a:gd name="connsiteY3" fmla="*/ 1985515 h 1985515"/>
                  <a:gd name="connsiteX4" fmla="*/ 74103 w 933085"/>
                  <a:gd name="connsiteY4" fmla="*/ 999071 h 1985515"/>
                  <a:gd name="connsiteX0" fmla="*/ 74103 w 922002"/>
                  <a:gd name="connsiteY0" fmla="*/ 999071 h 1985515"/>
                  <a:gd name="connsiteX1" fmla="*/ 689245 w 922002"/>
                  <a:gd name="connsiteY1" fmla="*/ 34795 h 1985515"/>
                  <a:gd name="connsiteX2" fmla="*/ 922002 w 922002"/>
                  <a:gd name="connsiteY2" fmla="*/ 938112 h 1985515"/>
                  <a:gd name="connsiteX3" fmla="*/ 362277 w 922002"/>
                  <a:gd name="connsiteY3" fmla="*/ 1985515 h 1985515"/>
                  <a:gd name="connsiteX4" fmla="*/ 74103 w 922002"/>
                  <a:gd name="connsiteY4" fmla="*/ 999071 h 1985515"/>
                  <a:gd name="connsiteX0" fmla="*/ 74103 w 922002"/>
                  <a:gd name="connsiteY0" fmla="*/ 999071 h 1939261"/>
                  <a:gd name="connsiteX1" fmla="*/ 689245 w 922002"/>
                  <a:gd name="connsiteY1" fmla="*/ 34795 h 1939261"/>
                  <a:gd name="connsiteX2" fmla="*/ 922002 w 922002"/>
                  <a:gd name="connsiteY2" fmla="*/ 938112 h 1939261"/>
                  <a:gd name="connsiteX3" fmla="*/ 358719 w 922002"/>
                  <a:gd name="connsiteY3" fmla="*/ 1939261 h 1939261"/>
                  <a:gd name="connsiteX4" fmla="*/ 74103 w 922002"/>
                  <a:gd name="connsiteY4" fmla="*/ 999071 h 1939261"/>
                  <a:gd name="connsiteX0" fmla="*/ 74103 w 995127"/>
                  <a:gd name="connsiteY0" fmla="*/ 999071 h 1939261"/>
                  <a:gd name="connsiteX1" fmla="*/ 689245 w 995127"/>
                  <a:gd name="connsiteY1" fmla="*/ 34795 h 1939261"/>
                  <a:gd name="connsiteX2" fmla="*/ 922002 w 995127"/>
                  <a:gd name="connsiteY2" fmla="*/ 938112 h 1939261"/>
                  <a:gd name="connsiteX3" fmla="*/ 358719 w 995127"/>
                  <a:gd name="connsiteY3" fmla="*/ 1939261 h 1939261"/>
                  <a:gd name="connsiteX4" fmla="*/ 74103 w 995127"/>
                  <a:gd name="connsiteY4" fmla="*/ 999071 h 1939261"/>
                  <a:gd name="connsiteX0" fmla="*/ 74103 w 981161"/>
                  <a:gd name="connsiteY0" fmla="*/ 999071 h 1939261"/>
                  <a:gd name="connsiteX1" fmla="*/ 689245 w 981161"/>
                  <a:gd name="connsiteY1" fmla="*/ 34795 h 1939261"/>
                  <a:gd name="connsiteX2" fmla="*/ 922002 w 981161"/>
                  <a:gd name="connsiteY2" fmla="*/ 938112 h 1939261"/>
                  <a:gd name="connsiteX3" fmla="*/ 358719 w 981161"/>
                  <a:gd name="connsiteY3" fmla="*/ 1939261 h 1939261"/>
                  <a:gd name="connsiteX4" fmla="*/ 74103 w 981161"/>
                  <a:gd name="connsiteY4" fmla="*/ 999071 h 1939261"/>
                  <a:gd name="connsiteX0" fmla="*/ 74103 w 982037"/>
                  <a:gd name="connsiteY0" fmla="*/ 999071 h 1939261"/>
                  <a:gd name="connsiteX1" fmla="*/ 689245 w 982037"/>
                  <a:gd name="connsiteY1" fmla="*/ 34795 h 1939261"/>
                  <a:gd name="connsiteX2" fmla="*/ 922002 w 982037"/>
                  <a:gd name="connsiteY2" fmla="*/ 938112 h 1939261"/>
                  <a:gd name="connsiteX3" fmla="*/ 358719 w 982037"/>
                  <a:gd name="connsiteY3" fmla="*/ 1939261 h 1939261"/>
                  <a:gd name="connsiteX4" fmla="*/ 74103 w 982037"/>
                  <a:gd name="connsiteY4" fmla="*/ 999071 h 1939261"/>
                  <a:gd name="connsiteX0" fmla="*/ 74103 w 995362"/>
                  <a:gd name="connsiteY0" fmla="*/ 999071 h 1939261"/>
                  <a:gd name="connsiteX1" fmla="*/ 689245 w 995362"/>
                  <a:gd name="connsiteY1" fmla="*/ 34795 h 1939261"/>
                  <a:gd name="connsiteX2" fmla="*/ 922002 w 995362"/>
                  <a:gd name="connsiteY2" fmla="*/ 938112 h 1939261"/>
                  <a:gd name="connsiteX3" fmla="*/ 358719 w 995362"/>
                  <a:gd name="connsiteY3" fmla="*/ 1939261 h 1939261"/>
                  <a:gd name="connsiteX4" fmla="*/ 74103 w 995362"/>
                  <a:gd name="connsiteY4" fmla="*/ 999071 h 1939261"/>
                  <a:gd name="connsiteX0" fmla="*/ 74103 w 995362"/>
                  <a:gd name="connsiteY0" fmla="*/ 997916 h 1938106"/>
                  <a:gd name="connsiteX1" fmla="*/ 689245 w 995362"/>
                  <a:gd name="connsiteY1" fmla="*/ 33640 h 1938106"/>
                  <a:gd name="connsiteX2" fmla="*/ 922002 w 995362"/>
                  <a:gd name="connsiteY2" fmla="*/ 936957 h 1938106"/>
                  <a:gd name="connsiteX3" fmla="*/ 358719 w 995362"/>
                  <a:gd name="connsiteY3" fmla="*/ 1938106 h 1938106"/>
                  <a:gd name="connsiteX4" fmla="*/ 74103 w 995362"/>
                  <a:gd name="connsiteY4" fmla="*/ 997916 h 1938106"/>
                  <a:gd name="connsiteX0" fmla="*/ 74103 w 995362"/>
                  <a:gd name="connsiteY0" fmla="*/ 989001 h 1929191"/>
                  <a:gd name="connsiteX1" fmla="*/ 689245 w 995362"/>
                  <a:gd name="connsiteY1" fmla="*/ 24725 h 1929191"/>
                  <a:gd name="connsiteX2" fmla="*/ 922002 w 995362"/>
                  <a:gd name="connsiteY2" fmla="*/ 928042 h 1929191"/>
                  <a:gd name="connsiteX3" fmla="*/ 358719 w 995362"/>
                  <a:gd name="connsiteY3" fmla="*/ 1929191 h 1929191"/>
                  <a:gd name="connsiteX4" fmla="*/ 74103 w 995362"/>
                  <a:gd name="connsiteY4" fmla="*/ 989001 h 1929191"/>
                  <a:gd name="connsiteX0" fmla="*/ 75839 w 997098"/>
                  <a:gd name="connsiteY0" fmla="*/ 994500 h 1934690"/>
                  <a:gd name="connsiteX1" fmla="*/ 690981 w 997098"/>
                  <a:gd name="connsiteY1" fmla="*/ 30224 h 1934690"/>
                  <a:gd name="connsiteX2" fmla="*/ 923738 w 997098"/>
                  <a:gd name="connsiteY2" fmla="*/ 933541 h 1934690"/>
                  <a:gd name="connsiteX3" fmla="*/ 360455 w 997098"/>
                  <a:gd name="connsiteY3" fmla="*/ 1934690 h 1934690"/>
                  <a:gd name="connsiteX4" fmla="*/ 75839 w 997098"/>
                  <a:gd name="connsiteY4" fmla="*/ 994500 h 1934690"/>
                  <a:gd name="connsiteX0" fmla="*/ 75839 w 997098"/>
                  <a:gd name="connsiteY0" fmla="*/ 994500 h 1948922"/>
                  <a:gd name="connsiteX1" fmla="*/ 690981 w 997098"/>
                  <a:gd name="connsiteY1" fmla="*/ 30224 h 1948922"/>
                  <a:gd name="connsiteX2" fmla="*/ 923738 w 997098"/>
                  <a:gd name="connsiteY2" fmla="*/ 933541 h 1948922"/>
                  <a:gd name="connsiteX3" fmla="*/ 356897 w 997098"/>
                  <a:gd name="connsiteY3" fmla="*/ 1948922 h 1948922"/>
                  <a:gd name="connsiteX4" fmla="*/ 75839 w 997098"/>
                  <a:gd name="connsiteY4" fmla="*/ 994500 h 1948922"/>
                  <a:gd name="connsiteX0" fmla="*/ 62961 w 984220"/>
                  <a:gd name="connsiteY0" fmla="*/ 995076 h 1949498"/>
                  <a:gd name="connsiteX1" fmla="*/ 678103 w 984220"/>
                  <a:gd name="connsiteY1" fmla="*/ 30800 h 1949498"/>
                  <a:gd name="connsiteX2" fmla="*/ 910860 w 984220"/>
                  <a:gd name="connsiteY2" fmla="*/ 934117 h 1949498"/>
                  <a:gd name="connsiteX3" fmla="*/ 344019 w 984220"/>
                  <a:gd name="connsiteY3" fmla="*/ 1949498 h 1949498"/>
                  <a:gd name="connsiteX4" fmla="*/ 62961 w 984220"/>
                  <a:gd name="connsiteY4" fmla="*/ 995076 h 1949498"/>
                  <a:gd name="connsiteX0" fmla="*/ 56692 w 977951"/>
                  <a:gd name="connsiteY0" fmla="*/ 994691 h 1949113"/>
                  <a:gd name="connsiteX1" fmla="*/ 671834 w 977951"/>
                  <a:gd name="connsiteY1" fmla="*/ 30415 h 1949113"/>
                  <a:gd name="connsiteX2" fmla="*/ 904591 w 977951"/>
                  <a:gd name="connsiteY2" fmla="*/ 933732 h 1949113"/>
                  <a:gd name="connsiteX3" fmla="*/ 337750 w 977951"/>
                  <a:gd name="connsiteY3" fmla="*/ 1949113 h 1949113"/>
                  <a:gd name="connsiteX4" fmla="*/ 56692 w 977951"/>
                  <a:gd name="connsiteY4" fmla="*/ 994691 h 1949113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5488" h="1949498">
                    <a:moveTo>
                      <a:pt x="64229" y="995076"/>
                    </a:moveTo>
                    <a:cubicBezTo>
                      <a:pt x="-191925" y="236257"/>
                      <a:pt x="380934" y="-110139"/>
                      <a:pt x="679371" y="30800"/>
                    </a:cubicBezTo>
                    <a:cubicBezTo>
                      <a:pt x="625312" y="18804"/>
                      <a:pt x="1179665" y="163359"/>
                      <a:pt x="912128" y="934117"/>
                    </a:cubicBezTo>
                    <a:cubicBezTo>
                      <a:pt x="705391" y="1393547"/>
                      <a:pt x="534234" y="1611038"/>
                      <a:pt x="345287" y="1949498"/>
                    </a:cubicBezTo>
                    <a:lnTo>
                      <a:pt x="64229" y="995076"/>
                    </a:lnTo>
                    <a:close/>
                  </a:path>
                </a:pathLst>
              </a:custGeom>
              <a:solidFill>
                <a:srgbClr val="197BBD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4"/>
              <p:cNvSpPr/>
              <p:nvPr/>
            </p:nvSpPr>
            <p:spPr>
              <a:xfrm rot="4740000">
                <a:off x="5879132" y="3049013"/>
                <a:ext cx="875390" cy="1731702"/>
              </a:xfrm>
              <a:custGeom>
                <a:avLst/>
                <a:gdLst>
                  <a:gd name="connsiteX0" fmla="*/ 0 w 919942"/>
                  <a:gd name="connsiteY0" fmla="*/ 0 h 1945178"/>
                  <a:gd name="connsiteX1" fmla="*/ 919942 w 919942"/>
                  <a:gd name="connsiteY1" fmla="*/ 0 h 1945178"/>
                  <a:gd name="connsiteX2" fmla="*/ 919942 w 919942"/>
                  <a:gd name="connsiteY2" fmla="*/ 1945178 h 1945178"/>
                  <a:gd name="connsiteX3" fmla="*/ 0 w 919942"/>
                  <a:gd name="connsiteY3" fmla="*/ 1945178 h 1945178"/>
                  <a:gd name="connsiteX4" fmla="*/ 0 w 919942"/>
                  <a:gd name="connsiteY4" fmla="*/ 0 h 1945178"/>
                  <a:gd name="connsiteX0" fmla="*/ 0 w 919942"/>
                  <a:gd name="connsiteY0" fmla="*/ 0 h 2072640"/>
                  <a:gd name="connsiteX1" fmla="*/ 919942 w 919942"/>
                  <a:gd name="connsiteY1" fmla="*/ 0 h 2072640"/>
                  <a:gd name="connsiteX2" fmla="*/ 919942 w 919942"/>
                  <a:gd name="connsiteY2" fmla="*/ 1945178 h 2072640"/>
                  <a:gd name="connsiteX3" fmla="*/ 349134 w 919942"/>
                  <a:gd name="connsiteY3" fmla="*/ 2072640 h 2072640"/>
                  <a:gd name="connsiteX4" fmla="*/ 0 w 919942"/>
                  <a:gd name="connsiteY4" fmla="*/ 0 h 2072640"/>
                  <a:gd name="connsiteX0" fmla="*/ 0 w 858982"/>
                  <a:gd name="connsiteY0" fmla="*/ 1086196 h 2072640"/>
                  <a:gd name="connsiteX1" fmla="*/ 858982 w 858982"/>
                  <a:gd name="connsiteY1" fmla="*/ 0 h 2072640"/>
                  <a:gd name="connsiteX2" fmla="*/ 858982 w 858982"/>
                  <a:gd name="connsiteY2" fmla="*/ 1945178 h 2072640"/>
                  <a:gd name="connsiteX3" fmla="*/ 288174 w 858982"/>
                  <a:gd name="connsiteY3" fmla="*/ 2072640 h 2072640"/>
                  <a:gd name="connsiteX4" fmla="*/ 0 w 858982"/>
                  <a:gd name="connsiteY4" fmla="*/ 1086196 h 2072640"/>
                  <a:gd name="connsiteX0" fmla="*/ 0 w 914400"/>
                  <a:gd name="connsiteY0" fmla="*/ 266007 h 1252451"/>
                  <a:gd name="connsiteX1" fmla="*/ 914400 w 914400"/>
                  <a:gd name="connsiteY1" fmla="*/ 0 h 1252451"/>
                  <a:gd name="connsiteX2" fmla="*/ 858982 w 914400"/>
                  <a:gd name="connsiteY2" fmla="*/ 1124989 h 1252451"/>
                  <a:gd name="connsiteX3" fmla="*/ 288174 w 914400"/>
                  <a:gd name="connsiteY3" fmla="*/ 1252451 h 1252451"/>
                  <a:gd name="connsiteX4" fmla="*/ 0 w 914400"/>
                  <a:gd name="connsiteY4" fmla="*/ 266007 h 1252451"/>
                  <a:gd name="connsiteX0" fmla="*/ 0 w 858982"/>
                  <a:gd name="connsiteY0" fmla="*/ 964276 h 1950720"/>
                  <a:gd name="connsiteX1" fmla="*/ 615142 w 858982"/>
                  <a:gd name="connsiteY1" fmla="*/ 0 h 1950720"/>
                  <a:gd name="connsiteX2" fmla="*/ 858982 w 858982"/>
                  <a:gd name="connsiteY2" fmla="*/ 1823258 h 1950720"/>
                  <a:gd name="connsiteX3" fmla="*/ 288174 w 858982"/>
                  <a:gd name="connsiteY3" fmla="*/ 1950720 h 1950720"/>
                  <a:gd name="connsiteX4" fmla="*/ 0 w 858982"/>
                  <a:gd name="connsiteY4" fmla="*/ 964276 h 1950720"/>
                  <a:gd name="connsiteX0" fmla="*/ 68734 w 927716"/>
                  <a:gd name="connsiteY0" fmla="*/ 964276 h 1950720"/>
                  <a:gd name="connsiteX1" fmla="*/ 683876 w 927716"/>
                  <a:gd name="connsiteY1" fmla="*/ 0 h 1950720"/>
                  <a:gd name="connsiteX2" fmla="*/ 927716 w 927716"/>
                  <a:gd name="connsiteY2" fmla="*/ 1823258 h 1950720"/>
                  <a:gd name="connsiteX3" fmla="*/ 356908 w 927716"/>
                  <a:gd name="connsiteY3" fmla="*/ 1950720 h 1950720"/>
                  <a:gd name="connsiteX4" fmla="*/ 68734 w 927716"/>
                  <a:gd name="connsiteY4" fmla="*/ 964276 h 1950720"/>
                  <a:gd name="connsiteX0" fmla="*/ 74103 w 933085"/>
                  <a:gd name="connsiteY0" fmla="*/ 999071 h 1985515"/>
                  <a:gd name="connsiteX1" fmla="*/ 689245 w 933085"/>
                  <a:gd name="connsiteY1" fmla="*/ 34795 h 1985515"/>
                  <a:gd name="connsiteX2" fmla="*/ 933085 w 933085"/>
                  <a:gd name="connsiteY2" fmla="*/ 1858053 h 1985515"/>
                  <a:gd name="connsiteX3" fmla="*/ 362277 w 933085"/>
                  <a:gd name="connsiteY3" fmla="*/ 1985515 h 1985515"/>
                  <a:gd name="connsiteX4" fmla="*/ 74103 w 933085"/>
                  <a:gd name="connsiteY4" fmla="*/ 999071 h 1985515"/>
                  <a:gd name="connsiteX0" fmla="*/ 74103 w 922002"/>
                  <a:gd name="connsiteY0" fmla="*/ 999071 h 1985515"/>
                  <a:gd name="connsiteX1" fmla="*/ 689245 w 922002"/>
                  <a:gd name="connsiteY1" fmla="*/ 34795 h 1985515"/>
                  <a:gd name="connsiteX2" fmla="*/ 922002 w 922002"/>
                  <a:gd name="connsiteY2" fmla="*/ 938112 h 1985515"/>
                  <a:gd name="connsiteX3" fmla="*/ 362277 w 922002"/>
                  <a:gd name="connsiteY3" fmla="*/ 1985515 h 1985515"/>
                  <a:gd name="connsiteX4" fmla="*/ 74103 w 922002"/>
                  <a:gd name="connsiteY4" fmla="*/ 999071 h 1985515"/>
                  <a:gd name="connsiteX0" fmla="*/ 74103 w 922002"/>
                  <a:gd name="connsiteY0" fmla="*/ 999071 h 1939261"/>
                  <a:gd name="connsiteX1" fmla="*/ 689245 w 922002"/>
                  <a:gd name="connsiteY1" fmla="*/ 34795 h 1939261"/>
                  <a:gd name="connsiteX2" fmla="*/ 922002 w 922002"/>
                  <a:gd name="connsiteY2" fmla="*/ 938112 h 1939261"/>
                  <a:gd name="connsiteX3" fmla="*/ 358719 w 922002"/>
                  <a:gd name="connsiteY3" fmla="*/ 1939261 h 1939261"/>
                  <a:gd name="connsiteX4" fmla="*/ 74103 w 922002"/>
                  <a:gd name="connsiteY4" fmla="*/ 999071 h 1939261"/>
                  <a:gd name="connsiteX0" fmla="*/ 74103 w 995127"/>
                  <a:gd name="connsiteY0" fmla="*/ 999071 h 1939261"/>
                  <a:gd name="connsiteX1" fmla="*/ 689245 w 995127"/>
                  <a:gd name="connsiteY1" fmla="*/ 34795 h 1939261"/>
                  <a:gd name="connsiteX2" fmla="*/ 922002 w 995127"/>
                  <a:gd name="connsiteY2" fmla="*/ 938112 h 1939261"/>
                  <a:gd name="connsiteX3" fmla="*/ 358719 w 995127"/>
                  <a:gd name="connsiteY3" fmla="*/ 1939261 h 1939261"/>
                  <a:gd name="connsiteX4" fmla="*/ 74103 w 995127"/>
                  <a:gd name="connsiteY4" fmla="*/ 999071 h 1939261"/>
                  <a:gd name="connsiteX0" fmla="*/ 74103 w 981161"/>
                  <a:gd name="connsiteY0" fmla="*/ 999071 h 1939261"/>
                  <a:gd name="connsiteX1" fmla="*/ 689245 w 981161"/>
                  <a:gd name="connsiteY1" fmla="*/ 34795 h 1939261"/>
                  <a:gd name="connsiteX2" fmla="*/ 922002 w 981161"/>
                  <a:gd name="connsiteY2" fmla="*/ 938112 h 1939261"/>
                  <a:gd name="connsiteX3" fmla="*/ 358719 w 981161"/>
                  <a:gd name="connsiteY3" fmla="*/ 1939261 h 1939261"/>
                  <a:gd name="connsiteX4" fmla="*/ 74103 w 981161"/>
                  <a:gd name="connsiteY4" fmla="*/ 999071 h 1939261"/>
                  <a:gd name="connsiteX0" fmla="*/ 74103 w 982037"/>
                  <a:gd name="connsiteY0" fmla="*/ 999071 h 1939261"/>
                  <a:gd name="connsiteX1" fmla="*/ 689245 w 982037"/>
                  <a:gd name="connsiteY1" fmla="*/ 34795 h 1939261"/>
                  <a:gd name="connsiteX2" fmla="*/ 922002 w 982037"/>
                  <a:gd name="connsiteY2" fmla="*/ 938112 h 1939261"/>
                  <a:gd name="connsiteX3" fmla="*/ 358719 w 982037"/>
                  <a:gd name="connsiteY3" fmla="*/ 1939261 h 1939261"/>
                  <a:gd name="connsiteX4" fmla="*/ 74103 w 982037"/>
                  <a:gd name="connsiteY4" fmla="*/ 999071 h 1939261"/>
                  <a:gd name="connsiteX0" fmla="*/ 74103 w 995362"/>
                  <a:gd name="connsiteY0" fmla="*/ 999071 h 1939261"/>
                  <a:gd name="connsiteX1" fmla="*/ 689245 w 995362"/>
                  <a:gd name="connsiteY1" fmla="*/ 34795 h 1939261"/>
                  <a:gd name="connsiteX2" fmla="*/ 922002 w 995362"/>
                  <a:gd name="connsiteY2" fmla="*/ 938112 h 1939261"/>
                  <a:gd name="connsiteX3" fmla="*/ 358719 w 995362"/>
                  <a:gd name="connsiteY3" fmla="*/ 1939261 h 1939261"/>
                  <a:gd name="connsiteX4" fmla="*/ 74103 w 995362"/>
                  <a:gd name="connsiteY4" fmla="*/ 999071 h 1939261"/>
                  <a:gd name="connsiteX0" fmla="*/ 74103 w 995362"/>
                  <a:gd name="connsiteY0" fmla="*/ 997916 h 1938106"/>
                  <a:gd name="connsiteX1" fmla="*/ 689245 w 995362"/>
                  <a:gd name="connsiteY1" fmla="*/ 33640 h 1938106"/>
                  <a:gd name="connsiteX2" fmla="*/ 922002 w 995362"/>
                  <a:gd name="connsiteY2" fmla="*/ 936957 h 1938106"/>
                  <a:gd name="connsiteX3" fmla="*/ 358719 w 995362"/>
                  <a:gd name="connsiteY3" fmla="*/ 1938106 h 1938106"/>
                  <a:gd name="connsiteX4" fmla="*/ 74103 w 995362"/>
                  <a:gd name="connsiteY4" fmla="*/ 997916 h 1938106"/>
                  <a:gd name="connsiteX0" fmla="*/ 74103 w 995362"/>
                  <a:gd name="connsiteY0" fmla="*/ 989001 h 1929191"/>
                  <a:gd name="connsiteX1" fmla="*/ 689245 w 995362"/>
                  <a:gd name="connsiteY1" fmla="*/ 24725 h 1929191"/>
                  <a:gd name="connsiteX2" fmla="*/ 922002 w 995362"/>
                  <a:gd name="connsiteY2" fmla="*/ 928042 h 1929191"/>
                  <a:gd name="connsiteX3" fmla="*/ 358719 w 995362"/>
                  <a:gd name="connsiteY3" fmla="*/ 1929191 h 1929191"/>
                  <a:gd name="connsiteX4" fmla="*/ 74103 w 995362"/>
                  <a:gd name="connsiteY4" fmla="*/ 989001 h 1929191"/>
                  <a:gd name="connsiteX0" fmla="*/ 75839 w 997098"/>
                  <a:gd name="connsiteY0" fmla="*/ 994500 h 1934690"/>
                  <a:gd name="connsiteX1" fmla="*/ 690981 w 997098"/>
                  <a:gd name="connsiteY1" fmla="*/ 30224 h 1934690"/>
                  <a:gd name="connsiteX2" fmla="*/ 923738 w 997098"/>
                  <a:gd name="connsiteY2" fmla="*/ 933541 h 1934690"/>
                  <a:gd name="connsiteX3" fmla="*/ 360455 w 997098"/>
                  <a:gd name="connsiteY3" fmla="*/ 1934690 h 1934690"/>
                  <a:gd name="connsiteX4" fmla="*/ 75839 w 997098"/>
                  <a:gd name="connsiteY4" fmla="*/ 994500 h 1934690"/>
                  <a:gd name="connsiteX0" fmla="*/ 75839 w 997098"/>
                  <a:gd name="connsiteY0" fmla="*/ 994500 h 1948922"/>
                  <a:gd name="connsiteX1" fmla="*/ 690981 w 997098"/>
                  <a:gd name="connsiteY1" fmla="*/ 30224 h 1948922"/>
                  <a:gd name="connsiteX2" fmla="*/ 923738 w 997098"/>
                  <a:gd name="connsiteY2" fmla="*/ 933541 h 1948922"/>
                  <a:gd name="connsiteX3" fmla="*/ 356897 w 997098"/>
                  <a:gd name="connsiteY3" fmla="*/ 1948922 h 1948922"/>
                  <a:gd name="connsiteX4" fmla="*/ 75839 w 997098"/>
                  <a:gd name="connsiteY4" fmla="*/ 994500 h 1948922"/>
                  <a:gd name="connsiteX0" fmla="*/ 62961 w 984220"/>
                  <a:gd name="connsiteY0" fmla="*/ 995076 h 1949498"/>
                  <a:gd name="connsiteX1" fmla="*/ 678103 w 984220"/>
                  <a:gd name="connsiteY1" fmla="*/ 30800 h 1949498"/>
                  <a:gd name="connsiteX2" fmla="*/ 910860 w 984220"/>
                  <a:gd name="connsiteY2" fmla="*/ 934117 h 1949498"/>
                  <a:gd name="connsiteX3" fmla="*/ 344019 w 984220"/>
                  <a:gd name="connsiteY3" fmla="*/ 1949498 h 1949498"/>
                  <a:gd name="connsiteX4" fmla="*/ 62961 w 984220"/>
                  <a:gd name="connsiteY4" fmla="*/ 995076 h 1949498"/>
                  <a:gd name="connsiteX0" fmla="*/ 56692 w 977951"/>
                  <a:gd name="connsiteY0" fmla="*/ 994691 h 1949113"/>
                  <a:gd name="connsiteX1" fmla="*/ 671834 w 977951"/>
                  <a:gd name="connsiteY1" fmla="*/ 30415 h 1949113"/>
                  <a:gd name="connsiteX2" fmla="*/ 904591 w 977951"/>
                  <a:gd name="connsiteY2" fmla="*/ 933732 h 1949113"/>
                  <a:gd name="connsiteX3" fmla="*/ 337750 w 977951"/>
                  <a:gd name="connsiteY3" fmla="*/ 1949113 h 1949113"/>
                  <a:gd name="connsiteX4" fmla="*/ 56692 w 977951"/>
                  <a:gd name="connsiteY4" fmla="*/ 994691 h 1949113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5488" h="1949498">
                    <a:moveTo>
                      <a:pt x="64229" y="995076"/>
                    </a:moveTo>
                    <a:cubicBezTo>
                      <a:pt x="-191925" y="236257"/>
                      <a:pt x="380934" y="-110139"/>
                      <a:pt x="679371" y="30800"/>
                    </a:cubicBezTo>
                    <a:cubicBezTo>
                      <a:pt x="625312" y="18804"/>
                      <a:pt x="1179665" y="163359"/>
                      <a:pt x="912128" y="934117"/>
                    </a:cubicBezTo>
                    <a:cubicBezTo>
                      <a:pt x="705391" y="1393547"/>
                      <a:pt x="534234" y="1611038"/>
                      <a:pt x="345287" y="1949498"/>
                    </a:cubicBezTo>
                    <a:lnTo>
                      <a:pt x="64229" y="995076"/>
                    </a:lnTo>
                    <a:close/>
                  </a:path>
                </a:pathLst>
              </a:custGeom>
              <a:solidFill>
                <a:srgbClr val="2D99E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4"/>
              <p:cNvSpPr/>
              <p:nvPr/>
            </p:nvSpPr>
            <p:spPr>
              <a:xfrm rot="5760000">
                <a:off x="5829260" y="3537437"/>
                <a:ext cx="875390" cy="1731702"/>
              </a:xfrm>
              <a:custGeom>
                <a:avLst/>
                <a:gdLst>
                  <a:gd name="connsiteX0" fmla="*/ 0 w 919942"/>
                  <a:gd name="connsiteY0" fmla="*/ 0 h 1945178"/>
                  <a:gd name="connsiteX1" fmla="*/ 919942 w 919942"/>
                  <a:gd name="connsiteY1" fmla="*/ 0 h 1945178"/>
                  <a:gd name="connsiteX2" fmla="*/ 919942 w 919942"/>
                  <a:gd name="connsiteY2" fmla="*/ 1945178 h 1945178"/>
                  <a:gd name="connsiteX3" fmla="*/ 0 w 919942"/>
                  <a:gd name="connsiteY3" fmla="*/ 1945178 h 1945178"/>
                  <a:gd name="connsiteX4" fmla="*/ 0 w 919942"/>
                  <a:gd name="connsiteY4" fmla="*/ 0 h 1945178"/>
                  <a:gd name="connsiteX0" fmla="*/ 0 w 919942"/>
                  <a:gd name="connsiteY0" fmla="*/ 0 h 2072640"/>
                  <a:gd name="connsiteX1" fmla="*/ 919942 w 919942"/>
                  <a:gd name="connsiteY1" fmla="*/ 0 h 2072640"/>
                  <a:gd name="connsiteX2" fmla="*/ 919942 w 919942"/>
                  <a:gd name="connsiteY2" fmla="*/ 1945178 h 2072640"/>
                  <a:gd name="connsiteX3" fmla="*/ 349134 w 919942"/>
                  <a:gd name="connsiteY3" fmla="*/ 2072640 h 2072640"/>
                  <a:gd name="connsiteX4" fmla="*/ 0 w 919942"/>
                  <a:gd name="connsiteY4" fmla="*/ 0 h 2072640"/>
                  <a:gd name="connsiteX0" fmla="*/ 0 w 858982"/>
                  <a:gd name="connsiteY0" fmla="*/ 1086196 h 2072640"/>
                  <a:gd name="connsiteX1" fmla="*/ 858982 w 858982"/>
                  <a:gd name="connsiteY1" fmla="*/ 0 h 2072640"/>
                  <a:gd name="connsiteX2" fmla="*/ 858982 w 858982"/>
                  <a:gd name="connsiteY2" fmla="*/ 1945178 h 2072640"/>
                  <a:gd name="connsiteX3" fmla="*/ 288174 w 858982"/>
                  <a:gd name="connsiteY3" fmla="*/ 2072640 h 2072640"/>
                  <a:gd name="connsiteX4" fmla="*/ 0 w 858982"/>
                  <a:gd name="connsiteY4" fmla="*/ 1086196 h 2072640"/>
                  <a:gd name="connsiteX0" fmla="*/ 0 w 914400"/>
                  <a:gd name="connsiteY0" fmla="*/ 266007 h 1252451"/>
                  <a:gd name="connsiteX1" fmla="*/ 914400 w 914400"/>
                  <a:gd name="connsiteY1" fmla="*/ 0 h 1252451"/>
                  <a:gd name="connsiteX2" fmla="*/ 858982 w 914400"/>
                  <a:gd name="connsiteY2" fmla="*/ 1124989 h 1252451"/>
                  <a:gd name="connsiteX3" fmla="*/ 288174 w 914400"/>
                  <a:gd name="connsiteY3" fmla="*/ 1252451 h 1252451"/>
                  <a:gd name="connsiteX4" fmla="*/ 0 w 914400"/>
                  <a:gd name="connsiteY4" fmla="*/ 266007 h 1252451"/>
                  <a:gd name="connsiteX0" fmla="*/ 0 w 858982"/>
                  <a:gd name="connsiteY0" fmla="*/ 964276 h 1950720"/>
                  <a:gd name="connsiteX1" fmla="*/ 615142 w 858982"/>
                  <a:gd name="connsiteY1" fmla="*/ 0 h 1950720"/>
                  <a:gd name="connsiteX2" fmla="*/ 858982 w 858982"/>
                  <a:gd name="connsiteY2" fmla="*/ 1823258 h 1950720"/>
                  <a:gd name="connsiteX3" fmla="*/ 288174 w 858982"/>
                  <a:gd name="connsiteY3" fmla="*/ 1950720 h 1950720"/>
                  <a:gd name="connsiteX4" fmla="*/ 0 w 858982"/>
                  <a:gd name="connsiteY4" fmla="*/ 964276 h 1950720"/>
                  <a:gd name="connsiteX0" fmla="*/ 68734 w 927716"/>
                  <a:gd name="connsiteY0" fmla="*/ 964276 h 1950720"/>
                  <a:gd name="connsiteX1" fmla="*/ 683876 w 927716"/>
                  <a:gd name="connsiteY1" fmla="*/ 0 h 1950720"/>
                  <a:gd name="connsiteX2" fmla="*/ 927716 w 927716"/>
                  <a:gd name="connsiteY2" fmla="*/ 1823258 h 1950720"/>
                  <a:gd name="connsiteX3" fmla="*/ 356908 w 927716"/>
                  <a:gd name="connsiteY3" fmla="*/ 1950720 h 1950720"/>
                  <a:gd name="connsiteX4" fmla="*/ 68734 w 927716"/>
                  <a:gd name="connsiteY4" fmla="*/ 964276 h 1950720"/>
                  <a:gd name="connsiteX0" fmla="*/ 74103 w 933085"/>
                  <a:gd name="connsiteY0" fmla="*/ 999071 h 1985515"/>
                  <a:gd name="connsiteX1" fmla="*/ 689245 w 933085"/>
                  <a:gd name="connsiteY1" fmla="*/ 34795 h 1985515"/>
                  <a:gd name="connsiteX2" fmla="*/ 933085 w 933085"/>
                  <a:gd name="connsiteY2" fmla="*/ 1858053 h 1985515"/>
                  <a:gd name="connsiteX3" fmla="*/ 362277 w 933085"/>
                  <a:gd name="connsiteY3" fmla="*/ 1985515 h 1985515"/>
                  <a:gd name="connsiteX4" fmla="*/ 74103 w 933085"/>
                  <a:gd name="connsiteY4" fmla="*/ 999071 h 1985515"/>
                  <a:gd name="connsiteX0" fmla="*/ 74103 w 922002"/>
                  <a:gd name="connsiteY0" fmla="*/ 999071 h 1985515"/>
                  <a:gd name="connsiteX1" fmla="*/ 689245 w 922002"/>
                  <a:gd name="connsiteY1" fmla="*/ 34795 h 1985515"/>
                  <a:gd name="connsiteX2" fmla="*/ 922002 w 922002"/>
                  <a:gd name="connsiteY2" fmla="*/ 938112 h 1985515"/>
                  <a:gd name="connsiteX3" fmla="*/ 362277 w 922002"/>
                  <a:gd name="connsiteY3" fmla="*/ 1985515 h 1985515"/>
                  <a:gd name="connsiteX4" fmla="*/ 74103 w 922002"/>
                  <a:gd name="connsiteY4" fmla="*/ 999071 h 1985515"/>
                  <a:gd name="connsiteX0" fmla="*/ 74103 w 922002"/>
                  <a:gd name="connsiteY0" fmla="*/ 999071 h 1939261"/>
                  <a:gd name="connsiteX1" fmla="*/ 689245 w 922002"/>
                  <a:gd name="connsiteY1" fmla="*/ 34795 h 1939261"/>
                  <a:gd name="connsiteX2" fmla="*/ 922002 w 922002"/>
                  <a:gd name="connsiteY2" fmla="*/ 938112 h 1939261"/>
                  <a:gd name="connsiteX3" fmla="*/ 358719 w 922002"/>
                  <a:gd name="connsiteY3" fmla="*/ 1939261 h 1939261"/>
                  <a:gd name="connsiteX4" fmla="*/ 74103 w 922002"/>
                  <a:gd name="connsiteY4" fmla="*/ 999071 h 1939261"/>
                  <a:gd name="connsiteX0" fmla="*/ 74103 w 995127"/>
                  <a:gd name="connsiteY0" fmla="*/ 999071 h 1939261"/>
                  <a:gd name="connsiteX1" fmla="*/ 689245 w 995127"/>
                  <a:gd name="connsiteY1" fmla="*/ 34795 h 1939261"/>
                  <a:gd name="connsiteX2" fmla="*/ 922002 w 995127"/>
                  <a:gd name="connsiteY2" fmla="*/ 938112 h 1939261"/>
                  <a:gd name="connsiteX3" fmla="*/ 358719 w 995127"/>
                  <a:gd name="connsiteY3" fmla="*/ 1939261 h 1939261"/>
                  <a:gd name="connsiteX4" fmla="*/ 74103 w 995127"/>
                  <a:gd name="connsiteY4" fmla="*/ 999071 h 1939261"/>
                  <a:gd name="connsiteX0" fmla="*/ 74103 w 981161"/>
                  <a:gd name="connsiteY0" fmla="*/ 999071 h 1939261"/>
                  <a:gd name="connsiteX1" fmla="*/ 689245 w 981161"/>
                  <a:gd name="connsiteY1" fmla="*/ 34795 h 1939261"/>
                  <a:gd name="connsiteX2" fmla="*/ 922002 w 981161"/>
                  <a:gd name="connsiteY2" fmla="*/ 938112 h 1939261"/>
                  <a:gd name="connsiteX3" fmla="*/ 358719 w 981161"/>
                  <a:gd name="connsiteY3" fmla="*/ 1939261 h 1939261"/>
                  <a:gd name="connsiteX4" fmla="*/ 74103 w 981161"/>
                  <a:gd name="connsiteY4" fmla="*/ 999071 h 1939261"/>
                  <a:gd name="connsiteX0" fmla="*/ 74103 w 982037"/>
                  <a:gd name="connsiteY0" fmla="*/ 999071 h 1939261"/>
                  <a:gd name="connsiteX1" fmla="*/ 689245 w 982037"/>
                  <a:gd name="connsiteY1" fmla="*/ 34795 h 1939261"/>
                  <a:gd name="connsiteX2" fmla="*/ 922002 w 982037"/>
                  <a:gd name="connsiteY2" fmla="*/ 938112 h 1939261"/>
                  <a:gd name="connsiteX3" fmla="*/ 358719 w 982037"/>
                  <a:gd name="connsiteY3" fmla="*/ 1939261 h 1939261"/>
                  <a:gd name="connsiteX4" fmla="*/ 74103 w 982037"/>
                  <a:gd name="connsiteY4" fmla="*/ 999071 h 1939261"/>
                  <a:gd name="connsiteX0" fmla="*/ 74103 w 995362"/>
                  <a:gd name="connsiteY0" fmla="*/ 999071 h 1939261"/>
                  <a:gd name="connsiteX1" fmla="*/ 689245 w 995362"/>
                  <a:gd name="connsiteY1" fmla="*/ 34795 h 1939261"/>
                  <a:gd name="connsiteX2" fmla="*/ 922002 w 995362"/>
                  <a:gd name="connsiteY2" fmla="*/ 938112 h 1939261"/>
                  <a:gd name="connsiteX3" fmla="*/ 358719 w 995362"/>
                  <a:gd name="connsiteY3" fmla="*/ 1939261 h 1939261"/>
                  <a:gd name="connsiteX4" fmla="*/ 74103 w 995362"/>
                  <a:gd name="connsiteY4" fmla="*/ 999071 h 1939261"/>
                  <a:gd name="connsiteX0" fmla="*/ 74103 w 995362"/>
                  <a:gd name="connsiteY0" fmla="*/ 997916 h 1938106"/>
                  <a:gd name="connsiteX1" fmla="*/ 689245 w 995362"/>
                  <a:gd name="connsiteY1" fmla="*/ 33640 h 1938106"/>
                  <a:gd name="connsiteX2" fmla="*/ 922002 w 995362"/>
                  <a:gd name="connsiteY2" fmla="*/ 936957 h 1938106"/>
                  <a:gd name="connsiteX3" fmla="*/ 358719 w 995362"/>
                  <a:gd name="connsiteY3" fmla="*/ 1938106 h 1938106"/>
                  <a:gd name="connsiteX4" fmla="*/ 74103 w 995362"/>
                  <a:gd name="connsiteY4" fmla="*/ 997916 h 1938106"/>
                  <a:gd name="connsiteX0" fmla="*/ 74103 w 995362"/>
                  <a:gd name="connsiteY0" fmla="*/ 989001 h 1929191"/>
                  <a:gd name="connsiteX1" fmla="*/ 689245 w 995362"/>
                  <a:gd name="connsiteY1" fmla="*/ 24725 h 1929191"/>
                  <a:gd name="connsiteX2" fmla="*/ 922002 w 995362"/>
                  <a:gd name="connsiteY2" fmla="*/ 928042 h 1929191"/>
                  <a:gd name="connsiteX3" fmla="*/ 358719 w 995362"/>
                  <a:gd name="connsiteY3" fmla="*/ 1929191 h 1929191"/>
                  <a:gd name="connsiteX4" fmla="*/ 74103 w 995362"/>
                  <a:gd name="connsiteY4" fmla="*/ 989001 h 1929191"/>
                  <a:gd name="connsiteX0" fmla="*/ 75839 w 997098"/>
                  <a:gd name="connsiteY0" fmla="*/ 994500 h 1934690"/>
                  <a:gd name="connsiteX1" fmla="*/ 690981 w 997098"/>
                  <a:gd name="connsiteY1" fmla="*/ 30224 h 1934690"/>
                  <a:gd name="connsiteX2" fmla="*/ 923738 w 997098"/>
                  <a:gd name="connsiteY2" fmla="*/ 933541 h 1934690"/>
                  <a:gd name="connsiteX3" fmla="*/ 360455 w 997098"/>
                  <a:gd name="connsiteY3" fmla="*/ 1934690 h 1934690"/>
                  <a:gd name="connsiteX4" fmla="*/ 75839 w 997098"/>
                  <a:gd name="connsiteY4" fmla="*/ 994500 h 1934690"/>
                  <a:gd name="connsiteX0" fmla="*/ 75839 w 997098"/>
                  <a:gd name="connsiteY0" fmla="*/ 994500 h 1948922"/>
                  <a:gd name="connsiteX1" fmla="*/ 690981 w 997098"/>
                  <a:gd name="connsiteY1" fmla="*/ 30224 h 1948922"/>
                  <a:gd name="connsiteX2" fmla="*/ 923738 w 997098"/>
                  <a:gd name="connsiteY2" fmla="*/ 933541 h 1948922"/>
                  <a:gd name="connsiteX3" fmla="*/ 356897 w 997098"/>
                  <a:gd name="connsiteY3" fmla="*/ 1948922 h 1948922"/>
                  <a:gd name="connsiteX4" fmla="*/ 75839 w 997098"/>
                  <a:gd name="connsiteY4" fmla="*/ 994500 h 1948922"/>
                  <a:gd name="connsiteX0" fmla="*/ 62961 w 984220"/>
                  <a:gd name="connsiteY0" fmla="*/ 995076 h 1949498"/>
                  <a:gd name="connsiteX1" fmla="*/ 678103 w 984220"/>
                  <a:gd name="connsiteY1" fmla="*/ 30800 h 1949498"/>
                  <a:gd name="connsiteX2" fmla="*/ 910860 w 984220"/>
                  <a:gd name="connsiteY2" fmla="*/ 934117 h 1949498"/>
                  <a:gd name="connsiteX3" fmla="*/ 344019 w 984220"/>
                  <a:gd name="connsiteY3" fmla="*/ 1949498 h 1949498"/>
                  <a:gd name="connsiteX4" fmla="*/ 62961 w 984220"/>
                  <a:gd name="connsiteY4" fmla="*/ 995076 h 1949498"/>
                  <a:gd name="connsiteX0" fmla="*/ 56692 w 977951"/>
                  <a:gd name="connsiteY0" fmla="*/ 994691 h 1949113"/>
                  <a:gd name="connsiteX1" fmla="*/ 671834 w 977951"/>
                  <a:gd name="connsiteY1" fmla="*/ 30415 h 1949113"/>
                  <a:gd name="connsiteX2" fmla="*/ 904591 w 977951"/>
                  <a:gd name="connsiteY2" fmla="*/ 933732 h 1949113"/>
                  <a:gd name="connsiteX3" fmla="*/ 337750 w 977951"/>
                  <a:gd name="connsiteY3" fmla="*/ 1949113 h 1949113"/>
                  <a:gd name="connsiteX4" fmla="*/ 56692 w 977951"/>
                  <a:gd name="connsiteY4" fmla="*/ 994691 h 1949113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5488" h="1949498">
                    <a:moveTo>
                      <a:pt x="64229" y="995076"/>
                    </a:moveTo>
                    <a:cubicBezTo>
                      <a:pt x="-191925" y="236257"/>
                      <a:pt x="380934" y="-110139"/>
                      <a:pt x="679371" y="30800"/>
                    </a:cubicBezTo>
                    <a:cubicBezTo>
                      <a:pt x="625312" y="18804"/>
                      <a:pt x="1179665" y="163359"/>
                      <a:pt x="912128" y="934117"/>
                    </a:cubicBezTo>
                    <a:cubicBezTo>
                      <a:pt x="705391" y="1393547"/>
                      <a:pt x="534234" y="1611038"/>
                      <a:pt x="345287" y="1949498"/>
                    </a:cubicBezTo>
                    <a:lnTo>
                      <a:pt x="64229" y="995076"/>
                    </a:lnTo>
                    <a:close/>
                  </a:path>
                </a:pathLst>
              </a:custGeom>
              <a:solidFill>
                <a:srgbClr val="47A6E7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4"/>
              <p:cNvSpPr/>
              <p:nvPr/>
            </p:nvSpPr>
            <p:spPr>
              <a:xfrm rot="6720000">
                <a:off x="5649629" y="4010722"/>
                <a:ext cx="875390" cy="1731702"/>
              </a:xfrm>
              <a:custGeom>
                <a:avLst/>
                <a:gdLst>
                  <a:gd name="connsiteX0" fmla="*/ 0 w 919942"/>
                  <a:gd name="connsiteY0" fmla="*/ 0 h 1945178"/>
                  <a:gd name="connsiteX1" fmla="*/ 919942 w 919942"/>
                  <a:gd name="connsiteY1" fmla="*/ 0 h 1945178"/>
                  <a:gd name="connsiteX2" fmla="*/ 919942 w 919942"/>
                  <a:gd name="connsiteY2" fmla="*/ 1945178 h 1945178"/>
                  <a:gd name="connsiteX3" fmla="*/ 0 w 919942"/>
                  <a:gd name="connsiteY3" fmla="*/ 1945178 h 1945178"/>
                  <a:gd name="connsiteX4" fmla="*/ 0 w 919942"/>
                  <a:gd name="connsiteY4" fmla="*/ 0 h 1945178"/>
                  <a:gd name="connsiteX0" fmla="*/ 0 w 919942"/>
                  <a:gd name="connsiteY0" fmla="*/ 0 h 2072640"/>
                  <a:gd name="connsiteX1" fmla="*/ 919942 w 919942"/>
                  <a:gd name="connsiteY1" fmla="*/ 0 h 2072640"/>
                  <a:gd name="connsiteX2" fmla="*/ 919942 w 919942"/>
                  <a:gd name="connsiteY2" fmla="*/ 1945178 h 2072640"/>
                  <a:gd name="connsiteX3" fmla="*/ 349134 w 919942"/>
                  <a:gd name="connsiteY3" fmla="*/ 2072640 h 2072640"/>
                  <a:gd name="connsiteX4" fmla="*/ 0 w 919942"/>
                  <a:gd name="connsiteY4" fmla="*/ 0 h 2072640"/>
                  <a:gd name="connsiteX0" fmla="*/ 0 w 858982"/>
                  <a:gd name="connsiteY0" fmla="*/ 1086196 h 2072640"/>
                  <a:gd name="connsiteX1" fmla="*/ 858982 w 858982"/>
                  <a:gd name="connsiteY1" fmla="*/ 0 h 2072640"/>
                  <a:gd name="connsiteX2" fmla="*/ 858982 w 858982"/>
                  <a:gd name="connsiteY2" fmla="*/ 1945178 h 2072640"/>
                  <a:gd name="connsiteX3" fmla="*/ 288174 w 858982"/>
                  <a:gd name="connsiteY3" fmla="*/ 2072640 h 2072640"/>
                  <a:gd name="connsiteX4" fmla="*/ 0 w 858982"/>
                  <a:gd name="connsiteY4" fmla="*/ 1086196 h 2072640"/>
                  <a:gd name="connsiteX0" fmla="*/ 0 w 914400"/>
                  <a:gd name="connsiteY0" fmla="*/ 266007 h 1252451"/>
                  <a:gd name="connsiteX1" fmla="*/ 914400 w 914400"/>
                  <a:gd name="connsiteY1" fmla="*/ 0 h 1252451"/>
                  <a:gd name="connsiteX2" fmla="*/ 858982 w 914400"/>
                  <a:gd name="connsiteY2" fmla="*/ 1124989 h 1252451"/>
                  <a:gd name="connsiteX3" fmla="*/ 288174 w 914400"/>
                  <a:gd name="connsiteY3" fmla="*/ 1252451 h 1252451"/>
                  <a:gd name="connsiteX4" fmla="*/ 0 w 914400"/>
                  <a:gd name="connsiteY4" fmla="*/ 266007 h 1252451"/>
                  <a:gd name="connsiteX0" fmla="*/ 0 w 858982"/>
                  <a:gd name="connsiteY0" fmla="*/ 964276 h 1950720"/>
                  <a:gd name="connsiteX1" fmla="*/ 615142 w 858982"/>
                  <a:gd name="connsiteY1" fmla="*/ 0 h 1950720"/>
                  <a:gd name="connsiteX2" fmla="*/ 858982 w 858982"/>
                  <a:gd name="connsiteY2" fmla="*/ 1823258 h 1950720"/>
                  <a:gd name="connsiteX3" fmla="*/ 288174 w 858982"/>
                  <a:gd name="connsiteY3" fmla="*/ 1950720 h 1950720"/>
                  <a:gd name="connsiteX4" fmla="*/ 0 w 858982"/>
                  <a:gd name="connsiteY4" fmla="*/ 964276 h 1950720"/>
                  <a:gd name="connsiteX0" fmla="*/ 68734 w 927716"/>
                  <a:gd name="connsiteY0" fmla="*/ 964276 h 1950720"/>
                  <a:gd name="connsiteX1" fmla="*/ 683876 w 927716"/>
                  <a:gd name="connsiteY1" fmla="*/ 0 h 1950720"/>
                  <a:gd name="connsiteX2" fmla="*/ 927716 w 927716"/>
                  <a:gd name="connsiteY2" fmla="*/ 1823258 h 1950720"/>
                  <a:gd name="connsiteX3" fmla="*/ 356908 w 927716"/>
                  <a:gd name="connsiteY3" fmla="*/ 1950720 h 1950720"/>
                  <a:gd name="connsiteX4" fmla="*/ 68734 w 927716"/>
                  <a:gd name="connsiteY4" fmla="*/ 964276 h 1950720"/>
                  <a:gd name="connsiteX0" fmla="*/ 74103 w 933085"/>
                  <a:gd name="connsiteY0" fmla="*/ 999071 h 1985515"/>
                  <a:gd name="connsiteX1" fmla="*/ 689245 w 933085"/>
                  <a:gd name="connsiteY1" fmla="*/ 34795 h 1985515"/>
                  <a:gd name="connsiteX2" fmla="*/ 933085 w 933085"/>
                  <a:gd name="connsiteY2" fmla="*/ 1858053 h 1985515"/>
                  <a:gd name="connsiteX3" fmla="*/ 362277 w 933085"/>
                  <a:gd name="connsiteY3" fmla="*/ 1985515 h 1985515"/>
                  <a:gd name="connsiteX4" fmla="*/ 74103 w 933085"/>
                  <a:gd name="connsiteY4" fmla="*/ 999071 h 1985515"/>
                  <a:gd name="connsiteX0" fmla="*/ 74103 w 922002"/>
                  <a:gd name="connsiteY0" fmla="*/ 999071 h 1985515"/>
                  <a:gd name="connsiteX1" fmla="*/ 689245 w 922002"/>
                  <a:gd name="connsiteY1" fmla="*/ 34795 h 1985515"/>
                  <a:gd name="connsiteX2" fmla="*/ 922002 w 922002"/>
                  <a:gd name="connsiteY2" fmla="*/ 938112 h 1985515"/>
                  <a:gd name="connsiteX3" fmla="*/ 362277 w 922002"/>
                  <a:gd name="connsiteY3" fmla="*/ 1985515 h 1985515"/>
                  <a:gd name="connsiteX4" fmla="*/ 74103 w 922002"/>
                  <a:gd name="connsiteY4" fmla="*/ 999071 h 1985515"/>
                  <a:gd name="connsiteX0" fmla="*/ 74103 w 922002"/>
                  <a:gd name="connsiteY0" fmla="*/ 999071 h 1939261"/>
                  <a:gd name="connsiteX1" fmla="*/ 689245 w 922002"/>
                  <a:gd name="connsiteY1" fmla="*/ 34795 h 1939261"/>
                  <a:gd name="connsiteX2" fmla="*/ 922002 w 922002"/>
                  <a:gd name="connsiteY2" fmla="*/ 938112 h 1939261"/>
                  <a:gd name="connsiteX3" fmla="*/ 358719 w 922002"/>
                  <a:gd name="connsiteY3" fmla="*/ 1939261 h 1939261"/>
                  <a:gd name="connsiteX4" fmla="*/ 74103 w 922002"/>
                  <a:gd name="connsiteY4" fmla="*/ 999071 h 1939261"/>
                  <a:gd name="connsiteX0" fmla="*/ 74103 w 995127"/>
                  <a:gd name="connsiteY0" fmla="*/ 999071 h 1939261"/>
                  <a:gd name="connsiteX1" fmla="*/ 689245 w 995127"/>
                  <a:gd name="connsiteY1" fmla="*/ 34795 h 1939261"/>
                  <a:gd name="connsiteX2" fmla="*/ 922002 w 995127"/>
                  <a:gd name="connsiteY2" fmla="*/ 938112 h 1939261"/>
                  <a:gd name="connsiteX3" fmla="*/ 358719 w 995127"/>
                  <a:gd name="connsiteY3" fmla="*/ 1939261 h 1939261"/>
                  <a:gd name="connsiteX4" fmla="*/ 74103 w 995127"/>
                  <a:gd name="connsiteY4" fmla="*/ 999071 h 1939261"/>
                  <a:gd name="connsiteX0" fmla="*/ 74103 w 981161"/>
                  <a:gd name="connsiteY0" fmla="*/ 999071 h 1939261"/>
                  <a:gd name="connsiteX1" fmla="*/ 689245 w 981161"/>
                  <a:gd name="connsiteY1" fmla="*/ 34795 h 1939261"/>
                  <a:gd name="connsiteX2" fmla="*/ 922002 w 981161"/>
                  <a:gd name="connsiteY2" fmla="*/ 938112 h 1939261"/>
                  <a:gd name="connsiteX3" fmla="*/ 358719 w 981161"/>
                  <a:gd name="connsiteY3" fmla="*/ 1939261 h 1939261"/>
                  <a:gd name="connsiteX4" fmla="*/ 74103 w 981161"/>
                  <a:gd name="connsiteY4" fmla="*/ 999071 h 1939261"/>
                  <a:gd name="connsiteX0" fmla="*/ 74103 w 982037"/>
                  <a:gd name="connsiteY0" fmla="*/ 999071 h 1939261"/>
                  <a:gd name="connsiteX1" fmla="*/ 689245 w 982037"/>
                  <a:gd name="connsiteY1" fmla="*/ 34795 h 1939261"/>
                  <a:gd name="connsiteX2" fmla="*/ 922002 w 982037"/>
                  <a:gd name="connsiteY2" fmla="*/ 938112 h 1939261"/>
                  <a:gd name="connsiteX3" fmla="*/ 358719 w 982037"/>
                  <a:gd name="connsiteY3" fmla="*/ 1939261 h 1939261"/>
                  <a:gd name="connsiteX4" fmla="*/ 74103 w 982037"/>
                  <a:gd name="connsiteY4" fmla="*/ 999071 h 1939261"/>
                  <a:gd name="connsiteX0" fmla="*/ 74103 w 995362"/>
                  <a:gd name="connsiteY0" fmla="*/ 999071 h 1939261"/>
                  <a:gd name="connsiteX1" fmla="*/ 689245 w 995362"/>
                  <a:gd name="connsiteY1" fmla="*/ 34795 h 1939261"/>
                  <a:gd name="connsiteX2" fmla="*/ 922002 w 995362"/>
                  <a:gd name="connsiteY2" fmla="*/ 938112 h 1939261"/>
                  <a:gd name="connsiteX3" fmla="*/ 358719 w 995362"/>
                  <a:gd name="connsiteY3" fmla="*/ 1939261 h 1939261"/>
                  <a:gd name="connsiteX4" fmla="*/ 74103 w 995362"/>
                  <a:gd name="connsiteY4" fmla="*/ 999071 h 1939261"/>
                  <a:gd name="connsiteX0" fmla="*/ 74103 w 995362"/>
                  <a:gd name="connsiteY0" fmla="*/ 997916 h 1938106"/>
                  <a:gd name="connsiteX1" fmla="*/ 689245 w 995362"/>
                  <a:gd name="connsiteY1" fmla="*/ 33640 h 1938106"/>
                  <a:gd name="connsiteX2" fmla="*/ 922002 w 995362"/>
                  <a:gd name="connsiteY2" fmla="*/ 936957 h 1938106"/>
                  <a:gd name="connsiteX3" fmla="*/ 358719 w 995362"/>
                  <a:gd name="connsiteY3" fmla="*/ 1938106 h 1938106"/>
                  <a:gd name="connsiteX4" fmla="*/ 74103 w 995362"/>
                  <a:gd name="connsiteY4" fmla="*/ 997916 h 1938106"/>
                  <a:gd name="connsiteX0" fmla="*/ 74103 w 995362"/>
                  <a:gd name="connsiteY0" fmla="*/ 989001 h 1929191"/>
                  <a:gd name="connsiteX1" fmla="*/ 689245 w 995362"/>
                  <a:gd name="connsiteY1" fmla="*/ 24725 h 1929191"/>
                  <a:gd name="connsiteX2" fmla="*/ 922002 w 995362"/>
                  <a:gd name="connsiteY2" fmla="*/ 928042 h 1929191"/>
                  <a:gd name="connsiteX3" fmla="*/ 358719 w 995362"/>
                  <a:gd name="connsiteY3" fmla="*/ 1929191 h 1929191"/>
                  <a:gd name="connsiteX4" fmla="*/ 74103 w 995362"/>
                  <a:gd name="connsiteY4" fmla="*/ 989001 h 1929191"/>
                  <a:gd name="connsiteX0" fmla="*/ 75839 w 997098"/>
                  <a:gd name="connsiteY0" fmla="*/ 994500 h 1934690"/>
                  <a:gd name="connsiteX1" fmla="*/ 690981 w 997098"/>
                  <a:gd name="connsiteY1" fmla="*/ 30224 h 1934690"/>
                  <a:gd name="connsiteX2" fmla="*/ 923738 w 997098"/>
                  <a:gd name="connsiteY2" fmla="*/ 933541 h 1934690"/>
                  <a:gd name="connsiteX3" fmla="*/ 360455 w 997098"/>
                  <a:gd name="connsiteY3" fmla="*/ 1934690 h 1934690"/>
                  <a:gd name="connsiteX4" fmla="*/ 75839 w 997098"/>
                  <a:gd name="connsiteY4" fmla="*/ 994500 h 1934690"/>
                  <a:gd name="connsiteX0" fmla="*/ 75839 w 997098"/>
                  <a:gd name="connsiteY0" fmla="*/ 994500 h 1948922"/>
                  <a:gd name="connsiteX1" fmla="*/ 690981 w 997098"/>
                  <a:gd name="connsiteY1" fmla="*/ 30224 h 1948922"/>
                  <a:gd name="connsiteX2" fmla="*/ 923738 w 997098"/>
                  <a:gd name="connsiteY2" fmla="*/ 933541 h 1948922"/>
                  <a:gd name="connsiteX3" fmla="*/ 356897 w 997098"/>
                  <a:gd name="connsiteY3" fmla="*/ 1948922 h 1948922"/>
                  <a:gd name="connsiteX4" fmla="*/ 75839 w 997098"/>
                  <a:gd name="connsiteY4" fmla="*/ 994500 h 1948922"/>
                  <a:gd name="connsiteX0" fmla="*/ 62961 w 984220"/>
                  <a:gd name="connsiteY0" fmla="*/ 995076 h 1949498"/>
                  <a:gd name="connsiteX1" fmla="*/ 678103 w 984220"/>
                  <a:gd name="connsiteY1" fmla="*/ 30800 h 1949498"/>
                  <a:gd name="connsiteX2" fmla="*/ 910860 w 984220"/>
                  <a:gd name="connsiteY2" fmla="*/ 934117 h 1949498"/>
                  <a:gd name="connsiteX3" fmla="*/ 344019 w 984220"/>
                  <a:gd name="connsiteY3" fmla="*/ 1949498 h 1949498"/>
                  <a:gd name="connsiteX4" fmla="*/ 62961 w 984220"/>
                  <a:gd name="connsiteY4" fmla="*/ 995076 h 1949498"/>
                  <a:gd name="connsiteX0" fmla="*/ 56692 w 977951"/>
                  <a:gd name="connsiteY0" fmla="*/ 994691 h 1949113"/>
                  <a:gd name="connsiteX1" fmla="*/ 671834 w 977951"/>
                  <a:gd name="connsiteY1" fmla="*/ 30415 h 1949113"/>
                  <a:gd name="connsiteX2" fmla="*/ 904591 w 977951"/>
                  <a:gd name="connsiteY2" fmla="*/ 933732 h 1949113"/>
                  <a:gd name="connsiteX3" fmla="*/ 337750 w 977951"/>
                  <a:gd name="connsiteY3" fmla="*/ 1949113 h 1949113"/>
                  <a:gd name="connsiteX4" fmla="*/ 56692 w 977951"/>
                  <a:gd name="connsiteY4" fmla="*/ 994691 h 1949113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5488" h="1949498">
                    <a:moveTo>
                      <a:pt x="64229" y="995076"/>
                    </a:moveTo>
                    <a:cubicBezTo>
                      <a:pt x="-191925" y="236257"/>
                      <a:pt x="380934" y="-110139"/>
                      <a:pt x="679371" y="30800"/>
                    </a:cubicBezTo>
                    <a:cubicBezTo>
                      <a:pt x="625312" y="18804"/>
                      <a:pt x="1179665" y="163359"/>
                      <a:pt x="912128" y="934117"/>
                    </a:cubicBezTo>
                    <a:cubicBezTo>
                      <a:pt x="705391" y="1393547"/>
                      <a:pt x="534234" y="1611038"/>
                      <a:pt x="345287" y="1949498"/>
                    </a:cubicBezTo>
                    <a:lnTo>
                      <a:pt x="64229" y="995076"/>
                    </a:lnTo>
                    <a:close/>
                  </a:path>
                </a:pathLst>
              </a:custGeom>
              <a:solidFill>
                <a:srgbClr val="70BAEC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4"/>
              <p:cNvSpPr/>
              <p:nvPr/>
            </p:nvSpPr>
            <p:spPr>
              <a:xfrm rot="7920000">
                <a:off x="5292883" y="4424818"/>
                <a:ext cx="875390" cy="1731702"/>
              </a:xfrm>
              <a:custGeom>
                <a:avLst/>
                <a:gdLst>
                  <a:gd name="connsiteX0" fmla="*/ 0 w 919942"/>
                  <a:gd name="connsiteY0" fmla="*/ 0 h 1945178"/>
                  <a:gd name="connsiteX1" fmla="*/ 919942 w 919942"/>
                  <a:gd name="connsiteY1" fmla="*/ 0 h 1945178"/>
                  <a:gd name="connsiteX2" fmla="*/ 919942 w 919942"/>
                  <a:gd name="connsiteY2" fmla="*/ 1945178 h 1945178"/>
                  <a:gd name="connsiteX3" fmla="*/ 0 w 919942"/>
                  <a:gd name="connsiteY3" fmla="*/ 1945178 h 1945178"/>
                  <a:gd name="connsiteX4" fmla="*/ 0 w 919942"/>
                  <a:gd name="connsiteY4" fmla="*/ 0 h 1945178"/>
                  <a:gd name="connsiteX0" fmla="*/ 0 w 919942"/>
                  <a:gd name="connsiteY0" fmla="*/ 0 h 2072640"/>
                  <a:gd name="connsiteX1" fmla="*/ 919942 w 919942"/>
                  <a:gd name="connsiteY1" fmla="*/ 0 h 2072640"/>
                  <a:gd name="connsiteX2" fmla="*/ 919942 w 919942"/>
                  <a:gd name="connsiteY2" fmla="*/ 1945178 h 2072640"/>
                  <a:gd name="connsiteX3" fmla="*/ 349134 w 919942"/>
                  <a:gd name="connsiteY3" fmla="*/ 2072640 h 2072640"/>
                  <a:gd name="connsiteX4" fmla="*/ 0 w 919942"/>
                  <a:gd name="connsiteY4" fmla="*/ 0 h 2072640"/>
                  <a:gd name="connsiteX0" fmla="*/ 0 w 858982"/>
                  <a:gd name="connsiteY0" fmla="*/ 1086196 h 2072640"/>
                  <a:gd name="connsiteX1" fmla="*/ 858982 w 858982"/>
                  <a:gd name="connsiteY1" fmla="*/ 0 h 2072640"/>
                  <a:gd name="connsiteX2" fmla="*/ 858982 w 858982"/>
                  <a:gd name="connsiteY2" fmla="*/ 1945178 h 2072640"/>
                  <a:gd name="connsiteX3" fmla="*/ 288174 w 858982"/>
                  <a:gd name="connsiteY3" fmla="*/ 2072640 h 2072640"/>
                  <a:gd name="connsiteX4" fmla="*/ 0 w 858982"/>
                  <a:gd name="connsiteY4" fmla="*/ 1086196 h 2072640"/>
                  <a:gd name="connsiteX0" fmla="*/ 0 w 914400"/>
                  <a:gd name="connsiteY0" fmla="*/ 266007 h 1252451"/>
                  <a:gd name="connsiteX1" fmla="*/ 914400 w 914400"/>
                  <a:gd name="connsiteY1" fmla="*/ 0 h 1252451"/>
                  <a:gd name="connsiteX2" fmla="*/ 858982 w 914400"/>
                  <a:gd name="connsiteY2" fmla="*/ 1124989 h 1252451"/>
                  <a:gd name="connsiteX3" fmla="*/ 288174 w 914400"/>
                  <a:gd name="connsiteY3" fmla="*/ 1252451 h 1252451"/>
                  <a:gd name="connsiteX4" fmla="*/ 0 w 914400"/>
                  <a:gd name="connsiteY4" fmla="*/ 266007 h 1252451"/>
                  <a:gd name="connsiteX0" fmla="*/ 0 w 858982"/>
                  <a:gd name="connsiteY0" fmla="*/ 964276 h 1950720"/>
                  <a:gd name="connsiteX1" fmla="*/ 615142 w 858982"/>
                  <a:gd name="connsiteY1" fmla="*/ 0 h 1950720"/>
                  <a:gd name="connsiteX2" fmla="*/ 858982 w 858982"/>
                  <a:gd name="connsiteY2" fmla="*/ 1823258 h 1950720"/>
                  <a:gd name="connsiteX3" fmla="*/ 288174 w 858982"/>
                  <a:gd name="connsiteY3" fmla="*/ 1950720 h 1950720"/>
                  <a:gd name="connsiteX4" fmla="*/ 0 w 858982"/>
                  <a:gd name="connsiteY4" fmla="*/ 964276 h 1950720"/>
                  <a:gd name="connsiteX0" fmla="*/ 68734 w 927716"/>
                  <a:gd name="connsiteY0" fmla="*/ 964276 h 1950720"/>
                  <a:gd name="connsiteX1" fmla="*/ 683876 w 927716"/>
                  <a:gd name="connsiteY1" fmla="*/ 0 h 1950720"/>
                  <a:gd name="connsiteX2" fmla="*/ 927716 w 927716"/>
                  <a:gd name="connsiteY2" fmla="*/ 1823258 h 1950720"/>
                  <a:gd name="connsiteX3" fmla="*/ 356908 w 927716"/>
                  <a:gd name="connsiteY3" fmla="*/ 1950720 h 1950720"/>
                  <a:gd name="connsiteX4" fmla="*/ 68734 w 927716"/>
                  <a:gd name="connsiteY4" fmla="*/ 964276 h 1950720"/>
                  <a:gd name="connsiteX0" fmla="*/ 74103 w 933085"/>
                  <a:gd name="connsiteY0" fmla="*/ 999071 h 1985515"/>
                  <a:gd name="connsiteX1" fmla="*/ 689245 w 933085"/>
                  <a:gd name="connsiteY1" fmla="*/ 34795 h 1985515"/>
                  <a:gd name="connsiteX2" fmla="*/ 933085 w 933085"/>
                  <a:gd name="connsiteY2" fmla="*/ 1858053 h 1985515"/>
                  <a:gd name="connsiteX3" fmla="*/ 362277 w 933085"/>
                  <a:gd name="connsiteY3" fmla="*/ 1985515 h 1985515"/>
                  <a:gd name="connsiteX4" fmla="*/ 74103 w 933085"/>
                  <a:gd name="connsiteY4" fmla="*/ 999071 h 1985515"/>
                  <a:gd name="connsiteX0" fmla="*/ 74103 w 922002"/>
                  <a:gd name="connsiteY0" fmla="*/ 999071 h 1985515"/>
                  <a:gd name="connsiteX1" fmla="*/ 689245 w 922002"/>
                  <a:gd name="connsiteY1" fmla="*/ 34795 h 1985515"/>
                  <a:gd name="connsiteX2" fmla="*/ 922002 w 922002"/>
                  <a:gd name="connsiteY2" fmla="*/ 938112 h 1985515"/>
                  <a:gd name="connsiteX3" fmla="*/ 362277 w 922002"/>
                  <a:gd name="connsiteY3" fmla="*/ 1985515 h 1985515"/>
                  <a:gd name="connsiteX4" fmla="*/ 74103 w 922002"/>
                  <a:gd name="connsiteY4" fmla="*/ 999071 h 1985515"/>
                  <a:gd name="connsiteX0" fmla="*/ 74103 w 922002"/>
                  <a:gd name="connsiteY0" fmla="*/ 999071 h 1939261"/>
                  <a:gd name="connsiteX1" fmla="*/ 689245 w 922002"/>
                  <a:gd name="connsiteY1" fmla="*/ 34795 h 1939261"/>
                  <a:gd name="connsiteX2" fmla="*/ 922002 w 922002"/>
                  <a:gd name="connsiteY2" fmla="*/ 938112 h 1939261"/>
                  <a:gd name="connsiteX3" fmla="*/ 358719 w 922002"/>
                  <a:gd name="connsiteY3" fmla="*/ 1939261 h 1939261"/>
                  <a:gd name="connsiteX4" fmla="*/ 74103 w 922002"/>
                  <a:gd name="connsiteY4" fmla="*/ 999071 h 1939261"/>
                  <a:gd name="connsiteX0" fmla="*/ 74103 w 995127"/>
                  <a:gd name="connsiteY0" fmla="*/ 999071 h 1939261"/>
                  <a:gd name="connsiteX1" fmla="*/ 689245 w 995127"/>
                  <a:gd name="connsiteY1" fmla="*/ 34795 h 1939261"/>
                  <a:gd name="connsiteX2" fmla="*/ 922002 w 995127"/>
                  <a:gd name="connsiteY2" fmla="*/ 938112 h 1939261"/>
                  <a:gd name="connsiteX3" fmla="*/ 358719 w 995127"/>
                  <a:gd name="connsiteY3" fmla="*/ 1939261 h 1939261"/>
                  <a:gd name="connsiteX4" fmla="*/ 74103 w 995127"/>
                  <a:gd name="connsiteY4" fmla="*/ 999071 h 1939261"/>
                  <a:gd name="connsiteX0" fmla="*/ 74103 w 981161"/>
                  <a:gd name="connsiteY0" fmla="*/ 999071 h 1939261"/>
                  <a:gd name="connsiteX1" fmla="*/ 689245 w 981161"/>
                  <a:gd name="connsiteY1" fmla="*/ 34795 h 1939261"/>
                  <a:gd name="connsiteX2" fmla="*/ 922002 w 981161"/>
                  <a:gd name="connsiteY2" fmla="*/ 938112 h 1939261"/>
                  <a:gd name="connsiteX3" fmla="*/ 358719 w 981161"/>
                  <a:gd name="connsiteY3" fmla="*/ 1939261 h 1939261"/>
                  <a:gd name="connsiteX4" fmla="*/ 74103 w 981161"/>
                  <a:gd name="connsiteY4" fmla="*/ 999071 h 1939261"/>
                  <a:gd name="connsiteX0" fmla="*/ 74103 w 982037"/>
                  <a:gd name="connsiteY0" fmla="*/ 999071 h 1939261"/>
                  <a:gd name="connsiteX1" fmla="*/ 689245 w 982037"/>
                  <a:gd name="connsiteY1" fmla="*/ 34795 h 1939261"/>
                  <a:gd name="connsiteX2" fmla="*/ 922002 w 982037"/>
                  <a:gd name="connsiteY2" fmla="*/ 938112 h 1939261"/>
                  <a:gd name="connsiteX3" fmla="*/ 358719 w 982037"/>
                  <a:gd name="connsiteY3" fmla="*/ 1939261 h 1939261"/>
                  <a:gd name="connsiteX4" fmla="*/ 74103 w 982037"/>
                  <a:gd name="connsiteY4" fmla="*/ 999071 h 1939261"/>
                  <a:gd name="connsiteX0" fmla="*/ 74103 w 995362"/>
                  <a:gd name="connsiteY0" fmla="*/ 999071 h 1939261"/>
                  <a:gd name="connsiteX1" fmla="*/ 689245 w 995362"/>
                  <a:gd name="connsiteY1" fmla="*/ 34795 h 1939261"/>
                  <a:gd name="connsiteX2" fmla="*/ 922002 w 995362"/>
                  <a:gd name="connsiteY2" fmla="*/ 938112 h 1939261"/>
                  <a:gd name="connsiteX3" fmla="*/ 358719 w 995362"/>
                  <a:gd name="connsiteY3" fmla="*/ 1939261 h 1939261"/>
                  <a:gd name="connsiteX4" fmla="*/ 74103 w 995362"/>
                  <a:gd name="connsiteY4" fmla="*/ 999071 h 1939261"/>
                  <a:gd name="connsiteX0" fmla="*/ 74103 w 995362"/>
                  <a:gd name="connsiteY0" fmla="*/ 997916 h 1938106"/>
                  <a:gd name="connsiteX1" fmla="*/ 689245 w 995362"/>
                  <a:gd name="connsiteY1" fmla="*/ 33640 h 1938106"/>
                  <a:gd name="connsiteX2" fmla="*/ 922002 w 995362"/>
                  <a:gd name="connsiteY2" fmla="*/ 936957 h 1938106"/>
                  <a:gd name="connsiteX3" fmla="*/ 358719 w 995362"/>
                  <a:gd name="connsiteY3" fmla="*/ 1938106 h 1938106"/>
                  <a:gd name="connsiteX4" fmla="*/ 74103 w 995362"/>
                  <a:gd name="connsiteY4" fmla="*/ 997916 h 1938106"/>
                  <a:gd name="connsiteX0" fmla="*/ 74103 w 995362"/>
                  <a:gd name="connsiteY0" fmla="*/ 989001 h 1929191"/>
                  <a:gd name="connsiteX1" fmla="*/ 689245 w 995362"/>
                  <a:gd name="connsiteY1" fmla="*/ 24725 h 1929191"/>
                  <a:gd name="connsiteX2" fmla="*/ 922002 w 995362"/>
                  <a:gd name="connsiteY2" fmla="*/ 928042 h 1929191"/>
                  <a:gd name="connsiteX3" fmla="*/ 358719 w 995362"/>
                  <a:gd name="connsiteY3" fmla="*/ 1929191 h 1929191"/>
                  <a:gd name="connsiteX4" fmla="*/ 74103 w 995362"/>
                  <a:gd name="connsiteY4" fmla="*/ 989001 h 1929191"/>
                  <a:gd name="connsiteX0" fmla="*/ 75839 w 997098"/>
                  <a:gd name="connsiteY0" fmla="*/ 994500 h 1934690"/>
                  <a:gd name="connsiteX1" fmla="*/ 690981 w 997098"/>
                  <a:gd name="connsiteY1" fmla="*/ 30224 h 1934690"/>
                  <a:gd name="connsiteX2" fmla="*/ 923738 w 997098"/>
                  <a:gd name="connsiteY2" fmla="*/ 933541 h 1934690"/>
                  <a:gd name="connsiteX3" fmla="*/ 360455 w 997098"/>
                  <a:gd name="connsiteY3" fmla="*/ 1934690 h 1934690"/>
                  <a:gd name="connsiteX4" fmla="*/ 75839 w 997098"/>
                  <a:gd name="connsiteY4" fmla="*/ 994500 h 1934690"/>
                  <a:gd name="connsiteX0" fmla="*/ 75839 w 997098"/>
                  <a:gd name="connsiteY0" fmla="*/ 994500 h 1948922"/>
                  <a:gd name="connsiteX1" fmla="*/ 690981 w 997098"/>
                  <a:gd name="connsiteY1" fmla="*/ 30224 h 1948922"/>
                  <a:gd name="connsiteX2" fmla="*/ 923738 w 997098"/>
                  <a:gd name="connsiteY2" fmla="*/ 933541 h 1948922"/>
                  <a:gd name="connsiteX3" fmla="*/ 356897 w 997098"/>
                  <a:gd name="connsiteY3" fmla="*/ 1948922 h 1948922"/>
                  <a:gd name="connsiteX4" fmla="*/ 75839 w 997098"/>
                  <a:gd name="connsiteY4" fmla="*/ 994500 h 1948922"/>
                  <a:gd name="connsiteX0" fmla="*/ 62961 w 984220"/>
                  <a:gd name="connsiteY0" fmla="*/ 995076 h 1949498"/>
                  <a:gd name="connsiteX1" fmla="*/ 678103 w 984220"/>
                  <a:gd name="connsiteY1" fmla="*/ 30800 h 1949498"/>
                  <a:gd name="connsiteX2" fmla="*/ 910860 w 984220"/>
                  <a:gd name="connsiteY2" fmla="*/ 934117 h 1949498"/>
                  <a:gd name="connsiteX3" fmla="*/ 344019 w 984220"/>
                  <a:gd name="connsiteY3" fmla="*/ 1949498 h 1949498"/>
                  <a:gd name="connsiteX4" fmla="*/ 62961 w 984220"/>
                  <a:gd name="connsiteY4" fmla="*/ 995076 h 1949498"/>
                  <a:gd name="connsiteX0" fmla="*/ 56692 w 977951"/>
                  <a:gd name="connsiteY0" fmla="*/ 994691 h 1949113"/>
                  <a:gd name="connsiteX1" fmla="*/ 671834 w 977951"/>
                  <a:gd name="connsiteY1" fmla="*/ 30415 h 1949113"/>
                  <a:gd name="connsiteX2" fmla="*/ 904591 w 977951"/>
                  <a:gd name="connsiteY2" fmla="*/ 933732 h 1949113"/>
                  <a:gd name="connsiteX3" fmla="*/ 337750 w 977951"/>
                  <a:gd name="connsiteY3" fmla="*/ 1949113 h 1949113"/>
                  <a:gd name="connsiteX4" fmla="*/ 56692 w 977951"/>
                  <a:gd name="connsiteY4" fmla="*/ 994691 h 1949113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5488" h="1949498">
                    <a:moveTo>
                      <a:pt x="64229" y="995076"/>
                    </a:moveTo>
                    <a:cubicBezTo>
                      <a:pt x="-191925" y="236257"/>
                      <a:pt x="380934" y="-110139"/>
                      <a:pt x="679371" y="30800"/>
                    </a:cubicBezTo>
                    <a:cubicBezTo>
                      <a:pt x="625312" y="18804"/>
                      <a:pt x="1179665" y="163359"/>
                      <a:pt x="912128" y="934117"/>
                    </a:cubicBezTo>
                    <a:cubicBezTo>
                      <a:pt x="705391" y="1393547"/>
                      <a:pt x="534234" y="1611038"/>
                      <a:pt x="345287" y="1949498"/>
                    </a:cubicBezTo>
                    <a:lnTo>
                      <a:pt x="64229" y="995076"/>
                    </a:lnTo>
                    <a:close/>
                  </a:path>
                </a:pathLst>
              </a:custGeom>
              <a:solidFill>
                <a:srgbClr val="3F6228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4"/>
              <p:cNvSpPr/>
              <p:nvPr/>
            </p:nvSpPr>
            <p:spPr>
              <a:xfrm rot="8760000">
                <a:off x="4884839" y="4678035"/>
                <a:ext cx="875390" cy="1731702"/>
              </a:xfrm>
              <a:custGeom>
                <a:avLst/>
                <a:gdLst>
                  <a:gd name="connsiteX0" fmla="*/ 0 w 919942"/>
                  <a:gd name="connsiteY0" fmla="*/ 0 h 1945178"/>
                  <a:gd name="connsiteX1" fmla="*/ 919942 w 919942"/>
                  <a:gd name="connsiteY1" fmla="*/ 0 h 1945178"/>
                  <a:gd name="connsiteX2" fmla="*/ 919942 w 919942"/>
                  <a:gd name="connsiteY2" fmla="*/ 1945178 h 1945178"/>
                  <a:gd name="connsiteX3" fmla="*/ 0 w 919942"/>
                  <a:gd name="connsiteY3" fmla="*/ 1945178 h 1945178"/>
                  <a:gd name="connsiteX4" fmla="*/ 0 w 919942"/>
                  <a:gd name="connsiteY4" fmla="*/ 0 h 1945178"/>
                  <a:gd name="connsiteX0" fmla="*/ 0 w 919942"/>
                  <a:gd name="connsiteY0" fmla="*/ 0 h 2072640"/>
                  <a:gd name="connsiteX1" fmla="*/ 919942 w 919942"/>
                  <a:gd name="connsiteY1" fmla="*/ 0 h 2072640"/>
                  <a:gd name="connsiteX2" fmla="*/ 919942 w 919942"/>
                  <a:gd name="connsiteY2" fmla="*/ 1945178 h 2072640"/>
                  <a:gd name="connsiteX3" fmla="*/ 349134 w 919942"/>
                  <a:gd name="connsiteY3" fmla="*/ 2072640 h 2072640"/>
                  <a:gd name="connsiteX4" fmla="*/ 0 w 919942"/>
                  <a:gd name="connsiteY4" fmla="*/ 0 h 2072640"/>
                  <a:gd name="connsiteX0" fmla="*/ 0 w 858982"/>
                  <a:gd name="connsiteY0" fmla="*/ 1086196 h 2072640"/>
                  <a:gd name="connsiteX1" fmla="*/ 858982 w 858982"/>
                  <a:gd name="connsiteY1" fmla="*/ 0 h 2072640"/>
                  <a:gd name="connsiteX2" fmla="*/ 858982 w 858982"/>
                  <a:gd name="connsiteY2" fmla="*/ 1945178 h 2072640"/>
                  <a:gd name="connsiteX3" fmla="*/ 288174 w 858982"/>
                  <a:gd name="connsiteY3" fmla="*/ 2072640 h 2072640"/>
                  <a:gd name="connsiteX4" fmla="*/ 0 w 858982"/>
                  <a:gd name="connsiteY4" fmla="*/ 1086196 h 2072640"/>
                  <a:gd name="connsiteX0" fmla="*/ 0 w 914400"/>
                  <a:gd name="connsiteY0" fmla="*/ 266007 h 1252451"/>
                  <a:gd name="connsiteX1" fmla="*/ 914400 w 914400"/>
                  <a:gd name="connsiteY1" fmla="*/ 0 h 1252451"/>
                  <a:gd name="connsiteX2" fmla="*/ 858982 w 914400"/>
                  <a:gd name="connsiteY2" fmla="*/ 1124989 h 1252451"/>
                  <a:gd name="connsiteX3" fmla="*/ 288174 w 914400"/>
                  <a:gd name="connsiteY3" fmla="*/ 1252451 h 1252451"/>
                  <a:gd name="connsiteX4" fmla="*/ 0 w 914400"/>
                  <a:gd name="connsiteY4" fmla="*/ 266007 h 1252451"/>
                  <a:gd name="connsiteX0" fmla="*/ 0 w 858982"/>
                  <a:gd name="connsiteY0" fmla="*/ 964276 h 1950720"/>
                  <a:gd name="connsiteX1" fmla="*/ 615142 w 858982"/>
                  <a:gd name="connsiteY1" fmla="*/ 0 h 1950720"/>
                  <a:gd name="connsiteX2" fmla="*/ 858982 w 858982"/>
                  <a:gd name="connsiteY2" fmla="*/ 1823258 h 1950720"/>
                  <a:gd name="connsiteX3" fmla="*/ 288174 w 858982"/>
                  <a:gd name="connsiteY3" fmla="*/ 1950720 h 1950720"/>
                  <a:gd name="connsiteX4" fmla="*/ 0 w 858982"/>
                  <a:gd name="connsiteY4" fmla="*/ 964276 h 1950720"/>
                  <a:gd name="connsiteX0" fmla="*/ 68734 w 927716"/>
                  <a:gd name="connsiteY0" fmla="*/ 964276 h 1950720"/>
                  <a:gd name="connsiteX1" fmla="*/ 683876 w 927716"/>
                  <a:gd name="connsiteY1" fmla="*/ 0 h 1950720"/>
                  <a:gd name="connsiteX2" fmla="*/ 927716 w 927716"/>
                  <a:gd name="connsiteY2" fmla="*/ 1823258 h 1950720"/>
                  <a:gd name="connsiteX3" fmla="*/ 356908 w 927716"/>
                  <a:gd name="connsiteY3" fmla="*/ 1950720 h 1950720"/>
                  <a:gd name="connsiteX4" fmla="*/ 68734 w 927716"/>
                  <a:gd name="connsiteY4" fmla="*/ 964276 h 1950720"/>
                  <a:gd name="connsiteX0" fmla="*/ 74103 w 933085"/>
                  <a:gd name="connsiteY0" fmla="*/ 999071 h 1985515"/>
                  <a:gd name="connsiteX1" fmla="*/ 689245 w 933085"/>
                  <a:gd name="connsiteY1" fmla="*/ 34795 h 1985515"/>
                  <a:gd name="connsiteX2" fmla="*/ 933085 w 933085"/>
                  <a:gd name="connsiteY2" fmla="*/ 1858053 h 1985515"/>
                  <a:gd name="connsiteX3" fmla="*/ 362277 w 933085"/>
                  <a:gd name="connsiteY3" fmla="*/ 1985515 h 1985515"/>
                  <a:gd name="connsiteX4" fmla="*/ 74103 w 933085"/>
                  <a:gd name="connsiteY4" fmla="*/ 999071 h 1985515"/>
                  <a:gd name="connsiteX0" fmla="*/ 74103 w 922002"/>
                  <a:gd name="connsiteY0" fmla="*/ 999071 h 1985515"/>
                  <a:gd name="connsiteX1" fmla="*/ 689245 w 922002"/>
                  <a:gd name="connsiteY1" fmla="*/ 34795 h 1985515"/>
                  <a:gd name="connsiteX2" fmla="*/ 922002 w 922002"/>
                  <a:gd name="connsiteY2" fmla="*/ 938112 h 1985515"/>
                  <a:gd name="connsiteX3" fmla="*/ 362277 w 922002"/>
                  <a:gd name="connsiteY3" fmla="*/ 1985515 h 1985515"/>
                  <a:gd name="connsiteX4" fmla="*/ 74103 w 922002"/>
                  <a:gd name="connsiteY4" fmla="*/ 999071 h 1985515"/>
                  <a:gd name="connsiteX0" fmla="*/ 74103 w 922002"/>
                  <a:gd name="connsiteY0" fmla="*/ 999071 h 1939261"/>
                  <a:gd name="connsiteX1" fmla="*/ 689245 w 922002"/>
                  <a:gd name="connsiteY1" fmla="*/ 34795 h 1939261"/>
                  <a:gd name="connsiteX2" fmla="*/ 922002 w 922002"/>
                  <a:gd name="connsiteY2" fmla="*/ 938112 h 1939261"/>
                  <a:gd name="connsiteX3" fmla="*/ 358719 w 922002"/>
                  <a:gd name="connsiteY3" fmla="*/ 1939261 h 1939261"/>
                  <a:gd name="connsiteX4" fmla="*/ 74103 w 922002"/>
                  <a:gd name="connsiteY4" fmla="*/ 999071 h 1939261"/>
                  <a:gd name="connsiteX0" fmla="*/ 74103 w 995127"/>
                  <a:gd name="connsiteY0" fmla="*/ 999071 h 1939261"/>
                  <a:gd name="connsiteX1" fmla="*/ 689245 w 995127"/>
                  <a:gd name="connsiteY1" fmla="*/ 34795 h 1939261"/>
                  <a:gd name="connsiteX2" fmla="*/ 922002 w 995127"/>
                  <a:gd name="connsiteY2" fmla="*/ 938112 h 1939261"/>
                  <a:gd name="connsiteX3" fmla="*/ 358719 w 995127"/>
                  <a:gd name="connsiteY3" fmla="*/ 1939261 h 1939261"/>
                  <a:gd name="connsiteX4" fmla="*/ 74103 w 995127"/>
                  <a:gd name="connsiteY4" fmla="*/ 999071 h 1939261"/>
                  <a:gd name="connsiteX0" fmla="*/ 74103 w 981161"/>
                  <a:gd name="connsiteY0" fmla="*/ 999071 h 1939261"/>
                  <a:gd name="connsiteX1" fmla="*/ 689245 w 981161"/>
                  <a:gd name="connsiteY1" fmla="*/ 34795 h 1939261"/>
                  <a:gd name="connsiteX2" fmla="*/ 922002 w 981161"/>
                  <a:gd name="connsiteY2" fmla="*/ 938112 h 1939261"/>
                  <a:gd name="connsiteX3" fmla="*/ 358719 w 981161"/>
                  <a:gd name="connsiteY3" fmla="*/ 1939261 h 1939261"/>
                  <a:gd name="connsiteX4" fmla="*/ 74103 w 981161"/>
                  <a:gd name="connsiteY4" fmla="*/ 999071 h 1939261"/>
                  <a:gd name="connsiteX0" fmla="*/ 74103 w 982037"/>
                  <a:gd name="connsiteY0" fmla="*/ 999071 h 1939261"/>
                  <a:gd name="connsiteX1" fmla="*/ 689245 w 982037"/>
                  <a:gd name="connsiteY1" fmla="*/ 34795 h 1939261"/>
                  <a:gd name="connsiteX2" fmla="*/ 922002 w 982037"/>
                  <a:gd name="connsiteY2" fmla="*/ 938112 h 1939261"/>
                  <a:gd name="connsiteX3" fmla="*/ 358719 w 982037"/>
                  <a:gd name="connsiteY3" fmla="*/ 1939261 h 1939261"/>
                  <a:gd name="connsiteX4" fmla="*/ 74103 w 982037"/>
                  <a:gd name="connsiteY4" fmla="*/ 999071 h 1939261"/>
                  <a:gd name="connsiteX0" fmla="*/ 74103 w 995362"/>
                  <a:gd name="connsiteY0" fmla="*/ 999071 h 1939261"/>
                  <a:gd name="connsiteX1" fmla="*/ 689245 w 995362"/>
                  <a:gd name="connsiteY1" fmla="*/ 34795 h 1939261"/>
                  <a:gd name="connsiteX2" fmla="*/ 922002 w 995362"/>
                  <a:gd name="connsiteY2" fmla="*/ 938112 h 1939261"/>
                  <a:gd name="connsiteX3" fmla="*/ 358719 w 995362"/>
                  <a:gd name="connsiteY3" fmla="*/ 1939261 h 1939261"/>
                  <a:gd name="connsiteX4" fmla="*/ 74103 w 995362"/>
                  <a:gd name="connsiteY4" fmla="*/ 999071 h 1939261"/>
                  <a:gd name="connsiteX0" fmla="*/ 74103 w 995362"/>
                  <a:gd name="connsiteY0" fmla="*/ 997916 h 1938106"/>
                  <a:gd name="connsiteX1" fmla="*/ 689245 w 995362"/>
                  <a:gd name="connsiteY1" fmla="*/ 33640 h 1938106"/>
                  <a:gd name="connsiteX2" fmla="*/ 922002 w 995362"/>
                  <a:gd name="connsiteY2" fmla="*/ 936957 h 1938106"/>
                  <a:gd name="connsiteX3" fmla="*/ 358719 w 995362"/>
                  <a:gd name="connsiteY3" fmla="*/ 1938106 h 1938106"/>
                  <a:gd name="connsiteX4" fmla="*/ 74103 w 995362"/>
                  <a:gd name="connsiteY4" fmla="*/ 997916 h 1938106"/>
                  <a:gd name="connsiteX0" fmla="*/ 74103 w 995362"/>
                  <a:gd name="connsiteY0" fmla="*/ 989001 h 1929191"/>
                  <a:gd name="connsiteX1" fmla="*/ 689245 w 995362"/>
                  <a:gd name="connsiteY1" fmla="*/ 24725 h 1929191"/>
                  <a:gd name="connsiteX2" fmla="*/ 922002 w 995362"/>
                  <a:gd name="connsiteY2" fmla="*/ 928042 h 1929191"/>
                  <a:gd name="connsiteX3" fmla="*/ 358719 w 995362"/>
                  <a:gd name="connsiteY3" fmla="*/ 1929191 h 1929191"/>
                  <a:gd name="connsiteX4" fmla="*/ 74103 w 995362"/>
                  <a:gd name="connsiteY4" fmla="*/ 989001 h 1929191"/>
                  <a:gd name="connsiteX0" fmla="*/ 75839 w 997098"/>
                  <a:gd name="connsiteY0" fmla="*/ 994500 h 1934690"/>
                  <a:gd name="connsiteX1" fmla="*/ 690981 w 997098"/>
                  <a:gd name="connsiteY1" fmla="*/ 30224 h 1934690"/>
                  <a:gd name="connsiteX2" fmla="*/ 923738 w 997098"/>
                  <a:gd name="connsiteY2" fmla="*/ 933541 h 1934690"/>
                  <a:gd name="connsiteX3" fmla="*/ 360455 w 997098"/>
                  <a:gd name="connsiteY3" fmla="*/ 1934690 h 1934690"/>
                  <a:gd name="connsiteX4" fmla="*/ 75839 w 997098"/>
                  <a:gd name="connsiteY4" fmla="*/ 994500 h 1934690"/>
                  <a:gd name="connsiteX0" fmla="*/ 75839 w 997098"/>
                  <a:gd name="connsiteY0" fmla="*/ 994500 h 1948922"/>
                  <a:gd name="connsiteX1" fmla="*/ 690981 w 997098"/>
                  <a:gd name="connsiteY1" fmla="*/ 30224 h 1948922"/>
                  <a:gd name="connsiteX2" fmla="*/ 923738 w 997098"/>
                  <a:gd name="connsiteY2" fmla="*/ 933541 h 1948922"/>
                  <a:gd name="connsiteX3" fmla="*/ 356897 w 997098"/>
                  <a:gd name="connsiteY3" fmla="*/ 1948922 h 1948922"/>
                  <a:gd name="connsiteX4" fmla="*/ 75839 w 997098"/>
                  <a:gd name="connsiteY4" fmla="*/ 994500 h 1948922"/>
                  <a:gd name="connsiteX0" fmla="*/ 62961 w 984220"/>
                  <a:gd name="connsiteY0" fmla="*/ 995076 h 1949498"/>
                  <a:gd name="connsiteX1" fmla="*/ 678103 w 984220"/>
                  <a:gd name="connsiteY1" fmla="*/ 30800 h 1949498"/>
                  <a:gd name="connsiteX2" fmla="*/ 910860 w 984220"/>
                  <a:gd name="connsiteY2" fmla="*/ 934117 h 1949498"/>
                  <a:gd name="connsiteX3" fmla="*/ 344019 w 984220"/>
                  <a:gd name="connsiteY3" fmla="*/ 1949498 h 1949498"/>
                  <a:gd name="connsiteX4" fmla="*/ 62961 w 984220"/>
                  <a:gd name="connsiteY4" fmla="*/ 995076 h 1949498"/>
                  <a:gd name="connsiteX0" fmla="*/ 56692 w 977951"/>
                  <a:gd name="connsiteY0" fmla="*/ 994691 h 1949113"/>
                  <a:gd name="connsiteX1" fmla="*/ 671834 w 977951"/>
                  <a:gd name="connsiteY1" fmla="*/ 30415 h 1949113"/>
                  <a:gd name="connsiteX2" fmla="*/ 904591 w 977951"/>
                  <a:gd name="connsiteY2" fmla="*/ 933732 h 1949113"/>
                  <a:gd name="connsiteX3" fmla="*/ 337750 w 977951"/>
                  <a:gd name="connsiteY3" fmla="*/ 1949113 h 1949113"/>
                  <a:gd name="connsiteX4" fmla="*/ 56692 w 977951"/>
                  <a:gd name="connsiteY4" fmla="*/ 994691 h 1949113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5488" h="1949498">
                    <a:moveTo>
                      <a:pt x="64229" y="995076"/>
                    </a:moveTo>
                    <a:cubicBezTo>
                      <a:pt x="-191925" y="236257"/>
                      <a:pt x="380934" y="-110139"/>
                      <a:pt x="679371" y="30800"/>
                    </a:cubicBezTo>
                    <a:cubicBezTo>
                      <a:pt x="625312" y="18804"/>
                      <a:pt x="1179665" y="163359"/>
                      <a:pt x="912128" y="934117"/>
                    </a:cubicBezTo>
                    <a:cubicBezTo>
                      <a:pt x="705391" y="1393547"/>
                      <a:pt x="534234" y="1611038"/>
                      <a:pt x="345287" y="1949498"/>
                    </a:cubicBezTo>
                    <a:lnTo>
                      <a:pt x="64229" y="995076"/>
                    </a:lnTo>
                    <a:close/>
                  </a:path>
                </a:pathLst>
              </a:custGeom>
              <a:solidFill>
                <a:srgbClr val="517D3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4"/>
              <p:cNvSpPr/>
              <p:nvPr/>
            </p:nvSpPr>
            <p:spPr>
              <a:xfrm rot="9840000">
                <a:off x="4382942" y="4810381"/>
                <a:ext cx="875390" cy="1731702"/>
              </a:xfrm>
              <a:custGeom>
                <a:avLst/>
                <a:gdLst>
                  <a:gd name="connsiteX0" fmla="*/ 0 w 919942"/>
                  <a:gd name="connsiteY0" fmla="*/ 0 h 1945178"/>
                  <a:gd name="connsiteX1" fmla="*/ 919942 w 919942"/>
                  <a:gd name="connsiteY1" fmla="*/ 0 h 1945178"/>
                  <a:gd name="connsiteX2" fmla="*/ 919942 w 919942"/>
                  <a:gd name="connsiteY2" fmla="*/ 1945178 h 1945178"/>
                  <a:gd name="connsiteX3" fmla="*/ 0 w 919942"/>
                  <a:gd name="connsiteY3" fmla="*/ 1945178 h 1945178"/>
                  <a:gd name="connsiteX4" fmla="*/ 0 w 919942"/>
                  <a:gd name="connsiteY4" fmla="*/ 0 h 1945178"/>
                  <a:gd name="connsiteX0" fmla="*/ 0 w 919942"/>
                  <a:gd name="connsiteY0" fmla="*/ 0 h 2072640"/>
                  <a:gd name="connsiteX1" fmla="*/ 919942 w 919942"/>
                  <a:gd name="connsiteY1" fmla="*/ 0 h 2072640"/>
                  <a:gd name="connsiteX2" fmla="*/ 919942 w 919942"/>
                  <a:gd name="connsiteY2" fmla="*/ 1945178 h 2072640"/>
                  <a:gd name="connsiteX3" fmla="*/ 349134 w 919942"/>
                  <a:gd name="connsiteY3" fmla="*/ 2072640 h 2072640"/>
                  <a:gd name="connsiteX4" fmla="*/ 0 w 919942"/>
                  <a:gd name="connsiteY4" fmla="*/ 0 h 2072640"/>
                  <a:gd name="connsiteX0" fmla="*/ 0 w 858982"/>
                  <a:gd name="connsiteY0" fmla="*/ 1086196 h 2072640"/>
                  <a:gd name="connsiteX1" fmla="*/ 858982 w 858982"/>
                  <a:gd name="connsiteY1" fmla="*/ 0 h 2072640"/>
                  <a:gd name="connsiteX2" fmla="*/ 858982 w 858982"/>
                  <a:gd name="connsiteY2" fmla="*/ 1945178 h 2072640"/>
                  <a:gd name="connsiteX3" fmla="*/ 288174 w 858982"/>
                  <a:gd name="connsiteY3" fmla="*/ 2072640 h 2072640"/>
                  <a:gd name="connsiteX4" fmla="*/ 0 w 858982"/>
                  <a:gd name="connsiteY4" fmla="*/ 1086196 h 2072640"/>
                  <a:gd name="connsiteX0" fmla="*/ 0 w 914400"/>
                  <a:gd name="connsiteY0" fmla="*/ 266007 h 1252451"/>
                  <a:gd name="connsiteX1" fmla="*/ 914400 w 914400"/>
                  <a:gd name="connsiteY1" fmla="*/ 0 h 1252451"/>
                  <a:gd name="connsiteX2" fmla="*/ 858982 w 914400"/>
                  <a:gd name="connsiteY2" fmla="*/ 1124989 h 1252451"/>
                  <a:gd name="connsiteX3" fmla="*/ 288174 w 914400"/>
                  <a:gd name="connsiteY3" fmla="*/ 1252451 h 1252451"/>
                  <a:gd name="connsiteX4" fmla="*/ 0 w 914400"/>
                  <a:gd name="connsiteY4" fmla="*/ 266007 h 1252451"/>
                  <a:gd name="connsiteX0" fmla="*/ 0 w 858982"/>
                  <a:gd name="connsiteY0" fmla="*/ 964276 h 1950720"/>
                  <a:gd name="connsiteX1" fmla="*/ 615142 w 858982"/>
                  <a:gd name="connsiteY1" fmla="*/ 0 h 1950720"/>
                  <a:gd name="connsiteX2" fmla="*/ 858982 w 858982"/>
                  <a:gd name="connsiteY2" fmla="*/ 1823258 h 1950720"/>
                  <a:gd name="connsiteX3" fmla="*/ 288174 w 858982"/>
                  <a:gd name="connsiteY3" fmla="*/ 1950720 h 1950720"/>
                  <a:gd name="connsiteX4" fmla="*/ 0 w 858982"/>
                  <a:gd name="connsiteY4" fmla="*/ 964276 h 1950720"/>
                  <a:gd name="connsiteX0" fmla="*/ 68734 w 927716"/>
                  <a:gd name="connsiteY0" fmla="*/ 964276 h 1950720"/>
                  <a:gd name="connsiteX1" fmla="*/ 683876 w 927716"/>
                  <a:gd name="connsiteY1" fmla="*/ 0 h 1950720"/>
                  <a:gd name="connsiteX2" fmla="*/ 927716 w 927716"/>
                  <a:gd name="connsiteY2" fmla="*/ 1823258 h 1950720"/>
                  <a:gd name="connsiteX3" fmla="*/ 356908 w 927716"/>
                  <a:gd name="connsiteY3" fmla="*/ 1950720 h 1950720"/>
                  <a:gd name="connsiteX4" fmla="*/ 68734 w 927716"/>
                  <a:gd name="connsiteY4" fmla="*/ 964276 h 1950720"/>
                  <a:gd name="connsiteX0" fmla="*/ 74103 w 933085"/>
                  <a:gd name="connsiteY0" fmla="*/ 999071 h 1985515"/>
                  <a:gd name="connsiteX1" fmla="*/ 689245 w 933085"/>
                  <a:gd name="connsiteY1" fmla="*/ 34795 h 1985515"/>
                  <a:gd name="connsiteX2" fmla="*/ 933085 w 933085"/>
                  <a:gd name="connsiteY2" fmla="*/ 1858053 h 1985515"/>
                  <a:gd name="connsiteX3" fmla="*/ 362277 w 933085"/>
                  <a:gd name="connsiteY3" fmla="*/ 1985515 h 1985515"/>
                  <a:gd name="connsiteX4" fmla="*/ 74103 w 933085"/>
                  <a:gd name="connsiteY4" fmla="*/ 999071 h 1985515"/>
                  <a:gd name="connsiteX0" fmla="*/ 74103 w 922002"/>
                  <a:gd name="connsiteY0" fmla="*/ 999071 h 1985515"/>
                  <a:gd name="connsiteX1" fmla="*/ 689245 w 922002"/>
                  <a:gd name="connsiteY1" fmla="*/ 34795 h 1985515"/>
                  <a:gd name="connsiteX2" fmla="*/ 922002 w 922002"/>
                  <a:gd name="connsiteY2" fmla="*/ 938112 h 1985515"/>
                  <a:gd name="connsiteX3" fmla="*/ 362277 w 922002"/>
                  <a:gd name="connsiteY3" fmla="*/ 1985515 h 1985515"/>
                  <a:gd name="connsiteX4" fmla="*/ 74103 w 922002"/>
                  <a:gd name="connsiteY4" fmla="*/ 999071 h 1985515"/>
                  <a:gd name="connsiteX0" fmla="*/ 74103 w 922002"/>
                  <a:gd name="connsiteY0" fmla="*/ 999071 h 1939261"/>
                  <a:gd name="connsiteX1" fmla="*/ 689245 w 922002"/>
                  <a:gd name="connsiteY1" fmla="*/ 34795 h 1939261"/>
                  <a:gd name="connsiteX2" fmla="*/ 922002 w 922002"/>
                  <a:gd name="connsiteY2" fmla="*/ 938112 h 1939261"/>
                  <a:gd name="connsiteX3" fmla="*/ 358719 w 922002"/>
                  <a:gd name="connsiteY3" fmla="*/ 1939261 h 1939261"/>
                  <a:gd name="connsiteX4" fmla="*/ 74103 w 922002"/>
                  <a:gd name="connsiteY4" fmla="*/ 999071 h 1939261"/>
                  <a:gd name="connsiteX0" fmla="*/ 74103 w 995127"/>
                  <a:gd name="connsiteY0" fmla="*/ 999071 h 1939261"/>
                  <a:gd name="connsiteX1" fmla="*/ 689245 w 995127"/>
                  <a:gd name="connsiteY1" fmla="*/ 34795 h 1939261"/>
                  <a:gd name="connsiteX2" fmla="*/ 922002 w 995127"/>
                  <a:gd name="connsiteY2" fmla="*/ 938112 h 1939261"/>
                  <a:gd name="connsiteX3" fmla="*/ 358719 w 995127"/>
                  <a:gd name="connsiteY3" fmla="*/ 1939261 h 1939261"/>
                  <a:gd name="connsiteX4" fmla="*/ 74103 w 995127"/>
                  <a:gd name="connsiteY4" fmla="*/ 999071 h 1939261"/>
                  <a:gd name="connsiteX0" fmla="*/ 74103 w 981161"/>
                  <a:gd name="connsiteY0" fmla="*/ 999071 h 1939261"/>
                  <a:gd name="connsiteX1" fmla="*/ 689245 w 981161"/>
                  <a:gd name="connsiteY1" fmla="*/ 34795 h 1939261"/>
                  <a:gd name="connsiteX2" fmla="*/ 922002 w 981161"/>
                  <a:gd name="connsiteY2" fmla="*/ 938112 h 1939261"/>
                  <a:gd name="connsiteX3" fmla="*/ 358719 w 981161"/>
                  <a:gd name="connsiteY3" fmla="*/ 1939261 h 1939261"/>
                  <a:gd name="connsiteX4" fmla="*/ 74103 w 981161"/>
                  <a:gd name="connsiteY4" fmla="*/ 999071 h 1939261"/>
                  <a:gd name="connsiteX0" fmla="*/ 74103 w 982037"/>
                  <a:gd name="connsiteY0" fmla="*/ 999071 h 1939261"/>
                  <a:gd name="connsiteX1" fmla="*/ 689245 w 982037"/>
                  <a:gd name="connsiteY1" fmla="*/ 34795 h 1939261"/>
                  <a:gd name="connsiteX2" fmla="*/ 922002 w 982037"/>
                  <a:gd name="connsiteY2" fmla="*/ 938112 h 1939261"/>
                  <a:gd name="connsiteX3" fmla="*/ 358719 w 982037"/>
                  <a:gd name="connsiteY3" fmla="*/ 1939261 h 1939261"/>
                  <a:gd name="connsiteX4" fmla="*/ 74103 w 982037"/>
                  <a:gd name="connsiteY4" fmla="*/ 999071 h 1939261"/>
                  <a:gd name="connsiteX0" fmla="*/ 74103 w 995362"/>
                  <a:gd name="connsiteY0" fmla="*/ 999071 h 1939261"/>
                  <a:gd name="connsiteX1" fmla="*/ 689245 w 995362"/>
                  <a:gd name="connsiteY1" fmla="*/ 34795 h 1939261"/>
                  <a:gd name="connsiteX2" fmla="*/ 922002 w 995362"/>
                  <a:gd name="connsiteY2" fmla="*/ 938112 h 1939261"/>
                  <a:gd name="connsiteX3" fmla="*/ 358719 w 995362"/>
                  <a:gd name="connsiteY3" fmla="*/ 1939261 h 1939261"/>
                  <a:gd name="connsiteX4" fmla="*/ 74103 w 995362"/>
                  <a:gd name="connsiteY4" fmla="*/ 999071 h 1939261"/>
                  <a:gd name="connsiteX0" fmla="*/ 74103 w 995362"/>
                  <a:gd name="connsiteY0" fmla="*/ 997916 h 1938106"/>
                  <a:gd name="connsiteX1" fmla="*/ 689245 w 995362"/>
                  <a:gd name="connsiteY1" fmla="*/ 33640 h 1938106"/>
                  <a:gd name="connsiteX2" fmla="*/ 922002 w 995362"/>
                  <a:gd name="connsiteY2" fmla="*/ 936957 h 1938106"/>
                  <a:gd name="connsiteX3" fmla="*/ 358719 w 995362"/>
                  <a:gd name="connsiteY3" fmla="*/ 1938106 h 1938106"/>
                  <a:gd name="connsiteX4" fmla="*/ 74103 w 995362"/>
                  <a:gd name="connsiteY4" fmla="*/ 997916 h 1938106"/>
                  <a:gd name="connsiteX0" fmla="*/ 74103 w 995362"/>
                  <a:gd name="connsiteY0" fmla="*/ 989001 h 1929191"/>
                  <a:gd name="connsiteX1" fmla="*/ 689245 w 995362"/>
                  <a:gd name="connsiteY1" fmla="*/ 24725 h 1929191"/>
                  <a:gd name="connsiteX2" fmla="*/ 922002 w 995362"/>
                  <a:gd name="connsiteY2" fmla="*/ 928042 h 1929191"/>
                  <a:gd name="connsiteX3" fmla="*/ 358719 w 995362"/>
                  <a:gd name="connsiteY3" fmla="*/ 1929191 h 1929191"/>
                  <a:gd name="connsiteX4" fmla="*/ 74103 w 995362"/>
                  <a:gd name="connsiteY4" fmla="*/ 989001 h 1929191"/>
                  <a:gd name="connsiteX0" fmla="*/ 75839 w 997098"/>
                  <a:gd name="connsiteY0" fmla="*/ 994500 h 1934690"/>
                  <a:gd name="connsiteX1" fmla="*/ 690981 w 997098"/>
                  <a:gd name="connsiteY1" fmla="*/ 30224 h 1934690"/>
                  <a:gd name="connsiteX2" fmla="*/ 923738 w 997098"/>
                  <a:gd name="connsiteY2" fmla="*/ 933541 h 1934690"/>
                  <a:gd name="connsiteX3" fmla="*/ 360455 w 997098"/>
                  <a:gd name="connsiteY3" fmla="*/ 1934690 h 1934690"/>
                  <a:gd name="connsiteX4" fmla="*/ 75839 w 997098"/>
                  <a:gd name="connsiteY4" fmla="*/ 994500 h 1934690"/>
                  <a:gd name="connsiteX0" fmla="*/ 75839 w 997098"/>
                  <a:gd name="connsiteY0" fmla="*/ 994500 h 1948922"/>
                  <a:gd name="connsiteX1" fmla="*/ 690981 w 997098"/>
                  <a:gd name="connsiteY1" fmla="*/ 30224 h 1948922"/>
                  <a:gd name="connsiteX2" fmla="*/ 923738 w 997098"/>
                  <a:gd name="connsiteY2" fmla="*/ 933541 h 1948922"/>
                  <a:gd name="connsiteX3" fmla="*/ 356897 w 997098"/>
                  <a:gd name="connsiteY3" fmla="*/ 1948922 h 1948922"/>
                  <a:gd name="connsiteX4" fmla="*/ 75839 w 997098"/>
                  <a:gd name="connsiteY4" fmla="*/ 994500 h 1948922"/>
                  <a:gd name="connsiteX0" fmla="*/ 62961 w 984220"/>
                  <a:gd name="connsiteY0" fmla="*/ 995076 h 1949498"/>
                  <a:gd name="connsiteX1" fmla="*/ 678103 w 984220"/>
                  <a:gd name="connsiteY1" fmla="*/ 30800 h 1949498"/>
                  <a:gd name="connsiteX2" fmla="*/ 910860 w 984220"/>
                  <a:gd name="connsiteY2" fmla="*/ 934117 h 1949498"/>
                  <a:gd name="connsiteX3" fmla="*/ 344019 w 984220"/>
                  <a:gd name="connsiteY3" fmla="*/ 1949498 h 1949498"/>
                  <a:gd name="connsiteX4" fmla="*/ 62961 w 984220"/>
                  <a:gd name="connsiteY4" fmla="*/ 995076 h 1949498"/>
                  <a:gd name="connsiteX0" fmla="*/ 56692 w 977951"/>
                  <a:gd name="connsiteY0" fmla="*/ 994691 h 1949113"/>
                  <a:gd name="connsiteX1" fmla="*/ 671834 w 977951"/>
                  <a:gd name="connsiteY1" fmla="*/ 30415 h 1949113"/>
                  <a:gd name="connsiteX2" fmla="*/ 904591 w 977951"/>
                  <a:gd name="connsiteY2" fmla="*/ 933732 h 1949113"/>
                  <a:gd name="connsiteX3" fmla="*/ 337750 w 977951"/>
                  <a:gd name="connsiteY3" fmla="*/ 1949113 h 1949113"/>
                  <a:gd name="connsiteX4" fmla="*/ 56692 w 977951"/>
                  <a:gd name="connsiteY4" fmla="*/ 994691 h 1949113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5488" h="1949498">
                    <a:moveTo>
                      <a:pt x="64229" y="995076"/>
                    </a:moveTo>
                    <a:cubicBezTo>
                      <a:pt x="-191925" y="236257"/>
                      <a:pt x="380934" y="-110139"/>
                      <a:pt x="679371" y="30800"/>
                    </a:cubicBezTo>
                    <a:cubicBezTo>
                      <a:pt x="625312" y="18804"/>
                      <a:pt x="1179665" y="163359"/>
                      <a:pt x="912128" y="934117"/>
                    </a:cubicBezTo>
                    <a:cubicBezTo>
                      <a:pt x="705391" y="1393547"/>
                      <a:pt x="534234" y="1611038"/>
                      <a:pt x="345287" y="1949498"/>
                    </a:cubicBezTo>
                    <a:lnTo>
                      <a:pt x="64229" y="995076"/>
                    </a:lnTo>
                    <a:close/>
                  </a:path>
                </a:pathLst>
              </a:custGeom>
              <a:solidFill>
                <a:srgbClr val="68A04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4"/>
              <p:cNvSpPr/>
              <p:nvPr/>
            </p:nvSpPr>
            <p:spPr>
              <a:xfrm rot="11160000">
                <a:off x="3837522" y="4771121"/>
                <a:ext cx="875390" cy="1731702"/>
              </a:xfrm>
              <a:custGeom>
                <a:avLst/>
                <a:gdLst>
                  <a:gd name="connsiteX0" fmla="*/ 0 w 919942"/>
                  <a:gd name="connsiteY0" fmla="*/ 0 h 1945178"/>
                  <a:gd name="connsiteX1" fmla="*/ 919942 w 919942"/>
                  <a:gd name="connsiteY1" fmla="*/ 0 h 1945178"/>
                  <a:gd name="connsiteX2" fmla="*/ 919942 w 919942"/>
                  <a:gd name="connsiteY2" fmla="*/ 1945178 h 1945178"/>
                  <a:gd name="connsiteX3" fmla="*/ 0 w 919942"/>
                  <a:gd name="connsiteY3" fmla="*/ 1945178 h 1945178"/>
                  <a:gd name="connsiteX4" fmla="*/ 0 w 919942"/>
                  <a:gd name="connsiteY4" fmla="*/ 0 h 1945178"/>
                  <a:gd name="connsiteX0" fmla="*/ 0 w 919942"/>
                  <a:gd name="connsiteY0" fmla="*/ 0 h 2072640"/>
                  <a:gd name="connsiteX1" fmla="*/ 919942 w 919942"/>
                  <a:gd name="connsiteY1" fmla="*/ 0 h 2072640"/>
                  <a:gd name="connsiteX2" fmla="*/ 919942 w 919942"/>
                  <a:gd name="connsiteY2" fmla="*/ 1945178 h 2072640"/>
                  <a:gd name="connsiteX3" fmla="*/ 349134 w 919942"/>
                  <a:gd name="connsiteY3" fmla="*/ 2072640 h 2072640"/>
                  <a:gd name="connsiteX4" fmla="*/ 0 w 919942"/>
                  <a:gd name="connsiteY4" fmla="*/ 0 h 2072640"/>
                  <a:gd name="connsiteX0" fmla="*/ 0 w 858982"/>
                  <a:gd name="connsiteY0" fmla="*/ 1086196 h 2072640"/>
                  <a:gd name="connsiteX1" fmla="*/ 858982 w 858982"/>
                  <a:gd name="connsiteY1" fmla="*/ 0 h 2072640"/>
                  <a:gd name="connsiteX2" fmla="*/ 858982 w 858982"/>
                  <a:gd name="connsiteY2" fmla="*/ 1945178 h 2072640"/>
                  <a:gd name="connsiteX3" fmla="*/ 288174 w 858982"/>
                  <a:gd name="connsiteY3" fmla="*/ 2072640 h 2072640"/>
                  <a:gd name="connsiteX4" fmla="*/ 0 w 858982"/>
                  <a:gd name="connsiteY4" fmla="*/ 1086196 h 2072640"/>
                  <a:gd name="connsiteX0" fmla="*/ 0 w 914400"/>
                  <a:gd name="connsiteY0" fmla="*/ 266007 h 1252451"/>
                  <a:gd name="connsiteX1" fmla="*/ 914400 w 914400"/>
                  <a:gd name="connsiteY1" fmla="*/ 0 h 1252451"/>
                  <a:gd name="connsiteX2" fmla="*/ 858982 w 914400"/>
                  <a:gd name="connsiteY2" fmla="*/ 1124989 h 1252451"/>
                  <a:gd name="connsiteX3" fmla="*/ 288174 w 914400"/>
                  <a:gd name="connsiteY3" fmla="*/ 1252451 h 1252451"/>
                  <a:gd name="connsiteX4" fmla="*/ 0 w 914400"/>
                  <a:gd name="connsiteY4" fmla="*/ 266007 h 1252451"/>
                  <a:gd name="connsiteX0" fmla="*/ 0 w 858982"/>
                  <a:gd name="connsiteY0" fmla="*/ 964276 h 1950720"/>
                  <a:gd name="connsiteX1" fmla="*/ 615142 w 858982"/>
                  <a:gd name="connsiteY1" fmla="*/ 0 h 1950720"/>
                  <a:gd name="connsiteX2" fmla="*/ 858982 w 858982"/>
                  <a:gd name="connsiteY2" fmla="*/ 1823258 h 1950720"/>
                  <a:gd name="connsiteX3" fmla="*/ 288174 w 858982"/>
                  <a:gd name="connsiteY3" fmla="*/ 1950720 h 1950720"/>
                  <a:gd name="connsiteX4" fmla="*/ 0 w 858982"/>
                  <a:gd name="connsiteY4" fmla="*/ 964276 h 1950720"/>
                  <a:gd name="connsiteX0" fmla="*/ 68734 w 927716"/>
                  <a:gd name="connsiteY0" fmla="*/ 964276 h 1950720"/>
                  <a:gd name="connsiteX1" fmla="*/ 683876 w 927716"/>
                  <a:gd name="connsiteY1" fmla="*/ 0 h 1950720"/>
                  <a:gd name="connsiteX2" fmla="*/ 927716 w 927716"/>
                  <a:gd name="connsiteY2" fmla="*/ 1823258 h 1950720"/>
                  <a:gd name="connsiteX3" fmla="*/ 356908 w 927716"/>
                  <a:gd name="connsiteY3" fmla="*/ 1950720 h 1950720"/>
                  <a:gd name="connsiteX4" fmla="*/ 68734 w 927716"/>
                  <a:gd name="connsiteY4" fmla="*/ 964276 h 1950720"/>
                  <a:gd name="connsiteX0" fmla="*/ 74103 w 933085"/>
                  <a:gd name="connsiteY0" fmla="*/ 999071 h 1985515"/>
                  <a:gd name="connsiteX1" fmla="*/ 689245 w 933085"/>
                  <a:gd name="connsiteY1" fmla="*/ 34795 h 1985515"/>
                  <a:gd name="connsiteX2" fmla="*/ 933085 w 933085"/>
                  <a:gd name="connsiteY2" fmla="*/ 1858053 h 1985515"/>
                  <a:gd name="connsiteX3" fmla="*/ 362277 w 933085"/>
                  <a:gd name="connsiteY3" fmla="*/ 1985515 h 1985515"/>
                  <a:gd name="connsiteX4" fmla="*/ 74103 w 933085"/>
                  <a:gd name="connsiteY4" fmla="*/ 999071 h 1985515"/>
                  <a:gd name="connsiteX0" fmla="*/ 74103 w 922002"/>
                  <a:gd name="connsiteY0" fmla="*/ 999071 h 1985515"/>
                  <a:gd name="connsiteX1" fmla="*/ 689245 w 922002"/>
                  <a:gd name="connsiteY1" fmla="*/ 34795 h 1985515"/>
                  <a:gd name="connsiteX2" fmla="*/ 922002 w 922002"/>
                  <a:gd name="connsiteY2" fmla="*/ 938112 h 1985515"/>
                  <a:gd name="connsiteX3" fmla="*/ 362277 w 922002"/>
                  <a:gd name="connsiteY3" fmla="*/ 1985515 h 1985515"/>
                  <a:gd name="connsiteX4" fmla="*/ 74103 w 922002"/>
                  <a:gd name="connsiteY4" fmla="*/ 999071 h 1985515"/>
                  <a:gd name="connsiteX0" fmla="*/ 74103 w 922002"/>
                  <a:gd name="connsiteY0" fmla="*/ 999071 h 1939261"/>
                  <a:gd name="connsiteX1" fmla="*/ 689245 w 922002"/>
                  <a:gd name="connsiteY1" fmla="*/ 34795 h 1939261"/>
                  <a:gd name="connsiteX2" fmla="*/ 922002 w 922002"/>
                  <a:gd name="connsiteY2" fmla="*/ 938112 h 1939261"/>
                  <a:gd name="connsiteX3" fmla="*/ 358719 w 922002"/>
                  <a:gd name="connsiteY3" fmla="*/ 1939261 h 1939261"/>
                  <a:gd name="connsiteX4" fmla="*/ 74103 w 922002"/>
                  <a:gd name="connsiteY4" fmla="*/ 999071 h 1939261"/>
                  <a:gd name="connsiteX0" fmla="*/ 74103 w 995127"/>
                  <a:gd name="connsiteY0" fmla="*/ 999071 h 1939261"/>
                  <a:gd name="connsiteX1" fmla="*/ 689245 w 995127"/>
                  <a:gd name="connsiteY1" fmla="*/ 34795 h 1939261"/>
                  <a:gd name="connsiteX2" fmla="*/ 922002 w 995127"/>
                  <a:gd name="connsiteY2" fmla="*/ 938112 h 1939261"/>
                  <a:gd name="connsiteX3" fmla="*/ 358719 w 995127"/>
                  <a:gd name="connsiteY3" fmla="*/ 1939261 h 1939261"/>
                  <a:gd name="connsiteX4" fmla="*/ 74103 w 995127"/>
                  <a:gd name="connsiteY4" fmla="*/ 999071 h 1939261"/>
                  <a:gd name="connsiteX0" fmla="*/ 74103 w 981161"/>
                  <a:gd name="connsiteY0" fmla="*/ 999071 h 1939261"/>
                  <a:gd name="connsiteX1" fmla="*/ 689245 w 981161"/>
                  <a:gd name="connsiteY1" fmla="*/ 34795 h 1939261"/>
                  <a:gd name="connsiteX2" fmla="*/ 922002 w 981161"/>
                  <a:gd name="connsiteY2" fmla="*/ 938112 h 1939261"/>
                  <a:gd name="connsiteX3" fmla="*/ 358719 w 981161"/>
                  <a:gd name="connsiteY3" fmla="*/ 1939261 h 1939261"/>
                  <a:gd name="connsiteX4" fmla="*/ 74103 w 981161"/>
                  <a:gd name="connsiteY4" fmla="*/ 999071 h 1939261"/>
                  <a:gd name="connsiteX0" fmla="*/ 74103 w 982037"/>
                  <a:gd name="connsiteY0" fmla="*/ 999071 h 1939261"/>
                  <a:gd name="connsiteX1" fmla="*/ 689245 w 982037"/>
                  <a:gd name="connsiteY1" fmla="*/ 34795 h 1939261"/>
                  <a:gd name="connsiteX2" fmla="*/ 922002 w 982037"/>
                  <a:gd name="connsiteY2" fmla="*/ 938112 h 1939261"/>
                  <a:gd name="connsiteX3" fmla="*/ 358719 w 982037"/>
                  <a:gd name="connsiteY3" fmla="*/ 1939261 h 1939261"/>
                  <a:gd name="connsiteX4" fmla="*/ 74103 w 982037"/>
                  <a:gd name="connsiteY4" fmla="*/ 999071 h 1939261"/>
                  <a:gd name="connsiteX0" fmla="*/ 74103 w 995362"/>
                  <a:gd name="connsiteY0" fmla="*/ 999071 h 1939261"/>
                  <a:gd name="connsiteX1" fmla="*/ 689245 w 995362"/>
                  <a:gd name="connsiteY1" fmla="*/ 34795 h 1939261"/>
                  <a:gd name="connsiteX2" fmla="*/ 922002 w 995362"/>
                  <a:gd name="connsiteY2" fmla="*/ 938112 h 1939261"/>
                  <a:gd name="connsiteX3" fmla="*/ 358719 w 995362"/>
                  <a:gd name="connsiteY3" fmla="*/ 1939261 h 1939261"/>
                  <a:gd name="connsiteX4" fmla="*/ 74103 w 995362"/>
                  <a:gd name="connsiteY4" fmla="*/ 999071 h 1939261"/>
                  <a:gd name="connsiteX0" fmla="*/ 74103 w 995362"/>
                  <a:gd name="connsiteY0" fmla="*/ 997916 h 1938106"/>
                  <a:gd name="connsiteX1" fmla="*/ 689245 w 995362"/>
                  <a:gd name="connsiteY1" fmla="*/ 33640 h 1938106"/>
                  <a:gd name="connsiteX2" fmla="*/ 922002 w 995362"/>
                  <a:gd name="connsiteY2" fmla="*/ 936957 h 1938106"/>
                  <a:gd name="connsiteX3" fmla="*/ 358719 w 995362"/>
                  <a:gd name="connsiteY3" fmla="*/ 1938106 h 1938106"/>
                  <a:gd name="connsiteX4" fmla="*/ 74103 w 995362"/>
                  <a:gd name="connsiteY4" fmla="*/ 997916 h 1938106"/>
                  <a:gd name="connsiteX0" fmla="*/ 74103 w 995362"/>
                  <a:gd name="connsiteY0" fmla="*/ 989001 h 1929191"/>
                  <a:gd name="connsiteX1" fmla="*/ 689245 w 995362"/>
                  <a:gd name="connsiteY1" fmla="*/ 24725 h 1929191"/>
                  <a:gd name="connsiteX2" fmla="*/ 922002 w 995362"/>
                  <a:gd name="connsiteY2" fmla="*/ 928042 h 1929191"/>
                  <a:gd name="connsiteX3" fmla="*/ 358719 w 995362"/>
                  <a:gd name="connsiteY3" fmla="*/ 1929191 h 1929191"/>
                  <a:gd name="connsiteX4" fmla="*/ 74103 w 995362"/>
                  <a:gd name="connsiteY4" fmla="*/ 989001 h 1929191"/>
                  <a:gd name="connsiteX0" fmla="*/ 75839 w 997098"/>
                  <a:gd name="connsiteY0" fmla="*/ 994500 h 1934690"/>
                  <a:gd name="connsiteX1" fmla="*/ 690981 w 997098"/>
                  <a:gd name="connsiteY1" fmla="*/ 30224 h 1934690"/>
                  <a:gd name="connsiteX2" fmla="*/ 923738 w 997098"/>
                  <a:gd name="connsiteY2" fmla="*/ 933541 h 1934690"/>
                  <a:gd name="connsiteX3" fmla="*/ 360455 w 997098"/>
                  <a:gd name="connsiteY3" fmla="*/ 1934690 h 1934690"/>
                  <a:gd name="connsiteX4" fmla="*/ 75839 w 997098"/>
                  <a:gd name="connsiteY4" fmla="*/ 994500 h 1934690"/>
                  <a:gd name="connsiteX0" fmla="*/ 75839 w 997098"/>
                  <a:gd name="connsiteY0" fmla="*/ 994500 h 1948922"/>
                  <a:gd name="connsiteX1" fmla="*/ 690981 w 997098"/>
                  <a:gd name="connsiteY1" fmla="*/ 30224 h 1948922"/>
                  <a:gd name="connsiteX2" fmla="*/ 923738 w 997098"/>
                  <a:gd name="connsiteY2" fmla="*/ 933541 h 1948922"/>
                  <a:gd name="connsiteX3" fmla="*/ 356897 w 997098"/>
                  <a:gd name="connsiteY3" fmla="*/ 1948922 h 1948922"/>
                  <a:gd name="connsiteX4" fmla="*/ 75839 w 997098"/>
                  <a:gd name="connsiteY4" fmla="*/ 994500 h 1948922"/>
                  <a:gd name="connsiteX0" fmla="*/ 62961 w 984220"/>
                  <a:gd name="connsiteY0" fmla="*/ 995076 h 1949498"/>
                  <a:gd name="connsiteX1" fmla="*/ 678103 w 984220"/>
                  <a:gd name="connsiteY1" fmla="*/ 30800 h 1949498"/>
                  <a:gd name="connsiteX2" fmla="*/ 910860 w 984220"/>
                  <a:gd name="connsiteY2" fmla="*/ 934117 h 1949498"/>
                  <a:gd name="connsiteX3" fmla="*/ 344019 w 984220"/>
                  <a:gd name="connsiteY3" fmla="*/ 1949498 h 1949498"/>
                  <a:gd name="connsiteX4" fmla="*/ 62961 w 984220"/>
                  <a:gd name="connsiteY4" fmla="*/ 995076 h 1949498"/>
                  <a:gd name="connsiteX0" fmla="*/ 56692 w 977951"/>
                  <a:gd name="connsiteY0" fmla="*/ 994691 h 1949113"/>
                  <a:gd name="connsiteX1" fmla="*/ 671834 w 977951"/>
                  <a:gd name="connsiteY1" fmla="*/ 30415 h 1949113"/>
                  <a:gd name="connsiteX2" fmla="*/ 904591 w 977951"/>
                  <a:gd name="connsiteY2" fmla="*/ 933732 h 1949113"/>
                  <a:gd name="connsiteX3" fmla="*/ 337750 w 977951"/>
                  <a:gd name="connsiteY3" fmla="*/ 1949113 h 1949113"/>
                  <a:gd name="connsiteX4" fmla="*/ 56692 w 977951"/>
                  <a:gd name="connsiteY4" fmla="*/ 994691 h 1949113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5488" h="1949498">
                    <a:moveTo>
                      <a:pt x="64229" y="995076"/>
                    </a:moveTo>
                    <a:cubicBezTo>
                      <a:pt x="-191925" y="236257"/>
                      <a:pt x="380934" y="-110139"/>
                      <a:pt x="679371" y="30800"/>
                    </a:cubicBezTo>
                    <a:cubicBezTo>
                      <a:pt x="625312" y="18804"/>
                      <a:pt x="1179665" y="163359"/>
                      <a:pt x="912128" y="934117"/>
                    </a:cubicBezTo>
                    <a:cubicBezTo>
                      <a:pt x="705391" y="1393547"/>
                      <a:pt x="534234" y="1611038"/>
                      <a:pt x="345287" y="1949498"/>
                    </a:cubicBezTo>
                    <a:lnTo>
                      <a:pt x="64229" y="995076"/>
                    </a:lnTo>
                    <a:close/>
                  </a:path>
                </a:pathLst>
              </a:custGeom>
              <a:solidFill>
                <a:srgbClr val="89C06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4"/>
              <p:cNvSpPr/>
              <p:nvPr/>
            </p:nvSpPr>
            <p:spPr>
              <a:xfrm rot="12480000">
                <a:off x="3339574" y="4565171"/>
                <a:ext cx="875390" cy="1731702"/>
              </a:xfrm>
              <a:custGeom>
                <a:avLst/>
                <a:gdLst>
                  <a:gd name="connsiteX0" fmla="*/ 0 w 919942"/>
                  <a:gd name="connsiteY0" fmla="*/ 0 h 1945178"/>
                  <a:gd name="connsiteX1" fmla="*/ 919942 w 919942"/>
                  <a:gd name="connsiteY1" fmla="*/ 0 h 1945178"/>
                  <a:gd name="connsiteX2" fmla="*/ 919942 w 919942"/>
                  <a:gd name="connsiteY2" fmla="*/ 1945178 h 1945178"/>
                  <a:gd name="connsiteX3" fmla="*/ 0 w 919942"/>
                  <a:gd name="connsiteY3" fmla="*/ 1945178 h 1945178"/>
                  <a:gd name="connsiteX4" fmla="*/ 0 w 919942"/>
                  <a:gd name="connsiteY4" fmla="*/ 0 h 1945178"/>
                  <a:gd name="connsiteX0" fmla="*/ 0 w 919942"/>
                  <a:gd name="connsiteY0" fmla="*/ 0 h 2072640"/>
                  <a:gd name="connsiteX1" fmla="*/ 919942 w 919942"/>
                  <a:gd name="connsiteY1" fmla="*/ 0 h 2072640"/>
                  <a:gd name="connsiteX2" fmla="*/ 919942 w 919942"/>
                  <a:gd name="connsiteY2" fmla="*/ 1945178 h 2072640"/>
                  <a:gd name="connsiteX3" fmla="*/ 349134 w 919942"/>
                  <a:gd name="connsiteY3" fmla="*/ 2072640 h 2072640"/>
                  <a:gd name="connsiteX4" fmla="*/ 0 w 919942"/>
                  <a:gd name="connsiteY4" fmla="*/ 0 h 2072640"/>
                  <a:gd name="connsiteX0" fmla="*/ 0 w 858982"/>
                  <a:gd name="connsiteY0" fmla="*/ 1086196 h 2072640"/>
                  <a:gd name="connsiteX1" fmla="*/ 858982 w 858982"/>
                  <a:gd name="connsiteY1" fmla="*/ 0 h 2072640"/>
                  <a:gd name="connsiteX2" fmla="*/ 858982 w 858982"/>
                  <a:gd name="connsiteY2" fmla="*/ 1945178 h 2072640"/>
                  <a:gd name="connsiteX3" fmla="*/ 288174 w 858982"/>
                  <a:gd name="connsiteY3" fmla="*/ 2072640 h 2072640"/>
                  <a:gd name="connsiteX4" fmla="*/ 0 w 858982"/>
                  <a:gd name="connsiteY4" fmla="*/ 1086196 h 2072640"/>
                  <a:gd name="connsiteX0" fmla="*/ 0 w 914400"/>
                  <a:gd name="connsiteY0" fmla="*/ 266007 h 1252451"/>
                  <a:gd name="connsiteX1" fmla="*/ 914400 w 914400"/>
                  <a:gd name="connsiteY1" fmla="*/ 0 h 1252451"/>
                  <a:gd name="connsiteX2" fmla="*/ 858982 w 914400"/>
                  <a:gd name="connsiteY2" fmla="*/ 1124989 h 1252451"/>
                  <a:gd name="connsiteX3" fmla="*/ 288174 w 914400"/>
                  <a:gd name="connsiteY3" fmla="*/ 1252451 h 1252451"/>
                  <a:gd name="connsiteX4" fmla="*/ 0 w 914400"/>
                  <a:gd name="connsiteY4" fmla="*/ 266007 h 1252451"/>
                  <a:gd name="connsiteX0" fmla="*/ 0 w 858982"/>
                  <a:gd name="connsiteY0" fmla="*/ 964276 h 1950720"/>
                  <a:gd name="connsiteX1" fmla="*/ 615142 w 858982"/>
                  <a:gd name="connsiteY1" fmla="*/ 0 h 1950720"/>
                  <a:gd name="connsiteX2" fmla="*/ 858982 w 858982"/>
                  <a:gd name="connsiteY2" fmla="*/ 1823258 h 1950720"/>
                  <a:gd name="connsiteX3" fmla="*/ 288174 w 858982"/>
                  <a:gd name="connsiteY3" fmla="*/ 1950720 h 1950720"/>
                  <a:gd name="connsiteX4" fmla="*/ 0 w 858982"/>
                  <a:gd name="connsiteY4" fmla="*/ 964276 h 1950720"/>
                  <a:gd name="connsiteX0" fmla="*/ 68734 w 927716"/>
                  <a:gd name="connsiteY0" fmla="*/ 964276 h 1950720"/>
                  <a:gd name="connsiteX1" fmla="*/ 683876 w 927716"/>
                  <a:gd name="connsiteY1" fmla="*/ 0 h 1950720"/>
                  <a:gd name="connsiteX2" fmla="*/ 927716 w 927716"/>
                  <a:gd name="connsiteY2" fmla="*/ 1823258 h 1950720"/>
                  <a:gd name="connsiteX3" fmla="*/ 356908 w 927716"/>
                  <a:gd name="connsiteY3" fmla="*/ 1950720 h 1950720"/>
                  <a:gd name="connsiteX4" fmla="*/ 68734 w 927716"/>
                  <a:gd name="connsiteY4" fmla="*/ 964276 h 1950720"/>
                  <a:gd name="connsiteX0" fmla="*/ 74103 w 933085"/>
                  <a:gd name="connsiteY0" fmla="*/ 999071 h 1985515"/>
                  <a:gd name="connsiteX1" fmla="*/ 689245 w 933085"/>
                  <a:gd name="connsiteY1" fmla="*/ 34795 h 1985515"/>
                  <a:gd name="connsiteX2" fmla="*/ 933085 w 933085"/>
                  <a:gd name="connsiteY2" fmla="*/ 1858053 h 1985515"/>
                  <a:gd name="connsiteX3" fmla="*/ 362277 w 933085"/>
                  <a:gd name="connsiteY3" fmla="*/ 1985515 h 1985515"/>
                  <a:gd name="connsiteX4" fmla="*/ 74103 w 933085"/>
                  <a:gd name="connsiteY4" fmla="*/ 999071 h 1985515"/>
                  <a:gd name="connsiteX0" fmla="*/ 74103 w 922002"/>
                  <a:gd name="connsiteY0" fmla="*/ 999071 h 1985515"/>
                  <a:gd name="connsiteX1" fmla="*/ 689245 w 922002"/>
                  <a:gd name="connsiteY1" fmla="*/ 34795 h 1985515"/>
                  <a:gd name="connsiteX2" fmla="*/ 922002 w 922002"/>
                  <a:gd name="connsiteY2" fmla="*/ 938112 h 1985515"/>
                  <a:gd name="connsiteX3" fmla="*/ 362277 w 922002"/>
                  <a:gd name="connsiteY3" fmla="*/ 1985515 h 1985515"/>
                  <a:gd name="connsiteX4" fmla="*/ 74103 w 922002"/>
                  <a:gd name="connsiteY4" fmla="*/ 999071 h 1985515"/>
                  <a:gd name="connsiteX0" fmla="*/ 74103 w 922002"/>
                  <a:gd name="connsiteY0" fmla="*/ 999071 h 1939261"/>
                  <a:gd name="connsiteX1" fmla="*/ 689245 w 922002"/>
                  <a:gd name="connsiteY1" fmla="*/ 34795 h 1939261"/>
                  <a:gd name="connsiteX2" fmla="*/ 922002 w 922002"/>
                  <a:gd name="connsiteY2" fmla="*/ 938112 h 1939261"/>
                  <a:gd name="connsiteX3" fmla="*/ 358719 w 922002"/>
                  <a:gd name="connsiteY3" fmla="*/ 1939261 h 1939261"/>
                  <a:gd name="connsiteX4" fmla="*/ 74103 w 922002"/>
                  <a:gd name="connsiteY4" fmla="*/ 999071 h 1939261"/>
                  <a:gd name="connsiteX0" fmla="*/ 74103 w 995127"/>
                  <a:gd name="connsiteY0" fmla="*/ 999071 h 1939261"/>
                  <a:gd name="connsiteX1" fmla="*/ 689245 w 995127"/>
                  <a:gd name="connsiteY1" fmla="*/ 34795 h 1939261"/>
                  <a:gd name="connsiteX2" fmla="*/ 922002 w 995127"/>
                  <a:gd name="connsiteY2" fmla="*/ 938112 h 1939261"/>
                  <a:gd name="connsiteX3" fmla="*/ 358719 w 995127"/>
                  <a:gd name="connsiteY3" fmla="*/ 1939261 h 1939261"/>
                  <a:gd name="connsiteX4" fmla="*/ 74103 w 995127"/>
                  <a:gd name="connsiteY4" fmla="*/ 999071 h 1939261"/>
                  <a:gd name="connsiteX0" fmla="*/ 74103 w 981161"/>
                  <a:gd name="connsiteY0" fmla="*/ 999071 h 1939261"/>
                  <a:gd name="connsiteX1" fmla="*/ 689245 w 981161"/>
                  <a:gd name="connsiteY1" fmla="*/ 34795 h 1939261"/>
                  <a:gd name="connsiteX2" fmla="*/ 922002 w 981161"/>
                  <a:gd name="connsiteY2" fmla="*/ 938112 h 1939261"/>
                  <a:gd name="connsiteX3" fmla="*/ 358719 w 981161"/>
                  <a:gd name="connsiteY3" fmla="*/ 1939261 h 1939261"/>
                  <a:gd name="connsiteX4" fmla="*/ 74103 w 981161"/>
                  <a:gd name="connsiteY4" fmla="*/ 999071 h 1939261"/>
                  <a:gd name="connsiteX0" fmla="*/ 74103 w 982037"/>
                  <a:gd name="connsiteY0" fmla="*/ 999071 h 1939261"/>
                  <a:gd name="connsiteX1" fmla="*/ 689245 w 982037"/>
                  <a:gd name="connsiteY1" fmla="*/ 34795 h 1939261"/>
                  <a:gd name="connsiteX2" fmla="*/ 922002 w 982037"/>
                  <a:gd name="connsiteY2" fmla="*/ 938112 h 1939261"/>
                  <a:gd name="connsiteX3" fmla="*/ 358719 w 982037"/>
                  <a:gd name="connsiteY3" fmla="*/ 1939261 h 1939261"/>
                  <a:gd name="connsiteX4" fmla="*/ 74103 w 982037"/>
                  <a:gd name="connsiteY4" fmla="*/ 999071 h 1939261"/>
                  <a:gd name="connsiteX0" fmla="*/ 74103 w 995362"/>
                  <a:gd name="connsiteY0" fmla="*/ 999071 h 1939261"/>
                  <a:gd name="connsiteX1" fmla="*/ 689245 w 995362"/>
                  <a:gd name="connsiteY1" fmla="*/ 34795 h 1939261"/>
                  <a:gd name="connsiteX2" fmla="*/ 922002 w 995362"/>
                  <a:gd name="connsiteY2" fmla="*/ 938112 h 1939261"/>
                  <a:gd name="connsiteX3" fmla="*/ 358719 w 995362"/>
                  <a:gd name="connsiteY3" fmla="*/ 1939261 h 1939261"/>
                  <a:gd name="connsiteX4" fmla="*/ 74103 w 995362"/>
                  <a:gd name="connsiteY4" fmla="*/ 999071 h 1939261"/>
                  <a:gd name="connsiteX0" fmla="*/ 74103 w 995362"/>
                  <a:gd name="connsiteY0" fmla="*/ 997916 h 1938106"/>
                  <a:gd name="connsiteX1" fmla="*/ 689245 w 995362"/>
                  <a:gd name="connsiteY1" fmla="*/ 33640 h 1938106"/>
                  <a:gd name="connsiteX2" fmla="*/ 922002 w 995362"/>
                  <a:gd name="connsiteY2" fmla="*/ 936957 h 1938106"/>
                  <a:gd name="connsiteX3" fmla="*/ 358719 w 995362"/>
                  <a:gd name="connsiteY3" fmla="*/ 1938106 h 1938106"/>
                  <a:gd name="connsiteX4" fmla="*/ 74103 w 995362"/>
                  <a:gd name="connsiteY4" fmla="*/ 997916 h 1938106"/>
                  <a:gd name="connsiteX0" fmla="*/ 74103 w 995362"/>
                  <a:gd name="connsiteY0" fmla="*/ 989001 h 1929191"/>
                  <a:gd name="connsiteX1" fmla="*/ 689245 w 995362"/>
                  <a:gd name="connsiteY1" fmla="*/ 24725 h 1929191"/>
                  <a:gd name="connsiteX2" fmla="*/ 922002 w 995362"/>
                  <a:gd name="connsiteY2" fmla="*/ 928042 h 1929191"/>
                  <a:gd name="connsiteX3" fmla="*/ 358719 w 995362"/>
                  <a:gd name="connsiteY3" fmla="*/ 1929191 h 1929191"/>
                  <a:gd name="connsiteX4" fmla="*/ 74103 w 995362"/>
                  <a:gd name="connsiteY4" fmla="*/ 989001 h 1929191"/>
                  <a:gd name="connsiteX0" fmla="*/ 75839 w 997098"/>
                  <a:gd name="connsiteY0" fmla="*/ 994500 h 1934690"/>
                  <a:gd name="connsiteX1" fmla="*/ 690981 w 997098"/>
                  <a:gd name="connsiteY1" fmla="*/ 30224 h 1934690"/>
                  <a:gd name="connsiteX2" fmla="*/ 923738 w 997098"/>
                  <a:gd name="connsiteY2" fmla="*/ 933541 h 1934690"/>
                  <a:gd name="connsiteX3" fmla="*/ 360455 w 997098"/>
                  <a:gd name="connsiteY3" fmla="*/ 1934690 h 1934690"/>
                  <a:gd name="connsiteX4" fmla="*/ 75839 w 997098"/>
                  <a:gd name="connsiteY4" fmla="*/ 994500 h 1934690"/>
                  <a:gd name="connsiteX0" fmla="*/ 75839 w 997098"/>
                  <a:gd name="connsiteY0" fmla="*/ 994500 h 1948922"/>
                  <a:gd name="connsiteX1" fmla="*/ 690981 w 997098"/>
                  <a:gd name="connsiteY1" fmla="*/ 30224 h 1948922"/>
                  <a:gd name="connsiteX2" fmla="*/ 923738 w 997098"/>
                  <a:gd name="connsiteY2" fmla="*/ 933541 h 1948922"/>
                  <a:gd name="connsiteX3" fmla="*/ 356897 w 997098"/>
                  <a:gd name="connsiteY3" fmla="*/ 1948922 h 1948922"/>
                  <a:gd name="connsiteX4" fmla="*/ 75839 w 997098"/>
                  <a:gd name="connsiteY4" fmla="*/ 994500 h 1948922"/>
                  <a:gd name="connsiteX0" fmla="*/ 62961 w 984220"/>
                  <a:gd name="connsiteY0" fmla="*/ 995076 h 1949498"/>
                  <a:gd name="connsiteX1" fmla="*/ 678103 w 984220"/>
                  <a:gd name="connsiteY1" fmla="*/ 30800 h 1949498"/>
                  <a:gd name="connsiteX2" fmla="*/ 910860 w 984220"/>
                  <a:gd name="connsiteY2" fmla="*/ 934117 h 1949498"/>
                  <a:gd name="connsiteX3" fmla="*/ 344019 w 984220"/>
                  <a:gd name="connsiteY3" fmla="*/ 1949498 h 1949498"/>
                  <a:gd name="connsiteX4" fmla="*/ 62961 w 984220"/>
                  <a:gd name="connsiteY4" fmla="*/ 995076 h 1949498"/>
                  <a:gd name="connsiteX0" fmla="*/ 56692 w 977951"/>
                  <a:gd name="connsiteY0" fmla="*/ 994691 h 1949113"/>
                  <a:gd name="connsiteX1" fmla="*/ 671834 w 977951"/>
                  <a:gd name="connsiteY1" fmla="*/ 30415 h 1949113"/>
                  <a:gd name="connsiteX2" fmla="*/ 904591 w 977951"/>
                  <a:gd name="connsiteY2" fmla="*/ 933732 h 1949113"/>
                  <a:gd name="connsiteX3" fmla="*/ 337750 w 977951"/>
                  <a:gd name="connsiteY3" fmla="*/ 1949113 h 1949113"/>
                  <a:gd name="connsiteX4" fmla="*/ 56692 w 977951"/>
                  <a:gd name="connsiteY4" fmla="*/ 994691 h 1949113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5488" h="1949498">
                    <a:moveTo>
                      <a:pt x="64229" y="995076"/>
                    </a:moveTo>
                    <a:cubicBezTo>
                      <a:pt x="-191925" y="236257"/>
                      <a:pt x="380934" y="-110139"/>
                      <a:pt x="679371" y="30800"/>
                    </a:cubicBezTo>
                    <a:cubicBezTo>
                      <a:pt x="625312" y="18804"/>
                      <a:pt x="1179665" y="163359"/>
                      <a:pt x="912128" y="934117"/>
                    </a:cubicBezTo>
                    <a:cubicBezTo>
                      <a:pt x="705391" y="1393547"/>
                      <a:pt x="534234" y="1611038"/>
                      <a:pt x="345287" y="1949498"/>
                    </a:cubicBezTo>
                    <a:lnTo>
                      <a:pt x="64229" y="995076"/>
                    </a:lnTo>
                    <a:close/>
                  </a:path>
                </a:pathLst>
              </a:custGeom>
              <a:solidFill>
                <a:srgbClr val="DF720F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4"/>
              <p:cNvSpPr/>
              <p:nvPr/>
            </p:nvSpPr>
            <p:spPr>
              <a:xfrm rot="13260000">
                <a:off x="2964659" y="4250873"/>
                <a:ext cx="875390" cy="1731702"/>
              </a:xfrm>
              <a:custGeom>
                <a:avLst/>
                <a:gdLst>
                  <a:gd name="connsiteX0" fmla="*/ 0 w 919942"/>
                  <a:gd name="connsiteY0" fmla="*/ 0 h 1945178"/>
                  <a:gd name="connsiteX1" fmla="*/ 919942 w 919942"/>
                  <a:gd name="connsiteY1" fmla="*/ 0 h 1945178"/>
                  <a:gd name="connsiteX2" fmla="*/ 919942 w 919942"/>
                  <a:gd name="connsiteY2" fmla="*/ 1945178 h 1945178"/>
                  <a:gd name="connsiteX3" fmla="*/ 0 w 919942"/>
                  <a:gd name="connsiteY3" fmla="*/ 1945178 h 1945178"/>
                  <a:gd name="connsiteX4" fmla="*/ 0 w 919942"/>
                  <a:gd name="connsiteY4" fmla="*/ 0 h 1945178"/>
                  <a:gd name="connsiteX0" fmla="*/ 0 w 919942"/>
                  <a:gd name="connsiteY0" fmla="*/ 0 h 2072640"/>
                  <a:gd name="connsiteX1" fmla="*/ 919942 w 919942"/>
                  <a:gd name="connsiteY1" fmla="*/ 0 h 2072640"/>
                  <a:gd name="connsiteX2" fmla="*/ 919942 w 919942"/>
                  <a:gd name="connsiteY2" fmla="*/ 1945178 h 2072640"/>
                  <a:gd name="connsiteX3" fmla="*/ 349134 w 919942"/>
                  <a:gd name="connsiteY3" fmla="*/ 2072640 h 2072640"/>
                  <a:gd name="connsiteX4" fmla="*/ 0 w 919942"/>
                  <a:gd name="connsiteY4" fmla="*/ 0 h 2072640"/>
                  <a:gd name="connsiteX0" fmla="*/ 0 w 858982"/>
                  <a:gd name="connsiteY0" fmla="*/ 1086196 h 2072640"/>
                  <a:gd name="connsiteX1" fmla="*/ 858982 w 858982"/>
                  <a:gd name="connsiteY1" fmla="*/ 0 h 2072640"/>
                  <a:gd name="connsiteX2" fmla="*/ 858982 w 858982"/>
                  <a:gd name="connsiteY2" fmla="*/ 1945178 h 2072640"/>
                  <a:gd name="connsiteX3" fmla="*/ 288174 w 858982"/>
                  <a:gd name="connsiteY3" fmla="*/ 2072640 h 2072640"/>
                  <a:gd name="connsiteX4" fmla="*/ 0 w 858982"/>
                  <a:gd name="connsiteY4" fmla="*/ 1086196 h 2072640"/>
                  <a:gd name="connsiteX0" fmla="*/ 0 w 914400"/>
                  <a:gd name="connsiteY0" fmla="*/ 266007 h 1252451"/>
                  <a:gd name="connsiteX1" fmla="*/ 914400 w 914400"/>
                  <a:gd name="connsiteY1" fmla="*/ 0 h 1252451"/>
                  <a:gd name="connsiteX2" fmla="*/ 858982 w 914400"/>
                  <a:gd name="connsiteY2" fmla="*/ 1124989 h 1252451"/>
                  <a:gd name="connsiteX3" fmla="*/ 288174 w 914400"/>
                  <a:gd name="connsiteY3" fmla="*/ 1252451 h 1252451"/>
                  <a:gd name="connsiteX4" fmla="*/ 0 w 914400"/>
                  <a:gd name="connsiteY4" fmla="*/ 266007 h 1252451"/>
                  <a:gd name="connsiteX0" fmla="*/ 0 w 858982"/>
                  <a:gd name="connsiteY0" fmla="*/ 964276 h 1950720"/>
                  <a:gd name="connsiteX1" fmla="*/ 615142 w 858982"/>
                  <a:gd name="connsiteY1" fmla="*/ 0 h 1950720"/>
                  <a:gd name="connsiteX2" fmla="*/ 858982 w 858982"/>
                  <a:gd name="connsiteY2" fmla="*/ 1823258 h 1950720"/>
                  <a:gd name="connsiteX3" fmla="*/ 288174 w 858982"/>
                  <a:gd name="connsiteY3" fmla="*/ 1950720 h 1950720"/>
                  <a:gd name="connsiteX4" fmla="*/ 0 w 858982"/>
                  <a:gd name="connsiteY4" fmla="*/ 964276 h 1950720"/>
                  <a:gd name="connsiteX0" fmla="*/ 68734 w 927716"/>
                  <a:gd name="connsiteY0" fmla="*/ 964276 h 1950720"/>
                  <a:gd name="connsiteX1" fmla="*/ 683876 w 927716"/>
                  <a:gd name="connsiteY1" fmla="*/ 0 h 1950720"/>
                  <a:gd name="connsiteX2" fmla="*/ 927716 w 927716"/>
                  <a:gd name="connsiteY2" fmla="*/ 1823258 h 1950720"/>
                  <a:gd name="connsiteX3" fmla="*/ 356908 w 927716"/>
                  <a:gd name="connsiteY3" fmla="*/ 1950720 h 1950720"/>
                  <a:gd name="connsiteX4" fmla="*/ 68734 w 927716"/>
                  <a:gd name="connsiteY4" fmla="*/ 964276 h 1950720"/>
                  <a:gd name="connsiteX0" fmla="*/ 74103 w 933085"/>
                  <a:gd name="connsiteY0" fmla="*/ 999071 h 1985515"/>
                  <a:gd name="connsiteX1" fmla="*/ 689245 w 933085"/>
                  <a:gd name="connsiteY1" fmla="*/ 34795 h 1985515"/>
                  <a:gd name="connsiteX2" fmla="*/ 933085 w 933085"/>
                  <a:gd name="connsiteY2" fmla="*/ 1858053 h 1985515"/>
                  <a:gd name="connsiteX3" fmla="*/ 362277 w 933085"/>
                  <a:gd name="connsiteY3" fmla="*/ 1985515 h 1985515"/>
                  <a:gd name="connsiteX4" fmla="*/ 74103 w 933085"/>
                  <a:gd name="connsiteY4" fmla="*/ 999071 h 1985515"/>
                  <a:gd name="connsiteX0" fmla="*/ 74103 w 922002"/>
                  <a:gd name="connsiteY0" fmla="*/ 999071 h 1985515"/>
                  <a:gd name="connsiteX1" fmla="*/ 689245 w 922002"/>
                  <a:gd name="connsiteY1" fmla="*/ 34795 h 1985515"/>
                  <a:gd name="connsiteX2" fmla="*/ 922002 w 922002"/>
                  <a:gd name="connsiteY2" fmla="*/ 938112 h 1985515"/>
                  <a:gd name="connsiteX3" fmla="*/ 362277 w 922002"/>
                  <a:gd name="connsiteY3" fmla="*/ 1985515 h 1985515"/>
                  <a:gd name="connsiteX4" fmla="*/ 74103 w 922002"/>
                  <a:gd name="connsiteY4" fmla="*/ 999071 h 1985515"/>
                  <a:gd name="connsiteX0" fmla="*/ 74103 w 922002"/>
                  <a:gd name="connsiteY0" fmla="*/ 999071 h 1939261"/>
                  <a:gd name="connsiteX1" fmla="*/ 689245 w 922002"/>
                  <a:gd name="connsiteY1" fmla="*/ 34795 h 1939261"/>
                  <a:gd name="connsiteX2" fmla="*/ 922002 w 922002"/>
                  <a:gd name="connsiteY2" fmla="*/ 938112 h 1939261"/>
                  <a:gd name="connsiteX3" fmla="*/ 358719 w 922002"/>
                  <a:gd name="connsiteY3" fmla="*/ 1939261 h 1939261"/>
                  <a:gd name="connsiteX4" fmla="*/ 74103 w 922002"/>
                  <a:gd name="connsiteY4" fmla="*/ 999071 h 1939261"/>
                  <a:gd name="connsiteX0" fmla="*/ 74103 w 995127"/>
                  <a:gd name="connsiteY0" fmla="*/ 999071 h 1939261"/>
                  <a:gd name="connsiteX1" fmla="*/ 689245 w 995127"/>
                  <a:gd name="connsiteY1" fmla="*/ 34795 h 1939261"/>
                  <a:gd name="connsiteX2" fmla="*/ 922002 w 995127"/>
                  <a:gd name="connsiteY2" fmla="*/ 938112 h 1939261"/>
                  <a:gd name="connsiteX3" fmla="*/ 358719 w 995127"/>
                  <a:gd name="connsiteY3" fmla="*/ 1939261 h 1939261"/>
                  <a:gd name="connsiteX4" fmla="*/ 74103 w 995127"/>
                  <a:gd name="connsiteY4" fmla="*/ 999071 h 1939261"/>
                  <a:gd name="connsiteX0" fmla="*/ 74103 w 981161"/>
                  <a:gd name="connsiteY0" fmla="*/ 999071 h 1939261"/>
                  <a:gd name="connsiteX1" fmla="*/ 689245 w 981161"/>
                  <a:gd name="connsiteY1" fmla="*/ 34795 h 1939261"/>
                  <a:gd name="connsiteX2" fmla="*/ 922002 w 981161"/>
                  <a:gd name="connsiteY2" fmla="*/ 938112 h 1939261"/>
                  <a:gd name="connsiteX3" fmla="*/ 358719 w 981161"/>
                  <a:gd name="connsiteY3" fmla="*/ 1939261 h 1939261"/>
                  <a:gd name="connsiteX4" fmla="*/ 74103 w 981161"/>
                  <a:gd name="connsiteY4" fmla="*/ 999071 h 1939261"/>
                  <a:gd name="connsiteX0" fmla="*/ 74103 w 982037"/>
                  <a:gd name="connsiteY0" fmla="*/ 999071 h 1939261"/>
                  <a:gd name="connsiteX1" fmla="*/ 689245 w 982037"/>
                  <a:gd name="connsiteY1" fmla="*/ 34795 h 1939261"/>
                  <a:gd name="connsiteX2" fmla="*/ 922002 w 982037"/>
                  <a:gd name="connsiteY2" fmla="*/ 938112 h 1939261"/>
                  <a:gd name="connsiteX3" fmla="*/ 358719 w 982037"/>
                  <a:gd name="connsiteY3" fmla="*/ 1939261 h 1939261"/>
                  <a:gd name="connsiteX4" fmla="*/ 74103 w 982037"/>
                  <a:gd name="connsiteY4" fmla="*/ 999071 h 1939261"/>
                  <a:gd name="connsiteX0" fmla="*/ 74103 w 995362"/>
                  <a:gd name="connsiteY0" fmla="*/ 999071 h 1939261"/>
                  <a:gd name="connsiteX1" fmla="*/ 689245 w 995362"/>
                  <a:gd name="connsiteY1" fmla="*/ 34795 h 1939261"/>
                  <a:gd name="connsiteX2" fmla="*/ 922002 w 995362"/>
                  <a:gd name="connsiteY2" fmla="*/ 938112 h 1939261"/>
                  <a:gd name="connsiteX3" fmla="*/ 358719 w 995362"/>
                  <a:gd name="connsiteY3" fmla="*/ 1939261 h 1939261"/>
                  <a:gd name="connsiteX4" fmla="*/ 74103 w 995362"/>
                  <a:gd name="connsiteY4" fmla="*/ 999071 h 1939261"/>
                  <a:gd name="connsiteX0" fmla="*/ 74103 w 995362"/>
                  <a:gd name="connsiteY0" fmla="*/ 997916 h 1938106"/>
                  <a:gd name="connsiteX1" fmla="*/ 689245 w 995362"/>
                  <a:gd name="connsiteY1" fmla="*/ 33640 h 1938106"/>
                  <a:gd name="connsiteX2" fmla="*/ 922002 w 995362"/>
                  <a:gd name="connsiteY2" fmla="*/ 936957 h 1938106"/>
                  <a:gd name="connsiteX3" fmla="*/ 358719 w 995362"/>
                  <a:gd name="connsiteY3" fmla="*/ 1938106 h 1938106"/>
                  <a:gd name="connsiteX4" fmla="*/ 74103 w 995362"/>
                  <a:gd name="connsiteY4" fmla="*/ 997916 h 1938106"/>
                  <a:gd name="connsiteX0" fmla="*/ 74103 w 995362"/>
                  <a:gd name="connsiteY0" fmla="*/ 989001 h 1929191"/>
                  <a:gd name="connsiteX1" fmla="*/ 689245 w 995362"/>
                  <a:gd name="connsiteY1" fmla="*/ 24725 h 1929191"/>
                  <a:gd name="connsiteX2" fmla="*/ 922002 w 995362"/>
                  <a:gd name="connsiteY2" fmla="*/ 928042 h 1929191"/>
                  <a:gd name="connsiteX3" fmla="*/ 358719 w 995362"/>
                  <a:gd name="connsiteY3" fmla="*/ 1929191 h 1929191"/>
                  <a:gd name="connsiteX4" fmla="*/ 74103 w 995362"/>
                  <a:gd name="connsiteY4" fmla="*/ 989001 h 1929191"/>
                  <a:gd name="connsiteX0" fmla="*/ 75839 w 997098"/>
                  <a:gd name="connsiteY0" fmla="*/ 994500 h 1934690"/>
                  <a:gd name="connsiteX1" fmla="*/ 690981 w 997098"/>
                  <a:gd name="connsiteY1" fmla="*/ 30224 h 1934690"/>
                  <a:gd name="connsiteX2" fmla="*/ 923738 w 997098"/>
                  <a:gd name="connsiteY2" fmla="*/ 933541 h 1934690"/>
                  <a:gd name="connsiteX3" fmla="*/ 360455 w 997098"/>
                  <a:gd name="connsiteY3" fmla="*/ 1934690 h 1934690"/>
                  <a:gd name="connsiteX4" fmla="*/ 75839 w 997098"/>
                  <a:gd name="connsiteY4" fmla="*/ 994500 h 1934690"/>
                  <a:gd name="connsiteX0" fmla="*/ 75839 w 997098"/>
                  <a:gd name="connsiteY0" fmla="*/ 994500 h 1948922"/>
                  <a:gd name="connsiteX1" fmla="*/ 690981 w 997098"/>
                  <a:gd name="connsiteY1" fmla="*/ 30224 h 1948922"/>
                  <a:gd name="connsiteX2" fmla="*/ 923738 w 997098"/>
                  <a:gd name="connsiteY2" fmla="*/ 933541 h 1948922"/>
                  <a:gd name="connsiteX3" fmla="*/ 356897 w 997098"/>
                  <a:gd name="connsiteY3" fmla="*/ 1948922 h 1948922"/>
                  <a:gd name="connsiteX4" fmla="*/ 75839 w 997098"/>
                  <a:gd name="connsiteY4" fmla="*/ 994500 h 1948922"/>
                  <a:gd name="connsiteX0" fmla="*/ 62961 w 984220"/>
                  <a:gd name="connsiteY0" fmla="*/ 995076 h 1949498"/>
                  <a:gd name="connsiteX1" fmla="*/ 678103 w 984220"/>
                  <a:gd name="connsiteY1" fmla="*/ 30800 h 1949498"/>
                  <a:gd name="connsiteX2" fmla="*/ 910860 w 984220"/>
                  <a:gd name="connsiteY2" fmla="*/ 934117 h 1949498"/>
                  <a:gd name="connsiteX3" fmla="*/ 344019 w 984220"/>
                  <a:gd name="connsiteY3" fmla="*/ 1949498 h 1949498"/>
                  <a:gd name="connsiteX4" fmla="*/ 62961 w 984220"/>
                  <a:gd name="connsiteY4" fmla="*/ 995076 h 1949498"/>
                  <a:gd name="connsiteX0" fmla="*/ 56692 w 977951"/>
                  <a:gd name="connsiteY0" fmla="*/ 994691 h 1949113"/>
                  <a:gd name="connsiteX1" fmla="*/ 671834 w 977951"/>
                  <a:gd name="connsiteY1" fmla="*/ 30415 h 1949113"/>
                  <a:gd name="connsiteX2" fmla="*/ 904591 w 977951"/>
                  <a:gd name="connsiteY2" fmla="*/ 933732 h 1949113"/>
                  <a:gd name="connsiteX3" fmla="*/ 337750 w 977951"/>
                  <a:gd name="connsiteY3" fmla="*/ 1949113 h 1949113"/>
                  <a:gd name="connsiteX4" fmla="*/ 56692 w 977951"/>
                  <a:gd name="connsiteY4" fmla="*/ 994691 h 1949113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5488" h="1949498">
                    <a:moveTo>
                      <a:pt x="64229" y="995076"/>
                    </a:moveTo>
                    <a:cubicBezTo>
                      <a:pt x="-191925" y="236257"/>
                      <a:pt x="380934" y="-110139"/>
                      <a:pt x="679371" y="30800"/>
                    </a:cubicBezTo>
                    <a:cubicBezTo>
                      <a:pt x="625312" y="18804"/>
                      <a:pt x="1179665" y="163359"/>
                      <a:pt x="912128" y="934117"/>
                    </a:cubicBezTo>
                    <a:cubicBezTo>
                      <a:pt x="705391" y="1393547"/>
                      <a:pt x="534234" y="1611038"/>
                      <a:pt x="345287" y="1949498"/>
                    </a:cubicBezTo>
                    <a:lnTo>
                      <a:pt x="64229" y="995076"/>
                    </a:lnTo>
                    <a:close/>
                  </a:path>
                </a:pathLst>
              </a:custGeom>
              <a:solidFill>
                <a:srgbClr val="F0832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4"/>
              <p:cNvSpPr/>
              <p:nvPr/>
            </p:nvSpPr>
            <p:spPr>
              <a:xfrm rot="14220000">
                <a:off x="2686066" y="3804145"/>
                <a:ext cx="875390" cy="1731702"/>
              </a:xfrm>
              <a:custGeom>
                <a:avLst/>
                <a:gdLst>
                  <a:gd name="connsiteX0" fmla="*/ 0 w 919942"/>
                  <a:gd name="connsiteY0" fmla="*/ 0 h 1945178"/>
                  <a:gd name="connsiteX1" fmla="*/ 919942 w 919942"/>
                  <a:gd name="connsiteY1" fmla="*/ 0 h 1945178"/>
                  <a:gd name="connsiteX2" fmla="*/ 919942 w 919942"/>
                  <a:gd name="connsiteY2" fmla="*/ 1945178 h 1945178"/>
                  <a:gd name="connsiteX3" fmla="*/ 0 w 919942"/>
                  <a:gd name="connsiteY3" fmla="*/ 1945178 h 1945178"/>
                  <a:gd name="connsiteX4" fmla="*/ 0 w 919942"/>
                  <a:gd name="connsiteY4" fmla="*/ 0 h 1945178"/>
                  <a:gd name="connsiteX0" fmla="*/ 0 w 919942"/>
                  <a:gd name="connsiteY0" fmla="*/ 0 h 2072640"/>
                  <a:gd name="connsiteX1" fmla="*/ 919942 w 919942"/>
                  <a:gd name="connsiteY1" fmla="*/ 0 h 2072640"/>
                  <a:gd name="connsiteX2" fmla="*/ 919942 w 919942"/>
                  <a:gd name="connsiteY2" fmla="*/ 1945178 h 2072640"/>
                  <a:gd name="connsiteX3" fmla="*/ 349134 w 919942"/>
                  <a:gd name="connsiteY3" fmla="*/ 2072640 h 2072640"/>
                  <a:gd name="connsiteX4" fmla="*/ 0 w 919942"/>
                  <a:gd name="connsiteY4" fmla="*/ 0 h 2072640"/>
                  <a:gd name="connsiteX0" fmla="*/ 0 w 858982"/>
                  <a:gd name="connsiteY0" fmla="*/ 1086196 h 2072640"/>
                  <a:gd name="connsiteX1" fmla="*/ 858982 w 858982"/>
                  <a:gd name="connsiteY1" fmla="*/ 0 h 2072640"/>
                  <a:gd name="connsiteX2" fmla="*/ 858982 w 858982"/>
                  <a:gd name="connsiteY2" fmla="*/ 1945178 h 2072640"/>
                  <a:gd name="connsiteX3" fmla="*/ 288174 w 858982"/>
                  <a:gd name="connsiteY3" fmla="*/ 2072640 h 2072640"/>
                  <a:gd name="connsiteX4" fmla="*/ 0 w 858982"/>
                  <a:gd name="connsiteY4" fmla="*/ 1086196 h 2072640"/>
                  <a:gd name="connsiteX0" fmla="*/ 0 w 914400"/>
                  <a:gd name="connsiteY0" fmla="*/ 266007 h 1252451"/>
                  <a:gd name="connsiteX1" fmla="*/ 914400 w 914400"/>
                  <a:gd name="connsiteY1" fmla="*/ 0 h 1252451"/>
                  <a:gd name="connsiteX2" fmla="*/ 858982 w 914400"/>
                  <a:gd name="connsiteY2" fmla="*/ 1124989 h 1252451"/>
                  <a:gd name="connsiteX3" fmla="*/ 288174 w 914400"/>
                  <a:gd name="connsiteY3" fmla="*/ 1252451 h 1252451"/>
                  <a:gd name="connsiteX4" fmla="*/ 0 w 914400"/>
                  <a:gd name="connsiteY4" fmla="*/ 266007 h 1252451"/>
                  <a:gd name="connsiteX0" fmla="*/ 0 w 858982"/>
                  <a:gd name="connsiteY0" fmla="*/ 964276 h 1950720"/>
                  <a:gd name="connsiteX1" fmla="*/ 615142 w 858982"/>
                  <a:gd name="connsiteY1" fmla="*/ 0 h 1950720"/>
                  <a:gd name="connsiteX2" fmla="*/ 858982 w 858982"/>
                  <a:gd name="connsiteY2" fmla="*/ 1823258 h 1950720"/>
                  <a:gd name="connsiteX3" fmla="*/ 288174 w 858982"/>
                  <a:gd name="connsiteY3" fmla="*/ 1950720 h 1950720"/>
                  <a:gd name="connsiteX4" fmla="*/ 0 w 858982"/>
                  <a:gd name="connsiteY4" fmla="*/ 964276 h 1950720"/>
                  <a:gd name="connsiteX0" fmla="*/ 68734 w 927716"/>
                  <a:gd name="connsiteY0" fmla="*/ 964276 h 1950720"/>
                  <a:gd name="connsiteX1" fmla="*/ 683876 w 927716"/>
                  <a:gd name="connsiteY1" fmla="*/ 0 h 1950720"/>
                  <a:gd name="connsiteX2" fmla="*/ 927716 w 927716"/>
                  <a:gd name="connsiteY2" fmla="*/ 1823258 h 1950720"/>
                  <a:gd name="connsiteX3" fmla="*/ 356908 w 927716"/>
                  <a:gd name="connsiteY3" fmla="*/ 1950720 h 1950720"/>
                  <a:gd name="connsiteX4" fmla="*/ 68734 w 927716"/>
                  <a:gd name="connsiteY4" fmla="*/ 964276 h 1950720"/>
                  <a:gd name="connsiteX0" fmla="*/ 74103 w 933085"/>
                  <a:gd name="connsiteY0" fmla="*/ 999071 h 1985515"/>
                  <a:gd name="connsiteX1" fmla="*/ 689245 w 933085"/>
                  <a:gd name="connsiteY1" fmla="*/ 34795 h 1985515"/>
                  <a:gd name="connsiteX2" fmla="*/ 933085 w 933085"/>
                  <a:gd name="connsiteY2" fmla="*/ 1858053 h 1985515"/>
                  <a:gd name="connsiteX3" fmla="*/ 362277 w 933085"/>
                  <a:gd name="connsiteY3" fmla="*/ 1985515 h 1985515"/>
                  <a:gd name="connsiteX4" fmla="*/ 74103 w 933085"/>
                  <a:gd name="connsiteY4" fmla="*/ 999071 h 1985515"/>
                  <a:gd name="connsiteX0" fmla="*/ 74103 w 922002"/>
                  <a:gd name="connsiteY0" fmla="*/ 999071 h 1985515"/>
                  <a:gd name="connsiteX1" fmla="*/ 689245 w 922002"/>
                  <a:gd name="connsiteY1" fmla="*/ 34795 h 1985515"/>
                  <a:gd name="connsiteX2" fmla="*/ 922002 w 922002"/>
                  <a:gd name="connsiteY2" fmla="*/ 938112 h 1985515"/>
                  <a:gd name="connsiteX3" fmla="*/ 362277 w 922002"/>
                  <a:gd name="connsiteY3" fmla="*/ 1985515 h 1985515"/>
                  <a:gd name="connsiteX4" fmla="*/ 74103 w 922002"/>
                  <a:gd name="connsiteY4" fmla="*/ 999071 h 1985515"/>
                  <a:gd name="connsiteX0" fmla="*/ 74103 w 922002"/>
                  <a:gd name="connsiteY0" fmla="*/ 999071 h 1939261"/>
                  <a:gd name="connsiteX1" fmla="*/ 689245 w 922002"/>
                  <a:gd name="connsiteY1" fmla="*/ 34795 h 1939261"/>
                  <a:gd name="connsiteX2" fmla="*/ 922002 w 922002"/>
                  <a:gd name="connsiteY2" fmla="*/ 938112 h 1939261"/>
                  <a:gd name="connsiteX3" fmla="*/ 358719 w 922002"/>
                  <a:gd name="connsiteY3" fmla="*/ 1939261 h 1939261"/>
                  <a:gd name="connsiteX4" fmla="*/ 74103 w 922002"/>
                  <a:gd name="connsiteY4" fmla="*/ 999071 h 1939261"/>
                  <a:gd name="connsiteX0" fmla="*/ 74103 w 995127"/>
                  <a:gd name="connsiteY0" fmla="*/ 999071 h 1939261"/>
                  <a:gd name="connsiteX1" fmla="*/ 689245 w 995127"/>
                  <a:gd name="connsiteY1" fmla="*/ 34795 h 1939261"/>
                  <a:gd name="connsiteX2" fmla="*/ 922002 w 995127"/>
                  <a:gd name="connsiteY2" fmla="*/ 938112 h 1939261"/>
                  <a:gd name="connsiteX3" fmla="*/ 358719 w 995127"/>
                  <a:gd name="connsiteY3" fmla="*/ 1939261 h 1939261"/>
                  <a:gd name="connsiteX4" fmla="*/ 74103 w 995127"/>
                  <a:gd name="connsiteY4" fmla="*/ 999071 h 1939261"/>
                  <a:gd name="connsiteX0" fmla="*/ 74103 w 981161"/>
                  <a:gd name="connsiteY0" fmla="*/ 999071 h 1939261"/>
                  <a:gd name="connsiteX1" fmla="*/ 689245 w 981161"/>
                  <a:gd name="connsiteY1" fmla="*/ 34795 h 1939261"/>
                  <a:gd name="connsiteX2" fmla="*/ 922002 w 981161"/>
                  <a:gd name="connsiteY2" fmla="*/ 938112 h 1939261"/>
                  <a:gd name="connsiteX3" fmla="*/ 358719 w 981161"/>
                  <a:gd name="connsiteY3" fmla="*/ 1939261 h 1939261"/>
                  <a:gd name="connsiteX4" fmla="*/ 74103 w 981161"/>
                  <a:gd name="connsiteY4" fmla="*/ 999071 h 1939261"/>
                  <a:gd name="connsiteX0" fmla="*/ 74103 w 982037"/>
                  <a:gd name="connsiteY0" fmla="*/ 999071 h 1939261"/>
                  <a:gd name="connsiteX1" fmla="*/ 689245 w 982037"/>
                  <a:gd name="connsiteY1" fmla="*/ 34795 h 1939261"/>
                  <a:gd name="connsiteX2" fmla="*/ 922002 w 982037"/>
                  <a:gd name="connsiteY2" fmla="*/ 938112 h 1939261"/>
                  <a:gd name="connsiteX3" fmla="*/ 358719 w 982037"/>
                  <a:gd name="connsiteY3" fmla="*/ 1939261 h 1939261"/>
                  <a:gd name="connsiteX4" fmla="*/ 74103 w 982037"/>
                  <a:gd name="connsiteY4" fmla="*/ 999071 h 1939261"/>
                  <a:gd name="connsiteX0" fmla="*/ 74103 w 995362"/>
                  <a:gd name="connsiteY0" fmla="*/ 999071 h 1939261"/>
                  <a:gd name="connsiteX1" fmla="*/ 689245 w 995362"/>
                  <a:gd name="connsiteY1" fmla="*/ 34795 h 1939261"/>
                  <a:gd name="connsiteX2" fmla="*/ 922002 w 995362"/>
                  <a:gd name="connsiteY2" fmla="*/ 938112 h 1939261"/>
                  <a:gd name="connsiteX3" fmla="*/ 358719 w 995362"/>
                  <a:gd name="connsiteY3" fmla="*/ 1939261 h 1939261"/>
                  <a:gd name="connsiteX4" fmla="*/ 74103 w 995362"/>
                  <a:gd name="connsiteY4" fmla="*/ 999071 h 1939261"/>
                  <a:gd name="connsiteX0" fmla="*/ 74103 w 995362"/>
                  <a:gd name="connsiteY0" fmla="*/ 997916 h 1938106"/>
                  <a:gd name="connsiteX1" fmla="*/ 689245 w 995362"/>
                  <a:gd name="connsiteY1" fmla="*/ 33640 h 1938106"/>
                  <a:gd name="connsiteX2" fmla="*/ 922002 w 995362"/>
                  <a:gd name="connsiteY2" fmla="*/ 936957 h 1938106"/>
                  <a:gd name="connsiteX3" fmla="*/ 358719 w 995362"/>
                  <a:gd name="connsiteY3" fmla="*/ 1938106 h 1938106"/>
                  <a:gd name="connsiteX4" fmla="*/ 74103 w 995362"/>
                  <a:gd name="connsiteY4" fmla="*/ 997916 h 1938106"/>
                  <a:gd name="connsiteX0" fmla="*/ 74103 w 995362"/>
                  <a:gd name="connsiteY0" fmla="*/ 989001 h 1929191"/>
                  <a:gd name="connsiteX1" fmla="*/ 689245 w 995362"/>
                  <a:gd name="connsiteY1" fmla="*/ 24725 h 1929191"/>
                  <a:gd name="connsiteX2" fmla="*/ 922002 w 995362"/>
                  <a:gd name="connsiteY2" fmla="*/ 928042 h 1929191"/>
                  <a:gd name="connsiteX3" fmla="*/ 358719 w 995362"/>
                  <a:gd name="connsiteY3" fmla="*/ 1929191 h 1929191"/>
                  <a:gd name="connsiteX4" fmla="*/ 74103 w 995362"/>
                  <a:gd name="connsiteY4" fmla="*/ 989001 h 1929191"/>
                  <a:gd name="connsiteX0" fmla="*/ 75839 w 997098"/>
                  <a:gd name="connsiteY0" fmla="*/ 994500 h 1934690"/>
                  <a:gd name="connsiteX1" fmla="*/ 690981 w 997098"/>
                  <a:gd name="connsiteY1" fmla="*/ 30224 h 1934690"/>
                  <a:gd name="connsiteX2" fmla="*/ 923738 w 997098"/>
                  <a:gd name="connsiteY2" fmla="*/ 933541 h 1934690"/>
                  <a:gd name="connsiteX3" fmla="*/ 360455 w 997098"/>
                  <a:gd name="connsiteY3" fmla="*/ 1934690 h 1934690"/>
                  <a:gd name="connsiteX4" fmla="*/ 75839 w 997098"/>
                  <a:gd name="connsiteY4" fmla="*/ 994500 h 1934690"/>
                  <a:gd name="connsiteX0" fmla="*/ 75839 w 997098"/>
                  <a:gd name="connsiteY0" fmla="*/ 994500 h 1948922"/>
                  <a:gd name="connsiteX1" fmla="*/ 690981 w 997098"/>
                  <a:gd name="connsiteY1" fmla="*/ 30224 h 1948922"/>
                  <a:gd name="connsiteX2" fmla="*/ 923738 w 997098"/>
                  <a:gd name="connsiteY2" fmla="*/ 933541 h 1948922"/>
                  <a:gd name="connsiteX3" fmla="*/ 356897 w 997098"/>
                  <a:gd name="connsiteY3" fmla="*/ 1948922 h 1948922"/>
                  <a:gd name="connsiteX4" fmla="*/ 75839 w 997098"/>
                  <a:gd name="connsiteY4" fmla="*/ 994500 h 1948922"/>
                  <a:gd name="connsiteX0" fmla="*/ 62961 w 984220"/>
                  <a:gd name="connsiteY0" fmla="*/ 995076 h 1949498"/>
                  <a:gd name="connsiteX1" fmla="*/ 678103 w 984220"/>
                  <a:gd name="connsiteY1" fmla="*/ 30800 h 1949498"/>
                  <a:gd name="connsiteX2" fmla="*/ 910860 w 984220"/>
                  <a:gd name="connsiteY2" fmla="*/ 934117 h 1949498"/>
                  <a:gd name="connsiteX3" fmla="*/ 344019 w 984220"/>
                  <a:gd name="connsiteY3" fmla="*/ 1949498 h 1949498"/>
                  <a:gd name="connsiteX4" fmla="*/ 62961 w 984220"/>
                  <a:gd name="connsiteY4" fmla="*/ 995076 h 1949498"/>
                  <a:gd name="connsiteX0" fmla="*/ 56692 w 977951"/>
                  <a:gd name="connsiteY0" fmla="*/ 994691 h 1949113"/>
                  <a:gd name="connsiteX1" fmla="*/ 671834 w 977951"/>
                  <a:gd name="connsiteY1" fmla="*/ 30415 h 1949113"/>
                  <a:gd name="connsiteX2" fmla="*/ 904591 w 977951"/>
                  <a:gd name="connsiteY2" fmla="*/ 933732 h 1949113"/>
                  <a:gd name="connsiteX3" fmla="*/ 337750 w 977951"/>
                  <a:gd name="connsiteY3" fmla="*/ 1949113 h 1949113"/>
                  <a:gd name="connsiteX4" fmla="*/ 56692 w 977951"/>
                  <a:gd name="connsiteY4" fmla="*/ 994691 h 1949113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5488" h="1949498">
                    <a:moveTo>
                      <a:pt x="64229" y="995076"/>
                    </a:moveTo>
                    <a:cubicBezTo>
                      <a:pt x="-191925" y="236257"/>
                      <a:pt x="380934" y="-110139"/>
                      <a:pt x="679371" y="30800"/>
                    </a:cubicBezTo>
                    <a:cubicBezTo>
                      <a:pt x="625312" y="18804"/>
                      <a:pt x="1179665" y="163359"/>
                      <a:pt x="912128" y="934117"/>
                    </a:cubicBezTo>
                    <a:cubicBezTo>
                      <a:pt x="705391" y="1393547"/>
                      <a:pt x="534234" y="1611038"/>
                      <a:pt x="345287" y="1949498"/>
                    </a:cubicBezTo>
                    <a:lnTo>
                      <a:pt x="64229" y="995076"/>
                    </a:lnTo>
                    <a:close/>
                  </a:path>
                </a:pathLst>
              </a:custGeom>
              <a:solidFill>
                <a:srgbClr val="F2954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4"/>
              <p:cNvSpPr/>
              <p:nvPr/>
            </p:nvSpPr>
            <p:spPr>
              <a:xfrm rot="15120000">
                <a:off x="2562544" y="3340604"/>
                <a:ext cx="875390" cy="1731702"/>
              </a:xfrm>
              <a:custGeom>
                <a:avLst/>
                <a:gdLst>
                  <a:gd name="connsiteX0" fmla="*/ 0 w 919942"/>
                  <a:gd name="connsiteY0" fmla="*/ 0 h 1945178"/>
                  <a:gd name="connsiteX1" fmla="*/ 919942 w 919942"/>
                  <a:gd name="connsiteY1" fmla="*/ 0 h 1945178"/>
                  <a:gd name="connsiteX2" fmla="*/ 919942 w 919942"/>
                  <a:gd name="connsiteY2" fmla="*/ 1945178 h 1945178"/>
                  <a:gd name="connsiteX3" fmla="*/ 0 w 919942"/>
                  <a:gd name="connsiteY3" fmla="*/ 1945178 h 1945178"/>
                  <a:gd name="connsiteX4" fmla="*/ 0 w 919942"/>
                  <a:gd name="connsiteY4" fmla="*/ 0 h 1945178"/>
                  <a:gd name="connsiteX0" fmla="*/ 0 w 919942"/>
                  <a:gd name="connsiteY0" fmla="*/ 0 h 2072640"/>
                  <a:gd name="connsiteX1" fmla="*/ 919942 w 919942"/>
                  <a:gd name="connsiteY1" fmla="*/ 0 h 2072640"/>
                  <a:gd name="connsiteX2" fmla="*/ 919942 w 919942"/>
                  <a:gd name="connsiteY2" fmla="*/ 1945178 h 2072640"/>
                  <a:gd name="connsiteX3" fmla="*/ 349134 w 919942"/>
                  <a:gd name="connsiteY3" fmla="*/ 2072640 h 2072640"/>
                  <a:gd name="connsiteX4" fmla="*/ 0 w 919942"/>
                  <a:gd name="connsiteY4" fmla="*/ 0 h 2072640"/>
                  <a:gd name="connsiteX0" fmla="*/ 0 w 858982"/>
                  <a:gd name="connsiteY0" fmla="*/ 1086196 h 2072640"/>
                  <a:gd name="connsiteX1" fmla="*/ 858982 w 858982"/>
                  <a:gd name="connsiteY1" fmla="*/ 0 h 2072640"/>
                  <a:gd name="connsiteX2" fmla="*/ 858982 w 858982"/>
                  <a:gd name="connsiteY2" fmla="*/ 1945178 h 2072640"/>
                  <a:gd name="connsiteX3" fmla="*/ 288174 w 858982"/>
                  <a:gd name="connsiteY3" fmla="*/ 2072640 h 2072640"/>
                  <a:gd name="connsiteX4" fmla="*/ 0 w 858982"/>
                  <a:gd name="connsiteY4" fmla="*/ 1086196 h 2072640"/>
                  <a:gd name="connsiteX0" fmla="*/ 0 w 914400"/>
                  <a:gd name="connsiteY0" fmla="*/ 266007 h 1252451"/>
                  <a:gd name="connsiteX1" fmla="*/ 914400 w 914400"/>
                  <a:gd name="connsiteY1" fmla="*/ 0 h 1252451"/>
                  <a:gd name="connsiteX2" fmla="*/ 858982 w 914400"/>
                  <a:gd name="connsiteY2" fmla="*/ 1124989 h 1252451"/>
                  <a:gd name="connsiteX3" fmla="*/ 288174 w 914400"/>
                  <a:gd name="connsiteY3" fmla="*/ 1252451 h 1252451"/>
                  <a:gd name="connsiteX4" fmla="*/ 0 w 914400"/>
                  <a:gd name="connsiteY4" fmla="*/ 266007 h 1252451"/>
                  <a:gd name="connsiteX0" fmla="*/ 0 w 858982"/>
                  <a:gd name="connsiteY0" fmla="*/ 964276 h 1950720"/>
                  <a:gd name="connsiteX1" fmla="*/ 615142 w 858982"/>
                  <a:gd name="connsiteY1" fmla="*/ 0 h 1950720"/>
                  <a:gd name="connsiteX2" fmla="*/ 858982 w 858982"/>
                  <a:gd name="connsiteY2" fmla="*/ 1823258 h 1950720"/>
                  <a:gd name="connsiteX3" fmla="*/ 288174 w 858982"/>
                  <a:gd name="connsiteY3" fmla="*/ 1950720 h 1950720"/>
                  <a:gd name="connsiteX4" fmla="*/ 0 w 858982"/>
                  <a:gd name="connsiteY4" fmla="*/ 964276 h 1950720"/>
                  <a:gd name="connsiteX0" fmla="*/ 68734 w 927716"/>
                  <a:gd name="connsiteY0" fmla="*/ 964276 h 1950720"/>
                  <a:gd name="connsiteX1" fmla="*/ 683876 w 927716"/>
                  <a:gd name="connsiteY1" fmla="*/ 0 h 1950720"/>
                  <a:gd name="connsiteX2" fmla="*/ 927716 w 927716"/>
                  <a:gd name="connsiteY2" fmla="*/ 1823258 h 1950720"/>
                  <a:gd name="connsiteX3" fmla="*/ 356908 w 927716"/>
                  <a:gd name="connsiteY3" fmla="*/ 1950720 h 1950720"/>
                  <a:gd name="connsiteX4" fmla="*/ 68734 w 927716"/>
                  <a:gd name="connsiteY4" fmla="*/ 964276 h 1950720"/>
                  <a:gd name="connsiteX0" fmla="*/ 74103 w 933085"/>
                  <a:gd name="connsiteY0" fmla="*/ 999071 h 1985515"/>
                  <a:gd name="connsiteX1" fmla="*/ 689245 w 933085"/>
                  <a:gd name="connsiteY1" fmla="*/ 34795 h 1985515"/>
                  <a:gd name="connsiteX2" fmla="*/ 933085 w 933085"/>
                  <a:gd name="connsiteY2" fmla="*/ 1858053 h 1985515"/>
                  <a:gd name="connsiteX3" fmla="*/ 362277 w 933085"/>
                  <a:gd name="connsiteY3" fmla="*/ 1985515 h 1985515"/>
                  <a:gd name="connsiteX4" fmla="*/ 74103 w 933085"/>
                  <a:gd name="connsiteY4" fmla="*/ 999071 h 1985515"/>
                  <a:gd name="connsiteX0" fmla="*/ 74103 w 922002"/>
                  <a:gd name="connsiteY0" fmla="*/ 999071 h 1985515"/>
                  <a:gd name="connsiteX1" fmla="*/ 689245 w 922002"/>
                  <a:gd name="connsiteY1" fmla="*/ 34795 h 1985515"/>
                  <a:gd name="connsiteX2" fmla="*/ 922002 w 922002"/>
                  <a:gd name="connsiteY2" fmla="*/ 938112 h 1985515"/>
                  <a:gd name="connsiteX3" fmla="*/ 362277 w 922002"/>
                  <a:gd name="connsiteY3" fmla="*/ 1985515 h 1985515"/>
                  <a:gd name="connsiteX4" fmla="*/ 74103 w 922002"/>
                  <a:gd name="connsiteY4" fmla="*/ 999071 h 1985515"/>
                  <a:gd name="connsiteX0" fmla="*/ 74103 w 922002"/>
                  <a:gd name="connsiteY0" fmla="*/ 999071 h 1939261"/>
                  <a:gd name="connsiteX1" fmla="*/ 689245 w 922002"/>
                  <a:gd name="connsiteY1" fmla="*/ 34795 h 1939261"/>
                  <a:gd name="connsiteX2" fmla="*/ 922002 w 922002"/>
                  <a:gd name="connsiteY2" fmla="*/ 938112 h 1939261"/>
                  <a:gd name="connsiteX3" fmla="*/ 358719 w 922002"/>
                  <a:gd name="connsiteY3" fmla="*/ 1939261 h 1939261"/>
                  <a:gd name="connsiteX4" fmla="*/ 74103 w 922002"/>
                  <a:gd name="connsiteY4" fmla="*/ 999071 h 1939261"/>
                  <a:gd name="connsiteX0" fmla="*/ 74103 w 995127"/>
                  <a:gd name="connsiteY0" fmla="*/ 999071 h 1939261"/>
                  <a:gd name="connsiteX1" fmla="*/ 689245 w 995127"/>
                  <a:gd name="connsiteY1" fmla="*/ 34795 h 1939261"/>
                  <a:gd name="connsiteX2" fmla="*/ 922002 w 995127"/>
                  <a:gd name="connsiteY2" fmla="*/ 938112 h 1939261"/>
                  <a:gd name="connsiteX3" fmla="*/ 358719 w 995127"/>
                  <a:gd name="connsiteY3" fmla="*/ 1939261 h 1939261"/>
                  <a:gd name="connsiteX4" fmla="*/ 74103 w 995127"/>
                  <a:gd name="connsiteY4" fmla="*/ 999071 h 1939261"/>
                  <a:gd name="connsiteX0" fmla="*/ 74103 w 981161"/>
                  <a:gd name="connsiteY0" fmla="*/ 999071 h 1939261"/>
                  <a:gd name="connsiteX1" fmla="*/ 689245 w 981161"/>
                  <a:gd name="connsiteY1" fmla="*/ 34795 h 1939261"/>
                  <a:gd name="connsiteX2" fmla="*/ 922002 w 981161"/>
                  <a:gd name="connsiteY2" fmla="*/ 938112 h 1939261"/>
                  <a:gd name="connsiteX3" fmla="*/ 358719 w 981161"/>
                  <a:gd name="connsiteY3" fmla="*/ 1939261 h 1939261"/>
                  <a:gd name="connsiteX4" fmla="*/ 74103 w 981161"/>
                  <a:gd name="connsiteY4" fmla="*/ 999071 h 1939261"/>
                  <a:gd name="connsiteX0" fmla="*/ 74103 w 982037"/>
                  <a:gd name="connsiteY0" fmla="*/ 999071 h 1939261"/>
                  <a:gd name="connsiteX1" fmla="*/ 689245 w 982037"/>
                  <a:gd name="connsiteY1" fmla="*/ 34795 h 1939261"/>
                  <a:gd name="connsiteX2" fmla="*/ 922002 w 982037"/>
                  <a:gd name="connsiteY2" fmla="*/ 938112 h 1939261"/>
                  <a:gd name="connsiteX3" fmla="*/ 358719 w 982037"/>
                  <a:gd name="connsiteY3" fmla="*/ 1939261 h 1939261"/>
                  <a:gd name="connsiteX4" fmla="*/ 74103 w 982037"/>
                  <a:gd name="connsiteY4" fmla="*/ 999071 h 1939261"/>
                  <a:gd name="connsiteX0" fmla="*/ 74103 w 995362"/>
                  <a:gd name="connsiteY0" fmla="*/ 999071 h 1939261"/>
                  <a:gd name="connsiteX1" fmla="*/ 689245 w 995362"/>
                  <a:gd name="connsiteY1" fmla="*/ 34795 h 1939261"/>
                  <a:gd name="connsiteX2" fmla="*/ 922002 w 995362"/>
                  <a:gd name="connsiteY2" fmla="*/ 938112 h 1939261"/>
                  <a:gd name="connsiteX3" fmla="*/ 358719 w 995362"/>
                  <a:gd name="connsiteY3" fmla="*/ 1939261 h 1939261"/>
                  <a:gd name="connsiteX4" fmla="*/ 74103 w 995362"/>
                  <a:gd name="connsiteY4" fmla="*/ 999071 h 1939261"/>
                  <a:gd name="connsiteX0" fmla="*/ 74103 w 995362"/>
                  <a:gd name="connsiteY0" fmla="*/ 997916 h 1938106"/>
                  <a:gd name="connsiteX1" fmla="*/ 689245 w 995362"/>
                  <a:gd name="connsiteY1" fmla="*/ 33640 h 1938106"/>
                  <a:gd name="connsiteX2" fmla="*/ 922002 w 995362"/>
                  <a:gd name="connsiteY2" fmla="*/ 936957 h 1938106"/>
                  <a:gd name="connsiteX3" fmla="*/ 358719 w 995362"/>
                  <a:gd name="connsiteY3" fmla="*/ 1938106 h 1938106"/>
                  <a:gd name="connsiteX4" fmla="*/ 74103 w 995362"/>
                  <a:gd name="connsiteY4" fmla="*/ 997916 h 1938106"/>
                  <a:gd name="connsiteX0" fmla="*/ 74103 w 995362"/>
                  <a:gd name="connsiteY0" fmla="*/ 989001 h 1929191"/>
                  <a:gd name="connsiteX1" fmla="*/ 689245 w 995362"/>
                  <a:gd name="connsiteY1" fmla="*/ 24725 h 1929191"/>
                  <a:gd name="connsiteX2" fmla="*/ 922002 w 995362"/>
                  <a:gd name="connsiteY2" fmla="*/ 928042 h 1929191"/>
                  <a:gd name="connsiteX3" fmla="*/ 358719 w 995362"/>
                  <a:gd name="connsiteY3" fmla="*/ 1929191 h 1929191"/>
                  <a:gd name="connsiteX4" fmla="*/ 74103 w 995362"/>
                  <a:gd name="connsiteY4" fmla="*/ 989001 h 1929191"/>
                  <a:gd name="connsiteX0" fmla="*/ 75839 w 997098"/>
                  <a:gd name="connsiteY0" fmla="*/ 994500 h 1934690"/>
                  <a:gd name="connsiteX1" fmla="*/ 690981 w 997098"/>
                  <a:gd name="connsiteY1" fmla="*/ 30224 h 1934690"/>
                  <a:gd name="connsiteX2" fmla="*/ 923738 w 997098"/>
                  <a:gd name="connsiteY2" fmla="*/ 933541 h 1934690"/>
                  <a:gd name="connsiteX3" fmla="*/ 360455 w 997098"/>
                  <a:gd name="connsiteY3" fmla="*/ 1934690 h 1934690"/>
                  <a:gd name="connsiteX4" fmla="*/ 75839 w 997098"/>
                  <a:gd name="connsiteY4" fmla="*/ 994500 h 1934690"/>
                  <a:gd name="connsiteX0" fmla="*/ 75839 w 997098"/>
                  <a:gd name="connsiteY0" fmla="*/ 994500 h 1948922"/>
                  <a:gd name="connsiteX1" fmla="*/ 690981 w 997098"/>
                  <a:gd name="connsiteY1" fmla="*/ 30224 h 1948922"/>
                  <a:gd name="connsiteX2" fmla="*/ 923738 w 997098"/>
                  <a:gd name="connsiteY2" fmla="*/ 933541 h 1948922"/>
                  <a:gd name="connsiteX3" fmla="*/ 356897 w 997098"/>
                  <a:gd name="connsiteY3" fmla="*/ 1948922 h 1948922"/>
                  <a:gd name="connsiteX4" fmla="*/ 75839 w 997098"/>
                  <a:gd name="connsiteY4" fmla="*/ 994500 h 1948922"/>
                  <a:gd name="connsiteX0" fmla="*/ 62961 w 984220"/>
                  <a:gd name="connsiteY0" fmla="*/ 995076 h 1949498"/>
                  <a:gd name="connsiteX1" fmla="*/ 678103 w 984220"/>
                  <a:gd name="connsiteY1" fmla="*/ 30800 h 1949498"/>
                  <a:gd name="connsiteX2" fmla="*/ 910860 w 984220"/>
                  <a:gd name="connsiteY2" fmla="*/ 934117 h 1949498"/>
                  <a:gd name="connsiteX3" fmla="*/ 344019 w 984220"/>
                  <a:gd name="connsiteY3" fmla="*/ 1949498 h 1949498"/>
                  <a:gd name="connsiteX4" fmla="*/ 62961 w 984220"/>
                  <a:gd name="connsiteY4" fmla="*/ 995076 h 1949498"/>
                  <a:gd name="connsiteX0" fmla="*/ 56692 w 977951"/>
                  <a:gd name="connsiteY0" fmla="*/ 994691 h 1949113"/>
                  <a:gd name="connsiteX1" fmla="*/ 671834 w 977951"/>
                  <a:gd name="connsiteY1" fmla="*/ 30415 h 1949113"/>
                  <a:gd name="connsiteX2" fmla="*/ 904591 w 977951"/>
                  <a:gd name="connsiteY2" fmla="*/ 933732 h 1949113"/>
                  <a:gd name="connsiteX3" fmla="*/ 337750 w 977951"/>
                  <a:gd name="connsiteY3" fmla="*/ 1949113 h 1949113"/>
                  <a:gd name="connsiteX4" fmla="*/ 56692 w 977951"/>
                  <a:gd name="connsiteY4" fmla="*/ 994691 h 1949113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5488" h="1949498">
                    <a:moveTo>
                      <a:pt x="64229" y="995076"/>
                    </a:moveTo>
                    <a:cubicBezTo>
                      <a:pt x="-191925" y="236257"/>
                      <a:pt x="380934" y="-110139"/>
                      <a:pt x="679371" y="30800"/>
                    </a:cubicBezTo>
                    <a:cubicBezTo>
                      <a:pt x="625312" y="18804"/>
                      <a:pt x="1179665" y="163359"/>
                      <a:pt x="912128" y="934117"/>
                    </a:cubicBezTo>
                    <a:cubicBezTo>
                      <a:pt x="705391" y="1393547"/>
                      <a:pt x="534234" y="1611038"/>
                      <a:pt x="345287" y="1949498"/>
                    </a:cubicBezTo>
                    <a:lnTo>
                      <a:pt x="64229" y="995076"/>
                    </a:lnTo>
                    <a:close/>
                  </a:path>
                </a:pathLst>
              </a:custGeom>
              <a:solidFill>
                <a:srgbClr val="F5AF6F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4"/>
              <p:cNvSpPr/>
              <p:nvPr/>
            </p:nvSpPr>
            <p:spPr>
              <a:xfrm rot="16200000">
                <a:off x="2578948" y="2837312"/>
                <a:ext cx="875390" cy="1731702"/>
              </a:xfrm>
              <a:custGeom>
                <a:avLst/>
                <a:gdLst>
                  <a:gd name="connsiteX0" fmla="*/ 0 w 919942"/>
                  <a:gd name="connsiteY0" fmla="*/ 0 h 1945178"/>
                  <a:gd name="connsiteX1" fmla="*/ 919942 w 919942"/>
                  <a:gd name="connsiteY1" fmla="*/ 0 h 1945178"/>
                  <a:gd name="connsiteX2" fmla="*/ 919942 w 919942"/>
                  <a:gd name="connsiteY2" fmla="*/ 1945178 h 1945178"/>
                  <a:gd name="connsiteX3" fmla="*/ 0 w 919942"/>
                  <a:gd name="connsiteY3" fmla="*/ 1945178 h 1945178"/>
                  <a:gd name="connsiteX4" fmla="*/ 0 w 919942"/>
                  <a:gd name="connsiteY4" fmla="*/ 0 h 1945178"/>
                  <a:gd name="connsiteX0" fmla="*/ 0 w 919942"/>
                  <a:gd name="connsiteY0" fmla="*/ 0 h 2072640"/>
                  <a:gd name="connsiteX1" fmla="*/ 919942 w 919942"/>
                  <a:gd name="connsiteY1" fmla="*/ 0 h 2072640"/>
                  <a:gd name="connsiteX2" fmla="*/ 919942 w 919942"/>
                  <a:gd name="connsiteY2" fmla="*/ 1945178 h 2072640"/>
                  <a:gd name="connsiteX3" fmla="*/ 349134 w 919942"/>
                  <a:gd name="connsiteY3" fmla="*/ 2072640 h 2072640"/>
                  <a:gd name="connsiteX4" fmla="*/ 0 w 919942"/>
                  <a:gd name="connsiteY4" fmla="*/ 0 h 2072640"/>
                  <a:gd name="connsiteX0" fmla="*/ 0 w 858982"/>
                  <a:gd name="connsiteY0" fmla="*/ 1086196 h 2072640"/>
                  <a:gd name="connsiteX1" fmla="*/ 858982 w 858982"/>
                  <a:gd name="connsiteY1" fmla="*/ 0 h 2072640"/>
                  <a:gd name="connsiteX2" fmla="*/ 858982 w 858982"/>
                  <a:gd name="connsiteY2" fmla="*/ 1945178 h 2072640"/>
                  <a:gd name="connsiteX3" fmla="*/ 288174 w 858982"/>
                  <a:gd name="connsiteY3" fmla="*/ 2072640 h 2072640"/>
                  <a:gd name="connsiteX4" fmla="*/ 0 w 858982"/>
                  <a:gd name="connsiteY4" fmla="*/ 1086196 h 2072640"/>
                  <a:gd name="connsiteX0" fmla="*/ 0 w 914400"/>
                  <a:gd name="connsiteY0" fmla="*/ 266007 h 1252451"/>
                  <a:gd name="connsiteX1" fmla="*/ 914400 w 914400"/>
                  <a:gd name="connsiteY1" fmla="*/ 0 h 1252451"/>
                  <a:gd name="connsiteX2" fmla="*/ 858982 w 914400"/>
                  <a:gd name="connsiteY2" fmla="*/ 1124989 h 1252451"/>
                  <a:gd name="connsiteX3" fmla="*/ 288174 w 914400"/>
                  <a:gd name="connsiteY3" fmla="*/ 1252451 h 1252451"/>
                  <a:gd name="connsiteX4" fmla="*/ 0 w 914400"/>
                  <a:gd name="connsiteY4" fmla="*/ 266007 h 1252451"/>
                  <a:gd name="connsiteX0" fmla="*/ 0 w 858982"/>
                  <a:gd name="connsiteY0" fmla="*/ 964276 h 1950720"/>
                  <a:gd name="connsiteX1" fmla="*/ 615142 w 858982"/>
                  <a:gd name="connsiteY1" fmla="*/ 0 h 1950720"/>
                  <a:gd name="connsiteX2" fmla="*/ 858982 w 858982"/>
                  <a:gd name="connsiteY2" fmla="*/ 1823258 h 1950720"/>
                  <a:gd name="connsiteX3" fmla="*/ 288174 w 858982"/>
                  <a:gd name="connsiteY3" fmla="*/ 1950720 h 1950720"/>
                  <a:gd name="connsiteX4" fmla="*/ 0 w 858982"/>
                  <a:gd name="connsiteY4" fmla="*/ 964276 h 1950720"/>
                  <a:gd name="connsiteX0" fmla="*/ 68734 w 927716"/>
                  <a:gd name="connsiteY0" fmla="*/ 964276 h 1950720"/>
                  <a:gd name="connsiteX1" fmla="*/ 683876 w 927716"/>
                  <a:gd name="connsiteY1" fmla="*/ 0 h 1950720"/>
                  <a:gd name="connsiteX2" fmla="*/ 927716 w 927716"/>
                  <a:gd name="connsiteY2" fmla="*/ 1823258 h 1950720"/>
                  <a:gd name="connsiteX3" fmla="*/ 356908 w 927716"/>
                  <a:gd name="connsiteY3" fmla="*/ 1950720 h 1950720"/>
                  <a:gd name="connsiteX4" fmla="*/ 68734 w 927716"/>
                  <a:gd name="connsiteY4" fmla="*/ 964276 h 1950720"/>
                  <a:gd name="connsiteX0" fmla="*/ 74103 w 933085"/>
                  <a:gd name="connsiteY0" fmla="*/ 999071 h 1985515"/>
                  <a:gd name="connsiteX1" fmla="*/ 689245 w 933085"/>
                  <a:gd name="connsiteY1" fmla="*/ 34795 h 1985515"/>
                  <a:gd name="connsiteX2" fmla="*/ 933085 w 933085"/>
                  <a:gd name="connsiteY2" fmla="*/ 1858053 h 1985515"/>
                  <a:gd name="connsiteX3" fmla="*/ 362277 w 933085"/>
                  <a:gd name="connsiteY3" fmla="*/ 1985515 h 1985515"/>
                  <a:gd name="connsiteX4" fmla="*/ 74103 w 933085"/>
                  <a:gd name="connsiteY4" fmla="*/ 999071 h 1985515"/>
                  <a:gd name="connsiteX0" fmla="*/ 74103 w 922002"/>
                  <a:gd name="connsiteY0" fmla="*/ 999071 h 1985515"/>
                  <a:gd name="connsiteX1" fmla="*/ 689245 w 922002"/>
                  <a:gd name="connsiteY1" fmla="*/ 34795 h 1985515"/>
                  <a:gd name="connsiteX2" fmla="*/ 922002 w 922002"/>
                  <a:gd name="connsiteY2" fmla="*/ 938112 h 1985515"/>
                  <a:gd name="connsiteX3" fmla="*/ 362277 w 922002"/>
                  <a:gd name="connsiteY3" fmla="*/ 1985515 h 1985515"/>
                  <a:gd name="connsiteX4" fmla="*/ 74103 w 922002"/>
                  <a:gd name="connsiteY4" fmla="*/ 999071 h 1985515"/>
                  <a:gd name="connsiteX0" fmla="*/ 74103 w 922002"/>
                  <a:gd name="connsiteY0" fmla="*/ 999071 h 1939261"/>
                  <a:gd name="connsiteX1" fmla="*/ 689245 w 922002"/>
                  <a:gd name="connsiteY1" fmla="*/ 34795 h 1939261"/>
                  <a:gd name="connsiteX2" fmla="*/ 922002 w 922002"/>
                  <a:gd name="connsiteY2" fmla="*/ 938112 h 1939261"/>
                  <a:gd name="connsiteX3" fmla="*/ 358719 w 922002"/>
                  <a:gd name="connsiteY3" fmla="*/ 1939261 h 1939261"/>
                  <a:gd name="connsiteX4" fmla="*/ 74103 w 922002"/>
                  <a:gd name="connsiteY4" fmla="*/ 999071 h 1939261"/>
                  <a:gd name="connsiteX0" fmla="*/ 74103 w 995127"/>
                  <a:gd name="connsiteY0" fmla="*/ 999071 h 1939261"/>
                  <a:gd name="connsiteX1" fmla="*/ 689245 w 995127"/>
                  <a:gd name="connsiteY1" fmla="*/ 34795 h 1939261"/>
                  <a:gd name="connsiteX2" fmla="*/ 922002 w 995127"/>
                  <a:gd name="connsiteY2" fmla="*/ 938112 h 1939261"/>
                  <a:gd name="connsiteX3" fmla="*/ 358719 w 995127"/>
                  <a:gd name="connsiteY3" fmla="*/ 1939261 h 1939261"/>
                  <a:gd name="connsiteX4" fmla="*/ 74103 w 995127"/>
                  <a:gd name="connsiteY4" fmla="*/ 999071 h 1939261"/>
                  <a:gd name="connsiteX0" fmla="*/ 74103 w 981161"/>
                  <a:gd name="connsiteY0" fmla="*/ 999071 h 1939261"/>
                  <a:gd name="connsiteX1" fmla="*/ 689245 w 981161"/>
                  <a:gd name="connsiteY1" fmla="*/ 34795 h 1939261"/>
                  <a:gd name="connsiteX2" fmla="*/ 922002 w 981161"/>
                  <a:gd name="connsiteY2" fmla="*/ 938112 h 1939261"/>
                  <a:gd name="connsiteX3" fmla="*/ 358719 w 981161"/>
                  <a:gd name="connsiteY3" fmla="*/ 1939261 h 1939261"/>
                  <a:gd name="connsiteX4" fmla="*/ 74103 w 981161"/>
                  <a:gd name="connsiteY4" fmla="*/ 999071 h 1939261"/>
                  <a:gd name="connsiteX0" fmla="*/ 74103 w 982037"/>
                  <a:gd name="connsiteY0" fmla="*/ 999071 h 1939261"/>
                  <a:gd name="connsiteX1" fmla="*/ 689245 w 982037"/>
                  <a:gd name="connsiteY1" fmla="*/ 34795 h 1939261"/>
                  <a:gd name="connsiteX2" fmla="*/ 922002 w 982037"/>
                  <a:gd name="connsiteY2" fmla="*/ 938112 h 1939261"/>
                  <a:gd name="connsiteX3" fmla="*/ 358719 w 982037"/>
                  <a:gd name="connsiteY3" fmla="*/ 1939261 h 1939261"/>
                  <a:gd name="connsiteX4" fmla="*/ 74103 w 982037"/>
                  <a:gd name="connsiteY4" fmla="*/ 999071 h 1939261"/>
                  <a:gd name="connsiteX0" fmla="*/ 74103 w 995362"/>
                  <a:gd name="connsiteY0" fmla="*/ 999071 h 1939261"/>
                  <a:gd name="connsiteX1" fmla="*/ 689245 w 995362"/>
                  <a:gd name="connsiteY1" fmla="*/ 34795 h 1939261"/>
                  <a:gd name="connsiteX2" fmla="*/ 922002 w 995362"/>
                  <a:gd name="connsiteY2" fmla="*/ 938112 h 1939261"/>
                  <a:gd name="connsiteX3" fmla="*/ 358719 w 995362"/>
                  <a:gd name="connsiteY3" fmla="*/ 1939261 h 1939261"/>
                  <a:gd name="connsiteX4" fmla="*/ 74103 w 995362"/>
                  <a:gd name="connsiteY4" fmla="*/ 999071 h 1939261"/>
                  <a:gd name="connsiteX0" fmla="*/ 74103 w 995362"/>
                  <a:gd name="connsiteY0" fmla="*/ 997916 h 1938106"/>
                  <a:gd name="connsiteX1" fmla="*/ 689245 w 995362"/>
                  <a:gd name="connsiteY1" fmla="*/ 33640 h 1938106"/>
                  <a:gd name="connsiteX2" fmla="*/ 922002 w 995362"/>
                  <a:gd name="connsiteY2" fmla="*/ 936957 h 1938106"/>
                  <a:gd name="connsiteX3" fmla="*/ 358719 w 995362"/>
                  <a:gd name="connsiteY3" fmla="*/ 1938106 h 1938106"/>
                  <a:gd name="connsiteX4" fmla="*/ 74103 w 995362"/>
                  <a:gd name="connsiteY4" fmla="*/ 997916 h 1938106"/>
                  <a:gd name="connsiteX0" fmla="*/ 74103 w 995362"/>
                  <a:gd name="connsiteY0" fmla="*/ 989001 h 1929191"/>
                  <a:gd name="connsiteX1" fmla="*/ 689245 w 995362"/>
                  <a:gd name="connsiteY1" fmla="*/ 24725 h 1929191"/>
                  <a:gd name="connsiteX2" fmla="*/ 922002 w 995362"/>
                  <a:gd name="connsiteY2" fmla="*/ 928042 h 1929191"/>
                  <a:gd name="connsiteX3" fmla="*/ 358719 w 995362"/>
                  <a:gd name="connsiteY3" fmla="*/ 1929191 h 1929191"/>
                  <a:gd name="connsiteX4" fmla="*/ 74103 w 995362"/>
                  <a:gd name="connsiteY4" fmla="*/ 989001 h 1929191"/>
                  <a:gd name="connsiteX0" fmla="*/ 75839 w 997098"/>
                  <a:gd name="connsiteY0" fmla="*/ 994500 h 1934690"/>
                  <a:gd name="connsiteX1" fmla="*/ 690981 w 997098"/>
                  <a:gd name="connsiteY1" fmla="*/ 30224 h 1934690"/>
                  <a:gd name="connsiteX2" fmla="*/ 923738 w 997098"/>
                  <a:gd name="connsiteY2" fmla="*/ 933541 h 1934690"/>
                  <a:gd name="connsiteX3" fmla="*/ 360455 w 997098"/>
                  <a:gd name="connsiteY3" fmla="*/ 1934690 h 1934690"/>
                  <a:gd name="connsiteX4" fmla="*/ 75839 w 997098"/>
                  <a:gd name="connsiteY4" fmla="*/ 994500 h 1934690"/>
                  <a:gd name="connsiteX0" fmla="*/ 75839 w 997098"/>
                  <a:gd name="connsiteY0" fmla="*/ 994500 h 1948922"/>
                  <a:gd name="connsiteX1" fmla="*/ 690981 w 997098"/>
                  <a:gd name="connsiteY1" fmla="*/ 30224 h 1948922"/>
                  <a:gd name="connsiteX2" fmla="*/ 923738 w 997098"/>
                  <a:gd name="connsiteY2" fmla="*/ 933541 h 1948922"/>
                  <a:gd name="connsiteX3" fmla="*/ 356897 w 997098"/>
                  <a:gd name="connsiteY3" fmla="*/ 1948922 h 1948922"/>
                  <a:gd name="connsiteX4" fmla="*/ 75839 w 997098"/>
                  <a:gd name="connsiteY4" fmla="*/ 994500 h 1948922"/>
                  <a:gd name="connsiteX0" fmla="*/ 62961 w 984220"/>
                  <a:gd name="connsiteY0" fmla="*/ 995076 h 1949498"/>
                  <a:gd name="connsiteX1" fmla="*/ 678103 w 984220"/>
                  <a:gd name="connsiteY1" fmla="*/ 30800 h 1949498"/>
                  <a:gd name="connsiteX2" fmla="*/ 910860 w 984220"/>
                  <a:gd name="connsiteY2" fmla="*/ 934117 h 1949498"/>
                  <a:gd name="connsiteX3" fmla="*/ 344019 w 984220"/>
                  <a:gd name="connsiteY3" fmla="*/ 1949498 h 1949498"/>
                  <a:gd name="connsiteX4" fmla="*/ 62961 w 984220"/>
                  <a:gd name="connsiteY4" fmla="*/ 995076 h 1949498"/>
                  <a:gd name="connsiteX0" fmla="*/ 56692 w 977951"/>
                  <a:gd name="connsiteY0" fmla="*/ 994691 h 1949113"/>
                  <a:gd name="connsiteX1" fmla="*/ 671834 w 977951"/>
                  <a:gd name="connsiteY1" fmla="*/ 30415 h 1949113"/>
                  <a:gd name="connsiteX2" fmla="*/ 904591 w 977951"/>
                  <a:gd name="connsiteY2" fmla="*/ 933732 h 1949113"/>
                  <a:gd name="connsiteX3" fmla="*/ 337750 w 977951"/>
                  <a:gd name="connsiteY3" fmla="*/ 1949113 h 1949113"/>
                  <a:gd name="connsiteX4" fmla="*/ 56692 w 977951"/>
                  <a:gd name="connsiteY4" fmla="*/ 994691 h 1949113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5488" h="1949498">
                    <a:moveTo>
                      <a:pt x="64229" y="995076"/>
                    </a:moveTo>
                    <a:cubicBezTo>
                      <a:pt x="-191925" y="236257"/>
                      <a:pt x="380934" y="-110139"/>
                      <a:pt x="679371" y="30800"/>
                    </a:cubicBezTo>
                    <a:cubicBezTo>
                      <a:pt x="625312" y="18804"/>
                      <a:pt x="1179665" y="163359"/>
                      <a:pt x="912128" y="934117"/>
                    </a:cubicBezTo>
                    <a:cubicBezTo>
                      <a:pt x="705391" y="1393547"/>
                      <a:pt x="534234" y="1611038"/>
                      <a:pt x="345287" y="1949498"/>
                    </a:cubicBezTo>
                    <a:lnTo>
                      <a:pt x="64229" y="995076"/>
                    </a:lnTo>
                    <a:close/>
                  </a:path>
                </a:pathLst>
              </a:custGeom>
              <a:solidFill>
                <a:srgbClr val="98020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4"/>
              <p:cNvSpPr/>
              <p:nvPr/>
            </p:nvSpPr>
            <p:spPr>
              <a:xfrm rot="20580000">
                <a:off x="3940258" y="1515578"/>
                <a:ext cx="875390" cy="1731702"/>
              </a:xfrm>
              <a:custGeom>
                <a:avLst/>
                <a:gdLst>
                  <a:gd name="connsiteX0" fmla="*/ 0 w 919942"/>
                  <a:gd name="connsiteY0" fmla="*/ 0 h 1945178"/>
                  <a:gd name="connsiteX1" fmla="*/ 919942 w 919942"/>
                  <a:gd name="connsiteY1" fmla="*/ 0 h 1945178"/>
                  <a:gd name="connsiteX2" fmla="*/ 919942 w 919942"/>
                  <a:gd name="connsiteY2" fmla="*/ 1945178 h 1945178"/>
                  <a:gd name="connsiteX3" fmla="*/ 0 w 919942"/>
                  <a:gd name="connsiteY3" fmla="*/ 1945178 h 1945178"/>
                  <a:gd name="connsiteX4" fmla="*/ 0 w 919942"/>
                  <a:gd name="connsiteY4" fmla="*/ 0 h 1945178"/>
                  <a:gd name="connsiteX0" fmla="*/ 0 w 919942"/>
                  <a:gd name="connsiteY0" fmla="*/ 0 h 2072640"/>
                  <a:gd name="connsiteX1" fmla="*/ 919942 w 919942"/>
                  <a:gd name="connsiteY1" fmla="*/ 0 h 2072640"/>
                  <a:gd name="connsiteX2" fmla="*/ 919942 w 919942"/>
                  <a:gd name="connsiteY2" fmla="*/ 1945178 h 2072640"/>
                  <a:gd name="connsiteX3" fmla="*/ 349134 w 919942"/>
                  <a:gd name="connsiteY3" fmla="*/ 2072640 h 2072640"/>
                  <a:gd name="connsiteX4" fmla="*/ 0 w 919942"/>
                  <a:gd name="connsiteY4" fmla="*/ 0 h 2072640"/>
                  <a:gd name="connsiteX0" fmla="*/ 0 w 858982"/>
                  <a:gd name="connsiteY0" fmla="*/ 1086196 h 2072640"/>
                  <a:gd name="connsiteX1" fmla="*/ 858982 w 858982"/>
                  <a:gd name="connsiteY1" fmla="*/ 0 h 2072640"/>
                  <a:gd name="connsiteX2" fmla="*/ 858982 w 858982"/>
                  <a:gd name="connsiteY2" fmla="*/ 1945178 h 2072640"/>
                  <a:gd name="connsiteX3" fmla="*/ 288174 w 858982"/>
                  <a:gd name="connsiteY3" fmla="*/ 2072640 h 2072640"/>
                  <a:gd name="connsiteX4" fmla="*/ 0 w 858982"/>
                  <a:gd name="connsiteY4" fmla="*/ 1086196 h 2072640"/>
                  <a:gd name="connsiteX0" fmla="*/ 0 w 914400"/>
                  <a:gd name="connsiteY0" fmla="*/ 266007 h 1252451"/>
                  <a:gd name="connsiteX1" fmla="*/ 914400 w 914400"/>
                  <a:gd name="connsiteY1" fmla="*/ 0 h 1252451"/>
                  <a:gd name="connsiteX2" fmla="*/ 858982 w 914400"/>
                  <a:gd name="connsiteY2" fmla="*/ 1124989 h 1252451"/>
                  <a:gd name="connsiteX3" fmla="*/ 288174 w 914400"/>
                  <a:gd name="connsiteY3" fmla="*/ 1252451 h 1252451"/>
                  <a:gd name="connsiteX4" fmla="*/ 0 w 914400"/>
                  <a:gd name="connsiteY4" fmla="*/ 266007 h 1252451"/>
                  <a:gd name="connsiteX0" fmla="*/ 0 w 858982"/>
                  <a:gd name="connsiteY0" fmla="*/ 964276 h 1950720"/>
                  <a:gd name="connsiteX1" fmla="*/ 615142 w 858982"/>
                  <a:gd name="connsiteY1" fmla="*/ 0 h 1950720"/>
                  <a:gd name="connsiteX2" fmla="*/ 858982 w 858982"/>
                  <a:gd name="connsiteY2" fmla="*/ 1823258 h 1950720"/>
                  <a:gd name="connsiteX3" fmla="*/ 288174 w 858982"/>
                  <a:gd name="connsiteY3" fmla="*/ 1950720 h 1950720"/>
                  <a:gd name="connsiteX4" fmla="*/ 0 w 858982"/>
                  <a:gd name="connsiteY4" fmla="*/ 964276 h 1950720"/>
                  <a:gd name="connsiteX0" fmla="*/ 68734 w 927716"/>
                  <a:gd name="connsiteY0" fmla="*/ 964276 h 1950720"/>
                  <a:gd name="connsiteX1" fmla="*/ 683876 w 927716"/>
                  <a:gd name="connsiteY1" fmla="*/ 0 h 1950720"/>
                  <a:gd name="connsiteX2" fmla="*/ 927716 w 927716"/>
                  <a:gd name="connsiteY2" fmla="*/ 1823258 h 1950720"/>
                  <a:gd name="connsiteX3" fmla="*/ 356908 w 927716"/>
                  <a:gd name="connsiteY3" fmla="*/ 1950720 h 1950720"/>
                  <a:gd name="connsiteX4" fmla="*/ 68734 w 927716"/>
                  <a:gd name="connsiteY4" fmla="*/ 964276 h 1950720"/>
                  <a:gd name="connsiteX0" fmla="*/ 74103 w 933085"/>
                  <a:gd name="connsiteY0" fmla="*/ 999071 h 1985515"/>
                  <a:gd name="connsiteX1" fmla="*/ 689245 w 933085"/>
                  <a:gd name="connsiteY1" fmla="*/ 34795 h 1985515"/>
                  <a:gd name="connsiteX2" fmla="*/ 933085 w 933085"/>
                  <a:gd name="connsiteY2" fmla="*/ 1858053 h 1985515"/>
                  <a:gd name="connsiteX3" fmla="*/ 362277 w 933085"/>
                  <a:gd name="connsiteY3" fmla="*/ 1985515 h 1985515"/>
                  <a:gd name="connsiteX4" fmla="*/ 74103 w 933085"/>
                  <a:gd name="connsiteY4" fmla="*/ 999071 h 1985515"/>
                  <a:gd name="connsiteX0" fmla="*/ 74103 w 922002"/>
                  <a:gd name="connsiteY0" fmla="*/ 999071 h 1985515"/>
                  <a:gd name="connsiteX1" fmla="*/ 689245 w 922002"/>
                  <a:gd name="connsiteY1" fmla="*/ 34795 h 1985515"/>
                  <a:gd name="connsiteX2" fmla="*/ 922002 w 922002"/>
                  <a:gd name="connsiteY2" fmla="*/ 938112 h 1985515"/>
                  <a:gd name="connsiteX3" fmla="*/ 362277 w 922002"/>
                  <a:gd name="connsiteY3" fmla="*/ 1985515 h 1985515"/>
                  <a:gd name="connsiteX4" fmla="*/ 74103 w 922002"/>
                  <a:gd name="connsiteY4" fmla="*/ 999071 h 1985515"/>
                  <a:gd name="connsiteX0" fmla="*/ 74103 w 922002"/>
                  <a:gd name="connsiteY0" fmla="*/ 999071 h 1939261"/>
                  <a:gd name="connsiteX1" fmla="*/ 689245 w 922002"/>
                  <a:gd name="connsiteY1" fmla="*/ 34795 h 1939261"/>
                  <a:gd name="connsiteX2" fmla="*/ 922002 w 922002"/>
                  <a:gd name="connsiteY2" fmla="*/ 938112 h 1939261"/>
                  <a:gd name="connsiteX3" fmla="*/ 358719 w 922002"/>
                  <a:gd name="connsiteY3" fmla="*/ 1939261 h 1939261"/>
                  <a:gd name="connsiteX4" fmla="*/ 74103 w 922002"/>
                  <a:gd name="connsiteY4" fmla="*/ 999071 h 1939261"/>
                  <a:gd name="connsiteX0" fmla="*/ 74103 w 995127"/>
                  <a:gd name="connsiteY0" fmla="*/ 999071 h 1939261"/>
                  <a:gd name="connsiteX1" fmla="*/ 689245 w 995127"/>
                  <a:gd name="connsiteY1" fmla="*/ 34795 h 1939261"/>
                  <a:gd name="connsiteX2" fmla="*/ 922002 w 995127"/>
                  <a:gd name="connsiteY2" fmla="*/ 938112 h 1939261"/>
                  <a:gd name="connsiteX3" fmla="*/ 358719 w 995127"/>
                  <a:gd name="connsiteY3" fmla="*/ 1939261 h 1939261"/>
                  <a:gd name="connsiteX4" fmla="*/ 74103 w 995127"/>
                  <a:gd name="connsiteY4" fmla="*/ 999071 h 1939261"/>
                  <a:gd name="connsiteX0" fmla="*/ 74103 w 981161"/>
                  <a:gd name="connsiteY0" fmla="*/ 999071 h 1939261"/>
                  <a:gd name="connsiteX1" fmla="*/ 689245 w 981161"/>
                  <a:gd name="connsiteY1" fmla="*/ 34795 h 1939261"/>
                  <a:gd name="connsiteX2" fmla="*/ 922002 w 981161"/>
                  <a:gd name="connsiteY2" fmla="*/ 938112 h 1939261"/>
                  <a:gd name="connsiteX3" fmla="*/ 358719 w 981161"/>
                  <a:gd name="connsiteY3" fmla="*/ 1939261 h 1939261"/>
                  <a:gd name="connsiteX4" fmla="*/ 74103 w 981161"/>
                  <a:gd name="connsiteY4" fmla="*/ 999071 h 1939261"/>
                  <a:gd name="connsiteX0" fmla="*/ 74103 w 982037"/>
                  <a:gd name="connsiteY0" fmla="*/ 999071 h 1939261"/>
                  <a:gd name="connsiteX1" fmla="*/ 689245 w 982037"/>
                  <a:gd name="connsiteY1" fmla="*/ 34795 h 1939261"/>
                  <a:gd name="connsiteX2" fmla="*/ 922002 w 982037"/>
                  <a:gd name="connsiteY2" fmla="*/ 938112 h 1939261"/>
                  <a:gd name="connsiteX3" fmla="*/ 358719 w 982037"/>
                  <a:gd name="connsiteY3" fmla="*/ 1939261 h 1939261"/>
                  <a:gd name="connsiteX4" fmla="*/ 74103 w 982037"/>
                  <a:gd name="connsiteY4" fmla="*/ 999071 h 1939261"/>
                  <a:gd name="connsiteX0" fmla="*/ 74103 w 995362"/>
                  <a:gd name="connsiteY0" fmla="*/ 999071 h 1939261"/>
                  <a:gd name="connsiteX1" fmla="*/ 689245 w 995362"/>
                  <a:gd name="connsiteY1" fmla="*/ 34795 h 1939261"/>
                  <a:gd name="connsiteX2" fmla="*/ 922002 w 995362"/>
                  <a:gd name="connsiteY2" fmla="*/ 938112 h 1939261"/>
                  <a:gd name="connsiteX3" fmla="*/ 358719 w 995362"/>
                  <a:gd name="connsiteY3" fmla="*/ 1939261 h 1939261"/>
                  <a:gd name="connsiteX4" fmla="*/ 74103 w 995362"/>
                  <a:gd name="connsiteY4" fmla="*/ 999071 h 1939261"/>
                  <a:gd name="connsiteX0" fmla="*/ 74103 w 995362"/>
                  <a:gd name="connsiteY0" fmla="*/ 997916 h 1938106"/>
                  <a:gd name="connsiteX1" fmla="*/ 689245 w 995362"/>
                  <a:gd name="connsiteY1" fmla="*/ 33640 h 1938106"/>
                  <a:gd name="connsiteX2" fmla="*/ 922002 w 995362"/>
                  <a:gd name="connsiteY2" fmla="*/ 936957 h 1938106"/>
                  <a:gd name="connsiteX3" fmla="*/ 358719 w 995362"/>
                  <a:gd name="connsiteY3" fmla="*/ 1938106 h 1938106"/>
                  <a:gd name="connsiteX4" fmla="*/ 74103 w 995362"/>
                  <a:gd name="connsiteY4" fmla="*/ 997916 h 1938106"/>
                  <a:gd name="connsiteX0" fmla="*/ 74103 w 995362"/>
                  <a:gd name="connsiteY0" fmla="*/ 989001 h 1929191"/>
                  <a:gd name="connsiteX1" fmla="*/ 689245 w 995362"/>
                  <a:gd name="connsiteY1" fmla="*/ 24725 h 1929191"/>
                  <a:gd name="connsiteX2" fmla="*/ 922002 w 995362"/>
                  <a:gd name="connsiteY2" fmla="*/ 928042 h 1929191"/>
                  <a:gd name="connsiteX3" fmla="*/ 358719 w 995362"/>
                  <a:gd name="connsiteY3" fmla="*/ 1929191 h 1929191"/>
                  <a:gd name="connsiteX4" fmla="*/ 74103 w 995362"/>
                  <a:gd name="connsiteY4" fmla="*/ 989001 h 1929191"/>
                  <a:gd name="connsiteX0" fmla="*/ 75839 w 997098"/>
                  <a:gd name="connsiteY0" fmla="*/ 994500 h 1934690"/>
                  <a:gd name="connsiteX1" fmla="*/ 690981 w 997098"/>
                  <a:gd name="connsiteY1" fmla="*/ 30224 h 1934690"/>
                  <a:gd name="connsiteX2" fmla="*/ 923738 w 997098"/>
                  <a:gd name="connsiteY2" fmla="*/ 933541 h 1934690"/>
                  <a:gd name="connsiteX3" fmla="*/ 360455 w 997098"/>
                  <a:gd name="connsiteY3" fmla="*/ 1934690 h 1934690"/>
                  <a:gd name="connsiteX4" fmla="*/ 75839 w 997098"/>
                  <a:gd name="connsiteY4" fmla="*/ 994500 h 1934690"/>
                  <a:gd name="connsiteX0" fmla="*/ 75839 w 997098"/>
                  <a:gd name="connsiteY0" fmla="*/ 994500 h 1948922"/>
                  <a:gd name="connsiteX1" fmla="*/ 690981 w 997098"/>
                  <a:gd name="connsiteY1" fmla="*/ 30224 h 1948922"/>
                  <a:gd name="connsiteX2" fmla="*/ 923738 w 997098"/>
                  <a:gd name="connsiteY2" fmla="*/ 933541 h 1948922"/>
                  <a:gd name="connsiteX3" fmla="*/ 356897 w 997098"/>
                  <a:gd name="connsiteY3" fmla="*/ 1948922 h 1948922"/>
                  <a:gd name="connsiteX4" fmla="*/ 75839 w 997098"/>
                  <a:gd name="connsiteY4" fmla="*/ 994500 h 1948922"/>
                  <a:gd name="connsiteX0" fmla="*/ 62961 w 984220"/>
                  <a:gd name="connsiteY0" fmla="*/ 995076 h 1949498"/>
                  <a:gd name="connsiteX1" fmla="*/ 678103 w 984220"/>
                  <a:gd name="connsiteY1" fmla="*/ 30800 h 1949498"/>
                  <a:gd name="connsiteX2" fmla="*/ 910860 w 984220"/>
                  <a:gd name="connsiteY2" fmla="*/ 934117 h 1949498"/>
                  <a:gd name="connsiteX3" fmla="*/ 344019 w 984220"/>
                  <a:gd name="connsiteY3" fmla="*/ 1949498 h 1949498"/>
                  <a:gd name="connsiteX4" fmla="*/ 62961 w 984220"/>
                  <a:gd name="connsiteY4" fmla="*/ 995076 h 1949498"/>
                  <a:gd name="connsiteX0" fmla="*/ 56692 w 977951"/>
                  <a:gd name="connsiteY0" fmla="*/ 994691 h 1949113"/>
                  <a:gd name="connsiteX1" fmla="*/ 671834 w 977951"/>
                  <a:gd name="connsiteY1" fmla="*/ 30415 h 1949113"/>
                  <a:gd name="connsiteX2" fmla="*/ 904591 w 977951"/>
                  <a:gd name="connsiteY2" fmla="*/ 933732 h 1949113"/>
                  <a:gd name="connsiteX3" fmla="*/ 337750 w 977951"/>
                  <a:gd name="connsiteY3" fmla="*/ 1949113 h 1949113"/>
                  <a:gd name="connsiteX4" fmla="*/ 56692 w 977951"/>
                  <a:gd name="connsiteY4" fmla="*/ 994691 h 1949113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5488" h="1949498">
                    <a:moveTo>
                      <a:pt x="64229" y="995076"/>
                    </a:moveTo>
                    <a:cubicBezTo>
                      <a:pt x="-191925" y="236257"/>
                      <a:pt x="380934" y="-110139"/>
                      <a:pt x="679371" y="30800"/>
                    </a:cubicBezTo>
                    <a:cubicBezTo>
                      <a:pt x="625312" y="18804"/>
                      <a:pt x="1179665" y="163359"/>
                      <a:pt x="912128" y="934117"/>
                    </a:cubicBezTo>
                    <a:cubicBezTo>
                      <a:pt x="705391" y="1393547"/>
                      <a:pt x="534234" y="1611038"/>
                      <a:pt x="345287" y="1949498"/>
                    </a:cubicBezTo>
                    <a:lnTo>
                      <a:pt x="64229" y="995076"/>
                    </a:lnTo>
                    <a:close/>
                  </a:path>
                </a:pathLst>
              </a:custGeom>
              <a:solidFill>
                <a:srgbClr val="FF9797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4"/>
              <p:cNvSpPr/>
              <p:nvPr/>
            </p:nvSpPr>
            <p:spPr>
              <a:xfrm rot="17160000">
                <a:off x="2757021" y="2360121"/>
                <a:ext cx="875390" cy="1731702"/>
              </a:xfrm>
              <a:custGeom>
                <a:avLst/>
                <a:gdLst>
                  <a:gd name="connsiteX0" fmla="*/ 0 w 919942"/>
                  <a:gd name="connsiteY0" fmla="*/ 0 h 1945178"/>
                  <a:gd name="connsiteX1" fmla="*/ 919942 w 919942"/>
                  <a:gd name="connsiteY1" fmla="*/ 0 h 1945178"/>
                  <a:gd name="connsiteX2" fmla="*/ 919942 w 919942"/>
                  <a:gd name="connsiteY2" fmla="*/ 1945178 h 1945178"/>
                  <a:gd name="connsiteX3" fmla="*/ 0 w 919942"/>
                  <a:gd name="connsiteY3" fmla="*/ 1945178 h 1945178"/>
                  <a:gd name="connsiteX4" fmla="*/ 0 w 919942"/>
                  <a:gd name="connsiteY4" fmla="*/ 0 h 1945178"/>
                  <a:gd name="connsiteX0" fmla="*/ 0 w 919942"/>
                  <a:gd name="connsiteY0" fmla="*/ 0 h 2072640"/>
                  <a:gd name="connsiteX1" fmla="*/ 919942 w 919942"/>
                  <a:gd name="connsiteY1" fmla="*/ 0 h 2072640"/>
                  <a:gd name="connsiteX2" fmla="*/ 919942 w 919942"/>
                  <a:gd name="connsiteY2" fmla="*/ 1945178 h 2072640"/>
                  <a:gd name="connsiteX3" fmla="*/ 349134 w 919942"/>
                  <a:gd name="connsiteY3" fmla="*/ 2072640 h 2072640"/>
                  <a:gd name="connsiteX4" fmla="*/ 0 w 919942"/>
                  <a:gd name="connsiteY4" fmla="*/ 0 h 2072640"/>
                  <a:gd name="connsiteX0" fmla="*/ 0 w 858982"/>
                  <a:gd name="connsiteY0" fmla="*/ 1086196 h 2072640"/>
                  <a:gd name="connsiteX1" fmla="*/ 858982 w 858982"/>
                  <a:gd name="connsiteY1" fmla="*/ 0 h 2072640"/>
                  <a:gd name="connsiteX2" fmla="*/ 858982 w 858982"/>
                  <a:gd name="connsiteY2" fmla="*/ 1945178 h 2072640"/>
                  <a:gd name="connsiteX3" fmla="*/ 288174 w 858982"/>
                  <a:gd name="connsiteY3" fmla="*/ 2072640 h 2072640"/>
                  <a:gd name="connsiteX4" fmla="*/ 0 w 858982"/>
                  <a:gd name="connsiteY4" fmla="*/ 1086196 h 2072640"/>
                  <a:gd name="connsiteX0" fmla="*/ 0 w 914400"/>
                  <a:gd name="connsiteY0" fmla="*/ 266007 h 1252451"/>
                  <a:gd name="connsiteX1" fmla="*/ 914400 w 914400"/>
                  <a:gd name="connsiteY1" fmla="*/ 0 h 1252451"/>
                  <a:gd name="connsiteX2" fmla="*/ 858982 w 914400"/>
                  <a:gd name="connsiteY2" fmla="*/ 1124989 h 1252451"/>
                  <a:gd name="connsiteX3" fmla="*/ 288174 w 914400"/>
                  <a:gd name="connsiteY3" fmla="*/ 1252451 h 1252451"/>
                  <a:gd name="connsiteX4" fmla="*/ 0 w 914400"/>
                  <a:gd name="connsiteY4" fmla="*/ 266007 h 1252451"/>
                  <a:gd name="connsiteX0" fmla="*/ 0 w 858982"/>
                  <a:gd name="connsiteY0" fmla="*/ 964276 h 1950720"/>
                  <a:gd name="connsiteX1" fmla="*/ 615142 w 858982"/>
                  <a:gd name="connsiteY1" fmla="*/ 0 h 1950720"/>
                  <a:gd name="connsiteX2" fmla="*/ 858982 w 858982"/>
                  <a:gd name="connsiteY2" fmla="*/ 1823258 h 1950720"/>
                  <a:gd name="connsiteX3" fmla="*/ 288174 w 858982"/>
                  <a:gd name="connsiteY3" fmla="*/ 1950720 h 1950720"/>
                  <a:gd name="connsiteX4" fmla="*/ 0 w 858982"/>
                  <a:gd name="connsiteY4" fmla="*/ 964276 h 1950720"/>
                  <a:gd name="connsiteX0" fmla="*/ 68734 w 927716"/>
                  <a:gd name="connsiteY0" fmla="*/ 964276 h 1950720"/>
                  <a:gd name="connsiteX1" fmla="*/ 683876 w 927716"/>
                  <a:gd name="connsiteY1" fmla="*/ 0 h 1950720"/>
                  <a:gd name="connsiteX2" fmla="*/ 927716 w 927716"/>
                  <a:gd name="connsiteY2" fmla="*/ 1823258 h 1950720"/>
                  <a:gd name="connsiteX3" fmla="*/ 356908 w 927716"/>
                  <a:gd name="connsiteY3" fmla="*/ 1950720 h 1950720"/>
                  <a:gd name="connsiteX4" fmla="*/ 68734 w 927716"/>
                  <a:gd name="connsiteY4" fmla="*/ 964276 h 1950720"/>
                  <a:gd name="connsiteX0" fmla="*/ 74103 w 933085"/>
                  <a:gd name="connsiteY0" fmla="*/ 999071 h 1985515"/>
                  <a:gd name="connsiteX1" fmla="*/ 689245 w 933085"/>
                  <a:gd name="connsiteY1" fmla="*/ 34795 h 1985515"/>
                  <a:gd name="connsiteX2" fmla="*/ 933085 w 933085"/>
                  <a:gd name="connsiteY2" fmla="*/ 1858053 h 1985515"/>
                  <a:gd name="connsiteX3" fmla="*/ 362277 w 933085"/>
                  <a:gd name="connsiteY3" fmla="*/ 1985515 h 1985515"/>
                  <a:gd name="connsiteX4" fmla="*/ 74103 w 933085"/>
                  <a:gd name="connsiteY4" fmla="*/ 999071 h 1985515"/>
                  <a:gd name="connsiteX0" fmla="*/ 74103 w 922002"/>
                  <a:gd name="connsiteY0" fmla="*/ 999071 h 1985515"/>
                  <a:gd name="connsiteX1" fmla="*/ 689245 w 922002"/>
                  <a:gd name="connsiteY1" fmla="*/ 34795 h 1985515"/>
                  <a:gd name="connsiteX2" fmla="*/ 922002 w 922002"/>
                  <a:gd name="connsiteY2" fmla="*/ 938112 h 1985515"/>
                  <a:gd name="connsiteX3" fmla="*/ 362277 w 922002"/>
                  <a:gd name="connsiteY3" fmla="*/ 1985515 h 1985515"/>
                  <a:gd name="connsiteX4" fmla="*/ 74103 w 922002"/>
                  <a:gd name="connsiteY4" fmla="*/ 999071 h 1985515"/>
                  <a:gd name="connsiteX0" fmla="*/ 74103 w 922002"/>
                  <a:gd name="connsiteY0" fmla="*/ 999071 h 1939261"/>
                  <a:gd name="connsiteX1" fmla="*/ 689245 w 922002"/>
                  <a:gd name="connsiteY1" fmla="*/ 34795 h 1939261"/>
                  <a:gd name="connsiteX2" fmla="*/ 922002 w 922002"/>
                  <a:gd name="connsiteY2" fmla="*/ 938112 h 1939261"/>
                  <a:gd name="connsiteX3" fmla="*/ 358719 w 922002"/>
                  <a:gd name="connsiteY3" fmla="*/ 1939261 h 1939261"/>
                  <a:gd name="connsiteX4" fmla="*/ 74103 w 922002"/>
                  <a:gd name="connsiteY4" fmla="*/ 999071 h 1939261"/>
                  <a:gd name="connsiteX0" fmla="*/ 74103 w 995127"/>
                  <a:gd name="connsiteY0" fmla="*/ 999071 h 1939261"/>
                  <a:gd name="connsiteX1" fmla="*/ 689245 w 995127"/>
                  <a:gd name="connsiteY1" fmla="*/ 34795 h 1939261"/>
                  <a:gd name="connsiteX2" fmla="*/ 922002 w 995127"/>
                  <a:gd name="connsiteY2" fmla="*/ 938112 h 1939261"/>
                  <a:gd name="connsiteX3" fmla="*/ 358719 w 995127"/>
                  <a:gd name="connsiteY3" fmla="*/ 1939261 h 1939261"/>
                  <a:gd name="connsiteX4" fmla="*/ 74103 w 995127"/>
                  <a:gd name="connsiteY4" fmla="*/ 999071 h 1939261"/>
                  <a:gd name="connsiteX0" fmla="*/ 74103 w 981161"/>
                  <a:gd name="connsiteY0" fmla="*/ 999071 h 1939261"/>
                  <a:gd name="connsiteX1" fmla="*/ 689245 w 981161"/>
                  <a:gd name="connsiteY1" fmla="*/ 34795 h 1939261"/>
                  <a:gd name="connsiteX2" fmla="*/ 922002 w 981161"/>
                  <a:gd name="connsiteY2" fmla="*/ 938112 h 1939261"/>
                  <a:gd name="connsiteX3" fmla="*/ 358719 w 981161"/>
                  <a:gd name="connsiteY3" fmla="*/ 1939261 h 1939261"/>
                  <a:gd name="connsiteX4" fmla="*/ 74103 w 981161"/>
                  <a:gd name="connsiteY4" fmla="*/ 999071 h 1939261"/>
                  <a:gd name="connsiteX0" fmla="*/ 74103 w 982037"/>
                  <a:gd name="connsiteY0" fmla="*/ 999071 h 1939261"/>
                  <a:gd name="connsiteX1" fmla="*/ 689245 w 982037"/>
                  <a:gd name="connsiteY1" fmla="*/ 34795 h 1939261"/>
                  <a:gd name="connsiteX2" fmla="*/ 922002 w 982037"/>
                  <a:gd name="connsiteY2" fmla="*/ 938112 h 1939261"/>
                  <a:gd name="connsiteX3" fmla="*/ 358719 w 982037"/>
                  <a:gd name="connsiteY3" fmla="*/ 1939261 h 1939261"/>
                  <a:gd name="connsiteX4" fmla="*/ 74103 w 982037"/>
                  <a:gd name="connsiteY4" fmla="*/ 999071 h 1939261"/>
                  <a:gd name="connsiteX0" fmla="*/ 74103 w 995362"/>
                  <a:gd name="connsiteY0" fmla="*/ 999071 h 1939261"/>
                  <a:gd name="connsiteX1" fmla="*/ 689245 w 995362"/>
                  <a:gd name="connsiteY1" fmla="*/ 34795 h 1939261"/>
                  <a:gd name="connsiteX2" fmla="*/ 922002 w 995362"/>
                  <a:gd name="connsiteY2" fmla="*/ 938112 h 1939261"/>
                  <a:gd name="connsiteX3" fmla="*/ 358719 w 995362"/>
                  <a:gd name="connsiteY3" fmla="*/ 1939261 h 1939261"/>
                  <a:gd name="connsiteX4" fmla="*/ 74103 w 995362"/>
                  <a:gd name="connsiteY4" fmla="*/ 999071 h 1939261"/>
                  <a:gd name="connsiteX0" fmla="*/ 74103 w 995362"/>
                  <a:gd name="connsiteY0" fmla="*/ 997916 h 1938106"/>
                  <a:gd name="connsiteX1" fmla="*/ 689245 w 995362"/>
                  <a:gd name="connsiteY1" fmla="*/ 33640 h 1938106"/>
                  <a:gd name="connsiteX2" fmla="*/ 922002 w 995362"/>
                  <a:gd name="connsiteY2" fmla="*/ 936957 h 1938106"/>
                  <a:gd name="connsiteX3" fmla="*/ 358719 w 995362"/>
                  <a:gd name="connsiteY3" fmla="*/ 1938106 h 1938106"/>
                  <a:gd name="connsiteX4" fmla="*/ 74103 w 995362"/>
                  <a:gd name="connsiteY4" fmla="*/ 997916 h 1938106"/>
                  <a:gd name="connsiteX0" fmla="*/ 74103 w 995362"/>
                  <a:gd name="connsiteY0" fmla="*/ 989001 h 1929191"/>
                  <a:gd name="connsiteX1" fmla="*/ 689245 w 995362"/>
                  <a:gd name="connsiteY1" fmla="*/ 24725 h 1929191"/>
                  <a:gd name="connsiteX2" fmla="*/ 922002 w 995362"/>
                  <a:gd name="connsiteY2" fmla="*/ 928042 h 1929191"/>
                  <a:gd name="connsiteX3" fmla="*/ 358719 w 995362"/>
                  <a:gd name="connsiteY3" fmla="*/ 1929191 h 1929191"/>
                  <a:gd name="connsiteX4" fmla="*/ 74103 w 995362"/>
                  <a:gd name="connsiteY4" fmla="*/ 989001 h 1929191"/>
                  <a:gd name="connsiteX0" fmla="*/ 75839 w 997098"/>
                  <a:gd name="connsiteY0" fmla="*/ 994500 h 1934690"/>
                  <a:gd name="connsiteX1" fmla="*/ 690981 w 997098"/>
                  <a:gd name="connsiteY1" fmla="*/ 30224 h 1934690"/>
                  <a:gd name="connsiteX2" fmla="*/ 923738 w 997098"/>
                  <a:gd name="connsiteY2" fmla="*/ 933541 h 1934690"/>
                  <a:gd name="connsiteX3" fmla="*/ 360455 w 997098"/>
                  <a:gd name="connsiteY3" fmla="*/ 1934690 h 1934690"/>
                  <a:gd name="connsiteX4" fmla="*/ 75839 w 997098"/>
                  <a:gd name="connsiteY4" fmla="*/ 994500 h 1934690"/>
                  <a:gd name="connsiteX0" fmla="*/ 75839 w 997098"/>
                  <a:gd name="connsiteY0" fmla="*/ 994500 h 1948922"/>
                  <a:gd name="connsiteX1" fmla="*/ 690981 w 997098"/>
                  <a:gd name="connsiteY1" fmla="*/ 30224 h 1948922"/>
                  <a:gd name="connsiteX2" fmla="*/ 923738 w 997098"/>
                  <a:gd name="connsiteY2" fmla="*/ 933541 h 1948922"/>
                  <a:gd name="connsiteX3" fmla="*/ 356897 w 997098"/>
                  <a:gd name="connsiteY3" fmla="*/ 1948922 h 1948922"/>
                  <a:gd name="connsiteX4" fmla="*/ 75839 w 997098"/>
                  <a:gd name="connsiteY4" fmla="*/ 994500 h 1948922"/>
                  <a:gd name="connsiteX0" fmla="*/ 62961 w 984220"/>
                  <a:gd name="connsiteY0" fmla="*/ 995076 h 1949498"/>
                  <a:gd name="connsiteX1" fmla="*/ 678103 w 984220"/>
                  <a:gd name="connsiteY1" fmla="*/ 30800 h 1949498"/>
                  <a:gd name="connsiteX2" fmla="*/ 910860 w 984220"/>
                  <a:gd name="connsiteY2" fmla="*/ 934117 h 1949498"/>
                  <a:gd name="connsiteX3" fmla="*/ 344019 w 984220"/>
                  <a:gd name="connsiteY3" fmla="*/ 1949498 h 1949498"/>
                  <a:gd name="connsiteX4" fmla="*/ 62961 w 984220"/>
                  <a:gd name="connsiteY4" fmla="*/ 995076 h 1949498"/>
                  <a:gd name="connsiteX0" fmla="*/ 56692 w 977951"/>
                  <a:gd name="connsiteY0" fmla="*/ 994691 h 1949113"/>
                  <a:gd name="connsiteX1" fmla="*/ 671834 w 977951"/>
                  <a:gd name="connsiteY1" fmla="*/ 30415 h 1949113"/>
                  <a:gd name="connsiteX2" fmla="*/ 904591 w 977951"/>
                  <a:gd name="connsiteY2" fmla="*/ 933732 h 1949113"/>
                  <a:gd name="connsiteX3" fmla="*/ 337750 w 977951"/>
                  <a:gd name="connsiteY3" fmla="*/ 1949113 h 1949113"/>
                  <a:gd name="connsiteX4" fmla="*/ 56692 w 977951"/>
                  <a:gd name="connsiteY4" fmla="*/ 994691 h 1949113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5488" h="1949498">
                    <a:moveTo>
                      <a:pt x="64229" y="995076"/>
                    </a:moveTo>
                    <a:cubicBezTo>
                      <a:pt x="-191925" y="236257"/>
                      <a:pt x="380934" y="-110139"/>
                      <a:pt x="679371" y="30800"/>
                    </a:cubicBezTo>
                    <a:cubicBezTo>
                      <a:pt x="625312" y="18804"/>
                      <a:pt x="1179665" y="163359"/>
                      <a:pt x="912128" y="934117"/>
                    </a:cubicBezTo>
                    <a:cubicBezTo>
                      <a:pt x="705391" y="1393547"/>
                      <a:pt x="534234" y="1611038"/>
                      <a:pt x="345287" y="1949498"/>
                    </a:cubicBezTo>
                    <a:lnTo>
                      <a:pt x="64229" y="995076"/>
                    </a:lnTo>
                    <a:close/>
                  </a:path>
                </a:pathLst>
              </a:custGeom>
              <a:solidFill>
                <a:srgbClr val="D2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4"/>
              <p:cNvSpPr/>
              <p:nvPr/>
            </p:nvSpPr>
            <p:spPr>
              <a:xfrm rot="19320000">
                <a:off x="3466837" y="1669942"/>
                <a:ext cx="875390" cy="1731702"/>
              </a:xfrm>
              <a:custGeom>
                <a:avLst/>
                <a:gdLst>
                  <a:gd name="connsiteX0" fmla="*/ 0 w 919942"/>
                  <a:gd name="connsiteY0" fmla="*/ 0 h 1945178"/>
                  <a:gd name="connsiteX1" fmla="*/ 919942 w 919942"/>
                  <a:gd name="connsiteY1" fmla="*/ 0 h 1945178"/>
                  <a:gd name="connsiteX2" fmla="*/ 919942 w 919942"/>
                  <a:gd name="connsiteY2" fmla="*/ 1945178 h 1945178"/>
                  <a:gd name="connsiteX3" fmla="*/ 0 w 919942"/>
                  <a:gd name="connsiteY3" fmla="*/ 1945178 h 1945178"/>
                  <a:gd name="connsiteX4" fmla="*/ 0 w 919942"/>
                  <a:gd name="connsiteY4" fmla="*/ 0 h 1945178"/>
                  <a:gd name="connsiteX0" fmla="*/ 0 w 919942"/>
                  <a:gd name="connsiteY0" fmla="*/ 0 h 2072640"/>
                  <a:gd name="connsiteX1" fmla="*/ 919942 w 919942"/>
                  <a:gd name="connsiteY1" fmla="*/ 0 h 2072640"/>
                  <a:gd name="connsiteX2" fmla="*/ 919942 w 919942"/>
                  <a:gd name="connsiteY2" fmla="*/ 1945178 h 2072640"/>
                  <a:gd name="connsiteX3" fmla="*/ 349134 w 919942"/>
                  <a:gd name="connsiteY3" fmla="*/ 2072640 h 2072640"/>
                  <a:gd name="connsiteX4" fmla="*/ 0 w 919942"/>
                  <a:gd name="connsiteY4" fmla="*/ 0 h 2072640"/>
                  <a:gd name="connsiteX0" fmla="*/ 0 w 858982"/>
                  <a:gd name="connsiteY0" fmla="*/ 1086196 h 2072640"/>
                  <a:gd name="connsiteX1" fmla="*/ 858982 w 858982"/>
                  <a:gd name="connsiteY1" fmla="*/ 0 h 2072640"/>
                  <a:gd name="connsiteX2" fmla="*/ 858982 w 858982"/>
                  <a:gd name="connsiteY2" fmla="*/ 1945178 h 2072640"/>
                  <a:gd name="connsiteX3" fmla="*/ 288174 w 858982"/>
                  <a:gd name="connsiteY3" fmla="*/ 2072640 h 2072640"/>
                  <a:gd name="connsiteX4" fmla="*/ 0 w 858982"/>
                  <a:gd name="connsiteY4" fmla="*/ 1086196 h 2072640"/>
                  <a:gd name="connsiteX0" fmla="*/ 0 w 914400"/>
                  <a:gd name="connsiteY0" fmla="*/ 266007 h 1252451"/>
                  <a:gd name="connsiteX1" fmla="*/ 914400 w 914400"/>
                  <a:gd name="connsiteY1" fmla="*/ 0 h 1252451"/>
                  <a:gd name="connsiteX2" fmla="*/ 858982 w 914400"/>
                  <a:gd name="connsiteY2" fmla="*/ 1124989 h 1252451"/>
                  <a:gd name="connsiteX3" fmla="*/ 288174 w 914400"/>
                  <a:gd name="connsiteY3" fmla="*/ 1252451 h 1252451"/>
                  <a:gd name="connsiteX4" fmla="*/ 0 w 914400"/>
                  <a:gd name="connsiteY4" fmla="*/ 266007 h 1252451"/>
                  <a:gd name="connsiteX0" fmla="*/ 0 w 858982"/>
                  <a:gd name="connsiteY0" fmla="*/ 964276 h 1950720"/>
                  <a:gd name="connsiteX1" fmla="*/ 615142 w 858982"/>
                  <a:gd name="connsiteY1" fmla="*/ 0 h 1950720"/>
                  <a:gd name="connsiteX2" fmla="*/ 858982 w 858982"/>
                  <a:gd name="connsiteY2" fmla="*/ 1823258 h 1950720"/>
                  <a:gd name="connsiteX3" fmla="*/ 288174 w 858982"/>
                  <a:gd name="connsiteY3" fmla="*/ 1950720 h 1950720"/>
                  <a:gd name="connsiteX4" fmla="*/ 0 w 858982"/>
                  <a:gd name="connsiteY4" fmla="*/ 964276 h 1950720"/>
                  <a:gd name="connsiteX0" fmla="*/ 68734 w 927716"/>
                  <a:gd name="connsiteY0" fmla="*/ 964276 h 1950720"/>
                  <a:gd name="connsiteX1" fmla="*/ 683876 w 927716"/>
                  <a:gd name="connsiteY1" fmla="*/ 0 h 1950720"/>
                  <a:gd name="connsiteX2" fmla="*/ 927716 w 927716"/>
                  <a:gd name="connsiteY2" fmla="*/ 1823258 h 1950720"/>
                  <a:gd name="connsiteX3" fmla="*/ 356908 w 927716"/>
                  <a:gd name="connsiteY3" fmla="*/ 1950720 h 1950720"/>
                  <a:gd name="connsiteX4" fmla="*/ 68734 w 927716"/>
                  <a:gd name="connsiteY4" fmla="*/ 964276 h 1950720"/>
                  <a:gd name="connsiteX0" fmla="*/ 74103 w 933085"/>
                  <a:gd name="connsiteY0" fmla="*/ 999071 h 1985515"/>
                  <a:gd name="connsiteX1" fmla="*/ 689245 w 933085"/>
                  <a:gd name="connsiteY1" fmla="*/ 34795 h 1985515"/>
                  <a:gd name="connsiteX2" fmla="*/ 933085 w 933085"/>
                  <a:gd name="connsiteY2" fmla="*/ 1858053 h 1985515"/>
                  <a:gd name="connsiteX3" fmla="*/ 362277 w 933085"/>
                  <a:gd name="connsiteY3" fmla="*/ 1985515 h 1985515"/>
                  <a:gd name="connsiteX4" fmla="*/ 74103 w 933085"/>
                  <a:gd name="connsiteY4" fmla="*/ 999071 h 1985515"/>
                  <a:gd name="connsiteX0" fmla="*/ 74103 w 922002"/>
                  <a:gd name="connsiteY0" fmla="*/ 999071 h 1985515"/>
                  <a:gd name="connsiteX1" fmla="*/ 689245 w 922002"/>
                  <a:gd name="connsiteY1" fmla="*/ 34795 h 1985515"/>
                  <a:gd name="connsiteX2" fmla="*/ 922002 w 922002"/>
                  <a:gd name="connsiteY2" fmla="*/ 938112 h 1985515"/>
                  <a:gd name="connsiteX3" fmla="*/ 362277 w 922002"/>
                  <a:gd name="connsiteY3" fmla="*/ 1985515 h 1985515"/>
                  <a:gd name="connsiteX4" fmla="*/ 74103 w 922002"/>
                  <a:gd name="connsiteY4" fmla="*/ 999071 h 1985515"/>
                  <a:gd name="connsiteX0" fmla="*/ 74103 w 922002"/>
                  <a:gd name="connsiteY0" fmla="*/ 999071 h 1939261"/>
                  <a:gd name="connsiteX1" fmla="*/ 689245 w 922002"/>
                  <a:gd name="connsiteY1" fmla="*/ 34795 h 1939261"/>
                  <a:gd name="connsiteX2" fmla="*/ 922002 w 922002"/>
                  <a:gd name="connsiteY2" fmla="*/ 938112 h 1939261"/>
                  <a:gd name="connsiteX3" fmla="*/ 358719 w 922002"/>
                  <a:gd name="connsiteY3" fmla="*/ 1939261 h 1939261"/>
                  <a:gd name="connsiteX4" fmla="*/ 74103 w 922002"/>
                  <a:gd name="connsiteY4" fmla="*/ 999071 h 1939261"/>
                  <a:gd name="connsiteX0" fmla="*/ 74103 w 995127"/>
                  <a:gd name="connsiteY0" fmla="*/ 999071 h 1939261"/>
                  <a:gd name="connsiteX1" fmla="*/ 689245 w 995127"/>
                  <a:gd name="connsiteY1" fmla="*/ 34795 h 1939261"/>
                  <a:gd name="connsiteX2" fmla="*/ 922002 w 995127"/>
                  <a:gd name="connsiteY2" fmla="*/ 938112 h 1939261"/>
                  <a:gd name="connsiteX3" fmla="*/ 358719 w 995127"/>
                  <a:gd name="connsiteY3" fmla="*/ 1939261 h 1939261"/>
                  <a:gd name="connsiteX4" fmla="*/ 74103 w 995127"/>
                  <a:gd name="connsiteY4" fmla="*/ 999071 h 1939261"/>
                  <a:gd name="connsiteX0" fmla="*/ 74103 w 981161"/>
                  <a:gd name="connsiteY0" fmla="*/ 999071 h 1939261"/>
                  <a:gd name="connsiteX1" fmla="*/ 689245 w 981161"/>
                  <a:gd name="connsiteY1" fmla="*/ 34795 h 1939261"/>
                  <a:gd name="connsiteX2" fmla="*/ 922002 w 981161"/>
                  <a:gd name="connsiteY2" fmla="*/ 938112 h 1939261"/>
                  <a:gd name="connsiteX3" fmla="*/ 358719 w 981161"/>
                  <a:gd name="connsiteY3" fmla="*/ 1939261 h 1939261"/>
                  <a:gd name="connsiteX4" fmla="*/ 74103 w 981161"/>
                  <a:gd name="connsiteY4" fmla="*/ 999071 h 1939261"/>
                  <a:gd name="connsiteX0" fmla="*/ 74103 w 982037"/>
                  <a:gd name="connsiteY0" fmla="*/ 999071 h 1939261"/>
                  <a:gd name="connsiteX1" fmla="*/ 689245 w 982037"/>
                  <a:gd name="connsiteY1" fmla="*/ 34795 h 1939261"/>
                  <a:gd name="connsiteX2" fmla="*/ 922002 w 982037"/>
                  <a:gd name="connsiteY2" fmla="*/ 938112 h 1939261"/>
                  <a:gd name="connsiteX3" fmla="*/ 358719 w 982037"/>
                  <a:gd name="connsiteY3" fmla="*/ 1939261 h 1939261"/>
                  <a:gd name="connsiteX4" fmla="*/ 74103 w 982037"/>
                  <a:gd name="connsiteY4" fmla="*/ 999071 h 1939261"/>
                  <a:gd name="connsiteX0" fmla="*/ 74103 w 995362"/>
                  <a:gd name="connsiteY0" fmla="*/ 999071 h 1939261"/>
                  <a:gd name="connsiteX1" fmla="*/ 689245 w 995362"/>
                  <a:gd name="connsiteY1" fmla="*/ 34795 h 1939261"/>
                  <a:gd name="connsiteX2" fmla="*/ 922002 w 995362"/>
                  <a:gd name="connsiteY2" fmla="*/ 938112 h 1939261"/>
                  <a:gd name="connsiteX3" fmla="*/ 358719 w 995362"/>
                  <a:gd name="connsiteY3" fmla="*/ 1939261 h 1939261"/>
                  <a:gd name="connsiteX4" fmla="*/ 74103 w 995362"/>
                  <a:gd name="connsiteY4" fmla="*/ 999071 h 1939261"/>
                  <a:gd name="connsiteX0" fmla="*/ 74103 w 995362"/>
                  <a:gd name="connsiteY0" fmla="*/ 997916 h 1938106"/>
                  <a:gd name="connsiteX1" fmla="*/ 689245 w 995362"/>
                  <a:gd name="connsiteY1" fmla="*/ 33640 h 1938106"/>
                  <a:gd name="connsiteX2" fmla="*/ 922002 w 995362"/>
                  <a:gd name="connsiteY2" fmla="*/ 936957 h 1938106"/>
                  <a:gd name="connsiteX3" fmla="*/ 358719 w 995362"/>
                  <a:gd name="connsiteY3" fmla="*/ 1938106 h 1938106"/>
                  <a:gd name="connsiteX4" fmla="*/ 74103 w 995362"/>
                  <a:gd name="connsiteY4" fmla="*/ 997916 h 1938106"/>
                  <a:gd name="connsiteX0" fmla="*/ 74103 w 995362"/>
                  <a:gd name="connsiteY0" fmla="*/ 989001 h 1929191"/>
                  <a:gd name="connsiteX1" fmla="*/ 689245 w 995362"/>
                  <a:gd name="connsiteY1" fmla="*/ 24725 h 1929191"/>
                  <a:gd name="connsiteX2" fmla="*/ 922002 w 995362"/>
                  <a:gd name="connsiteY2" fmla="*/ 928042 h 1929191"/>
                  <a:gd name="connsiteX3" fmla="*/ 358719 w 995362"/>
                  <a:gd name="connsiteY3" fmla="*/ 1929191 h 1929191"/>
                  <a:gd name="connsiteX4" fmla="*/ 74103 w 995362"/>
                  <a:gd name="connsiteY4" fmla="*/ 989001 h 1929191"/>
                  <a:gd name="connsiteX0" fmla="*/ 75839 w 997098"/>
                  <a:gd name="connsiteY0" fmla="*/ 994500 h 1934690"/>
                  <a:gd name="connsiteX1" fmla="*/ 690981 w 997098"/>
                  <a:gd name="connsiteY1" fmla="*/ 30224 h 1934690"/>
                  <a:gd name="connsiteX2" fmla="*/ 923738 w 997098"/>
                  <a:gd name="connsiteY2" fmla="*/ 933541 h 1934690"/>
                  <a:gd name="connsiteX3" fmla="*/ 360455 w 997098"/>
                  <a:gd name="connsiteY3" fmla="*/ 1934690 h 1934690"/>
                  <a:gd name="connsiteX4" fmla="*/ 75839 w 997098"/>
                  <a:gd name="connsiteY4" fmla="*/ 994500 h 1934690"/>
                  <a:gd name="connsiteX0" fmla="*/ 75839 w 997098"/>
                  <a:gd name="connsiteY0" fmla="*/ 994500 h 1948922"/>
                  <a:gd name="connsiteX1" fmla="*/ 690981 w 997098"/>
                  <a:gd name="connsiteY1" fmla="*/ 30224 h 1948922"/>
                  <a:gd name="connsiteX2" fmla="*/ 923738 w 997098"/>
                  <a:gd name="connsiteY2" fmla="*/ 933541 h 1948922"/>
                  <a:gd name="connsiteX3" fmla="*/ 356897 w 997098"/>
                  <a:gd name="connsiteY3" fmla="*/ 1948922 h 1948922"/>
                  <a:gd name="connsiteX4" fmla="*/ 75839 w 997098"/>
                  <a:gd name="connsiteY4" fmla="*/ 994500 h 1948922"/>
                  <a:gd name="connsiteX0" fmla="*/ 62961 w 984220"/>
                  <a:gd name="connsiteY0" fmla="*/ 995076 h 1949498"/>
                  <a:gd name="connsiteX1" fmla="*/ 678103 w 984220"/>
                  <a:gd name="connsiteY1" fmla="*/ 30800 h 1949498"/>
                  <a:gd name="connsiteX2" fmla="*/ 910860 w 984220"/>
                  <a:gd name="connsiteY2" fmla="*/ 934117 h 1949498"/>
                  <a:gd name="connsiteX3" fmla="*/ 344019 w 984220"/>
                  <a:gd name="connsiteY3" fmla="*/ 1949498 h 1949498"/>
                  <a:gd name="connsiteX4" fmla="*/ 62961 w 984220"/>
                  <a:gd name="connsiteY4" fmla="*/ 995076 h 1949498"/>
                  <a:gd name="connsiteX0" fmla="*/ 56692 w 977951"/>
                  <a:gd name="connsiteY0" fmla="*/ 994691 h 1949113"/>
                  <a:gd name="connsiteX1" fmla="*/ 671834 w 977951"/>
                  <a:gd name="connsiteY1" fmla="*/ 30415 h 1949113"/>
                  <a:gd name="connsiteX2" fmla="*/ 904591 w 977951"/>
                  <a:gd name="connsiteY2" fmla="*/ 933732 h 1949113"/>
                  <a:gd name="connsiteX3" fmla="*/ 337750 w 977951"/>
                  <a:gd name="connsiteY3" fmla="*/ 1949113 h 1949113"/>
                  <a:gd name="connsiteX4" fmla="*/ 56692 w 977951"/>
                  <a:gd name="connsiteY4" fmla="*/ 994691 h 1949113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5488" h="1949498">
                    <a:moveTo>
                      <a:pt x="64229" y="995076"/>
                    </a:moveTo>
                    <a:cubicBezTo>
                      <a:pt x="-191925" y="236257"/>
                      <a:pt x="380934" y="-110139"/>
                      <a:pt x="679371" y="30800"/>
                    </a:cubicBezTo>
                    <a:cubicBezTo>
                      <a:pt x="625312" y="18804"/>
                      <a:pt x="1179665" y="163359"/>
                      <a:pt x="912128" y="934117"/>
                    </a:cubicBezTo>
                    <a:cubicBezTo>
                      <a:pt x="705391" y="1393547"/>
                      <a:pt x="534234" y="1611038"/>
                      <a:pt x="345287" y="1949498"/>
                    </a:cubicBezTo>
                    <a:lnTo>
                      <a:pt x="64229" y="995076"/>
                    </a:lnTo>
                    <a:close/>
                  </a:path>
                </a:pathLst>
              </a:custGeom>
              <a:solidFill>
                <a:srgbClr val="FF535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 4"/>
              <p:cNvSpPr/>
              <p:nvPr/>
            </p:nvSpPr>
            <p:spPr>
              <a:xfrm rot="18120000">
                <a:off x="3059626" y="1956463"/>
                <a:ext cx="875390" cy="1731702"/>
              </a:xfrm>
              <a:custGeom>
                <a:avLst/>
                <a:gdLst>
                  <a:gd name="connsiteX0" fmla="*/ 0 w 919942"/>
                  <a:gd name="connsiteY0" fmla="*/ 0 h 1945178"/>
                  <a:gd name="connsiteX1" fmla="*/ 919942 w 919942"/>
                  <a:gd name="connsiteY1" fmla="*/ 0 h 1945178"/>
                  <a:gd name="connsiteX2" fmla="*/ 919942 w 919942"/>
                  <a:gd name="connsiteY2" fmla="*/ 1945178 h 1945178"/>
                  <a:gd name="connsiteX3" fmla="*/ 0 w 919942"/>
                  <a:gd name="connsiteY3" fmla="*/ 1945178 h 1945178"/>
                  <a:gd name="connsiteX4" fmla="*/ 0 w 919942"/>
                  <a:gd name="connsiteY4" fmla="*/ 0 h 1945178"/>
                  <a:gd name="connsiteX0" fmla="*/ 0 w 919942"/>
                  <a:gd name="connsiteY0" fmla="*/ 0 h 2072640"/>
                  <a:gd name="connsiteX1" fmla="*/ 919942 w 919942"/>
                  <a:gd name="connsiteY1" fmla="*/ 0 h 2072640"/>
                  <a:gd name="connsiteX2" fmla="*/ 919942 w 919942"/>
                  <a:gd name="connsiteY2" fmla="*/ 1945178 h 2072640"/>
                  <a:gd name="connsiteX3" fmla="*/ 349134 w 919942"/>
                  <a:gd name="connsiteY3" fmla="*/ 2072640 h 2072640"/>
                  <a:gd name="connsiteX4" fmla="*/ 0 w 919942"/>
                  <a:gd name="connsiteY4" fmla="*/ 0 h 2072640"/>
                  <a:gd name="connsiteX0" fmla="*/ 0 w 858982"/>
                  <a:gd name="connsiteY0" fmla="*/ 1086196 h 2072640"/>
                  <a:gd name="connsiteX1" fmla="*/ 858982 w 858982"/>
                  <a:gd name="connsiteY1" fmla="*/ 0 h 2072640"/>
                  <a:gd name="connsiteX2" fmla="*/ 858982 w 858982"/>
                  <a:gd name="connsiteY2" fmla="*/ 1945178 h 2072640"/>
                  <a:gd name="connsiteX3" fmla="*/ 288174 w 858982"/>
                  <a:gd name="connsiteY3" fmla="*/ 2072640 h 2072640"/>
                  <a:gd name="connsiteX4" fmla="*/ 0 w 858982"/>
                  <a:gd name="connsiteY4" fmla="*/ 1086196 h 2072640"/>
                  <a:gd name="connsiteX0" fmla="*/ 0 w 914400"/>
                  <a:gd name="connsiteY0" fmla="*/ 266007 h 1252451"/>
                  <a:gd name="connsiteX1" fmla="*/ 914400 w 914400"/>
                  <a:gd name="connsiteY1" fmla="*/ 0 h 1252451"/>
                  <a:gd name="connsiteX2" fmla="*/ 858982 w 914400"/>
                  <a:gd name="connsiteY2" fmla="*/ 1124989 h 1252451"/>
                  <a:gd name="connsiteX3" fmla="*/ 288174 w 914400"/>
                  <a:gd name="connsiteY3" fmla="*/ 1252451 h 1252451"/>
                  <a:gd name="connsiteX4" fmla="*/ 0 w 914400"/>
                  <a:gd name="connsiteY4" fmla="*/ 266007 h 1252451"/>
                  <a:gd name="connsiteX0" fmla="*/ 0 w 858982"/>
                  <a:gd name="connsiteY0" fmla="*/ 964276 h 1950720"/>
                  <a:gd name="connsiteX1" fmla="*/ 615142 w 858982"/>
                  <a:gd name="connsiteY1" fmla="*/ 0 h 1950720"/>
                  <a:gd name="connsiteX2" fmla="*/ 858982 w 858982"/>
                  <a:gd name="connsiteY2" fmla="*/ 1823258 h 1950720"/>
                  <a:gd name="connsiteX3" fmla="*/ 288174 w 858982"/>
                  <a:gd name="connsiteY3" fmla="*/ 1950720 h 1950720"/>
                  <a:gd name="connsiteX4" fmla="*/ 0 w 858982"/>
                  <a:gd name="connsiteY4" fmla="*/ 964276 h 1950720"/>
                  <a:gd name="connsiteX0" fmla="*/ 68734 w 927716"/>
                  <a:gd name="connsiteY0" fmla="*/ 964276 h 1950720"/>
                  <a:gd name="connsiteX1" fmla="*/ 683876 w 927716"/>
                  <a:gd name="connsiteY1" fmla="*/ 0 h 1950720"/>
                  <a:gd name="connsiteX2" fmla="*/ 927716 w 927716"/>
                  <a:gd name="connsiteY2" fmla="*/ 1823258 h 1950720"/>
                  <a:gd name="connsiteX3" fmla="*/ 356908 w 927716"/>
                  <a:gd name="connsiteY3" fmla="*/ 1950720 h 1950720"/>
                  <a:gd name="connsiteX4" fmla="*/ 68734 w 927716"/>
                  <a:gd name="connsiteY4" fmla="*/ 964276 h 1950720"/>
                  <a:gd name="connsiteX0" fmla="*/ 74103 w 933085"/>
                  <a:gd name="connsiteY0" fmla="*/ 999071 h 1985515"/>
                  <a:gd name="connsiteX1" fmla="*/ 689245 w 933085"/>
                  <a:gd name="connsiteY1" fmla="*/ 34795 h 1985515"/>
                  <a:gd name="connsiteX2" fmla="*/ 933085 w 933085"/>
                  <a:gd name="connsiteY2" fmla="*/ 1858053 h 1985515"/>
                  <a:gd name="connsiteX3" fmla="*/ 362277 w 933085"/>
                  <a:gd name="connsiteY3" fmla="*/ 1985515 h 1985515"/>
                  <a:gd name="connsiteX4" fmla="*/ 74103 w 933085"/>
                  <a:gd name="connsiteY4" fmla="*/ 999071 h 1985515"/>
                  <a:gd name="connsiteX0" fmla="*/ 74103 w 922002"/>
                  <a:gd name="connsiteY0" fmla="*/ 999071 h 1985515"/>
                  <a:gd name="connsiteX1" fmla="*/ 689245 w 922002"/>
                  <a:gd name="connsiteY1" fmla="*/ 34795 h 1985515"/>
                  <a:gd name="connsiteX2" fmla="*/ 922002 w 922002"/>
                  <a:gd name="connsiteY2" fmla="*/ 938112 h 1985515"/>
                  <a:gd name="connsiteX3" fmla="*/ 362277 w 922002"/>
                  <a:gd name="connsiteY3" fmla="*/ 1985515 h 1985515"/>
                  <a:gd name="connsiteX4" fmla="*/ 74103 w 922002"/>
                  <a:gd name="connsiteY4" fmla="*/ 999071 h 1985515"/>
                  <a:gd name="connsiteX0" fmla="*/ 74103 w 922002"/>
                  <a:gd name="connsiteY0" fmla="*/ 999071 h 1939261"/>
                  <a:gd name="connsiteX1" fmla="*/ 689245 w 922002"/>
                  <a:gd name="connsiteY1" fmla="*/ 34795 h 1939261"/>
                  <a:gd name="connsiteX2" fmla="*/ 922002 w 922002"/>
                  <a:gd name="connsiteY2" fmla="*/ 938112 h 1939261"/>
                  <a:gd name="connsiteX3" fmla="*/ 358719 w 922002"/>
                  <a:gd name="connsiteY3" fmla="*/ 1939261 h 1939261"/>
                  <a:gd name="connsiteX4" fmla="*/ 74103 w 922002"/>
                  <a:gd name="connsiteY4" fmla="*/ 999071 h 1939261"/>
                  <a:gd name="connsiteX0" fmla="*/ 74103 w 995127"/>
                  <a:gd name="connsiteY0" fmla="*/ 999071 h 1939261"/>
                  <a:gd name="connsiteX1" fmla="*/ 689245 w 995127"/>
                  <a:gd name="connsiteY1" fmla="*/ 34795 h 1939261"/>
                  <a:gd name="connsiteX2" fmla="*/ 922002 w 995127"/>
                  <a:gd name="connsiteY2" fmla="*/ 938112 h 1939261"/>
                  <a:gd name="connsiteX3" fmla="*/ 358719 w 995127"/>
                  <a:gd name="connsiteY3" fmla="*/ 1939261 h 1939261"/>
                  <a:gd name="connsiteX4" fmla="*/ 74103 w 995127"/>
                  <a:gd name="connsiteY4" fmla="*/ 999071 h 1939261"/>
                  <a:gd name="connsiteX0" fmla="*/ 74103 w 981161"/>
                  <a:gd name="connsiteY0" fmla="*/ 999071 h 1939261"/>
                  <a:gd name="connsiteX1" fmla="*/ 689245 w 981161"/>
                  <a:gd name="connsiteY1" fmla="*/ 34795 h 1939261"/>
                  <a:gd name="connsiteX2" fmla="*/ 922002 w 981161"/>
                  <a:gd name="connsiteY2" fmla="*/ 938112 h 1939261"/>
                  <a:gd name="connsiteX3" fmla="*/ 358719 w 981161"/>
                  <a:gd name="connsiteY3" fmla="*/ 1939261 h 1939261"/>
                  <a:gd name="connsiteX4" fmla="*/ 74103 w 981161"/>
                  <a:gd name="connsiteY4" fmla="*/ 999071 h 1939261"/>
                  <a:gd name="connsiteX0" fmla="*/ 74103 w 982037"/>
                  <a:gd name="connsiteY0" fmla="*/ 999071 h 1939261"/>
                  <a:gd name="connsiteX1" fmla="*/ 689245 w 982037"/>
                  <a:gd name="connsiteY1" fmla="*/ 34795 h 1939261"/>
                  <a:gd name="connsiteX2" fmla="*/ 922002 w 982037"/>
                  <a:gd name="connsiteY2" fmla="*/ 938112 h 1939261"/>
                  <a:gd name="connsiteX3" fmla="*/ 358719 w 982037"/>
                  <a:gd name="connsiteY3" fmla="*/ 1939261 h 1939261"/>
                  <a:gd name="connsiteX4" fmla="*/ 74103 w 982037"/>
                  <a:gd name="connsiteY4" fmla="*/ 999071 h 1939261"/>
                  <a:gd name="connsiteX0" fmla="*/ 74103 w 995362"/>
                  <a:gd name="connsiteY0" fmla="*/ 999071 h 1939261"/>
                  <a:gd name="connsiteX1" fmla="*/ 689245 w 995362"/>
                  <a:gd name="connsiteY1" fmla="*/ 34795 h 1939261"/>
                  <a:gd name="connsiteX2" fmla="*/ 922002 w 995362"/>
                  <a:gd name="connsiteY2" fmla="*/ 938112 h 1939261"/>
                  <a:gd name="connsiteX3" fmla="*/ 358719 w 995362"/>
                  <a:gd name="connsiteY3" fmla="*/ 1939261 h 1939261"/>
                  <a:gd name="connsiteX4" fmla="*/ 74103 w 995362"/>
                  <a:gd name="connsiteY4" fmla="*/ 999071 h 1939261"/>
                  <a:gd name="connsiteX0" fmla="*/ 74103 w 995362"/>
                  <a:gd name="connsiteY0" fmla="*/ 997916 h 1938106"/>
                  <a:gd name="connsiteX1" fmla="*/ 689245 w 995362"/>
                  <a:gd name="connsiteY1" fmla="*/ 33640 h 1938106"/>
                  <a:gd name="connsiteX2" fmla="*/ 922002 w 995362"/>
                  <a:gd name="connsiteY2" fmla="*/ 936957 h 1938106"/>
                  <a:gd name="connsiteX3" fmla="*/ 358719 w 995362"/>
                  <a:gd name="connsiteY3" fmla="*/ 1938106 h 1938106"/>
                  <a:gd name="connsiteX4" fmla="*/ 74103 w 995362"/>
                  <a:gd name="connsiteY4" fmla="*/ 997916 h 1938106"/>
                  <a:gd name="connsiteX0" fmla="*/ 74103 w 995362"/>
                  <a:gd name="connsiteY0" fmla="*/ 989001 h 1929191"/>
                  <a:gd name="connsiteX1" fmla="*/ 689245 w 995362"/>
                  <a:gd name="connsiteY1" fmla="*/ 24725 h 1929191"/>
                  <a:gd name="connsiteX2" fmla="*/ 922002 w 995362"/>
                  <a:gd name="connsiteY2" fmla="*/ 928042 h 1929191"/>
                  <a:gd name="connsiteX3" fmla="*/ 358719 w 995362"/>
                  <a:gd name="connsiteY3" fmla="*/ 1929191 h 1929191"/>
                  <a:gd name="connsiteX4" fmla="*/ 74103 w 995362"/>
                  <a:gd name="connsiteY4" fmla="*/ 989001 h 1929191"/>
                  <a:gd name="connsiteX0" fmla="*/ 75839 w 997098"/>
                  <a:gd name="connsiteY0" fmla="*/ 994500 h 1934690"/>
                  <a:gd name="connsiteX1" fmla="*/ 690981 w 997098"/>
                  <a:gd name="connsiteY1" fmla="*/ 30224 h 1934690"/>
                  <a:gd name="connsiteX2" fmla="*/ 923738 w 997098"/>
                  <a:gd name="connsiteY2" fmla="*/ 933541 h 1934690"/>
                  <a:gd name="connsiteX3" fmla="*/ 360455 w 997098"/>
                  <a:gd name="connsiteY3" fmla="*/ 1934690 h 1934690"/>
                  <a:gd name="connsiteX4" fmla="*/ 75839 w 997098"/>
                  <a:gd name="connsiteY4" fmla="*/ 994500 h 1934690"/>
                  <a:gd name="connsiteX0" fmla="*/ 75839 w 997098"/>
                  <a:gd name="connsiteY0" fmla="*/ 994500 h 1948922"/>
                  <a:gd name="connsiteX1" fmla="*/ 690981 w 997098"/>
                  <a:gd name="connsiteY1" fmla="*/ 30224 h 1948922"/>
                  <a:gd name="connsiteX2" fmla="*/ 923738 w 997098"/>
                  <a:gd name="connsiteY2" fmla="*/ 933541 h 1948922"/>
                  <a:gd name="connsiteX3" fmla="*/ 356897 w 997098"/>
                  <a:gd name="connsiteY3" fmla="*/ 1948922 h 1948922"/>
                  <a:gd name="connsiteX4" fmla="*/ 75839 w 997098"/>
                  <a:gd name="connsiteY4" fmla="*/ 994500 h 1948922"/>
                  <a:gd name="connsiteX0" fmla="*/ 62961 w 984220"/>
                  <a:gd name="connsiteY0" fmla="*/ 995076 h 1949498"/>
                  <a:gd name="connsiteX1" fmla="*/ 678103 w 984220"/>
                  <a:gd name="connsiteY1" fmla="*/ 30800 h 1949498"/>
                  <a:gd name="connsiteX2" fmla="*/ 910860 w 984220"/>
                  <a:gd name="connsiteY2" fmla="*/ 934117 h 1949498"/>
                  <a:gd name="connsiteX3" fmla="*/ 344019 w 984220"/>
                  <a:gd name="connsiteY3" fmla="*/ 1949498 h 1949498"/>
                  <a:gd name="connsiteX4" fmla="*/ 62961 w 984220"/>
                  <a:gd name="connsiteY4" fmla="*/ 995076 h 1949498"/>
                  <a:gd name="connsiteX0" fmla="*/ 56692 w 977951"/>
                  <a:gd name="connsiteY0" fmla="*/ 994691 h 1949113"/>
                  <a:gd name="connsiteX1" fmla="*/ 671834 w 977951"/>
                  <a:gd name="connsiteY1" fmla="*/ 30415 h 1949113"/>
                  <a:gd name="connsiteX2" fmla="*/ 904591 w 977951"/>
                  <a:gd name="connsiteY2" fmla="*/ 933732 h 1949113"/>
                  <a:gd name="connsiteX3" fmla="*/ 337750 w 977951"/>
                  <a:gd name="connsiteY3" fmla="*/ 1949113 h 1949113"/>
                  <a:gd name="connsiteX4" fmla="*/ 56692 w 977951"/>
                  <a:gd name="connsiteY4" fmla="*/ 994691 h 1949113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  <a:gd name="connsiteX0" fmla="*/ 64229 w 985488"/>
                  <a:gd name="connsiteY0" fmla="*/ 995076 h 1949498"/>
                  <a:gd name="connsiteX1" fmla="*/ 679371 w 985488"/>
                  <a:gd name="connsiteY1" fmla="*/ 30800 h 1949498"/>
                  <a:gd name="connsiteX2" fmla="*/ 912128 w 985488"/>
                  <a:gd name="connsiteY2" fmla="*/ 934117 h 1949498"/>
                  <a:gd name="connsiteX3" fmla="*/ 345287 w 985488"/>
                  <a:gd name="connsiteY3" fmla="*/ 1949498 h 1949498"/>
                  <a:gd name="connsiteX4" fmla="*/ 64229 w 985488"/>
                  <a:gd name="connsiteY4" fmla="*/ 995076 h 1949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5488" h="1949498">
                    <a:moveTo>
                      <a:pt x="64229" y="995076"/>
                    </a:moveTo>
                    <a:cubicBezTo>
                      <a:pt x="-191925" y="236257"/>
                      <a:pt x="380934" y="-110139"/>
                      <a:pt x="679371" y="30800"/>
                    </a:cubicBezTo>
                    <a:cubicBezTo>
                      <a:pt x="625312" y="18804"/>
                      <a:pt x="1179665" y="163359"/>
                      <a:pt x="912128" y="934117"/>
                    </a:cubicBezTo>
                    <a:cubicBezTo>
                      <a:pt x="705391" y="1393547"/>
                      <a:pt x="534234" y="1611038"/>
                      <a:pt x="345287" y="1949498"/>
                    </a:cubicBezTo>
                    <a:lnTo>
                      <a:pt x="64229" y="995076"/>
                    </a:lnTo>
                    <a:close/>
                  </a:path>
                </a:pathLst>
              </a:custGeom>
              <a:solidFill>
                <a:srgbClr val="FF2F2F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Freeform 24"/>
              <p:cNvSpPr/>
              <p:nvPr/>
            </p:nvSpPr>
            <p:spPr>
              <a:xfrm rot="21420000">
                <a:off x="4336028" y="1503483"/>
                <a:ext cx="809380" cy="1731702"/>
              </a:xfrm>
              <a:custGeom>
                <a:avLst/>
                <a:gdLst>
                  <a:gd name="connsiteX0" fmla="*/ 556749 w 911176"/>
                  <a:gd name="connsiteY0" fmla="*/ 645 h 1949498"/>
                  <a:gd name="connsiteX1" fmla="*/ 679371 w 911176"/>
                  <a:gd name="connsiteY1" fmla="*/ 30800 h 1949498"/>
                  <a:gd name="connsiteX2" fmla="*/ 911099 w 911176"/>
                  <a:gd name="connsiteY2" fmla="*/ 242746 h 1949498"/>
                  <a:gd name="connsiteX3" fmla="*/ 911176 w 911176"/>
                  <a:gd name="connsiteY3" fmla="*/ 242905 h 1949498"/>
                  <a:gd name="connsiteX4" fmla="*/ 854538 w 911176"/>
                  <a:gd name="connsiteY4" fmla="*/ 279638 h 1949498"/>
                  <a:gd name="connsiteX5" fmla="*/ 564585 w 911176"/>
                  <a:gd name="connsiteY5" fmla="*/ 976036 h 1949498"/>
                  <a:gd name="connsiteX6" fmla="*/ 534993 w 911176"/>
                  <a:gd name="connsiteY6" fmla="*/ 1629875 h 1949498"/>
                  <a:gd name="connsiteX7" fmla="*/ 484496 w 911176"/>
                  <a:gd name="connsiteY7" fmla="*/ 1712664 h 1949498"/>
                  <a:gd name="connsiteX8" fmla="*/ 345287 w 911176"/>
                  <a:gd name="connsiteY8" fmla="*/ 1949498 h 1949498"/>
                  <a:gd name="connsiteX9" fmla="*/ 64229 w 911176"/>
                  <a:gd name="connsiteY9" fmla="*/ 995076 h 1949498"/>
                  <a:gd name="connsiteX10" fmla="*/ 556749 w 911176"/>
                  <a:gd name="connsiteY10" fmla="*/ 645 h 1949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1176" h="1949498">
                    <a:moveTo>
                      <a:pt x="556749" y="645"/>
                    </a:moveTo>
                    <a:cubicBezTo>
                      <a:pt x="600474" y="3180"/>
                      <a:pt x="642067" y="13183"/>
                      <a:pt x="679371" y="30800"/>
                    </a:cubicBezTo>
                    <a:cubicBezTo>
                      <a:pt x="648963" y="24052"/>
                      <a:pt x="811060" y="66838"/>
                      <a:pt x="911099" y="242746"/>
                    </a:cubicBezTo>
                    <a:lnTo>
                      <a:pt x="911176" y="242905"/>
                    </a:lnTo>
                    <a:lnTo>
                      <a:pt x="854538" y="279638"/>
                    </a:lnTo>
                    <a:cubicBezTo>
                      <a:pt x="693161" y="401572"/>
                      <a:pt x="566707" y="625654"/>
                      <a:pt x="564585" y="976036"/>
                    </a:cubicBezTo>
                    <a:lnTo>
                      <a:pt x="534993" y="1629875"/>
                    </a:lnTo>
                    <a:lnTo>
                      <a:pt x="484496" y="1712664"/>
                    </a:lnTo>
                    <a:cubicBezTo>
                      <a:pt x="438649" y="1787829"/>
                      <a:pt x="392524" y="1864883"/>
                      <a:pt x="345287" y="1949498"/>
                    </a:cubicBezTo>
                    <a:lnTo>
                      <a:pt x="64229" y="995076"/>
                    </a:lnTo>
                    <a:cubicBezTo>
                      <a:pt x="-159905" y="331109"/>
                      <a:pt x="250672" y="-17096"/>
                      <a:pt x="556749" y="645"/>
                    </a:cubicBezTo>
                    <a:close/>
                  </a:path>
                </a:pathLst>
              </a:custGeom>
              <a:solidFill>
                <a:srgbClr val="3C5B9B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3"/>
              <p:cNvSpPr/>
              <p:nvPr/>
            </p:nvSpPr>
            <p:spPr>
              <a:xfrm>
                <a:off x="3322445" y="2664067"/>
                <a:ext cx="2666037" cy="2697491"/>
              </a:xfrm>
              <a:custGeom>
                <a:avLst/>
                <a:gdLst>
                  <a:gd name="connsiteX0" fmla="*/ 0 w 2839181"/>
                  <a:gd name="connsiteY0" fmla="*/ 0 h 2575100"/>
                  <a:gd name="connsiteX1" fmla="*/ 2839181 w 2839181"/>
                  <a:gd name="connsiteY1" fmla="*/ 0 h 2575100"/>
                  <a:gd name="connsiteX2" fmla="*/ 2839181 w 2839181"/>
                  <a:gd name="connsiteY2" fmla="*/ 2575100 h 2575100"/>
                  <a:gd name="connsiteX3" fmla="*/ 0 w 2839181"/>
                  <a:gd name="connsiteY3" fmla="*/ 2575100 h 2575100"/>
                  <a:gd name="connsiteX4" fmla="*/ 0 w 2839181"/>
                  <a:gd name="connsiteY4" fmla="*/ 0 h 2575100"/>
                  <a:gd name="connsiteX0" fmla="*/ 24788 w 2839181"/>
                  <a:gd name="connsiteY0" fmla="*/ 206566 h 2575100"/>
                  <a:gd name="connsiteX1" fmla="*/ 2839181 w 2839181"/>
                  <a:gd name="connsiteY1" fmla="*/ 0 h 2575100"/>
                  <a:gd name="connsiteX2" fmla="*/ 2839181 w 2839181"/>
                  <a:gd name="connsiteY2" fmla="*/ 2575100 h 2575100"/>
                  <a:gd name="connsiteX3" fmla="*/ 0 w 2839181"/>
                  <a:gd name="connsiteY3" fmla="*/ 2575100 h 2575100"/>
                  <a:gd name="connsiteX4" fmla="*/ 24788 w 2839181"/>
                  <a:gd name="connsiteY4" fmla="*/ 206566 h 2575100"/>
                  <a:gd name="connsiteX0" fmla="*/ 24788 w 2839181"/>
                  <a:gd name="connsiteY0" fmla="*/ 206566 h 2575100"/>
                  <a:gd name="connsiteX1" fmla="*/ 784412 w 2839181"/>
                  <a:gd name="connsiteY1" fmla="*/ 143299 h 2575100"/>
                  <a:gd name="connsiteX2" fmla="*/ 2839181 w 2839181"/>
                  <a:gd name="connsiteY2" fmla="*/ 0 h 2575100"/>
                  <a:gd name="connsiteX3" fmla="*/ 2839181 w 2839181"/>
                  <a:gd name="connsiteY3" fmla="*/ 2575100 h 2575100"/>
                  <a:gd name="connsiteX4" fmla="*/ 0 w 2839181"/>
                  <a:gd name="connsiteY4" fmla="*/ 2575100 h 2575100"/>
                  <a:gd name="connsiteX5" fmla="*/ 24788 w 2839181"/>
                  <a:gd name="connsiteY5" fmla="*/ 206566 h 2575100"/>
                  <a:gd name="connsiteX0" fmla="*/ 24788 w 2839181"/>
                  <a:gd name="connsiteY0" fmla="*/ 206566 h 2575100"/>
                  <a:gd name="connsiteX1" fmla="*/ 784412 w 2839181"/>
                  <a:gd name="connsiteY1" fmla="*/ 143299 h 2575100"/>
                  <a:gd name="connsiteX2" fmla="*/ 1555593 w 2839181"/>
                  <a:gd name="connsiteY2" fmla="*/ 88215 h 2575100"/>
                  <a:gd name="connsiteX3" fmla="*/ 2839181 w 2839181"/>
                  <a:gd name="connsiteY3" fmla="*/ 0 h 2575100"/>
                  <a:gd name="connsiteX4" fmla="*/ 2839181 w 2839181"/>
                  <a:gd name="connsiteY4" fmla="*/ 2575100 h 2575100"/>
                  <a:gd name="connsiteX5" fmla="*/ 0 w 2839181"/>
                  <a:gd name="connsiteY5" fmla="*/ 2575100 h 2575100"/>
                  <a:gd name="connsiteX6" fmla="*/ 24788 w 2839181"/>
                  <a:gd name="connsiteY6" fmla="*/ 206566 h 2575100"/>
                  <a:gd name="connsiteX0" fmla="*/ 24788 w 2839181"/>
                  <a:gd name="connsiteY0" fmla="*/ 322164 h 2690698"/>
                  <a:gd name="connsiteX1" fmla="*/ 462169 w 2839181"/>
                  <a:gd name="connsiteY1" fmla="*/ 0 h 2690698"/>
                  <a:gd name="connsiteX2" fmla="*/ 1555593 w 2839181"/>
                  <a:gd name="connsiteY2" fmla="*/ 203813 h 2690698"/>
                  <a:gd name="connsiteX3" fmla="*/ 2839181 w 2839181"/>
                  <a:gd name="connsiteY3" fmla="*/ 115598 h 2690698"/>
                  <a:gd name="connsiteX4" fmla="*/ 2839181 w 2839181"/>
                  <a:gd name="connsiteY4" fmla="*/ 2690698 h 2690698"/>
                  <a:gd name="connsiteX5" fmla="*/ 0 w 2839181"/>
                  <a:gd name="connsiteY5" fmla="*/ 2690698 h 2690698"/>
                  <a:gd name="connsiteX6" fmla="*/ 24788 w 2839181"/>
                  <a:gd name="connsiteY6" fmla="*/ 322164 h 2690698"/>
                  <a:gd name="connsiteX0" fmla="*/ 24788 w 2839181"/>
                  <a:gd name="connsiteY0" fmla="*/ 399281 h 2767815"/>
                  <a:gd name="connsiteX1" fmla="*/ 462169 w 2839181"/>
                  <a:gd name="connsiteY1" fmla="*/ 77117 h 2767815"/>
                  <a:gd name="connsiteX2" fmla="*/ 880810 w 2839181"/>
                  <a:gd name="connsiteY2" fmla="*/ 0 h 2767815"/>
                  <a:gd name="connsiteX3" fmla="*/ 2839181 w 2839181"/>
                  <a:gd name="connsiteY3" fmla="*/ 192715 h 2767815"/>
                  <a:gd name="connsiteX4" fmla="*/ 2839181 w 2839181"/>
                  <a:gd name="connsiteY4" fmla="*/ 2767815 h 2767815"/>
                  <a:gd name="connsiteX5" fmla="*/ 0 w 2839181"/>
                  <a:gd name="connsiteY5" fmla="*/ 2767815 h 2767815"/>
                  <a:gd name="connsiteX6" fmla="*/ 24788 w 2839181"/>
                  <a:gd name="connsiteY6" fmla="*/ 399281 h 2767815"/>
                  <a:gd name="connsiteX0" fmla="*/ 24788 w 2839181"/>
                  <a:gd name="connsiteY0" fmla="*/ 399281 h 2767815"/>
                  <a:gd name="connsiteX1" fmla="*/ 470432 w 2839181"/>
                  <a:gd name="connsiteY1" fmla="*/ 110168 h 2767815"/>
                  <a:gd name="connsiteX2" fmla="*/ 880810 w 2839181"/>
                  <a:gd name="connsiteY2" fmla="*/ 0 h 2767815"/>
                  <a:gd name="connsiteX3" fmla="*/ 2839181 w 2839181"/>
                  <a:gd name="connsiteY3" fmla="*/ 192715 h 2767815"/>
                  <a:gd name="connsiteX4" fmla="*/ 2839181 w 2839181"/>
                  <a:gd name="connsiteY4" fmla="*/ 2767815 h 2767815"/>
                  <a:gd name="connsiteX5" fmla="*/ 0 w 2839181"/>
                  <a:gd name="connsiteY5" fmla="*/ 2767815 h 2767815"/>
                  <a:gd name="connsiteX6" fmla="*/ 24788 w 2839181"/>
                  <a:gd name="connsiteY6" fmla="*/ 399281 h 2767815"/>
                  <a:gd name="connsiteX0" fmla="*/ 24788 w 2839181"/>
                  <a:gd name="connsiteY0" fmla="*/ 437840 h 2806374"/>
                  <a:gd name="connsiteX1" fmla="*/ 470432 w 2839181"/>
                  <a:gd name="connsiteY1" fmla="*/ 148727 h 2806374"/>
                  <a:gd name="connsiteX2" fmla="*/ 883564 w 2839181"/>
                  <a:gd name="connsiteY2" fmla="*/ 0 h 2806374"/>
                  <a:gd name="connsiteX3" fmla="*/ 2839181 w 2839181"/>
                  <a:gd name="connsiteY3" fmla="*/ 231274 h 2806374"/>
                  <a:gd name="connsiteX4" fmla="*/ 2839181 w 2839181"/>
                  <a:gd name="connsiteY4" fmla="*/ 2806374 h 2806374"/>
                  <a:gd name="connsiteX5" fmla="*/ 0 w 2839181"/>
                  <a:gd name="connsiteY5" fmla="*/ 2806374 h 2806374"/>
                  <a:gd name="connsiteX6" fmla="*/ 24788 w 2839181"/>
                  <a:gd name="connsiteY6" fmla="*/ 437840 h 2806374"/>
                  <a:gd name="connsiteX0" fmla="*/ 24788 w 2839181"/>
                  <a:gd name="connsiteY0" fmla="*/ 437840 h 2806374"/>
                  <a:gd name="connsiteX1" fmla="*/ 470432 w 2839181"/>
                  <a:gd name="connsiteY1" fmla="*/ 148727 h 2806374"/>
                  <a:gd name="connsiteX2" fmla="*/ 883564 w 2839181"/>
                  <a:gd name="connsiteY2" fmla="*/ 0 h 2806374"/>
                  <a:gd name="connsiteX3" fmla="*/ 1448178 w 2839181"/>
                  <a:gd name="connsiteY3" fmla="*/ 68856 h 2806374"/>
                  <a:gd name="connsiteX4" fmla="*/ 2839181 w 2839181"/>
                  <a:gd name="connsiteY4" fmla="*/ 231274 h 2806374"/>
                  <a:gd name="connsiteX5" fmla="*/ 2839181 w 2839181"/>
                  <a:gd name="connsiteY5" fmla="*/ 2806374 h 2806374"/>
                  <a:gd name="connsiteX6" fmla="*/ 0 w 2839181"/>
                  <a:gd name="connsiteY6" fmla="*/ 2806374 h 2806374"/>
                  <a:gd name="connsiteX7" fmla="*/ 24788 w 2839181"/>
                  <a:gd name="connsiteY7" fmla="*/ 437840 h 2806374"/>
                  <a:gd name="connsiteX0" fmla="*/ 24788 w 2839181"/>
                  <a:gd name="connsiteY0" fmla="*/ 437840 h 2806374"/>
                  <a:gd name="connsiteX1" fmla="*/ 470432 w 2839181"/>
                  <a:gd name="connsiteY1" fmla="*/ 148727 h 2806374"/>
                  <a:gd name="connsiteX2" fmla="*/ 883564 w 2839181"/>
                  <a:gd name="connsiteY2" fmla="*/ 0 h 2806374"/>
                  <a:gd name="connsiteX3" fmla="*/ 1244366 w 2839181"/>
                  <a:gd name="connsiteY3" fmla="*/ 27542 h 2806374"/>
                  <a:gd name="connsiteX4" fmla="*/ 2839181 w 2839181"/>
                  <a:gd name="connsiteY4" fmla="*/ 231274 h 2806374"/>
                  <a:gd name="connsiteX5" fmla="*/ 2839181 w 2839181"/>
                  <a:gd name="connsiteY5" fmla="*/ 2806374 h 2806374"/>
                  <a:gd name="connsiteX6" fmla="*/ 0 w 2839181"/>
                  <a:gd name="connsiteY6" fmla="*/ 2806374 h 2806374"/>
                  <a:gd name="connsiteX7" fmla="*/ 24788 w 2839181"/>
                  <a:gd name="connsiteY7" fmla="*/ 437840 h 2806374"/>
                  <a:gd name="connsiteX0" fmla="*/ 24788 w 2839181"/>
                  <a:gd name="connsiteY0" fmla="*/ 437840 h 2806374"/>
                  <a:gd name="connsiteX1" fmla="*/ 470432 w 2839181"/>
                  <a:gd name="connsiteY1" fmla="*/ 148727 h 2806374"/>
                  <a:gd name="connsiteX2" fmla="*/ 883564 w 2839181"/>
                  <a:gd name="connsiteY2" fmla="*/ 0 h 2806374"/>
                  <a:gd name="connsiteX3" fmla="*/ 1244366 w 2839181"/>
                  <a:gd name="connsiteY3" fmla="*/ 27542 h 2806374"/>
                  <a:gd name="connsiteX4" fmla="*/ 1872328 w 2839181"/>
                  <a:gd name="connsiteY4" fmla="*/ 107415 h 2806374"/>
                  <a:gd name="connsiteX5" fmla="*/ 2839181 w 2839181"/>
                  <a:gd name="connsiteY5" fmla="*/ 231274 h 2806374"/>
                  <a:gd name="connsiteX6" fmla="*/ 2839181 w 2839181"/>
                  <a:gd name="connsiteY6" fmla="*/ 2806374 h 2806374"/>
                  <a:gd name="connsiteX7" fmla="*/ 0 w 2839181"/>
                  <a:gd name="connsiteY7" fmla="*/ 2806374 h 2806374"/>
                  <a:gd name="connsiteX8" fmla="*/ 24788 w 2839181"/>
                  <a:gd name="connsiteY8" fmla="*/ 437840 h 2806374"/>
                  <a:gd name="connsiteX0" fmla="*/ 24788 w 2839181"/>
                  <a:gd name="connsiteY0" fmla="*/ 437840 h 2806374"/>
                  <a:gd name="connsiteX1" fmla="*/ 470432 w 2839181"/>
                  <a:gd name="connsiteY1" fmla="*/ 148727 h 2806374"/>
                  <a:gd name="connsiteX2" fmla="*/ 883564 w 2839181"/>
                  <a:gd name="connsiteY2" fmla="*/ 0 h 2806374"/>
                  <a:gd name="connsiteX3" fmla="*/ 1244366 w 2839181"/>
                  <a:gd name="connsiteY3" fmla="*/ 27542 h 2806374"/>
                  <a:gd name="connsiteX4" fmla="*/ 1555593 w 2839181"/>
                  <a:gd name="connsiteY4" fmla="*/ 74365 h 2806374"/>
                  <a:gd name="connsiteX5" fmla="*/ 2839181 w 2839181"/>
                  <a:gd name="connsiteY5" fmla="*/ 231274 h 2806374"/>
                  <a:gd name="connsiteX6" fmla="*/ 2839181 w 2839181"/>
                  <a:gd name="connsiteY6" fmla="*/ 2806374 h 2806374"/>
                  <a:gd name="connsiteX7" fmla="*/ 0 w 2839181"/>
                  <a:gd name="connsiteY7" fmla="*/ 2806374 h 2806374"/>
                  <a:gd name="connsiteX8" fmla="*/ 24788 w 2839181"/>
                  <a:gd name="connsiteY8" fmla="*/ 437840 h 2806374"/>
                  <a:gd name="connsiteX0" fmla="*/ 24788 w 2839181"/>
                  <a:gd name="connsiteY0" fmla="*/ 437840 h 2806374"/>
                  <a:gd name="connsiteX1" fmla="*/ 470432 w 2839181"/>
                  <a:gd name="connsiteY1" fmla="*/ 148727 h 2806374"/>
                  <a:gd name="connsiteX2" fmla="*/ 883564 w 2839181"/>
                  <a:gd name="connsiteY2" fmla="*/ 0 h 2806374"/>
                  <a:gd name="connsiteX3" fmla="*/ 1244366 w 2839181"/>
                  <a:gd name="connsiteY3" fmla="*/ 27542 h 2806374"/>
                  <a:gd name="connsiteX4" fmla="*/ 1555593 w 2839181"/>
                  <a:gd name="connsiteY4" fmla="*/ 74365 h 2806374"/>
                  <a:gd name="connsiteX5" fmla="*/ 2051352 w 2839181"/>
                  <a:gd name="connsiteY5" fmla="*/ 134957 h 2806374"/>
                  <a:gd name="connsiteX6" fmla="*/ 2839181 w 2839181"/>
                  <a:gd name="connsiteY6" fmla="*/ 231274 h 2806374"/>
                  <a:gd name="connsiteX7" fmla="*/ 2839181 w 2839181"/>
                  <a:gd name="connsiteY7" fmla="*/ 2806374 h 2806374"/>
                  <a:gd name="connsiteX8" fmla="*/ 0 w 2839181"/>
                  <a:gd name="connsiteY8" fmla="*/ 2806374 h 2806374"/>
                  <a:gd name="connsiteX9" fmla="*/ 24788 w 2839181"/>
                  <a:gd name="connsiteY9" fmla="*/ 437840 h 2806374"/>
                  <a:gd name="connsiteX0" fmla="*/ 24788 w 2839181"/>
                  <a:gd name="connsiteY0" fmla="*/ 437840 h 2806374"/>
                  <a:gd name="connsiteX1" fmla="*/ 470432 w 2839181"/>
                  <a:gd name="connsiteY1" fmla="*/ 148727 h 2806374"/>
                  <a:gd name="connsiteX2" fmla="*/ 883564 w 2839181"/>
                  <a:gd name="connsiteY2" fmla="*/ 0 h 2806374"/>
                  <a:gd name="connsiteX3" fmla="*/ 1244366 w 2839181"/>
                  <a:gd name="connsiteY3" fmla="*/ 27542 h 2806374"/>
                  <a:gd name="connsiteX4" fmla="*/ 1555593 w 2839181"/>
                  <a:gd name="connsiteY4" fmla="*/ 74365 h 2806374"/>
                  <a:gd name="connsiteX5" fmla="*/ 1938429 w 2839181"/>
                  <a:gd name="connsiteY5" fmla="*/ 104661 h 2806374"/>
                  <a:gd name="connsiteX6" fmla="*/ 2839181 w 2839181"/>
                  <a:gd name="connsiteY6" fmla="*/ 231274 h 2806374"/>
                  <a:gd name="connsiteX7" fmla="*/ 2839181 w 2839181"/>
                  <a:gd name="connsiteY7" fmla="*/ 2806374 h 2806374"/>
                  <a:gd name="connsiteX8" fmla="*/ 0 w 2839181"/>
                  <a:gd name="connsiteY8" fmla="*/ 2806374 h 2806374"/>
                  <a:gd name="connsiteX9" fmla="*/ 24788 w 2839181"/>
                  <a:gd name="connsiteY9" fmla="*/ 437840 h 2806374"/>
                  <a:gd name="connsiteX0" fmla="*/ 24788 w 2839181"/>
                  <a:gd name="connsiteY0" fmla="*/ 437840 h 2806374"/>
                  <a:gd name="connsiteX1" fmla="*/ 470432 w 2839181"/>
                  <a:gd name="connsiteY1" fmla="*/ 148727 h 2806374"/>
                  <a:gd name="connsiteX2" fmla="*/ 883564 w 2839181"/>
                  <a:gd name="connsiteY2" fmla="*/ 0 h 2806374"/>
                  <a:gd name="connsiteX3" fmla="*/ 1244366 w 2839181"/>
                  <a:gd name="connsiteY3" fmla="*/ 27542 h 2806374"/>
                  <a:gd name="connsiteX4" fmla="*/ 1555593 w 2839181"/>
                  <a:gd name="connsiteY4" fmla="*/ 74365 h 2806374"/>
                  <a:gd name="connsiteX5" fmla="*/ 1938429 w 2839181"/>
                  <a:gd name="connsiteY5" fmla="*/ 104661 h 2806374"/>
                  <a:gd name="connsiteX6" fmla="*/ 2357193 w 2839181"/>
                  <a:gd name="connsiteY6" fmla="*/ 300130 h 2806374"/>
                  <a:gd name="connsiteX7" fmla="*/ 2839181 w 2839181"/>
                  <a:gd name="connsiteY7" fmla="*/ 2806374 h 2806374"/>
                  <a:gd name="connsiteX8" fmla="*/ 0 w 2839181"/>
                  <a:gd name="connsiteY8" fmla="*/ 2806374 h 2806374"/>
                  <a:gd name="connsiteX9" fmla="*/ 24788 w 2839181"/>
                  <a:gd name="connsiteY9" fmla="*/ 437840 h 2806374"/>
                  <a:gd name="connsiteX0" fmla="*/ 24788 w 2839181"/>
                  <a:gd name="connsiteY0" fmla="*/ 437840 h 2806374"/>
                  <a:gd name="connsiteX1" fmla="*/ 470432 w 2839181"/>
                  <a:gd name="connsiteY1" fmla="*/ 148727 h 2806374"/>
                  <a:gd name="connsiteX2" fmla="*/ 883564 w 2839181"/>
                  <a:gd name="connsiteY2" fmla="*/ 0 h 2806374"/>
                  <a:gd name="connsiteX3" fmla="*/ 1244366 w 2839181"/>
                  <a:gd name="connsiteY3" fmla="*/ 27542 h 2806374"/>
                  <a:gd name="connsiteX4" fmla="*/ 1555593 w 2839181"/>
                  <a:gd name="connsiteY4" fmla="*/ 74365 h 2806374"/>
                  <a:gd name="connsiteX5" fmla="*/ 1938429 w 2839181"/>
                  <a:gd name="connsiteY5" fmla="*/ 104661 h 2806374"/>
                  <a:gd name="connsiteX6" fmla="*/ 2357193 w 2839181"/>
                  <a:gd name="connsiteY6" fmla="*/ 300130 h 2806374"/>
                  <a:gd name="connsiteX7" fmla="*/ 2464484 w 2839181"/>
                  <a:gd name="connsiteY7" fmla="*/ 886858 h 2806374"/>
                  <a:gd name="connsiteX8" fmla="*/ 2839181 w 2839181"/>
                  <a:gd name="connsiteY8" fmla="*/ 2806374 h 2806374"/>
                  <a:gd name="connsiteX9" fmla="*/ 0 w 2839181"/>
                  <a:gd name="connsiteY9" fmla="*/ 2806374 h 2806374"/>
                  <a:gd name="connsiteX10" fmla="*/ 24788 w 2839181"/>
                  <a:gd name="connsiteY10" fmla="*/ 437840 h 2806374"/>
                  <a:gd name="connsiteX0" fmla="*/ 24788 w 2839181"/>
                  <a:gd name="connsiteY0" fmla="*/ 437840 h 2806374"/>
                  <a:gd name="connsiteX1" fmla="*/ 470432 w 2839181"/>
                  <a:gd name="connsiteY1" fmla="*/ 148727 h 2806374"/>
                  <a:gd name="connsiteX2" fmla="*/ 883564 w 2839181"/>
                  <a:gd name="connsiteY2" fmla="*/ 0 h 2806374"/>
                  <a:gd name="connsiteX3" fmla="*/ 1244366 w 2839181"/>
                  <a:gd name="connsiteY3" fmla="*/ 27542 h 2806374"/>
                  <a:gd name="connsiteX4" fmla="*/ 1555593 w 2839181"/>
                  <a:gd name="connsiteY4" fmla="*/ 74365 h 2806374"/>
                  <a:gd name="connsiteX5" fmla="*/ 1938429 w 2839181"/>
                  <a:gd name="connsiteY5" fmla="*/ 104661 h 2806374"/>
                  <a:gd name="connsiteX6" fmla="*/ 2357193 w 2839181"/>
                  <a:gd name="connsiteY6" fmla="*/ 300130 h 2806374"/>
                  <a:gd name="connsiteX7" fmla="*/ 2585670 w 2839181"/>
                  <a:gd name="connsiteY7" fmla="*/ 674784 h 2806374"/>
                  <a:gd name="connsiteX8" fmla="*/ 2839181 w 2839181"/>
                  <a:gd name="connsiteY8" fmla="*/ 2806374 h 2806374"/>
                  <a:gd name="connsiteX9" fmla="*/ 0 w 2839181"/>
                  <a:gd name="connsiteY9" fmla="*/ 2806374 h 2806374"/>
                  <a:gd name="connsiteX10" fmla="*/ 24788 w 2839181"/>
                  <a:gd name="connsiteY10" fmla="*/ 437840 h 2806374"/>
                  <a:gd name="connsiteX0" fmla="*/ 24788 w 2839181"/>
                  <a:gd name="connsiteY0" fmla="*/ 437840 h 2806374"/>
                  <a:gd name="connsiteX1" fmla="*/ 470432 w 2839181"/>
                  <a:gd name="connsiteY1" fmla="*/ 148727 h 2806374"/>
                  <a:gd name="connsiteX2" fmla="*/ 883564 w 2839181"/>
                  <a:gd name="connsiteY2" fmla="*/ 0 h 2806374"/>
                  <a:gd name="connsiteX3" fmla="*/ 1244366 w 2839181"/>
                  <a:gd name="connsiteY3" fmla="*/ 27542 h 2806374"/>
                  <a:gd name="connsiteX4" fmla="*/ 1555593 w 2839181"/>
                  <a:gd name="connsiteY4" fmla="*/ 74365 h 2806374"/>
                  <a:gd name="connsiteX5" fmla="*/ 1938429 w 2839181"/>
                  <a:gd name="connsiteY5" fmla="*/ 104661 h 2806374"/>
                  <a:gd name="connsiteX6" fmla="*/ 2357193 w 2839181"/>
                  <a:gd name="connsiteY6" fmla="*/ 300130 h 2806374"/>
                  <a:gd name="connsiteX7" fmla="*/ 2585670 w 2839181"/>
                  <a:gd name="connsiteY7" fmla="*/ 674784 h 2806374"/>
                  <a:gd name="connsiteX8" fmla="*/ 2654525 w 2839181"/>
                  <a:gd name="connsiteY8" fmla="*/ 1247661 h 2806374"/>
                  <a:gd name="connsiteX9" fmla="*/ 2839181 w 2839181"/>
                  <a:gd name="connsiteY9" fmla="*/ 2806374 h 2806374"/>
                  <a:gd name="connsiteX10" fmla="*/ 0 w 2839181"/>
                  <a:gd name="connsiteY10" fmla="*/ 2806374 h 2806374"/>
                  <a:gd name="connsiteX11" fmla="*/ 24788 w 2839181"/>
                  <a:gd name="connsiteY11" fmla="*/ 437840 h 2806374"/>
                  <a:gd name="connsiteX0" fmla="*/ 24788 w 2839181"/>
                  <a:gd name="connsiteY0" fmla="*/ 437840 h 2806374"/>
                  <a:gd name="connsiteX1" fmla="*/ 470432 w 2839181"/>
                  <a:gd name="connsiteY1" fmla="*/ 148727 h 2806374"/>
                  <a:gd name="connsiteX2" fmla="*/ 883564 w 2839181"/>
                  <a:gd name="connsiteY2" fmla="*/ 0 h 2806374"/>
                  <a:gd name="connsiteX3" fmla="*/ 1244366 w 2839181"/>
                  <a:gd name="connsiteY3" fmla="*/ 27542 h 2806374"/>
                  <a:gd name="connsiteX4" fmla="*/ 1555593 w 2839181"/>
                  <a:gd name="connsiteY4" fmla="*/ 74365 h 2806374"/>
                  <a:gd name="connsiteX5" fmla="*/ 1938429 w 2839181"/>
                  <a:gd name="connsiteY5" fmla="*/ 104661 h 2806374"/>
                  <a:gd name="connsiteX6" fmla="*/ 2357193 w 2839181"/>
                  <a:gd name="connsiteY6" fmla="*/ 300130 h 2806374"/>
                  <a:gd name="connsiteX7" fmla="*/ 2585670 w 2839181"/>
                  <a:gd name="connsiteY7" fmla="*/ 674784 h 2806374"/>
                  <a:gd name="connsiteX8" fmla="*/ 2690330 w 2839181"/>
                  <a:gd name="connsiteY8" fmla="*/ 1060375 h 2806374"/>
                  <a:gd name="connsiteX9" fmla="*/ 2839181 w 2839181"/>
                  <a:gd name="connsiteY9" fmla="*/ 2806374 h 2806374"/>
                  <a:gd name="connsiteX10" fmla="*/ 0 w 2839181"/>
                  <a:gd name="connsiteY10" fmla="*/ 2806374 h 2806374"/>
                  <a:gd name="connsiteX11" fmla="*/ 24788 w 2839181"/>
                  <a:gd name="connsiteY11" fmla="*/ 437840 h 2806374"/>
                  <a:gd name="connsiteX0" fmla="*/ 24788 w 2839181"/>
                  <a:gd name="connsiteY0" fmla="*/ 437840 h 2806374"/>
                  <a:gd name="connsiteX1" fmla="*/ 470432 w 2839181"/>
                  <a:gd name="connsiteY1" fmla="*/ 148727 h 2806374"/>
                  <a:gd name="connsiteX2" fmla="*/ 883564 w 2839181"/>
                  <a:gd name="connsiteY2" fmla="*/ 0 h 2806374"/>
                  <a:gd name="connsiteX3" fmla="*/ 1244366 w 2839181"/>
                  <a:gd name="connsiteY3" fmla="*/ 27542 h 2806374"/>
                  <a:gd name="connsiteX4" fmla="*/ 1555593 w 2839181"/>
                  <a:gd name="connsiteY4" fmla="*/ 74365 h 2806374"/>
                  <a:gd name="connsiteX5" fmla="*/ 1938429 w 2839181"/>
                  <a:gd name="connsiteY5" fmla="*/ 104661 h 2806374"/>
                  <a:gd name="connsiteX6" fmla="*/ 2357193 w 2839181"/>
                  <a:gd name="connsiteY6" fmla="*/ 300130 h 2806374"/>
                  <a:gd name="connsiteX7" fmla="*/ 2585670 w 2839181"/>
                  <a:gd name="connsiteY7" fmla="*/ 674784 h 2806374"/>
                  <a:gd name="connsiteX8" fmla="*/ 2690330 w 2839181"/>
                  <a:gd name="connsiteY8" fmla="*/ 1060375 h 2806374"/>
                  <a:gd name="connsiteX9" fmla="*/ 2731643 w 2839181"/>
                  <a:gd name="connsiteY9" fmla="*/ 1495540 h 2806374"/>
                  <a:gd name="connsiteX10" fmla="*/ 2839181 w 2839181"/>
                  <a:gd name="connsiteY10" fmla="*/ 2806374 h 2806374"/>
                  <a:gd name="connsiteX11" fmla="*/ 0 w 2839181"/>
                  <a:gd name="connsiteY11" fmla="*/ 2806374 h 2806374"/>
                  <a:gd name="connsiteX12" fmla="*/ 24788 w 2839181"/>
                  <a:gd name="connsiteY12" fmla="*/ 437840 h 2806374"/>
                  <a:gd name="connsiteX0" fmla="*/ 24788 w 2839181"/>
                  <a:gd name="connsiteY0" fmla="*/ 437840 h 2806374"/>
                  <a:gd name="connsiteX1" fmla="*/ 470432 w 2839181"/>
                  <a:gd name="connsiteY1" fmla="*/ 148727 h 2806374"/>
                  <a:gd name="connsiteX2" fmla="*/ 883564 w 2839181"/>
                  <a:gd name="connsiteY2" fmla="*/ 0 h 2806374"/>
                  <a:gd name="connsiteX3" fmla="*/ 1244366 w 2839181"/>
                  <a:gd name="connsiteY3" fmla="*/ 27542 h 2806374"/>
                  <a:gd name="connsiteX4" fmla="*/ 1555593 w 2839181"/>
                  <a:gd name="connsiteY4" fmla="*/ 74365 h 2806374"/>
                  <a:gd name="connsiteX5" fmla="*/ 1938429 w 2839181"/>
                  <a:gd name="connsiteY5" fmla="*/ 104661 h 2806374"/>
                  <a:gd name="connsiteX6" fmla="*/ 2357193 w 2839181"/>
                  <a:gd name="connsiteY6" fmla="*/ 300130 h 2806374"/>
                  <a:gd name="connsiteX7" fmla="*/ 2585670 w 2839181"/>
                  <a:gd name="connsiteY7" fmla="*/ 674784 h 2806374"/>
                  <a:gd name="connsiteX8" fmla="*/ 2690330 w 2839181"/>
                  <a:gd name="connsiteY8" fmla="*/ 1060375 h 2806374"/>
                  <a:gd name="connsiteX9" fmla="*/ 2745414 w 2839181"/>
                  <a:gd name="connsiteY9" fmla="*/ 1456981 h 2806374"/>
                  <a:gd name="connsiteX10" fmla="*/ 2839181 w 2839181"/>
                  <a:gd name="connsiteY10" fmla="*/ 2806374 h 2806374"/>
                  <a:gd name="connsiteX11" fmla="*/ 0 w 2839181"/>
                  <a:gd name="connsiteY11" fmla="*/ 2806374 h 2806374"/>
                  <a:gd name="connsiteX12" fmla="*/ 24788 w 2839181"/>
                  <a:gd name="connsiteY12" fmla="*/ 437840 h 2806374"/>
                  <a:gd name="connsiteX0" fmla="*/ 24788 w 2839181"/>
                  <a:gd name="connsiteY0" fmla="*/ 437840 h 2806374"/>
                  <a:gd name="connsiteX1" fmla="*/ 470432 w 2839181"/>
                  <a:gd name="connsiteY1" fmla="*/ 148727 h 2806374"/>
                  <a:gd name="connsiteX2" fmla="*/ 883564 w 2839181"/>
                  <a:gd name="connsiteY2" fmla="*/ 0 h 2806374"/>
                  <a:gd name="connsiteX3" fmla="*/ 1244366 w 2839181"/>
                  <a:gd name="connsiteY3" fmla="*/ 27542 h 2806374"/>
                  <a:gd name="connsiteX4" fmla="*/ 1555593 w 2839181"/>
                  <a:gd name="connsiteY4" fmla="*/ 74365 h 2806374"/>
                  <a:gd name="connsiteX5" fmla="*/ 1938429 w 2839181"/>
                  <a:gd name="connsiteY5" fmla="*/ 104661 h 2806374"/>
                  <a:gd name="connsiteX6" fmla="*/ 2357193 w 2839181"/>
                  <a:gd name="connsiteY6" fmla="*/ 300130 h 2806374"/>
                  <a:gd name="connsiteX7" fmla="*/ 2585670 w 2839181"/>
                  <a:gd name="connsiteY7" fmla="*/ 674784 h 2806374"/>
                  <a:gd name="connsiteX8" fmla="*/ 2690330 w 2839181"/>
                  <a:gd name="connsiteY8" fmla="*/ 1060375 h 2806374"/>
                  <a:gd name="connsiteX9" fmla="*/ 2745414 w 2839181"/>
                  <a:gd name="connsiteY9" fmla="*/ 1456981 h 2806374"/>
                  <a:gd name="connsiteX10" fmla="*/ 2767448 w 2839181"/>
                  <a:gd name="connsiteY10" fmla="*/ 1820538 h 2806374"/>
                  <a:gd name="connsiteX11" fmla="*/ 2839181 w 2839181"/>
                  <a:gd name="connsiteY11" fmla="*/ 2806374 h 2806374"/>
                  <a:gd name="connsiteX12" fmla="*/ 0 w 2839181"/>
                  <a:gd name="connsiteY12" fmla="*/ 2806374 h 2806374"/>
                  <a:gd name="connsiteX13" fmla="*/ 24788 w 2839181"/>
                  <a:gd name="connsiteY13" fmla="*/ 437840 h 2806374"/>
                  <a:gd name="connsiteX0" fmla="*/ 24788 w 2839181"/>
                  <a:gd name="connsiteY0" fmla="*/ 437840 h 2806374"/>
                  <a:gd name="connsiteX1" fmla="*/ 470432 w 2839181"/>
                  <a:gd name="connsiteY1" fmla="*/ 148727 h 2806374"/>
                  <a:gd name="connsiteX2" fmla="*/ 883564 w 2839181"/>
                  <a:gd name="connsiteY2" fmla="*/ 0 h 2806374"/>
                  <a:gd name="connsiteX3" fmla="*/ 1244366 w 2839181"/>
                  <a:gd name="connsiteY3" fmla="*/ 27542 h 2806374"/>
                  <a:gd name="connsiteX4" fmla="*/ 1555593 w 2839181"/>
                  <a:gd name="connsiteY4" fmla="*/ 74365 h 2806374"/>
                  <a:gd name="connsiteX5" fmla="*/ 1938429 w 2839181"/>
                  <a:gd name="connsiteY5" fmla="*/ 104661 h 2806374"/>
                  <a:gd name="connsiteX6" fmla="*/ 2357193 w 2839181"/>
                  <a:gd name="connsiteY6" fmla="*/ 300130 h 2806374"/>
                  <a:gd name="connsiteX7" fmla="*/ 2585670 w 2839181"/>
                  <a:gd name="connsiteY7" fmla="*/ 674784 h 2806374"/>
                  <a:gd name="connsiteX8" fmla="*/ 2690330 w 2839181"/>
                  <a:gd name="connsiteY8" fmla="*/ 1060375 h 2806374"/>
                  <a:gd name="connsiteX9" fmla="*/ 2745414 w 2839181"/>
                  <a:gd name="connsiteY9" fmla="*/ 1456981 h 2806374"/>
                  <a:gd name="connsiteX10" fmla="*/ 2717872 w 2839181"/>
                  <a:gd name="connsiteY10" fmla="*/ 1911427 h 2806374"/>
                  <a:gd name="connsiteX11" fmla="*/ 2839181 w 2839181"/>
                  <a:gd name="connsiteY11" fmla="*/ 2806374 h 2806374"/>
                  <a:gd name="connsiteX12" fmla="*/ 0 w 2839181"/>
                  <a:gd name="connsiteY12" fmla="*/ 2806374 h 2806374"/>
                  <a:gd name="connsiteX13" fmla="*/ 24788 w 2839181"/>
                  <a:gd name="connsiteY13" fmla="*/ 437840 h 2806374"/>
                  <a:gd name="connsiteX0" fmla="*/ 24788 w 2745414"/>
                  <a:gd name="connsiteY0" fmla="*/ 437840 h 2806374"/>
                  <a:gd name="connsiteX1" fmla="*/ 470432 w 2745414"/>
                  <a:gd name="connsiteY1" fmla="*/ 148727 h 2806374"/>
                  <a:gd name="connsiteX2" fmla="*/ 883564 w 2745414"/>
                  <a:gd name="connsiteY2" fmla="*/ 0 h 2806374"/>
                  <a:gd name="connsiteX3" fmla="*/ 1244366 w 2745414"/>
                  <a:gd name="connsiteY3" fmla="*/ 27542 h 2806374"/>
                  <a:gd name="connsiteX4" fmla="*/ 1555593 w 2745414"/>
                  <a:gd name="connsiteY4" fmla="*/ 74365 h 2806374"/>
                  <a:gd name="connsiteX5" fmla="*/ 1938429 w 2745414"/>
                  <a:gd name="connsiteY5" fmla="*/ 104661 h 2806374"/>
                  <a:gd name="connsiteX6" fmla="*/ 2357193 w 2745414"/>
                  <a:gd name="connsiteY6" fmla="*/ 300130 h 2806374"/>
                  <a:gd name="connsiteX7" fmla="*/ 2585670 w 2745414"/>
                  <a:gd name="connsiteY7" fmla="*/ 674784 h 2806374"/>
                  <a:gd name="connsiteX8" fmla="*/ 2690330 w 2745414"/>
                  <a:gd name="connsiteY8" fmla="*/ 1060375 h 2806374"/>
                  <a:gd name="connsiteX9" fmla="*/ 2745414 w 2745414"/>
                  <a:gd name="connsiteY9" fmla="*/ 1456981 h 2806374"/>
                  <a:gd name="connsiteX10" fmla="*/ 2717872 w 2745414"/>
                  <a:gd name="connsiteY10" fmla="*/ 1911427 h 2806374"/>
                  <a:gd name="connsiteX11" fmla="*/ 2494904 w 2745414"/>
                  <a:gd name="connsiteY11" fmla="*/ 2316124 h 2806374"/>
                  <a:gd name="connsiteX12" fmla="*/ 0 w 2745414"/>
                  <a:gd name="connsiteY12" fmla="*/ 2806374 h 2806374"/>
                  <a:gd name="connsiteX13" fmla="*/ 24788 w 2745414"/>
                  <a:gd name="connsiteY13" fmla="*/ 437840 h 2806374"/>
                  <a:gd name="connsiteX0" fmla="*/ 24788 w 2745414"/>
                  <a:gd name="connsiteY0" fmla="*/ 437840 h 2806374"/>
                  <a:gd name="connsiteX1" fmla="*/ 470432 w 2745414"/>
                  <a:gd name="connsiteY1" fmla="*/ 148727 h 2806374"/>
                  <a:gd name="connsiteX2" fmla="*/ 883564 w 2745414"/>
                  <a:gd name="connsiteY2" fmla="*/ 0 h 2806374"/>
                  <a:gd name="connsiteX3" fmla="*/ 1244366 w 2745414"/>
                  <a:gd name="connsiteY3" fmla="*/ 27542 h 2806374"/>
                  <a:gd name="connsiteX4" fmla="*/ 1555593 w 2745414"/>
                  <a:gd name="connsiteY4" fmla="*/ 74365 h 2806374"/>
                  <a:gd name="connsiteX5" fmla="*/ 1938429 w 2745414"/>
                  <a:gd name="connsiteY5" fmla="*/ 104661 h 2806374"/>
                  <a:gd name="connsiteX6" fmla="*/ 2357193 w 2745414"/>
                  <a:gd name="connsiteY6" fmla="*/ 300130 h 2806374"/>
                  <a:gd name="connsiteX7" fmla="*/ 2585670 w 2745414"/>
                  <a:gd name="connsiteY7" fmla="*/ 674784 h 2806374"/>
                  <a:gd name="connsiteX8" fmla="*/ 2690330 w 2745414"/>
                  <a:gd name="connsiteY8" fmla="*/ 1060375 h 2806374"/>
                  <a:gd name="connsiteX9" fmla="*/ 2745414 w 2745414"/>
                  <a:gd name="connsiteY9" fmla="*/ 1456981 h 2806374"/>
                  <a:gd name="connsiteX10" fmla="*/ 2717872 w 2745414"/>
                  <a:gd name="connsiteY10" fmla="*/ 1911427 h 2806374"/>
                  <a:gd name="connsiteX11" fmla="*/ 2494904 w 2745414"/>
                  <a:gd name="connsiteY11" fmla="*/ 2316124 h 2806374"/>
                  <a:gd name="connsiteX12" fmla="*/ 1963217 w 2745414"/>
                  <a:gd name="connsiteY12" fmla="*/ 2418203 h 2806374"/>
                  <a:gd name="connsiteX13" fmla="*/ 0 w 2745414"/>
                  <a:gd name="connsiteY13" fmla="*/ 2806374 h 2806374"/>
                  <a:gd name="connsiteX14" fmla="*/ 24788 w 2745414"/>
                  <a:gd name="connsiteY14" fmla="*/ 437840 h 2806374"/>
                  <a:gd name="connsiteX0" fmla="*/ 24788 w 2745414"/>
                  <a:gd name="connsiteY0" fmla="*/ 437840 h 2806374"/>
                  <a:gd name="connsiteX1" fmla="*/ 470432 w 2745414"/>
                  <a:gd name="connsiteY1" fmla="*/ 148727 h 2806374"/>
                  <a:gd name="connsiteX2" fmla="*/ 883564 w 2745414"/>
                  <a:gd name="connsiteY2" fmla="*/ 0 h 2806374"/>
                  <a:gd name="connsiteX3" fmla="*/ 1244366 w 2745414"/>
                  <a:gd name="connsiteY3" fmla="*/ 27542 h 2806374"/>
                  <a:gd name="connsiteX4" fmla="*/ 1555593 w 2745414"/>
                  <a:gd name="connsiteY4" fmla="*/ 74365 h 2806374"/>
                  <a:gd name="connsiteX5" fmla="*/ 1938429 w 2745414"/>
                  <a:gd name="connsiteY5" fmla="*/ 104661 h 2806374"/>
                  <a:gd name="connsiteX6" fmla="*/ 2357193 w 2745414"/>
                  <a:gd name="connsiteY6" fmla="*/ 300130 h 2806374"/>
                  <a:gd name="connsiteX7" fmla="*/ 2585670 w 2745414"/>
                  <a:gd name="connsiteY7" fmla="*/ 674784 h 2806374"/>
                  <a:gd name="connsiteX8" fmla="*/ 2690330 w 2745414"/>
                  <a:gd name="connsiteY8" fmla="*/ 1060375 h 2806374"/>
                  <a:gd name="connsiteX9" fmla="*/ 2745414 w 2745414"/>
                  <a:gd name="connsiteY9" fmla="*/ 1456981 h 2806374"/>
                  <a:gd name="connsiteX10" fmla="*/ 2717872 w 2745414"/>
                  <a:gd name="connsiteY10" fmla="*/ 1911427 h 2806374"/>
                  <a:gd name="connsiteX11" fmla="*/ 2494904 w 2745414"/>
                  <a:gd name="connsiteY11" fmla="*/ 2316124 h 2806374"/>
                  <a:gd name="connsiteX12" fmla="*/ 2089911 w 2745414"/>
                  <a:gd name="connsiteY12" fmla="*/ 2561422 h 2806374"/>
                  <a:gd name="connsiteX13" fmla="*/ 0 w 2745414"/>
                  <a:gd name="connsiteY13" fmla="*/ 2806374 h 2806374"/>
                  <a:gd name="connsiteX14" fmla="*/ 24788 w 2745414"/>
                  <a:gd name="connsiteY14" fmla="*/ 437840 h 2806374"/>
                  <a:gd name="connsiteX0" fmla="*/ 24788 w 2745414"/>
                  <a:gd name="connsiteY0" fmla="*/ 437840 h 2806374"/>
                  <a:gd name="connsiteX1" fmla="*/ 470432 w 2745414"/>
                  <a:gd name="connsiteY1" fmla="*/ 148727 h 2806374"/>
                  <a:gd name="connsiteX2" fmla="*/ 883564 w 2745414"/>
                  <a:gd name="connsiteY2" fmla="*/ 0 h 2806374"/>
                  <a:gd name="connsiteX3" fmla="*/ 1244366 w 2745414"/>
                  <a:gd name="connsiteY3" fmla="*/ 27542 h 2806374"/>
                  <a:gd name="connsiteX4" fmla="*/ 1555593 w 2745414"/>
                  <a:gd name="connsiteY4" fmla="*/ 74365 h 2806374"/>
                  <a:gd name="connsiteX5" fmla="*/ 1938429 w 2745414"/>
                  <a:gd name="connsiteY5" fmla="*/ 104661 h 2806374"/>
                  <a:gd name="connsiteX6" fmla="*/ 2357193 w 2745414"/>
                  <a:gd name="connsiteY6" fmla="*/ 300130 h 2806374"/>
                  <a:gd name="connsiteX7" fmla="*/ 2585670 w 2745414"/>
                  <a:gd name="connsiteY7" fmla="*/ 674784 h 2806374"/>
                  <a:gd name="connsiteX8" fmla="*/ 2690330 w 2745414"/>
                  <a:gd name="connsiteY8" fmla="*/ 1060375 h 2806374"/>
                  <a:gd name="connsiteX9" fmla="*/ 2745414 w 2745414"/>
                  <a:gd name="connsiteY9" fmla="*/ 1456981 h 2806374"/>
                  <a:gd name="connsiteX10" fmla="*/ 2717872 w 2745414"/>
                  <a:gd name="connsiteY10" fmla="*/ 1911427 h 2806374"/>
                  <a:gd name="connsiteX11" fmla="*/ 2494904 w 2745414"/>
                  <a:gd name="connsiteY11" fmla="*/ 2316124 h 2806374"/>
                  <a:gd name="connsiteX12" fmla="*/ 2089911 w 2745414"/>
                  <a:gd name="connsiteY12" fmla="*/ 2561422 h 2806374"/>
                  <a:gd name="connsiteX13" fmla="*/ 1489491 w 2745414"/>
                  <a:gd name="connsiteY13" fmla="*/ 2630278 h 2806374"/>
                  <a:gd name="connsiteX14" fmla="*/ 0 w 2745414"/>
                  <a:gd name="connsiteY14" fmla="*/ 2806374 h 2806374"/>
                  <a:gd name="connsiteX15" fmla="*/ 24788 w 2745414"/>
                  <a:gd name="connsiteY15" fmla="*/ 437840 h 2806374"/>
                  <a:gd name="connsiteX0" fmla="*/ 24788 w 2745414"/>
                  <a:gd name="connsiteY0" fmla="*/ 437840 h 2806374"/>
                  <a:gd name="connsiteX1" fmla="*/ 470432 w 2745414"/>
                  <a:gd name="connsiteY1" fmla="*/ 148727 h 2806374"/>
                  <a:gd name="connsiteX2" fmla="*/ 883564 w 2745414"/>
                  <a:gd name="connsiteY2" fmla="*/ 0 h 2806374"/>
                  <a:gd name="connsiteX3" fmla="*/ 1244366 w 2745414"/>
                  <a:gd name="connsiteY3" fmla="*/ 27542 h 2806374"/>
                  <a:gd name="connsiteX4" fmla="*/ 1555593 w 2745414"/>
                  <a:gd name="connsiteY4" fmla="*/ 74365 h 2806374"/>
                  <a:gd name="connsiteX5" fmla="*/ 1938429 w 2745414"/>
                  <a:gd name="connsiteY5" fmla="*/ 104661 h 2806374"/>
                  <a:gd name="connsiteX6" fmla="*/ 2357193 w 2745414"/>
                  <a:gd name="connsiteY6" fmla="*/ 300130 h 2806374"/>
                  <a:gd name="connsiteX7" fmla="*/ 2585670 w 2745414"/>
                  <a:gd name="connsiteY7" fmla="*/ 674784 h 2806374"/>
                  <a:gd name="connsiteX8" fmla="*/ 2690330 w 2745414"/>
                  <a:gd name="connsiteY8" fmla="*/ 1060375 h 2806374"/>
                  <a:gd name="connsiteX9" fmla="*/ 2745414 w 2745414"/>
                  <a:gd name="connsiteY9" fmla="*/ 1456981 h 2806374"/>
                  <a:gd name="connsiteX10" fmla="*/ 2717872 w 2745414"/>
                  <a:gd name="connsiteY10" fmla="*/ 1911427 h 2806374"/>
                  <a:gd name="connsiteX11" fmla="*/ 2494904 w 2745414"/>
                  <a:gd name="connsiteY11" fmla="*/ 2316124 h 2806374"/>
                  <a:gd name="connsiteX12" fmla="*/ 2089911 w 2745414"/>
                  <a:gd name="connsiteY12" fmla="*/ 2561422 h 2806374"/>
                  <a:gd name="connsiteX13" fmla="*/ 1690549 w 2745414"/>
                  <a:gd name="connsiteY13" fmla="*/ 2740446 h 2806374"/>
                  <a:gd name="connsiteX14" fmla="*/ 0 w 2745414"/>
                  <a:gd name="connsiteY14" fmla="*/ 2806374 h 2806374"/>
                  <a:gd name="connsiteX15" fmla="*/ 24788 w 2745414"/>
                  <a:gd name="connsiteY15" fmla="*/ 437840 h 2806374"/>
                  <a:gd name="connsiteX0" fmla="*/ 24788 w 2745414"/>
                  <a:gd name="connsiteY0" fmla="*/ 437840 h 2806374"/>
                  <a:gd name="connsiteX1" fmla="*/ 470432 w 2745414"/>
                  <a:gd name="connsiteY1" fmla="*/ 148727 h 2806374"/>
                  <a:gd name="connsiteX2" fmla="*/ 883564 w 2745414"/>
                  <a:gd name="connsiteY2" fmla="*/ 0 h 2806374"/>
                  <a:gd name="connsiteX3" fmla="*/ 1244366 w 2745414"/>
                  <a:gd name="connsiteY3" fmla="*/ 27542 h 2806374"/>
                  <a:gd name="connsiteX4" fmla="*/ 1555593 w 2745414"/>
                  <a:gd name="connsiteY4" fmla="*/ 74365 h 2806374"/>
                  <a:gd name="connsiteX5" fmla="*/ 1938429 w 2745414"/>
                  <a:gd name="connsiteY5" fmla="*/ 104661 h 2806374"/>
                  <a:gd name="connsiteX6" fmla="*/ 2357193 w 2745414"/>
                  <a:gd name="connsiteY6" fmla="*/ 300130 h 2806374"/>
                  <a:gd name="connsiteX7" fmla="*/ 2585670 w 2745414"/>
                  <a:gd name="connsiteY7" fmla="*/ 674784 h 2806374"/>
                  <a:gd name="connsiteX8" fmla="*/ 2690330 w 2745414"/>
                  <a:gd name="connsiteY8" fmla="*/ 1060375 h 2806374"/>
                  <a:gd name="connsiteX9" fmla="*/ 2745414 w 2745414"/>
                  <a:gd name="connsiteY9" fmla="*/ 1456981 h 2806374"/>
                  <a:gd name="connsiteX10" fmla="*/ 2717872 w 2745414"/>
                  <a:gd name="connsiteY10" fmla="*/ 1911427 h 2806374"/>
                  <a:gd name="connsiteX11" fmla="*/ 2494904 w 2745414"/>
                  <a:gd name="connsiteY11" fmla="*/ 2316124 h 2806374"/>
                  <a:gd name="connsiteX12" fmla="*/ 2089911 w 2745414"/>
                  <a:gd name="connsiteY12" fmla="*/ 2561422 h 2806374"/>
                  <a:gd name="connsiteX13" fmla="*/ 1690549 w 2745414"/>
                  <a:gd name="connsiteY13" fmla="*/ 2740446 h 2806374"/>
                  <a:gd name="connsiteX14" fmla="*/ 1059834 w 2745414"/>
                  <a:gd name="connsiteY14" fmla="*/ 2767989 h 2806374"/>
                  <a:gd name="connsiteX15" fmla="*/ 0 w 2745414"/>
                  <a:gd name="connsiteY15" fmla="*/ 2806374 h 2806374"/>
                  <a:gd name="connsiteX16" fmla="*/ 24788 w 2745414"/>
                  <a:gd name="connsiteY16" fmla="*/ 437840 h 2806374"/>
                  <a:gd name="connsiteX0" fmla="*/ 24788 w 2745414"/>
                  <a:gd name="connsiteY0" fmla="*/ 437840 h 2809302"/>
                  <a:gd name="connsiteX1" fmla="*/ 470432 w 2745414"/>
                  <a:gd name="connsiteY1" fmla="*/ 148727 h 2809302"/>
                  <a:gd name="connsiteX2" fmla="*/ 883564 w 2745414"/>
                  <a:gd name="connsiteY2" fmla="*/ 0 h 2809302"/>
                  <a:gd name="connsiteX3" fmla="*/ 1244366 w 2745414"/>
                  <a:gd name="connsiteY3" fmla="*/ 27542 h 2809302"/>
                  <a:gd name="connsiteX4" fmla="*/ 1555593 w 2745414"/>
                  <a:gd name="connsiteY4" fmla="*/ 74365 h 2809302"/>
                  <a:gd name="connsiteX5" fmla="*/ 1938429 w 2745414"/>
                  <a:gd name="connsiteY5" fmla="*/ 104661 h 2809302"/>
                  <a:gd name="connsiteX6" fmla="*/ 2357193 w 2745414"/>
                  <a:gd name="connsiteY6" fmla="*/ 300130 h 2809302"/>
                  <a:gd name="connsiteX7" fmla="*/ 2585670 w 2745414"/>
                  <a:gd name="connsiteY7" fmla="*/ 674784 h 2809302"/>
                  <a:gd name="connsiteX8" fmla="*/ 2690330 w 2745414"/>
                  <a:gd name="connsiteY8" fmla="*/ 1060375 h 2809302"/>
                  <a:gd name="connsiteX9" fmla="*/ 2745414 w 2745414"/>
                  <a:gd name="connsiteY9" fmla="*/ 1456981 h 2809302"/>
                  <a:gd name="connsiteX10" fmla="*/ 2717872 w 2745414"/>
                  <a:gd name="connsiteY10" fmla="*/ 1911427 h 2809302"/>
                  <a:gd name="connsiteX11" fmla="*/ 2494904 w 2745414"/>
                  <a:gd name="connsiteY11" fmla="*/ 2316124 h 2809302"/>
                  <a:gd name="connsiteX12" fmla="*/ 2089911 w 2745414"/>
                  <a:gd name="connsiteY12" fmla="*/ 2561422 h 2809302"/>
                  <a:gd name="connsiteX13" fmla="*/ 1690549 w 2745414"/>
                  <a:gd name="connsiteY13" fmla="*/ 2740446 h 2809302"/>
                  <a:gd name="connsiteX14" fmla="*/ 1233350 w 2745414"/>
                  <a:gd name="connsiteY14" fmla="*/ 2809302 h 2809302"/>
                  <a:gd name="connsiteX15" fmla="*/ 0 w 2745414"/>
                  <a:gd name="connsiteY15" fmla="*/ 2806374 h 2809302"/>
                  <a:gd name="connsiteX16" fmla="*/ 24788 w 2745414"/>
                  <a:gd name="connsiteY16" fmla="*/ 437840 h 2809302"/>
                  <a:gd name="connsiteX0" fmla="*/ 24788 w 2745414"/>
                  <a:gd name="connsiteY0" fmla="*/ 437840 h 2809302"/>
                  <a:gd name="connsiteX1" fmla="*/ 470432 w 2745414"/>
                  <a:gd name="connsiteY1" fmla="*/ 148727 h 2809302"/>
                  <a:gd name="connsiteX2" fmla="*/ 883564 w 2745414"/>
                  <a:gd name="connsiteY2" fmla="*/ 0 h 2809302"/>
                  <a:gd name="connsiteX3" fmla="*/ 1244366 w 2745414"/>
                  <a:gd name="connsiteY3" fmla="*/ 27542 h 2809302"/>
                  <a:gd name="connsiteX4" fmla="*/ 1555593 w 2745414"/>
                  <a:gd name="connsiteY4" fmla="*/ 74365 h 2809302"/>
                  <a:gd name="connsiteX5" fmla="*/ 1938429 w 2745414"/>
                  <a:gd name="connsiteY5" fmla="*/ 104661 h 2809302"/>
                  <a:gd name="connsiteX6" fmla="*/ 2357193 w 2745414"/>
                  <a:gd name="connsiteY6" fmla="*/ 300130 h 2809302"/>
                  <a:gd name="connsiteX7" fmla="*/ 2585670 w 2745414"/>
                  <a:gd name="connsiteY7" fmla="*/ 674784 h 2809302"/>
                  <a:gd name="connsiteX8" fmla="*/ 2690330 w 2745414"/>
                  <a:gd name="connsiteY8" fmla="*/ 1060375 h 2809302"/>
                  <a:gd name="connsiteX9" fmla="*/ 2745414 w 2745414"/>
                  <a:gd name="connsiteY9" fmla="*/ 1456981 h 2809302"/>
                  <a:gd name="connsiteX10" fmla="*/ 2717872 w 2745414"/>
                  <a:gd name="connsiteY10" fmla="*/ 1911427 h 2809302"/>
                  <a:gd name="connsiteX11" fmla="*/ 2494904 w 2745414"/>
                  <a:gd name="connsiteY11" fmla="*/ 2316124 h 2809302"/>
                  <a:gd name="connsiteX12" fmla="*/ 2089911 w 2745414"/>
                  <a:gd name="connsiteY12" fmla="*/ 2561422 h 2809302"/>
                  <a:gd name="connsiteX13" fmla="*/ 1690549 w 2745414"/>
                  <a:gd name="connsiteY13" fmla="*/ 2740446 h 2809302"/>
                  <a:gd name="connsiteX14" fmla="*/ 1233350 w 2745414"/>
                  <a:gd name="connsiteY14" fmla="*/ 2809302 h 2809302"/>
                  <a:gd name="connsiteX15" fmla="*/ 420855 w 2745414"/>
                  <a:gd name="connsiteY15" fmla="*/ 2806548 h 2809302"/>
                  <a:gd name="connsiteX16" fmla="*/ 0 w 2745414"/>
                  <a:gd name="connsiteY16" fmla="*/ 2806374 h 2809302"/>
                  <a:gd name="connsiteX17" fmla="*/ 24788 w 2745414"/>
                  <a:gd name="connsiteY17" fmla="*/ 437840 h 2809302"/>
                  <a:gd name="connsiteX0" fmla="*/ 24788 w 2745414"/>
                  <a:gd name="connsiteY0" fmla="*/ 437840 h 2809302"/>
                  <a:gd name="connsiteX1" fmla="*/ 470432 w 2745414"/>
                  <a:gd name="connsiteY1" fmla="*/ 148727 h 2809302"/>
                  <a:gd name="connsiteX2" fmla="*/ 883564 w 2745414"/>
                  <a:gd name="connsiteY2" fmla="*/ 0 h 2809302"/>
                  <a:gd name="connsiteX3" fmla="*/ 1244366 w 2745414"/>
                  <a:gd name="connsiteY3" fmla="*/ 27542 h 2809302"/>
                  <a:gd name="connsiteX4" fmla="*/ 1555593 w 2745414"/>
                  <a:gd name="connsiteY4" fmla="*/ 74365 h 2809302"/>
                  <a:gd name="connsiteX5" fmla="*/ 1938429 w 2745414"/>
                  <a:gd name="connsiteY5" fmla="*/ 104661 h 2809302"/>
                  <a:gd name="connsiteX6" fmla="*/ 2357193 w 2745414"/>
                  <a:gd name="connsiteY6" fmla="*/ 300130 h 2809302"/>
                  <a:gd name="connsiteX7" fmla="*/ 2585670 w 2745414"/>
                  <a:gd name="connsiteY7" fmla="*/ 674784 h 2809302"/>
                  <a:gd name="connsiteX8" fmla="*/ 2690330 w 2745414"/>
                  <a:gd name="connsiteY8" fmla="*/ 1060375 h 2809302"/>
                  <a:gd name="connsiteX9" fmla="*/ 2745414 w 2745414"/>
                  <a:gd name="connsiteY9" fmla="*/ 1456981 h 2809302"/>
                  <a:gd name="connsiteX10" fmla="*/ 2717872 w 2745414"/>
                  <a:gd name="connsiteY10" fmla="*/ 1911427 h 2809302"/>
                  <a:gd name="connsiteX11" fmla="*/ 2494904 w 2745414"/>
                  <a:gd name="connsiteY11" fmla="*/ 2316124 h 2809302"/>
                  <a:gd name="connsiteX12" fmla="*/ 2089911 w 2745414"/>
                  <a:gd name="connsiteY12" fmla="*/ 2561422 h 2809302"/>
                  <a:gd name="connsiteX13" fmla="*/ 1690549 w 2745414"/>
                  <a:gd name="connsiteY13" fmla="*/ 2740446 h 2809302"/>
                  <a:gd name="connsiteX14" fmla="*/ 1233350 w 2745414"/>
                  <a:gd name="connsiteY14" fmla="*/ 2809302 h 2809302"/>
                  <a:gd name="connsiteX15" fmla="*/ 778903 w 2745414"/>
                  <a:gd name="connsiteY15" fmla="*/ 2765235 h 2809302"/>
                  <a:gd name="connsiteX16" fmla="*/ 0 w 2745414"/>
                  <a:gd name="connsiteY16" fmla="*/ 2806374 h 2809302"/>
                  <a:gd name="connsiteX17" fmla="*/ 24788 w 2745414"/>
                  <a:gd name="connsiteY17" fmla="*/ 437840 h 2809302"/>
                  <a:gd name="connsiteX0" fmla="*/ 0 w 2720626"/>
                  <a:gd name="connsiteY0" fmla="*/ 437840 h 2809302"/>
                  <a:gd name="connsiteX1" fmla="*/ 445644 w 2720626"/>
                  <a:gd name="connsiteY1" fmla="*/ 148727 h 2809302"/>
                  <a:gd name="connsiteX2" fmla="*/ 858776 w 2720626"/>
                  <a:gd name="connsiteY2" fmla="*/ 0 h 2809302"/>
                  <a:gd name="connsiteX3" fmla="*/ 1219578 w 2720626"/>
                  <a:gd name="connsiteY3" fmla="*/ 27542 h 2809302"/>
                  <a:gd name="connsiteX4" fmla="*/ 1530805 w 2720626"/>
                  <a:gd name="connsiteY4" fmla="*/ 74365 h 2809302"/>
                  <a:gd name="connsiteX5" fmla="*/ 1913641 w 2720626"/>
                  <a:gd name="connsiteY5" fmla="*/ 104661 h 2809302"/>
                  <a:gd name="connsiteX6" fmla="*/ 2332405 w 2720626"/>
                  <a:gd name="connsiteY6" fmla="*/ 300130 h 2809302"/>
                  <a:gd name="connsiteX7" fmla="*/ 2560882 w 2720626"/>
                  <a:gd name="connsiteY7" fmla="*/ 674784 h 2809302"/>
                  <a:gd name="connsiteX8" fmla="*/ 2665542 w 2720626"/>
                  <a:gd name="connsiteY8" fmla="*/ 1060375 h 2809302"/>
                  <a:gd name="connsiteX9" fmla="*/ 2720626 w 2720626"/>
                  <a:gd name="connsiteY9" fmla="*/ 1456981 h 2809302"/>
                  <a:gd name="connsiteX10" fmla="*/ 2693084 w 2720626"/>
                  <a:gd name="connsiteY10" fmla="*/ 1911427 h 2809302"/>
                  <a:gd name="connsiteX11" fmla="*/ 2470116 w 2720626"/>
                  <a:gd name="connsiteY11" fmla="*/ 2316124 h 2809302"/>
                  <a:gd name="connsiteX12" fmla="*/ 2065123 w 2720626"/>
                  <a:gd name="connsiteY12" fmla="*/ 2561422 h 2809302"/>
                  <a:gd name="connsiteX13" fmla="*/ 1665761 w 2720626"/>
                  <a:gd name="connsiteY13" fmla="*/ 2740446 h 2809302"/>
                  <a:gd name="connsiteX14" fmla="*/ 1208562 w 2720626"/>
                  <a:gd name="connsiteY14" fmla="*/ 2809302 h 2809302"/>
                  <a:gd name="connsiteX15" fmla="*/ 754115 w 2720626"/>
                  <a:gd name="connsiteY15" fmla="*/ 2765235 h 2809302"/>
                  <a:gd name="connsiteX16" fmla="*/ 358048 w 2720626"/>
                  <a:gd name="connsiteY16" fmla="*/ 2511673 h 2809302"/>
                  <a:gd name="connsiteX17" fmla="*/ 0 w 2720626"/>
                  <a:gd name="connsiteY17" fmla="*/ 437840 h 2809302"/>
                  <a:gd name="connsiteX0" fmla="*/ 0 w 2720626"/>
                  <a:gd name="connsiteY0" fmla="*/ 437840 h 2809302"/>
                  <a:gd name="connsiteX1" fmla="*/ 445644 w 2720626"/>
                  <a:gd name="connsiteY1" fmla="*/ 148727 h 2809302"/>
                  <a:gd name="connsiteX2" fmla="*/ 858776 w 2720626"/>
                  <a:gd name="connsiteY2" fmla="*/ 0 h 2809302"/>
                  <a:gd name="connsiteX3" fmla="*/ 1219578 w 2720626"/>
                  <a:gd name="connsiteY3" fmla="*/ 27542 h 2809302"/>
                  <a:gd name="connsiteX4" fmla="*/ 1530805 w 2720626"/>
                  <a:gd name="connsiteY4" fmla="*/ 74365 h 2809302"/>
                  <a:gd name="connsiteX5" fmla="*/ 1913641 w 2720626"/>
                  <a:gd name="connsiteY5" fmla="*/ 104661 h 2809302"/>
                  <a:gd name="connsiteX6" fmla="*/ 2332405 w 2720626"/>
                  <a:gd name="connsiteY6" fmla="*/ 300130 h 2809302"/>
                  <a:gd name="connsiteX7" fmla="*/ 2560882 w 2720626"/>
                  <a:gd name="connsiteY7" fmla="*/ 674784 h 2809302"/>
                  <a:gd name="connsiteX8" fmla="*/ 2665542 w 2720626"/>
                  <a:gd name="connsiteY8" fmla="*/ 1060375 h 2809302"/>
                  <a:gd name="connsiteX9" fmla="*/ 2720626 w 2720626"/>
                  <a:gd name="connsiteY9" fmla="*/ 1456981 h 2809302"/>
                  <a:gd name="connsiteX10" fmla="*/ 2693084 w 2720626"/>
                  <a:gd name="connsiteY10" fmla="*/ 1911427 h 2809302"/>
                  <a:gd name="connsiteX11" fmla="*/ 2470116 w 2720626"/>
                  <a:gd name="connsiteY11" fmla="*/ 2316124 h 2809302"/>
                  <a:gd name="connsiteX12" fmla="*/ 2065123 w 2720626"/>
                  <a:gd name="connsiteY12" fmla="*/ 2561422 h 2809302"/>
                  <a:gd name="connsiteX13" fmla="*/ 1665761 w 2720626"/>
                  <a:gd name="connsiteY13" fmla="*/ 2740446 h 2809302"/>
                  <a:gd name="connsiteX14" fmla="*/ 1208562 w 2720626"/>
                  <a:gd name="connsiteY14" fmla="*/ 2809302 h 2809302"/>
                  <a:gd name="connsiteX15" fmla="*/ 754115 w 2720626"/>
                  <a:gd name="connsiteY15" fmla="*/ 2765235 h 2809302"/>
                  <a:gd name="connsiteX16" fmla="*/ 358048 w 2720626"/>
                  <a:gd name="connsiteY16" fmla="*/ 2511673 h 2809302"/>
                  <a:gd name="connsiteX17" fmla="*/ 263865 w 2720626"/>
                  <a:gd name="connsiteY17" fmla="*/ 1980283 h 2809302"/>
                  <a:gd name="connsiteX18" fmla="*/ 0 w 2720626"/>
                  <a:gd name="connsiteY18" fmla="*/ 437840 h 2809302"/>
                  <a:gd name="connsiteX0" fmla="*/ 0 w 2720626"/>
                  <a:gd name="connsiteY0" fmla="*/ 437840 h 2809302"/>
                  <a:gd name="connsiteX1" fmla="*/ 445644 w 2720626"/>
                  <a:gd name="connsiteY1" fmla="*/ 148727 h 2809302"/>
                  <a:gd name="connsiteX2" fmla="*/ 858776 w 2720626"/>
                  <a:gd name="connsiteY2" fmla="*/ 0 h 2809302"/>
                  <a:gd name="connsiteX3" fmla="*/ 1219578 w 2720626"/>
                  <a:gd name="connsiteY3" fmla="*/ 27542 h 2809302"/>
                  <a:gd name="connsiteX4" fmla="*/ 1530805 w 2720626"/>
                  <a:gd name="connsiteY4" fmla="*/ 74365 h 2809302"/>
                  <a:gd name="connsiteX5" fmla="*/ 1913641 w 2720626"/>
                  <a:gd name="connsiteY5" fmla="*/ 104661 h 2809302"/>
                  <a:gd name="connsiteX6" fmla="*/ 2332405 w 2720626"/>
                  <a:gd name="connsiteY6" fmla="*/ 300130 h 2809302"/>
                  <a:gd name="connsiteX7" fmla="*/ 2560882 w 2720626"/>
                  <a:gd name="connsiteY7" fmla="*/ 674784 h 2809302"/>
                  <a:gd name="connsiteX8" fmla="*/ 2665542 w 2720626"/>
                  <a:gd name="connsiteY8" fmla="*/ 1060375 h 2809302"/>
                  <a:gd name="connsiteX9" fmla="*/ 2720626 w 2720626"/>
                  <a:gd name="connsiteY9" fmla="*/ 1456981 h 2809302"/>
                  <a:gd name="connsiteX10" fmla="*/ 2693084 w 2720626"/>
                  <a:gd name="connsiteY10" fmla="*/ 1911427 h 2809302"/>
                  <a:gd name="connsiteX11" fmla="*/ 2470116 w 2720626"/>
                  <a:gd name="connsiteY11" fmla="*/ 2316124 h 2809302"/>
                  <a:gd name="connsiteX12" fmla="*/ 2065123 w 2720626"/>
                  <a:gd name="connsiteY12" fmla="*/ 2561422 h 2809302"/>
                  <a:gd name="connsiteX13" fmla="*/ 1665761 w 2720626"/>
                  <a:gd name="connsiteY13" fmla="*/ 2740446 h 2809302"/>
                  <a:gd name="connsiteX14" fmla="*/ 1208562 w 2720626"/>
                  <a:gd name="connsiteY14" fmla="*/ 2809302 h 2809302"/>
                  <a:gd name="connsiteX15" fmla="*/ 754115 w 2720626"/>
                  <a:gd name="connsiteY15" fmla="*/ 2765235 h 2809302"/>
                  <a:gd name="connsiteX16" fmla="*/ 358048 w 2720626"/>
                  <a:gd name="connsiteY16" fmla="*/ 2511673 h 2809302"/>
                  <a:gd name="connsiteX17" fmla="*/ 49036 w 2720626"/>
                  <a:gd name="connsiteY17" fmla="*/ 2153799 h 2809302"/>
                  <a:gd name="connsiteX18" fmla="*/ 0 w 2720626"/>
                  <a:gd name="connsiteY18" fmla="*/ 437840 h 2809302"/>
                  <a:gd name="connsiteX0" fmla="*/ 0 w 2720626"/>
                  <a:gd name="connsiteY0" fmla="*/ 437840 h 2809302"/>
                  <a:gd name="connsiteX1" fmla="*/ 445644 w 2720626"/>
                  <a:gd name="connsiteY1" fmla="*/ 148727 h 2809302"/>
                  <a:gd name="connsiteX2" fmla="*/ 858776 w 2720626"/>
                  <a:gd name="connsiteY2" fmla="*/ 0 h 2809302"/>
                  <a:gd name="connsiteX3" fmla="*/ 1219578 w 2720626"/>
                  <a:gd name="connsiteY3" fmla="*/ 27542 h 2809302"/>
                  <a:gd name="connsiteX4" fmla="*/ 1530805 w 2720626"/>
                  <a:gd name="connsiteY4" fmla="*/ 74365 h 2809302"/>
                  <a:gd name="connsiteX5" fmla="*/ 1913641 w 2720626"/>
                  <a:gd name="connsiteY5" fmla="*/ 104661 h 2809302"/>
                  <a:gd name="connsiteX6" fmla="*/ 2332405 w 2720626"/>
                  <a:gd name="connsiteY6" fmla="*/ 300130 h 2809302"/>
                  <a:gd name="connsiteX7" fmla="*/ 2560882 w 2720626"/>
                  <a:gd name="connsiteY7" fmla="*/ 674784 h 2809302"/>
                  <a:gd name="connsiteX8" fmla="*/ 2665542 w 2720626"/>
                  <a:gd name="connsiteY8" fmla="*/ 1060375 h 2809302"/>
                  <a:gd name="connsiteX9" fmla="*/ 2720626 w 2720626"/>
                  <a:gd name="connsiteY9" fmla="*/ 1456981 h 2809302"/>
                  <a:gd name="connsiteX10" fmla="*/ 2693084 w 2720626"/>
                  <a:gd name="connsiteY10" fmla="*/ 1911427 h 2809302"/>
                  <a:gd name="connsiteX11" fmla="*/ 2470116 w 2720626"/>
                  <a:gd name="connsiteY11" fmla="*/ 2316124 h 2809302"/>
                  <a:gd name="connsiteX12" fmla="*/ 2065123 w 2720626"/>
                  <a:gd name="connsiteY12" fmla="*/ 2561422 h 2809302"/>
                  <a:gd name="connsiteX13" fmla="*/ 1665761 w 2720626"/>
                  <a:gd name="connsiteY13" fmla="*/ 2740446 h 2809302"/>
                  <a:gd name="connsiteX14" fmla="*/ 1208562 w 2720626"/>
                  <a:gd name="connsiteY14" fmla="*/ 2809302 h 2809302"/>
                  <a:gd name="connsiteX15" fmla="*/ 754115 w 2720626"/>
                  <a:gd name="connsiteY15" fmla="*/ 2765235 h 2809302"/>
                  <a:gd name="connsiteX16" fmla="*/ 358048 w 2720626"/>
                  <a:gd name="connsiteY16" fmla="*/ 2511673 h 2809302"/>
                  <a:gd name="connsiteX17" fmla="*/ 49036 w 2720626"/>
                  <a:gd name="connsiteY17" fmla="*/ 2153799 h 2809302"/>
                  <a:gd name="connsiteX18" fmla="*/ 29757 w 2720626"/>
                  <a:gd name="connsiteY18" fmla="*/ 1666302 h 2809302"/>
                  <a:gd name="connsiteX19" fmla="*/ 0 w 2720626"/>
                  <a:gd name="connsiteY19" fmla="*/ 437840 h 2809302"/>
                  <a:gd name="connsiteX0" fmla="*/ 91429 w 2812055"/>
                  <a:gd name="connsiteY0" fmla="*/ 437840 h 2809302"/>
                  <a:gd name="connsiteX1" fmla="*/ 537073 w 2812055"/>
                  <a:gd name="connsiteY1" fmla="*/ 148727 h 2809302"/>
                  <a:gd name="connsiteX2" fmla="*/ 950205 w 2812055"/>
                  <a:gd name="connsiteY2" fmla="*/ 0 h 2809302"/>
                  <a:gd name="connsiteX3" fmla="*/ 1311007 w 2812055"/>
                  <a:gd name="connsiteY3" fmla="*/ 27542 h 2809302"/>
                  <a:gd name="connsiteX4" fmla="*/ 1622234 w 2812055"/>
                  <a:gd name="connsiteY4" fmla="*/ 74365 h 2809302"/>
                  <a:gd name="connsiteX5" fmla="*/ 2005070 w 2812055"/>
                  <a:gd name="connsiteY5" fmla="*/ 104661 h 2809302"/>
                  <a:gd name="connsiteX6" fmla="*/ 2423834 w 2812055"/>
                  <a:gd name="connsiteY6" fmla="*/ 300130 h 2809302"/>
                  <a:gd name="connsiteX7" fmla="*/ 2652311 w 2812055"/>
                  <a:gd name="connsiteY7" fmla="*/ 674784 h 2809302"/>
                  <a:gd name="connsiteX8" fmla="*/ 2756971 w 2812055"/>
                  <a:gd name="connsiteY8" fmla="*/ 1060375 h 2809302"/>
                  <a:gd name="connsiteX9" fmla="*/ 2812055 w 2812055"/>
                  <a:gd name="connsiteY9" fmla="*/ 1456981 h 2809302"/>
                  <a:gd name="connsiteX10" fmla="*/ 2784513 w 2812055"/>
                  <a:gd name="connsiteY10" fmla="*/ 1911427 h 2809302"/>
                  <a:gd name="connsiteX11" fmla="*/ 2561545 w 2812055"/>
                  <a:gd name="connsiteY11" fmla="*/ 2316124 h 2809302"/>
                  <a:gd name="connsiteX12" fmla="*/ 2156552 w 2812055"/>
                  <a:gd name="connsiteY12" fmla="*/ 2561422 h 2809302"/>
                  <a:gd name="connsiteX13" fmla="*/ 1757190 w 2812055"/>
                  <a:gd name="connsiteY13" fmla="*/ 2740446 h 2809302"/>
                  <a:gd name="connsiteX14" fmla="*/ 1299991 w 2812055"/>
                  <a:gd name="connsiteY14" fmla="*/ 2809302 h 2809302"/>
                  <a:gd name="connsiteX15" fmla="*/ 845544 w 2812055"/>
                  <a:gd name="connsiteY15" fmla="*/ 2765235 h 2809302"/>
                  <a:gd name="connsiteX16" fmla="*/ 449477 w 2812055"/>
                  <a:gd name="connsiteY16" fmla="*/ 2511673 h 2809302"/>
                  <a:gd name="connsiteX17" fmla="*/ 140465 w 2812055"/>
                  <a:gd name="connsiteY17" fmla="*/ 2153799 h 2809302"/>
                  <a:gd name="connsiteX18" fmla="*/ 0 w 2812055"/>
                  <a:gd name="connsiteY18" fmla="*/ 1721386 h 2809302"/>
                  <a:gd name="connsiteX19" fmla="*/ 91429 w 2812055"/>
                  <a:gd name="connsiteY19" fmla="*/ 437840 h 2809302"/>
                  <a:gd name="connsiteX0" fmla="*/ 91429 w 2812055"/>
                  <a:gd name="connsiteY0" fmla="*/ 437840 h 2809302"/>
                  <a:gd name="connsiteX1" fmla="*/ 537073 w 2812055"/>
                  <a:gd name="connsiteY1" fmla="*/ 148727 h 2809302"/>
                  <a:gd name="connsiteX2" fmla="*/ 950205 w 2812055"/>
                  <a:gd name="connsiteY2" fmla="*/ 0 h 2809302"/>
                  <a:gd name="connsiteX3" fmla="*/ 1311007 w 2812055"/>
                  <a:gd name="connsiteY3" fmla="*/ 27542 h 2809302"/>
                  <a:gd name="connsiteX4" fmla="*/ 1622234 w 2812055"/>
                  <a:gd name="connsiteY4" fmla="*/ 74365 h 2809302"/>
                  <a:gd name="connsiteX5" fmla="*/ 2005070 w 2812055"/>
                  <a:gd name="connsiteY5" fmla="*/ 104661 h 2809302"/>
                  <a:gd name="connsiteX6" fmla="*/ 2423834 w 2812055"/>
                  <a:gd name="connsiteY6" fmla="*/ 300130 h 2809302"/>
                  <a:gd name="connsiteX7" fmla="*/ 2652311 w 2812055"/>
                  <a:gd name="connsiteY7" fmla="*/ 674784 h 2809302"/>
                  <a:gd name="connsiteX8" fmla="*/ 2756971 w 2812055"/>
                  <a:gd name="connsiteY8" fmla="*/ 1060375 h 2809302"/>
                  <a:gd name="connsiteX9" fmla="*/ 2812055 w 2812055"/>
                  <a:gd name="connsiteY9" fmla="*/ 1456981 h 2809302"/>
                  <a:gd name="connsiteX10" fmla="*/ 2784513 w 2812055"/>
                  <a:gd name="connsiteY10" fmla="*/ 1911427 h 2809302"/>
                  <a:gd name="connsiteX11" fmla="*/ 2561545 w 2812055"/>
                  <a:gd name="connsiteY11" fmla="*/ 2316124 h 2809302"/>
                  <a:gd name="connsiteX12" fmla="*/ 2156552 w 2812055"/>
                  <a:gd name="connsiteY12" fmla="*/ 2561422 h 2809302"/>
                  <a:gd name="connsiteX13" fmla="*/ 1757190 w 2812055"/>
                  <a:gd name="connsiteY13" fmla="*/ 2740446 h 2809302"/>
                  <a:gd name="connsiteX14" fmla="*/ 1299991 w 2812055"/>
                  <a:gd name="connsiteY14" fmla="*/ 2809302 h 2809302"/>
                  <a:gd name="connsiteX15" fmla="*/ 845544 w 2812055"/>
                  <a:gd name="connsiteY15" fmla="*/ 2765235 h 2809302"/>
                  <a:gd name="connsiteX16" fmla="*/ 449477 w 2812055"/>
                  <a:gd name="connsiteY16" fmla="*/ 2511673 h 2809302"/>
                  <a:gd name="connsiteX17" fmla="*/ 140465 w 2812055"/>
                  <a:gd name="connsiteY17" fmla="*/ 2153799 h 2809302"/>
                  <a:gd name="connsiteX18" fmla="*/ 0 w 2812055"/>
                  <a:gd name="connsiteY18" fmla="*/ 1721386 h 2809302"/>
                  <a:gd name="connsiteX19" fmla="*/ 30297 w 2812055"/>
                  <a:gd name="connsiteY19" fmla="*/ 1195331 h 2809302"/>
                  <a:gd name="connsiteX20" fmla="*/ 91429 w 2812055"/>
                  <a:gd name="connsiteY20" fmla="*/ 437840 h 2809302"/>
                  <a:gd name="connsiteX0" fmla="*/ 129988 w 2850614"/>
                  <a:gd name="connsiteY0" fmla="*/ 437840 h 2809302"/>
                  <a:gd name="connsiteX1" fmla="*/ 575632 w 2850614"/>
                  <a:gd name="connsiteY1" fmla="*/ 148727 h 2809302"/>
                  <a:gd name="connsiteX2" fmla="*/ 988764 w 2850614"/>
                  <a:gd name="connsiteY2" fmla="*/ 0 h 2809302"/>
                  <a:gd name="connsiteX3" fmla="*/ 1349566 w 2850614"/>
                  <a:gd name="connsiteY3" fmla="*/ 27542 h 2809302"/>
                  <a:gd name="connsiteX4" fmla="*/ 1660793 w 2850614"/>
                  <a:gd name="connsiteY4" fmla="*/ 74365 h 2809302"/>
                  <a:gd name="connsiteX5" fmla="*/ 2043629 w 2850614"/>
                  <a:gd name="connsiteY5" fmla="*/ 104661 h 2809302"/>
                  <a:gd name="connsiteX6" fmla="*/ 2462393 w 2850614"/>
                  <a:gd name="connsiteY6" fmla="*/ 300130 h 2809302"/>
                  <a:gd name="connsiteX7" fmla="*/ 2690870 w 2850614"/>
                  <a:gd name="connsiteY7" fmla="*/ 674784 h 2809302"/>
                  <a:gd name="connsiteX8" fmla="*/ 2795530 w 2850614"/>
                  <a:gd name="connsiteY8" fmla="*/ 1060375 h 2809302"/>
                  <a:gd name="connsiteX9" fmla="*/ 2850614 w 2850614"/>
                  <a:gd name="connsiteY9" fmla="*/ 1456981 h 2809302"/>
                  <a:gd name="connsiteX10" fmla="*/ 2823072 w 2850614"/>
                  <a:gd name="connsiteY10" fmla="*/ 1911427 h 2809302"/>
                  <a:gd name="connsiteX11" fmla="*/ 2600104 w 2850614"/>
                  <a:gd name="connsiteY11" fmla="*/ 2316124 h 2809302"/>
                  <a:gd name="connsiteX12" fmla="*/ 2195111 w 2850614"/>
                  <a:gd name="connsiteY12" fmla="*/ 2561422 h 2809302"/>
                  <a:gd name="connsiteX13" fmla="*/ 1795749 w 2850614"/>
                  <a:gd name="connsiteY13" fmla="*/ 2740446 h 2809302"/>
                  <a:gd name="connsiteX14" fmla="*/ 1338550 w 2850614"/>
                  <a:gd name="connsiteY14" fmla="*/ 2809302 h 2809302"/>
                  <a:gd name="connsiteX15" fmla="*/ 884103 w 2850614"/>
                  <a:gd name="connsiteY15" fmla="*/ 2765235 h 2809302"/>
                  <a:gd name="connsiteX16" fmla="*/ 488036 w 2850614"/>
                  <a:gd name="connsiteY16" fmla="*/ 2511673 h 2809302"/>
                  <a:gd name="connsiteX17" fmla="*/ 179024 w 2850614"/>
                  <a:gd name="connsiteY17" fmla="*/ 2153799 h 2809302"/>
                  <a:gd name="connsiteX18" fmla="*/ 38559 w 2850614"/>
                  <a:gd name="connsiteY18" fmla="*/ 1721386 h 2809302"/>
                  <a:gd name="connsiteX19" fmla="*/ 0 w 2850614"/>
                  <a:gd name="connsiteY19" fmla="*/ 1288975 h 2809302"/>
                  <a:gd name="connsiteX20" fmla="*/ 129988 w 2850614"/>
                  <a:gd name="connsiteY20" fmla="*/ 437840 h 2809302"/>
                  <a:gd name="connsiteX0" fmla="*/ 129988 w 2850614"/>
                  <a:gd name="connsiteY0" fmla="*/ 437840 h 2809302"/>
                  <a:gd name="connsiteX1" fmla="*/ 575632 w 2850614"/>
                  <a:gd name="connsiteY1" fmla="*/ 148727 h 2809302"/>
                  <a:gd name="connsiteX2" fmla="*/ 988764 w 2850614"/>
                  <a:gd name="connsiteY2" fmla="*/ 0 h 2809302"/>
                  <a:gd name="connsiteX3" fmla="*/ 1349566 w 2850614"/>
                  <a:gd name="connsiteY3" fmla="*/ 27542 h 2809302"/>
                  <a:gd name="connsiteX4" fmla="*/ 1660793 w 2850614"/>
                  <a:gd name="connsiteY4" fmla="*/ 74365 h 2809302"/>
                  <a:gd name="connsiteX5" fmla="*/ 2043629 w 2850614"/>
                  <a:gd name="connsiteY5" fmla="*/ 104661 h 2809302"/>
                  <a:gd name="connsiteX6" fmla="*/ 2462393 w 2850614"/>
                  <a:gd name="connsiteY6" fmla="*/ 300130 h 2809302"/>
                  <a:gd name="connsiteX7" fmla="*/ 2690870 w 2850614"/>
                  <a:gd name="connsiteY7" fmla="*/ 674784 h 2809302"/>
                  <a:gd name="connsiteX8" fmla="*/ 2795530 w 2850614"/>
                  <a:gd name="connsiteY8" fmla="*/ 1060375 h 2809302"/>
                  <a:gd name="connsiteX9" fmla="*/ 2850614 w 2850614"/>
                  <a:gd name="connsiteY9" fmla="*/ 1456981 h 2809302"/>
                  <a:gd name="connsiteX10" fmla="*/ 2823072 w 2850614"/>
                  <a:gd name="connsiteY10" fmla="*/ 1911427 h 2809302"/>
                  <a:gd name="connsiteX11" fmla="*/ 2600104 w 2850614"/>
                  <a:gd name="connsiteY11" fmla="*/ 2316124 h 2809302"/>
                  <a:gd name="connsiteX12" fmla="*/ 2195111 w 2850614"/>
                  <a:gd name="connsiteY12" fmla="*/ 2561422 h 2809302"/>
                  <a:gd name="connsiteX13" fmla="*/ 1795749 w 2850614"/>
                  <a:gd name="connsiteY13" fmla="*/ 2740446 h 2809302"/>
                  <a:gd name="connsiteX14" fmla="*/ 1338550 w 2850614"/>
                  <a:gd name="connsiteY14" fmla="*/ 2809302 h 2809302"/>
                  <a:gd name="connsiteX15" fmla="*/ 884103 w 2850614"/>
                  <a:gd name="connsiteY15" fmla="*/ 2765235 h 2809302"/>
                  <a:gd name="connsiteX16" fmla="*/ 488036 w 2850614"/>
                  <a:gd name="connsiteY16" fmla="*/ 2511673 h 2809302"/>
                  <a:gd name="connsiteX17" fmla="*/ 179024 w 2850614"/>
                  <a:gd name="connsiteY17" fmla="*/ 2153799 h 2809302"/>
                  <a:gd name="connsiteX18" fmla="*/ 38559 w 2850614"/>
                  <a:gd name="connsiteY18" fmla="*/ 1721386 h 2809302"/>
                  <a:gd name="connsiteX19" fmla="*/ 0 w 2850614"/>
                  <a:gd name="connsiteY19" fmla="*/ 1288975 h 2809302"/>
                  <a:gd name="connsiteX20" fmla="*/ 60594 w 2850614"/>
                  <a:gd name="connsiteY20" fmla="*/ 851054 h 2809302"/>
                  <a:gd name="connsiteX21" fmla="*/ 129988 w 2850614"/>
                  <a:gd name="connsiteY21" fmla="*/ 437840 h 2809302"/>
                  <a:gd name="connsiteX0" fmla="*/ 129988 w 2850614"/>
                  <a:gd name="connsiteY0" fmla="*/ 437840 h 2809302"/>
                  <a:gd name="connsiteX1" fmla="*/ 575632 w 2850614"/>
                  <a:gd name="connsiteY1" fmla="*/ 148727 h 2809302"/>
                  <a:gd name="connsiteX2" fmla="*/ 988764 w 2850614"/>
                  <a:gd name="connsiteY2" fmla="*/ 0 h 2809302"/>
                  <a:gd name="connsiteX3" fmla="*/ 1349566 w 2850614"/>
                  <a:gd name="connsiteY3" fmla="*/ 27542 h 2809302"/>
                  <a:gd name="connsiteX4" fmla="*/ 1660793 w 2850614"/>
                  <a:gd name="connsiteY4" fmla="*/ 74365 h 2809302"/>
                  <a:gd name="connsiteX5" fmla="*/ 2043629 w 2850614"/>
                  <a:gd name="connsiteY5" fmla="*/ 104661 h 2809302"/>
                  <a:gd name="connsiteX6" fmla="*/ 2462393 w 2850614"/>
                  <a:gd name="connsiteY6" fmla="*/ 300130 h 2809302"/>
                  <a:gd name="connsiteX7" fmla="*/ 2690870 w 2850614"/>
                  <a:gd name="connsiteY7" fmla="*/ 674784 h 2809302"/>
                  <a:gd name="connsiteX8" fmla="*/ 2795530 w 2850614"/>
                  <a:gd name="connsiteY8" fmla="*/ 1060375 h 2809302"/>
                  <a:gd name="connsiteX9" fmla="*/ 2850614 w 2850614"/>
                  <a:gd name="connsiteY9" fmla="*/ 1456981 h 2809302"/>
                  <a:gd name="connsiteX10" fmla="*/ 2823072 w 2850614"/>
                  <a:gd name="connsiteY10" fmla="*/ 1911427 h 2809302"/>
                  <a:gd name="connsiteX11" fmla="*/ 2600104 w 2850614"/>
                  <a:gd name="connsiteY11" fmla="*/ 2316124 h 2809302"/>
                  <a:gd name="connsiteX12" fmla="*/ 2195111 w 2850614"/>
                  <a:gd name="connsiteY12" fmla="*/ 2561422 h 2809302"/>
                  <a:gd name="connsiteX13" fmla="*/ 1795749 w 2850614"/>
                  <a:gd name="connsiteY13" fmla="*/ 2740446 h 2809302"/>
                  <a:gd name="connsiteX14" fmla="*/ 1338550 w 2850614"/>
                  <a:gd name="connsiteY14" fmla="*/ 2809302 h 2809302"/>
                  <a:gd name="connsiteX15" fmla="*/ 884103 w 2850614"/>
                  <a:gd name="connsiteY15" fmla="*/ 2765235 h 2809302"/>
                  <a:gd name="connsiteX16" fmla="*/ 488036 w 2850614"/>
                  <a:gd name="connsiteY16" fmla="*/ 2511673 h 2809302"/>
                  <a:gd name="connsiteX17" fmla="*/ 179024 w 2850614"/>
                  <a:gd name="connsiteY17" fmla="*/ 2153799 h 2809302"/>
                  <a:gd name="connsiteX18" fmla="*/ 38559 w 2850614"/>
                  <a:gd name="connsiteY18" fmla="*/ 1721386 h 2809302"/>
                  <a:gd name="connsiteX19" fmla="*/ 0 w 2850614"/>
                  <a:gd name="connsiteY19" fmla="*/ 1288975 h 2809302"/>
                  <a:gd name="connsiteX20" fmla="*/ 38561 w 2850614"/>
                  <a:gd name="connsiteY20" fmla="*/ 848300 h 2809302"/>
                  <a:gd name="connsiteX21" fmla="*/ 129988 w 2850614"/>
                  <a:gd name="connsiteY21" fmla="*/ 437840 h 2809302"/>
                  <a:gd name="connsiteX0" fmla="*/ 129988 w 2850614"/>
                  <a:gd name="connsiteY0" fmla="*/ 501030 h 2872492"/>
                  <a:gd name="connsiteX1" fmla="*/ 575632 w 2850614"/>
                  <a:gd name="connsiteY1" fmla="*/ 211917 h 2872492"/>
                  <a:gd name="connsiteX2" fmla="*/ 962745 w 2850614"/>
                  <a:gd name="connsiteY2" fmla="*/ 0 h 2872492"/>
                  <a:gd name="connsiteX3" fmla="*/ 1349566 w 2850614"/>
                  <a:gd name="connsiteY3" fmla="*/ 90732 h 2872492"/>
                  <a:gd name="connsiteX4" fmla="*/ 1660793 w 2850614"/>
                  <a:gd name="connsiteY4" fmla="*/ 137555 h 2872492"/>
                  <a:gd name="connsiteX5" fmla="*/ 2043629 w 2850614"/>
                  <a:gd name="connsiteY5" fmla="*/ 167851 h 2872492"/>
                  <a:gd name="connsiteX6" fmla="*/ 2462393 w 2850614"/>
                  <a:gd name="connsiteY6" fmla="*/ 363320 h 2872492"/>
                  <a:gd name="connsiteX7" fmla="*/ 2690870 w 2850614"/>
                  <a:gd name="connsiteY7" fmla="*/ 737974 h 2872492"/>
                  <a:gd name="connsiteX8" fmla="*/ 2795530 w 2850614"/>
                  <a:gd name="connsiteY8" fmla="*/ 1123565 h 2872492"/>
                  <a:gd name="connsiteX9" fmla="*/ 2850614 w 2850614"/>
                  <a:gd name="connsiteY9" fmla="*/ 1520171 h 2872492"/>
                  <a:gd name="connsiteX10" fmla="*/ 2823072 w 2850614"/>
                  <a:gd name="connsiteY10" fmla="*/ 1974617 h 2872492"/>
                  <a:gd name="connsiteX11" fmla="*/ 2600104 w 2850614"/>
                  <a:gd name="connsiteY11" fmla="*/ 2379314 h 2872492"/>
                  <a:gd name="connsiteX12" fmla="*/ 2195111 w 2850614"/>
                  <a:gd name="connsiteY12" fmla="*/ 2624612 h 2872492"/>
                  <a:gd name="connsiteX13" fmla="*/ 1795749 w 2850614"/>
                  <a:gd name="connsiteY13" fmla="*/ 2803636 h 2872492"/>
                  <a:gd name="connsiteX14" fmla="*/ 1338550 w 2850614"/>
                  <a:gd name="connsiteY14" fmla="*/ 2872492 h 2872492"/>
                  <a:gd name="connsiteX15" fmla="*/ 884103 w 2850614"/>
                  <a:gd name="connsiteY15" fmla="*/ 2828425 h 2872492"/>
                  <a:gd name="connsiteX16" fmla="*/ 488036 w 2850614"/>
                  <a:gd name="connsiteY16" fmla="*/ 2574863 h 2872492"/>
                  <a:gd name="connsiteX17" fmla="*/ 179024 w 2850614"/>
                  <a:gd name="connsiteY17" fmla="*/ 2216989 h 2872492"/>
                  <a:gd name="connsiteX18" fmla="*/ 38559 w 2850614"/>
                  <a:gd name="connsiteY18" fmla="*/ 1784576 h 2872492"/>
                  <a:gd name="connsiteX19" fmla="*/ 0 w 2850614"/>
                  <a:gd name="connsiteY19" fmla="*/ 1352165 h 2872492"/>
                  <a:gd name="connsiteX20" fmla="*/ 38561 w 2850614"/>
                  <a:gd name="connsiteY20" fmla="*/ 911490 h 2872492"/>
                  <a:gd name="connsiteX21" fmla="*/ 129988 w 2850614"/>
                  <a:gd name="connsiteY21" fmla="*/ 501030 h 2872492"/>
                  <a:gd name="connsiteX0" fmla="*/ 129988 w 2850614"/>
                  <a:gd name="connsiteY0" fmla="*/ 501030 h 2872492"/>
                  <a:gd name="connsiteX1" fmla="*/ 560764 w 2850614"/>
                  <a:gd name="connsiteY1" fmla="*/ 193331 h 2872492"/>
                  <a:gd name="connsiteX2" fmla="*/ 962745 w 2850614"/>
                  <a:gd name="connsiteY2" fmla="*/ 0 h 2872492"/>
                  <a:gd name="connsiteX3" fmla="*/ 1349566 w 2850614"/>
                  <a:gd name="connsiteY3" fmla="*/ 90732 h 2872492"/>
                  <a:gd name="connsiteX4" fmla="*/ 1660793 w 2850614"/>
                  <a:gd name="connsiteY4" fmla="*/ 137555 h 2872492"/>
                  <a:gd name="connsiteX5" fmla="*/ 2043629 w 2850614"/>
                  <a:gd name="connsiteY5" fmla="*/ 167851 h 2872492"/>
                  <a:gd name="connsiteX6" fmla="*/ 2462393 w 2850614"/>
                  <a:gd name="connsiteY6" fmla="*/ 363320 h 2872492"/>
                  <a:gd name="connsiteX7" fmla="*/ 2690870 w 2850614"/>
                  <a:gd name="connsiteY7" fmla="*/ 737974 h 2872492"/>
                  <a:gd name="connsiteX8" fmla="*/ 2795530 w 2850614"/>
                  <a:gd name="connsiteY8" fmla="*/ 1123565 h 2872492"/>
                  <a:gd name="connsiteX9" fmla="*/ 2850614 w 2850614"/>
                  <a:gd name="connsiteY9" fmla="*/ 1520171 h 2872492"/>
                  <a:gd name="connsiteX10" fmla="*/ 2823072 w 2850614"/>
                  <a:gd name="connsiteY10" fmla="*/ 1974617 h 2872492"/>
                  <a:gd name="connsiteX11" fmla="*/ 2600104 w 2850614"/>
                  <a:gd name="connsiteY11" fmla="*/ 2379314 h 2872492"/>
                  <a:gd name="connsiteX12" fmla="*/ 2195111 w 2850614"/>
                  <a:gd name="connsiteY12" fmla="*/ 2624612 h 2872492"/>
                  <a:gd name="connsiteX13" fmla="*/ 1795749 w 2850614"/>
                  <a:gd name="connsiteY13" fmla="*/ 2803636 h 2872492"/>
                  <a:gd name="connsiteX14" fmla="*/ 1338550 w 2850614"/>
                  <a:gd name="connsiteY14" fmla="*/ 2872492 h 2872492"/>
                  <a:gd name="connsiteX15" fmla="*/ 884103 w 2850614"/>
                  <a:gd name="connsiteY15" fmla="*/ 2828425 h 2872492"/>
                  <a:gd name="connsiteX16" fmla="*/ 488036 w 2850614"/>
                  <a:gd name="connsiteY16" fmla="*/ 2574863 h 2872492"/>
                  <a:gd name="connsiteX17" fmla="*/ 179024 w 2850614"/>
                  <a:gd name="connsiteY17" fmla="*/ 2216989 h 2872492"/>
                  <a:gd name="connsiteX18" fmla="*/ 38559 w 2850614"/>
                  <a:gd name="connsiteY18" fmla="*/ 1784576 h 2872492"/>
                  <a:gd name="connsiteX19" fmla="*/ 0 w 2850614"/>
                  <a:gd name="connsiteY19" fmla="*/ 1352165 h 2872492"/>
                  <a:gd name="connsiteX20" fmla="*/ 38561 w 2850614"/>
                  <a:gd name="connsiteY20" fmla="*/ 911490 h 2872492"/>
                  <a:gd name="connsiteX21" fmla="*/ 129988 w 2850614"/>
                  <a:gd name="connsiteY21" fmla="*/ 501030 h 2872492"/>
                  <a:gd name="connsiteX0" fmla="*/ 129988 w 2850614"/>
                  <a:gd name="connsiteY0" fmla="*/ 503879 h 2875341"/>
                  <a:gd name="connsiteX1" fmla="*/ 560764 w 2850614"/>
                  <a:gd name="connsiteY1" fmla="*/ 196180 h 2875341"/>
                  <a:gd name="connsiteX2" fmla="*/ 948502 w 2850614"/>
                  <a:gd name="connsiteY2" fmla="*/ 0 h 2875341"/>
                  <a:gd name="connsiteX3" fmla="*/ 1349566 w 2850614"/>
                  <a:gd name="connsiteY3" fmla="*/ 93581 h 2875341"/>
                  <a:gd name="connsiteX4" fmla="*/ 1660793 w 2850614"/>
                  <a:gd name="connsiteY4" fmla="*/ 140404 h 2875341"/>
                  <a:gd name="connsiteX5" fmla="*/ 2043629 w 2850614"/>
                  <a:gd name="connsiteY5" fmla="*/ 170700 h 2875341"/>
                  <a:gd name="connsiteX6" fmla="*/ 2462393 w 2850614"/>
                  <a:gd name="connsiteY6" fmla="*/ 366169 h 2875341"/>
                  <a:gd name="connsiteX7" fmla="*/ 2690870 w 2850614"/>
                  <a:gd name="connsiteY7" fmla="*/ 740823 h 2875341"/>
                  <a:gd name="connsiteX8" fmla="*/ 2795530 w 2850614"/>
                  <a:gd name="connsiteY8" fmla="*/ 1126414 h 2875341"/>
                  <a:gd name="connsiteX9" fmla="*/ 2850614 w 2850614"/>
                  <a:gd name="connsiteY9" fmla="*/ 1523020 h 2875341"/>
                  <a:gd name="connsiteX10" fmla="*/ 2823072 w 2850614"/>
                  <a:gd name="connsiteY10" fmla="*/ 1977466 h 2875341"/>
                  <a:gd name="connsiteX11" fmla="*/ 2600104 w 2850614"/>
                  <a:gd name="connsiteY11" fmla="*/ 2382163 h 2875341"/>
                  <a:gd name="connsiteX12" fmla="*/ 2195111 w 2850614"/>
                  <a:gd name="connsiteY12" fmla="*/ 2627461 h 2875341"/>
                  <a:gd name="connsiteX13" fmla="*/ 1795749 w 2850614"/>
                  <a:gd name="connsiteY13" fmla="*/ 2806485 h 2875341"/>
                  <a:gd name="connsiteX14" fmla="*/ 1338550 w 2850614"/>
                  <a:gd name="connsiteY14" fmla="*/ 2875341 h 2875341"/>
                  <a:gd name="connsiteX15" fmla="*/ 884103 w 2850614"/>
                  <a:gd name="connsiteY15" fmla="*/ 2831274 h 2875341"/>
                  <a:gd name="connsiteX16" fmla="*/ 488036 w 2850614"/>
                  <a:gd name="connsiteY16" fmla="*/ 2577712 h 2875341"/>
                  <a:gd name="connsiteX17" fmla="*/ 179024 w 2850614"/>
                  <a:gd name="connsiteY17" fmla="*/ 2219838 h 2875341"/>
                  <a:gd name="connsiteX18" fmla="*/ 38559 w 2850614"/>
                  <a:gd name="connsiteY18" fmla="*/ 1787425 h 2875341"/>
                  <a:gd name="connsiteX19" fmla="*/ 0 w 2850614"/>
                  <a:gd name="connsiteY19" fmla="*/ 1355014 h 2875341"/>
                  <a:gd name="connsiteX20" fmla="*/ 38561 w 2850614"/>
                  <a:gd name="connsiteY20" fmla="*/ 914339 h 2875341"/>
                  <a:gd name="connsiteX21" fmla="*/ 129988 w 2850614"/>
                  <a:gd name="connsiteY21" fmla="*/ 503879 h 2875341"/>
                  <a:gd name="connsiteX0" fmla="*/ 129988 w 2850614"/>
                  <a:gd name="connsiteY0" fmla="*/ 581214 h 2952676"/>
                  <a:gd name="connsiteX1" fmla="*/ 560764 w 2850614"/>
                  <a:gd name="connsiteY1" fmla="*/ 273515 h 2952676"/>
                  <a:gd name="connsiteX2" fmla="*/ 948502 w 2850614"/>
                  <a:gd name="connsiteY2" fmla="*/ 77335 h 2952676"/>
                  <a:gd name="connsiteX3" fmla="*/ 1338171 w 2850614"/>
                  <a:gd name="connsiteY3" fmla="*/ 0 h 2952676"/>
                  <a:gd name="connsiteX4" fmla="*/ 1660793 w 2850614"/>
                  <a:gd name="connsiteY4" fmla="*/ 217739 h 2952676"/>
                  <a:gd name="connsiteX5" fmla="*/ 2043629 w 2850614"/>
                  <a:gd name="connsiteY5" fmla="*/ 248035 h 2952676"/>
                  <a:gd name="connsiteX6" fmla="*/ 2462393 w 2850614"/>
                  <a:gd name="connsiteY6" fmla="*/ 443504 h 2952676"/>
                  <a:gd name="connsiteX7" fmla="*/ 2690870 w 2850614"/>
                  <a:gd name="connsiteY7" fmla="*/ 818158 h 2952676"/>
                  <a:gd name="connsiteX8" fmla="*/ 2795530 w 2850614"/>
                  <a:gd name="connsiteY8" fmla="*/ 1203749 h 2952676"/>
                  <a:gd name="connsiteX9" fmla="*/ 2850614 w 2850614"/>
                  <a:gd name="connsiteY9" fmla="*/ 1600355 h 2952676"/>
                  <a:gd name="connsiteX10" fmla="*/ 2823072 w 2850614"/>
                  <a:gd name="connsiteY10" fmla="*/ 2054801 h 2952676"/>
                  <a:gd name="connsiteX11" fmla="*/ 2600104 w 2850614"/>
                  <a:gd name="connsiteY11" fmla="*/ 2459498 h 2952676"/>
                  <a:gd name="connsiteX12" fmla="*/ 2195111 w 2850614"/>
                  <a:gd name="connsiteY12" fmla="*/ 2704796 h 2952676"/>
                  <a:gd name="connsiteX13" fmla="*/ 1795749 w 2850614"/>
                  <a:gd name="connsiteY13" fmla="*/ 2883820 h 2952676"/>
                  <a:gd name="connsiteX14" fmla="*/ 1338550 w 2850614"/>
                  <a:gd name="connsiteY14" fmla="*/ 2952676 h 2952676"/>
                  <a:gd name="connsiteX15" fmla="*/ 884103 w 2850614"/>
                  <a:gd name="connsiteY15" fmla="*/ 2908609 h 2952676"/>
                  <a:gd name="connsiteX16" fmla="*/ 488036 w 2850614"/>
                  <a:gd name="connsiteY16" fmla="*/ 2655047 h 2952676"/>
                  <a:gd name="connsiteX17" fmla="*/ 179024 w 2850614"/>
                  <a:gd name="connsiteY17" fmla="*/ 2297173 h 2952676"/>
                  <a:gd name="connsiteX18" fmla="*/ 38559 w 2850614"/>
                  <a:gd name="connsiteY18" fmla="*/ 1864760 h 2952676"/>
                  <a:gd name="connsiteX19" fmla="*/ 0 w 2850614"/>
                  <a:gd name="connsiteY19" fmla="*/ 1432349 h 2952676"/>
                  <a:gd name="connsiteX20" fmla="*/ 38561 w 2850614"/>
                  <a:gd name="connsiteY20" fmla="*/ 991674 h 2952676"/>
                  <a:gd name="connsiteX21" fmla="*/ 129988 w 2850614"/>
                  <a:gd name="connsiteY21" fmla="*/ 581214 h 2952676"/>
                  <a:gd name="connsiteX0" fmla="*/ 129988 w 2850614"/>
                  <a:gd name="connsiteY0" fmla="*/ 581214 h 2952676"/>
                  <a:gd name="connsiteX1" fmla="*/ 560764 w 2850614"/>
                  <a:gd name="connsiteY1" fmla="*/ 273515 h 2952676"/>
                  <a:gd name="connsiteX2" fmla="*/ 948502 w 2850614"/>
                  <a:gd name="connsiteY2" fmla="*/ 77335 h 2952676"/>
                  <a:gd name="connsiteX3" fmla="*/ 1338171 w 2850614"/>
                  <a:gd name="connsiteY3" fmla="*/ 0 h 2952676"/>
                  <a:gd name="connsiteX4" fmla="*/ 1706370 w 2850614"/>
                  <a:gd name="connsiteY4" fmla="*/ 24034 h 2952676"/>
                  <a:gd name="connsiteX5" fmla="*/ 2043629 w 2850614"/>
                  <a:gd name="connsiteY5" fmla="*/ 248035 h 2952676"/>
                  <a:gd name="connsiteX6" fmla="*/ 2462393 w 2850614"/>
                  <a:gd name="connsiteY6" fmla="*/ 443504 h 2952676"/>
                  <a:gd name="connsiteX7" fmla="*/ 2690870 w 2850614"/>
                  <a:gd name="connsiteY7" fmla="*/ 818158 h 2952676"/>
                  <a:gd name="connsiteX8" fmla="*/ 2795530 w 2850614"/>
                  <a:gd name="connsiteY8" fmla="*/ 1203749 h 2952676"/>
                  <a:gd name="connsiteX9" fmla="*/ 2850614 w 2850614"/>
                  <a:gd name="connsiteY9" fmla="*/ 1600355 h 2952676"/>
                  <a:gd name="connsiteX10" fmla="*/ 2823072 w 2850614"/>
                  <a:gd name="connsiteY10" fmla="*/ 2054801 h 2952676"/>
                  <a:gd name="connsiteX11" fmla="*/ 2600104 w 2850614"/>
                  <a:gd name="connsiteY11" fmla="*/ 2459498 h 2952676"/>
                  <a:gd name="connsiteX12" fmla="*/ 2195111 w 2850614"/>
                  <a:gd name="connsiteY12" fmla="*/ 2704796 h 2952676"/>
                  <a:gd name="connsiteX13" fmla="*/ 1795749 w 2850614"/>
                  <a:gd name="connsiteY13" fmla="*/ 2883820 h 2952676"/>
                  <a:gd name="connsiteX14" fmla="*/ 1338550 w 2850614"/>
                  <a:gd name="connsiteY14" fmla="*/ 2952676 h 2952676"/>
                  <a:gd name="connsiteX15" fmla="*/ 884103 w 2850614"/>
                  <a:gd name="connsiteY15" fmla="*/ 2908609 h 2952676"/>
                  <a:gd name="connsiteX16" fmla="*/ 488036 w 2850614"/>
                  <a:gd name="connsiteY16" fmla="*/ 2655047 h 2952676"/>
                  <a:gd name="connsiteX17" fmla="*/ 179024 w 2850614"/>
                  <a:gd name="connsiteY17" fmla="*/ 2297173 h 2952676"/>
                  <a:gd name="connsiteX18" fmla="*/ 38559 w 2850614"/>
                  <a:gd name="connsiteY18" fmla="*/ 1864760 h 2952676"/>
                  <a:gd name="connsiteX19" fmla="*/ 0 w 2850614"/>
                  <a:gd name="connsiteY19" fmla="*/ 1432349 h 2952676"/>
                  <a:gd name="connsiteX20" fmla="*/ 38561 w 2850614"/>
                  <a:gd name="connsiteY20" fmla="*/ 991674 h 2952676"/>
                  <a:gd name="connsiteX21" fmla="*/ 129988 w 2850614"/>
                  <a:gd name="connsiteY21" fmla="*/ 581214 h 2952676"/>
                  <a:gd name="connsiteX0" fmla="*/ 129988 w 2850614"/>
                  <a:gd name="connsiteY0" fmla="*/ 581214 h 2952676"/>
                  <a:gd name="connsiteX1" fmla="*/ 560764 w 2850614"/>
                  <a:gd name="connsiteY1" fmla="*/ 273515 h 2952676"/>
                  <a:gd name="connsiteX2" fmla="*/ 948502 w 2850614"/>
                  <a:gd name="connsiteY2" fmla="*/ 77335 h 2952676"/>
                  <a:gd name="connsiteX3" fmla="*/ 1338171 w 2850614"/>
                  <a:gd name="connsiteY3" fmla="*/ 0 h 2952676"/>
                  <a:gd name="connsiteX4" fmla="*/ 1706370 w 2850614"/>
                  <a:gd name="connsiteY4" fmla="*/ 24034 h 2952676"/>
                  <a:gd name="connsiteX5" fmla="*/ 2094904 w 2850614"/>
                  <a:gd name="connsiteY5" fmla="*/ 159729 h 2952676"/>
                  <a:gd name="connsiteX6" fmla="*/ 2462393 w 2850614"/>
                  <a:gd name="connsiteY6" fmla="*/ 443504 h 2952676"/>
                  <a:gd name="connsiteX7" fmla="*/ 2690870 w 2850614"/>
                  <a:gd name="connsiteY7" fmla="*/ 818158 h 2952676"/>
                  <a:gd name="connsiteX8" fmla="*/ 2795530 w 2850614"/>
                  <a:gd name="connsiteY8" fmla="*/ 1203749 h 2952676"/>
                  <a:gd name="connsiteX9" fmla="*/ 2850614 w 2850614"/>
                  <a:gd name="connsiteY9" fmla="*/ 1600355 h 2952676"/>
                  <a:gd name="connsiteX10" fmla="*/ 2823072 w 2850614"/>
                  <a:gd name="connsiteY10" fmla="*/ 2054801 h 2952676"/>
                  <a:gd name="connsiteX11" fmla="*/ 2600104 w 2850614"/>
                  <a:gd name="connsiteY11" fmla="*/ 2459498 h 2952676"/>
                  <a:gd name="connsiteX12" fmla="*/ 2195111 w 2850614"/>
                  <a:gd name="connsiteY12" fmla="*/ 2704796 h 2952676"/>
                  <a:gd name="connsiteX13" fmla="*/ 1795749 w 2850614"/>
                  <a:gd name="connsiteY13" fmla="*/ 2883820 h 2952676"/>
                  <a:gd name="connsiteX14" fmla="*/ 1338550 w 2850614"/>
                  <a:gd name="connsiteY14" fmla="*/ 2952676 h 2952676"/>
                  <a:gd name="connsiteX15" fmla="*/ 884103 w 2850614"/>
                  <a:gd name="connsiteY15" fmla="*/ 2908609 h 2952676"/>
                  <a:gd name="connsiteX16" fmla="*/ 488036 w 2850614"/>
                  <a:gd name="connsiteY16" fmla="*/ 2655047 h 2952676"/>
                  <a:gd name="connsiteX17" fmla="*/ 179024 w 2850614"/>
                  <a:gd name="connsiteY17" fmla="*/ 2297173 h 2952676"/>
                  <a:gd name="connsiteX18" fmla="*/ 38559 w 2850614"/>
                  <a:gd name="connsiteY18" fmla="*/ 1864760 h 2952676"/>
                  <a:gd name="connsiteX19" fmla="*/ 0 w 2850614"/>
                  <a:gd name="connsiteY19" fmla="*/ 1432349 h 2952676"/>
                  <a:gd name="connsiteX20" fmla="*/ 38561 w 2850614"/>
                  <a:gd name="connsiteY20" fmla="*/ 991674 h 2952676"/>
                  <a:gd name="connsiteX21" fmla="*/ 129988 w 2850614"/>
                  <a:gd name="connsiteY21" fmla="*/ 581214 h 2952676"/>
                  <a:gd name="connsiteX0" fmla="*/ 129988 w 2850614"/>
                  <a:gd name="connsiteY0" fmla="*/ 581214 h 2952676"/>
                  <a:gd name="connsiteX1" fmla="*/ 560764 w 2850614"/>
                  <a:gd name="connsiteY1" fmla="*/ 273515 h 2952676"/>
                  <a:gd name="connsiteX2" fmla="*/ 948502 w 2850614"/>
                  <a:gd name="connsiteY2" fmla="*/ 77335 h 2952676"/>
                  <a:gd name="connsiteX3" fmla="*/ 1338171 w 2850614"/>
                  <a:gd name="connsiteY3" fmla="*/ 0 h 2952676"/>
                  <a:gd name="connsiteX4" fmla="*/ 1706370 w 2850614"/>
                  <a:gd name="connsiteY4" fmla="*/ 24034 h 2952676"/>
                  <a:gd name="connsiteX5" fmla="*/ 2094904 w 2850614"/>
                  <a:gd name="connsiteY5" fmla="*/ 159729 h 2952676"/>
                  <a:gd name="connsiteX6" fmla="*/ 2482333 w 2850614"/>
                  <a:gd name="connsiteY6" fmla="*/ 432109 h 2952676"/>
                  <a:gd name="connsiteX7" fmla="*/ 2690870 w 2850614"/>
                  <a:gd name="connsiteY7" fmla="*/ 818158 h 2952676"/>
                  <a:gd name="connsiteX8" fmla="*/ 2795530 w 2850614"/>
                  <a:gd name="connsiteY8" fmla="*/ 1203749 h 2952676"/>
                  <a:gd name="connsiteX9" fmla="*/ 2850614 w 2850614"/>
                  <a:gd name="connsiteY9" fmla="*/ 1600355 h 2952676"/>
                  <a:gd name="connsiteX10" fmla="*/ 2823072 w 2850614"/>
                  <a:gd name="connsiteY10" fmla="*/ 2054801 h 2952676"/>
                  <a:gd name="connsiteX11" fmla="*/ 2600104 w 2850614"/>
                  <a:gd name="connsiteY11" fmla="*/ 2459498 h 2952676"/>
                  <a:gd name="connsiteX12" fmla="*/ 2195111 w 2850614"/>
                  <a:gd name="connsiteY12" fmla="*/ 2704796 h 2952676"/>
                  <a:gd name="connsiteX13" fmla="*/ 1795749 w 2850614"/>
                  <a:gd name="connsiteY13" fmla="*/ 2883820 h 2952676"/>
                  <a:gd name="connsiteX14" fmla="*/ 1338550 w 2850614"/>
                  <a:gd name="connsiteY14" fmla="*/ 2952676 h 2952676"/>
                  <a:gd name="connsiteX15" fmla="*/ 884103 w 2850614"/>
                  <a:gd name="connsiteY15" fmla="*/ 2908609 h 2952676"/>
                  <a:gd name="connsiteX16" fmla="*/ 488036 w 2850614"/>
                  <a:gd name="connsiteY16" fmla="*/ 2655047 h 2952676"/>
                  <a:gd name="connsiteX17" fmla="*/ 179024 w 2850614"/>
                  <a:gd name="connsiteY17" fmla="*/ 2297173 h 2952676"/>
                  <a:gd name="connsiteX18" fmla="*/ 38559 w 2850614"/>
                  <a:gd name="connsiteY18" fmla="*/ 1864760 h 2952676"/>
                  <a:gd name="connsiteX19" fmla="*/ 0 w 2850614"/>
                  <a:gd name="connsiteY19" fmla="*/ 1432349 h 2952676"/>
                  <a:gd name="connsiteX20" fmla="*/ 38561 w 2850614"/>
                  <a:gd name="connsiteY20" fmla="*/ 991674 h 2952676"/>
                  <a:gd name="connsiteX21" fmla="*/ 129988 w 2850614"/>
                  <a:gd name="connsiteY21" fmla="*/ 581214 h 2952676"/>
                  <a:gd name="connsiteX0" fmla="*/ 129988 w 2850614"/>
                  <a:gd name="connsiteY0" fmla="*/ 581214 h 2952676"/>
                  <a:gd name="connsiteX1" fmla="*/ 560764 w 2850614"/>
                  <a:gd name="connsiteY1" fmla="*/ 273515 h 2952676"/>
                  <a:gd name="connsiteX2" fmla="*/ 948502 w 2850614"/>
                  <a:gd name="connsiteY2" fmla="*/ 77335 h 2952676"/>
                  <a:gd name="connsiteX3" fmla="*/ 1338171 w 2850614"/>
                  <a:gd name="connsiteY3" fmla="*/ 0 h 2952676"/>
                  <a:gd name="connsiteX4" fmla="*/ 1706370 w 2850614"/>
                  <a:gd name="connsiteY4" fmla="*/ 24034 h 2952676"/>
                  <a:gd name="connsiteX5" fmla="*/ 2094904 w 2850614"/>
                  <a:gd name="connsiteY5" fmla="*/ 159729 h 2952676"/>
                  <a:gd name="connsiteX6" fmla="*/ 2482333 w 2850614"/>
                  <a:gd name="connsiteY6" fmla="*/ 432109 h 2952676"/>
                  <a:gd name="connsiteX7" fmla="*/ 2750691 w 2850614"/>
                  <a:gd name="connsiteY7" fmla="*/ 786824 h 2952676"/>
                  <a:gd name="connsiteX8" fmla="*/ 2795530 w 2850614"/>
                  <a:gd name="connsiteY8" fmla="*/ 1203749 h 2952676"/>
                  <a:gd name="connsiteX9" fmla="*/ 2850614 w 2850614"/>
                  <a:gd name="connsiteY9" fmla="*/ 1600355 h 2952676"/>
                  <a:gd name="connsiteX10" fmla="*/ 2823072 w 2850614"/>
                  <a:gd name="connsiteY10" fmla="*/ 2054801 h 2952676"/>
                  <a:gd name="connsiteX11" fmla="*/ 2600104 w 2850614"/>
                  <a:gd name="connsiteY11" fmla="*/ 2459498 h 2952676"/>
                  <a:gd name="connsiteX12" fmla="*/ 2195111 w 2850614"/>
                  <a:gd name="connsiteY12" fmla="*/ 2704796 h 2952676"/>
                  <a:gd name="connsiteX13" fmla="*/ 1795749 w 2850614"/>
                  <a:gd name="connsiteY13" fmla="*/ 2883820 h 2952676"/>
                  <a:gd name="connsiteX14" fmla="*/ 1338550 w 2850614"/>
                  <a:gd name="connsiteY14" fmla="*/ 2952676 h 2952676"/>
                  <a:gd name="connsiteX15" fmla="*/ 884103 w 2850614"/>
                  <a:gd name="connsiteY15" fmla="*/ 2908609 h 2952676"/>
                  <a:gd name="connsiteX16" fmla="*/ 488036 w 2850614"/>
                  <a:gd name="connsiteY16" fmla="*/ 2655047 h 2952676"/>
                  <a:gd name="connsiteX17" fmla="*/ 179024 w 2850614"/>
                  <a:gd name="connsiteY17" fmla="*/ 2297173 h 2952676"/>
                  <a:gd name="connsiteX18" fmla="*/ 38559 w 2850614"/>
                  <a:gd name="connsiteY18" fmla="*/ 1864760 h 2952676"/>
                  <a:gd name="connsiteX19" fmla="*/ 0 w 2850614"/>
                  <a:gd name="connsiteY19" fmla="*/ 1432349 h 2952676"/>
                  <a:gd name="connsiteX20" fmla="*/ 38561 w 2850614"/>
                  <a:gd name="connsiteY20" fmla="*/ 991674 h 2952676"/>
                  <a:gd name="connsiteX21" fmla="*/ 129988 w 2850614"/>
                  <a:gd name="connsiteY21" fmla="*/ 581214 h 2952676"/>
                  <a:gd name="connsiteX0" fmla="*/ 129988 w 2898080"/>
                  <a:gd name="connsiteY0" fmla="*/ 581214 h 2952676"/>
                  <a:gd name="connsiteX1" fmla="*/ 560764 w 2898080"/>
                  <a:gd name="connsiteY1" fmla="*/ 273515 h 2952676"/>
                  <a:gd name="connsiteX2" fmla="*/ 948502 w 2898080"/>
                  <a:gd name="connsiteY2" fmla="*/ 77335 h 2952676"/>
                  <a:gd name="connsiteX3" fmla="*/ 1338171 w 2898080"/>
                  <a:gd name="connsiteY3" fmla="*/ 0 h 2952676"/>
                  <a:gd name="connsiteX4" fmla="*/ 1706370 w 2898080"/>
                  <a:gd name="connsiteY4" fmla="*/ 24034 h 2952676"/>
                  <a:gd name="connsiteX5" fmla="*/ 2094904 w 2898080"/>
                  <a:gd name="connsiteY5" fmla="*/ 159729 h 2952676"/>
                  <a:gd name="connsiteX6" fmla="*/ 2482333 w 2898080"/>
                  <a:gd name="connsiteY6" fmla="*/ 432109 h 2952676"/>
                  <a:gd name="connsiteX7" fmla="*/ 2750691 w 2898080"/>
                  <a:gd name="connsiteY7" fmla="*/ 786824 h 2952676"/>
                  <a:gd name="connsiteX8" fmla="*/ 2898080 w 2898080"/>
                  <a:gd name="connsiteY8" fmla="*/ 1183808 h 2952676"/>
                  <a:gd name="connsiteX9" fmla="*/ 2850614 w 2898080"/>
                  <a:gd name="connsiteY9" fmla="*/ 1600355 h 2952676"/>
                  <a:gd name="connsiteX10" fmla="*/ 2823072 w 2898080"/>
                  <a:gd name="connsiteY10" fmla="*/ 2054801 h 2952676"/>
                  <a:gd name="connsiteX11" fmla="*/ 2600104 w 2898080"/>
                  <a:gd name="connsiteY11" fmla="*/ 2459498 h 2952676"/>
                  <a:gd name="connsiteX12" fmla="*/ 2195111 w 2898080"/>
                  <a:gd name="connsiteY12" fmla="*/ 2704796 h 2952676"/>
                  <a:gd name="connsiteX13" fmla="*/ 1795749 w 2898080"/>
                  <a:gd name="connsiteY13" fmla="*/ 2883820 h 2952676"/>
                  <a:gd name="connsiteX14" fmla="*/ 1338550 w 2898080"/>
                  <a:gd name="connsiteY14" fmla="*/ 2952676 h 2952676"/>
                  <a:gd name="connsiteX15" fmla="*/ 884103 w 2898080"/>
                  <a:gd name="connsiteY15" fmla="*/ 2908609 h 2952676"/>
                  <a:gd name="connsiteX16" fmla="*/ 488036 w 2898080"/>
                  <a:gd name="connsiteY16" fmla="*/ 2655047 h 2952676"/>
                  <a:gd name="connsiteX17" fmla="*/ 179024 w 2898080"/>
                  <a:gd name="connsiteY17" fmla="*/ 2297173 h 2952676"/>
                  <a:gd name="connsiteX18" fmla="*/ 38559 w 2898080"/>
                  <a:gd name="connsiteY18" fmla="*/ 1864760 h 2952676"/>
                  <a:gd name="connsiteX19" fmla="*/ 0 w 2898080"/>
                  <a:gd name="connsiteY19" fmla="*/ 1432349 h 2952676"/>
                  <a:gd name="connsiteX20" fmla="*/ 38561 w 2898080"/>
                  <a:gd name="connsiteY20" fmla="*/ 991674 h 2952676"/>
                  <a:gd name="connsiteX21" fmla="*/ 129988 w 2898080"/>
                  <a:gd name="connsiteY21" fmla="*/ 581214 h 2952676"/>
                  <a:gd name="connsiteX0" fmla="*/ 129988 w 2927526"/>
                  <a:gd name="connsiteY0" fmla="*/ 581214 h 2952676"/>
                  <a:gd name="connsiteX1" fmla="*/ 560764 w 2927526"/>
                  <a:gd name="connsiteY1" fmla="*/ 273515 h 2952676"/>
                  <a:gd name="connsiteX2" fmla="*/ 948502 w 2927526"/>
                  <a:gd name="connsiteY2" fmla="*/ 77335 h 2952676"/>
                  <a:gd name="connsiteX3" fmla="*/ 1338171 w 2927526"/>
                  <a:gd name="connsiteY3" fmla="*/ 0 h 2952676"/>
                  <a:gd name="connsiteX4" fmla="*/ 1706370 w 2927526"/>
                  <a:gd name="connsiteY4" fmla="*/ 24034 h 2952676"/>
                  <a:gd name="connsiteX5" fmla="*/ 2094904 w 2927526"/>
                  <a:gd name="connsiteY5" fmla="*/ 159729 h 2952676"/>
                  <a:gd name="connsiteX6" fmla="*/ 2482333 w 2927526"/>
                  <a:gd name="connsiteY6" fmla="*/ 432109 h 2952676"/>
                  <a:gd name="connsiteX7" fmla="*/ 2750691 w 2927526"/>
                  <a:gd name="connsiteY7" fmla="*/ 786824 h 2952676"/>
                  <a:gd name="connsiteX8" fmla="*/ 2898080 w 2927526"/>
                  <a:gd name="connsiteY8" fmla="*/ 1183808 h 2952676"/>
                  <a:gd name="connsiteX9" fmla="*/ 2927526 w 2927526"/>
                  <a:gd name="connsiteY9" fmla="*/ 1603203 h 2952676"/>
                  <a:gd name="connsiteX10" fmla="*/ 2823072 w 2927526"/>
                  <a:gd name="connsiteY10" fmla="*/ 2054801 h 2952676"/>
                  <a:gd name="connsiteX11" fmla="*/ 2600104 w 2927526"/>
                  <a:gd name="connsiteY11" fmla="*/ 2459498 h 2952676"/>
                  <a:gd name="connsiteX12" fmla="*/ 2195111 w 2927526"/>
                  <a:gd name="connsiteY12" fmla="*/ 2704796 h 2952676"/>
                  <a:gd name="connsiteX13" fmla="*/ 1795749 w 2927526"/>
                  <a:gd name="connsiteY13" fmla="*/ 2883820 h 2952676"/>
                  <a:gd name="connsiteX14" fmla="*/ 1338550 w 2927526"/>
                  <a:gd name="connsiteY14" fmla="*/ 2952676 h 2952676"/>
                  <a:gd name="connsiteX15" fmla="*/ 884103 w 2927526"/>
                  <a:gd name="connsiteY15" fmla="*/ 2908609 h 2952676"/>
                  <a:gd name="connsiteX16" fmla="*/ 488036 w 2927526"/>
                  <a:gd name="connsiteY16" fmla="*/ 2655047 h 2952676"/>
                  <a:gd name="connsiteX17" fmla="*/ 179024 w 2927526"/>
                  <a:gd name="connsiteY17" fmla="*/ 2297173 h 2952676"/>
                  <a:gd name="connsiteX18" fmla="*/ 38559 w 2927526"/>
                  <a:gd name="connsiteY18" fmla="*/ 1864760 h 2952676"/>
                  <a:gd name="connsiteX19" fmla="*/ 0 w 2927526"/>
                  <a:gd name="connsiteY19" fmla="*/ 1432349 h 2952676"/>
                  <a:gd name="connsiteX20" fmla="*/ 38561 w 2927526"/>
                  <a:gd name="connsiteY20" fmla="*/ 991674 h 2952676"/>
                  <a:gd name="connsiteX21" fmla="*/ 129988 w 2927526"/>
                  <a:gd name="connsiteY21" fmla="*/ 581214 h 2952676"/>
                  <a:gd name="connsiteX0" fmla="*/ 129988 w 2927526"/>
                  <a:gd name="connsiteY0" fmla="*/ 581214 h 2952676"/>
                  <a:gd name="connsiteX1" fmla="*/ 560764 w 2927526"/>
                  <a:gd name="connsiteY1" fmla="*/ 273515 h 2952676"/>
                  <a:gd name="connsiteX2" fmla="*/ 948502 w 2927526"/>
                  <a:gd name="connsiteY2" fmla="*/ 77335 h 2952676"/>
                  <a:gd name="connsiteX3" fmla="*/ 1338171 w 2927526"/>
                  <a:gd name="connsiteY3" fmla="*/ 0 h 2952676"/>
                  <a:gd name="connsiteX4" fmla="*/ 1706370 w 2927526"/>
                  <a:gd name="connsiteY4" fmla="*/ 24034 h 2952676"/>
                  <a:gd name="connsiteX5" fmla="*/ 2094904 w 2927526"/>
                  <a:gd name="connsiteY5" fmla="*/ 159729 h 2952676"/>
                  <a:gd name="connsiteX6" fmla="*/ 2482333 w 2927526"/>
                  <a:gd name="connsiteY6" fmla="*/ 432109 h 2952676"/>
                  <a:gd name="connsiteX7" fmla="*/ 2750691 w 2927526"/>
                  <a:gd name="connsiteY7" fmla="*/ 786824 h 2952676"/>
                  <a:gd name="connsiteX8" fmla="*/ 2898080 w 2927526"/>
                  <a:gd name="connsiteY8" fmla="*/ 1183808 h 2952676"/>
                  <a:gd name="connsiteX9" fmla="*/ 2927526 w 2927526"/>
                  <a:gd name="connsiteY9" fmla="*/ 1603203 h 2952676"/>
                  <a:gd name="connsiteX10" fmla="*/ 2823072 w 2927526"/>
                  <a:gd name="connsiteY10" fmla="*/ 2054801 h 2952676"/>
                  <a:gd name="connsiteX11" fmla="*/ 2585861 w 2927526"/>
                  <a:gd name="connsiteY11" fmla="*/ 2456650 h 2952676"/>
                  <a:gd name="connsiteX12" fmla="*/ 2195111 w 2927526"/>
                  <a:gd name="connsiteY12" fmla="*/ 2704796 h 2952676"/>
                  <a:gd name="connsiteX13" fmla="*/ 1795749 w 2927526"/>
                  <a:gd name="connsiteY13" fmla="*/ 2883820 h 2952676"/>
                  <a:gd name="connsiteX14" fmla="*/ 1338550 w 2927526"/>
                  <a:gd name="connsiteY14" fmla="*/ 2952676 h 2952676"/>
                  <a:gd name="connsiteX15" fmla="*/ 884103 w 2927526"/>
                  <a:gd name="connsiteY15" fmla="*/ 2908609 h 2952676"/>
                  <a:gd name="connsiteX16" fmla="*/ 488036 w 2927526"/>
                  <a:gd name="connsiteY16" fmla="*/ 2655047 h 2952676"/>
                  <a:gd name="connsiteX17" fmla="*/ 179024 w 2927526"/>
                  <a:gd name="connsiteY17" fmla="*/ 2297173 h 2952676"/>
                  <a:gd name="connsiteX18" fmla="*/ 38559 w 2927526"/>
                  <a:gd name="connsiteY18" fmla="*/ 1864760 h 2952676"/>
                  <a:gd name="connsiteX19" fmla="*/ 0 w 2927526"/>
                  <a:gd name="connsiteY19" fmla="*/ 1432349 h 2952676"/>
                  <a:gd name="connsiteX20" fmla="*/ 38561 w 2927526"/>
                  <a:gd name="connsiteY20" fmla="*/ 991674 h 2952676"/>
                  <a:gd name="connsiteX21" fmla="*/ 129988 w 2927526"/>
                  <a:gd name="connsiteY21" fmla="*/ 581214 h 2952676"/>
                  <a:gd name="connsiteX0" fmla="*/ 129988 w 2927526"/>
                  <a:gd name="connsiteY0" fmla="*/ 581214 h 2952676"/>
                  <a:gd name="connsiteX1" fmla="*/ 560764 w 2927526"/>
                  <a:gd name="connsiteY1" fmla="*/ 273515 h 2952676"/>
                  <a:gd name="connsiteX2" fmla="*/ 948502 w 2927526"/>
                  <a:gd name="connsiteY2" fmla="*/ 77335 h 2952676"/>
                  <a:gd name="connsiteX3" fmla="*/ 1338171 w 2927526"/>
                  <a:gd name="connsiteY3" fmla="*/ 0 h 2952676"/>
                  <a:gd name="connsiteX4" fmla="*/ 1706370 w 2927526"/>
                  <a:gd name="connsiteY4" fmla="*/ 24034 h 2952676"/>
                  <a:gd name="connsiteX5" fmla="*/ 2094904 w 2927526"/>
                  <a:gd name="connsiteY5" fmla="*/ 159729 h 2952676"/>
                  <a:gd name="connsiteX6" fmla="*/ 2482333 w 2927526"/>
                  <a:gd name="connsiteY6" fmla="*/ 432109 h 2952676"/>
                  <a:gd name="connsiteX7" fmla="*/ 2750691 w 2927526"/>
                  <a:gd name="connsiteY7" fmla="*/ 786824 h 2952676"/>
                  <a:gd name="connsiteX8" fmla="*/ 2898080 w 2927526"/>
                  <a:gd name="connsiteY8" fmla="*/ 1183808 h 2952676"/>
                  <a:gd name="connsiteX9" fmla="*/ 2927526 w 2927526"/>
                  <a:gd name="connsiteY9" fmla="*/ 1603203 h 2952676"/>
                  <a:gd name="connsiteX10" fmla="*/ 2823072 w 2927526"/>
                  <a:gd name="connsiteY10" fmla="*/ 2054801 h 2952676"/>
                  <a:gd name="connsiteX11" fmla="*/ 2585861 w 2927526"/>
                  <a:gd name="connsiteY11" fmla="*/ 2456650 h 2952676"/>
                  <a:gd name="connsiteX12" fmla="*/ 2237840 w 2927526"/>
                  <a:gd name="connsiteY12" fmla="*/ 2764617 h 2952676"/>
                  <a:gd name="connsiteX13" fmla="*/ 1795749 w 2927526"/>
                  <a:gd name="connsiteY13" fmla="*/ 2883820 h 2952676"/>
                  <a:gd name="connsiteX14" fmla="*/ 1338550 w 2927526"/>
                  <a:gd name="connsiteY14" fmla="*/ 2952676 h 2952676"/>
                  <a:gd name="connsiteX15" fmla="*/ 884103 w 2927526"/>
                  <a:gd name="connsiteY15" fmla="*/ 2908609 h 2952676"/>
                  <a:gd name="connsiteX16" fmla="*/ 488036 w 2927526"/>
                  <a:gd name="connsiteY16" fmla="*/ 2655047 h 2952676"/>
                  <a:gd name="connsiteX17" fmla="*/ 179024 w 2927526"/>
                  <a:gd name="connsiteY17" fmla="*/ 2297173 h 2952676"/>
                  <a:gd name="connsiteX18" fmla="*/ 38559 w 2927526"/>
                  <a:gd name="connsiteY18" fmla="*/ 1864760 h 2952676"/>
                  <a:gd name="connsiteX19" fmla="*/ 0 w 2927526"/>
                  <a:gd name="connsiteY19" fmla="*/ 1432349 h 2952676"/>
                  <a:gd name="connsiteX20" fmla="*/ 38561 w 2927526"/>
                  <a:gd name="connsiteY20" fmla="*/ 991674 h 2952676"/>
                  <a:gd name="connsiteX21" fmla="*/ 129988 w 2927526"/>
                  <a:gd name="connsiteY21" fmla="*/ 581214 h 2952676"/>
                  <a:gd name="connsiteX0" fmla="*/ 129988 w 2927526"/>
                  <a:gd name="connsiteY0" fmla="*/ 581214 h 2952676"/>
                  <a:gd name="connsiteX1" fmla="*/ 560764 w 2927526"/>
                  <a:gd name="connsiteY1" fmla="*/ 273515 h 2952676"/>
                  <a:gd name="connsiteX2" fmla="*/ 948502 w 2927526"/>
                  <a:gd name="connsiteY2" fmla="*/ 77335 h 2952676"/>
                  <a:gd name="connsiteX3" fmla="*/ 1338171 w 2927526"/>
                  <a:gd name="connsiteY3" fmla="*/ 0 h 2952676"/>
                  <a:gd name="connsiteX4" fmla="*/ 1706370 w 2927526"/>
                  <a:gd name="connsiteY4" fmla="*/ 24034 h 2952676"/>
                  <a:gd name="connsiteX5" fmla="*/ 2094904 w 2927526"/>
                  <a:gd name="connsiteY5" fmla="*/ 159729 h 2952676"/>
                  <a:gd name="connsiteX6" fmla="*/ 2482333 w 2927526"/>
                  <a:gd name="connsiteY6" fmla="*/ 432109 h 2952676"/>
                  <a:gd name="connsiteX7" fmla="*/ 2750691 w 2927526"/>
                  <a:gd name="connsiteY7" fmla="*/ 786824 h 2952676"/>
                  <a:gd name="connsiteX8" fmla="*/ 2898080 w 2927526"/>
                  <a:gd name="connsiteY8" fmla="*/ 1183808 h 2952676"/>
                  <a:gd name="connsiteX9" fmla="*/ 2927526 w 2927526"/>
                  <a:gd name="connsiteY9" fmla="*/ 1603203 h 2952676"/>
                  <a:gd name="connsiteX10" fmla="*/ 2823072 w 2927526"/>
                  <a:gd name="connsiteY10" fmla="*/ 2054801 h 2952676"/>
                  <a:gd name="connsiteX11" fmla="*/ 2585861 w 2927526"/>
                  <a:gd name="connsiteY11" fmla="*/ 2456650 h 2952676"/>
                  <a:gd name="connsiteX12" fmla="*/ 2237840 w 2927526"/>
                  <a:gd name="connsiteY12" fmla="*/ 2764617 h 2952676"/>
                  <a:gd name="connsiteX13" fmla="*/ 1818538 w 2927526"/>
                  <a:gd name="connsiteY13" fmla="*/ 2952186 h 2952676"/>
                  <a:gd name="connsiteX14" fmla="*/ 1338550 w 2927526"/>
                  <a:gd name="connsiteY14" fmla="*/ 2952676 h 2952676"/>
                  <a:gd name="connsiteX15" fmla="*/ 884103 w 2927526"/>
                  <a:gd name="connsiteY15" fmla="*/ 2908609 h 2952676"/>
                  <a:gd name="connsiteX16" fmla="*/ 488036 w 2927526"/>
                  <a:gd name="connsiteY16" fmla="*/ 2655047 h 2952676"/>
                  <a:gd name="connsiteX17" fmla="*/ 179024 w 2927526"/>
                  <a:gd name="connsiteY17" fmla="*/ 2297173 h 2952676"/>
                  <a:gd name="connsiteX18" fmla="*/ 38559 w 2927526"/>
                  <a:gd name="connsiteY18" fmla="*/ 1864760 h 2952676"/>
                  <a:gd name="connsiteX19" fmla="*/ 0 w 2927526"/>
                  <a:gd name="connsiteY19" fmla="*/ 1432349 h 2952676"/>
                  <a:gd name="connsiteX20" fmla="*/ 38561 w 2927526"/>
                  <a:gd name="connsiteY20" fmla="*/ 991674 h 2952676"/>
                  <a:gd name="connsiteX21" fmla="*/ 129988 w 2927526"/>
                  <a:gd name="connsiteY21" fmla="*/ 581214 h 2952676"/>
                  <a:gd name="connsiteX0" fmla="*/ 129988 w 2927526"/>
                  <a:gd name="connsiteY0" fmla="*/ 581214 h 3003951"/>
                  <a:gd name="connsiteX1" fmla="*/ 560764 w 2927526"/>
                  <a:gd name="connsiteY1" fmla="*/ 273515 h 3003951"/>
                  <a:gd name="connsiteX2" fmla="*/ 948502 w 2927526"/>
                  <a:gd name="connsiteY2" fmla="*/ 77335 h 3003951"/>
                  <a:gd name="connsiteX3" fmla="*/ 1338171 w 2927526"/>
                  <a:gd name="connsiteY3" fmla="*/ 0 h 3003951"/>
                  <a:gd name="connsiteX4" fmla="*/ 1706370 w 2927526"/>
                  <a:gd name="connsiteY4" fmla="*/ 24034 h 3003951"/>
                  <a:gd name="connsiteX5" fmla="*/ 2094904 w 2927526"/>
                  <a:gd name="connsiteY5" fmla="*/ 159729 h 3003951"/>
                  <a:gd name="connsiteX6" fmla="*/ 2482333 w 2927526"/>
                  <a:gd name="connsiteY6" fmla="*/ 432109 h 3003951"/>
                  <a:gd name="connsiteX7" fmla="*/ 2750691 w 2927526"/>
                  <a:gd name="connsiteY7" fmla="*/ 786824 h 3003951"/>
                  <a:gd name="connsiteX8" fmla="*/ 2898080 w 2927526"/>
                  <a:gd name="connsiteY8" fmla="*/ 1183808 h 3003951"/>
                  <a:gd name="connsiteX9" fmla="*/ 2927526 w 2927526"/>
                  <a:gd name="connsiteY9" fmla="*/ 1603203 h 3003951"/>
                  <a:gd name="connsiteX10" fmla="*/ 2823072 w 2927526"/>
                  <a:gd name="connsiteY10" fmla="*/ 2054801 h 3003951"/>
                  <a:gd name="connsiteX11" fmla="*/ 2585861 w 2927526"/>
                  <a:gd name="connsiteY11" fmla="*/ 2456650 h 3003951"/>
                  <a:gd name="connsiteX12" fmla="*/ 2237840 w 2927526"/>
                  <a:gd name="connsiteY12" fmla="*/ 2764617 h 3003951"/>
                  <a:gd name="connsiteX13" fmla="*/ 1818538 w 2927526"/>
                  <a:gd name="connsiteY13" fmla="*/ 2952186 h 3003951"/>
                  <a:gd name="connsiteX14" fmla="*/ 1341398 w 2927526"/>
                  <a:gd name="connsiteY14" fmla="*/ 3003951 h 3003951"/>
                  <a:gd name="connsiteX15" fmla="*/ 884103 w 2927526"/>
                  <a:gd name="connsiteY15" fmla="*/ 2908609 h 3003951"/>
                  <a:gd name="connsiteX16" fmla="*/ 488036 w 2927526"/>
                  <a:gd name="connsiteY16" fmla="*/ 2655047 h 3003951"/>
                  <a:gd name="connsiteX17" fmla="*/ 179024 w 2927526"/>
                  <a:gd name="connsiteY17" fmla="*/ 2297173 h 3003951"/>
                  <a:gd name="connsiteX18" fmla="*/ 38559 w 2927526"/>
                  <a:gd name="connsiteY18" fmla="*/ 1864760 h 3003951"/>
                  <a:gd name="connsiteX19" fmla="*/ 0 w 2927526"/>
                  <a:gd name="connsiteY19" fmla="*/ 1432349 h 3003951"/>
                  <a:gd name="connsiteX20" fmla="*/ 38561 w 2927526"/>
                  <a:gd name="connsiteY20" fmla="*/ 991674 h 3003951"/>
                  <a:gd name="connsiteX21" fmla="*/ 129988 w 2927526"/>
                  <a:gd name="connsiteY21" fmla="*/ 581214 h 3003951"/>
                  <a:gd name="connsiteX0" fmla="*/ 129988 w 2927526"/>
                  <a:gd name="connsiteY0" fmla="*/ 581214 h 3003951"/>
                  <a:gd name="connsiteX1" fmla="*/ 560764 w 2927526"/>
                  <a:gd name="connsiteY1" fmla="*/ 273515 h 3003951"/>
                  <a:gd name="connsiteX2" fmla="*/ 948502 w 2927526"/>
                  <a:gd name="connsiteY2" fmla="*/ 77335 h 3003951"/>
                  <a:gd name="connsiteX3" fmla="*/ 1338171 w 2927526"/>
                  <a:gd name="connsiteY3" fmla="*/ 0 h 3003951"/>
                  <a:gd name="connsiteX4" fmla="*/ 1706370 w 2927526"/>
                  <a:gd name="connsiteY4" fmla="*/ 24034 h 3003951"/>
                  <a:gd name="connsiteX5" fmla="*/ 2094904 w 2927526"/>
                  <a:gd name="connsiteY5" fmla="*/ 159729 h 3003951"/>
                  <a:gd name="connsiteX6" fmla="*/ 2482333 w 2927526"/>
                  <a:gd name="connsiteY6" fmla="*/ 432109 h 3003951"/>
                  <a:gd name="connsiteX7" fmla="*/ 2750691 w 2927526"/>
                  <a:gd name="connsiteY7" fmla="*/ 786824 h 3003951"/>
                  <a:gd name="connsiteX8" fmla="*/ 2898080 w 2927526"/>
                  <a:gd name="connsiteY8" fmla="*/ 1183808 h 3003951"/>
                  <a:gd name="connsiteX9" fmla="*/ 2927526 w 2927526"/>
                  <a:gd name="connsiteY9" fmla="*/ 1603203 h 3003951"/>
                  <a:gd name="connsiteX10" fmla="*/ 2823072 w 2927526"/>
                  <a:gd name="connsiteY10" fmla="*/ 2054801 h 3003951"/>
                  <a:gd name="connsiteX11" fmla="*/ 2585861 w 2927526"/>
                  <a:gd name="connsiteY11" fmla="*/ 2456650 h 3003951"/>
                  <a:gd name="connsiteX12" fmla="*/ 2237840 w 2927526"/>
                  <a:gd name="connsiteY12" fmla="*/ 2764617 h 3003951"/>
                  <a:gd name="connsiteX13" fmla="*/ 1818538 w 2927526"/>
                  <a:gd name="connsiteY13" fmla="*/ 2952186 h 3003951"/>
                  <a:gd name="connsiteX14" fmla="*/ 1341398 w 2927526"/>
                  <a:gd name="connsiteY14" fmla="*/ 3003951 h 3003951"/>
                  <a:gd name="connsiteX15" fmla="*/ 881254 w 2927526"/>
                  <a:gd name="connsiteY15" fmla="*/ 2894366 h 3003951"/>
                  <a:gd name="connsiteX16" fmla="*/ 488036 w 2927526"/>
                  <a:gd name="connsiteY16" fmla="*/ 2655047 h 3003951"/>
                  <a:gd name="connsiteX17" fmla="*/ 179024 w 2927526"/>
                  <a:gd name="connsiteY17" fmla="*/ 2297173 h 3003951"/>
                  <a:gd name="connsiteX18" fmla="*/ 38559 w 2927526"/>
                  <a:gd name="connsiteY18" fmla="*/ 1864760 h 3003951"/>
                  <a:gd name="connsiteX19" fmla="*/ 0 w 2927526"/>
                  <a:gd name="connsiteY19" fmla="*/ 1432349 h 3003951"/>
                  <a:gd name="connsiteX20" fmla="*/ 38561 w 2927526"/>
                  <a:gd name="connsiteY20" fmla="*/ 991674 h 3003951"/>
                  <a:gd name="connsiteX21" fmla="*/ 129988 w 2927526"/>
                  <a:gd name="connsiteY21" fmla="*/ 581214 h 3003951"/>
                  <a:gd name="connsiteX0" fmla="*/ 129988 w 2927526"/>
                  <a:gd name="connsiteY0" fmla="*/ 581214 h 3003951"/>
                  <a:gd name="connsiteX1" fmla="*/ 560764 w 2927526"/>
                  <a:gd name="connsiteY1" fmla="*/ 273515 h 3003951"/>
                  <a:gd name="connsiteX2" fmla="*/ 948502 w 2927526"/>
                  <a:gd name="connsiteY2" fmla="*/ 77335 h 3003951"/>
                  <a:gd name="connsiteX3" fmla="*/ 1338171 w 2927526"/>
                  <a:gd name="connsiteY3" fmla="*/ 0 h 3003951"/>
                  <a:gd name="connsiteX4" fmla="*/ 1706370 w 2927526"/>
                  <a:gd name="connsiteY4" fmla="*/ 24034 h 3003951"/>
                  <a:gd name="connsiteX5" fmla="*/ 2094904 w 2927526"/>
                  <a:gd name="connsiteY5" fmla="*/ 159729 h 3003951"/>
                  <a:gd name="connsiteX6" fmla="*/ 2482333 w 2927526"/>
                  <a:gd name="connsiteY6" fmla="*/ 432109 h 3003951"/>
                  <a:gd name="connsiteX7" fmla="*/ 2750691 w 2927526"/>
                  <a:gd name="connsiteY7" fmla="*/ 786824 h 3003951"/>
                  <a:gd name="connsiteX8" fmla="*/ 2898080 w 2927526"/>
                  <a:gd name="connsiteY8" fmla="*/ 1183808 h 3003951"/>
                  <a:gd name="connsiteX9" fmla="*/ 2927526 w 2927526"/>
                  <a:gd name="connsiteY9" fmla="*/ 1603203 h 3003951"/>
                  <a:gd name="connsiteX10" fmla="*/ 2823072 w 2927526"/>
                  <a:gd name="connsiteY10" fmla="*/ 2054801 h 3003951"/>
                  <a:gd name="connsiteX11" fmla="*/ 2585861 w 2927526"/>
                  <a:gd name="connsiteY11" fmla="*/ 2456650 h 3003951"/>
                  <a:gd name="connsiteX12" fmla="*/ 2237840 w 2927526"/>
                  <a:gd name="connsiteY12" fmla="*/ 2764617 h 3003951"/>
                  <a:gd name="connsiteX13" fmla="*/ 1818538 w 2927526"/>
                  <a:gd name="connsiteY13" fmla="*/ 2952186 h 3003951"/>
                  <a:gd name="connsiteX14" fmla="*/ 1341398 w 2927526"/>
                  <a:gd name="connsiteY14" fmla="*/ 3003951 h 3003951"/>
                  <a:gd name="connsiteX15" fmla="*/ 881254 w 2927526"/>
                  <a:gd name="connsiteY15" fmla="*/ 2894366 h 3003951"/>
                  <a:gd name="connsiteX16" fmla="*/ 478511 w 2927526"/>
                  <a:gd name="connsiteY16" fmla="*/ 2666954 h 3003951"/>
                  <a:gd name="connsiteX17" fmla="*/ 179024 w 2927526"/>
                  <a:gd name="connsiteY17" fmla="*/ 2297173 h 3003951"/>
                  <a:gd name="connsiteX18" fmla="*/ 38559 w 2927526"/>
                  <a:gd name="connsiteY18" fmla="*/ 1864760 h 3003951"/>
                  <a:gd name="connsiteX19" fmla="*/ 0 w 2927526"/>
                  <a:gd name="connsiteY19" fmla="*/ 1432349 h 3003951"/>
                  <a:gd name="connsiteX20" fmla="*/ 38561 w 2927526"/>
                  <a:gd name="connsiteY20" fmla="*/ 991674 h 3003951"/>
                  <a:gd name="connsiteX21" fmla="*/ 129988 w 2927526"/>
                  <a:gd name="connsiteY21" fmla="*/ 581214 h 3003951"/>
                  <a:gd name="connsiteX0" fmla="*/ 129988 w 2927526"/>
                  <a:gd name="connsiteY0" fmla="*/ 581214 h 3003951"/>
                  <a:gd name="connsiteX1" fmla="*/ 560764 w 2927526"/>
                  <a:gd name="connsiteY1" fmla="*/ 273515 h 3003951"/>
                  <a:gd name="connsiteX2" fmla="*/ 948502 w 2927526"/>
                  <a:gd name="connsiteY2" fmla="*/ 77335 h 3003951"/>
                  <a:gd name="connsiteX3" fmla="*/ 1338171 w 2927526"/>
                  <a:gd name="connsiteY3" fmla="*/ 0 h 3003951"/>
                  <a:gd name="connsiteX4" fmla="*/ 1706370 w 2927526"/>
                  <a:gd name="connsiteY4" fmla="*/ 24034 h 3003951"/>
                  <a:gd name="connsiteX5" fmla="*/ 2094904 w 2927526"/>
                  <a:gd name="connsiteY5" fmla="*/ 159729 h 3003951"/>
                  <a:gd name="connsiteX6" fmla="*/ 2482333 w 2927526"/>
                  <a:gd name="connsiteY6" fmla="*/ 432109 h 3003951"/>
                  <a:gd name="connsiteX7" fmla="*/ 2750691 w 2927526"/>
                  <a:gd name="connsiteY7" fmla="*/ 786824 h 3003951"/>
                  <a:gd name="connsiteX8" fmla="*/ 2898080 w 2927526"/>
                  <a:gd name="connsiteY8" fmla="*/ 1183808 h 3003951"/>
                  <a:gd name="connsiteX9" fmla="*/ 2927526 w 2927526"/>
                  <a:gd name="connsiteY9" fmla="*/ 1603203 h 3003951"/>
                  <a:gd name="connsiteX10" fmla="*/ 2823072 w 2927526"/>
                  <a:gd name="connsiteY10" fmla="*/ 2054801 h 3003951"/>
                  <a:gd name="connsiteX11" fmla="*/ 2585861 w 2927526"/>
                  <a:gd name="connsiteY11" fmla="*/ 2456650 h 3003951"/>
                  <a:gd name="connsiteX12" fmla="*/ 2237840 w 2927526"/>
                  <a:gd name="connsiteY12" fmla="*/ 2764617 h 3003951"/>
                  <a:gd name="connsiteX13" fmla="*/ 1818538 w 2927526"/>
                  <a:gd name="connsiteY13" fmla="*/ 2952186 h 3003951"/>
                  <a:gd name="connsiteX14" fmla="*/ 1341398 w 2927526"/>
                  <a:gd name="connsiteY14" fmla="*/ 3003951 h 3003951"/>
                  <a:gd name="connsiteX15" fmla="*/ 881254 w 2927526"/>
                  <a:gd name="connsiteY15" fmla="*/ 2894366 h 3003951"/>
                  <a:gd name="connsiteX16" fmla="*/ 478511 w 2927526"/>
                  <a:gd name="connsiteY16" fmla="*/ 2666954 h 3003951"/>
                  <a:gd name="connsiteX17" fmla="*/ 162356 w 2927526"/>
                  <a:gd name="connsiteY17" fmla="*/ 2306698 h 3003951"/>
                  <a:gd name="connsiteX18" fmla="*/ 38559 w 2927526"/>
                  <a:gd name="connsiteY18" fmla="*/ 1864760 h 3003951"/>
                  <a:gd name="connsiteX19" fmla="*/ 0 w 2927526"/>
                  <a:gd name="connsiteY19" fmla="*/ 1432349 h 3003951"/>
                  <a:gd name="connsiteX20" fmla="*/ 38561 w 2927526"/>
                  <a:gd name="connsiteY20" fmla="*/ 991674 h 3003951"/>
                  <a:gd name="connsiteX21" fmla="*/ 129988 w 2927526"/>
                  <a:gd name="connsiteY21" fmla="*/ 581214 h 3003951"/>
                  <a:gd name="connsiteX0" fmla="*/ 150961 w 2948499"/>
                  <a:gd name="connsiteY0" fmla="*/ 581214 h 3003951"/>
                  <a:gd name="connsiteX1" fmla="*/ 581737 w 2948499"/>
                  <a:gd name="connsiteY1" fmla="*/ 273515 h 3003951"/>
                  <a:gd name="connsiteX2" fmla="*/ 969475 w 2948499"/>
                  <a:gd name="connsiteY2" fmla="*/ 77335 h 3003951"/>
                  <a:gd name="connsiteX3" fmla="*/ 1359144 w 2948499"/>
                  <a:gd name="connsiteY3" fmla="*/ 0 h 3003951"/>
                  <a:gd name="connsiteX4" fmla="*/ 1727343 w 2948499"/>
                  <a:gd name="connsiteY4" fmla="*/ 24034 h 3003951"/>
                  <a:gd name="connsiteX5" fmla="*/ 2115877 w 2948499"/>
                  <a:gd name="connsiteY5" fmla="*/ 159729 h 3003951"/>
                  <a:gd name="connsiteX6" fmla="*/ 2503306 w 2948499"/>
                  <a:gd name="connsiteY6" fmla="*/ 432109 h 3003951"/>
                  <a:gd name="connsiteX7" fmla="*/ 2771664 w 2948499"/>
                  <a:gd name="connsiteY7" fmla="*/ 786824 h 3003951"/>
                  <a:gd name="connsiteX8" fmla="*/ 2919053 w 2948499"/>
                  <a:gd name="connsiteY8" fmla="*/ 1183808 h 3003951"/>
                  <a:gd name="connsiteX9" fmla="*/ 2948499 w 2948499"/>
                  <a:gd name="connsiteY9" fmla="*/ 1603203 h 3003951"/>
                  <a:gd name="connsiteX10" fmla="*/ 2844045 w 2948499"/>
                  <a:gd name="connsiteY10" fmla="*/ 2054801 h 3003951"/>
                  <a:gd name="connsiteX11" fmla="*/ 2606834 w 2948499"/>
                  <a:gd name="connsiteY11" fmla="*/ 2456650 h 3003951"/>
                  <a:gd name="connsiteX12" fmla="*/ 2258813 w 2948499"/>
                  <a:gd name="connsiteY12" fmla="*/ 2764617 h 3003951"/>
                  <a:gd name="connsiteX13" fmla="*/ 1839511 w 2948499"/>
                  <a:gd name="connsiteY13" fmla="*/ 2952186 h 3003951"/>
                  <a:gd name="connsiteX14" fmla="*/ 1362371 w 2948499"/>
                  <a:gd name="connsiteY14" fmla="*/ 3003951 h 3003951"/>
                  <a:gd name="connsiteX15" fmla="*/ 902227 w 2948499"/>
                  <a:gd name="connsiteY15" fmla="*/ 2894366 h 3003951"/>
                  <a:gd name="connsiteX16" fmla="*/ 499484 w 2948499"/>
                  <a:gd name="connsiteY16" fmla="*/ 2666954 h 3003951"/>
                  <a:gd name="connsiteX17" fmla="*/ 183329 w 2948499"/>
                  <a:gd name="connsiteY17" fmla="*/ 2306698 h 3003951"/>
                  <a:gd name="connsiteX18" fmla="*/ 0 w 2948499"/>
                  <a:gd name="connsiteY18" fmla="*/ 1876666 h 3003951"/>
                  <a:gd name="connsiteX19" fmla="*/ 20973 w 2948499"/>
                  <a:gd name="connsiteY19" fmla="*/ 1432349 h 3003951"/>
                  <a:gd name="connsiteX20" fmla="*/ 59534 w 2948499"/>
                  <a:gd name="connsiteY20" fmla="*/ 991674 h 3003951"/>
                  <a:gd name="connsiteX21" fmla="*/ 150961 w 2948499"/>
                  <a:gd name="connsiteY21" fmla="*/ 581214 h 3003951"/>
                  <a:gd name="connsiteX0" fmla="*/ 203807 w 3001345"/>
                  <a:gd name="connsiteY0" fmla="*/ 581214 h 3003951"/>
                  <a:gd name="connsiteX1" fmla="*/ 634583 w 3001345"/>
                  <a:gd name="connsiteY1" fmla="*/ 273515 h 3003951"/>
                  <a:gd name="connsiteX2" fmla="*/ 1022321 w 3001345"/>
                  <a:gd name="connsiteY2" fmla="*/ 77335 h 3003951"/>
                  <a:gd name="connsiteX3" fmla="*/ 1411990 w 3001345"/>
                  <a:gd name="connsiteY3" fmla="*/ 0 h 3003951"/>
                  <a:gd name="connsiteX4" fmla="*/ 1780189 w 3001345"/>
                  <a:gd name="connsiteY4" fmla="*/ 24034 h 3003951"/>
                  <a:gd name="connsiteX5" fmla="*/ 2168723 w 3001345"/>
                  <a:gd name="connsiteY5" fmla="*/ 159729 h 3003951"/>
                  <a:gd name="connsiteX6" fmla="*/ 2556152 w 3001345"/>
                  <a:gd name="connsiteY6" fmla="*/ 432109 h 3003951"/>
                  <a:gd name="connsiteX7" fmla="*/ 2824510 w 3001345"/>
                  <a:gd name="connsiteY7" fmla="*/ 786824 h 3003951"/>
                  <a:gd name="connsiteX8" fmla="*/ 2971899 w 3001345"/>
                  <a:gd name="connsiteY8" fmla="*/ 1183808 h 3003951"/>
                  <a:gd name="connsiteX9" fmla="*/ 3001345 w 3001345"/>
                  <a:gd name="connsiteY9" fmla="*/ 1603203 h 3003951"/>
                  <a:gd name="connsiteX10" fmla="*/ 2896891 w 3001345"/>
                  <a:gd name="connsiteY10" fmla="*/ 2054801 h 3003951"/>
                  <a:gd name="connsiteX11" fmla="*/ 2659680 w 3001345"/>
                  <a:gd name="connsiteY11" fmla="*/ 2456650 h 3003951"/>
                  <a:gd name="connsiteX12" fmla="*/ 2311659 w 3001345"/>
                  <a:gd name="connsiteY12" fmla="*/ 2764617 h 3003951"/>
                  <a:gd name="connsiteX13" fmla="*/ 1892357 w 3001345"/>
                  <a:gd name="connsiteY13" fmla="*/ 2952186 h 3003951"/>
                  <a:gd name="connsiteX14" fmla="*/ 1415217 w 3001345"/>
                  <a:gd name="connsiteY14" fmla="*/ 3003951 h 3003951"/>
                  <a:gd name="connsiteX15" fmla="*/ 955073 w 3001345"/>
                  <a:gd name="connsiteY15" fmla="*/ 2894366 h 3003951"/>
                  <a:gd name="connsiteX16" fmla="*/ 552330 w 3001345"/>
                  <a:gd name="connsiteY16" fmla="*/ 2666954 h 3003951"/>
                  <a:gd name="connsiteX17" fmla="*/ 236175 w 3001345"/>
                  <a:gd name="connsiteY17" fmla="*/ 2306698 h 3003951"/>
                  <a:gd name="connsiteX18" fmla="*/ 52846 w 3001345"/>
                  <a:gd name="connsiteY18" fmla="*/ 1876666 h 3003951"/>
                  <a:gd name="connsiteX19" fmla="*/ 0 w 3001345"/>
                  <a:gd name="connsiteY19" fmla="*/ 1434730 h 3003951"/>
                  <a:gd name="connsiteX20" fmla="*/ 112380 w 3001345"/>
                  <a:gd name="connsiteY20" fmla="*/ 991674 h 3003951"/>
                  <a:gd name="connsiteX21" fmla="*/ 203807 w 3001345"/>
                  <a:gd name="connsiteY21" fmla="*/ 581214 h 3003951"/>
                  <a:gd name="connsiteX0" fmla="*/ 203807 w 3001345"/>
                  <a:gd name="connsiteY0" fmla="*/ 581214 h 3003951"/>
                  <a:gd name="connsiteX1" fmla="*/ 634583 w 3001345"/>
                  <a:gd name="connsiteY1" fmla="*/ 273515 h 3003951"/>
                  <a:gd name="connsiteX2" fmla="*/ 1022321 w 3001345"/>
                  <a:gd name="connsiteY2" fmla="*/ 77335 h 3003951"/>
                  <a:gd name="connsiteX3" fmla="*/ 1411990 w 3001345"/>
                  <a:gd name="connsiteY3" fmla="*/ 0 h 3003951"/>
                  <a:gd name="connsiteX4" fmla="*/ 1780189 w 3001345"/>
                  <a:gd name="connsiteY4" fmla="*/ 24034 h 3003951"/>
                  <a:gd name="connsiteX5" fmla="*/ 2168723 w 3001345"/>
                  <a:gd name="connsiteY5" fmla="*/ 159729 h 3003951"/>
                  <a:gd name="connsiteX6" fmla="*/ 2556152 w 3001345"/>
                  <a:gd name="connsiteY6" fmla="*/ 432109 h 3003951"/>
                  <a:gd name="connsiteX7" fmla="*/ 2824510 w 3001345"/>
                  <a:gd name="connsiteY7" fmla="*/ 786824 h 3003951"/>
                  <a:gd name="connsiteX8" fmla="*/ 2971899 w 3001345"/>
                  <a:gd name="connsiteY8" fmla="*/ 1183808 h 3003951"/>
                  <a:gd name="connsiteX9" fmla="*/ 3001345 w 3001345"/>
                  <a:gd name="connsiteY9" fmla="*/ 1603203 h 3003951"/>
                  <a:gd name="connsiteX10" fmla="*/ 2896891 w 3001345"/>
                  <a:gd name="connsiteY10" fmla="*/ 2054801 h 3003951"/>
                  <a:gd name="connsiteX11" fmla="*/ 2659680 w 3001345"/>
                  <a:gd name="connsiteY11" fmla="*/ 2456650 h 3003951"/>
                  <a:gd name="connsiteX12" fmla="*/ 2311659 w 3001345"/>
                  <a:gd name="connsiteY12" fmla="*/ 2764617 h 3003951"/>
                  <a:gd name="connsiteX13" fmla="*/ 1892357 w 3001345"/>
                  <a:gd name="connsiteY13" fmla="*/ 2952186 h 3003951"/>
                  <a:gd name="connsiteX14" fmla="*/ 1415217 w 3001345"/>
                  <a:gd name="connsiteY14" fmla="*/ 3003951 h 3003951"/>
                  <a:gd name="connsiteX15" fmla="*/ 955073 w 3001345"/>
                  <a:gd name="connsiteY15" fmla="*/ 2894366 h 3003951"/>
                  <a:gd name="connsiteX16" fmla="*/ 552330 w 3001345"/>
                  <a:gd name="connsiteY16" fmla="*/ 2666954 h 3003951"/>
                  <a:gd name="connsiteX17" fmla="*/ 236175 w 3001345"/>
                  <a:gd name="connsiteY17" fmla="*/ 2306698 h 3003951"/>
                  <a:gd name="connsiteX18" fmla="*/ 52846 w 3001345"/>
                  <a:gd name="connsiteY18" fmla="*/ 1876666 h 3003951"/>
                  <a:gd name="connsiteX19" fmla="*/ 0 w 3001345"/>
                  <a:gd name="connsiteY19" fmla="*/ 1434730 h 3003951"/>
                  <a:gd name="connsiteX20" fmla="*/ 90949 w 3001345"/>
                  <a:gd name="connsiteY20" fmla="*/ 991674 h 3003951"/>
                  <a:gd name="connsiteX21" fmla="*/ 203807 w 3001345"/>
                  <a:gd name="connsiteY21" fmla="*/ 581214 h 3003951"/>
                  <a:gd name="connsiteX0" fmla="*/ 315726 w 3001345"/>
                  <a:gd name="connsiteY0" fmla="*/ 581214 h 3003951"/>
                  <a:gd name="connsiteX1" fmla="*/ 634583 w 3001345"/>
                  <a:gd name="connsiteY1" fmla="*/ 273515 h 3003951"/>
                  <a:gd name="connsiteX2" fmla="*/ 1022321 w 3001345"/>
                  <a:gd name="connsiteY2" fmla="*/ 77335 h 3003951"/>
                  <a:gd name="connsiteX3" fmla="*/ 1411990 w 3001345"/>
                  <a:gd name="connsiteY3" fmla="*/ 0 h 3003951"/>
                  <a:gd name="connsiteX4" fmla="*/ 1780189 w 3001345"/>
                  <a:gd name="connsiteY4" fmla="*/ 24034 h 3003951"/>
                  <a:gd name="connsiteX5" fmla="*/ 2168723 w 3001345"/>
                  <a:gd name="connsiteY5" fmla="*/ 159729 h 3003951"/>
                  <a:gd name="connsiteX6" fmla="*/ 2556152 w 3001345"/>
                  <a:gd name="connsiteY6" fmla="*/ 432109 h 3003951"/>
                  <a:gd name="connsiteX7" fmla="*/ 2824510 w 3001345"/>
                  <a:gd name="connsiteY7" fmla="*/ 786824 h 3003951"/>
                  <a:gd name="connsiteX8" fmla="*/ 2971899 w 3001345"/>
                  <a:gd name="connsiteY8" fmla="*/ 1183808 h 3003951"/>
                  <a:gd name="connsiteX9" fmla="*/ 3001345 w 3001345"/>
                  <a:gd name="connsiteY9" fmla="*/ 1603203 h 3003951"/>
                  <a:gd name="connsiteX10" fmla="*/ 2896891 w 3001345"/>
                  <a:gd name="connsiteY10" fmla="*/ 2054801 h 3003951"/>
                  <a:gd name="connsiteX11" fmla="*/ 2659680 w 3001345"/>
                  <a:gd name="connsiteY11" fmla="*/ 2456650 h 3003951"/>
                  <a:gd name="connsiteX12" fmla="*/ 2311659 w 3001345"/>
                  <a:gd name="connsiteY12" fmla="*/ 2764617 h 3003951"/>
                  <a:gd name="connsiteX13" fmla="*/ 1892357 w 3001345"/>
                  <a:gd name="connsiteY13" fmla="*/ 2952186 h 3003951"/>
                  <a:gd name="connsiteX14" fmla="*/ 1415217 w 3001345"/>
                  <a:gd name="connsiteY14" fmla="*/ 3003951 h 3003951"/>
                  <a:gd name="connsiteX15" fmla="*/ 955073 w 3001345"/>
                  <a:gd name="connsiteY15" fmla="*/ 2894366 h 3003951"/>
                  <a:gd name="connsiteX16" fmla="*/ 552330 w 3001345"/>
                  <a:gd name="connsiteY16" fmla="*/ 2666954 h 3003951"/>
                  <a:gd name="connsiteX17" fmla="*/ 236175 w 3001345"/>
                  <a:gd name="connsiteY17" fmla="*/ 2306698 h 3003951"/>
                  <a:gd name="connsiteX18" fmla="*/ 52846 w 3001345"/>
                  <a:gd name="connsiteY18" fmla="*/ 1876666 h 3003951"/>
                  <a:gd name="connsiteX19" fmla="*/ 0 w 3001345"/>
                  <a:gd name="connsiteY19" fmla="*/ 1434730 h 3003951"/>
                  <a:gd name="connsiteX20" fmla="*/ 90949 w 3001345"/>
                  <a:gd name="connsiteY20" fmla="*/ 991674 h 3003951"/>
                  <a:gd name="connsiteX21" fmla="*/ 315726 w 3001345"/>
                  <a:gd name="connsiteY21" fmla="*/ 581214 h 3003951"/>
                  <a:gd name="connsiteX0" fmla="*/ 315726 w 3001345"/>
                  <a:gd name="connsiteY0" fmla="*/ 581214 h 3003951"/>
                  <a:gd name="connsiteX1" fmla="*/ 484314 w 3001345"/>
                  <a:gd name="connsiteY1" fmla="*/ 423703 h 3003951"/>
                  <a:gd name="connsiteX2" fmla="*/ 634583 w 3001345"/>
                  <a:gd name="connsiteY2" fmla="*/ 273515 h 3003951"/>
                  <a:gd name="connsiteX3" fmla="*/ 1022321 w 3001345"/>
                  <a:gd name="connsiteY3" fmla="*/ 77335 h 3003951"/>
                  <a:gd name="connsiteX4" fmla="*/ 1411990 w 3001345"/>
                  <a:gd name="connsiteY4" fmla="*/ 0 h 3003951"/>
                  <a:gd name="connsiteX5" fmla="*/ 1780189 w 3001345"/>
                  <a:gd name="connsiteY5" fmla="*/ 24034 h 3003951"/>
                  <a:gd name="connsiteX6" fmla="*/ 2168723 w 3001345"/>
                  <a:gd name="connsiteY6" fmla="*/ 159729 h 3003951"/>
                  <a:gd name="connsiteX7" fmla="*/ 2556152 w 3001345"/>
                  <a:gd name="connsiteY7" fmla="*/ 432109 h 3003951"/>
                  <a:gd name="connsiteX8" fmla="*/ 2824510 w 3001345"/>
                  <a:gd name="connsiteY8" fmla="*/ 786824 h 3003951"/>
                  <a:gd name="connsiteX9" fmla="*/ 2971899 w 3001345"/>
                  <a:gd name="connsiteY9" fmla="*/ 1183808 h 3003951"/>
                  <a:gd name="connsiteX10" fmla="*/ 3001345 w 3001345"/>
                  <a:gd name="connsiteY10" fmla="*/ 1603203 h 3003951"/>
                  <a:gd name="connsiteX11" fmla="*/ 2896891 w 3001345"/>
                  <a:gd name="connsiteY11" fmla="*/ 2054801 h 3003951"/>
                  <a:gd name="connsiteX12" fmla="*/ 2659680 w 3001345"/>
                  <a:gd name="connsiteY12" fmla="*/ 2456650 h 3003951"/>
                  <a:gd name="connsiteX13" fmla="*/ 2311659 w 3001345"/>
                  <a:gd name="connsiteY13" fmla="*/ 2764617 h 3003951"/>
                  <a:gd name="connsiteX14" fmla="*/ 1892357 w 3001345"/>
                  <a:gd name="connsiteY14" fmla="*/ 2952186 h 3003951"/>
                  <a:gd name="connsiteX15" fmla="*/ 1415217 w 3001345"/>
                  <a:gd name="connsiteY15" fmla="*/ 3003951 h 3003951"/>
                  <a:gd name="connsiteX16" fmla="*/ 955073 w 3001345"/>
                  <a:gd name="connsiteY16" fmla="*/ 2894366 h 3003951"/>
                  <a:gd name="connsiteX17" fmla="*/ 552330 w 3001345"/>
                  <a:gd name="connsiteY17" fmla="*/ 2666954 h 3003951"/>
                  <a:gd name="connsiteX18" fmla="*/ 236175 w 3001345"/>
                  <a:gd name="connsiteY18" fmla="*/ 2306698 h 3003951"/>
                  <a:gd name="connsiteX19" fmla="*/ 52846 w 3001345"/>
                  <a:gd name="connsiteY19" fmla="*/ 1876666 h 3003951"/>
                  <a:gd name="connsiteX20" fmla="*/ 0 w 3001345"/>
                  <a:gd name="connsiteY20" fmla="*/ 1434730 h 3003951"/>
                  <a:gd name="connsiteX21" fmla="*/ 90949 w 3001345"/>
                  <a:gd name="connsiteY21" fmla="*/ 991674 h 3003951"/>
                  <a:gd name="connsiteX22" fmla="*/ 315726 w 3001345"/>
                  <a:gd name="connsiteY22" fmla="*/ 581214 h 3003951"/>
                  <a:gd name="connsiteX0" fmla="*/ 315726 w 3001345"/>
                  <a:gd name="connsiteY0" fmla="*/ 581214 h 3003951"/>
                  <a:gd name="connsiteX1" fmla="*/ 908177 w 3001345"/>
                  <a:gd name="connsiteY1" fmla="*/ 757078 h 3003951"/>
                  <a:gd name="connsiteX2" fmla="*/ 634583 w 3001345"/>
                  <a:gd name="connsiteY2" fmla="*/ 273515 h 3003951"/>
                  <a:gd name="connsiteX3" fmla="*/ 1022321 w 3001345"/>
                  <a:gd name="connsiteY3" fmla="*/ 77335 h 3003951"/>
                  <a:gd name="connsiteX4" fmla="*/ 1411990 w 3001345"/>
                  <a:gd name="connsiteY4" fmla="*/ 0 h 3003951"/>
                  <a:gd name="connsiteX5" fmla="*/ 1780189 w 3001345"/>
                  <a:gd name="connsiteY5" fmla="*/ 24034 h 3003951"/>
                  <a:gd name="connsiteX6" fmla="*/ 2168723 w 3001345"/>
                  <a:gd name="connsiteY6" fmla="*/ 159729 h 3003951"/>
                  <a:gd name="connsiteX7" fmla="*/ 2556152 w 3001345"/>
                  <a:gd name="connsiteY7" fmla="*/ 432109 h 3003951"/>
                  <a:gd name="connsiteX8" fmla="*/ 2824510 w 3001345"/>
                  <a:gd name="connsiteY8" fmla="*/ 786824 h 3003951"/>
                  <a:gd name="connsiteX9" fmla="*/ 2971899 w 3001345"/>
                  <a:gd name="connsiteY9" fmla="*/ 1183808 h 3003951"/>
                  <a:gd name="connsiteX10" fmla="*/ 3001345 w 3001345"/>
                  <a:gd name="connsiteY10" fmla="*/ 1603203 h 3003951"/>
                  <a:gd name="connsiteX11" fmla="*/ 2896891 w 3001345"/>
                  <a:gd name="connsiteY11" fmla="*/ 2054801 h 3003951"/>
                  <a:gd name="connsiteX12" fmla="*/ 2659680 w 3001345"/>
                  <a:gd name="connsiteY12" fmla="*/ 2456650 h 3003951"/>
                  <a:gd name="connsiteX13" fmla="*/ 2311659 w 3001345"/>
                  <a:gd name="connsiteY13" fmla="*/ 2764617 h 3003951"/>
                  <a:gd name="connsiteX14" fmla="*/ 1892357 w 3001345"/>
                  <a:gd name="connsiteY14" fmla="*/ 2952186 h 3003951"/>
                  <a:gd name="connsiteX15" fmla="*/ 1415217 w 3001345"/>
                  <a:gd name="connsiteY15" fmla="*/ 3003951 h 3003951"/>
                  <a:gd name="connsiteX16" fmla="*/ 955073 w 3001345"/>
                  <a:gd name="connsiteY16" fmla="*/ 2894366 h 3003951"/>
                  <a:gd name="connsiteX17" fmla="*/ 552330 w 3001345"/>
                  <a:gd name="connsiteY17" fmla="*/ 2666954 h 3003951"/>
                  <a:gd name="connsiteX18" fmla="*/ 236175 w 3001345"/>
                  <a:gd name="connsiteY18" fmla="*/ 2306698 h 3003951"/>
                  <a:gd name="connsiteX19" fmla="*/ 52846 w 3001345"/>
                  <a:gd name="connsiteY19" fmla="*/ 1876666 h 3003951"/>
                  <a:gd name="connsiteX20" fmla="*/ 0 w 3001345"/>
                  <a:gd name="connsiteY20" fmla="*/ 1434730 h 3003951"/>
                  <a:gd name="connsiteX21" fmla="*/ 90949 w 3001345"/>
                  <a:gd name="connsiteY21" fmla="*/ 991674 h 3003951"/>
                  <a:gd name="connsiteX22" fmla="*/ 315726 w 3001345"/>
                  <a:gd name="connsiteY22" fmla="*/ 581214 h 3003951"/>
                  <a:gd name="connsiteX0" fmla="*/ 315726 w 3001345"/>
                  <a:gd name="connsiteY0" fmla="*/ 581214 h 3003951"/>
                  <a:gd name="connsiteX1" fmla="*/ 908177 w 3001345"/>
                  <a:gd name="connsiteY1" fmla="*/ 757078 h 3003951"/>
                  <a:gd name="connsiteX2" fmla="*/ 634583 w 3001345"/>
                  <a:gd name="connsiteY2" fmla="*/ 273515 h 3003951"/>
                  <a:gd name="connsiteX3" fmla="*/ 865314 w 3001345"/>
                  <a:gd name="connsiteY3" fmla="*/ 157003 h 3003951"/>
                  <a:gd name="connsiteX4" fmla="*/ 1022321 w 3001345"/>
                  <a:gd name="connsiteY4" fmla="*/ 77335 h 3003951"/>
                  <a:gd name="connsiteX5" fmla="*/ 1411990 w 3001345"/>
                  <a:gd name="connsiteY5" fmla="*/ 0 h 3003951"/>
                  <a:gd name="connsiteX6" fmla="*/ 1780189 w 3001345"/>
                  <a:gd name="connsiteY6" fmla="*/ 24034 h 3003951"/>
                  <a:gd name="connsiteX7" fmla="*/ 2168723 w 3001345"/>
                  <a:gd name="connsiteY7" fmla="*/ 159729 h 3003951"/>
                  <a:gd name="connsiteX8" fmla="*/ 2556152 w 3001345"/>
                  <a:gd name="connsiteY8" fmla="*/ 432109 h 3003951"/>
                  <a:gd name="connsiteX9" fmla="*/ 2824510 w 3001345"/>
                  <a:gd name="connsiteY9" fmla="*/ 786824 h 3003951"/>
                  <a:gd name="connsiteX10" fmla="*/ 2971899 w 3001345"/>
                  <a:gd name="connsiteY10" fmla="*/ 1183808 h 3003951"/>
                  <a:gd name="connsiteX11" fmla="*/ 3001345 w 3001345"/>
                  <a:gd name="connsiteY11" fmla="*/ 1603203 h 3003951"/>
                  <a:gd name="connsiteX12" fmla="*/ 2896891 w 3001345"/>
                  <a:gd name="connsiteY12" fmla="*/ 2054801 h 3003951"/>
                  <a:gd name="connsiteX13" fmla="*/ 2659680 w 3001345"/>
                  <a:gd name="connsiteY13" fmla="*/ 2456650 h 3003951"/>
                  <a:gd name="connsiteX14" fmla="*/ 2311659 w 3001345"/>
                  <a:gd name="connsiteY14" fmla="*/ 2764617 h 3003951"/>
                  <a:gd name="connsiteX15" fmla="*/ 1892357 w 3001345"/>
                  <a:gd name="connsiteY15" fmla="*/ 2952186 h 3003951"/>
                  <a:gd name="connsiteX16" fmla="*/ 1415217 w 3001345"/>
                  <a:gd name="connsiteY16" fmla="*/ 3003951 h 3003951"/>
                  <a:gd name="connsiteX17" fmla="*/ 955073 w 3001345"/>
                  <a:gd name="connsiteY17" fmla="*/ 2894366 h 3003951"/>
                  <a:gd name="connsiteX18" fmla="*/ 552330 w 3001345"/>
                  <a:gd name="connsiteY18" fmla="*/ 2666954 h 3003951"/>
                  <a:gd name="connsiteX19" fmla="*/ 236175 w 3001345"/>
                  <a:gd name="connsiteY19" fmla="*/ 2306698 h 3003951"/>
                  <a:gd name="connsiteX20" fmla="*/ 52846 w 3001345"/>
                  <a:gd name="connsiteY20" fmla="*/ 1876666 h 3003951"/>
                  <a:gd name="connsiteX21" fmla="*/ 0 w 3001345"/>
                  <a:gd name="connsiteY21" fmla="*/ 1434730 h 3003951"/>
                  <a:gd name="connsiteX22" fmla="*/ 90949 w 3001345"/>
                  <a:gd name="connsiteY22" fmla="*/ 991674 h 3003951"/>
                  <a:gd name="connsiteX23" fmla="*/ 315726 w 3001345"/>
                  <a:gd name="connsiteY23" fmla="*/ 581214 h 3003951"/>
                  <a:gd name="connsiteX0" fmla="*/ 315726 w 3001345"/>
                  <a:gd name="connsiteY0" fmla="*/ 581214 h 3003951"/>
                  <a:gd name="connsiteX1" fmla="*/ 908177 w 3001345"/>
                  <a:gd name="connsiteY1" fmla="*/ 757078 h 3003951"/>
                  <a:gd name="connsiteX2" fmla="*/ 634583 w 3001345"/>
                  <a:gd name="connsiteY2" fmla="*/ 273515 h 3003951"/>
                  <a:gd name="connsiteX3" fmla="*/ 1117727 w 3001345"/>
                  <a:gd name="connsiteY3" fmla="*/ 640397 h 3003951"/>
                  <a:gd name="connsiteX4" fmla="*/ 1022321 w 3001345"/>
                  <a:gd name="connsiteY4" fmla="*/ 77335 h 3003951"/>
                  <a:gd name="connsiteX5" fmla="*/ 1411990 w 3001345"/>
                  <a:gd name="connsiteY5" fmla="*/ 0 h 3003951"/>
                  <a:gd name="connsiteX6" fmla="*/ 1780189 w 3001345"/>
                  <a:gd name="connsiteY6" fmla="*/ 24034 h 3003951"/>
                  <a:gd name="connsiteX7" fmla="*/ 2168723 w 3001345"/>
                  <a:gd name="connsiteY7" fmla="*/ 159729 h 3003951"/>
                  <a:gd name="connsiteX8" fmla="*/ 2556152 w 3001345"/>
                  <a:gd name="connsiteY8" fmla="*/ 432109 h 3003951"/>
                  <a:gd name="connsiteX9" fmla="*/ 2824510 w 3001345"/>
                  <a:gd name="connsiteY9" fmla="*/ 786824 h 3003951"/>
                  <a:gd name="connsiteX10" fmla="*/ 2971899 w 3001345"/>
                  <a:gd name="connsiteY10" fmla="*/ 1183808 h 3003951"/>
                  <a:gd name="connsiteX11" fmla="*/ 3001345 w 3001345"/>
                  <a:gd name="connsiteY11" fmla="*/ 1603203 h 3003951"/>
                  <a:gd name="connsiteX12" fmla="*/ 2896891 w 3001345"/>
                  <a:gd name="connsiteY12" fmla="*/ 2054801 h 3003951"/>
                  <a:gd name="connsiteX13" fmla="*/ 2659680 w 3001345"/>
                  <a:gd name="connsiteY13" fmla="*/ 2456650 h 3003951"/>
                  <a:gd name="connsiteX14" fmla="*/ 2311659 w 3001345"/>
                  <a:gd name="connsiteY14" fmla="*/ 2764617 h 3003951"/>
                  <a:gd name="connsiteX15" fmla="*/ 1892357 w 3001345"/>
                  <a:gd name="connsiteY15" fmla="*/ 2952186 h 3003951"/>
                  <a:gd name="connsiteX16" fmla="*/ 1415217 w 3001345"/>
                  <a:gd name="connsiteY16" fmla="*/ 3003951 h 3003951"/>
                  <a:gd name="connsiteX17" fmla="*/ 955073 w 3001345"/>
                  <a:gd name="connsiteY17" fmla="*/ 2894366 h 3003951"/>
                  <a:gd name="connsiteX18" fmla="*/ 552330 w 3001345"/>
                  <a:gd name="connsiteY18" fmla="*/ 2666954 h 3003951"/>
                  <a:gd name="connsiteX19" fmla="*/ 236175 w 3001345"/>
                  <a:gd name="connsiteY19" fmla="*/ 2306698 h 3003951"/>
                  <a:gd name="connsiteX20" fmla="*/ 52846 w 3001345"/>
                  <a:gd name="connsiteY20" fmla="*/ 1876666 h 3003951"/>
                  <a:gd name="connsiteX21" fmla="*/ 0 w 3001345"/>
                  <a:gd name="connsiteY21" fmla="*/ 1434730 h 3003951"/>
                  <a:gd name="connsiteX22" fmla="*/ 90949 w 3001345"/>
                  <a:gd name="connsiteY22" fmla="*/ 991674 h 3003951"/>
                  <a:gd name="connsiteX23" fmla="*/ 315726 w 3001345"/>
                  <a:gd name="connsiteY23" fmla="*/ 581214 h 3003951"/>
                  <a:gd name="connsiteX0" fmla="*/ 315726 w 3001345"/>
                  <a:gd name="connsiteY0" fmla="*/ 581214 h 3003951"/>
                  <a:gd name="connsiteX1" fmla="*/ 908177 w 3001345"/>
                  <a:gd name="connsiteY1" fmla="*/ 757078 h 3003951"/>
                  <a:gd name="connsiteX2" fmla="*/ 634583 w 3001345"/>
                  <a:gd name="connsiteY2" fmla="*/ 273515 h 3003951"/>
                  <a:gd name="connsiteX3" fmla="*/ 1117727 w 3001345"/>
                  <a:gd name="connsiteY3" fmla="*/ 640397 h 3003951"/>
                  <a:gd name="connsiteX4" fmla="*/ 1022321 w 3001345"/>
                  <a:gd name="connsiteY4" fmla="*/ 77335 h 3003951"/>
                  <a:gd name="connsiteX5" fmla="*/ 1411990 w 3001345"/>
                  <a:gd name="connsiteY5" fmla="*/ 0 h 3003951"/>
                  <a:gd name="connsiteX6" fmla="*/ 1780189 w 3001345"/>
                  <a:gd name="connsiteY6" fmla="*/ 24034 h 3003951"/>
                  <a:gd name="connsiteX7" fmla="*/ 2168723 w 3001345"/>
                  <a:gd name="connsiteY7" fmla="*/ 159729 h 3003951"/>
                  <a:gd name="connsiteX8" fmla="*/ 2556152 w 3001345"/>
                  <a:gd name="connsiteY8" fmla="*/ 432109 h 3003951"/>
                  <a:gd name="connsiteX9" fmla="*/ 2824510 w 3001345"/>
                  <a:gd name="connsiteY9" fmla="*/ 786824 h 3003951"/>
                  <a:gd name="connsiteX10" fmla="*/ 2971899 w 3001345"/>
                  <a:gd name="connsiteY10" fmla="*/ 1183808 h 3003951"/>
                  <a:gd name="connsiteX11" fmla="*/ 3001345 w 3001345"/>
                  <a:gd name="connsiteY11" fmla="*/ 1603203 h 3003951"/>
                  <a:gd name="connsiteX12" fmla="*/ 2896891 w 3001345"/>
                  <a:gd name="connsiteY12" fmla="*/ 2054801 h 3003951"/>
                  <a:gd name="connsiteX13" fmla="*/ 2659680 w 3001345"/>
                  <a:gd name="connsiteY13" fmla="*/ 2456650 h 3003951"/>
                  <a:gd name="connsiteX14" fmla="*/ 2311659 w 3001345"/>
                  <a:gd name="connsiteY14" fmla="*/ 2764617 h 3003951"/>
                  <a:gd name="connsiteX15" fmla="*/ 1892357 w 3001345"/>
                  <a:gd name="connsiteY15" fmla="*/ 2952186 h 3003951"/>
                  <a:gd name="connsiteX16" fmla="*/ 1415217 w 3001345"/>
                  <a:gd name="connsiteY16" fmla="*/ 3003951 h 3003951"/>
                  <a:gd name="connsiteX17" fmla="*/ 955073 w 3001345"/>
                  <a:gd name="connsiteY17" fmla="*/ 2894366 h 3003951"/>
                  <a:gd name="connsiteX18" fmla="*/ 552330 w 3001345"/>
                  <a:gd name="connsiteY18" fmla="*/ 2666954 h 3003951"/>
                  <a:gd name="connsiteX19" fmla="*/ 236175 w 3001345"/>
                  <a:gd name="connsiteY19" fmla="*/ 2306698 h 3003951"/>
                  <a:gd name="connsiteX20" fmla="*/ 52846 w 3001345"/>
                  <a:gd name="connsiteY20" fmla="*/ 1876666 h 3003951"/>
                  <a:gd name="connsiteX21" fmla="*/ 0 w 3001345"/>
                  <a:gd name="connsiteY21" fmla="*/ 1434730 h 3003951"/>
                  <a:gd name="connsiteX22" fmla="*/ 90949 w 3001345"/>
                  <a:gd name="connsiteY22" fmla="*/ 991674 h 3003951"/>
                  <a:gd name="connsiteX23" fmla="*/ 193802 w 3001345"/>
                  <a:gd name="connsiteY23" fmla="*/ 790416 h 3003951"/>
                  <a:gd name="connsiteX24" fmla="*/ 315726 w 3001345"/>
                  <a:gd name="connsiteY24" fmla="*/ 581214 h 3003951"/>
                  <a:gd name="connsiteX0" fmla="*/ 315726 w 3001345"/>
                  <a:gd name="connsiteY0" fmla="*/ 581214 h 3003951"/>
                  <a:gd name="connsiteX1" fmla="*/ 908177 w 3001345"/>
                  <a:gd name="connsiteY1" fmla="*/ 757078 h 3003951"/>
                  <a:gd name="connsiteX2" fmla="*/ 634583 w 3001345"/>
                  <a:gd name="connsiteY2" fmla="*/ 273515 h 3003951"/>
                  <a:gd name="connsiteX3" fmla="*/ 1117727 w 3001345"/>
                  <a:gd name="connsiteY3" fmla="*/ 640397 h 3003951"/>
                  <a:gd name="connsiteX4" fmla="*/ 1022321 w 3001345"/>
                  <a:gd name="connsiteY4" fmla="*/ 77335 h 3003951"/>
                  <a:gd name="connsiteX5" fmla="*/ 1411990 w 3001345"/>
                  <a:gd name="connsiteY5" fmla="*/ 0 h 3003951"/>
                  <a:gd name="connsiteX6" fmla="*/ 1780189 w 3001345"/>
                  <a:gd name="connsiteY6" fmla="*/ 24034 h 3003951"/>
                  <a:gd name="connsiteX7" fmla="*/ 2168723 w 3001345"/>
                  <a:gd name="connsiteY7" fmla="*/ 159729 h 3003951"/>
                  <a:gd name="connsiteX8" fmla="*/ 2556152 w 3001345"/>
                  <a:gd name="connsiteY8" fmla="*/ 432109 h 3003951"/>
                  <a:gd name="connsiteX9" fmla="*/ 2824510 w 3001345"/>
                  <a:gd name="connsiteY9" fmla="*/ 786824 h 3003951"/>
                  <a:gd name="connsiteX10" fmla="*/ 2971899 w 3001345"/>
                  <a:gd name="connsiteY10" fmla="*/ 1183808 h 3003951"/>
                  <a:gd name="connsiteX11" fmla="*/ 3001345 w 3001345"/>
                  <a:gd name="connsiteY11" fmla="*/ 1603203 h 3003951"/>
                  <a:gd name="connsiteX12" fmla="*/ 2896891 w 3001345"/>
                  <a:gd name="connsiteY12" fmla="*/ 2054801 h 3003951"/>
                  <a:gd name="connsiteX13" fmla="*/ 2659680 w 3001345"/>
                  <a:gd name="connsiteY13" fmla="*/ 2456650 h 3003951"/>
                  <a:gd name="connsiteX14" fmla="*/ 2311659 w 3001345"/>
                  <a:gd name="connsiteY14" fmla="*/ 2764617 h 3003951"/>
                  <a:gd name="connsiteX15" fmla="*/ 1892357 w 3001345"/>
                  <a:gd name="connsiteY15" fmla="*/ 2952186 h 3003951"/>
                  <a:gd name="connsiteX16" fmla="*/ 1415217 w 3001345"/>
                  <a:gd name="connsiteY16" fmla="*/ 3003951 h 3003951"/>
                  <a:gd name="connsiteX17" fmla="*/ 955073 w 3001345"/>
                  <a:gd name="connsiteY17" fmla="*/ 2894366 h 3003951"/>
                  <a:gd name="connsiteX18" fmla="*/ 552330 w 3001345"/>
                  <a:gd name="connsiteY18" fmla="*/ 2666954 h 3003951"/>
                  <a:gd name="connsiteX19" fmla="*/ 236175 w 3001345"/>
                  <a:gd name="connsiteY19" fmla="*/ 2306698 h 3003951"/>
                  <a:gd name="connsiteX20" fmla="*/ 52846 w 3001345"/>
                  <a:gd name="connsiteY20" fmla="*/ 1876666 h 3003951"/>
                  <a:gd name="connsiteX21" fmla="*/ 0 w 3001345"/>
                  <a:gd name="connsiteY21" fmla="*/ 1434730 h 3003951"/>
                  <a:gd name="connsiteX22" fmla="*/ 90949 w 3001345"/>
                  <a:gd name="connsiteY22" fmla="*/ 991674 h 3003951"/>
                  <a:gd name="connsiteX23" fmla="*/ 703389 w 3001345"/>
                  <a:gd name="connsiteY23" fmla="*/ 992822 h 3003951"/>
                  <a:gd name="connsiteX24" fmla="*/ 315726 w 3001345"/>
                  <a:gd name="connsiteY24" fmla="*/ 581214 h 3003951"/>
                  <a:gd name="connsiteX0" fmla="*/ 315726 w 3001345"/>
                  <a:gd name="connsiteY0" fmla="*/ 581214 h 3003951"/>
                  <a:gd name="connsiteX1" fmla="*/ 908177 w 3001345"/>
                  <a:gd name="connsiteY1" fmla="*/ 757078 h 3003951"/>
                  <a:gd name="connsiteX2" fmla="*/ 634583 w 3001345"/>
                  <a:gd name="connsiteY2" fmla="*/ 273515 h 3003951"/>
                  <a:gd name="connsiteX3" fmla="*/ 1117727 w 3001345"/>
                  <a:gd name="connsiteY3" fmla="*/ 640397 h 3003951"/>
                  <a:gd name="connsiteX4" fmla="*/ 1022321 w 3001345"/>
                  <a:gd name="connsiteY4" fmla="*/ 77335 h 3003951"/>
                  <a:gd name="connsiteX5" fmla="*/ 1411990 w 3001345"/>
                  <a:gd name="connsiteY5" fmla="*/ 0 h 3003951"/>
                  <a:gd name="connsiteX6" fmla="*/ 1780189 w 3001345"/>
                  <a:gd name="connsiteY6" fmla="*/ 24034 h 3003951"/>
                  <a:gd name="connsiteX7" fmla="*/ 2168723 w 3001345"/>
                  <a:gd name="connsiteY7" fmla="*/ 159729 h 3003951"/>
                  <a:gd name="connsiteX8" fmla="*/ 2556152 w 3001345"/>
                  <a:gd name="connsiteY8" fmla="*/ 432109 h 3003951"/>
                  <a:gd name="connsiteX9" fmla="*/ 2824510 w 3001345"/>
                  <a:gd name="connsiteY9" fmla="*/ 786824 h 3003951"/>
                  <a:gd name="connsiteX10" fmla="*/ 2971899 w 3001345"/>
                  <a:gd name="connsiteY10" fmla="*/ 1183808 h 3003951"/>
                  <a:gd name="connsiteX11" fmla="*/ 3001345 w 3001345"/>
                  <a:gd name="connsiteY11" fmla="*/ 1603203 h 3003951"/>
                  <a:gd name="connsiteX12" fmla="*/ 2896891 w 3001345"/>
                  <a:gd name="connsiteY12" fmla="*/ 2054801 h 3003951"/>
                  <a:gd name="connsiteX13" fmla="*/ 2659680 w 3001345"/>
                  <a:gd name="connsiteY13" fmla="*/ 2456650 h 3003951"/>
                  <a:gd name="connsiteX14" fmla="*/ 2311659 w 3001345"/>
                  <a:gd name="connsiteY14" fmla="*/ 2764617 h 3003951"/>
                  <a:gd name="connsiteX15" fmla="*/ 1892357 w 3001345"/>
                  <a:gd name="connsiteY15" fmla="*/ 2952186 h 3003951"/>
                  <a:gd name="connsiteX16" fmla="*/ 1415217 w 3001345"/>
                  <a:gd name="connsiteY16" fmla="*/ 3003951 h 3003951"/>
                  <a:gd name="connsiteX17" fmla="*/ 955073 w 3001345"/>
                  <a:gd name="connsiteY17" fmla="*/ 2894366 h 3003951"/>
                  <a:gd name="connsiteX18" fmla="*/ 552330 w 3001345"/>
                  <a:gd name="connsiteY18" fmla="*/ 2666954 h 3003951"/>
                  <a:gd name="connsiteX19" fmla="*/ 236175 w 3001345"/>
                  <a:gd name="connsiteY19" fmla="*/ 2306698 h 3003951"/>
                  <a:gd name="connsiteX20" fmla="*/ 52846 w 3001345"/>
                  <a:gd name="connsiteY20" fmla="*/ 1876666 h 3003951"/>
                  <a:gd name="connsiteX21" fmla="*/ 0 w 3001345"/>
                  <a:gd name="connsiteY21" fmla="*/ 1434730 h 3003951"/>
                  <a:gd name="connsiteX22" fmla="*/ 41402 w 3001345"/>
                  <a:gd name="connsiteY22" fmla="*/ 1216660 h 3003951"/>
                  <a:gd name="connsiteX23" fmla="*/ 90949 w 3001345"/>
                  <a:gd name="connsiteY23" fmla="*/ 991674 h 3003951"/>
                  <a:gd name="connsiteX24" fmla="*/ 703389 w 3001345"/>
                  <a:gd name="connsiteY24" fmla="*/ 992822 h 3003951"/>
                  <a:gd name="connsiteX25" fmla="*/ 315726 w 3001345"/>
                  <a:gd name="connsiteY25" fmla="*/ 581214 h 3003951"/>
                  <a:gd name="connsiteX0" fmla="*/ 315726 w 3001345"/>
                  <a:gd name="connsiteY0" fmla="*/ 581214 h 3003951"/>
                  <a:gd name="connsiteX1" fmla="*/ 908177 w 3001345"/>
                  <a:gd name="connsiteY1" fmla="*/ 757078 h 3003951"/>
                  <a:gd name="connsiteX2" fmla="*/ 634583 w 3001345"/>
                  <a:gd name="connsiteY2" fmla="*/ 273515 h 3003951"/>
                  <a:gd name="connsiteX3" fmla="*/ 1117727 w 3001345"/>
                  <a:gd name="connsiteY3" fmla="*/ 640397 h 3003951"/>
                  <a:gd name="connsiteX4" fmla="*/ 1022321 w 3001345"/>
                  <a:gd name="connsiteY4" fmla="*/ 77335 h 3003951"/>
                  <a:gd name="connsiteX5" fmla="*/ 1411990 w 3001345"/>
                  <a:gd name="connsiteY5" fmla="*/ 0 h 3003951"/>
                  <a:gd name="connsiteX6" fmla="*/ 1780189 w 3001345"/>
                  <a:gd name="connsiteY6" fmla="*/ 24034 h 3003951"/>
                  <a:gd name="connsiteX7" fmla="*/ 2168723 w 3001345"/>
                  <a:gd name="connsiteY7" fmla="*/ 159729 h 3003951"/>
                  <a:gd name="connsiteX8" fmla="*/ 2556152 w 3001345"/>
                  <a:gd name="connsiteY8" fmla="*/ 432109 h 3003951"/>
                  <a:gd name="connsiteX9" fmla="*/ 2824510 w 3001345"/>
                  <a:gd name="connsiteY9" fmla="*/ 786824 h 3003951"/>
                  <a:gd name="connsiteX10" fmla="*/ 2971899 w 3001345"/>
                  <a:gd name="connsiteY10" fmla="*/ 1183808 h 3003951"/>
                  <a:gd name="connsiteX11" fmla="*/ 3001345 w 3001345"/>
                  <a:gd name="connsiteY11" fmla="*/ 1603203 h 3003951"/>
                  <a:gd name="connsiteX12" fmla="*/ 2896891 w 3001345"/>
                  <a:gd name="connsiteY12" fmla="*/ 2054801 h 3003951"/>
                  <a:gd name="connsiteX13" fmla="*/ 2659680 w 3001345"/>
                  <a:gd name="connsiteY13" fmla="*/ 2456650 h 3003951"/>
                  <a:gd name="connsiteX14" fmla="*/ 2311659 w 3001345"/>
                  <a:gd name="connsiteY14" fmla="*/ 2764617 h 3003951"/>
                  <a:gd name="connsiteX15" fmla="*/ 1892357 w 3001345"/>
                  <a:gd name="connsiteY15" fmla="*/ 2952186 h 3003951"/>
                  <a:gd name="connsiteX16" fmla="*/ 1415217 w 3001345"/>
                  <a:gd name="connsiteY16" fmla="*/ 3003951 h 3003951"/>
                  <a:gd name="connsiteX17" fmla="*/ 955073 w 3001345"/>
                  <a:gd name="connsiteY17" fmla="*/ 2894366 h 3003951"/>
                  <a:gd name="connsiteX18" fmla="*/ 552330 w 3001345"/>
                  <a:gd name="connsiteY18" fmla="*/ 2666954 h 3003951"/>
                  <a:gd name="connsiteX19" fmla="*/ 236175 w 3001345"/>
                  <a:gd name="connsiteY19" fmla="*/ 2306698 h 3003951"/>
                  <a:gd name="connsiteX20" fmla="*/ 52846 w 3001345"/>
                  <a:gd name="connsiteY20" fmla="*/ 1876666 h 3003951"/>
                  <a:gd name="connsiteX21" fmla="*/ 0 w 3001345"/>
                  <a:gd name="connsiteY21" fmla="*/ 1434730 h 3003951"/>
                  <a:gd name="connsiteX22" fmla="*/ 581945 w 3001345"/>
                  <a:gd name="connsiteY22" fmla="*/ 1280953 h 3003951"/>
                  <a:gd name="connsiteX23" fmla="*/ 90949 w 3001345"/>
                  <a:gd name="connsiteY23" fmla="*/ 991674 h 3003951"/>
                  <a:gd name="connsiteX24" fmla="*/ 703389 w 3001345"/>
                  <a:gd name="connsiteY24" fmla="*/ 992822 h 3003951"/>
                  <a:gd name="connsiteX25" fmla="*/ 315726 w 3001345"/>
                  <a:gd name="connsiteY25" fmla="*/ 581214 h 3003951"/>
                  <a:gd name="connsiteX0" fmla="*/ 315726 w 3001345"/>
                  <a:gd name="connsiteY0" fmla="*/ 581214 h 3003951"/>
                  <a:gd name="connsiteX1" fmla="*/ 908177 w 3001345"/>
                  <a:gd name="connsiteY1" fmla="*/ 757078 h 3003951"/>
                  <a:gd name="connsiteX2" fmla="*/ 634583 w 3001345"/>
                  <a:gd name="connsiteY2" fmla="*/ 273515 h 3003951"/>
                  <a:gd name="connsiteX3" fmla="*/ 1117727 w 3001345"/>
                  <a:gd name="connsiteY3" fmla="*/ 640397 h 3003951"/>
                  <a:gd name="connsiteX4" fmla="*/ 1022321 w 3001345"/>
                  <a:gd name="connsiteY4" fmla="*/ 77335 h 3003951"/>
                  <a:gd name="connsiteX5" fmla="*/ 1411990 w 3001345"/>
                  <a:gd name="connsiteY5" fmla="*/ 0 h 3003951"/>
                  <a:gd name="connsiteX6" fmla="*/ 1780189 w 3001345"/>
                  <a:gd name="connsiteY6" fmla="*/ 24034 h 3003951"/>
                  <a:gd name="connsiteX7" fmla="*/ 2168723 w 3001345"/>
                  <a:gd name="connsiteY7" fmla="*/ 159729 h 3003951"/>
                  <a:gd name="connsiteX8" fmla="*/ 2556152 w 3001345"/>
                  <a:gd name="connsiteY8" fmla="*/ 432109 h 3003951"/>
                  <a:gd name="connsiteX9" fmla="*/ 2824510 w 3001345"/>
                  <a:gd name="connsiteY9" fmla="*/ 786824 h 3003951"/>
                  <a:gd name="connsiteX10" fmla="*/ 2971899 w 3001345"/>
                  <a:gd name="connsiteY10" fmla="*/ 1183808 h 3003951"/>
                  <a:gd name="connsiteX11" fmla="*/ 3001345 w 3001345"/>
                  <a:gd name="connsiteY11" fmla="*/ 1603203 h 3003951"/>
                  <a:gd name="connsiteX12" fmla="*/ 2896891 w 3001345"/>
                  <a:gd name="connsiteY12" fmla="*/ 2054801 h 3003951"/>
                  <a:gd name="connsiteX13" fmla="*/ 2659680 w 3001345"/>
                  <a:gd name="connsiteY13" fmla="*/ 2456650 h 3003951"/>
                  <a:gd name="connsiteX14" fmla="*/ 2311659 w 3001345"/>
                  <a:gd name="connsiteY14" fmla="*/ 2764617 h 3003951"/>
                  <a:gd name="connsiteX15" fmla="*/ 1892357 w 3001345"/>
                  <a:gd name="connsiteY15" fmla="*/ 2952186 h 3003951"/>
                  <a:gd name="connsiteX16" fmla="*/ 1415217 w 3001345"/>
                  <a:gd name="connsiteY16" fmla="*/ 3003951 h 3003951"/>
                  <a:gd name="connsiteX17" fmla="*/ 955073 w 3001345"/>
                  <a:gd name="connsiteY17" fmla="*/ 2894366 h 3003951"/>
                  <a:gd name="connsiteX18" fmla="*/ 552330 w 3001345"/>
                  <a:gd name="connsiteY18" fmla="*/ 2666954 h 3003951"/>
                  <a:gd name="connsiteX19" fmla="*/ 236175 w 3001345"/>
                  <a:gd name="connsiteY19" fmla="*/ 2306698 h 3003951"/>
                  <a:gd name="connsiteX20" fmla="*/ 52846 w 3001345"/>
                  <a:gd name="connsiteY20" fmla="*/ 1876666 h 3003951"/>
                  <a:gd name="connsiteX21" fmla="*/ 27114 w 3001345"/>
                  <a:gd name="connsiteY21" fmla="*/ 1654810 h 3003951"/>
                  <a:gd name="connsiteX22" fmla="*/ 0 w 3001345"/>
                  <a:gd name="connsiteY22" fmla="*/ 1434730 h 3003951"/>
                  <a:gd name="connsiteX23" fmla="*/ 581945 w 3001345"/>
                  <a:gd name="connsiteY23" fmla="*/ 1280953 h 3003951"/>
                  <a:gd name="connsiteX24" fmla="*/ 90949 w 3001345"/>
                  <a:gd name="connsiteY24" fmla="*/ 991674 h 3003951"/>
                  <a:gd name="connsiteX25" fmla="*/ 703389 w 3001345"/>
                  <a:gd name="connsiteY25" fmla="*/ 992822 h 3003951"/>
                  <a:gd name="connsiteX26" fmla="*/ 315726 w 3001345"/>
                  <a:gd name="connsiteY26" fmla="*/ 581214 h 3003951"/>
                  <a:gd name="connsiteX0" fmla="*/ 315726 w 3001345"/>
                  <a:gd name="connsiteY0" fmla="*/ 581214 h 3003951"/>
                  <a:gd name="connsiteX1" fmla="*/ 908177 w 3001345"/>
                  <a:gd name="connsiteY1" fmla="*/ 757078 h 3003951"/>
                  <a:gd name="connsiteX2" fmla="*/ 634583 w 3001345"/>
                  <a:gd name="connsiteY2" fmla="*/ 273515 h 3003951"/>
                  <a:gd name="connsiteX3" fmla="*/ 1117727 w 3001345"/>
                  <a:gd name="connsiteY3" fmla="*/ 640397 h 3003951"/>
                  <a:gd name="connsiteX4" fmla="*/ 1022321 w 3001345"/>
                  <a:gd name="connsiteY4" fmla="*/ 77335 h 3003951"/>
                  <a:gd name="connsiteX5" fmla="*/ 1411990 w 3001345"/>
                  <a:gd name="connsiteY5" fmla="*/ 0 h 3003951"/>
                  <a:gd name="connsiteX6" fmla="*/ 1780189 w 3001345"/>
                  <a:gd name="connsiteY6" fmla="*/ 24034 h 3003951"/>
                  <a:gd name="connsiteX7" fmla="*/ 2168723 w 3001345"/>
                  <a:gd name="connsiteY7" fmla="*/ 159729 h 3003951"/>
                  <a:gd name="connsiteX8" fmla="*/ 2556152 w 3001345"/>
                  <a:gd name="connsiteY8" fmla="*/ 432109 h 3003951"/>
                  <a:gd name="connsiteX9" fmla="*/ 2824510 w 3001345"/>
                  <a:gd name="connsiteY9" fmla="*/ 786824 h 3003951"/>
                  <a:gd name="connsiteX10" fmla="*/ 2971899 w 3001345"/>
                  <a:gd name="connsiteY10" fmla="*/ 1183808 h 3003951"/>
                  <a:gd name="connsiteX11" fmla="*/ 3001345 w 3001345"/>
                  <a:gd name="connsiteY11" fmla="*/ 1603203 h 3003951"/>
                  <a:gd name="connsiteX12" fmla="*/ 2896891 w 3001345"/>
                  <a:gd name="connsiteY12" fmla="*/ 2054801 h 3003951"/>
                  <a:gd name="connsiteX13" fmla="*/ 2659680 w 3001345"/>
                  <a:gd name="connsiteY13" fmla="*/ 2456650 h 3003951"/>
                  <a:gd name="connsiteX14" fmla="*/ 2311659 w 3001345"/>
                  <a:gd name="connsiteY14" fmla="*/ 2764617 h 3003951"/>
                  <a:gd name="connsiteX15" fmla="*/ 1892357 w 3001345"/>
                  <a:gd name="connsiteY15" fmla="*/ 2952186 h 3003951"/>
                  <a:gd name="connsiteX16" fmla="*/ 1415217 w 3001345"/>
                  <a:gd name="connsiteY16" fmla="*/ 3003951 h 3003951"/>
                  <a:gd name="connsiteX17" fmla="*/ 955073 w 3001345"/>
                  <a:gd name="connsiteY17" fmla="*/ 2894366 h 3003951"/>
                  <a:gd name="connsiteX18" fmla="*/ 552330 w 3001345"/>
                  <a:gd name="connsiteY18" fmla="*/ 2666954 h 3003951"/>
                  <a:gd name="connsiteX19" fmla="*/ 236175 w 3001345"/>
                  <a:gd name="connsiteY19" fmla="*/ 2306698 h 3003951"/>
                  <a:gd name="connsiteX20" fmla="*/ 52846 w 3001345"/>
                  <a:gd name="connsiteY20" fmla="*/ 1876666 h 3003951"/>
                  <a:gd name="connsiteX21" fmla="*/ 560514 w 3001345"/>
                  <a:gd name="connsiteY21" fmla="*/ 1557178 h 3003951"/>
                  <a:gd name="connsiteX22" fmla="*/ 0 w 3001345"/>
                  <a:gd name="connsiteY22" fmla="*/ 1434730 h 3003951"/>
                  <a:gd name="connsiteX23" fmla="*/ 581945 w 3001345"/>
                  <a:gd name="connsiteY23" fmla="*/ 1280953 h 3003951"/>
                  <a:gd name="connsiteX24" fmla="*/ 90949 w 3001345"/>
                  <a:gd name="connsiteY24" fmla="*/ 991674 h 3003951"/>
                  <a:gd name="connsiteX25" fmla="*/ 703389 w 3001345"/>
                  <a:gd name="connsiteY25" fmla="*/ 992822 h 3003951"/>
                  <a:gd name="connsiteX26" fmla="*/ 315726 w 3001345"/>
                  <a:gd name="connsiteY26" fmla="*/ 581214 h 3003951"/>
                  <a:gd name="connsiteX0" fmla="*/ 315726 w 3001345"/>
                  <a:gd name="connsiteY0" fmla="*/ 581214 h 3003951"/>
                  <a:gd name="connsiteX1" fmla="*/ 908177 w 3001345"/>
                  <a:gd name="connsiteY1" fmla="*/ 757078 h 3003951"/>
                  <a:gd name="connsiteX2" fmla="*/ 634583 w 3001345"/>
                  <a:gd name="connsiteY2" fmla="*/ 273515 h 3003951"/>
                  <a:gd name="connsiteX3" fmla="*/ 1117727 w 3001345"/>
                  <a:gd name="connsiteY3" fmla="*/ 640397 h 3003951"/>
                  <a:gd name="connsiteX4" fmla="*/ 1022321 w 3001345"/>
                  <a:gd name="connsiteY4" fmla="*/ 77335 h 3003951"/>
                  <a:gd name="connsiteX5" fmla="*/ 1411990 w 3001345"/>
                  <a:gd name="connsiteY5" fmla="*/ 0 h 3003951"/>
                  <a:gd name="connsiteX6" fmla="*/ 1780189 w 3001345"/>
                  <a:gd name="connsiteY6" fmla="*/ 24034 h 3003951"/>
                  <a:gd name="connsiteX7" fmla="*/ 2168723 w 3001345"/>
                  <a:gd name="connsiteY7" fmla="*/ 159729 h 3003951"/>
                  <a:gd name="connsiteX8" fmla="*/ 2556152 w 3001345"/>
                  <a:gd name="connsiteY8" fmla="*/ 432109 h 3003951"/>
                  <a:gd name="connsiteX9" fmla="*/ 2824510 w 3001345"/>
                  <a:gd name="connsiteY9" fmla="*/ 786824 h 3003951"/>
                  <a:gd name="connsiteX10" fmla="*/ 2971899 w 3001345"/>
                  <a:gd name="connsiteY10" fmla="*/ 1183808 h 3003951"/>
                  <a:gd name="connsiteX11" fmla="*/ 3001345 w 3001345"/>
                  <a:gd name="connsiteY11" fmla="*/ 1603203 h 3003951"/>
                  <a:gd name="connsiteX12" fmla="*/ 2896891 w 3001345"/>
                  <a:gd name="connsiteY12" fmla="*/ 2054801 h 3003951"/>
                  <a:gd name="connsiteX13" fmla="*/ 2659680 w 3001345"/>
                  <a:gd name="connsiteY13" fmla="*/ 2456650 h 3003951"/>
                  <a:gd name="connsiteX14" fmla="*/ 2311659 w 3001345"/>
                  <a:gd name="connsiteY14" fmla="*/ 2764617 h 3003951"/>
                  <a:gd name="connsiteX15" fmla="*/ 1892357 w 3001345"/>
                  <a:gd name="connsiteY15" fmla="*/ 2952186 h 3003951"/>
                  <a:gd name="connsiteX16" fmla="*/ 1415217 w 3001345"/>
                  <a:gd name="connsiteY16" fmla="*/ 3003951 h 3003951"/>
                  <a:gd name="connsiteX17" fmla="*/ 955073 w 3001345"/>
                  <a:gd name="connsiteY17" fmla="*/ 2894366 h 3003951"/>
                  <a:gd name="connsiteX18" fmla="*/ 552330 w 3001345"/>
                  <a:gd name="connsiteY18" fmla="*/ 2666954 h 3003951"/>
                  <a:gd name="connsiteX19" fmla="*/ 236175 w 3001345"/>
                  <a:gd name="connsiteY19" fmla="*/ 2306698 h 3003951"/>
                  <a:gd name="connsiteX20" fmla="*/ 136652 w 3001345"/>
                  <a:gd name="connsiteY20" fmla="*/ 2078672 h 3003951"/>
                  <a:gd name="connsiteX21" fmla="*/ 52846 w 3001345"/>
                  <a:gd name="connsiteY21" fmla="*/ 1876666 h 3003951"/>
                  <a:gd name="connsiteX22" fmla="*/ 560514 w 3001345"/>
                  <a:gd name="connsiteY22" fmla="*/ 1557178 h 3003951"/>
                  <a:gd name="connsiteX23" fmla="*/ 0 w 3001345"/>
                  <a:gd name="connsiteY23" fmla="*/ 1434730 h 3003951"/>
                  <a:gd name="connsiteX24" fmla="*/ 581945 w 3001345"/>
                  <a:gd name="connsiteY24" fmla="*/ 1280953 h 3003951"/>
                  <a:gd name="connsiteX25" fmla="*/ 90949 w 3001345"/>
                  <a:gd name="connsiteY25" fmla="*/ 991674 h 3003951"/>
                  <a:gd name="connsiteX26" fmla="*/ 703389 w 3001345"/>
                  <a:gd name="connsiteY26" fmla="*/ 992822 h 3003951"/>
                  <a:gd name="connsiteX27" fmla="*/ 315726 w 3001345"/>
                  <a:gd name="connsiteY27" fmla="*/ 581214 h 3003951"/>
                  <a:gd name="connsiteX0" fmla="*/ 315726 w 3001345"/>
                  <a:gd name="connsiteY0" fmla="*/ 581214 h 3003951"/>
                  <a:gd name="connsiteX1" fmla="*/ 908177 w 3001345"/>
                  <a:gd name="connsiteY1" fmla="*/ 757078 h 3003951"/>
                  <a:gd name="connsiteX2" fmla="*/ 634583 w 3001345"/>
                  <a:gd name="connsiteY2" fmla="*/ 273515 h 3003951"/>
                  <a:gd name="connsiteX3" fmla="*/ 1117727 w 3001345"/>
                  <a:gd name="connsiteY3" fmla="*/ 640397 h 3003951"/>
                  <a:gd name="connsiteX4" fmla="*/ 1022321 w 3001345"/>
                  <a:gd name="connsiteY4" fmla="*/ 77335 h 3003951"/>
                  <a:gd name="connsiteX5" fmla="*/ 1411990 w 3001345"/>
                  <a:gd name="connsiteY5" fmla="*/ 0 h 3003951"/>
                  <a:gd name="connsiteX6" fmla="*/ 1780189 w 3001345"/>
                  <a:gd name="connsiteY6" fmla="*/ 24034 h 3003951"/>
                  <a:gd name="connsiteX7" fmla="*/ 2168723 w 3001345"/>
                  <a:gd name="connsiteY7" fmla="*/ 159729 h 3003951"/>
                  <a:gd name="connsiteX8" fmla="*/ 2556152 w 3001345"/>
                  <a:gd name="connsiteY8" fmla="*/ 432109 h 3003951"/>
                  <a:gd name="connsiteX9" fmla="*/ 2824510 w 3001345"/>
                  <a:gd name="connsiteY9" fmla="*/ 786824 h 3003951"/>
                  <a:gd name="connsiteX10" fmla="*/ 2971899 w 3001345"/>
                  <a:gd name="connsiteY10" fmla="*/ 1183808 h 3003951"/>
                  <a:gd name="connsiteX11" fmla="*/ 3001345 w 3001345"/>
                  <a:gd name="connsiteY11" fmla="*/ 1603203 h 3003951"/>
                  <a:gd name="connsiteX12" fmla="*/ 2896891 w 3001345"/>
                  <a:gd name="connsiteY12" fmla="*/ 2054801 h 3003951"/>
                  <a:gd name="connsiteX13" fmla="*/ 2659680 w 3001345"/>
                  <a:gd name="connsiteY13" fmla="*/ 2456650 h 3003951"/>
                  <a:gd name="connsiteX14" fmla="*/ 2311659 w 3001345"/>
                  <a:gd name="connsiteY14" fmla="*/ 2764617 h 3003951"/>
                  <a:gd name="connsiteX15" fmla="*/ 1892357 w 3001345"/>
                  <a:gd name="connsiteY15" fmla="*/ 2952186 h 3003951"/>
                  <a:gd name="connsiteX16" fmla="*/ 1415217 w 3001345"/>
                  <a:gd name="connsiteY16" fmla="*/ 3003951 h 3003951"/>
                  <a:gd name="connsiteX17" fmla="*/ 955073 w 3001345"/>
                  <a:gd name="connsiteY17" fmla="*/ 2894366 h 3003951"/>
                  <a:gd name="connsiteX18" fmla="*/ 552330 w 3001345"/>
                  <a:gd name="connsiteY18" fmla="*/ 2666954 h 3003951"/>
                  <a:gd name="connsiteX19" fmla="*/ 236175 w 3001345"/>
                  <a:gd name="connsiteY19" fmla="*/ 2306698 h 3003951"/>
                  <a:gd name="connsiteX20" fmla="*/ 634333 w 3001345"/>
                  <a:gd name="connsiteY20" fmla="*/ 1842928 h 3003951"/>
                  <a:gd name="connsiteX21" fmla="*/ 52846 w 3001345"/>
                  <a:gd name="connsiteY21" fmla="*/ 1876666 h 3003951"/>
                  <a:gd name="connsiteX22" fmla="*/ 560514 w 3001345"/>
                  <a:gd name="connsiteY22" fmla="*/ 1557178 h 3003951"/>
                  <a:gd name="connsiteX23" fmla="*/ 0 w 3001345"/>
                  <a:gd name="connsiteY23" fmla="*/ 1434730 h 3003951"/>
                  <a:gd name="connsiteX24" fmla="*/ 581945 w 3001345"/>
                  <a:gd name="connsiteY24" fmla="*/ 1280953 h 3003951"/>
                  <a:gd name="connsiteX25" fmla="*/ 90949 w 3001345"/>
                  <a:gd name="connsiteY25" fmla="*/ 991674 h 3003951"/>
                  <a:gd name="connsiteX26" fmla="*/ 703389 w 3001345"/>
                  <a:gd name="connsiteY26" fmla="*/ 992822 h 3003951"/>
                  <a:gd name="connsiteX27" fmla="*/ 315726 w 3001345"/>
                  <a:gd name="connsiteY27" fmla="*/ 581214 h 3003951"/>
                  <a:gd name="connsiteX0" fmla="*/ 315726 w 3001345"/>
                  <a:gd name="connsiteY0" fmla="*/ 581214 h 3003951"/>
                  <a:gd name="connsiteX1" fmla="*/ 908177 w 3001345"/>
                  <a:gd name="connsiteY1" fmla="*/ 757078 h 3003951"/>
                  <a:gd name="connsiteX2" fmla="*/ 634583 w 3001345"/>
                  <a:gd name="connsiteY2" fmla="*/ 273515 h 3003951"/>
                  <a:gd name="connsiteX3" fmla="*/ 1117727 w 3001345"/>
                  <a:gd name="connsiteY3" fmla="*/ 640397 h 3003951"/>
                  <a:gd name="connsiteX4" fmla="*/ 1022321 w 3001345"/>
                  <a:gd name="connsiteY4" fmla="*/ 77335 h 3003951"/>
                  <a:gd name="connsiteX5" fmla="*/ 1411990 w 3001345"/>
                  <a:gd name="connsiteY5" fmla="*/ 0 h 3003951"/>
                  <a:gd name="connsiteX6" fmla="*/ 1780189 w 3001345"/>
                  <a:gd name="connsiteY6" fmla="*/ 24034 h 3003951"/>
                  <a:gd name="connsiteX7" fmla="*/ 2168723 w 3001345"/>
                  <a:gd name="connsiteY7" fmla="*/ 159729 h 3003951"/>
                  <a:gd name="connsiteX8" fmla="*/ 2556152 w 3001345"/>
                  <a:gd name="connsiteY8" fmla="*/ 432109 h 3003951"/>
                  <a:gd name="connsiteX9" fmla="*/ 2824510 w 3001345"/>
                  <a:gd name="connsiteY9" fmla="*/ 786824 h 3003951"/>
                  <a:gd name="connsiteX10" fmla="*/ 2971899 w 3001345"/>
                  <a:gd name="connsiteY10" fmla="*/ 1183808 h 3003951"/>
                  <a:gd name="connsiteX11" fmla="*/ 3001345 w 3001345"/>
                  <a:gd name="connsiteY11" fmla="*/ 1603203 h 3003951"/>
                  <a:gd name="connsiteX12" fmla="*/ 2896891 w 3001345"/>
                  <a:gd name="connsiteY12" fmla="*/ 2054801 h 3003951"/>
                  <a:gd name="connsiteX13" fmla="*/ 2659680 w 3001345"/>
                  <a:gd name="connsiteY13" fmla="*/ 2456650 h 3003951"/>
                  <a:gd name="connsiteX14" fmla="*/ 2311659 w 3001345"/>
                  <a:gd name="connsiteY14" fmla="*/ 2764617 h 3003951"/>
                  <a:gd name="connsiteX15" fmla="*/ 1892357 w 3001345"/>
                  <a:gd name="connsiteY15" fmla="*/ 2952186 h 3003951"/>
                  <a:gd name="connsiteX16" fmla="*/ 1415217 w 3001345"/>
                  <a:gd name="connsiteY16" fmla="*/ 3003951 h 3003951"/>
                  <a:gd name="connsiteX17" fmla="*/ 955073 w 3001345"/>
                  <a:gd name="connsiteY17" fmla="*/ 2894366 h 3003951"/>
                  <a:gd name="connsiteX18" fmla="*/ 552330 w 3001345"/>
                  <a:gd name="connsiteY18" fmla="*/ 2666954 h 3003951"/>
                  <a:gd name="connsiteX19" fmla="*/ 381920 w 3001345"/>
                  <a:gd name="connsiteY19" fmla="*/ 2471578 h 3003951"/>
                  <a:gd name="connsiteX20" fmla="*/ 236175 w 3001345"/>
                  <a:gd name="connsiteY20" fmla="*/ 2306698 h 3003951"/>
                  <a:gd name="connsiteX21" fmla="*/ 634333 w 3001345"/>
                  <a:gd name="connsiteY21" fmla="*/ 1842928 h 3003951"/>
                  <a:gd name="connsiteX22" fmla="*/ 52846 w 3001345"/>
                  <a:gd name="connsiteY22" fmla="*/ 1876666 h 3003951"/>
                  <a:gd name="connsiteX23" fmla="*/ 560514 w 3001345"/>
                  <a:gd name="connsiteY23" fmla="*/ 1557178 h 3003951"/>
                  <a:gd name="connsiteX24" fmla="*/ 0 w 3001345"/>
                  <a:gd name="connsiteY24" fmla="*/ 1434730 h 3003951"/>
                  <a:gd name="connsiteX25" fmla="*/ 581945 w 3001345"/>
                  <a:gd name="connsiteY25" fmla="*/ 1280953 h 3003951"/>
                  <a:gd name="connsiteX26" fmla="*/ 90949 w 3001345"/>
                  <a:gd name="connsiteY26" fmla="*/ 991674 h 3003951"/>
                  <a:gd name="connsiteX27" fmla="*/ 703389 w 3001345"/>
                  <a:gd name="connsiteY27" fmla="*/ 992822 h 3003951"/>
                  <a:gd name="connsiteX28" fmla="*/ 315726 w 3001345"/>
                  <a:gd name="connsiteY28" fmla="*/ 581214 h 3003951"/>
                  <a:gd name="connsiteX0" fmla="*/ 315726 w 3001345"/>
                  <a:gd name="connsiteY0" fmla="*/ 581214 h 3003951"/>
                  <a:gd name="connsiteX1" fmla="*/ 908177 w 3001345"/>
                  <a:gd name="connsiteY1" fmla="*/ 757078 h 3003951"/>
                  <a:gd name="connsiteX2" fmla="*/ 634583 w 3001345"/>
                  <a:gd name="connsiteY2" fmla="*/ 273515 h 3003951"/>
                  <a:gd name="connsiteX3" fmla="*/ 1117727 w 3001345"/>
                  <a:gd name="connsiteY3" fmla="*/ 640397 h 3003951"/>
                  <a:gd name="connsiteX4" fmla="*/ 1022321 w 3001345"/>
                  <a:gd name="connsiteY4" fmla="*/ 77335 h 3003951"/>
                  <a:gd name="connsiteX5" fmla="*/ 1411990 w 3001345"/>
                  <a:gd name="connsiteY5" fmla="*/ 0 h 3003951"/>
                  <a:gd name="connsiteX6" fmla="*/ 1780189 w 3001345"/>
                  <a:gd name="connsiteY6" fmla="*/ 24034 h 3003951"/>
                  <a:gd name="connsiteX7" fmla="*/ 2168723 w 3001345"/>
                  <a:gd name="connsiteY7" fmla="*/ 159729 h 3003951"/>
                  <a:gd name="connsiteX8" fmla="*/ 2556152 w 3001345"/>
                  <a:gd name="connsiteY8" fmla="*/ 432109 h 3003951"/>
                  <a:gd name="connsiteX9" fmla="*/ 2824510 w 3001345"/>
                  <a:gd name="connsiteY9" fmla="*/ 786824 h 3003951"/>
                  <a:gd name="connsiteX10" fmla="*/ 2971899 w 3001345"/>
                  <a:gd name="connsiteY10" fmla="*/ 1183808 h 3003951"/>
                  <a:gd name="connsiteX11" fmla="*/ 3001345 w 3001345"/>
                  <a:gd name="connsiteY11" fmla="*/ 1603203 h 3003951"/>
                  <a:gd name="connsiteX12" fmla="*/ 2896891 w 3001345"/>
                  <a:gd name="connsiteY12" fmla="*/ 2054801 h 3003951"/>
                  <a:gd name="connsiteX13" fmla="*/ 2659680 w 3001345"/>
                  <a:gd name="connsiteY13" fmla="*/ 2456650 h 3003951"/>
                  <a:gd name="connsiteX14" fmla="*/ 2311659 w 3001345"/>
                  <a:gd name="connsiteY14" fmla="*/ 2764617 h 3003951"/>
                  <a:gd name="connsiteX15" fmla="*/ 1892357 w 3001345"/>
                  <a:gd name="connsiteY15" fmla="*/ 2952186 h 3003951"/>
                  <a:gd name="connsiteX16" fmla="*/ 1415217 w 3001345"/>
                  <a:gd name="connsiteY16" fmla="*/ 3003951 h 3003951"/>
                  <a:gd name="connsiteX17" fmla="*/ 955073 w 3001345"/>
                  <a:gd name="connsiteY17" fmla="*/ 2894366 h 3003951"/>
                  <a:gd name="connsiteX18" fmla="*/ 552330 w 3001345"/>
                  <a:gd name="connsiteY18" fmla="*/ 2666954 h 3003951"/>
                  <a:gd name="connsiteX19" fmla="*/ 803402 w 3001345"/>
                  <a:gd name="connsiteY19" fmla="*/ 2133441 h 3003951"/>
                  <a:gd name="connsiteX20" fmla="*/ 236175 w 3001345"/>
                  <a:gd name="connsiteY20" fmla="*/ 2306698 h 3003951"/>
                  <a:gd name="connsiteX21" fmla="*/ 634333 w 3001345"/>
                  <a:gd name="connsiteY21" fmla="*/ 1842928 h 3003951"/>
                  <a:gd name="connsiteX22" fmla="*/ 52846 w 3001345"/>
                  <a:gd name="connsiteY22" fmla="*/ 1876666 h 3003951"/>
                  <a:gd name="connsiteX23" fmla="*/ 560514 w 3001345"/>
                  <a:gd name="connsiteY23" fmla="*/ 1557178 h 3003951"/>
                  <a:gd name="connsiteX24" fmla="*/ 0 w 3001345"/>
                  <a:gd name="connsiteY24" fmla="*/ 1434730 h 3003951"/>
                  <a:gd name="connsiteX25" fmla="*/ 581945 w 3001345"/>
                  <a:gd name="connsiteY25" fmla="*/ 1280953 h 3003951"/>
                  <a:gd name="connsiteX26" fmla="*/ 90949 w 3001345"/>
                  <a:gd name="connsiteY26" fmla="*/ 991674 h 3003951"/>
                  <a:gd name="connsiteX27" fmla="*/ 703389 w 3001345"/>
                  <a:gd name="connsiteY27" fmla="*/ 992822 h 3003951"/>
                  <a:gd name="connsiteX28" fmla="*/ 315726 w 3001345"/>
                  <a:gd name="connsiteY28" fmla="*/ 581214 h 3003951"/>
                  <a:gd name="connsiteX0" fmla="*/ 315726 w 3001345"/>
                  <a:gd name="connsiteY0" fmla="*/ 581214 h 3003951"/>
                  <a:gd name="connsiteX1" fmla="*/ 908177 w 3001345"/>
                  <a:gd name="connsiteY1" fmla="*/ 757078 h 3003951"/>
                  <a:gd name="connsiteX2" fmla="*/ 634583 w 3001345"/>
                  <a:gd name="connsiteY2" fmla="*/ 273515 h 3003951"/>
                  <a:gd name="connsiteX3" fmla="*/ 1117727 w 3001345"/>
                  <a:gd name="connsiteY3" fmla="*/ 640397 h 3003951"/>
                  <a:gd name="connsiteX4" fmla="*/ 1022321 w 3001345"/>
                  <a:gd name="connsiteY4" fmla="*/ 77335 h 3003951"/>
                  <a:gd name="connsiteX5" fmla="*/ 1411990 w 3001345"/>
                  <a:gd name="connsiteY5" fmla="*/ 0 h 3003951"/>
                  <a:gd name="connsiteX6" fmla="*/ 1780189 w 3001345"/>
                  <a:gd name="connsiteY6" fmla="*/ 24034 h 3003951"/>
                  <a:gd name="connsiteX7" fmla="*/ 2168723 w 3001345"/>
                  <a:gd name="connsiteY7" fmla="*/ 159729 h 3003951"/>
                  <a:gd name="connsiteX8" fmla="*/ 2556152 w 3001345"/>
                  <a:gd name="connsiteY8" fmla="*/ 432109 h 3003951"/>
                  <a:gd name="connsiteX9" fmla="*/ 2824510 w 3001345"/>
                  <a:gd name="connsiteY9" fmla="*/ 786824 h 3003951"/>
                  <a:gd name="connsiteX10" fmla="*/ 2971899 w 3001345"/>
                  <a:gd name="connsiteY10" fmla="*/ 1183808 h 3003951"/>
                  <a:gd name="connsiteX11" fmla="*/ 3001345 w 3001345"/>
                  <a:gd name="connsiteY11" fmla="*/ 1603203 h 3003951"/>
                  <a:gd name="connsiteX12" fmla="*/ 2896891 w 3001345"/>
                  <a:gd name="connsiteY12" fmla="*/ 2054801 h 3003951"/>
                  <a:gd name="connsiteX13" fmla="*/ 2659680 w 3001345"/>
                  <a:gd name="connsiteY13" fmla="*/ 2456650 h 3003951"/>
                  <a:gd name="connsiteX14" fmla="*/ 2311659 w 3001345"/>
                  <a:gd name="connsiteY14" fmla="*/ 2764617 h 3003951"/>
                  <a:gd name="connsiteX15" fmla="*/ 1892357 w 3001345"/>
                  <a:gd name="connsiteY15" fmla="*/ 2952186 h 3003951"/>
                  <a:gd name="connsiteX16" fmla="*/ 1415217 w 3001345"/>
                  <a:gd name="connsiteY16" fmla="*/ 3003951 h 3003951"/>
                  <a:gd name="connsiteX17" fmla="*/ 955073 w 3001345"/>
                  <a:gd name="connsiteY17" fmla="*/ 2894366 h 3003951"/>
                  <a:gd name="connsiteX18" fmla="*/ 736727 w 3001345"/>
                  <a:gd name="connsiteY18" fmla="*/ 2766853 h 3003951"/>
                  <a:gd name="connsiteX19" fmla="*/ 552330 w 3001345"/>
                  <a:gd name="connsiteY19" fmla="*/ 2666954 h 3003951"/>
                  <a:gd name="connsiteX20" fmla="*/ 803402 w 3001345"/>
                  <a:gd name="connsiteY20" fmla="*/ 2133441 h 3003951"/>
                  <a:gd name="connsiteX21" fmla="*/ 236175 w 3001345"/>
                  <a:gd name="connsiteY21" fmla="*/ 2306698 h 3003951"/>
                  <a:gd name="connsiteX22" fmla="*/ 634333 w 3001345"/>
                  <a:gd name="connsiteY22" fmla="*/ 1842928 h 3003951"/>
                  <a:gd name="connsiteX23" fmla="*/ 52846 w 3001345"/>
                  <a:gd name="connsiteY23" fmla="*/ 1876666 h 3003951"/>
                  <a:gd name="connsiteX24" fmla="*/ 560514 w 3001345"/>
                  <a:gd name="connsiteY24" fmla="*/ 1557178 h 3003951"/>
                  <a:gd name="connsiteX25" fmla="*/ 0 w 3001345"/>
                  <a:gd name="connsiteY25" fmla="*/ 1434730 h 3003951"/>
                  <a:gd name="connsiteX26" fmla="*/ 581945 w 3001345"/>
                  <a:gd name="connsiteY26" fmla="*/ 1280953 h 3003951"/>
                  <a:gd name="connsiteX27" fmla="*/ 90949 w 3001345"/>
                  <a:gd name="connsiteY27" fmla="*/ 991674 h 3003951"/>
                  <a:gd name="connsiteX28" fmla="*/ 703389 w 3001345"/>
                  <a:gd name="connsiteY28" fmla="*/ 992822 h 3003951"/>
                  <a:gd name="connsiteX29" fmla="*/ 315726 w 3001345"/>
                  <a:gd name="connsiteY29" fmla="*/ 581214 h 3003951"/>
                  <a:gd name="connsiteX0" fmla="*/ 315726 w 3001345"/>
                  <a:gd name="connsiteY0" fmla="*/ 581214 h 3003951"/>
                  <a:gd name="connsiteX1" fmla="*/ 908177 w 3001345"/>
                  <a:gd name="connsiteY1" fmla="*/ 757078 h 3003951"/>
                  <a:gd name="connsiteX2" fmla="*/ 634583 w 3001345"/>
                  <a:gd name="connsiteY2" fmla="*/ 273515 h 3003951"/>
                  <a:gd name="connsiteX3" fmla="*/ 1117727 w 3001345"/>
                  <a:gd name="connsiteY3" fmla="*/ 640397 h 3003951"/>
                  <a:gd name="connsiteX4" fmla="*/ 1022321 w 3001345"/>
                  <a:gd name="connsiteY4" fmla="*/ 77335 h 3003951"/>
                  <a:gd name="connsiteX5" fmla="*/ 1411990 w 3001345"/>
                  <a:gd name="connsiteY5" fmla="*/ 0 h 3003951"/>
                  <a:gd name="connsiteX6" fmla="*/ 1780189 w 3001345"/>
                  <a:gd name="connsiteY6" fmla="*/ 24034 h 3003951"/>
                  <a:gd name="connsiteX7" fmla="*/ 2168723 w 3001345"/>
                  <a:gd name="connsiteY7" fmla="*/ 159729 h 3003951"/>
                  <a:gd name="connsiteX8" fmla="*/ 2556152 w 3001345"/>
                  <a:gd name="connsiteY8" fmla="*/ 432109 h 3003951"/>
                  <a:gd name="connsiteX9" fmla="*/ 2824510 w 3001345"/>
                  <a:gd name="connsiteY9" fmla="*/ 786824 h 3003951"/>
                  <a:gd name="connsiteX10" fmla="*/ 2971899 w 3001345"/>
                  <a:gd name="connsiteY10" fmla="*/ 1183808 h 3003951"/>
                  <a:gd name="connsiteX11" fmla="*/ 3001345 w 3001345"/>
                  <a:gd name="connsiteY11" fmla="*/ 1603203 h 3003951"/>
                  <a:gd name="connsiteX12" fmla="*/ 2896891 w 3001345"/>
                  <a:gd name="connsiteY12" fmla="*/ 2054801 h 3003951"/>
                  <a:gd name="connsiteX13" fmla="*/ 2659680 w 3001345"/>
                  <a:gd name="connsiteY13" fmla="*/ 2456650 h 3003951"/>
                  <a:gd name="connsiteX14" fmla="*/ 2311659 w 3001345"/>
                  <a:gd name="connsiteY14" fmla="*/ 2764617 h 3003951"/>
                  <a:gd name="connsiteX15" fmla="*/ 1892357 w 3001345"/>
                  <a:gd name="connsiteY15" fmla="*/ 2952186 h 3003951"/>
                  <a:gd name="connsiteX16" fmla="*/ 1415217 w 3001345"/>
                  <a:gd name="connsiteY16" fmla="*/ 3003951 h 3003951"/>
                  <a:gd name="connsiteX17" fmla="*/ 955073 w 3001345"/>
                  <a:gd name="connsiteY17" fmla="*/ 2894366 h 3003951"/>
                  <a:gd name="connsiteX18" fmla="*/ 1077245 w 3001345"/>
                  <a:gd name="connsiteY18" fmla="*/ 2333466 h 3003951"/>
                  <a:gd name="connsiteX19" fmla="*/ 552330 w 3001345"/>
                  <a:gd name="connsiteY19" fmla="*/ 2666954 h 3003951"/>
                  <a:gd name="connsiteX20" fmla="*/ 803402 w 3001345"/>
                  <a:gd name="connsiteY20" fmla="*/ 2133441 h 3003951"/>
                  <a:gd name="connsiteX21" fmla="*/ 236175 w 3001345"/>
                  <a:gd name="connsiteY21" fmla="*/ 2306698 h 3003951"/>
                  <a:gd name="connsiteX22" fmla="*/ 634333 w 3001345"/>
                  <a:gd name="connsiteY22" fmla="*/ 1842928 h 3003951"/>
                  <a:gd name="connsiteX23" fmla="*/ 52846 w 3001345"/>
                  <a:gd name="connsiteY23" fmla="*/ 1876666 h 3003951"/>
                  <a:gd name="connsiteX24" fmla="*/ 560514 w 3001345"/>
                  <a:gd name="connsiteY24" fmla="*/ 1557178 h 3003951"/>
                  <a:gd name="connsiteX25" fmla="*/ 0 w 3001345"/>
                  <a:gd name="connsiteY25" fmla="*/ 1434730 h 3003951"/>
                  <a:gd name="connsiteX26" fmla="*/ 581945 w 3001345"/>
                  <a:gd name="connsiteY26" fmla="*/ 1280953 h 3003951"/>
                  <a:gd name="connsiteX27" fmla="*/ 90949 w 3001345"/>
                  <a:gd name="connsiteY27" fmla="*/ 991674 h 3003951"/>
                  <a:gd name="connsiteX28" fmla="*/ 703389 w 3001345"/>
                  <a:gd name="connsiteY28" fmla="*/ 992822 h 3003951"/>
                  <a:gd name="connsiteX29" fmla="*/ 315726 w 3001345"/>
                  <a:gd name="connsiteY29" fmla="*/ 581214 h 3003951"/>
                  <a:gd name="connsiteX0" fmla="*/ 315726 w 3001345"/>
                  <a:gd name="connsiteY0" fmla="*/ 581214 h 3003951"/>
                  <a:gd name="connsiteX1" fmla="*/ 908177 w 3001345"/>
                  <a:gd name="connsiteY1" fmla="*/ 757078 h 3003951"/>
                  <a:gd name="connsiteX2" fmla="*/ 634583 w 3001345"/>
                  <a:gd name="connsiteY2" fmla="*/ 273515 h 3003951"/>
                  <a:gd name="connsiteX3" fmla="*/ 1117727 w 3001345"/>
                  <a:gd name="connsiteY3" fmla="*/ 640397 h 3003951"/>
                  <a:gd name="connsiteX4" fmla="*/ 1022321 w 3001345"/>
                  <a:gd name="connsiteY4" fmla="*/ 77335 h 3003951"/>
                  <a:gd name="connsiteX5" fmla="*/ 1411990 w 3001345"/>
                  <a:gd name="connsiteY5" fmla="*/ 0 h 3003951"/>
                  <a:gd name="connsiteX6" fmla="*/ 1780189 w 3001345"/>
                  <a:gd name="connsiteY6" fmla="*/ 24034 h 3003951"/>
                  <a:gd name="connsiteX7" fmla="*/ 2168723 w 3001345"/>
                  <a:gd name="connsiteY7" fmla="*/ 159729 h 3003951"/>
                  <a:gd name="connsiteX8" fmla="*/ 2556152 w 3001345"/>
                  <a:gd name="connsiteY8" fmla="*/ 432109 h 3003951"/>
                  <a:gd name="connsiteX9" fmla="*/ 2824510 w 3001345"/>
                  <a:gd name="connsiteY9" fmla="*/ 786824 h 3003951"/>
                  <a:gd name="connsiteX10" fmla="*/ 2971899 w 3001345"/>
                  <a:gd name="connsiteY10" fmla="*/ 1183808 h 3003951"/>
                  <a:gd name="connsiteX11" fmla="*/ 3001345 w 3001345"/>
                  <a:gd name="connsiteY11" fmla="*/ 1603203 h 3003951"/>
                  <a:gd name="connsiteX12" fmla="*/ 2896891 w 3001345"/>
                  <a:gd name="connsiteY12" fmla="*/ 2054801 h 3003951"/>
                  <a:gd name="connsiteX13" fmla="*/ 2659680 w 3001345"/>
                  <a:gd name="connsiteY13" fmla="*/ 2456650 h 3003951"/>
                  <a:gd name="connsiteX14" fmla="*/ 2311659 w 3001345"/>
                  <a:gd name="connsiteY14" fmla="*/ 2764617 h 3003951"/>
                  <a:gd name="connsiteX15" fmla="*/ 1892357 w 3001345"/>
                  <a:gd name="connsiteY15" fmla="*/ 2952186 h 3003951"/>
                  <a:gd name="connsiteX16" fmla="*/ 1415217 w 3001345"/>
                  <a:gd name="connsiteY16" fmla="*/ 3003951 h 3003951"/>
                  <a:gd name="connsiteX17" fmla="*/ 1165352 w 3001345"/>
                  <a:gd name="connsiteY17" fmla="*/ 2943066 h 3003951"/>
                  <a:gd name="connsiteX18" fmla="*/ 955073 w 3001345"/>
                  <a:gd name="connsiteY18" fmla="*/ 2894366 h 3003951"/>
                  <a:gd name="connsiteX19" fmla="*/ 1077245 w 3001345"/>
                  <a:gd name="connsiteY19" fmla="*/ 2333466 h 3003951"/>
                  <a:gd name="connsiteX20" fmla="*/ 552330 w 3001345"/>
                  <a:gd name="connsiteY20" fmla="*/ 2666954 h 3003951"/>
                  <a:gd name="connsiteX21" fmla="*/ 803402 w 3001345"/>
                  <a:gd name="connsiteY21" fmla="*/ 2133441 h 3003951"/>
                  <a:gd name="connsiteX22" fmla="*/ 236175 w 3001345"/>
                  <a:gd name="connsiteY22" fmla="*/ 2306698 h 3003951"/>
                  <a:gd name="connsiteX23" fmla="*/ 634333 w 3001345"/>
                  <a:gd name="connsiteY23" fmla="*/ 1842928 h 3003951"/>
                  <a:gd name="connsiteX24" fmla="*/ 52846 w 3001345"/>
                  <a:gd name="connsiteY24" fmla="*/ 1876666 h 3003951"/>
                  <a:gd name="connsiteX25" fmla="*/ 560514 w 3001345"/>
                  <a:gd name="connsiteY25" fmla="*/ 1557178 h 3003951"/>
                  <a:gd name="connsiteX26" fmla="*/ 0 w 3001345"/>
                  <a:gd name="connsiteY26" fmla="*/ 1434730 h 3003951"/>
                  <a:gd name="connsiteX27" fmla="*/ 581945 w 3001345"/>
                  <a:gd name="connsiteY27" fmla="*/ 1280953 h 3003951"/>
                  <a:gd name="connsiteX28" fmla="*/ 90949 w 3001345"/>
                  <a:gd name="connsiteY28" fmla="*/ 991674 h 3003951"/>
                  <a:gd name="connsiteX29" fmla="*/ 703389 w 3001345"/>
                  <a:gd name="connsiteY29" fmla="*/ 992822 h 3003951"/>
                  <a:gd name="connsiteX30" fmla="*/ 315726 w 3001345"/>
                  <a:gd name="connsiteY30" fmla="*/ 581214 h 3003951"/>
                  <a:gd name="connsiteX0" fmla="*/ 315726 w 3001345"/>
                  <a:gd name="connsiteY0" fmla="*/ 581214 h 3003951"/>
                  <a:gd name="connsiteX1" fmla="*/ 908177 w 3001345"/>
                  <a:gd name="connsiteY1" fmla="*/ 757078 h 3003951"/>
                  <a:gd name="connsiteX2" fmla="*/ 634583 w 3001345"/>
                  <a:gd name="connsiteY2" fmla="*/ 273515 h 3003951"/>
                  <a:gd name="connsiteX3" fmla="*/ 1117727 w 3001345"/>
                  <a:gd name="connsiteY3" fmla="*/ 640397 h 3003951"/>
                  <a:gd name="connsiteX4" fmla="*/ 1022321 w 3001345"/>
                  <a:gd name="connsiteY4" fmla="*/ 77335 h 3003951"/>
                  <a:gd name="connsiteX5" fmla="*/ 1411990 w 3001345"/>
                  <a:gd name="connsiteY5" fmla="*/ 0 h 3003951"/>
                  <a:gd name="connsiteX6" fmla="*/ 1780189 w 3001345"/>
                  <a:gd name="connsiteY6" fmla="*/ 24034 h 3003951"/>
                  <a:gd name="connsiteX7" fmla="*/ 2168723 w 3001345"/>
                  <a:gd name="connsiteY7" fmla="*/ 159729 h 3003951"/>
                  <a:gd name="connsiteX8" fmla="*/ 2556152 w 3001345"/>
                  <a:gd name="connsiteY8" fmla="*/ 432109 h 3003951"/>
                  <a:gd name="connsiteX9" fmla="*/ 2824510 w 3001345"/>
                  <a:gd name="connsiteY9" fmla="*/ 786824 h 3003951"/>
                  <a:gd name="connsiteX10" fmla="*/ 2971899 w 3001345"/>
                  <a:gd name="connsiteY10" fmla="*/ 1183808 h 3003951"/>
                  <a:gd name="connsiteX11" fmla="*/ 3001345 w 3001345"/>
                  <a:gd name="connsiteY11" fmla="*/ 1603203 h 3003951"/>
                  <a:gd name="connsiteX12" fmla="*/ 2896891 w 3001345"/>
                  <a:gd name="connsiteY12" fmla="*/ 2054801 h 3003951"/>
                  <a:gd name="connsiteX13" fmla="*/ 2659680 w 3001345"/>
                  <a:gd name="connsiteY13" fmla="*/ 2456650 h 3003951"/>
                  <a:gd name="connsiteX14" fmla="*/ 2311659 w 3001345"/>
                  <a:gd name="connsiteY14" fmla="*/ 2764617 h 3003951"/>
                  <a:gd name="connsiteX15" fmla="*/ 1892357 w 3001345"/>
                  <a:gd name="connsiteY15" fmla="*/ 2952186 h 3003951"/>
                  <a:gd name="connsiteX16" fmla="*/ 1415217 w 3001345"/>
                  <a:gd name="connsiteY16" fmla="*/ 3003951 h 3003951"/>
                  <a:gd name="connsiteX17" fmla="*/ 1322514 w 3001345"/>
                  <a:gd name="connsiteY17" fmla="*/ 2412047 h 3003951"/>
                  <a:gd name="connsiteX18" fmla="*/ 955073 w 3001345"/>
                  <a:gd name="connsiteY18" fmla="*/ 2894366 h 3003951"/>
                  <a:gd name="connsiteX19" fmla="*/ 1077245 w 3001345"/>
                  <a:gd name="connsiteY19" fmla="*/ 2333466 h 3003951"/>
                  <a:gd name="connsiteX20" fmla="*/ 552330 w 3001345"/>
                  <a:gd name="connsiteY20" fmla="*/ 2666954 h 3003951"/>
                  <a:gd name="connsiteX21" fmla="*/ 803402 w 3001345"/>
                  <a:gd name="connsiteY21" fmla="*/ 2133441 h 3003951"/>
                  <a:gd name="connsiteX22" fmla="*/ 236175 w 3001345"/>
                  <a:gd name="connsiteY22" fmla="*/ 2306698 h 3003951"/>
                  <a:gd name="connsiteX23" fmla="*/ 634333 w 3001345"/>
                  <a:gd name="connsiteY23" fmla="*/ 1842928 h 3003951"/>
                  <a:gd name="connsiteX24" fmla="*/ 52846 w 3001345"/>
                  <a:gd name="connsiteY24" fmla="*/ 1876666 h 3003951"/>
                  <a:gd name="connsiteX25" fmla="*/ 560514 w 3001345"/>
                  <a:gd name="connsiteY25" fmla="*/ 1557178 h 3003951"/>
                  <a:gd name="connsiteX26" fmla="*/ 0 w 3001345"/>
                  <a:gd name="connsiteY26" fmla="*/ 1434730 h 3003951"/>
                  <a:gd name="connsiteX27" fmla="*/ 581945 w 3001345"/>
                  <a:gd name="connsiteY27" fmla="*/ 1280953 h 3003951"/>
                  <a:gd name="connsiteX28" fmla="*/ 90949 w 3001345"/>
                  <a:gd name="connsiteY28" fmla="*/ 991674 h 3003951"/>
                  <a:gd name="connsiteX29" fmla="*/ 703389 w 3001345"/>
                  <a:gd name="connsiteY29" fmla="*/ 992822 h 3003951"/>
                  <a:gd name="connsiteX30" fmla="*/ 315726 w 3001345"/>
                  <a:gd name="connsiteY30" fmla="*/ 581214 h 3003951"/>
                  <a:gd name="connsiteX0" fmla="*/ 315726 w 3001345"/>
                  <a:gd name="connsiteY0" fmla="*/ 581214 h 3003951"/>
                  <a:gd name="connsiteX1" fmla="*/ 908177 w 3001345"/>
                  <a:gd name="connsiteY1" fmla="*/ 757078 h 3003951"/>
                  <a:gd name="connsiteX2" fmla="*/ 634583 w 3001345"/>
                  <a:gd name="connsiteY2" fmla="*/ 273515 h 3003951"/>
                  <a:gd name="connsiteX3" fmla="*/ 1117727 w 3001345"/>
                  <a:gd name="connsiteY3" fmla="*/ 640397 h 3003951"/>
                  <a:gd name="connsiteX4" fmla="*/ 1022321 w 3001345"/>
                  <a:gd name="connsiteY4" fmla="*/ 77335 h 3003951"/>
                  <a:gd name="connsiteX5" fmla="*/ 1411990 w 3001345"/>
                  <a:gd name="connsiteY5" fmla="*/ 0 h 3003951"/>
                  <a:gd name="connsiteX6" fmla="*/ 1780189 w 3001345"/>
                  <a:gd name="connsiteY6" fmla="*/ 24034 h 3003951"/>
                  <a:gd name="connsiteX7" fmla="*/ 2168723 w 3001345"/>
                  <a:gd name="connsiteY7" fmla="*/ 159729 h 3003951"/>
                  <a:gd name="connsiteX8" fmla="*/ 2556152 w 3001345"/>
                  <a:gd name="connsiteY8" fmla="*/ 432109 h 3003951"/>
                  <a:gd name="connsiteX9" fmla="*/ 2824510 w 3001345"/>
                  <a:gd name="connsiteY9" fmla="*/ 786824 h 3003951"/>
                  <a:gd name="connsiteX10" fmla="*/ 2971899 w 3001345"/>
                  <a:gd name="connsiteY10" fmla="*/ 1183808 h 3003951"/>
                  <a:gd name="connsiteX11" fmla="*/ 3001345 w 3001345"/>
                  <a:gd name="connsiteY11" fmla="*/ 1603203 h 3003951"/>
                  <a:gd name="connsiteX12" fmla="*/ 2896891 w 3001345"/>
                  <a:gd name="connsiteY12" fmla="*/ 2054801 h 3003951"/>
                  <a:gd name="connsiteX13" fmla="*/ 2659680 w 3001345"/>
                  <a:gd name="connsiteY13" fmla="*/ 2456650 h 3003951"/>
                  <a:gd name="connsiteX14" fmla="*/ 2311659 w 3001345"/>
                  <a:gd name="connsiteY14" fmla="*/ 2764617 h 3003951"/>
                  <a:gd name="connsiteX15" fmla="*/ 1892357 w 3001345"/>
                  <a:gd name="connsiteY15" fmla="*/ 2952186 h 3003951"/>
                  <a:gd name="connsiteX16" fmla="*/ 1667795 w 3001345"/>
                  <a:gd name="connsiteY16" fmla="*/ 2974022 h 3003951"/>
                  <a:gd name="connsiteX17" fmla="*/ 1415217 w 3001345"/>
                  <a:gd name="connsiteY17" fmla="*/ 3003951 h 3003951"/>
                  <a:gd name="connsiteX18" fmla="*/ 1322514 w 3001345"/>
                  <a:gd name="connsiteY18" fmla="*/ 2412047 h 3003951"/>
                  <a:gd name="connsiteX19" fmla="*/ 955073 w 3001345"/>
                  <a:gd name="connsiteY19" fmla="*/ 2894366 h 3003951"/>
                  <a:gd name="connsiteX20" fmla="*/ 1077245 w 3001345"/>
                  <a:gd name="connsiteY20" fmla="*/ 2333466 h 3003951"/>
                  <a:gd name="connsiteX21" fmla="*/ 552330 w 3001345"/>
                  <a:gd name="connsiteY21" fmla="*/ 2666954 h 3003951"/>
                  <a:gd name="connsiteX22" fmla="*/ 803402 w 3001345"/>
                  <a:gd name="connsiteY22" fmla="*/ 2133441 h 3003951"/>
                  <a:gd name="connsiteX23" fmla="*/ 236175 w 3001345"/>
                  <a:gd name="connsiteY23" fmla="*/ 2306698 h 3003951"/>
                  <a:gd name="connsiteX24" fmla="*/ 634333 w 3001345"/>
                  <a:gd name="connsiteY24" fmla="*/ 1842928 h 3003951"/>
                  <a:gd name="connsiteX25" fmla="*/ 52846 w 3001345"/>
                  <a:gd name="connsiteY25" fmla="*/ 1876666 h 3003951"/>
                  <a:gd name="connsiteX26" fmla="*/ 560514 w 3001345"/>
                  <a:gd name="connsiteY26" fmla="*/ 1557178 h 3003951"/>
                  <a:gd name="connsiteX27" fmla="*/ 0 w 3001345"/>
                  <a:gd name="connsiteY27" fmla="*/ 1434730 h 3003951"/>
                  <a:gd name="connsiteX28" fmla="*/ 581945 w 3001345"/>
                  <a:gd name="connsiteY28" fmla="*/ 1280953 h 3003951"/>
                  <a:gd name="connsiteX29" fmla="*/ 90949 w 3001345"/>
                  <a:gd name="connsiteY29" fmla="*/ 991674 h 3003951"/>
                  <a:gd name="connsiteX30" fmla="*/ 703389 w 3001345"/>
                  <a:gd name="connsiteY30" fmla="*/ 992822 h 3003951"/>
                  <a:gd name="connsiteX31" fmla="*/ 315726 w 3001345"/>
                  <a:gd name="connsiteY31" fmla="*/ 581214 h 3003951"/>
                  <a:gd name="connsiteX0" fmla="*/ 315726 w 3001345"/>
                  <a:gd name="connsiteY0" fmla="*/ 581214 h 3003951"/>
                  <a:gd name="connsiteX1" fmla="*/ 908177 w 3001345"/>
                  <a:gd name="connsiteY1" fmla="*/ 757078 h 3003951"/>
                  <a:gd name="connsiteX2" fmla="*/ 634583 w 3001345"/>
                  <a:gd name="connsiteY2" fmla="*/ 273515 h 3003951"/>
                  <a:gd name="connsiteX3" fmla="*/ 1117727 w 3001345"/>
                  <a:gd name="connsiteY3" fmla="*/ 640397 h 3003951"/>
                  <a:gd name="connsiteX4" fmla="*/ 1022321 w 3001345"/>
                  <a:gd name="connsiteY4" fmla="*/ 77335 h 3003951"/>
                  <a:gd name="connsiteX5" fmla="*/ 1411990 w 3001345"/>
                  <a:gd name="connsiteY5" fmla="*/ 0 h 3003951"/>
                  <a:gd name="connsiteX6" fmla="*/ 1780189 w 3001345"/>
                  <a:gd name="connsiteY6" fmla="*/ 24034 h 3003951"/>
                  <a:gd name="connsiteX7" fmla="*/ 2168723 w 3001345"/>
                  <a:gd name="connsiteY7" fmla="*/ 159729 h 3003951"/>
                  <a:gd name="connsiteX8" fmla="*/ 2556152 w 3001345"/>
                  <a:gd name="connsiteY8" fmla="*/ 432109 h 3003951"/>
                  <a:gd name="connsiteX9" fmla="*/ 2824510 w 3001345"/>
                  <a:gd name="connsiteY9" fmla="*/ 786824 h 3003951"/>
                  <a:gd name="connsiteX10" fmla="*/ 2971899 w 3001345"/>
                  <a:gd name="connsiteY10" fmla="*/ 1183808 h 3003951"/>
                  <a:gd name="connsiteX11" fmla="*/ 3001345 w 3001345"/>
                  <a:gd name="connsiteY11" fmla="*/ 1603203 h 3003951"/>
                  <a:gd name="connsiteX12" fmla="*/ 2896891 w 3001345"/>
                  <a:gd name="connsiteY12" fmla="*/ 2054801 h 3003951"/>
                  <a:gd name="connsiteX13" fmla="*/ 2659680 w 3001345"/>
                  <a:gd name="connsiteY13" fmla="*/ 2456650 h 3003951"/>
                  <a:gd name="connsiteX14" fmla="*/ 2311659 w 3001345"/>
                  <a:gd name="connsiteY14" fmla="*/ 2764617 h 3003951"/>
                  <a:gd name="connsiteX15" fmla="*/ 1892357 w 3001345"/>
                  <a:gd name="connsiteY15" fmla="*/ 2952186 h 3003951"/>
                  <a:gd name="connsiteX16" fmla="*/ 1572545 w 3001345"/>
                  <a:gd name="connsiteY16" fmla="*/ 2433478 h 3003951"/>
                  <a:gd name="connsiteX17" fmla="*/ 1415217 w 3001345"/>
                  <a:gd name="connsiteY17" fmla="*/ 3003951 h 3003951"/>
                  <a:gd name="connsiteX18" fmla="*/ 1322514 w 3001345"/>
                  <a:gd name="connsiteY18" fmla="*/ 2412047 h 3003951"/>
                  <a:gd name="connsiteX19" fmla="*/ 955073 w 3001345"/>
                  <a:gd name="connsiteY19" fmla="*/ 2894366 h 3003951"/>
                  <a:gd name="connsiteX20" fmla="*/ 1077245 w 3001345"/>
                  <a:gd name="connsiteY20" fmla="*/ 2333466 h 3003951"/>
                  <a:gd name="connsiteX21" fmla="*/ 552330 w 3001345"/>
                  <a:gd name="connsiteY21" fmla="*/ 2666954 h 3003951"/>
                  <a:gd name="connsiteX22" fmla="*/ 803402 w 3001345"/>
                  <a:gd name="connsiteY22" fmla="*/ 2133441 h 3003951"/>
                  <a:gd name="connsiteX23" fmla="*/ 236175 w 3001345"/>
                  <a:gd name="connsiteY23" fmla="*/ 2306698 h 3003951"/>
                  <a:gd name="connsiteX24" fmla="*/ 634333 w 3001345"/>
                  <a:gd name="connsiteY24" fmla="*/ 1842928 h 3003951"/>
                  <a:gd name="connsiteX25" fmla="*/ 52846 w 3001345"/>
                  <a:gd name="connsiteY25" fmla="*/ 1876666 h 3003951"/>
                  <a:gd name="connsiteX26" fmla="*/ 560514 w 3001345"/>
                  <a:gd name="connsiteY26" fmla="*/ 1557178 h 3003951"/>
                  <a:gd name="connsiteX27" fmla="*/ 0 w 3001345"/>
                  <a:gd name="connsiteY27" fmla="*/ 1434730 h 3003951"/>
                  <a:gd name="connsiteX28" fmla="*/ 581945 w 3001345"/>
                  <a:gd name="connsiteY28" fmla="*/ 1280953 h 3003951"/>
                  <a:gd name="connsiteX29" fmla="*/ 90949 w 3001345"/>
                  <a:gd name="connsiteY29" fmla="*/ 991674 h 3003951"/>
                  <a:gd name="connsiteX30" fmla="*/ 703389 w 3001345"/>
                  <a:gd name="connsiteY30" fmla="*/ 992822 h 3003951"/>
                  <a:gd name="connsiteX31" fmla="*/ 315726 w 3001345"/>
                  <a:gd name="connsiteY31" fmla="*/ 581214 h 3003951"/>
                  <a:gd name="connsiteX0" fmla="*/ 315726 w 3001345"/>
                  <a:gd name="connsiteY0" fmla="*/ 581214 h 3003951"/>
                  <a:gd name="connsiteX1" fmla="*/ 908177 w 3001345"/>
                  <a:gd name="connsiteY1" fmla="*/ 757078 h 3003951"/>
                  <a:gd name="connsiteX2" fmla="*/ 634583 w 3001345"/>
                  <a:gd name="connsiteY2" fmla="*/ 273515 h 3003951"/>
                  <a:gd name="connsiteX3" fmla="*/ 1117727 w 3001345"/>
                  <a:gd name="connsiteY3" fmla="*/ 640397 h 3003951"/>
                  <a:gd name="connsiteX4" fmla="*/ 1022321 w 3001345"/>
                  <a:gd name="connsiteY4" fmla="*/ 77335 h 3003951"/>
                  <a:gd name="connsiteX5" fmla="*/ 1411990 w 3001345"/>
                  <a:gd name="connsiteY5" fmla="*/ 0 h 3003951"/>
                  <a:gd name="connsiteX6" fmla="*/ 1780189 w 3001345"/>
                  <a:gd name="connsiteY6" fmla="*/ 24034 h 3003951"/>
                  <a:gd name="connsiteX7" fmla="*/ 2168723 w 3001345"/>
                  <a:gd name="connsiteY7" fmla="*/ 159729 h 3003951"/>
                  <a:gd name="connsiteX8" fmla="*/ 2556152 w 3001345"/>
                  <a:gd name="connsiteY8" fmla="*/ 432109 h 3003951"/>
                  <a:gd name="connsiteX9" fmla="*/ 2824510 w 3001345"/>
                  <a:gd name="connsiteY9" fmla="*/ 786824 h 3003951"/>
                  <a:gd name="connsiteX10" fmla="*/ 2971899 w 3001345"/>
                  <a:gd name="connsiteY10" fmla="*/ 1183808 h 3003951"/>
                  <a:gd name="connsiteX11" fmla="*/ 3001345 w 3001345"/>
                  <a:gd name="connsiteY11" fmla="*/ 1603203 h 3003951"/>
                  <a:gd name="connsiteX12" fmla="*/ 2896891 w 3001345"/>
                  <a:gd name="connsiteY12" fmla="*/ 2054801 h 3003951"/>
                  <a:gd name="connsiteX13" fmla="*/ 2659680 w 3001345"/>
                  <a:gd name="connsiteY13" fmla="*/ 2456650 h 3003951"/>
                  <a:gd name="connsiteX14" fmla="*/ 2311659 w 3001345"/>
                  <a:gd name="connsiteY14" fmla="*/ 2764617 h 3003951"/>
                  <a:gd name="connsiteX15" fmla="*/ 2098802 w 3001345"/>
                  <a:gd name="connsiteY15" fmla="*/ 2854960 h 3003951"/>
                  <a:gd name="connsiteX16" fmla="*/ 1892357 w 3001345"/>
                  <a:gd name="connsiteY16" fmla="*/ 2952186 h 3003951"/>
                  <a:gd name="connsiteX17" fmla="*/ 1572545 w 3001345"/>
                  <a:gd name="connsiteY17" fmla="*/ 2433478 h 3003951"/>
                  <a:gd name="connsiteX18" fmla="*/ 1415217 w 3001345"/>
                  <a:gd name="connsiteY18" fmla="*/ 3003951 h 3003951"/>
                  <a:gd name="connsiteX19" fmla="*/ 1322514 w 3001345"/>
                  <a:gd name="connsiteY19" fmla="*/ 2412047 h 3003951"/>
                  <a:gd name="connsiteX20" fmla="*/ 955073 w 3001345"/>
                  <a:gd name="connsiteY20" fmla="*/ 2894366 h 3003951"/>
                  <a:gd name="connsiteX21" fmla="*/ 1077245 w 3001345"/>
                  <a:gd name="connsiteY21" fmla="*/ 2333466 h 3003951"/>
                  <a:gd name="connsiteX22" fmla="*/ 552330 w 3001345"/>
                  <a:gd name="connsiteY22" fmla="*/ 2666954 h 3003951"/>
                  <a:gd name="connsiteX23" fmla="*/ 803402 w 3001345"/>
                  <a:gd name="connsiteY23" fmla="*/ 2133441 h 3003951"/>
                  <a:gd name="connsiteX24" fmla="*/ 236175 w 3001345"/>
                  <a:gd name="connsiteY24" fmla="*/ 2306698 h 3003951"/>
                  <a:gd name="connsiteX25" fmla="*/ 634333 w 3001345"/>
                  <a:gd name="connsiteY25" fmla="*/ 1842928 h 3003951"/>
                  <a:gd name="connsiteX26" fmla="*/ 52846 w 3001345"/>
                  <a:gd name="connsiteY26" fmla="*/ 1876666 h 3003951"/>
                  <a:gd name="connsiteX27" fmla="*/ 560514 w 3001345"/>
                  <a:gd name="connsiteY27" fmla="*/ 1557178 h 3003951"/>
                  <a:gd name="connsiteX28" fmla="*/ 0 w 3001345"/>
                  <a:gd name="connsiteY28" fmla="*/ 1434730 h 3003951"/>
                  <a:gd name="connsiteX29" fmla="*/ 581945 w 3001345"/>
                  <a:gd name="connsiteY29" fmla="*/ 1280953 h 3003951"/>
                  <a:gd name="connsiteX30" fmla="*/ 90949 w 3001345"/>
                  <a:gd name="connsiteY30" fmla="*/ 991674 h 3003951"/>
                  <a:gd name="connsiteX31" fmla="*/ 703389 w 3001345"/>
                  <a:gd name="connsiteY31" fmla="*/ 992822 h 3003951"/>
                  <a:gd name="connsiteX32" fmla="*/ 315726 w 3001345"/>
                  <a:gd name="connsiteY32" fmla="*/ 581214 h 3003951"/>
                  <a:gd name="connsiteX0" fmla="*/ 315726 w 3001345"/>
                  <a:gd name="connsiteY0" fmla="*/ 581214 h 3003951"/>
                  <a:gd name="connsiteX1" fmla="*/ 908177 w 3001345"/>
                  <a:gd name="connsiteY1" fmla="*/ 757078 h 3003951"/>
                  <a:gd name="connsiteX2" fmla="*/ 634583 w 3001345"/>
                  <a:gd name="connsiteY2" fmla="*/ 273515 h 3003951"/>
                  <a:gd name="connsiteX3" fmla="*/ 1117727 w 3001345"/>
                  <a:gd name="connsiteY3" fmla="*/ 640397 h 3003951"/>
                  <a:gd name="connsiteX4" fmla="*/ 1022321 w 3001345"/>
                  <a:gd name="connsiteY4" fmla="*/ 77335 h 3003951"/>
                  <a:gd name="connsiteX5" fmla="*/ 1411990 w 3001345"/>
                  <a:gd name="connsiteY5" fmla="*/ 0 h 3003951"/>
                  <a:gd name="connsiteX6" fmla="*/ 1780189 w 3001345"/>
                  <a:gd name="connsiteY6" fmla="*/ 24034 h 3003951"/>
                  <a:gd name="connsiteX7" fmla="*/ 2168723 w 3001345"/>
                  <a:gd name="connsiteY7" fmla="*/ 159729 h 3003951"/>
                  <a:gd name="connsiteX8" fmla="*/ 2556152 w 3001345"/>
                  <a:gd name="connsiteY8" fmla="*/ 432109 h 3003951"/>
                  <a:gd name="connsiteX9" fmla="*/ 2824510 w 3001345"/>
                  <a:gd name="connsiteY9" fmla="*/ 786824 h 3003951"/>
                  <a:gd name="connsiteX10" fmla="*/ 2971899 w 3001345"/>
                  <a:gd name="connsiteY10" fmla="*/ 1183808 h 3003951"/>
                  <a:gd name="connsiteX11" fmla="*/ 3001345 w 3001345"/>
                  <a:gd name="connsiteY11" fmla="*/ 1603203 h 3003951"/>
                  <a:gd name="connsiteX12" fmla="*/ 2896891 w 3001345"/>
                  <a:gd name="connsiteY12" fmla="*/ 2054801 h 3003951"/>
                  <a:gd name="connsiteX13" fmla="*/ 2659680 w 3001345"/>
                  <a:gd name="connsiteY13" fmla="*/ 2456650 h 3003951"/>
                  <a:gd name="connsiteX14" fmla="*/ 2311659 w 3001345"/>
                  <a:gd name="connsiteY14" fmla="*/ 2764617 h 3003951"/>
                  <a:gd name="connsiteX15" fmla="*/ 1858296 w 3001345"/>
                  <a:gd name="connsiteY15" fmla="*/ 2371566 h 3003951"/>
                  <a:gd name="connsiteX16" fmla="*/ 1892357 w 3001345"/>
                  <a:gd name="connsiteY16" fmla="*/ 2952186 h 3003951"/>
                  <a:gd name="connsiteX17" fmla="*/ 1572545 w 3001345"/>
                  <a:gd name="connsiteY17" fmla="*/ 2433478 h 3003951"/>
                  <a:gd name="connsiteX18" fmla="*/ 1415217 w 3001345"/>
                  <a:gd name="connsiteY18" fmla="*/ 3003951 h 3003951"/>
                  <a:gd name="connsiteX19" fmla="*/ 1322514 w 3001345"/>
                  <a:gd name="connsiteY19" fmla="*/ 2412047 h 3003951"/>
                  <a:gd name="connsiteX20" fmla="*/ 955073 w 3001345"/>
                  <a:gd name="connsiteY20" fmla="*/ 2894366 h 3003951"/>
                  <a:gd name="connsiteX21" fmla="*/ 1077245 w 3001345"/>
                  <a:gd name="connsiteY21" fmla="*/ 2333466 h 3003951"/>
                  <a:gd name="connsiteX22" fmla="*/ 552330 w 3001345"/>
                  <a:gd name="connsiteY22" fmla="*/ 2666954 h 3003951"/>
                  <a:gd name="connsiteX23" fmla="*/ 803402 w 3001345"/>
                  <a:gd name="connsiteY23" fmla="*/ 2133441 h 3003951"/>
                  <a:gd name="connsiteX24" fmla="*/ 236175 w 3001345"/>
                  <a:gd name="connsiteY24" fmla="*/ 2306698 h 3003951"/>
                  <a:gd name="connsiteX25" fmla="*/ 634333 w 3001345"/>
                  <a:gd name="connsiteY25" fmla="*/ 1842928 h 3003951"/>
                  <a:gd name="connsiteX26" fmla="*/ 52846 w 3001345"/>
                  <a:gd name="connsiteY26" fmla="*/ 1876666 h 3003951"/>
                  <a:gd name="connsiteX27" fmla="*/ 560514 w 3001345"/>
                  <a:gd name="connsiteY27" fmla="*/ 1557178 h 3003951"/>
                  <a:gd name="connsiteX28" fmla="*/ 0 w 3001345"/>
                  <a:gd name="connsiteY28" fmla="*/ 1434730 h 3003951"/>
                  <a:gd name="connsiteX29" fmla="*/ 581945 w 3001345"/>
                  <a:gd name="connsiteY29" fmla="*/ 1280953 h 3003951"/>
                  <a:gd name="connsiteX30" fmla="*/ 90949 w 3001345"/>
                  <a:gd name="connsiteY30" fmla="*/ 991674 h 3003951"/>
                  <a:gd name="connsiteX31" fmla="*/ 703389 w 3001345"/>
                  <a:gd name="connsiteY31" fmla="*/ 992822 h 3003951"/>
                  <a:gd name="connsiteX32" fmla="*/ 315726 w 3001345"/>
                  <a:gd name="connsiteY32" fmla="*/ 581214 h 3003951"/>
                  <a:gd name="connsiteX0" fmla="*/ 315726 w 3001345"/>
                  <a:gd name="connsiteY0" fmla="*/ 581214 h 3003951"/>
                  <a:gd name="connsiteX1" fmla="*/ 908177 w 3001345"/>
                  <a:gd name="connsiteY1" fmla="*/ 757078 h 3003951"/>
                  <a:gd name="connsiteX2" fmla="*/ 634583 w 3001345"/>
                  <a:gd name="connsiteY2" fmla="*/ 273515 h 3003951"/>
                  <a:gd name="connsiteX3" fmla="*/ 1117727 w 3001345"/>
                  <a:gd name="connsiteY3" fmla="*/ 640397 h 3003951"/>
                  <a:gd name="connsiteX4" fmla="*/ 1022321 w 3001345"/>
                  <a:gd name="connsiteY4" fmla="*/ 77335 h 3003951"/>
                  <a:gd name="connsiteX5" fmla="*/ 1411990 w 3001345"/>
                  <a:gd name="connsiteY5" fmla="*/ 0 h 3003951"/>
                  <a:gd name="connsiteX6" fmla="*/ 1780189 w 3001345"/>
                  <a:gd name="connsiteY6" fmla="*/ 24034 h 3003951"/>
                  <a:gd name="connsiteX7" fmla="*/ 2168723 w 3001345"/>
                  <a:gd name="connsiteY7" fmla="*/ 159729 h 3003951"/>
                  <a:gd name="connsiteX8" fmla="*/ 2556152 w 3001345"/>
                  <a:gd name="connsiteY8" fmla="*/ 432109 h 3003951"/>
                  <a:gd name="connsiteX9" fmla="*/ 2824510 w 3001345"/>
                  <a:gd name="connsiteY9" fmla="*/ 786824 h 3003951"/>
                  <a:gd name="connsiteX10" fmla="*/ 2971899 w 3001345"/>
                  <a:gd name="connsiteY10" fmla="*/ 1183808 h 3003951"/>
                  <a:gd name="connsiteX11" fmla="*/ 3001345 w 3001345"/>
                  <a:gd name="connsiteY11" fmla="*/ 1603203 h 3003951"/>
                  <a:gd name="connsiteX12" fmla="*/ 2896891 w 3001345"/>
                  <a:gd name="connsiteY12" fmla="*/ 2054801 h 3003951"/>
                  <a:gd name="connsiteX13" fmla="*/ 2659680 w 3001345"/>
                  <a:gd name="connsiteY13" fmla="*/ 2456650 h 3003951"/>
                  <a:gd name="connsiteX14" fmla="*/ 2494089 w 3001345"/>
                  <a:gd name="connsiteY14" fmla="*/ 2600166 h 3003951"/>
                  <a:gd name="connsiteX15" fmla="*/ 2311659 w 3001345"/>
                  <a:gd name="connsiteY15" fmla="*/ 2764617 h 3003951"/>
                  <a:gd name="connsiteX16" fmla="*/ 1858296 w 3001345"/>
                  <a:gd name="connsiteY16" fmla="*/ 2371566 h 3003951"/>
                  <a:gd name="connsiteX17" fmla="*/ 1892357 w 3001345"/>
                  <a:gd name="connsiteY17" fmla="*/ 2952186 h 3003951"/>
                  <a:gd name="connsiteX18" fmla="*/ 1572545 w 3001345"/>
                  <a:gd name="connsiteY18" fmla="*/ 2433478 h 3003951"/>
                  <a:gd name="connsiteX19" fmla="*/ 1415217 w 3001345"/>
                  <a:gd name="connsiteY19" fmla="*/ 3003951 h 3003951"/>
                  <a:gd name="connsiteX20" fmla="*/ 1322514 w 3001345"/>
                  <a:gd name="connsiteY20" fmla="*/ 2412047 h 3003951"/>
                  <a:gd name="connsiteX21" fmla="*/ 955073 w 3001345"/>
                  <a:gd name="connsiteY21" fmla="*/ 2894366 h 3003951"/>
                  <a:gd name="connsiteX22" fmla="*/ 1077245 w 3001345"/>
                  <a:gd name="connsiteY22" fmla="*/ 2333466 h 3003951"/>
                  <a:gd name="connsiteX23" fmla="*/ 552330 w 3001345"/>
                  <a:gd name="connsiteY23" fmla="*/ 2666954 h 3003951"/>
                  <a:gd name="connsiteX24" fmla="*/ 803402 w 3001345"/>
                  <a:gd name="connsiteY24" fmla="*/ 2133441 h 3003951"/>
                  <a:gd name="connsiteX25" fmla="*/ 236175 w 3001345"/>
                  <a:gd name="connsiteY25" fmla="*/ 2306698 h 3003951"/>
                  <a:gd name="connsiteX26" fmla="*/ 634333 w 3001345"/>
                  <a:gd name="connsiteY26" fmla="*/ 1842928 h 3003951"/>
                  <a:gd name="connsiteX27" fmla="*/ 52846 w 3001345"/>
                  <a:gd name="connsiteY27" fmla="*/ 1876666 h 3003951"/>
                  <a:gd name="connsiteX28" fmla="*/ 560514 w 3001345"/>
                  <a:gd name="connsiteY28" fmla="*/ 1557178 h 3003951"/>
                  <a:gd name="connsiteX29" fmla="*/ 0 w 3001345"/>
                  <a:gd name="connsiteY29" fmla="*/ 1434730 h 3003951"/>
                  <a:gd name="connsiteX30" fmla="*/ 581945 w 3001345"/>
                  <a:gd name="connsiteY30" fmla="*/ 1280953 h 3003951"/>
                  <a:gd name="connsiteX31" fmla="*/ 90949 w 3001345"/>
                  <a:gd name="connsiteY31" fmla="*/ 991674 h 3003951"/>
                  <a:gd name="connsiteX32" fmla="*/ 703389 w 3001345"/>
                  <a:gd name="connsiteY32" fmla="*/ 992822 h 3003951"/>
                  <a:gd name="connsiteX33" fmla="*/ 315726 w 3001345"/>
                  <a:gd name="connsiteY33" fmla="*/ 581214 h 3003951"/>
                  <a:gd name="connsiteX0" fmla="*/ 315726 w 3001345"/>
                  <a:gd name="connsiteY0" fmla="*/ 581214 h 3003951"/>
                  <a:gd name="connsiteX1" fmla="*/ 908177 w 3001345"/>
                  <a:gd name="connsiteY1" fmla="*/ 757078 h 3003951"/>
                  <a:gd name="connsiteX2" fmla="*/ 634583 w 3001345"/>
                  <a:gd name="connsiteY2" fmla="*/ 273515 h 3003951"/>
                  <a:gd name="connsiteX3" fmla="*/ 1117727 w 3001345"/>
                  <a:gd name="connsiteY3" fmla="*/ 640397 h 3003951"/>
                  <a:gd name="connsiteX4" fmla="*/ 1022321 w 3001345"/>
                  <a:gd name="connsiteY4" fmla="*/ 77335 h 3003951"/>
                  <a:gd name="connsiteX5" fmla="*/ 1411990 w 3001345"/>
                  <a:gd name="connsiteY5" fmla="*/ 0 h 3003951"/>
                  <a:gd name="connsiteX6" fmla="*/ 1780189 w 3001345"/>
                  <a:gd name="connsiteY6" fmla="*/ 24034 h 3003951"/>
                  <a:gd name="connsiteX7" fmla="*/ 2168723 w 3001345"/>
                  <a:gd name="connsiteY7" fmla="*/ 159729 h 3003951"/>
                  <a:gd name="connsiteX8" fmla="*/ 2556152 w 3001345"/>
                  <a:gd name="connsiteY8" fmla="*/ 432109 h 3003951"/>
                  <a:gd name="connsiteX9" fmla="*/ 2824510 w 3001345"/>
                  <a:gd name="connsiteY9" fmla="*/ 786824 h 3003951"/>
                  <a:gd name="connsiteX10" fmla="*/ 2971899 w 3001345"/>
                  <a:gd name="connsiteY10" fmla="*/ 1183808 h 3003951"/>
                  <a:gd name="connsiteX11" fmla="*/ 3001345 w 3001345"/>
                  <a:gd name="connsiteY11" fmla="*/ 1603203 h 3003951"/>
                  <a:gd name="connsiteX12" fmla="*/ 2896891 w 3001345"/>
                  <a:gd name="connsiteY12" fmla="*/ 2054801 h 3003951"/>
                  <a:gd name="connsiteX13" fmla="*/ 2659680 w 3001345"/>
                  <a:gd name="connsiteY13" fmla="*/ 2456650 h 3003951"/>
                  <a:gd name="connsiteX14" fmla="*/ 2117852 w 3001345"/>
                  <a:gd name="connsiteY14" fmla="*/ 2197735 h 3003951"/>
                  <a:gd name="connsiteX15" fmla="*/ 2311659 w 3001345"/>
                  <a:gd name="connsiteY15" fmla="*/ 2764617 h 3003951"/>
                  <a:gd name="connsiteX16" fmla="*/ 1858296 w 3001345"/>
                  <a:gd name="connsiteY16" fmla="*/ 2371566 h 3003951"/>
                  <a:gd name="connsiteX17" fmla="*/ 1892357 w 3001345"/>
                  <a:gd name="connsiteY17" fmla="*/ 2952186 h 3003951"/>
                  <a:gd name="connsiteX18" fmla="*/ 1572545 w 3001345"/>
                  <a:gd name="connsiteY18" fmla="*/ 2433478 h 3003951"/>
                  <a:gd name="connsiteX19" fmla="*/ 1415217 w 3001345"/>
                  <a:gd name="connsiteY19" fmla="*/ 3003951 h 3003951"/>
                  <a:gd name="connsiteX20" fmla="*/ 1322514 w 3001345"/>
                  <a:gd name="connsiteY20" fmla="*/ 2412047 h 3003951"/>
                  <a:gd name="connsiteX21" fmla="*/ 955073 w 3001345"/>
                  <a:gd name="connsiteY21" fmla="*/ 2894366 h 3003951"/>
                  <a:gd name="connsiteX22" fmla="*/ 1077245 w 3001345"/>
                  <a:gd name="connsiteY22" fmla="*/ 2333466 h 3003951"/>
                  <a:gd name="connsiteX23" fmla="*/ 552330 w 3001345"/>
                  <a:gd name="connsiteY23" fmla="*/ 2666954 h 3003951"/>
                  <a:gd name="connsiteX24" fmla="*/ 803402 w 3001345"/>
                  <a:gd name="connsiteY24" fmla="*/ 2133441 h 3003951"/>
                  <a:gd name="connsiteX25" fmla="*/ 236175 w 3001345"/>
                  <a:gd name="connsiteY25" fmla="*/ 2306698 h 3003951"/>
                  <a:gd name="connsiteX26" fmla="*/ 634333 w 3001345"/>
                  <a:gd name="connsiteY26" fmla="*/ 1842928 h 3003951"/>
                  <a:gd name="connsiteX27" fmla="*/ 52846 w 3001345"/>
                  <a:gd name="connsiteY27" fmla="*/ 1876666 h 3003951"/>
                  <a:gd name="connsiteX28" fmla="*/ 560514 w 3001345"/>
                  <a:gd name="connsiteY28" fmla="*/ 1557178 h 3003951"/>
                  <a:gd name="connsiteX29" fmla="*/ 0 w 3001345"/>
                  <a:gd name="connsiteY29" fmla="*/ 1434730 h 3003951"/>
                  <a:gd name="connsiteX30" fmla="*/ 581945 w 3001345"/>
                  <a:gd name="connsiteY30" fmla="*/ 1280953 h 3003951"/>
                  <a:gd name="connsiteX31" fmla="*/ 90949 w 3001345"/>
                  <a:gd name="connsiteY31" fmla="*/ 991674 h 3003951"/>
                  <a:gd name="connsiteX32" fmla="*/ 703389 w 3001345"/>
                  <a:gd name="connsiteY32" fmla="*/ 992822 h 3003951"/>
                  <a:gd name="connsiteX33" fmla="*/ 315726 w 3001345"/>
                  <a:gd name="connsiteY33" fmla="*/ 581214 h 3003951"/>
                  <a:gd name="connsiteX0" fmla="*/ 315726 w 3001345"/>
                  <a:gd name="connsiteY0" fmla="*/ 581214 h 3003951"/>
                  <a:gd name="connsiteX1" fmla="*/ 908177 w 3001345"/>
                  <a:gd name="connsiteY1" fmla="*/ 757078 h 3003951"/>
                  <a:gd name="connsiteX2" fmla="*/ 634583 w 3001345"/>
                  <a:gd name="connsiteY2" fmla="*/ 273515 h 3003951"/>
                  <a:gd name="connsiteX3" fmla="*/ 1117727 w 3001345"/>
                  <a:gd name="connsiteY3" fmla="*/ 640397 h 3003951"/>
                  <a:gd name="connsiteX4" fmla="*/ 1022321 w 3001345"/>
                  <a:gd name="connsiteY4" fmla="*/ 77335 h 3003951"/>
                  <a:gd name="connsiteX5" fmla="*/ 1411990 w 3001345"/>
                  <a:gd name="connsiteY5" fmla="*/ 0 h 3003951"/>
                  <a:gd name="connsiteX6" fmla="*/ 1780189 w 3001345"/>
                  <a:gd name="connsiteY6" fmla="*/ 24034 h 3003951"/>
                  <a:gd name="connsiteX7" fmla="*/ 2168723 w 3001345"/>
                  <a:gd name="connsiteY7" fmla="*/ 159729 h 3003951"/>
                  <a:gd name="connsiteX8" fmla="*/ 2556152 w 3001345"/>
                  <a:gd name="connsiteY8" fmla="*/ 432109 h 3003951"/>
                  <a:gd name="connsiteX9" fmla="*/ 2824510 w 3001345"/>
                  <a:gd name="connsiteY9" fmla="*/ 786824 h 3003951"/>
                  <a:gd name="connsiteX10" fmla="*/ 2971899 w 3001345"/>
                  <a:gd name="connsiteY10" fmla="*/ 1183808 h 3003951"/>
                  <a:gd name="connsiteX11" fmla="*/ 3001345 w 3001345"/>
                  <a:gd name="connsiteY11" fmla="*/ 1603203 h 3003951"/>
                  <a:gd name="connsiteX12" fmla="*/ 2896891 w 3001345"/>
                  <a:gd name="connsiteY12" fmla="*/ 2054801 h 3003951"/>
                  <a:gd name="connsiteX13" fmla="*/ 2786983 w 3001345"/>
                  <a:gd name="connsiteY13" fmla="*/ 2235835 h 3003951"/>
                  <a:gd name="connsiteX14" fmla="*/ 2659680 w 3001345"/>
                  <a:gd name="connsiteY14" fmla="*/ 2456650 h 3003951"/>
                  <a:gd name="connsiteX15" fmla="*/ 2117852 w 3001345"/>
                  <a:gd name="connsiteY15" fmla="*/ 2197735 h 3003951"/>
                  <a:gd name="connsiteX16" fmla="*/ 2311659 w 3001345"/>
                  <a:gd name="connsiteY16" fmla="*/ 2764617 h 3003951"/>
                  <a:gd name="connsiteX17" fmla="*/ 1858296 w 3001345"/>
                  <a:gd name="connsiteY17" fmla="*/ 2371566 h 3003951"/>
                  <a:gd name="connsiteX18" fmla="*/ 1892357 w 3001345"/>
                  <a:gd name="connsiteY18" fmla="*/ 2952186 h 3003951"/>
                  <a:gd name="connsiteX19" fmla="*/ 1572545 w 3001345"/>
                  <a:gd name="connsiteY19" fmla="*/ 2433478 h 3003951"/>
                  <a:gd name="connsiteX20" fmla="*/ 1415217 w 3001345"/>
                  <a:gd name="connsiteY20" fmla="*/ 3003951 h 3003951"/>
                  <a:gd name="connsiteX21" fmla="*/ 1322514 w 3001345"/>
                  <a:gd name="connsiteY21" fmla="*/ 2412047 h 3003951"/>
                  <a:gd name="connsiteX22" fmla="*/ 955073 w 3001345"/>
                  <a:gd name="connsiteY22" fmla="*/ 2894366 h 3003951"/>
                  <a:gd name="connsiteX23" fmla="*/ 1077245 w 3001345"/>
                  <a:gd name="connsiteY23" fmla="*/ 2333466 h 3003951"/>
                  <a:gd name="connsiteX24" fmla="*/ 552330 w 3001345"/>
                  <a:gd name="connsiteY24" fmla="*/ 2666954 h 3003951"/>
                  <a:gd name="connsiteX25" fmla="*/ 803402 w 3001345"/>
                  <a:gd name="connsiteY25" fmla="*/ 2133441 h 3003951"/>
                  <a:gd name="connsiteX26" fmla="*/ 236175 w 3001345"/>
                  <a:gd name="connsiteY26" fmla="*/ 2306698 h 3003951"/>
                  <a:gd name="connsiteX27" fmla="*/ 634333 w 3001345"/>
                  <a:gd name="connsiteY27" fmla="*/ 1842928 h 3003951"/>
                  <a:gd name="connsiteX28" fmla="*/ 52846 w 3001345"/>
                  <a:gd name="connsiteY28" fmla="*/ 1876666 h 3003951"/>
                  <a:gd name="connsiteX29" fmla="*/ 560514 w 3001345"/>
                  <a:gd name="connsiteY29" fmla="*/ 1557178 h 3003951"/>
                  <a:gd name="connsiteX30" fmla="*/ 0 w 3001345"/>
                  <a:gd name="connsiteY30" fmla="*/ 1434730 h 3003951"/>
                  <a:gd name="connsiteX31" fmla="*/ 581945 w 3001345"/>
                  <a:gd name="connsiteY31" fmla="*/ 1280953 h 3003951"/>
                  <a:gd name="connsiteX32" fmla="*/ 90949 w 3001345"/>
                  <a:gd name="connsiteY32" fmla="*/ 991674 h 3003951"/>
                  <a:gd name="connsiteX33" fmla="*/ 703389 w 3001345"/>
                  <a:gd name="connsiteY33" fmla="*/ 992822 h 3003951"/>
                  <a:gd name="connsiteX34" fmla="*/ 315726 w 3001345"/>
                  <a:gd name="connsiteY34" fmla="*/ 581214 h 3003951"/>
                  <a:gd name="connsiteX0" fmla="*/ 315726 w 3001345"/>
                  <a:gd name="connsiteY0" fmla="*/ 581214 h 3003951"/>
                  <a:gd name="connsiteX1" fmla="*/ 908177 w 3001345"/>
                  <a:gd name="connsiteY1" fmla="*/ 757078 h 3003951"/>
                  <a:gd name="connsiteX2" fmla="*/ 634583 w 3001345"/>
                  <a:gd name="connsiteY2" fmla="*/ 273515 h 3003951"/>
                  <a:gd name="connsiteX3" fmla="*/ 1117727 w 3001345"/>
                  <a:gd name="connsiteY3" fmla="*/ 640397 h 3003951"/>
                  <a:gd name="connsiteX4" fmla="*/ 1022321 w 3001345"/>
                  <a:gd name="connsiteY4" fmla="*/ 77335 h 3003951"/>
                  <a:gd name="connsiteX5" fmla="*/ 1411990 w 3001345"/>
                  <a:gd name="connsiteY5" fmla="*/ 0 h 3003951"/>
                  <a:gd name="connsiteX6" fmla="*/ 1780189 w 3001345"/>
                  <a:gd name="connsiteY6" fmla="*/ 24034 h 3003951"/>
                  <a:gd name="connsiteX7" fmla="*/ 2168723 w 3001345"/>
                  <a:gd name="connsiteY7" fmla="*/ 159729 h 3003951"/>
                  <a:gd name="connsiteX8" fmla="*/ 2556152 w 3001345"/>
                  <a:gd name="connsiteY8" fmla="*/ 432109 h 3003951"/>
                  <a:gd name="connsiteX9" fmla="*/ 2824510 w 3001345"/>
                  <a:gd name="connsiteY9" fmla="*/ 786824 h 3003951"/>
                  <a:gd name="connsiteX10" fmla="*/ 2971899 w 3001345"/>
                  <a:gd name="connsiteY10" fmla="*/ 1183808 h 3003951"/>
                  <a:gd name="connsiteX11" fmla="*/ 3001345 w 3001345"/>
                  <a:gd name="connsiteY11" fmla="*/ 1603203 h 3003951"/>
                  <a:gd name="connsiteX12" fmla="*/ 2896891 w 3001345"/>
                  <a:gd name="connsiteY12" fmla="*/ 2054801 h 3003951"/>
                  <a:gd name="connsiteX13" fmla="*/ 2303590 w 3001345"/>
                  <a:gd name="connsiteY13" fmla="*/ 1976278 h 3003951"/>
                  <a:gd name="connsiteX14" fmla="*/ 2659680 w 3001345"/>
                  <a:gd name="connsiteY14" fmla="*/ 2456650 h 3003951"/>
                  <a:gd name="connsiteX15" fmla="*/ 2117852 w 3001345"/>
                  <a:gd name="connsiteY15" fmla="*/ 2197735 h 3003951"/>
                  <a:gd name="connsiteX16" fmla="*/ 2311659 w 3001345"/>
                  <a:gd name="connsiteY16" fmla="*/ 2764617 h 3003951"/>
                  <a:gd name="connsiteX17" fmla="*/ 1858296 w 3001345"/>
                  <a:gd name="connsiteY17" fmla="*/ 2371566 h 3003951"/>
                  <a:gd name="connsiteX18" fmla="*/ 1892357 w 3001345"/>
                  <a:gd name="connsiteY18" fmla="*/ 2952186 h 3003951"/>
                  <a:gd name="connsiteX19" fmla="*/ 1572545 w 3001345"/>
                  <a:gd name="connsiteY19" fmla="*/ 2433478 h 3003951"/>
                  <a:gd name="connsiteX20" fmla="*/ 1415217 w 3001345"/>
                  <a:gd name="connsiteY20" fmla="*/ 3003951 h 3003951"/>
                  <a:gd name="connsiteX21" fmla="*/ 1322514 w 3001345"/>
                  <a:gd name="connsiteY21" fmla="*/ 2412047 h 3003951"/>
                  <a:gd name="connsiteX22" fmla="*/ 955073 w 3001345"/>
                  <a:gd name="connsiteY22" fmla="*/ 2894366 h 3003951"/>
                  <a:gd name="connsiteX23" fmla="*/ 1077245 w 3001345"/>
                  <a:gd name="connsiteY23" fmla="*/ 2333466 h 3003951"/>
                  <a:gd name="connsiteX24" fmla="*/ 552330 w 3001345"/>
                  <a:gd name="connsiteY24" fmla="*/ 2666954 h 3003951"/>
                  <a:gd name="connsiteX25" fmla="*/ 803402 w 3001345"/>
                  <a:gd name="connsiteY25" fmla="*/ 2133441 h 3003951"/>
                  <a:gd name="connsiteX26" fmla="*/ 236175 w 3001345"/>
                  <a:gd name="connsiteY26" fmla="*/ 2306698 h 3003951"/>
                  <a:gd name="connsiteX27" fmla="*/ 634333 w 3001345"/>
                  <a:gd name="connsiteY27" fmla="*/ 1842928 h 3003951"/>
                  <a:gd name="connsiteX28" fmla="*/ 52846 w 3001345"/>
                  <a:gd name="connsiteY28" fmla="*/ 1876666 h 3003951"/>
                  <a:gd name="connsiteX29" fmla="*/ 560514 w 3001345"/>
                  <a:gd name="connsiteY29" fmla="*/ 1557178 h 3003951"/>
                  <a:gd name="connsiteX30" fmla="*/ 0 w 3001345"/>
                  <a:gd name="connsiteY30" fmla="*/ 1434730 h 3003951"/>
                  <a:gd name="connsiteX31" fmla="*/ 581945 w 3001345"/>
                  <a:gd name="connsiteY31" fmla="*/ 1280953 h 3003951"/>
                  <a:gd name="connsiteX32" fmla="*/ 90949 w 3001345"/>
                  <a:gd name="connsiteY32" fmla="*/ 991674 h 3003951"/>
                  <a:gd name="connsiteX33" fmla="*/ 703389 w 3001345"/>
                  <a:gd name="connsiteY33" fmla="*/ 992822 h 3003951"/>
                  <a:gd name="connsiteX34" fmla="*/ 315726 w 3001345"/>
                  <a:gd name="connsiteY34" fmla="*/ 581214 h 3003951"/>
                  <a:gd name="connsiteX0" fmla="*/ 315726 w 3001345"/>
                  <a:gd name="connsiteY0" fmla="*/ 581214 h 3003951"/>
                  <a:gd name="connsiteX1" fmla="*/ 908177 w 3001345"/>
                  <a:gd name="connsiteY1" fmla="*/ 757078 h 3003951"/>
                  <a:gd name="connsiteX2" fmla="*/ 634583 w 3001345"/>
                  <a:gd name="connsiteY2" fmla="*/ 273515 h 3003951"/>
                  <a:gd name="connsiteX3" fmla="*/ 1117727 w 3001345"/>
                  <a:gd name="connsiteY3" fmla="*/ 640397 h 3003951"/>
                  <a:gd name="connsiteX4" fmla="*/ 1022321 w 3001345"/>
                  <a:gd name="connsiteY4" fmla="*/ 77335 h 3003951"/>
                  <a:gd name="connsiteX5" fmla="*/ 1411990 w 3001345"/>
                  <a:gd name="connsiteY5" fmla="*/ 0 h 3003951"/>
                  <a:gd name="connsiteX6" fmla="*/ 1780189 w 3001345"/>
                  <a:gd name="connsiteY6" fmla="*/ 24034 h 3003951"/>
                  <a:gd name="connsiteX7" fmla="*/ 2168723 w 3001345"/>
                  <a:gd name="connsiteY7" fmla="*/ 159729 h 3003951"/>
                  <a:gd name="connsiteX8" fmla="*/ 2556152 w 3001345"/>
                  <a:gd name="connsiteY8" fmla="*/ 432109 h 3003951"/>
                  <a:gd name="connsiteX9" fmla="*/ 2824510 w 3001345"/>
                  <a:gd name="connsiteY9" fmla="*/ 786824 h 3003951"/>
                  <a:gd name="connsiteX10" fmla="*/ 2971899 w 3001345"/>
                  <a:gd name="connsiteY10" fmla="*/ 1183808 h 3003951"/>
                  <a:gd name="connsiteX11" fmla="*/ 3001345 w 3001345"/>
                  <a:gd name="connsiteY11" fmla="*/ 1603203 h 3003951"/>
                  <a:gd name="connsiteX12" fmla="*/ 2951289 w 3001345"/>
                  <a:gd name="connsiteY12" fmla="*/ 1819116 h 3003951"/>
                  <a:gd name="connsiteX13" fmla="*/ 2896891 w 3001345"/>
                  <a:gd name="connsiteY13" fmla="*/ 2054801 h 3003951"/>
                  <a:gd name="connsiteX14" fmla="*/ 2303590 w 3001345"/>
                  <a:gd name="connsiteY14" fmla="*/ 1976278 h 3003951"/>
                  <a:gd name="connsiteX15" fmla="*/ 2659680 w 3001345"/>
                  <a:gd name="connsiteY15" fmla="*/ 2456650 h 3003951"/>
                  <a:gd name="connsiteX16" fmla="*/ 2117852 w 3001345"/>
                  <a:gd name="connsiteY16" fmla="*/ 2197735 h 3003951"/>
                  <a:gd name="connsiteX17" fmla="*/ 2311659 w 3001345"/>
                  <a:gd name="connsiteY17" fmla="*/ 2764617 h 3003951"/>
                  <a:gd name="connsiteX18" fmla="*/ 1858296 w 3001345"/>
                  <a:gd name="connsiteY18" fmla="*/ 2371566 h 3003951"/>
                  <a:gd name="connsiteX19" fmla="*/ 1892357 w 3001345"/>
                  <a:gd name="connsiteY19" fmla="*/ 2952186 h 3003951"/>
                  <a:gd name="connsiteX20" fmla="*/ 1572545 w 3001345"/>
                  <a:gd name="connsiteY20" fmla="*/ 2433478 h 3003951"/>
                  <a:gd name="connsiteX21" fmla="*/ 1415217 w 3001345"/>
                  <a:gd name="connsiteY21" fmla="*/ 3003951 h 3003951"/>
                  <a:gd name="connsiteX22" fmla="*/ 1322514 w 3001345"/>
                  <a:gd name="connsiteY22" fmla="*/ 2412047 h 3003951"/>
                  <a:gd name="connsiteX23" fmla="*/ 955073 w 3001345"/>
                  <a:gd name="connsiteY23" fmla="*/ 2894366 h 3003951"/>
                  <a:gd name="connsiteX24" fmla="*/ 1077245 w 3001345"/>
                  <a:gd name="connsiteY24" fmla="*/ 2333466 h 3003951"/>
                  <a:gd name="connsiteX25" fmla="*/ 552330 w 3001345"/>
                  <a:gd name="connsiteY25" fmla="*/ 2666954 h 3003951"/>
                  <a:gd name="connsiteX26" fmla="*/ 803402 w 3001345"/>
                  <a:gd name="connsiteY26" fmla="*/ 2133441 h 3003951"/>
                  <a:gd name="connsiteX27" fmla="*/ 236175 w 3001345"/>
                  <a:gd name="connsiteY27" fmla="*/ 2306698 h 3003951"/>
                  <a:gd name="connsiteX28" fmla="*/ 634333 w 3001345"/>
                  <a:gd name="connsiteY28" fmla="*/ 1842928 h 3003951"/>
                  <a:gd name="connsiteX29" fmla="*/ 52846 w 3001345"/>
                  <a:gd name="connsiteY29" fmla="*/ 1876666 h 3003951"/>
                  <a:gd name="connsiteX30" fmla="*/ 560514 w 3001345"/>
                  <a:gd name="connsiteY30" fmla="*/ 1557178 h 3003951"/>
                  <a:gd name="connsiteX31" fmla="*/ 0 w 3001345"/>
                  <a:gd name="connsiteY31" fmla="*/ 1434730 h 3003951"/>
                  <a:gd name="connsiteX32" fmla="*/ 581945 w 3001345"/>
                  <a:gd name="connsiteY32" fmla="*/ 1280953 h 3003951"/>
                  <a:gd name="connsiteX33" fmla="*/ 90949 w 3001345"/>
                  <a:gd name="connsiteY33" fmla="*/ 991674 h 3003951"/>
                  <a:gd name="connsiteX34" fmla="*/ 703389 w 3001345"/>
                  <a:gd name="connsiteY34" fmla="*/ 992822 h 3003951"/>
                  <a:gd name="connsiteX35" fmla="*/ 315726 w 3001345"/>
                  <a:gd name="connsiteY35" fmla="*/ 581214 h 3003951"/>
                  <a:gd name="connsiteX0" fmla="*/ 315726 w 3001345"/>
                  <a:gd name="connsiteY0" fmla="*/ 581214 h 3003951"/>
                  <a:gd name="connsiteX1" fmla="*/ 908177 w 3001345"/>
                  <a:gd name="connsiteY1" fmla="*/ 757078 h 3003951"/>
                  <a:gd name="connsiteX2" fmla="*/ 634583 w 3001345"/>
                  <a:gd name="connsiteY2" fmla="*/ 273515 h 3003951"/>
                  <a:gd name="connsiteX3" fmla="*/ 1117727 w 3001345"/>
                  <a:gd name="connsiteY3" fmla="*/ 640397 h 3003951"/>
                  <a:gd name="connsiteX4" fmla="*/ 1022321 w 3001345"/>
                  <a:gd name="connsiteY4" fmla="*/ 77335 h 3003951"/>
                  <a:gd name="connsiteX5" fmla="*/ 1411990 w 3001345"/>
                  <a:gd name="connsiteY5" fmla="*/ 0 h 3003951"/>
                  <a:gd name="connsiteX6" fmla="*/ 1780189 w 3001345"/>
                  <a:gd name="connsiteY6" fmla="*/ 24034 h 3003951"/>
                  <a:gd name="connsiteX7" fmla="*/ 2168723 w 3001345"/>
                  <a:gd name="connsiteY7" fmla="*/ 159729 h 3003951"/>
                  <a:gd name="connsiteX8" fmla="*/ 2556152 w 3001345"/>
                  <a:gd name="connsiteY8" fmla="*/ 432109 h 3003951"/>
                  <a:gd name="connsiteX9" fmla="*/ 2824510 w 3001345"/>
                  <a:gd name="connsiteY9" fmla="*/ 786824 h 3003951"/>
                  <a:gd name="connsiteX10" fmla="*/ 2971899 w 3001345"/>
                  <a:gd name="connsiteY10" fmla="*/ 1183808 h 3003951"/>
                  <a:gd name="connsiteX11" fmla="*/ 3001345 w 3001345"/>
                  <a:gd name="connsiteY11" fmla="*/ 1603203 h 3003951"/>
                  <a:gd name="connsiteX12" fmla="*/ 2415507 w 3001345"/>
                  <a:gd name="connsiteY12" fmla="*/ 1690529 h 3003951"/>
                  <a:gd name="connsiteX13" fmla="*/ 2896891 w 3001345"/>
                  <a:gd name="connsiteY13" fmla="*/ 2054801 h 3003951"/>
                  <a:gd name="connsiteX14" fmla="*/ 2303590 w 3001345"/>
                  <a:gd name="connsiteY14" fmla="*/ 1976278 h 3003951"/>
                  <a:gd name="connsiteX15" fmla="*/ 2659680 w 3001345"/>
                  <a:gd name="connsiteY15" fmla="*/ 2456650 h 3003951"/>
                  <a:gd name="connsiteX16" fmla="*/ 2117852 w 3001345"/>
                  <a:gd name="connsiteY16" fmla="*/ 2197735 h 3003951"/>
                  <a:gd name="connsiteX17" fmla="*/ 2311659 w 3001345"/>
                  <a:gd name="connsiteY17" fmla="*/ 2764617 h 3003951"/>
                  <a:gd name="connsiteX18" fmla="*/ 1858296 w 3001345"/>
                  <a:gd name="connsiteY18" fmla="*/ 2371566 h 3003951"/>
                  <a:gd name="connsiteX19" fmla="*/ 1892357 w 3001345"/>
                  <a:gd name="connsiteY19" fmla="*/ 2952186 h 3003951"/>
                  <a:gd name="connsiteX20" fmla="*/ 1572545 w 3001345"/>
                  <a:gd name="connsiteY20" fmla="*/ 2433478 h 3003951"/>
                  <a:gd name="connsiteX21" fmla="*/ 1415217 w 3001345"/>
                  <a:gd name="connsiteY21" fmla="*/ 3003951 h 3003951"/>
                  <a:gd name="connsiteX22" fmla="*/ 1322514 w 3001345"/>
                  <a:gd name="connsiteY22" fmla="*/ 2412047 h 3003951"/>
                  <a:gd name="connsiteX23" fmla="*/ 955073 w 3001345"/>
                  <a:gd name="connsiteY23" fmla="*/ 2894366 h 3003951"/>
                  <a:gd name="connsiteX24" fmla="*/ 1077245 w 3001345"/>
                  <a:gd name="connsiteY24" fmla="*/ 2333466 h 3003951"/>
                  <a:gd name="connsiteX25" fmla="*/ 552330 w 3001345"/>
                  <a:gd name="connsiteY25" fmla="*/ 2666954 h 3003951"/>
                  <a:gd name="connsiteX26" fmla="*/ 803402 w 3001345"/>
                  <a:gd name="connsiteY26" fmla="*/ 2133441 h 3003951"/>
                  <a:gd name="connsiteX27" fmla="*/ 236175 w 3001345"/>
                  <a:gd name="connsiteY27" fmla="*/ 2306698 h 3003951"/>
                  <a:gd name="connsiteX28" fmla="*/ 634333 w 3001345"/>
                  <a:gd name="connsiteY28" fmla="*/ 1842928 h 3003951"/>
                  <a:gd name="connsiteX29" fmla="*/ 52846 w 3001345"/>
                  <a:gd name="connsiteY29" fmla="*/ 1876666 h 3003951"/>
                  <a:gd name="connsiteX30" fmla="*/ 560514 w 3001345"/>
                  <a:gd name="connsiteY30" fmla="*/ 1557178 h 3003951"/>
                  <a:gd name="connsiteX31" fmla="*/ 0 w 3001345"/>
                  <a:gd name="connsiteY31" fmla="*/ 1434730 h 3003951"/>
                  <a:gd name="connsiteX32" fmla="*/ 581945 w 3001345"/>
                  <a:gd name="connsiteY32" fmla="*/ 1280953 h 3003951"/>
                  <a:gd name="connsiteX33" fmla="*/ 90949 w 3001345"/>
                  <a:gd name="connsiteY33" fmla="*/ 991674 h 3003951"/>
                  <a:gd name="connsiteX34" fmla="*/ 703389 w 3001345"/>
                  <a:gd name="connsiteY34" fmla="*/ 992822 h 3003951"/>
                  <a:gd name="connsiteX35" fmla="*/ 315726 w 3001345"/>
                  <a:gd name="connsiteY35" fmla="*/ 581214 h 3003951"/>
                  <a:gd name="connsiteX0" fmla="*/ 315726 w 3001345"/>
                  <a:gd name="connsiteY0" fmla="*/ 581214 h 3003951"/>
                  <a:gd name="connsiteX1" fmla="*/ 908177 w 3001345"/>
                  <a:gd name="connsiteY1" fmla="*/ 757078 h 3003951"/>
                  <a:gd name="connsiteX2" fmla="*/ 634583 w 3001345"/>
                  <a:gd name="connsiteY2" fmla="*/ 273515 h 3003951"/>
                  <a:gd name="connsiteX3" fmla="*/ 1117727 w 3001345"/>
                  <a:gd name="connsiteY3" fmla="*/ 640397 h 3003951"/>
                  <a:gd name="connsiteX4" fmla="*/ 1022321 w 3001345"/>
                  <a:gd name="connsiteY4" fmla="*/ 77335 h 3003951"/>
                  <a:gd name="connsiteX5" fmla="*/ 1411990 w 3001345"/>
                  <a:gd name="connsiteY5" fmla="*/ 0 h 3003951"/>
                  <a:gd name="connsiteX6" fmla="*/ 1780189 w 3001345"/>
                  <a:gd name="connsiteY6" fmla="*/ 24034 h 3003951"/>
                  <a:gd name="connsiteX7" fmla="*/ 2168723 w 3001345"/>
                  <a:gd name="connsiteY7" fmla="*/ 159729 h 3003951"/>
                  <a:gd name="connsiteX8" fmla="*/ 2556152 w 3001345"/>
                  <a:gd name="connsiteY8" fmla="*/ 432109 h 3003951"/>
                  <a:gd name="connsiteX9" fmla="*/ 2824510 w 3001345"/>
                  <a:gd name="connsiteY9" fmla="*/ 786824 h 3003951"/>
                  <a:gd name="connsiteX10" fmla="*/ 2971899 w 3001345"/>
                  <a:gd name="connsiteY10" fmla="*/ 1183808 h 3003951"/>
                  <a:gd name="connsiteX11" fmla="*/ 2979864 w 3001345"/>
                  <a:gd name="connsiteY11" fmla="*/ 1361916 h 3003951"/>
                  <a:gd name="connsiteX12" fmla="*/ 3001345 w 3001345"/>
                  <a:gd name="connsiteY12" fmla="*/ 1603203 h 3003951"/>
                  <a:gd name="connsiteX13" fmla="*/ 2415507 w 3001345"/>
                  <a:gd name="connsiteY13" fmla="*/ 1690529 h 3003951"/>
                  <a:gd name="connsiteX14" fmla="*/ 2896891 w 3001345"/>
                  <a:gd name="connsiteY14" fmla="*/ 2054801 h 3003951"/>
                  <a:gd name="connsiteX15" fmla="*/ 2303590 w 3001345"/>
                  <a:gd name="connsiteY15" fmla="*/ 1976278 h 3003951"/>
                  <a:gd name="connsiteX16" fmla="*/ 2659680 w 3001345"/>
                  <a:gd name="connsiteY16" fmla="*/ 2456650 h 3003951"/>
                  <a:gd name="connsiteX17" fmla="*/ 2117852 w 3001345"/>
                  <a:gd name="connsiteY17" fmla="*/ 2197735 h 3003951"/>
                  <a:gd name="connsiteX18" fmla="*/ 2311659 w 3001345"/>
                  <a:gd name="connsiteY18" fmla="*/ 2764617 h 3003951"/>
                  <a:gd name="connsiteX19" fmla="*/ 1858296 w 3001345"/>
                  <a:gd name="connsiteY19" fmla="*/ 2371566 h 3003951"/>
                  <a:gd name="connsiteX20" fmla="*/ 1892357 w 3001345"/>
                  <a:gd name="connsiteY20" fmla="*/ 2952186 h 3003951"/>
                  <a:gd name="connsiteX21" fmla="*/ 1572545 w 3001345"/>
                  <a:gd name="connsiteY21" fmla="*/ 2433478 h 3003951"/>
                  <a:gd name="connsiteX22" fmla="*/ 1415217 w 3001345"/>
                  <a:gd name="connsiteY22" fmla="*/ 3003951 h 3003951"/>
                  <a:gd name="connsiteX23" fmla="*/ 1322514 w 3001345"/>
                  <a:gd name="connsiteY23" fmla="*/ 2412047 h 3003951"/>
                  <a:gd name="connsiteX24" fmla="*/ 955073 w 3001345"/>
                  <a:gd name="connsiteY24" fmla="*/ 2894366 h 3003951"/>
                  <a:gd name="connsiteX25" fmla="*/ 1077245 w 3001345"/>
                  <a:gd name="connsiteY25" fmla="*/ 2333466 h 3003951"/>
                  <a:gd name="connsiteX26" fmla="*/ 552330 w 3001345"/>
                  <a:gd name="connsiteY26" fmla="*/ 2666954 h 3003951"/>
                  <a:gd name="connsiteX27" fmla="*/ 803402 w 3001345"/>
                  <a:gd name="connsiteY27" fmla="*/ 2133441 h 3003951"/>
                  <a:gd name="connsiteX28" fmla="*/ 236175 w 3001345"/>
                  <a:gd name="connsiteY28" fmla="*/ 2306698 h 3003951"/>
                  <a:gd name="connsiteX29" fmla="*/ 634333 w 3001345"/>
                  <a:gd name="connsiteY29" fmla="*/ 1842928 h 3003951"/>
                  <a:gd name="connsiteX30" fmla="*/ 52846 w 3001345"/>
                  <a:gd name="connsiteY30" fmla="*/ 1876666 h 3003951"/>
                  <a:gd name="connsiteX31" fmla="*/ 560514 w 3001345"/>
                  <a:gd name="connsiteY31" fmla="*/ 1557178 h 3003951"/>
                  <a:gd name="connsiteX32" fmla="*/ 0 w 3001345"/>
                  <a:gd name="connsiteY32" fmla="*/ 1434730 h 3003951"/>
                  <a:gd name="connsiteX33" fmla="*/ 581945 w 3001345"/>
                  <a:gd name="connsiteY33" fmla="*/ 1280953 h 3003951"/>
                  <a:gd name="connsiteX34" fmla="*/ 90949 w 3001345"/>
                  <a:gd name="connsiteY34" fmla="*/ 991674 h 3003951"/>
                  <a:gd name="connsiteX35" fmla="*/ 703389 w 3001345"/>
                  <a:gd name="connsiteY35" fmla="*/ 992822 h 3003951"/>
                  <a:gd name="connsiteX36" fmla="*/ 315726 w 3001345"/>
                  <a:gd name="connsiteY36" fmla="*/ 581214 h 3003951"/>
                  <a:gd name="connsiteX0" fmla="*/ 315726 w 3001345"/>
                  <a:gd name="connsiteY0" fmla="*/ 581214 h 3003951"/>
                  <a:gd name="connsiteX1" fmla="*/ 908177 w 3001345"/>
                  <a:gd name="connsiteY1" fmla="*/ 757078 h 3003951"/>
                  <a:gd name="connsiteX2" fmla="*/ 634583 w 3001345"/>
                  <a:gd name="connsiteY2" fmla="*/ 273515 h 3003951"/>
                  <a:gd name="connsiteX3" fmla="*/ 1117727 w 3001345"/>
                  <a:gd name="connsiteY3" fmla="*/ 640397 h 3003951"/>
                  <a:gd name="connsiteX4" fmla="*/ 1022321 w 3001345"/>
                  <a:gd name="connsiteY4" fmla="*/ 77335 h 3003951"/>
                  <a:gd name="connsiteX5" fmla="*/ 1411990 w 3001345"/>
                  <a:gd name="connsiteY5" fmla="*/ 0 h 3003951"/>
                  <a:gd name="connsiteX6" fmla="*/ 1780189 w 3001345"/>
                  <a:gd name="connsiteY6" fmla="*/ 24034 h 3003951"/>
                  <a:gd name="connsiteX7" fmla="*/ 2168723 w 3001345"/>
                  <a:gd name="connsiteY7" fmla="*/ 159729 h 3003951"/>
                  <a:gd name="connsiteX8" fmla="*/ 2556152 w 3001345"/>
                  <a:gd name="connsiteY8" fmla="*/ 432109 h 3003951"/>
                  <a:gd name="connsiteX9" fmla="*/ 2824510 w 3001345"/>
                  <a:gd name="connsiteY9" fmla="*/ 786824 h 3003951"/>
                  <a:gd name="connsiteX10" fmla="*/ 2971899 w 3001345"/>
                  <a:gd name="connsiteY10" fmla="*/ 1183808 h 3003951"/>
                  <a:gd name="connsiteX11" fmla="*/ 2434558 w 3001345"/>
                  <a:gd name="connsiteY11" fmla="*/ 1416685 h 3003951"/>
                  <a:gd name="connsiteX12" fmla="*/ 3001345 w 3001345"/>
                  <a:gd name="connsiteY12" fmla="*/ 1603203 h 3003951"/>
                  <a:gd name="connsiteX13" fmla="*/ 2415507 w 3001345"/>
                  <a:gd name="connsiteY13" fmla="*/ 1690529 h 3003951"/>
                  <a:gd name="connsiteX14" fmla="*/ 2896891 w 3001345"/>
                  <a:gd name="connsiteY14" fmla="*/ 2054801 h 3003951"/>
                  <a:gd name="connsiteX15" fmla="*/ 2303590 w 3001345"/>
                  <a:gd name="connsiteY15" fmla="*/ 1976278 h 3003951"/>
                  <a:gd name="connsiteX16" fmla="*/ 2659680 w 3001345"/>
                  <a:gd name="connsiteY16" fmla="*/ 2456650 h 3003951"/>
                  <a:gd name="connsiteX17" fmla="*/ 2117852 w 3001345"/>
                  <a:gd name="connsiteY17" fmla="*/ 2197735 h 3003951"/>
                  <a:gd name="connsiteX18" fmla="*/ 2311659 w 3001345"/>
                  <a:gd name="connsiteY18" fmla="*/ 2764617 h 3003951"/>
                  <a:gd name="connsiteX19" fmla="*/ 1858296 w 3001345"/>
                  <a:gd name="connsiteY19" fmla="*/ 2371566 h 3003951"/>
                  <a:gd name="connsiteX20" fmla="*/ 1892357 w 3001345"/>
                  <a:gd name="connsiteY20" fmla="*/ 2952186 h 3003951"/>
                  <a:gd name="connsiteX21" fmla="*/ 1572545 w 3001345"/>
                  <a:gd name="connsiteY21" fmla="*/ 2433478 h 3003951"/>
                  <a:gd name="connsiteX22" fmla="*/ 1415217 w 3001345"/>
                  <a:gd name="connsiteY22" fmla="*/ 3003951 h 3003951"/>
                  <a:gd name="connsiteX23" fmla="*/ 1322514 w 3001345"/>
                  <a:gd name="connsiteY23" fmla="*/ 2412047 h 3003951"/>
                  <a:gd name="connsiteX24" fmla="*/ 955073 w 3001345"/>
                  <a:gd name="connsiteY24" fmla="*/ 2894366 h 3003951"/>
                  <a:gd name="connsiteX25" fmla="*/ 1077245 w 3001345"/>
                  <a:gd name="connsiteY25" fmla="*/ 2333466 h 3003951"/>
                  <a:gd name="connsiteX26" fmla="*/ 552330 w 3001345"/>
                  <a:gd name="connsiteY26" fmla="*/ 2666954 h 3003951"/>
                  <a:gd name="connsiteX27" fmla="*/ 803402 w 3001345"/>
                  <a:gd name="connsiteY27" fmla="*/ 2133441 h 3003951"/>
                  <a:gd name="connsiteX28" fmla="*/ 236175 w 3001345"/>
                  <a:gd name="connsiteY28" fmla="*/ 2306698 h 3003951"/>
                  <a:gd name="connsiteX29" fmla="*/ 634333 w 3001345"/>
                  <a:gd name="connsiteY29" fmla="*/ 1842928 h 3003951"/>
                  <a:gd name="connsiteX30" fmla="*/ 52846 w 3001345"/>
                  <a:gd name="connsiteY30" fmla="*/ 1876666 h 3003951"/>
                  <a:gd name="connsiteX31" fmla="*/ 560514 w 3001345"/>
                  <a:gd name="connsiteY31" fmla="*/ 1557178 h 3003951"/>
                  <a:gd name="connsiteX32" fmla="*/ 0 w 3001345"/>
                  <a:gd name="connsiteY32" fmla="*/ 1434730 h 3003951"/>
                  <a:gd name="connsiteX33" fmla="*/ 581945 w 3001345"/>
                  <a:gd name="connsiteY33" fmla="*/ 1280953 h 3003951"/>
                  <a:gd name="connsiteX34" fmla="*/ 90949 w 3001345"/>
                  <a:gd name="connsiteY34" fmla="*/ 991674 h 3003951"/>
                  <a:gd name="connsiteX35" fmla="*/ 703389 w 3001345"/>
                  <a:gd name="connsiteY35" fmla="*/ 992822 h 3003951"/>
                  <a:gd name="connsiteX36" fmla="*/ 315726 w 3001345"/>
                  <a:gd name="connsiteY36" fmla="*/ 581214 h 3003951"/>
                  <a:gd name="connsiteX0" fmla="*/ 315726 w 3001345"/>
                  <a:gd name="connsiteY0" fmla="*/ 581214 h 3003951"/>
                  <a:gd name="connsiteX1" fmla="*/ 908177 w 3001345"/>
                  <a:gd name="connsiteY1" fmla="*/ 757078 h 3003951"/>
                  <a:gd name="connsiteX2" fmla="*/ 634583 w 3001345"/>
                  <a:gd name="connsiteY2" fmla="*/ 273515 h 3003951"/>
                  <a:gd name="connsiteX3" fmla="*/ 1117727 w 3001345"/>
                  <a:gd name="connsiteY3" fmla="*/ 640397 h 3003951"/>
                  <a:gd name="connsiteX4" fmla="*/ 1022321 w 3001345"/>
                  <a:gd name="connsiteY4" fmla="*/ 77335 h 3003951"/>
                  <a:gd name="connsiteX5" fmla="*/ 1411990 w 3001345"/>
                  <a:gd name="connsiteY5" fmla="*/ 0 h 3003951"/>
                  <a:gd name="connsiteX6" fmla="*/ 1780189 w 3001345"/>
                  <a:gd name="connsiteY6" fmla="*/ 24034 h 3003951"/>
                  <a:gd name="connsiteX7" fmla="*/ 2168723 w 3001345"/>
                  <a:gd name="connsiteY7" fmla="*/ 159729 h 3003951"/>
                  <a:gd name="connsiteX8" fmla="*/ 2556152 w 3001345"/>
                  <a:gd name="connsiteY8" fmla="*/ 432109 h 3003951"/>
                  <a:gd name="connsiteX9" fmla="*/ 2824510 w 3001345"/>
                  <a:gd name="connsiteY9" fmla="*/ 786824 h 3003951"/>
                  <a:gd name="connsiteX10" fmla="*/ 2882233 w 3001345"/>
                  <a:gd name="connsiteY10" fmla="*/ 942816 h 3003951"/>
                  <a:gd name="connsiteX11" fmla="*/ 2971899 w 3001345"/>
                  <a:gd name="connsiteY11" fmla="*/ 1183808 h 3003951"/>
                  <a:gd name="connsiteX12" fmla="*/ 2434558 w 3001345"/>
                  <a:gd name="connsiteY12" fmla="*/ 1416685 h 3003951"/>
                  <a:gd name="connsiteX13" fmla="*/ 3001345 w 3001345"/>
                  <a:gd name="connsiteY13" fmla="*/ 1603203 h 3003951"/>
                  <a:gd name="connsiteX14" fmla="*/ 2415507 w 3001345"/>
                  <a:gd name="connsiteY14" fmla="*/ 1690529 h 3003951"/>
                  <a:gd name="connsiteX15" fmla="*/ 2896891 w 3001345"/>
                  <a:gd name="connsiteY15" fmla="*/ 2054801 h 3003951"/>
                  <a:gd name="connsiteX16" fmla="*/ 2303590 w 3001345"/>
                  <a:gd name="connsiteY16" fmla="*/ 1976278 h 3003951"/>
                  <a:gd name="connsiteX17" fmla="*/ 2659680 w 3001345"/>
                  <a:gd name="connsiteY17" fmla="*/ 2456650 h 3003951"/>
                  <a:gd name="connsiteX18" fmla="*/ 2117852 w 3001345"/>
                  <a:gd name="connsiteY18" fmla="*/ 2197735 h 3003951"/>
                  <a:gd name="connsiteX19" fmla="*/ 2311659 w 3001345"/>
                  <a:gd name="connsiteY19" fmla="*/ 2764617 h 3003951"/>
                  <a:gd name="connsiteX20" fmla="*/ 1858296 w 3001345"/>
                  <a:gd name="connsiteY20" fmla="*/ 2371566 h 3003951"/>
                  <a:gd name="connsiteX21" fmla="*/ 1892357 w 3001345"/>
                  <a:gd name="connsiteY21" fmla="*/ 2952186 h 3003951"/>
                  <a:gd name="connsiteX22" fmla="*/ 1572545 w 3001345"/>
                  <a:gd name="connsiteY22" fmla="*/ 2433478 h 3003951"/>
                  <a:gd name="connsiteX23" fmla="*/ 1415217 w 3001345"/>
                  <a:gd name="connsiteY23" fmla="*/ 3003951 h 3003951"/>
                  <a:gd name="connsiteX24" fmla="*/ 1322514 w 3001345"/>
                  <a:gd name="connsiteY24" fmla="*/ 2412047 h 3003951"/>
                  <a:gd name="connsiteX25" fmla="*/ 955073 w 3001345"/>
                  <a:gd name="connsiteY25" fmla="*/ 2894366 h 3003951"/>
                  <a:gd name="connsiteX26" fmla="*/ 1077245 w 3001345"/>
                  <a:gd name="connsiteY26" fmla="*/ 2333466 h 3003951"/>
                  <a:gd name="connsiteX27" fmla="*/ 552330 w 3001345"/>
                  <a:gd name="connsiteY27" fmla="*/ 2666954 h 3003951"/>
                  <a:gd name="connsiteX28" fmla="*/ 803402 w 3001345"/>
                  <a:gd name="connsiteY28" fmla="*/ 2133441 h 3003951"/>
                  <a:gd name="connsiteX29" fmla="*/ 236175 w 3001345"/>
                  <a:gd name="connsiteY29" fmla="*/ 2306698 h 3003951"/>
                  <a:gd name="connsiteX30" fmla="*/ 634333 w 3001345"/>
                  <a:gd name="connsiteY30" fmla="*/ 1842928 h 3003951"/>
                  <a:gd name="connsiteX31" fmla="*/ 52846 w 3001345"/>
                  <a:gd name="connsiteY31" fmla="*/ 1876666 h 3003951"/>
                  <a:gd name="connsiteX32" fmla="*/ 560514 w 3001345"/>
                  <a:gd name="connsiteY32" fmla="*/ 1557178 h 3003951"/>
                  <a:gd name="connsiteX33" fmla="*/ 0 w 3001345"/>
                  <a:gd name="connsiteY33" fmla="*/ 1434730 h 3003951"/>
                  <a:gd name="connsiteX34" fmla="*/ 581945 w 3001345"/>
                  <a:gd name="connsiteY34" fmla="*/ 1280953 h 3003951"/>
                  <a:gd name="connsiteX35" fmla="*/ 90949 w 3001345"/>
                  <a:gd name="connsiteY35" fmla="*/ 991674 h 3003951"/>
                  <a:gd name="connsiteX36" fmla="*/ 703389 w 3001345"/>
                  <a:gd name="connsiteY36" fmla="*/ 992822 h 3003951"/>
                  <a:gd name="connsiteX37" fmla="*/ 315726 w 3001345"/>
                  <a:gd name="connsiteY37" fmla="*/ 581214 h 3003951"/>
                  <a:gd name="connsiteX0" fmla="*/ 315726 w 3001345"/>
                  <a:gd name="connsiteY0" fmla="*/ 581214 h 3003951"/>
                  <a:gd name="connsiteX1" fmla="*/ 908177 w 3001345"/>
                  <a:gd name="connsiteY1" fmla="*/ 757078 h 3003951"/>
                  <a:gd name="connsiteX2" fmla="*/ 634583 w 3001345"/>
                  <a:gd name="connsiteY2" fmla="*/ 273515 h 3003951"/>
                  <a:gd name="connsiteX3" fmla="*/ 1117727 w 3001345"/>
                  <a:gd name="connsiteY3" fmla="*/ 640397 h 3003951"/>
                  <a:gd name="connsiteX4" fmla="*/ 1022321 w 3001345"/>
                  <a:gd name="connsiteY4" fmla="*/ 77335 h 3003951"/>
                  <a:gd name="connsiteX5" fmla="*/ 1411990 w 3001345"/>
                  <a:gd name="connsiteY5" fmla="*/ 0 h 3003951"/>
                  <a:gd name="connsiteX6" fmla="*/ 1780189 w 3001345"/>
                  <a:gd name="connsiteY6" fmla="*/ 24034 h 3003951"/>
                  <a:gd name="connsiteX7" fmla="*/ 2168723 w 3001345"/>
                  <a:gd name="connsiteY7" fmla="*/ 159729 h 3003951"/>
                  <a:gd name="connsiteX8" fmla="*/ 2556152 w 3001345"/>
                  <a:gd name="connsiteY8" fmla="*/ 432109 h 3003951"/>
                  <a:gd name="connsiteX9" fmla="*/ 2824510 w 3001345"/>
                  <a:gd name="connsiteY9" fmla="*/ 786824 h 3003951"/>
                  <a:gd name="connsiteX10" fmla="*/ 2363120 w 3001345"/>
                  <a:gd name="connsiteY10" fmla="*/ 1171416 h 3003951"/>
                  <a:gd name="connsiteX11" fmla="*/ 2971899 w 3001345"/>
                  <a:gd name="connsiteY11" fmla="*/ 1183808 h 3003951"/>
                  <a:gd name="connsiteX12" fmla="*/ 2434558 w 3001345"/>
                  <a:gd name="connsiteY12" fmla="*/ 1416685 h 3003951"/>
                  <a:gd name="connsiteX13" fmla="*/ 3001345 w 3001345"/>
                  <a:gd name="connsiteY13" fmla="*/ 1603203 h 3003951"/>
                  <a:gd name="connsiteX14" fmla="*/ 2415507 w 3001345"/>
                  <a:gd name="connsiteY14" fmla="*/ 1690529 h 3003951"/>
                  <a:gd name="connsiteX15" fmla="*/ 2896891 w 3001345"/>
                  <a:gd name="connsiteY15" fmla="*/ 2054801 h 3003951"/>
                  <a:gd name="connsiteX16" fmla="*/ 2303590 w 3001345"/>
                  <a:gd name="connsiteY16" fmla="*/ 1976278 h 3003951"/>
                  <a:gd name="connsiteX17" fmla="*/ 2659680 w 3001345"/>
                  <a:gd name="connsiteY17" fmla="*/ 2456650 h 3003951"/>
                  <a:gd name="connsiteX18" fmla="*/ 2117852 w 3001345"/>
                  <a:gd name="connsiteY18" fmla="*/ 2197735 h 3003951"/>
                  <a:gd name="connsiteX19" fmla="*/ 2311659 w 3001345"/>
                  <a:gd name="connsiteY19" fmla="*/ 2764617 h 3003951"/>
                  <a:gd name="connsiteX20" fmla="*/ 1858296 w 3001345"/>
                  <a:gd name="connsiteY20" fmla="*/ 2371566 h 3003951"/>
                  <a:gd name="connsiteX21" fmla="*/ 1892357 w 3001345"/>
                  <a:gd name="connsiteY21" fmla="*/ 2952186 h 3003951"/>
                  <a:gd name="connsiteX22" fmla="*/ 1572545 w 3001345"/>
                  <a:gd name="connsiteY22" fmla="*/ 2433478 h 3003951"/>
                  <a:gd name="connsiteX23" fmla="*/ 1415217 w 3001345"/>
                  <a:gd name="connsiteY23" fmla="*/ 3003951 h 3003951"/>
                  <a:gd name="connsiteX24" fmla="*/ 1322514 w 3001345"/>
                  <a:gd name="connsiteY24" fmla="*/ 2412047 h 3003951"/>
                  <a:gd name="connsiteX25" fmla="*/ 955073 w 3001345"/>
                  <a:gd name="connsiteY25" fmla="*/ 2894366 h 3003951"/>
                  <a:gd name="connsiteX26" fmla="*/ 1077245 w 3001345"/>
                  <a:gd name="connsiteY26" fmla="*/ 2333466 h 3003951"/>
                  <a:gd name="connsiteX27" fmla="*/ 552330 w 3001345"/>
                  <a:gd name="connsiteY27" fmla="*/ 2666954 h 3003951"/>
                  <a:gd name="connsiteX28" fmla="*/ 803402 w 3001345"/>
                  <a:gd name="connsiteY28" fmla="*/ 2133441 h 3003951"/>
                  <a:gd name="connsiteX29" fmla="*/ 236175 w 3001345"/>
                  <a:gd name="connsiteY29" fmla="*/ 2306698 h 3003951"/>
                  <a:gd name="connsiteX30" fmla="*/ 634333 w 3001345"/>
                  <a:gd name="connsiteY30" fmla="*/ 1842928 h 3003951"/>
                  <a:gd name="connsiteX31" fmla="*/ 52846 w 3001345"/>
                  <a:gd name="connsiteY31" fmla="*/ 1876666 h 3003951"/>
                  <a:gd name="connsiteX32" fmla="*/ 560514 w 3001345"/>
                  <a:gd name="connsiteY32" fmla="*/ 1557178 h 3003951"/>
                  <a:gd name="connsiteX33" fmla="*/ 0 w 3001345"/>
                  <a:gd name="connsiteY33" fmla="*/ 1434730 h 3003951"/>
                  <a:gd name="connsiteX34" fmla="*/ 581945 w 3001345"/>
                  <a:gd name="connsiteY34" fmla="*/ 1280953 h 3003951"/>
                  <a:gd name="connsiteX35" fmla="*/ 90949 w 3001345"/>
                  <a:gd name="connsiteY35" fmla="*/ 991674 h 3003951"/>
                  <a:gd name="connsiteX36" fmla="*/ 703389 w 3001345"/>
                  <a:gd name="connsiteY36" fmla="*/ 992822 h 3003951"/>
                  <a:gd name="connsiteX37" fmla="*/ 315726 w 3001345"/>
                  <a:gd name="connsiteY37" fmla="*/ 581214 h 3003951"/>
                  <a:gd name="connsiteX0" fmla="*/ 315726 w 3001345"/>
                  <a:gd name="connsiteY0" fmla="*/ 581214 h 3003951"/>
                  <a:gd name="connsiteX1" fmla="*/ 908177 w 3001345"/>
                  <a:gd name="connsiteY1" fmla="*/ 757078 h 3003951"/>
                  <a:gd name="connsiteX2" fmla="*/ 634583 w 3001345"/>
                  <a:gd name="connsiteY2" fmla="*/ 273515 h 3003951"/>
                  <a:gd name="connsiteX3" fmla="*/ 1117727 w 3001345"/>
                  <a:gd name="connsiteY3" fmla="*/ 640397 h 3003951"/>
                  <a:gd name="connsiteX4" fmla="*/ 1022321 w 3001345"/>
                  <a:gd name="connsiteY4" fmla="*/ 77335 h 3003951"/>
                  <a:gd name="connsiteX5" fmla="*/ 1411990 w 3001345"/>
                  <a:gd name="connsiteY5" fmla="*/ 0 h 3003951"/>
                  <a:gd name="connsiteX6" fmla="*/ 1780189 w 3001345"/>
                  <a:gd name="connsiteY6" fmla="*/ 24034 h 3003951"/>
                  <a:gd name="connsiteX7" fmla="*/ 2168723 w 3001345"/>
                  <a:gd name="connsiteY7" fmla="*/ 159729 h 3003951"/>
                  <a:gd name="connsiteX8" fmla="*/ 2556152 w 3001345"/>
                  <a:gd name="connsiteY8" fmla="*/ 432109 h 3003951"/>
                  <a:gd name="connsiteX9" fmla="*/ 2814985 w 3001345"/>
                  <a:gd name="connsiteY9" fmla="*/ 784443 h 3003951"/>
                  <a:gd name="connsiteX10" fmla="*/ 2363120 w 3001345"/>
                  <a:gd name="connsiteY10" fmla="*/ 1171416 h 3003951"/>
                  <a:gd name="connsiteX11" fmla="*/ 2971899 w 3001345"/>
                  <a:gd name="connsiteY11" fmla="*/ 1183808 h 3003951"/>
                  <a:gd name="connsiteX12" fmla="*/ 2434558 w 3001345"/>
                  <a:gd name="connsiteY12" fmla="*/ 1416685 h 3003951"/>
                  <a:gd name="connsiteX13" fmla="*/ 3001345 w 3001345"/>
                  <a:gd name="connsiteY13" fmla="*/ 1603203 h 3003951"/>
                  <a:gd name="connsiteX14" fmla="*/ 2415507 w 3001345"/>
                  <a:gd name="connsiteY14" fmla="*/ 1690529 h 3003951"/>
                  <a:gd name="connsiteX15" fmla="*/ 2896891 w 3001345"/>
                  <a:gd name="connsiteY15" fmla="*/ 2054801 h 3003951"/>
                  <a:gd name="connsiteX16" fmla="*/ 2303590 w 3001345"/>
                  <a:gd name="connsiteY16" fmla="*/ 1976278 h 3003951"/>
                  <a:gd name="connsiteX17" fmla="*/ 2659680 w 3001345"/>
                  <a:gd name="connsiteY17" fmla="*/ 2456650 h 3003951"/>
                  <a:gd name="connsiteX18" fmla="*/ 2117852 w 3001345"/>
                  <a:gd name="connsiteY18" fmla="*/ 2197735 h 3003951"/>
                  <a:gd name="connsiteX19" fmla="*/ 2311659 w 3001345"/>
                  <a:gd name="connsiteY19" fmla="*/ 2764617 h 3003951"/>
                  <a:gd name="connsiteX20" fmla="*/ 1858296 w 3001345"/>
                  <a:gd name="connsiteY20" fmla="*/ 2371566 h 3003951"/>
                  <a:gd name="connsiteX21" fmla="*/ 1892357 w 3001345"/>
                  <a:gd name="connsiteY21" fmla="*/ 2952186 h 3003951"/>
                  <a:gd name="connsiteX22" fmla="*/ 1572545 w 3001345"/>
                  <a:gd name="connsiteY22" fmla="*/ 2433478 h 3003951"/>
                  <a:gd name="connsiteX23" fmla="*/ 1415217 w 3001345"/>
                  <a:gd name="connsiteY23" fmla="*/ 3003951 h 3003951"/>
                  <a:gd name="connsiteX24" fmla="*/ 1322514 w 3001345"/>
                  <a:gd name="connsiteY24" fmla="*/ 2412047 h 3003951"/>
                  <a:gd name="connsiteX25" fmla="*/ 955073 w 3001345"/>
                  <a:gd name="connsiteY25" fmla="*/ 2894366 h 3003951"/>
                  <a:gd name="connsiteX26" fmla="*/ 1077245 w 3001345"/>
                  <a:gd name="connsiteY26" fmla="*/ 2333466 h 3003951"/>
                  <a:gd name="connsiteX27" fmla="*/ 552330 w 3001345"/>
                  <a:gd name="connsiteY27" fmla="*/ 2666954 h 3003951"/>
                  <a:gd name="connsiteX28" fmla="*/ 803402 w 3001345"/>
                  <a:gd name="connsiteY28" fmla="*/ 2133441 h 3003951"/>
                  <a:gd name="connsiteX29" fmla="*/ 236175 w 3001345"/>
                  <a:gd name="connsiteY29" fmla="*/ 2306698 h 3003951"/>
                  <a:gd name="connsiteX30" fmla="*/ 634333 w 3001345"/>
                  <a:gd name="connsiteY30" fmla="*/ 1842928 h 3003951"/>
                  <a:gd name="connsiteX31" fmla="*/ 52846 w 3001345"/>
                  <a:gd name="connsiteY31" fmla="*/ 1876666 h 3003951"/>
                  <a:gd name="connsiteX32" fmla="*/ 560514 w 3001345"/>
                  <a:gd name="connsiteY32" fmla="*/ 1557178 h 3003951"/>
                  <a:gd name="connsiteX33" fmla="*/ 0 w 3001345"/>
                  <a:gd name="connsiteY33" fmla="*/ 1434730 h 3003951"/>
                  <a:gd name="connsiteX34" fmla="*/ 581945 w 3001345"/>
                  <a:gd name="connsiteY34" fmla="*/ 1280953 h 3003951"/>
                  <a:gd name="connsiteX35" fmla="*/ 90949 w 3001345"/>
                  <a:gd name="connsiteY35" fmla="*/ 991674 h 3003951"/>
                  <a:gd name="connsiteX36" fmla="*/ 703389 w 3001345"/>
                  <a:gd name="connsiteY36" fmla="*/ 992822 h 3003951"/>
                  <a:gd name="connsiteX37" fmla="*/ 315726 w 3001345"/>
                  <a:gd name="connsiteY37" fmla="*/ 581214 h 3003951"/>
                  <a:gd name="connsiteX0" fmla="*/ 315726 w 3001345"/>
                  <a:gd name="connsiteY0" fmla="*/ 581214 h 3003951"/>
                  <a:gd name="connsiteX1" fmla="*/ 908177 w 3001345"/>
                  <a:gd name="connsiteY1" fmla="*/ 757078 h 3003951"/>
                  <a:gd name="connsiteX2" fmla="*/ 634583 w 3001345"/>
                  <a:gd name="connsiteY2" fmla="*/ 273515 h 3003951"/>
                  <a:gd name="connsiteX3" fmla="*/ 1117727 w 3001345"/>
                  <a:gd name="connsiteY3" fmla="*/ 640397 h 3003951"/>
                  <a:gd name="connsiteX4" fmla="*/ 1022321 w 3001345"/>
                  <a:gd name="connsiteY4" fmla="*/ 77335 h 3003951"/>
                  <a:gd name="connsiteX5" fmla="*/ 1411990 w 3001345"/>
                  <a:gd name="connsiteY5" fmla="*/ 0 h 3003951"/>
                  <a:gd name="connsiteX6" fmla="*/ 1780189 w 3001345"/>
                  <a:gd name="connsiteY6" fmla="*/ 24034 h 3003951"/>
                  <a:gd name="connsiteX7" fmla="*/ 2168723 w 3001345"/>
                  <a:gd name="connsiteY7" fmla="*/ 159729 h 3003951"/>
                  <a:gd name="connsiteX8" fmla="*/ 2556152 w 3001345"/>
                  <a:gd name="connsiteY8" fmla="*/ 432109 h 3003951"/>
                  <a:gd name="connsiteX9" fmla="*/ 2660777 w 3001345"/>
                  <a:gd name="connsiteY9" fmla="*/ 578485 h 3003951"/>
                  <a:gd name="connsiteX10" fmla="*/ 2814985 w 3001345"/>
                  <a:gd name="connsiteY10" fmla="*/ 784443 h 3003951"/>
                  <a:gd name="connsiteX11" fmla="*/ 2363120 w 3001345"/>
                  <a:gd name="connsiteY11" fmla="*/ 1171416 h 3003951"/>
                  <a:gd name="connsiteX12" fmla="*/ 2971899 w 3001345"/>
                  <a:gd name="connsiteY12" fmla="*/ 1183808 h 3003951"/>
                  <a:gd name="connsiteX13" fmla="*/ 2434558 w 3001345"/>
                  <a:gd name="connsiteY13" fmla="*/ 1416685 h 3003951"/>
                  <a:gd name="connsiteX14" fmla="*/ 3001345 w 3001345"/>
                  <a:gd name="connsiteY14" fmla="*/ 1603203 h 3003951"/>
                  <a:gd name="connsiteX15" fmla="*/ 2415507 w 3001345"/>
                  <a:gd name="connsiteY15" fmla="*/ 1690529 h 3003951"/>
                  <a:gd name="connsiteX16" fmla="*/ 2896891 w 3001345"/>
                  <a:gd name="connsiteY16" fmla="*/ 2054801 h 3003951"/>
                  <a:gd name="connsiteX17" fmla="*/ 2303590 w 3001345"/>
                  <a:gd name="connsiteY17" fmla="*/ 1976278 h 3003951"/>
                  <a:gd name="connsiteX18" fmla="*/ 2659680 w 3001345"/>
                  <a:gd name="connsiteY18" fmla="*/ 2456650 h 3003951"/>
                  <a:gd name="connsiteX19" fmla="*/ 2117852 w 3001345"/>
                  <a:gd name="connsiteY19" fmla="*/ 2197735 h 3003951"/>
                  <a:gd name="connsiteX20" fmla="*/ 2311659 w 3001345"/>
                  <a:gd name="connsiteY20" fmla="*/ 2764617 h 3003951"/>
                  <a:gd name="connsiteX21" fmla="*/ 1858296 w 3001345"/>
                  <a:gd name="connsiteY21" fmla="*/ 2371566 h 3003951"/>
                  <a:gd name="connsiteX22" fmla="*/ 1892357 w 3001345"/>
                  <a:gd name="connsiteY22" fmla="*/ 2952186 h 3003951"/>
                  <a:gd name="connsiteX23" fmla="*/ 1572545 w 3001345"/>
                  <a:gd name="connsiteY23" fmla="*/ 2433478 h 3003951"/>
                  <a:gd name="connsiteX24" fmla="*/ 1415217 w 3001345"/>
                  <a:gd name="connsiteY24" fmla="*/ 3003951 h 3003951"/>
                  <a:gd name="connsiteX25" fmla="*/ 1322514 w 3001345"/>
                  <a:gd name="connsiteY25" fmla="*/ 2412047 h 3003951"/>
                  <a:gd name="connsiteX26" fmla="*/ 955073 w 3001345"/>
                  <a:gd name="connsiteY26" fmla="*/ 2894366 h 3003951"/>
                  <a:gd name="connsiteX27" fmla="*/ 1077245 w 3001345"/>
                  <a:gd name="connsiteY27" fmla="*/ 2333466 h 3003951"/>
                  <a:gd name="connsiteX28" fmla="*/ 552330 w 3001345"/>
                  <a:gd name="connsiteY28" fmla="*/ 2666954 h 3003951"/>
                  <a:gd name="connsiteX29" fmla="*/ 803402 w 3001345"/>
                  <a:gd name="connsiteY29" fmla="*/ 2133441 h 3003951"/>
                  <a:gd name="connsiteX30" fmla="*/ 236175 w 3001345"/>
                  <a:gd name="connsiteY30" fmla="*/ 2306698 h 3003951"/>
                  <a:gd name="connsiteX31" fmla="*/ 634333 w 3001345"/>
                  <a:gd name="connsiteY31" fmla="*/ 1842928 h 3003951"/>
                  <a:gd name="connsiteX32" fmla="*/ 52846 w 3001345"/>
                  <a:gd name="connsiteY32" fmla="*/ 1876666 h 3003951"/>
                  <a:gd name="connsiteX33" fmla="*/ 560514 w 3001345"/>
                  <a:gd name="connsiteY33" fmla="*/ 1557178 h 3003951"/>
                  <a:gd name="connsiteX34" fmla="*/ 0 w 3001345"/>
                  <a:gd name="connsiteY34" fmla="*/ 1434730 h 3003951"/>
                  <a:gd name="connsiteX35" fmla="*/ 581945 w 3001345"/>
                  <a:gd name="connsiteY35" fmla="*/ 1280953 h 3003951"/>
                  <a:gd name="connsiteX36" fmla="*/ 90949 w 3001345"/>
                  <a:gd name="connsiteY36" fmla="*/ 991674 h 3003951"/>
                  <a:gd name="connsiteX37" fmla="*/ 703389 w 3001345"/>
                  <a:gd name="connsiteY37" fmla="*/ 992822 h 3003951"/>
                  <a:gd name="connsiteX38" fmla="*/ 315726 w 3001345"/>
                  <a:gd name="connsiteY38" fmla="*/ 581214 h 3003951"/>
                  <a:gd name="connsiteX0" fmla="*/ 315726 w 3001345"/>
                  <a:gd name="connsiteY0" fmla="*/ 581214 h 3003951"/>
                  <a:gd name="connsiteX1" fmla="*/ 908177 w 3001345"/>
                  <a:gd name="connsiteY1" fmla="*/ 757078 h 3003951"/>
                  <a:gd name="connsiteX2" fmla="*/ 634583 w 3001345"/>
                  <a:gd name="connsiteY2" fmla="*/ 273515 h 3003951"/>
                  <a:gd name="connsiteX3" fmla="*/ 1117727 w 3001345"/>
                  <a:gd name="connsiteY3" fmla="*/ 640397 h 3003951"/>
                  <a:gd name="connsiteX4" fmla="*/ 1022321 w 3001345"/>
                  <a:gd name="connsiteY4" fmla="*/ 77335 h 3003951"/>
                  <a:gd name="connsiteX5" fmla="*/ 1411990 w 3001345"/>
                  <a:gd name="connsiteY5" fmla="*/ 0 h 3003951"/>
                  <a:gd name="connsiteX6" fmla="*/ 1780189 w 3001345"/>
                  <a:gd name="connsiteY6" fmla="*/ 24034 h 3003951"/>
                  <a:gd name="connsiteX7" fmla="*/ 2168723 w 3001345"/>
                  <a:gd name="connsiteY7" fmla="*/ 159729 h 3003951"/>
                  <a:gd name="connsiteX8" fmla="*/ 2556152 w 3001345"/>
                  <a:gd name="connsiteY8" fmla="*/ 432109 h 3003951"/>
                  <a:gd name="connsiteX9" fmla="*/ 2229771 w 3001345"/>
                  <a:gd name="connsiteY9" fmla="*/ 928528 h 3003951"/>
                  <a:gd name="connsiteX10" fmla="*/ 2814985 w 3001345"/>
                  <a:gd name="connsiteY10" fmla="*/ 784443 h 3003951"/>
                  <a:gd name="connsiteX11" fmla="*/ 2363120 w 3001345"/>
                  <a:gd name="connsiteY11" fmla="*/ 1171416 h 3003951"/>
                  <a:gd name="connsiteX12" fmla="*/ 2971899 w 3001345"/>
                  <a:gd name="connsiteY12" fmla="*/ 1183808 h 3003951"/>
                  <a:gd name="connsiteX13" fmla="*/ 2434558 w 3001345"/>
                  <a:gd name="connsiteY13" fmla="*/ 1416685 h 3003951"/>
                  <a:gd name="connsiteX14" fmla="*/ 3001345 w 3001345"/>
                  <a:gd name="connsiteY14" fmla="*/ 1603203 h 3003951"/>
                  <a:gd name="connsiteX15" fmla="*/ 2415507 w 3001345"/>
                  <a:gd name="connsiteY15" fmla="*/ 1690529 h 3003951"/>
                  <a:gd name="connsiteX16" fmla="*/ 2896891 w 3001345"/>
                  <a:gd name="connsiteY16" fmla="*/ 2054801 h 3003951"/>
                  <a:gd name="connsiteX17" fmla="*/ 2303590 w 3001345"/>
                  <a:gd name="connsiteY17" fmla="*/ 1976278 h 3003951"/>
                  <a:gd name="connsiteX18" fmla="*/ 2659680 w 3001345"/>
                  <a:gd name="connsiteY18" fmla="*/ 2456650 h 3003951"/>
                  <a:gd name="connsiteX19" fmla="*/ 2117852 w 3001345"/>
                  <a:gd name="connsiteY19" fmla="*/ 2197735 h 3003951"/>
                  <a:gd name="connsiteX20" fmla="*/ 2311659 w 3001345"/>
                  <a:gd name="connsiteY20" fmla="*/ 2764617 h 3003951"/>
                  <a:gd name="connsiteX21" fmla="*/ 1858296 w 3001345"/>
                  <a:gd name="connsiteY21" fmla="*/ 2371566 h 3003951"/>
                  <a:gd name="connsiteX22" fmla="*/ 1892357 w 3001345"/>
                  <a:gd name="connsiteY22" fmla="*/ 2952186 h 3003951"/>
                  <a:gd name="connsiteX23" fmla="*/ 1572545 w 3001345"/>
                  <a:gd name="connsiteY23" fmla="*/ 2433478 h 3003951"/>
                  <a:gd name="connsiteX24" fmla="*/ 1415217 w 3001345"/>
                  <a:gd name="connsiteY24" fmla="*/ 3003951 h 3003951"/>
                  <a:gd name="connsiteX25" fmla="*/ 1322514 w 3001345"/>
                  <a:gd name="connsiteY25" fmla="*/ 2412047 h 3003951"/>
                  <a:gd name="connsiteX26" fmla="*/ 955073 w 3001345"/>
                  <a:gd name="connsiteY26" fmla="*/ 2894366 h 3003951"/>
                  <a:gd name="connsiteX27" fmla="*/ 1077245 w 3001345"/>
                  <a:gd name="connsiteY27" fmla="*/ 2333466 h 3003951"/>
                  <a:gd name="connsiteX28" fmla="*/ 552330 w 3001345"/>
                  <a:gd name="connsiteY28" fmla="*/ 2666954 h 3003951"/>
                  <a:gd name="connsiteX29" fmla="*/ 803402 w 3001345"/>
                  <a:gd name="connsiteY29" fmla="*/ 2133441 h 3003951"/>
                  <a:gd name="connsiteX30" fmla="*/ 236175 w 3001345"/>
                  <a:gd name="connsiteY30" fmla="*/ 2306698 h 3003951"/>
                  <a:gd name="connsiteX31" fmla="*/ 634333 w 3001345"/>
                  <a:gd name="connsiteY31" fmla="*/ 1842928 h 3003951"/>
                  <a:gd name="connsiteX32" fmla="*/ 52846 w 3001345"/>
                  <a:gd name="connsiteY32" fmla="*/ 1876666 h 3003951"/>
                  <a:gd name="connsiteX33" fmla="*/ 560514 w 3001345"/>
                  <a:gd name="connsiteY33" fmla="*/ 1557178 h 3003951"/>
                  <a:gd name="connsiteX34" fmla="*/ 0 w 3001345"/>
                  <a:gd name="connsiteY34" fmla="*/ 1434730 h 3003951"/>
                  <a:gd name="connsiteX35" fmla="*/ 581945 w 3001345"/>
                  <a:gd name="connsiteY35" fmla="*/ 1280953 h 3003951"/>
                  <a:gd name="connsiteX36" fmla="*/ 90949 w 3001345"/>
                  <a:gd name="connsiteY36" fmla="*/ 991674 h 3003951"/>
                  <a:gd name="connsiteX37" fmla="*/ 703389 w 3001345"/>
                  <a:gd name="connsiteY37" fmla="*/ 992822 h 3003951"/>
                  <a:gd name="connsiteX38" fmla="*/ 315726 w 3001345"/>
                  <a:gd name="connsiteY38" fmla="*/ 581214 h 3003951"/>
                  <a:gd name="connsiteX0" fmla="*/ 315726 w 3001345"/>
                  <a:gd name="connsiteY0" fmla="*/ 581214 h 3003951"/>
                  <a:gd name="connsiteX1" fmla="*/ 908177 w 3001345"/>
                  <a:gd name="connsiteY1" fmla="*/ 757078 h 3003951"/>
                  <a:gd name="connsiteX2" fmla="*/ 634583 w 3001345"/>
                  <a:gd name="connsiteY2" fmla="*/ 273515 h 3003951"/>
                  <a:gd name="connsiteX3" fmla="*/ 1117727 w 3001345"/>
                  <a:gd name="connsiteY3" fmla="*/ 640397 h 3003951"/>
                  <a:gd name="connsiteX4" fmla="*/ 1022321 w 3001345"/>
                  <a:gd name="connsiteY4" fmla="*/ 77335 h 3003951"/>
                  <a:gd name="connsiteX5" fmla="*/ 1411990 w 3001345"/>
                  <a:gd name="connsiteY5" fmla="*/ 0 h 3003951"/>
                  <a:gd name="connsiteX6" fmla="*/ 1780189 w 3001345"/>
                  <a:gd name="connsiteY6" fmla="*/ 24034 h 3003951"/>
                  <a:gd name="connsiteX7" fmla="*/ 2168723 w 3001345"/>
                  <a:gd name="connsiteY7" fmla="*/ 159729 h 3003951"/>
                  <a:gd name="connsiteX8" fmla="*/ 2334545 w 3001345"/>
                  <a:gd name="connsiteY8" fmla="*/ 283210 h 3003951"/>
                  <a:gd name="connsiteX9" fmla="*/ 2556152 w 3001345"/>
                  <a:gd name="connsiteY9" fmla="*/ 432109 h 3003951"/>
                  <a:gd name="connsiteX10" fmla="*/ 2229771 w 3001345"/>
                  <a:gd name="connsiteY10" fmla="*/ 928528 h 3003951"/>
                  <a:gd name="connsiteX11" fmla="*/ 2814985 w 3001345"/>
                  <a:gd name="connsiteY11" fmla="*/ 784443 h 3003951"/>
                  <a:gd name="connsiteX12" fmla="*/ 2363120 w 3001345"/>
                  <a:gd name="connsiteY12" fmla="*/ 1171416 h 3003951"/>
                  <a:gd name="connsiteX13" fmla="*/ 2971899 w 3001345"/>
                  <a:gd name="connsiteY13" fmla="*/ 1183808 h 3003951"/>
                  <a:gd name="connsiteX14" fmla="*/ 2434558 w 3001345"/>
                  <a:gd name="connsiteY14" fmla="*/ 1416685 h 3003951"/>
                  <a:gd name="connsiteX15" fmla="*/ 3001345 w 3001345"/>
                  <a:gd name="connsiteY15" fmla="*/ 1603203 h 3003951"/>
                  <a:gd name="connsiteX16" fmla="*/ 2415507 w 3001345"/>
                  <a:gd name="connsiteY16" fmla="*/ 1690529 h 3003951"/>
                  <a:gd name="connsiteX17" fmla="*/ 2896891 w 3001345"/>
                  <a:gd name="connsiteY17" fmla="*/ 2054801 h 3003951"/>
                  <a:gd name="connsiteX18" fmla="*/ 2303590 w 3001345"/>
                  <a:gd name="connsiteY18" fmla="*/ 1976278 h 3003951"/>
                  <a:gd name="connsiteX19" fmla="*/ 2659680 w 3001345"/>
                  <a:gd name="connsiteY19" fmla="*/ 2456650 h 3003951"/>
                  <a:gd name="connsiteX20" fmla="*/ 2117852 w 3001345"/>
                  <a:gd name="connsiteY20" fmla="*/ 2197735 h 3003951"/>
                  <a:gd name="connsiteX21" fmla="*/ 2311659 w 3001345"/>
                  <a:gd name="connsiteY21" fmla="*/ 2764617 h 3003951"/>
                  <a:gd name="connsiteX22" fmla="*/ 1858296 w 3001345"/>
                  <a:gd name="connsiteY22" fmla="*/ 2371566 h 3003951"/>
                  <a:gd name="connsiteX23" fmla="*/ 1892357 w 3001345"/>
                  <a:gd name="connsiteY23" fmla="*/ 2952186 h 3003951"/>
                  <a:gd name="connsiteX24" fmla="*/ 1572545 w 3001345"/>
                  <a:gd name="connsiteY24" fmla="*/ 2433478 h 3003951"/>
                  <a:gd name="connsiteX25" fmla="*/ 1415217 w 3001345"/>
                  <a:gd name="connsiteY25" fmla="*/ 3003951 h 3003951"/>
                  <a:gd name="connsiteX26" fmla="*/ 1322514 w 3001345"/>
                  <a:gd name="connsiteY26" fmla="*/ 2412047 h 3003951"/>
                  <a:gd name="connsiteX27" fmla="*/ 955073 w 3001345"/>
                  <a:gd name="connsiteY27" fmla="*/ 2894366 h 3003951"/>
                  <a:gd name="connsiteX28" fmla="*/ 1077245 w 3001345"/>
                  <a:gd name="connsiteY28" fmla="*/ 2333466 h 3003951"/>
                  <a:gd name="connsiteX29" fmla="*/ 552330 w 3001345"/>
                  <a:gd name="connsiteY29" fmla="*/ 2666954 h 3003951"/>
                  <a:gd name="connsiteX30" fmla="*/ 803402 w 3001345"/>
                  <a:gd name="connsiteY30" fmla="*/ 2133441 h 3003951"/>
                  <a:gd name="connsiteX31" fmla="*/ 236175 w 3001345"/>
                  <a:gd name="connsiteY31" fmla="*/ 2306698 h 3003951"/>
                  <a:gd name="connsiteX32" fmla="*/ 634333 w 3001345"/>
                  <a:gd name="connsiteY32" fmla="*/ 1842928 h 3003951"/>
                  <a:gd name="connsiteX33" fmla="*/ 52846 w 3001345"/>
                  <a:gd name="connsiteY33" fmla="*/ 1876666 h 3003951"/>
                  <a:gd name="connsiteX34" fmla="*/ 560514 w 3001345"/>
                  <a:gd name="connsiteY34" fmla="*/ 1557178 h 3003951"/>
                  <a:gd name="connsiteX35" fmla="*/ 0 w 3001345"/>
                  <a:gd name="connsiteY35" fmla="*/ 1434730 h 3003951"/>
                  <a:gd name="connsiteX36" fmla="*/ 581945 w 3001345"/>
                  <a:gd name="connsiteY36" fmla="*/ 1280953 h 3003951"/>
                  <a:gd name="connsiteX37" fmla="*/ 90949 w 3001345"/>
                  <a:gd name="connsiteY37" fmla="*/ 991674 h 3003951"/>
                  <a:gd name="connsiteX38" fmla="*/ 703389 w 3001345"/>
                  <a:gd name="connsiteY38" fmla="*/ 992822 h 3003951"/>
                  <a:gd name="connsiteX39" fmla="*/ 315726 w 3001345"/>
                  <a:gd name="connsiteY39" fmla="*/ 581214 h 3003951"/>
                  <a:gd name="connsiteX0" fmla="*/ 315726 w 3001345"/>
                  <a:gd name="connsiteY0" fmla="*/ 581214 h 3003951"/>
                  <a:gd name="connsiteX1" fmla="*/ 908177 w 3001345"/>
                  <a:gd name="connsiteY1" fmla="*/ 757078 h 3003951"/>
                  <a:gd name="connsiteX2" fmla="*/ 634583 w 3001345"/>
                  <a:gd name="connsiteY2" fmla="*/ 273515 h 3003951"/>
                  <a:gd name="connsiteX3" fmla="*/ 1117727 w 3001345"/>
                  <a:gd name="connsiteY3" fmla="*/ 640397 h 3003951"/>
                  <a:gd name="connsiteX4" fmla="*/ 1022321 w 3001345"/>
                  <a:gd name="connsiteY4" fmla="*/ 77335 h 3003951"/>
                  <a:gd name="connsiteX5" fmla="*/ 1411990 w 3001345"/>
                  <a:gd name="connsiteY5" fmla="*/ 0 h 3003951"/>
                  <a:gd name="connsiteX6" fmla="*/ 1780189 w 3001345"/>
                  <a:gd name="connsiteY6" fmla="*/ 24034 h 3003951"/>
                  <a:gd name="connsiteX7" fmla="*/ 2168723 w 3001345"/>
                  <a:gd name="connsiteY7" fmla="*/ 159729 h 3003951"/>
                  <a:gd name="connsiteX8" fmla="*/ 1986882 w 3001345"/>
                  <a:gd name="connsiteY8" fmla="*/ 711835 h 3003951"/>
                  <a:gd name="connsiteX9" fmla="*/ 2556152 w 3001345"/>
                  <a:gd name="connsiteY9" fmla="*/ 432109 h 3003951"/>
                  <a:gd name="connsiteX10" fmla="*/ 2229771 w 3001345"/>
                  <a:gd name="connsiteY10" fmla="*/ 928528 h 3003951"/>
                  <a:gd name="connsiteX11" fmla="*/ 2814985 w 3001345"/>
                  <a:gd name="connsiteY11" fmla="*/ 784443 h 3003951"/>
                  <a:gd name="connsiteX12" fmla="*/ 2363120 w 3001345"/>
                  <a:gd name="connsiteY12" fmla="*/ 1171416 h 3003951"/>
                  <a:gd name="connsiteX13" fmla="*/ 2971899 w 3001345"/>
                  <a:gd name="connsiteY13" fmla="*/ 1183808 h 3003951"/>
                  <a:gd name="connsiteX14" fmla="*/ 2434558 w 3001345"/>
                  <a:gd name="connsiteY14" fmla="*/ 1416685 h 3003951"/>
                  <a:gd name="connsiteX15" fmla="*/ 3001345 w 3001345"/>
                  <a:gd name="connsiteY15" fmla="*/ 1603203 h 3003951"/>
                  <a:gd name="connsiteX16" fmla="*/ 2415507 w 3001345"/>
                  <a:gd name="connsiteY16" fmla="*/ 1690529 h 3003951"/>
                  <a:gd name="connsiteX17" fmla="*/ 2896891 w 3001345"/>
                  <a:gd name="connsiteY17" fmla="*/ 2054801 h 3003951"/>
                  <a:gd name="connsiteX18" fmla="*/ 2303590 w 3001345"/>
                  <a:gd name="connsiteY18" fmla="*/ 1976278 h 3003951"/>
                  <a:gd name="connsiteX19" fmla="*/ 2659680 w 3001345"/>
                  <a:gd name="connsiteY19" fmla="*/ 2456650 h 3003951"/>
                  <a:gd name="connsiteX20" fmla="*/ 2117852 w 3001345"/>
                  <a:gd name="connsiteY20" fmla="*/ 2197735 h 3003951"/>
                  <a:gd name="connsiteX21" fmla="*/ 2311659 w 3001345"/>
                  <a:gd name="connsiteY21" fmla="*/ 2764617 h 3003951"/>
                  <a:gd name="connsiteX22" fmla="*/ 1858296 w 3001345"/>
                  <a:gd name="connsiteY22" fmla="*/ 2371566 h 3003951"/>
                  <a:gd name="connsiteX23" fmla="*/ 1892357 w 3001345"/>
                  <a:gd name="connsiteY23" fmla="*/ 2952186 h 3003951"/>
                  <a:gd name="connsiteX24" fmla="*/ 1572545 w 3001345"/>
                  <a:gd name="connsiteY24" fmla="*/ 2433478 h 3003951"/>
                  <a:gd name="connsiteX25" fmla="*/ 1415217 w 3001345"/>
                  <a:gd name="connsiteY25" fmla="*/ 3003951 h 3003951"/>
                  <a:gd name="connsiteX26" fmla="*/ 1322514 w 3001345"/>
                  <a:gd name="connsiteY26" fmla="*/ 2412047 h 3003951"/>
                  <a:gd name="connsiteX27" fmla="*/ 955073 w 3001345"/>
                  <a:gd name="connsiteY27" fmla="*/ 2894366 h 3003951"/>
                  <a:gd name="connsiteX28" fmla="*/ 1077245 w 3001345"/>
                  <a:gd name="connsiteY28" fmla="*/ 2333466 h 3003951"/>
                  <a:gd name="connsiteX29" fmla="*/ 552330 w 3001345"/>
                  <a:gd name="connsiteY29" fmla="*/ 2666954 h 3003951"/>
                  <a:gd name="connsiteX30" fmla="*/ 803402 w 3001345"/>
                  <a:gd name="connsiteY30" fmla="*/ 2133441 h 3003951"/>
                  <a:gd name="connsiteX31" fmla="*/ 236175 w 3001345"/>
                  <a:gd name="connsiteY31" fmla="*/ 2306698 h 3003951"/>
                  <a:gd name="connsiteX32" fmla="*/ 634333 w 3001345"/>
                  <a:gd name="connsiteY32" fmla="*/ 1842928 h 3003951"/>
                  <a:gd name="connsiteX33" fmla="*/ 52846 w 3001345"/>
                  <a:gd name="connsiteY33" fmla="*/ 1876666 h 3003951"/>
                  <a:gd name="connsiteX34" fmla="*/ 560514 w 3001345"/>
                  <a:gd name="connsiteY34" fmla="*/ 1557178 h 3003951"/>
                  <a:gd name="connsiteX35" fmla="*/ 0 w 3001345"/>
                  <a:gd name="connsiteY35" fmla="*/ 1434730 h 3003951"/>
                  <a:gd name="connsiteX36" fmla="*/ 581945 w 3001345"/>
                  <a:gd name="connsiteY36" fmla="*/ 1280953 h 3003951"/>
                  <a:gd name="connsiteX37" fmla="*/ 90949 w 3001345"/>
                  <a:gd name="connsiteY37" fmla="*/ 991674 h 3003951"/>
                  <a:gd name="connsiteX38" fmla="*/ 703389 w 3001345"/>
                  <a:gd name="connsiteY38" fmla="*/ 992822 h 3003951"/>
                  <a:gd name="connsiteX39" fmla="*/ 315726 w 3001345"/>
                  <a:gd name="connsiteY39" fmla="*/ 581214 h 3003951"/>
                  <a:gd name="connsiteX0" fmla="*/ 315726 w 3001345"/>
                  <a:gd name="connsiteY0" fmla="*/ 581214 h 3003951"/>
                  <a:gd name="connsiteX1" fmla="*/ 908177 w 3001345"/>
                  <a:gd name="connsiteY1" fmla="*/ 757078 h 3003951"/>
                  <a:gd name="connsiteX2" fmla="*/ 634583 w 3001345"/>
                  <a:gd name="connsiteY2" fmla="*/ 273515 h 3003951"/>
                  <a:gd name="connsiteX3" fmla="*/ 1117727 w 3001345"/>
                  <a:gd name="connsiteY3" fmla="*/ 640397 h 3003951"/>
                  <a:gd name="connsiteX4" fmla="*/ 1022321 w 3001345"/>
                  <a:gd name="connsiteY4" fmla="*/ 77335 h 3003951"/>
                  <a:gd name="connsiteX5" fmla="*/ 1411990 w 3001345"/>
                  <a:gd name="connsiteY5" fmla="*/ 0 h 3003951"/>
                  <a:gd name="connsiteX6" fmla="*/ 1780189 w 3001345"/>
                  <a:gd name="connsiteY6" fmla="*/ 24034 h 3003951"/>
                  <a:gd name="connsiteX7" fmla="*/ 1944020 w 3001345"/>
                  <a:gd name="connsiteY7" fmla="*/ 80803 h 3003951"/>
                  <a:gd name="connsiteX8" fmla="*/ 2168723 w 3001345"/>
                  <a:gd name="connsiteY8" fmla="*/ 159729 h 3003951"/>
                  <a:gd name="connsiteX9" fmla="*/ 1986882 w 3001345"/>
                  <a:gd name="connsiteY9" fmla="*/ 711835 h 3003951"/>
                  <a:gd name="connsiteX10" fmla="*/ 2556152 w 3001345"/>
                  <a:gd name="connsiteY10" fmla="*/ 432109 h 3003951"/>
                  <a:gd name="connsiteX11" fmla="*/ 2229771 w 3001345"/>
                  <a:gd name="connsiteY11" fmla="*/ 928528 h 3003951"/>
                  <a:gd name="connsiteX12" fmla="*/ 2814985 w 3001345"/>
                  <a:gd name="connsiteY12" fmla="*/ 784443 h 3003951"/>
                  <a:gd name="connsiteX13" fmla="*/ 2363120 w 3001345"/>
                  <a:gd name="connsiteY13" fmla="*/ 1171416 h 3003951"/>
                  <a:gd name="connsiteX14" fmla="*/ 2971899 w 3001345"/>
                  <a:gd name="connsiteY14" fmla="*/ 1183808 h 3003951"/>
                  <a:gd name="connsiteX15" fmla="*/ 2434558 w 3001345"/>
                  <a:gd name="connsiteY15" fmla="*/ 1416685 h 3003951"/>
                  <a:gd name="connsiteX16" fmla="*/ 3001345 w 3001345"/>
                  <a:gd name="connsiteY16" fmla="*/ 1603203 h 3003951"/>
                  <a:gd name="connsiteX17" fmla="*/ 2415507 w 3001345"/>
                  <a:gd name="connsiteY17" fmla="*/ 1690529 h 3003951"/>
                  <a:gd name="connsiteX18" fmla="*/ 2896891 w 3001345"/>
                  <a:gd name="connsiteY18" fmla="*/ 2054801 h 3003951"/>
                  <a:gd name="connsiteX19" fmla="*/ 2303590 w 3001345"/>
                  <a:gd name="connsiteY19" fmla="*/ 1976278 h 3003951"/>
                  <a:gd name="connsiteX20" fmla="*/ 2659680 w 3001345"/>
                  <a:gd name="connsiteY20" fmla="*/ 2456650 h 3003951"/>
                  <a:gd name="connsiteX21" fmla="*/ 2117852 w 3001345"/>
                  <a:gd name="connsiteY21" fmla="*/ 2197735 h 3003951"/>
                  <a:gd name="connsiteX22" fmla="*/ 2311659 w 3001345"/>
                  <a:gd name="connsiteY22" fmla="*/ 2764617 h 3003951"/>
                  <a:gd name="connsiteX23" fmla="*/ 1858296 w 3001345"/>
                  <a:gd name="connsiteY23" fmla="*/ 2371566 h 3003951"/>
                  <a:gd name="connsiteX24" fmla="*/ 1892357 w 3001345"/>
                  <a:gd name="connsiteY24" fmla="*/ 2952186 h 3003951"/>
                  <a:gd name="connsiteX25" fmla="*/ 1572545 w 3001345"/>
                  <a:gd name="connsiteY25" fmla="*/ 2433478 h 3003951"/>
                  <a:gd name="connsiteX26" fmla="*/ 1415217 w 3001345"/>
                  <a:gd name="connsiteY26" fmla="*/ 3003951 h 3003951"/>
                  <a:gd name="connsiteX27" fmla="*/ 1322514 w 3001345"/>
                  <a:gd name="connsiteY27" fmla="*/ 2412047 h 3003951"/>
                  <a:gd name="connsiteX28" fmla="*/ 955073 w 3001345"/>
                  <a:gd name="connsiteY28" fmla="*/ 2894366 h 3003951"/>
                  <a:gd name="connsiteX29" fmla="*/ 1077245 w 3001345"/>
                  <a:gd name="connsiteY29" fmla="*/ 2333466 h 3003951"/>
                  <a:gd name="connsiteX30" fmla="*/ 552330 w 3001345"/>
                  <a:gd name="connsiteY30" fmla="*/ 2666954 h 3003951"/>
                  <a:gd name="connsiteX31" fmla="*/ 803402 w 3001345"/>
                  <a:gd name="connsiteY31" fmla="*/ 2133441 h 3003951"/>
                  <a:gd name="connsiteX32" fmla="*/ 236175 w 3001345"/>
                  <a:gd name="connsiteY32" fmla="*/ 2306698 h 3003951"/>
                  <a:gd name="connsiteX33" fmla="*/ 634333 w 3001345"/>
                  <a:gd name="connsiteY33" fmla="*/ 1842928 h 3003951"/>
                  <a:gd name="connsiteX34" fmla="*/ 52846 w 3001345"/>
                  <a:gd name="connsiteY34" fmla="*/ 1876666 h 3003951"/>
                  <a:gd name="connsiteX35" fmla="*/ 560514 w 3001345"/>
                  <a:gd name="connsiteY35" fmla="*/ 1557178 h 3003951"/>
                  <a:gd name="connsiteX36" fmla="*/ 0 w 3001345"/>
                  <a:gd name="connsiteY36" fmla="*/ 1434730 h 3003951"/>
                  <a:gd name="connsiteX37" fmla="*/ 581945 w 3001345"/>
                  <a:gd name="connsiteY37" fmla="*/ 1280953 h 3003951"/>
                  <a:gd name="connsiteX38" fmla="*/ 90949 w 3001345"/>
                  <a:gd name="connsiteY38" fmla="*/ 991674 h 3003951"/>
                  <a:gd name="connsiteX39" fmla="*/ 703389 w 3001345"/>
                  <a:gd name="connsiteY39" fmla="*/ 992822 h 3003951"/>
                  <a:gd name="connsiteX40" fmla="*/ 315726 w 3001345"/>
                  <a:gd name="connsiteY40" fmla="*/ 581214 h 3003951"/>
                  <a:gd name="connsiteX0" fmla="*/ 315726 w 3001345"/>
                  <a:gd name="connsiteY0" fmla="*/ 581214 h 3003951"/>
                  <a:gd name="connsiteX1" fmla="*/ 908177 w 3001345"/>
                  <a:gd name="connsiteY1" fmla="*/ 757078 h 3003951"/>
                  <a:gd name="connsiteX2" fmla="*/ 634583 w 3001345"/>
                  <a:gd name="connsiteY2" fmla="*/ 273515 h 3003951"/>
                  <a:gd name="connsiteX3" fmla="*/ 1117727 w 3001345"/>
                  <a:gd name="connsiteY3" fmla="*/ 640397 h 3003951"/>
                  <a:gd name="connsiteX4" fmla="*/ 1022321 w 3001345"/>
                  <a:gd name="connsiteY4" fmla="*/ 77335 h 3003951"/>
                  <a:gd name="connsiteX5" fmla="*/ 1411990 w 3001345"/>
                  <a:gd name="connsiteY5" fmla="*/ 0 h 3003951"/>
                  <a:gd name="connsiteX6" fmla="*/ 1780189 w 3001345"/>
                  <a:gd name="connsiteY6" fmla="*/ 24034 h 3003951"/>
                  <a:gd name="connsiteX7" fmla="*/ 1732089 w 3001345"/>
                  <a:gd name="connsiteY7" fmla="*/ 585628 h 3003951"/>
                  <a:gd name="connsiteX8" fmla="*/ 2168723 w 3001345"/>
                  <a:gd name="connsiteY8" fmla="*/ 159729 h 3003951"/>
                  <a:gd name="connsiteX9" fmla="*/ 1986882 w 3001345"/>
                  <a:gd name="connsiteY9" fmla="*/ 711835 h 3003951"/>
                  <a:gd name="connsiteX10" fmla="*/ 2556152 w 3001345"/>
                  <a:gd name="connsiteY10" fmla="*/ 432109 h 3003951"/>
                  <a:gd name="connsiteX11" fmla="*/ 2229771 w 3001345"/>
                  <a:gd name="connsiteY11" fmla="*/ 928528 h 3003951"/>
                  <a:gd name="connsiteX12" fmla="*/ 2814985 w 3001345"/>
                  <a:gd name="connsiteY12" fmla="*/ 784443 h 3003951"/>
                  <a:gd name="connsiteX13" fmla="*/ 2363120 w 3001345"/>
                  <a:gd name="connsiteY13" fmla="*/ 1171416 h 3003951"/>
                  <a:gd name="connsiteX14" fmla="*/ 2971899 w 3001345"/>
                  <a:gd name="connsiteY14" fmla="*/ 1183808 h 3003951"/>
                  <a:gd name="connsiteX15" fmla="*/ 2434558 w 3001345"/>
                  <a:gd name="connsiteY15" fmla="*/ 1416685 h 3003951"/>
                  <a:gd name="connsiteX16" fmla="*/ 3001345 w 3001345"/>
                  <a:gd name="connsiteY16" fmla="*/ 1603203 h 3003951"/>
                  <a:gd name="connsiteX17" fmla="*/ 2415507 w 3001345"/>
                  <a:gd name="connsiteY17" fmla="*/ 1690529 h 3003951"/>
                  <a:gd name="connsiteX18" fmla="*/ 2896891 w 3001345"/>
                  <a:gd name="connsiteY18" fmla="*/ 2054801 h 3003951"/>
                  <a:gd name="connsiteX19" fmla="*/ 2303590 w 3001345"/>
                  <a:gd name="connsiteY19" fmla="*/ 1976278 h 3003951"/>
                  <a:gd name="connsiteX20" fmla="*/ 2659680 w 3001345"/>
                  <a:gd name="connsiteY20" fmla="*/ 2456650 h 3003951"/>
                  <a:gd name="connsiteX21" fmla="*/ 2117852 w 3001345"/>
                  <a:gd name="connsiteY21" fmla="*/ 2197735 h 3003951"/>
                  <a:gd name="connsiteX22" fmla="*/ 2311659 w 3001345"/>
                  <a:gd name="connsiteY22" fmla="*/ 2764617 h 3003951"/>
                  <a:gd name="connsiteX23" fmla="*/ 1858296 w 3001345"/>
                  <a:gd name="connsiteY23" fmla="*/ 2371566 h 3003951"/>
                  <a:gd name="connsiteX24" fmla="*/ 1892357 w 3001345"/>
                  <a:gd name="connsiteY24" fmla="*/ 2952186 h 3003951"/>
                  <a:gd name="connsiteX25" fmla="*/ 1572545 w 3001345"/>
                  <a:gd name="connsiteY25" fmla="*/ 2433478 h 3003951"/>
                  <a:gd name="connsiteX26" fmla="*/ 1415217 w 3001345"/>
                  <a:gd name="connsiteY26" fmla="*/ 3003951 h 3003951"/>
                  <a:gd name="connsiteX27" fmla="*/ 1322514 w 3001345"/>
                  <a:gd name="connsiteY27" fmla="*/ 2412047 h 3003951"/>
                  <a:gd name="connsiteX28" fmla="*/ 955073 w 3001345"/>
                  <a:gd name="connsiteY28" fmla="*/ 2894366 h 3003951"/>
                  <a:gd name="connsiteX29" fmla="*/ 1077245 w 3001345"/>
                  <a:gd name="connsiteY29" fmla="*/ 2333466 h 3003951"/>
                  <a:gd name="connsiteX30" fmla="*/ 552330 w 3001345"/>
                  <a:gd name="connsiteY30" fmla="*/ 2666954 h 3003951"/>
                  <a:gd name="connsiteX31" fmla="*/ 803402 w 3001345"/>
                  <a:gd name="connsiteY31" fmla="*/ 2133441 h 3003951"/>
                  <a:gd name="connsiteX32" fmla="*/ 236175 w 3001345"/>
                  <a:gd name="connsiteY32" fmla="*/ 2306698 h 3003951"/>
                  <a:gd name="connsiteX33" fmla="*/ 634333 w 3001345"/>
                  <a:gd name="connsiteY33" fmla="*/ 1842928 h 3003951"/>
                  <a:gd name="connsiteX34" fmla="*/ 52846 w 3001345"/>
                  <a:gd name="connsiteY34" fmla="*/ 1876666 h 3003951"/>
                  <a:gd name="connsiteX35" fmla="*/ 560514 w 3001345"/>
                  <a:gd name="connsiteY35" fmla="*/ 1557178 h 3003951"/>
                  <a:gd name="connsiteX36" fmla="*/ 0 w 3001345"/>
                  <a:gd name="connsiteY36" fmla="*/ 1434730 h 3003951"/>
                  <a:gd name="connsiteX37" fmla="*/ 581945 w 3001345"/>
                  <a:gd name="connsiteY37" fmla="*/ 1280953 h 3003951"/>
                  <a:gd name="connsiteX38" fmla="*/ 90949 w 3001345"/>
                  <a:gd name="connsiteY38" fmla="*/ 991674 h 3003951"/>
                  <a:gd name="connsiteX39" fmla="*/ 703389 w 3001345"/>
                  <a:gd name="connsiteY39" fmla="*/ 992822 h 3003951"/>
                  <a:gd name="connsiteX40" fmla="*/ 315726 w 3001345"/>
                  <a:gd name="connsiteY40" fmla="*/ 581214 h 3003951"/>
                  <a:gd name="connsiteX0" fmla="*/ 315726 w 3001345"/>
                  <a:gd name="connsiteY0" fmla="*/ 581214 h 3003951"/>
                  <a:gd name="connsiteX1" fmla="*/ 908177 w 3001345"/>
                  <a:gd name="connsiteY1" fmla="*/ 757078 h 3003951"/>
                  <a:gd name="connsiteX2" fmla="*/ 634583 w 3001345"/>
                  <a:gd name="connsiteY2" fmla="*/ 273515 h 3003951"/>
                  <a:gd name="connsiteX3" fmla="*/ 1117727 w 3001345"/>
                  <a:gd name="connsiteY3" fmla="*/ 640397 h 3003951"/>
                  <a:gd name="connsiteX4" fmla="*/ 1022321 w 3001345"/>
                  <a:gd name="connsiteY4" fmla="*/ 77335 h 3003951"/>
                  <a:gd name="connsiteX5" fmla="*/ 1411990 w 3001345"/>
                  <a:gd name="connsiteY5" fmla="*/ 0 h 3003951"/>
                  <a:gd name="connsiteX6" fmla="*/ 1780189 w 3001345"/>
                  <a:gd name="connsiteY6" fmla="*/ 24034 h 3003951"/>
                  <a:gd name="connsiteX7" fmla="*/ 1732089 w 3001345"/>
                  <a:gd name="connsiteY7" fmla="*/ 585628 h 3003951"/>
                  <a:gd name="connsiteX8" fmla="*/ 2168723 w 3001345"/>
                  <a:gd name="connsiteY8" fmla="*/ 159729 h 3003951"/>
                  <a:gd name="connsiteX9" fmla="*/ 1986882 w 3001345"/>
                  <a:gd name="connsiteY9" fmla="*/ 711835 h 3003951"/>
                  <a:gd name="connsiteX10" fmla="*/ 2546627 w 3001345"/>
                  <a:gd name="connsiteY10" fmla="*/ 427346 h 3003951"/>
                  <a:gd name="connsiteX11" fmla="*/ 2229771 w 3001345"/>
                  <a:gd name="connsiteY11" fmla="*/ 928528 h 3003951"/>
                  <a:gd name="connsiteX12" fmla="*/ 2814985 w 3001345"/>
                  <a:gd name="connsiteY12" fmla="*/ 784443 h 3003951"/>
                  <a:gd name="connsiteX13" fmla="*/ 2363120 w 3001345"/>
                  <a:gd name="connsiteY13" fmla="*/ 1171416 h 3003951"/>
                  <a:gd name="connsiteX14" fmla="*/ 2971899 w 3001345"/>
                  <a:gd name="connsiteY14" fmla="*/ 1183808 h 3003951"/>
                  <a:gd name="connsiteX15" fmla="*/ 2434558 w 3001345"/>
                  <a:gd name="connsiteY15" fmla="*/ 1416685 h 3003951"/>
                  <a:gd name="connsiteX16" fmla="*/ 3001345 w 3001345"/>
                  <a:gd name="connsiteY16" fmla="*/ 1603203 h 3003951"/>
                  <a:gd name="connsiteX17" fmla="*/ 2415507 w 3001345"/>
                  <a:gd name="connsiteY17" fmla="*/ 1690529 h 3003951"/>
                  <a:gd name="connsiteX18" fmla="*/ 2896891 w 3001345"/>
                  <a:gd name="connsiteY18" fmla="*/ 2054801 h 3003951"/>
                  <a:gd name="connsiteX19" fmla="*/ 2303590 w 3001345"/>
                  <a:gd name="connsiteY19" fmla="*/ 1976278 h 3003951"/>
                  <a:gd name="connsiteX20" fmla="*/ 2659680 w 3001345"/>
                  <a:gd name="connsiteY20" fmla="*/ 2456650 h 3003951"/>
                  <a:gd name="connsiteX21" fmla="*/ 2117852 w 3001345"/>
                  <a:gd name="connsiteY21" fmla="*/ 2197735 h 3003951"/>
                  <a:gd name="connsiteX22" fmla="*/ 2311659 w 3001345"/>
                  <a:gd name="connsiteY22" fmla="*/ 2764617 h 3003951"/>
                  <a:gd name="connsiteX23" fmla="*/ 1858296 w 3001345"/>
                  <a:gd name="connsiteY23" fmla="*/ 2371566 h 3003951"/>
                  <a:gd name="connsiteX24" fmla="*/ 1892357 w 3001345"/>
                  <a:gd name="connsiteY24" fmla="*/ 2952186 h 3003951"/>
                  <a:gd name="connsiteX25" fmla="*/ 1572545 w 3001345"/>
                  <a:gd name="connsiteY25" fmla="*/ 2433478 h 3003951"/>
                  <a:gd name="connsiteX26" fmla="*/ 1415217 w 3001345"/>
                  <a:gd name="connsiteY26" fmla="*/ 3003951 h 3003951"/>
                  <a:gd name="connsiteX27" fmla="*/ 1322514 w 3001345"/>
                  <a:gd name="connsiteY27" fmla="*/ 2412047 h 3003951"/>
                  <a:gd name="connsiteX28" fmla="*/ 955073 w 3001345"/>
                  <a:gd name="connsiteY28" fmla="*/ 2894366 h 3003951"/>
                  <a:gd name="connsiteX29" fmla="*/ 1077245 w 3001345"/>
                  <a:gd name="connsiteY29" fmla="*/ 2333466 h 3003951"/>
                  <a:gd name="connsiteX30" fmla="*/ 552330 w 3001345"/>
                  <a:gd name="connsiteY30" fmla="*/ 2666954 h 3003951"/>
                  <a:gd name="connsiteX31" fmla="*/ 803402 w 3001345"/>
                  <a:gd name="connsiteY31" fmla="*/ 2133441 h 3003951"/>
                  <a:gd name="connsiteX32" fmla="*/ 236175 w 3001345"/>
                  <a:gd name="connsiteY32" fmla="*/ 2306698 h 3003951"/>
                  <a:gd name="connsiteX33" fmla="*/ 634333 w 3001345"/>
                  <a:gd name="connsiteY33" fmla="*/ 1842928 h 3003951"/>
                  <a:gd name="connsiteX34" fmla="*/ 52846 w 3001345"/>
                  <a:gd name="connsiteY34" fmla="*/ 1876666 h 3003951"/>
                  <a:gd name="connsiteX35" fmla="*/ 560514 w 3001345"/>
                  <a:gd name="connsiteY35" fmla="*/ 1557178 h 3003951"/>
                  <a:gd name="connsiteX36" fmla="*/ 0 w 3001345"/>
                  <a:gd name="connsiteY36" fmla="*/ 1434730 h 3003951"/>
                  <a:gd name="connsiteX37" fmla="*/ 581945 w 3001345"/>
                  <a:gd name="connsiteY37" fmla="*/ 1280953 h 3003951"/>
                  <a:gd name="connsiteX38" fmla="*/ 90949 w 3001345"/>
                  <a:gd name="connsiteY38" fmla="*/ 991674 h 3003951"/>
                  <a:gd name="connsiteX39" fmla="*/ 703389 w 3001345"/>
                  <a:gd name="connsiteY39" fmla="*/ 992822 h 3003951"/>
                  <a:gd name="connsiteX40" fmla="*/ 315726 w 3001345"/>
                  <a:gd name="connsiteY40" fmla="*/ 581214 h 3003951"/>
                  <a:gd name="connsiteX0" fmla="*/ 315726 w 3001345"/>
                  <a:gd name="connsiteY0" fmla="*/ 581214 h 3003951"/>
                  <a:gd name="connsiteX1" fmla="*/ 908177 w 3001345"/>
                  <a:gd name="connsiteY1" fmla="*/ 757078 h 3003951"/>
                  <a:gd name="connsiteX2" fmla="*/ 634583 w 3001345"/>
                  <a:gd name="connsiteY2" fmla="*/ 273515 h 3003951"/>
                  <a:gd name="connsiteX3" fmla="*/ 1117727 w 3001345"/>
                  <a:gd name="connsiteY3" fmla="*/ 640397 h 3003951"/>
                  <a:gd name="connsiteX4" fmla="*/ 1022321 w 3001345"/>
                  <a:gd name="connsiteY4" fmla="*/ 77335 h 3003951"/>
                  <a:gd name="connsiteX5" fmla="*/ 1411990 w 3001345"/>
                  <a:gd name="connsiteY5" fmla="*/ 0 h 3003951"/>
                  <a:gd name="connsiteX6" fmla="*/ 1579689 w 3001345"/>
                  <a:gd name="connsiteY6" fmla="*/ 11747 h 3003951"/>
                  <a:gd name="connsiteX7" fmla="*/ 1780189 w 3001345"/>
                  <a:gd name="connsiteY7" fmla="*/ 24034 h 3003951"/>
                  <a:gd name="connsiteX8" fmla="*/ 1732089 w 3001345"/>
                  <a:gd name="connsiteY8" fmla="*/ 585628 h 3003951"/>
                  <a:gd name="connsiteX9" fmla="*/ 2168723 w 3001345"/>
                  <a:gd name="connsiteY9" fmla="*/ 159729 h 3003951"/>
                  <a:gd name="connsiteX10" fmla="*/ 1986882 w 3001345"/>
                  <a:gd name="connsiteY10" fmla="*/ 711835 h 3003951"/>
                  <a:gd name="connsiteX11" fmla="*/ 2546627 w 3001345"/>
                  <a:gd name="connsiteY11" fmla="*/ 427346 h 3003951"/>
                  <a:gd name="connsiteX12" fmla="*/ 2229771 w 3001345"/>
                  <a:gd name="connsiteY12" fmla="*/ 928528 h 3003951"/>
                  <a:gd name="connsiteX13" fmla="*/ 2814985 w 3001345"/>
                  <a:gd name="connsiteY13" fmla="*/ 784443 h 3003951"/>
                  <a:gd name="connsiteX14" fmla="*/ 2363120 w 3001345"/>
                  <a:gd name="connsiteY14" fmla="*/ 1171416 h 3003951"/>
                  <a:gd name="connsiteX15" fmla="*/ 2971899 w 3001345"/>
                  <a:gd name="connsiteY15" fmla="*/ 1183808 h 3003951"/>
                  <a:gd name="connsiteX16" fmla="*/ 2434558 w 3001345"/>
                  <a:gd name="connsiteY16" fmla="*/ 1416685 h 3003951"/>
                  <a:gd name="connsiteX17" fmla="*/ 3001345 w 3001345"/>
                  <a:gd name="connsiteY17" fmla="*/ 1603203 h 3003951"/>
                  <a:gd name="connsiteX18" fmla="*/ 2415507 w 3001345"/>
                  <a:gd name="connsiteY18" fmla="*/ 1690529 h 3003951"/>
                  <a:gd name="connsiteX19" fmla="*/ 2896891 w 3001345"/>
                  <a:gd name="connsiteY19" fmla="*/ 2054801 h 3003951"/>
                  <a:gd name="connsiteX20" fmla="*/ 2303590 w 3001345"/>
                  <a:gd name="connsiteY20" fmla="*/ 1976278 h 3003951"/>
                  <a:gd name="connsiteX21" fmla="*/ 2659680 w 3001345"/>
                  <a:gd name="connsiteY21" fmla="*/ 2456650 h 3003951"/>
                  <a:gd name="connsiteX22" fmla="*/ 2117852 w 3001345"/>
                  <a:gd name="connsiteY22" fmla="*/ 2197735 h 3003951"/>
                  <a:gd name="connsiteX23" fmla="*/ 2311659 w 3001345"/>
                  <a:gd name="connsiteY23" fmla="*/ 2764617 h 3003951"/>
                  <a:gd name="connsiteX24" fmla="*/ 1858296 w 3001345"/>
                  <a:gd name="connsiteY24" fmla="*/ 2371566 h 3003951"/>
                  <a:gd name="connsiteX25" fmla="*/ 1892357 w 3001345"/>
                  <a:gd name="connsiteY25" fmla="*/ 2952186 h 3003951"/>
                  <a:gd name="connsiteX26" fmla="*/ 1572545 w 3001345"/>
                  <a:gd name="connsiteY26" fmla="*/ 2433478 h 3003951"/>
                  <a:gd name="connsiteX27" fmla="*/ 1415217 w 3001345"/>
                  <a:gd name="connsiteY27" fmla="*/ 3003951 h 3003951"/>
                  <a:gd name="connsiteX28" fmla="*/ 1322514 w 3001345"/>
                  <a:gd name="connsiteY28" fmla="*/ 2412047 h 3003951"/>
                  <a:gd name="connsiteX29" fmla="*/ 955073 w 3001345"/>
                  <a:gd name="connsiteY29" fmla="*/ 2894366 h 3003951"/>
                  <a:gd name="connsiteX30" fmla="*/ 1077245 w 3001345"/>
                  <a:gd name="connsiteY30" fmla="*/ 2333466 h 3003951"/>
                  <a:gd name="connsiteX31" fmla="*/ 552330 w 3001345"/>
                  <a:gd name="connsiteY31" fmla="*/ 2666954 h 3003951"/>
                  <a:gd name="connsiteX32" fmla="*/ 803402 w 3001345"/>
                  <a:gd name="connsiteY32" fmla="*/ 2133441 h 3003951"/>
                  <a:gd name="connsiteX33" fmla="*/ 236175 w 3001345"/>
                  <a:gd name="connsiteY33" fmla="*/ 2306698 h 3003951"/>
                  <a:gd name="connsiteX34" fmla="*/ 634333 w 3001345"/>
                  <a:gd name="connsiteY34" fmla="*/ 1842928 h 3003951"/>
                  <a:gd name="connsiteX35" fmla="*/ 52846 w 3001345"/>
                  <a:gd name="connsiteY35" fmla="*/ 1876666 h 3003951"/>
                  <a:gd name="connsiteX36" fmla="*/ 560514 w 3001345"/>
                  <a:gd name="connsiteY36" fmla="*/ 1557178 h 3003951"/>
                  <a:gd name="connsiteX37" fmla="*/ 0 w 3001345"/>
                  <a:gd name="connsiteY37" fmla="*/ 1434730 h 3003951"/>
                  <a:gd name="connsiteX38" fmla="*/ 581945 w 3001345"/>
                  <a:gd name="connsiteY38" fmla="*/ 1280953 h 3003951"/>
                  <a:gd name="connsiteX39" fmla="*/ 90949 w 3001345"/>
                  <a:gd name="connsiteY39" fmla="*/ 991674 h 3003951"/>
                  <a:gd name="connsiteX40" fmla="*/ 703389 w 3001345"/>
                  <a:gd name="connsiteY40" fmla="*/ 992822 h 3003951"/>
                  <a:gd name="connsiteX41" fmla="*/ 315726 w 3001345"/>
                  <a:gd name="connsiteY41" fmla="*/ 581214 h 3003951"/>
                  <a:gd name="connsiteX0" fmla="*/ 315726 w 3001345"/>
                  <a:gd name="connsiteY0" fmla="*/ 581214 h 3003951"/>
                  <a:gd name="connsiteX1" fmla="*/ 908177 w 3001345"/>
                  <a:gd name="connsiteY1" fmla="*/ 757078 h 3003951"/>
                  <a:gd name="connsiteX2" fmla="*/ 634583 w 3001345"/>
                  <a:gd name="connsiteY2" fmla="*/ 273515 h 3003951"/>
                  <a:gd name="connsiteX3" fmla="*/ 1117727 w 3001345"/>
                  <a:gd name="connsiteY3" fmla="*/ 640397 h 3003951"/>
                  <a:gd name="connsiteX4" fmla="*/ 1022321 w 3001345"/>
                  <a:gd name="connsiteY4" fmla="*/ 77335 h 3003951"/>
                  <a:gd name="connsiteX5" fmla="*/ 1411990 w 3001345"/>
                  <a:gd name="connsiteY5" fmla="*/ 0 h 3003951"/>
                  <a:gd name="connsiteX6" fmla="*/ 1546351 w 3001345"/>
                  <a:gd name="connsiteY6" fmla="*/ 566579 h 3003951"/>
                  <a:gd name="connsiteX7" fmla="*/ 1780189 w 3001345"/>
                  <a:gd name="connsiteY7" fmla="*/ 24034 h 3003951"/>
                  <a:gd name="connsiteX8" fmla="*/ 1732089 w 3001345"/>
                  <a:gd name="connsiteY8" fmla="*/ 585628 h 3003951"/>
                  <a:gd name="connsiteX9" fmla="*/ 2168723 w 3001345"/>
                  <a:gd name="connsiteY9" fmla="*/ 159729 h 3003951"/>
                  <a:gd name="connsiteX10" fmla="*/ 1986882 w 3001345"/>
                  <a:gd name="connsiteY10" fmla="*/ 711835 h 3003951"/>
                  <a:gd name="connsiteX11" fmla="*/ 2546627 w 3001345"/>
                  <a:gd name="connsiteY11" fmla="*/ 427346 h 3003951"/>
                  <a:gd name="connsiteX12" fmla="*/ 2229771 w 3001345"/>
                  <a:gd name="connsiteY12" fmla="*/ 928528 h 3003951"/>
                  <a:gd name="connsiteX13" fmla="*/ 2814985 w 3001345"/>
                  <a:gd name="connsiteY13" fmla="*/ 784443 h 3003951"/>
                  <a:gd name="connsiteX14" fmla="*/ 2363120 w 3001345"/>
                  <a:gd name="connsiteY14" fmla="*/ 1171416 h 3003951"/>
                  <a:gd name="connsiteX15" fmla="*/ 2971899 w 3001345"/>
                  <a:gd name="connsiteY15" fmla="*/ 1183808 h 3003951"/>
                  <a:gd name="connsiteX16" fmla="*/ 2434558 w 3001345"/>
                  <a:gd name="connsiteY16" fmla="*/ 1416685 h 3003951"/>
                  <a:gd name="connsiteX17" fmla="*/ 3001345 w 3001345"/>
                  <a:gd name="connsiteY17" fmla="*/ 1603203 h 3003951"/>
                  <a:gd name="connsiteX18" fmla="*/ 2415507 w 3001345"/>
                  <a:gd name="connsiteY18" fmla="*/ 1690529 h 3003951"/>
                  <a:gd name="connsiteX19" fmla="*/ 2896891 w 3001345"/>
                  <a:gd name="connsiteY19" fmla="*/ 2054801 h 3003951"/>
                  <a:gd name="connsiteX20" fmla="*/ 2303590 w 3001345"/>
                  <a:gd name="connsiteY20" fmla="*/ 1976278 h 3003951"/>
                  <a:gd name="connsiteX21" fmla="*/ 2659680 w 3001345"/>
                  <a:gd name="connsiteY21" fmla="*/ 2456650 h 3003951"/>
                  <a:gd name="connsiteX22" fmla="*/ 2117852 w 3001345"/>
                  <a:gd name="connsiteY22" fmla="*/ 2197735 h 3003951"/>
                  <a:gd name="connsiteX23" fmla="*/ 2311659 w 3001345"/>
                  <a:gd name="connsiteY23" fmla="*/ 2764617 h 3003951"/>
                  <a:gd name="connsiteX24" fmla="*/ 1858296 w 3001345"/>
                  <a:gd name="connsiteY24" fmla="*/ 2371566 h 3003951"/>
                  <a:gd name="connsiteX25" fmla="*/ 1892357 w 3001345"/>
                  <a:gd name="connsiteY25" fmla="*/ 2952186 h 3003951"/>
                  <a:gd name="connsiteX26" fmla="*/ 1572545 w 3001345"/>
                  <a:gd name="connsiteY26" fmla="*/ 2433478 h 3003951"/>
                  <a:gd name="connsiteX27" fmla="*/ 1415217 w 3001345"/>
                  <a:gd name="connsiteY27" fmla="*/ 3003951 h 3003951"/>
                  <a:gd name="connsiteX28" fmla="*/ 1322514 w 3001345"/>
                  <a:gd name="connsiteY28" fmla="*/ 2412047 h 3003951"/>
                  <a:gd name="connsiteX29" fmla="*/ 955073 w 3001345"/>
                  <a:gd name="connsiteY29" fmla="*/ 2894366 h 3003951"/>
                  <a:gd name="connsiteX30" fmla="*/ 1077245 w 3001345"/>
                  <a:gd name="connsiteY30" fmla="*/ 2333466 h 3003951"/>
                  <a:gd name="connsiteX31" fmla="*/ 552330 w 3001345"/>
                  <a:gd name="connsiteY31" fmla="*/ 2666954 h 3003951"/>
                  <a:gd name="connsiteX32" fmla="*/ 803402 w 3001345"/>
                  <a:gd name="connsiteY32" fmla="*/ 2133441 h 3003951"/>
                  <a:gd name="connsiteX33" fmla="*/ 236175 w 3001345"/>
                  <a:gd name="connsiteY33" fmla="*/ 2306698 h 3003951"/>
                  <a:gd name="connsiteX34" fmla="*/ 634333 w 3001345"/>
                  <a:gd name="connsiteY34" fmla="*/ 1842928 h 3003951"/>
                  <a:gd name="connsiteX35" fmla="*/ 52846 w 3001345"/>
                  <a:gd name="connsiteY35" fmla="*/ 1876666 h 3003951"/>
                  <a:gd name="connsiteX36" fmla="*/ 560514 w 3001345"/>
                  <a:gd name="connsiteY36" fmla="*/ 1557178 h 3003951"/>
                  <a:gd name="connsiteX37" fmla="*/ 0 w 3001345"/>
                  <a:gd name="connsiteY37" fmla="*/ 1434730 h 3003951"/>
                  <a:gd name="connsiteX38" fmla="*/ 581945 w 3001345"/>
                  <a:gd name="connsiteY38" fmla="*/ 1280953 h 3003951"/>
                  <a:gd name="connsiteX39" fmla="*/ 90949 w 3001345"/>
                  <a:gd name="connsiteY39" fmla="*/ 991674 h 3003951"/>
                  <a:gd name="connsiteX40" fmla="*/ 703389 w 3001345"/>
                  <a:gd name="connsiteY40" fmla="*/ 992822 h 3003951"/>
                  <a:gd name="connsiteX41" fmla="*/ 315726 w 3001345"/>
                  <a:gd name="connsiteY41" fmla="*/ 581214 h 3003951"/>
                  <a:gd name="connsiteX0" fmla="*/ 315726 w 3001345"/>
                  <a:gd name="connsiteY0" fmla="*/ 581214 h 3003951"/>
                  <a:gd name="connsiteX1" fmla="*/ 908177 w 3001345"/>
                  <a:gd name="connsiteY1" fmla="*/ 757078 h 3003951"/>
                  <a:gd name="connsiteX2" fmla="*/ 634583 w 3001345"/>
                  <a:gd name="connsiteY2" fmla="*/ 273515 h 3003951"/>
                  <a:gd name="connsiteX3" fmla="*/ 1117727 w 3001345"/>
                  <a:gd name="connsiteY3" fmla="*/ 640397 h 3003951"/>
                  <a:gd name="connsiteX4" fmla="*/ 1022321 w 3001345"/>
                  <a:gd name="connsiteY4" fmla="*/ 77335 h 3003951"/>
                  <a:gd name="connsiteX5" fmla="*/ 1411990 w 3001345"/>
                  <a:gd name="connsiteY5" fmla="*/ 0 h 3003951"/>
                  <a:gd name="connsiteX6" fmla="*/ 1546351 w 3001345"/>
                  <a:gd name="connsiteY6" fmla="*/ 566579 h 3003951"/>
                  <a:gd name="connsiteX7" fmla="*/ 1773046 w 3001345"/>
                  <a:gd name="connsiteY7" fmla="*/ 24034 h 3003951"/>
                  <a:gd name="connsiteX8" fmla="*/ 1732089 w 3001345"/>
                  <a:gd name="connsiteY8" fmla="*/ 585628 h 3003951"/>
                  <a:gd name="connsiteX9" fmla="*/ 2168723 w 3001345"/>
                  <a:gd name="connsiteY9" fmla="*/ 159729 h 3003951"/>
                  <a:gd name="connsiteX10" fmla="*/ 1986882 w 3001345"/>
                  <a:gd name="connsiteY10" fmla="*/ 711835 h 3003951"/>
                  <a:gd name="connsiteX11" fmla="*/ 2546627 w 3001345"/>
                  <a:gd name="connsiteY11" fmla="*/ 427346 h 3003951"/>
                  <a:gd name="connsiteX12" fmla="*/ 2229771 w 3001345"/>
                  <a:gd name="connsiteY12" fmla="*/ 928528 h 3003951"/>
                  <a:gd name="connsiteX13" fmla="*/ 2814985 w 3001345"/>
                  <a:gd name="connsiteY13" fmla="*/ 784443 h 3003951"/>
                  <a:gd name="connsiteX14" fmla="*/ 2363120 w 3001345"/>
                  <a:gd name="connsiteY14" fmla="*/ 1171416 h 3003951"/>
                  <a:gd name="connsiteX15" fmla="*/ 2971899 w 3001345"/>
                  <a:gd name="connsiteY15" fmla="*/ 1183808 h 3003951"/>
                  <a:gd name="connsiteX16" fmla="*/ 2434558 w 3001345"/>
                  <a:gd name="connsiteY16" fmla="*/ 1416685 h 3003951"/>
                  <a:gd name="connsiteX17" fmla="*/ 3001345 w 3001345"/>
                  <a:gd name="connsiteY17" fmla="*/ 1603203 h 3003951"/>
                  <a:gd name="connsiteX18" fmla="*/ 2415507 w 3001345"/>
                  <a:gd name="connsiteY18" fmla="*/ 1690529 h 3003951"/>
                  <a:gd name="connsiteX19" fmla="*/ 2896891 w 3001345"/>
                  <a:gd name="connsiteY19" fmla="*/ 2054801 h 3003951"/>
                  <a:gd name="connsiteX20" fmla="*/ 2303590 w 3001345"/>
                  <a:gd name="connsiteY20" fmla="*/ 1976278 h 3003951"/>
                  <a:gd name="connsiteX21" fmla="*/ 2659680 w 3001345"/>
                  <a:gd name="connsiteY21" fmla="*/ 2456650 h 3003951"/>
                  <a:gd name="connsiteX22" fmla="*/ 2117852 w 3001345"/>
                  <a:gd name="connsiteY22" fmla="*/ 2197735 h 3003951"/>
                  <a:gd name="connsiteX23" fmla="*/ 2311659 w 3001345"/>
                  <a:gd name="connsiteY23" fmla="*/ 2764617 h 3003951"/>
                  <a:gd name="connsiteX24" fmla="*/ 1858296 w 3001345"/>
                  <a:gd name="connsiteY24" fmla="*/ 2371566 h 3003951"/>
                  <a:gd name="connsiteX25" fmla="*/ 1892357 w 3001345"/>
                  <a:gd name="connsiteY25" fmla="*/ 2952186 h 3003951"/>
                  <a:gd name="connsiteX26" fmla="*/ 1572545 w 3001345"/>
                  <a:gd name="connsiteY26" fmla="*/ 2433478 h 3003951"/>
                  <a:gd name="connsiteX27" fmla="*/ 1415217 w 3001345"/>
                  <a:gd name="connsiteY27" fmla="*/ 3003951 h 3003951"/>
                  <a:gd name="connsiteX28" fmla="*/ 1322514 w 3001345"/>
                  <a:gd name="connsiteY28" fmla="*/ 2412047 h 3003951"/>
                  <a:gd name="connsiteX29" fmla="*/ 955073 w 3001345"/>
                  <a:gd name="connsiteY29" fmla="*/ 2894366 h 3003951"/>
                  <a:gd name="connsiteX30" fmla="*/ 1077245 w 3001345"/>
                  <a:gd name="connsiteY30" fmla="*/ 2333466 h 3003951"/>
                  <a:gd name="connsiteX31" fmla="*/ 552330 w 3001345"/>
                  <a:gd name="connsiteY31" fmla="*/ 2666954 h 3003951"/>
                  <a:gd name="connsiteX32" fmla="*/ 803402 w 3001345"/>
                  <a:gd name="connsiteY32" fmla="*/ 2133441 h 3003951"/>
                  <a:gd name="connsiteX33" fmla="*/ 236175 w 3001345"/>
                  <a:gd name="connsiteY33" fmla="*/ 2306698 h 3003951"/>
                  <a:gd name="connsiteX34" fmla="*/ 634333 w 3001345"/>
                  <a:gd name="connsiteY34" fmla="*/ 1842928 h 3003951"/>
                  <a:gd name="connsiteX35" fmla="*/ 52846 w 3001345"/>
                  <a:gd name="connsiteY35" fmla="*/ 1876666 h 3003951"/>
                  <a:gd name="connsiteX36" fmla="*/ 560514 w 3001345"/>
                  <a:gd name="connsiteY36" fmla="*/ 1557178 h 3003951"/>
                  <a:gd name="connsiteX37" fmla="*/ 0 w 3001345"/>
                  <a:gd name="connsiteY37" fmla="*/ 1434730 h 3003951"/>
                  <a:gd name="connsiteX38" fmla="*/ 581945 w 3001345"/>
                  <a:gd name="connsiteY38" fmla="*/ 1280953 h 3003951"/>
                  <a:gd name="connsiteX39" fmla="*/ 90949 w 3001345"/>
                  <a:gd name="connsiteY39" fmla="*/ 991674 h 3003951"/>
                  <a:gd name="connsiteX40" fmla="*/ 703389 w 3001345"/>
                  <a:gd name="connsiteY40" fmla="*/ 992822 h 3003951"/>
                  <a:gd name="connsiteX41" fmla="*/ 315726 w 3001345"/>
                  <a:gd name="connsiteY41" fmla="*/ 581214 h 3003951"/>
                  <a:gd name="connsiteX0" fmla="*/ 315726 w 3001345"/>
                  <a:gd name="connsiteY0" fmla="*/ 581214 h 3003951"/>
                  <a:gd name="connsiteX1" fmla="*/ 908177 w 3001345"/>
                  <a:gd name="connsiteY1" fmla="*/ 757078 h 3003951"/>
                  <a:gd name="connsiteX2" fmla="*/ 634583 w 3001345"/>
                  <a:gd name="connsiteY2" fmla="*/ 273515 h 3003951"/>
                  <a:gd name="connsiteX3" fmla="*/ 1117727 w 3001345"/>
                  <a:gd name="connsiteY3" fmla="*/ 640397 h 3003951"/>
                  <a:gd name="connsiteX4" fmla="*/ 1022321 w 3001345"/>
                  <a:gd name="connsiteY4" fmla="*/ 77335 h 3003951"/>
                  <a:gd name="connsiteX5" fmla="*/ 1191545 w 3001345"/>
                  <a:gd name="connsiteY5" fmla="*/ 42703 h 3003951"/>
                  <a:gd name="connsiteX6" fmla="*/ 1411990 w 3001345"/>
                  <a:gd name="connsiteY6" fmla="*/ 0 h 3003951"/>
                  <a:gd name="connsiteX7" fmla="*/ 1546351 w 3001345"/>
                  <a:gd name="connsiteY7" fmla="*/ 566579 h 3003951"/>
                  <a:gd name="connsiteX8" fmla="*/ 1773046 w 3001345"/>
                  <a:gd name="connsiteY8" fmla="*/ 24034 h 3003951"/>
                  <a:gd name="connsiteX9" fmla="*/ 1732089 w 3001345"/>
                  <a:gd name="connsiteY9" fmla="*/ 585628 h 3003951"/>
                  <a:gd name="connsiteX10" fmla="*/ 2168723 w 3001345"/>
                  <a:gd name="connsiteY10" fmla="*/ 159729 h 3003951"/>
                  <a:gd name="connsiteX11" fmla="*/ 1986882 w 3001345"/>
                  <a:gd name="connsiteY11" fmla="*/ 711835 h 3003951"/>
                  <a:gd name="connsiteX12" fmla="*/ 2546627 w 3001345"/>
                  <a:gd name="connsiteY12" fmla="*/ 427346 h 3003951"/>
                  <a:gd name="connsiteX13" fmla="*/ 2229771 w 3001345"/>
                  <a:gd name="connsiteY13" fmla="*/ 928528 h 3003951"/>
                  <a:gd name="connsiteX14" fmla="*/ 2814985 w 3001345"/>
                  <a:gd name="connsiteY14" fmla="*/ 784443 h 3003951"/>
                  <a:gd name="connsiteX15" fmla="*/ 2363120 w 3001345"/>
                  <a:gd name="connsiteY15" fmla="*/ 1171416 h 3003951"/>
                  <a:gd name="connsiteX16" fmla="*/ 2971899 w 3001345"/>
                  <a:gd name="connsiteY16" fmla="*/ 1183808 h 3003951"/>
                  <a:gd name="connsiteX17" fmla="*/ 2434558 w 3001345"/>
                  <a:gd name="connsiteY17" fmla="*/ 1416685 h 3003951"/>
                  <a:gd name="connsiteX18" fmla="*/ 3001345 w 3001345"/>
                  <a:gd name="connsiteY18" fmla="*/ 1603203 h 3003951"/>
                  <a:gd name="connsiteX19" fmla="*/ 2415507 w 3001345"/>
                  <a:gd name="connsiteY19" fmla="*/ 1690529 h 3003951"/>
                  <a:gd name="connsiteX20" fmla="*/ 2896891 w 3001345"/>
                  <a:gd name="connsiteY20" fmla="*/ 2054801 h 3003951"/>
                  <a:gd name="connsiteX21" fmla="*/ 2303590 w 3001345"/>
                  <a:gd name="connsiteY21" fmla="*/ 1976278 h 3003951"/>
                  <a:gd name="connsiteX22" fmla="*/ 2659680 w 3001345"/>
                  <a:gd name="connsiteY22" fmla="*/ 2456650 h 3003951"/>
                  <a:gd name="connsiteX23" fmla="*/ 2117852 w 3001345"/>
                  <a:gd name="connsiteY23" fmla="*/ 2197735 h 3003951"/>
                  <a:gd name="connsiteX24" fmla="*/ 2311659 w 3001345"/>
                  <a:gd name="connsiteY24" fmla="*/ 2764617 h 3003951"/>
                  <a:gd name="connsiteX25" fmla="*/ 1858296 w 3001345"/>
                  <a:gd name="connsiteY25" fmla="*/ 2371566 h 3003951"/>
                  <a:gd name="connsiteX26" fmla="*/ 1892357 w 3001345"/>
                  <a:gd name="connsiteY26" fmla="*/ 2952186 h 3003951"/>
                  <a:gd name="connsiteX27" fmla="*/ 1572545 w 3001345"/>
                  <a:gd name="connsiteY27" fmla="*/ 2433478 h 3003951"/>
                  <a:gd name="connsiteX28" fmla="*/ 1415217 w 3001345"/>
                  <a:gd name="connsiteY28" fmla="*/ 3003951 h 3003951"/>
                  <a:gd name="connsiteX29" fmla="*/ 1322514 w 3001345"/>
                  <a:gd name="connsiteY29" fmla="*/ 2412047 h 3003951"/>
                  <a:gd name="connsiteX30" fmla="*/ 955073 w 3001345"/>
                  <a:gd name="connsiteY30" fmla="*/ 2894366 h 3003951"/>
                  <a:gd name="connsiteX31" fmla="*/ 1077245 w 3001345"/>
                  <a:gd name="connsiteY31" fmla="*/ 2333466 h 3003951"/>
                  <a:gd name="connsiteX32" fmla="*/ 552330 w 3001345"/>
                  <a:gd name="connsiteY32" fmla="*/ 2666954 h 3003951"/>
                  <a:gd name="connsiteX33" fmla="*/ 803402 w 3001345"/>
                  <a:gd name="connsiteY33" fmla="*/ 2133441 h 3003951"/>
                  <a:gd name="connsiteX34" fmla="*/ 236175 w 3001345"/>
                  <a:gd name="connsiteY34" fmla="*/ 2306698 h 3003951"/>
                  <a:gd name="connsiteX35" fmla="*/ 634333 w 3001345"/>
                  <a:gd name="connsiteY35" fmla="*/ 1842928 h 3003951"/>
                  <a:gd name="connsiteX36" fmla="*/ 52846 w 3001345"/>
                  <a:gd name="connsiteY36" fmla="*/ 1876666 h 3003951"/>
                  <a:gd name="connsiteX37" fmla="*/ 560514 w 3001345"/>
                  <a:gd name="connsiteY37" fmla="*/ 1557178 h 3003951"/>
                  <a:gd name="connsiteX38" fmla="*/ 0 w 3001345"/>
                  <a:gd name="connsiteY38" fmla="*/ 1434730 h 3003951"/>
                  <a:gd name="connsiteX39" fmla="*/ 581945 w 3001345"/>
                  <a:gd name="connsiteY39" fmla="*/ 1280953 h 3003951"/>
                  <a:gd name="connsiteX40" fmla="*/ 90949 w 3001345"/>
                  <a:gd name="connsiteY40" fmla="*/ 991674 h 3003951"/>
                  <a:gd name="connsiteX41" fmla="*/ 703389 w 3001345"/>
                  <a:gd name="connsiteY41" fmla="*/ 992822 h 3003951"/>
                  <a:gd name="connsiteX42" fmla="*/ 315726 w 3001345"/>
                  <a:gd name="connsiteY42" fmla="*/ 581214 h 3003951"/>
                  <a:gd name="connsiteX0" fmla="*/ 315726 w 3001345"/>
                  <a:gd name="connsiteY0" fmla="*/ 581214 h 3003951"/>
                  <a:gd name="connsiteX1" fmla="*/ 908177 w 3001345"/>
                  <a:gd name="connsiteY1" fmla="*/ 757078 h 3003951"/>
                  <a:gd name="connsiteX2" fmla="*/ 634583 w 3001345"/>
                  <a:gd name="connsiteY2" fmla="*/ 273515 h 3003951"/>
                  <a:gd name="connsiteX3" fmla="*/ 1117727 w 3001345"/>
                  <a:gd name="connsiteY3" fmla="*/ 640397 h 3003951"/>
                  <a:gd name="connsiteX4" fmla="*/ 1022321 w 3001345"/>
                  <a:gd name="connsiteY4" fmla="*/ 77335 h 3003951"/>
                  <a:gd name="connsiteX5" fmla="*/ 1329657 w 3001345"/>
                  <a:gd name="connsiteY5" fmla="*/ 576103 h 3003951"/>
                  <a:gd name="connsiteX6" fmla="*/ 1411990 w 3001345"/>
                  <a:gd name="connsiteY6" fmla="*/ 0 h 3003951"/>
                  <a:gd name="connsiteX7" fmla="*/ 1546351 w 3001345"/>
                  <a:gd name="connsiteY7" fmla="*/ 566579 h 3003951"/>
                  <a:gd name="connsiteX8" fmla="*/ 1773046 w 3001345"/>
                  <a:gd name="connsiteY8" fmla="*/ 24034 h 3003951"/>
                  <a:gd name="connsiteX9" fmla="*/ 1732089 w 3001345"/>
                  <a:gd name="connsiteY9" fmla="*/ 585628 h 3003951"/>
                  <a:gd name="connsiteX10" fmla="*/ 2168723 w 3001345"/>
                  <a:gd name="connsiteY10" fmla="*/ 159729 h 3003951"/>
                  <a:gd name="connsiteX11" fmla="*/ 1986882 w 3001345"/>
                  <a:gd name="connsiteY11" fmla="*/ 711835 h 3003951"/>
                  <a:gd name="connsiteX12" fmla="*/ 2546627 w 3001345"/>
                  <a:gd name="connsiteY12" fmla="*/ 427346 h 3003951"/>
                  <a:gd name="connsiteX13" fmla="*/ 2229771 w 3001345"/>
                  <a:gd name="connsiteY13" fmla="*/ 928528 h 3003951"/>
                  <a:gd name="connsiteX14" fmla="*/ 2814985 w 3001345"/>
                  <a:gd name="connsiteY14" fmla="*/ 784443 h 3003951"/>
                  <a:gd name="connsiteX15" fmla="*/ 2363120 w 3001345"/>
                  <a:gd name="connsiteY15" fmla="*/ 1171416 h 3003951"/>
                  <a:gd name="connsiteX16" fmla="*/ 2971899 w 3001345"/>
                  <a:gd name="connsiteY16" fmla="*/ 1183808 h 3003951"/>
                  <a:gd name="connsiteX17" fmla="*/ 2434558 w 3001345"/>
                  <a:gd name="connsiteY17" fmla="*/ 1416685 h 3003951"/>
                  <a:gd name="connsiteX18" fmla="*/ 3001345 w 3001345"/>
                  <a:gd name="connsiteY18" fmla="*/ 1603203 h 3003951"/>
                  <a:gd name="connsiteX19" fmla="*/ 2415507 w 3001345"/>
                  <a:gd name="connsiteY19" fmla="*/ 1690529 h 3003951"/>
                  <a:gd name="connsiteX20" fmla="*/ 2896891 w 3001345"/>
                  <a:gd name="connsiteY20" fmla="*/ 2054801 h 3003951"/>
                  <a:gd name="connsiteX21" fmla="*/ 2303590 w 3001345"/>
                  <a:gd name="connsiteY21" fmla="*/ 1976278 h 3003951"/>
                  <a:gd name="connsiteX22" fmla="*/ 2659680 w 3001345"/>
                  <a:gd name="connsiteY22" fmla="*/ 2456650 h 3003951"/>
                  <a:gd name="connsiteX23" fmla="*/ 2117852 w 3001345"/>
                  <a:gd name="connsiteY23" fmla="*/ 2197735 h 3003951"/>
                  <a:gd name="connsiteX24" fmla="*/ 2311659 w 3001345"/>
                  <a:gd name="connsiteY24" fmla="*/ 2764617 h 3003951"/>
                  <a:gd name="connsiteX25" fmla="*/ 1858296 w 3001345"/>
                  <a:gd name="connsiteY25" fmla="*/ 2371566 h 3003951"/>
                  <a:gd name="connsiteX26" fmla="*/ 1892357 w 3001345"/>
                  <a:gd name="connsiteY26" fmla="*/ 2952186 h 3003951"/>
                  <a:gd name="connsiteX27" fmla="*/ 1572545 w 3001345"/>
                  <a:gd name="connsiteY27" fmla="*/ 2433478 h 3003951"/>
                  <a:gd name="connsiteX28" fmla="*/ 1415217 w 3001345"/>
                  <a:gd name="connsiteY28" fmla="*/ 3003951 h 3003951"/>
                  <a:gd name="connsiteX29" fmla="*/ 1322514 w 3001345"/>
                  <a:gd name="connsiteY29" fmla="*/ 2412047 h 3003951"/>
                  <a:gd name="connsiteX30" fmla="*/ 955073 w 3001345"/>
                  <a:gd name="connsiteY30" fmla="*/ 2894366 h 3003951"/>
                  <a:gd name="connsiteX31" fmla="*/ 1077245 w 3001345"/>
                  <a:gd name="connsiteY31" fmla="*/ 2333466 h 3003951"/>
                  <a:gd name="connsiteX32" fmla="*/ 552330 w 3001345"/>
                  <a:gd name="connsiteY32" fmla="*/ 2666954 h 3003951"/>
                  <a:gd name="connsiteX33" fmla="*/ 803402 w 3001345"/>
                  <a:gd name="connsiteY33" fmla="*/ 2133441 h 3003951"/>
                  <a:gd name="connsiteX34" fmla="*/ 236175 w 3001345"/>
                  <a:gd name="connsiteY34" fmla="*/ 2306698 h 3003951"/>
                  <a:gd name="connsiteX35" fmla="*/ 634333 w 3001345"/>
                  <a:gd name="connsiteY35" fmla="*/ 1842928 h 3003951"/>
                  <a:gd name="connsiteX36" fmla="*/ 52846 w 3001345"/>
                  <a:gd name="connsiteY36" fmla="*/ 1876666 h 3003951"/>
                  <a:gd name="connsiteX37" fmla="*/ 560514 w 3001345"/>
                  <a:gd name="connsiteY37" fmla="*/ 1557178 h 3003951"/>
                  <a:gd name="connsiteX38" fmla="*/ 0 w 3001345"/>
                  <a:gd name="connsiteY38" fmla="*/ 1434730 h 3003951"/>
                  <a:gd name="connsiteX39" fmla="*/ 581945 w 3001345"/>
                  <a:gd name="connsiteY39" fmla="*/ 1280953 h 3003951"/>
                  <a:gd name="connsiteX40" fmla="*/ 90949 w 3001345"/>
                  <a:gd name="connsiteY40" fmla="*/ 991674 h 3003951"/>
                  <a:gd name="connsiteX41" fmla="*/ 703389 w 3001345"/>
                  <a:gd name="connsiteY41" fmla="*/ 992822 h 3003951"/>
                  <a:gd name="connsiteX42" fmla="*/ 315726 w 3001345"/>
                  <a:gd name="connsiteY42" fmla="*/ 581214 h 3003951"/>
                  <a:gd name="connsiteX0" fmla="*/ 315726 w 3001345"/>
                  <a:gd name="connsiteY0" fmla="*/ 597616 h 3020353"/>
                  <a:gd name="connsiteX1" fmla="*/ 908177 w 3001345"/>
                  <a:gd name="connsiteY1" fmla="*/ 773480 h 3020353"/>
                  <a:gd name="connsiteX2" fmla="*/ 634583 w 3001345"/>
                  <a:gd name="connsiteY2" fmla="*/ 289917 h 3020353"/>
                  <a:gd name="connsiteX3" fmla="*/ 1117727 w 3001345"/>
                  <a:gd name="connsiteY3" fmla="*/ 656799 h 3020353"/>
                  <a:gd name="connsiteX4" fmla="*/ 1022321 w 3001345"/>
                  <a:gd name="connsiteY4" fmla="*/ 93737 h 3020353"/>
                  <a:gd name="connsiteX5" fmla="*/ 1329657 w 3001345"/>
                  <a:gd name="connsiteY5" fmla="*/ 592505 h 3020353"/>
                  <a:gd name="connsiteX6" fmla="*/ 1481697 w 3001345"/>
                  <a:gd name="connsiteY6" fmla="*/ 0 h 3020353"/>
                  <a:gd name="connsiteX7" fmla="*/ 1546351 w 3001345"/>
                  <a:gd name="connsiteY7" fmla="*/ 582981 h 3020353"/>
                  <a:gd name="connsiteX8" fmla="*/ 1773046 w 3001345"/>
                  <a:gd name="connsiteY8" fmla="*/ 40436 h 3020353"/>
                  <a:gd name="connsiteX9" fmla="*/ 1732089 w 3001345"/>
                  <a:gd name="connsiteY9" fmla="*/ 602030 h 3020353"/>
                  <a:gd name="connsiteX10" fmla="*/ 2168723 w 3001345"/>
                  <a:gd name="connsiteY10" fmla="*/ 176131 h 3020353"/>
                  <a:gd name="connsiteX11" fmla="*/ 1986882 w 3001345"/>
                  <a:gd name="connsiteY11" fmla="*/ 728237 h 3020353"/>
                  <a:gd name="connsiteX12" fmla="*/ 2546627 w 3001345"/>
                  <a:gd name="connsiteY12" fmla="*/ 443748 h 3020353"/>
                  <a:gd name="connsiteX13" fmla="*/ 2229771 w 3001345"/>
                  <a:gd name="connsiteY13" fmla="*/ 944930 h 3020353"/>
                  <a:gd name="connsiteX14" fmla="*/ 2814985 w 3001345"/>
                  <a:gd name="connsiteY14" fmla="*/ 800845 h 3020353"/>
                  <a:gd name="connsiteX15" fmla="*/ 2363120 w 3001345"/>
                  <a:gd name="connsiteY15" fmla="*/ 1187818 h 3020353"/>
                  <a:gd name="connsiteX16" fmla="*/ 2971899 w 3001345"/>
                  <a:gd name="connsiteY16" fmla="*/ 1200210 h 3020353"/>
                  <a:gd name="connsiteX17" fmla="*/ 2434558 w 3001345"/>
                  <a:gd name="connsiteY17" fmla="*/ 1433087 h 3020353"/>
                  <a:gd name="connsiteX18" fmla="*/ 3001345 w 3001345"/>
                  <a:gd name="connsiteY18" fmla="*/ 1619605 h 3020353"/>
                  <a:gd name="connsiteX19" fmla="*/ 2415507 w 3001345"/>
                  <a:gd name="connsiteY19" fmla="*/ 1706931 h 3020353"/>
                  <a:gd name="connsiteX20" fmla="*/ 2896891 w 3001345"/>
                  <a:gd name="connsiteY20" fmla="*/ 2071203 h 3020353"/>
                  <a:gd name="connsiteX21" fmla="*/ 2303590 w 3001345"/>
                  <a:gd name="connsiteY21" fmla="*/ 1992680 h 3020353"/>
                  <a:gd name="connsiteX22" fmla="*/ 2659680 w 3001345"/>
                  <a:gd name="connsiteY22" fmla="*/ 2473052 h 3020353"/>
                  <a:gd name="connsiteX23" fmla="*/ 2117852 w 3001345"/>
                  <a:gd name="connsiteY23" fmla="*/ 2214137 h 3020353"/>
                  <a:gd name="connsiteX24" fmla="*/ 2311659 w 3001345"/>
                  <a:gd name="connsiteY24" fmla="*/ 2781019 h 3020353"/>
                  <a:gd name="connsiteX25" fmla="*/ 1858296 w 3001345"/>
                  <a:gd name="connsiteY25" fmla="*/ 2387968 h 3020353"/>
                  <a:gd name="connsiteX26" fmla="*/ 1892357 w 3001345"/>
                  <a:gd name="connsiteY26" fmla="*/ 2968588 h 3020353"/>
                  <a:gd name="connsiteX27" fmla="*/ 1572545 w 3001345"/>
                  <a:gd name="connsiteY27" fmla="*/ 2449880 h 3020353"/>
                  <a:gd name="connsiteX28" fmla="*/ 1415217 w 3001345"/>
                  <a:gd name="connsiteY28" fmla="*/ 3020353 h 3020353"/>
                  <a:gd name="connsiteX29" fmla="*/ 1322514 w 3001345"/>
                  <a:gd name="connsiteY29" fmla="*/ 2428449 h 3020353"/>
                  <a:gd name="connsiteX30" fmla="*/ 955073 w 3001345"/>
                  <a:gd name="connsiteY30" fmla="*/ 2910768 h 3020353"/>
                  <a:gd name="connsiteX31" fmla="*/ 1077245 w 3001345"/>
                  <a:gd name="connsiteY31" fmla="*/ 2349868 h 3020353"/>
                  <a:gd name="connsiteX32" fmla="*/ 552330 w 3001345"/>
                  <a:gd name="connsiteY32" fmla="*/ 2683356 h 3020353"/>
                  <a:gd name="connsiteX33" fmla="*/ 803402 w 3001345"/>
                  <a:gd name="connsiteY33" fmla="*/ 2149843 h 3020353"/>
                  <a:gd name="connsiteX34" fmla="*/ 236175 w 3001345"/>
                  <a:gd name="connsiteY34" fmla="*/ 2323100 h 3020353"/>
                  <a:gd name="connsiteX35" fmla="*/ 634333 w 3001345"/>
                  <a:gd name="connsiteY35" fmla="*/ 1859330 h 3020353"/>
                  <a:gd name="connsiteX36" fmla="*/ 52846 w 3001345"/>
                  <a:gd name="connsiteY36" fmla="*/ 1893068 h 3020353"/>
                  <a:gd name="connsiteX37" fmla="*/ 560514 w 3001345"/>
                  <a:gd name="connsiteY37" fmla="*/ 1573580 h 3020353"/>
                  <a:gd name="connsiteX38" fmla="*/ 0 w 3001345"/>
                  <a:gd name="connsiteY38" fmla="*/ 1451132 h 3020353"/>
                  <a:gd name="connsiteX39" fmla="*/ 581945 w 3001345"/>
                  <a:gd name="connsiteY39" fmla="*/ 1297355 h 3020353"/>
                  <a:gd name="connsiteX40" fmla="*/ 90949 w 3001345"/>
                  <a:gd name="connsiteY40" fmla="*/ 1008076 h 3020353"/>
                  <a:gd name="connsiteX41" fmla="*/ 703389 w 3001345"/>
                  <a:gd name="connsiteY41" fmla="*/ 1009224 h 3020353"/>
                  <a:gd name="connsiteX42" fmla="*/ 315726 w 3001345"/>
                  <a:gd name="connsiteY42" fmla="*/ 597616 h 3020353"/>
                  <a:gd name="connsiteX0" fmla="*/ 315726 w 3001345"/>
                  <a:gd name="connsiteY0" fmla="*/ 597616 h 3020353"/>
                  <a:gd name="connsiteX1" fmla="*/ 908177 w 3001345"/>
                  <a:gd name="connsiteY1" fmla="*/ 773480 h 3020353"/>
                  <a:gd name="connsiteX2" fmla="*/ 634583 w 3001345"/>
                  <a:gd name="connsiteY2" fmla="*/ 289917 h 3020353"/>
                  <a:gd name="connsiteX3" fmla="*/ 1117727 w 3001345"/>
                  <a:gd name="connsiteY3" fmla="*/ 656799 h 3020353"/>
                  <a:gd name="connsiteX4" fmla="*/ 1022321 w 3001345"/>
                  <a:gd name="connsiteY4" fmla="*/ 93737 h 3020353"/>
                  <a:gd name="connsiteX5" fmla="*/ 1329657 w 3001345"/>
                  <a:gd name="connsiteY5" fmla="*/ 592505 h 3020353"/>
                  <a:gd name="connsiteX6" fmla="*/ 1481697 w 3001345"/>
                  <a:gd name="connsiteY6" fmla="*/ 0 h 3020353"/>
                  <a:gd name="connsiteX7" fmla="*/ 1546351 w 3001345"/>
                  <a:gd name="connsiteY7" fmla="*/ 582981 h 3020353"/>
                  <a:gd name="connsiteX8" fmla="*/ 1723841 w 3001345"/>
                  <a:gd name="connsiteY8" fmla="*/ 15834 h 3020353"/>
                  <a:gd name="connsiteX9" fmla="*/ 1732089 w 3001345"/>
                  <a:gd name="connsiteY9" fmla="*/ 602030 h 3020353"/>
                  <a:gd name="connsiteX10" fmla="*/ 2168723 w 3001345"/>
                  <a:gd name="connsiteY10" fmla="*/ 176131 h 3020353"/>
                  <a:gd name="connsiteX11" fmla="*/ 1986882 w 3001345"/>
                  <a:gd name="connsiteY11" fmla="*/ 728237 h 3020353"/>
                  <a:gd name="connsiteX12" fmla="*/ 2546627 w 3001345"/>
                  <a:gd name="connsiteY12" fmla="*/ 443748 h 3020353"/>
                  <a:gd name="connsiteX13" fmla="*/ 2229771 w 3001345"/>
                  <a:gd name="connsiteY13" fmla="*/ 944930 h 3020353"/>
                  <a:gd name="connsiteX14" fmla="*/ 2814985 w 3001345"/>
                  <a:gd name="connsiteY14" fmla="*/ 800845 h 3020353"/>
                  <a:gd name="connsiteX15" fmla="*/ 2363120 w 3001345"/>
                  <a:gd name="connsiteY15" fmla="*/ 1187818 h 3020353"/>
                  <a:gd name="connsiteX16" fmla="*/ 2971899 w 3001345"/>
                  <a:gd name="connsiteY16" fmla="*/ 1200210 h 3020353"/>
                  <a:gd name="connsiteX17" fmla="*/ 2434558 w 3001345"/>
                  <a:gd name="connsiteY17" fmla="*/ 1433087 h 3020353"/>
                  <a:gd name="connsiteX18" fmla="*/ 3001345 w 3001345"/>
                  <a:gd name="connsiteY18" fmla="*/ 1619605 h 3020353"/>
                  <a:gd name="connsiteX19" fmla="*/ 2415507 w 3001345"/>
                  <a:gd name="connsiteY19" fmla="*/ 1706931 h 3020353"/>
                  <a:gd name="connsiteX20" fmla="*/ 2896891 w 3001345"/>
                  <a:gd name="connsiteY20" fmla="*/ 2071203 h 3020353"/>
                  <a:gd name="connsiteX21" fmla="*/ 2303590 w 3001345"/>
                  <a:gd name="connsiteY21" fmla="*/ 1992680 h 3020353"/>
                  <a:gd name="connsiteX22" fmla="*/ 2659680 w 3001345"/>
                  <a:gd name="connsiteY22" fmla="*/ 2473052 h 3020353"/>
                  <a:gd name="connsiteX23" fmla="*/ 2117852 w 3001345"/>
                  <a:gd name="connsiteY23" fmla="*/ 2214137 h 3020353"/>
                  <a:gd name="connsiteX24" fmla="*/ 2311659 w 3001345"/>
                  <a:gd name="connsiteY24" fmla="*/ 2781019 h 3020353"/>
                  <a:gd name="connsiteX25" fmla="*/ 1858296 w 3001345"/>
                  <a:gd name="connsiteY25" fmla="*/ 2387968 h 3020353"/>
                  <a:gd name="connsiteX26" fmla="*/ 1892357 w 3001345"/>
                  <a:gd name="connsiteY26" fmla="*/ 2968588 h 3020353"/>
                  <a:gd name="connsiteX27" fmla="*/ 1572545 w 3001345"/>
                  <a:gd name="connsiteY27" fmla="*/ 2449880 h 3020353"/>
                  <a:gd name="connsiteX28" fmla="*/ 1415217 w 3001345"/>
                  <a:gd name="connsiteY28" fmla="*/ 3020353 h 3020353"/>
                  <a:gd name="connsiteX29" fmla="*/ 1322514 w 3001345"/>
                  <a:gd name="connsiteY29" fmla="*/ 2428449 h 3020353"/>
                  <a:gd name="connsiteX30" fmla="*/ 955073 w 3001345"/>
                  <a:gd name="connsiteY30" fmla="*/ 2910768 h 3020353"/>
                  <a:gd name="connsiteX31" fmla="*/ 1077245 w 3001345"/>
                  <a:gd name="connsiteY31" fmla="*/ 2349868 h 3020353"/>
                  <a:gd name="connsiteX32" fmla="*/ 552330 w 3001345"/>
                  <a:gd name="connsiteY32" fmla="*/ 2683356 h 3020353"/>
                  <a:gd name="connsiteX33" fmla="*/ 803402 w 3001345"/>
                  <a:gd name="connsiteY33" fmla="*/ 2149843 h 3020353"/>
                  <a:gd name="connsiteX34" fmla="*/ 236175 w 3001345"/>
                  <a:gd name="connsiteY34" fmla="*/ 2323100 h 3020353"/>
                  <a:gd name="connsiteX35" fmla="*/ 634333 w 3001345"/>
                  <a:gd name="connsiteY35" fmla="*/ 1859330 h 3020353"/>
                  <a:gd name="connsiteX36" fmla="*/ 52846 w 3001345"/>
                  <a:gd name="connsiteY36" fmla="*/ 1893068 h 3020353"/>
                  <a:gd name="connsiteX37" fmla="*/ 560514 w 3001345"/>
                  <a:gd name="connsiteY37" fmla="*/ 1573580 h 3020353"/>
                  <a:gd name="connsiteX38" fmla="*/ 0 w 3001345"/>
                  <a:gd name="connsiteY38" fmla="*/ 1451132 h 3020353"/>
                  <a:gd name="connsiteX39" fmla="*/ 581945 w 3001345"/>
                  <a:gd name="connsiteY39" fmla="*/ 1297355 h 3020353"/>
                  <a:gd name="connsiteX40" fmla="*/ 90949 w 3001345"/>
                  <a:gd name="connsiteY40" fmla="*/ 1008076 h 3020353"/>
                  <a:gd name="connsiteX41" fmla="*/ 703389 w 3001345"/>
                  <a:gd name="connsiteY41" fmla="*/ 1009224 h 3020353"/>
                  <a:gd name="connsiteX42" fmla="*/ 315726 w 3001345"/>
                  <a:gd name="connsiteY42" fmla="*/ 597616 h 3020353"/>
                  <a:gd name="connsiteX0" fmla="*/ 315726 w 3001345"/>
                  <a:gd name="connsiteY0" fmla="*/ 597616 h 3020353"/>
                  <a:gd name="connsiteX1" fmla="*/ 908177 w 3001345"/>
                  <a:gd name="connsiteY1" fmla="*/ 773480 h 3020353"/>
                  <a:gd name="connsiteX2" fmla="*/ 634583 w 3001345"/>
                  <a:gd name="connsiteY2" fmla="*/ 289917 h 3020353"/>
                  <a:gd name="connsiteX3" fmla="*/ 1117727 w 3001345"/>
                  <a:gd name="connsiteY3" fmla="*/ 656799 h 3020353"/>
                  <a:gd name="connsiteX4" fmla="*/ 1022321 w 3001345"/>
                  <a:gd name="connsiteY4" fmla="*/ 93737 h 3020353"/>
                  <a:gd name="connsiteX5" fmla="*/ 1329657 w 3001345"/>
                  <a:gd name="connsiteY5" fmla="*/ 592505 h 3020353"/>
                  <a:gd name="connsiteX6" fmla="*/ 1481697 w 3001345"/>
                  <a:gd name="connsiteY6" fmla="*/ 0 h 3020353"/>
                  <a:gd name="connsiteX7" fmla="*/ 1546351 w 3001345"/>
                  <a:gd name="connsiteY7" fmla="*/ 582981 h 3020353"/>
                  <a:gd name="connsiteX8" fmla="*/ 1723841 w 3001345"/>
                  <a:gd name="connsiteY8" fmla="*/ 15834 h 3020353"/>
                  <a:gd name="connsiteX9" fmla="*/ 1732089 w 3001345"/>
                  <a:gd name="connsiteY9" fmla="*/ 602030 h 3020353"/>
                  <a:gd name="connsiteX10" fmla="*/ 2140020 w 3001345"/>
                  <a:gd name="connsiteY10" fmla="*/ 163829 h 3020353"/>
                  <a:gd name="connsiteX11" fmla="*/ 1986882 w 3001345"/>
                  <a:gd name="connsiteY11" fmla="*/ 728237 h 3020353"/>
                  <a:gd name="connsiteX12" fmla="*/ 2546627 w 3001345"/>
                  <a:gd name="connsiteY12" fmla="*/ 443748 h 3020353"/>
                  <a:gd name="connsiteX13" fmla="*/ 2229771 w 3001345"/>
                  <a:gd name="connsiteY13" fmla="*/ 944930 h 3020353"/>
                  <a:gd name="connsiteX14" fmla="*/ 2814985 w 3001345"/>
                  <a:gd name="connsiteY14" fmla="*/ 800845 h 3020353"/>
                  <a:gd name="connsiteX15" fmla="*/ 2363120 w 3001345"/>
                  <a:gd name="connsiteY15" fmla="*/ 1187818 h 3020353"/>
                  <a:gd name="connsiteX16" fmla="*/ 2971899 w 3001345"/>
                  <a:gd name="connsiteY16" fmla="*/ 1200210 h 3020353"/>
                  <a:gd name="connsiteX17" fmla="*/ 2434558 w 3001345"/>
                  <a:gd name="connsiteY17" fmla="*/ 1433087 h 3020353"/>
                  <a:gd name="connsiteX18" fmla="*/ 3001345 w 3001345"/>
                  <a:gd name="connsiteY18" fmla="*/ 1619605 h 3020353"/>
                  <a:gd name="connsiteX19" fmla="*/ 2415507 w 3001345"/>
                  <a:gd name="connsiteY19" fmla="*/ 1706931 h 3020353"/>
                  <a:gd name="connsiteX20" fmla="*/ 2896891 w 3001345"/>
                  <a:gd name="connsiteY20" fmla="*/ 2071203 h 3020353"/>
                  <a:gd name="connsiteX21" fmla="*/ 2303590 w 3001345"/>
                  <a:gd name="connsiteY21" fmla="*/ 1992680 h 3020353"/>
                  <a:gd name="connsiteX22" fmla="*/ 2659680 w 3001345"/>
                  <a:gd name="connsiteY22" fmla="*/ 2473052 h 3020353"/>
                  <a:gd name="connsiteX23" fmla="*/ 2117852 w 3001345"/>
                  <a:gd name="connsiteY23" fmla="*/ 2214137 h 3020353"/>
                  <a:gd name="connsiteX24" fmla="*/ 2311659 w 3001345"/>
                  <a:gd name="connsiteY24" fmla="*/ 2781019 h 3020353"/>
                  <a:gd name="connsiteX25" fmla="*/ 1858296 w 3001345"/>
                  <a:gd name="connsiteY25" fmla="*/ 2387968 h 3020353"/>
                  <a:gd name="connsiteX26" fmla="*/ 1892357 w 3001345"/>
                  <a:gd name="connsiteY26" fmla="*/ 2968588 h 3020353"/>
                  <a:gd name="connsiteX27" fmla="*/ 1572545 w 3001345"/>
                  <a:gd name="connsiteY27" fmla="*/ 2449880 h 3020353"/>
                  <a:gd name="connsiteX28" fmla="*/ 1415217 w 3001345"/>
                  <a:gd name="connsiteY28" fmla="*/ 3020353 h 3020353"/>
                  <a:gd name="connsiteX29" fmla="*/ 1322514 w 3001345"/>
                  <a:gd name="connsiteY29" fmla="*/ 2428449 h 3020353"/>
                  <a:gd name="connsiteX30" fmla="*/ 955073 w 3001345"/>
                  <a:gd name="connsiteY30" fmla="*/ 2910768 h 3020353"/>
                  <a:gd name="connsiteX31" fmla="*/ 1077245 w 3001345"/>
                  <a:gd name="connsiteY31" fmla="*/ 2349868 h 3020353"/>
                  <a:gd name="connsiteX32" fmla="*/ 552330 w 3001345"/>
                  <a:gd name="connsiteY32" fmla="*/ 2683356 h 3020353"/>
                  <a:gd name="connsiteX33" fmla="*/ 803402 w 3001345"/>
                  <a:gd name="connsiteY33" fmla="*/ 2149843 h 3020353"/>
                  <a:gd name="connsiteX34" fmla="*/ 236175 w 3001345"/>
                  <a:gd name="connsiteY34" fmla="*/ 2323100 h 3020353"/>
                  <a:gd name="connsiteX35" fmla="*/ 634333 w 3001345"/>
                  <a:gd name="connsiteY35" fmla="*/ 1859330 h 3020353"/>
                  <a:gd name="connsiteX36" fmla="*/ 52846 w 3001345"/>
                  <a:gd name="connsiteY36" fmla="*/ 1893068 h 3020353"/>
                  <a:gd name="connsiteX37" fmla="*/ 560514 w 3001345"/>
                  <a:gd name="connsiteY37" fmla="*/ 1573580 h 3020353"/>
                  <a:gd name="connsiteX38" fmla="*/ 0 w 3001345"/>
                  <a:gd name="connsiteY38" fmla="*/ 1451132 h 3020353"/>
                  <a:gd name="connsiteX39" fmla="*/ 581945 w 3001345"/>
                  <a:gd name="connsiteY39" fmla="*/ 1297355 h 3020353"/>
                  <a:gd name="connsiteX40" fmla="*/ 90949 w 3001345"/>
                  <a:gd name="connsiteY40" fmla="*/ 1008076 h 3020353"/>
                  <a:gd name="connsiteX41" fmla="*/ 703389 w 3001345"/>
                  <a:gd name="connsiteY41" fmla="*/ 1009224 h 3020353"/>
                  <a:gd name="connsiteX42" fmla="*/ 315726 w 3001345"/>
                  <a:gd name="connsiteY42" fmla="*/ 597616 h 3020353"/>
                  <a:gd name="connsiteX0" fmla="*/ 315726 w 3001345"/>
                  <a:gd name="connsiteY0" fmla="*/ 597616 h 3020353"/>
                  <a:gd name="connsiteX1" fmla="*/ 908177 w 3001345"/>
                  <a:gd name="connsiteY1" fmla="*/ 773480 h 3020353"/>
                  <a:gd name="connsiteX2" fmla="*/ 634583 w 3001345"/>
                  <a:gd name="connsiteY2" fmla="*/ 289917 h 3020353"/>
                  <a:gd name="connsiteX3" fmla="*/ 1117727 w 3001345"/>
                  <a:gd name="connsiteY3" fmla="*/ 656799 h 3020353"/>
                  <a:gd name="connsiteX4" fmla="*/ 1022321 w 3001345"/>
                  <a:gd name="connsiteY4" fmla="*/ 93737 h 3020353"/>
                  <a:gd name="connsiteX5" fmla="*/ 1329657 w 3001345"/>
                  <a:gd name="connsiteY5" fmla="*/ 592505 h 3020353"/>
                  <a:gd name="connsiteX6" fmla="*/ 1481697 w 3001345"/>
                  <a:gd name="connsiteY6" fmla="*/ 0 h 3020353"/>
                  <a:gd name="connsiteX7" fmla="*/ 1546351 w 3001345"/>
                  <a:gd name="connsiteY7" fmla="*/ 582981 h 3020353"/>
                  <a:gd name="connsiteX8" fmla="*/ 1723841 w 3001345"/>
                  <a:gd name="connsiteY8" fmla="*/ 15834 h 3020353"/>
                  <a:gd name="connsiteX9" fmla="*/ 1732089 w 3001345"/>
                  <a:gd name="connsiteY9" fmla="*/ 602030 h 3020353"/>
                  <a:gd name="connsiteX10" fmla="*/ 2140020 w 3001345"/>
                  <a:gd name="connsiteY10" fmla="*/ 163829 h 3020353"/>
                  <a:gd name="connsiteX11" fmla="*/ 1986882 w 3001345"/>
                  <a:gd name="connsiteY11" fmla="*/ 728237 h 3020353"/>
                  <a:gd name="connsiteX12" fmla="*/ 2530225 w 3001345"/>
                  <a:gd name="connsiteY12" fmla="*/ 435547 h 3020353"/>
                  <a:gd name="connsiteX13" fmla="*/ 2229771 w 3001345"/>
                  <a:gd name="connsiteY13" fmla="*/ 944930 h 3020353"/>
                  <a:gd name="connsiteX14" fmla="*/ 2814985 w 3001345"/>
                  <a:gd name="connsiteY14" fmla="*/ 800845 h 3020353"/>
                  <a:gd name="connsiteX15" fmla="*/ 2363120 w 3001345"/>
                  <a:gd name="connsiteY15" fmla="*/ 1187818 h 3020353"/>
                  <a:gd name="connsiteX16" fmla="*/ 2971899 w 3001345"/>
                  <a:gd name="connsiteY16" fmla="*/ 1200210 h 3020353"/>
                  <a:gd name="connsiteX17" fmla="*/ 2434558 w 3001345"/>
                  <a:gd name="connsiteY17" fmla="*/ 1433087 h 3020353"/>
                  <a:gd name="connsiteX18" fmla="*/ 3001345 w 3001345"/>
                  <a:gd name="connsiteY18" fmla="*/ 1619605 h 3020353"/>
                  <a:gd name="connsiteX19" fmla="*/ 2415507 w 3001345"/>
                  <a:gd name="connsiteY19" fmla="*/ 1706931 h 3020353"/>
                  <a:gd name="connsiteX20" fmla="*/ 2896891 w 3001345"/>
                  <a:gd name="connsiteY20" fmla="*/ 2071203 h 3020353"/>
                  <a:gd name="connsiteX21" fmla="*/ 2303590 w 3001345"/>
                  <a:gd name="connsiteY21" fmla="*/ 1992680 h 3020353"/>
                  <a:gd name="connsiteX22" fmla="*/ 2659680 w 3001345"/>
                  <a:gd name="connsiteY22" fmla="*/ 2473052 h 3020353"/>
                  <a:gd name="connsiteX23" fmla="*/ 2117852 w 3001345"/>
                  <a:gd name="connsiteY23" fmla="*/ 2214137 h 3020353"/>
                  <a:gd name="connsiteX24" fmla="*/ 2311659 w 3001345"/>
                  <a:gd name="connsiteY24" fmla="*/ 2781019 h 3020353"/>
                  <a:gd name="connsiteX25" fmla="*/ 1858296 w 3001345"/>
                  <a:gd name="connsiteY25" fmla="*/ 2387968 h 3020353"/>
                  <a:gd name="connsiteX26" fmla="*/ 1892357 w 3001345"/>
                  <a:gd name="connsiteY26" fmla="*/ 2968588 h 3020353"/>
                  <a:gd name="connsiteX27" fmla="*/ 1572545 w 3001345"/>
                  <a:gd name="connsiteY27" fmla="*/ 2449880 h 3020353"/>
                  <a:gd name="connsiteX28" fmla="*/ 1415217 w 3001345"/>
                  <a:gd name="connsiteY28" fmla="*/ 3020353 h 3020353"/>
                  <a:gd name="connsiteX29" fmla="*/ 1322514 w 3001345"/>
                  <a:gd name="connsiteY29" fmla="*/ 2428449 h 3020353"/>
                  <a:gd name="connsiteX30" fmla="*/ 955073 w 3001345"/>
                  <a:gd name="connsiteY30" fmla="*/ 2910768 h 3020353"/>
                  <a:gd name="connsiteX31" fmla="*/ 1077245 w 3001345"/>
                  <a:gd name="connsiteY31" fmla="*/ 2349868 h 3020353"/>
                  <a:gd name="connsiteX32" fmla="*/ 552330 w 3001345"/>
                  <a:gd name="connsiteY32" fmla="*/ 2683356 h 3020353"/>
                  <a:gd name="connsiteX33" fmla="*/ 803402 w 3001345"/>
                  <a:gd name="connsiteY33" fmla="*/ 2149843 h 3020353"/>
                  <a:gd name="connsiteX34" fmla="*/ 236175 w 3001345"/>
                  <a:gd name="connsiteY34" fmla="*/ 2323100 h 3020353"/>
                  <a:gd name="connsiteX35" fmla="*/ 634333 w 3001345"/>
                  <a:gd name="connsiteY35" fmla="*/ 1859330 h 3020353"/>
                  <a:gd name="connsiteX36" fmla="*/ 52846 w 3001345"/>
                  <a:gd name="connsiteY36" fmla="*/ 1893068 h 3020353"/>
                  <a:gd name="connsiteX37" fmla="*/ 560514 w 3001345"/>
                  <a:gd name="connsiteY37" fmla="*/ 1573580 h 3020353"/>
                  <a:gd name="connsiteX38" fmla="*/ 0 w 3001345"/>
                  <a:gd name="connsiteY38" fmla="*/ 1451132 h 3020353"/>
                  <a:gd name="connsiteX39" fmla="*/ 581945 w 3001345"/>
                  <a:gd name="connsiteY39" fmla="*/ 1297355 h 3020353"/>
                  <a:gd name="connsiteX40" fmla="*/ 90949 w 3001345"/>
                  <a:gd name="connsiteY40" fmla="*/ 1008076 h 3020353"/>
                  <a:gd name="connsiteX41" fmla="*/ 703389 w 3001345"/>
                  <a:gd name="connsiteY41" fmla="*/ 1009224 h 3020353"/>
                  <a:gd name="connsiteX42" fmla="*/ 315726 w 3001345"/>
                  <a:gd name="connsiteY42" fmla="*/ 597616 h 3020353"/>
                  <a:gd name="connsiteX0" fmla="*/ 315726 w 3001345"/>
                  <a:gd name="connsiteY0" fmla="*/ 597616 h 3020353"/>
                  <a:gd name="connsiteX1" fmla="*/ 908177 w 3001345"/>
                  <a:gd name="connsiteY1" fmla="*/ 773480 h 3020353"/>
                  <a:gd name="connsiteX2" fmla="*/ 634583 w 3001345"/>
                  <a:gd name="connsiteY2" fmla="*/ 289917 h 3020353"/>
                  <a:gd name="connsiteX3" fmla="*/ 1117727 w 3001345"/>
                  <a:gd name="connsiteY3" fmla="*/ 656799 h 3020353"/>
                  <a:gd name="connsiteX4" fmla="*/ 1022321 w 3001345"/>
                  <a:gd name="connsiteY4" fmla="*/ 93737 h 3020353"/>
                  <a:gd name="connsiteX5" fmla="*/ 1329657 w 3001345"/>
                  <a:gd name="connsiteY5" fmla="*/ 592505 h 3020353"/>
                  <a:gd name="connsiteX6" fmla="*/ 1481697 w 3001345"/>
                  <a:gd name="connsiteY6" fmla="*/ 0 h 3020353"/>
                  <a:gd name="connsiteX7" fmla="*/ 1546351 w 3001345"/>
                  <a:gd name="connsiteY7" fmla="*/ 582981 h 3020353"/>
                  <a:gd name="connsiteX8" fmla="*/ 1723841 w 3001345"/>
                  <a:gd name="connsiteY8" fmla="*/ 15834 h 3020353"/>
                  <a:gd name="connsiteX9" fmla="*/ 1732089 w 3001345"/>
                  <a:gd name="connsiteY9" fmla="*/ 602030 h 3020353"/>
                  <a:gd name="connsiteX10" fmla="*/ 2140020 w 3001345"/>
                  <a:gd name="connsiteY10" fmla="*/ 163829 h 3020353"/>
                  <a:gd name="connsiteX11" fmla="*/ 1986882 w 3001345"/>
                  <a:gd name="connsiteY11" fmla="*/ 728237 h 3020353"/>
                  <a:gd name="connsiteX12" fmla="*/ 2530225 w 3001345"/>
                  <a:gd name="connsiteY12" fmla="*/ 435547 h 3020353"/>
                  <a:gd name="connsiteX13" fmla="*/ 2229771 w 3001345"/>
                  <a:gd name="connsiteY13" fmla="*/ 944930 h 3020353"/>
                  <a:gd name="connsiteX14" fmla="*/ 2802683 w 3001345"/>
                  <a:gd name="connsiteY14" fmla="*/ 784443 h 3020353"/>
                  <a:gd name="connsiteX15" fmla="*/ 2363120 w 3001345"/>
                  <a:gd name="connsiteY15" fmla="*/ 1187818 h 3020353"/>
                  <a:gd name="connsiteX16" fmla="*/ 2971899 w 3001345"/>
                  <a:gd name="connsiteY16" fmla="*/ 1200210 h 3020353"/>
                  <a:gd name="connsiteX17" fmla="*/ 2434558 w 3001345"/>
                  <a:gd name="connsiteY17" fmla="*/ 1433087 h 3020353"/>
                  <a:gd name="connsiteX18" fmla="*/ 3001345 w 3001345"/>
                  <a:gd name="connsiteY18" fmla="*/ 1619605 h 3020353"/>
                  <a:gd name="connsiteX19" fmla="*/ 2415507 w 3001345"/>
                  <a:gd name="connsiteY19" fmla="*/ 1706931 h 3020353"/>
                  <a:gd name="connsiteX20" fmla="*/ 2896891 w 3001345"/>
                  <a:gd name="connsiteY20" fmla="*/ 2071203 h 3020353"/>
                  <a:gd name="connsiteX21" fmla="*/ 2303590 w 3001345"/>
                  <a:gd name="connsiteY21" fmla="*/ 1992680 h 3020353"/>
                  <a:gd name="connsiteX22" fmla="*/ 2659680 w 3001345"/>
                  <a:gd name="connsiteY22" fmla="*/ 2473052 h 3020353"/>
                  <a:gd name="connsiteX23" fmla="*/ 2117852 w 3001345"/>
                  <a:gd name="connsiteY23" fmla="*/ 2214137 h 3020353"/>
                  <a:gd name="connsiteX24" fmla="*/ 2311659 w 3001345"/>
                  <a:gd name="connsiteY24" fmla="*/ 2781019 h 3020353"/>
                  <a:gd name="connsiteX25" fmla="*/ 1858296 w 3001345"/>
                  <a:gd name="connsiteY25" fmla="*/ 2387968 h 3020353"/>
                  <a:gd name="connsiteX26" fmla="*/ 1892357 w 3001345"/>
                  <a:gd name="connsiteY26" fmla="*/ 2968588 h 3020353"/>
                  <a:gd name="connsiteX27" fmla="*/ 1572545 w 3001345"/>
                  <a:gd name="connsiteY27" fmla="*/ 2449880 h 3020353"/>
                  <a:gd name="connsiteX28" fmla="*/ 1415217 w 3001345"/>
                  <a:gd name="connsiteY28" fmla="*/ 3020353 h 3020353"/>
                  <a:gd name="connsiteX29" fmla="*/ 1322514 w 3001345"/>
                  <a:gd name="connsiteY29" fmla="*/ 2428449 h 3020353"/>
                  <a:gd name="connsiteX30" fmla="*/ 955073 w 3001345"/>
                  <a:gd name="connsiteY30" fmla="*/ 2910768 h 3020353"/>
                  <a:gd name="connsiteX31" fmla="*/ 1077245 w 3001345"/>
                  <a:gd name="connsiteY31" fmla="*/ 2349868 h 3020353"/>
                  <a:gd name="connsiteX32" fmla="*/ 552330 w 3001345"/>
                  <a:gd name="connsiteY32" fmla="*/ 2683356 h 3020353"/>
                  <a:gd name="connsiteX33" fmla="*/ 803402 w 3001345"/>
                  <a:gd name="connsiteY33" fmla="*/ 2149843 h 3020353"/>
                  <a:gd name="connsiteX34" fmla="*/ 236175 w 3001345"/>
                  <a:gd name="connsiteY34" fmla="*/ 2323100 h 3020353"/>
                  <a:gd name="connsiteX35" fmla="*/ 634333 w 3001345"/>
                  <a:gd name="connsiteY35" fmla="*/ 1859330 h 3020353"/>
                  <a:gd name="connsiteX36" fmla="*/ 52846 w 3001345"/>
                  <a:gd name="connsiteY36" fmla="*/ 1893068 h 3020353"/>
                  <a:gd name="connsiteX37" fmla="*/ 560514 w 3001345"/>
                  <a:gd name="connsiteY37" fmla="*/ 1573580 h 3020353"/>
                  <a:gd name="connsiteX38" fmla="*/ 0 w 3001345"/>
                  <a:gd name="connsiteY38" fmla="*/ 1451132 h 3020353"/>
                  <a:gd name="connsiteX39" fmla="*/ 581945 w 3001345"/>
                  <a:gd name="connsiteY39" fmla="*/ 1297355 h 3020353"/>
                  <a:gd name="connsiteX40" fmla="*/ 90949 w 3001345"/>
                  <a:gd name="connsiteY40" fmla="*/ 1008076 h 3020353"/>
                  <a:gd name="connsiteX41" fmla="*/ 703389 w 3001345"/>
                  <a:gd name="connsiteY41" fmla="*/ 1009224 h 3020353"/>
                  <a:gd name="connsiteX42" fmla="*/ 315726 w 3001345"/>
                  <a:gd name="connsiteY42" fmla="*/ 597616 h 3020353"/>
                  <a:gd name="connsiteX0" fmla="*/ 315726 w 3001345"/>
                  <a:gd name="connsiteY0" fmla="*/ 597616 h 3020353"/>
                  <a:gd name="connsiteX1" fmla="*/ 908177 w 3001345"/>
                  <a:gd name="connsiteY1" fmla="*/ 773480 h 3020353"/>
                  <a:gd name="connsiteX2" fmla="*/ 634583 w 3001345"/>
                  <a:gd name="connsiteY2" fmla="*/ 289917 h 3020353"/>
                  <a:gd name="connsiteX3" fmla="*/ 1117727 w 3001345"/>
                  <a:gd name="connsiteY3" fmla="*/ 656799 h 3020353"/>
                  <a:gd name="connsiteX4" fmla="*/ 1022321 w 3001345"/>
                  <a:gd name="connsiteY4" fmla="*/ 93737 h 3020353"/>
                  <a:gd name="connsiteX5" fmla="*/ 1329657 w 3001345"/>
                  <a:gd name="connsiteY5" fmla="*/ 592505 h 3020353"/>
                  <a:gd name="connsiteX6" fmla="*/ 1481697 w 3001345"/>
                  <a:gd name="connsiteY6" fmla="*/ 0 h 3020353"/>
                  <a:gd name="connsiteX7" fmla="*/ 1546351 w 3001345"/>
                  <a:gd name="connsiteY7" fmla="*/ 582981 h 3020353"/>
                  <a:gd name="connsiteX8" fmla="*/ 1723841 w 3001345"/>
                  <a:gd name="connsiteY8" fmla="*/ 15834 h 3020353"/>
                  <a:gd name="connsiteX9" fmla="*/ 1732089 w 3001345"/>
                  <a:gd name="connsiteY9" fmla="*/ 602030 h 3020353"/>
                  <a:gd name="connsiteX10" fmla="*/ 2140020 w 3001345"/>
                  <a:gd name="connsiteY10" fmla="*/ 163829 h 3020353"/>
                  <a:gd name="connsiteX11" fmla="*/ 1986882 w 3001345"/>
                  <a:gd name="connsiteY11" fmla="*/ 728237 h 3020353"/>
                  <a:gd name="connsiteX12" fmla="*/ 2530225 w 3001345"/>
                  <a:gd name="connsiteY12" fmla="*/ 435547 h 3020353"/>
                  <a:gd name="connsiteX13" fmla="*/ 2229771 w 3001345"/>
                  <a:gd name="connsiteY13" fmla="*/ 944930 h 3020353"/>
                  <a:gd name="connsiteX14" fmla="*/ 2802683 w 3001345"/>
                  <a:gd name="connsiteY14" fmla="*/ 784443 h 3020353"/>
                  <a:gd name="connsiteX15" fmla="*/ 2363120 w 3001345"/>
                  <a:gd name="connsiteY15" fmla="*/ 1187818 h 3020353"/>
                  <a:gd name="connsiteX16" fmla="*/ 2984201 w 3001345"/>
                  <a:gd name="connsiteY16" fmla="*/ 1146904 h 3020353"/>
                  <a:gd name="connsiteX17" fmla="*/ 2434558 w 3001345"/>
                  <a:gd name="connsiteY17" fmla="*/ 1433087 h 3020353"/>
                  <a:gd name="connsiteX18" fmla="*/ 3001345 w 3001345"/>
                  <a:gd name="connsiteY18" fmla="*/ 1619605 h 3020353"/>
                  <a:gd name="connsiteX19" fmla="*/ 2415507 w 3001345"/>
                  <a:gd name="connsiteY19" fmla="*/ 1706931 h 3020353"/>
                  <a:gd name="connsiteX20" fmla="*/ 2896891 w 3001345"/>
                  <a:gd name="connsiteY20" fmla="*/ 2071203 h 3020353"/>
                  <a:gd name="connsiteX21" fmla="*/ 2303590 w 3001345"/>
                  <a:gd name="connsiteY21" fmla="*/ 1992680 h 3020353"/>
                  <a:gd name="connsiteX22" fmla="*/ 2659680 w 3001345"/>
                  <a:gd name="connsiteY22" fmla="*/ 2473052 h 3020353"/>
                  <a:gd name="connsiteX23" fmla="*/ 2117852 w 3001345"/>
                  <a:gd name="connsiteY23" fmla="*/ 2214137 h 3020353"/>
                  <a:gd name="connsiteX24" fmla="*/ 2311659 w 3001345"/>
                  <a:gd name="connsiteY24" fmla="*/ 2781019 h 3020353"/>
                  <a:gd name="connsiteX25" fmla="*/ 1858296 w 3001345"/>
                  <a:gd name="connsiteY25" fmla="*/ 2387968 h 3020353"/>
                  <a:gd name="connsiteX26" fmla="*/ 1892357 w 3001345"/>
                  <a:gd name="connsiteY26" fmla="*/ 2968588 h 3020353"/>
                  <a:gd name="connsiteX27" fmla="*/ 1572545 w 3001345"/>
                  <a:gd name="connsiteY27" fmla="*/ 2449880 h 3020353"/>
                  <a:gd name="connsiteX28" fmla="*/ 1415217 w 3001345"/>
                  <a:gd name="connsiteY28" fmla="*/ 3020353 h 3020353"/>
                  <a:gd name="connsiteX29" fmla="*/ 1322514 w 3001345"/>
                  <a:gd name="connsiteY29" fmla="*/ 2428449 h 3020353"/>
                  <a:gd name="connsiteX30" fmla="*/ 955073 w 3001345"/>
                  <a:gd name="connsiteY30" fmla="*/ 2910768 h 3020353"/>
                  <a:gd name="connsiteX31" fmla="*/ 1077245 w 3001345"/>
                  <a:gd name="connsiteY31" fmla="*/ 2349868 h 3020353"/>
                  <a:gd name="connsiteX32" fmla="*/ 552330 w 3001345"/>
                  <a:gd name="connsiteY32" fmla="*/ 2683356 h 3020353"/>
                  <a:gd name="connsiteX33" fmla="*/ 803402 w 3001345"/>
                  <a:gd name="connsiteY33" fmla="*/ 2149843 h 3020353"/>
                  <a:gd name="connsiteX34" fmla="*/ 236175 w 3001345"/>
                  <a:gd name="connsiteY34" fmla="*/ 2323100 h 3020353"/>
                  <a:gd name="connsiteX35" fmla="*/ 634333 w 3001345"/>
                  <a:gd name="connsiteY35" fmla="*/ 1859330 h 3020353"/>
                  <a:gd name="connsiteX36" fmla="*/ 52846 w 3001345"/>
                  <a:gd name="connsiteY36" fmla="*/ 1893068 h 3020353"/>
                  <a:gd name="connsiteX37" fmla="*/ 560514 w 3001345"/>
                  <a:gd name="connsiteY37" fmla="*/ 1573580 h 3020353"/>
                  <a:gd name="connsiteX38" fmla="*/ 0 w 3001345"/>
                  <a:gd name="connsiteY38" fmla="*/ 1451132 h 3020353"/>
                  <a:gd name="connsiteX39" fmla="*/ 581945 w 3001345"/>
                  <a:gd name="connsiteY39" fmla="*/ 1297355 h 3020353"/>
                  <a:gd name="connsiteX40" fmla="*/ 90949 w 3001345"/>
                  <a:gd name="connsiteY40" fmla="*/ 1008076 h 3020353"/>
                  <a:gd name="connsiteX41" fmla="*/ 703389 w 3001345"/>
                  <a:gd name="connsiteY41" fmla="*/ 1009224 h 3020353"/>
                  <a:gd name="connsiteX42" fmla="*/ 315726 w 3001345"/>
                  <a:gd name="connsiteY42" fmla="*/ 597616 h 3020353"/>
                  <a:gd name="connsiteX0" fmla="*/ 315726 w 3005445"/>
                  <a:gd name="connsiteY0" fmla="*/ 597616 h 3020353"/>
                  <a:gd name="connsiteX1" fmla="*/ 908177 w 3005445"/>
                  <a:gd name="connsiteY1" fmla="*/ 773480 h 3020353"/>
                  <a:gd name="connsiteX2" fmla="*/ 634583 w 3005445"/>
                  <a:gd name="connsiteY2" fmla="*/ 289917 h 3020353"/>
                  <a:gd name="connsiteX3" fmla="*/ 1117727 w 3005445"/>
                  <a:gd name="connsiteY3" fmla="*/ 656799 h 3020353"/>
                  <a:gd name="connsiteX4" fmla="*/ 1022321 w 3005445"/>
                  <a:gd name="connsiteY4" fmla="*/ 93737 h 3020353"/>
                  <a:gd name="connsiteX5" fmla="*/ 1329657 w 3005445"/>
                  <a:gd name="connsiteY5" fmla="*/ 592505 h 3020353"/>
                  <a:gd name="connsiteX6" fmla="*/ 1481697 w 3005445"/>
                  <a:gd name="connsiteY6" fmla="*/ 0 h 3020353"/>
                  <a:gd name="connsiteX7" fmla="*/ 1546351 w 3005445"/>
                  <a:gd name="connsiteY7" fmla="*/ 582981 h 3020353"/>
                  <a:gd name="connsiteX8" fmla="*/ 1723841 w 3005445"/>
                  <a:gd name="connsiteY8" fmla="*/ 15834 h 3020353"/>
                  <a:gd name="connsiteX9" fmla="*/ 1732089 w 3005445"/>
                  <a:gd name="connsiteY9" fmla="*/ 602030 h 3020353"/>
                  <a:gd name="connsiteX10" fmla="*/ 2140020 w 3005445"/>
                  <a:gd name="connsiteY10" fmla="*/ 163829 h 3020353"/>
                  <a:gd name="connsiteX11" fmla="*/ 1986882 w 3005445"/>
                  <a:gd name="connsiteY11" fmla="*/ 728237 h 3020353"/>
                  <a:gd name="connsiteX12" fmla="*/ 2530225 w 3005445"/>
                  <a:gd name="connsiteY12" fmla="*/ 435547 h 3020353"/>
                  <a:gd name="connsiteX13" fmla="*/ 2229771 w 3005445"/>
                  <a:gd name="connsiteY13" fmla="*/ 944930 h 3020353"/>
                  <a:gd name="connsiteX14" fmla="*/ 2802683 w 3005445"/>
                  <a:gd name="connsiteY14" fmla="*/ 784443 h 3020353"/>
                  <a:gd name="connsiteX15" fmla="*/ 2363120 w 3005445"/>
                  <a:gd name="connsiteY15" fmla="*/ 1187818 h 3020353"/>
                  <a:gd name="connsiteX16" fmla="*/ 2984201 w 3005445"/>
                  <a:gd name="connsiteY16" fmla="*/ 1146904 h 3020353"/>
                  <a:gd name="connsiteX17" fmla="*/ 2434558 w 3005445"/>
                  <a:gd name="connsiteY17" fmla="*/ 1433087 h 3020353"/>
                  <a:gd name="connsiteX18" fmla="*/ 3005445 w 3005445"/>
                  <a:gd name="connsiteY18" fmla="*/ 1590902 h 3020353"/>
                  <a:gd name="connsiteX19" fmla="*/ 2415507 w 3005445"/>
                  <a:gd name="connsiteY19" fmla="*/ 1706931 h 3020353"/>
                  <a:gd name="connsiteX20" fmla="*/ 2896891 w 3005445"/>
                  <a:gd name="connsiteY20" fmla="*/ 2071203 h 3020353"/>
                  <a:gd name="connsiteX21" fmla="*/ 2303590 w 3005445"/>
                  <a:gd name="connsiteY21" fmla="*/ 1992680 h 3020353"/>
                  <a:gd name="connsiteX22" fmla="*/ 2659680 w 3005445"/>
                  <a:gd name="connsiteY22" fmla="*/ 2473052 h 3020353"/>
                  <a:gd name="connsiteX23" fmla="*/ 2117852 w 3005445"/>
                  <a:gd name="connsiteY23" fmla="*/ 2214137 h 3020353"/>
                  <a:gd name="connsiteX24" fmla="*/ 2311659 w 3005445"/>
                  <a:gd name="connsiteY24" fmla="*/ 2781019 h 3020353"/>
                  <a:gd name="connsiteX25" fmla="*/ 1858296 w 3005445"/>
                  <a:gd name="connsiteY25" fmla="*/ 2387968 h 3020353"/>
                  <a:gd name="connsiteX26" fmla="*/ 1892357 w 3005445"/>
                  <a:gd name="connsiteY26" fmla="*/ 2968588 h 3020353"/>
                  <a:gd name="connsiteX27" fmla="*/ 1572545 w 3005445"/>
                  <a:gd name="connsiteY27" fmla="*/ 2449880 h 3020353"/>
                  <a:gd name="connsiteX28" fmla="*/ 1415217 w 3005445"/>
                  <a:gd name="connsiteY28" fmla="*/ 3020353 h 3020353"/>
                  <a:gd name="connsiteX29" fmla="*/ 1322514 w 3005445"/>
                  <a:gd name="connsiteY29" fmla="*/ 2428449 h 3020353"/>
                  <a:gd name="connsiteX30" fmla="*/ 955073 w 3005445"/>
                  <a:gd name="connsiteY30" fmla="*/ 2910768 h 3020353"/>
                  <a:gd name="connsiteX31" fmla="*/ 1077245 w 3005445"/>
                  <a:gd name="connsiteY31" fmla="*/ 2349868 h 3020353"/>
                  <a:gd name="connsiteX32" fmla="*/ 552330 w 3005445"/>
                  <a:gd name="connsiteY32" fmla="*/ 2683356 h 3020353"/>
                  <a:gd name="connsiteX33" fmla="*/ 803402 w 3005445"/>
                  <a:gd name="connsiteY33" fmla="*/ 2149843 h 3020353"/>
                  <a:gd name="connsiteX34" fmla="*/ 236175 w 3005445"/>
                  <a:gd name="connsiteY34" fmla="*/ 2323100 h 3020353"/>
                  <a:gd name="connsiteX35" fmla="*/ 634333 w 3005445"/>
                  <a:gd name="connsiteY35" fmla="*/ 1859330 h 3020353"/>
                  <a:gd name="connsiteX36" fmla="*/ 52846 w 3005445"/>
                  <a:gd name="connsiteY36" fmla="*/ 1893068 h 3020353"/>
                  <a:gd name="connsiteX37" fmla="*/ 560514 w 3005445"/>
                  <a:gd name="connsiteY37" fmla="*/ 1573580 h 3020353"/>
                  <a:gd name="connsiteX38" fmla="*/ 0 w 3005445"/>
                  <a:gd name="connsiteY38" fmla="*/ 1451132 h 3020353"/>
                  <a:gd name="connsiteX39" fmla="*/ 581945 w 3005445"/>
                  <a:gd name="connsiteY39" fmla="*/ 1297355 h 3020353"/>
                  <a:gd name="connsiteX40" fmla="*/ 90949 w 3005445"/>
                  <a:gd name="connsiteY40" fmla="*/ 1008076 h 3020353"/>
                  <a:gd name="connsiteX41" fmla="*/ 703389 w 3005445"/>
                  <a:gd name="connsiteY41" fmla="*/ 1009224 h 3020353"/>
                  <a:gd name="connsiteX42" fmla="*/ 315726 w 3005445"/>
                  <a:gd name="connsiteY42" fmla="*/ 597616 h 3020353"/>
                  <a:gd name="connsiteX0" fmla="*/ 315726 w 3005445"/>
                  <a:gd name="connsiteY0" fmla="*/ 597616 h 3020353"/>
                  <a:gd name="connsiteX1" fmla="*/ 908177 w 3005445"/>
                  <a:gd name="connsiteY1" fmla="*/ 773480 h 3020353"/>
                  <a:gd name="connsiteX2" fmla="*/ 634583 w 3005445"/>
                  <a:gd name="connsiteY2" fmla="*/ 289917 h 3020353"/>
                  <a:gd name="connsiteX3" fmla="*/ 1117727 w 3005445"/>
                  <a:gd name="connsiteY3" fmla="*/ 656799 h 3020353"/>
                  <a:gd name="connsiteX4" fmla="*/ 1022321 w 3005445"/>
                  <a:gd name="connsiteY4" fmla="*/ 93737 h 3020353"/>
                  <a:gd name="connsiteX5" fmla="*/ 1329657 w 3005445"/>
                  <a:gd name="connsiteY5" fmla="*/ 592505 h 3020353"/>
                  <a:gd name="connsiteX6" fmla="*/ 1481697 w 3005445"/>
                  <a:gd name="connsiteY6" fmla="*/ 0 h 3020353"/>
                  <a:gd name="connsiteX7" fmla="*/ 1546351 w 3005445"/>
                  <a:gd name="connsiteY7" fmla="*/ 582981 h 3020353"/>
                  <a:gd name="connsiteX8" fmla="*/ 1723841 w 3005445"/>
                  <a:gd name="connsiteY8" fmla="*/ 15834 h 3020353"/>
                  <a:gd name="connsiteX9" fmla="*/ 1732089 w 3005445"/>
                  <a:gd name="connsiteY9" fmla="*/ 602030 h 3020353"/>
                  <a:gd name="connsiteX10" fmla="*/ 2140020 w 3005445"/>
                  <a:gd name="connsiteY10" fmla="*/ 163829 h 3020353"/>
                  <a:gd name="connsiteX11" fmla="*/ 1986882 w 3005445"/>
                  <a:gd name="connsiteY11" fmla="*/ 728237 h 3020353"/>
                  <a:gd name="connsiteX12" fmla="*/ 2530225 w 3005445"/>
                  <a:gd name="connsiteY12" fmla="*/ 435547 h 3020353"/>
                  <a:gd name="connsiteX13" fmla="*/ 2229771 w 3005445"/>
                  <a:gd name="connsiteY13" fmla="*/ 944930 h 3020353"/>
                  <a:gd name="connsiteX14" fmla="*/ 2802683 w 3005445"/>
                  <a:gd name="connsiteY14" fmla="*/ 784443 h 3020353"/>
                  <a:gd name="connsiteX15" fmla="*/ 2363120 w 3005445"/>
                  <a:gd name="connsiteY15" fmla="*/ 1187818 h 3020353"/>
                  <a:gd name="connsiteX16" fmla="*/ 2984201 w 3005445"/>
                  <a:gd name="connsiteY16" fmla="*/ 1146904 h 3020353"/>
                  <a:gd name="connsiteX17" fmla="*/ 2434558 w 3005445"/>
                  <a:gd name="connsiteY17" fmla="*/ 1433087 h 3020353"/>
                  <a:gd name="connsiteX18" fmla="*/ 3005445 w 3005445"/>
                  <a:gd name="connsiteY18" fmla="*/ 1590902 h 3020353"/>
                  <a:gd name="connsiteX19" fmla="*/ 2415507 w 3005445"/>
                  <a:gd name="connsiteY19" fmla="*/ 1706931 h 3020353"/>
                  <a:gd name="connsiteX20" fmla="*/ 2896891 w 3005445"/>
                  <a:gd name="connsiteY20" fmla="*/ 2050701 h 3020353"/>
                  <a:gd name="connsiteX21" fmla="*/ 2303590 w 3005445"/>
                  <a:gd name="connsiteY21" fmla="*/ 1992680 h 3020353"/>
                  <a:gd name="connsiteX22" fmla="*/ 2659680 w 3005445"/>
                  <a:gd name="connsiteY22" fmla="*/ 2473052 h 3020353"/>
                  <a:gd name="connsiteX23" fmla="*/ 2117852 w 3005445"/>
                  <a:gd name="connsiteY23" fmla="*/ 2214137 h 3020353"/>
                  <a:gd name="connsiteX24" fmla="*/ 2311659 w 3005445"/>
                  <a:gd name="connsiteY24" fmla="*/ 2781019 h 3020353"/>
                  <a:gd name="connsiteX25" fmla="*/ 1858296 w 3005445"/>
                  <a:gd name="connsiteY25" fmla="*/ 2387968 h 3020353"/>
                  <a:gd name="connsiteX26" fmla="*/ 1892357 w 3005445"/>
                  <a:gd name="connsiteY26" fmla="*/ 2968588 h 3020353"/>
                  <a:gd name="connsiteX27" fmla="*/ 1572545 w 3005445"/>
                  <a:gd name="connsiteY27" fmla="*/ 2449880 h 3020353"/>
                  <a:gd name="connsiteX28" fmla="*/ 1415217 w 3005445"/>
                  <a:gd name="connsiteY28" fmla="*/ 3020353 h 3020353"/>
                  <a:gd name="connsiteX29" fmla="*/ 1322514 w 3005445"/>
                  <a:gd name="connsiteY29" fmla="*/ 2428449 h 3020353"/>
                  <a:gd name="connsiteX30" fmla="*/ 955073 w 3005445"/>
                  <a:gd name="connsiteY30" fmla="*/ 2910768 h 3020353"/>
                  <a:gd name="connsiteX31" fmla="*/ 1077245 w 3005445"/>
                  <a:gd name="connsiteY31" fmla="*/ 2349868 h 3020353"/>
                  <a:gd name="connsiteX32" fmla="*/ 552330 w 3005445"/>
                  <a:gd name="connsiteY32" fmla="*/ 2683356 h 3020353"/>
                  <a:gd name="connsiteX33" fmla="*/ 803402 w 3005445"/>
                  <a:gd name="connsiteY33" fmla="*/ 2149843 h 3020353"/>
                  <a:gd name="connsiteX34" fmla="*/ 236175 w 3005445"/>
                  <a:gd name="connsiteY34" fmla="*/ 2323100 h 3020353"/>
                  <a:gd name="connsiteX35" fmla="*/ 634333 w 3005445"/>
                  <a:gd name="connsiteY35" fmla="*/ 1859330 h 3020353"/>
                  <a:gd name="connsiteX36" fmla="*/ 52846 w 3005445"/>
                  <a:gd name="connsiteY36" fmla="*/ 1893068 h 3020353"/>
                  <a:gd name="connsiteX37" fmla="*/ 560514 w 3005445"/>
                  <a:gd name="connsiteY37" fmla="*/ 1573580 h 3020353"/>
                  <a:gd name="connsiteX38" fmla="*/ 0 w 3005445"/>
                  <a:gd name="connsiteY38" fmla="*/ 1451132 h 3020353"/>
                  <a:gd name="connsiteX39" fmla="*/ 581945 w 3005445"/>
                  <a:gd name="connsiteY39" fmla="*/ 1297355 h 3020353"/>
                  <a:gd name="connsiteX40" fmla="*/ 90949 w 3005445"/>
                  <a:gd name="connsiteY40" fmla="*/ 1008076 h 3020353"/>
                  <a:gd name="connsiteX41" fmla="*/ 703389 w 3005445"/>
                  <a:gd name="connsiteY41" fmla="*/ 1009224 h 3020353"/>
                  <a:gd name="connsiteX42" fmla="*/ 315726 w 3005445"/>
                  <a:gd name="connsiteY42" fmla="*/ 597616 h 3020353"/>
                  <a:gd name="connsiteX0" fmla="*/ 315726 w 3005445"/>
                  <a:gd name="connsiteY0" fmla="*/ 597616 h 3020353"/>
                  <a:gd name="connsiteX1" fmla="*/ 908177 w 3005445"/>
                  <a:gd name="connsiteY1" fmla="*/ 773480 h 3020353"/>
                  <a:gd name="connsiteX2" fmla="*/ 634583 w 3005445"/>
                  <a:gd name="connsiteY2" fmla="*/ 289917 h 3020353"/>
                  <a:gd name="connsiteX3" fmla="*/ 1117727 w 3005445"/>
                  <a:gd name="connsiteY3" fmla="*/ 656799 h 3020353"/>
                  <a:gd name="connsiteX4" fmla="*/ 1022321 w 3005445"/>
                  <a:gd name="connsiteY4" fmla="*/ 93737 h 3020353"/>
                  <a:gd name="connsiteX5" fmla="*/ 1329657 w 3005445"/>
                  <a:gd name="connsiteY5" fmla="*/ 592505 h 3020353"/>
                  <a:gd name="connsiteX6" fmla="*/ 1481697 w 3005445"/>
                  <a:gd name="connsiteY6" fmla="*/ 0 h 3020353"/>
                  <a:gd name="connsiteX7" fmla="*/ 1546351 w 3005445"/>
                  <a:gd name="connsiteY7" fmla="*/ 582981 h 3020353"/>
                  <a:gd name="connsiteX8" fmla="*/ 1723841 w 3005445"/>
                  <a:gd name="connsiteY8" fmla="*/ 15834 h 3020353"/>
                  <a:gd name="connsiteX9" fmla="*/ 1732089 w 3005445"/>
                  <a:gd name="connsiteY9" fmla="*/ 602030 h 3020353"/>
                  <a:gd name="connsiteX10" fmla="*/ 2140020 w 3005445"/>
                  <a:gd name="connsiteY10" fmla="*/ 163829 h 3020353"/>
                  <a:gd name="connsiteX11" fmla="*/ 1986882 w 3005445"/>
                  <a:gd name="connsiteY11" fmla="*/ 728237 h 3020353"/>
                  <a:gd name="connsiteX12" fmla="*/ 2530225 w 3005445"/>
                  <a:gd name="connsiteY12" fmla="*/ 435547 h 3020353"/>
                  <a:gd name="connsiteX13" fmla="*/ 2229771 w 3005445"/>
                  <a:gd name="connsiteY13" fmla="*/ 944930 h 3020353"/>
                  <a:gd name="connsiteX14" fmla="*/ 2802683 w 3005445"/>
                  <a:gd name="connsiteY14" fmla="*/ 784443 h 3020353"/>
                  <a:gd name="connsiteX15" fmla="*/ 2363120 w 3005445"/>
                  <a:gd name="connsiteY15" fmla="*/ 1187818 h 3020353"/>
                  <a:gd name="connsiteX16" fmla="*/ 2984201 w 3005445"/>
                  <a:gd name="connsiteY16" fmla="*/ 1146904 h 3020353"/>
                  <a:gd name="connsiteX17" fmla="*/ 2434558 w 3005445"/>
                  <a:gd name="connsiteY17" fmla="*/ 1433087 h 3020353"/>
                  <a:gd name="connsiteX18" fmla="*/ 3005445 w 3005445"/>
                  <a:gd name="connsiteY18" fmla="*/ 1590902 h 3020353"/>
                  <a:gd name="connsiteX19" fmla="*/ 2415507 w 3005445"/>
                  <a:gd name="connsiteY19" fmla="*/ 1706931 h 3020353"/>
                  <a:gd name="connsiteX20" fmla="*/ 2896891 w 3005445"/>
                  <a:gd name="connsiteY20" fmla="*/ 2050701 h 3020353"/>
                  <a:gd name="connsiteX21" fmla="*/ 2303590 w 3005445"/>
                  <a:gd name="connsiteY21" fmla="*/ 1992680 h 3020353"/>
                  <a:gd name="connsiteX22" fmla="*/ 2684283 w 3005445"/>
                  <a:gd name="connsiteY22" fmla="*/ 2464851 h 3020353"/>
                  <a:gd name="connsiteX23" fmla="*/ 2117852 w 3005445"/>
                  <a:gd name="connsiteY23" fmla="*/ 2214137 h 3020353"/>
                  <a:gd name="connsiteX24" fmla="*/ 2311659 w 3005445"/>
                  <a:gd name="connsiteY24" fmla="*/ 2781019 h 3020353"/>
                  <a:gd name="connsiteX25" fmla="*/ 1858296 w 3005445"/>
                  <a:gd name="connsiteY25" fmla="*/ 2387968 h 3020353"/>
                  <a:gd name="connsiteX26" fmla="*/ 1892357 w 3005445"/>
                  <a:gd name="connsiteY26" fmla="*/ 2968588 h 3020353"/>
                  <a:gd name="connsiteX27" fmla="*/ 1572545 w 3005445"/>
                  <a:gd name="connsiteY27" fmla="*/ 2449880 h 3020353"/>
                  <a:gd name="connsiteX28" fmla="*/ 1415217 w 3005445"/>
                  <a:gd name="connsiteY28" fmla="*/ 3020353 h 3020353"/>
                  <a:gd name="connsiteX29" fmla="*/ 1322514 w 3005445"/>
                  <a:gd name="connsiteY29" fmla="*/ 2428449 h 3020353"/>
                  <a:gd name="connsiteX30" fmla="*/ 955073 w 3005445"/>
                  <a:gd name="connsiteY30" fmla="*/ 2910768 h 3020353"/>
                  <a:gd name="connsiteX31" fmla="*/ 1077245 w 3005445"/>
                  <a:gd name="connsiteY31" fmla="*/ 2349868 h 3020353"/>
                  <a:gd name="connsiteX32" fmla="*/ 552330 w 3005445"/>
                  <a:gd name="connsiteY32" fmla="*/ 2683356 h 3020353"/>
                  <a:gd name="connsiteX33" fmla="*/ 803402 w 3005445"/>
                  <a:gd name="connsiteY33" fmla="*/ 2149843 h 3020353"/>
                  <a:gd name="connsiteX34" fmla="*/ 236175 w 3005445"/>
                  <a:gd name="connsiteY34" fmla="*/ 2323100 h 3020353"/>
                  <a:gd name="connsiteX35" fmla="*/ 634333 w 3005445"/>
                  <a:gd name="connsiteY35" fmla="*/ 1859330 h 3020353"/>
                  <a:gd name="connsiteX36" fmla="*/ 52846 w 3005445"/>
                  <a:gd name="connsiteY36" fmla="*/ 1893068 h 3020353"/>
                  <a:gd name="connsiteX37" fmla="*/ 560514 w 3005445"/>
                  <a:gd name="connsiteY37" fmla="*/ 1573580 h 3020353"/>
                  <a:gd name="connsiteX38" fmla="*/ 0 w 3005445"/>
                  <a:gd name="connsiteY38" fmla="*/ 1451132 h 3020353"/>
                  <a:gd name="connsiteX39" fmla="*/ 581945 w 3005445"/>
                  <a:gd name="connsiteY39" fmla="*/ 1297355 h 3020353"/>
                  <a:gd name="connsiteX40" fmla="*/ 90949 w 3005445"/>
                  <a:gd name="connsiteY40" fmla="*/ 1008076 h 3020353"/>
                  <a:gd name="connsiteX41" fmla="*/ 703389 w 3005445"/>
                  <a:gd name="connsiteY41" fmla="*/ 1009224 h 3020353"/>
                  <a:gd name="connsiteX42" fmla="*/ 315726 w 3005445"/>
                  <a:gd name="connsiteY42" fmla="*/ 597616 h 3020353"/>
                  <a:gd name="connsiteX0" fmla="*/ 315726 w 3005445"/>
                  <a:gd name="connsiteY0" fmla="*/ 597616 h 3020353"/>
                  <a:gd name="connsiteX1" fmla="*/ 908177 w 3005445"/>
                  <a:gd name="connsiteY1" fmla="*/ 773480 h 3020353"/>
                  <a:gd name="connsiteX2" fmla="*/ 634583 w 3005445"/>
                  <a:gd name="connsiteY2" fmla="*/ 289917 h 3020353"/>
                  <a:gd name="connsiteX3" fmla="*/ 1117727 w 3005445"/>
                  <a:gd name="connsiteY3" fmla="*/ 656799 h 3020353"/>
                  <a:gd name="connsiteX4" fmla="*/ 1022321 w 3005445"/>
                  <a:gd name="connsiteY4" fmla="*/ 93737 h 3020353"/>
                  <a:gd name="connsiteX5" fmla="*/ 1329657 w 3005445"/>
                  <a:gd name="connsiteY5" fmla="*/ 592505 h 3020353"/>
                  <a:gd name="connsiteX6" fmla="*/ 1481697 w 3005445"/>
                  <a:gd name="connsiteY6" fmla="*/ 0 h 3020353"/>
                  <a:gd name="connsiteX7" fmla="*/ 1546351 w 3005445"/>
                  <a:gd name="connsiteY7" fmla="*/ 582981 h 3020353"/>
                  <a:gd name="connsiteX8" fmla="*/ 1723841 w 3005445"/>
                  <a:gd name="connsiteY8" fmla="*/ 15834 h 3020353"/>
                  <a:gd name="connsiteX9" fmla="*/ 1732089 w 3005445"/>
                  <a:gd name="connsiteY9" fmla="*/ 602030 h 3020353"/>
                  <a:gd name="connsiteX10" fmla="*/ 2140020 w 3005445"/>
                  <a:gd name="connsiteY10" fmla="*/ 163829 h 3020353"/>
                  <a:gd name="connsiteX11" fmla="*/ 1986882 w 3005445"/>
                  <a:gd name="connsiteY11" fmla="*/ 728237 h 3020353"/>
                  <a:gd name="connsiteX12" fmla="*/ 2530225 w 3005445"/>
                  <a:gd name="connsiteY12" fmla="*/ 435547 h 3020353"/>
                  <a:gd name="connsiteX13" fmla="*/ 2229771 w 3005445"/>
                  <a:gd name="connsiteY13" fmla="*/ 944930 h 3020353"/>
                  <a:gd name="connsiteX14" fmla="*/ 2802683 w 3005445"/>
                  <a:gd name="connsiteY14" fmla="*/ 784443 h 3020353"/>
                  <a:gd name="connsiteX15" fmla="*/ 2363120 w 3005445"/>
                  <a:gd name="connsiteY15" fmla="*/ 1187818 h 3020353"/>
                  <a:gd name="connsiteX16" fmla="*/ 2984201 w 3005445"/>
                  <a:gd name="connsiteY16" fmla="*/ 1146904 h 3020353"/>
                  <a:gd name="connsiteX17" fmla="*/ 2434558 w 3005445"/>
                  <a:gd name="connsiteY17" fmla="*/ 1433087 h 3020353"/>
                  <a:gd name="connsiteX18" fmla="*/ 3005445 w 3005445"/>
                  <a:gd name="connsiteY18" fmla="*/ 1590902 h 3020353"/>
                  <a:gd name="connsiteX19" fmla="*/ 2415507 w 3005445"/>
                  <a:gd name="connsiteY19" fmla="*/ 1706931 h 3020353"/>
                  <a:gd name="connsiteX20" fmla="*/ 2896891 w 3005445"/>
                  <a:gd name="connsiteY20" fmla="*/ 2050701 h 3020353"/>
                  <a:gd name="connsiteX21" fmla="*/ 2303590 w 3005445"/>
                  <a:gd name="connsiteY21" fmla="*/ 1992680 h 3020353"/>
                  <a:gd name="connsiteX22" fmla="*/ 2684283 w 3005445"/>
                  <a:gd name="connsiteY22" fmla="*/ 2464851 h 3020353"/>
                  <a:gd name="connsiteX23" fmla="*/ 2117852 w 3005445"/>
                  <a:gd name="connsiteY23" fmla="*/ 2214137 h 3020353"/>
                  <a:gd name="connsiteX24" fmla="*/ 2356764 w 3005445"/>
                  <a:gd name="connsiteY24" fmla="*/ 2772818 h 3020353"/>
                  <a:gd name="connsiteX25" fmla="*/ 1858296 w 3005445"/>
                  <a:gd name="connsiteY25" fmla="*/ 2387968 h 3020353"/>
                  <a:gd name="connsiteX26" fmla="*/ 1892357 w 3005445"/>
                  <a:gd name="connsiteY26" fmla="*/ 2968588 h 3020353"/>
                  <a:gd name="connsiteX27" fmla="*/ 1572545 w 3005445"/>
                  <a:gd name="connsiteY27" fmla="*/ 2449880 h 3020353"/>
                  <a:gd name="connsiteX28" fmla="*/ 1415217 w 3005445"/>
                  <a:gd name="connsiteY28" fmla="*/ 3020353 h 3020353"/>
                  <a:gd name="connsiteX29" fmla="*/ 1322514 w 3005445"/>
                  <a:gd name="connsiteY29" fmla="*/ 2428449 h 3020353"/>
                  <a:gd name="connsiteX30" fmla="*/ 955073 w 3005445"/>
                  <a:gd name="connsiteY30" fmla="*/ 2910768 h 3020353"/>
                  <a:gd name="connsiteX31" fmla="*/ 1077245 w 3005445"/>
                  <a:gd name="connsiteY31" fmla="*/ 2349868 h 3020353"/>
                  <a:gd name="connsiteX32" fmla="*/ 552330 w 3005445"/>
                  <a:gd name="connsiteY32" fmla="*/ 2683356 h 3020353"/>
                  <a:gd name="connsiteX33" fmla="*/ 803402 w 3005445"/>
                  <a:gd name="connsiteY33" fmla="*/ 2149843 h 3020353"/>
                  <a:gd name="connsiteX34" fmla="*/ 236175 w 3005445"/>
                  <a:gd name="connsiteY34" fmla="*/ 2323100 h 3020353"/>
                  <a:gd name="connsiteX35" fmla="*/ 634333 w 3005445"/>
                  <a:gd name="connsiteY35" fmla="*/ 1859330 h 3020353"/>
                  <a:gd name="connsiteX36" fmla="*/ 52846 w 3005445"/>
                  <a:gd name="connsiteY36" fmla="*/ 1893068 h 3020353"/>
                  <a:gd name="connsiteX37" fmla="*/ 560514 w 3005445"/>
                  <a:gd name="connsiteY37" fmla="*/ 1573580 h 3020353"/>
                  <a:gd name="connsiteX38" fmla="*/ 0 w 3005445"/>
                  <a:gd name="connsiteY38" fmla="*/ 1451132 h 3020353"/>
                  <a:gd name="connsiteX39" fmla="*/ 581945 w 3005445"/>
                  <a:gd name="connsiteY39" fmla="*/ 1297355 h 3020353"/>
                  <a:gd name="connsiteX40" fmla="*/ 90949 w 3005445"/>
                  <a:gd name="connsiteY40" fmla="*/ 1008076 h 3020353"/>
                  <a:gd name="connsiteX41" fmla="*/ 703389 w 3005445"/>
                  <a:gd name="connsiteY41" fmla="*/ 1009224 h 3020353"/>
                  <a:gd name="connsiteX42" fmla="*/ 315726 w 3005445"/>
                  <a:gd name="connsiteY42" fmla="*/ 597616 h 3020353"/>
                  <a:gd name="connsiteX0" fmla="*/ 315726 w 3005445"/>
                  <a:gd name="connsiteY0" fmla="*/ 597616 h 3020353"/>
                  <a:gd name="connsiteX1" fmla="*/ 908177 w 3005445"/>
                  <a:gd name="connsiteY1" fmla="*/ 773480 h 3020353"/>
                  <a:gd name="connsiteX2" fmla="*/ 634583 w 3005445"/>
                  <a:gd name="connsiteY2" fmla="*/ 289917 h 3020353"/>
                  <a:gd name="connsiteX3" fmla="*/ 1117727 w 3005445"/>
                  <a:gd name="connsiteY3" fmla="*/ 656799 h 3020353"/>
                  <a:gd name="connsiteX4" fmla="*/ 1022321 w 3005445"/>
                  <a:gd name="connsiteY4" fmla="*/ 93737 h 3020353"/>
                  <a:gd name="connsiteX5" fmla="*/ 1329657 w 3005445"/>
                  <a:gd name="connsiteY5" fmla="*/ 592505 h 3020353"/>
                  <a:gd name="connsiteX6" fmla="*/ 1481697 w 3005445"/>
                  <a:gd name="connsiteY6" fmla="*/ 0 h 3020353"/>
                  <a:gd name="connsiteX7" fmla="*/ 1546351 w 3005445"/>
                  <a:gd name="connsiteY7" fmla="*/ 582981 h 3020353"/>
                  <a:gd name="connsiteX8" fmla="*/ 1723841 w 3005445"/>
                  <a:gd name="connsiteY8" fmla="*/ 15834 h 3020353"/>
                  <a:gd name="connsiteX9" fmla="*/ 1732089 w 3005445"/>
                  <a:gd name="connsiteY9" fmla="*/ 602030 h 3020353"/>
                  <a:gd name="connsiteX10" fmla="*/ 2140020 w 3005445"/>
                  <a:gd name="connsiteY10" fmla="*/ 163829 h 3020353"/>
                  <a:gd name="connsiteX11" fmla="*/ 1986882 w 3005445"/>
                  <a:gd name="connsiteY11" fmla="*/ 728237 h 3020353"/>
                  <a:gd name="connsiteX12" fmla="*/ 2530225 w 3005445"/>
                  <a:gd name="connsiteY12" fmla="*/ 435547 h 3020353"/>
                  <a:gd name="connsiteX13" fmla="*/ 2229771 w 3005445"/>
                  <a:gd name="connsiteY13" fmla="*/ 944930 h 3020353"/>
                  <a:gd name="connsiteX14" fmla="*/ 2802683 w 3005445"/>
                  <a:gd name="connsiteY14" fmla="*/ 784443 h 3020353"/>
                  <a:gd name="connsiteX15" fmla="*/ 2363120 w 3005445"/>
                  <a:gd name="connsiteY15" fmla="*/ 1187818 h 3020353"/>
                  <a:gd name="connsiteX16" fmla="*/ 2984201 w 3005445"/>
                  <a:gd name="connsiteY16" fmla="*/ 1146904 h 3020353"/>
                  <a:gd name="connsiteX17" fmla="*/ 2434558 w 3005445"/>
                  <a:gd name="connsiteY17" fmla="*/ 1433087 h 3020353"/>
                  <a:gd name="connsiteX18" fmla="*/ 3005445 w 3005445"/>
                  <a:gd name="connsiteY18" fmla="*/ 1590902 h 3020353"/>
                  <a:gd name="connsiteX19" fmla="*/ 2415507 w 3005445"/>
                  <a:gd name="connsiteY19" fmla="*/ 1706931 h 3020353"/>
                  <a:gd name="connsiteX20" fmla="*/ 2896891 w 3005445"/>
                  <a:gd name="connsiteY20" fmla="*/ 2050701 h 3020353"/>
                  <a:gd name="connsiteX21" fmla="*/ 2303590 w 3005445"/>
                  <a:gd name="connsiteY21" fmla="*/ 1992680 h 3020353"/>
                  <a:gd name="connsiteX22" fmla="*/ 2684283 w 3005445"/>
                  <a:gd name="connsiteY22" fmla="*/ 2464851 h 3020353"/>
                  <a:gd name="connsiteX23" fmla="*/ 2117852 w 3005445"/>
                  <a:gd name="connsiteY23" fmla="*/ 2214137 h 3020353"/>
                  <a:gd name="connsiteX24" fmla="*/ 2356764 w 3005445"/>
                  <a:gd name="connsiteY24" fmla="*/ 2772818 h 3020353"/>
                  <a:gd name="connsiteX25" fmla="*/ 1858296 w 3005445"/>
                  <a:gd name="connsiteY25" fmla="*/ 2387968 h 3020353"/>
                  <a:gd name="connsiteX26" fmla="*/ 1925161 w 3005445"/>
                  <a:gd name="connsiteY26" fmla="*/ 2968588 h 3020353"/>
                  <a:gd name="connsiteX27" fmla="*/ 1572545 w 3005445"/>
                  <a:gd name="connsiteY27" fmla="*/ 2449880 h 3020353"/>
                  <a:gd name="connsiteX28" fmla="*/ 1415217 w 3005445"/>
                  <a:gd name="connsiteY28" fmla="*/ 3020353 h 3020353"/>
                  <a:gd name="connsiteX29" fmla="*/ 1322514 w 3005445"/>
                  <a:gd name="connsiteY29" fmla="*/ 2428449 h 3020353"/>
                  <a:gd name="connsiteX30" fmla="*/ 955073 w 3005445"/>
                  <a:gd name="connsiteY30" fmla="*/ 2910768 h 3020353"/>
                  <a:gd name="connsiteX31" fmla="*/ 1077245 w 3005445"/>
                  <a:gd name="connsiteY31" fmla="*/ 2349868 h 3020353"/>
                  <a:gd name="connsiteX32" fmla="*/ 552330 w 3005445"/>
                  <a:gd name="connsiteY32" fmla="*/ 2683356 h 3020353"/>
                  <a:gd name="connsiteX33" fmla="*/ 803402 w 3005445"/>
                  <a:gd name="connsiteY33" fmla="*/ 2149843 h 3020353"/>
                  <a:gd name="connsiteX34" fmla="*/ 236175 w 3005445"/>
                  <a:gd name="connsiteY34" fmla="*/ 2323100 h 3020353"/>
                  <a:gd name="connsiteX35" fmla="*/ 634333 w 3005445"/>
                  <a:gd name="connsiteY35" fmla="*/ 1859330 h 3020353"/>
                  <a:gd name="connsiteX36" fmla="*/ 52846 w 3005445"/>
                  <a:gd name="connsiteY36" fmla="*/ 1893068 h 3020353"/>
                  <a:gd name="connsiteX37" fmla="*/ 560514 w 3005445"/>
                  <a:gd name="connsiteY37" fmla="*/ 1573580 h 3020353"/>
                  <a:gd name="connsiteX38" fmla="*/ 0 w 3005445"/>
                  <a:gd name="connsiteY38" fmla="*/ 1451132 h 3020353"/>
                  <a:gd name="connsiteX39" fmla="*/ 581945 w 3005445"/>
                  <a:gd name="connsiteY39" fmla="*/ 1297355 h 3020353"/>
                  <a:gd name="connsiteX40" fmla="*/ 90949 w 3005445"/>
                  <a:gd name="connsiteY40" fmla="*/ 1008076 h 3020353"/>
                  <a:gd name="connsiteX41" fmla="*/ 703389 w 3005445"/>
                  <a:gd name="connsiteY41" fmla="*/ 1009224 h 3020353"/>
                  <a:gd name="connsiteX42" fmla="*/ 315726 w 3005445"/>
                  <a:gd name="connsiteY42" fmla="*/ 597616 h 3020353"/>
                  <a:gd name="connsiteX0" fmla="*/ 315726 w 3005445"/>
                  <a:gd name="connsiteY0" fmla="*/ 597616 h 3024453"/>
                  <a:gd name="connsiteX1" fmla="*/ 908177 w 3005445"/>
                  <a:gd name="connsiteY1" fmla="*/ 773480 h 3024453"/>
                  <a:gd name="connsiteX2" fmla="*/ 634583 w 3005445"/>
                  <a:gd name="connsiteY2" fmla="*/ 289917 h 3024453"/>
                  <a:gd name="connsiteX3" fmla="*/ 1117727 w 3005445"/>
                  <a:gd name="connsiteY3" fmla="*/ 656799 h 3024453"/>
                  <a:gd name="connsiteX4" fmla="*/ 1022321 w 3005445"/>
                  <a:gd name="connsiteY4" fmla="*/ 93737 h 3024453"/>
                  <a:gd name="connsiteX5" fmla="*/ 1329657 w 3005445"/>
                  <a:gd name="connsiteY5" fmla="*/ 592505 h 3024453"/>
                  <a:gd name="connsiteX6" fmla="*/ 1481697 w 3005445"/>
                  <a:gd name="connsiteY6" fmla="*/ 0 h 3024453"/>
                  <a:gd name="connsiteX7" fmla="*/ 1546351 w 3005445"/>
                  <a:gd name="connsiteY7" fmla="*/ 582981 h 3024453"/>
                  <a:gd name="connsiteX8" fmla="*/ 1723841 w 3005445"/>
                  <a:gd name="connsiteY8" fmla="*/ 15834 h 3024453"/>
                  <a:gd name="connsiteX9" fmla="*/ 1732089 w 3005445"/>
                  <a:gd name="connsiteY9" fmla="*/ 602030 h 3024453"/>
                  <a:gd name="connsiteX10" fmla="*/ 2140020 w 3005445"/>
                  <a:gd name="connsiteY10" fmla="*/ 163829 h 3024453"/>
                  <a:gd name="connsiteX11" fmla="*/ 1986882 w 3005445"/>
                  <a:gd name="connsiteY11" fmla="*/ 728237 h 3024453"/>
                  <a:gd name="connsiteX12" fmla="*/ 2530225 w 3005445"/>
                  <a:gd name="connsiteY12" fmla="*/ 435547 h 3024453"/>
                  <a:gd name="connsiteX13" fmla="*/ 2229771 w 3005445"/>
                  <a:gd name="connsiteY13" fmla="*/ 944930 h 3024453"/>
                  <a:gd name="connsiteX14" fmla="*/ 2802683 w 3005445"/>
                  <a:gd name="connsiteY14" fmla="*/ 784443 h 3024453"/>
                  <a:gd name="connsiteX15" fmla="*/ 2363120 w 3005445"/>
                  <a:gd name="connsiteY15" fmla="*/ 1187818 h 3024453"/>
                  <a:gd name="connsiteX16" fmla="*/ 2984201 w 3005445"/>
                  <a:gd name="connsiteY16" fmla="*/ 1146904 h 3024453"/>
                  <a:gd name="connsiteX17" fmla="*/ 2434558 w 3005445"/>
                  <a:gd name="connsiteY17" fmla="*/ 1433087 h 3024453"/>
                  <a:gd name="connsiteX18" fmla="*/ 3005445 w 3005445"/>
                  <a:gd name="connsiteY18" fmla="*/ 1590902 h 3024453"/>
                  <a:gd name="connsiteX19" fmla="*/ 2415507 w 3005445"/>
                  <a:gd name="connsiteY19" fmla="*/ 1706931 h 3024453"/>
                  <a:gd name="connsiteX20" fmla="*/ 2896891 w 3005445"/>
                  <a:gd name="connsiteY20" fmla="*/ 2050701 h 3024453"/>
                  <a:gd name="connsiteX21" fmla="*/ 2303590 w 3005445"/>
                  <a:gd name="connsiteY21" fmla="*/ 1992680 h 3024453"/>
                  <a:gd name="connsiteX22" fmla="*/ 2684283 w 3005445"/>
                  <a:gd name="connsiteY22" fmla="*/ 2464851 h 3024453"/>
                  <a:gd name="connsiteX23" fmla="*/ 2117852 w 3005445"/>
                  <a:gd name="connsiteY23" fmla="*/ 2214137 h 3024453"/>
                  <a:gd name="connsiteX24" fmla="*/ 2356764 w 3005445"/>
                  <a:gd name="connsiteY24" fmla="*/ 2772818 h 3024453"/>
                  <a:gd name="connsiteX25" fmla="*/ 1858296 w 3005445"/>
                  <a:gd name="connsiteY25" fmla="*/ 2387968 h 3024453"/>
                  <a:gd name="connsiteX26" fmla="*/ 1925161 w 3005445"/>
                  <a:gd name="connsiteY26" fmla="*/ 2968588 h 3024453"/>
                  <a:gd name="connsiteX27" fmla="*/ 1572545 w 3005445"/>
                  <a:gd name="connsiteY27" fmla="*/ 2449880 h 3024453"/>
                  <a:gd name="connsiteX28" fmla="*/ 1443920 w 3005445"/>
                  <a:gd name="connsiteY28" fmla="*/ 3024453 h 3024453"/>
                  <a:gd name="connsiteX29" fmla="*/ 1322514 w 3005445"/>
                  <a:gd name="connsiteY29" fmla="*/ 2428449 h 3024453"/>
                  <a:gd name="connsiteX30" fmla="*/ 955073 w 3005445"/>
                  <a:gd name="connsiteY30" fmla="*/ 2910768 h 3024453"/>
                  <a:gd name="connsiteX31" fmla="*/ 1077245 w 3005445"/>
                  <a:gd name="connsiteY31" fmla="*/ 2349868 h 3024453"/>
                  <a:gd name="connsiteX32" fmla="*/ 552330 w 3005445"/>
                  <a:gd name="connsiteY32" fmla="*/ 2683356 h 3024453"/>
                  <a:gd name="connsiteX33" fmla="*/ 803402 w 3005445"/>
                  <a:gd name="connsiteY33" fmla="*/ 2149843 h 3024453"/>
                  <a:gd name="connsiteX34" fmla="*/ 236175 w 3005445"/>
                  <a:gd name="connsiteY34" fmla="*/ 2323100 h 3024453"/>
                  <a:gd name="connsiteX35" fmla="*/ 634333 w 3005445"/>
                  <a:gd name="connsiteY35" fmla="*/ 1859330 h 3024453"/>
                  <a:gd name="connsiteX36" fmla="*/ 52846 w 3005445"/>
                  <a:gd name="connsiteY36" fmla="*/ 1893068 h 3024453"/>
                  <a:gd name="connsiteX37" fmla="*/ 560514 w 3005445"/>
                  <a:gd name="connsiteY37" fmla="*/ 1573580 h 3024453"/>
                  <a:gd name="connsiteX38" fmla="*/ 0 w 3005445"/>
                  <a:gd name="connsiteY38" fmla="*/ 1451132 h 3024453"/>
                  <a:gd name="connsiteX39" fmla="*/ 581945 w 3005445"/>
                  <a:gd name="connsiteY39" fmla="*/ 1297355 h 3024453"/>
                  <a:gd name="connsiteX40" fmla="*/ 90949 w 3005445"/>
                  <a:gd name="connsiteY40" fmla="*/ 1008076 h 3024453"/>
                  <a:gd name="connsiteX41" fmla="*/ 703389 w 3005445"/>
                  <a:gd name="connsiteY41" fmla="*/ 1009224 h 3024453"/>
                  <a:gd name="connsiteX42" fmla="*/ 315726 w 3005445"/>
                  <a:gd name="connsiteY42" fmla="*/ 597616 h 3024453"/>
                  <a:gd name="connsiteX0" fmla="*/ 315726 w 3005445"/>
                  <a:gd name="connsiteY0" fmla="*/ 597616 h 3024453"/>
                  <a:gd name="connsiteX1" fmla="*/ 908177 w 3005445"/>
                  <a:gd name="connsiteY1" fmla="*/ 773480 h 3024453"/>
                  <a:gd name="connsiteX2" fmla="*/ 634583 w 3005445"/>
                  <a:gd name="connsiteY2" fmla="*/ 289917 h 3024453"/>
                  <a:gd name="connsiteX3" fmla="*/ 1117727 w 3005445"/>
                  <a:gd name="connsiteY3" fmla="*/ 656799 h 3024453"/>
                  <a:gd name="connsiteX4" fmla="*/ 1022321 w 3005445"/>
                  <a:gd name="connsiteY4" fmla="*/ 93737 h 3024453"/>
                  <a:gd name="connsiteX5" fmla="*/ 1329657 w 3005445"/>
                  <a:gd name="connsiteY5" fmla="*/ 592505 h 3024453"/>
                  <a:gd name="connsiteX6" fmla="*/ 1481697 w 3005445"/>
                  <a:gd name="connsiteY6" fmla="*/ 0 h 3024453"/>
                  <a:gd name="connsiteX7" fmla="*/ 1546351 w 3005445"/>
                  <a:gd name="connsiteY7" fmla="*/ 582981 h 3024453"/>
                  <a:gd name="connsiteX8" fmla="*/ 1723841 w 3005445"/>
                  <a:gd name="connsiteY8" fmla="*/ 15834 h 3024453"/>
                  <a:gd name="connsiteX9" fmla="*/ 1732089 w 3005445"/>
                  <a:gd name="connsiteY9" fmla="*/ 602030 h 3024453"/>
                  <a:gd name="connsiteX10" fmla="*/ 2140020 w 3005445"/>
                  <a:gd name="connsiteY10" fmla="*/ 163829 h 3024453"/>
                  <a:gd name="connsiteX11" fmla="*/ 1986882 w 3005445"/>
                  <a:gd name="connsiteY11" fmla="*/ 728237 h 3024453"/>
                  <a:gd name="connsiteX12" fmla="*/ 2530225 w 3005445"/>
                  <a:gd name="connsiteY12" fmla="*/ 435547 h 3024453"/>
                  <a:gd name="connsiteX13" fmla="*/ 2229771 w 3005445"/>
                  <a:gd name="connsiteY13" fmla="*/ 944930 h 3024453"/>
                  <a:gd name="connsiteX14" fmla="*/ 2802683 w 3005445"/>
                  <a:gd name="connsiteY14" fmla="*/ 784443 h 3024453"/>
                  <a:gd name="connsiteX15" fmla="*/ 2363120 w 3005445"/>
                  <a:gd name="connsiteY15" fmla="*/ 1187818 h 3024453"/>
                  <a:gd name="connsiteX16" fmla="*/ 2984201 w 3005445"/>
                  <a:gd name="connsiteY16" fmla="*/ 1146904 h 3024453"/>
                  <a:gd name="connsiteX17" fmla="*/ 2434558 w 3005445"/>
                  <a:gd name="connsiteY17" fmla="*/ 1433087 h 3024453"/>
                  <a:gd name="connsiteX18" fmla="*/ 3005445 w 3005445"/>
                  <a:gd name="connsiteY18" fmla="*/ 1590902 h 3024453"/>
                  <a:gd name="connsiteX19" fmla="*/ 2415507 w 3005445"/>
                  <a:gd name="connsiteY19" fmla="*/ 1706931 h 3024453"/>
                  <a:gd name="connsiteX20" fmla="*/ 2896891 w 3005445"/>
                  <a:gd name="connsiteY20" fmla="*/ 2050701 h 3024453"/>
                  <a:gd name="connsiteX21" fmla="*/ 2303590 w 3005445"/>
                  <a:gd name="connsiteY21" fmla="*/ 1992680 h 3024453"/>
                  <a:gd name="connsiteX22" fmla="*/ 2684283 w 3005445"/>
                  <a:gd name="connsiteY22" fmla="*/ 2464851 h 3024453"/>
                  <a:gd name="connsiteX23" fmla="*/ 2117852 w 3005445"/>
                  <a:gd name="connsiteY23" fmla="*/ 2214137 h 3024453"/>
                  <a:gd name="connsiteX24" fmla="*/ 2356764 w 3005445"/>
                  <a:gd name="connsiteY24" fmla="*/ 2772818 h 3024453"/>
                  <a:gd name="connsiteX25" fmla="*/ 1858296 w 3005445"/>
                  <a:gd name="connsiteY25" fmla="*/ 2387968 h 3024453"/>
                  <a:gd name="connsiteX26" fmla="*/ 1925161 w 3005445"/>
                  <a:gd name="connsiteY26" fmla="*/ 2968588 h 3024453"/>
                  <a:gd name="connsiteX27" fmla="*/ 1572545 w 3005445"/>
                  <a:gd name="connsiteY27" fmla="*/ 2449880 h 3024453"/>
                  <a:gd name="connsiteX28" fmla="*/ 1443920 w 3005445"/>
                  <a:gd name="connsiteY28" fmla="*/ 3024453 h 3024453"/>
                  <a:gd name="connsiteX29" fmla="*/ 1322514 w 3005445"/>
                  <a:gd name="connsiteY29" fmla="*/ 2428449 h 3024453"/>
                  <a:gd name="connsiteX30" fmla="*/ 979675 w 3005445"/>
                  <a:gd name="connsiteY30" fmla="*/ 2918969 h 3024453"/>
                  <a:gd name="connsiteX31" fmla="*/ 1077245 w 3005445"/>
                  <a:gd name="connsiteY31" fmla="*/ 2349868 h 3024453"/>
                  <a:gd name="connsiteX32" fmla="*/ 552330 w 3005445"/>
                  <a:gd name="connsiteY32" fmla="*/ 2683356 h 3024453"/>
                  <a:gd name="connsiteX33" fmla="*/ 803402 w 3005445"/>
                  <a:gd name="connsiteY33" fmla="*/ 2149843 h 3024453"/>
                  <a:gd name="connsiteX34" fmla="*/ 236175 w 3005445"/>
                  <a:gd name="connsiteY34" fmla="*/ 2323100 h 3024453"/>
                  <a:gd name="connsiteX35" fmla="*/ 634333 w 3005445"/>
                  <a:gd name="connsiteY35" fmla="*/ 1859330 h 3024453"/>
                  <a:gd name="connsiteX36" fmla="*/ 52846 w 3005445"/>
                  <a:gd name="connsiteY36" fmla="*/ 1893068 h 3024453"/>
                  <a:gd name="connsiteX37" fmla="*/ 560514 w 3005445"/>
                  <a:gd name="connsiteY37" fmla="*/ 1573580 h 3024453"/>
                  <a:gd name="connsiteX38" fmla="*/ 0 w 3005445"/>
                  <a:gd name="connsiteY38" fmla="*/ 1451132 h 3024453"/>
                  <a:gd name="connsiteX39" fmla="*/ 581945 w 3005445"/>
                  <a:gd name="connsiteY39" fmla="*/ 1297355 h 3024453"/>
                  <a:gd name="connsiteX40" fmla="*/ 90949 w 3005445"/>
                  <a:gd name="connsiteY40" fmla="*/ 1008076 h 3024453"/>
                  <a:gd name="connsiteX41" fmla="*/ 703389 w 3005445"/>
                  <a:gd name="connsiteY41" fmla="*/ 1009224 h 3024453"/>
                  <a:gd name="connsiteX42" fmla="*/ 315726 w 3005445"/>
                  <a:gd name="connsiteY42" fmla="*/ 597616 h 3024453"/>
                  <a:gd name="connsiteX0" fmla="*/ 315726 w 3005445"/>
                  <a:gd name="connsiteY0" fmla="*/ 597616 h 3024453"/>
                  <a:gd name="connsiteX1" fmla="*/ 908177 w 3005445"/>
                  <a:gd name="connsiteY1" fmla="*/ 773480 h 3024453"/>
                  <a:gd name="connsiteX2" fmla="*/ 634583 w 3005445"/>
                  <a:gd name="connsiteY2" fmla="*/ 289917 h 3024453"/>
                  <a:gd name="connsiteX3" fmla="*/ 1117727 w 3005445"/>
                  <a:gd name="connsiteY3" fmla="*/ 656799 h 3024453"/>
                  <a:gd name="connsiteX4" fmla="*/ 1022321 w 3005445"/>
                  <a:gd name="connsiteY4" fmla="*/ 93737 h 3024453"/>
                  <a:gd name="connsiteX5" fmla="*/ 1329657 w 3005445"/>
                  <a:gd name="connsiteY5" fmla="*/ 592505 h 3024453"/>
                  <a:gd name="connsiteX6" fmla="*/ 1481697 w 3005445"/>
                  <a:gd name="connsiteY6" fmla="*/ 0 h 3024453"/>
                  <a:gd name="connsiteX7" fmla="*/ 1546351 w 3005445"/>
                  <a:gd name="connsiteY7" fmla="*/ 582981 h 3024453"/>
                  <a:gd name="connsiteX8" fmla="*/ 1723841 w 3005445"/>
                  <a:gd name="connsiteY8" fmla="*/ 15834 h 3024453"/>
                  <a:gd name="connsiteX9" fmla="*/ 1732089 w 3005445"/>
                  <a:gd name="connsiteY9" fmla="*/ 602030 h 3024453"/>
                  <a:gd name="connsiteX10" fmla="*/ 2140020 w 3005445"/>
                  <a:gd name="connsiteY10" fmla="*/ 163829 h 3024453"/>
                  <a:gd name="connsiteX11" fmla="*/ 1986882 w 3005445"/>
                  <a:gd name="connsiteY11" fmla="*/ 728237 h 3024453"/>
                  <a:gd name="connsiteX12" fmla="*/ 2530225 w 3005445"/>
                  <a:gd name="connsiteY12" fmla="*/ 435547 h 3024453"/>
                  <a:gd name="connsiteX13" fmla="*/ 2229771 w 3005445"/>
                  <a:gd name="connsiteY13" fmla="*/ 944930 h 3024453"/>
                  <a:gd name="connsiteX14" fmla="*/ 2802683 w 3005445"/>
                  <a:gd name="connsiteY14" fmla="*/ 784443 h 3024453"/>
                  <a:gd name="connsiteX15" fmla="*/ 2363120 w 3005445"/>
                  <a:gd name="connsiteY15" fmla="*/ 1187818 h 3024453"/>
                  <a:gd name="connsiteX16" fmla="*/ 2984201 w 3005445"/>
                  <a:gd name="connsiteY16" fmla="*/ 1146904 h 3024453"/>
                  <a:gd name="connsiteX17" fmla="*/ 2434558 w 3005445"/>
                  <a:gd name="connsiteY17" fmla="*/ 1433087 h 3024453"/>
                  <a:gd name="connsiteX18" fmla="*/ 3005445 w 3005445"/>
                  <a:gd name="connsiteY18" fmla="*/ 1590902 h 3024453"/>
                  <a:gd name="connsiteX19" fmla="*/ 2415507 w 3005445"/>
                  <a:gd name="connsiteY19" fmla="*/ 1706931 h 3024453"/>
                  <a:gd name="connsiteX20" fmla="*/ 2896891 w 3005445"/>
                  <a:gd name="connsiteY20" fmla="*/ 2050701 h 3024453"/>
                  <a:gd name="connsiteX21" fmla="*/ 2303590 w 3005445"/>
                  <a:gd name="connsiteY21" fmla="*/ 1992680 h 3024453"/>
                  <a:gd name="connsiteX22" fmla="*/ 2684283 w 3005445"/>
                  <a:gd name="connsiteY22" fmla="*/ 2464851 h 3024453"/>
                  <a:gd name="connsiteX23" fmla="*/ 2117852 w 3005445"/>
                  <a:gd name="connsiteY23" fmla="*/ 2214137 h 3024453"/>
                  <a:gd name="connsiteX24" fmla="*/ 2356764 w 3005445"/>
                  <a:gd name="connsiteY24" fmla="*/ 2772818 h 3024453"/>
                  <a:gd name="connsiteX25" fmla="*/ 1858296 w 3005445"/>
                  <a:gd name="connsiteY25" fmla="*/ 2387968 h 3024453"/>
                  <a:gd name="connsiteX26" fmla="*/ 1925161 w 3005445"/>
                  <a:gd name="connsiteY26" fmla="*/ 2968588 h 3024453"/>
                  <a:gd name="connsiteX27" fmla="*/ 1572545 w 3005445"/>
                  <a:gd name="connsiteY27" fmla="*/ 2449880 h 3024453"/>
                  <a:gd name="connsiteX28" fmla="*/ 1443920 w 3005445"/>
                  <a:gd name="connsiteY28" fmla="*/ 3024453 h 3024453"/>
                  <a:gd name="connsiteX29" fmla="*/ 1322514 w 3005445"/>
                  <a:gd name="connsiteY29" fmla="*/ 2428449 h 3024453"/>
                  <a:gd name="connsiteX30" fmla="*/ 979675 w 3005445"/>
                  <a:gd name="connsiteY30" fmla="*/ 2918969 h 3024453"/>
                  <a:gd name="connsiteX31" fmla="*/ 1077245 w 3005445"/>
                  <a:gd name="connsiteY31" fmla="*/ 2349868 h 3024453"/>
                  <a:gd name="connsiteX32" fmla="*/ 572833 w 3005445"/>
                  <a:gd name="connsiteY32" fmla="*/ 2712059 h 3024453"/>
                  <a:gd name="connsiteX33" fmla="*/ 803402 w 3005445"/>
                  <a:gd name="connsiteY33" fmla="*/ 2149843 h 3024453"/>
                  <a:gd name="connsiteX34" fmla="*/ 236175 w 3005445"/>
                  <a:gd name="connsiteY34" fmla="*/ 2323100 h 3024453"/>
                  <a:gd name="connsiteX35" fmla="*/ 634333 w 3005445"/>
                  <a:gd name="connsiteY35" fmla="*/ 1859330 h 3024453"/>
                  <a:gd name="connsiteX36" fmla="*/ 52846 w 3005445"/>
                  <a:gd name="connsiteY36" fmla="*/ 1893068 h 3024453"/>
                  <a:gd name="connsiteX37" fmla="*/ 560514 w 3005445"/>
                  <a:gd name="connsiteY37" fmla="*/ 1573580 h 3024453"/>
                  <a:gd name="connsiteX38" fmla="*/ 0 w 3005445"/>
                  <a:gd name="connsiteY38" fmla="*/ 1451132 h 3024453"/>
                  <a:gd name="connsiteX39" fmla="*/ 581945 w 3005445"/>
                  <a:gd name="connsiteY39" fmla="*/ 1297355 h 3024453"/>
                  <a:gd name="connsiteX40" fmla="*/ 90949 w 3005445"/>
                  <a:gd name="connsiteY40" fmla="*/ 1008076 h 3024453"/>
                  <a:gd name="connsiteX41" fmla="*/ 703389 w 3005445"/>
                  <a:gd name="connsiteY41" fmla="*/ 1009224 h 3024453"/>
                  <a:gd name="connsiteX42" fmla="*/ 315726 w 3005445"/>
                  <a:gd name="connsiteY42" fmla="*/ 597616 h 3024453"/>
                  <a:gd name="connsiteX0" fmla="*/ 315726 w 3005445"/>
                  <a:gd name="connsiteY0" fmla="*/ 597616 h 3024453"/>
                  <a:gd name="connsiteX1" fmla="*/ 908177 w 3005445"/>
                  <a:gd name="connsiteY1" fmla="*/ 773480 h 3024453"/>
                  <a:gd name="connsiteX2" fmla="*/ 634583 w 3005445"/>
                  <a:gd name="connsiteY2" fmla="*/ 289917 h 3024453"/>
                  <a:gd name="connsiteX3" fmla="*/ 1117727 w 3005445"/>
                  <a:gd name="connsiteY3" fmla="*/ 656799 h 3024453"/>
                  <a:gd name="connsiteX4" fmla="*/ 1022321 w 3005445"/>
                  <a:gd name="connsiteY4" fmla="*/ 93737 h 3024453"/>
                  <a:gd name="connsiteX5" fmla="*/ 1329657 w 3005445"/>
                  <a:gd name="connsiteY5" fmla="*/ 592505 h 3024453"/>
                  <a:gd name="connsiteX6" fmla="*/ 1481697 w 3005445"/>
                  <a:gd name="connsiteY6" fmla="*/ 0 h 3024453"/>
                  <a:gd name="connsiteX7" fmla="*/ 1546351 w 3005445"/>
                  <a:gd name="connsiteY7" fmla="*/ 582981 h 3024453"/>
                  <a:gd name="connsiteX8" fmla="*/ 1723841 w 3005445"/>
                  <a:gd name="connsiteY8" fmla="*/ 15834 h 3024453"/>
                  <a:gd name="connsiteX9" fmla="*/ 1732089 w 3005445"/>
                  <a:gd name="connsiteY9" fmla="*/ 602030 h 3024453"/>
                  <a:gd name="connsiteX10" fmla="*/ 2140020 w 3005445"/>
                  <a:gd name="connsiteY10" fmla="*/ 163829 h 3024453"/>
                  <a:gd name="connsiteX11" fmla="*/ 1986882 w 3005445"/>
                  <a:gd name="connsiteY11" fmla="*/ 728237 h 3024453"/>
                  <a:gd name="connsiteX12" fmla="*/ 2530225 w 3005445"/>
                  <a:gd name="connsiteY12" fmla="*/ 435547 h 3024453"/>
                  <a:gd name="connsiteX13" fmla="*/ 2229771 w 3005445"/>
                  <a:gd name="connsiteY13" fmla="*/ 944930 h 3024453"/>
                  <a:gd name="connsiteX14" fmla="*/ 2802683 w 3005445"/>
                  <a:gd name="connsiteY14" fmla="*/ 784443 h 3024453"/>
                  <a:gd name="connsiteX15" fmla="*/ 2363120 w 3005445"/>
                  <a:gd name="connsiteY15" fmla="*/ 1187818 h 3024453"/>
                  <a:gd name="connsiteX16" fmla="*/ 2984201 w 3005445"/>
                  <a:gd name="connsiteY16" fmla="*/ 1146904 h 3024453"/>
                  <a:gd name="connsiteX17" fmla="*/ 2434558 w 3005445"/>
                  <a:gd name="connsiteY17" fmla="*/ 1433087 h 3024453"/>
                  <a:gd name="connsiteX18" fmla="*/ 3005445 w 3005445"/>
                  <a:gd name="connsiteY18" fmla="*/ 1590902 h 3024453"/>
                  <a:gd name="connsiteX19" fmla="*/ 2415507 w 3005445"/>
                  <a:gd name="connsiteY19" fmla="*/ 1706931 h 3024453"/>
                  <a:gd name="connsiteX20" fmla="*/ 2896891 w 3005445"/>
                  <a:gd name="connsiteY20" fmla="*/ 2050701 h 3024453"/>
                  <a:gd name="connsiteX21" fmla="*/ 2303590 w 3005445"/>
                  <a:gd name="connsiteY21" fmla="*/ 1992680 h 3024453"/>
                  <a:gd name="connsiteX22" fmla="*/ 2684283 w 3005445"/>
                  <a:gd name="connsiteY22" fmla="*/ 2464851 h 3024453"/>
                  <a:gd name="connsiteX23" fmla="*/ 2117852 w 3005445"/>
                  <a:gd name="connsiteY23" fmla="*/ 2214137 h 3024453"/>
                  <a:gd name="connsiteX24" fmla="*/ 2356764 w 3005445"/>
                  <a:gd name="connsiteY24" fmla="*/ 2772818 h 3024453"/>
                  <a:gd name="connsiteX25" fmla="*/ 1858296 w 3005445"/>
                  <a:gd name="connsiteY25" fmla="*/ 2387968 h 3024453"/>
                  <a:gd name="connsiteX26" fmla="*/ 1925161 w 3005445"/>
                  <a:gd name="connsiteY26" fmla="*/ 2968588 h 3024453"/>
                  <a:gd name="connsiteX27" fmla="*/ 1572545 w 3005445"/>
                  <a:gd name="connsiteY27" fmla="*/ 2449880 h 3024453"/>
                  <a:gd name="connsiteX28" fmla="*/ 1443920 w 3005445"/>
                  <a:gd name="connsiteY28" fmla="*/ 3024453 h 3024453"/>
                  <a:gd name="connsiteX29" fmla="*/ 1322514 w 3005445"/>
                  <a:gd name="connsiteY29" fmla="*/ 2428449 h 3024453"/>
                  <a:gd name="connsiteX30" fmla="*/ 979675 w 3005445"/>
                  <a:gd name="connsiteY30" fmla="*/ 2918969 h 3024453"/>
                  <a:gd name="connsiteX31" fmla="*/ 1077245 w 3005445"/>
                  <a:gd name="connsiteY31" fmla="*/ 2349868 h 3024453"/>
                  <a:gd name="connsiteX32" fmla="*/ 572833 w 3005445"/>
                  <a:gd name="connsiteY32" fmla="*/ 2712059 h 3024453"/>
                  <a:gd name="connsiteX33" fmla="*/ 803402 w 3005445"/>
                  <a:gd name="connsiteY33" fmla="*/ 2149843 h 3024453"/>
                  <a:gd name="connsiteX34" fmla="*/ 248477 w 3005445"/>
                  <a:gd name="connsiteY34" fmla="*/ 2343602 h 3024453"/>
                  <a:gd name="connsiteX35" fmla="*/ 634333 w 3005445"/>
                  <a:gd name="connsiteY35" fmla="*/ 1859330 h 3024453"/>
                  <a:gd name="connsiteX36" fmla="*/ 52846 w 3005445"/>
                  <a:gd name="connsiteY36" fmla="*/ 1893068 h 3024453"/>
                  <a:gd name="connsiteX37" fmla="*/ 560514 w 3005445"/>
                  <a:gd name="connsiteY37" fmla="*/ 1573580 h 3024453"/>
                  <a:gd name="connsiteX38" fmla="*/ 0 w 3005445"/>
                  <a:gd name="connsiteY38" fmla="*/ 1451132 h 3024453"/>
                  <a:gd name="connsiteX39" fmla="*/ 581945 w 3005445"/>
                  <a:gd name="connsiteY39" fmla="*/ 1297355 h 3024453"/>
                  <a:gd name="connsiteX40" fmla="*/ 90949 w 3005445"/>
                  <a:gd name="connsiteY40" fmla="*/ 1008076 h 3024453"/>
                  <a:gd name="connsiteX41" fmla="*/ 703389 w 3005445"/>
                  <a:gd name="connsiteY41" fmla="*/ 1009224 h 3024453"/>
                  <a:gd name="connsiteX42" fmla="*/ 315726 w 3005445"/>
                  <a:gd name="connsiteY42" fmla="*/ 597616 h 3024453"/>
                  <a:gd name="connsiteX0" fmla="*/ 315726 w 3005445"/>
                  <a:gd name="connsiteY0" fmla="*/ 597616 h 3024453"/>
                  <a:gd name="connsiteX1" fmla="*/ 908177 w 3005445"/>
                  <a:gd name="connsiteY1" fmla="*/ 773480 h 3024453"/>
                  <a:gd name="connsiteX2" fmla="*/ 634583 w 3005445"/>
                  <a:gd name="connsiteY2" fmla="*/ 289917 h 3024453"/>
                  <a:gd name="connsiteX3" fmla="*/ 1117727 w 3005445"/>
                  <a:gd name="connsiteY3" fmla="*/ 656799 h 3024453"/>
                  <a:gd name="connsiteX4" fmla="*/ 1022321 w 3005445"/>
                  <a:gd name="connsiteY4" fmla="*/ 93737 h 3024453"/>
                  <a:gd name="connsiteX5" fmla="*/ 1329657 w 3005445"/>
                  <a:gd name="connsiteY5" fmla="*/ 592505 h 3024453"/>
                  <a:gd name="connsiteX6" fmla="*/ 1481697 w 3005445"/>
                  <a:gd name="connsiteY6" fmla="*/ 0 h 3024453"/>
                  <a:gd name="connsiteX7" fmla="*/ 1546351 w 3005445"/>
                  <a:gd name="connsiteY7" fmla="*/ 582981 h 3024453"/>
                  <a:gd name="connsiteX8" fmla="*/ 1723841 w 3005445"/>
                  <a:gd name="connsiteY8" fmla="*/ 15834 h 3024453"/>
                  <a:gd name="connsiteX9" fmla="*/ 1732089 w 3005445"/>
                  <a:gd name="connsiteY9" fmla="*/ 602030 h 3024453"/>
                  <a:gd name="connsiteX10" fmla="*/ 2140020 w 3005445"/>
                  <a:gd name="connsiteY10" fmla="*/ 163829 h 3024453"/>
                  <a:gd name="connsiteX11" fmla="*/ 1986882 w 3005445"/>
                  <a:gd name="connsiteY11" fmla="*/ 728237 h 3024453"/>
                  <a:gd name="connsiteX12" fmla="*/ 2530225 w 3005445"/>
                  <a:gd name="connsiteY12" fmla="*/ 435547 h 3024453"/>
                  <a:gd name="connsiteX13" fmla="*/ 2229771 w 3005445"/>
                  <a:gd name="connsiteY13" fmla="*/ 944930 h 3024453"/>
                  <a:gd name="connsiteX14" fmla="*/ 2802683 w 3005445"/>
                  <a:gd name="connsiteY14" fmla="*/ 784443 h 3024453"/>
                  <a:gd name="connsiteX15" fmla="*/ 2363120 w 3005445"/>
                  <a:gd name="connsiteY15" fmla="*/ 1187818 h 3024453"/>
                  <a:gd name="connsiteX16" fmla="*/ 2984201 w 3005445"/>
                  <a:gd name="connsiteY16" fmla="*/ 1146904 h 3024453"/>
                  <a:gd name="connsiteX17" fmla="*/ 2434558 w 3005445"/>
                  <a:gd name="connsiteY17" fmla="*/ 1433087 h 3024453"/>
                  <a:gd name="connsiteX18" fmla="*/ 3005445 w 3005445"/>
                  <a:gd name="connsiteY18" fmla="*/ 1590902 h 3024453"/>
                  <a:gd name="connsiteX19" fmla="*/ 2415507 w 3005445"/>
                  <a:gd name="connsiteY19" fmla="*/ 1706931 h 3024453"/>
                  <a:gd name="connsiteX20" fmla="*/ 2896891 w 3005445"/>
                  <a:gd name="connsiteY20" fmla="*/ 2050701 h 3024453"/>
                  <a:gd name="connsiteX21" fmla="*/ 2303590 w 3005445"/>
                  <a:gd name="connsiteY21" fmla="*/ 1992680 h 3024453"/>
                  <a:gd name="connsiteX22" fmla="*/ 2684283 w 3005445"/>
                  <a:gd name="connsiteY22" fmla="*/ 2464851 h 3024453"/>
                  <a:gd name="connsiteX23" fmla="*/ 2117852 w 3005445"/>
                  <a:gd name="connsiteY23" fmla="*/ 2214137 h 3024453"/>
                  <a:gd name="connsiteX24" fmla="*/ 2356764 w 3005445"/>
                  <a:gd name="connsiteY24" fmla="*/ 2772818 h 3024453"/>
                  <a:gd name="connsiteX25" fmla="*/ 1858296 w 3005445"/>
                  <a:gd name="connsiteY25" fmla="*/ 2387968 h 3024453"/>
                  <a:gd name="connsiteX26" fmla="*/ 1925161 w 3005445"/>
                  <a:gd name="connsiteY26" fmla="*/ 2968588 h 3024453"/>
                  <a:gd name="connsiteX27" fmla="*/ 1572545 w 3005445"/>
                  <a:gd name="connsiteY27" fmla="*/ 2449880 h 3024453"/>
                  <a:gd name="connsiteX28" fmla="*/ 1443920 w 3005445"/>
                  <a:gd name="connsiteY28" fmla="*/ 3024453 h 3024453"/>
                  <a:gd name="connsiteX29" fmla="*/ 1322514 w 3005445"/>
                  <a:gd name="connsiteY29" fmla="*/ 2428449 h 3024453"/>
                  <a:gd name="connsiteX30" fmla="*/ 979675 w 3005445"/>
                  <a:gd name="connsiteY30" fmla="*/ 2918969 h 3024453"/>
                  <a:gd name="connsiteX31" fmla="*/ 1077245 w 3005445"/>
                  <a:gd name="connsiteY31" fmla="*/ 2349868 h 3024453"/>
                  <a:gd name="connsiteX32" fmla="*/ 572833 w 3005445"/>
                  <a:gd name="connsiteY32" fmla="*/ 2712059 h 3024453"/>
                  <a:gd name="connsiteX33" fmla="*/ 803402 w 3005445"/>
                  <a:gd name="connsiteY33" fmla="*/ 2149843 h 3024453"/>
                  <a:gd name="connsiteX34" fmla="*/ 248477 w 3005445"/>
                  <a:gd name="connsiteY34" fmla="*/ 2343602 h 3024453"/>
                  <a:gd name="connsiteX35" fmla="*/ 634333 w 3005445"/>
                  <a:gd name="connsiteY35" fmla="*/ 1859330 h 3024453"/>
                  <a:gd name="connsiteX36" fmla="*/ 69248 w 3005445"/>
                  <a:gd name="connsiteY36" fmla="*/ 1917670 h 3024453"/>
                  <a:gd name="connsiteX37" fmla="*/ 560514 w 3005445"/>
                  <a:gd name="connsiteY37" fmla="*/ 1573580 h 3024453"/>
                  <a:gd name="connsiteX38" fmla="*/ 0 w 3005445"/>
                  <a:gd name="connsiteY38" fmla="*/ 1451132 h 3024453"/>
                  <a:gd name="connsiteX39" fmla="*/ 581945 w 3005445"/>
                  <a:gd name="connsiteY39" fmla="*/ 1297355 h 3024453"/>
                  <a:gd name="connsiteX40" fmla="*/ 90949 w 3005445"/>
                  <a:gd name="connsiteY40" fmla="*/ 1008076 h 3024453"/>
                  <a:gd name="connsiteX41" fmla="*/ 703389 w 3005445"/>
                  <a:gd name="connsiteY41" fmla="*/ 1009224 h 3024453"/>
                  <a:gd name="connsiteX42" fmla="*/ 315726 w 3005445"/>
                  <a:gd name="connsiteY42" fmla="*/ 597616 h 3024453"/>
                  <a:gd name="connsiteX0" fmla="*/ 311626 w 3001345"/>
                  <a:gd name="connsiteY0" fmla="*/ 597616 h 3024453"/>
                  <a:gd name="connsiteX1" fmla="*/ 904077 w 3001345"/>
                  <a:gd name="connsiteY1" fmla="*/ 773480 h 3024453"/>
                  <a:gd name="connsiteX2" fmla="*/ 630483 w 3001345"/>
                  <a:gd name="connsiteY2" fmla="*/ 289917 h 3024453"/>
                  <a:gd name="connsiteX3" fmla="*/ 1113627 w 3001345"/>
                  <a:gd name="connsiteY3" fmla="*/ 656799 h 3024453"/>
                  <a:gd name="connsiteX4" fmla="*/ 1018221 w 3001345"/>
                  <a:gd name="connsiteY4" fmla="*/ 93737 h 3024453"/>
                  <a:gd name="connsiteX5" fmla="*/ 1325557 w 3001345"/>
                  <a:gd name="connsiteY5" fmla="*/ 592505 h 3024453"/>
                  <a:gd name="connsiteX6" fmla="*/ 1477597 w 3001345"/>
                  <a:gd name="connsiteY6" fmla="*/ 0 h 3024453"/>
                  <a:gd name="connsiteX7" fmla="*/ 1542251 w 3001345"/>
                  <a:gd name="connsiteY7" fmla="*/ 582981 h 3024453"/>
                  <a:gd name="connsiteX8" fmla="*/ 1719741 w 3001345"/>
                  <a:gd name="connsiteY8" fmla="*/ 15834 h 3024453"/>
                  <a:gd name="connsiteX9" fmla="*/ 1727989 w 3001345"/>
                  <a:gd name="connsiteY9" fmla="*/ 602030 h 3024453"/>
                  <a:gd name="connsiteX10" fmla="*/ 2135920 w 3001345"/>
                  <a:gd name="connsiteY10" fmla="*/ 163829 h 3024453"/>
                  <a:gd name="connsiteX11" fmla="*/ 1982782 w 3001345"/>
                  <a:gd name="connsiteY11" fmla="*/ 728237 h 3024453"/>
                  <a:gd name="connsiteX12" fmla="*/ 2526125 w 3001345"/>
                  <a:gd name="connsiteY12" fmla="*/ 435547 h 3024453"/>
                  <a:gd name="connsiteX13" fmla="*/ 2225671 w 3001345"/>
                  <a:gd name="connsiteY13" fmla="*/ 944930 h 3024453"/>
                  <a:gd name="connsiteX14" fmla="*/ 2798583 w 3001345"/>
                  <a:gd name="connsiteY14" fmla="*/ 784443 h 3024453"/>
                  <a:gd name="connsiteX15" fmla="*/ 2359020 w 3001345"/>
                  <a:gd name="connsiteY15" fmla="*/ 1187818 h 3024453"/>
                  <a:gd name="connsiteX16" fmla="*/ 2980101 w 3001345"/>
                  <a:gd name="connsiteY16" fmla="*/ 1146904 h 3024453"/>
                  <a:gd name="connsiteX17" fmla="*/ 2430458 w 3001345"/>
                  <a:gd name="connsiteY17" fmla="*/ 1433087 h 3024453"/>
                  <a:gd name="connsiteX18" fmla="*/ 3001345 w 3001345"/>
                  <a:gd name="connsiteY18" fmla="*/ 1590902 h 3024453"/>
                  <a:gd name="connsiteX19" fmla="*/ 2411407 w 3001345"/>
                  <a:gd name="connsiteY19" fmla="*/ 1706931 h 3024453"/>
                  <a:gd name="connsiteX20" fmla="*/ 2892791 w 3001345"/>
                  <a:gd name="connsiteY20" fmla="*/ 2050701 h 3024453"/>
                  <a:gd name="connsiteX21" fmla="*/ 2299490 w 3001345"/>
                  <a:gd name="connsiteY21" fmla="*/ 1992680 h 3024453"/>
                  <a:gd name="connsiteX22" fmla="*/ 2680183 w 3001345"/>
                  <a:gd name="connsiteY22" fmla="*/ 2464851 h 3024453"/>
                  <a:gd name="connsiteX23" fmla="*/ 2113752 w 3001345"/>
                  <a:gd name="connsiteY23" fmla="*/ 2214137 h 3024453"/>
                  <a:gd name="connsiteX24" fmla="*/ 2352664 w 3001345"/>
                  <a:gd name="connsiteY24" fmla="*/ 2772818 h 3024453"/>
                  <a:gd name="connsiteX25" fmla="*/ 1854196 w 3001345"/>
                  <a:gd name="connsiteY25" fmla="*/ 2387968 h 3024453"/>
                  <a:gd name="connsiteX26" fmla="*/ 1921061 w 3001345"/>
                  <a:gd name="connsiteY26" fmla="*/ 2968588 h 3024453"/>
                  <a:gd name="connsiteX27" fmla="*/ 1568445 w 3001345"/>
                  <a:gd name="connsiteY27" fmla="*/ 2449880 h 3024453"/>
                  <a:gd name="connsiteX28" fmla="*/ 1439820 w 3001345"/>
                  <a:gd name="connsiteY28" fmla="*/ 3024453 h 3024453"/>
                  <a:gd name="connsiteX29" fmla="*/ 1318414 w 3001345"/>
                  <a:gd name="connsiteY29" fmla="*/ 2428449 h 3024453"/>
                  <a:gd name="connsiteX30" fmla="*/ 975575 w 3001345"/>
                  <a:gd name="connsiteY30" fmla="*/ 2918969 h 3024453"/>
                  <a:gd name="connsiteX31" fmla="*/ 1073145 w 3001345"/>
                  <a:gd name="connsiteY31" fmla="*/ 2349868 h 3024453"/>
                  <a:gd name="connsiteX32" fmla="*/ 568733 w 3001345"/>
                  <a:gd name="connsiteY32" fmla="*/ 2712059 h 3024453"/>
                  <a:gd name="connsiteX33" fmla="*/ 799302 w 3001345"/>
                  <a:gd name="connsiteY33" fmla="*/ 2149843 h 3024453"/>
                  <a:gd name="connsiteX34" fmla="*/ 244377 w 3001345"/>
                  <a:gd name="connsiteY34" fmla="*/ 2343602 h 3024453"/>
                  <a:gd name="connsiteX35" fmla="*/ 630233 w 3001345"/>
                  <a:gd name="connsiteY35" fmla="*/ 1859330 h 3024453"/>
                  <a:gd name="connsiteX36" fmla="*/ 65148 w 3001345"/>
                  <a:gd name="connsiteY36" fmla="*/ 1917670 h 3024453"/>
                  <a:gd name="connsiteX37" fmla="*/ 556414 w 3001345"/>
                  <a:gd name="connsiteY37" fmla="*/ 1573580 h 3024453"/>
                  <a:gd name="connsiteX38" fmla="*/ 0 w 3001345"/>
                  <a:gd name="connsiteY38" fmla="*/ 1479836 h 3024453"/>
                  <a:gd name="connsiteX39" fmla="*/ 577845 w 3001345"/>
                  <a:gd name="connsiteY39" fmla="*/ 1297355 h 3024453"/>
                  <a:gd name="connsiteX40" fmla="*/ 86849 w 3001345"/>
                  <a:gd name="connsiteY40" fmla="*/ 1008076 h 3024453"/>
                  <a:gd name="connsiteX41" fmla="*/ 699289 w 3001345"/>
                  <a:gd name="connsiteY41" fmla="*/ 1009224 h 3024453"/>
                  <a:gd name="connsiteX42" fmla="*/ 311626 w 3001345"/>
                  <a:gd name="connsiteY42" fmla="*/ 597616 h 3024453"/>
                  <a:gd name="connsiteX0" fmla="*/ 311626 w 3001345"/>
                  <a:gd name="connsiteY0" fmla="*/ 597616 h 3024453"/>
                  <a:gd name="connsiteX1" fmla="*/ 904077 w 3001345"/>
                  <a:gd name="connsiteY1" fmla="*/ 773480 h 3024453"/>
                  <a:gd name="connsiteX2" fmla="*/ 630483 w 3001345"/>
                  <a:gd name="connsiteY2" fmla="*/ 289917 h 3024453"/>
                  <a:gd name="connsiteX3" fmla="*/ 1113627 w 3001345"/>
                  <a:gd name="connsiteY3" fmla="*/ 656799 h 3024453"/>
                  <a:gd name="connsiteX4" fmla="*/ 1018221 w 3001345"/>
                  <a:gd name="connsiteY4" fmla="*/ 93737 h 3024453"/>
                  <a:gd name="connsiteX5" fmla="*/ 1325557 w 3001345"/>
                  <a:gd name="connsiteY5" fmla="*/ 592505 h 3024453"/>
                  <a:gd name="connsiteX6" fmla="*/ 1477597 w 3001345"/>
                  <a:gd name="connsiteY6" fmla="*/ 0 h 3024453"/>
                  <a:gd name="connsiteX7" fmla="*/ 1542251 w 3001345"/>
                  <a:gd name="connsiteY7" fmla="*/ 582981 h 3024453"/>
                  <a:gd name="connsiteX8" fmla="*/ 1719741 w 3001345"/>
                  <a:gd name="connsiteY8" fmla="*/ 15834 h 3024453"/>
                  <a:gd name="connsiteX9" fmla="*/ 1727989 w 3001345"/>
                  <a:gd name="connsiteY9" fmla="*/ 602030 h 3024453"/>
                  <a:gd name="connsiteX10" fmla="*/ 2135920 w 3001345"/>
                  <a:gd name="connsiteY10" fmla="*/ 163829 h 3024453"/>
                  <a:gd name="connsiteX11" fmla="*/ 1982782 w 3001345"/>
                  <a:gd name="connsiteY11" fmla="*/ 728237 h 3024453"/>
                  <a:gd name="connsiteX12" fmla="*/ 2526125 w 3001345"/>
                  <a:gd name="connsiteY12" fmla="*/ 435547 h 3024453"/>
                  <a:gd name="connsiteX13" fmla="*/ 2225671 w 3001345"/>
                  <a:gd name="connsiteY13" fmla="*/ 944930 h 3024453"/>
                  <a:gd name="connsiteX14" fmla="*/ 2798583 w 3001345"/>
                  <a:gd name="connsiteY14" fmla="*/ 784443 h 3024453"/>
                  <a:gd name="connsiteX15" fmla="*/ 2359020 w 3001345"/>
                  <a:gd name="connsiteY15" fmla="*/ 1187818 h 3024453"/>
                  <a:gd name="connsiteX16" fmla="*/ 2980101 w 3001345"/>
                  <a:gd name="connsiteY16" fmla="*/ 1146904 h 3024453"/>
                  <a:gd name="connsiteX17" fmla="*/ 2430458 w 3001345"/>
                  <a:gd name="connsiteY17" fmla="*/ 1433087 h 3024453"/>
                  <a:gd name="connsiteX18" fmla="*/ 3001345 w 3001345"/>
                  <a:gd name="connsiteY18" fmla="*/ 1590902 h 3024453"/>
                  <a:gd name="connsiteX19" fmla="*/ 2411407 w 3001345"/>
                  <a:gd name="connsiteY19" fmla="*/ 1706931 h 3024453"/>
                  <a:gd name="connsiteX20" fmla="*/ 2892791 w 3001345"/>
                  <a:gd name="connsiteY20" fmla="*/ 2050701 h 3024453"/>
                  <a:gd name="connsiteX21" fmla="*/ 2299490 w 3001345"/>
                  <a:gd name="connsiteY21" fmla="*/ 1992680 h 3024453"/>
                  <a:gd name="connsiteX22" fmla="*/ 2680183 w 3001345"/>
                  <a:gd name="connsiteY22" fmla="*/ 2464851 h 3024453"/>
                  <a:gd name="connsiteX23" fmla="*/ 2113752 w 3001345"/>
                  <a:gd name="connsiteY23" fmla="*/ 2214137 h 3024453"/>
                  <a:gd name="connsiteX24" fmla="*/ 2352664 w 3001345"/>
                  <a:gd name="connsiteY24" fmla="*/ 2772818 h 3024453"/>
                  <a:gd name="connsiteX25" fmla="*/ 1854196 w 3001345"/>
                  <a:gd name="connsiteY25" fmla="*/ 2387968 h 3024453"/>
                  <a:gd name="connsiteX26" fmla="*/ 1921061 w 3001345"/>
                  <a:gd name="connsiteY26" fmla="*/ 2968588 h 3024453"/>
                  <a:gd name="connsiteX27" fmla="*/ 1568445 w 3001345"/>
                  <a:gd name="connsiteY27" fmla="*/ 2449880 h 3024453"/>
                  <a:gd name="connsiteX28" fmla="*/ 1439820 w 3001345"/>
                  <a:gd name="connsiteY28" fmla="*/ 3024453 h 3024453"/>
                  <a:gd name="connsiteX29" fmla="*/ 1318414 w 3001345"/>
                  <a:gd name="connsiteY29" fmla="*/ 2428449 h 3024453"/>
                  <a:gd name="connsiteX30" fmla="*/ 975575 w 3001345"/>
                  <a:gd name="connsiteY30" fmla="*/ 2918969 h 3024453"/>
                  <a:gd name="connsiteX31" fmla="*/ 1073145 w 3001345"/>
                  <a:gd name="connsiteY31" fmla="*/ 2349868 h 3024453"/>
                  <a:gd name="connsiteX32" fmla="*/ 568733 w 3001345"/>
                  <a:gd name="connsiteY32" fmla="*/ 2712059 h 3024453"/>
                  <a:gd name="connsiteX33" fmla="*/ 799302 w 3001345"/>
                  <a:gd name="connsiteY33" fmla="*/ 2149843 h 3024453"/>
                  <a:gd name="connsiteX34" fmla="*/ 244377 w 3001345"/>
                  <a:gd name="connsiteY34" fmla="*/ 2343602 h 3024453"/>
                  <a:gd name="connsiteX35" fmla="*/ 630233 w 3001345"/>
                  <a:gd name="connsiteY35" fmla="*/ 1859330 h 3024453"/>
                  <a:gd name="connsiteX36" fmla="*/ 65148 w 3001345"/>
                  <a:gd name="connsiteY36" fmla="*/ 1917670 h 3024453"/>
                  <a:gd name="connsiteX37" fmla="*/ 556414 w 3001345"/>
                  <a:gd name="connsiteY37" fmla="*/ 1573580 h 3024453"/>
                  <a:gd name="connsiteX38" fmla="*/ 0 w 3001345"/>
                  <a:gd name="connsiteY38" fmla="*/ 1479836 h 3024453"/>
                  <a:gd name="connsiteX39" fmla="*/ 577845 w 3001345"/>
                  <a:gd name="connsiteY39" fmla="*/ 1297355 h 3024453"/>
                  <a:gd name="connsiteX40" fmla="*/ 62247 w 3001345"/>
                  <a:gd name="connsiteY40" fmla="*/ 1020377 h 3024453"/>
                  <a:gd name="connsiteX41" fmla="*/ 699289 w 3001345"/>
                  <a:gd name="connsiteY41" fmla="*/ 1009224 h 3024453"/>
                  <a:gd name="connsiteX42" fmla="*/ 311626 w 3001345"/>
                  <a:gd name="connsiteY42" fmla="*/ 597616 h 3024453"/>
                  <a:gd name="connsiteX0" fmla="*/ 311626 w 3001345"/>
                  <a:gd name="connsiteY0" fmla="*/ 597616 h 3024453"/>
                  <a:gd name="connsiteX1" fmla="*/ 904077 w 3001345"/>
                  <a:gd name="connsiteY1" fmla="*/ 773480 h 3024453"/>
                  <a:gd name="connsiteX2" fmla="*/ 630483 w 3001345"/>
                  <a:gd name="connsiteY2" fmla="*/ 289917 h 3024453"/>
                  <a:gd name="connsiteX3" fmla="*/ 1113627 w 3001345"/>
                  <a:gd name="connsiteY3" fmla="*/ 656799 h 3024453"/>
                  <a:gd name="connsiteX4" fmla="*/ 1018221 w 3001345"/>
                  <a:gd name="connsiteY4" fmla="*/ 93737 h 3024453"/>
                  <a:gd name="connsiteX5" fmla="*/ 1325557 w 3001345"/>
                  <a:gd name="connsiteY5" fmla="*/ 592505 h 3024453"/>
                  <a:gd name="connsiteX6" fmla="*/ 1477597 w 3001345"/>
                  <a:gd name="connsiteY6" fmla="*/ 0 h 3024453"/>
                  <a:gd name="connsiteX7" fmla="*/ 1542251 w 3001345"/>
                  <a:gd name="connsiteY7" fmla="*/ 582981 h 3024453"/>
                  <a:gd name="connsiteX8" fmla="*/ 1719741 w 3001345"/>
                  <a:gd name="connsiteY8" fmla="*/ 15834 h 3024453"/>
                  <a:gd name="connsiteX9" fmla="*/ 1727989 w 3001345"/>
                  <a:gd name="connsiteY9" fmla="*/ 602030 h 3024453"/>
                  <a:gd name="connsiteX10" fmla="*/ 2135920 w 3001345"/>
                  <a:gd name="connsiteY10" fmla="*/ 163829 h 3024453"/>
                  <a:gd name="connsiteX11" fmla="*/ 1982782 w 3001345"/>
                  <a:gd name="connsiteY11" fmla="*/ 728237 h 3024453"/>
                  <a:gd name="connsiteX12" fmla="*/ 2526125 w 3001345"/>
                  <a:gd name="connsiteY12" fmla="*/ 435547 h 3024453"/>
                  <a:gd name="connsiteX13" fmla="*/ 2225671 w 3001345"/>
                  <a:gd name="connsiteY13" fmla="*/ 944930 h 3024453"/>
                  <a:gd name="connsiteX14" fmla="*/ 2798583 w 3001345"/>
                  <a:gd name="connsiteY14" fmla="*/ 784443 h 3024453"/>
                  <a:gd name="connsiteX15" fmla="*/ 2359020 w 3001345"/>
                  <a:gd name="connsiteY15" fmla="*/ 1187818 h 3024453"/>
                  <a:gd name="connsiteX16" fmla="*/ 2980101 w 3001345"/>
                  <a:gd name="connsiteY16" fmla="*/ 1146904 h 3024453"/>
                  <a:gd name="connsiteX17" fmla="*/ 2430458 w 3001345"/>
                  <a:gd name="connsiteY17" fmla="*/ 1433087 h 3024453"/>
                  <a:gd name="connsiteX18" fmla="*/ 3001345 w 3001345"/>
                  <a:gd name="connsiteY18" fmla="*/ 1590902 h 3024453"/>
                  <a:gd name="connsiteX19" fmla="*/ 2411407 w 3001345"/>
                  <a:gd name="connsiteY19" fmla="*/ 1706931 h 3024453"/>
                  <a:gd name="connsiteX20" fmla="*/ 2892791 w 3001345"/>
                  <a:gd name="connsiteY20" fmla="*/ 2050701 h 3024453"/>
                  <a:gd name="connsiteX21" fmla="*/ 2299490 w 3001345"/>
                  <a:gd name="connsiteY21" fmla="*/ 1992680 h 3024453"/>
                  <a:gd name="connsiteX22" fmla="*/ 2680183 w 3001345"/>
                  <a:gd name="connsiteY22" fmla="*/ 2464851 h 3024453"/>
                  <a:gd name="connsiteX23" fmla="*/ 2113752 w 3001345"/>
                  <a:gd name="connsiteY23" fmla="*/ 2214137 h 3024453"/>
                  <a:gd name="connsiteX24" fmla="*/ 2352664 w 3001345"/>
                  <a:gd name="connsiteY24" fmla="*/ 2772818 h 3024453"/>
                  <a:gd name="connsiteX25" fmla="*/ 1854196 w 3001345"/>
                  <a:gd name="connsiteY25" fmla="*/ 2387968 h 3024453"/>
                  <a:gd name="connsiteX26" fmla="*/ 1921061 w 3001345"/>
                  <a:gd name="connsiteY26" fmla="*/ 2968588 h 3024453"/>
                  <a:gd name="connsiteX27" fmla="*/ 1568445 w 3001345"/>
                  <a:gd name="connsiteY27" fmla="*/ 2449880 h 3024453"/>
                  <a:gd name="connsiteX28" fmla="*/ 1439820 w 3001345"/>
                  <a:gd name="connsiteY28" fmla="*/ 3024453 h 3024453"/>
                  <a:gd name="connsiteX29" fmla="*/ 1318414 w 3001345"/>
                  <a:gd name="connsiteY29" fmla="*/ 2428449 h 3024453"/>
                  <a:gd name="connsiteX30" fmla="*/ 975575 w 3001345"/>
                  <a:gd name="connsiteY30" fmla="*/ 2918969 h 3024453"/>
                  <a:gd name="connsiteX31" fmla="*/ 1073145 w 3001345"/>
                  <a:gd name="connsiteY31" fmla="*/ 2349868 h 3024453"/>
                  <a:gd name="connsiteX32" fmla="*/ 568733 w 3001345"/>
                  <a:gd name="connsiteY32" fmla="*/ 2712059 h 3024453"/>
                  <a:gd name="connsiteX33" fmla="*/ 799302 w 3001345"/>
                  <a:gd name="connsiteY33" fmla="*/ 2149843 h 3024453"/>
                  <a:gd name="connsiteX34" fmla="*/ 244377 w 3001345"/>
                  <a:gd name="connsiteY34" fmla="*/ 2343602 h 3024453"/>
                  <a:gd name="connsiteX35" fmla="*/ 630233 w 3001345"/>
                  <a:gd name="connsiteY35" fmla="*/ 1859330 h 3024453"/>
                  <a:gd name="connsiteX36" fmla="*/ 65148 w 3001345"/>
                  <a:gd name="connsiteY36" fmla="*/ 1917670 h 3024453"/>
                  <a:gd name="connsiteX37" fmla="*/ 556414 w 3001345"/>
                  <a:gd name="connsiteY37" fmla="*/ 1573580 h 3024453"/>
                  <a:gd name="connsiteX38" fmla="*/ 0 w 3001345"/>
                  <a:gd name="connsiteY38" fmla="*/ 1479836 h 3024453"/>
                  <a:gd name="connsiteX39" fmla="*/ 577845 w 3001345"/>
                  <a:gd name="connsiteY39" fmla="*/ 1297355 h 3024453"/>
                  <a:gd name="connsiteX40" fmla="*/ 62247 w 3001345"/>
                  <a:gd name="connsiteY40" fmla="*/ 1032678 h 3024453"/>
                  <a:gd name="connsiteX41" fmla="*/ 699289 w 3001345"/>
                  <a:gd name="connsiteY41" fmla="*/ 1009224 h 3024453"/>
                  <a:gd name="connsiteX42" fmla="*/ 311626 w 3001345"/>
                  <a:gd name="connsiteY42" fmla="*/ 597616 h 3024453"/>
                  <a:gd name="connsiteX0" fmla="*/ 311626 w 3001345"/>
                  <a:gd name="connsiteY0" fmla="*/ 618119 h 3024453"/>
                  <a:gd name="connsiteX1" fmla="*/ 904077 w 3001345"/>
                  <a:gd name="connsiteY1" fmla="*/ 773480 h 3024453"/>
                  <a:gd name="connsiteX2" fmla="*/ 630483 w 3001345"/>
                  <a:gd name="connsiteY2" fmla="*/ 289917 h 3024453"/>
                  <a:gd name="connsiteX3" fmla="*/ 1113627 w 3001345"/>
                  <a:gd name="connsiteY3" fmla="*/ 656799 h 3024453"/>
                  <a:gd name="connsiteX4" fmla="*/ 1018221 w 3001345"/>
                  <a:gd name="connsiteY4" fmla="*/ 93737 h 3024453"/>
                  <a:gd name="connsiteX5" fmla="*/ 1325557 w 3001345"/>
                  <a:gd name="connsiteY5" fmla="*/ 592505 h 3024453"/>
                  <a:gd name="connsiteX6" fmla="*/ 1477597 w 3001345"/>
                  <a:gd name="connsiteY6" fmla="*/ 0 h 3024453"/>
                  <a:gd name="connsiteX7" fmla="*/ 1542251 w 3001345"/>
                  <a:gd name="connsiteY7" fmla="*/ 582981 h 3024453"/>
                  <a:gd name="connsiteX8" fmla="*/ 1719741 w 3001345"/>
                  <a:gd name="connsiteY8" fmla="*/ 15834 h 3024453"/>
                  <a:gd name="connsiteX9" fmla="*/ 1727989 w 3001345"/>
                  <a:gd name="connsiteY9" fmla="*/ 602030 h 3024453"/>
                  <a:gd name="connsiteX10" fmla="*/ 2135920 w 3001345"/>
                  <a:gd name="connsiteY10" fmla="*/ 163829 h 3024453"/>
                  <a:gd name="connsiteX11" fmla="*/ 1982782 w 3001345"/>
                  <a:gd name="connsiteY11" fmla="*/ 728237 h 3024453"/>
                  <a:gd name="connsiteX12" fmla="*/ 2526125 w 3001345"/>
                  <a:gd name="connsiteY12" fmla="*/ 435547 h 3024453"/>
                  <a:gd name="connsiteX13" fmla="*/ 2225671 w 3001345"/>
                  <a:gd name="connsiteY13" fmla="*/ 944930 h 3024453"/>
                  <a:gd name="connsiteX14" fmla="*/ 2798583 w 3001345"/>
                  <a:gd name="connsiteY14" fmla="*/ 784443 h 3024453"/>
                  <a:gd name="connsiteX15" fmla="*/ 2359020 w 3001345"/>
                  <a:gd name="connsiteY15" fmla="*/ 1187818 h 3024453"/>
                  <a:gd name="connsiteX16" fmla="*/ 2980101 w 3001345"/>
                  <a:gd name="connsiteY16" fmla="*/ 1146904 h 3024453"/>
                  <a:gd name="connsiteX17" fmla="*/ 2430458 w 3001345"/>
                  <a:gd name="connsiteY17" fmla="*/ 1433087 h 3024453"/>
                  <a:gd name="connsiteX18" fmla="*/ 3001345 w 3001345"/>
                  <a:gd name="connsiteY18" fmla="*/ 1590902 h 3024453"/>
                  <a:gd name="connsiteX19" fmla="*/ 2411407 w 3001345"/>
                  <a:gd name="connsiteY19" fmla="*/ 1706931 h 3024453"/>
                  <a:gd name="connsiteX20" fmla="*/ 2892791 w 3001345"/>
                  <a:gd name="connsiteY20" fmla="*/ 2050701 h 3024453"/>
                  <a:gd name="connsiteX21" fmla="*/ 2299490 w 3001345"/>
                  <a:gd name="connsiteY21" fmla="*/ 1992680 h 3024453"/>
                  <a:gd name="connsiteX22" fmla="*/ 2680183 w 3001345"/>
                  <a:gd name="connsiteY22" fmla="*/ 2464851 h 3024453"/>
                  <a:gd name="connsiteX23" fmla="*/ 2113752 w 3001345"/>
                  <a:gd name="connsiteY23" fmla="*/ 2214137 h 3024453"/>
                  <a:gd name="connsiteX24" fmla="*/ 2352664 w 3001345"/>
                  <a:gd name="connsiteY24" fmla="*/ 2772818 h 3024453"/>
                  <a:gd name="connsiteX25" fmla="*/ 1854196 w 3001345"/>
                  <a:gd name="connsiteY25" fmla="*/ 2387968 h 3024453"/>
                  <a:gd name="connsiteX26" fmla="*/ 1921061 w 3001345"/>
                  <a:gd name="connsiteY26" fmla="*/ 2968588 h 3024453"/>
                  <a:gd name="connsiteX27" fmla="*/ 1568445 w 3001345"/>
                  <a:gd name="connsiteY27" fmla="*/ 2449880 h 3024453"/>
                  <a:gd name="connsiteX28" fmla="*/ 1439820 w 3001345"/>
                  <a:gd name="connsiteY28" fmla="*/ 3024453 h 3024453"/>
                  <a:gd name="connsiteX29" fmla="*/ 1318414 w 3001345"/>
                  <a:gd name="connsiteY29" fmla="*/ 2428449 h 3024453"/>
                  <a:gd name="connsiteX30" fmla="*/ 975575 w 3001345"/>
                  <a:gd name="connsiteY30" fmla="*/ 2918969 h 3024453"/>
                  <a:gd name="connsiteX31" fmla="*/ 1073145 w 3001345"/>
                  <a:gd name="connsiteY31" fmla="*/ 2349868 h 3024453"/>
                  <a:gd name="connsiteX32" fmla="*/ 568733 w 3001345"/>
                  <a:gd name="connsiteY32" fmla="*/ 2712059 h 3024453"/>
                  <a:gd name="connsiteX33" fmla="*/ 799302 w 3001345"/>
                  <a:gd name="connsiteY33" fmla="*/ 2149843 h 3024453"/>
                  <a:gd name="connsiteX34" fmla="*/ 244377 w 3001345"/>
                  <a:gd name="connsiteY34" fmla="*/ 2343602 h 3024453"/>
                  <a:gd name="connsiteX35" fmla="*/ 630233 w 3001345"/>
                  <a:gd name="connsiteY35" fmla="*/ 1859330 h 3024453"/>
                  <a:gd name="connsiteX36" fmla="*/ 65148 w 3001345"/>
                  <a:gd name="connsiteY36" fmla="*/ 1917670 h 3024453"/>
                  <a:gd name="connsiteX37" fmla="*/ 556414 w 3001345"/>
                  <a:gd name="connsiteY37" fmla="*/ 1573580 h 3024453"/>
                  <a:gd name="connsiteX38" fmla="*/ 0 w 3001345"/>
                  <a:gd name="connsiteY38" fmla="*/ 1479836 h 3024453"/>
                  <a:gd name="connsiteX39" fmla="*/ 577845 w 3001345"/>
                  <a:gd name="connsiteY39" fmla="*/ 1297355 h 3024453"/>
                  <a:gd name="connsiteX40" fmla="*/ 62247 w 3001345"/>
                  <a:gd name="connsiteY40" fmla="*/ 1032678 h 3024453"/>
                  <a:gd name="connsiteX41" fmla="*/ 699289 w 3001345"/>
                  <a:gd name="connsiteY41" fmla="*/ 1009224 h 3024453"/>
                  <a:gd name="connsiteX42" fmla="*/ 311626 w 3001345"/>
                  <a:gd name="connsiteY42" fmla="*/ 618119 h 3024453"/>
                  <a:gd name="connsiteX0" fmla="*/ 299325 w 3001345"/>
                  <a:gd name="connsiteY0" fmla="*/ 630421 h 3024453"/>
                  <a:gd name="connsiteX1" fmla="*/ 904077 w 3001345"/>
                  <a:gd name="connsiteY1" fmla="*/ 773480 h 3024453"/>
                  <a:gd name="connsiteX2" fmla="*/ 630483 w 3001345"/>
                  <a:gd name="connsiteY2" fmla="*/ 289917 h 3024453"/>
                  <a:gd name="connsiteX3" fmla="*/ 1113627 w 3001345"/>
                  <a:gd name="connsiteY3" fmla="*/ 656799 h 3024453"/>
                  <a:gd name="connsiteX4" fmla="*/ 1018221 w 3001345"/>
                  <a:gd name="connsiteY4" fmla="*/ 93737 h 3024453"/>
                  <a:gd name="connsiteX5" fmla="*/ 1325557 w 3001345"/>
                  <a:gd name="connsiteY5" fmla="*/ 592505 h 3024453"/>
                  <a:gd name="connsiteX6" fmla="*/ 1477597 w 3001345"/>
                  <a:gd name="connsiteY6" fmla="*/ 0 h 3024453"/>
                  <a:gd name="connsiteX7" fmla="*/ 1542251 w 3001345"/>
                  <a:gd name="connsiteY7" fmla="*/ 582981 h 3024453"/>
                  <a:gd name="connsiteX8" fmla="*/ 1719741 w 3001345"/>
                  <a:gd name="connsiteY8" fmla="*/ 15834 h 3024453"/>
                  <a:gd name="connsiteX9" fmla="*/ 1727989 w 3001345"/>
                  <a:gd name="connsiteY9" fmla="*/ 602030 h 3024453"/>
                  <a:gd name="connsiteX10" fmla="*/ 2135920 w 3001345"/>
                  <a:gd name="connsiteY10" fmla="*/ 163829 h 3024453"/>
                  <a:gd name="connsiteX11" fmla="*/ 1982782 w 3001345"/>
                  <a:gd name="connsiteY11" fmla="*/ 728237 h 3024453"/>
                  <a:gd name="connsiteX12" fmla="*/ 2526125 w 3001345"/>
                  <a:gd name="connsiteY12" fmla="*/ 435547 h 3024453"/>
                  <a:gd name="connsiteX13" fmla="*/ 2225671 w 3001345"/>
                  <a:gd name="connsiteY13" fmla="*/ 944930 h 3024453"/>
                  <a:gd name="connsiteX14" fmla="*/ 2798583 w 3001345"/>
                  <a:gd name="connsiteY14" fmla="*/ 784443 h 3024453"/>
                  <a:gd name="connsiteX15" fmla="*/ 2359020 w 3001345"/>
                  <a:gd name="connsiteY15" fmla="*/ 1187818 h 3024453"/>
                  <a:gd name="connsiteX16" fmla="*/ 2980101 w 3001345"/>
                  <a:gd name="connsiteY16" fmla="*/ 1146904 h 3024453"/>
                  <a:gd name="connsiteX17" fmla="*/ 2430458 w 3001345"/>
                  <a:gd name="connsiteY17" fmla="*/ 1433087 h 3024453"/>
                  <a:gd name="connsiteX18" fmla="*/ 3001345 w 3001345"/>
                  <a:gd name="connsiteY18" fmla="*/ 1590902 h 3024453"/>
                  <a:gd name="connsiteX19" fmla="*/ 2411407 w 3001345"/>
                  <a:gd name="connsiteY19" fmla="*/ 1706931 h 3024453"/>
                  <a:gd name="connsiteX20" fmla="*/ 2892791 w 3001345"/>
                  <a:gd name="connsiteY20" fmla="*/ 2050701 h 3024453"/>
                  <a:gd name="connsiteX21" fmla="*/ 2299490 w 3001345"/>
                  <a:gd name="connsiteY21" fmla="*/ 1992680 h 3024453"/>
                  <a:gd name="connsiteX22" fmla="*/ 2680183 w 3001345"/>
                  <a:gd name="connsiteY22" fmla="*/ 2464851 h 3024453"/>
                  <a:gd name="connsiteX23" fmla="*/ 2113752 w 3001345"/>
                  <a:gd name="connsiteY23" fmla="*/ 2214137 h 3024453"/>
                  <a:gd name="connsiteX24" fmla="*/ 2352664 w 3001345"/>
                  <a:gd name="connsiteY24" fmla="*/ 2772818 h 3024453"/>
                  <a:gd name="connsiteX25" fmla="*/ 1854196 w 3001345"/>
                  <a:gd name="connsiteY25" fmla="*/ 2387968 h 3024453"/>
                  <a:gd name="connsiteX26" fmla="*/ 1921061 w 3001345"/>
                  <a:gd name="connsiteY26" fmla="*/ 2968588 h 3024453"/>
                  <a:gd name="connsiteX27" fmla="*/ 1568445 w 3001345"/>
                  <a:gd name="connsiteY27" fmla="*/ 2449880 h 3024453"/>
                  <a:gd name="connsiteX28" fmla="*/ 1439820 w 3001345"/>
                  <a:gd name="connsiteY28" fmla="*/ 3024453 h 3024453"/>
                  <a:gd name="connsiteX29" fmla="*/ 1318414 w 3001345"/>
                  <a:gd name="connsiteY29" fmla="*/ 2428449 h 3024453"/>
                  <a:gd name="connsiteX30" fmla="*/ 975575 w 3001345"/>
                  <a:gd name="connsiteY30" fmla="*/ 2918969 h 3024453"/>
                  <a:gd name="connsiteX31" fmla="*/ 1073145 w 3001345"/>
                  <a:gd name="connsiteY31" fmla="*/ 2349868 h 3024453"/>
                  <a:gd name="connsiteX32" fmla="*/ 568733 w 3001345"/>
                  <a:gd name="connsiteY32" fmla="*/ 2712059 h 3024453"/>
                  <a:gd name="connsiteX33" fmla="*/ 799302 w 3001345"/>
                  <a:gd name="connsiteY33" fmla="*/ 2149843 h 3024453"/>
                  <a:gd name="connsiteX34" fmla="*/ 244377 w 3001345"/>
                  <a:gd name="connsiteY34" fmla="*/ 2343602 h 3024453"/>
                  <a:gd name="connsiteX35" fmla="*/ 630233 w 3001345"/>
                  <a:gd name="connsiteY35" fmla="*/ 1859330 h 3024453"/>
                  <a:gd name="connsiteX36" fmla="*/ 65148 w 3001345"/>
                  <a:gd name="connsiteY36" fmla="*/ 1917670 h 3024453"/>
                  <a:gd name="connsiteX37" fmla="*/ 556414 w 3001345"/>
                  <a:gd name="connsiteY37" fmla="*/ 1573580 h 3024453"/>
                  <a:gd name="connsiteX38" fmla="*/ 0 w 3001345"/>
                  <a:gd name="connsiteY38" fmla="*/ 1479836 h 3024453"/>
                  <a:gd name="connsiteX39" fmla="*/ 577845 w 3001345"/>
                  <a:gd name="connsiteY39" fmla="*/ 1297355 h 3024453"/>
                  <a:gd name="connsiteX40" fmla="*/ 62247 w 3001345"/>
                  <a:gd name="connsiteY40" fmla="*/ 1032678 h 3024453"/>
                  <a:gd name="connsiteX41" fmla="*/ 699289 w 3001345"/>
                  <a:gd name="connsiteY41" fmla="*/ 1009224 h 3024453"/>
                  <a:gd name="connsiteX42" fmla="*/ 299325 w 3001345"/>
                  <a:gd name="connsiteY42" fmla="*/ 630421 h 3024453"/>
                  <a:gd name="connsiteX0" fmla="*/ 299325 w 3001345"/>
                  <a:gd name="connsiteY0" fmla="*/ 630421 h 3024453"/>
                  <a:gd name="connsiteX1" fmla="*/ 904077 w 3001345"/>
                  <a:gd name="connsiteY1" fmla="*/ 773480 h 3024453"/>
                  <a:gd name="connsiteX2" fmla="*/ 659186 w 3001345"/>
                  <a:gd name="connsiteY2" fmla="*/ 269415 h 3024453"/>
                  <a:gd name="connsiteX3" fmla="*/ 1113627 w 3001345"/>
                  <a:gd name="connsiteY3" fmla="*/ 656799 h 3024453"/>
                  <a:gd name="connsiteX4" fmla="*/ 1018221 w 3001345"/>
                  <a:gd name="connsiteY4" fmla="*/ 93737 h 3024453"/>
                  <a:gd name="connsiteX5" fmla="*/ 1325557 w 3001345"/>
                  <a:gd name="connsiteY5" fmla="*/ 592505 h 3024453"/>
                  <a:gd name="connsiteX6" fmla="*/ 1477597 w 3001345"/>
                  <a:gd name="connsiteY6" fmla="*/ 0 h 3024453"/>
                  <a:gd name="connsiteX7" fmla="*/ 1542251 w 3001345"/>
                  <a:gd name="connsiteY7" fmla="*/ 582981 h 3024453"/>
                  <a:gd name="connsiteX8" fmla="*/ 1719741 w 3001345"/>
                  <a:gd name="connsiteY8" fmla="*/ 15834 h 3024453"/>
                  <a:gd name="connsiteX9" fmla="*/ 1727989 w 3001345"/>
                  <a:gd name="connsiteY9" fmla="*/ 602030 h 3024453"/>
                  <a:gd name="connsiteX10" fmla="*/ 2135920 w 3001345"/>
                  <a:gd name="connsiteY10" fmla="*/ 163829 h 3024453"/>
                  <a:gd name="connsiteX11" fmla="*/ 1982782 w 3001345"/>
                  <a:gd name="connsiteY11" fmla="*/ 728237 h 3024453"/>
                  <a:gd name="connsiteX12" fmla="*/ 2526125 w 3001345"/>
                  <a:gd name="connsiteY12" fmla="*/ 435547 h 3024453"/>
                  <a:gd name="connsiteX13" fmla="*/ 2225671 w 3001345"/>
                  <a:gd name="connsiteY13" fmla="*/ 944930 h 3024453"/>
                  <a:gd name="connsiteX14" fmla="*/ 2798583 w 3001345"/>
                  <a:gd name="connsiteY14" fmla="*/ 784443 h 3024453"/>
                  <a:gd name="connsiteX15" fmla="*/ 2359020 w 3001345"/>
                  <a:gd name="connsiteY15" fmla="*/ 1187818 h 3024453"/>
                  <a:gd name="connsiteX16" fmla="*/ 2980101 w 3001345"/>
                  <a:gd name="connsiteY16" fmla="*/ 1146904 h 3024453"/>
                  <a:gd name="connsiteX17" fmla="*/ 2430458 w 3001345"/>
                  <a:gd name="connsiteY17" fmla="*/ 1433087 h 3024453"/>
                  <a:gd name="connsiteX18" fmla="*/ 3001345 w 3001345"/>
                  <a:gd name="connsiteY18" fmla="*/ 1590902 h 3024453"/>
                  <a:gd name="connsiteX19" fmla="*/ 2411407 w 3001345"/>
                  <a:gd name="connsiteY19" fmla="*/ 1706931 h 3024453"/>
                  <a:gd name="connsiteX20" fmla="*/ 2892791 w 3001345"/>
                  <a:gd name="connsiteY20" fmla="*/ 2050701 h 3024453"/>
                  <a:gd name="connsiteX21" fmla="*/ 2299490 w 3001345"/>
                  <a:gd name="connsiteY21" fmla="*/ 1992680 h 3024453"/>
                  <a:gd name="connsiteX22" fmla="*/ 2680183 w 3001345"/>
                  <a:gd name="connsiteY22" fmla="*/ 2464851 h 3024453"/>
                  <a:gd name="connsiteX23" fmla="*/ 2113752 w 3001345"/>
                  <a:gd name="connsiteY23" fmla="*/ 2214137 h 3024453"/>
                  <a:gd name="connsiteX24" fmla="*/ 2352664 w 3001345"/>
                  <a:gd name="connsiteY24" fmla="*/ 2772818 h 3024453"/>
                  <a:gd name="connsiteX25" fmla="*/ 1854196 w 3001345"/>
                  <a:gd name="connsiteY25" fmla="*/ 2387968 h 3024453"/>
                  <a:gd name="connsiteX26" fmla="*/ 1921061 w 3001345"/>
                  <a:gd name="connsiteY26" fmla="*/ 2968588 h 3024453"/>
                  <a:gd name="connsiteX27" fmla="*/ 1568445 w 3001345"/>
                  <a:gd name="connsiteY27" fmla="*/ 2449880 h 3024453"/>
                  <a:gd name="connsiteX28" fmla="*/ 1439820 w 3001345"/>
                  <a:gd name="connsiteY28" fmla="*/ 3024453 h 3024453"/>
                  <a:gd name="connsiteX29" fmla="*/ 1318414 w 3001345"/>
                  <a:gd name="connsiteY29" fmla="*/ 2428449 h 3024453"/>
                  <a:gd name="connsiteX30" fmla="*/ 975575 w 3001345"/>
                  <a:gd name="connsiteY30" fmla="*/ 2918969 h 3024453"/>
                  <a:gd name="connsiteX31" fmla="*/ 1073145 w 3001345"/>
                  <a:gd name="connsiteY31" fmla="*/ 2349868 h 3024453"/>
                  <a:gd name="connsiteX32" fmla="*/ 568733 w 3001345"/>
                  <a:gd name="connsiteY32" fmla="*/ 2712059 h 3024453"/>
                  <a:gd name="connsiteX33" fmla="*/ 799302 w 3001345"/>
                  <a:gd name="connsiteY33" fmla="*/ 2149843 h 3024453"/>
                  <a:gd name="connsiteX34" fmla="*/ 244377 w 3001345"/>
                  <a:gd name="connsiteY34" fmla="*/ 2343602 h 3024453"/>
                  <a:gd name="connsiteX35" fmla="*/ 630233 w 3001345"/>
                  <a:gd name="connsiteY35" fmla="*/ 1859330 h 3024453"/>
                  <a:gd name="connsiteX36" fmla="*/ 65148 w 3001345"/>
                  <a:gd name="connsiteY36" fmla="*/ 1917670 h 3024453"/>
                  <a:gd name="connsiteX37" fmla="*/ 556414 w 3001345"/>
                  <a:gd name="connsiteY37" fmla="*/ 1573580 h 3024453"/>
                  <a:gd name="connsiteX38" fmla="*/ 0 w 3001345"/>
                  <a:gd name="connsiteY38" fmla="*/ 1479836 h 3024453"/>
                  <a:gd name="connsiteX39" fmla="*/ 577845 w 3001345"/>
                  <a:gd name="connsiteY39" fmla="*/ 1297355 h 3024453"/>
                  <a:gd name="connsiteX40" fmla="*/ 62247 w 3001345"/>
                  <a:gd name="connsiteY40" fmla="*/ 1032678 h 3024453"/>
                  <a:gd name="connsiteX41" fmla="*/ 699289 w 3001345"/>
                  <a:gd name="connsiteY41" fmla="*/ 1009224 h 3024453"/>
                  <a:gd name="connsiteX42" fmla="*/ 299325 w 3001345"/>
                  <a:gd name="connsiteY42" fmla="*/ 630421 h 3024453"/>
                  <a:gd name="connsiteX0" fmla="*/ 299325 w 3001345"/>
                  <a:gd name="connsiteY0" fmla="*/ 630421 h 3024453"/>
                  <a:gd name="connsiteX1" fmla="*/ 904077 w 3001345"/>
                  <a:gd name="connsiteY1" fmla="*/ 773480 h 3024453"/>
                  <a:gd name="connsiteX2" fmla="*/ 659186 w 3001345"/>
                  <a:gd name="connsiteY2" fmla="*/ 269415 h 3024453"/>
                  <a:gd name="connsiteX3" fmla="*/ 1113627 w 3001345"/>
                  <a:gd name="connsiteY3" fmla="*/ 656799 h 3024453"/>
                  <a:gd name="connsiteX4" fmla="*/ 1046925 w 3001345"/>
                  <a:gd name="connsiteY4" fmla="*/ 89637 h 3024453"/>
                  <a:gd name="connsiteX5" fmla="*/ 1325557 w 3001345"/>
                  <a:gd name="connsiteY5" fmla="*/ 592505 h 3024453"/>
                  <a:gd name="connsiteX6" fmla="*/ 1477597 w 3001345"/>
                  <a:gd name="connsiteY6" fmla="*/ 0 h 3024453"/>
                  <a:gd name="connsiteX7" fmla="*/ 1542251 w 3001345"/>
                  <a:gd name="connsiteY7" fmla="*/ 582981 h 3024453"/>
                  <a:gd name="connsiteX8" fmla="*/ 1719741 w 3001345"/>
                  <a:gd name="connsiteY8" fmla="*/ 15834 h 3024453"/>
                  <a:gd name="connsiteX9" fmla="*/ 1727989 w 3001345"/>
                  <a:gd name="connsiteY9" fmla="*/ 602030 h 3024453"/>
                  <a:gd name="connsiteX10" fmla="*/ 2135920 w 3001345"/>
                  <a:gd name="connsiteY10" fmla="*/ 163829 h 3024453"/>
                  <a:gd name="connsiteX11" fmla="*/ 1982782 w 3001345"/>
                  <a:gd name="connsiteY11" fmla="*/ 728237 h 3024453"/>
                  <a:gd name="connsiteX12" fmla="*/ 2526125 w 3001345"/>
                  <a:gd name="connsiteY12" fmla="*/ 435547 h 3024453"/>
                  <a:gd name="connsiteX13" fmla="*/ 2225671 w 3001345"/>
                  <a:gd name="connsiteY13" fmla="*/ 944930 h 3024453"/>
                  <a:gd name="connsiteX14" fmla="*/ 2798583 w 3001345"/>
                  <a:gd name="connsiteY14" fmla="*/ 784443 h 3024453"/>
                  <a:gd name="connsiteX15" fmla="*/ 2359020 w 3001345"/>
                  <a:gd name="connsiteY15" fmla="*/ 1187818 h 3024453"/>
                  <a:gd name="connsiteX16" fmla="*/ 2980101 w 3001345"/>
                  <a:gd name="connsiteY16" fmla="*/ 1146904 h 3024453"/>
                  <a:gd name="connsiteX17" fmla="*/ 2430458 w 3001345"/>
                  <a:gd name="connsiteY17" fmla="*/ 1433087 h 3024453"/>
                  <a:gd name="connsiteX18" fmla="*/ 3001345 w 3001345"/>
                  <a:gd name="connsiteY18" fmla="*/ 1590902 h 3024453"/>
                  <a:gd name="connsiteX19" fmla="*/ 2411407 w 3001345"/>
                  <a:gd name="connsiteY19" fmla="*/ 1706931 h 3024453"/>
                  <a:gd name="connsiteX20" fmla="*/ 2892791 w 3001345"/>
                  <a:gd name="connsiteY20" fmla="*/ 2050701 h 3024453"/>
                  <a:gd name="connsiteX21" fmla="*/ 2299490 w 3001345"/>
                  <a:gd name="connsiteY21" fmla="*/ 1992680 h 3024453"/>
                  <a:gd name="connsiteX22" fmla="*/ 2680183 w 3001345"/>
                  <a:gd name="connsiteY22" fmla="*/ 2464851 h 3024453"/>
                  <a:gd name="connsiteX23" fmla="*/ 2113752 w 3001345"/>
                  <a:gd name="connsiteY23" fmla="*/ 2214137 h 3024453"/>
                  <a:gd name="connsiteX24" fmla="*/ 2352664 w 3001345"/>
                  <a:gd name="connsiteY24" fmla="*/ 2772818 h 3024453"/>
                  <a:gd name="connsiteX25" fmla="*/ 1854196 w 3001345"/>
                  <a:gd name="connsiteY25" fmla="*/ 2387968 h 3024453"/>
                  <a:gd name="connsiteX26" fmla="*/ 1921061 w 3001345"/>
                  <a:gd name="connsiteY26" fmla="*/ 2968588 h 3024453"/>
                  <a:gd name="connsiteX27" fmla="*/ 1568445 w 3001345"/>
                  <a:gd name="connsiteY27" fmla="*/ 2449880 h 3024453"/>
                  <a:gd name="connsiteX28" fmla="*/ 1439820 w 3001345"/>
                  <a:gd name="connsiteY28" fmla="*/ 3024453 h 3024453"/>
                  <a:gd name="connsiteX29" fmla="*/ 1318414 w 3001345"/>
                  <a:gd name="connsiteY29" fmla="*/ 2428449 h 3024453"/>
                  <a:gd name="connsiteX30" fmla="*/ 975575 w 3001345"/>
                  <a:gd name="connsiteY30" fmla="*/ 2918969 h 3024453"/>
                  <a:gd name="connsiteX31" fmla="*/ 1073145 w 3001345"/>
                  <a:gd name="connsiteY31" fmla="*/ 2349868 h 3024453"/>
                  <a:gd name="connsiteX32" fmla="*/ 568733 w 3001345"/>
                  <a:gd name="connsiteY32" fmla="*/ 2712059 h 3024453"/>
                  <a:gd name="connsiteX33" fmla="*/ 799302 w 3001345"/>
                  <a:gd name="connsiteY33" fmla="*/ 2149843 h 3024453"/>
                  <a:gd name="connsiteX34" fmla="*/ 244377 w 3001345"/>
                  <a:gd name="connsiteY34" fmla="*/ 2343602 h 3024453"/>
                  <a:gd name="connsiteX35" fmla="*/ 630233 w 3001345"/>
                  <a:gd name="connsiteY35" fmla="*/ 1859330 h 3024453"/>
                  <a:gd name="connsiteX36" fmla="*/ 65148 w 3001345"/>
                  <a:gd name="connsiteY36" fmla="*/ 1917670 h 3024453"/>
                  <a:gd name="connsiteX37" fmla="*/ 556414 w 3001345"/>
                  <a:gd name="connsiteY37" fmla="*/ 1573580 h 3024453"/>
                  <a:gd name="connsiteX38" fmla="*/ 0 w 3001345"/>
                  <a:gd name="connsiteY38" fmla="*/ 1479836 h 3024453"/>
                  <a:gd name="connsiteX39" fmla="*/ 577845 w 3001345"/>
                  <a:gd name="connsiteY39" fmla="*/ 1297355 h 3024453"/>
                  <a:gd name="connsiteX40" fmla="*/ 62247 w 3001345"/>
                  <a:gd name="connsiteY40" fmla="*/ 1032678 h 3024453"/>
                  <a:gd name="connsiteX41" fmla="*/ 699289 w 3001345"/>
                  <a:gd name="connsiteY41" fmla="*/ 1009224 h 3024453"/>
                  <a:gd name="connsiteX42" fmla="*/ 299325 w 3001345"/>
                  <a:gd name="connsiteY42" fmla="*/ 630421 h 3024453"/>
                  <a:gd name="connsiteX0" fmla="*/ 299325 w 3001345"/>
                  <a:gd name="connsiteY0" fmla="*/ 642722 h 3036754"/>
                  <a:gd name="connsiteX1" fmla="*/ 904077 w 3001345"/>
                  <a:gd name="connsiteY1" fmla="*/ 785781 h 3036754"/>
                  <a:gd name="connsiteX2" fmla="*/ 659186 w 3001345"/>
                  <a:gd name="connsiteY2" fmla="*/ 281716 h 3036754"/>
                  <a:gd name="connsiteX3" fmla="*/ 1113627 w 3001345"/>
                  <a:gd name="connsiteY3" fmla="*/ 669100 h 3036754"/>
                  <a:gd name="connsiteX4" fmla="*/ 1046925 w 3001345"/>
                  <a:gd name="connsiteY4" fmla="*/ 101938 h 3036754"/>
                  <a:gd name="connsiteX5" fmla="*/ 1325557 w 3001345"/>
                  <a:gd name="connsiteY5" fmla="*/ 604806 h 3036754"/>
                  <a:gd name="connsiteX6" fmla="*/ 1313579 w 3001345"/>
                  <a:gd name="connsiteY6" fmla="*/ 0 h 3036754"/>
                  <a:gd name="connsiteX7" fmla="*/ 1542251 w 3001345"/>
                  <a:gd name="connsiteY7" fmla="*/ 595282 h 3036754"/>
                  <a:gd name="connsiteX8" fmla="*/ 1719741 w 3001345"/>
                  <a:gd name="connsiteY8" fmla="*/ 28135 h 3036754"/>
                  <a:gd name="connsiteX9" fmla="*/ 1727989 w 3001345"/>
                  <a:gd name="connsiteY9" fmla="*/ 614331 h 3036754"/>
                  <a:gd name="connsiteX10" fmla="*/ 2135920 w 3001345"/>
                  <a:gd name="connsiteY10" fmla="*/ 176130 h 3036754"/>
                  <a:gd name="connsiteX11" fmla="*/ 1982782 w 3001345"/>
                  <a:gd name="connsiteY11" fmla="*/ 740538 h 3036754"/>
                  <a:gd name="connsiteX12" fmla="*/ 2526125 w 3001345"/>
                  <a:gd name="connsiteY12" fmla="*/ 447848 h 3036754"/>
                  <a:gd name="connsiteX13" fmla="*/ 2225671 w 3001345"/>
                  <a:gd name="connsiteY13" fmla="*/ 957231 h 3036754"/>
                  <a:gd name="connsiteX14" fmla="*/ 2798583 w 3001345"/>
                  <a:gd name="connsiteY14" fmla="*/ 796744 h 3036754"/>
                  <a:gd name="connsiteX15" fmla="*/ 2359020 w 3001345"/>
                  <a:gd name="connsiteY15" fmla="*/ 1200119 h 3036754"/>
                  <a:gd name="connsiteX16" fmla="*/ 2980101 w 3001345"/>
                  <a:gd name="connsiteY16" fmla="*/ 1159205 h 3036754"/>
                  <a:gd name="connsiteX17" fmla="*/ 2430458 w 3001345"/>
                  <a:gd name="connsiteY17" fmla="*/ 1445388 h 3036754"/>
                  <a:gd name="connsiteX18" fmla="*/ 3001345 w 3001345"/>
                  <a:gd name="connsiteY18" fmla="*/ 1603203 h 3036754"/>
                  <a:gd name="connsiteX19" fmla="*/ 2411407 w 3001345"/>
                  <a:gd name="connsiteY19" fmla="*/ 1719232 h 3036754"/>
                  <a:gd name="connsiteX20" fmla="*/ 2892791 w 3001345"/>
                  <a:gd name="connsiteY20" fmla="*/ 2063002 h 3036754"/>
                  <a:gd name="connsiteX21" fmla="*/ 2299490 w 3001345"/>
                  <a:gd name="connsiteY21" fmla="*/ 2004981 h 3036754"/>
                  <a:gd name="connsiteX22" fmla="*/ 2680183 w 3001345"/>
                  <a:gd name="connsiteY22" fmla="*/ 2477152 h 3036754"/>
                  <a:gd name="connsiteX23" fmla="*/ 2113752 w 3001345"/>
                  <a:gd name="connsiteY23" fmla="*/ 2226438 h 3036754"/>
                  <a:gd name="connsiteX24" fmla="*/ 2352664 w 3001345"/>
                  <a:gd name="connsiteY24" fmla="*/ 2785119 h 3036754"/>
                  <a:gd name="connsiteX25" fmla="*/ 1854196 w 3001345"/>
                  <a:gd name="connsiteY25" fmla="*/ 2400269 h 3036754"/>
                  <a:gd name="connsiteX26" fmla="*/ 1921061 w 3001345"/>
                  <a:gd name="connsiteY26" fmla="*/ 2980889 h 3036754"/>
                  <a:gd name="connsiteX27" fmla="*/ 1568445 w 3001345"/>
                  <a:gd name="connsiteY27" fmla="*/ 2462181 h 3036754"/>
                  <a:gd name="connsiteX28" fmla="*/ 1439820 w 3001345"/>
                  <a:gd name="connsiteY28" fmla="*/ 3036754 h 3036754"/>
                  <a:gd name="connsiteX29" fmla="*/ 1318414 w 3001345"/>
                  <a:gd name="connsiteY29" fmla="*/ 2440750 h 3036754"/>
                  <a:gd name="connsiteX30" fmla="*/ 975575 w 3001345"/>
                  <a:gd name="connsiteY30" fmla="*/ 2931270 h 3036754"/>
                  <a:gd name="connsiteX31" fmla="*/ 1073145 w 3001345"/>
                  <a:gd name="connsiteY31" fmla="*/ 2362169 h 3036754"/>
                  <a:gd name="connsiteX32" fmla="*/ 568733 w 3001345"/>
                  <a:gd name="connsiteY32" fmla="*/ 2724360 h 3036754"/>
                  <a:gd name="connsiteX33" fmla="*/ 799302 w 3001345"/>
                  <a:gd name="connsiteY33" fmla="*/ 2162144 h 3036754"/>
                  <a:gd name="connsiteX34" fmla="*/ 244377 w 3001345"/>
                  <a:gd name="connsiteY34" fmla="*/ 2355903 h 3036754"/>
                  <a:gd name="connsiteX35" fmla="*/ 630233 w 3001345"/>
                  <a:gd name="connsiteY35" fmla="*/ 1871631 h 3036754"/>
                  <a:gd name="connsiteX36" fmla="*/ 65148 w 3001345"/>
                  <a:gd name="connsiteY36" fmla="*/ 1929971 h 3036754"/>
                  <a:gd name="connsiteX37" fmla="*/ 556414 w 3001345"/>
                  <a:gd name="connsiteY37" fmla="*/ 1585881 h 3036754"/>
                  <a:gd name="connsiteX38" fmla="*/ 0 w 3001345"/>
                  <a:gd name="connsiteY38" fmla="*/ 1492137 h 3036754"/>
                  <a:gd name="connsiteX39" fmla="*/ 577845 w 3001345"/>
                  <a:gd name="connsiteY39" fmla="*/ 1309656 h 3036754"/>
                  <a:gd name="connsiteX40" fmla="*/ 62247 w 3001345"/>
                  <a:gd name="connsiteY40" fmla="*/ 1044979 h 3036754"/>
                  <a:gd name="connsiteX41" fmla="*/ 699289 w 3001345"/>
                  <a:gd name="connsiteY41" fmla="*/ 1021525 h 3036754"/>
                  <a:gd name="connsiteX42" fmla="*/ 299325 w 3001345"/>
                  <a:gd name="connsiteY42" fmla="*/ 642722 h 3036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3001345" h="3036754">
                    <a:moveTo>
                      <a:pt x="299325" y="642722"/>
                    </a:moveTo>
                    <a:lnTo>
                      <a:pt x="904077" y="785781"/>
                    </a:lnTo>
                    <a:lnTo>
                      <a:pt x="659186" y="281716"/>
                    </a:lnTo>
                    <a:lnTo>
                      <a:pt x="1113627" y="669100"/>
                    </a:lnTo>
                    <a:lnTo>
                      <a:pt x="1046925" y="101938"/>
                    </a:lnTo>
                    <a:lnTo>
                      <a:pt x="1325557" y="604806"/>
                    </a:lnTo>
                    <a:lnTo>
                      <a:pt x="1313579" y="0"/>
                    </a:lnTo>
                    <a:lnTo>
                      <a:pt x="1542251" y="595282"/>
                    </a:lnTo>
                    <a:lnTo>
                      <a:pt x="1719741" y="28135"/>
                    </a:lnTo>
                    <a:lnTo>
                      <a:pt x="1727989" y="614331"/>
                    </a:lnTo>
                    <a:lnTo>
                      <a:pt x="2135920" y="176130"/>
                    </a:lnTo>
                    <a:lnTo>
                      <a:pt x="1982782" y="740538"/>
                    </a:lnTo>
                    <a:lnTo>
                      <a:pt x="2526125" y="447848"/>
                    </a:lnTo>
                    <a:lnTo>
                      <a:pt x="2225671" y="957231"/>
                    </a:lnTo>
                    <a:lnTo>
                      <a:pt x="2798583" y="796744"/>
                    </a:lnTo>
                    <a:lnTo>
                      <a:pt x="2359020" y="1200119"/>
                    </a:lnTo>
                    <a:lnTo>
                      <a:pt x="2980101" y="1159205"/>
                    </a:lnTo>
                    <a:lnTo>
                      <a:pt x="2430458" y="1445388"/>
                    </a:lnTo>
                    <a:lnTo>
                      <a:pt x="3001345" y="1603203"/>
                    </a:lnTo>
                    <a:lnTo>
                      <a:pt x="2411407" y="1719232"/>
                    </a:lnTo>
                    <a:lnTo>
                      <a:pt x="2892791" y="2063002"/>
                    </a:lnTo>
                    <a:lnTo>
                      <a:pt x="2299490" y="2004981"/>
                    </a:lnTo>
                    <a:lnTo>
                      <a:pt x="2680183" y="2477152"/>
                    </a:lnTo>
                    <a:lnTo>
                      <a:pt x="2113752" y="2226438"/>
                    </a:lnTo>
                    <a:lnTo>
                      <a:pt x="2352664" y="2785119"/>
                    </a:lnTo>
                    <a:lnTo>
                      <a:pt x="1854196" y="2400269"/>
                    </a:lnTo>
                    <a:lnTo>
                      <a:pt x="1921061" y="2980889"/>
                    </a:lnTo>
                    <a:lnTo>
                      <a:pt x="1568445" y="2462181"/>
                    </a:lnTo>
                    <a:lnTo>
                      <a:pt x="1439820" y="3036754"/>
                    </a:lnTo>
                    <a:lnTo>
                      <a:pt x="1318414" y="2440750"/>
                    </a:lnTo>
                    <a:lnTo>
                      <a:pt x="975575" y="2931270"/>
                    </a:lnTo>
                    <a:lnTo>
                      <a:pt x="1073145" y="2362169"/>
                    </a:lnTo>
                    <a:lnTo>
                      <a:pt x="568733" y="2724360"/>
                    </a:lnTo>
                    <a:lnTo>
                      <a:pt x="799302" y="2162144"/>
                    </a:lnTo>
                    <a:lnTo>
                      <a:pt x="244377" y="2355903"/>
                    </a:lnTo>
                    <a:lnTo>
                      <a:pt x="630233" y="1871631"/>
                    </a:lnTo>
                    <a:lnTo>
                      <a:pt x="65148" y="1929971"/>
                    </a:lnTo>
                    <a:lnTo>
                      <a:pt x="556414" y="1585881"/>
                    </a:lnTo>
                    <a:lnTo>
                      <a:pt x="0" y="1492137"/>
                    </a:lnTo>
                    <a:lnTo>
                      <a:pt x="577845" y="1309656"/>
                    </a:lnTo>
                    <a:lnTo>
                      <a:pt x="62247" y="1044979"/>
                    </a:lnTo>
                    <a:lnTo>
                      <a:pt x="699289" y="1021525"/>
                    </a:lnTo>
                    <a:lnTo>
                      <a:pt x="299325" y="642722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8" name="Group 57"/>
            <p:cNvGrpSpPr/>
            <p:nvPr/>
          </p:nvGrpSpPr>
          <p:grpSpPr>
            <a:xfrm>
              <a:off x="2118137" y="1571703"/>
              <a:ext cx="4717788" cy="4798929"/>
              <a:chOff x="2118137" y="1571703"/>
              <a:chExt cx="4717788" cy="4798929"/>
            </a:xfrm>
          </p:grpSpPr>
          <p:pic>
            <p:nvPicPr>
              <p:cNvPr id="59" name="Picture 58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607" t="48235" r="62798" b="28824"/>
              <a:stretch/>
            </p:blipFill>
            <p:spPr>
              <a:xfrm>
                <a:off x="6164842" y="4804773"/>
                <a:ext cx="412712" cy="419162"/>
              </a:xfrm>
              <a:prstGeom prst="rect">
                <a:avLst/>
              </a:prstGeom>
            </p:spPr>
          </p:pic>
          <p:pic>
            <p:nvPicPr>
              <p:cNvPr id="60" name="Picture 59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598" t="72236" r="9607" b="4117"/>
              <a:stretch/>
            </p:blipFill>
            <p:spPr>
              <a:xfrm>
                <a:off x="5757169" y="5303108"/>
                <a:ext cx="432058" cy="432056"/>
              </a:xfrm>
              <a:prstGeom prst="rect">
                <a:avLst/>
              </a:prstGeom>
            </p:spPr>
          </p:pic>
          <p:pic>
            <p:nvPicPr>
              <p:cNvPr id="61" name="Picture 60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7202" t="72941" r="36802" b="5883"/>
              <a:stretch/>
            </p:blipFill>
            <p:spPr>
              <a:xfrm>
                <a:off x="6416763" y="4195151"/>
                <a:ext cx="419162" cy="386918"/>
              </a:xfrm>
              <a:prstGeom prst="rect">
                <a:avLst/>
              </a:prstGeom>
            </p:spPr>
          </p:pic>
          <p:pic>
            <p:nvPicPr>
              <p:cNvPr id="62" name="Picture 61"/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4762" t="27041" r="10442" b="51429"/>
              <a:stretch/>
            </p:blipFill>
            <p:spPr>
              <a:xfrm>
                <a:off x="6425147" y="3565255"/>
                <a:ext cx="399814" cy="393364"/>
              </a:xfrm>
              <a:prstGeom prst="rect">
                <a:avLst/>
              </a:prstGeom>
            </p:spPr>
          </p:pic>
          <p:pic>
            <p:nvPicPr>
              <p:cNvPr id="63" name="Picture 62"/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7299" t="28038" r="37905" b="50433"/>
              <a:stretch/>
            </p:blipFill>
            <p:spPr>
              <a:xfrm>
                <a:off x="2342023" y="4782319"/>
                <a:ext cx="402336" cy="395846"/>
              </a:xfrm>
              <a:prstGeom prst="rect">
                <a:avLst/>
              </a:prstGeom>
            </p:spPr>
          </p:pic>
          <p:pic>
            <p:nvPicPr>
              <p:cNvPr id="64" name="Picture 63"/>
              <p:cNvPicPr>
                <a:picLocks noChangeAspect="1"/>
              </p:cNvPicPr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392" t="28272" r="66412" b="50199"/>
              <a:stretch/>
            </p:blipFill>
            <p:spPr>
              <a:xfrm>
                <a:off x="6249745" y="2983746"/>
                <a:ext cx="406264" cy="393366"/>
              </a:xfrm>
              <a:prstGeom prst="rect">
                <a:avLst/>
              </a:prstGeom>
            </p:spPr>
          </p:pic>
          <p:pic>
            <p:nvPicPr>
              <p:cNvPr id="65" name="Picture 64"/>
              <p:cNvPicPr>
                <a:picLocks noChangeAspect="1"/>
              </p:cNvPicPr>
              <p:nvPr/>
            </p:nvPicPr>
            <p:blipFill rotWithShape="1"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7612" t="5435" r="8392" b="72682"/>
              <a:stretch/>
            </p:blipFill>
            <p:spPr>
              <a:xfrm>
                <a:off x="5251105" y="5759583"/>
                <a:ext cx="364229" cy="376369"/>
              </a:xfrm>
              <a:prstGeom prst="rect">
                <a:avLst/>
              </a:prstGeom>
            </p:spPr>
          </p:pic>
          <p:pic>
            <p:nvPicPr>
              <p:cNvPr id="66" name="Picture 65"/>
              <p:cNvPicPr>
                <a:picLocks noChangeAspect="1"/>
              </p:cNvPicPr>
              <p:nvPr/>
            </p:nvPicPr>
            <p:blipFill rotWithShape="1"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6453" t="48634" r="38751" b="29131"/>
              <a:stretch/>
            </p:blipFill>
            <p:spPr>
              <a:xfrm>
                <a:off x="2120942" y="4135367"/>
                <a:ext cx="399814" cy="406262"/>
              </a:xfrm>
              <a:prstGeom prst="rect">
                <a:avLst/>
              </a:prstGeom>
            </p:spPr>
          </p:pic>
          <p:pic>
            <p:nvPicPr>
              <p:cNvPr id="67" name="Picture 66"/>
              <p:cNvPicPr>
                <a:picLocks noChangeAspect="1"/>
              </p:cNvPicPr>
              <p:nvPr/>
            </p:nvPicPr>
            <p:blipFill rotWithShape="1"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0000" t="27194" r="26223" b="47828"/>
              <a:stretch/>
            </p:blipFill>
            <p:spPr>
              <a:xfrm>
                <a:off x="2276646" y="2883331"/>
                <a:ext cx="402336" cy="385571"/>
              </a:xfrm>
              <a:prstGeom prst="rect">
                <a:avLst/>
              </a:prstGeom>
            </p:spPr>
          </p:pic>
          <p:pic>
            <p:nvPicPr>
              <p:cNvPr id="68" name="Picture 67"/>
              <p:cNvPicPr>
                <a:picLocks noChangeAspect="1"/>
              </p:cNvPicPr>
              <p:nvPr/>
            </p:nvPicPr>
            <p:blipFill rotWithShape="1"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6718" t="26111" r="50991" b="50541"/>
              <a:stretch/>
            </p:blipFill>
            <p:spPr>
              <a:xfrm>
                <a:off x="3807359" y="5963684"/>
                <a:ext cx="402336" cy="384455"/>
              </a:xfrm>
              <a:prstGeom prst="rect">
                <a:avLst/>
              </a:prstGeom>
            </p:spPr>
          </p:pic>
          <p:pic>
            <p:nvPicPr>
              <p:cNvPr id="69" name="Picture 68"/>
              <p:cNvPicPr>
                <a:picLocks noChangeAspect="1"/>
              </p:cNvPicPr>
              <p:nvPr/>
            </p:nvPicPr>
            <p:blipFill rotWithShape="1"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4783" t="26110" r="1441" b="48370"/>
              <a:stretch/>
            </p:blipFill>
            <p:spPr>
              <a:xfrm>
                <a:off x="5985046" y="2471411"/>
                <a:ext cx="402336" cy="393954"/>
              </a:xfrm>
              <a:prstGeom prst="rect">
                <a:avLst/>
              </a:prstGeom>
            </p:spPr>
          </p:pic>
          <p:pic>
            <p:nvPicPr>
              <p:cNvPr id="70" name="Picture 69"/>
              <p:cNvPicPr>
                <a:picLocks noChangeAspect="1"/>
              </p:cNvPicPr>
              <p:nvPr/>
            </p:nvPicPr>
            <p:blipFill rotWithShape="1"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82" t="26572" r="74041" b="50079"/>
              <a:stretch/>
            </p:blipFill>
            <p:spPr>
              <a:xfrm>
                <a:off x="4993181" y="1676595"/>
                <a:ext cx="402336" cy="360427"/>
              </a:xfrm>
              <a:prstGeom prst="rect">
                <a:avLst/>
              </a:prstGeom>
            </p:spPr>
          </p:pic>
          <p:pic>
            <p:nvPicPr>
              <p:cNvPr id="71" name="Picture 70"/>
              <p:cNvPicPr>
                <a:picLocks noChangeAspect="1"/>
              </p:cNvPicPr>
              <p:nvPr/>
            </p:nvPicPr>
            <p:blipFill rotWithShape="1"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206" t="50206" r="74494" b="27531"/>
              <a:stretch/>
            </p:blipFill>
            <p:spPr>
              <a:xfrm>
                <a:off x="5560435" y="2007274"/>
                <a:ext cx="402336" cy="383623"/>
              </a:xfrm>
              <a:prstGeom prst="rect">
                <a:avLst/>
              </a:prstGeom>
            </p:spPr>
          </p:pic>
          <p:pic>
            <p:nvPicPr>
              <p:cNvPr id="72" name="Picture 71"/>
              <p:cNvPicPr>
                <a:picLocks noChangeAspect="1"/>
              </p:cNvPicPr>
              <p:nvPr/>
            </p:nvPicPr>
            <p:blipFill rotWithShape="1"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4531" t="3684" r="1692" b="72968"/>
              <a:stretch/>
            </p:blipFill>
            <p:spPr>
              <a:xfrm>
                <a:off x="4533078" y="6010205"/>
                <a:ext cx="402336" cy="360427"/>
              </a:xfrm>
              <a:prstGeom prst="rect">
                <a:avLst/>
              </a:prstGeom>
            </p:spPr>
          </p:pic>
          <p:pic>
            <p:nvPicPr>
              <p:cNvPr id="73" name="Picture 72"/>
              <p:cNvPicPr>
                <a:picLocks noChangeAspect="1"/>
              </p:cNvPicPr>
              <p:nvPr/>
            </p:nvPicPr>
            <p:blipFill rotWithShape="1"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517" t="49572" r="49220" b="25450"/>
              <a:stretch/>
            </p:blipFill>
            <p:spPr>
              <a:xfrm>
                <a:off x="3787204" y="1620876"/>
                <a:ext cx="402336" cy="362891"/>
              </a:xfrm>
              <a:prstGeom prst="rect">
                <a:avLst/>
              </a:prstGeom>
            </p:spPr>
          </p:pic>
          <p:pic>
            <p:nvPicPr>
              <p:cNvPr id="74" name="Picture 73"/>
              <p:cNvPicPr>
                <a:picLocks noChangeAspect="1"/>
              </p:cNvPicPr>
              <p:nvPr/>
            </p:nvPicPr>
            <p:blipFill rotWithShape="1">
              <a:blip r:embed="rId1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0468" t="50412" r="25755" b="27325"/>
              <a:stretch/>
            </p:blipFill>
            <p:spPr>
              <a:xfrm>
                <a:off x="4367384" y="1571703"/>
                <a:ext cx="402336" cy="343662"/>
              </a:xfrm>
              <a:prstGeom prst="rect">
                <a:avLst/>
              </a:prstGeom>
            </p:spPr>
          </p:pic>
          <p:pic>
            <p:nvPicPr>
              <p:cNvPr id="75" name="Picture 74"/>
              <p:cNvPicPr>
                <a:picLocks noChangeAspect="1"/>
              </p:cNvPicPr>
              <p:nvPr/>
            </p:nvPicPr>
            <p:blipFill rotWithShape="1">
              <a:blip r:embed="rId1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63" t="4410" r="74260" b="71155"/>
              <a:stretch/>
            </p:blipFill>
            <p:spPr>
              <a:xfrm>
                <a:off x="3239688" y="1870447"/>
                <a:ext cx="402336" cy="377190"/>
              </a:xfrm>
              <a:prstGeom prst="rect">
                <a:avLst/>
              </a:prstGeom>
            </p:spPr>
          </p:pic>
          <p:pic>
            <p:nvPicPr>
              <p:cNvPr id="76" name="Picture 75"/>
              <p:cNvPicPr>
                <a:picLocks noChangeAspect="1"/>
              </p:cNvPicPr>
              <p:nvPr/>
            </p:nvPicPr>
            <p:blipFill rotWithShape="1">
              <a:blip r:embed="rId2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679" t="72899" r="49067" b="4838"/>
              <a:stretch/>
            </p:blipFill>
            <p:spPr>
              <a:xfrm>
                <a:off x="2673190" y="2281690"/>
                <a:ext cx="427088" cy="330390"/>
              </a:xfrm>
              <a:prstGeom prst="rect">
                <a:avLst/>
              </a:prstGeom>
            </p:spPr>
          </p:pic>
          <p:pic>
            <p:nvPicPr>
              <p:cNvPr id="77" name="Picture 76"/>
              <p:cNvPicPr>
                <a:picLocks noChangeAspect="1"/>
              </p:cNvPicPr>
              <p:nvPr/>
            </p:nvPicPr>
            <p:blipFill rotWithShape="1">
              <a:blip r:embed="rId2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88" t="70562" r="74426" b="3918"/>
              <a:stretch/>
            </p:blipFill>
            <p:spPr>
              <a:xfrm>
                <a:off x="2118137" y="3446232"/>
                <a:ext cx="402336" cy="411082"/>
              </a:xfrm>
              <a:prstGeom prst="rect">
                <a:avLst/>
              </a:prstGeom>
            </p:spPr>
          </p:pic>
          <p:pic>
            <p:nvPicPr>
              <p:cNvPr id="78" name="Picture 77"/>
              <p:cNvPicPr>
                <a:picLocks noChangeAspect="1"/>
              </p:cNvPicPr>
              <p:nvPr/>
            </p:nvPicPr>
            <p:blipFill rotWithShape="1">
              <a:blip r:embed="rId2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2010" t="4204" r="24708" b="74077"/>
              <a:stretch/>
            </p:blipFill>
            <p:spPr>
              <a:xfrm>
                <a:off x="3176015" y="5758973"/>
                <a:ext cx="402336" cy="342414"/>
              </a:xfrm>
              <a:prstGeom prst="rect">
                <a:avLst/>
              </a:prstGeom>
            </p:spPr>
          </p:pic>
          <p:pic>
            <p:nvPicPr>
              <p:cNvPr id="79" name="Picture 78"/>
              <p:cNvPicPr>
                <a:picLocks noChangeAspect="1"/>
              </p:cNvPicPr>
              <p:nvPr/>
            </p:nvPicPr>
            <p:blipFill rotWithShape="1">
              <a:blip r:embed="rId2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4714" t="48791" r="1509" b="26775"/>
              <a:stretch/>
            </p:blipFill>
            <p:spPr>
              <a:xfrm>
                <a:off x="2653103" y="5300150"/>
                <a:ext cx="402336" cy="377190"/>
              </a:xfrm>
              <a:prstGeom prst="rect">
                <a:avLst/>
              </a:prstGeom>
            </p:spPr>
          </p:pic>
        </p:grpSp>
        <p:sp>
          <p:nvSpPr>
            <p:cNvPr id="80" name="TextBox 79"/>
            <p:cNvSpPr txBox="1"/>
            <p:nvPr/>
          </p:nvSpPr>
          <p:spPr>
            <a:xfrm>
              <a:off x="3690263" y="3789752"/>
              <a:ext cx="15696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Engagement</a:t>
              </a:r>
              <a:endPara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6605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526880"/>
            <a:ext cx="3646349" cy="49367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 Results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103" name="Picture 410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1" t="3167" r="5084" b="11504"/>
          <a:stretch/>
        </p:blipFill>
        <p:spPr>
          <a:xfrm>
            <a:off x="5037147" y="4083868"/>
            <a:ext cx="4079143" cy="271942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5" name="Group 4"/>
          <p:cNvGrpSpPr/>
          <p:nvPr/>
        </p:nvGrpSpPr>
        <p:grpSpPr>
          <a:xfrm>
            <a:off x="2398114" y="1803626"/>
            <a:ext cx="3379507" cy="3257187"/>
            <a:chOff x="2398114" y="1803626"/>
            <a:chExt cx="3379507" cy="3257187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cxnSp>
          <p:nvCxnSpPr>
            <p:cNvPr id="4096" name="Straight Connector 4095"/>
            <p:cNvCxnSpPr/>
            <p:nvPr/>
          </p:nvCxnSpPr>
          <p:spPr>
            <a:xfrm rot="20640000" flipV="1">
              <a:off x="4713259" y="2796943"/>
              <a:ext cx="923543" cy="151433"/>
            </a:xfrm>
            <a:prstGeom prst="line">
              <a:avLst/>
            </a:prstGeom>
            <a:ln w="12700">
              <a:solidFill>
                <a:schemeClr val="tx1"/>
              </a:solidFill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/>
            <p:nvPr/>
          </p:nvCxnSpPr>
          <p:spPr>
            <a:xfrm rot="600000" flipV="1">
              <a:off x="4854078" y="3316174"/>
              <a:ext cx="923543" cy="151433"/>
            </a:xfrm>
            <a:prstGeom prst="line">
              <a:avLst/>
            </a:prstGeom>
            <a:ln w="12700">
              <a:solidFill>
                <a:schemeClr val="tx1"/>
              </a:solidFill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/>
            <p:cNvCxnSpPr/>
            <p:nvPr/>
          </p:nvCxnSpPr>
          <p:spPr>
            <a:xfrm rot="1980000" flipV="1">
              <a:off x="4714276" y="3935428"/>
              <a:ext cx="923543" cy="151433"/>
            </a:xfrm>
            <a:prstGeom prst="line">
              <a:avLst/>
            </a:prstGeom>
            <a:ln w="12700">
              <a:solidFill>
                <a:schemeClr val="tx1"/>
              </a:solidFill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Connector 192"/>
            <p:cNvCxnSpPr/>
            <p:nvPr/>
          </p:nvCxnSpPr>
          <p:spPr>
            <a:xfrm rot="20640000" flipV="1">
              <a:off x="2493351" y="3855962"/>
              <a:ext cx="923543" cy="151433"/>
            </a:xfrm>
            <a:prstGeom prst="line">
              <a:avLst/>
            </a:prstGeom>
            <a:ln w="12700">
              <a:solidFill>
                <a:schemeClr val="tx1"/>
              </a:solidFill>
              <a:headEnd type="stealt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Connector 193"/>
            <p:cNvCxnSpPr/>
            <p:nvPr/>
          </p:nvCxnSpPr>
          <p:spPr>
            <a:xfrm rot="540000" flipV="1">
              <a:off x="2398114" y="3313845"/>
              <a:ext cx="923543" cy="151433"/>
            </a:xfrm>
            <a:prstGeom prst="line">
              <a:avLst/>
            </a:prstGeom>
            <a:ln w="12700">
              <a:solidFill>
                <a:schemeClr val="tx1"/>
              </a:solidFill>
              <a:headEnd type="stealt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/>
          </p:nvCxnSpPr>
          <p:spPr>
            <a:xfrm rot="2100000" flipV="1">
              <a:off x="2514781" y="2835396"/>
              <a:ext cx="923543" cy="151433"/>
            </a:xfrm>
            <a:prstGeom prst="line">
              <a:avLst/>
            </a:prstGeom>
            <a:ln w="12700">
              <a:solidFill>
                <a:schemeClr val="tx1"/>
              </a:solidFill>
              <a:headEnd type="stealt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/>
            <p:cNvCxnSpPr/>
            <p:nvPr/>
          </p:nvCxnSpPr>
          <p:spPr>
            <a:xfrm rot="3240000" flipV="1">
              <a:off x="2835119" y="2425335"/>
              <a:ext cx="914400" cy="152947"/>
            </a:xfrm>
            <a:prstGeom prst="line">
              <a:avLst/>
            </a:prstGeom>
            <a:ln w="12700">
              <a:solidFill>
                <a:schemeClr val="tx1"/>
              </a:solidFill>
              <a:headEnd type="stealt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Connector 196"/>
            <p:cNvCxnSpPr/>
            <p:nvPr/>
          </p:nvCxnSpPr>
          <p:spPr>
            <a:xfrm rot="19200000" flipV="1">
              <a:off x="4388905" y="2408946"/>
              <a:ext cx="923543" cy="151433"/>
            </a:xfrm>
            <a:prstGeom prst="line">
              <a:avLst/>
            </a:prstGeom>
            <a:ln w="12700">
              <a:solidFill>
                <a:schemeClr val="tx1"/>
              </a:solidFill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/>
            <p:cNvCxnSpPr/>
            <p:nvPr/>
          </p:nvCxnSpPr>
          <p:spPr>
            <a:xfrm rot="17460000" flipV="1">
              <a:off x="3942160" y="2192775"/>
              <a:ext cx="914400" cy="152947"/>
            </a:xfrm>
            <a:prstGeom prst="line">
              <a:avLst/>
            </a:prstGeom>
            <a:ln w="12700">
              <a:solidFill>
                <a:schemeClr val="tx1"/>
              </a:solidFill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/>
            <p:cNvCxnSpPr/>
            <p:nvPr/>
          </p:nvCxnSpPr>
          <p:spPr>
            <a:xfrm rot="16140000" flipV="1">
              <a:off x="3352302" y="2184352"/>
              <a:ext cx="914400" cy="152947"/>
            </a:xfrm>
            <a:prstGeom prst="line">
              <a:avLst/>
            </a:prstGeom>
            <a:ln w="12700">
              <a:solidFill>
                <a:schemeClr val="tx1"/>
              </a:solidFill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Connector 199"/>
            <p:cNvCxnSpPr/>
            <p:nvPr/>
          </p:nvCxnSpPr>
          <p:spPr>
            <a:xfrm rot="16140000" flipV="1">
              <a:off x="3875382" y="4527139"/>
              <a:ext cx="914400" cy="152947"/>
            </a:xfrm>
            <a:prstGeom prst="line">
              <a:avLst/>
            </a:prstGeom>
            <a:ln w="12700">
              <a:solidFill>
                <a:schemeClr val="tx1"/>
              </a:solidFill>
              <a:head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/>
          </p:nvCxnSpPr>
          <p:spPr>
            <a:xfrm rot="17460000" flipV="1">
              <a:off x="3302331" y="4503394"/>
              <a:ext cx="914400" cy="152947"/>
            </a:xfrm>
            <a:prstGeom prst="line">
              <a:avLst/>
            </a:prstGeom>
            <a:ln w="12700">
              <a:solidFill>
                <a:schemeClr val="tx1"/>
              </a:solidFill>
              <a:head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/>
            <p:nvPr/>
          </p:nvCxnSpPr>
          <p:spPr>
            <a:xfrm rot="3660000" flipV="1">
              <a:off x="4395781" y="4285909"/>
              <a:ext cx="914400" cy="152947"/>
            </a:xfrm>
            <a:prstGeom prst="line">
              <a:avLst/>
            </a:prstGeom>
            <a:ln w="12700">
              <a:solidFill>
                <a:schemeClr val="tx1"/>
              </a:solidFill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/>
            <p:cNvCxnSpPr/>
            <p:nvPr/>
          </p:nvCxnSpPr>
          <p:spPr>
            <a:xfrm rot="19080000" flipV="1">
              <a:off x="2831003" y="4308514"/>
              <a:ext cx="923543" cy="151433"/>
            </a:xfrm>
            <a:prstGeom prst="line">
              <a:avLst/>
            </a:prstGeom>
            <a:ln w="12700">
              <a:solidFill>
                <a:schemeClr val="tx1"/>
              </a:solidFill>
              <a:head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oup 20"/>
            <p:cNvGrpSpPr/>
            <p:nvPr/>
          </p:nvGrpSpPr>
          <p:grpSpPr>
            <a:xfrm>
              <a:off x="2650279" y="2010413"/>
              <a:ext cx="2860345" cy="2834628"/>
              <a:chOff x="1418098" y="1802380"/>
              <a:chExt cx="2311994" cy="2314116"/>
            </a:xfrm>
            <a:effectLst>
              <a:outerShdw blurRad="76200" sx="101000" sy="101000" algn="ctr" rotWithShape="0">
                <a:prstClr val="black">
                  <a:alpha val="25000"/>
                </a:prstClr>
              </a:outerShdw>
            </a:effectLst>
          </p:grpSpPr>
          <p:sp>
            <p:nvSpPr>
              <p:cNvPr id="174" name="Freeform 173"/>
              <p:cNvSpPr/>
              <p:nvPr/>
            </p:nvSpPr>
            <p:spPr>
              <a:xfrm>
                <a:off x="2081861" y="1802380"/>
                <a:ext cx="498177" cy="1176232"/>
              </a:xfrm>
              <a:custGeom>
                <a:avLst/>
                <a:gdLst>
                  <a:gd name="connsiteX0" fmla="*/ 487025 w 487025"/>
                  <a:gd name="connsiteY0" fmla="*/ 0 h 1152757"/>
                  <a:gd name="connsiteX1" fmla="*/ 487025 w 487025"/>
                  <a:gd name="connsiteY1" fmla="*/ 1152757 h 1152757"/>
                  <a:gd name="connsiteX2" fmla="*/ 486615 w 487025"/>
                  <a:gd name="connsiteY2" fmla="*/ 1152437 h 1152757"/>
                  <a:gd name="connsiteX3" fmla="*/ 0 w 487025"/>
                  <a:gd name="connsiteY3" fmla="*/ 108888 h 1152757"/>
                  <a:gd name="connsiteX4" fmla="*/ 37505 w 487025"/>
                  <a:gd name="connsiteY4" fmla="*/ 90821 h 1152757"/>
                  <a:gd name="connsiteX5" fmla="*/ 369277 w 487025"/>
                  <a:gd name="connsiteY5" fmla="*/ 5945 h 1152757"/>
                  <a:gd name="connsiteX6" fmla="*/ 487025 w 487025"/>
                  <a:gd name="connsiteY6" fmla="*/ 0 h 1152757"/>
                  <a:gd name="connsiteX0" fmla="*/ 487025 w 493414"/>
                  <a:gd name="connsiteY0" fmla="*/ 0 h 1176232"/>
                  <a:gd name="connsiteX1" fmla="*/ 487025 w 493414"/>
                  <a:gd name="connsiteY1" fmla="*/ 1152757 h 1176232"/>
                  <a:gd name="connsiteX2" fmla="*/ 493414 w 493414"/>
                  <a:gd name="connsiteY2" fmla="*/ 1176232 h 1176232"/>
                  <a:gd name="connsiteX3" fmla="*/ 0 w 493414"/>
                  <a:gd name="connsiteY3" fmla="*/ 108888 h 1176232"/>
                  <a:gd name="connsiteX4" fmla="*/ 37505 w 493414"/>
                  <a:gd name="connsiteY4" fmla="*/ 90821 h 1176232"/>
                  <a:gd name="connsiteX5" fmla="*/ 369277 w 493414"/>
                  <a:gd name="connsiteY5" fmla="*/ 5945 h 1176232"/>
                  <a:gd name="connsiteX6" fmla="*/ 487025 w 493414"/>
                  <a:gd name="connsiteY6" fmla="*/ 0 h 1176232"/>
                  <a:gd name="connsiteX0" fmla="*/ 491788 w 498177"/>
                  <a:gd name="connsiteY0" fmla="*/ 0 h 1176232"/>
                  <a:gd name="connsiteX1" fmla="*/ 491788 w 498177"/>
                  <a:gd name="connsiteY1" fmla="*/ 1152757 h 1176232"/>
                  <a:gd name="connsiteX2" fmla="*/ 498177 w 498177"/>
                  <a:gd name="connsiteY2" fmla="*/ 1176232 h 1176232"/>
                  <a:gd name="connsiteX3" fmla="*/ 0 w 498177"/>
                  <a:gd name="connsiteY3" fmla="*/ 113650 h 1176232"/>
                  <a:gd name="connsiteX4" fmla="*/ 42268 w 498177"/>
                  <a:gd name="connsiteY4" fmla="*/ 90821 h 1176232"/>
                  <a:gd name="connsiteX5" fmla="*/ 374040 w 498177"/>
                  <a:gd name="connsiteY5" fmla="*/ 5945 h 1176232"/>
                  <a:gd name="connsiteX6" fmla="*/ 491788 w 498177"/>
                  <a:gd name="connsiteY6" fmla="*/ 0 h 1176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8177" h="1176232">
                    <a:moveTo>
                      <a:pt x="491788" y="0"/>
                    </a:moveTo>
                    <a:lnTo>
                      <a:pt x="491788" y="1152757"/>
                    </a:lnTo>
                    <a:lnTo>
                      <a:pt x="498177" y="1176232"/>
                    </a:lnTo>
                    <a:lnTo>
                      <a:pt x="0" y="113650"/>
                    </a:lnTo>
                    <a:lnTo>
                      <a:pt x="42268" y="90821"/>
                    </a:lnTo>
                    <a:cubicBezTo>
                      <a:pt x="145994" y="46949"/>
                      <a:pt x="257456" y="17785"/>
                      <a:pt x="374040" y="5945"/>
                    </a:cubicBezTo>
                    <a:lnTo>
                      <a:pt x="491788" y="0"/>
                    </a:lnTo>
                    <a:close/>
                  </a:path>
                </a:pathLst>
              </a:custGeom>
              <a:solidFill>
                <a:srgbClr val="3C5B9B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5" name="Freeform 174"/>
              <p:cNvSpPr/>
              <p:nvPr/>
            </p:nvSpPr>
            <p:spPr>
              <a:xfrm>
                <a:off x="2571931" y="1802591"/>
                <a:ext cx="512816" cy="1165550"/>
              </a:xfrm>
              <a:custGeom>
                <a:avLst/>
                <a:gdLst>
                  <a:gd name="connsiteX0" fmla="*/ 0 w 506018"/>
                  <a:gd name="connsiteY0" fmla="*/ 0 h 1151953"/>
                  <a:gd name="connsiteX1" fmla="*/ 113560 w 506018"/>
                  <a:gd name="connsiteY1" fmla="*/ 5734 h 1151953"/>
                  <a:gd name="connsiteX2" fmla="*/ 445332 w 506018"/>
                  <a:gd name="connsiteY2" fmla="*/ 90610 h 1151953"/>
                  <a:gd name="connsiteX3" fmla="*/ 506018 w 506018"/>
                  <a:gd name="connsiteY3" fmla="*/ 119844 h 1151953"/>
                  <a:gd name="connsiteX4" fmla="*/ 2928 w 506018"/>
                  <a:gd name="connsiteY4" fmla="*/ 1151331 h 1151953"/>
                  <a:gd name="connsiteX5" fmla="*/ 0 w 506018"/>
                  <a:gd name="connsiteY5" fmla="*/ 1151953 h 1151953"/>
                  <a:gd name="connsiteX6" fmla="*/ 0 w 506018"/>
                  <a:gd name="connsiteY6" fmla="*/ 0 h 1151953"/>
                  <a:gd name="connsiteX0" fmla="*/ 6798 w 512816"/>
                  <a:gd name="connsiteY0" fmla="*/ 0 h 1165550"/>
                  <a:gd name="connsiteX1" fmla="*/ 120358 w 512816"/>
                  <a:gd name="connsiteY1" fmla="*/ 5734 h 1165550"/>
                  <a:gd name="connsiteX2" fmla="*/ 452130 w 512816"/>
                  <a:gd name="connsiteY2" fmla="*/ 90610 h 1165550"/>
                  <a:gd name="connsiteX3" fmla="*/ 512816 w 512816"/>
                  <a:gd name="connsiteY3" fmla="*/ 119844 h 1165550"/>
                  <a:gd name="connsiteX4" fmla="*/ 9726 w 512816"/>
                  <a:gd name="connsiteY4" fmla="*/ 1151331 h 1165550"/>
                  <a:gd name="connsiteX5" fmla="*/ 0 w 512816"/>
                  <a:gd name="connsiteY5" fmla="*/ 1165550 h 1165550"/>
                  <a:gd name="connsiteX6" fmla="*/ 6798 w 512816"/>
                  <a:gd name="connsiteY6" fmla="*/ 0 h 1165550"/>
                  <a:gd name="connsiteX0" fmla="*/ 2035 w 512816"/>
                  <a:gd name="connsiteY0" fmla="*/ 0 h 1165550"/>
                  <a:gd name="connsiteX1" fmla="*/ 120358 w 512816"/>
                  <a:gd name="connsiteY1" fmla="*/ 5734 h 1165550"/>
                  <a:gd name="connsiteX2" fmla="*/ 452130 w 512816"/>
                  <a:gd name="connsiteY2" fmla="*/ 90610 h 1165550"/>
                  <a:gd name="connsiteX3" fmla="*/ 512816 w 512816"/>
                  <a:gd name="connsiteY3" fmla="*/ 119844 h 1165550"/>
                  <a:gd name="connsiteX4" fmla="*/ 9726 w 512816"/>
                  <a:gd name="connsiteY4" fmla="*/ 1151331 h 1165550"/>
                  <a:gd name="connsiteX5" fmla="*/ 0 w 512816"/>
                  <a:gd name="connsiteY5" fmla="*/ 1165550 h 1165550"/>
                  <a:gd name="connsiteX6" fmla="*/ 2035 w 512816"/>
                  <a:gd name="connsiteY6" fmla="*/ 0 h 1165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2816" h="1165550">
                    <a:moveTo>
                      <a:pt x="2035" y="0"/>
                    </a:moveTo>
                    <a:lnTo>
                      <a:pt x="120358" y="5734"/>
                    </a:lnTo>
                    <a:cubicBezTo>
                      <a:pt x="236942" y="17574"/>
                      <a:pt x="348404" y="46738"/>
                      <a:pt x="452130" y="90610"/>
                    </a:cubicBezTo>
                    <a:lnTo>
                      <a:pt x="512816" y="119844"/>
                    </a:lnTo>
                    <a:lnTo>
                      <a:pt x="9726" y="1151331"/>
                    </a:lnTo>
                    <a:lnTo>
                      <a:pt x="0" y="1165550"/>
                    </a:lnTo>
                    <a:cubicBezTo>
                      <a:pt x="678" y="777033"/>
                      <a:pt x="1357" y="388517"/>
                      <a:pt x="2035" y="0"/>
                    </a:cubicBezTo>
                    <a:close/>
                  </a:path>
                </a:pathLst>
              </a:custGeom>
              <a:solidFill>
                <a:srgbClr val="FFCA2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6" name="Freeform 175"/>
              <p:cNvSpPr/>
              <p:nvPr/>
            </p:nvSpPr>
            <p:spPr>
              <a:xfrm>
                <a:off x="1660538" y="1913473"/>
                <a:ext cx="917480" cy="1058250"/>
              </a:xfrm>
              <a:custGeom>
                <a:avLst/>
                <a:gdLst>
                  <a:gd name="connsiteX0" fmla="*/ 416746 w 899120"/>
                  <a:gd name="connsiteY0" fmla="*/ 0 h 1034455"/>
                  <a:gd name="connsiteX1" fmla="*/ 899120 w 899120"/>
                  <a:gd name="connsiteY1" fmla="*/ 1034455 h 1034455"/>
                  <a:gd name="connsiteX2" fmla="*/ 0 w 899120"/>
                  <a:gd name="connsiteY2" fmla="*/ 331985 h 1034455"/>
                  <a:gd name="connsiteX3" fmla="*/ 16770 w 899120"/>
                  <a:gd name="connsiteY3" fmla="*/ 309559 h 1034455"/>
                  <a:gd name="connsiteX4" fmla="*/ 357777 w 899120"/>
                  <a:gd name="connsiteY4" fmla="*/ 28406 h 1034455"/>
                  <a:gd name="connsiteX5" fmla="*/ 416746 w 899120"/>
                  <a:gd name="connsiteY5" fmla="*/ 0 h 1034455"/>
                  <a:gd name="connsiteX0" fmla="*/ 416746 w 912717"/>
                  <a:gd name="connsiteY0" fmla="*/ 0 h 1058250"/>
                  <a:gd name="connsiteX1" fmla="*/ 912717 w 912717"/>
                  <a:gd name="connsiteY1" fmla="*/ 1058250 h 1058250"/>
                  <a:gd name="connsiteX2" fmla="*/ 0 w 912717"/>
                  <a:gd name="connsiteY2" fmla="*/ 331985 h 1058250"/>
                  <a:gd name="connsiteX3" fmla="*/ 16770 w 912717"/>
                  <a:gd name="connsiteY3" fmla="*/ 309559 h 1058250"/>
                  <a:gd name="connsiteX4" fmla="*/ 357777 w 912717"/>
                  <a:gd name="connsiteY4" fmla="*/ 28406 h 1058250"/>
                  <a:gd name="connsiteX5" fmla="*/ 416746 w 912717"/>
                  <a:gd name="connsiteY5" fmla="*/ 0 h 1058250"/>
                  <a:gd name="connsiteX0" fmla="*/ 421509 w 917480"/>
                  <a:gd name="connsiteY0" fmla="*/ 0 h 1058250"/>
                  <a:gd name="connsiteX1" fmla="*/ 917480 w 917480"/>
                  <a:gd name="connsiteY1" fmla="*/ 1058250 h 1058250"/>
                  <a:gd name="connsiteX2" fmla="*/ 0 w 917480"/>
                  <a:gd name="connsiteY2" fmla="*/ 336747 h 1058250"/>
                  <a:gd name="connsiteX3" fmla="*/ 21533 w 917480"/>
                  <a:gd name="connsiteY3" fmla="*/ 309559 h 1058250"/>
                  <a:gd name="connsiteX4" fmla="*/ 362540 w 917480"/>
                  <a:gd name="connsiteY4" fmla="*/ 28406 h 1058250"/>
                  <a:gd name="connsiteX5" fmla="*/ 421509 w 917480"/>
                  <a:gd name="connsiteY5" fmla="*/ 0 h 1058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7480" h="1058250">
                    <a:moveTo>
                      <a:pt x="421509" y="0"/>
                    </a:moveTo>
                    <a:lnTo>
                      <a:pt x="917480" y="1058250"/>
                    </a:lnTo>
                    <a:lnTo>
                      <a:pt x="0" y="336747"/>
                    </a:lnTo>
                    <a:lnTo>
                      <a:pt x="21533" y="309559"/>
                    </a:lnTo>
                    <a:cubicBezTo>
                      <a:pt x="115767" y="195374"/>
                      <a:pt x="231502" y="99590"/>
                      <a:pt x="362540" y="28406"/>
                    </a:cubicBezTo>
                    <a:lnTo>
                      <a:pt x="421509" y="0"/>
                    </a:lnTo>
                    <a:close/>
                  </a:path>
                </a:pathLst>
              </a:custGeom>
              <a:solidFill>
                <a:srgbClr val="5E913B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7" name="Freeform 176"/>
              <p:cNvSpPr/>
              <p:nvPr/>
            </p:nvSpPr>
            <p:spPr>
              <a:xfrm>
                <a:off x="2574364" y="1919875"/>
                <a:ext cx="903862" cy="1053101"/>
              </a:xfrm>
              <a:custGeom>
                <a:avLst/>
                <a:gdLst>
                  <a:gd name="connsiteX0" fmla="*/ 501361 w 890263"/>
                  <a:gd name="connsiteY0" fmla="*/ 0 h 1027943"/>
                  <a:gd name="connsiteX1" fmla="*/ 537149 w 890263"/>
                  <a:gd name="connsiteY1" fmla="*/ 17240 h 1027943"/>
                  <a:gd name="connsiteX2" fmla="*/ 878156 w 890263"/>
                  <a:gd name="connsiteY2" fmla="*/ 298393 h 1027943"/>
                  <a:gd name="connsiteX3" fmla="*/ 890263 w 890263"/>
                  <a:gd name="connsiteY3" fmla="*/ 314584 h 1027943"/>
                  <a:gd name="connsiteX4" fmla="*/ 12663 w 890263"/>
                  <a:gd name="connsiteY4" fmla="*/ 1025251 h 1027943"/>
                  <a:gd name="connsiteX5" fmla="*/ 0 w 890263"/>
                  <a:gd name="connsiteY5" fmla="*/ 1027943 h 1027943"/>
                  <a:gd name="connsiteX6" fmla="*/ 501361 w 890263"/>
                  <a:gd name="connsiteY6" fmla="*/ 0 h 1027943"/>
                  <a:gd name="connsiteX0" fmla="*/ 508160 w 897062"/>
                  <a:gd name="connsiteY0" fmla="*/ 0 h 1031342"/>
                  <a:gd name="connsiteX1" fmla="*/ 543948 w 897062"/>
                  <a:gd name="connsiteY1" fmla="*/ 17240 h 1031342"/>
                  <a:gd name="connsiteX2" fmla="*/ 884955 w 897062"/>
                  <a:gd name="connsiteY2" fmla="*/ 298393 h 1031342"/>
                  <a:gd name="connsiteX3" fmla="*/ 897062 w 897062"/>
                  <a:gd name="connsiteY3" fmla="*/ 314584 h 1031342"/>
                  <a:gd name="connsiteX4" fmla="*/ 19462 w 897062"/>
                  <a:gd name="connsiteY4" fmla="*/ 1025251 h 1031342"/>
                  <a:gd name="connsiteX5" fmla="*/ 0 w 897062"/>
                  <a:gd name="connsiteY5" fmla="*/ 1031342 h 1031342"/>
                  <a:gd name="connsiteX6" fmla="*/ 508160 w 897062"/>
                  <a:gd name="connsiteY6" fmla="*/ 0 h 1031342"/>
                  <a:gd name="connsiteX0" fmla="*/ 508160 w 897062"/>
                  <a:gd name="connsiteY0" fmla="*/ 0 h 1031342"/>
                  <a:gd name="connsiteX1" fmla="*/ 543948 w 897062"/>
                  <a:gd name="connsiteY1" fmla="*/ 17240 h 1031342"/>
                  <a:gd name="connsiteX2" fmla="*/ 884955 w 897062"/>
                  <a:gd name="connsiteY2" fmla="*/ 298393 h 1031342"/>
                  <a:gd name="connsiteX3" fmla="*/ 897062 w 897062"/>
                  <a:gd name="connsiteY3" fmla="*/ 314584 h 1031342"/>
                  <a:gd name="connsiteX4" fmla="*/ 19462 w 897062"/>
                  <a:gd name="connsiteY4" fmla="*/ 1025251 h 1031342"/>
                  <a:gd name="connsiteX5" fmla="*/ 26066 w 897062"/>
                  <a:gd name="connsiteY5" fmla="*/ 1025916 h 1031342"/>
                  <a:gd name="connsiteX6" fmla="*/ 0 w 897062"/>
                  <a:gd name="connsiteY6" fmla="*/ 1031342 h 1031342"/>
                  <a:gd name="connsiteX7" fmla="*/ 508160 w 897062"/>
                  <a:gd name="connsiteY7" fmla="*/ 0 h 1031342"/>
                  <a:gd name="connsiteX0" fmla="*/ 508160 w 897062"/>
                  <a:gd name="connsiteY0" fmla="*/ 0 h 1031342"/>
                  <a:gd name="connsiteX1" fmla="*/ 543948 w 897062"/>
                  <a:gd name="connsiteY1" fmla="*/ 17240 h 1031342"/>
                  <a:gd name="connsiteX2" fmla="*/ 884955 w 897062"/>
                  <a:gd name="connsiteY2" fmla="*/ 298393 h 1031342"/>
                  <a:gd name="connsiteX3" fmla="*/ 897062 w 897062"/>
                  <a:gd name="connsiteY3" fmla="*/ 314584 h 1031342"/>
                  <a:gd name="connsiteX4" fmla="*/ 19462 w 897062"/>
                  <a:gd name="connsiteY4" fmla="*/ 1025251 h 1031342"/>
                  <a:gd name="connsiteX5" fmla="*/ 0 w 897062"/>
                  <a:gd name="connsiteY5" fmla="*/ 1031342 h 1031342"/>
                  <a:gd name="connsiteX6" fmla="*/ 508160 w 897062"/>
                  <a:gd name="connsiteY6" fmla="*/ 0 h 1031342"/>
                  <a:gd name="connsiteX0" fmla="*/ 508160 w 897062"/>
                  <a:gd name="connsiteY0" fmla="*/ 0 h 1031342"/>
                  <a:gd name="connsiteX1" fmla="*/ 543948 w 897062"/>
                  <a:gd name="connsiteY1" fmla="*/ 17240 h 1031342"/>
                  <a:gd name="connsiteX2" fmla="*/ 884955 w 897062"/>
                  <a:gd name="connsiteY2" fmla="*/ 298393 h 1031342"/>
                  <a:gd name="connsiteX3" fmla="*/ 897062 w 897062"/>
                  <a:gd name="connsiteY3" fmla="*/ 314584 h 1031342"/>
                  <a:gd name="connsiteX4" fmla="*/ 0 w 897062"/>
                  <a:gd name="connsiteY4" fmla="*/ 1031342 h 1031342"/>
                  <a:gd name="connsiteX5" fmla="*/ 508160 w 897062"/>
                  <a:gd name="connsiteY5" fmla="*/ 0 h 1031342"/>
                  <a:gd name="connsiteX0" fmla="*/ 518358 w 907260"/>
                  <a:gd name="connsiteY0" fmla="*/ 0 h 1058536"/>
                  <a:gd name="connsiteX1" fmla="*/ 554146 w 907260"/>
                  <a:gd name="connsiteY1" fmla="*/ 17240 h 1058536"/>
                  <a:gd name="connsiteX2" fmla="*/ 895153 w 907260"/>
                  <a:gd name="connsiteY2" fmla="*/ 298393 h 1058536"/>
                  <a:gd name="connsiteX3" fmla="*/ 907260 w 907260"/>
                  <a:gd name="connsiteY3" fmla="*/ 314584 h 1058536"/>
                  <a:gd name="connsiteX4" fmla="*/ 0 w 907260"/>
                  <a:gd name="connsiteY4" fmla="*/ 1058536 h 1058536"/>
                  <a:gd name="connsiteX5" fmla="*/ 518358 w 907260"/>
                  <a:gd name="connsiteY5" fmla="*/ 0 h 1058536"/>
                  <a:gd name="connsiteX0" fmla="*/ 511560 w 900462"/>
                  <a:gd name="connsiteY0" fmla="*/ 0 h 1044939"/>
                  <a:gd name="connsiteX1" fmla="*/ 547348 w 900462"/>
                  <a:gd name="connsiteY1" fmla="*/ 17240 h 1044939"/>
                  <a:gd name="connsiteX2" fmla="*/ 888355 w 900462"/>
                  <a:gd name="connsiteY2" fmla="*/ 298393 h 1044939"/>
                  <a:gd name="connsiteX3" fmla="*/ 900462 w 900462"/>
                  <a:gd name="connsiteY3" fmla="*/ 314584 h 1044939"/>
                  <a:gd name="connsiteX4" fmla="*/ 0 w 900462"/>
                  <a:gd name="connsiteY4" fmla="*/ 1044939 h 1044939"/>
                  <a:gd name="connsiteX5" fmla="*/ 511560 w 900462"/>
                  <a:gd name="connsiteY5" fmla="*/ 0 h 1044939"/>
                  <a:gd name="connsiteX0" fmla="*/ 514960 w 903862"/>
                  <a:gd name="connsiteY0" fmla="*/ 0 h 1048338"/>
                  <a:gd name="connsiteX1" fmla="*/ 550748 w 903862"/>
                  <a:gd name="connsiteY1" fmla="*/ 17240 h 1048338"/>
                  <a:gd name="connsiteX2" fmla="*/ 891755 w 903862"/>
                  <a:gd name="connsiteY2" fmla="*/ 298393 h 1048338"/>
                  <a:gd name="connsiteX3" fmla="*/ 903862 w 903862"/>
                  <a:gd name="connsiteY3" fmla="*/ 314584 h 1048338"/>
                  <a:gd name="connsiteX4" fmla="*/ 0 w 903862"/>
                  <a:gd name="connsiteY4" fmla="*/ 1048338 h 1048338"/>
                  <a:gd name="connsiteX5" fmla="*/ 514960 w 903862"/>
                  <a:gd name="connsiteY5" fmla="*/ 0 h 1048338"/>
                  <a:gd name="connsiteX0" fmla="*/ 510197 w 903862"/>
                  <a:gd name="connsiteY0" fmla="*/ 0 h 1053101"/>
                  <a:gd name="connsiteX1" fmla="*/ 550748 w 903862"/>
                  <a:gd name="connsiteY1" fmla="*/ 22003 h 1053101"/>
                  <a:gd name="connsiteX2" fmla="*/ 891755 w 903862"/>
                  <a:gd name="connsiteY2" fmla="*/ 303156 h 1053101"/>
                  <a:gd name="connsiteX3" fmla="*/ 903862 w 903862"/>
                  <a:gd name="connsiteY3" fmla="*/ 319347 h 1053101"/>
                  <a:gd name="connsiteX4" fmla="*/ 0 w 903862"/>
                  <a:gd name="connsiteY4" fmla="*/ 1053101 h 1053101"/>
                  <a:gd name="connsiteX5" fmla="*/ 510197 w 903862"/>
                  <a:gd name="connsiteY5" fmla="*/ 0 h 1053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03862" h="1053101">
                    <a:moveTo>
                      <a:pt x="510197" y="0"/>
                    </a:moveTo>
                    <a:lnTo>
                      <a:pt x="550748" y="22003"/>
                    </a:lnTo>
                    <a:cubicBezTo>
                      <a:pt x="681786" y="93187"/>
                      <a:pt x="797521" y="188971"/>
                      <a:pt x="891755" y="303156"/>
                    </a:cubicBezTo>
                    <a:lnTo>
                      <a:pt x="903862" y="319347"/>
                    </a:lnTo>
                    <a:lnTo>
                      <a:pt x="0" y="1053101"/>
                    </a:lnTo>
                    <a:lnTo>
                      <a:pt x="510197" y="0"/>
                    </a:lnTo>
                    <a:close/>
                  </a:path>
                </a:pathLst>
              </a:custGeom>
              <a:solidFill>
                <a:srgbClr val="FB212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8" name="Freeform 177"/>
              <p:cNvSpPr/>
              <p:nvPr/>
            </p:nvSpPr>
            <p:spPr>
              <a:xfrm>
                <a:off x="2577578" y="2238531"/>
                <a:ext cx="1126450" cy="732828"/>
              </a:xfrm>
              <a:custGeom>
                <a:avLst/>
                <a:gdLst>
                  <a:gd name="connsiteX0" fmla="*/ 869700 w 1092457"/>
                  <a:gd name="connsiteY0" fmla="*/ 0 h 704270"/>
                  <a:gd name="connsiteX1" fmla="*/ 921095 w 1092457"/>
                  <a:gd name="connsiteY1" fmla="*/ 68731 h 704270"/>
                  <a:gd name="connsiteX2" fmla="*/ 1066550 w 1092457"/>
                  <a:gd name="connsiteY2" fmla="*/ 371302 h 704270"/>
                  <a:gd name="connsiteX3" fmla="*/ 1092457 w 1092457"/>
                  <a:gd name="connsiteY3" fmla="*/ 472061 h 704270"/>
                  <a:gd name="connsiteX4" fmla="*/ 0 w 1092457"/>
                  <a:gd name="connsiteY4" fmla="*/ 704270 h 704270"/>
                  <a:gd name="connsiteX5" fmla="*/ 869700 w 1092457"/>
                  <a:gd name="connsiteY5" fmla="*/ 0 h 704270"/>
                  <a:gd name="connsiteX0" fmla="*/ 903693 w 1126450"/>
                  <a:gd name="connsiteY0" fmla="*/ 0 h 728065"/>
                  <a:gd name="connsiteX1" fmla="*/ 955088 w 1126450"/>
                  <a:gd name="connsiteY1" fmla="*/ 68731 h 728065"/>
                  <a:gd name="connsiteX2" fmla="*/ 1100543 w 1126450"/>
                  <a:gd name="connsiteY2" fmla="*/ 371302 h 728065"/>
                  <a:gd name="connsiteX3" fmla="*/ 1126450 w 1126450"/>
                  <a:gd name="connsiteY3" fmla="*/ 472061 h 728065"/>
                  <a:gd name="connsiteX4" fmla="*/ 0 w 1126450"/>
                  <a:gd name="connsiteY4" fmla="*/ 728065 h 728065"/>
                  <a:gd name="connsiteX5" fmla="*/ 903693 w 1126450"/>
                  <a:gd name="connsiteY5" fmla="*/ 0 h 728065"/>
                  <a:gd name="connsiteX0" fmla="*/ 896549 w 1126450"/>
                  <a:gd name="connsiteY0" fmla="*/ 0 h 735209"/>
                  <a:gd name="connsiteX1" fmla="*/ 955088 w 1126450"/>
                  <a:gd name="connsiteY1" fmla="*/ 75875 h 735209"/>
                  <a:gd name="connsiteX2" fmla="*/ 1100543 w 1126450"/>
                  <a:gd name="connsiteY2" fmla="*/ 378446 h 735209"/>
                  <a:gd name="connsiteX3" fmla="*/ 1126450 w 1126450"/>
                  <a:gd name="connsiteY3" fmla="*/ 479205 h 735209"/>
                  <a:gd name="connsiteX4" fmla="*/ 0 w 1126450"/>
                  <a:gd name="connsiteY4" fmla="*/ 735209 h 735209"/>
                  <a:gd name="connsiteX5" fmla="*/ 896549 w 1126450"/>
                  <a:gd name="connsiteY5" fmla="*/ 0 h 735209"/>
                  <a:gd name="connsiteX0" fmla="*/ 903693 w 1126450"/>
                  <a:gd name="connsiteY0" fmla="*/ 0 h 732828"/>
                  <a:gd name="connsiteX1" fmla="*/ 955088 w 1126450"/>
                  <a:gd name="connsiteY1" fmla="*/ 73494 h 732828"/>
                  <a:gd name="connsiteX2" fmla="*/ 1100543 w 1126450"/>
                  <a:gd name="connsiteY2" fmla="*/ 376065 h 732828"/>
                  <a:gd name="connsiteX3" fmla="*/ 1126450 w 1126450"/>
                  <a:gd name="connsiteY3" fmla="*/ 476824 h 732828"/>
                  <a:gd name="connsiteX4" fmla="*/ 0 w 1126450"/>
                  <a:gd name="connsiteY4" fmla="*/ 732828 h 732828"/>
                  <a:gd name="connsiteX5" fmla="*/ 903693 w 1126450"/>
                  <a:gd name="connsiteY5" fmla="*/ 0 h 732828"/>
                  <a:gd name="connsiteX0" fmla="*/ 913218 w 1126450"/>
                  <a:gd name="connsiteY0" fmla="*/ 0 h 725684"/>
                  <a:gd name="connsiteX1" fmla="*/ 955088 w 1126450"/>
                  <a:gd name="connsiteY1" fmla="*/ 66350 h 725684"/>
                  <a:gd name="connsiteX2" fmla="*/ 1100543 w 1126450"/>
                  <a:gd name="connsiteY2" fmla="*/ 368921 h 725684"/>
                  <a:gd name="connsiteX3" fmla="*/ 1126450 w 1126450"/>
                  <a:gd name="connsiteY3" fmla="*/ 469680 h 725684"/>
                  <a:gd name="connsiteX4" fmla="*/ 0 w 1126450"/>
                  <a:gd name="connsiteY4" fmla="*/ 725684 h 725684"/>
                  <a:gd name="connsiteX5" fmla="*/ 913218 w 1126450"/>
                  <a:gd name="connsiteY5" fmla="*/ 0 h 725684"/>
                  <a:gd name="connsiteX0" fmla="*/ 903693 w 1126450"/>
                  <a:gd name="connsiteY0" fmla="*/ 0 h 732828"/>
                  <a:gd name="connsiteX1" fmla="*/ 955088 w 1126450"/>
                  <a:gd name="connsiteY1" fmla="*/ 73494 h 732828"/>
                  <a:gd name="connsiteX2" fmla="*/ 1100543 w 1126450"/>
                  <a:gd name="connsiteY2" fmla="*/ 376065 h 732828"/>
                  <a:gd name="connsiteX3" fmla="*/ 1126450 w 1126450"/>
                  <a:gd name="connsiteY3" fmla="*/ 476824 h 732828"/>
                  <a:gd name="connsiteX4" fmla="*/ 0 w 1126450"/>
                  <a:gd name="connsiteY4" fmla="*/ 732828 h 732828"/>
                  <a:gd name="connsiteX5" fmla="*/ 903693 w 1126450"/>
                  <a:gd name="connsiteY5" fmla="*/ 0 h 7328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26450" h="732828">
                    <a:moveTo>
                      <a:pt x="903693" y="0"/>
                    </a:moveTo>
                    <a:lnTo>
                      <a:pt x="955088" y="73494"/>
                    </a:lnTo>
                    <a:cubicBezTo>
                      <a:pt x="1017410" y="165743"/>
                      <a:pt x="1066767" y="267472"/>
                      <a:pt x="1100543" y="376065"/>
                    </a:cubicBezTo>
                    <a:lnTo>
                      <a:pt x="1126450" y="476824"/>
                    </a:lnTo>
                    <a:lnTo>
                      <a:pt x="0" y="732828"/>
                    </a:lnTo>
                    <a:lnTo>
                      <a:pt x="903693" y="0"/>
                    </a:lnTo>
                    <a:close/>
                  </a:path>
                </a:pathLst>
              </a:custGeom>
              <a:solidFill>
                <a:srgbClr val="5E913B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9" name="Freeform 178"/>
              <p:cNvSpPr/>
              <p:nvPr/>
            </p:nvSpPr>
            <p:spPr>
              <a:xfrm>
                <a:off x="1448123" y="2249527"/>
                <a:ext cx="1136511" cy="721694"/>
              </a:xfrm>
              <a:custGeom>
                <a:avLst/>
                <a:gdLst>
                  <a:gd name="connsiteX0" fmla="*/ 214135 w 1119530"/>
                  <a:gd name="connsiteY0" fmla="*/ 0 h 708097"/>
                  <a:gd name="connsiteX1" fmla="*/ 1119530 w 1119530"/>
                  <a:gd name="connsiteY1" fmla="*/ 707372 h 708097"/>
                  <a:gd name="connsiteX2" fmla="*/ 1116116 w 1119530"/>
                  <a:gd name="connsiteY2" fmla="*/ 708097 h 708097"/>
                  <a:gd name="connsiteX3" fmla="*/ 0 w 1119530"/>
                  <a:gd name="connsiteY3" fmla="*/ 450422 h 708097"/>
                  <a:gd name="connsiteX4" fmla="*/ 21946 w 1119530"/>
                  <a:gd name="connsiteY4" fmla="*/ 365069 h 708097"/>
                  <a:gd name="connsiteX5" fmla="*/ 167401 w 1119530"/>
                  <a:gd name="connsiteY5" fmla="*/ 62498 h 708097"/>
                  <a:gd name="connsiteX6" fmla="*/ 214135 w 1119530"/>
                  <a:gd name="connsiteY6" fmla="*/ 0 h 708097"/>
                  <a:gd name="connsiteX0" fmla="*/ 214135 w 1136511"/>
                  <a:gd name="connsiteY0" fmla="*/ 0 h 721694"/>
                  <a:gd name="connsiteX1" fmla="*/ 1119530 w 1136511"/>
                  <a:gd name="connsiteY1" fmla="*/ 707372 h 721694"/>
                  <a:gd name="connsiteX2" fmla="*/ 1136511 w 1136511"/>
                  <a:gd name="connsiteY2" fmla="*/ 721694 h 721694"/>
                  <a:gd name="connsiteX3" fmla="*/ 0 w 1136511"/>
                  <a:gd name="connsiteY3" fmla="*/ 450422 h 721694"/>
                  <a:gd name="connsiteX4" fmla="*/ 21946 w 1136511"/>
                  <a:gd name="connsiteY4" fmla="*/ 365069 h 721694"/>
                  <a:gd name="connsiteX5" fmla="*/ 167401 w 1136511"/>
                  <a:gd name="connsiteY5" fmla="*/ 62498 h 721694"/>
                  <a:gd name="connsiteX6" fmla="*/ 214135 w 1136511"/>
                  <a:gd name="connsiteY6" fmla="*/ 0 h 721694"/>
                  <a:gd name="connsiteX0" fmla="*/ 214135 w 1136511"/>
                  <a:gd name="connsiteY0" fmla="*/ 0 h 721694"/>
                  <a:gd name="connsiteX1" fmla="*/ 1119530 w 1136511"/>
                  <a:gd name="connsiteY1" fmla="*/ 707372 h 721694"/>
                  <a:gd name="connsiteX2" fmla="*/ 1136511 w 1136511"/>
                  <a:gd name="connsiteY2" fmla="*/ 721694 h 721694"/>
                  <a:gd name="connsiteX3" fmla="*/ 0 w 1136511"/>
                  <a:gd name="connsiteY3" fmla="*/ 459947 h 721694"/>
                  <a:gd name="connsiteX4" fmla="*/ 21946 w 1136511"/>
                  <a:gd name="connsiteY4" fmla="*/ 365069 h 721694"/>
                  <a:gd name="connsiteX5" fmla="*/ 167401 w 1136511"/>
                  <a:gd name="connsiteY5" fmla="*/ 62498 h 721694"/>
                  <a:gd name="connsiteX6" fmla="*/ 214135 w 1136511"/>
                  <a:gd name="connsiteY6" fmla="*/ 0 h 721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6511" h="721694">
                    <a:moveTo>
                      <a:pt x="214135" y="0"/>
                    </a:moveTo>
                    <a:lnTo>
                      <a:pt x="1119530" y="707372"/>
                    </a:lnTo>
                    <a:lnTo>
                      <a:pt x="1136511" y="721694"/>
                    </a:lnTo>
                    <a:lnTo>
                      <a:pt x="0" y="459947"/>
                    </a:lnTo>
                    <a:lnTo>
                      <a:pt x="21946" y="365069"/>
                    </a:lnTo>
                    <a:cubicBezTo>
                      <a:pt x="55722" y="256476"/>
                      <a:pt x="105079" y="154747"/>
                      <a:pt x="167401" y="62498"/>
                    </a:cubicBezTo>
                    <a:lnTo>
                      <a:pt x="214135" y="0"/>
                    </a:lnTo>
                    <a:close/>
                  </a:path>
                </a:pathLst>
              </a:custGeom>
              <a:solidFill>
                <a:srgbClr val="FB212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0" name="Freeform 179"/>
              <p:cNvSpPr/>
              <p:nvPr/>
            </p:nvSpPr>
            <p:spPr>
              <a:xfrm>
                <a:off x="1418098" y="2708193"/>
                <a:ext cx="1167233" cy="487803"/>
              </a:xfrm>
              <a:custGeom>
                <a:avLst/>
                <a:gdLst>
                  <a:gd name="connsiteX0" fmla="*/ 27905 w 1126442"/>
                  <a:gd name="connsiteY0" fmla="*/ 0 h 487803"/>
                  <a:gd name="connsiteX1" fmla="*/ 1126442 w 1126442"/>
                  <a:gd name="connsiteY1" fmla="*/ 253617 h 487803"/>
                  <a:gd name="connsiteX2" fmla="*/ 24686 w 1126442"/>
                  <a:gd name="connsiteY2" fmla="*/ 487803 h 487803"/>
                  <a:gd name="connsiteX3" fmla="*/ 23486 w 1126442"/>
                  <a:gd name="connsiteY3" fmla="*/ 483134 h 487803"/>
                  <a:gd name="connsiteX4" fmla="*/ 0 w 1126442"/>
                  <a:gd name="connsiteY4" fmla="*/ 250160 h 487803"/>
                  <a:gd name="connsiteX5" fmla="*/ 23486 w 1126442"/>
                  <a:gd name="connsiteY5" fmla="*/ 17186 h 487803"/>
                  <a:gd name="connsiteX6" fmla="*/ 27905 w 1126442"/>
                  <a:gd name="connsiteY6" fmla="*/ 0 h 487803"/>
                  <a:gd name="connsiteX0" fmla="*/ 27905 w 1153636"/>
                  <a:gd name="connsiteY0" fmla="*/ 0 h 487803"/>
                  <a:gd name="connsiteX1" fmla="*/ 1153636 w 1153636"/>
                  <a:gd name="connsiteY1" fmla="*/ 263815 h 487803"/>
                  <a:gd name="connsiteX2" fmla="*/ 24686 w 1153636"/>
                  <a:gd name="connsiteY2" fmla="*/ 487803 h 487803"/>
                  <a:gd name="connsiteX3" fmla="*/ 23486 w 1153636"/>
                  <a:gd name="connsiteY3" fmla="*/ 483134 h 487803"/>
                  <a:gd name="connsiteX4" fmla="*/ 0 w 1153636"/>
                  <a:gd name="connsiteY4" fmla="*/ 250160 h 487803"/>
                  <a:gd name="connsiteX5" fmla="*/ 23486 w 1153636"/>
                  <a:gd name="connsiteY5" fmla="*/ 17186 h 487803"/>
                  <a:gd name="connsiteX6" fmla="*/ 27905 w 1153636"/>
                  <a:gd name="connsiteY6" fmla="*/ 0 h 487803"/>
                  <a:gd name="connsiteX0" fmla="*/ 27905 w 1167233"/>
                  <a:gd name="connsiteY0" fmla="*/ 0 h 487803"/>
                  <a:gd name="connsiteX1" fmla="*/ 1167233 w 1167233"/>
                  <a:gd name="connsiteY1" fmla="*/ 263815 h 487803"/>
                  <a:gd name="connsiteX2" fmla="*/ 24686 w 1167233"/>
                  <a:gd name="connsiteY2" fmla="*/ 487803 h 487803"/>
                  <a:gd name="connsiteX3" fmla="*/ 23486 w 1167233"/>
                  <a:gd name="connsiteY3" fmla="*/ 483134 h 487803"/>
                  <a:gd name="connsiteX4" fmla="*/ 0 w 1167233"/>
                  <a:gd name="connsiteY4" fmla="*/ 250160 h 487803"/>
                  <a:gd name="connsiteX5" fmla="*/ 23486 w 1167233"/>
                  <a:gd name="connsiteY5" fmla="*/ 17186 h 487803"/>
                  <a:gd name="connsiteX6" fmla="*/ 27905 w 1167233"/>
                  <a:gd name="connsiteY6" fmla="*/ 0 h 487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67233" h="487803">
                    <a:moveTo>
                      <a:pt x="27905" y="0"/>
                    </a:moveTo>
                    <a:lnTo>
                      <a:pt x="1167233" y="263815"/>
                    </a:lnTo>
                    <a:lnTo>
                      <a:pt x="24686" y="487803"/>
                    </a:lnTo>
                    <a:lnTo>
                      <a:pt x="23486" y="483134"/>
                    </a:lnTo>
                    <a:cubicBezTo>
                      <a:pt x="8087" y="407881"/>
                      <a:pt x="0" y="329965"/>
                      <a:pt x="0" y="250160"/>
                    </a:cubicBezTo>
                    <a:cubicBezTo>
                      <a:pt x="0" y="170355"/>
                      <a:pt x="8087" y="92439"/>
                      <a:pt x="23486" y="17186"/>
                    </a:cubicBezTo>
                    <a:lnTo>
                      <a:pt x="27905" y="0"/>
                    </a:lnTo>
                    <a:close/>
                  </a:path>
                </a:pathLst>
              </a:custGeom>
              <a:solidFill>
                <a:srgbClr val="E7760F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1" name="Freeform 180"/>
              <p:cNvSpPr/>
              <p:nvPr/>
            </p:nvSpPr>
            <p:spPr>
              <a:xfrm>
                <a:off x="2581205" y="2715515"/>
                <a:ext cx="1148887" cy="504162"/>
              </a:xfrm>
              <a:custGeom>
                <a:avLst/>
                <a:gdLst>
                  <a:gd name="connsiteX0" fmla="*/ 1113892 w 1138689"/>
                  <a:gd name="connsiteY0" fmla="*/ 0 h 499399"/>
                  <a:gd name="connsiteX1" fmla="*/ 1115203 w 1138689"/>
                  <a:gd name="connsiteY1" fmla="*/ 5101 h 499399"/>
                  <a:gd name="connsiteX2" fmla="*/ 1138689 w 1138689"/>
                  <a:gd name="connsiteY2" fmla="*/ 238075 h 499399"/>
                  <a:gd name="connsiteX3" fmla="*/ 1115203 w 1138689"/>
                  <a:gd name="connsiteY3" fmla="*/ 471049 h 499399"/>
                  <a:gd name="connsiteX4" fmla="*/ 1107914 w 1138689"/>
                  <a:gd name="connsiteY4" fmla="*/ 499399 h 499399"/>
                  <a:gd name="connsiteX5" fmla="*/ 0 w 1138689"/>
                  <a:gd name="connsiteY5" fmla="*/ 243617 h 499399"/>
                  <a:gd name="connsiteX6" fmla="*/ 11472 w 1138689"/>
                  <a:gd name="connsiteY6" fmla="*/ 234326 h 499399"/>
                  <a:gd name="connsiteX7" fmla="*/ 1113892 w 1138689"/>
                  <a:gd name="connsiteY7" fmla="*/ 0 h 499399"/>
                  <a:gd name="connsiteX0" fmla="*/ 1113892 w 1138689"/>
                  <a:gd name="connsiteY0" fmla="*/ 0 h 499399"/>
                  <a:gd name="connsiteX1" fmla="*/ 1115203 w 1138689"/>
                  <a:gd name="connsiteY1" fmla="*/ 5101 h 499399"/>
                  <a:gd name="connsiteX2" fmla="*/ 1138689 w 1138689"/>
                  <a:gd name="connsiteY2" fmla="*/ 238075 h 499399"/>
                  <a:gd name="connsiteX3" fmla="*/ 1115203 w 1138689"/>
                  <a:gd name="connsiteY3" fmla="*/ 471049 h 499399"/>
                  <a:gd name="connsiteX4" fmla="*/ 1107914 w 1138689"/>
                  <a:gd name="connsiteY4" fmla="*/ 499399 h 499399"/>
                  <a:gd name="connsiteX5" fmla="*/ 0 w 1138689"/>
                  <a:gd name="connsiteY5" fmla="*/ 243617 h 499399"/>
                  <a:gd name="connsiteX6" fmla="*/ 1113892 w 1138689"/>
                  <a:gd name="connsiteY6" fmla="*/ 0 h 499399"/>
                  <a:gd name="connsiteX0" fmla="*/ 1124090 w 1148887"/>
                  <a:gd name="connsiteY0" fmla="*/ 0 h 499399"/>
                  <a:gd name="connsiteX1" fmla="*/ 1125401 w 1148887"/>
                  <a:gd name="connsiteY1" fmla="*/ 5101 h 499399"/>
                  <a:gd name="connsiteX2" fmla="*/ 1148887 w 1148887"/>
                  <a:gd name="connsiteY2" fmla="*/ 238075 h 499399"/>
                  <a:gd name="connsiteX3" fmla="*/ 1125401 w 1148887"/>
                  <a:gd name="connsiteY3" fmla="*/ 471049 h 499399"/>
                  <a:gd name="connsiteX4" fmla="*/ 1118112 w 1148887"/>
                  <a:gd name="connsiteY4" fmla="*/ 499399 h 499399"/>
                  <a:gd name="connsiteX5" fmla="*/ 0 w 1148887"/>
                  <a:gd name="connsiteY5" fmla="*/ 243617 h 499399"/>
                  <a:gd name="connsiteX6" fmla="*/ 1124090 w 1148887"/>
                  <a:gd name="connsiteY6" fmla="*/ 0 h 499399"/>
                  <a:gd name="connsiteX0" fmla="*/ 1128853 w 1148887"/>
                  <a:gd name="connsiteY0" fmla="*/ 0 h 504162"/>
                  <a:gd name="connsiteX1" fmla="*/ 1125401 w 1148887"/>
                  <a:gd name="connsiteY1" fmla="*/ 9864 h 504162"/>
                  <a:gd name="connsiteX2" fmla="*/ 1148887 w 1148887"/>
                  <a:gd name="connsiteY2" fmla="*/ 242838 h 504162"/>
                  <a:gd name="connsiteX3" fmla="*/ 1125401 w 1148887"/>
                  <a:gd name="connsiteY3" fmla="*/ 475812 h 504162"/>
                  <a:gd name="connsiteX4" fmla="*/ 1118112 w 1148887"/>
                  <a:gd name="connsiteY4" fmla="*/ 504162 h 504162"/>
                  <a:gd name="connsiteX5" fmla="*/ 0 w 1148887"/>
                  <a:gd name="connsiteY5" fmla="*/ 248380 h 504162"/>
                  <a:gd name="connsiteX6" fmla="*/ 1128853 w 1148887"/>
                  <a:gd name="connsiteY6" fmla="*/ 0 h 504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48887" h="504162">
                    <a:moveTo>
                      <a:pt x="1128853" y="0"/>
                    </a:moveTo>
                    <a:lnTo>
                      <a:pt x="1125401" y="9864"/>
                    </a:lnTo>
                    <a:cubicBezTo>
                      <a:pt x="1140800" y="85117"/>
                      <a:pt x="1148887" y="163033"/>
                      <a:pt x="1148887" y="242838"/>
                    </a:cubicBezTo>
                    <a:cubicBezTo>
                      <a:pt x="1148887" y="322643"/>
                      <a:pt x="1140800" y="400559"/>
                      <a:pt x="1125401" y="475812"/>
                    </a:cubicBezTo>
                    <a:lnTo>
                      <a:pt x="1118112" y="504162"/>
                    </a:lnTo>
                    <a:lnTo>
                      <a:pt x="0" y="248380"/>
                    </a:lnTo>
                    <a:lnTo>
                      <a:pt x="1128853" y="0"/>
                    </a:lnTo>
                    <a:close/>
                  </a:path>
                </a:pathLst>
              </a:custGeom>
              <a:solidFill>
                <a:srgbClr val="3C5B9B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2" name="Freeform 181"/>
              <p:cNvSpPr/>
              <p:nvPr/>
            </p:nvSpPr>
            <p:spPr>
              <a:xfrm>
                <a:off x="1446432" y="2968532"/>
                <a:ext cx="1134017" cy="725170"/>
              </a:xfrm>
              <a:custGeom>
                <a:avLst/>
                <a:gdLst>
                  <a:gd name="connsiteX0" fmla="*/ 1112203 w 1129599"/>
                  <a:gd name="connsiteY0" fmla="*/ 0 h 729187"/>
                  <a:gd name="connsiteX1" fmla="*/ 1129599 w 1129599"/>
                  <a:gd name="connsiteY1" fmla="*/ 4017 h 729187"/>
                  <a:gd name="connsiteX2" fmla="*/ 1129599 w 1129599"/>
                  <a:gd name="connsiteY2" fmla="*/ 5826 h 729187"/>
                  <a:gd name="connsiteX3" fmla="*/ 1128475 w 1129599"/>
                  <a:gd name="connsiteY3" fmla="*/ 8131 h 729187"/>
                  <a:gd name="connsiteX4" fmla="*/ 238045 w 1129599"/>
                  <a:gd name="connsiteY4" fmla="*/ 729187 h 729187"/>
                  <a:gd name="connsiteX5" fmla="*/ 238021 w 1129599"/>
                  <a:gd name="connsiteY5" fmla="*/ 729161 h 729187"/>
                  <a:gd name="connsiteX6" fmla="*/ 26019 w 1129599"/>
                  <a:gd name="connsiteY6" fmla="*/ 337597 h 729187"/>
                  <a:gd name="connsiteX7" fmla="*/ 0 w 1129599"/>
                  <a:gd name="connsiteY7" fmla="*/ 236406 h 729187"/>
                  <a:gd name="connsiteX8" fmla="*/ 1112203 w 1129599"/>
                  <a:gd name="connsiteY8" fmla="*/ 0 h 729187"/>
                  <a:gd name="connsiteX0" fmla="*/ 0 w 1129599"/>
                  <a:gd name="connsiteY0" fmla="*/ 232389 h 725170"/>
                  <a:gd name="connsiteX1" fmla="*/ 1129599 w 1129599"/>
                  <a:gd name="connsiteY1" fmla="*/ 0 h 725170"/>
                  <a:gd name="connsiteX2" fmla="*/ 1129599 w 1129599"/>
                  <a:gd name="connsiteY2" fmla="*/ 1809 h 725170"/>
                  <a:gd name="connsiteX3" fmla="*/ 1128475 w 1129599"/>
                  <a:gd name="connsiteY3" fmla="*/ 4114 h 725170"/>
                  <a:gd name="connsiteX4" fmla="*/ 238045 w 1129599"/>
                  <a:gd name="connsiteY4" fmla="*/ 725170 h 725170"/>
                  <a:gd name="connsiteX5" fmla="*/ 238021 w 1129599"/>
                  <a:gd name="connsiteY5" fmla="*/ 725144 h 725170"/>
                  <a:gd name="connsiteX6" fmla="*/ 26019 w 1129599"/>
                  <a:gd name="connsiteY6" fmla="*/ 333580 h 725170"/>
                  <a:gd name="connsiteX7" fmla="*/ 0 w 1129599"/>
                  <a:gd name="connsiteY7" fmla="*/ 232389 h 725170"/>
                  <a:gd name="connsiteX0" fmla="*/ 0 w 1129599"/>
                  <a:gd name="connsiteY0" fmla="*/ 232389 h 725170"/>
                  <a:gd name="connsiteX1" fmla="*/ 1129599 w 1129599"/>
                  <a:gd name="connsiteY1" fmla="*/ 0 h 725170"/>
                  <a:gd name="connsiteX2" fmla="*/ 1129599 w 1129599"/>
                  <a:gd name="connsiteY2" fmla="*/ 1809 h 725170"/>
                  <a:gd name="connsiteX3" fmla="*/ 238045 w 1129599"/>
                  <a:gd name="connsiteY3" fmla="*/ 725170 h 725170"/>
                  <a:gd name="connsiteX4" fmla="*/ 238021 w 1129599"/>
                  <a:gd name="connsiteY4" fmla="*/ 725144 h 725170"/>
                  <a:gd name="connsiteX5" fmla="*/ 26019 w 1129599"/>
                  <a:gd name="connsiteY5" fmla="*/ 333580 h 725170"/>
                  <a:gd name="connsiteX6" fmla="*/ 0 w 1129599"/>
                  <a:gd name="connsiteY6" fmla="*/ 232389 h 725170"/>
                  <a:gd name="connsiteX0" fmla="*/ 0 w 1136398"/>
                  <a:gd name="connsiteY0" fmla="*/ 232389 h 725170"/>
                  <a:gd name="connsiteX1" fmla="*/ 1129599 w 1136398"/>
                  <a:gd name="connsiteY1" fmla="*/ 0 h 725170"/>
                  <a:gd name="connsiteX2" fmla="*/ 1136398 w 1136398"/>
                  <a:gd name="connsiteY2" fmla="*/ 1809 h 725170"/>
                  <a:gd name="connsiteX3" fmla="*/ 238045 w 1136398"/>
                  <a:gd name="connsiteY3" fmla="*/ 725170 h 725170"/>
                  <a:gd name="connsiteX4" fmla="*/ 238021 w 1136398"/>
                  <a:gd name="connsiteY4" fmla="*/ 725144 h 725170"/>
                  <a:gd name="connsiteX5" fmla="*/ 26019 w 1136398"/>
                  <a:gd name="connsiteY5" fmla="*/ 333580 h 725170"/>
                  <a:gd name="connsiteX6" fmla="*/ 0 w 1136398"/>
                  <a:gd name="connsiteY6" fmla="*/ 232389 h 725170"/>
                  <a:gd name="connsiteX0" fmla="*/ 0 w 1134017"/>
                  <a:gd name="connsiteY0" fmla="*/ 230008 h 725170"/>
                  <a:gd name="connsiteX1" fmla="*/ 1127218 w 1134017"/>
                  <a:gd name="connsiteY1" fmla="*/ 0 h 725170"/>
                  <a:gd name="connsiteX2" fmla="*/ 1134017 w 1134017"/>
                  <a:gd name="connsiteY2" fmla="*/ 1809 h 725170"/>
                  <a:gd name="connsiteX3" fmla="*/ 235664 w 1134017"/>
                  <a:gd name="connsiteY3" fmla="*/ 725170 h 725170"/>
                  <a:gd name="connsiteX4" fmla="*/ 235640 w 1134017"/>
                  <a:gd name="connsiteY4" fmla="*/ 725144 h 725170"/>
                  <a:gd name="connsiteX5" fmla="*/ 23638 w 1134017"/>
                  <a:gd name="connsiteY5" fmla="*/ 333580 h 725170"/>
                  <a:gd name="connsiteX6" fmla="*/ 0 w 1134017"/>
                  <a:gd name="connsiteY6" fmla="*/ 230008 h 725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4017" h="725170">
                    <a:moveTo>
                      <a:pt x="0" y="230008"/>
                    </a:moveTo>
                    <a:lnTo>
                      <a:pt x="1127218" y="0"/>
                    </a:lnTo>
                    <a:lnTo>
                      <a:pt x="1134017" y="1809"/>
                    </a:lnTo>
                    <a:lnTo>
                      <a:pt x="235664" y="725170"/>
                    </a:lnTo>
                    <a:cubicBezTo>
                      <a:pt x="235656" y="725161"/>
                      <a:pt x="235648" y="725153"/>
                      <a:pt x="235640" y="725144"/>
                    </a:cubicBezTo>
                    <a:cubicBezTo>
                      <a:pt x="141406" y="610958"/>
                      <a:pt x="68673" y="478371"/>
                      <a:pt x="23638" y="333580"/>
                    </a:cubicBezTo>
                    <a:lnTo>
                      <a:pt x="0" y="230008"/>
                    </a:lnTo>
                    <a:close/>
                  </a:path>
                </a:pathLst>
              </a:custGeom>
              <a:solidFill>
                <a:srgbClr val="FFCA2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3" name="Freeform 182"/>
              <p:cNvSpPr/>
              <p:nvPr/>
            </p:nvSpPr>
            <p:spPr>
              <a:xfrm>
                <a:off x="2577093" y="2959539"/>
                <a:ext cx="905462" cy="1047657"/>
              </a:xfrm>
              <a:custGeom>
                <a:avLst/>
                <a:gdLst>
                  <a:gd name="connsiteX0" fmla="*/ 1718 w 901263"/>
                  <a:gd name="connsiteY0" fmla="*/ 0 h 1034124"/>
                  <a:gd name="connsiteX1" fmla="*/ 4981 w 901263"/>
                  <a:gd name="connsiteY1" fmla="*/ 754 h 1034124"/>
                  <a:gd name="connsiteX2" fmla="*/ 901263 w 901263"/>
                  <a:gd name="connsiteY2" fmla="*/ 701006 h 1034124"/>
                  <a:gd name="connsiteX3" fmla="*/ 884828 w 901263"/>
                  <a:gd name="connsiteY3" fmla="*/ 722984 h 1034124"/>
                  <a:gd name="connsiteX4" fmla="*/ 543821 w 901263"/>
                  <a:gd name="connsiteY4" fmla="*/ 1004137 h 1034124"/>
                  <a:gd name="connsiteX5" fmla="*/ 481571 w 901263"/>
                  <a:gd name="connsiteY5" fmla="*/ 1034124 h 1034124"/>
                  <a:gd name="connsiteX6" fmla="*/ 0 w 901263"/>
                  <a:gd name="connsiteY6" fmla="*/ 1392 h 1034124"/>
                  <a:gd name="connsiteX7" fmla="*/ 1718 w 901263"/>
                  <a:gd name="connsiteY7" fmla="*/ 0 h 1034124"/>
                  <a:gd name="connsiteX0" fmla="*/ 5117 w 901263"/>
                  <a:gd name="connsiteY0" fmla="*/ 101224 h 1033370"/>
                  <a:gd name="connsiteX1" fmla="*/ 4981 w 901263"/>
                  <a:gd name="connsiteY1" fmla="*/ 0 h 1033370"/>
                  <a:gd name="connsiteX2" fmla="*/ 901263 w 901263"/>
                  <a:gd name="connsiteY2" fmla="*/ 700252 h 1033370"/>
                  <a:gd name="connsiteX3" fmla="*/ 884828 w 901263"/>
                  <a:gd name="connsiteY3" fmla="*/ 722230 h 1033370"/>
                  <a:gd name="connsiteX4" fmla="*/ 543821 w 901263"/>
                  <a:gd name="connsiteY4" fmla="*/ 1003383 h 1033370"/>
                  <a:gd name="connsiteX5" fmla="*/ 481571 w 901263"/>
                  <a:gd name="connsiteY5" fmla="*/ 1033370 h 1033370"/>
                  <a:gd name="connsiteX6" fmla="*/ 0 w 901263"/>
                  <a:gd name="connsiteY6" fmla="*/ 638 h 1033370"/>
                  <a:gd name="connsiteX7" fmla="*/ 5117 w 901263"/>
                  <a:gd name="connsiteY7" fmla="*/ 101224 h 1033370"/>
                  <a:gd name="connsiteX0" fmla="*/ 0 w 901263"/>
                  <a:gd name="connsiteY0" fmla="*/ 638 h 1033370"/>
                  <a:gd name="connsiteX1" fmla="*/ 4981 w 901263"/>
                  <a:gd name="connsiteY1" fmla="*/ 0 h 1033370"/>
                  <a:gd name="connsiteX2" fmla="*/ 901263 w 901263"/>
                  <a:gd name="connsiteY2" fmla="*/ 700252 h 1033370"/>
                  <a:gd name="connsiteX3" fmla="*/ 884828 w 901263"/>
                  <a:gd name="connsiteY3" fmla="*/ 722230 h 1033370"/>
                  <a:gd name="connsiteX4" fmla="*/ 543821 w 901263"/>
                  <a:gd name="connsiteY4" fmla="*/ 1003383 h 1033370"/>
                  <a:gd name="connsiteX5" fmla="*/ 481571 w 901263"/>
                  <a:gd name="connsiteY5" fmla="*/ 1033370 h 1033370"/>
                  <a:gd name="connsiteX6" fmla="*/ 0 w 901263"/>
                  <a:gd name="connsiteY6" fmla="*/ 638 h 1033370"/>
                  <a:gd name="connsiteX0" fmla="*/ 0 w 928457"/>
                  <a:gd name="connsiteY0" fmla="*/ 638 h 1033370"/>
                  <a:gd name="connsiteX1" fmla="*/ 32175 w 928457"/>
                  <a:gd name="connsiteY1" fmla="*/ 0 h 1033370"/>
                  <a:gd name="connsiteX2" fmla="*/ 928457 w 928457"/>
                  <a:gd name="connsiteY2" fmla="*/ 700252 h 1033370"/>
                  <a:gd name="connsiteX3" fmla="*/ 912022 w 928457"/>
                  <a:gd name="connsiteY3" fmla="*/ 722230 h 1033370"/>
                  <a:gd name="connsiteX4" fmla="*/ 571015 w 928457"/>
                  <a:gd name="connsiteY4" fmla="*/ 1003383 h 1033370"/>
                  <a:gd name="connsiteX5" fmla="*/ 508765 w 928457"/>
                  <a:gd name="connsiteY5" fmla="*/ 1033370 h 1033370"/>
                  <a:gd name="connsiteX6" fmla="*/ 0 w 928457"/>
                  <a:gd name="connsiteY6" fmla="*/ 638 h 1033370"/>
                  <a:gd name="connsiteX0" fmla="*/ 476590 w 896282"/>
                  <a:gd name="connsiteY0" fmla="*/ 1033370 h 1033370"/>
                  <a:gd name="connsiteX1" fmla="*/ 0 w 896282"/>
                  <a:gd name="connsiteY1" fmla="*/ 0 h 1033370"/>
                  <a:gd name="connsiteX2" fmla="*/ 896282 w 896282"/>
                  <a:gd name="connsiteY2" fmla="*/ 700252 h 1033370"/>
                  <a:gd name="connsiteX3" fmla="*/ 879847 w 896282"/>
                  <a:gd name="connsiteY3" fmla="*/ 722230 h 1033370"/>
                  <a:gd name="connsiteX4" fmla="*/ 538840 w 896282"/>
                  <a:gd name="connsiteY4" fmla="*/ 1003383 h 1033370"/>
                  <a:gd name="connsiteX5" fmla="*/ 476590 w 896282"/>
                  <a:gd name="connsiteY5" fmla="*/ 1033370 h 1033370"/>
                  <a:gd name="connsiteX0" fmla="*/ 483388 w 903080"/>
                  <a:gd name="connsiteY0" fmla="*/ 1033370 h 1033370"/>
                  <a:gd name="connsiteX1" fmla="*/ 0 w 903080"/>
                  <a:gd name="connsiteY1" fmla="*/ 0 h 1033370"/>
                  <a:gd name="connsiteX2" fmla="*/ 903080 w 903080"/>
                  <a:gd name="connsiteY2" fmla="*/ 700252 h 1033370"/>
                  <a:gd name="connsiteX3" fmla="*/ 886645 w 903080"/>
                  <a:gd name="connsiteY3" fmla="*/ 722230 h 1033370"/>
                  <a:gd name="connsiteX4" fmla="*/ 545638 w 903080"/>
                  <a:gd name="connsiteY4" fmla="*/ 1003383 h 1033370"/>
                  <a:gd name="connsiteX5" fmla="*/ 483388 w 903080"/>
                  <a:gd name="connsiteY5" fmla="*/ 1033370 h 1033370"/>
                  <a:gd name="connsiteX0" fmla="*/ 478626 w 903080"/>
                  <a:gd name="connsiteY0" fmla="*/ 1035751 h 1035751"/>
                  <a:gd name="connsiteX1" fmla="*/ 0 w 903080"/>
                  <a:gd name="connsiteY1" fmla="*/ 0 h 1035751"/>
                  <a:gd name="connsiteX2" fmla="*/ 903080 w 903080"/>
                  <a:gd name="connsiteY2" fmla="*/ 700252 h 1035751"/>
                  <a:gd name="connsiteX3" fmla="*/ 886645 w 903080"/>
                  <a:gd name="connsiteY3" fmla="*/ 722230 h 1035751"/>
                  <a:gd name="connsiteX4" fmla="*/ 545638 w 903080"/>
                  <a:gd name="connsiteY4" fmla="*/ 1003383 h 1035751"/>
                  <a:gd name="connsiteX5" fmla="*/ 478626 w 903080"/>
                  <a:gd name="connsiteY5" fmla="*/ 1035751 h 1035751"/>
                  <a:gd name="connsiteX0" fmla="*/ 471483 w 895937"/>
                  <a:gd name="connsiteY0" fmla="*/ 1042895 h 1042895"/>
                  <a:gd name="connsiteX1" fmla="*/ 0 w 895937"/>
                  <a:gd name="connsiteY1" fmla="*/ 0 h 1042895"/>
                  <a:gd name="connsiteX2" fmla="*/ 895937 w 895937"/>
                  <a:gd name="connsiteY2" fmla="*/ 707396 h 1042895"/>
                  <a:gd name="connsiteX3" fmla="*/ 879502 w 895937"/>
                  <a:gd name="connsiteY3" fmla="*/ 729374 h 1042895"/>
                  <a:gd name="connsiteX4" fmla="*/ 538495 w 895937"/>
                  <a:gd name="connsiteY4" fmla="*/ 1010527 h 1042895"/>
                  <a:gd name="connsiteX5" fmla="*/ 471483 w 895937"/>
                  <a:gd name="connsiteY5" fmla="*/ 1042895 h 1042895"/>
                  <a:gd name="connsiteX0" fmla="*/ 481008 w 905462"/>
                  <a:gd name="connsiteY0" fmla="*/ 1047657 h 1047657"/>
                  <a:gd name="connsiteX1" fmla="*/ 0 w 905462"/>
                  <a:gd name="connsiteY1" fmla="*/ 0 h 1047657"/>
                  <a:gd name="connsiteX2" fmla="*/ 905462 w 905462"/>
                  <a:gd name="connsiteY2" fmla="*/ 712158 h 1047657"/>
                  <a:gd name="connsiteX3" fmla="*/ 889027 w 905462"/>
                  <a:gd name="connsiteY3" fmla="*/ 734136 h 1047657"/>
                  <a:gd name="connsiteX4" fmla="*/ 548020 w 905462"/>
                  <a:gd name="connsiteY4" fmla="*/ 1015289 h 1047657"/>
                  <a:gd name="connsiteX5" fmla="*/ 481008 w 905462"/>
                  <a:gd name="connsiteY5" fmla="*/ 1047657 h 1047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05462" h="1047657">
                    <a:moveTo>
                      <a:pt x="481008" y="1047657"/>
                    </a:moveTo>
                    <a:lnTo>
                      <a:pt x="0" y="0"/>
                    </a:lnTo>
                    <a:lnTo>
                      <a:pt x="905462" y="712158"/>
                    </a:lnTo>
                    <a:lnTo>
                      <a:pt x="889027" y="734136"/>
                    </a:lnTo>
                    <a:cubicBezTo>
                      <a:pt x="794793" y="848321"/>
                      <a:pt x="679058" y="944105"/>
                      <a:pt x="548020" y="1015289"/>
                    </a:cubicBezTo>
                    <a:lnTo>
                      <a:pt x="481008" y="1047657"/>
                    </a:lnTo>
                    <a:close/>
                  </a:path>
                </a:pathLst>
              </a:custGeom>
              <a:solidFill>
                <a:srgbClr val="E7760F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4" name="Freeform 183"/>
              <p:cNvSpPr/>
              <p:nvPr/>
            </p:nvSpPr>
            <p:spPr>
              <a:xfrm>
                <a:off x="2583369" y="2964968"/>
                <a:ext cx="1118591" cy="705041"/>
              </a:xfrm>
              <a:custGeom>
                <a:avLst/>
                <a:gdLst>
                  <a:gd name="connsiteX0" fmla="*/ 0 w 1099214"/>
                  <a:gd name="connsiteY0" fmla="*/ 0 h 693479"/>
                  <a:gd name="connsiteX1" fmla="*/ 1099214 w 1099214"/>
                  <a:gd name="connsiteY1" fmla="*/ 253773 h 693479"/>
                  <a:gd name="connsiteX2" fmla="*/ 1080138 w 1099214"/>
                  <a:gd name="connsiteY2" fmla="*/ 327962 h 693479"/>
                  <a:gd name="connsiteX3" fmla="*/ 934683 w 1099214"/>
                  <a:gd name="connsiteY3" fmla="*/ 630533 h 693479"/>
                  <a:gd name="connsiteX4" fmla="*/ 887614 w 1099214"/>
                  <a:gd name="connsiteY4" fmla="*/ 693479 h 693479"/>
                  <a:gd name="connsiteX5" fmla="*/ 0 w 1099214"/>
                  <a:gd name="connsiteY5" fmla="*/ 0 h 693479"/>
                  <a:gd name="connsiteX0" fmla="*/ 0 w 1116210"/>
                  <a:gd name="connsiteY0" fmla="*/ 0 h 700278"/>
                  <a:gd name="connsiteX1" fmla="*/ 1116210 w 1116210"/>
                  <a:gd name="connsiteY1" fmla="*/ 260572 h 700278"/>
                  <a:gd name="connsiteX2" fmla="*/ 1097134 w 1116210"/>
                  <a:gd name="connsiteY2" fmla="*/ 334761 h 700278"/>
                  <a:gd name="connsiteX3" fmla="*/ 951679 w 1116210"/>
                  <a:gd name="connsiteY3" fmla="*/ 637332 h 700278"/>
                  <a:gd name="connsiteX4" fmla="*/ 904610 w 1116210"/>
                  <a:gd name="connsiteY4" fmla="*/ 700278 h 700278"/>
                  <a:gd name="connsiteX5" fmla="*/ 0 w 1116210"/>
                  <a:gd name="connsiteY5" fmla="*/ 0 h 700278"/>
                  <a:gd name="connsiteX0" fmla="*/ 0 w 1118591"/>
                  <a:gd name="connsiteY0" fmla="*/ 0 h 700278"/>
                  <a:gd name="connsiteX1" fmla="*/ 1118591 w 1118591"/>
                  <a:gd name="connsiteY1" fmla="*/ 260572 h 700278"/>
                  <a:gd name="connsiteX2" fmla="*/ 1099515 w 1118591"/>
                  <a:gd name="connsiteY2" fmla="*/ 334761 h 700278"/>
                  <a:gd name="connsiteX3" fmla="*/ 954060 w 1118591"/>
                  <a:gd name="connsiteY3" fmla="*/ 637332 h 700278"/>
                  <a:gd name="connsiteX4" fmla="*/ 906991 w 1118591"/>
                  <a:gd name="connsiteY4" fmla="*/ 700278 h 700278"/>
                  <a:gd name="connsiteX5" fmla="*/ 0 w 1118591"/>
                  <a:gd name="connsiteY5" fmla="*/ 0 h 700278"/>
                  <a:gd name="connsiteX0" fmla="*/ 0 w 1118591"/>
                  <a:gd name="connsiteY0" fmla="*/ 0 h 700278"/>
                  <a:gd name="connsiteX1" fmla="*/ 1118591 w 1118591"/>
                  <a:gd name="connsiteY1" fmla="*/ 260572 h 700278"/>
                  <a:gd name="connsiteX2" fmla="*/ 1099515 w 1118591"/>
                  <a:gd name="connsiteY2" fmla="*/ 334761 h 700278"/>
                  <a:gd name="connsiteX3" fmla="*/ 954060 w 1118591"/>
                  <a:gd name="connsiteY3" fmla="*/ 637332 h 700278"/>
                  <a:gd name="connsiteX4" fmla="*/ 906991 w 1118591"/>
                  <a:gd name="connsiteY4" fmla="*/ 700278 h 700278"/>
                  <a:gd name="connsiteX5" fmla="*/ 0 w 1118591"/>
                  <a:gd name="connsiteY5" fmla="*/ 0 h 700278"/>
                  <a:gd name="connsiteX0" fmla="*/ 0 w 1118591"/>
                  <a:gd name="connsiteY0" fmla="*/ 0 h 702659"/>
                  <a:gd name="connsiteX1" fmla="*/ 1118591 w 1118591"/>
                  <a:gd name="connsiteY1" fmla="*/ 260572 h 702659"/>
                  <a:gd name="connsiteX2" fmla="*/ 1099515 w 1118591"/>
                  <a:gd name="connsiteY2" fmla="*/ 334761 h 702659"/>
                  <a:gd name="connsiteX3" fmla="*/ 954060 w 1118591"/>
                  <a:gd name="connsiteY3" fmla="*/ 637332 h 702659"/>
                  <a:gd name="connsiteX4" fmla="*/ 902229 w 1118591"/>
                  <a:gd name="connsiteY4" fmla="*/ 702659 h 702659"/>
                  <a:gd name="connsiteX5" fmla="*/ 0 w 1118591"/>
                  <a:gd name="connsiteY5" fmla="*/ 0 h 702659"/>
                  <a:gd name="connsiteX0" fmla="*/ 0 w 1123354"/>
                  <a:gd name="connsiteY0" fmla="*/ 0 h 702659"/>
                  <a:gd name="connsiteX1" fmla="*/ 1123354 w 1123354"/>
                  <a:gd name="connsiteY1" fmla="*/ 253428 h 702659"/>
                  <a:gd name="connsiteX2" fmla="*/ 1099515 w 1123354"/>
                  <a:gd name="connsiteY2" fmla="*/ 334761 h 702659"/>
                  <a:gd name="connsiteX3" fmla="*/ 954060 w 1123354"/>
                  <a:gd name="connsiteY3" fmla="*/ 637332 h 702659"/>
                  <a:gd name="connsiteX4" fmla="*/ 902229 w 1123354"/>
                  <a:gd name="connsiteY4" fmla="*/ 702659 h 702659"/>
                  <a:gd name="connsiteX5" fmla="*/ 0 w 1123354"/>
                  <a:gd name="connsiteY5" fmla="*/ 0 h 702659"/>
                  <a:gd name="connsiteX0" fmla="*/ 0 w 1125736"/>
                  <a:gd name="connsiteY0" fmla="*/ 0 h 705041"/>
                  <a:gd name="connsiteX1" fmla="*/ 1125736 w 1125736"/>
                  <a:gd name="connsiteY1" fmla="*/ 255810 h 705041"/>
                  <a:gd name="connsiteX2" fmla="*/ 1101897 w 1125736"/>
                  <a:gd name="connsiteY2" fmla="*/ 337143 h 705041"/>
                  <a:gd name="connsiteX3" fmla="*/ 956442 w 1125736"/>
                  <a:gd name="connsiteY3" fmla="*/ 639714 h 705041"/>
                  <a:gd name="connsiteX4" fmla="*/ 904611 w 1125736"/>
                  <a:gd name="connsiteY4" fmla="*/ 705041 h 705041"/>
                  <a:gd name="connsiteX5" fmla="*/ 0 w 1125736"/>
                  <a:gd name="connsiteY5" fmla="*/ 0 h 705041"/>
                  <a:gd name="connsiteX0" fmla="*/ 0 w 1125736"/>
                  <a:gd name="connsiteY0" fmla="*/ 0 h 705041"/>
                  <a:gd name="connsiteX1" fmla="*/ 1125736 w 1125736"/>
                  <a:gd name="connsiteY1" fmla="*/ 255810 h 705041"/>
                  <a:gd name="connsiteX2" fmla="*/ 1101897 w 1125736"/>
                  <a:gd name="connsiteY2" fmla="*/ 337143 h 705041"/>
                  <a:gd name="connsiteX3" fmla="*/ 956442 w 1125736"/>
                  <a:gd name="connsiteY3" fmla="*/ 639714 h 705041"/>
                  <a:gd name="connsiteX4" fmla="*/ 904611 w 1125736"/>
                  <a:gd name="connsiteY4" fmla="*/ 705041 h 705041"/>
                  <a:gd name="connsiteX5" fmla="*/ 0 w 1125736"/>
                  <a:gd name="connsiteY5" fmla="*/ 0 h 705041"/>
                  <a:gd name="connsiteX0" fmla="*/ 0 w 1130498"/>
                  <a:gd name="connsiteY0" fmla="*/ 0 h 705041"/>
                  <a:gd name="connsiteX1" fmla="*/ 1130498 w 1130498"/>
                  <a:gd name="connsiteY1" fmla="*/ 255810 h 705041"/>
                  <a:gd name="connsiteX2" fmla="*/ 1106659 w 1130498"/>
                  <a:gd name="connsiteY2" fmla="*/ 337143 h 705041"/>
                  <a:gd name="connsiteX3" fmla="*/ 961204 w 1130498"/>
                  <a:gd name="connsiteY3" fmla="*/ 639714 h 705041"/>
                  <a:gd name="connsiteX4" fmla="*/ 909373 w 1130498"/>
                  <a:gd name="connsiteY4" fmla="*/ 705041 h 705041"/>
                  <a:gd name="connsiteX5" fmla="*/ 0 w 1130498"/>
                  <a:gd name="connsiteY5" fmla="*/ 0 h 705041"/>
                  <a:gd name="connsiteX0" fmla="*/ 0 w 1123354"/>
                  <a:gd name="connsiteY0" fmla="*/ 0 h 705041"/>
                  <a:gd name="connsiteX1" fmla="*/ 1123354 w 1123354"/>
                  <a:gd name="connsiteY1" fmla="*/ 255810 h 705041"/>
                  <a:gd name="connsiteX2" fmla="*/ 1099515 w 1123354"/>
                  <a:gd name="connsiteY2" fmla="*/ 337143 h 705041"/>
                  <a:gd name="connsiteX3" fmla="*/ 954060 w 1123354"/>
                  <a:gd name="connsiteY3" fmla="*/ 639714 h 705041"/>
                  <a:gd name="connsiteX4" fmla="*/ 902229 w 1123354"/>
                  <a:gd name="connsiteY4" fmla="*/ 705041 h 705041"/>
                  <a:gd name="connsiteX5" fmla="*/ 0 w 1123354"/>
                  <a:gd name="connsiteY5" fmla="*/ 0 h 705041"/>
                  <a:gd name="connsiteX0" fmla="*/ 0 w 1118591"/>
                  <a:gd name="connsiteY0" fmla="*/ 0 h 705041"/>
                  <a:gd name="connsiteX1" fmla="*/ 1118591 w 1118591"/>
                  <a:gd name="connsiteY1" fmla="*/ 255810 h 705041"/>
                  <a:gd name="connsiteX2" fmla="*/ 1094752 w 1118591"/>
                  <a:gd name="connsiteY2" fmla="*/ 337143 h 705041"/>
                  <a:gd name="connsiteX3" fmla="*/ 949297 w 1118591"/>
                  <a:gd name="connsiteY3" fmla="*/ 639714 h 705041"/>
                  <a:gd name="connsiteX4" fmla="*/ 897466 w 1118591"/>
                  <a:gd name="connsiteY4" fmla="*/ 705041 h 705041"/>
                  <a:gd name="connsiteX5" fmla="*/ 0 w 1118591"/>
                  <a:gd name="connsiteY5" fmla="*/ 0 h 705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18591" h="705041">
                    <a:moveTo>
                      <a:pt x="0" y="0"/>
                    </a:moveTo>
                    <a:lnTo>
                      <a:pt x="1118591" y="255810"/>
                    </a:lnTo>
                    <a:lnTo>
                      <a:pt x="1094752" y="337143"/>
                    </a:lnTo>
                    <a:cubicBezTo>
                      <a:pt x="1060976" y="445737"/>
                      <a:pt x="1011619" y="547465"/>
                      <a:pt x="949297" y="639714"/>
                    </a:cubicBezTo>
                    <a:lnTo>
                      <a:pt x="897466" y="7050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A2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5" name="Freeform 184"/>
              <p:cNvSpPr/>
              <p:nvPr/>
            </p:nvSpPr>
            <p:spPr>
              <a:xfrm>
                <a:off x="2573967" y="2964321"/>
                <a:ext cx="484318" cy="1152175"/>
              </a:xfrm>
              <a:custGeom>
                <a:avLst/>
                <a:gdLst>
                  <a:gd name="connsiteX0" fmla="*/ 0 w 479556"/>
                  <a:gd name="connsiteY0" fmla="*/ 0 h 1135506"/>
                  <a:gd name="connsiteX1" fmla="*/ 479556 w 479556"/>
                  <a:gd name="connsiteY1" fmla="*/ 1028410 h 1135506"/>
                  <a:gd name="connsiteX2" fmla="*/ 445332 w 479556"/>
                  <a:gd name="connsiteY2" fmla="*/ 1044896 h 1135506"/>
                  <a:gd name="connsiteX3" fmla="*/ 113560 w 479556"/>
                  <a:gd name="connsiteY3" fmla="*/ 1129772 h 1135506"/>
                  <a:gd name="connsiteX4" fmla="*/ 0 w 479556"/>
                  <a:gd name="connsiteY4" fmla="*/ 1135506 h 1135506"/>
                  <a:gd name="connsiteX5" fmla="*/ 0 w 479556"/>
                  <a:gd name="connsiteY5" fmla="*/ 0 h 1135506"/>
                  <a:gd name="connsiteX0" fmla="*/ 4762 w 484318"/>
                  <a:gd name="connsiteY0" fmla="*/ 0 h 1137887"/>
                  <a:gd name="connsiteX1" fmla="*/ 484318 w 484318"/>
                  <a:gd name="connsiteY1" fmla="*/ 1028410 h 1137887"/>
                  <a:gd name="connsiteX2" fmla="*/ 450094 w 484318"/>
                  <a:gd name="connsiteY2" fmla="*/ 1044896 h 1137887"/>
                  <a:gd name="connsiteX3" fmla="*/ 118322 w 484318"/>
                  <a:gd name="connsiteY3" fmla="*/ 1129772 h 1137887"/>
                  <a:gd name="connsiteX4" fmla="*/ 0 w 484318"/>
                  <a:gd name="connsiteY4" fmla="*/ 1137887 h 1137887"/>
                  <a:gd name="connsiteX5" fmla="*/ 4762 w 484318"/>
                  <a:gd name="connsiteY5" fmla="*/ 0 h 1137887"/>
                  <a:gd name="connsiteX0" fmla="*/ 7143 w 484318"/>
                  <a:gd name="connsiteY0" fmla="*/ 0 h 1142650"/>
                  <a:gd name="connsiteX1" fmla="*/ 484318 w 484318"/>
                  <a:gd name="connsiteY1" fmla="*/ 1033173 h 1142650"/>
                  <a:gd name="connsiteX2" fmla="*/ 450094 w 484318"/>
                  <a:gd name="connsiteY2" fmla="*/ 1049659 h 1142650"/>
                  <a:gd name="connsiteX3" fmla="*/ 118322 w 484318"/>
                  <a:gd name="connsiteY3" fmla="*/ 1134535 h 1142650"/>
                  <a:gd name="connsiteX4" fmla="*/ 0 w 484318"/>
                  <a:gd name="connsiteY4" fmla="*/ 1142650 h 1142650"/>
                  <a:gd name="connsiteX5" fmla="*/ 7143 w 484318"/>
                  <a:gd name="connsiteY5" fmla="*/ 0 h 1142650"/>
                  <a:gd name="connsiteX0" fmla="*/ 7143 w 484318"/>
                  <a:gd name="connsiteY0" fmla="*/ 0 h 1142650"/>
                  <a:gd name="connsiteX1" fmla="*/ 484318 w 484318"/>
                  <a:gd name="connsiteY1" fmla="*/ 1033173 h 1142650"/>
                  <a:gd name="connsiteX2" fmla="*/ 450094 w 484318"/>
                  <a:gd name="connsiteY2" fmla="*/ 1049659 h 1142650"/>
                  <a:gd name="connsiteX3" fmla="*/ 118322 w 484318"/>
                  <a:gd name="connsiteY3" fmla="*/ 1134535 h 1142650"/>
                  <a:gd name="connsiteX4" fmla="*/ 0 w 484318"/>
                  <a:gd name="connsiteY4" fmla="*/ 1142650 h 1142650"/>
                  <a:gd name="connsiteX5" fmla="*/ 7143 w 484318"/>
                  <a:gd name="connsiteY5" fmla="*/ 0 h 1142650"/>
                  <a:gd name="connsiteX0" fmla="*/ 3126 w 485064"/>
                  <a:gd name="connsiteY0" fmla="*/ 0 h 1142650"/>
                  <a:gd name="connsiteX1" fmla="*/ 485064 w 485064"/>
                  <a:gd name="connsiteY1" fmla="*/ 1033173 h 1142650"/>
                  <a:gd name="connsiteX2" fmla="*/ 450840 w 485064"/>
                  <a:gd name="connsiteY2" fmla="*/ 1049659 h 1142650"/>
                  <a:gd name="connsiteX3" fmla="*/ 119068 w 485064"/>
                  <a:gd name="connsiteY3" fmla="*/ 1134535 h 1142650"/>
                  <a:gd name="connsiteX4" fmla="*/ 746 w 485064"/>
                  <a:gd name="connsiteY4" fmla="*/ 1142650 h 1142650"/>
                  <a:gd name="connsiteX5" fmla="*/ 3126 w 485064"/>
                  <a:gd name="connsiteY5" fmla="*/ 0 h 1142650"/>
                  <a:gd name="connsiteX0" fmla="*/ 3126 w 485064"/>
                  <a:gd name="connsiteY0" fmla="*/ 0 h 1147413"/>
                  <a:gd name="connsiteX1" fmla="*/ 485064 w 485064"/>
                  <a:gd name="connsiteY1" fmla="*/ 1037936 h 1147413"/>
                  <a:gd name="connsiteX2" fmla="*/ 450840 w 485064"/>
                  <a:gd name="connsiteY2" fmla="*/ 1054422 h 1147413"/>
                  <a:gd name="connsiteX3" fmla="*/ 119068 w 485064"/>
                  <a:gd name="connsiteY3" fmla="*/ 1139298 h 1147413"/>
                  <a:gd name="connsiteX4" fmla="*/ 746 w 485064"/>
                  <a:gd name="connsiteY4" fmla="*/ 1147413 h 1147413"/>
                  <a:gd name="connsiteX5" fmla="*/ 3126 w 485064"/>
                  <a:gd name="connsiteY5" fmla="*/ 0 h 1147413"/>
                  <a:gd name="connsiteX0" fmla="*/ 4761 w 484318"/>
                  <a:gd name="connsiteY0" fmla="*/ 0 h 1152175"/>
                  <a:gd name="connsiteX1" fmla="*/ 484318 w 484318"/>
                  <a:gd name="connsiteY1" fmla="*/ 1042698 h 1152175"/>
                  <a:gd name="connsiteX2" fmla="*/ 450094 w 484318"/>
                  <a:gd name="connsiteY2" fmla="*/ 1059184 h 1152175"/>
                  <a:gd name="connsiteX3" fmla="*/ 118322 w 484318"/>
                  <a:gd name="connsiteY3" fmla="*/ 1144060 h 1152175"/>
                  <a:gd name="connsiteX4" fmla="*/ 0 w 484318"/>
                  <a:gd name="connsiteY4" fmla="*/ 1152175 h 1152175"/>
                  <a:gd name="connsiteX5" fmla="*/ 4761 w 484318"/>
                  <a:gd name="connsiteY5" fmla="*/ 0 h 1152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4318" h="1152175">
                    <a:moveTo>
                      <a:pt x="4761" y="0"/>
                    </a:moveTo>
                    <a:lnTo>
                      <a:pt x="484318" y="1042698"/>
                    </a:lnTo>
                    <a:lnTo>
                      <a:pt x="450094" y="1059184"/>
                    </a:lnTo>
                    <a:cubicBezTo>
                      <a:pt x="346368" y="1103057"/>
                      <a:pt x="234906" y="1132220"/>
                      <a:pt x="118322" y="1144060"/>
                    </a:cubicBezTo>
                    <a:lnTo>
                      <a:pt x="0" y="1152175"/>
                    </a:lnTo>
                    <a:cubicBezTo>
                      <a:pt x="1587" y="772879"/>
                      <a:pt x="-1589" y="379296"/>
                      <a:pt x="4761" y="0"/>
                    </a:cubicBezTo>
                    <a:close/>
                  </a:path>
                </a:pathLst>
              </a:custGeom>
              <a:solidFill>
                <a:srgbClr val="FB212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6" name="Freeform 185"/>
              <p:cNvSpPr/>
              <p:nvPr/>
            </p:nvSpPr>
            <p:spPr>
              <a:xfrm>
                <a:off x="2069621" y="2966966"/>
                <a:ext cx="507427" cy="1147361"/>
              </a:xfrm>
              <a:custGeom>
                <a:avLst/>
                <a:gdLst>
                  <a:gd name="connsiteX0" fmla="*/ 496884 w 496884"/>
                  <a:gd name="connsiteY0" fmla="*/ 0 h 1132400"/>
                  <a:gd name="connsiteX1" fmla="*/ 496884 w 496884"/>
                  <a:gd name="connsiteY1" fmla="*/ 1132400 h 1132400"/>
                  <a:gd name="connsiteX2" fmla="*/ 379136 w 496884"/>
                  <a:gd name="connsiteY2" fmla="*/ 1126454 h 1132400"/>
                  <a:gd name="connsiteX3" fmla="*/ 47364 w 496884"/>
                  <a:gd name="connsiteY3" fmla="*/ 1041578 h 1132400"/>
                  <a:gd name="connsiteX4" fmla="*/ 0 w 496884"/>
                  <a:gd name="connsiteY4" fmla="*/ 1018762 h 1132400"/>
                  <a:gd name="connsiteX5" fmla="*/ 496884 w 496884"/>
                  <a:gd name="connsiteY5" fmla="*/ 0 h 1132400"/>
                  <a:gd name="connsiteX0" fmla="*/ 500283 w 500283"/>
                  <a:gd name="connsiteY0" fmla="*/ 0 h 1142598"/>
                  <a:gd name="connsiteX1" fmla="*/ 496884 w 500283"/>
                  <a:gd name="connsiteY1" fmla="*/ 1142598 h 1142598"/>
                  <a:gd name="connsiteX2" fmla="*/ 379136 w 500283"/>
                  <a:gd name="connsiteY2" fmla="*/ 1136652 h 1142598"/>
                  <a:gd name="connsiteX3" fmla="*/ 47364 w 500283"/>
                  <a:gd name="connsiteY3" fmla="*/ 1051776 h 1142598"/>
                  <a:gd name="connsiteX4" fmla="*/ 0 w 500283"/>
                  <a:gd name="connsiteY4" fmla="*/ 1028960 h 1142598"/>
                  <a:gd name="connsiteX5" fmla="*/ 500283 w 500283"/>
                  <a:gd name="connsiteY5" fmla="*/ 0 h 1142598"/>
                  <a:gd name="connsiteX0" fmla="*/ 507427 w 507427"/>
                  <a:gd name="connsiteY0" fmla="*/ 0 h 1142598"/>
                  <a:gd name="connsiteX1" fmla="*/ 504028 w 507427"/>
                  <a:gd name="connsiteY1" fmla="*/ 1142598 h 1142598"/>
                  <a:gd name="connsiteX2" fmla="*/ 386280 w 507427"/>
                  <a:gd name="connsiteY2" fmla="*/ 1136652 h 1142598"/>
                  <a:gd name="connsiteX3" fmla="*/ 54508 w 507427"/>
                  <a:gd name="connsiteY3" fmla="*/ 1051776 h 1142598"/>
                  <a:gd name="connsiteX4" fmla="*/ 0 w 507427"/>
                  <a:gd name="connsiteY4" fmla="*/ 1026579 h 1142598"/>
                  <a:gd name="connsiteX5" fmla="*/ 507427 w 507427"/>
                  <a:gd name="connsiteY5" fmla="*/ 0 h 1142598"/>
                  <a:gd name="connsiteX0" fmla="*/ 507427 w 507427"/>
                  <a:gd name="connsiteY0" fmla="*/ 0 h 1147361"/>
                  <a:gd name="connsiteX1" fmla="*/ 504028 w 507427"/>
                  <a:gd name="connsiteY1" fmla="*/ 1147361 h 1147361"/>
                  <a:gd name="connsiteX2" fmla="*/ 386280 w 507427"/>
                  <a:gd name="connsiteY2" fmla="*/ 1141415 h 1147361"/>
                  <a:gd name="connsiteX3" fmla="*/ 54508 w 507427"/>
                  <a:gd name="connsiteY3" fmla="*/ 1056539 h 1147361"/>
                  <a:gd name="connsiteX4" fmla="*/ 0 w 507427"/>
                  <a:gd name="connsiteY4" fmla="*/ 1031342 h 1147361"/>
                  <a:gd name="connsiteX5" fmla="*/ 507427 w 507427"/>
                  <a:gd name="connsiteY5" fmla="*/ 0 h 1147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07427" h="1147361">
                    <a:moveTo>
                      <a:pt x="507427" y="0"/>
                    </a:moveTo>
                    <a:lnTo>
                      <a:pt x="504028" y="1147361"/>
                    </a:lnTo>
                    <a:lnTo>
                      <a:pt x="386280" y="1141415"/>
                    </a:lnTo>
                    <a:cubicBezTo>
                      <a:pt x="269696" y="1129575"/>
                      <a:pt x="158234" y="1100412"/>
                      <a:pt x="54508" y="1056539"/>
                    </a:cubicBezTo>
                    <a:lnTo>
                      <a:pt x="0" y="1031342"/>
                    </a:lnTo>
                    <a:lnTo>
                      <a:pt x="507427" y="0"/>
                    </a:lnTo>
                    <a:close/>
                  </a:path>
                </a:pathLst>
              </a:custGeom>
              <a:solidFill>
                <a:srgbClr val="5E913B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7" name="Freeform 186"/>
              <p:cNvSpPr/>
              <p:nvPr/>
            </p:nvSpPr>
            <p:spPr>
              <a:xfrm>
                <a:off x="1683136" y="2973251"/>
                <a:ext cx="894318" cy="1025235"/>
              </a:xfrm>
              <a:custGeom>
                <a:avLst/>
                <a:gdLst>
                  <a:gd name="connsiteX0" fmla="*/ 881738 w 881738"/>
                  <a:gd name="connsiteY0" fmla="*/ 0 h 1015037"/>
                  <a:gd name="connsiteX1" fmla="*/ 386672 w 881738"/>
                  <a:gd name="connsiteY1" fmla="*/ 1015037 h 1015037"/>
                  <a:gd name="connsiteX2" fmla="*/ 337561 w 881738"/>
                  <a:gd name="connsiteY2" fmla="*/ 991379 h 1015037"/>
                  <a:gd name="connsiteX3" fmla="*/ 71165 w 881738"/>
                  <a:gd name="connsiteY3" fmla="*/ 792318 h 1015037"/>
                  <a:gd name="connsiteX4" fmla="*/ 0 w 881738"/>
                  <a:gd name="connsiteY4" fmla="*/ 714018 h 1015037"/>
                  <a:gd name="connsiteX5" fmla="*/ 881738 w 881738"/>
                  <a:gd name="connsiteY5" fmla="*/ 0 h 1015037"/>
                  <a:gd name="connsiteX0" fmla="*/ 885137 w 885137"/>
                  <a:gd name="connsiteY0" fmla="*/ 0 h 1028634"/>
                  <a:gd name="connsiteX1" fmla="*/ 386672 w 885137"/>
                  <a:gd name="connsiteY1" fmla="*/ 1028634 h 1028634"/>
                  <a:gd name="connsiteX2" fmla="*/ 337561 w 885137"/>
                  <a:gd name="connsiteY2" fmla="*/ 1004976 h 1028634"/>
                  <a:gd name="connsiteX3" fmla="*/ 71165 w 885137"/>
                  <a:gd name="connsiteY3" fmla="*/ 805915 h 1028634"/>
                  <a:gd name="connsiteX4" fmla="*/ 0 w 885137"/>
                  <a:gd name="connsiteY4" fmla="*/ 727615 h 1028634"/>
                  <a:gd name="connsiteX5" fmla="*/ 885137 w 885137"/>
                  <a:gd name="connsiteY5" fmla="*/ 0 h 1028634"/>
                  <a:gd name="connsiteX0" fmla="*/ 891936 w 891936"/>
                  <a:gd name="connsiteY0" fmla="*/ 0 h 1025235"/>
                  <a:gd name="connsiteX1" fmla="*/ 386672 w 891936"/>
                  <a:gd name="connsiteY1" fmla="*/ 1025235 h 1025235"/>
                  <a:gd name="connsiteX2" fmla="*/ 337561 w 891936"/>
                  <a:gd name="connsiteY2" fmla="*/ 1001577 h 1025235"/>
                  <a:gd name="connsiteX3" fmla="*/ 71165 w 891936"/>
                  <a:gd name="connsiteY3" fmla="*/ 802516 h 1025235"/>
                  <a:gd name="connsiteX4" fmla="*/ 0 w 891936"/>
                  <a:gd name="connsiteY4" fmla="*/ 724216 h 1025235"/>
                  <a:gd name="connsiteX5" fmla="*/ 891936 w 891936"/>
                  <a:gd name="connsiteY5" fmla="*/ 0 h 1025235"/>
                  <a:gd name="connsiteX0" fmla="*/ 894318 w 894318"/>
                  <a:gd name="connsiteY0" fmla="*/ 0 h 1025235"/>
                  <a:gd name="connsiteX1" fmla="*/ 389054 w 894318"/>
                  <a:gd name="connsiteY1" fmla="*/ 1025235 h 1025235"/>
                  <a:gd name="connsiteX2" fmla="*/ 339943 w 894318"/>
                  <a:gd name="connsiteY2" fmla="*/ 1001577 h 1025235"/>
                  <a:gd name="connsiteX3" fmla="*/ 73547 w 894318"/>
                  <a:gd name="connsiteY3" fmla="*/ 802516 h 1025235"/>
                  <a:gd name="connsiteX4" fmla="*/ 0 w 894318"/>
                  <a:gd name="connsiteY4" fmla="*/ 721835 h 1025235"/>
                  <a:gd name="connsiteX5" fmla="*/ 894318 w 894318"/>
                  <a:gd name="connsiteY5" fmla="*/ 0 h 1025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94318" h="1025235">
                    <a:moveTo>
                      <a:pt x="894318" y="0"/>
                    </a:moveTo>
                    <a:lnTo>
                      <a:pt x="389054" y="1025235"/>
                    </a:lnTo>
                    <a:lnTo>
                      <a:pt x="339943" y="1001577"/>
                    </a:lnTo>
                    <a:cubicBezTo>
                      <a:pt x="241665" y="948189"/>
                      <a:pt x="151994" y="880963"/>
                      <a:pt x="73547" y="802516"/>
                    </a:cubicBezTo>
                    <a:lnTo>
                      <a:pt x="0" y="721835"/>
                    </a:lnTo>
                    <a:lnTo>
                      <a:pt x="894318" y="0"/>
                    </a:lnTo>
                    <a:close/>
                  </a:path>
                </a:pathLst>
              </a:custGeom>
              <a:solidFill>
                <a:srgbClr val="3C5B9B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105" name="Group 4104"/>
          <p:cNvGrpSpPr/>
          <p:nvPr/>
        </p:nvGrpSpPr>
        <p:grpSpPr>
          <a:xfrm>
            <a:off x="854830" y="1289702"/>
            <a:ext cx="6633328" cy="4048515"/>
            <a:chOff x="-619593" y="1250906"/>
            <a:chExt cx="6567657" cy="4048515"/>
          </a:xfrm>
        </p:grpSpPr>
        <p:sp>
          <p:nvSpPr>
            <p:cNvPr id="209" name="TextBox 208"/>
            <p:cNvSpPr txBox="1"/>
            <p:nvPr/>
          </p:nvSpPr>
          <p:spPr>
            <a:xfrm>
              <a:off x="2752172" y="1488712"/>
              <a:ext cx="5645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SEO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0" name="TextBox 209"/>
            <p:cNvSpPr txBox="1"/>
            <p:nvPr/>
          </p:nvSpPr>
          <p:spPr>
            <a:xfrm>
              <a:off x="3198260" y="1787717"/>
              <a:ext cx="22442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Hunt for </a:t>
              </a: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dvertisements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3" name="TextBox 212"/>
            <p:cNvSpPr txBox="1"/>
            <p:nvPr/>
          </p:nvSpPr>
          <p:spPr>
            <a:xfrm>
              <a:off x="4208819" y="3908195"/>
              <a:ext cx="15890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LinkedIn Groups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4" name="TextBox 213"/>
            <p:cNvSpPr txBox="1"/>
            <p:nvPr/>
          </p:nvSpPr>
          <p:spPr>
            <a:xfrm>
              <a:off x="3579744" y="4550511"/>
              <a:ext cx="23683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LinkedIn Company Profile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5" name="TextBox 214"/>
            <p:cNvSpPr txBox="1"/>
            <p:nvPr/>
          </p:nvSpPr>
          <p:spPr>
            <a:xfrm>
              <a:off x="2383711" y="4991644"/>
              <a:ext cx="23807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Facebook Advertisements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6" name="TextBox 215"/>
            <p:cNvSpPr txBox="1"/>
            <p:nvPr/>
          </p:nvSpPr>
          <p:spPr>
            <a:xfrm>
              <a:off x="1159997" y="4991644"/>
              <a:ext cx="12822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Twitter Posts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0" name="TextBox 219"/>
            <p:cNvSpPr txBox="1"/>
            <p:nvPr/>
          </p:nvSpPr>
          <p:spPr>
            <a:xfrm>
              <a:off x="-619593" y="2503235"/>
              <a:ext cx="15430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Email Marketing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1" name="TextBox 220"/>
            <p:cNvSpPr txBox="1"/>
            <p:nvPr/>
          </p:nvSpPr>
          <p:spPr>
            <a:xfrm>
              <a:off x="-40012" y="1905077"/>
              <a:ext cx="15737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YouTube Banner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2" name="TextBox 221"/>
            <p:cNvSpPr txBox="1"/>
            <p:nvPr/>
          </p:nvSpPr>
          <p:spPr>
            <a:xfrm>
              <a:off x="1116363" y="1250906"/>
              <a:ext cx="14690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Lead Page Optimization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8" name="TextBox 67"/>
          <p:cNvSpPr txBox="1"/>
          <p:nvPr/>
        </p:nvSpPr>
        <p:spPr>
          <a:xfrm>
            <a:off x="114055" y="3220266"/>
            <a:ext cx="2205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LinkedIn Advertisement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486194" y="3958655"/>
            <a:ext cx="9604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Pinterest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89221" y="4653341"/>
            <a:ext cx="21443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Twitter Advertisements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5853835" y="3155945"/>
            <a:ext cx="19936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Social Media Groups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5652650" y="2508763"/>
            <a:ext cx="18415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Social Media Posts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8162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-19731" y="474721"/>
            <a:ext cx="2376692" cy="55078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Milestones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237870" y="1305721"/>
            <a:ext cx="3041314" cy="5291283"/>
            <a:chOff x="845983" y="1305721"/>
            <a:chExt cx="3041314" cy="5291283"/>
          </a:xfrm>
        </p:grpSpPr>
        <p:grpSp>
          <p:nvGrpSpPr>
            <p:cNvPr id="137" name="Group 136"/>
            <p:cNvGrpSpPr/>
            <p:nvPr/>
          </p:nvGrpSpPr>
          <p:grpSpPr>
            <a:xfrm>
              <a:off x="845983" y="2036031"/>
              <a:ext cx="3041314" cy="4560973"/>
              <a:chOff x="845983" y="1395103"/>
              <a:chExt cx="3041314" cy="4560973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1580451" y="1395103"/>
                <a:ext cx="1534212" cy="4560973"/>
                <a:chOff x="1814178" y="1395103"/>
                <a:chExt cx="2047412" cy="4560973"/>
              </a:xfrm>
            </p:grpSpPr>
            <p:grpSp>
              <p:nvGrpSpPr>
                <p:cNvPr id="8" name="Group 7"/>
                <p:cNvGrpSpPr/>
                <p:nvPr/>
              </p:nvGrpSpPr>
              <p:grpSpPr>
                <a:xfrm>
                  <a:off x="2255990" y="5138975"/>
                  <a:ext cx="1605600" cy="817101"/>
                  <a:chOff x="2255990" y="5138975"/>
                  <a:chExt cx="1605600" cy="817101"/>
                </a:xfrm>
                <a:effectLst>
                  <a:outerShdw blurRad="76200" dist="38100" dir="5400000" sx="101000" sy="101000" algn="t" rotWithShape="0">
                    <a:prstClr val="black">
                      <a:alpha val="25000"/>
                    </a:prstClr>
                  </a:outerShdw>
                </a:effectLst>
              </p:grpSpPr>
              <p:sp>
                <p:nvSpPr>
                  <p:cNvPr id="33" name="Oval 32"/>
                  <p:cNvSpPr/>
                  <p:nvPr/>
                </p:nvSpPr>
                <p:spPr>
                  <a:xfrm>
                    <a:off x="2255990" y="5138975"/>
                    <a:ext cx="1605600" cy="817101"/>
                  </a:xfrm>
                  <a:prstGeom prst="ellipse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4" name="Oval 33"/>
                  <p:cNvSpPr/>
                  <p:nvPr/>
                </p:nvSpPr>
                <p:spPr>
                  <a:xfrm>
                    <a:off x="2330176" y="5176730"/>
                    <a:ext cx="1457229" cy="741593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9" name="Group 8"/>
                <p:cNvGrpSpPr/>
                <p:nvPr/>
              </p:nvGrpSpPr>
              <p:grpSpPr>
                <a:xfrm>
                  <a:off x="1941392" y="4763376"/>
                  <a:ext cx="963658" cy="490412"/>
                  <a:chOff x="1941392" y="4763376"/>
                  <a:chExt cx="963658" cy="490412"/>
                </a:xfrm>
                <a:effectLst>
                  <a:outerShdw blurRad="76200" dist="38100" dir="5400000" sx="101000" sy="101000" algn="t" rotWithShape="0">
                    <a:prstClr val="black">
                      <a:alpha val="25000"/>
                    </a:prstClr>
                  </a:outerShdw>
                </a:effectLst>
              </p:grpSpPr>
              <p:sp>
                <p:nvSpPr>
                  <p:cNvPr id="31" name="Oval 30"/>
                  <p:cNvSpPr/>
                  <p:nvPr/>
                </p:nvSpPr>
                <p:spPr>
                  <a:xfrm>
                    <a:off x="1941392" y="4763376"/>
                    <a:ext cx="963658" cy="490412"/>
                  </a:xfrm>
                  <a:prstGeom prst="ellipse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2" name="Oval 31"/>
                  <p:cNvSpPr/>
                  <p:nvPr/>
                </p:nvSpPr>
                <p:spPr>
                  <a:xfrm>
                    <a:off x="1985917" y="4786036"/>
                    <a:ext cx="874608" cy="445093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" name="Group 9"/>
                <p:cNvGrpSpPr/>
                <p:nvPr/>
              </p:nvGrpSpPr>
              <p:grpSpPr>
                <a:xfrm>
                  <a:off x="2369583" y="4303383"/>
                  <a:ext cx="1070937" cy="545007"/>
                  <a:chOff x="2369583" y="4303383"/>
                  <a:chExt cx="1070937" cy="545007"/>
                </a:xfrm>
                <a:effectLst>
                  <a:outerShdw blurRad="76200" dist="38100" dir="5400000" sx="101000" sy="101000" algn="t" rotWithShape="0">
                    <a:prstClr val="black">
                      <a:alpha val="25000"/>
                    </a:prstClr>
                  </a:outerShdw>
                </a:effectLst>
              </p:grpSpPr>
              <p:sp>
                <p:nvSpPr>
                  <p:cNvPr id="29" name="Oval 28"/>
                  <p:cNvSpPr/>
                  <p:nvPr/>
                </p:nvSpPr>
                <p:spPr>
                  <a:xfrm>
                    <a:off x="2369583" y="4303383"/>
                    <a:ext cx="1070937" cy="545007"/>
                  </a:xfrm>
                  <a:prstGeom prst="ellipse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0" name="Oval 29"/>
                  <p:cNvSpPr/>
                  <p:nvPr/>
                </p:nvSpPr>
                <p:spPr>
                  <a:xfrm>
                    <a:off x="2419065" y="4328565"/>
                    <a:ext cx="971973" cy="494643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1" name="Group 10"/>
                <p:cNvGrpSpPr/>
                <p:nvPr/>
              </p:nvGrpSpPr>
              <p:grpSpPr>
                <a:xfrm>
                  <a:off x="1814178" y="3744444"/>
                  <a:ext cx="1252809" cy="637563"/>
                  <a:chOff x="1814178" y="3744444"/>
                  <a:chExt cx="1252809" cy="637563"/>
                </a:xfrm>
                <a:effectLst>
                  <a:outerShdw blurRad="76200" dist="38100" dir="5400000" sx="101000" sy="101000" algn="t" rotWithShape="0">
                    <a:prstClr val="black">
                      <a:alpha val="25000"/>
                    </a:prstClr>
                  </a:outerShdw>
                </a:effectLst>
              </p:grpSpPr>
              <p:sp>
                <p:nvSpPr>
                  <p:cNvPr id="27" name="Oval 26"/>
                  <p:cNvSpPr/>
                  <p:nvPr/>
                </p:nvSpPr>
                <p:spPr>
                  <a:xfrm>
                    <a:off x="1814178" y="3744444"/>
                    <a:ext cx="1252809" cy="637563"/>
                  </a:xfrm>
                  <a:prstGeom prst="ellipse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8" name="Oval 27"/>
                  <p:cNvSpPr/>
                  <p:nvPr/>
                </p:nvSpPr>
                <p:spPr>
                  <a:xfrm>
                    <a:off x="1872064" y="3773903"/>
                    <a:ext cx="1137039" cy="578646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2" name="Group 11"/>
                <p:cNvGrpSpPr/>
                <p:nvPr/>
              </p:nvGrpSpPr>
              <p:grpSpPr>
                <a:xfrm>
                  <a:off x="2227577" y="3298129"/>
                  <a:ext cx="963658" cy="490412"/>
                  <a:chOff x="2227577" y="3298129"/>
                  <a:chExt cx="963658" cy="490412"/>
                </a:xfrm>
                <a:effectLst>
                  <a:outerShdw blurRad="76200" dist="38100" dir="5400000" sx="101000" sy="101000" algn="t" rotWithShape="0">
                    <a:prstClr val="black">
                      <a:alpha val="25000"/>
                    </a:prstClr>
                  </a:outerShdw>
                </a:effectLst>
              </p:grpSpPr>
              <p:sp>
                <p:nvSpPr>
                  <p:cNvPr id="25" name="Oval 24"/>
                  <p:cNvSpPr/>
                  <p:nvPr/>
                </p:nvSpPr>
                <p:spPr>
                  <a:xfrm>
                    <a:off x="2227577" y="3298129"/>
                    <a:ext cx="963658" cy="490412"/>
                  </a:xfrm>
                  <a:prstGeom prst="ellipse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6" name="Oval 25"/>
                  <p:cNvSpPr/>
                  <p:nvPr/>
                </p:nvSpPr>
                <p:spPr>
                  <a:xfrm>
                    <a:off x="2272102" y="3320789"/>
                    <a:ext cx="874608" cy="445093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3" name="Group 12"/>
                <p:cNvGrpSpPr/>
                <p:nvPr/>
              </p:nvGrpSpPr>
              <p:grpSpPr>
                <a:xfrm>
                  <a:off x="2081626" y="2936800"/>
                  <a:ext cx="863314" cy="439346"/>
                  <a:chOff x="2081626" y="2936800"/>
                  <a:chExt cx="863314" cy="439346"/>
                </a:xfrm>
                <a:effectLst>
                  <a:outerShdw blurRad="76200" dist="38100" dir="5400000" sx="101000" sy="101000" algn="t" rotWithShape="0">
                    <a:prstClr val="black">
                      <a:alpha val="25000"/>
                    </a:prstClr>
                  </a:outerShdw>
                </a:effectLst>
              </p:grpSpPr>
              <p:sp>
                <p:nvSpPr>
                  <p:cNvPr id="23" name="Oval 22"/>
                  <p:cNvSpPr/>
                  <p:nvPr/>
                </p:nvSpPr>
                <p:spPr>
                  <a:xfrm>
                    <a:off x="2081626" y="2936800"/>
                    <a:ext cx="863314" cy="439346"/>
                  </a:xfrm>
                  <a:prstGeom prst="ellipse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4" name="Oval 23"/>
                  <p:cNvSpPr/>
                  <p:nvPr/>
                </p:nvSpPr>
                <p:spPr>
                  <a:xfrm>
                    <a:off x="2121515" y="2957100"/>
                    <a:ext cx="783536" cy="398746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4" name="Group 13"/>
                <p:cNvGrpSpPr/>
                <p:nvPr/>
              </p:nvGrpSpPr>
              <p:grpSpPr>
                <a:xfrm>
                  <a:off x="2196916" y="2467928"/>
                  <a:ext cx="1035394" cy="526919"/>
                  <a:chOff x="2196916" y="2467928"/>
                  <a:chExt cx="1035394" cy="526919"/>
                </a:xfrm>
                <a:effectLst>
                  <a:outerShdw blurRad="76200" dist="38100" dir="5400000" sx="101000" sy="101000" algn="t" rotWithShape="0">
                    <a:prstClr val="black">
                      <a:alpha val="25000"/>
                    </a:prstClr>
                  </a:outerShdw>
                </a:effectLst>
              </p:grpSpPr>
              <p:sp>
                <p:nvSpPr>
                  <p:cNvPr id="21" name="Oval 20"/>
                  <p:cNvSpPr/>
                  <p:nvPr/>
                </p:nvSpPr>
                <p:spPr>
                  <a:xfrm>
                    <a:off x="2196916" y="2467928"/>
                    <a:ext cx="1035394" cy="526919"/>
                  </a:xfrm>
                  <a:prstGeom prst="ellipse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2" name="Oval 21"/>
                  <p:cNvSpPr/>
                  <p:nvPr/>
                </p:nvSpPr>
                <p:spPr>
                  <a:xfrm>
                    <a:off x="2244756" y="2492275"/>
                    <a:ext cx="939715" cy="478227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5" name="Group 14"/>
                <p:cNvGrpSpPr/>
                <p:nvPr/>
              </p:nvGrpSpPr>
              <p:grpSpPr>
                <a:xfrm>
                  <a:off x="1922368" y="1946401"/>
                  <a:ext cx="1135773" cy="578003"/>
                  <a:chOff x="1922368" y="1946401"/>
                  <a:chExt cx="1135773" cy="578003"/>
                </a:xfrm>
                <a:effectLst>
                  <a:outerShdw blurRad="76200" dist="38100" dir="5400000" sx="101000" sy="101000" algn="t" rotWithShape="0">
                    <a:prstClr val="black">
                      <a:alpha val="25000"/>
                    </a:prstClr>
                  </a:outerShdw>
                </a:effectLst>
              </p:grpSpPr>
              <p:sp>
                <p:nvSpPr>
                  <p:cNvPr id="19" name="Oval 18"/>
                  <p:cNvSpPr/>
                  <p:nvPr/>
                </p:nvSpPr>
                <p:spPr>
                  <a:xfrm>
                    <a:off x="1922368" y="1946401"/>
                    <a:ext cx="1135773" cy="578003"/>
                  </a:xfrm>
                  <a:prstGeom prst="ellipse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0" name="Oval 19"/>
                  <p:cNvSpPr/>
                  <p:nvPr/>
                </p:nvSpPr>
                <p:spPr>
                  <a:xfrm>
                    <a:off x="1974846" y="1973108"/>
                    <a:ext cx="1030818" cy="524590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6" name="Group 15"/>
                <p:cNvGrpSpPr/>
                <p:nvPr/>
              </p:nvGrpSpPr>
              <p:grpSpPr>
                <a:xfrm>
                  <a:off x="2096537" y="1395103"/>
                  <a:ext cx="1135773" cy="578003"/>
                  <a:chOff x="2096537" y="1395103"/>
                  <a:chExt cx="1135773" cy="578003"/>
                </a:xfrm>
                <a:effectLst>
                  <a:outerShdw blurRad="76200" dist="38100" dir="5400000" sx="101000" sy="101000" algn="t" rotWithShape="0">
                    <a:prstClr val="black">
                      <a:alpha val="25000"/>
                    </a:prstClr>
                  </a:outerShdw>
                </a:effectLst>
              </p:grpSpPr>
              <p:sp>
                <p:nvSpPr>
                  <p:cNvPr id="17" name="Oval 16"/>
                  <p:cNvSpPr/>
                  <p:nvPr/>
                </p:nvSpPr>
                <p:spPr>
                  <a:xfrm>
                    <a:off x="2096537" y="1395103"/>
                    <a:ext cx="1135773" cy="578003"/>
                  </a:xfrm>
                  <a:prstGeom prst="ellipse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8" name="Oval 17"/>
                  <p:cNvSpPr/>
                  <p:nvPr/>
                </p:nvSpPr>
                <p:spPr>
                  <a:xfrm>
                    <a:off x="2149015" y="1421810"/>
                    <a:ext cx="1030818" cy="524590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sp>
            <p:nvSpPr>
              <p:cNvPr id="76" name="Freeform 75"/>
              <p:cNvSpPr/>
              <p:nvPr/>
            </p:nvSpPr>
            <p:spPr>
              <a:xfrm rot="5400000" flipH="1">
                <a:off x="1203178" y="1978389"/>
                <a:ext cx="265176" cy="652565"/>
              </a:xfrm>
              <a:custGeom>
                <a:avLst/>
                <a:gdLst>
                  <a:gd name="connsiteX0" fmla="*/ 262296 w 262296"/>
                  <a:gd name="connsiteY0" fmla="*/ 111163 h 614746"/>
                  <a:gd name="connsiteX1" fmla="*/ 262296 w 262296"/>
                  <a:gd name="connsiteY1" fmla="*/ 614746 h 614746"/>
                  <a:gd name="connsiteX2" fmla="*/ 0 w 262296"/>
                  <a:gd name="connsiteY2" fmla="*/ 614746 h 614746"/>
                  <a:gd name="connsiteX3" fmla="*/ 0 w 262296"/>
                  <a:gd name="connsiteY3" fmla="*/ 111163 h 614746"/>
                  <a:gd name="connsiteX4" fmla="*/ 141581 w 262296"/>
                  <a:gd name="connsiteY4" fmla="*/ 111163 h 614746"/>
                  <a:gd name="connsiteX5" fmla="*/ 173029 w 262296"/>
                  <a:gd name="connsiteY5" fmla="*/ 0 h 614746"/>
                  <a:gd name="connsiteX6" fmla="*/ 204477 w 262296"/>
                  <a:gd name="connsiteY6" fmla="*/ 111163 h 614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2296" h="614746">
                    <a:moveTo>
                      <a:pt x="262296" y="111163"/>
                    </a:moveTo>
                    <a:lnTo>
                      <a:pt x="262296" y="614746"/>
                    </a:lnTo>
                    <a:lnTo>
                      <a:pt x="0" y="614746"/>
                    </a:lnTo>
                    <a:lnTo>
                      <a:pt x="0" y="111163"/>
                    </a:lnTo>
                    <a:lnTo>
                      <a:pt x="141581" y="111163"/>
                    </a:lnTo>
                    <a:lnTo>
                      <a:pt x="173029" y="0"/>
                    </a:lnTo>
                    <a:lnTo>
                      <a:pt x="204477" y="111163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Freeform 76"/>
              <p:cNvSpPr/>
              <p:nvPr/>
            </p:nvSpPr>
            <p:spPr>
              <a:xfrm rot="5400000" flipH="1">
                <a:off x="1327542" y="2890832"/>
                <a:ext cx="265176" cy="652565"/>
              </a:xfrm>
              <a:custGeom>
                <a:avLst/>
                <a:gdLst>
                  <a:gd name="connsiteX0" fmla="*/ 262296 w 262296"/>
                  <a:gd name="connsiteY0" fmla="*/ 111163 h 614746"/>
                  <a:gd name="connsiteX1" fmla="*/ 262296 w 262296"/>
                  <a:gd name="connsiteY1" fmla="*/ 614746 h 614746"/>
                  <a:gd name="connsiteX2" fmla="*/ 0 w 262296"/>
                  <a:gd name="connsiteY2" fmla="*/ 614746 h 614746"/>
                  <a:gd name="connsiteX3" fmla="*/ 0 w 262296"/>
                  <a:gd name="connsiteY3" fmla="*/ 111163 h 614746"/>
                  <a:gd name="connsiteX4" fmla="*/ 141581 w 262296"/>
                  <a:gd name="connsiteY4" fmla="*/ 111163 h 614746"/>
                  <a:gd name="connsiteX5" fmla="*/ 173029 w 262296"/>
                  <a:gd name="connsiteY5" fmla="*/ 0 h 614746"/>
                  <a:gd name="connsiteX6" fmla="*/ 204477 w 262296"/>
                  <a:gd name="connsiteY6" fmla="*/ 111163 h 614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2296" h="614746">
                    <a:moveTo>
                      <a:pt x="262296" y="111163"/>
                    </a:moveTo>
                    <a:lnTo>
                      <a:pt x="262296" y="614746"/>
                    </a:lnTo>
                    <a:lnTo>
                      <a:pt x="0" y="614746"/>
                    </a:lnTo>
                    <a:lnTo>
                      <a:pt x="0" y="111163"/>
                    </a:lnTo>
                    <a:lnTo>
                      <a:pt x="141581" y="111163"/>
                    </a:lnTo>
                    <a:lnTo>
                      <a:pt x="173029" y="0"/>
                    </a:lnTo>
                    <a:lnTo>
                      <a:pt x="204477" y="111163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Freeform 77"/>
              <p:cNvSpPr/>
              <p:nvPr/>
            </p:nvSpPr>
            <p:spPr>
              <a:xfrm rot="5400000" flipH="1">
                <a:off x="1109666" y="3799008"/>
                <a:ext cx="265176" cy="652565"/>
              </a:xfrm>
              <a:custGeom>
                <a:avLst/>
                <a:gdLst>
                  <a:gd name="connsiteX0" fmla="*/ 262296 w 262296"/>
                  <a:gd name="connsiteY0" fmla="*/ 111163 h 614746"/>
                  <a:gd name="connsiteX1" fmla="*/ 262296 w 262296"/>
                  <a:gd name="connsiteY1" fmla="*/ 614746 h 614746"/>
                  <a:gd name="connsiteX2" fmla="*/ 0 w 262296"/>
                  <a:gd name="connsiteY2" fmla="*/ 614746 h 614746"/>
                  <a:gd name="connsiteX3" fmla="*/ 0 w 262296"/>
                  <a:gd name="connsiteY3" fmla="*/ 111163 h 614746"/>
                  <a:gd name="connsiteX4" fmla="*/ 141581 w 262296"/>
                  <a:gd name="connsiteY4" fmla="*/ 111163 h 614746"/>
                  <a:gd name="connsiteX5" fmla="*/ 173029 w 262296"/>
                  <a:gd name="connsiteY5" fmla="*/ 0 h 614746"/>
                  <a:gd name="connsiteX6" fmla="*/ 204477 w 262296"/>
                  <a:gd name="connsiteY6" fmla="*/ 111163 h 614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2296" h="614746">
                    <a:moveTo>
                      <a:pt x="262296" y="111163"/>
                    </a:moveTo>
                    <a:lnTo>
                      <a:pt x="262296" y="614746"/>
                    </a:lnTo>
                    <a:lnTo>
                      <a:pt x="0" y="614746"/>
                    </a:lnTo>
                    <a:lnTo>
                      <a:pt x="0" y="111163"/>
                    </a:lnTo>
                    <a:lnTo>
                      <a:pt x="141581" y="111163"/>
                    </a:lnTo>
                    <a:lnTo>
                      <a:pt x="173029" y="0"/>
                    </a:lnTo>
                    <a:lnTo>
                      <a:pt x="204477" y="111163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Freeform 78"/>
              <p:cNvSpPr/>
              <p:nvPr/>
            </p:nvSpPr>
            <p:spPr>
              <a:xfrm rot="5400000" flipH="1">
                <a:off x="1199207" y="4733067"/>
                <a:ext cx="265176" cy="652565"/>
              </a:xfrm>
              <a:custGeom>
                <a:avLst/>
                <a:gdLst>
                  <a:gd name="connsiteX0" fmla="*/ 262296 w 262296"/>
                  <a:gd name="connsiteY0" fmla="*/ 111163 h 614746"/>
                  <a:gd name="connsiteX1" fmla="*/ 262296 w 262296"/>
                  <a:gd name="connsiteY1" fmla="*/ 614746 h 614746"/>
                  <a:gd name="connsiteX2" fmla="*/ 0 w 262296"/>
                  <a:gd name="connsiteY2" fmla="*/ 614746 h 614746"/>
                  <a:gd name="connsiteX3" fmla="*/ 0 w 262296"/>
                  <a:gd name="connsiteY3" fmla="*/ 111163 h 614746"/>
                  <a:gd name="connsiteX4" fmla="*/ 141581 w 262296"/>
                  <a:gd name="connsiteY4" fmla="*/ 111163 h 614746"/>
                  <a:gd name="connsiteX5" fmla="*/ 173029 w 262296"/>
                  <a:gd name="connsiteY5" fmla="*/ 0 h 614746"/>
                  <a:gd name="connsiteX6" fmla="*/ 204477 w 262296"/>
                  <a:gd name="connsiteY6" fmla="*/ 111163 h 614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2296" h="614746">
                    <a:moveTo>
                      <a:pt x="262296" y="111163"/>
                    </a:moveTo>
                    <a:lnTo>
                      <a:pt x="262296" y="614746"/>
                    </a:lnTo>
                    <a:lnTo>
                      <a:pt x="0" y="614746"/>
                    </a:lnTo>
                    <a:lnTo>
                      <a:pt x="0" y="111163"/>
                    </a:lnTo>
                    <a:lnTo>
                      <a:pt x="141581" y="111163"/>
                    </a:lnTo>
                    <a:lnTo>
                      <a:pt x="173029" y="0"/>
                    </a:lnTo>
                    <a:lnTo>
                      <a:pt x="204477" y="111163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Freeform 80"/>
              <p:cNvSpPr/>
              <p:nvPr/>
            </p:nvSpPr>
            <p:spPr>
              <a:xfrm rot="16200000">
                <a:off x="3359967" y="5183191"/>
                <a:ext cx="262296" cy="706635"/>
              </a:xfrm>
              <a:custGeom>
                <a:avLst/>
                <a:gdLst>
                  <a:gd name="connsiteX0" fmla="*/ 262296 w 262296"/>
                  <a:gd name="connsiteY0" fmla="*/ 111163 h 614746"/>
                  <a:gd name="connsiteX1" fmla="*/ 262296 w 262296"/>
                  <a:gd name="connsiteY1" fmla="*/ 614746 h 614746"/>
                  <a:gd name="connsiteX2" fmla="*/ 0 w 262296"/>
                  <a:gd name="connsiteY2" fmla="*/ 614746 h 614746"/>
                  <a:gd name="connsiteX3" fmla="*/ 0 w 262296"/>
                  <a:gd name="connsiteY3" fmla="*/ 111163 h 614746"/>
                  <a:gd name="connsiteX4" fmla="*/ 141581 w 262296"/>
                  <a:gd name="connsiteY4" fmla="*/ 111163 h 614746"/>
                  <a:gd name="connsiteX5" fmla="*/ 173029 w 262296"/>
                  <a:gd name="connsiteY5" fmla="*/ 0 h 614746"/>
                  <a:gd name="connsiteX6" fmla="*/ 204477 w 262296"/>
                  <a:gd name="connsiteY6" fmla="*/ 111163 h 614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2296" h="614746">
                    <a:moveTo>
                      <a:pt x="262296" y="111163"/>
                    </a:moveTo>
                    <a:lnTo>
                      <a:pt x="262296" y="614746"/>
                    </a:lnTo>
                    <a:lnTo>
                      <a:pt x="0" y="614746"/>
                    </a:lnTo>
                    <a:lnTo>
                      <a:pt x="0" y="111163"/>
                    </a:lnTo>
                    <a:lnTo>
                      <a:pt x="141581" y="111163"/>
                    </a:lnTo>
                    <a:lnTo>
                      <a:pt x="173029" y="0"/>
                    </a:lnTo>
                    <a:lnTo>
                      <a:pt x="204477" y="111163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Freeform 81"/>
              <p:cNvSpPr/>
              <p:nvPr/>
            </p:nvSpPr>
            <p:spPr>
              <a:xfrm rot="16200000">
                <a:off x="3044313" y="4250318"/>
                <a:ext cx="262296" cy="706635"/>
              </a:xfrm>
              <a:custGeom>
                <a:avLst/>
                <a:gdLst>
                  <a:gd name="connsiteX0" fmla="*/ 262296 w 262296"/>
                  <a:gd name="connsiteY0" fmla="*/ 111163 h 614746"/>
                  <a:gd name="connsiteX1" fmla="*/ 262296 w 262296"/>
                  <a:gd name="connsiteY1" fmla="*/ 614746 h 614746"/>
                  <a:gd name="connsiteX2" fmla="*/ 0 w 262296"/>
                  <a:gd name="connsiteY2" fmla="*/ 614746 h 614746"/>
                  <a:gd name="connsiteX3" fmla="*/ 0 w 262296"/>
                  <a:gd name="connsiteY3" fmla="*/ 111163 h 614746"/>
                  <a:gd name="connsiteX4" fmla="*/ 141581 w 262296"/>
                  <a:gd name="connsiteY4" fmla="*/ 111163 h 614746"/>
                  <a:gd name="connsiteX5" fmla="*/ 173029 w 262296"/>
                  <a:gd name="connsiteY5" fmla="*/ 0 h 614746"/>
                  <a:gd name="connsiteX6" fmla="*/ 204477 w 262296"/>
                  <a:gd name="connsiteY6" fmla="*/ 111163 h 614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2296" h="614746">
                    <a:moveTo>
                      <a:pt x="262296" y="111163"/>
                    </a:moveTo>
                    <a:lnTo>
                      <a:pt x="262296" y="614746"/>
                    </a:lnTo>
                    <a:lnTo>
                      <a:pt x="0" y="614746"/>
                    </a:lnTo>
                    <a:lnTo>
                      <a:pt x="0" y="111163"/>
                    </a:lnTo>
                    <a:lnTo>
                      <a:pt x="141581" y="111163"/>
                    </a:lnTo>
                    <a:lnTo>
                      <a:pt x="173029" y="0"/>
                    </a:lnTo>
                    <a:lnTo>
                      <a:pt x="204477" y="111163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Freeform 82"/>
              <p:cNvSpPr/>
              <p:nvPr/>
            </p:nvSpPr>
            <p:spPr>
              <a:xfrm rot="16200000">
                <a:off x="2847900" y="3217280"/>
                <a:ext cx="262296" cy="706635"/>
              </a:xfrm>
              <a:custGeom>
                <a:avLst/>
                <a:gdLst>
                  <a:gd name="connsiteX0" fmla="*/ 262296 w 262296"/>
                  <a:gd name="connsiteY0" fmla="*/ 111163 h 614746"/>
                  <a:gd name="connsiteX1" fmla="*/ 262296 w 262296"/>
                  <a:gd name="connsiteY1" fmla="*/ 614746 h 614746"/>
                  <a:gd name="connsiteX2" fmla="*/ 0 w 262296"/>
                  <a:gd name="connsiteY2" fmla="*/ 614746 h 614746"/>
                  <a:gd name="connsiteX3" fmla="*/ 0 w 262296"/>
                  <a:gd name="connsiteY3" fmla="*/ 111163 h 614746"/>
                  <a:gd name="connsiteX4" fmla="*/ 141581 w 262296"/>
                  <a:gd name="connsiteY4" fmla="*/ 111163 h 614746"/>
                  <a:gd name="connsiteX5" fmla="*/ 173029 w 262296"/>
                  <a:gd name="connsiteY5" fmla="*/ 0 h 614746"/>
                  <a:gd name="connsiteX6" fmla="*/ 204477 w 262296"/>
                  <a:gd name="connsiteY6" fmla="*/ 111163 h 614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2296" h="614746">
                    <a:moveTo>
                      <a:pt x="262296" y="111163"/>
                    </a:moveTo>
                    <a:lnTo>
                      <a:pt x="262296" y="614746"/>
                    </a:lnTo>
                    <a:lnTo>
                      <a:pt x="0" y="614746"/>
                    </a:lnTo>
                    <a:lnTo>
                      <a:pt x="0" y="111163"/>
                    </a:lnTo>
                    <a:lnTo>
                      <a:pt x="141581" y="111163"/>
                    </a:lnTo>
                    <a:lnTo>
                      <a:pt x="173029" y="0"/>
                    </a:lnTo>
                    <a:lnTo>
                      <a:pt x="204477" y="111163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Freeform 83"/>
              <p:cNvSpPr/>
              <p:nvPr/>
            </p:nvSpPr>
            <p:spPr>
              <a:xfrm rot="16200000">
                <a:off x="2887459" y="2415555"/>
                <a:ext cx="262296" cy="706635"/>
              </a:xfrm>
              <a:custGeom>
                <a:avLst/>
                <a:gdLst>
                  <a:gd name="connsiteX0" fmla="*/ 262296 w 262296"/>
                  <a:gd name="connsiteY0" fmla="*/ 111163 h 614746"/>
                  <a:gd name="connsiteX1" fmla="*/ 262296 w 262296"/>
                  <a:gd name="connsiteY1" fmla="*/ 614746 h 614746"/>
                  <a:gd name="connsiteX2" fmla="*/ 0 w 262296"/>
                  <a:gd name="connsiteY2" fmla="*/ 614746 h 614746"/>
                  <a:gd name="connsiteX3" fmla="*/ 0 w 262296"/>
                  <a:gd name="connsiteY3" fmla="*/ 111163 h 614746"/>
                  <a:gd name="connsiteX4" fmla="*/ 141581 w 262296"/>
                  <a:gd name="connsiteY4" fmla="*/ 111163 h 614746"/>
                  <a:gd name="connsiteX5" fmla="*/ 173029 w 262296"/>
                  <a:gd name="connsiteY5" fmla="*/ 0 h 614746"/>
                  <a:gd name="connsiteX6" fmla="*/ 204477 w 262296"/>
                  <a:gd name="connsiteY6" fmla="*/ 111163 h 614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2296" h="614746">
                    <a:moveTo>
                      <a:pt x="262296" y="111163"/>
                    </a:moveTo>
                    <a:lnTo>
                      <a:pt x="262296" y="614746"/>
                    </a:lnTo>
                    <a:lnTo>
                      <a:pt x="0" y="614746"/>
                    </a:lnTo>
                    <a:lnTo>
                      <a:pt x="0" y="111163"/>
                    </a:lnTo>
                    <a:lnTo>
                      <a:pt x="141581" y="111163"/>
                    </a:lnTo>
                    <a:lnTo>
                      <a:pt x="173029" y="0"/>
                    </a:lnTo>
                    <a:lnTo>
                      <a:pt x="204477" y="111163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Freeform 84"/>
              <p:cNvSpPr/>
              <p:nvPr/>
            </p:nvSpPr>
            <p:spPr>
              <a:xfrm rot="16200000">
                <a:off x="2871023" y="1367025"/>
                <a:ext cx="262296" cy="706635"/>
              </a:xfrm>
              <a:custGeom>
                <a:avLst/>
                <a:gdLst>
                  <a:gd name="connsiteX0" fmla="*/ 262296 w 262296"/>
                  <a:gd name="connsiteY0" fmla="*/ 111163 h 614746"/>
                  <a:gd name="connsiteX1" fmla="*/ 262296 w 262296"/>
                  <a:gd name="connsiteY1" fmla="*/ 614746 h 614746"/>
                  <a:gd name="connsiteX2" fmla="*/ 0 w 262296"/>
                  <a:gd name="connsiteY2" fmla="*/ 614746 h 614746"/>
                  <a:gd name="connsiteX3" fmla="*/ 0 w 262296"/>
                  <a:gd name="connsiteY3" fmla="*/ 111163 h 614746"/>
                  <a:gd name="connsiteX4" fmla="*/ 141581 w 262296"/>
                  <a:gd name="connsiteY4" fmla="*/ 111163 h 614746"/>
                  <a:gd name="connsiteX5" fmla="*/ 173029 w 262296"/>
                  <a:gd name="connsiteY5" fmla="*/ 0 h 614746"/>
                  <a:gd name="connsiteX6" fmla="*/ 204477 w 262296"/>
                  <a:gd name="connsiteY6" fmla="*/ 111163 h 614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2296" h="614746">
                    <a:moveTo>
                      <a:pt x="262296" y="111163"/>
                    </a:moveTo>
                    <a:lnTo>
                      <a:pt x="262296" y="614746"/>
                    </a:lnTo>
                    <a:lnTo>
                      <a:pt x="0" y="614746"/>
                    </a:lnTo>
                    <a:lnTo>
                      <a:pt x="0" y="111163"/>
                    </a:lnTo>
                    <a:lnTo>
                      <a:pt x="141581" y="111163"/>
                    </a:lnTo>
                    <a:lnTo>
                      <a:pt x="173029" y="0"/>
                    </a:lnTo>
                    <a:lnTo>
                      <a:pt x="204477" y="111163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1813633" y="1445174"/>
                <a:ext cx="764498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Text Here</a:t>
                </a:r>
                <a:endParaRPr lang="en-US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1703767" y="2003980"/>
                <a:ext cx="764498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Text Here</a:t>
                </a:r>
                <a:endParaRPr lang="en-US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TextBox 93"/>
              <p:cNvSpPr txBox="1"/>
              <p:nvPr/>
            </p:nvSpPr>
            <p:spPr>
              <a:xfrm>
                <a:off x="1877346" y="2485739"/>
                <a:ext cx="764498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Text Here</a:t>
                </a:r>
                <a:endParaRPr lang="en-US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TextBox 94"/>
              <p:cNvSpPr txBox="1"/>
              <p:nvPr/>
            </p:nvSpPr>
            <p:spPr>
              <a:xfrm>
                <a:off x="1713717" y="2927572"/>
                <a:ext cx="764498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Text Here</a:t>
                </a:r>
                <a:endParaRPr lang="en-US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>
                <a:off x="1871854" y="3323441"/>
                <a:ext cx="764498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Text Here</a:t>
                </a:r>
                <a:endParaRPr lang="en-US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1663281" y="3829834"/>
                <a:ext cx="764498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Text Here</a:t>
                </a:r>
                <a:endParaRPr lang="en-US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2016213" y="4342176"/>
                <a:ext cx="764498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Text Here</a:t>
                </a:r>
                <a:endParaRPr lang="en-US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>
                <a:off x="2138645" y="5311163"/>
                <a:ext cx="764498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Text Here</a:t>
                </a:r>
                <a:endParaRPr lang="en-US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TextBox 100"/>
              <p:cNvSpPr txBox="1"/>
              <p:nvPr/>
            </p:nvSpPr>
            <p:spPr>
              <a:xfrm>
                <a:off x="1646385" y="4775728"/>
                <a:ext cx="764498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Text Here</a:t>
                </a:r>
                <a:endParaRPr lang="en-US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TextBox 101"/>
              <p:cNvSpPr txBox="1"/>
              <p:nvPr/>
            </p:nvSpPr>
            <p:spPr>
              <a:xfrm>
                <a:off x="2866442" y="1588060"/>
                <a:ext cx="51603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2011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TextBox 102"/>
              <p:cNvSpPr txBox="1"/>
              <p:nvPr/>
            </p:nvSpPr>
            <p:spPr>
              <a:xfrm>
                <a:off x="1075013" y="2175185"/>
                <a:ext cx="516039" cy="2609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2011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TextBox 103"/>
              <p:cNvSpPr txBox="1"/>
              <p:nvPr/>
            </p:nvSpPr>
            <p:spPr>
              <a:xfrm>
                <a:off x="2881264" y="2625120"/>
                <a:ext cx="51603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2011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TextBox 104"/>
              <p:cNvSpPr txBox="1"/>
              <p:nvPr/>
            </p:nvSpPr>
            <p:spPr>
              <a:xfrm>
                <a:off x="1207711" y="3097514"/>
                <a:ext cx="524503" cy="2458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2012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TextBox 105"/>
              <p:cNvSpPr txBox="1"/>
              <p:nvPr/>
            </p:nvSpPr>
            <p:spPr>
              <a:xfrm>
                <a:off x="2841500" y="3431749"/>
                <a:ext cx="52450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2012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TextBox 106"/>
              <p:cNvSpPr txBox="1"/>
              <p:nvPr/>
            </p:nvSpPr>
            <p:spPr>
              <a:xfrm>
                <a:off x="1005600" y="3987406"/>
                <a:ext cx="52450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2012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TextBox 107"/>
              <p:cNvSpPr txBox="1"/>
              <p:nvPr/>
            </p:nvSpPr>
            <p:spPr>
              <a:xfrm>
                <a:off x="3051509" y="4472478"/>
                <a:ext cx="524503" cy="2853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2013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TextBox 108"/>
              <p:cNvSpPr txBox="1"/>
              <p:nvPr/>
            </p:nvSpPr>
            <p:spPr>
              <a:xfrm>
                <a:off x="1079953" y="4927313"/>
                <a:ext cx="524503" cy="2853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2013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TextBox 109"/>
              <p:cNvSpPr txBox="1"/>
              <p:nvPr/>
            </p:nvSpPr>
            <p:spPr>
              <a:xfrm>
                <a:off x="3362794" y="5400204"/>
                <a:ext cx="524503" cy="2853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2013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TextBox 111"/>
              <p:cNvSpPr txBox="1"/>
              <p:nvPr/>
            </p:nvSpPr>
            <p:spPr>
              <a:xfrm>
                <a:off x="2696839" y="1582979"/>
                <a:ext cx="307777" cy="297517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pPr algn="ctr"/>
                <a:r>
                  <a:rPr lang="en-US" sz="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JAN</a:t>
                </a:r>
                <a:endParaRPr 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TextBox 112"/>
              <p:cNvSpPr txBox="1"/>
              <p:nvPr/>
            </p:nvSpPr>
            <p:spPr>
              <a:xfrm>
                <a:off x="946728" y="2147923"/>
                <a:ext cx="307777" cy="319959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pPr algn="ctr"/>
                <a:r>
                  <a:rPr lang="en-US" sz="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MAY</a:t>
                </a:r>
                <a:endParaRPr 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TextBox 113"/>
              <p:cNvSpPr txBox="1"/>
              <p:nvPr/>
            </p:nvSpPr>
            <p:spPr>
              <a:xfrm>
                <a:off x="2712399" y="2621193"/>
                <a:ext cx="307777" cy="299121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pPr algn="ctr"/>
                <a:r>
                  <a:rPr lang="en-US" sz="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SEP</a:t>
                </a:r>
                <a:endParaRPr 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TextBox 114"/>
              <p:cNvSpPr txBox="1"/>
              <p:nvPr/>
            </p:nvSpPr>
            <p:spPr>
              <a:xfrm>
                <a:off x="1080950" y="3078271"/>
                <a:ext cx="307777" cy="297517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pPr algn="ctr"/>
                <a:r>
                  <a:rPr lang="en-US" sz="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FEB</a:t>
                </a:r>
                <a:endParaRPr 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TextBox 115"/>
              <p:cNvSpPr txBox="1"/>
              <p:nvPr/>
            </p:nvSpPr>
            <p:spPr>
              <a:xfrm>
                <a:off x="2682117" y="3427675"/>
                <a:ext cx="307777" cy="297517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pPr algn="ctr"/>
                <a:r>
                  <a:rPr lang="en-US" sz="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JUN</a:t>
                </a:r>
                <a:endParaRPr 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TextBox 116"/>
              <p:cNvSpPr txBox="1"/>
              <p:nvPr/>
            </p:nvSpPr>
            <p:spPr>
              <a:xfrm>
                <a:off x="845983" y="3975598"/>
                <a:ext cx="307777" cy="308739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pPr algn="ctr"/>
                <a:r>
                  <a:rPr lang="en-US" sz="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OCT</a:t>
                </a:r>
                <a:endParaRPr 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TextBox 117"/>
              <p:cNvSpPr txBox="1"/>
              <p:nvPr/>
            </p:nvSpPr>
            <p:spPr>
              <a:xfrm>
                <a:off x="2874960" y="4459970"/>
                <a:ext cx="307777" cy="297517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pPr algn="ctr"/>
                <a:r>
                  <a:rPr lang="en-US" sz="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JAN</a:t>
                </a:r>
                <a:endParaRPr 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TextBox 118"/>
              <p:cNvSpPr txBox="1"/>
              <p:nvPr/>
            </p:nvSpPr>
            <p:spPr>
              <a:xfrm>
                <a:off x="935881" y="4901231"/>
                <a:ext cx="307777" cy="308739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pPr algn="ctr"/>
                <a:r>
                  <a:rPr lang="en-US" sz="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APR</a:t>
                </a:r>
                <a:endParaRPr 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TextBox 119"/>
              <p:cNvSpPr txBox="1"/>
              <p:nvPr/>
            </p:nvSpPr>
            <p:spPr>
              <a:xfrm>
                <a:off x="3199759" y="5376197"/>
                <a:ext cx="307777" cy="319959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pPr algn="ctr"/>
                <a:r>
                  <a:rPr lang="en-US" sz="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AUG</a:t>
                </a:r>
                <a:endParaRPr 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" name="TextBox 2"/>
            <p:cNvSpPr txBox="1"/>
            <p:nvPr/>
          </p:nvSpPr>
          <p:spPr>
            <a:xfrm>
              <a:off x="1694138" y="1305721"/>
              <a:ext cx="106792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History</a:t>
              </a:r>
              <a:endParaRPr lang="en-US" sz="2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592255" y="1305721"/>
            <a:ext cx="2769143" cy="5152977"/>
            <a:chOff x="5829760" y="1305721"/>
            <a:chExt cx="2769143" cy="5152977"/>
          </a:xfrm>
        </p:grpSpPr>
        <p:grpSp>
          <p:nvGrpSpPr>
            <p:cNvPr id="138" name="Group 137"/>
            <p:cNvGrpSpPr/>
            <p:nvPr/>
          </p:nvGrpSpPr>
          <p:grpSpPr>
            <a:xfrm>
              <a:off x="5829760" y="2000197"/>
              <a:ext cx="2769143" cy="4458501"/>
              <a:chOff x="5734757" y="2156163"/>
              <a:chExt cx="2769143" cy="4458501"/>
            </a:xfrm>
          </p:grpSpPr>
          <p:grpSp>
            <p:nvGrpSpPr>
              <p:cNvPr id="37" name="Group 36"/>
              <p:cNvGrpSpPr/>
              <p:nvPr/>
            </p:nvGrpSpPr>
            <p:grpSpPr>
              <a:xfrm>
                <a:off x="5917380" y="2156163"/>
                <a:ext cx="2155996" cy="4458501"/>
                <a:chOff x="5758356" y="2156163"/>
                <a:chExt cx="2155996" cy="4458501"/>
              </a:xfrm>
            </p:grpSpPr>
            <p:grpSp>
              <p:nvGrpSpPr>
                <p:cNvPr id="38" name="Group 37"/>
                <p:cNvGrpSpPr/>
                <p:nvPr/>
              </p:nvGrpSpPr>
              <p:grpSpPr>
                <a:xfrm>
                  <a:off x="5758356" y="5236434"/>
                  <a:ext cx="1844748" cy="1378230"/>
                  <a:chOff x="5661372" y="5236434"/>
                  <a:chExt cx="1844748" cy="1378230"/>
                </a:xfrm>
                <a:effectLst>
                  <a:outerShdw blurRad="76200" dist="38100" dir="5400000" sx="101000" sy="101000" algn="t" rotWithShape="0">
                    <a:prstClr val="black">
                      <a:alpha val="25000"/>
                    </a:prstClr>
                  </a:outerShdw>
                </a:effectLst>
              </p:grpSpPr>
              <p:sp>
                <p:nvSpPr>
                  <p:cNvPr id="51" name="Oval 50"/>
                  <p:cNvSpPr/>
                  <p:nvPr/>
                </p:nvSpPr>
                <p:spPr>
                  <a:xfrm>
                    <a:off x="5661372" y="5236434"/>
                    <a:ext cx="1844748" cy="1378230"/>
                  </a:xfrm>
                  <a:prstGeom prst="ellipse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2" name="Oval 51"/>
                  <p:cNvSpPr/>
                  <p:nvPr/>
                </p:nvSpPr>
                <p:spPr>
                  <a:xfrm>
                    <a:off x="5746608" y="5300116"/>
                    <a:ext cx="1674277" cy="1250869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9" name="Group 38"/>
                <p:cNvGrpSpPr/>
                <p:nvPr/>
              </p:nvGrpSpPr>
              <p:grpSpPr>
                <a:xfrm>
                  <a:off x="6317921" y="4483504"/>
                  <a:ext cx="1596431" cy="1192709"/>
                  <a:chOff x="6442614" y="4483504"/>
                  <a:chExt cx="1596431" cy="1192709"/>
                </a:xfrm>
                <a:effectLst>
                  <a:outerShdw blurRad="76200" dist="38100" dir="5400000" sx="101000" sy="101000" algn="t" rotWithShape="0">
                    <a:prstClr val="black">
                      <a:alpha val="25000"/>
                    </a:prstClr>
                  </a:outerShdw>
                </a:effectLst>
              </p:grpSpPr>
              <p:sp>
                <p:nvSpPr>
                  <p:cNvPr id="49" name="Oval 48"/>
                  <p:cNvSpPr/>
                  <p:nvPr/>
                </p:nvSpPr>
                <p:spPr>
                  <a:xfrm>
                    <a:off x="6442614" y="4483504"/>
                    <a:ext cx="1596431" cy="1192709"/>
                  </a:xfrm>
                  <a:prstGeom prst="ellipse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0" name="Oval 49"/>
                  <p:cNvSpPr/>
                  <p:nvPr/>
                </p:nvSpPr>
                <p:spPr>
                  <a:xfrm>
                    <a:off x="6516376" y="4538614"/>
                    <a:ext cx="1448907" cy="1082492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40" name="Group 39"/>
                <p:cNvGrpSpPr/>
                <p:nvPr/>
              </p:nvGrpSpPr>
              <p:grpSpPr>
                <a:xfrm>
                  <a:off x="5992132" y="3810542"/>
                  <a:ext cx="1334261" cy="977198"/>
                  <a:chOff x="5936712" y="3810542"/>
                  <a:chExt cx="1334261" cy="977198"/>
                </a:xfrm>
                <a:effectLst>
                  <a:outerShdw blurRad="76200" dist="38100" dir="5400000" sx="101000" sy="101000" algn="t" rotWithShape="0">
                    <a:prstClr val="black">
                      <a:alpha val="25000"/>
                    </a:prstClr>
                  </a:outerShdw>
                </a:effectLst>
              </p:grpSpPr>
              <p:sp>
                <p:nvSpPr>
                  <p:cNvPr id="47" name="Oval 46"/>
                  <p:cNvSpPr/>
                  <p:nvPr/>
                </p:nvSpPr>
                <p:spPr>
                  <a:xfrm>
                    <a:off x="5936712" y="3810542"/>
                    <a:ext cx="1334261" cy="977198"/>
                  </a:xfrm>
                  <a:prstGeom prst="ellipse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8" name="Oval 47"/>
                  <p:cNvSpPr/>
                  <p:nvPr/>
                </p:nvSpPr>
                <p:spPr>
                  <a:xfrm>
                    <a:off x="5998361" y="3855694"/>
                    <a:ext cx="1210964" cy="886896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41" name="Group 40"/>
                <p:cNvGrpSpPr/>
                <p:nvPr/>
              </p:nvGrpSpPr>
              <p:grpSpPr>
                <a:xfrm>
                  <a:off x="6331022" y="3128925"/>
                  <a:ext cx="1307970" cy="967523"/>
                  <a:chOff x="6441861" y="3170490"/>
                  <a:chExt cx="1307970" cy="967523"/>
                </a:xfrm>
                <a:effectLst>
                  <a:outerShdw blurRad="76200" dist="38100" dir="5400000" sx="101000" sy="101000" algn="t" rotWithShape="0">
                    <a:prstClr val="black">
                      <a:alpha val="25000"/>
                    </a:prstClr>
                  </a:outerShdw>
                </a:effectLst>
              </p:grpSpPr>
              <p:sp>
                <p:nvSpPr>
                  <p:cNvPr id="45" name="Oval 44"/>
                  <p:cNvSpPr/>
                  <p:nvPr/>
                </p:nvSpPr>
                <p:spPr>
                  <a:xfrm>
                    <a:off x="6441861" y="3170490"/>
                    <a:ext cx="1307970" cy="967523"/>
                  </a:xfrm>
                  <a:prstGeom prst="ellipse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6" name="Oval 45"/>
                  <p:cNvSpPr/>
                  <p:nvPr/>
                </p:nvSpPr>
                <p:spPr>
                  <a:xfrm>
                    <a:off x="6502295" y="3215195"/>
                    <a:ext cx="1187102" cy="878115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42" name="Group 41"/>
                <p:cNvGrpSpPr/>
                <p:nvPr/>
              </p:nvGrpSpPr>
              <p:grpSpPr>
                <a:xfrm>
                  <a:off x="5810246" y="2156163"/>
                  <a:ext cx="1613952" cy="1193863"/>
                  <a:chOff x="5671699" y="2211583"/>
                  <a:chExt cx="1613952" cy="1193863"/>
                </a:xfrm>
                <a:effectLst>
                  <a:outerShdw blurRad="76200" dist="38100" dir="5400000" sx="101000" sy="101000" algn="t" rotWithShape="0">
                    <a:prstClr val="black">
                      <a:alpha val="25000"/>
                    </a:prstClr>
                  </a:outerShdw>
                </a:effectLst>
              </p:grpSpPr>
              <p:sp>
                <p:nvSpPr>
                  <p:cNvPr id="43" name="Oval 42"/>
                  <p:cNvSpPr/>
                  <p:nvPr/>
                </p:nvSpPr>
                <p:spPr>
                  <a:xfrm>
                    <a:off x="5671699" y="2211583"/>
                    <a:ext cx="1613952" cy="1193863"/>
                  </a:xfrm>
                  <a:prstGeom prst="ellipse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4" name="Oval 43"/>
                  <p:cNvSpPr/>
                  <p:nvPr/>
                </p:nvSpPr>
                <p:spPr>
                  <a:xfrm>
                    <a:off x="5746271" y="2266746"/>
                    <a:ext cx="1464809" cy="1083539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sp>
            <p:nvSpPr>
              <p:cNvPr id="86" name="Freeform 85"/>
              <p:cNvSpPr/>
              <p:nvPr/>
            </p:nvSpPr>
            <p:spPr>
              <a:xfrm rot="16200000">
                <a:off x="7759447" y="2303317"/>
                <a:ext cx="262296" cy="665682"/>
              </a:xfrm>
              <a:custGeom>
                <a:avLst/>
                <a:gdLst>
                  <a:gd name="connsiteX0" fmla="*/ 262296 w 262296"/>
                  <a:gd name="connsiteY0" fmla="*/ 111163 h 614746"/>
                  <a:gd name="connsiteX1" fmla="*/ 262296 w 262296"/>
                  <a:gd name="connsiteY1" fmla="*/ 614746 h 614746"/>
                  <a:gd name="connsiteX2" fmla="*/ 0 w 262296"/>
                  <a:gd name="connsiteY2" fmla="*/ 614746 h 614746"/>
                  <a:gd name="connsiteX3" fmla="*/ 0 w 262296"/>
                  <a:gd name="connsiteY3" fmla="*/ 111163 h 614746"/>
                  <a:gd name="connsiteX4" fmla="*/ 141581 w 262296"/>
                  <a:gd name="connsiteY4" fmla="*/ 111163 h 614746"/>
                  <a:gd name="connsiteX5" fmla="*/ 173029 w 262296"/>
                  <a:gd name="connsiteY5" fmla="*/ 0 h 614746"/>
                  <a:gd name="connsiteX6" fmla="*/ 204477 w 262296"/>
                  <a:gd name="connsiteY6" fmla="*/ 111163 h 614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2296" h="614746">
                    <a:moveTo>
                      <a:pt x="262296" y="111163"/>
                    </a:moveTo>
                    <a:lnTo>
                      <a:pt x="262296" y="614746"/>
                    </a:lnTo>
                    <a:lnTo>
                      <a:pt x="0" y="614746"/>
                    </a:lnTo>
                    <a:lnTo>
                      <a:pt x="0" y="111163"/>
                    </a:lnTo>
                    <a:lnTo>
                      <a:pt x="141581" y="111163"/>
                    </a:lnTo>
                    <a:lnTo>
                      <a:pt x="173029" y="0"/>
                    </a:lnTo>
                    <a:lnTo>
                      <a:pt x="204477" y="111163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Freeform 86"/>
              <p:cNvSpPr/>
              <p:nvPr/>
            </p:nvSpPr>
            <p:spPr>
              <a:xfrm rot="16200000">
                <a:off x="7684876" y="3980989"/>
                <a:ext cx="262296" cy="665682"/>
              </a:xfrm>
              <a:custGeom>
                <a:avLst/>
                <a:gdLst>
                  <a:gd name="connsiteX0" fmla="*/ 262296 w 262296"/>
                  <a:gd name="connsiteY0" fmla="*/ 111163 h 614746"/>
                  <a:gd name="connsiteX1" fmla="*/ 262296 w 262296"/>
                  <a:gd name="connsiteY1" fmla="*/ 614746 h 614746"/>
                  <a:gd name="connsiteX2" fmla="*/ 0 w 262296"/>
                  <a:gd name="connsiteY2" fmla="*/ 614746 h 614746"/>
                  <a:gd name="connsiteX3" fmla="*/ 0 w 262296"/>
                  <a:gd name="connsiteY3" fmla="*/ 111163 h 614746"/>
                  <a:gd name="connsiteX4" fmla="*/ 141581 w 262296"/>
                  <a:gd name="connsiteY4" fmla="*/ 111163 h 614746"/>
                  <a:gd name="connsiteX5" fmla="*/ 173029 w 262296"/>
                  <a:gd name="connsiteY5" fmla="*/ 0 h 614746"/>
                  <a:gd name="connsiteX6" fmla="*/ 204477 w 262296"/>
                  <a:gd name="connsiteY6" fmla="*/ 111163 h 614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2296" h="614746">
                    <a:moveTo>
                      <a:pt x="262296" y="111163"/>
                    </a:moveTo>
                    <a:lnTo>
                      <a:pt x="262296" y="614746"/>
                    </a:lnTo>
                    <a:lnTo>
                      <a:pt x="0" y="614746"/>
                    </a:lnTo>
                    <a:lnTo>
                      <a:pt x="0" y="111163"/>
                    </a:lnTo>
                    <a:lnTo>
                      <a:pt x="141581" y="111163"/>
                    </a:lnTo>
                    <a:lnTo>
                      <a:pt x="173029" y="0"/>
                    </a:lnTo>
                    <a:lnTo>
                      <a:pt x="204477" y="111163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Freeform 88"/>
              <p:cNvSpPr/>
              <p:nvPr/>
            </p:nvSpPr>
            <p:spPr>
              <a:xfrm rot="16200000">
                <a:off x="7974241" y="5657144"/>
                <a:ext cx="262296" cy="665682"/>
              </a:xfrm>
              <a:custGeom>
                <a:avLst/>
                <a:gdLst>
                  <a:gd name="connsiteX0" fmla="*/ 262296 w 262296"/>
                  <a:gd name="connsiteY0" fmla="*/ 111163 h 614746"/>
                  <a:gd name="connsiteX1" fmla="*/ 262296 w 262296"/>
                  <a:gd name="connsiteY1" fmla="*/ 614746 h 614746"/>
                  <a:gd name="connsiteX2" fmla="*/ 0 w 262296"/>
                  <a:gd name="connsiteY2" fmla="*/ 614746 h 614746"/>
                  <a:gd name="connsiteX3" fmla="*/ 0 w 262296"/>
                  <a:gd name="connsiteY3" fmla="*/ 111163 h 614746"/>
                  <a:gd name="connsiteX4" fmla="*/ 141581 w 262296"/>
                  <a:gd name="connsiteY4" fmla="*/ 111163 h 614746"/>
                  <a:gd name="connsiteX5" fmla="*/ 173029 w 262296"/>
                  <a:gd name="connsiteY5" fmla="*/ 0 h 614746"/>
                  <a:gd name="connsiteX6" fmla="*/ 204477 w 262296"/>
                  <a:gd name="connsiteY6" fmla="*/ 111163 h 614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2296" h="614746">
                    <a:moveTo>
                      <a:pt x="262296" y="111163"/>
                    </a:moveTo>
                    <a:lnTo>
                      <a:pt x="262296" y="614746"/>
                    </a:lnTo>
                    <a:lnTo>
                      <a:pt x="0" y="614746"/>
                    </a:lnTo>
                    <a:lnTo>
                      <a:pt x="0" y="111163"/>
                    </a:lnTo>
                    <a:lnTo>
                      <a:pt x="141581" y="111163"/>
                    </a:lnTo>
                    <a:lnTo>
                      <a:pt x="173029" y="0"/>
                    </a:lnTo>
                    <a:lnTo>
                      <a:pt x="204477" y="111163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Freeform 89"/>
              <p:cNvSpPr/>
              <p:nvPr/>
            </p:nvSpPr>
            <p:spPr>
              <a:xfrm rot="5400000" flipH="1">
                <a:off x="6013992" y="4712877"/>
                <a:ext cx="262296" cy="665682"/>
              </a:xfrm>
              <a:custGeom>
                <a:avLst/>
                <a:gdLst>
                  <a:gd name="connsiteX0" fmla="*/ 262296 w 262296"/>
                  <a:gd name="connsiteY0" fmla="*/ 111163 h 614746"/>
                  <a:gd name="connsiteX1" fmla="*/ 262296 w 262296"/>
                  <a:gd name="connsiteY1" fmla="*/ 614746 h 614746"/>
                  <a:gd name="connsiteX2" fmla="*/ 0 w 262296"/>
                  <a:gd name="connsiteY2" fmla="*/ 614746 h 614746"/>
                  <a:gd name="connsiteX3" fmla="*/ 0 w 262296"/>
                  <a:gd name="connsiteY3" fmla="*/ 111163 h 614746"/>
                  <a:gd name="connsiteX4" fmla="*/ 141581 w 262296"/>
                  <a:gd name="connsiteY4" fmla="*/ 111163 h 614746"/>
                  <a:gd name="connsiteX5" fmla="*/ 173029 w 262296"/>
                  <a:gd name="connsiteY5" fmla="*/ 0 h 614746"/>
                  <a:gd name="connsiteX6" fmla="*/ 204477 w 262296"/>
                  <a:gd name="connsiteY6" fmla="*/ 111163 h 614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2296" h="614746">
                    <a:moveTo>
                      <a:pt x="262296" y="111163"/>
                    </a:moveTo>
                    <a:lnTo>
                      <a:pt x="262296" y="614746"/>
                    </a:lnTo>
                    <a:lnTo>
                      <a:pt x="0" y="614746"/>
                    </a:lnTo>
                    <a:lnTo>
                      <a:pt x="0" y="111163"/>
                    </a:lnTo>
                    <a:lnTo>
                      <a:pt x="141581" y="111163"/>
                    </a:lnTo>
                    <a:lnTo>
                      <a:pt x="173029" y="0"/>
                    </a:lnTo>
                    <a:lnTo>
                      <a:pt x="204477" y="111163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Freeform 90"/>
              <p:cNvSpPr/>
              <p:nvPr/>
            </p:nvSpPr>
            <p:spPr>
              <a:xfrm rot="5400000" flipH="1">
                <a:off x="6023324" y="3235166"/>
                <a:ext cx="262296" cy="665682"/>
              </a:xfrm>
              <a:custGeom>
                <a:avLst/>
                <a:gdLst>
                  <a:gd name="connsiteX0" fmla="*/ 262296 w 262296"/>
                  <a:gd name="connsiteY0" fmla="*/ 111163 h 614746"/>
                  <a:gd name="connsiteX1" fmla="*/ 262296 w 262296"/>
                  <a:gd name="connsiteY1" fmla="*/ 614746 h 614746"/>
                  <a:gd name="connsiteX2" fmla="*/ 0 w 262296"/>
                  <a:gd name="connsiteY2" fmla="*/ 614746 h 614746"/>
                  <a:gd name="connsiteX3" fmla="*/ 0 w 262296"/>
                  <a:gd name="connsiteY3" fmla="*/ 111163 h 614746"/>
                  <a:gd name="connsiteX4" fmla="*/ 141581 w 262296"/>
                  <a:gd name="connsiteY4" fmla="*/ 111163 h 614746"/>
                  <a:gd name="connsiteX5" fmla="*/ 173029 w 262296"/>
                  <a:gd name="connsiteY5" fmla="*/ 0 h 614746"/>
                  <a:gd name="connsiteX6" fmla="*/ 204477 w 262296"/>
                  <a:gd name="connsiteY6" fmla="*/ 111163 h 614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2296" h="614746">
                    <a:moveTo>
                      <a:pt x="262296" y="111163"/>
                    </a:moveTo>
                    <a:lnTo>
                      <a:pt x="262296" y="614746"/>
                    </a:lnTo>
                    <a:lnTo>
                      <a:pt x="0" y="614746"/>
                    </a:lnTo>
                    <a:lnTo>
                      <a:pt x="0" y="111163"/>
                    </a:lnTo>
                    <a:lnTo>
                      <a:pt x="141581" y="111163"/>
                    </a:lnTo>
                    <a:lnTo>
                      <a:pt x="173029" y="0"/>
                    </a:lnTo>
                    <a:lnTo>
                      <a:pt x="204477" y="111163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2" name="TextBox 121"/>
              <p:cNvSpPr txBox="1"/>
              <p:nvPr/>
            </p:nvSpPr>
            <p:spPr>
              <a:xfrm>
                <a:off x="6459564" y="5599635"/>
                <a:ext cx="76449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Text Here</a:t>
                </a:r>
                <a:endParaRPr lang="en-U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TextBox 122"/>
              <p:cNvSpPr txBox="1"/>
              <p:nvPr/>
            </p:nvSpPr>
            <p:spPr>
              <a:xfrm>
                <a:off x="6879083" y="4772741"/>
                <a:ext cx="76449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Text Here</a:t>
                </a:r>
                <a:endParaRPr lang="en-U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TextBox 123"/>
              <p:cNvSpPr txBox="1"/>
              <p:nvPr/>
            </p:nvSpPr>
            <p:spPr>
              <a:xfrm>
                <a:off x="6431738" y="3980033"/>
                <a:ext cx="76449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Text Here</a:t>
                </a:r>
                <a:endParaRPr lang="en-U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TextBox 124"/>
              <p:cNvSpPr txBox="1"/>
              <p:nvPr/>
            </p:nvSpPr>
            <p:spPr>
              <a:xfrm>
                <a:off x="6750198" y="3279392"/>
                <a:ext cx="76449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Text Here</a:t>
                </a:r>
                <a:endParaRPr lang="en-U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TextBox 125"/>
              <p:cNvSpPr txBox="1"/>
              <p:nvPr/>
            </p:nvSpPr>
            <p:spPr>
              <a:xfrm>
                <a:off x="6404186" y="2467750"/>
                <a:ext cx="76449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Text Here</a:t>
                </a:r>
                <a:endParaRPr lang="en-U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TextBox 126"/>
              <p:cNvSpPr txBox="1"/>
              <p:nvPr/>
            </p:nvSpPr>
            <p:spPr>
              <a:xfrm>
                <a:off x="7761463" y="2503808"/>
                <a:ext cx="52450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2014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TextBox 127"/>
              <p:cNvSpPr txBox="1"/>
              <p:nvPr/>
            </p:nvSpPr>
            <p:spPr>
              <a:xfrm>
                <a:off x="7694173" y="4173394"/>
                <a:ext cx="52450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2014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TextBox 128"/>
              <p:cNvSpPr txBox="1"/>
              <p:nvPr/>
            </p:nvSpPr>
            <p:spPr>
              <a:xfrm>
                <a:off x="7979397" y="5865174"/>
                <a:ext cx="52450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2014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TextBox 129"/>
              <p:cNvSpPr txBox="1"/>
              <p:nvPr/>
            </p:nvSpPr>
            <p:spPr>
              <a:xfrm>
                <a:off x="5897567" y="4907989"/>
                <a:ext cx="52450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2014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TextBox 130"/>
              <p:cNvSpPr txBox="1"/>
              <p:nvPr/>
            </p:nvSpPr>
            <p:spPr>
              <a:xfrm>
                <a:off x="5907646" y="3434658"/>
                <a:ext cx="52450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2014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TextBox 131"/>
              <p:cNvSpPr txBox="1"/>
              <p:nvPr/>
            </p:nvSpPr>
            <p:spPr>
              <a:xfrm>
                <a:off x="7590769" y="2493979"/>
                <a:ext cx="307777" cy="297517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pPr algn="ctr"/>
                <a:r>
                  <a:rPr lang="en-US" sz="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JAN</a:t>
                </a:r>
                <a:endParaRPr 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TextBox 132"/>
              <p:cNvSpPr txBox="1"/>
              <p:nvPr/>
            </p:nvSpPr>
            <p:spPr>
              <a:xfrm>
                <a:off x="5746947" y="3415680"/>
                <a:ext cx="307777" cy="297517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pPr algn="ctr"/>
                <a:r>
                  <a:rPr lang="en-US" sz="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FEB</a:t>
                </a:r>
                <a:endParaRPr 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TextBox 133"/>
              <p:cNvSpPr txBox="1"/>
              <p:nvPr/>
            </p:nvSpPr>
            <p:spPr>
              <a:xfrm>
                <a:off x="7524659" y="4153244"/>
                <a:ext cx="307777" cy="324769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pPr algn="ctr"/>
                <a:r>
                  <a:rPr lang="en-US" sz="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MAR</a:t>
                </a:r>
                <a:endParaRPr 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TextBox 134"/>
              <p:cNvSpPr txBox="1"/>
              <p:nvPr/>
            </p:nvSpPr>
            <p:spPr>
              <a:xfrm>
                <a:off x="5734757" y="4894506"/>
                <a:ext cx="307777" cy="308739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pPr algn="ctr"/>
                <a:r>
                  <a:rPr lang="en-US" sz="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APR</a:t>
                </a:r>
                <a:endParaRPr 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TextBox 135"/>
              <p:cNvSpPr txBox="1"/>
              <p:nvPr/>
            </p:nvSpPr>
            <p:spPr>
              <a:xfrm>
                <a:off x="7809608" y="5829667"/>
                <a:ext cx="307777" cy="319959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pPr algn="ctr"/>
                <a:r>
                  <a:rPr lang="en-US" sz="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MAY</a:t>
                </a:r>
                <a:endParaRPr 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39" name="TextBox 138"/>
            <p:cNvSpPr txBox="1"/>
            <p:nvPr/>
          </p:nvSpPr>
          <p:spPr>
            <a:xfrm>
              <a:off x="6401960" y="1305721"/>
              <a:ext cx="112562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Present</a:t>
              </a:r>
              <a:endParaRPr lang="en-US" sz="2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935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5908" y="459005"/>
            <a:ext cx="7231041" cy="52599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Strengths/Competitive Advantages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4727" y="2440912"/>
            <a:ext cx="3724161" cy="31497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Alluring Expertise	</a:t>
            </a:r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Brand Study</a:t>
            </a:r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Engaging Clients</a:t>
            </a:r>
          </a:p>
          <a:p>
            <a:pPr marL="342900" indent="-342900">
              <a:buAutoNum type="arabicPeriod"/>
            </a:pPr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Trading &amp; Broadcast</a:t>
            </a:r>
          </a:p>
          <a:p>
            <a:pPr marL="342900" indent="-342900">
              <a:buAutoNum type="arabicPeriod"/>
            </a:pP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Tx/>
              <a:buAutoNum type="arabicPeriod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Professional Standing</a:t>
            </a:r>
          </a:p>
          <a:p>
            <a:pPr marL="342900" indent="-342900">
              <a:buAutoNum type="arabicPeriod"/>
            </a:pPr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Tx/>
              <a:buAutoNum type="arabicPeriod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Real-Time Acknowledgement</a:t>
            </a:r>
          </a:p>
          <a:p>
            <a:pPr marL="342900" indent="-342900">
              <a:buAutoNum type="arabicPeriod"/>
            </a:pPr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644254" y="1544549"/>
            <a:ext cx="5004442" cy="6231460"/>
            <a:chOff x="3628690" y="1263954"/>
            <a:chExt cx="5825295" cy="7253576"/>
          </a:xfrm>
          <a:effectLst>
            <a:outerShdw blurRad="76200" sx="101000" sy="101000" algn="ctr" rotWithShape="0">
              <a:prstClr val="black">
                <a:alpha val="25000"/>
              </a:prstClr>
            </a:outerShdw>
          </a:effectLst>
        </p:grpSpPr>
        <p:grpSp>
          <p:nvGrpSpPr>
            <p:cNvPr id="8" name="Group 7"/>
            <p:cNvGrpSpPr/>
            <p:nvPr/>
          </p:nvGrpSpPr>
          <p:grpSpPr>
            <a:xfrm>
              <a:off x="3628690" y="1263954"/>
              <a:ext cx="5825295" cy="6551394"/>
              <a:chOff x="3628690" y="1263954"/>
              <a:chExt cx="5825295" cy="6551394"/>
            </a:xfrm>
          </p:grpSpPr>
          <p:grpSp>
            <p:nvGrpSpPr>
              <p:cNvPr id="23" name="Group 22"/>
              <p:cNvGrpSpPr/>
              <p:nvPr/>
            </p:nvGrpSpPr>
            <p:grpSpPr>
              <a:xfrm>
                <a:off x="4936410" y="1263954"/>
                <a:ext cx="2490414" cy="6404828"/>
                <a:chOff x="5094742" y="1490530"/>
                <a:chExt cx="2490414" cy="6404828"/>
              </a:xfrm>
            </p:grpSpPr>
            <p:grpSp>
              <p:nvGrpSpPr>
                <p:cNvPr id="52" name="Group 51"/>
                <p:cNvGrpSpPr/>
                <p:nvPr/>
              </p:nvGrpSpPr>
              <p:grpSpPr>
                <a:xfrm>
                  <a:off x="5094742" y="1490530"/>
                  <a:ext cx="2490414" cy="6404828"/>
                  <a:chOff x="5094742" y="1490530"/>
                  <a:chExt cx="2490414" cy="6404828"/>
                </a:xfrm>
              </p:grpSpPr>
              <p:sp>
                <p:nvSpPr>
                  <p:cNvPr id="54" name="Rectangle 53"/>
                  <p:cNvSpPr/>
                  <p:nvPr/>
                </p:nvSpPr>
                <p:spPr>
                  <a:xfrm rot="21240000">
                    <a:off x="6476323" y="2668228"/>
                    <a:ext cx="297357" cy="5227130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85000"/>
                        </a:schemeClr>
                      </a:gs>
                      <a:gs pos="45000">
                        <a:schemeClr val="bg1">
                          <a:lumMod val="75000"/>
                        </a:schemeClr>
                      </a:gs>
                      <a:gs pos="84000">
                        <a:schemeClr val="bg1">
                          <a:lumMod val="50000"/>
                        </a:schemeClr>
                      </a:gs>
                    </a:gsLst>
                    <a:lin ang="108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pSp>
                <p:nvGrpSpPr>
                  <p:cNvPr id="55" name="Group 54"/>
                  <p:cNvGrpSpPr/>
                  <p:nvPr/>
                </p:nvGrpSpPr>
                <p:grpSpPr>
                  <a:xfrm rot="21240000">
                    <a:off x="5094742" y="1490530"/>
                    <a:ext cx="2490414" cy="1413478"/>
                    <a:chOff x="3642360" y="1783080"/>
                    <a:chExt cx="2490414" cy="1413478"/>
                  </a:xfrm>
                </p:grpSpPr>
                <p:sp>
                  <p:nvSpPr>
                    <p:cNvPr id="56" name="Rounded Rectangle 55"/>
                    <p:cNvSpPr/>
                    <p:nvPr/>
                  </p:nvSpPr>
                  <p:spPr>
                    <a:xfrm>
                      <a:off x="3642360" y="1783080"/>
                      <a:ext cx="2490414" cy="1413478"/>
                    </a:xfrm>
                    <a:prstGeom prst="roundRect">
                      <a:avLst>
                        <a:gd name="adj" fmla="val 10687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>
                      <a:innerShdw blurRad="63500">
                        <a:prstClr val="black">
                          <a:alpha val="44000"/>
                        </a:prstClr>
                      </a:inn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7" name="Rounded Rectangle 56"/>
                    <p:cNvSpPr/>
                    <p:nvPr/>
                  </p:nvSpPr>
                  <p:spPr>
                    <a:xfrm>
                      <a:off x="3708442" y="1840268"/>
                      <a:ext cx="2358251" cy="1299102"/>
                    </a:xfrm>
                    <a:prstGeom prst="roundRect">
                      <a:avLst>
                        <a:gd name="adj" fmla="val 10687"/>
                      </a:avLst>
                    </a:prstGeom>
                    <a:solidFill>
                      <a:srgbClr val="5E913B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</p:grpSp>
            <p:sp>
              <p:nvSpPr>
                <p:cNvPr id="53" name="TextBox 52"/>
                <p:cNvSpPr txBox="1"/>
                <p:nvPr/>
              </p:nvSpPr>
              <p:spPr>
                <a:xfrm rot="21269648">
                  <a:off x="5580117" y="1834184"/>
                  <a:ext cx="1609736" cy="707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4000" b="1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Share</a:t>
                  </a:r>
                  <a:endParaRPr lang="en-US" sz="4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24" name="Group 23"/>
              <p:cNvGrpSpPr/>
              <p:nvPr/>
            </p:nvGrpSpPr>
            <p:grpSpPr>
              <a:xfrm rot="-720000">
                <a:off x="3628690" y="2391416"/>
                <a:ext cx="2490414" cy="4571616"/>
                <a:chOff x="4260726" y="2625965"/>
                <a:chExt cx="2490414" cy="4571616"/>
              </a:xfrm>
            </p:grpSpPr>
            <p:grpSp>
              <p:nvGrpSpPr>
                <p:cNvPr id="46" name="Group 45"/>
                <p:cNvGrpSpPr/>
                <p:nvPr/>
              </p:nvGrpSpPr>
              <p:grpSpPr>
                <a:xfrm rot="21252196">
                  <a:off x="4260726" y="2625965"/>
                  <a:ext cx="2490414" cy="4571616"/>
                  <a:chOff x="3642360" y="1783080"/>
                  <a:chExt cx="2490414" cy="4571616"/>
                </a:xfrm>
              </p:grpSpPr>
              <p:sp>
                <p:nvSpPr>
                  <p:cNvPr id="48" name="Rectangle 47"/>
                  <p:cNvSpPr/>
                  <p:nvPr/>
                </p:nvSpPr>
                <p:spPr>
                  <a:xfrm>
                    <a:off x="4748441" y="2912249"/>
                    <a:ext cx="278252" cy="344244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85000"/>
                        </a:schemeClr>
                      </a:gs>
                      <a:gs pos="45000">
                        <a:schemeClr val="bg1">
                          <a:lumMod val="75000"/>
                        </a:schemeClr>
                      </a:gs>
                      <a:gs pos="84000">
                        <a:schemeClr val="bg1">
                          <a:lumMod val="50000"/>
                        </a:schemeClr>
                      </a:gs>
                    </a:gsLst>
                    <a:lin ang="108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pSp>
                <p:nvGrpSpPr>
                  <p:cNvPr id="49" name="Group 48"/>
                  <p:cNvGrpSpPr/>
                  <p:nvPr/>
                </p:nvGrpSpPr>
                <p:grpSpPr>
                  <a:xfrm>
                    <a:off x="3642360" y="1783080"/>
                    <a:ext cx="2490414" cy="1413478"/>
                    <a:chOff x="3642360" y="1783080"/>
                    <a:chExt cx="2490414" cy="1413478"/>
                  </a:xfrm>
                </p:grpSpPr>
                <p:sp>
                  <p:nvSpPr>
                    <p:cNvPr id="50" name="Rounded Rectangle 49"/>
                    <p:cNvSpPr/>
                    <p:nvPr/>
                  </p:nvSpPr>
                  <p:spPr>
                    <a:xfrm>
                      <a:off x="3642360" y="1783080"/>
                      <a:ext cx="2490414" cy="1413478"/>
                    </a:xfrm>
                    <a:prstGeom prst="roundRect">
                      <a:avLst>
                        <a:gd name="adj" fmla="val 10687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>
                      <a:innerShdw blurRad="63500">
                        <a:prstClr val="black">
                          <a:alpha val="44000"/>
                        </a:prstClr>
                      </a:inn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1" name="Rounded Rectangle 50"/>
                    <p:cNvSpPr/>
                    <p:nvPr/>
                  </p:nvSpPr>
                  <p:spPr>
                    <a:xfrm>
                      <a:off x="3708442" y="1840268"/>
                      <a:ext cx="2358251" cy="1299102"/>
                    </a:xfrm>
                    <a:prstGeom prst="roundRect">
                      <a:avLst>
                        <a:gd name="adj" fmla="val 10687"/>
                      </a:avLst>
                    </a:prstGeom>
                    <a:solidFill>
                      <a:srgbClr val="2DAAE1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sp>
              <p:nvSpPr>
                <p:cNvPr id="47" name="TextBox 46"/>
                <p:cNvSpPr txBox="1"/>
                <p:nvPr/>
              </p:nvSpPr>
              <p:spPr>
                <a:xfrm rot="21240000">
                  <a:off x="4568055" y="2962327"/>
                  <a:ext cx="1600503" cy="707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4000" b="1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Tweet</a:t>
                  </a:r>
                  <a:endParaRPr lang="en-US" sz="4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25" name="Group 24"/>
              <p:cNvGrpSpPr/>
              <p:nvPr/>
            </p:nvGrpSpPr>
            <p:grpSpPr>
              <a:xfrm>
                <a:off x="6177755" y="1894470"/>
                <a:ext cx="3029739" cy="5920878"/>
                <a:chOff x="9546837" y="4697316"/>
                <a:chExt cx="3029739" cy="5920878"/>
              </a:xfrm>
            </p:grpSpPr>
            <p:grpSp>
              <p:nvGrpSpPr>
                <p:cNvPr id="40" name="Group 39"/>
                <p:cNvGrpSpPr/>
                <p:nvPr/>
              </p:nvGrpSpPr>
              <p:grpSpPr>
                <a:xfrm rot="1322424">
                  <a:off x="9546837" y="4697316"/>
                  <a:ext cx="2490414" cy="5920878"/>
                  <a:chOff x="3642360" y="1783080"/>
                  <a:chExt cx="2490414" cy="5920878"/>
                </a:xfrm>
              </p:grpSpPr>
              <p:sp>
                <p:nvSpPr>
                  <p:cNvPr id="42" name="Rectangle 41"/>
                  <p:cNvSpPr/>
                  <p:nvPr/>
                </p:nvSpPr>
                <p:spPr>
                  <a:xfrm>
                    <a:off x="4708662" y="2912248"/>
                    <a:ext cx="285298" cy="4791710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85000"/>
                        </a:schemeClr>
                      </a:gs>
                      <a:gs pos="45000">
                        <a:schemeClr val="bg1">
                          <a:lumMod val="75000"/>
                        </a:schemeClr>
                      </a:gs>
                      <a:gs pos="84000">
                        <a:schemeClr val="bg1">
                          <a:lumMod val="50000"/>
                        </a:schemeClr>
                      </a:gs>
                    </a:gsLst>
                    <a:lin ang="108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pSp>
                <p:nvGrpSpPr>
                  <p:cNvPr id="43" name="Group 42"/>
                  <p:cNvGrpSpPr/>
                  <p:nvPr/>
                </p:nvGrpSpPr>
                <p:grpSpPr>
                  <a:xfrm>
                    <a:off x="3642360" y="1783080"/>
                    <a:ext cx="2490414" cy="1413478"/>
                    <a:chOff x="3642360" y="1783080"/>
                    <a:chExt cx="2490414" cy="1413478"/>
                  </a:xfrm>
                </p:grpSpPr>
                <p:sp>
                  <p:nvSpPr>
                    <p:cNvPr id="44" name="Rounded Rectangle 43"/>
                    <p:cNvSpPr/>
                    <p:nvPr/>
                  </p:nvSpPr>
                  <p:spPr>
                    <a:xfrm>
                      <a:off x="3642360" y="1783080"/>
                      <a:ext cx="2490414" cy="1413478"/>
                    </a:xfrm>
                    <a:prstGeom prst="roundRect">
                      <a:avLst>
                        <a:gd name="adj" fmla="val 10687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>
                      <a:innerShdw blurRad="63500">
                        <a:prstClr val="black">
                          <a:alpha val="44000"/>
                        </a:prstClr>
                      </a:inn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5" name="Rounded Rectangle 44"/>
                    <p:cNvSpPr/>
                    <p:nvPr/>
                  </p:nvSpPr>
                  <p:spPr>
                    <a:xfrm>
                      <a:off x="3708442" y="1840268"/>
                      <a:ext cx="2358251" cy="1299102"/>
                    </a:xfrm>
                    <a:prstGeom prst="roundRect">
                      <a:avLst>
                        <a:gd name="adj" fmla="val 10687"/>
                      </a:avLst>
                    </a:prstGeom>
                    <a:solidFill>
                      <a:srgbClr val="EA7810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sp>
              <p:nvSpPr>
                <p:cNvPr id="41" name="TextBox 40"/>
                <p:cNvSpPr txBox="1"/>
                <p:nvPr/>
              </p:nvSpPr>
              <p:spPr>
                <a:xfrm rot="22980000">
                  <a:off x="10825777" y="5243671"/>
                  <a:ext cx="1750799" cy="707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4000" b="1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Friend</a:t>
                  </a:r>
                  <a:endParaRPr lang="en-US" sz="4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26" name="Group 25"/>
              <p:cNvGrpSpPr/>
              <p:nvPr/>
            </p:nvGrpSpPr>
            <p:grpSpPr>
              <a:xfrm>
                <a:off x="5621964" y="2462074"/>
                <a:ext cx="2490414" cy="5206041"/>
                <a:chOff x="3729896" y="3981994"/>
                <a:chExt cx="2490414" cy="5206041"/>
              </a:xfrm>
            </p:grpSpPr>
            <p:grpSp>
              <p:nvGrpSpPr>
                <p:cNvPr id="34" name="Group 33"/>
                <p:cNvGrpSpPr/>
                <p:nvPr/>
              </p:nvGrpSpPr>
              <p:grpSpPr>
                <a:xfrm rot="20846929">
                  <a:off x="3729896" y="3981994"/>
                  <a:ext cx="2490414" cy="5206041"/>
                  <a:chOff x="3642360" y="1783080"/>
                  <a:chExt cx="2490414" cy="5206041"/>
                </a:xfrm>
              </p:grpSpPr>
              <p:sp>
                <p:nvSpPr>
                  <p:cNvPr id="36" name="Rectangle 35"/>
                  <p:cNvSpPr/>
                  <p:nvPr/>
                </p:nvSpPr>
                <p:spPr>
                  <a:xfrm>
                    <a:off x="4735645" y="2912249"/>
                    <a:ext cx="291048" cy="4076872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85000"/>
                        </a:schemeClr>
                      </a:gs>
                      <a:gs pos="45000">
                        <a:schemeClr val="bg1">
                          <a:lumMod val="75000"/>
                        </a:schemeClr>
                      </a:gs>
                      <a:gs pos="84000">
                        <a:schemeClr val="bg1">
                          <a:lumMod val="50000"/>
                        </a:schemeClr>
                      </a:gs>
                    </a:gsLst>
                    <a:lin ang="108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pSp>
                <p:nvGrpSpPr>
                  <p:cNvPr id="37" name="Group 36"/>
                  <p:cNvGrpSpPr/>
                  <p:nvPr/>
                </p:nvGrpSpPr>
                <p:grpSpPr>
                  <a:xfrm>
                    <a:off x="3642360" y="1783080"/>
                    <a:ext cx="2490414" cy="1413478"/>
                    <a:chOff x="3642360" y="1783080"/>
                    <a:chExt cx="2490414" cy="1413478"/>
                  </a:xfrm>
                </p:grpSpPr>
                <p:sp>
                  <p:nvSpPr>
                    <p:cNvPr id="38" name="Rounded Rectangle 37"/>
                    <p:cNvSpPr/>
                    <p:nvPr/>
                  </p:nvSpPr>
                  <p:spPr>
                    <a:xfrm>
                      <a:off x="3642360" y="1783080"/>
                      <a:ext cx="2490414" cy="1413478"/>
                    </a:xfrm>
                    <a:prstGeom prst="roundRect">
                      <a:avLst>
                        <a:gd name="adj" fmla="val 10687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>
                      <a:innerShdw blurRad="63500">
                        <a:prstClr val="black">
                          <a:alpha val="44000"/>
                        </a:prstClr>
                      </a:inn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9" name="Rounded Rectangle 38"/>
                    <p:cNvSpPr/>
                    <p:nvPr/>
                  </p:nvSpPr>
                  <p:spPr>
                    <a:xfrm>
                      <a:off x="3708442" y="1840268"/>
                      <a:ext cx="2358251" cy="1299102"/>
                    </a:xfrm>
                    <a:prstGeom prst="roundRect">
                      <a:avLst>
                        <a:gd name="adj" fmla="val 10687"/>
                      </a:avLst>
                    </a:prstGeom>
                    <a:solidFill>
                      <a:srgbClr val="A60304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sp>
              <p:nvSpPr>
                <p:cNvPr id="35" name="TextBox 34"/>
                <p:cNvSpPr txBox="1"/>
                <p:nvPr/>
              </p:nvSpPr>
              <p:spPr>
                <a:xfrm rot="20820000">
                  <a:off x="3977274" y="4383981"/>
                  <a:ext cx="1210588" cy="707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4000" b="1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Like</a:t>
                  </a:r>
                </a:p>
              </p:txBody>
            </p:sp>
          </p:grpSp>
          <p:grpSp>
            <p:nvGrpSpPr>
              <p:cNvPr id="27" name="Group 26"/>
              <p:cNvGrpSpPr/>
              <p:nvPr/>
            </p:nvGrpSpPr>
            <p:grpSpPr>
              <a:xfrm>
                <a:off x="6926537" y="3242665"/>
                <a:ext cx="2527448" cy="4571616"/>
                <a:chOff x="-117604" y="1547941"/>
                <a:chExt cx="2527448" cy="4571616"/>
              </a:xfrm>
            </p:grpSpPr>
            <p:grpSp>
              <p:nvGrpSpPr>
                <p:cNvPr id="28" name="Group 27"/>
                <p:cNvGrpSpPr/>
                <p:nvPr/>
              </p:nvGrpSpPr>
              <p:grpSpPr>
                <a:xfrm rot="1013720">
                  <a:off x="-117604" y="1547941"/>
                  <a:ext cx="2490414" cy="4571616"/>
                  <a:chOff x="3642360" y="1783080"/>
                  <a:chExt cx="2490414" cy="4571616"/>
                </a:xfrm>
              </p:grpSpPr>
              <p:sp>
                <p:nvSpPr>
                  <p:cNvPr id="30" name="Rectangle 29"/>
                  <p:cNvSpPr/>
                  <p:nvPr/>
                </p:nvSpPr>
                <p:spPr>
                  <a:xfrm>
                    <a:off x="4748441" y="2912249"/>
                    <a:ext cx="278252" cy="3442447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85000"/>
                        </a:schemeClr>
                      </a:gs>
                      <a:gs pos="45000">
                        <a:schemeClr val="bg1">
                          <a:lumMod val="75000"/>
                        </a:schemeClr>
                      </a:gs>
                      <a:gs pos="84000">
                        <a:schemeClr val="bg1">
                          <a:lumMod val="50000"/>
                        </a:schemeClr>
                      </a:gs>
                    </a:gsLst>
                    <a:lin ang="108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pSp>
                <p:nvGrpSpPr>
                  <p:cNvPr id="31" name="Group 30"/>
                  <p:cNvGrpSpPr/>
                  <p:nvPr/>
                </p:nvGrpSpPr>
                <p:grpSpPr>
                  <a:xfrm>
                    <a:off x="3642360" y="1783080"/>
                    <a:ext cx="2490414" cy="1413478"/>
                    <a:chOff x="3642360" y="1783080"/>
                    <a:chExt cx="2490414" cy="1413478"/>
                  </a:xfrm>
                </p:grpSpPr>
                <p:sp>
                  <p:nvSpPr>
                    <p:cNvPr id="32" name="Rounded Rectangle 31"/>
                    <p:cNvSpPr/>
                    <p:nvPr/>
                  </p:nvSpPr>
                  <p:spPr>
                    <a:xfrm>
                      <a:off x="3642360" y="1783080"/>
                      <a:ext cx="2490414" cy="1413478"/>
                    </a:xfrm>
                    <a:prstGeom prst="roundRect">
                      <a:avLst>
                        <a:gd name="adj" fmla="val 10687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  <a:effectLst>
                      <a:innerShdw blurRad="63500">
                        <a:prstClr val="black">
                          <a:alpha val="44000"/>
                        </a:prstClr>
                      </a:inn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3" name="Rounded Rectangle 32"/>
                    <p:cNvSpPr/>
                    <p:nvPr/>
                  </p:nvSpPr>
                  <p:spPr>
                    <a:xfrm>
                      <a:off x="3708442" y="1840268"/>
                      <a:ext cx="2358251" cy="1299102"/>
                    </a:xfrm>
                    <a:prstGeom prst="roundRect">
                      <a:avLst>
                        <a:gd name="adj" fmla="val 10687"/>
                      </a:avLst>
                    </a:prstGeom>
                    <a:solidFill>
                      <a:srgbClr val="3C5B9B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sp>
              <p:nvSpPr>
                <p:cNvPr id="29" name="TextBox 28"/>
                <p:cNvSpPr txBox="1"/>
                <p:nvPr/>
              </p:nvSpPr>
              <p:spPr>
                <a:xfrm rot="22620000">
                  <a:off x="774460" y="1965195"/>
                  <a:ext cx="1635384" cy="707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4000" b="1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Photo</a:t>
                  </a:r>
                  <a:endParaRPr lang="en-US" sz="4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9" name="Group 8"/>
            <p:cNvGrpSpPr/>
            <p:nvPr/>
          </p:nvGrpSpPr>
          <p:grpSpPr>
            <a:xfrm rot="-1800000">
              <a:off x="3929505" y="3689754"/>
              <a:ext cx="2490414" cy="4571616"/>
              <a:chOff x="9656842" y="2448242"/>
              <a:chExt cx="2490414" cy="4571616"/>
            </a:xfrm>
          </p:grpSpPr>
          <p:grpSp>
            <p:nvGrpSpPr>
              <p:cNvPr id="17" name="Group 16"/>
              <p:cNvGrpSpPr/>
              <p:nvPr/>
            </p:nvGrpSpPr>
            <p:grpSpPr>
              <a:xfrm rot="671158">
                <a:off x="9656842" y="2448242"/>
                <a:ext cx="2490414" cy="4571616"/>
                <a:chOff x="3642360" y="1783080"/>
                <a:chExt cx="2490414" cy="4571616"/>
              </a:xfrm>
            </p:grpSpPr>
            <p:sp>
              <p:nvSpPr>
                <p:cNvPr id="19" name="Rectangle 18"/>
                <p:cNvSpPr/>
                <p:nvPr/>
              </p:nvSpPr>
              <p:spPr>
                <a:xfrm>
                  <a:off x="4748441" y="2912249"/>
                  <a:ext cx="278252" cy="3442447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45000">
                      <a:schemeClr val="bg1">
                        <a:lumMod val="75000"/>
                      </a:schemeClr>
                    </a:gs>
                    <a:gs pos="84000">
                      <a:schemeClr val="bg1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20" name="Group 19"/>
                <p:cNvGrpSpPr/>
                <p:nvPr/>
              </p:nvGrpSpPr>
              <p:grpSpPr>
                <a:xfrm>
                  <a:off x="3642360" y="1783080"/>
                  <a:ext cx="2490414" cy="1413478"/>
                  <a:chOff x="3642360" y="1783080"/>
                  <a:chExt cx="2490414" cy="1413478"/>
                </a:xfrm>
              </p:grpSpPr>
              <p:sp>
                <p:nvSpPr>
                  <p:cNvPr id="21" name="Rounded Rectangle 20"/>
                  <p:cNvSpPr/>
                  <p:nvPr/>
                </p:nvSpPr>
                <p:spPr>
                  <a:xfrm>
                    <a:off x="3642360" y="1783080"/>
                    <a:ext cx="2490414" cy="1413478"/>
                  </a:xfrm>
                  <a:prstGeom prst="roundRect">
                    <a:avLst>
                      <a:gd name="adj" fmla="val 10687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>
                    <a:innerShdw blurRad="63500">
                      <a:prstClr val="black">
                        <a:alpha val="44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2" name="Rounded Rectangle 21"/>
                  <p:cNvSpPr/>
                  <p:nvPr/>
                </p:nvSpPr>
                <p:spPr>
                  <a:xfrm>
                    <a:off x="3708442" y="1840268"/>
                    <a:ext cx="2358251" cy="1299102"/>
                  </a:xfrm>
                  <a:prstGeom prst="roundRect">
                    <a:avLst>
                      <a:gd name="adj" fmla="val 10687"/>
                    </a:avLst>
                  </a:prstGeom>
                  <a:solidFill>
                    <a:srgbClr val="0173B2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sp>
            <p:nvSpPr>
              <p:cNvPr id="18" name="TextBox 17"/>
              <p:cNvSpPr txBox="1"/>
              <p:nvPr/>
            </p:nvSpPr>
            <p:spPr>
              <a:xfrm rot="22320000">
                <a:off x="10435992" y="2815403"/>
                <a:ext cx="1524777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40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News</a:t>
                </a:r>
                <a:endParaRPr lang="en-US" sz="4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 rot="-420000">
              <a:off x="5683826" y="3740483"/>
              <a:ext cx="2490414" cy="4777047"/>
              <a:chOff x="3721854" y="2188834"/>
              <a:chExt cx="2490414" cy="4777047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3721854" y="2188834"/>
                <a:ext cx="2490414" cy="4777047"/>
                <a:chOff x="3721854" y="2188834"/>
                <a:chExt cx="2490414" cy="4777047"/>
              </a:xfrm>
            </p:grpSpPr>
            <p:sp>
              <p:nvSpPr>
                <p:cNvPr id="13" name="Rectangle 12"/>
                <p:cNvSpPr/>
                <p:nvPr/>
              </p:nvSpPr>
              <p:spPr>
                <a:xfrm rot="21134128">
                  <a:off x="5117548" y="3523434"/>
                  <a:ext cx="278252" cy="3442447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45000">
                      <a:schemeClr val="bg1">
                        <a:lumMod val="75000"/>
                      </a:schemeClr>
                    </a:gs>
                    <a:gs pos="84000">
                      <a:schemeClr val="bg1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4" name="Group 13"/>
                <p:cNvGrpSpPr/>
                <p:nvPr/>
              </p:nvGrpSpPr>
              <p:grpSpPr>
                <a:xfrm rot="21134128">
                  <a:off x="3721854" y="2188834"/>
                  <a:ext cx="2490414" cy="1413478"/>
                  <a:chOff x="3642360" y="1783080"/>
                  <a:chExt cx="2490414" cy="1413478"/>
                </a:xfrm>
              </p:grpSpPr>
              <p:sp>
                <p:nvSpPr>
                  <p:cNvPr id="15" name="Rounded Rectangle 14"/>
                  <p:cNvSpPr/>
                  <p:nvPr/>
                </p:nvSpPr>
                <p:spPr>
                  <a:xfrm>
                    <a:off x="3642360" y="1783080"/>
                    <a:ext cx="2490414" cy="1413478"/>
                  </a:xfrm>
                  <a:prstGeom prst="roundRect">
                    <a:avLst>
                      <a:gd name="adj" fmla="val 10687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>
                    <a:innerShdw blurRad="63500">
                      <a:prstClr val="black">
                        <a:alpha val="44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6" name="Rounded Rectangle 15"/>
                  <p:cNvSpPr/>
                  <p:nvPr/>
                </p:nvSpPr>
                <p:spPr>
                  <a:xfrm>
                    <a:off x="3708442" y="1840268"/>
                    <a:ext cx="2358251" cy="1299102"/>
                  </a:xfrm>
                  <a:prstGeom prst="roundRect">
                    <a:avLst>
                      <a:gd name="adj" fmla="val 10687"/>
                    </a:avLst>
                  </a:prstGeom>
                  <a:solidFill>
                    <a:srgbClr val="F2B800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sp>
            <p:nvSpPr>
              <p:cNvPr id="12" name="TextBox 11"/>
              <p:cNvSpPr txBox="1"/>
              <p:nvPr/>
            </p:nvSpPr>
            <p:spPr>
              <a:xfrm rot="21120000">
                <a:off x="4130742" y="2513352"/>
                <a:ext cx="1638590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40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Music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81399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601" y="493446"/>
            <a:ext cx="4183359" cy="57526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Financial Highlights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85800" y="1435100"/>
            <a:ext cx="8229600" cy="5219756"/>
            <a:chOff x="685800" y="1435100"/>
            <a:chExt cx="8229600" cy="5219756"/>
          </a:xfrm>
        </p:grpSpPr>
        <p:grpSp>
          <p:nvGrpSpPr>
            <p:cNvPr id="43" name="Group 42"/>
            <p:cNvGrpSpPr/>
            <p:nvPr/>
          </p:nvGrpSpPr>
          <p:grpSpPr>
            <a:xfrm>
              <a:off x="685800" y="1435100"/>
              <a:ext cx="8229600" cy="5219756"/>
              <a:chOff x="685800" y="1435100"/>
              <a:chExt cx="8229600" cy="5219756"/>
            </a:xfrm>
          </p:grpSpPr>
          <p:graphicFrame>
            <p:nvGraphicFramePr>
              <p:cNvPr id="44" name="Chart 43"/>
              <p:cNvGraphicFramePr/>
              <p:nvPr>
                <p:extLst>
                  <p:ext uri="{D42A27DB-BD31-4B8C-83A1-F6EECF244321}">
                    <p14:modId xmlns:p14="http://schemas.microsoft.com/office/powerpoint/2010/main" val="4059972636"/>
                  </p:ext>
                </p:extLst>
              </p:nvPr>
            </p:nvGraphicFramePr>
            <p:xfrm>
              <a:off x="713797" y="1435100"/>
              <a:ext cx="7478486" cy="4064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grpSp>
            <p:nvGrpSpPr>
              <p:cNvPr id="45" name="Group 44"/>
              <p:cNvGrpSpPr/>
              <p:nvPr/>
            </p:nvGrpSpPr>
            <p:grpSpPr>
              <a:xfrm>
                <a:off x="685800" y="5608320"/>
                <a:ext cx="8229600" cy="1046536"/>
                <a:chOff x="685800" y="5608320"/>
                <a:chExt cx="8229600" cy="1046536"/>
              </a:xfrm>
            </p:grpSpPr>
            <p:grpSp>
              <p:nvGrpSpPr>
                <p:cNvPr id="46" name="Group 45"/>
                <p:cNvGrpSpPr/>
                <p:nvPr/>
              </p:nvGrpSpPr>
              <p:grpSpPr>
                <a:xfrm>
                  <a:off x="685800" y="5669280"/>
                  <a:ext cx="2655845" cy="985576"/>
                  <a:chOff x="3124200" y="5350471"/>
                  <a:chExt cx="2655845" cy="985576"/>
                </a:xfrm>
              </p:grpSpPr>
              <p:grpSp>
                <p:nvGrpSpPr>
                  <p:cNvPr id="59" name="Group 58"/>
                  <p:cNvGrpSpPr/>
                  <p:nvPr/>
                </p:nvGrpSpPr>
                <p:grpSpPr>
                  <a:xfrm>
                    <a:off x="3552571" y="5350471"/>
                    <a:ext cx="2227474" cy="985576"/>
                    <a:chOff x="6236943" y="1761748"/>
                    <a:chExt cx="2651371" cy="1025596"/>
                  </a:xfrm>
                </p:grpSpPr>
                <p:sp>
                  <p:nvSpPr>
                    <p:cNvPr id="61" name="Rectangle 60"/>
                    <p:cNvSpPr/>
                    <p:nvPr/>
                  </p:nvSpPr>
                  <p:spPr>
                    <a:xfrm>
                      <a:off x="6305693" y="2114769"/>
                      <a:ext cx="2543360" cy="672575"/>
                    </a:xfrm>
                    <a:prstGeom prst="rect">
                      <a:avLst/>
                    </a:prstGeom>
                  </p:spPr>
                  <p:txBody>
                    <a:bodyPr wrap="square">
                      <a:spAutoFit/>
                    </a:bodyPr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Bring your presentation to life. Download this awesome diagram.</a:t>
                      </a:r>
                    </a:p>
                  </p:txBody>
                </p:sp>
                <p:cxnSp>
                  <p:nvCxnSpPr>
                    <p:cNvPr id="62" name="Straight Connector 61"/>
                    <p:cNvCxnSpPr/>
                    <p:nvPr/>
                  </p:nvCxnSpPr>
                  <p:spPr>
                    <a:xfrm>
                      <a:off x="6236943" y="2106783"/>
                      <a:ext cx="2651371" cy="0"/>
                    </a:xfrm>
                    <a:prstGeom prst="line">
                      <a:avLst/>
                    </a:prstGeom>
                    <a:noFill/>
                    <a:ln w="9525" cap="flat" cmpd="sng" algn="ctr">
                      <a:solidFill>
                        <a:srgbClr val="FFFFFF"/>
                      </a:solidFill>
                      <a:prstDash val="sysDash"/>
                    </a:ln>
                    <a:effectLst/>
                  </p:spPr>
                </p:cxnSp>
                <p:sp>
                  <p:nvSpPr>
                    <p:cNvPr id="63" name="Rectangle 62"/>
                    <p:cNvSpPr/>
                    <p:nvPr/>
                  </p:nvSpPr>
                  <p:spPr>
                    <a:xfrm>
                      <a:off x="6282813" y="1761748"/>
                      <a:ext cx="2511288" cy="352301"/>
                    </a:xfrm>
                    <a:prstGeom prst="rect">
                      <a:avLst/>
                    </a:prstGeom>
                  </p:spPr>
                  <p:txBody>
                    <a:bodyPr wrap="square">
                      <a:spAutoFit/>
                    </a:bodyPr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 Text Here</a:t>
                      </a:r>
                    </a:p>
                  </p:txBody>
                </p:sp>
              </p:grpSp>
              <p:sp>
                <p:nvSpPr>
                  <p:cNvPr id="60" name="Rectangle 59"/>
                  <p:cNvSpPr/>
                  <p:nvPr/>
                </p:nvSpPr>
                <p:spPr>
                  <a:xfrm>
                    <a:off x="3124200" y="5410200"/>
                    <a:ext cx="228600" cy="228600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589431"/>
                      </a:gs>
                      <a:gs pos="48000">
                        <a:srgbClr val="66AA38"/>
                      </a:gs>
                      <a:gs pos="100000">
                        <a:srgbClr val="78C246"/>
                      </a:gs>
                    </a:gsLst>
                    <a:lin ang="16200000" scaled="1"/>
                    <a:tileRect/>
                  </a:gradFill>
                  <a:ln w="9525" cap="flat" cmpd="sng" algn="ctr">
                    <a:solidFill>
                      <a:srgbClr val="589431"/>
                    </a:solidFill>
                    <a:prstDash val="solid"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47" name="Group 46"/>
                <p:cNvGrpSpPr/>
                <p:nvPr/>
              </p:nvGrpSpPr>
              <p:grpSpPr>
                <a:xfrm>
                  <a:off x="3440155" y="5669280"/>
                  <a:ext cx="2655845" cy="985576"/>
                  <a:chOff x="3124200" y="5350471"/>
                  <a:chExt cx="2655845" cy="985576"/>
                </a:xfrm>
              </p:grpSpPr>
              <p:grpSp>
                <p:nvGrpSpPr>
                  <p:cNvPr id="54" name="Group 53"/>
                  <p:cNvGrpSpPr/>
                  <p:nvPr/>
                </p:nvGrpSpPr>
                <p:grpSpPr>
                  <a:xfrm>
                    <a:off x="3552571" y="5350471"/>
                    <a:ext cx="2227474" cy="985576"/>
                    <a:chOff x="6236943" y="1761748"/>
                    <a:chExt cx="2651371" cy="1025596"/>
                  </a:xfrm>
                </p:grpSpPr>
                <p:sp>
                  <p:nvSpPr>
                    <p:cNvPr id="56" name="Rectangle 55"/>
                    <p:cNvSpPr/>
                    <p:nvPr/>
                  </p:nvSpPr>
                  <p:spPr>
                    <a:xfrm>
                      <a:off x="6305693" y="2114769"/>
                      <a:ext cx="2543360" cy="672575"/>
                    </a:xfrm>
                    <a:prstGeom prst="rect">
                      <a:avLst/>
                    </a:prstGeom>
                  </p:spPr>
                  <p:txBody>
                    <a:bodyPr wrap="square">
                      <a:spAutoFit/>
                    </a:bodyPr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Bring your presentation to life. Download this awesome diagram.</a:t>
                      </a:r>
                    </a:p>
                  </p:txBody>
                </p:sp>
                <p:cxnSp>
                  <p:nvCxnSpPr>
                    <p:cNvPr id="57" name="Straight Connector 56"/>
                    <p:cNvCxnSpPr/>
                    <p:nvPr/>
                  </p:nvCxnSpPr>
                  <p:spPr>
                    <a:xfrm>
                      <a:off x="6236943" y="2106783"/>
                      <a:ext cx="2651371" cy="0"/>
                    </a:xfrm>
                    <a:prstGeom prst="line">
                      <a:avLst/>
                    </a:prstGeom>
                    <a:noFill/>
                    <a:ln w="9525" cap="flat" cmpd="sng" algn="ctr">
                      <a:solidFill>
                        <a:srgbClr val="FFFFFF"/>
                      </a:solidFill>
                      <a:prstDash val="sysDash"/>
                    </a:ln>
                    <a:effectLst/>
                  </p:spPr>
                </p:cxnSp>
                <p:sp>
                  <p:nvSpPr>
                    <p:cNvPr id="58" name="Rectangle 57"/>
                    <p:cNvSpPr/>
                    <p:nvPr/>
                  </p:nvSpPr>
                  <p:spPr>
                    <a:xfrm>
                      <a:off x="6282813" y="1761748"/>
                      <a:ext cx="2511288" cy="352301"/>
                    </a:xfrm>
                    <a:prstGeom prst="rect">
                      <a:avLst/>
                    </a:prstGeom>
                  </p:spPr>
                  <p:txBody>
                    <a:bodyPr wrap="square">
                      <a:spAutoFit/>
                    </a:bodyPr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 Text Here</a:t>
                      </a:r>
                    </a:p>
                  </p:txBody>
                </p:sp>
              </p:grpSp>
              <p:sp>
                <p:nvSpPr>
                  <p:cNvPr id="55" name="Rectangle 54"/>
                  <p:cNvSpPr/>
                  <p:nvPr/>
                </p:nvSpPr>
                <p:spPr>
                  <a:xfrm>
                    <a:off x="3124200" y="5410200"/>
                    <a:ext cx="228600" cy="228600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3FC7BD">
                          <a:lumMod val="5000"/>
                          <a:lumOff val="95000"/>
                        </a:srgbClr>
                      </a:gs>
                      <a:gs pos="83000">
                        <a:srgbClr val="A5C696"/>
                      </a:gs>
                      <a:gs pos="100000">
                        <a:srgbClr val="A1CB8E"/>
                      </a:gs>
                    </a:gsLst>
                    <a:lin ang="5400000" scaled="1"/>
                    <a:tileRect/>
                  </a:gradFill>
                  <a:ln w="9525" cap="flat" cmpd="sng" algn="ctr">
                    <a:solidFill>
                      <a:srgbClr val="78C246"/>
                    </a:solidFill>
                    <a:prstDash val="solid"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48" name="Group 47"/>
                <p:cNvGrpSpPr/>
                <p:nvPr/>
              </p:nvGrpSpPr>
              <p:grpSpPr>
                <a:xfrm>
                  <a:off x="6259555" y="5608320"/>
                  <a:ext cx="2655845" cy="985576"/>
                  <a:chOff x="3124200" y="5350471"/>
                  <a:chExt cx="2655845" cy="985576"/>
                </a:xfrm>
              </p:grpSpPr>
              <p:grpSp>
                <p:nvGrpSpPr>
                  <p:cNvPr id="49" name="Group 48"/>
                  <p:cNvGrpSpPr/>
                  <p:nvPr/>
                </p:nvGrpSpPr>
                <p:grpSpPr>
                  <a:xfrm>
                    <a:off x="3552571" y="5350471"/>
                    <a:ext cx="2227474" cy="985576"/>
                    <a:chOff x="6236943" y="1761748"/>
                    <a:chExt cx="2651371" cy="1025596"/>
                  </a:xfrm>
                </p:grpSpPr>
                <p:sp>
                  <p:nvSpPr>
                    <p:cNvPr id="51" name="Rectangle 50"/>
                    <p:cNvSpPr/>
                    <p:nvPr/>
                  </p:nvSpPr>
                  <p:spPr>
                    <a:xfrm>
                      <a:off x="6305693" y="2114769"/>
                      <a:ext cx="2543360" cy="672575"/>
                    </a:xfrm>
                    <a:prstGeom prst="rect">
                      <a:avLst/>
                    </a:prstGeom>
                  </p:spPr>
                  <p:txBody>
                    <a:bodyPr wrap="square">
                      <a:spAutoFit/>
                    </a:bodyPr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Bring your presentation to life. Download this awesome diagram.</a:t>
                      </a:r>
                    </a:p>
                  </p:txBody>
                </p:sp>
                <p:cxnSp>
                  <p:nvCxnSpPr>
                    <p:cNvPr id="52" name="Straight Connector 51"/>
                    <p:cNvCxnSpPr/>
                    <p:nvPr/>
                  </p:nvCxnSpPr>
                  <p:spPr>
                    <a:xfrm>
                      <a:off x="6236943" y="2106783"/>
                      <a:ext cx="2651371" cy="0"/>
                    </a:xfrm>
                    <a:prstGeom prst="line">
                      <a:avLst/>
                    </a:prstGeom>
                    <a:noFill/>
                    <a:ln w="9525" cap="flat" cmpd="sng" algn="ctr">
                      <a:solidFill>
                        <a:srgbClr val="FFFFFF"/>
                      </a:solidFill>
                      <a:prstDash val="sysDash"/>
                    </a:ln>
                    <a:effectLst/>
                  </p:spPr>
                </p:cxnSp>
                <p:sp>
                  <p:nvSpPr>
                    <p:cNvPr id="53" name="Rectangle 52"/>
                    <p:cNvSpPr/>
                    <p:nvPr/>
                  </p:nvSpPr>
                  <p:spPr>
                    <a:xfrm>
                      <a:off x="6282813" y="1761748"/>
                      <a:ext cx="2511288" cy="352301"/>
                    </a:xfrm>
                    <a:prstGeom prst="rect">
                      <a:avLst/>
                    </a:prstGeom>
                  </p:spPr>
                  <p:txBody>
                    <a:bodyPr wrap="square">
                      <a:spAutoFit/>
                    </a:bodyPr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 Text Here</a:t>
                      </a:r>
                    </a:p>
                  </p:txBody>
                </p:sp>
              </p:grpSp>
              <p:sp>
                <p:nvSpPr>
                  <p:cNvPr id="50" name="Rectangle 49"/>
                  <p:cNvSpPr/>
                  <p:nvPr/>
                </p:nvSpPr>
                <p:spPr>
                  <a:xfrm>
                    <a:off x="3124200" y="5410200"/>
                    <a:ext cx="228600" cy="228600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chemeClr val="tx1">
                          <a:lumMod val="50000"/>
                          <a:lumOff val="50000"/>
                        </a:schemeClr>
                      </a:gs>
                      <a:gs pos="100000">
                        <a:schemeClr val="tx1">
                          <a:lumMod val="65000"/>
                          <a:lumOff val="35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 w="9525" cap="flat" cmpd="sng" algn="ctr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</p:grpSp>
        <p:graphicFrame>
          <p:nvGraphicFramePr>
            <p:cNvPr id="29" name="Chart 28"/>
            <p:cNvGraphicFramePr/>
            <p:nvPr>
              <p:extLst>
                <p:ext uri="{D42A27DB-BD31-4B8C-83A1-F6EECF244321}">
                  <p14:modId xmlns:p14="http://schemas.microsoft.com/office/powerpoint/2010/main" val="1842025515"/>
                </p:ext>
              </p:extLst>
            </p:nvPr>
          </p:nvGraphicFramePr>
          <p:xfrm>
            <a:off x="781281" y="1479733"/>
            <a:ext cx="7445835" cy="4064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25786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1033" y="492673"/>
            <a:ext cx="4461324" cy="55820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Progress Dashboard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 flipH="1">
            <a:off x="261976" y="1304774"/>
            <a:ext cx="4166333" cy="2474774"/>
          </a:xfrm>
          <a:prstGeom prst="rect">
            <a:avLst/>
          </a:prstGeom>
          <a:gradFill flip="none" rotWithShape="1"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16200000" scaled="1"/>
            <a:tileRect/>
          </a:gradFill>
          <a:ln w="12700" cap="flat" cmpd="sng" algn="ctr">
            <a:solidFill>
              <a:srgbClr val="FFFFFF">
                <a:lumMod val="50000"/>
              </a:srgbClr>
            </a:solidFill>
            <a:prstDash val="solid"/>
          </a:ln>
          <a:effectLst>
            <a:outerShdw blurRad="25400" dist="38100" dir="2700000" algn="tl" rotWithShape="0">
              <a:prstClr val="black">
                <a:alpha val="35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" name="Rectangle 3"/>
          <p:cNvSpPr/>
          <p:nvPr/>
        </p:nvSpPr>
        <p:spPr>
          <a:xfrm flipH="1">
            <a:off x="4650647" y="1304774"/>
            <a:ext cx="4169664" cy="2474774"/>
          </a:xfrm>
          <a:prstGeom prst="rect">
            <a:avLst/>
          </a:prstGeom>
          <a:gradFill flip="none" rotWithShape="1"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16200000" scaled="1"/>
            <a:tileRect/>
          </a:gradFill>
          <a:ln w="12700" cap="flat" cmpd="sng" algn="ctr">
            <a:solidFill>
              <a:srgbClr val="FFFFFF">
                <a:lumMod val="50000"/>
              </a:srgbClr>
            </a:solidFill>
            <a:prstDash val="solid"/>
          </a:ln>
          <a:effectLst>
            <a:outerShdw blurRad="25400" dist="38100" dir="2700000" algn="tl" rotWithShape="0">
              <a:prstClr val="black">
                <a:alpha val="35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Rectangle 4"/>
          <p:cNvSpPr/>
          <p:nvPr/>
        </p:nvSpPr>
        <p:spPr>
          <a:xfrm flipH="1">
            <a:off x="261976" y="4165933"/>
            <a:ext cx="4166333" cy="2477865"/>
          </a:xfrm>
          <a:prstGeom prst="rect">
            <a:avLst/>
          </a:prstGeom>
          <a:gradFill flip="none" rotWithShape="1"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16200000" scaled="1"/>
            <a:tileRect/>
          </a:gradFill>
          <a:ln w="12700" cap="flat" cmpd="sng" algn="ctr">
            <a:solidFill>
              <a:srgbClr val="FFFFFF">
                <a:lumMod val="50000"/>
              </a:srgbClr>
            </a:solidFill>
            <a:prstDash val="solid"/>
          </a:ln>
          <a:effectLst>
            <a:outerShdw blurRad="25400" dist="38100" dir="2700000" algn="tl" rotWithShape="0">
              <a:prstClr val="black">
                <a:alpha val="35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6" name="Rectangle 5"/>
          <p:cNvSpPr/>
          <p:nvPr/>
        </p:nvSpPr>
        <p:spPr>
          <a:xfrm flipH="1">
            <a:off x="4650647" y="4165933"/>
            <a:ext cx="4169664" cy="2477865"/>
          </a:xfrm>
          <a:prstGeom prst="rect">
            <a:avLst/>
          </a:prstGeom>
          <a:gradFill flip="none" rotWithShape="1">
            <a:gsLst>
              <a:gs pos="0">
                <a:srgbClr val="FFFFFF"/>
              </a:gs>
              <a:gs pos="100000">
                <a:srgbClr val="FFFFFF">
                  <a:lumMod val="95000"/>
                </a:srgbClr>
              </a:gs>
            </a:gsLst>
            <a:lin ang="16200000" scaled="1"/>
            <a:tileRect/>
          </a:gradFill>
          <a:ln w="12700" cap="flat" cmpd="sng" algn="ctr">
            <a:solidFill>
              <a:srgbClr val="FFFFFF">
                <a:lumMod val="50000"/>
              </a:srgbClr>
            </a:solidFill>
            <a:prstDash val="solid"/>
          </a:ln>
          <a:effectLst>
            <a:outerShdw blurRad="25400" dist="38100" dir="2700000" algn="tl" rotWithShape="0">
              <a:prstClr val="black">
                <a:alpha val="35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3583500569"/>
              </p:ext>
            </p:extLst>
          </p:nvPr>
        </p:nvGraphicFramePr>
        <p:xfrm>
          <a:off x="275770" y="1346195"/>
          <a:ext cx="4042391" cy="24551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4245222306"/>
              </p:ext>
            </p:extLst>
          </p:nvPr>
        </p:nvGraphicFramePr>
        <p:xfrm>
          <a:off x="4644572" y="1330437"/>
          <a:ext cx="4165600" cy="24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1340307424"/>
              </p:ext>
            </p:extLst>
          </p:nvPr>
        </p:nvGraphicFramePr>
        <p:xfrm>
          <a:off x="275771" y="4215671"/>
          <a:ext cx="4093029" cy="23622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656810604"/>
              </p:ext>
            </p:extLst>
          </p:nvPr>
        </p:nvGraphicFramePr>
        <p:xfrm>
          <a:off x="4630056" y="4190374"/>
          <a:ext cx="4209143" cy="24418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3822294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1271" y="488775"/>
            <a:ext cx="4482436" cy="57343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Performance Graphs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23751" y="1531302"/>
            <a:ext cx="8458969" cy="5034219"/>
            <a:chOff x="323751" y="1531302"/>
            <a:chExt cx="8458969" cy="5034219"/>
          </a:xfrm>
        </p:grpSpPr>
        <p:graphicFrame>
          <p:nvGraphicFramePr>
            <p:cNvPr id="27" name="Chart 26"/>
            <p:cNvGraphicFramePr/>
            <p:nvPr>
              <p:extLst>
                <p:ext uri="{D42A27DB-BD31-4B8C-83A1-F6EECF244321}">
                  <p14:modId xmlns:p14="http://schemas.microsoft.com/office/powerpoint/2010/main" val="4000171376"/>
                </p:ext>
              </p:extLst>
            </p:nvPr>
          </p:nvGraphicFramePr>
          <p:xfrm>
            <a:off x="323751" y="1533002"/>
            <a:ext cx="8250690" cy="503251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aphicFrame>
          <p:nvGraphicFramePr>
            <p:cNvPr id="5" name="Chart 4"/>
            <p:cNvGraphicFramePr/>
            <p:nvPr>
              <p:extLst>
                <p:ext uri="{D42A27DB-BD31-4B8C-83A1-F6EECF244321}">
                  <p14:modId xmlns:p14="http://schemas.microsoft.com/office/powerpoint/2010/main" val="3936972044"/>
                </p:ext>
              </p:extLst>
            </p:nvPr>
          </p:nvGraphicFramePr>
          <p:xfrm>
            <a:off x="764034" y="1531302"/>
            <a:ext cx="8018686" cy="437916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99552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1907" y="493917"/>
            <a:ext cx="5384257" cy="59229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Performance Gantt Chart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53366" y="1259326"/>
            <a:ext cx="8837268" cy="5487838"/>
            <a:chOff x="306732" y="1259326"/>
            <a:chExt cx="8837268" cy="5487838"/>
          </a:xfrm>
        </p:grpSpPr>
        <p:grpSp>
          <p:nvGrpSpPr>
            <p:cNvPr id="73" name="Group 72"/>
            <p:cNvGrpSpPr/>
            <p:nvPr/>
          </p:nvGrpSpPr>
          <p:grpSpPr>
            <a:xfrm>
              <a:off x="306732" y="1259326"/>
              <a:ext cx="8837268" cy="5487838"/>
              <a:chOff x="306732" y="1259326"/>
              <a:chExt cx="8512415" cy="5487838"/>
            </a:xfrm>
          </p:grpSpPr>
          <p:grpSp>
            <p:nvGrpSpPr>
              <p:cNvPr id="191" name="Group 190"/>
              <p:cNvGrpSpPr/>
              <p:nvPr/>
            </p:nvGrpSpPr>
            <p:grpSpPr>
              <a:xfrm>
                <a:off x="364609" y="1259326"/>
                <a:ext cx="8454538" cy="5487838"/>
                <a:chOff x="364609" y="1259326"/>
                <a:chExt cx="8454538" cy="5487838"/>
              </a:xfrm>
            </p:grpSpPr>
            <p:sp>
              <p:nvSpPr>
                <p:cNvPr id="3" name="Rectangle 2"/>
                <p:cNvSpPr/>
                <p:nvPr/>
              </p:nvSpPr>
              <p:spPr>
                <a:xfrm>
                  <a:off x="364609" y="2845956"/>
                  <a:ext cx="8452642" cy="357280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" name="Rectangle 4"/>
                <p:cNvSpPr/>
                <p:nvPr/>
              </p:nvSpPr>
              <p:spPr>
                <a:xfrm>
                  <a:off x="8648551" y="2721656"/>
                  <a:ext cx="169053" cy="3686866"/>
                </a:xfrm>
                <a:prstGeom prst="rect">
                  <a:avLst/>
                </a:prstGeom>
                <a:solidFill>
                  <a:schemeClr val="bg2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" name="Rectangle 5"/>
                <p:cNvSpPr/>
                <p:nvPr/>
              </p:nvSpPr>
              <p:spPr>
                <a:xfrm>
                  <a:off x="775166" y="2721656"/>
                  <a:ext cx="169053" cy="3686866"/>
                </a:xfrm>
                <a:prstGeom prst="rect">
                  <a:avLst/>
                </a:prstGeom>
                <a:solidFill>
                  <a:schemeClr val="bg2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" name="Rectangle 6"/>
                <p:cNvSpPr/>
                <p:nvPr/>
              </p:nvSpPr>
              <p:spPr>
                <a:xfrm>
                  <a:off x="1331631" y="2721656"/>
                  <a:ext cx="169053" cy="3686866"/>
                </a:xfrm>
                <a:prstGeom prst="rect">
                  <a:avLst/>
                </a:prstGeom>
                <a:solidFill>
                  <a:schemeClr val="bg2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" name="Rectangle 7"/>
                <p:cNvSpPr/>
                <p:nvPr/>
              </p:nvSpPr>
              <p:spPr>
                <a:xfrm>
                  <a:off x="1895141" y="2721656"/>
                  <a:ext cx="169053" cy="3686866"/>
                </a:xfrm>
                <a:prstGeom prst="rect">
                  <a:avLst/>
                </a:prstGeom>
                <a:solidFill>
                  <a:schemeClr val="bg2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" name="Rectangle 8"/>
                <p:cNvSpPr/>
                <p:nvPr/>
              </p:nvSpPr>
              <p:spPr>
                <a:xfrm>
                  <a:off x="2451606" y="2721656"/>
                  <a:ext cx="169053" cy="3686866"/>
                </a:xfrm>
                <a:prstGeom prst="rect">
                  <a:avLst/>
                </a:prstGeom>
                <a:solidFill>
                  <a:schemeClr val="bg2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" name="Rectangle 9"/>
                <p:cNvSpPr/>
                <p:nvPr/>
              </p:nvSpPr>
              <p:spPr>
                <a:xfrm>
                  <a:off x="3022160" y="2721656"/>
                  <a:ext cx="169053" cy="3686866"/>
                </a:xfrm>
                <a:prstGeom prst="rect">
                  <a:avLst/>
                </a:prstGeom>
                <a:solidFill>
                  <a:schemeClr val="bg2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" name="Rectangle 10"/>
                <p:cNvSpPr/>
                <p:nvPr/>
              </p:nvSpPr>
              <p:spPr>
                <a:xfrm>
                  <a:off x="3592713" y="2721656"/>
                  <a:ext cx="169053" cy="3686866"/>
                </a:xfrm>
                <a:prstGeom prst="rect">
                  <a:avLst/>
                </a:prstGeom>
                <a:solidFill>
                  <a:schemeClr val="bg2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" name="Rectangle 11"/>
                <p:cNvSpPr/>
                <p:nvPr/>
              </p:nvSpPr>
              <p:spPr>
                <a:xfrm>
                  <a:off x="4142135" y="2721656"/>
                  <a:ext cx="169053" cy="3686866"/>
                </a:xfrm>
                <a:prstGeom prst="rect">
                  <a:avLst/>
                </a:prstGeom>
                <a:solidFill>
                  <a:schemeClr val="bg2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" name="Rectangle 12"/>
                <p:cNvSpPr/>
                <p:nvPr/>
              </p:nvSpPr>
              <p:spPr>
                <a:xfrm>
                  <a:off x="4712688" y="2721656"/>
                  <a:ext cx="169053" cy="3686866"/>
                </a:xfrm>
                <a:prstGeom prst="rect">
                  <a:avLst/>
                </a:prstGeom>
                <a:solidFill>
                  <a:schemeClr val="bg2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Rectangle 13"/>
                <p:cNvSpPr/>
                <p:nvPr/>
              </p:nvSpPr>
              <p:spPr>
                <a:xfrm>
                  <a:off x="5283242" y="2721656"/>
                  <a:ext cx="169053" cy="3686866"/>
                </a:xfrm>
                <a:prstGeom prst="rect">
                  <a:avLst/>
                </a:prstGeom>
                <a:solidFill>
                  <a:schemeClr val="bg2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" name="Rectangle 14"/>
                <p:cNvSpPr/>
                <p:nvPr/>
              </p:nvSpPr>
              <p:spPr>
                <a:xfrm>
                  <a:off x="5825619" y="2721656"/>
                  <a:ext cx="169053" cy="3686866"/>
                </a:xfrm>
                <a:prstGeom prst="rect">
                  <a:avLst/>
                </a:prstGeom>
                <a:solidFill>
                  <a:schemeClr val="bg2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Rectangle 15"/>
                <p:cNvSpPr/>
                <p:nvPr/>
              </p:nvSpPr>
              <p:spPr>
                <a:xfrm>
                  <a:off x="6403217" y="2721656"/>
                  <a:ext cx="169053" cy="3686866"/>
                </a:xfrm>
                <a:prstGeom prst="rect">
                  <a:avLst/>
                </a:prstGeom>
                <a:solidFill>
                  <a:schemeClr val="bg2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Rectangle 16"/>
                <p:cNvSpPr/>
                <p:nvPr/>
              </p:nvSpPr>
              <p:spPr>
                <a:xfrm>
                  <a:off x="6973770" y="2721656"/>
                  <a:ext cx="169053" cy="3686866"/>
                </a:xfrm>
                <a:prstGeom prst="rect">
                  <a:avLst/>
                </a:prstGeom>
                <a:solidFill>
                  <a:schemeClr val="bg2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Rectangle 17"/>
                <p:cNvSpPr/>
                <p:nvPr/>
              </p:nvSpPr>
              <p:spPr>
                <a:xfrm>
                  <a:off x="7523192" y="2721656"/>
                  <a:ext cx="169053" cy="3686866"/>
                </a:xfrm>
                <a:prstGeom prst="rect">
                  <a:avLst/>
                </a:prstGeom>
                <a:solidFill>
                  <a:schemeClr val="bg2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Rectangle 18"/>
                <p:cNvSpPr/>
                <p:nvPr/>
              </p:nvSpPr>
              <p:spPr>
                <a:xfrm>
                  <a:off x="8072613" y="2721656"/>
                  <a:ext cx="169053" cy="3686866"/>
                </a:xfrm>
                <a:prstGeom prst="rect">
                  <a:avLst/>
                </a:prstGeom>
                <a:solidFill>
                  <a:schemeClr val="bg2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Rectangle 24"/>
                <p:cNvSpPr/>
                <p:nvPr/>
              </p:nvSpPr>
              <p:spPr>
                <a:xfrm>
                  <a:off x="364612" y="6408181"/>
                  <a:ext cx="8452642" cy="166007"/>
                </a:xfrm>
                <a:prstGeom prst="rect">
                  <a:avLst/>
                </a:prstGeom>
                <a:solidFill>
                  <a:schemeClr val="bg2">
                    <a:lumMod val="65000"/>
                  </a:schemeClr>
                </a:solidFill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26" name="Straight Connector 25"/>
                <p:cNvCxnSpPr/>
                <p:nvPr/>
              </p:nvCxnSpPr>
              <p:spPr>
                <a:xfrm>
                  <a:off x="371657" y="3989714"/>
                  <a:ext cx="8445598" cy="0"/>
                </a:xfrm>
                <a:prstGeom prst="line">
                  <a:avLst/>
                </a:prstGeom>
                <a:ln>
                  <a:solidFill>
                    <a:schemeClr val="bg2">
                      <a:lumMod val="6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/>
                <p:cNvCxnSpPr/>
                <p:nvPr/>
              </p:nvCxnSpPr>
              <p:spPr>
                <a:xfrm>
                  <a:off x="364609" y="4343053"/>
                  <a:ext cx="8452642" cy="0"/>
                </a:xfrm>
                <a:prstGeom prst="line">
                  <a:avLst/>
                </a:prstGeom>
                <a:ln>
                  <a:solidFill>
                    <a:schemeClr val="bg2">
                      <a:lumMod val="6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/>
                <p:cNvCxnSpPr/>
                <p:nvPr/>
              </p:nvCxnSpPr>
              <p:spPr>
                <a:xfrm>
                  <a:off x="364609" y="4384100"/>
                  <a:ext cx="8452642" cy="0"/>
                </a:xfrm>
                <a:prstGeom prst="line">
                  <a:avLst/>
                </a:prstGeom>
                <a:ln>
                  <a:solidFill>
                    <a:schemeClr val="bg2">
                      <a:lumMod val="6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/>
                <p:cNvCxnSpPr/>
                <p:nvPr/>
              </p:nvCxnSpPr>
              <p:spPr>
                <a:xfrm>
                  <a:off x="364609" y="4752145"/>
                  <a:ext cx="8452642" cy="0"/>
                </a:xfrm>
                <a:prstGeom prst="line">
                  <a:avLst/>
                </a:prstGeom>
                <a:ln>
                  <a:solidFill>
                    <a:schemeClr val="bg2">
                      <a:lumMod val="6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29"/>
                <p:cNvCxnSpPr/>
                <p:nvPr/>
              </p:nvCxnSpPr>
              <p:spPr>
                <a:xfrm>
                  <a:off x="364609" y="4802381"/>
                  <a:ext cx="8452642" cy="0"/>
                </a:xfrm>
                <a:prstGeom prst="line">
                  <a:avLst/>
                </a:prstGeom>
                <a:ln>
                  <a:solidFill>
                    <a:schemeClr val="bg2">
                      <a:lumMod val="6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364609" y="5150297"/>
                  <a:ext cx="8452642" cy="0"/>
                </a:xfrm>
                <a:prstGeom prst="line">
                  <a:avLst/>
                </a:prstGeom>
                <a:ln>
                  <a:solidFill>
                    <a:schemeClr val="bg2">
                      <a:lumMod val="6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/>
                <p:cNvCxnSpPr/>
                <p:nvPr/>
              </p:nvCxnSpPr>
              <p:spPr>
                <a:xfrm>
                  <a:off x="364609" y="5202371"/>
                  <a:ext cx="8452642" cy="0"/>
                </a:xfrm>
                <a:prstGeom prst="line">
                  <a:avLst/>
                </a:prstGeom>
                <a:ln>
                  <a:solidFill>
                    <a:schemeClr val="bg2">
                      <a:lumMod val="6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/>
                <p:cNvCxnSpPr/>
                <p:nvPr/>
              </p:nvCxnSpPr>
              <p:spPr>
                <a:xfrm>
                  <a:off x="371653" y="5544600"/>
                  <a:ext cx="8445598" cy="0"/>
                </a:xfrm>
                <a:prstGeom prst="line">
                  <a:avLst/>
                </a:prstGeom>
                <a:ln>
                  <a:solidFill>
                    <a:schemeClr val="bg2">
                      <a:lumMod val="6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/>
                <p:nvPr/>
              </p:nvCxnSpPr>
              <p:spPr>
                <a:xfrm>
                  <a:off x="371653" y="5600350"/>
                  <a:ext cx="8445598" cy="0"/>
                </a:xfrm>
                <a:prstGeom prst="line">
                  <a:avLst/>
                </a:prstGeom>
                <a:ln>
                  <a:solidFill>
                    <a:schemeClr val="bg2">
                      <a:lumMod val="6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/>
                <p:cNvCxnSpPr/>
                <p:nvPr/>
              </p:nvCxnSpPr>
              <p:spPr>
                <a:xfrm>
                  <a:off x="364609" y="5946426"/>
                  <a:ext cx="8452642" cy="0"/>
                </a:xfrm>
                <a:prstGeom prst="line">
                  <a:avLst/>
                </a:prstGeom>
                <a:ln>
                  <a:solidFill>
                    <a:schemeClr val="bg2">
                      <a:lumMod val="6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/>
              </p:nvCxnSpPr>
              <p:spPr>
                <a:xfrm>
                  <a:off x="371653" y="6011368"/>
                  <a:ext cx="8445598" cy="0"/>
                </a:xfrm>
                <a:prstGeom prst="line">
                  <a:avLst/>
                </a:prstGeom>
                <a:ln>
                  <a:solidFill>
                    <a:schemeClr val="bg2">
                      <a:lumMod val="6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>
                <a:xfrm>
                  <a:off x="364609" y="6355522"/>
                  <a:ext cx="8452642" cy="0"/>
                </a:xfrm>
                <a:prstGeom prst="line">
                  <a:avLst/>
                </a:prstGeom>
                <a:ln>
                  <a:solidFill>
                    <a:schemeClr val="bg2">
                      <a:lumMod val="6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8" name="Rectangle 37"/>
                <p:cNvSpPr/>
                <p:nvPr/>
              </p:nvSpPr>
              <p:spPr>
                <a:xfrm>
                  <a:off x="364609" y="1602189"/>
                  <a:ext cx="2831225" cy="613851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>
                  <a:off x="3207497" y="1602190"/>
                  <a:ext cx="2822092" cy="613851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" name="Rectangle 39"/>
                <p:cNvSpPr/>
                <p:nvPr/>
              </p:nvSpPr>
              <p:spPr>
                <a:xfrm>
                  <a:off x="6023104" y="1602190"/>
                  <a:ext cx="2794150" cy="613851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41" name="Straight Connector 40"/>
                <p:cNvCxnSpPr/>
                <p:nvPr/>
              </p:nvCxnSpPr>
              <p:spPr>
                <a:xfrm flipV="1">
                  <a:off x="939158" y="2845956"/>
                  <a:ext cx="1855" cy="3562852"/>
                </a:xfrm>
                <a:prstGeom prst="line">
                  <a:avLst/>
                </a:prstGeom>
                <a:ln>
                  <a:solidFill>
                    <a:schemeClr val="bg2">
                      <a:lumMod val="6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>
                <a:xfrm flipV="1">
                  <a:off x="1486198" y="2845956"/>
                  <a:ext cx="1855" cy="3562852"/>
                </a:xfrm>
                <a:prstGeom prst="line">
                  <a:avLst/>
                </a:prstGeom>
                <a:ln>
                  <a:solidFill>
                    <a:schemeClr val="bg2">
                      <a:lumMod val="6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/>
                <p:nvPr/>
              </p:nvCxnSpPr>
              <p:spPr>
                <a:xfrm flipV="1">
                  <a:off x="2055199" y="2845956"/>
                  <a:ext cx="1855" cy="3562852"/>
                </a:xfrm>
                <a:prstGeom prst="line">
                  <a:avLst/>
                </a:prstGeom>
                <a:ln>
                  <a:solidFill>
                    <a:schemeClr val="bg2">
                      <a:lumMod val="6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/>
                <p:cNvCxnSpPr/>
                <p:nvPr/>
              </p:nvCxnSpPr>
              <p:spPr>
                <a:xfrm flipV="1">
                  <a:off x="2624197" y="2845956"/>
                  <a:ext cx="1855" cy="3562852"/>
                </a:xfrm>
                <a:prstGeom prst="line">
                  <a:avLst/>
                </a:prstGeom>
                <a:ln>
                  <a:solidFill>
                    <a:schemeClr val="bg2">
                      <a:lumMod val="6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/>
                <p:cNvCxnSpPr/>
                <p:nvPr/>
              </p:nvCxnSpPr>
              <p:spPr>
                <a:xfrm flipV="1">
                  <a:off x="3171237" y="2845956"/>
                  <a:ext cx="1855" cy="3562852"/>
                </a:xfrm>
                <a:prstGeom prst="line">
                  <a:avLst/>
                </a:prstGeom>
                <a:ln>
                  <a:solidFill>
                    <a:schemeClr val="bg2">
                      <a:lumMod val="6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/>
                <p:cNvCxnSpPr/>
                <p:nvPr/>
              </p:nvCxnSpPr>
              <p:spPr>
                <a:xfrm flipV="1">
                  <a:off x="3740232" y="2845956"/>
                  <a:ext cx="1855" cy="3562852"/>
                </a:xfrm>
                <a:prstGeom prst="line">
                  <a:avLst/>
                </a:prstGeom>
                <a:ln>
                  <a:solidFill>
                    <a:schemeClr val="bg2">
                      <a:lumMod val="6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/>
                <p:cNvCxnSpPr/>
                <p:nvPr/>
              </p:nvCxnSpPr>
              <p:spPr>
                <a:xfrm flipV="1">
                  <a:off x="4309227" y="2845956"/>
                  <a:ext cx="1855" cy="3562852"/>
                </a:xfrm>
                <a:prstGeom prst="line">
                  <a:avLst/>
                </a:prstGeom>
                <a:ln>
                  <a:solidFill>
                    <a:schemeClr val="bg2">
                      <a:lumMod val="6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/>
                <p:cNvCxnSpPr/>
                <p:nvPr/>
              </p:nvCxnSpPr>
              <p:spPr>
                <a:xfrm flipV="1">
                  <a:off x="4878224" y="2845956"/>
                  <a:ext cx="1855" cy="3562852"/>
                </a:xfrm>
                <a:prstGeom prst="line">
                  <a:avLst/>
                </a:prstGeom>
                <a:ln>
                  <a:solidFill>
                    <a:schemeClr val="bg2">
                      <a:lumMod val="6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Connector 48"/>
                <p:cNvCxnSpPr/>
                <p:nvPr/>
              </p:nvCxnSpPr>
              <p:spPr>
                <a:xfrm flipV="1">
                  <a:off x="5436243" y="2845956"/>
                  <a:ext cx="1855" cy="3562852"/>
                </a:xfrm>
                <a:prstGeom prst="line">
                  <a:avLst/>
                </a:prstGeom>
                <a:ln>
                  <a:solidFill>
                    <a:schemeClr val="bg2">
                      <a:lumMod val="6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/>
                <p:cNvCxnSpPr/>
                <p:nvPr/>
              </p:nvCxnSpPr>
              <p:spPr>
                <a:xfrm flipV="1">
                  <a:off x="5994262" y="2845956"/>
                  <a:ext cx="1855" cy="3562852"/>
                </a:xfrm>
                <a:prstGeom prst="line">
                  <a:avLst/>
                </a:prstGeom>
                <a:ln>
                  <a:solidFill>
                    <a:schemeClr val="bg2">
                      <a:lumMod val="6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/>
                <p:cNvCxnSpPr/>
                <p:nvPr/>
              </p:nvCxnSpPr>
              <p:spPr>
                <a:xfrm flipV="1">
                  <a:off x="6552279" y="2845956"/>
                  <a:ext cx="1855" cy="3562852"/>
                </a:xfrm>
                <a:prstGeom prst="line">
                  <a:avLst/>
                </a:prstGeom>
                <a:ln>
                  <a:solidFill>
                    <a:schemeClr val="bg2">
                      <a:lumMod val="6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/>
                <p:cNvCxnSpPr/>
                <p:nvPr/>
              </p:nvCxnSpPr>
              <p:spPr>
                <a:xfrm flipV="1">
                  <a:off x="7132253" y="2845956"/>
                  <a:ext cx="1855" cy="3562852"/>
                </a:xfrm>
                <a:prstGeom prst="line">
                  <a:avLst/>
                </a:prstGeom>
                <a:ln>
                  <a:solidFill>
                    <a:schemeClr val="bg2">
                      <a:lumMod val="6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/>
                <p:cNvCxnSpPr/>
                <p:nvPr/>
              </p:nvCxnSpPr>
              <p:spPr>
                <a:xfrm flipV="1">
                  <a:off x="7690276" y="2845956"/>
                  <a:ext cx="1855" cy="3562852"/>
                </a:xfrm>
                <a:prstGeom prst="line">
                  <a:avLst/>
                </a:prstGeom>
                <a:ln>
                  <a:solidFill>
                    <a:schemeClr val="bg2">
                      <a:lumMod val="6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>
                <a:xfrm flipV="1">
                  <a:off x="8248295" y="2845956"/>
                  <a:ext cx="1855" cy="3562852"/>
                </a:xfrm>
                <a:prstGeom prst="line">
                  <a:avLst/>
                </a:prstGeom>
                <a:ln>
                  <a:solidFill>
                    <a:schemeClr val="bg2">
                      <a:lumMod val="6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>
                <a:xfrm flipV="1">
                  <a:off x="8817292" y="2845956"/>
                  <a:ext cx="1855" cy="3562852"/>
                </a:xfrm>
                <a:prstGeom prst="line">
                  <a:avLst/>
                </a:prstGeom>
                <a:ln>
                  <a:solidFill>
                    <a:schemeClr val="bg2">
                      <a:lumMod val="65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6" name="Pentagon 55"/>
                <p:cNvSpPr/>
                <p:nvPr/>
              </p:nvSpPr>
              <p:spPr>
                <a:xfrm>
                  <a:off x="2041050" y="4384756"/>
                  <a:ext cx="3416276" cy="368260"/>
                </a:xfrm>
                <a:prstGeom prst="homePlate">
                  <a:avLst>
                    <a:gd name="adj" fmla="val 50000"/>
                  </a:avLst>
                </a:prstGeom>
                <a:gradFill flip="none" rotWithShape="1">
                  <a:gsLst>
                    <a:gs pos="13000">
                      <a:srgbClr val="2DAAE1"/>
                    </a:gs>
                    <a:gs pos="100000">
                      <a:srgbClr val="50B8E6"/>
                    </a:gs>
                  </a:gsLst>
                  <a:lin ang="5400000" scaled="1"/>
                  <a:tileRect/>
                </a:gradFill>
                <a:ln w="12700">
                  <a:solidFill>
                    <a:schemeClr val="bg1"/>
                  </a:solidFill>
                </a:ln>
                <a:effectLst>
                  <a:outerShdw blurRad="76200" dist="38100" dir="2700000" sx="101000" sy="101000" algn="tl" rotWithShape="0">
                    <a:prstClr val="black">
                      <a:alpha val="2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" name="Pentagon 56"/>
                <p:cNvSpPr/>
                <p:nvPr/>
              </p:nvSpPr>
              <p:spPr>
                <a:xfrm>
                  <a:off x="3196244" y="3996410"/>
                  <a:ext cx="2824591" cy="341477"/>
                </a:xfrm>
                <a:prstGeom prst="homePlate">
                  <a:avLst>
                    <a:gd name="adj" fmla="val 50000"/>
                  </a:avLst>
                </a:prstGeom>
                <a:gradFill flip="none" rotWithShape="1">
                  <a:gsLst>
                    <a:gs pos="13000">
                      <a:srgbClr val="2DAAE1"/>
                    </a:gs>
                    <a:gs pos="100000">
                      <a:srgbClr val="50B8E6"/>
                    </a:gs>
                  </a:gsLst>
                  <a:lin ang="5400000" scaled="1"/>
                  <a:tileRect/>
                </a:gradFill>
                <a:ln w="12700">
                  <a:solidFill>
                    <a:schemeClr val="bg1"/>
                  </a:solidFill>
                </a:ln>
                <a:effectLst>
                  <a:outerShdw blurRad="76200" dist="38100" dir="2700000" sx="101000" sy="101000" algn="tl" rotWithShape="0">
                    <a:prstClr val="black">
                      <a:alpha val="2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" name="Pentagon 57"/>
                <p:cNvSpPr/>
                <p:nvPr/>
              </p:nvSpPr>
              <p:spPr>
                <a:xfrm>
                  <a:off x="5999704" y="4806581"/>
                  <a:ext cx="2261082" cy="341477"/>
                </a:xfrm>
                <a:prstGeom prst="homePlate">
                  <a:avLst>
                    <a:gd name="adj" fmla="val 48039"/>
                  </a:avLst>
                </a:prstGeom>
                <a:gradFill flip="none" rotWithShape="1">
                  <a:gsLst>
                    <a:gs pos="13000">
                      <a:srgbClr val="2DAAE1"/>
                    </a:gs>
                    <a:gs pos="100000">
                      <a:srgbClr val="50B8E6"/>
                    </a:gs>
                  </a:gsLst>
                  <a:lin ang="5400000" scaled="1"/>
                  <a:tileRect/>
                </a:gradFill>
                <a:ln w="12700">
                  <a:solidFill>
                    <a:schemeClr val="bg1"/>
                  </a:solidFill>
                </a:ln>
                <a:effectLst>
                  <a:outerShdw blurRad="76200" dist="38100" dir="2700000" sx="101000" sy="101000" algn="tl" rotWithShape="0">
                    <a:prstClr val="black">
                      <a:alpha val="2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" name="Pentagon 58"/>
                <p:cNvSpPr/>
                <p:nvPr/>
              </p:nvSpPr>
              <p:spPr>
                <a:xfrm>
                  <a:off x="6542082" y="5201623"/>
                  <a:ext cx="1725748" cy="341477"/>
                </a:xfrm>
                <a:prstGeom prst="homePlate">
                  <a:avLst>
                    <a:gd name="adj" fmla="val 50000"/>
                  </a:avLst>
                </a:prstGeom>
                <a:gradFill flip="none" rotWithShape="1">
                  <a:gsLst>
                    <a:gs pos="13000">
                      <a:srgbClr val="3C5B9B"/>
                    </a:gs>
                    <a:gs pos="100000">
                      <a:srgbClr val="5679BE"/>
                    </a:gs>
                  </a:gsLst>
                  <a:lin ang="5400000" scaled="1"/>
                  <a:tileRect/>
                </a:gradFill>
                <a:ln w="12700">
                  <a:solidFill>
                    <a:schemeClr val="bg1"/>
                  </a:solidFill>
                </a:ln>
                <a:effectLst>
                  <a:outerShdw blurRad="76200" dist="38100" dir="2700000" sx="101000" sy="101000" algn="tl" rotWithShape="0">
                    <a:prstClr val="black">
                      <a:alpha val="2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/>
                    <a:t> </a:t>
                  </a:r>
                  <a:endParaRPr lang="en-US" dirty="0"/>
                </a:p>
              </p:txBody>
            </p:sp>
            <p:sp>
              <p:nvSpPr>
                <p:cNvPr id="60" name="Pentagon 59"/>
                <p:cNvSpPr/>
                <p:nvPr/>
              </p:nvSpPr>
              <p:spPr>
                <a:xfrm>
                  <a:off x="7676144" y="5603361"/>
                  <a:ext cx="1141107" cy="341477"/>
                </a:xfrm>
                <a:prstGeom prst="homePlate">
                  <a:avLst>
                    <a:gd name="adj" fmla="val 48039"/>
                  </a:avLst>
                </a:prstGeom>
                <a:gradFill flip="none" rotWithShape="1">
                  <a:gsLst>
                    <a:gs pos="13000">
                      <a:srgbClr val="3C5B9B"/>
                    </a:gs>
                    <a:gs pos="100000">
                      <a:srgbClr val="5679BE"/>
                    </a:gs>
                  </a:gsLst>
                  <a:lin ang="5400000" scaled="1"/>
                  <a:tileRect/>
                </a:gradFill>
                <a:ln w="12700">
                  <a:solidFill>
                    <a:schemeClr val="bg1"/>
                  </a:solidFill>
                </a:ln>
                <a:effectLst>
                  <a:outerShdw blurRad="76200" dist="38100" dir="2700000" sx="101000" sy="101000" algn="tl" rotWithShape="0">
                    <a:prstClr val="black">
                      <a:alpha val="2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/>
                    <a:t> </a:t>
                  </a:r>
                  <a:endParaRPr lang="en-US" dirty="0"/>
                </a:p>
              </p:txBody>
            </p:sp>
            <p:sp>
              <p:nvSpPr>
                <p:cNvPr id="61" name="Pentagon 60"/>
                <p:cNvSpPr/>
                <p:nvPr/>
              </p:nvSpPr>
              <p:spPr>
                <a:xfrm>
                  <a:off x="2062181" y="5610056"/>
                  <a:ext cx="1528519" cy="341477"/>
                </a:xfrm>
                <a:prstGeom prst="homePlate">
                  <a:avLst>
                    <a:gd name="adj" fmla="val 36275"/>
                  </a:avLst>
                </a:prstGeom>
                <a:gradFill flip="none" rotWithShape="1">
                  <a:gsLst>
                    <a:gs pos="13000">
                      <a:srgbClr val="3C5B9B"/>
                    </a:gs>
                    <a:gs pos="100000">
                      <a:srgbClr val="5679BE"/>
                    </a:gs>
                  </a:gsLst>
                  <a:lin ang="5400000" scaled="1"/>
                  <a:tileRect/>
                </a:gradFill>
                <a:ln w="12700">
                  <a:solidFill>
                    <a:schemeClr val="bg1"/>
                  </a:solidFill>
                </a:ln>
                <a:effectLst>
                  <a:outerShdw blurRad="76200" dist="38100" dir="2700000" sx="101000" sy="101000" algn="tl" rotWithShape="0">
                    <a:prstClr val="black">
                      <a:alpha val="2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/>
                    <a:t> </a:t>
                  </a:r>
                  <a:endParaRPr lang="en-US" dirty="0"/>
                </a:p>
              </p:txBody>
            </p:sp>
            <p:sp>
              <p:nvSpPr>
                <p:cNvPr id="62" name="Pentagon 61"/>
                <p:cNvSpPr/>
                <p:nvPr/>
              </p:nvSpPr>
              <p:spPr>
                <a:xfrm>
                  <a:off x="364609" y="6011794"/>
                  <a:ext cx="1366510" cy="341477"/>
                </a:xfrm>
                <a:prstGeom prst="homePlate">
                  <a:avLst>
                    <a:gd name="adj" fmla="val 36275"/>
                  </a:avLst>
                </a:prstGeom>
                <a:gradFill>
                  <a:gsLst>
                    <a:gs pos="13000">
                      <a:srgbClr val="5E913B"/>
                    </a:gs>
                    <a:gs pos="100000">
                      <a:srgbClr val="73B248"/>
                    </a:gs>
                  </a:gsLst>
                  <a:lin ang="5400000" scaled="1"/>
                </a:gradFill>
                <a:ln w="12700">
                  <a:solidFill>
                    <a:schemeClr val="bg1"/>
                  </a:solidFill>
                </a:ln>
                <a:effectLst>
                  <a:outerShdw blurRad="76200" dist="38100" dir="2700000" sx="101000" sy="101000" algn="tl" rotWithShape="0">
                    <a:prstClr val="black">
                      <a:alpha val="2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/>
                    <a:t> </a:t>
                  </a:r>
                  <a:endParaRPr lang="en-US" dirty="0"/>
                </a:p>
              </p:txBody>
            </p:sp>
            <p:sp>
              <p:nvSpPr>
                <p:cNvPr id="63" name="Pentagon 62"/>
                <p:cNvSpPr/>
                <p:nvPr/>
              </p:nvSpPr>
              <p:spPr>
                <a:xfrm>
                  <a:off x="5431103" y="6015733"/>
                  <a:ext cx="1669102" cy="341477"/>
                </a:xfrm>
                <a:prstGeom prst="homePlate">
                  <a:avLst>
                    <a:gd name="adj" fmla="val 36275"/>
                  </a:avLst>
                </a:prstGeom>
                <a:gradFill>
                  <a:gsLst>
                    <a:gs pos="13000">
                      <a:srgbClr val="5E913B"/>
                    </a:gs>
                    <a:gs pos="100000">
                      <a:srgbClr val="73B248"/>
                    </a:gs>
                  </a:gsLst>
                  <a:lin ang="5400000" scaled="1"/>
                </a:gradFill>
                <a:ln w="12700">
                  <a:solidFill>
                    <a:schemeClr val="bg1"/>
                  </a:solidFill>
                </a:ln>
                <a:effectLst>
                  <a:outerShdw blurRad="76200" dist="38100" dir="2700000" sx="101000" sy="101000" algn="tl" rotWithShape="0">
                    <a:prstClr val="black">
                      <a:alpha val="2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/>
                    <a:t> </a:t>
                  </a:r>
                  <a:endParaRPr lang="en-US" dirty="0"/>
                </a:p>
              </p:txBody>
            </p:sp>
            <p:sp>
              <p:nvSpPr>
                <p:cNvPr id="64" name="Pentagon 63"/>
                <p:cNvSpPr/>
                <p:nvPr/>
              </p:nvSpPr>
              <p:spPr>
                <a:xfrm>
                  <a:off x="364609" y="4003105"/>
                  <a:ext cx="1690528" cy="341477"/>
                </a:xfrm>
                <a:prstGeom prst="homePlate">
                  <a:avLst>
                    <a:gd name="adj" fmla="val 36275"/>
                  </a:avLst>
                </a:prstGeom>
                <a:gradFill flip="none" rotWithShape="1">
                  <a:gsLst>
                    <a:gs pos="13000">
                      <a:srgbClr val="2DAAE1"/>
                    </a:gs>
                    <a:gs pos="100000">
                      <a:srgbClr val="50B8E6"/>
                    </a:gs>
                  </a:gsLst>
                  <a:lin ang="5400000" scaled="1"/>
                  <a:tileRect/>
                </a:gradFill>
                <a:ln w="12700">
                  <a:solidFill>
                    <a:schemeClr val="bg1"/>
                  </a:solidFill>
                </a:ln>
                <a:effectLst>
                  <a:outerShdw blurRad="76200" dist="38100" dir="2700000" sx="101000" sy="101000" algn="tl" rotWithShape="0">
                    <a:prstClr val="black">
                      <a:alpha val="2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/>
                    <a:t> </a:t>
                  </a:r>
                  <a:endParaRPr lang="en-US" dirty="0"/>
                </a:p>
              </p:txBody>
            </p:sp>
            <p:sp>
              <p:nvSpPr>
                <p:cNvPr id="65" name="Rectangle 64"/>
                <p:cNvSpPr/>
                <p:nvPr/>
              </p:nvSpPr>
              <p:spPr>
                <a:xfrm>
                  <a:off x="364609" y="2316201"/>
                  <a:ext cx="1854885" cy="211553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6350">
                  <a:solidFill>
                    <a:schemeClr val="bg1">
                      <a:lumMod val="9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" name="Rectangle 65"/>
                <p:cNvSpPr/>
                <p:nvPr/>
              </p:nvSpPr>
              <p:spPr>
                <a:xfrm>
                  <a:off x="2217984" y="2316201"/>
                  <a:ext cx="2414659" cy="211553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6350">
                  <a:solidFill>
                    <a:schemeClr val="bg1">
                      <a:lumMod val="9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" name="Rectangle 66"/>
                <p:cNvSpPr/>
                <p:nvPr/>
              </p:nvSpPr>
              <p:spPr>
                <a:xfrm>
                  <a:off x="4633416" y="2316201"/>
                  <a:ext cx="2491111" cy="211553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6350">
                  <a:solidFill>
                    <a:schemeClr val="bg1">
                      <a:lumMod val="9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" name="Rectangle 67"/>
                <p:cNvSpPr/>
                <p:nvPr/>
              </p:nvSpPr>
              <p:spPr>
                <a:xfrm>
                  <a:off x="7126360" y="2315483"/>
                  <a:ext cx="1690894" cy="211553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6350">
                  <a:solidFill>
                    <a:schemeClr val="bg1">
                      <a:lumMod val="9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0" name="Rectangle 69"/>
                <p:cNvSpPr/>
                <p:nvPr/>
              </p:nvSpPr>
              <p:spPr>
                <a:xfrm>
                  <a:off x="436007" y="6584425"/>
                  <a:ext cx="188861" cy="159820"/>
                </a:xfrm>
                <a:prstGeom prst="rect">
                  <a:avLst/>
                </a:prstGeom>
                <a:gradFill>
                  <a:gsLst>
                    <a:gs pos="13000">
                      <a:srgbClr val="2DAAE1"/>
                    </a:gs>
                    <a:gs pos="100000">
                      <a:srgbClr val="50B8E6"/>
                    </a:gs>
                  </a:gsLst>
                  <a:lin ang="5400000" scaled="1"/>
                </a:gradFill>
                <a:ln w="12700">
                  <a:solidFill>
                    <a:schemeClr val="bg1"/>
                  </a:solidFill>
                </a:ln>
                <a:effectLst>
                  <a:outerShdw blurRad="76200" dist="38100" dir="2700000" sx="101000" sy="101000" algn="tl" rotWithShape="0">
                    <a:prstClr val="black">
                      <a:alpha val="2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1" name="Rectangle 70"/>
                <p:cNvSpPr/>
                <p:nvPr/>
              </p:nvSpPr>
              <p:spPr>
                <a:xfrm>
                  <a:off x="3202500" y="6586979"/>
                  <a:ext cx="188861" cy="159820"/>
                </a:xfrm>
                <a:prstGeom prst="rect">
                  <a:avLst/>
                </a:prstGeom>
                <a:gradFill>
                  <a:gsLst>
                    <a:gs pos="13000">
                      <a:srgbClr val="3C5B9B"/>
                    </a:gs>
                    <a:gs pos="100000">
                      <a:srgbClr val="5679BE"/>
                    </a:gs>
                  </a:gsLst>
                  <a:lin ang="5400000" scaled="1"/>
                </a:gradFill>
                <a:ln w="12700">
                  <a:solidFill>
                    <a:schemeClr val="bg1"/>
                  </a:solidFill>
                </a:ln>
                <a:effectLst>
                  <a:outerShdw blurRad="76200" dist="38100" dir="2700000" sx="101000" sy="101000" algn="tl" rotWithShape="0">
                    <a:prstClr val="black">
                      <a:alpha val="2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" name="Rectangle 71"/>
                <p:cNvSpPr/>
                <p:nvPr/>
              </p:nvSpPr>
              <p:spPr>
                <a:xfrm>
                  <a:off x="5971297" y="6587344"/>
                  <a:ext cx="188861" cy="159820"/>
                </a:xfrm>
                <a:prstGeom prst="rect">
                  <a:avLst/>
                </a:prstGeom>
                <a:gradFill>
                  <a:gsLst>
                    <a:gs pos="13000">
                      <a:srgbClr val="5E913B"/>
                    </a:gs>
                    <a:gs pos="100000">
                      <a:srgbClr val="73B248"/>
                    </a:gs>
                  </a:gsLst>
                  <a:lin ang="5400000" scaled="1"/>
                </a:gradFill>
                <a:ln w="12700">
                  <a:solidFill>
                    <a:schemeClr val="bg1"/>
                  </a:solidFill>
                </a:ln>
                <a:effectLst>
                  <a:outerShdw blurRad="76200" dist="38100" dir="2700000" sx="101000" sy="101000" algn="tl" rotWithShape="0">
                    <a:prstClr val="black">
                      <a:alpha val="2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Rectangle 23"/>
                <p:cNvSpPr/>
                <p:nvPr/>
              </p:nvSpPr>
              <p:spPr>
                <a:xfrm>
                  <a:off x="364612" y="1259326"/>
                  <a:ext cx="8452642" cy="342864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53000">
                      <a:schemeClr val="bg1">
                        <a:lumMod val="85000"/>
                      </a:schemeClr>
                    </a:gs>
                    <a:gs pos="98324">
                      <a:schemeClr val="bg1">
                        <a:lumMod val="6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Rectangle 20"/>
                <p:cNvSpPr/>
                <p:nvPr/>
              </p:nvSpPr>
              <p:spPr>
                <a:xfrm>
                  <a:off x="364612" y="2664050"/>
                  <a:ext cx="8452642" cy="182607"/>
                </a:xfrm>
                <a:prstGeom prst="rect">
                  <a:avLst/>
                </a:prstGeom>
                <a:solidFill>
                  <a:srgbClr val="F2B800"/>
                </a:solidFill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0" name="Rectangle 129"/>
                <p:cNvSpPr/>
                <p:nvPr/>
              </p:nvSpPr>
              <p:spPr>
                <a:xfrm>
                  <a:off x="368253" y="2506801"/>
                  <a:ext cx="584839" cy="16411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bg1">
                      <a:lumMod val="9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1" name="Rectangle 130"/>
                <p:cNvSpPr/>
                <p:nvPr/>
              </p:nvSpPr>
              <p:spPr>
                <a:xfrm>
                  <a:off x="929980" y="2506801"/>
                  <a:ext cx="584839" cy="16411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bg1">
                      <a:lumMod val="9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2" name="Rectangle 131"/>
                <p:cNvSpPr/>
                <p:nvPr/>
              </p:nvSpPr>
              <p:spPr>
                <a:xfrm>
                  <a:off x="1491707" y="2506801"/>
                  <a:ext cx="584839" cy="16411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bg1">
                      <a:lumMod val="9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3" name="Rectangle 132"/>
                <p:cNvSpPr/>
                <p:nvPr/>
              </p:nvSpPr>
              <p:spPr>
                <a:xfrm>
                  <a:off x="2053434" y="2506801"/>
                  <a:ext cx="584839" cy="16411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bg1">
                      <a:lumMod val="9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4" name="Rectangle 133"/>
                <p:cNvSpPr/>
                <p:nvPr/>
              </p:nvSpPr>
              <p:spPr>
                <a:xfrm>
                  <a:off x="2615161" y="2506801"/>
                  <a:ext cx="584839" cy="16411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bg1">
                      <a:lumMod val="9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5" name="Rectangle 134"/>
                <p:cNvSpPr/>
                <p:nvPr/>
              </p:nvSpPr>
              <p:spPr>
                <a:xfrm>
                  <a:off x="3176888" y="2506801"/>
                  <a:ext cx="584839" cy="16411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bg1">
                      <a:lumMod val="9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6" name="Rectangle 135"/>
                <p:cNvSpPr/>
                <p:nvPr/>
              </p:nvSpPr>
              <p:spPr>
                <a:xfrm>
                  <a:off x="3738615" y="2506801"/>
                  <a:ext cx="584839" cy="16411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bg1">
                      <a:lumMod val="9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7" name="Rectangle 136"/>
                <p:cNvSpPr/>
                <p:nvPr/>
              </p:nvSpPr>
              <p:spPr>
                <a:xfrm>
                  <a:off x="4300342" y="2506801"/>
                  <a:ext cx="584839" cy="16411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bg1">
                      <a:lumMod val="9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8" name="Rectangle 137"/>
                <p:cNvSpPr/>
                <p:nvPr/>
              </p:nvSpPr>
              <p:spPr>
                <a:xfrm>
                  <a:off x="4862069" y="2506801"/>
                  <a:ext cx="584839" cy="16411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bg1">
                      <a:lumMod val="9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9" name="Rectangle 138"/>
                <p:cNvSpPr/>
                <p:nvPr/>
              </p:nvSpPr>
              <p:spPr>
                <a:xfrm>
                  <a:off x="5423796" y="2506801"/>
                  <a:ext cx="584839" cy="16411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bg1">
                      <a:lumMod val="9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0" name="Rectangle 139"/>
                <p:cNvSpPr/>
                <p:nvPr/>
              </p:nvSpPr>
              <p:spPr>
                <a:xfrm>
                  <a:off x="5985523" y="2506801"/>
                  <a:ext cx="584839" cy="16411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bg1">
                      <a:lumMod val="9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1" name="Rectangle 140"/>
                <p:cNvSpPr/>
                <p:nvPr/>
              </p:nvSpPr>
              <p:spPr>
                <a:xfrm>
                  <a:off x="6547250" y="2506801"/>
                  <a:ext cx="584839" cy="16411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bg1">
                      <a:lumMod val="9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2" name="Rectangle 141"/>
                <p:cNvSpPr/>
                <p:nvPr/>
              </p:nvSpPr>
              <p:spPr>
                <a:xfrm>
                  <a:off x="7108977" y="2506801"/>
                  <a:ext cx="584839" cy="16411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bg1">
                      <a:lumMod val="9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3" name="Rectangle 142"/>
                <p:cNvSpPr/>
                <p:nvPr/>
              </p:nvSpPr>
              <p:spPr>
                <a:xfrm>
                  <a:off x="7670704" y="2506801"/>
                  <a:ext cx="584839" cy="16411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bg1">
                      <a:lumMod val="9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4" name="Rectangle 143"/>
                <p:cNvSpPr/>
                <p:nvPr/>
              </p:nvSpPr>
              <p:spPr>
                <a:xfrm>
                  <a:off x="8232434" y="2506801"/>
                  <a:ext cx="584839" cy="16411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bg1">
                      <a:lumMod val="9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2" name="TextBox 171"/>
                <p:cNvSpPr txBox="1"/>
                <p:nvPr/>
              </p:nvSpPr>
              <p:spPr>
                <a:xfrm>
                  <a:off x="5395974" y="6056311"/>
                  <a:ext cx="1731420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b="1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Review with Management</a:t>
                  </a:r>
                </a:p>
              </p:txBody>
            </p:sp>
            <p:grpSp>
              <p:nvGrpSpPr>
                <p:cNvPr id="181" name="Group 180"/>
                <p:cNvGrpSpPr/>
                <p:nvPr/>
              </p:nvGrpSpPr>
              <p:grpSpPr>
                <a:xfrm>
                  <a:off x="385339" y="2849029"/>
                  <a:ext cx="7428402" cy="91440"/>
                  <a:chOff x="385339" y="2849029"/>
                  <a:chExt cx="7428402" cy="91440"/>
                </a:xfrm>
              </p:grpSpPr>
              <p:sp>
                <p:nvSpPr>
                  <p:cNvPr id="176" name="Oval 175"/>
                  <p:cNvSpPr/>
                  <p:nvPr/>
                </p:nvSpPr>
                <p:spPr>
                  <a:xfrm>
                    <a:off x="4347725" y="2849029"/>
                    <a:ext cx="91440" cy="91440"/>
                  </a:xfrm>
                  <a:prstGeom prst="ellipse">
                    <a:avLst/>
                  </a:prstGeom>
                  <a:solidFill>
                    <a:srgbClr val="A6030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77" name="Oval 176"/>
                  <p:cNvSpPr/>
                  <p:nvPr/>
                </p:nvSpPr>
                <p:spPr>
                  <a:xfrm>
                    <a:off x="7722301" y="2849029"/>
                    <a:ext cx="91440" cy="91440"/>
                  </a:xfrm>
                  <a:prstGeom prst="ellipse">
                    <a:avLst/>
                  </a:prstGeom>
                  <a:solidFill>
                    <a:srgbClr val="A6030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78" name="Oval 177"/>
                  <p:cNvSpPr/>
                  <p:nvPr/>
                </p:nvSpPr>
                <p:spPr>
                  <a:xfrm>
                    <a:off x="2091142" y="2849029"/>
                    <a:ext cx="91440" cy="91440"/>
                  </a:xfrm>
                  <a:prstGeom prst="ellipse">
                    <a:avLst/>
                  </a:prstGeom>
                  <a:solidFill>
                    <a:srgbClr val="A6030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79" name="Oval 178"/>
                  <p:cNvSpPr/>
                  <p:nvPr/>
                </p:nvSpPr>
                <p:spPr>
                  <a:xfrm>
                    <a:off x="385339" y="2849029"/>
                    <a:ext cx="91668" cy="91440"/>
                  </a:xfrm>
                  <a:prstGeom prst="ellipse">
                    <a:avLst/>
                  </a:prstGeom>
                  <a:solidFill>
                    <a:srgbClr val="A6030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80" name="Oval 179"/>
                  <p:cNvSpPr/>
                  <p:nvPr/>
                </p:nvSpPr>
                <p:spPr>
                  <a:xfrm>
                    <a:off x="6020835" y="2849029"/>
                    <a:ext cx="91440" cy="91440"/>
                  </a:xfrm>
                  <a:prstGeom prst="ellipse">
                    <a:avLst/>
                  </a:prstGeom>
                  <a:solidFill>
                    <a:srgbClr val="A6030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84" name="Group 183"/>
                <p:cNvGrpSpPr/>
                <p:nvPr/>
              </p:nvGrpSpPr>
              <p:grpSpPr>
                <a:xfrm>
                  <a:off x="1912894" y="3389243"/>
                  <a:ext cx="3637553" cy="108436"/>
                  <a:chOff x="1912894" y="3389243"/>
                  <a:chExt cx="3637553" cy="108436"/>
                </a:xfrm>
              </p:grpSpPr>
              <p:sp>
                <p:nvSpPr>
                  <p:cNvPr id="182" name="Isosceles Triangle 181"/>
                  <p:cNvSpPr/>
                  <p:nvPr/>
                </p:nvSpPr>
                <p:spPr>
                  <a:xfrm>
                    <a:off x="1912894" y="3389243"/>
                    <a:ext cx="125786" cy="108436"/>
                  </a:xfrm>
                  <a:prstGeom prst="triangle">
                    <a:avLst/>
                  </a:prstGeom>
                  <a:solidFill>
                    <a:srgbClr val="1A86B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83" name="Isosceles Triangle 182"/>
                  <p:cNvSpPr/>
                  <p:nvPr/>
                </p:nvSpPr>
                <p:spPr>
                  <a:xfrm>
                    <a:off x="5424661" y="3389243"/>
                    <a:ext cx="125786" cy="108436"/>
                  </a:xfrm>
                  <a:prstGeom prst="triangle">
                    <a:avLst/>
                  </a:prstGeom>
                  <a:solidFill>
                    <a:srgbClr val="1A86B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23" name="Rectangle 22"/>
                <p:cNvSpPr/>
                <p:nvPr/>
              </p:nvSpPr>
              <p:spPr>
                <a:xfrm>
                  <a:off x="364609" y="3773551"/>
                  <a:ext cx="8452642" cy="182608"/>
                </a:xfrm>
                <a:prstGeom prst="rect">
                  <a:avLst/>
                </a:prstGeom>
                <a:solidFill>
                  <a:srgbClr val="A60304"/>
                </a:solidFill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Rectangle 21"/>
                <p:cNvSpPr/>
                <p:nvPr/>
              </p:nvSpPr>
              <p:spPr>
                <a:xfrm>
                  <a:off x="364609" y="3218210"/>
                  <a:ext cx="8452642" cy="182608"/>
                </a:xfrm>
                <a:prstGeom prst="rect">
                  <a:avLst/>
                </a:prstGeom>
                <a:solidFill>
                  <a:srgbClr val="0070C0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Rectangle 19"/>
                <p:cNvSpPr/>
                <p:nvPr/>
              </p:nvSpPr>
              <p:spPr>
                <a:xfrm>
                  <a:off x="364612" y="2087681"/>
                  <a:ext cx="8452642" cy="226383"/>
                </a:xfrm>
                <a:prstGeom prst="rect">
                  <a:avLst/>
                </a:prstGeom>
                <a:solidFill>
                  <a:srgbClr val="5E913B"/>
                </a:solidFill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92" name="Group 191"/>
              <p:cNvGrpSpPr/>
              <p:nvPr/>
            </p:nvGrpSpPr>
            <p:grpSpPr>
              <a:xfrm>
                <a:off x="316648" y="1270326"/>
                <a:ext cx="8389229" cy="5052969"/>
                <a:chOff x="316648" y="1270326"/>
                <a:chExt cx="8389229" cy="5052969"/>
              </a:xfrm>
            </p:grpSpPr>
            <p:grpSp>
              <p:nvGrpSpPr>
                <p:cNvPr id="193" name="Group 192"/>
                <p:cNvGrpSpPr/>
                <p:nvPr/>
              </p:nvGrpSpPr>
              <p:grpSpPr>
                <a:xfrm>
                  <a:off x="325064" y="1270326"/>
                  <a:ext cx="8380813" cy="5052969"/>
                  <a:chOff x="325064" y="1270326"/>
                  <a:chExt cx="8380813" cy="5052969"/>
                </a:xfrm>
              </p:grpSpPr>
              <p:sp>
                <p:nvSpPr>
                  <p:cNvPr id="196" name="TextBox 195"/>
                  <p:cNvSpPr txBox="1"/>
                  <p:nvPr/>
                </p:nvSpPr>
                <p:spPr>
                  <a:xfrm>
                    <a:off x="338001" y="1270326"/>
                    <a:ext cx="2323760" cy="29161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b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ABC Process Redesign</a:t>
                    </a:r>
                    <a:endParaRPr lang="en-US" sz="16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97" name="TextBox 196"/>
                  <p:cNvSpPr txBox="1"/>
                  <p:nvPr/>
                </p:nvSpPr>
                <p:spPr>
                  <a:xfrm>
                    <a:off x="370324" y="1610796"/>
                    <a:ext cx="1870761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200" b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Objectives</a:t>
                    </a:r>
                  </a:p>
                </p:txBody>
              </p:sp>
              <p:sp>
                <p:nvSpPr>
                  <p:cNvPr id="198" name="TextBox 197"/>
                  <p:cNvSpPr txBox="1"/>
                  <p:nvPr/>
                </p:nvSpPr>
                <p:spPr>
                  <a:xfrm>
                    <a:off x="3214421" y="1606879"/>
                    <a:ext cx="2398001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200" b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Deliverables</a:t>
                    </a:r>
                  </a:p>
                </p:txBody>
              </p:sp>
              <p:sp>
                <p:nvSpPr>
                  <p:cNvPr id="199" name="TextBox 198"/>
                  <p:cNvSpPr txBox="1"/>
                  <p:nvPr/>
                </p:nvSpPr>
                <p:spPr>
                  <a:xfrm>
                    <a:off x="6030873" y="1607504"/>
                    <a:ext cx="2301819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200" b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Success Metrics</a:t>
                    </a:r>
                  </a:p>
                </p:txBody>
              </p:sp>
              <p:sp>
                <p:nvSpPr>
                  <p:cNvPr id="201" name="TextBox 200"/>
                  <p:cNvSpPr txBox="1"/>
                  <p:nvPr/>
                </p:nvSpPr>
                <p:spPr>
                  <a:xfrm>
                    <a:off x="1043422" y="2295133"/>
                    <a:ext cx="497259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000" b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May</a:t>
                    </a:r>
                  </a:p>
                </p:txBody>
              </p:sp>
              <p:sp>
                <p:nvSpPr>
                  <p:cNvPr id="202" name="TextBox 201"/>
                  <p:cNvSpPr txBox="1"/>
                  <p:nvPr/>
                </p:nvSpPr>
                <p:spPr>
                  <a:xfrm>
                    <a:off x="3176684" y="2295133"/>
                    <a:ext cx="497259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000" b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June</a:t>
                    </a:r>
                  </a:p>
                </p:txBody>
              </p:sp>
              <p:sp>
                <p:nvSpPr>
                  <p:cNvPr id="203" name="TextBox 202"/>
                  <p:cNvSpPr txBox="1"/>
                  <p:nvPr/>
                </p:nvSpPr>
                <p:spPr>
                  <a:xfrm>
                    <a:off x="5630342" y="2295133"/>
                    <a:ext cx="497259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000" b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July</a:t>
                    </a:r>
                  </a:p>
                </p:txBody>
              </p:sp>
              <p:sp>
                <p:nvSpPr>
                  <p:cNvPr id="204" name="TextBox 203"/>
                  <p:cNvSpPr txBox="1"/>
                  <p:nvPr/>
                </p:nvSpPr>
                <p:spPr>
                  <a:xfrm>
                    <a:off x="7645178" y="2295133"/>
                    <a:ext cx="65325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000" b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August</a:t>
                    </a:r>
                  </a:p>
                </p:txBody>
              </p:sp>
              <p:grpSp>
                <p:nvGrpSpPr>
                  <p:cNvPr id="220" name="Group 219"/>
                  <p:cNvGrpSpPr/>
                  <p:nvPr/>
                </p:nvGrpSpPr>
                <p:grpSpPr>
                  <a:xfrm>
                    <a:off x="397082" y="4039415"/>
                    <a:ext cx="8308795" cy="2283880"/>
                    <a:chOff x="397082" y="4039415"/>
                    <a:chExt cx="8308795" cy="2283880"/>
                  </a:xfrm>
                </p:grpSpPr>
                <p:sp>
                  <p:nvSpPr>
                    <p:cNvPr id="222" name="TextBox 221"/>
                    <p:cNvSpPr txBox="1"/>
                    <p:nvPr/>
                  </p:nvSpPr>
                  <p:spPr>
                    <a:xfrm>
                      <a:off x="2635155" y="4442771"/>
                      <a:ext cx="2201960" cy="25391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105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Develop New Process</a:t>
                      </a:r>
                    </a:p>
                  </p:txBody>
                </p:sp>
                <p:sp>
                  <p:nvSpPr>
                    <p:cNvPr id="223" name="TextBox 222"/>
                    <p:cNvSpPr txBox="1"/>
                    <p:nvPr/>
                  </p:nvSpPr>
                  <p:spPr>
                    <a:xfrm>
                      <a:off x="6334967" y="4846996"/>
                      <a:ext cx="1520071" cy="25391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105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Authentication</a:t>
                      </a:r>
                    </a:p>
                  </p:txBody>
                </p:sp>
                <p:sp>
                  <p:nvSpPr>
                    <p:cNvPr id="224" name="TextBox 223"/>
                    <p:cNvSpPr txBox="1"/>
                    <p:nvPr/>
                  </p:nvSpPr>
                  <p:spPr>
                    <a:xfrm>
                      <a:off x="6567244" y="5245164"/>
                      <a:ext cx="1520071" cy="25391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105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Training Proposal</a:t>
                      </a:r>
                    </a:p>
                  </p:txBody>
                </p:sp>
                <p:sp>
                  <p:nvSpPr>
                    <p:cNvPr id="225" name="TextBox 224"/>
                    <p:cNvSpPr txBox="1"/>
                    <p:nvPr/>
                  </p:nvSpPr>
                  <p:spPr>
                    <a:xfrm>
                      <a:off x="3637495" y="4039415"/>
                      <a:ext cx="1964989" cy="25391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105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XYZ Benefits Case</a:t>
                      </a:r>
                    </a:p>
                  </p:txBody>
                </p:sp>
                <p:sp>
                  <p:nvSpPr>
                    <p:cNvPr id="226" name="TextBox 225"/>
                    <p:cNvSpPr txBox="1"/>
                    <p:nvPr/>
                  </p:nvSpPr>
                  <p:spPr>
                    <a:xfrm>
                      <a:off x="397082" y="4050385"/>
                      <a:ext cx="1520071" cy="25391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105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Map As-Is Process</a:t>
                      </a:r>
                    </a:p>
                  </p:txBody>
                </p:sp>
                <p:sp>
                  <p:nvSpPr>
                    <p:cNvPr id="227" name="TextBox 226"/>
                    <p:cNvSpPr txBox="1"/>
                    <p:nvPr/>
                  </p:nvSpPr>
                  <p:spPr>
                    <a:xfrm>
                      <a:off x="2023228" y="5574387"/>
                      <a:ext cx="1520071" cy="415498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105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Marketing Proposal Rollout</a:t>
                      </a:r>
                    </a:p>
                  </p:txBody>
                </p:sp>
                <p:sp>
                  <p:nvSpPr>
                    <p:cNvPr id="228" name="TextBox 227"/>
                    <p:cNvSpPr txBox="1"/>
                    <p:nvPr/>
                  </p:nvSpPr>
                  <p:spPr>
                    <a:xfrm>
                      <a:off x="550151" y="6069379"/>
                      <a:ext cx="899670" cy="25391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105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Evaluations</a:t>
                      </a:r>
                    </a:p>
                  </p:txBody>
                </p:sp>
                <p:sp>
                  <p:nvSpPr>
                    <p:cNvPr id="229" name="TextBox 228"/>
                    <p:cNvSpPr txBox="1"/>
                    <p:nvPr/>
                  </p:nvSpPr>
                  <p:spPr>
                    <a:xfrm>
                      <a:off x="7695026" y="5641801"/>
                      <a:ext cx="1010851" cy="25391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105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Roll out Plan</a:t>
                      </a:r>
                    </a:p>
                  </p:txBody>
                </p:sp>
              </p:grpSp>
              <p:sp>
                <p:nvSpPr>
                  <p:cNvPr id="221" name="TextBox 220"/>
                  <p:cNvSpPr txBox="1"/>
                  <p:nvPr/>
                </p:nvSpPr>
                <p:spPr>
                  <a:xfrm>
                    <a:off x="336053" y="2640716"/>
                    <a:ext cx="968527" cy="19009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000" b="1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Key Meetings</a:t>
                    </a:r>
                  </a:p>
                </p:txBody>
              </p:sp>
              <p:sp>
                <p:nvSpPr>
                  <p:cNvPr id="200" name="TextBox 199"/>
                  <p:cNvSpPr txBox="1"/>
                  <p:nvPr/>
                </p:nvSpPr>
                <p:spPr>
                  <a:xfrm>
                    <a:off x="325064" y="2089746"/>
                    <a:ext cx="670222" cy="23427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000" b="1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Timeline </a:t>
                    </a:r>
                  </a:p>
                </p:txBody>
              </p:sp>
            </p:grpSp>
            <p:sp>
              <p:nvSpPr>
                <p:cNvPr id="194" name="TextBox 193"/>
                <p:cNvSpPr txBox="1"/>
                <p:nvPr/>
              </p:nvSpPr>
              <p:spPr>
                <a:xfrm>
                  <a:off x="334226" y="3756632"/>
                  <a:ext cx="1017931" cy="2017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b="1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Activity Group</a:t>
                  </a:r>
                </a:p>
              </p:txBody>
            </p:sp>
            <p:sp>
              <p:nvSpPr>
                <p:cNvPr id="195" name="TextBox 194"/>
                <p:cNvSpPr txBox="1"/>
                <p:nvPr/>
              </p:nvSpPr>
              <p:spPr>
                <a:xfrm>
                  <a:off x="316648" y="3185071"/>
                  <a:ext cx="4438967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b="1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Key Milestone</a:t>
                  </a:r>
                </a:p>
              </p:txBody>
            </p:sp>
          </p:grpSp>
          <p:sp>
            <p:nvSpPr>
              <p:cNvPr id="153" name="TextBox 152"/>
              <p:cNvSpPr txBox="1"/>
              <p:nvPr/>
            </p:nvSpPr>
            <p:spPr>
              <a:xfrm>
                <a:off x="306732" y="2955347"/>
                <a:ext cx="58742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9</a:t>
                </a:r>
                <a:r>
                  <a:rPr lang="en-US" sz="700" b="1" baseline="30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th</a:t>
                </a:r>
                <a:r>
                  <a:rPr lang="en-US" sz="7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Team Kickoff</a:t>
                </a:r>
                <a:endParaRPr 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TextBox 153"/>
              <p:cNvSpPr txBox="1"/>
              <p:nvPr/>
            </p:nvSpPr>
            <p:spPr>
              <a:xfrm>
                <a:off x="2023679" y="2847626"/>
                <a:ext cx="509606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7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30</a:t>
                </a:r>
                <a:r>
                  <a:rPr lang="en-US" sz="700" b="1" baseline="30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th</a:t>
                </a:r>
                <a:r>
                  <a:rPr lang="en-US" sz="7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ABC Review</a:t>
                </a:r>
                <a:endParaRPr 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TextBox 154"/>
              <p:cNvSpPr txBox="1"/>
              <p:nvPr/>
            </p:nvSpPr>
            <p:spPr>
              <a:xfrm>
                <a:off x="4280908" y="2847626"/>
                <a:ext cx="509606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7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27</a:t>
                </a:r>
                <a:r>
                  <a:rPr lang="en-US" sz="700" b="1" baseline="30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th</a:t>
                </a:r>
                <a:r>
                  <a:rPr lang="en-US" sz="7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ABC Review</a:t>
                </a:r>
                <a:endParaRPr 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TextBox 155"/>
              <p:cNvSpPr txBox="1"/>
              <p:nvPr/>
            </p:nvSpPr>
            <p:spPr>
              <a:xfrm>
                <a:off x="7650404" y="2847626"/>
                <a:ext cx="509606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7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15</a:t>
                </a:r>
                <a:r>
                  <a:rPr lang="en-US" sz="700" b="1" baseline="30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th</a:t>
                </a:r>
                <a:r>
                  <a:rPr lang="en-US" sz="7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ABC Review</a:t>
                </a:r>
                <a:endParaRPr 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TextBox 156"/>
              <p:cNvSpPr txBox="1"/>
              <p:nvPr/>
            </p:nvSpPr>
            <p:spPr>
              <a:xfrm>
                <a:off x="5975995" y="2847626"/>
                <a:ext cx="509606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7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18</a:t>
                </a:r>
                <a:r>
                  <a:rPr lang="en-US" sz="700" b="1" baseline="30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th</a:t>
                </a:r>
                <a:r>
                  <a:rPr lang="en-US" sz="7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ABC Review</a:t>
                </a:r>
                <a:endParaRPr 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TextBox 157"/>
              <p:cNvSpPr txBox="1"/>
              <p:nvPr/>
            </p:nvSpPr>
            <p:spPr>
              <a:xfrm>
                <a:off x="1696624" y="3514823"/>
                <a:ext cx="57168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7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27</a:t>
                </a:r>
                <a:r>
                  <a:rPr lang="en-US" sz="700" b="1" baseline="30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th</a:t>
                </a:r>
                <a:r>
                  <a:rPr lang="en-US" sz="7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XYZ Process</a:t>
                </a:r>
                <a:endParaRPr 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8" name="TextBox 397"/>
              <p:cNvSpPr txBox="1"/>
              <p:nvPr/>
            </p:nvSpPr>
            <p:spPr>
              <a:xfrm>
                <a:off x="5211449" y="3514823"/>
                <a:ext cx="57168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7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9</a:t>
                </a:r>
                <a:r>
                  <a:rPr lang="en-US" sz="700" b="1" baseline="30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th</a:t>
                </a:r>
                <a:r>
                  <a:rPr lang="en-US" sz="7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XYZ Process</a:t>
                </a:r>
                <a:endParaRPr 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45" name="TextBox 144"/>
            <p:cNvSpPr txBox="1"/>
            <p:nvPr/>
          </p:nvSpPr>
          <p:spPr>
            <a:xfrm>
              <a:off x="430962" y="2496301"/>
              <a:ext cx="48643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9 May</a:t>
              </a: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979764" y="2496301"/>
              <a:ext cx="53891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16 May</a:t>
              </a:r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1565347" y="2496301"/>
              <a:ext cx="53891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23 May</a:t>
              </a:r>
            </a:p>
          </p:txBody>
        </p:sp>
        <p:sp>
          <p:nvSpPr>
            <p:cNvPr id="148" name="TextBox 147"/>
            <p:cNvSpPr txBox="1"/>
            <p:nvPr/>
          </p:nvSpPr>
          <p:spPr>
            <a:xfrm>
              <a:off x="2144657" y="2496301"/>
              <a:ext cx="53891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30 May</a:t>
              </a: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2725036" y="2496301"/>
              <a:ext cx="53891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 June</a:t>
              </a:r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3290157" y="2496301"/>
              <a:ext cx="57042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13 June</a:t>
              </a:r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3873970" y="2496301"/>
              <a:ext cx="57042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20 June</a:t>
              </a: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459913" y="2496301"/>
              <a:ext cx="57042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27 June</a:t>
              </a:r>
            </a:p>
          </p:txBody>
        </p:sp>
        <p:sp>
          <p:nvSpPr>
            <p:cNvPr id="159" name="TextBox 158"/>
            <p:cNvSpPr txBox="1"/>
            <p:nvPr/>
          </p:nvSpPr>
          <p:spPr>
            <a:xfrm>
              <a:off x="5020139" y="2496301"/>
              <a:ext cx="59358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 July</a:t>
              </a:r>
            </a:p>
          </p:txBody>
        </p:sp>
        <p:sp>
          <p:nvSpPr>
            <p:cNvPr id="160" name="TextBox 159"/>
            <p:cNvSpPr txBox="1"/>
            <p:nvPr/>
          </p:nvSpPr>
          <p:spPr>
            <a:xfrm>
              <a:off x="5649374" y="2512356"/>
              <a:ext cx="58663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11 July</a:t>
              </a: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199352" y="2496301"/>
              <a:ext cx="55835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18 July</a:t>
              </a:r>
            </a:p>
          </p:txBody>
        </p:sp>
        <p:sp>
          <p:nvSpPr>
            <p:cNvPr id="162" name="TextBox 161"/>
            <p:cNvSpPr txBox="1"/>
            <p:nvPr/>
          </p:nvSpPr>
          <p:spPr>
            <a:xfrm>
              <a:off x="6780611" y="2496301"/>
              <a:ext cx="55835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25 July</a:t>
              </a:r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7380086" y="2496301"/>
              <a:ext cx="53125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 Aug</a:t>
              </a: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7951520" y="2496301"/>
              <a:ext cx="56394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15 Aug</a:t>
              </a:r>
            </a:p>
          </p:txBody>
        </p:sp>
        <p:sp>
          <p:nvSpPr>
            <p:cNvPr id="165" name="TextBox 164"/>
            <p:cNvSpPr txBox="1"/>
            <p:nvPr/>
          </p:nvSpPr>
          <p:spPr>
            <a:xfrm>
              <a:off x="8569031" y="2496301"/>
              <a:ext cx="53736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21 Aug</a:t>
              </a:r>
            </a:p>
          </p:txBody>
        </p:sp>
      </p:grpSp>
      <p:sp>
        <p:nvSpPr>
          <p:cNvPr id="166" name="TextBox 165"/>
          <p:cNvSpPr txBox="1"/>
          <p:nvPr/>
        </p:nvSpPr>
        <p:spPr>
          <a:xfrm>
            <a:off x="466279" y="6541314"/>
            <a:ext cx="1042038" cy="240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Project Team</a:t>
            </a:r>
            <a:endParaRPr lang="en-US" sz="105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7" name="TextBox 166"/>
          <p:cNvSpPr txBox="1"/>
          <p:nvPr/>
        </p:nvSpPr>
        <p:spPr>
          <a:xfrm>
            <a:off x="3364558" y="6534484"/>
            <a:ext cx="1162569" cy="240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Training Group</a:t>
            </a:r>
            <a:endParaRPr lang="en-US" sz="105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8" name="TextBox 167"/>
          <p:cNvSpPr txBox="1"/>
          <p:nvPr/>
        </p:nvSpPr>
        <p:spPr>
          <a:xfrm>
            <a:off x="6211114" y="6536864"/>
            <a:ext cx="1390603" cy="237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Management Team</a:t>
            </a:r>
            <a:endParaRPr lang="en-US" sz="105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1184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25885"/>
            <a:ext cx="20826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About Us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689113" y="1707896"/>
            <a:ext cx="8065781" cy="4879717"/>
            <a:chOff x="689113" y="1801950"/>
            <a:chExt cx="8065781" cy="4161528"/>
          </a:xfrm>
        </p:grpSpPr>
        <p:grpSp>
          <p:nvGrpSpPr>
            <p:cNvPr id="20" name="Group 19"/>
            <p:cNvGrpSpPr/>
            <p:nvPr/>
          </p:nvGrpSpPr>
          <p:grpSpPr>
            <a:xfrm>
              <a:off x="689113" y="1801950"/>
              <a:ext cx="8065781" cy="4161528"/>
              <a:chOff x="689113" y="1801950"/>
              <a:chExt cx="8065781" cy="4161528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4" name="Rectangle 3"/>
              <p:cNvSpPr/>
              <p:nvPr/>
            </p:nvSpPr>
            <p:spPr>
              <a:xfrm>
                <a:off x="689113" y="1801950"/>
                <a:ext cx="8065781" cy="416152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1281090" y="1801950"/>
                <a:ext cx="2509860" cy="4161528"/>
              </a:xfrm>
              <a:prstGeom prst="rect">
                <a:avLst/>
              </a:prstGeom>
              <a:gradFill flip="none" rotWithShape="1">
                <a:gsLst>
                  <a:gs pos="31000">
                    <a:srgbClr val="7BBFED"/>
                  </a:gs>
                  <a:gs pos="100000">
                    <a:srgbClr val="BCDFF6"/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" name="Rectangle 5"/>
              <p:cNvSpPr/>
              <p:nvPr/>
            </p:nvSpPr>
            <p:spPr>
              <a:xfrm>
                <a:off x="2772595" y="1801950"/>
                <a:ext cx="1015097" cy="693809"/>
              </a:xfrm>
              <a:prstGeom prst="rect">
                <a:avLst/>
              </a:prstGeom>
              <a:gradFill flip="none" rotWithShape="1">
                <a:gsLst>
                  <a:gs pos="0">
                    <a:srgbClr val="DF720F"/>
                  </a:gs>
                  <a:gs pos="100000">
                    <a:srgbClr val="F4A156"/>
                  </a:gs>
                </a:gsLst>
                <a:lin ang="19800000" scaled="0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2772595" y="2491726"/>
                <a:ext cx="1015097" cy="693809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2772595" y="3181502"/>
                <a:ext cx="1015097" cy="693809"/>
              </a:xfrm>
              <a:prstGeom prst="rect">
                <a:avLst/>
              </a:prstGeom>
              <a:gradFill>
                <a:gsLst>
                  <a:gs pos="0">
                    <a:srgbClr val="FF0000"/>
                  </a:gs>
                  <a:gs pos="100000">
                    <a:srgbClr val="FF3F3F"/>
                  </a:gs>
                </a:gsLst>
                <a:lin ang="19800000" scaled="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2772595" y="3871278"/>
                <a:ext cx="1015097" cy="693809"/>
              </a:xfrm>
              <a:prstGeom prst="rect">
                <a:avLst/>
              </a:prstGeom>
              <a:gradFill>
                <a:gsLst>
                  <a:gs pos="0">
                    <a:srgbClr val="3C5B9B"/>
                  </a:gs>
                  <a:gs pos="100000">
                    <a:srgbClr val="7A95CC"/>
                  </a:gs>
                </a:gsLst>
                <a:lin ang="19800000" scaled="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2772595" y="4561054"/>
                <a:ext cx="1015097" cy="693809"/>
              </a:xfrm>
              <a:prstGeom prst="rect">
                <a:avLst/>
              </a:prstGeom>
              <a:gradFill>
                <a:gsLst>
                  <a:gs pos="0">
                    <a:srgbClr val="F08421"/>
                  </a:gs>
                  <a:gs pos="100000">
                    <a:srgbClr val="F39F53"/>
                  </a:gs>
                </a:gsLst>
                <a:lin ang="19800000" scaled="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2772595" y="5250828"/>
                <a:ext cx="1015097" cy="712650"/>
              </a:xfrm>
              <a:prstGeom prst="rect">
                <a:avLst/>
              </a:prstGeom>
              <a:gradFill>
                <a:gsLst>
                  <a:gs pos="0">
                    <a:srgbClr val="68A042"/>
                  </a:gs>
                  <a:gs pos="100000">
                    <a:srgbClr val="89BF65"/>
                  </a:gs>
                </a:gsLst>
                <a:lin ang="19800000" scaled="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2790266" y="1994966"/>
              <a:ext cx="4707517" cy="3756655"/>
              <a:chOff x="2790266" y="1994966"/>
              <a:chExt cx="4707517" cy="3756655"/>
            </a:xfrm>
          </p:grpSpPr>
          <p:sp>
            <p:nvSpPr>
              <p:cNvPr id="23" name="TextBox 22"/>
              <p:cNvSpPr txBox="1"/>
              <p:nvPr/>
            </p:nvSpPr>
            <p:spPr>
              <a:xfrm>
                <a:off x="2938543" y="1994966"/>
                <a:ext cx="68320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Home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2790266" y="2684742"/>
                <a:ext cx="97975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About Us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2819120" y="3374518"/>
                <a:ext cx="92204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Services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2819921" y="4064294"/>
                <a:ext cx="92044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Portfolio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2844768" y="4754070"/>
                <a:ext cx="87075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Support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2855187" y="5443844"/>
                <a:ext cx="84991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Contact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3941553" y="2099661"/>
                <a:ext cx="355623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 Few Words About Us</a:t>
                </a:r>
                <a:endParaRPr lang="en-US" sz="2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3941553" y="4064294"/>
                <a:ext cx="252665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Why Choose Us</a:t>
                </a:r>
                <a:endParaRPr lang="en-US" sz="2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31" name="TextBox 30"/>
          <p:cNvSpPr txBox="1"/>
          <p:nvPr/>
        </p:nvSpPr>
        <p:spPr>
          <a:xfrm>
            <a:off x="4107605" y="2725663"/>
            <a:ext cx="19868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Your Text Here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Your Text Here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Your Text Here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107605" y="5140092"/>
            <a:ext cx="19868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Your Text Here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Your Text Here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95905" y="1853743"/>
            <a:ext cx="18176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gradFill>
                  <a:gsLst>
                    <a:gs pos="0">
                      <a:srgbClr val="0196E9"/>
                    </a:gs>
                    <a:gs pos="100000">
                      <a:srgbClr val="015E91"/>
                    </a:gs>
                  </a:gsLst>
                  <a:lin ang="16200000" scaled="1"/>
                </a:gradFill>
                <a:effectLst>
                  <a:reflection blurRad="6350" stA="31000" endPos="350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Company Logo</a:t>
            </a:r>
            <a:endParaRPr lang="en-US" sz="2400" b="1" i="1" dirty="0">
              <a:gradFill>
                <a:gsLst>
                  <a:gs pos="0">
                    <a:srgbClr val="0196E9"/>
                  </a:gs>
                  <a:gs pos="100000">
                    <a:srgbClr val="015E91"/>
                  </a:gs>
                </a:gsLst>
                <a:lin ang="16200000" scaled="1"/>
              </a:gradFill>
              <a:effectLst>
                <a:reflection blurRad="6350" stA="31000" endPos="35000" dir="5400000" sy="-100000" algn="bl" rotWithShape="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2974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l="-23000" t="-8000" r="-32000" b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04" t="17658" r="23378" b="58738"/>
          <a:stretch/>
        </p:blipFill>
        <p:spPr>
          <a:xfrm>
            <a:off x="6857998" y="5829425"/>
            <a:ext cx="2261288" cy="102857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40436" y="4789788"/>
            <a:ext cx="3660169" cy="92333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5400" b="1" dirty="0" smtClean="0">
                <a:ln w="9525">
                  <a:noFill/>
                </a:ln>
                <a:gradFill>
                  <a:gsLst>
                    <a:gs pos="11000">
                      <a:srgbClr val="CC7D80"/>
                    </a:gs>
                    <a:gs pos="92000">
                      <a:schemeClr val="bg1"/>
                    </a:gs>
                  </a:gsLst>
                  <a:lin ang="5400000" scaled="1"/>
                </a:gradFill>
                <a:effectLst>
                  <a:reflection blurRad="76200" stA="36000" endPos="320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  <a:endParaRPr lang="en-US" sz="5400" b="1" dirty="0">
              <a:ln w="9525">
                <a:noFill/>
              </a:ln>
              <a:gradFill>
                <a:gsLst>
                  <a:gs pos="11000">
                    <a:srgbClr val="CC7D80"/>
                  </a:gs>
                  <a:gs pos="92000">
                    <a:schemeClr val="bg1"/>
                  </a:gs>
                </a:gsLst>
                <a:lin ang="5400000" scaled="1"/>
              </a:gradFill>
              <a:effectLst>
                <a:reflection blurRad="76200" stA="36000" endPos="32000" dir="5400000" sy="-100000" algn="bl" rotWithShape="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3081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3937" y="439067"/>
            <a:ext cx="1841357" cy="5788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27619" y="1395482"/>
            <a:ext cx="5487708" cy="5237230"/>
            <a:chOff x="327619" y="1541254"/>
            <a:chExt cx="5487708" cy="5237230"/>
          </a:xfrm>
        </p:grpSpPr>
        <p:grpSp>
          <p:nvGrpSpPr>
            <p:cNvPr id="9" name="Group 8"/>
            <p:cNvGrpSpPr/>
            <p:nvPr/>
          </p:nvGrpSpPr>
          <p:grpSpPr>
            <a:xfrm>
              <a:off x="3651401" y="1541254"/>
              <a:ext cx="2163926" cy="5237230"/>
              <a:chOff x="3860248" y="2110488"/>
              <a:chExt cx="1787626" cy="4326492"/>
            </a:xfrm>
            <a:effectLst>
              <a:outerShdw blurRad="76200" sx="101000" sy="101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14" name="Freeform 13"/>
              <p:cNvSpPr/>
              <p:nvPr/>
            </p:nvSpPr>
            <p:spPr>
              <a:xfrm>
                <a:off x="3860248" y="2110488"/>
                <a:ext cx="1787626" cy="1406066"/>
              </a:xfrm>
              <a:custGeom>
                <a:avLst/>
                <a:gdLst>
                  <a:gd name="connsiteX0" fmla="*/ 919767 w 1787626"/>
                  <a:gd name="connsiteY0" fmla="*/ 0 h 1406066"/>
                  <a:gd name="connsiteX1" fmla="*/ 1787626 w 1787626"/>
                  <a:gd name="connsiteY1" fmla="*/ 398695 h 1406066"/>
                  <a:gd name="connsiteX2" fmla="*/ 1696608 w 1787626"/>
                  <a:gd name="connsiteY2" fmla="*/ 1404722 h 1406066"/>
                  <a:gd name="connsiteX3" fmla="*/ 919767 w 1787626"/>
                  <a:gd name="connsiteY3" fmla="*/ 1047841 h 1406066"/>
                  <a:gd name="connsiteX4" fmla="*/ 93363 w 1787626"/>
                  <a:gd name="connsiteY4" fmla="*/ 1406066 h 1406066"/>
                  <a:gd name="connsiteX5" fmla="*/ 0 w 1787626"/>
                  <a:gd name="connsiteY5" fmla="*/ 398695 h 1406066"/>
                  <a:gd name="connsiteX6" fmla="*/ 919767 w 1787626"/>
                  <a:gd name="connsiteY6" fmla="*/ 0 h 14060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87626" h="1406066">
                    <a:moveTo>
                      <a:pt x="919767" y="0"/>
                    </a:moveTo>
                    <a:lnTo>
                      <a:pt x="1787626" y="398695"/>
                    </a:lnTo>
                    <a:lnTo>
                      <a:pt x="1696608" y="1404722"/>
                    </a:lnTo>
                    <a:lnTo>
                      <a:pt x="919767" y="1047841"/>
                    </a:lnTo>
                    <a:lnTo>
                      <a:pt x="93363" y="1406066"/>
                    </a:lnTo>
                    <a:lnTo>
                      <a:pt x="0" y="398695"/>
                    </a:lnTo>
                    <a:lnTo>
                      <a:pt x="919767" y="0"/>
                    </a:lnTo>
                    <a:close/>
                  </a:path>
                </a:pathLst>
              </a:custGeom>
              <a:solidFill>
                <a:srgbClr val="2B4372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5" name="Freeform 14"/>
              <p:cNvSpPr/>
              <p:nvPr/>
            </p:nvSpPr>
            <p:spPr>
              <a:xfrm>
                <a:off x="3963001" y="3262314"/>
                <a:ext cx="1585355" cy="1360379"/>
              </a:xfrm>
              <a:custGeom>
                <a:avLst/>
                <a:gdLst>
                  <a:gd name="connsiteX0" fmla="*/ 804262 w 1585355"/>
                  <a:gd name="connsiteY0" fmla="*/ 0 h 1360379"/>
                  <a:gd name="connsiteX1" fmla="*/ 1585355 w 1585355"/>
                  <a:gd name="connsiteY1" fmla="*/ 346862 h 1360379"/>
                  <a:gd name="connsiteX2" fmla="*/ 1493659 w 1585355"/>
                  <a:gd name="connsiteY2" fmla="*/ 1360379 h 1360379"/>
                  <a:gd name="connsiteX3" fmla="*/ 783023 w 1585355"/>
                  <a:gd name="connsiteY3" fmla="*/ 969876 h 1360379"/>
                  <a:gd name="connsiteX4" fmla="*/ 90228 w 1585355"/>
                  <a:gd name="connsiteY4" fmla="*/ 1329090 h 1360379"/>
                  <a:gd name="connsiteX5" fmla="*/ 0 w 1585355"/>
                  <a:gd name="connsiteY5" fmla="*/ 355545 h 1360379"/>
                  <a:gd name="connsiteX6" fmla="*/ 804262 w 1585355"/>
                  <a:gd name="connsiteY6" fmla="*/ 0 h 1360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85355" h="1360379">
                    <a:moveTo>
                      <a:pt x="804262" y="0"/>
                    </a:moveTo>
                    <a:lnTo>
                      <a:pt x="1585355" y="346862"/>
                    </a:lnTo>
                    <a:lnTo>
                      <a:pt x="1493659" y="1360379"/>
                    </a:lnTo>
                    <a:lnTo>
                      <a:pt x="783023" y="969876"/>
                    </a:lnTo>
                    <a:lnTo>
                      <a:pt x="90228" y="1329090"/>
                    </a:lnTo>
                    <a:lnTo>
                      <a:pt x="0" y="355545"/>
                    </a:lnTo>
                    <a:lnTo>
                      <a:pt x="804262" y="0"/>
                    </a:lnTo>
                    <a:close/>
                  </a:path>
                </a:pathLst>
              </a:custGeom>
              <a:solidFill>
                <a:srgbClr val="2A81BD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Freeform 15"/>
              <p:cNvSpPr/>
              <p:nvPr/>
            </p:nvSpPr>
            <p:spPr>
              <a:xfrm>
                <a:off x="4062547" y="4336174"/>
                <a:ext cx="1385773" cy="1234211"/>
              </a:xfrm>
              <a:custGeom>
                <a:avLst/>
                <a:gdLst>
                  <a:gd name="connsiteX0" fmla="*/ 672815 w 1385773"/>
                  <a:gd name="connsiteY0" fmla="*/ 0 h 1234211"/>
                  <a:gd name="connsiteX1" fmla="*/ 1385773 w 1385773"/>
                  <a:gd name="connsiteY1" fmla="*/ 378707 h 1234211"/>
                  <a:gd name="connsiteX2" fmla="*/ 1308373 w 1385773"/>
                  <a:gd name="connsiteY2" fmla="*/ 1234211 h 1234211"/>
                  <a:gd name="connsiteX3" fmla="*/ 697707 w 1385773"/>
                  <a:gd name="connsiteY3" fmla="*/ 888475 h 1234211"/>
                  <a:gd name="connsiteX4" fmla="*/ 79956 w 1385773"/>
                  <a:gd name="connsiteY4" fmla="*/ 1218484 h 1234211"/>
                  <a:gd name="connsiteX5" fmla="*/ 0 w 1385773"/>
                  <a:gd name="connsiteY5" fmla="*/ 355777 h 1234211"/>
                  <a:gd name="connsiteX6" fmla="*/ 672815 w 1385773"/>
                  <a:gd name="connsiteY6" fmla="*/ 0 h 12342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85773" h="1234211">
                    <a:moveTo>
                      <a:pt x="672815" y="0"/>
                    </a:moveTo>
                    <a:lnTo>
                      <a:pt x="1385773" y="378707"/>
                    </a:lnTo>
                    <a:lnTo>
                      <a:pt x="1308373" y="1234211"/>
                    </a:lnTo>
                    <a:lnTo>
                      <a:pt x="697707" y="888475"/>
                    </a:lnTo>
                    <a:lnTo>
                      <a:pt x="79956" y="1218484"/>
                    </a:lnTo>
                    <a:lnTo>
                      <a:pt x="0" y="355777"/>
                    </a:lnTo>
                    <a:lnTo>
                      <a:pt x="672815" y="0"/>
                    </a:lnTo>
                    <a:close/>
                  </a:path>
                </a:pathLst>
              </a:custGeom>
              <a:solidFill>
                <a:srgbClr val="5B893D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Freeform 16"/>
              <p:cNvSpPr/>
              <p:nvPr/>
            </p:nvSpPr>
            <p:spPr>
              <a:xfrm>
                <a:off x="4151757" y="5328632"/>
                <a:ext cx="1210705" cy="1108348"/>
              </a:xfrm>
              <a:custGeom>
                <a:avLst/>
                <a:gdLst>
                  <a:gd name="connsiteX0" fmla="*/ 598149 w 1210705"/>
                  <a:gd name="connsiteY0" fmla="*/ 0 h 1108348"/>
                  <a:gd name="connsiteX1" fmla="*/ 1210705 w 1210705"/>
                  <a:gd name="connsiteY1" fmla="*/ 335235 h 1108348"/>
                  <a:gd name="connsiteX2" fmla="*/ 1140759 w 1210705"/>
                  <a:gd name="connsiteY2" fmla="*/ 1108348 h 1108348"/>
                  <a:gd name="connsiteX3" fmla="*/ 72519 w 1210705"/>
                  <a:gd name="connsiteY3" fmla="*/ 1108348 h 1108348"/>
                  <a:gd name="connsiteX4" fmla="*/ 0 w 1210705"/>
                  <a:gd name="connsiteY4" fmla="*/ 325878 h 1108348"/>
                  <a:gd name="connsiteX5" fmla="*/ 598149 w 1210705"/>
                  <a:gd name="connsiteY5" fmla="*/ 0 h 1108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10705" h="1108348">
                    <a:moveTo>
                      <a:pt x="598149" y="0"/>
                    </a:moveTo>
                    <a:lnTo>
                      <a:pt x="1210705" y="335235"/>
                    </a:lnTo>
                    <a:lnTo>
                      <a:pt x="1140759" y="1108348"/>
                    </a:lnTo>
                    <a:lnTo>
                      <a:pt x="72519" y="1108348"/>
                    </a:lnTo>
                    <a:lnTo>
                      <a:pt x="0" y="325878"/>
                    </a:lnTo>
                    <a:lnTo>
                      <a:pt x="598149" y="0"/>
                    </a:lnTo>
                    <a:close/>
                  </a:path>
                </a:pathLst>
              </a:custGeom>
              <a:solidFill>
                <a:srgbClr val="D86F0E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327619" y="2027653"/>
              <a:ext cx="3676654" cy="1214458"/>
            </a:xfrm>
            <a:prstGeom prst="rect">
              <a:avLst/>
            </a:prstGeom>
            <a:gradFill flip="none" rotWithShape="1">
              <a:gsLst>
                <a:gs pos="0">
                  <a:srgbClr val="718EC9">
                    <a:alpha val="0"/>
                  </a:srgbClr>
                </a:gs>
                <a:gs pos="100000">
                  <a:srgbClr val="718EC9"/>
                </a:gs>
              </a:gsLst>
              <a:lin ang="10800000" scaled="1"/>
              <a:tileRect/>
            </a:gradFill>
            <a:ln w="25400">
              <a:noFill/>
              <a:prstDash val="dash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27619" y="5836441"/>
              <a:ext cx="3676654" cy="937622"/>
            </a:xfrm>
            <a:prstGeom prst="rect">
              <a:avLst/>
            </a:prstGeom>
            <a:gradFill flip="none" rotWithShape="1">
              <a:gsLst>
                <a:gs pos="0">
                  <a:srgbClr val="D86F0E">
                    <a:alpha val="0"/>
                  </a:srgbClr>
                </a:gs>
                <a:gs pos="100000">
                  <a:srgbClr val="D86F0E"/>
                </a:gs>
              </a:gsLst>
              <a:lin ang="10800000" scaled="1"/>
              <a:tileRect/>
            </a:gradFill>
            <a:ln w="25400">
              <a:noFill/>
              <a:prstDash val="dash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27619" y="4663317"/>
              <a:ext cx="3676654" cy="1066151"/>
            </a:xfrm>
            <a:prstGeom prst="rect">
              <a:avLst/>
            </a:prstGeom>
            <a:gradFill flip="none" rotWithShape="1">
              <a:gsLst>
                <a:gs pos="0">
                  <a:srgbClr val="5B893D">
                    <a:alpha val="0"/>
                  </a:srgbClr>
                </a:gs>
                <a:gs pos="100000">
                  <a:srgbClr val="5B893D"/>
                </a:gs>
              </a:gsLst>
              <a:lin ang="10800000" scaled="1"/>
              <a:tileRect/>
            </a:gradFill>
            <a:ln w="25400">
              <a:noFill/>
              <a:prstDash val="dash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27619" y="3374593"/>
              <a:ext cx="3676654" cy="1181751"/>
            </a:xfrm>
            <a:prstGeom prst="rect">
              <a:avLst/>
            </a:prstGeom>
            <a:gradFill flip="none" rotWithShape="1">
              <a:gsLst>
                <a:gs pos="0">
                  <a:srgbClr val="4D9FD7">
                    <a:alpha val="0"/>
                  </a:srgbClr>
                </a:gs>
                <a:gs pos="100000">
                  <a:srgbClr val="4D9FD7"/>
                </a:gs>
              </a:gsLst>
              <a:lin ang="10800000" scaled="1"/>
              <a:tileRect/>
            </a:gradFill>
            <a:ln w="25400">
              <a:noFill/>
              <a:prstDash val="dash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828101" y="2404050"/>
              <a:ext cx="220380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Your Text Here</a:t>
              </a:r>
              <a:endParaRPr lang="en-US" sz="2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828101" y="3734636"/>
              <a:ext cx="220380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Your Text Here</a:t>
              </a:r>
              <a:endParaRPr lang="en-US" sz="2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28101" y="4965560"/>
              <a:ext cx="220380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Your Text Here</a:t>
              </a:r>
              <a:endParaRPr lang="en-US" sz="2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28101" y="6074420"/>
              <a:ext cx="220380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Your Text Here</a:t>
              </a:r>
              <a:endParaRPr lang="en-US" sz="2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540380" y="2004341"/>
              <a:ext cx="3850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540380" y="3333451"/>
              <a:ext cx="3850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4540380" y="4580094"/>
              <a:ext cx="3850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4540380" y="5938316"/>
              <a:ext cx="3850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71" name="Group 170"/>
          <p:cNvGrpSpPr/>
          <p:nvPr/>
        </p:nvGrpSpPr>
        <p:grpSpPr>
          <a:xfrm>
            <a:off x="6400259" y="1857282"/>
            <a:ext cx="2361727" cy="4775430"/>
            <a:chOff x="6440015" y="1989607"/>
            <a:chExt cx="2361727" cy="477543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30" name="Group 129"/>
            <p:cNvGrpSpPr/>
            <p:nvPr/>
          </p:nvGrpSpPr>
          <p:grpSpPr>
            <a:xfrm>
              <a:off x="6682123" y="1989607"/>
              <a:ext cx="1058984" cy="1121928"/>
              <a:chOff x="6682123" y="1989607"/>
              <a:chExt cx="1058984" cy="1121928"/>
            </a:xfrm>
          </p:grpSpPr>
          <p:grpSp>
            <p:nvGrpSpPr>
              <p:cNvPr id="18" name="Group 17"/>
              <p:cNvGrpSpPr/>
              <p:nvPr/>
            </p:nvGrpSpPr>
            <p:grpSpPr>
              <a:xfrm rot="840000">
                <a:off x="6797194" y="2015599"/>
                <a:ext cx="940304" cy="1095936"/>
                <a:chOff x="6301475" y="4501529"/>
                <a:chExt cx="1646248" cy="1921160"/>
              </a:xfrm>
            </p:grpSpPr>
            <p:grpSp>
              <p:nvGrpSpPr>
                <p:cNvPr id="43" name="Group 42"/>
                <p:cNvGrpSpPr/>
                <p:nvPr/>
              </p:nvGrpSpPr>
              <p:grpSpPr>
                <a:xfrm>
                  <a:off x="6301475" y="4501529"/>
                  <a:ext cx="1646248" cy="1921160"/>
                  <a:chOff x="6301475" y="4501529"/>
                  <a:chExt cx="1646248" cy="1921160"/>
                </a:xfrm>
              </p:grpSpPr>
              <p:sp>
                <p:nvSpPr>
                  <p:cNvPr id="46" name="Freeform 45"/>
                  <p:cNvSpPr/>
                  <p:nvPr/>
                </p:nvSpPr>
                <p:spPr>
                  <a:xfrm>
                    <a:off x="6301475" y="4501529"/>
                    <a:ext cx="1629783" cy="1921160"/>
                  </a:xfrm>
                  <a:custGeom>
                    <a:avLst/>
                    <a:gdLst>
                      <a:gd name="connsiteX0" fmla="*/ 0 w 1629783"/>
                      <a:gd name="connsiteY0" fmla="*/ 0 h 1921160"/>
                      <a:gd name="connsiteX1" fmla="*/ 1629783 w 1629783"/>
                      <a:gd name="connsiteY1" fmla="*/ 0 h 1921160"/>
                      <a:gd name="connsiteX2" fmla="*/ 1629783 w 1629783"/>
                      <a:gd name="connsiteY2" fmla="*/ 1639430 h 1921160"/>
                      <a:gd name="connsiteX3" fmla="*/ 1350686 w 1629783"/>
                      <a:gd name="connsiteY3" fmla="*/ 1921160 h 1921160"/>
                      <a:gd name="connsiteX4" fmla="*/ 0 w 1629783"/>
                      <a:gd name="connsiteY4" fmla="*/ 1921160 h 19211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29783" h="1921160">
                        <a:moveTo>
                          <a:pt x="0" y="0"/>
                        </a:moveTo>
                        <a:lnTo>
                          <a:pt x="1629783" y="0"/>
                        </a:lnTo>
                        <a:lnTo>
                          <a:pt x="1629783" y="1639430"/>
                        </a:lnTo>
                        <a:lnTo>
                          <a:pt x="1350686" y="1921160"/>
                        </a:lnTo>
                        <a:lnTo>
                          <a:pt x="0" y="1921160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chemeClr val="bg1">
                          <a:lumMod val="95000"/>
                        </a:schemeClr>
                      </a:gs>
                      <a:gs pos="77000">
                        <a:schemeClr val="bg1">
                          <a:lumMod val="85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bg1">
                        <a:lumMod val="65000"/>
                      </a:schemeClr>
                    </a:solidFill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7" name="Isosceles Triangle 23"/>
                  <p:cNvSpPr/>
                  <p:nvPr/>
                </p:nvSpPr>
                <p:spPr>
                  <a:xfrm rot="18960000">
                    <a:off x="7548274" y="6179678"/>
                    <a:ext cx="399449" cy="123592"/>
                  </a:xfrm>
                  <a:custGeom>
                    <a:avLst/>
                    <a:gdLst>
                      <a:gd name="connsiteX0" fmla="*/ 0 w 480376"/>
                      <a:gd name="connsiteY0" fmla="*/ 400458 h 400458"/>
                      <a:gd name="connsiteX1" fmla="*/ 240188 w 480376"/>
                      <a:gd name="connsiteY1" fmla="*/ 0 h 400458"/>
                      <a:gd name="connsiteX2" fmla="*/ 480376 w 480376"/>
                      <a:gd name="connsiteY2" fmla="*/ 400458 h 400458"/>
                      <a:gd name="connsiteX3" fmla="*/ 0 w 480376"/>
                      <a:gd name="connsiteY3" fmla="*/ 400458 h 400458"/>
                      <a:gd name="connsiteX0" fmla="*/ 0 w 399449"/>
                      <a:gd name="connsiteY0" fmla="*/ 405781 h 405781"/>
                      <a:gd name="connsiteX1" fmla="*/ 159261 w 399449"/>
                      <a:gd name="connsiteY1" fmla="*/ 0 h 405781"/>
                      <a:gd name="connsiteX2" fmla="*/ 399449 w 399449"/>
                      <a:gd name="connsiteY2" fmla="*/ 400458 h 405781"/>
                      <a:gd name="connsiteX3" fmla="*/ 0 w 399449"/>
                      <a:gd name="connsiteY3" fmla="*/ 405781 h 405781"/>
                      <a:gd name="connsiteX0" fmla="*/ 0 w 399449"/>
                      <a:gd name="connsiteY0" fmla="*/ 123592 h 123592"/>
                      <a:gd name="connsiteX1" fmla="*/ 201236 w 399449"/>
                      <a:gd name="connsiteY1" fmla="*/ 0 h 123592"/>
                      <a:gd name="connsiteX2" fmla="*/ 399449 w 399449"/>
                      <a:gd name="connsiteY2" fmla="*/ 118269 h 123592"/>
                      <a:gd name="connsiteX3" fmla="*/ 0 w 399449"/>
                      <a:gd name="connsiteY3" fmla="*/ 123592 h 1235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99449" h="123592">
                        <a:moveTo>
                          <a:pt x="0" y="123592"/>
                        </a:moveTo>
                        <a:lnTo>
                          <a:pt x="201236" y="0"/>
                        </a:lnTo>
                        <a:lnTo>
                          <a:pt x="399449" y="118269"/>
                        </a:lnTo>
                        <a:lnTo>
                          <a:pt x="0" y="123592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bg1">
                          <a:lumMod val="85000"/>
                        </a:schemeClr>
                      </a:gs>
                      <a:gs pos="90000">
                        <a:schemeClr val="bg1">
                          <a:lumMod val="75000"/>
                        </a:schemeClr>
                      </a:gs>
                    </a:gsLst>
                    <a:lin ang="16200000" scaled="1"/>
                    <a:tileRect/>
                  </a:gradFill>
                  <a:ln>
                    <a:solidFill>
                      <a:schemeClr val="bg1">
                        <a:lumMod val="65000"/>
                      </a:schemeClr>
                    </a:solidFill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44" name="Oval 43"/>
                <p:cNvSpPr/>
                <p:nvPr/>
              </p:nvSpPr>
              <p:spPr>
                <a:xfrm>
                  <a:off x="6368573" y="4602299"/>
                  <a:ext cx="95712" cy="9571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1"/>
                  <a:tileRect/>
                </a:gradFill>
                <a:ln>
                  <a:solidFill>
                    <a:schemeClr val="bg1">
                      <a:lumMod val="6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" name="Oval 44"/>
                <p:cNvSpPr/>
                <p:nvPr/>
              </p:nvSpPr>
              <p:spPr>
                <a:xfrm>
                  <a:off x="7781543" y="4602299"/>
                  <a:ext cx="95712" cy="9571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1"/>
                  <a:tileRect/>
                </a:gradFill>
                <a:ln>
                  <a:solidFill>
                    <a:schemeClr val="bg1">
                      <a:lumMod val="6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27" name="TextBox 126"/>
              <p:cNvSpPr txBox="1"/>
              <p:nvPr/>
            </p:nvSpPr>
            <p:spPr>
              <a:xfrm rot="840000">
                <a:off x="7009895" y="1989607"/>
                <a:ext cx="7104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MAR</a:t>
                </a:r>
                <a:endParaRPr lang="en-US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TextBox 127"/>
              <p:cNvSpPr txBox="1"/>
              <p:nvPr/>
            </p:nvSpPr>
            <p:spPr>
              <a:xfrm rot="840000">
                <a:off x="6813097" y="2291976"/>
                <a:ext cx="92801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SUNDAY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TextBox 128"/>
              <p:cNvSpPr txBox="1"/>
              <p:nvPr/>
            </p:nvSpPr>
            <p:spPr>
              <a:xfrm rot="840000">
                <a:off x="6682123" y="2576867"/>
                <a:ext cx="99776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11</a:t>
                </a:r>
                <a:endParaRPr lang="en-US" sz="2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31" name="Group 130"/>
            <p:cNvGrpSpPr/>
            <p:nvPr/>
          </p:nvGrpSpPr>
          <p:grpSpPr>
            <a:xfrm>
              <a:off x="7060125" y="2550990"/>
              <a:ext cx="1091117" cy="1106896"/>
              <a:chOff x="7060125" y="2550990"/>
              <a:chExt cx="1091117" cy="1106896"/>
            </a:xfrm>
          </p:grpSpPr>
          <p:grpSp>
            <p:nvGrpSpPr>
              <p:cNvPr id="132" name="Group 131"/>
              <p:cNvGrpSpPr/>
              <p:nvPr/>
            </p:nvGrpSpPr>
            <p:grpSpPr>
              <a:xfrm rot="1434130">
                <a:off x="7156740" y="2550990"/>
                <a:ext cx="959205" cy="1106896"/>
                <a:chOff x="6301475" y="4501529"/>
                <a:chExt cx="1646248" cy="1921160"/>
              </a:xfrm>
            </p:grpSpPr>
            <p:grpSp>
              <p:nvGrpSpPr>
                <p:cNvPr id="136" name="Group 135"/>
                <p:cNvGrpSpPr/>
                <p:nvPr/>
              </p:nvGrpSpPr>
              <p:grpSpPr>
                <a:xfrm>
                  <a:off x="6301475" y="4501529"/>
                  <a:ext cx="1646248" cy="1921160"/>
                  <a:chOff x="6301475" y="4501529"/>
                  <a:chExt cx="1646248" cy="1921160"/>
                </a:xfrm>
              </p:grpSpPr>
              <p:sp>
                <p:nvSpPr>
                  <p:cNvPr id="139" name="Freeform 138"/>
                  <p:cNvSpPr/>
                  <p:nvPr/>
                </p:nvSpPr>
                <p:spPr>
                  <a:xfrm>
                    <a:off x="6301475" y="4501529"/>
                    <a:ext cx="1629783" cy="1921160"/>
                  </a:xfrm>
                  <a:custGeom>
                    <a:avLst/>
                    <a:gdLst>
                      <a:gd name="connsiteX0" fmla="*/ 0 w 1629783"/>
                      <a:gd name="connsiteY0" fmla="*/ 0 h 1921160"/>
                      <a:gd name="connsiteX1" fmla="*/ 1629783 w 1629783"/>
                      <a:gd name="connsiteY1" fmla="*/ 0 h 1921160"/>
                      <a:gd name="connsiteX2" fmla="*/ 1629783 w 1629783"/>
                      <a:gd name="connsiteY2" fmla="*/ 1639430 h 1921160"/>
                      <a:gd name="connsiteX3" fmla="*/ 1350686 w 1629783"/>
                      <a:gd name="connsiteY3" fmla="*/ 1921160 h 1921160"/>
                      <a:gd name="connsiteX4" fmla="*/ 0 w 1629783"/>
                      <a:gd name="connsiteY4" fmla="*/ 1921160 h 19211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29783" h="1921160">
                        <a:moveTo>
                          <a:pt x="0" y="0"/>
                        </a:moveTo>
                        <a:lnTo>
                          <a:pt x="1629783" y="0"/>
                        </a:lnTo>
                        <a:lnTo>
                          <a:pt x="1629783" y="1639430"/>
                        </a:lnTo>
                        <a:lnTo>
                          <a:pt x="1350686" y="1921160"/>
                        </a:lnTo>
                        <a:lnTo>
                          <a:pt x="0" y="1921160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chemeClr val="bg1">
                          <a:lumMod val="95000"/>
                        </a:schemeClr>
                      </a:gs>
                      <a:gs pos="77000">
                        <a:schemeClr val="bg1">
                          <a:lumMod val="85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bg1">
                        <a:lumMod val="65000"/>
                      </a:schemeClr>
                    </a:solidFill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40" name="Isosceles Triangle 23"/>
                  <p:cNvSpPr/>
                  <p:nvPr/>
                </p:nvSpPr>
                <p:spPr>
                  <a:xfrm rot="18960000">
                    <a:off x="7548274" y="6179678"/>
                    <a:ext cx="399449" cy="123592"/>
                  </a:xfrm>
                  <a:custGeom>
                    <a:avLst/>
                    <a:gdLst>
                      <a:gd name="connsiteX0" fmla="*/ 0 w 480376"/>
                      <a:gd name="connsiteY0" fmla="*/ 400458 h 400458"/>
                      <a:gd name="connsiteX1" fmla="*/ 240188 w 480376"/>
                      <a:gd name="connsiteY1" fmla="*/ 0 h 400458"/>
                      <a:gd name="connsiteX2" fmla="*/ 480376 w 480376"/>
                      <a:gd name="connsiteY2" fmla="*/ 400458 h 400458"/>
                      <a:gd name="connsiteX3" fmla="*/ 0 w 480376"/>
                      <a:gd name="connsiteY3" fmla="*/ 400458 h 400458"/>
                      <a:gd name="connsiteX0" fmla="*/ 0 w 399449"/>
                      <a:gd name="connsiteY0" fmla="*/ 405781 h 405781"/>
                      <a:gd name="connsiteX1" fmla="*/ 159261 w 399449"/>
                      <a:gd name="connsiteY1" fmla="*/ 0 h 405781"/>
                      <a:gd name="connsiteX2" fmla="*/ 399449 w 399449"/>
                      <a:gd name="connsiteY2" fmla="*/ 400458 h 405781"/>
                      <a:gd name="connsiteX3" fmla="*/ 0 w 399449"/>
                      <a:gd name="connsiteY3" fmla="*/ 405781 h 405781"/>
                      <a:gd name="connsiteX0" fmla="*/ 0 w 399449"/>
                      <a:gd name="connsiteY0" fmla="*/ 123592 h 123592"/>
                      <a:gd name="connsiteX1" fmla="*/ 201236 w 399449"/>
                      <a:gd name="connsiteY1" fmla="*/ 0 h 123592"/>
                      <a:gd name="connsiteX2" fmla="*/ 399449 w 399449"/>
                      <a:gd name="connsiteY2" fmla="*/ 118269 h 123592"/>
                      <a:gd name="connsiteX3" fmla="*/ 0 w 399449"/>
                      <a:gd name="connsiteY3" fmla="*/ 123592 h 1235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99449" h="123592">
                        <a:moveTo>
                          <a:pt x="0" y="123592"/>
                        </a:moveTo>
                        <a:lnTo>
                          <a:pt x="201236" y="0"/>
                        </a:lnTo>
                        <a:lnTo>
                          <a:pt x="399449" y="118269"/>
                        </a:lnTo>
                        <a:lnTo>
                          <a:pt x="0" y="123592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bg1">
                          <a:lumMod val="85000"/>
                        </a:schemeClr>
                      </a:gs>
                      <a:gs pos="90000">
                        <a:schemeClr val="bg1">
                          <a:lumMod val="75000"/>
                        </a:schemeClr>
                      </a:gs>
                    </a:gsLst>
                    <a:lin ang="16200000" scaled="1"/>
                    <a:tileRect/>
                  </a:gradFill>
                  <a:ln>
                    <a:solidFill>
                      <a:schemeClr val="bg1">
                        <a:lumMod val="65000"/>
                      </a:schemeClr>
                    </a:solidFill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137" name="Oval 136"/>
                <p:cNvSpPr/>
                <p:nvPr/>
              </p:nvSpPr>
              <p:spPr>
                <a:xfrm>
                  <a:off x="6368573" y="4602299"/>
                  <a:ext cx="95712" cy="9571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1"/>
                  <a:tileRect/>
                </a:gradFill>
                <a:ln>
                  <a:solidFill>
                    <a:schemeClr val="bg1">
                      <a:lumMod val="6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8" name="Oval 137"/>
                <p:cNvSpPr/>
                <p:nvPr/>
              </p:nvSpPr>
              <p:spPr>
                <a:xfrm>
                  <a:off x="7781543" y="4602299"/>
                  <a:ext cx="95712" cy="9571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1"/>
                  <a:tileRect/>
                </a:gradFill>
                <a:ln>
                  <a:solidFill>
                    <a:schemeClr val="bg1">
                      <a:lumMod val="6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33" name="TextBox 132"/>
              <p:cNvSpPr txBox="1"/>
              <p:nvPr/>
            </p:nvSpPr>
            <p:spPr>
              <a:xfrm rot="1380000">
                <a:off x="7427268" y="2572592"/>
                <a:ext cx="7104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MAR</a:t>
                </a:r>
                <a:endParaRPr lang="en-US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TextBox 133"/>
              <p:cNvSpPr txBox="1"/>
              <p:nvPr/>
            </p:nvSpPr>
            <p:spPr>
              <a:xfrm rot="1380000">
                <a:off x="7338198" y="2843800"/>
                <a:ext cx="81304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MONDAY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TextBox 134"/>
              <p:cNvSpPr txBox="1"/>
              <p:nvPr/>
            </p:nvSpPr>
            <p:spPr>
              <a:xfrm rot="1380000">
                <a:off x="7060125" y="3038998"/>
                <a:ext cx="99776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16</a:t>
                </a:r>
                <a:endParaRPr lang="en-US" sz="2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41" name="Group 140"/>
            <p:cNvGrpSpPr/>
            <p:nvPr/>
          </p:nvGrpSpPr>
          <p:grpSpPr>
            <a:xfrm>
              <a:off x="7544977" y="2895816"/>
              <a:ext cx="1224530" cy="1427207"/>
              <a:chOff x="7544977" y="2895816"/>
              <a:chExt cx="1224530" cy="1427207"/>
            </a:xfrm>
          </p:grpSpPr>
          <p:grpSp>
            <p:nvGrpSpPr>
              <p:cNvPr id="142" name="Group 141"/>
              <p:cNvGrpSpPr/>
              <p:nvPr/>
            </p:nvGrpSpPr>
            <p:grpSpPr>
              <a:xfrm rot="20280000">
                <a:off x="7544977" y="2895816"/>
                <a:ext cx="1224530" cy="1427207"/>
                <a:chOff x="6301475" y="4501529"/>
                <a:chExt cx="1646248" cy="1921160"/>
              </a:xfrm>
            </p:grpSpPr>
            <p:grpSp>
              <p:nvGrpSpPr>
                <p:cNvPr id="146" name="Group 145"/>
                <p:cNvGrpSpPr/>
                <p:nvPr/>
              </p:nvGrpSpPr>
              <p:grpSpPr>
                <a:xfrm>
                  <a:off x="6301475" y="4501529"/>
                  <a:ext cx="1646248" cy="1921160"/>
                  <a:chOff x="6301475" y="4501529"/>
                  <a:chExt cx="1646248" cy="1921160"/>
                </a:xfrm>
              </p:grpSpPr>
              <p:sp>
                <p:nvSpPr>
                  <p:cNvPr id="149" name="Freeform 148"/>
                  <p:cNvSpPr/>
                  <p:nvPr/>
                </p:nvSpPr>
                <p:spPr>
                  <a:xfrm>
                    <a:off x="6301475" y="4501529"/>
                    <a:ext cx="1629783" cy="1921160"/>
                  </a:xfrm>
                  <a:custGeom>
                    <a:avLst/>
                    <a:gdLst>
                      <a:gd name="connsiteX0" fmla="*/ 0 w 1629783"/>
                      <a:gd name="connsiteY0" fmla="*/ 0 h 1921160"/>
                      <a:gd name="connsiteX1" fmla="*/ 1629783 w 1629783"/>
                      <a:gd name="connsiteY1" fmla="*/ 0 h 1921160"/>
                      <a:gd name="connsiteX2" fmla="*/ 1629783 w 1629783"/>
                      <a:gd name="connsiteY2" fmla="*/ 1639430 h 1921160"/>
                      <a:gd name="connsiteX3" fmla="*/ 1350686 w 1629783"/>
                      <a:gd name="connsiteY3" fmla="*/ 1921160 h 1921160"/>
                      <a:gd name="connsiteX4" fmla="*/ 0 w 1629783"/>
                      <a:gd name="connsiteY4" fmla="*/ 1921160 h 19211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29783" h="1921160">
                        <a:moveTo>
                          <a:pt x="0" y="0"/>
                        </a:moveTo>
                        <a:lnTo>
                          <a:pt x="1629783" y="0"/>
                        </a:lnTo>
                        <a:lnTo>
                          <a:pt x="1629783" y="1639430"/>
                        </a:lnTo>
                        <a:lnTo>
                          <a:pt x="1350686" y="1921160"/>
                        </a:lnTo>
                        <a:lnTo>
                          <a:pt x="0" y="1921160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chemeClr val="bg1">
                          <a:lumMod val="95000"/>
                        </a:schemeClr>
                      </a:gs>
                      <a:gs pos="77000">
                        <a:schemeClr val="bg1">
                          <a:lumMod val="85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bg1">
                        <a:lumMod val="65000"/>
                      </a:schemeClr>
                    </a:solidFill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0" name="Isosceles Triangle 23"/>
                  <p:cNvSpPr/>
                  <p:nvPr/>
                </p:nvSpPr>
                <p:spPr>
                  <a:xfrm rot="18960000">
                    <a:off x="7548274" y="6179678"/>
                    <a:ext cx="399449" cy="123592"/>
                  </a:xfrm>
                  <a:custGeom>
                    <a:avLst/>
                    <a:gdLst>
                      <a:gd name="connsiteX0" fmla="*/ 0 w 480376"/>
                      <a:gd name="connsiteY0" fmla="*/ 400458 h 400458"/>
                      <a:gd name="connsiteX1" fmla="*/ 240188 w 480376"/>
                      <a:gd name="connsiteY1" fmla="*/ 0 h 400458"/>
                      <a:gd name="connsiteX2" fmla="*/ 480376 w 480376"/>
                      <a:gd name="connsiteY2" fmla="*/ 400458 h 400458"/>
                      <a:gd name="connsiteX3" fmla="*/ 0 w 480376"/>
                      <a:gd name="connsiteY3" fmla="*/ 400458 h 400458"/>
                      <a:gd name="connsiteX0" fmla="*/ 0 w 399449"/>
                      <a:gd name="connsiteY0" fmla="*/ 405781 h 405781"/>
                      <a:gd name="connsiteX1" fmla="*/ 159261 w 399449"/>
                      <a:gd name="connsiteY1" fmla="*/ 0 h 405781"/>
                      <a:gd name="connsiteX2" fmla="*/ 399449 w 399449"/>
                      <a:gd name="connsiteY2" fmla="*/ 400458 h 405781"/>
                      <a:gd name="connsiteX3" fmla="*/ 0 w 399449"/>
                      <a:gd name="connsiteY3" fmla="*/ 405781 h 405781"/>
                      <a:gd name="connsiteX0" fmla="*/ 0 w 399449"/>
                      <a:gd name="connsiteY0" fmla="*/ 123592 h 123592"/>
                      <a:gd name="connsiteX1" fmla="*/ 201236 w 399449"/>
                      <a:gd name="connsiteY1" fmla="*/ 0 h 123592"/>
                      <a:gd name="connsiteX2" fmla="*/ 399449 w 399449"/>
                      <a:gd name="connsiteY2" fmla="*/ 118269 h 123592"/>
                      <a:gd name="connsiteX3" fmla="*/ 0 w 399449"/>
                      <a:gd name="connsiteY3" fmla="*/ 123592 h 1235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99449" h="123592">
                        <a:moveTo>
                          <a:pt x="0" y="123592"/>
                        </a:moveTo>
                        <a:lnTo>
                          <a:pt x="201236" y="0"/>
                        </a:lnTo>
                        <a:lnTo>
                          <a:pt x="399449" y="118269"/>
                        </a:lnTo>
                        <a:lnTo>
                          <a:pt x="0" y="123592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bg1">
                          <a:lumMod val="85000"/>
                        </a:schemeClr>
                      </a:gs>
                      <a:gs pos="90000">
                        <a:schemeClr val="bg1">
                          <a:lumMod val="75000"/>
                        </a:schemeClr>
                      </a:gs>
                    </a:gsLst>
                    <a:lin ang="16200000" scaled="1"/>
                    <a:tileRect/>
                  </a:gradFill>
                  <a:ln>
                    <a:solidFill>
                      <a:schemeClr val="bg1">
                        <a:lumMod val="65000"/>
                      </a:schemeClr>
                    </a:solidFill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147" name="Oval 146"/>
                <p:cNvSpPr/>
                <p:nvPr/>
              </p:nvSpPr>
              <p:spPr>
                <a:xfrm>
                  <a:off x="6368573" y="4602299"/>
                  <a:ext cx="95712" cy="9571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1"/>
                  <a:tileRect/>
                </a:gradFill>
                <a:ln>
                  <a:solidFill>
                    <a:schemeClr val="bg1">
                      <a:lumMod val="6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8" name="Oval 147"/>
                <p:cNvSpPr/>
                <p:nvPr/>
              </p:nvSpPr>
              <p:spPr>
                <a:xfrm>
                  <a:off x="7781543" y="4602299"/>
                  <a:ext cx="95712" cy="9571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1"/>
                  <a:tileRect/>
                </a:gradFill>
                <a:ln>
                  <a:solidFill>
                    <a:schemeClr val="bg1">
                      <a:lumMod val="6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43" name="TextBox 142"/>
              <p:cNvSpPr txBox="1"/>
              <p:nvPr/>
            </p:nvSpPr>
            <p:spPr>
              <a:xfrm rot="-1200000">
                <a:off x="7598377" y="3013142"/>
                <a:ext cx="72808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APR</a:t>
                </a:r>
                <a:endParaRPr lang="en-US" sz="2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TextBox 143"/>
              <p:cNvSpPr txBox="1"/>
              <p:nvPr/>
            </p:nvSpPr>
            <p:spPr>
              <a:xfrm rot="-1260000">
                <a:off x="7615828" y="3315893"/>
                <a:ext cx="92724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FRIDAY</a:t>
                </a:r>
                <a:endParaRPr lang="en-US" sz="1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TextBox 144"/>
              <p:cNvSpPr txBox="1"/>
              <p:nvPr/>
            </p:nvSpPr>
            <p:spPr>
              <a:xfrm rot="-1260000">
                <a:off x="7765695" y="3609187"/>
                <a:ext cx="99776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09</a:t>
                </a:r>
                <a:endParaRPr lang="en-US" sz="3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51" name="Group 150"/>
            <p:cNvGrpSpPr/>
            <p:nvPr/>
          </p:nvGrpSpPr>
          <p:grpSpPr>
            <a:xfrm>
              <a:off x="6440015" y="3628971"/>
              <a:ext cx="1921765" cy="2325569"/>
              <a:chOff x="6440015" y="3628971"/>
              <a:chExt cx="1921765" cy="2325569"/>
            </a:xfrm>
          </p:grpSpPr>
          <p:grpSp>
            <p:nvGrpSpPr>
              <p:cNvPr id="152" name="Group 151"/>
              <p:cNvGrpSpPr/>
              <p:nvPr/>
            </p:nvGrpSpPr>
            <p:grpSpPr>
              <a:xfrm rot="20940000">
                <a:off x="6557732" y="3628971"/>
                <a:ext cx="1804048" cy="2325569"/>
                <a:chOff x="6301475" y="4501529"/>
                <a:chExt cx="1646248" cy="1921160"/>
              </a:xfrm>
            </p:grpSpPr>
            <p:grpSp>
              <p:nvGrpSpPr>
                <p:cNvPr id="156" name="Group 155"/>
                <p:cNvGrpSpPr/>
                <p:nvPr/>
              </p:nvGrpSpPr>
              <p:grpSpPr>
                <a:xfrm>
                  <a:off x="6301475" y="4501529"/>
                  <a:ext cx="1646248" cy="1921160"/>
                  <a:chOff x="6301475" y="4501529"/>
                  <a:chExt cx="1646248" cy="1921160"/>
                </a:xfrm>
              </p:grpSpPr>
              <p:sp>
                <p:nvSpPr>
                  <p:cNvPr id="159" name="Freeform 158"/>
                  <p:cNvSpPr/>
                  <p:nvPr/>
                </p:nvSpPr>
                <p:spPr>
                  <a:xfrm>
                    <a:off x="6301475" y="4501529"/>
                    <a:ext cx="1629783" cy="1921160"/>
                  </a:xfrm>
                  <a:custGeom>
                    <a:avLst/>
                    <a:gdLst>
                      <a:gd name="connsiteX0" fmla="*/ 0 w 1629783"/>
                      <a:gd name="connsiteY0" fmla="*/ 0 h 1921160"/>
                      <a:gd name="connsiteX1" fmla="*/ 1629783 w 1629783"/>
                      <a:gd name="connsiteY1" fmla="*/ 0 h 1921160"/>
                      <a:gd name="connsiteX2" fmla="*/ 1629783 w 1629783"/>
                      <a:gd name="connsiteY2" fmla="*/ 1639430 h 1921160"/>
                      <a:gd name="connsiteX3" fmla="*/ 1350686 w 1629783"/>
                      <a:gd name="connsiteY3" fmla="*/ 1921160 h 1921160"/>
                      <a:gd name="connsiteX4" fmla="*/ 0 w 1629783"/>
                      <a:gd name="connsiteY4" fmla="*/ 1921160 h 19211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29783" h="1921160">
                        <a:moveTo>
                          <a:pt x="0" y="0"/>
                        </a:moveTo>
                        <a:lnTo>
                          <a:pt x="1629783" y="0"/>
                        </a:lnTo>
                        <a:lnTo>
                          <a:pt x="1629783" y="1639430"/>
                        </a:lnTo>
                        <a:lnTo>
                          <a:pt x="1350686" y="1921160"/>
                        </a:lnTo>
                        <a:lnTo>
                          <a:pt x="0" y="1921160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chemeClr val="bg1">
                          <a:lumMod val="95000"/>
                        </a:schemeClr>
                      </a:gs>
                      <a:gs pos="77000">
                        <a:schemeClr val="bg1">
                          <a:lumMod val="85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bg1">
                        <a:lumMod val="65000"/>
                      </a:schemeClr>
                    </a:solidFill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60" name="Isosceles Triangle 23"/>
                  <p:cNvSpPr/>
                  <p:nvPr/>
                </p:nvSpPr>
                <p:spPr>
                  <a:xfrm rot="18960000">
                    <a:off x="7548274" y="6179678"/>
                    <a:ext cx="399449" cy="123592"/>
                  </a:xfrm>
                  <a:custGeom>
                    <a:avLst/>
                    <a:gdLst>
                      <a:gd name="connsiteX0" fmla="*/ 0 w 480376"/>
                      <a:gd name="connsiteY0" fmla="*/ 400458 h 400458"/>
                      <a:gd name="connsiteX1" fmla="*/ 240188 w 480376"/>
                      <a:gd name="connsiteY1" fmla="*/ 0 h 400458"/>
                      <a:gd name="connsiteX2" fmla="*/ 480376 w 480376"/>
                      <a:gd name="connsiteY2" fmla="*/ 400458 h 400458"/>
                      <a:gd name="connsiteX3" fmla="*/ 0 w 480376"/>
                      <a:gd name="connsiteY3" fmla="*/ 400458 h 400458"/>
                      <a:gd name="connsiteX0" fmla="*/ 0 w 399449"/>
                      <a:gd name="connsiteY0" fmla="*/ 405781 h 405781"/>
                      <a:gd name="connsiteX1" fmla="*/ 159261 w 399449"/>
                      <a:gd name="connsiteY1" fmla="*/ 0 h 405781"/>
                      <a:gd name="connsiteX2" fmla="*/ 399449 w 399449"/>
                      <a:gd name="connsiteY2" fmla="*/ 400458 h 405781"/>
                      <a:gd name="connsiteX3" fmla="*/ 0 w 399449"/>
                      <a:gd name="connsiteY3" fmla="*/ 405781 h 405781"/>
                      <a:gd name="connsiteX0" fmla="*/ 0 w 399449"/>
                      <a:gd name="connsiteY0" fmla="*/ 123592 h 123592"/>
                      <a:gd name="connsiteX1" fmla="*/ 201236 w 399449"/>
                      <a:gd name="connsiteY1" fmla="*/ 0 h 123592"/>
                      <a:gd name="connsiteX2" fmla="*/ 399449 w 399449"/>
                      <a:gd name="connsiteY2" fmla="*/ 118269 h 123592"/>
                      <a:gd name="connsiteX3" fmla="*/ 0 w 399449"/>
                      <a:gd name="connsiteY3" fmla="*/ 123592 h 1235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99449" h="123592">
                        <a:moveTo>
                          <a:pt x="0" y="123592"/>
                        </a:moveTo>
                        <a:lnTo>
                          <a:pt x="201236" y="0"/>
                        </a:lnTo>
                        <a:lnTo>
                          <a:pt x="399449" y="118269"/>
                        </a:lnTo>
                        <a:lnTo>
                          <a:pt x="0" y="123592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bg1">
                          <a:lumMod val="85000"/>
                        </a:schemeClr>
                      </a:gs>
                      <a:gs pos="90000">
                        <a:schemeClr val="bg1">
                          <a:lumMod val="75000"/>
                        </a:schemeClr>
                      </a:gs>
                    </a:gsLst>
                    <a:lin ang="16200000" scaled="1"/>
                    <a:tileRect/>
                  </a:gradFill>
                  <a:ln>
                    <a:solidFill>
                      <a:schemeClr val="bg1">
                        <a:lumMod val="65000"/>
                      </a:schemeClr>
                    </a:solidFill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157" name="Oval 156"/>
                <p:cNvSpPr/>
                <p:nvPr/>
              </p:nvSpPr>
              <p:spPr>
                <a:xfrm>
                  <a:off x="6368573" y="4602299"/>
                  <a:ext cx="95712" cy="9571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1"/>
                  <a:tileRect/>
                </a:gradFill>
                <a:ln>
                  <a:solidFill>
                    <a:schemeClr val="bg1">
                      <a:lumMod val="6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8" name="Oval 157"/>
                <p:cNvSpPr/>
                <p:nvPr/>
              </p:nvSpPr>
              <p:spPr>
                <a:xfrm>
                  <a:off x="7781543" y="4602299"/>
                  <a:ext cx="95712" cy="9571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1"/>
                  <a:tileRect/>
                </a:gradFill>
                <a:ln>
                  <a:solidFill>
                    <a:schemeClr val="bg1">
                      <a:lumMod val="6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53" name="TextBox 152"/>
              <p:cNvSpPr txBox="1"/>
              <p:nvPr/>
            </p:nvSpPr>
            <p:spPr>
              <a:xfrm rot="-600000">
                <a:off x="6792107" y="3762639"/>
                <a:ext cx="94288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APR</a:t>
                </a:r>
                <a:endParaRPr lang="en-US" sz="2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TextBox 153"/>
              <p:cNvSpPr txBox="1"/>
              <p:nvPr/>
            </p:nvSpPr>
            <p:spPr>
              <a:xfrm rot="-600000">
                <a:off x="6440015" y="4199220"/>
                <a:ext cx="183306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WEDNESDAY</a:t>
                </a:r>
                <a:endParaRPr lang="en-US" sz="2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TextBox 154"/>
              <p:cNvSpPr txBox="1"/>
              <p:nvPr/>
            </p:nvSpPr>
            <p:spPr>
              <a:xfrm rot="-600000">
                <a:off x="6999740" y="4717723"/>
                <a:ext cx="997762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17</a:t>
                </a:r>
                <a:endParaRPr lang="en-US" sz="4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61" name="Group 160"/>
            <p:cNvGrpSpPr/>
            <p:nvPr/>
          </p:nvGrpSpPr>
          <p:grpSpPr>
            <a:xfrm>
              <a:off x="6808954" y="4439468"/>
              <a:ext cx="1992788" cy="2325569"/>
              <a:chOff x="6808954" y="4439468"/>
              <a:chExt cx="1992788" cy="2325569"/>
            </a:xfrm>
          </p:grpSpPr>
          <p:grpSp>
            <p:nvGrpSpPr>
              <p:cNvPr id="162" name="Group 161"/>
              <p:cNvGrpSpPr/>
              <p:nvPr/>
            </p:nvGrpSpPr>
            <p:grpSpPr>
              <a:xfrm>
                <a:off x="6808954" y="4439468"/>
                <a:ext cx="1992788" cy="2325569"/>
                <a:chOff x="6301475" y="4501529"/>
                <a:chExt cx="1646248" cy="1921160"/>
              </a:xfrm>
            </p:grpSpPr>
            <p:grpSp>
              <p:nvGrpSpPr>
                <p:cNvPr id="166" name="Group 165"/>
                <p:cNvGrpSpPr/>
                <p:nvPr/>
              </p:nvGrpSpPr>
              <p:grpSpPr>
                <a:xfrm>
                  <a:off x="6301475" y="4501529"/>
                  <a:ext cx="1646248" cy="1921160"/>
                  <a:chOff x="6301475" y="4501529"/>
                  <a:chExt cx="1646248" cy="1921160"/>
                </a:xfrm>
              </p:grpSpPr>
              <p:sp>
                <p:nvSpPr>
                  <p:cNvPr id="169" name="Freeform 168"/>
                  <p:cNvSpPr/>
                  <p:nvPr/>
                </p:nvSpPr>
                <p:spPr>
                  <a:xfrm>
                    <a:off x="6301475" y="4501529"/>
                    <a:ext cx="1629783" cy="1921160"/>
                  </a:xfrm>
                  <a:custGeom>
                    <a:avLst/>
                    <a:gdLst>
                      <a:gd name="connsiteX0" fmla="*/ 0 w 1629783"/>
                      <a:gd name="connsiteY0" fmla="*/ 0 h 1921160"/>
                      <a:gd name="connsiteX1" fmla="*/ 1629783 w 1629783"/>
                      <a:gd name="connsiteY1" fmla="*/ 0 h 1921160"/>
                      <a:gd name="connsiteX2" fmla="*/ 1629783 w 1629783"/>
                      <a:gd name="connsiteY2" fmla="*/ 1639430 h 1921160"/>
                      <a:gd name="connsiteX3" fmla="*/ 1350686 w 1629783"/>
                      <a:gd name="connsiteY3" fmla="*/ 1921160 h 1921160"/>
                      <a:gd name="connsiteX4" fmla="*/ 0 w 1629783"/>
                      <a:gd name="connsiteY4" fmla="*/ 1921160 h 19211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29783" h="1921160">
                        <a:moveTo>
                          <a:pt x="0" y="0"/>
                        </a:moveTo>
                        <a:lnTo>
                          <a:pt x="1629783" y="0"/>
                        </a:lnTo>
                        <a:lnTo>
                          <a:pt x="1629783" y="1639430"/>
                        </a:lnTo>
                        <a:lnTo>
                          <a:pt x="1350686" y="1921160"/>
                        </a:lnTo>
                        <a:lnTo>
                          <a:pt x="0" y="1921160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chemeClr val="bg1">
                          <a:lumMod val="95000"/>
                        </a:schemeClr>
                      </a:gs>
                      <a:gs pos="77000">
                        <a:schemeClr val="bg1">
                          <a:lumMod val="85000"/>
                        </a:schemeClr>
                      </a:gs>
                    </a:gsLst>
                    <a:lin ang="5400000" scaled="1"/>
                  </a:gradFill>
                  <a:ln>
                    <a:solidFill>
                      <a:schemeClr val="bg1">
                        <a:lumMod val="65000"/>
                      </a:schemeClr>
                    </a:solidFill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70" name="Isosceles Triangle 23"/>
                  <p:cNvSpPr/>
                  <p:nvPr/>
                </p:nvSpPr>
                <p:spPr>
                  <a:xfrm rot="18960000">
                    <a:off x="7548274" y="6179678"/>
                    <a:ext cx="399449" cy="123592"/>
                  </a:xfrm>
                  <a:custGeom>
                    <a:avLst/>
                    <a:gdLst>
                      <a:gd name="connsiteX0" fmla="*/ 0 w 480376"/>
                      <a:gd name="connsiteY0" fmla="*/ 400458 h 400458"/>
                      <a:gd name="connsiteX1" fmla="*/ 240188 w 480376"/>
                      <a:gd name="connsiteY1" fmla="*/ 0 h 400458"/>
                      <a:gd name="connsiteX2" fmla="*/ 480376 w 480376"/>
                      <a:gd name="connsiteY2" fmla="*/ 400458 h 400458"/>
                      <a:gd name="connsiteX3" fmla="*/ 0 w 480376"/>
                      <a:gd name="connsiteY3" fmla="*/ 400458 h 400458"/>
                      <a:gd name="connsiteX0" fmla="*/ 0 w 399449"/>
                      <a:gd name="connsiteY0" fmla="*/ 405781 h 405781"/>
                      <a:gd name="connsiteX1" fmla="*/ 159261 w 399449"/>
                      <a:gd name="connsiteY1" fmla="*/ 0 h 405781"/>
                      <a:gd name="connsiteX2" fmla="*/ 399449 w 399449"/>
                      <a:gd name="connsiteY2" fmla="*/ 400458 h 405781"/>
                      <a:gd name="connsiteX3" fmla="*/ 0 w 399449"/>
                      <a:gd name="connsiteY3" fmla="*/ 405781 h 405781"/>
                      <a:gd name="connsiteX0" fmla="*/ 0 w 399449"/>
                      <a:gd name="connsiteY0" fmla="*/ 123592 h 123592"/>
                      <a:gd name="connsiteX1" fmla="*/ 201236 w 399449"/>
                      <a:gd name="connsiteY1" fmla="*/ 0 h 123592"/>
                      <a:gd name="connsiteX2" fmla="*/ 399449 w 399449"/>
                      <a:gd name="connsiteY2" fmla="*/ 118269 h 123592"/>
                      <a:gd name="connsiteX3" fmla="*/ 0 w 399449"/>
                      <a:gd name="connsiteY3" fmla="*/ 123592 h 1235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99449" h="123592">
                        <a:moveTo>
                          <a:pt x="0" y="123592"/>
                        </a:moveTo>
                        <a:lnTo>
                          <a:pt x="201236" y="0"/>
                        </a:lnTo>
                        <a:lnTo>
                          <a:pt x="399449" y="118269"/>
                        </a:lnTo>
                        <a:lnTo>
                          <a:pt x="0" y="123592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bg1">
                          <a:lumMod val="85000"/>
                        </a:schemeClr>
                      </a:gs>
                      <a:gs pos="90000">
                        <a:schemeClr val="bg1">
                          <a:lumMod val="75000"/>
                        </a:schemeClr>
                      </a:gs>
                    </a:gsLst>
                    <a:lin ang="16200000" scaled="1"/>
                    <a:tileRect/>
                  </a:gradFill>
                  <a:ln>
                    <a:solidFill>
                      <a:schemeClr val="bg1">
                        <a:lumMod val="65000"/>
                      </a:schemeClr>
                    </a:solidFill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167" name="Oval 166"/>
                <p:cNvSpPr/>
                <p:nvPr/>
              </p:nvSpPr>
              <p:spPr>
                <a:xfrm>
                  <a:off x="6368573" y="4602299"/>
                  <a:ext cx="95712" cy="9571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1"/>
                  <a:tileRect/>
                </a:gradFill>
                <a:ln>
                  <a:solidFill>
                    <a:schemeClr val="bg1">
                      <a:lumMod val="6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8" name="Oval 167"/>
                <p:cNvSpPr/>
                <p:nvPr/>
              </p:nvSpPr>
              <p:spPr>
                <a:xfrm>
                  <a:off x="7781543" y="4602299"/>
                  <a:ext cx="95712" cy="9571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1"/>
                  <a:tileRect/>
                </a:gradFill>
                <a:ln>
                  <a:solidFill>
                    <a:schemeClr val="bg1">
                      <a:lumMod val="6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63" name="TextBox 162"/>
              <p:cNvSpPr txBox="1"/>
              <p:nvPr/>
            </p:nvSpPr>
            <p:spPr>
              <a:xfrm rot="60000">
                <a:off x="7331727" y="4522775"/>
                <a:ext cx="95000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MAY</a:t>
                </a:r>
                <a:endParaRPr lang="en-US" sz="2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TextBox 163"/>
              <p:cNvSpPr txBox="1"/>
              <p:nvPr/>
            </p:nvSpPr>
            <p:spPr>
              <a:xfrm rot="60000">
                <a:off x="7095742" y="4939479"/>
                <a:ext cx="139063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TUESDAY</a:t>
                </a:r>
                <a:endParaRPr lang="en-US" sz="2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TextBox 164"/>
              <p:cNvSpPr txBox="1"/>
              <p:nvPr/>
            </p:nvSpPr>
            <p:spPr>
              <a:xfrm rot="60000">
                <a:off x="7290081" y="5462802"/>
                <a:ext cx="997762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20</a:t>
                </a:r>
                <a:endParaRPr lang="en-US" sz="4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10268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7669" y="493190"/>
            <a:ext cx="3375764" cy="54389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Meet Our Team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6" name="Group 55"/>
          <p:cNvGrpSpPr/>
          <p:nvPr/>
        </p:nvGrpSpPr>
        <p:grpSpPr>
          <a:xfrm>
            <a:off x="2185956" y="5285481"/>
            <a:ext cx="1428023" cy="1135996"/>
            <a:chOff x="2026931" y="5186091"/>
            <a:chExt cx="1428023" cy="1135996"/>
          </a:xfrm>
        </p:grpSpPr>
        <p:grpSp>
          <p:nvGrpSpPr>
            <p:cNvPr id="44" name="Group 43"/>
            <p:cNvGrpSpPr/>
            <p:nvPr/>
          </p:nvGrpSpPr>
          <p:grpSpPr>
            <a:xfrm>
              <a:off x="2026931" y="5186091"/>
              <a:ext cx="1428023" cy="1135996"/>
              <a:chOff x="2026931" y="5248437"/>
              <a:chExt cx="1428023" cy="1135996"/>
            </a:xfrm>
          </p:grpSpPr>
          <p:sp>
            <p:nvSpPr>
              <p:cNvPr id="13" name="Oval Callout 12"/>
              <p:cNvSpPr/>
              <p:nvPr/>
            </p:nvSpPr>
            <p:spPr>
              <a:xfrm>
                <a:off x="2026931" y="5248437"/>
                <a:ext cx="1428023" cy="1135996"/>
              </a:xfrm>
              <a:prstGeom prst="wedgeEllipseCallout">
                <a:avLst>
                  <a:gd name="adj1" fmla="val -37240"/>
                  <a:gd name="adj2" fmla="val 82083"/>
                </a:avLst>
              </a:prstGeom>
              <a:gradFill>
                <a:gsLst>
                  <a:gs pos="0">
                    <a:srgbClr val="F39947"/>
                  </a:gs>
                  <a:gs pos="100000">
                    <a:srgbClr val="F08421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2144209" y="5266756"/>
                <a:ext cx="1178211" cy="812708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alpha val="44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22155" y="5536202"/>
              <a:ext cx="487088" cy="487088"/>
            </a:xfrm>
            <a:prstGeom prst="rect">
              <a:avLst/>
            </a:prstGeom>
          </p:spPr>
        </p:pic>
      </p:grpSp>
      <p:grpSp>
        <p:nvGrpSpPr>
          <p:cNvPr id="58" name="Group 57"/>
          <p:cNvGrpSpPr/>
          <p:nvPr/>
        </p:nvGrpSpPr>
        <p:grpSpPr>
          <a:xfrm>
            <a:off x="5343696" y="1537854"/>
            <a:ext cx="3800304" cy="4823111"/>
            <a:chOff x="5343696" y="1537854"/>
            <a:chExt cx="3800304" cy="4823111"/>
          </a:xfrm>
        </p:grpSpPr>
        <p:grpSp>
          <p:nvGrpSpPr>
            <p:cNvPr id="42" name="Group 41"/>
            <p:cNvGrpSpPr/>
            <p:nvPr/>
          </p:nvGrpSpPr>
          <p:grpSpPr>
            <a:xfrm>
              <a:off x="5343696" y="1537854"/>
              <a:ext cx="3800304" cy="4823111"/>
              <a:chOff x="5343696" y="1537854"/>
              <a:chExt cx="3800304" cy="4823111"/>
            </a:xfrm>
          </p:grpSpPr>
          <p:sp>
            <p:nvSpPr>
              <p:cNvPr id="33" name="Freeform 32"/>
              <p:cNvSpPr/>
              <p:nvPr/>
            </p:nvSpPr>
            <p:spPr>
              <a:xfrm>
                <a:off x="6882084" y="1537854"/>
                <a:ext cx="2261916" cy="1317093"/>
              </a:xfrm>
              <a:custGeom>
                <a:avLst/>
                <a:gdLst>
                  <a:gd name="connsiteX0" fmla="*/ 630922 w 2261916"/>
                  <a:gd name="connsiteY0" fmla="*/ 1289 h 1317093"/>
                  <a:gd name="connsiteX1" fmla="*/ 717978 w 2261916"/>
                  <a:gd name="connsiteY1" fmla="*/ 255822 h 1317093"/>
                  <a:gd name="connsiteX2" fmla="*/ 780751 w 2261916"/>
                  <a:gd name="connsiteY2" fmla="*/ 316139 h 1317093"/>
                  <a:gd name="connsiteX3" fmla="*/ 1050314 w 2261916"/>
                  <a:gd name="connsiteY3" fmla="*/ 623583 h 1317093"/>
                  <a:gd name="connsiteX4" fmla="*/ 1075684 w 2261916"/>
                  <a:gd name="connsiteY4" fmla="*/ 653961 h 1317093"/>
                  <a:gd name="connsiteX5" fmla="*/ 2261916 w 2261916"/>
                  <a:gd name="connsiteY5" fmla="*/ 647728 h 1317093"/>
                  <a:gd name="connsiteX6" fmla="*/ 2261916 w 2261916"/>
                  <a:gd name="connsiteY6" fmla="*/ 1210525 h 1317093"/>
                  <a:gd name="connsiteX7" fmla="*/ 1088748 w 2261916"/>
                  <a:gd name="connsiteY7" fmla="*/ 1214611 h 1317093"/>
                  <a:gd name="connsiteX8" fmla="*/ 161486 w 2261916"/>
                  <a:gd name="connsiteY8" fmla="*/ 1295087 h 1317093"/>
                  <a:gd name="connsiteX9" fmla="*/ 128241 w 2261916"/>
                  <a:gd name="connsiteY9" fmla="*/ 1124121 h 1317093"/>
                  <a:gd name="connsiteX10" fmla="*/ 45133 w 2261916"/>
                  <a:gd name="connsiteY10" fmla="*/ 991145 h 1317093"/>
                  <a:gd name="connsiteX11" fmla="*/ 85500 w 2261916"/>
                  <a:gd name="connsiteY11" fmla="*/ 922285 h 1317093"/>
                  <a:gd name="connsiteX12" fmla="*/ 92625 w 2261916"/>
                  <a:gd name="connsiteY12" fmla="*/ 908037 h 1317093"/>
                  <a:gd name="connsiteX13" fmla="*/ 17 w 2261916"/>
                  <a:gd name="connsiteY13" fmla="*/ 770314 h 1317093"/>
                  <a:gd name="connsiteX14" fmla="*/ 76002 w 2261916"/>
                  <a:gd name="connsiteY14" fmla="*/ 675333 h 1317093"/>
                  <a:gd name="connsiteX15" fmla="*/ 80753 w 2261916"/>
                  <a:gd name="connsiteY15" fmla="*/ 532860 h 1317093"/>
                  <a:gd name="connsiteX16" fmla="*/ 460677 w 2261916"/>
                  <a:gd name="connsiteY16" fmla="*/ 475870 h 1317093"/>
                  <a:gd name="connsiteX17" fmla="*/ 506330 w 2261916"/>
                  <a:gd name="connsiteY17" fmla="*/ 445066 h 1317093"/>
                  <a:gd name="connsiteX18" fmla="*/ 587932 w 2261916"/>
                  <a:gd name="connsiteY18" fmla="*/ 5120 h 1317093"/>
                  <a:gd name="connsiteX19" fmla="*/ 630922 w 2261916"/>
                  <a:gd name="connsiteY19" fmla="*/ 1289 h 1317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261916" h="1317093">
                    <a:moveTo>
                      <a:pt x="630922" y="1289"/>
                    </a:moveTo>
                    <a:cubicBezTo>
                      <a:pt x="713757" y="18589"/>
                      <a:pt x="682843" y="205052"/>
                      <a:pt x="717978" y="255822"/>
                    </a:cubicBezTo>
                    <a:cubicBezTo>
                      <a:pt x="723864" y="271178"/>
                      <a:pt x="743996" y="291284"/>
                      <a:pt x="780751" y="316139"/>
                    </a:cubicBezTo>
                    <a:cubicBezTo>
                      <a:pt x="871823" y="358466"/>
                      <a:pt x="958067" y="439088"/>
                      <a:pt x="1050314" y="623583"/>
                    </a:cubicBezTo>
                    <a:cubicBezTo>
                      <a:pt x="1056396" y="643207"/>
                      <a:pt x="1067227" y="643834"/>
                      <a:pt x="1075684" y="653961"/>
                    </a:cubicBezTo>
                    <a:lnTo>
                      <a:pt x="2261916" y="647728"/>
                    </a:lnTo>
                    <a:lnTo>
                      <a:pt x="2261916" y="1210525"/>
                    </a:lnTo>
                    <a:lnTo>
                      <a:pt x="1088748" y="1214611"/>
                    </a:lnTo>
                    <a:cubicBezTo>
                      <a:pt x="925300" y="1284179"/>
                      <a:pt x="514898" y="1353745"/>
                      <a:pt x="161486" y="1295087"/>
                    </a:cubicBezTo>
                    <a:cubicBezTo>
                      <a:pt x="114785" y="1292713"/>
                      <a:pt x="20595" y="1211978"/>
                      <a:pt x="128241" y="1124121"/>
                    </a:cubicBezTo>
                    <a:cubicBezTo>
                      <a:pt x="128240" y="1076630"/>
                      <a:pt x="33262" y="1095625"/>
                      <a:pt x="45133" y="991145"/>
                    </a:cubicBezTo>
                    <a:cubicBezTo>
                      <a:pt x="52257" y="968191"/>
                      <a:pt x="54630" y="947613"/>
                      <a:pt x="85500" y="922285"/>
                    </a:cubicBezTo>
                    <a:lnTo>
                      <a:pt x="92625" y="908037"/>
                    </a:lnTo>
                    <a:cubicBezTo>
                      <a:pt x="59381" y="865296"/>
                      <a:pt x="17" y="879544"/>
                      <a:pt x="17" y="770314"/>
                    </a:cubicBezTo>
                    <a:cubicBezTo>
                      <a:pt x="-775" y="748152"/>
                      <a:pt x="26928" y="695121"/>
                      <a:pt x="76002" y="675333"/>
                    </a:cubicBezTo>
                    <a:cubicBezTo>
                      <a:pt x="72837" y="653961"/>
                      <a:pt x="5559" y="627842"/>
                      <a:pt x="80753" y="532860"/>
                    </a:cubicBezTo>
                    <a:cubicBezTo>
                      <a:pt x="183649" y="452126"/>
                      <a:pt x="334035" y="463998"/>
                      <a:pt x="460677" y="475870"/>
                    </a:cubicBezTo>
                    <a:cubicBezTo>
                      <a:pt x="509140" y="475100"/>
                      <a:pt x="507734" y="460083"/>
                      <a:pt x="506330" y="445066"/>
                    </a:cubicBezTo>
                    <a:cubicBezTo>
                      <a:pt x="473216" y="394211"/>
                      <a:pt x="347853" y="77261"/>
                      <a:pt x="587932" y="5120"/>
                    </a:cubicBezTo>
                    <a:cubicBezTo>
                      <a:pt x="604933" y="-203"/>
                      <a:pt x="619088" y="-1183"/>
                      <a:pt x="630922" y="1289"/>
                    </a:cubicBezTo>
                    <a:close/>
                  </a:path>
                </a:pathLst>
              </a:custGeom>
              <a:solidFill>
                <a:srgbClr val="E6AF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5" name="Freeform 34"/>
              <p:cNvSpPr/>
              <p:nvPr/>
            </p:nvSpPr>
            <p:spPr>
              <a:xfrm>
                <a:off x="6094339" y="2364797"/>
                <a:ext cx="3049661" cy="1317093"/>
              </a:xfrm>
              <a:custGeom>
                <a:avLst/>
                <a:gdLst>
                  <a:gd name="connsiteX0" fmla="*/ 630922 w 3049661"/>
                  <a:gd name="connsiteY0" fmla="*/ 1289 h 1317093"/>
                  <a:gd name="connsiteX1" fmla="*/ 717978 w 3049661"/>
                  <a:gd name="connsiteY1" fmla="*/ 255822 h 1317093"/>
                  <a:gd name="connsiteX2" fmla="*/ 780751 w 3049661"/>
                  <a:gd name="connsiteY2" fmla="*/ 316139 h 1317093"/>
                  <a:gd name="connsiteX3" fmla="*/ 1050314 w 3049661"/>
                  <a:gd name="connsiteY3" fmla="*/ 623583 h 1317093"/>
                  <a:gd name="connsiteX4" fmla="*/ 1075684 w 3049661"/>
                  <a:gd name="connsiteY4" fmla="*/ 653961 h 1317093"/>
                  <a:gd name="connsiteX5" fmla="*/ 3049661 w 3049661"/>
                  <a:gd name="connsiteY5" fmla="*/ 656662 h 1317093"/>
                  <a:gd name="connsiteX6" fmla="*/ 3049661 w 3049661"/>
                  <a:gd name="connsiteY6" fmla="*/ 1219633 h 1317093"/>
                  <a:gd name="connsiteX7" fmla="*/ 1088748 w 3049661"/>
                  <a:gd name="connsiteY7" fmla="*/ 1214611 h 1317093"/>
                  <a:gd name="connsiteX8" fmla="*/ 161486 w 3049661"/>
                  <a:gd name="connsiteY8" fmla="*/ 1295087 h 1317093"/>
                  <a:gd name="connsiteX9" fmla="*/ 128241 w 3049661"/>
                  <a:gd name="connsiteY9" fmla="*/ 1124121 h 1317093"/>
                  <a:gd name="connsiteX10" fmla="*/ 45133 w 3049661"/>
                  <a:gd name="connsiteY10" fmla="*/ 991145 h 1317093"/>
                  <a:gd name="connsiteX11" fmla="*/ 85500 w 3049661"/>
                  <a:gd name="connsiteY11" fmla="*/ 922285 h 1317093"/>
                  <a:gd name="connsiteX12" fmla="*/ 92625 w 3049661"/>
                  <a:gd name="connsiteY12" fmla="*/ 908037 h 1317093"/>
                  <a:gd name="connsiteX13" fmla="*/ 17 w 3049661"/>
                  <a:gd name="connsiteY13" fmla="*/ 770314 h 1317093"/>
                  <a:gd name="connsiteX14" fmla="*/ 76002 w 3049661"/>
                  <a:gd name="connsiteY14" fmla="*/ 675333 h 1317093"/>
                  <a:gd name="connsiteX15" fmla="*/ 80753 w 3049661"/>
                  <a:gd name="connsiteY15" fmla="*/ 532860 h 1317093"/>
                  <a:gd name="connsiteX16" fmla="*/ 460677 w 3049661"/>
                  <a:gd name="connsiteY16" fmla="*/ 475870 h 1317093"/>
                  <a:gd name="connsiteX17" fmla="*/ 506330 w 3049661"/>
                  <a:gd name="connsiteY17" fmla="*/ 445066 h 1317093"/>
                  <a:gd name="connsiteX18" fmla="*/ 587932 w 3049661"/>
                  <a:gd name="connsiteY18" fmla="*/ 5119 h 1317093"/>
                  <a:gd name="connsiteX19" fmla="*/ 630922 w 3049661"/>
                  <a:gd name="connsiteY19" fmla="*/ 1289 h 1317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049661" h="1317093">
                    <a:moveTo>
                      <a:pt x="630922" y="1289"/>
                    </a:moveTo>
                    <a:cubicBezTo>
                      <a:pt x="713757" y="18589"/>
                      <a:pt x="682843" y="205052"/>
                      <a:pt x="717978" y="255822"/>
                    </a:cubicBezTo>
                    <a:cubicBezTo>
                      <a:pt x="723864" y="271178"/>
                      <a:pt x="743996" y="291284"/>
                      <a:pt x="780751" y="316139"/>
                    </a:cubicBezTo>
                    <a:cubicBezTo>
                      <a:pt x="871823" y="358466"/>
                      <a:pt x="958067" y="439088"/>
                      <a:pt x="1050314" y="623583"/>
                    </a:cubicBezTo>
                    <a:cubicBezTo>
                      <a:pt x="1056396" y="643208"/>
                      <a:pt x="1067227" y="643834"/>
                      <a:pt x="1075684" y="653961"/>
                    </a:cubicBezTo>
                    <a:lnTo>
                      <a:pt x="3049661" y="656662"/>
                    </a:lnTo>
                    <a:lnTo>
                      <a:pt x="3049661" y="1219633"/>
                    </a:lnTo>
                    <a:lnTo>
                      <a:pt x="1088748" y="1214611"/>
                    </a:lnTo>
                    <a:cubicBezTo>
                      <a:pt x="925299" y="1284179"/>
                      <a:pt x="514898" y="1353746"/>
                      <a:pt x="161486" y="1295087"/>
                    </a:cubicBezTo>
                    <a:cubicBezTo>
                      <a:pt x="114785" y="1292713"/>
                      <a:pt x="20595" y="1211979"/>
                      <a:pt x="128241" y="1124121"/>
                    </a:cubicBezTo>
                    <a:cubicBezTo>
                      <a:pt x="128240" y="1076630"/>
                      <a:pt x="33262" y="1095625"/>
                      <a:pt x="45133" y="991145"/>
                    </a:cubicBezTo>
                    <a:cubicBezTo>
                      <a:pt x="52257" y="968191"/>
                      <a:pt x="54630" y="947613"/>
                      <a:pt x="85500" y="922285"/>
                    </a:cubicBezTo>
                    <a:lnTo>
                      <a:pt x="92625" y="908037"/>
                    </a:lnTo>
                    <a:cubicBezTo>
                      <a:pt x="59381" y="865296"/>
                      <a:pt x="17" y="879544"/>
                      <a:pt x="17" y="770314"/>
                    </a:cubicBezTo>
                    <a:cubicBezTo>
                      <a:pt x="-775" y="748151"/>
                      <a:pt x="26928" y="695121"/>
                      <a:pt x="76002" y="675333"/>
                    </a:cubicBezTo>
                    <a:cubicBezTo>
                      <a:pt x="72837" y="653961"/>
                      <a:pt x="5559" y="627842"/>
                      <a:pt x="80753" y="532860"/>
                    </a:cubicBezTo>
                    <a:cubicBezTo>
                      <a:pt x="183649" y="452126"/>
                      <a:pt x="334035" y="463998"/>
                      <a:pt x="460677" y="475870"/>
                    </a:cubicBezTo>
                    <a:cubicBezTo>
                      <a:pt x="509139" y="475100"/>
                      <a:pt x="507734" y="460083"/>
                      <a:pt x="506330" y="445066"/>
                    </a:cubicBezTo>
                    <a:cubicBezTo>
                      <a:pt x="473216" y="394211"/>
                      <a:pt x="347853" y="77261"/>
                      <a:pt x="587932" y="5119"/>
                    </a:cubicBezTo>
                    <a:cubicBezTo>
                      <a:pt x="604933" y="-203"/>
                      <a:pt x="619088" y="-1183"/>
                      <a:pt x="630922" y="1289"/>
                    </a:cubicBezTo>
                    <a:close/>
                  </a:path>
                </a:pathLst>
              </a:custGeom>
              <a:solidFill>
                <a:srgbClr val="F0842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Freeform 36"/>
              <p:cNvSpPr/>
              <p:nvPr/>
            </p:nvSpPr>
            <p:spPr>
              <a:xfrm>
                <a:off x="5343696" y="3203944"/>
                <a:ext cx="3800304" cy="1317093"/>
              </a:xfrm>
              <a:custGeom>
                <a:avLst/>
                <a:gdLst>
                  <a:gd name="connsiteX0" fmla="*/ 630921 w 3800304"/>
                  <a:gd name="connsiteY0" fmla="*/ 1289 h 1317093"/>
                  <a:gd name="connsiteX1" fmla="*/ 717977 w 3800304"/>
                  <a:gd name="connsiteY1" fmla="*/ 255822 h 1317093"/>
                  <a:gd name="connsiteX2" fmla="*/ 780750 w 3800304"/>
                  <a:gd name="connsiteY2" fmla="*/ 316139 h 1317093"/>
                  <a:gd name="connsiteX3" fmla="*/ 1050313 w 3800304"/>
                  <a:gd name="connsiteY3" fmla="*/ 623583 h 1317093"/>
                  <a:gd name="connsiteX4" fmla="*/ 1075683 w 3800304"/>
                  <a:gd name="connsiteY4" fmla="*/ 653961 h 1317093"/>
                  <a:gd name="connsiteX5" fmla="*/ 3800304 w 3800304"/>
                  <a:gd name="connsiteY5" fmla="*/ 664304 h 1317093"/>
                  <a:gd name="connsiteX6" fmla="*/ 3800304 w 3800304"/>
                  <a:gd name="connsiteY6" fmla="*/ 1221377 h 1317093"/>
                  <a:gd name="connsiteX7" fmla="*/ 1088748 w 3800304"/>
                  <a:gd name="connsiteY7" fmla="*/ 1214611 h 1317093"/>
                  <a:gd name="connsiteX8" fmla="*/ 161485 w 3800304"/>
                  <a:gd name="connsiteY8" fmla="*/ 1295087 h 1317093"/>
                  <a:gd name="connsiteX9" fmla="*/ 128240 w 3800304"/>
                  <a:gd name="connsiteY9" fmla="*/ 1124121 h 1317093"/>
                  <a:gd name="connsiteX10" fmla="*/ 45132 w 3800304"/>
                  <a:gd name="connsiteY10" fmla="*/ 991145 h 1317093"/>
                  <a:gd name="connsiteX11" fmla="*/ 85499 w 3800304"/>
                  <a:gd name="connsiteY11" fmla="*/ 922285 h 1317093"/>
                  <a:gd name="connsiteX12" fmla="*/ 92624 w 3800304"/>
                  <a:gd name="connsiteY12" fmla="*/ 908037 h 1317093"/>
                  <a:gd name="connsiteX13" fmla="*/ 17 w 3800304"/>
                  <a:gd name="connsiteY13" fmla="*/ 770314 h 1317093"/>
                  <a:gd name="connsiteX14" fmla="*/ 76002 w 3800304"/>
                  <a:gd name="connsiteY14" fmla="*/ 675333 h 1317093"/>
                  <a:gd name="connsiteX15" fmla="*/ 80752 w 3800304"/>
                  <a:gd name="connsiteY15" fmla="*/ 532860 h 1317093"/>
                  <a:gd name="connsiteX16" fmla="*/ 460676 w 3800304"/>
                  <a:gd name="connsiteY16" fmla="*/ 475870 h 1317093"/>
                  <a:gd name="connsiteX17" fmla="*/ 506329 w 3800304"/>
                  <a:gd name="connsiteY17" fmla="*/ 445066 h 1317093"/>
                  <a:gd name="connsiteX18" fmla="*/ 587932 w 3800304"/>
                  <a:gd name="connsiteY18" fmla="*/ 5119 h 1317093"/>
                  <a:gd name="connsiteX19" fmla="*/ 630921 w 3800304"/>
                  <a:gd name="connsiteY19" fmla="*/ 1289 h 1317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800304" h="1317093">
                    <a:moveTo>
                      <a:pt x="630921" y="1289"/>
                    </a:moveTo>
                    <a:cubicBezTo>
                      <a:pt x="713756" y="18589"/>
                      <a:pt x="682842" y="205052"/>
                      <a:pt x="717977" y="255822"/>
                    </a:cubicBezTo>
                    <a:cubicBezTo>
                      <a:pt x="723863" y="271178"/>
                      <a:pt x="743995" y="291284"/>
                      <a:pt x="780750" y="316139"/>
                    </a:cubicBezTo>
                    <a:cubicBezTo>
                      <a:pt x="871823" y="358466"/>
                      <a:pt x="958066" y="439088"/>
                      <a:pt x="1050313" y="623583"/>
                    </a:cubicBezTo>
                    <a:cubicBezTo>
                      <a:pt x="1056395" y="643207"/>
                      <a:pt x="1067226" y="643834"/>
                      <a:pt x="1075683" y="653961"/>
                    </a:cubicBezTo>
                    <a:lnTo>
                      <a:pt x="3800304" y="664304"/>
                    </a:lnTo>
                    <a:lnTo>
                      <a:pt x="3800304" y="1221377"/>
                    </a:lnTo>
                    <a:lnTo>
                      <a:pt x="1088748" y="1214611"/>
                    </a:lnTo>
                    <a:cubicBezTo>
                      <a:pt x="925299" y="1284179"/>
                      <a:pt x="514897" y="1353745"/>
                      <a:pt x="161485" y="1295087"/>
                    </a:cubicBezTo>
                    <a:cubicBezTo>
                      <a:pt x="114784" y="1292713"/>
                      <a:pt x="20594" y="1211978"/>
                      <a:pt x="128240" y="1124121"/>
                    </a:cubicBezTo>
                    <a:cubicBezTo>
                      <a:pt x="128239" y="1076630"/>
                      <a:pt x="33261" y="1095625"/>
                      <a:pt x="45132" y="991145"/>
                    </a:cubicBezTo>
                    <a:cubicBezTo>
                      <a:pt x="52256" y="968191"/>
                      <a:pt x="54629" y="947613"/>
                      <a:pt x="85499" y="922285"/>
                    </a:cubicBezTo>
                    <a:lnTo>
                      <a:pt x="92624" y="908037"/>
                    </a:lnTo>
                    <a:cubicBezTo>
                      <a:pt x="59380" y="865296"/>
                      <a:pt x="17" y="879544"/>
                      <a:pt x="17" y="770314"/>
                    </a:cubicBezTo>
                    <a:cubicBezTo>
                      <a:pt x="-775" y="748151"/>
                      <a:pt x="26928" y="695121"/>
                      <a:pt x="76002" y="675333"/>
                    </a:cubicBezTo>
                    <a:cubicBezTo>
                      <a:pt x="72837" y="653961"/>
                      <a:pt x="5558" y="627842"/>
                      <a:pt x="80752" y="532860"/>
                    </a:cubicBezTo>
                    <a:cubicBezTo>
                      <a:pt x="183648" y="452126"/>
                      <a:pt x="334035" y="463998"/>
                      <a:pt x="460676" y="475870"/>
                    </a:cubicBezTo>
                    <a:cubicBezTo>
                      <a:pt x="509139" y="475100"/>
                      <a:pt x="507733" y="460083"/>
                      <a:pt x="506329" y="445066"/>
                    </a:cubicBezTo>
                    <a:cubicBezTo>
                      <a:pt x="473215" y="394211"/>
                      <a:pt x="347853" y="77261"/>
                      <a:pt x="587932" y="5119"/>
                    </a:cubicBezTo>
                    <a:cubicBezTo>
                      <a:pt x="604932" y="-203"/>
                      <a:pt x="619087" y="-1183"/>
                      <a:pt x="630921" y="1289"/>
                    </a:cubicBezTo>
                    <a:close/>
                  </a:path>
                </a:pathLst>
              </a:custGeom>
              <a:solidFill>
                <a:srgbClr val="334E85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Freeform 38"/>
              <p:cNvSpPr/>
              <p:nvPr/>
            </p:nvSpPr>
            <p:spPr>
              <a:xfrm>
                <a:off x="6223869" y="4143355"/>
                <a:ext cx="2920131" cy="1317093"/>
              </a:xfrm>
              <a:custGeom>
                <a:avLst/>
                <a:gdLst>
                  <a:gd name="connsiteX0" fmla="*/ 630922 w 2920131"/>
                  <a:gd name="connsiteY0" fmla="*/ 1289 h 1317093"/>
                  <a:gd name="connsiteX1" fmla="*/ 717978 w 2920131"/>
                  <a:gd name="connsiteY1" fmla="*/ 255822 h 1317093"/>
                  <a:gd name="connsiteX2" fmla="*/ 780751 w 2920131"/>
                  <a:gd name="connsiteY2" fmla="*/ 316139 h 1317093"/>
                  <a:gd name="connsiteX3" fmla="*/ 1050314 w 2920131"/>
                  <a:gd name="connsiteY3" fmla="*/ 623583 h 1317093"/>
                  <a:gd name="connsiteX4" fmla="*/ 1075684 w 2920131"/>
                  <a:gd name="connsiteY4" fmla="*/ 653961 h 1317093"/>
                  <a:gd name="connsiteX5" fmla="*/ 2920131 w 2920131"/>
                  <a:gd name="connsiteY5" fmla="*/ 660963 h 1317093"/>
                  <a:gd name="connsiteX6" fmla="*/ 2920131 w 2920131"/>
                  <a:gd name="connsiteY6" fmla="*/ 1219181 h 1317093"/>
                  <a:gd name="connsiteX7" fmla="*/ 1088748 w 2920131"/>
                  <a:gd name="connsiteY7" fmla="*/ 1214611 h 1317093"/>
                  <a:gd name="connsiteX8" fmla="*/ 161486 w 2920131"/>
                  <a:gd name="connsiteY8" fmla="*/ 1295087 h 1317093"/>
                  <a:gd name="connsiteX9" fmla="*/ 128241 w 2920131"/>
                  <a:gd name="connsiteY9" fmla="*/ 1124121 h 1317093"/>
                  <a:gd name="connsiteX10" fmla="*/ 45133 w 2920131"/>
                  <a:gd name="connsiteY10" fmla="*/ 991145 h 1317093"/>
                  <a:gd name="connsiteX11" fmla="*/ 85500 w 2920131"/>
                  <a:gd name="connsiteY11" fmla="*/ 922285 h 1317093"/>
                  <a:gd name="connsiteX12" fmla="*/ 92625 w 2920131"/>
                  <a:gd name="connsiteY12" fmla="*/ 908037 h 1317093"/>
                  <a:gd name="connsiteX13" fmla="*/ 17 w 2920131"/>
                  <a:gd name="connsiteY13" fmla="*/ 770314 h 1317093"/>
                  <a:gd name="connsiteX14" fmla="*/ 76002 w 2920131"/>
                  <a:gd name="connsiteY14" fmla="*/ 675333 h 1317093"/>
                  <a:gd name="connsiteX15" fmla="*/ 80753 w 2920131"/>
                  <a:gd name="connsiteY15" fmla="*/ 532860 h 1317093"/>
                  <a:gd name="connsiteX16" fmla="*/ 460677 w 2920131"/>
                  <a:gd name="connsiteY16" fmla="*/ 475870 h 1317093"/>
                  <a:gd name="connsiteX17" fmla="*/ 506330 w 2920131"/>
                  <a:gd name="connsiteY17" fmla="*/ 445066 h 1317093"/>
                  <a:gd name="connsiteX18" fmla="*/ 587932 w 2920131"/>
                  <a:gd name="connsiteY18" fmla="*/ 5119 h 1317093"/>
                  <a:gd name="connsiteX19" fmla="*/ 630922 w 2920131"/>
                  <a:gd name="connsiteY19" fmla="*/ 1289 h 1317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920131" h="1317093">
                    <a:moveTo>
                      <a:pt x="630922" y="1289"/>
                    </a:moveTo>
                    <a:cubicBezTo>
                      <a:pt x="713757" y="18589"/>
                      <a:pt x="682843" y="205052"/>
                      <a:pt x="717978" y="255822"/>
                    </a:cubicBezTo>
                    <a:cubicBezTo>
                      <a:pt x="723864" y="271179"/>
                      <a:pt x="743996" y="291284"/>
                      <a:pt x="780751" y="316139"/>
                    </a:cubicBezTo>
                    <a:cubicBezTo>
                      <a:pt x="871824" y="358466"/>
                      <a:pt x="958067" y="439088"/>
                      <a:pt x="1050314" y="623583"/>
                    </a:cubicBezTo>
                    <a:cubicBezTo>
                      <a:pt x="1056396" y="643207"/>
                      <a:pt x="1067227" y="643834"/>
                      <a:pt x="1075684" y="653961"/>
                    </a:cubicBezTo>
                    <a:lnTo>
                      <a:pt x="2920131" y="660963"/>
                    </a:lnTo>
                    <a:lnTo>
                      <a:pt x="2920131" y="1219181"/>
                    </a:lnTo>
                    <a:lnTo>
                      <a:pt x="1088748" y="1214611"/>
                    </a:lnTo>
                    <a:cubicBezTo>
                      <a:pt x="925300" y="1284179"/>
                      <a:pt x="514898" y="1353745"/>
                      <a:pt x="161486" y="1295087"/>
                    </a:cubicBezTo>
                    <a:cubicBezTo>
                      <a:pt x="114785" y="1292713"/>
                      <a:pt x="20595" y="1211978"/>
                      <a:pt x="128241" y="1124121"/>
                    </a:cubicBezTo>
                    <a:cubicBezTo>
                      <a:pt x="128240" y="1076630"/>
                      <a:pt x="33262" y="1095625"/>
                      <a:pt x="45133" y="991145"/>
                    </a:cubicBezTo>
                    <a:cubicBezTo>
                      <a:pt x="52257" y="968191"/>
                      <a:pt x="54630" y="947613"/>
                      <a:pt x="85500" y="922285"/>
                    </a:cubicBezTo>
                    <a:lnTo>
                      <a:pt x="92625" y="908037"/>
                    </a:lnTo>
                    <a:cubicBezTo>
                      <a:pt x="59381" y="865296"/>
                      <a:pt x="17" y="879544"/>
                      <a:pt x="17" y="770314"/>
                    </a:cubicBezTo>
                    <a:cubicBezTo>
                      <a:pt x="-775" y="748152"/>
                      <a:pt x="26928" y="695121"/>
                      <a:pt x="76002" y="675333"/>
                    </a:cubicBezTo>
                    <a:cubicBezTo>
                      <a:pt x="72837" y="653962"/>
                      <a:pt x="5559" y="627842"/>
                      <a:pt x="80753" y="532860"/>
                    </a:cubicBezTo>
                    <a:cubicBezTo>
                      <a:pt x="183649" y="452126"/>
                      <a:pt x="334035" y="463998"/>
                      <a:pt x="460677" y="475870"/>
                    </a:cubicBezTo>
                    <a:cubicBezTo>
                      <a:pt x="509140" y="475100"/>
                      <a:pt x="507734" y="460083"/>
                      <a:pt x="506330" y="445066"/>
                    </a:cubicBezTo>
                    <a:cubicBezTo>
                      <a:pt x="473216" y="394211"/>
                      <a:pt x="347854" y="77261"/>
                      <a:pt x="587932" y="5119"/>
                    </a:cubicBezTo>
                    <a:cubicBezTo>
                      <a:pt x="604933" y="-203"/>
                      <a:pt x="619088" y="-1183"/>
                      <a:pt x="630922" y="1289"/>
                    </a:cubicBezTo>
                    <a:close/>
                  </a:path>
                </a:pathLst>
              </a:custGeom>
              <a:solidFill>
                <a:srgbClr val="5E913B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Freeform 40"/>
              <p:cNvSpPr/>
              <p:nvPr/>
            </p:nvSpPr>
            <p:spPr>
              <a:xfrm>
                <a:off x="6743256" y="5043871"/>
                <a:ext cx="2400744" cy="1317094"/>
              </a:xfrm>
              <a:custGeom>
                <a:avLst/>
                <a:gdLst>
                  <a:gd name="connsiteX0" fmla="*/ 630922 w 2400744"/>
                  <a:gd name="connsiteY0" fmla="*/ 1289 h 1317094"/>
                  <a:gd name="connsiteX1" fmla="*/ 717978 w 2400744"/>
                  <a:gd name="connsiteY1" fmla="*/ 255823 h 1317094"/>
                  <a:gd name="connsiteX2" fmla="*/ 780751 w 2400744"/>
                  <a:gd name="connsiteY2" fmla="*/ 316140 h 1317094"/>
                  <a:gd name="connsiteX3" fmla="*/ 1050314 w 2400744"/>
                  <a:gd name="connsiteY3" fmla="*/ 623584 h 1317094"/>
                  <a:gd name="connsiteX4" fmla="*/ 1075684 w 2400744"/>
                  <a:gd name="connsiteY4" fmla="*/ 653962 h 1317094"/>
                  <a:gd name="connsiteX5" fmla="*/ 2400744 w 2400744"/>
                  <a:gd name="connsiteY5" fmla="*/ 658992 h 1317094"/>
                  <a:gd name="connsiteX6" fmla="*/ 2400744 w 2400744"/>
                  <a:gd name="connsiteY6" fmla="*/ 1217886 h 1317094"/>
                  <a:gd name="connsiteX7" fmla="*/ 1088748 w 2400744"/>
                  <a:gd name="connsiteY7" fmla="*/ 1214612 h 1317094"/>
                  <a:gd name="connsiteX8" fmla="*/ 161486 w 2400744"/>
                  <a:gd name="connsiteY8" fmla="*/ 1295088 h 1317094"/>
                  <a:gd name="connsiteX9" fmla="*/ 128241 w 2400744"/>
                  <a:gd name="connsiteY9" fmla="*/ 1124122 h 1317094"/>
                  <a:gd name="connsiteX10" fmla="*/ 45133 w 2400744"/>
                  <a:gd name="connsiteY10" fmla="*/ 991146 h 1317094"/>
                  <a:gd name="connsiteX11" fmla="*/ 85500 w 2400744"/>
                  <a:gd name="connsiteY11" fmla="*/ 922286 h 1317094"/>
                  <a:gd name="connsiteX12" fmla="*/ 92625 w 2400744"/>
                  <a:gd name="connsiteY12" fmla="*/ 908038 h 1317094"/>
                  <a:gd name="connsiteX13" fmla="*/ 17 w 2400744"/>
                  <a:gd name="connsiteY13" fmla="*/ 770315 h 1317094"/>
                  <a:gd name="connsiteX14" fmla="*/ 76002 w 2400744"/>
                  <a:gd name="connsiteY14" fmla="*/ 675334 h 1317094"/>
                  <a:gd name="connsiteX15" fmla="*/ 80753 w 2400744"/>
                  <a:gd name="connsiteY15" fmla="*/ 532861 h 1317094"/>
                  <a:gd name="connsiteX16" fmla="*/ 460677 w 2400744"/>
                  <a:gd name="connsiteY16" fmla="*/ 475871 h 1317094"/>
                  <a:gd name="connsiteX17" fmla="*/ 506330 w 2400744"/>
                  <a:gd name="connsiteY17" fmla="*/ 445067 h 1317094"/>
                  <a:gd name="connsiteX18" fmla="*/ 587932 w 2400744"/>
                  <a:gd name="connsiteY18" fmla="*/ 5121 h 1317094"/>
                  <a:gd name="connsiteX19" fmla="*/ 630922 w 2400744"/>
                  <a:gd name="connsiteY19" fmla="*/ 1289 h 1317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400744" h="1317094">
                    <a:moveTo>
                      <a:pt x="630922" y="1289"/>
                    </a:moveTo>
                    <a:cubicBezTo>
                      <a:pt x="713757" y="18590"/>
                      <a:pt x="682843" y="205053"/>
                      <a:pt x="717978" y="255823"/>
                    </a:cubicBezTo>
                    <a:cubicBezTo>
                      <a:pt x="723864" y="271180"/>
                      <a:pt x="743996" y="291285"/>
                      <a:pt x="780751" y="316140"/>
                    </a:cubicBezTo>
                    <a:cubicBezTo>
                      <a:pt x="871824" y="358467"/>
                      <a:pt x="958067" y="439089"/>
                      <a:pt x="1050314" y="623584"/>
                    </a:cubicBezTo>
                    <a:cubicBezTo>
                      <a:pt x="1056396" y="643208"/>
                      <a:pt x="1067227" y="643835"/>
                      <a:pt x="1075684" y="653962"/>
                    </a:cubicBezTo>
                    <a:lnTo>
                      <a:pt x="2400744" y="658992"/>
                    </a:lnTo>
                    <a:lnTo>
                      <a:pt x="2400744" y="1217886"/>
                    </a:lnTo>
                    <a:lnTo>
                      <a:pt x="1088748" y="1214612"/>
                    </a:lnTo>
                    <a:cubicBezTo>
                      <a:pt x="925300" y="1284180"/>
                      <a:pt x="514898" y="1353746"/>
                      <a:pt x="161486" y="1295088"/>
                    </a:cubicBezTo>
                    <a:cubicBezTo>
                      <a:pt x="114785" y="1292714"/>
                      <a:pt x="20595" y="1211979"/>
                      <a:pt x="128241" y="1124122"/>
                    </a:cubicBezTo>
                    <a:cubicBezTo>
                      <a:pt x="128240" y="1076631"/>
                      <a:pt x="33262" y="1095626"/>
                      <a:pt x="45133" y="991146"/>
                    </a:cubicBezTo>
                    <a:cubicBezTo>
                      <a:pt x="52257" y="968192"/>
                      <a:pt x="54630" y="947614"/>
                      <a:pt x="85500" y="922286"/>
                    </a:cubicBezTo>
                    <a:lnTo>
                      <a:pt x="92625" y="908038"/>
                    </a:lnTo>
                    <a:cubicBezTo>
                      <a:pt x="59381" y="865297"/>
                      <a:pt x="17" y="879545"/>
                      <a:pt x="17" y="770315"/>
                    </a:cubicBezTo>
                    <a:cubicBezTo>
                      <a:pt x="-775" y="748153"/>
                      <a:pt x="26928" y="695122"/>
                      <a:pt x="76002" y="675334"/>
                    </a:cubicBezTo>
                    <a:cubicBezTo>
                      <a:pt x="72837" y="653963"/>
                      <a:pt x="5559" y="627843"/>
                      <a:pt x="80753" y="532861"/>
                    </a:cubicBezTo>
                    <a:cubicBezTo>
                      <a:pt x="183649" y="452127"/>
                      <a:pt x="334035" y="463999"/>
                      <a:pt x="460677" y="475871"/>
                    </a:cubicBezTo>
                    <a:cubicBezTo>
                      <a:pt x="509140" y="475101"/>
                      <a:pt x="507734" y="460084"/>
                      <a:pt x="506330" y="445067"/>
                    </a:cubicBezTo>
                    <a:cubicBezTo>
                      <a:pt x="473216" y="394212"/>
                      <a:pt x="347854" y="77262"/>
                      <a:pt x="587932" y="5121"/>
                    </a:cubicBezTo>
                    <a:cubicBezTo>
                      <a:pt x="604933" y="-202"/>
                      <a:pt x="619088" y="-1183"/>
                      <a:pt x="630922" y="1289"/>
                    </a:cubicBezTo>
                    <a:close/>
                  </a:path>
                </a:pathLst>
              </a:custGeom>
              <a:solidFill>
                <a:srgbClr val="FB212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46" name="Picture 4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66859" y="2915038"/>
              <a:ext cx="639344" cy="639344"/>
            </a:xfrm>
            <a:prstGeom prst="rect">
              <a:avLst/>
            </a:prstGeom>
          </p:spPr>
        </p:pic>
        <p:pic>
          <p:nvPicPr>
            <p:cNvPr id="48" name="Picture 47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693" r="11355"/>
            <a:stretch/>
          </p:blipFill>
          <p:spPr>
            <a:xfrm>
              <a:off x="6536800" y="4651227"/>
              <a:ext cx="509848" cy="662550"/>
            </a:xfrm>
            <a:prstGeom prst="rect">
              <a:avLst/>
            </a:prstGeom>
          </p:spPr>
        </p:pic>
        <p:pic>
          <p:nvPicPr>
            <p:cNvPr id="49" name="Picture 48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78" t="16621" r="4714" b="5772"/>
            <a:stretch/>
          </p:blipFill>
          <p:spPr>
            <a:xfrm>
              <a:off x="7006203" y="5638225"/>
              <a:ext cx="648194" cy="544962"/>
            </a:xfrm>
            <a:prstGeom prst="rect">
              <a:avLst/>
            </a:prstGeom>
          </p:spPr>
        </p:pic>
        <p:pic>
          <p:nvPicPr>
            <p:cNvPr id="50" name="Picture 49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814" t="5698" r="19735" b="9915"/>
            <a:stretch/>
          </p:blipFill>
          <p:spPr>
            <a:xfrm>
              <a:off x="5592190" y="3766488"/>
              <a:ext cx="609600" cy="638522"/>
            </a:xfrm>
            <a:prstGeom prst="rect">
              <a:avLst/>
            </a:prstGeom>
          </p:spPr>
        </p:pic>
        <p:pic>
          <p:nvPicPr>
            <p:cNvPr id="51" name="Picture 50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787" t="17629" r="20281" b="17371"/>
            <a:stretch/>
          </p:blipFill>
          <p:spPr>
            <a:xfrm>
              <a:off x="7126778" y="2018056"/>
              <a:ext cx="692728" cy="701724"/>
            </a:xfrm>
            <a:prstGeom prst="rect">
              <a:avLst/>
            </a:prstGeom>
          </p:spPr>
        </p:pic>
      </p:grpSp>
      <p:grpSp>
        <p:nvGrpSpPr>
          <p:cNvPr id="57" name="Group 56"/>
          <p:cNvGrpSpPr/>
          <p:nvPr/>
        </p:nvGrpSpPr>
        <p:grpSpPr>
          <a:xfrm>
            <a:off x="4036410" y="5285481"/>
            <a:ext cx="1428023" cy="1135996"/>
            <a:chOff x="3877385" y="5186091"/>
            <a:chExt cx="1428023" cy="1135996"/>
          </a:xfrm>
        </p:grpSpPr>
        <p:grpSp>
          <p:nvGrpSpPr>
            <p:cNvPr id="43" name="Group 42"/>
            <p:cNvGrpSpPr/>
            <p:nvPr/>
          </p:nvGrpSpPr>
          <p:grpSpPr>
            <a:xfrm>
              <a:off x="3877385" y="5186091"/>
              <a:ext cx="1428023" cy="1135996"/>
              <a:chOff x="3877385" y="5248437"/>
              <a:chExt cx="1428023" cy="1135996"/>
            </a:xfrm>
          </p:grpSpPr>
          <p:sp>
            <p:nvSpPr>
              <p:cNvPr id="16" name="Oval Callout 15"/>
              <p:cNvSpPr/>
              <p:nvPr/>
            </p:nvSpPr>
            <p:spPr>
              <a:xfrm>
                <a:off x="3877385" y="5248437"/>
                <a:ext cx="1428023" cy="1135996"/>
              </a:xfrm>
              <a:prstGeom prst="wedgeEllipseCallout">
                <a:avLst>
                  <a:gd name="adj1" fmla="val -37240"/>
                  <a:gd name="adj2" fmla="val 82083"/>
                </a:avLst>
              </a:prstGeom>
              <a:gradFill>
                <a:gsLst>
                  <a:gs pos="0">
                    <a:srgbClr val="76B64A"/>
                  </a:gs>
                  <a:gs pos="100000">
                    <a:srgbClr val="5E913B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3994663" y="5266756"/>
                <a:ext cx="1178211" cy="812708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alpha val="44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53" name="Picture 52"/>
            <p:cNvPicPr>
              <a:picLocks noChangeAspect="1"/>
            </p:cNvPicPr>
            <p:nvPr/>
          </p:nvPicPr>
          <p:blipFill rotWithShape="1">
            <a:blip r:embed="rId8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672" r="12626"/>
            <a:stretch/>
          </p:blipFill>
          <p:spPr>
            <a:xfrm>
              <a:off x="4240881" y="5558003"/>
              <a:ext cx="650918" cy="491310"/>
            </a:xfrm>
            <a:prstGeom prst="rect">
              <a:avLst/>
            </a:prstGeom>
          </p:spPr>
        </p:pic>
      </p:grpSp>
      <p:grpSp>
        <p:nvGrpSpPr>
          <p:cNvPr id="55" name="Group 54"/>
          <p:cNvGrpSpPr/>
          <p:nvPr/>
        </p:nvGrpSpPr>
        <p:grpSpPr>
          <a:xfrm>
            <a:off x="335504" y="5285481"/>
            <a:ext cx="1428023" cy="1135996"/>
            <a:chOff x="176479" y="5186091"/>
            <a:chExt cx="1428023" cy="1135996"/>
          </a:xfrm>
        </p:grpSpPr>
        <p:grpSp>
          <p:nvGrpSpPr>
            <p:cNvPr id="45" name="Group 44"/>
            <p:cNvGrpSpPr/>
            <p:nvPr/>
          </p:nvGrpSpPr>
          <p:grpSpPr>
            <a:xfrm>
              <a:off x="176479" y="5186091"/>
              <a:ext cx="1428023" cy="1135996"/>
              <a:chOff x="176479" y="5248437"/>
              <a:chExt cx="1428023" cy="1135996"/>
            </a:xfrm>
          </p:grpSpPr>
          <p:sp>
            <p:nvSpPr>
              <p:cNvPr id="9" name="Oval Callout 8"/>
              <p:cNvSpPr/>
              <p:nvPr/>
            </p:nvSpPr>
            <p:spPr>
              <a:xfrm>
                <a:off x="176479" y="5248437"/>
                <a:ext cx="1428023" cy="1135996"/>
              </a:xfrm>
              <a:prstGeom prst="wedgeEllipseCallout">
                <a:avLst>
                  <a:gd name="adj1" fmla="val -37240"/>
                  <a:gd name="adj2" fmla="val 82083"/>
                </a:avLst>
              </a:prstGeom>
              <a:gradFill flip="none" rotWithShape="1">
                <a:gsLst>
                  <a:gs pos="0">
                    <a:srgbClr val="65C0E9"/>
                  </a:gs>
                  <a:gs pos="100000">
                    <a:srgbClr val="2DAAE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293757" y="5266756"/>
                <a:ext cx="1178211" cy="81270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44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4" name="Rectangle 38"/>
            <p:cNvSpPr/>
            <p:nvPr/>
          </p:nvSpPr>
          <p:spPr>
            <a:xfrm>
              <a:off x="580989" y="5545646"/>
              <a:ext cx="668516" cy="469180"/>
            </a:xfrm>
            <a:custGeom>
              <a:avLst/>
              <a:gdLst/>
              <a:ahLst/>
              <a:cxnLst/>
              <a:rect l="l" t="t" r="r" b="b"/>
              <a:pathLst>
                <a:path w="777794" h="886204">
                  <a:moveTo>
                    <a:pt x="206322" y="318043"/>
                  </a:moveTo>
                  <a:cubicBezTo>
                    <a:pt x="180174" y="318043"/>
                    <a:pt x="158976" y="339939"/>
                    <a:pt x="158976" y="366948"/>
                  </a:cubicBezTo>
                  <a:cubicBezTo>
                    <a:pt x="158976" y="393957"/>
                    <a:pt x="180174" y="415853"/>
                    <a:pt x="206322" y="415853"/>
                  </a:cubicBezTo>
                  <a:cubicBezTo>
                    <a:pt x="232470" y="415853"/>
                    <a:pt x="253668" y="393957"/>
                    <a:pt x="253668" y="366948"/>
                  </a:cubicBezTo>
                  <a:cubicBezTo>
                    <a:pt x="253668" y="339939"/>
                    <a:pt x="232470" y="318043"/>
                    <a:pt x="206322" y="318043"/>
                  </a:cubicBezTo>
                  <a:close/>
                  <a:moveTo>
                    <a:pt x="395825" y="312154"/>
                  </a:moveTo>
                  <a:cubicBezTo>
                    <a:pt x="369677" y="312154"/>
                    <a:pt x="348479" y="334050"/>
                    <a:pt x="348479" y="361059"/>
                  </a:cubicBezTo>
                  <a:cubicBezTo>
                    <a:pt x="348479" y="388068"/>
                    <a:pt x="369677" y="409964"/>
                    <a:pt x="395825" y="409964"/>
                  </a:cubicBezTo>
                  <a:cubicBezTo>
                    <a:pt x="421973" y="409964"/>
                    <a:pt x="443171" y="388068"/>
                    <a:pt x="443171" y="361059"/>
                  </a:cubicBezTo>
                  <a:cubicBezTo>
                    <a:pt x="443171" y="334050"/>
                    <a:pt x="421973" y="312154"/>
                    <a:pt x="395825" y="312154"/>
                  </a:cubicBezTo>
                  <a:close/>
                  <a:moveTo>
                    <a:pt x="583338" y="308988"/>
                  </a:moveTo>
                  <a:cubicBezTo>
                    <a:pt x="557190" y="308988"/>
                    <a:pt x="535992" y="330884"/>
                    <a:pt x="535992" y="357893"/>
                  </a:cubicBezTo>
                  <a:cubicBezTo>
                    <a:pt x="535992" y="384902"/>
                    <a:pt x="557190" y="406798"/>
                    <a:pt x="583338" y="406798"/>
                  </a:cubicBezTo>
                  <a:cubicBezTo>
                    <a:pt x="609486" y="406798"/>
                    <a:pt x="630684" y="384902"/>
                    <a:pt x="630684" y="357893"/>
                  </a:cubicBezTo>
                  <a:cubicBezTo>
                    <a:pt x="630684" y="330884"/>
                    <a:pt x="609486" y="308988"/>
                    <a:pt x="583338" y="308988"/>
                  </a:cubicBezTo>
                  <a:close/>
                  <a:moveTo>
                    <a:pt x="330435" y="386"/>
                  </a:moveTo>
                  <a:cubicBezTo>
                    <a:pt x="527414" y="-7995"/>
                    <a:pt x="741988" y="121019"/>
                    <a:pt x="767456" y="320948"/>
                  </a:cubicBezTo>
                  <a:cubicBezTo>
                    <a:pt x="819526" y="540247"/>
                    <a:pt x="676901" y="895377"/>
                    <a:pt x="294305" y="886023"/>
                  </a:cubicBezTo>
                  <a:cubicBezTo>
                    <a:pt x="244318" y="884752"/>
                    <a:pt x="235080" y="883482"/>
                    <a:pt x="191884" y="861837"/>
                  </a:cubicBezTo>
                  <a:cubicBezTo>
                    <a:pt x="87746" y="799957"/>
                    <a:pt x="191884" y="810524"/>
                    <a:pt x="205468" y="818824"/>
                  </a:cubicBezTo>
                  <a:cubicBezTo>
                    <a:pt x="320171" y="821843"/>
                    <a:pt x="326207" y="754682"/>
                    <a:pt x="329981" y="716950"/>
                  </a:cubicBezTo>
                  <a:cubicBezTo>
                    <a:pt x="282152" y="662270"/>
                    <a:pt x="6323" y="626921"/>
                    <a:pt x="0" y="300574"/>
                  </a:cubicBezTo>
                  <a:cubicBezTo>
                    <a:pt x="34666" y="96541"/>
                    <a:pt x="177228" y="6905"/>
                    <a:pt x="330435" y="38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624235" y="1573713"/>
            <a:ext cx="248668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Company Name Inc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Your Street 1-6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C-68422 Your City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xxxxxx@yoursite.com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Tel.+00 1235 568 xxx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2518683" y="3332812"/>
            <a:ext cx="248668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Company Name Inc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Your Street 1-6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C-68422 Your City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xxxxxx@yoursite.com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Tel.+00 1235 568 xxx</a:t>
            </a:r>
          </a:p>
        </p:txBody>
      </p:sp>
    </p:spTree>
    <p:extLst>
      <p:ext uri="{BB962C8B-B14F-4D97-AF65-F5344CB8AC3E}">
        <p14:creationId xmlns:p14="http://schemas.microsoft.com/office/powerpoint/2010/main" val="130653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908" y="526880"/>
            <a:ext cx="4108796" cy="49367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Goals &amp; Objectives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924535" y="1404310"/>
            <a:ext cx="7355866" cy="5027584"/>
            <a:chOff x="924535" y="1404310"/>
            <a:chExt cx="7355866" cy="5027584"/>
          </a:xfrm>
        </p:grpSpPr>
        <p:grpSp>
          <p:nvGrpSpPr>
            <p:cNvPr id="4" name="Group 3"/>
            <p:cNvGrpSpPr/>
            <p:nvPr/>
          </p:nvGrpSpPr>
          <p:grpSpPr>
            <a:xfrm>
              <a:off x="924535" y="1404310"/>
              <a:ext cx="7355866" cy="5027584"/>
              <a:chOff x="1831249" y="1856192"/>
              <a:chExt cx="5364637" cy="3666620"/>
            </a:xfrm>
            <a:effectLst>
              <a:outerShdw blurRad="76200" sx="101000" sy="101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5" name="Freeform 4"/>
              <p:cNvSpPr/>
              <p:nvPr/>
            </p:nvSpPr>
            <p:spPr>
              <a:xfrm rot="2700000">
                <a:off x="5829026" y="4119588"/>
                <a:ext cx="1364457" cy="1369263"/>
              </a:xfrm>
              <a:custGeom>
                <a:avLst/>
                <a:gdLst>
                  <a:gd name="connsiteX0" fmla="*/ 254334 w 1364457"/>
                  <a:gd name="connsiteY0" fmla="*/ 0 h 1369263"/>
                  <a:gd name="connsiteX1" fmla="*/ 1364457 w 1364457"/>
                  <a:gd name="connsiteY1" fmla="*/ 0 h 1369263"/>
                  <a:gd name="connsiteX2" fmla="*/ 1364457 w 1364457"/>
                  <a:gd name="connsiteY2" fmla="*/ 1110123 h 1369263"/>
                  <a:gd name="connsiteX3" fmla="*/ 384415 w 1364457"/>
                  <a:gd name="connsiteY3" fmla="*/ 1110123 h 1369263"/>
                  <a:gd name="connsiteX4" fmla="*/ 181625 w 1364457"/>
                  <a:gd name="connsiteY4" fmla="*/ 1312913 h 1369263"/>
                  <a:gd name="connsiteX5" fmla="*/ 228956 w 1364457"/>
                  <a:gd name="connsiteY5" fmla="*/ 1360243 h 1369263"/>
                  <a:gd name="connsiteX6" fmla="*/ 0 w 1364457"/>
                  <a:gd name="connsiteY6" fmla="*/ 1369263 h 1369263"/>
                  <a:gd name="connsiteX7" fmla="*/ 9019 w 1364457"/>
                  <a:gd name="connsiteY7" fmla="*/ 1140307 h 1369263"/>
                  <a:gd name="connsiteX8" fmla="*/ 56349 w 1364457"/>
                  <a:gd name="connsiteY8" fmla="*/ 1187637 h 1369263"/>
                  <a:gd name="connsiteX9" fmla="*/ 254334 w 1364457"/>
                  <a:gd name="connsiteY9" fmla="*/ 989653 h 13692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64457" h="1369263">
                    <a:moveTo>
                      <a:pt x="254334" y="0"/>
                    </a:moveTo>
                    <a:lnTo>
                      <a:pt x="1364457" y="0"/>
                    </a:lnTo>
                    <a:lnTo>
                      <a:pt x="1364457" y="1110123"/>
                    </a:lnTo>
                    <a:lnTo>
                      <a:pt x="384415" y="1110123"/>
                    </a:lnTo>
                    <a:lnTo>
                      <a:pt x="181625" y="1312913"/>
                    </a:lnTo>
                    <a:lnTo>
                      <a:pt x="228956" y="1360243"/>
                    </a:lnTo>
                    <a:lnTo>
                      <a:pt x="0" y="1369263"/>
                    </a:lnTo>
                    <a:lnTo>
                      <a:pt x="9019" y="1140307"/>
                    </a:lnTo>
                    <a:lnTo>
                      <a:pt x="56349" y="1187637"/>
                    </a:lnTo>
                    <a:lnTo>
                      <a:pt x="254334" y="989653"/>
                    </a:lnTo>
                    <a:close/>
                  </a:path>
                </a:pathLst>
              </a:custGeom>
              <a:gradFill>
                <a:gsLst>
                  <a:gs pos="0">
                    <a:srgbClr val="6584C3"/>
                  </a:gs>
                  <a:gs pos="100000">
                    <a:srgbClr val="3C5B9B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Freeform 5"/>
              <p:cNvSpPr/>
              <p:nvPr/>
            </p:nvSpPr>
            <p:spPr>
              <a:xfrm rot="2700000">
                <a:off x="5509459" y="2544385"/>
                <a:ext cx="1110123" cy="1601089"/>
              </a:xfrm>
              <a:custGeom>
                <a:avLst/>
                <a:gdLst>
                  <a:gd name="connsiteX0" fmla="*/ 0 w 1110123"/>
                  <a:gd name="connsiteY0" fmla="*/ 0 h 1601089"/>
                  <a:gd name="connsiteX1" fmla="*/ 1110123 w 1110123"/>
                  <a:gd name="connsiteY1" fmla="*/ 0 h 1601089"/>
                  <a:gd name="connsiteX2" fmla="*/ 1110123 w 1110123"/>
                  <a:gd name="connsiteY2" fmla="*/ 1110123 h 1601089"/>
                  <a:gd name="connsiteX3" fmla="*/ 661233 w 1110123"/>
                  <a:gd name="connsiteY3" fmla="*/ 1110123 h 1601089"/>
                  <a:gd name="connsiteX4" fmla="*/ 655573 w 1110123"/>
                  <a:gd name="connsiteY4" fmla="*/ 1434386 h 1601089"/>
                  <a:gd name="connsiteX5" fmla="*/ 722498 w 1110123"/>
                  <a:gd name="connsiteY5" fmla="*/ 1435554 h 1601089"/>
                  <a:gd name="connsiteX6" fmla="*/ 564067 w 1110123"/>
                  <a:gd name="connsiteY6" fmla="*/ 1601089 h 1601089"/>
                  <a:gd name="connsiteX7" fmla="*/ 411508 w 1110123"/>
                  <a:gd name="connsiteY7" fmla="*/ 1430126 h 1601089"/>
                  <a:gd name="connsiteX8" fmla="*/ 478433 w 1110123"/>
                  <a:gd name="connsiteY8" fmla="*/ 1431294 h 1601089"/>
                  <a:gd name="connsiteX9" fmla="*/ 484039 w 1110123"/>
                  <a:gd name="connsiteY9" fmla="*/ 1110123 h 1601089"/>
                  <a:gd name="connsiteX10" fmla="*/ 0 w 1110123"/>
                  <a:gd name="connsiteY10" fmla="*/ 1110123 h 1601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10123" h="1601089">
                    <a:moveTo>
                      <a:pt x="0" y="0"/>
                    </a:moveTo>
                    <a:lnTo>
                      <a:pt x="1110123" y="0"/>
                    </a:lnTo>
                    <a:lnTo>
                      <a:pt x="1110123" y="1110123"/>
                    </a:lnTo>
                    <a:lnTo>
                      <a:pt x="661233" y="1110123"/>
                    </a:lnTo>
                    <a:lnTo>
                      <a:pt x="655573" y="1434386"/>
                    </a:lnTo>
                    <a:lnTo>
                      <a:pt x="722498" y="1435554"/>
                    </a:lnTo>
                    <a:lnTo>
                      <a:pt x="564067" y="1601089"/>
                    </a:lnTo>
                    <a:lnTo>
                      <a:pt x="411508" y="1430126"/>
                    </a:lnTo>
                    <a:lnTo>
                      <a:pt x="478433" y="1431294"/>
                    </a:lnTo>
                    <a:lnTo>
                      <a:pt x="484039" y="1110123"/>
                    </a:lnTo>
                    <a:lnTo>
                      <a:pt x="0" y="1110123"/>
                    </a:lnTo>
                    <a:close/>
                  </a:path>
                </a:pathLst>
              </a:custGeom>
              <a:gradFill>
                <a:gsLst>
                  <a:gs pos="100000">
                    <a:srgbClr val="2DAAE1"/>
                  </a:gs>
                  <a:gs pos="0">
                    <a:srgbClr val="54B9E6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Freeform 6"/>
              <p:cNvSpPr/>
              <p:nvPr/>
            </p:nvSpPr>
            <p:spPr>
              <a:xfrm rot="16200000" flipH="1" flipV="1">
                <a:off x="3608822" y="1968366"/>
                <a:ext cx="1794300" cy="1569952"/>
              </a:xfrm>
              <a:custGeom>
                <a:avLst/>
                <a:gdLst>
                  <a:gd name="connsiteX0" fmla="*/ 0 w 1794300"/>
                  <a:gd name="connsiteY0" fmla="*/ 784976 h 1569952"/>
                  <a:gd name="connsiteX1" fmla="*/ 784976 w 1794300"/>
                  <a:gd name="connsiteY1" fmla="*/ 0 h 1569952"/>
                  <a:gd name="connsiteX2" fmla="*/ 1482597 w 1794300"/>
                  <a:gd name="connsiteY2" fmla="*/ 697621 h 1569952"/>
                  <a:gd name="connsiteX3" fmla="*/ 1626026 w 1794300"/>
                  <a:gd name="connsiteY3" fmla="*/ 697621 h 1569952"/>
                  <a:gd name="connsiteX4" fmla="*/ 1626026 w 1794300"/>
                  <a:gd name="connsiteY4" fmla="*/ 630686 h 1569952"/>
                  <a:gd name="connsiteX5" fmla="*/ 1794300 w 1794300"/>
                  <a:gd name="connsiteY5" fmla="*/ 786205 h 1569952"/>
                  <a:gd name="connsiteX6" fmla="*/ 1626026 w 1794300"/>
                  <a:gd name="connsiteY6" fmla="*/ 941723 h 1569952"/>
                  <a:gd name="connsiteX7" fmla="*/ 1626026 w 1794300"/>
                  <a:gd name="connsiteY7" fmla="*/ 874788 h 1569952"/>
                  <a:gd name="connsiteX8" fmla="*/ 1480140 w 1794300"/>
                  <a:gd name="connsiteY8" fmla="*/ 874788 h 1569952"/>
                  <a:gd name="connsiteX9" fmla="*/ 784976 w 1794300"/>
                  <a:gd name="connsiteY9" fmla="*/ 1569952 h 156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94300" h="1569952">
                    <a:moveTo>
                      <a:pt x="0" y="784976"/>
                    </a:moveTo>
                    <a:lnTo>
                      <a:pt x="784976" y="0"/>
                    </a:lnTo>
                    <a:lnTo>
                      <a:pt x="1482597" y="697621"/>
                    </a:lnTo>
                    <a:lnTo>
                      <a:pt x="1626026" y="697621"/>
                    </a:lnTo>
                    <a:lnTo>
                      <a:pt x="1626026" y="630686"/>
                    </a:lnTo>
                    <a:lnTo>
                      <a:pt x="1794300" y="786205"/>
                    </a:lnTo>
                    <a:lnTo>
                      <a:pt x="1626026" y="941723"/>
                    </a:lnTo>
                    <a:lnTo>
                      <a:pt x="1626026" y="874788"/>
                    </a:lnTo>
                    <a:lnTo>
                      <a:pt x="1480140" y="874788"/>
                    </a:lnTo>
                    <a:lnTo>
                      <a:pt x="784976" y="1569952"/>
                    </a:lnTo>
                    <a:close/>
                  </a:path>
                </a:pathLst>
              </a:custGeom>
              <a:gradFill>
                <a:gsLst>
                  <a:gs pos="100000">
                    <a:srgbClr val="F20404"/>
                  </a:gs>
                  <a:gs pos="0">
                    <a:srgbClr val="FC5252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Freeform 7"/>
              <p:cNvSpPr/>
              <p:nvPr/>
            </p:nvSpPr>
            <p:spPr>
              <a:xfrm rot="18900000">
                <a:off x="2422391" y="2594371"/>
                <a:ext cx="1110123" cy="1601089"/>
              </a:xfrm>
              <a:custGeom>
                <a:avLst/>
                <a:gdLst>
                  <a:gd name="connsiteX0" fmla="*/ 0 w 1110123"/>
                  <a:gd name="connsiteY0" fmla="*/ 0 h 1601089"/>
                  <a:gd name="connsiteX1" fmla="*/ 1110123 w 1110123"/>
                  <a:gd name="connsiteY1" fmla="*/ 0 h 1601089"/>
                  <a:gd name="connsiteX2" fmla="*/ 1110123 w 1110123"/>
                  <a:gd name="connsiteY2" fmla="*/ 1110123 h 1601089"/>
                  <a:gd name="connsiteX3" fmla="*/ 661233 w 1110123"/>
                  <a:gd name="connsiteY3" fmla="*/ 1110123 h 1601089"/>
                  <a:gd name="connsiteX4" fmla="*/ 655573 w 1110123"/>
                  <a:gd name="connsiteY4" fmla="*/ 1434386 h 1601089"/>
                  <a:gd name="connsiteX5" fmla="*/ 722498 w 1110123"/>
                  <a:gd name="connsiteY5" fmla="*/ 1435554 h 1601089"/>
                  <a:gd name="connsiteX6" fmla="*/ 564067 w 1110123"/>
                  <a:gd name="connsiteY6" fmla="*/ 1601089 h 1601089"/>
                  <a:gd name="connsiteX7" fmla="*/ 411508 w 1110123"/>
                  <a:gd name="connsiteY7" fmla="*/ 1430126 h 1601089"/>
                  <a:gd name="connsiteX8" fmla="*/ 478433 w 1110123"/>
                  <a:gd name="connsiteY8" fmla="*/ 1431294 h 1601089"/>
                  <a:gd name="connsiteX9" fmla="*/ 484039 w 1110123"/>
                  <a:gd name="connsiteY9" fmla="*/ 1110123 h 1601089"/>
                  <a:gd name="connsiteX10" fmla="*/ 0 w 1110123"/>
                  <a:gd name="connsiteY10" fmla="*/ 1110123 h 1601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10123" h="1601089">
                    <a:moveTo>
                      <a:pt x="0" y="0"/>
                    </a:moveTo>
                    <a:lnTo>
                      <a:pt x="1110123" y="0"/>
                    </a:lnTo>
                    <a:lnTo>
                      <a:pt x="1110123" y="1110123"/>
                    </a:lnTo>
                    <a:lnTo>
                      <a:pt x="661233" y="1110123"/>
                    </a:lnTo>
                    <a:lnTo>
                      <a:pt x="655573" y="1434386"/>
                    </a:lnTo>
                    <a:lnTo>
                      <a:pt x="722498" y="1435554"/>
                    </a:lnTo>
                    <a:lnTo>
                      <a:pt x="564067" y="1601089"/>
                    </a:lnTo>
                    <a:lnTo>
                      <a:pt x="411508" y="1430126"/>
                    </a:lnTo>
                    <a:lnTo>
                      <a:pt x="478433" y="1431294"/>
                    </a:lnTo>
                    <a:lnTo>
                      <a:pt x="484039" y="1110123"/>
                    </a:lnTo>
                    <a:lnTo>
                      <a:pt x="0" y="1110123"/>
                    </a:lnTo>
                    <a:close/>
                  </a:path>
                </a:pathLst>
              </a:custGeom>
              <a:gradFill>
                <a:gsLst>
                  <a:gs pos="100000">
                    <a:srgbClr val="548235"/>
                  </a:gs>
                  <a:gs pos="0">
                    <a:srgbClr val="85BD5F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Freeform 8"/>
              <p:cNvSpPr/>
              <p:nvPr/>
            </p:nvSpPr>
            <p:spPr>
              <a:xfrm rot="18900000" flipH="1">
                <a:off x="1831249" y="4119589"/>
                <a:ext cx="1364457" cy="1369263"/>
              </a:xfrm>
              <a:custGeom>
                <a:avLst/>
                <a:gdLst>
                  <a:gd name="connsiteX0" fmla="*/ 254334 w 1364457"/>
                  <a:gd name="connsiteY0" fmla="*/ 0 h 1369263"/>
                  <a:gd name="connsiteX1" fmla="*/ 1364457 w 1364457"/>
                  <a:gd name="connsiteY1" fmla="*/ 0 h 1369263"/>
                  <a:gd name="connsiteX2" fmla="*/ 1364457 w 1364457"/>
                  <a:gd name="connsiteY2" fmla="*/ 1110123 h 1369263"/>
                  <a:gd name="connsiteX3" fmla="*/ 384415 w 1364457"/>
                  <a:gd name="connsiteY3" fmla="*/ 1110123 h 1369263"/>
                  <a:gd name="connsiteX4" fmla="*/ 181625 w 1364457"/>
                  <a:gd name="connsiteY4" fmla="*/ 1312913 h 1369263"/>
                  <a:gd name="connsiteX5" fmla="*/ 228956 w 1364457"/>
                  <a:gd name="connsiteY5" fmla="*/ 1360243 h 1369263"/>
                  <a:gd name="connsiteX6" fmla="*/ 0 w 1364457"/>
                  <a:gd name="connsiteY6" fmla="*/ 1369263 h 1369263"/>
                  <a:gd name="connsiteX7" fmla="*/ 9019 w 1364457"/>
                  <a:gd name="connsiteY7" fmla="*/ 1140307 h 1369263"/>
                  <a:gd name="connsiteX8" fmla="*/ 56349 w 1364457"/>
                  <a:gd name="connsiteY8" fmla="*/ 1187637 h 1369263"/>
                  <a:gd name="connsiteX9" fmla="*/ 254334 w 1364457"/>
                  <a:gd name="connsiteY9" fmla="*/ 989653 h 13692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64457" h="1369263">
                    <a:moveTo>
                      <a:pt x="254334" y="0"/>
                    </a:moveTo>
                    <a:lnTo>
                      <a:pt x="1364457" y="0"/>
                    </a:lnTo>
                    <a:lnTo>
                      <a:pt x="1364457" y="1110123"/>
                    </a:lnTo>
                    <a:lnTo>
                      <a:pt x="384415" y="1110123"/>
                    </a:lnTo>
                    <a:lnTo>
                      <a:pt x="181625" y="1312913"/>
                    </a:lnTo>
                    <a:lnTo>
                      <a:pt x="228956" y="1360243"/>
                    </a:lnTo>
                    <a:lnTo>
                      <a:pt x="0" y="1369263"/>
                    </a:lnTo>
                    <a:lnTo>
                      <a:pt x="9019" y="1140307"/>
                    </a:lnTo>
                    <a:lnTo>
                      <a:pt x="56349" y="1187637"/>
                    </a:lnTo>
                    <a:lnTo>
                      <a:pt x="254334" y="989653"/>
                    </a:lnTo>
                    <a:close/>
                  </a:path>
                </a:pathLst>
              </a:custGeom>
              <a:gradFill>
                <a:gsLst>
                  <a:gs pos="100000">
                    <a:srgbClr val="F08421"/>
                  </a:gs>
                  <a:gs pos="0">
                    <a:srgbClr val="F5AF6F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3628055" y="3754192"/>
                <a:ext cx="1768620" cy="176862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697" t="5303" r="15937" b="5462"/>
            <a:stretch/>
          </p:blipFill>
          <p:spPr>
            <a:xfrm>
              <a:off x="3858222" y="3867549"/>
              <a:ext cx="2078752" cy="2034988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6" name="Group 15"/>
          <p:cNvGrpSpPr/>
          <p:nvPr/>
        </p:nvGrpSpPr>
        <p:grpSpPr>
          <a:xfrm>
            <a:off x="929328" y="2180049"/>
            <a:ext cx="7376435" cy="3602945"/>
            <a:chOff x="929328" y="2180049"/>
            <a:chExt cx="7376435" cy="3602945"/>
          </a:xfrm>
        </p:grpSpPr>
        <p:sp>
          <p:nvSpPr>
            <p:cNvPr id="3" name="TextBox 2"/>
            <p:cNvSpPr txBox="1"/>
            <p:nvPr/>
          </p:nvSpPr>
          <p:spPr>
            <a:xfrm>
              <a:off x="929328" y="5136663"/>
              <a:ext cx="136897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Your Text here</a:t>
              </a:r>
              <a:endParaRPr 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49778" y="2968554"/>
              <a:ext cx="136897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Your Text here</a:t>
              </a:r>
              <a:endParaRPr 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915291" y="2180049"/>
              <a:ext cx="136897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Your Text here</a:t>
              </a:r>
              <a:endParaRPr 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294058" y="2902295"/>
              <a:ext cx="136897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Your Text here</a:t>
              </a:r>
              <a:endParaRPr 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936788" y="5122034"/>
              <a:ext cx="136897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Your Text here</a:t>
              </a:r>
              <a:endParaRPr 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9072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526880"/>
            <a:ext cx="4361570" cy="49367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Know your Audience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559679" y="1477617"/>
            <a:ext cx="8426952" cy="5125330"/>
            <a:chOff x="559679" y="1477617"/>
            <a:chExt cx="8426952" cy="5125330"/>
          </a:xfrm>
        </p:grpSpPr>
        <p:grpSp>
          <p:nvGrpSpPr>
            <p:cNvPr id="5" name="Group 4"/>
            <p:cNvGrpSpPr/>
            <p:nvPr/>
          </p:nvGrpSpPr>
          <p:grpSpPr>
            <a:xfrm>
              <a:off x="1131073" y="1477617"/>
              <a:ext cx="6722062" cy="5125330"/>
              <a:chOff x="993913" y="1477617"/>
              <a:chExt cx="6722062" cy="5125330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1007165" y="1477617"/>
                <a:ext cx="3354405" cy="463826"/>
              </a:xfrm>
              <a:prstGeom prst="rect">
                <a:avLst/>
              </a:prstGeom>
              <a:gradFill flip="none" rotWithShape="1">
                <a:gsLst>
                  <a:gs pos="0">
                    <a:srgbClr val="FFC000"/>
                  </a:gs>
                  <a:gs pos="49000">
                    <a:srgbClr val="FFD757"/>
                  </a:gs>
                  <a:gs pos="100000">
                    <a:srgbClr val="FFC000"/>
                  </a:gs>
                </a:gsLst>
                <a:lin ang="0" scaled="1"/>
                <a:tileRect/>
              </a:gradFill>
              <a:ln>
                <a:solidFill>
                  <a:srgbClr val="D2A000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4361570" y="1477617"/>
                <a:ext cx="3354405" cy="463826"/>
              </a:xfrm>
              <a:prstGeom prst="rect">
                <a:avLst/>
              </a:prstGeom>
              <a:gradFill flip="none" rotWithShape="1">
                <a:gsLst>
                  <a:gs pos="0">
                    <a:srgbClr val="FFC000"/>
                  </a:gs>
                  <a:gs pos="49000">
                    <a:srgbClr val="FFD757"/>
                  </a:gs>
                  <a:gs pos="100000">
                    <a:srgbClr val="FFC000"/>
                  </a:gs>
                </a:gsLst>
                <a:lin ang="0" scaled="1"/>
                <a:tileRect/>
              </a:gradFill>
              <a:ln>
                <a:solidFill>
                  <a:srgbClr val="D2A000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993913" y="6139121"/>
                <a:ext cx="3354405" cy="463826"/>
              </a:xfrm>
              <a:prstGeom prst="rect">
                <a:avLst/>
              </a:prstGeom>
              <a:gradFill flip="none" rotWithShape="1">
                <a:gsLst>
                  <a:gs pos="0">
                    <a:srgbClr val="FFC000"/>
                  </a:gs>
                  <a:gs pos="49000">
                    <a:srgbClr val="FFD757"/>
                  </a:gs>
                  <a:gs pos="100000">
                    <a:srgbClr val="FFC000"/>
                  </a:gs>
                </a:gsLst>
                <a:lin ang="0" scaled="1"/>
                <a:tileRect/>
              </a:gradFill>
              <a:ln>
                <a:solidFill>
                  <a:srgbClr val="D2A000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4348318" y="6139121"/>
                <a:ext cx="3354405" cy="463826"/>
              </a:xfrm>
              <a:prstGeom prst="rect">
                <a:avLst/>
              </a:prstGeom>
              <a:gradFill flip="none" rotWithShape="1">
                <a:gsLst>
                  <a:gs pos="0">
                    <a:srgbClr val="FFC000"/>
                  </a:gs>
                  <a:gs pos="49000">
                    <a:srgbClr val="FFD757"/>
                  </a:gs>
                  <a:gs pos="100000">
                    <a:srgbClr val="FFC000"/>
                  </a:gs>
                </a:gsLst>
                <a:lin ang="0" scaled="1"/>
                <a:tileRect/>
              </a:gradFill>
              <a:ln>
                <a:solidFill>
                  <a:srgbClr val="D2A000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2285060" y="1524864"/>
                <a:ext cx="79861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Scope</a:t>
                </a:r>
                <a:endParaRPr lang="en-US" sz="1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5120095" y="1524864"/>
                <a:ext cx="183736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Accomplishment</a:t>
                </a:r>
                <a:endParaRPr lang="en-US" sz="1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1838995" y="6186368"/>
                <a:ext cx="166423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Company Zone</a:t>
                </a:r>
                <a:endParaRPr lang="en-US" sz="1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5153328" y="6186368"/>
                <a:ext cx="174438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Consumer Zone</a:t>
                </a:r>
                <a:endParaRPr lang="en-US" sz="1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7" name="Isosceles Triangle 6"/>
            <p:cNvSpPr/>
            <p:nvPr/>
          </p:nvSpPr>
          <p:spPr>
            <a:xfrm rot="5400000">
              <a:off x="2359753" y="1021347"/>
              <a:ext cx="3582450" cy="6015956"/>
            </a:xfrm>
            <a:prstGeom prst="triangle">
              <a:avLst/>
            </a:prstGeom>
            <a:gradFill flip="none" rotWithShape="1">
              <a:gsLst>
                <a:gs pos="0">
                  <a:schemeClr val="accent6"/>
                </a:gs>
                <a:gs pos="100000">
                  <a:srgbClr val="649B3F"/>
                </a:gs>
              </a:gsLst>
              <a:lin ang="5400000" scaled="1"/>
              <a:tileRect/>
            </a:gra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2466593" y="2688773"/>
              <a:ext cx="0" cy="2689102"/>
            </a:xfrm>
            <a:prstGeom prst="line">
              <a:avLst/>
            </a:prstGeom>
            <a:ln w="22225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4066155" y="3160444"/>
              <a:ext cx="0" cy="1735668"/>
            </a:xfrm>
            <a:prstGeom prst="line">
              <a:avLst/>
            </a:prstGeom>
            <a:ln w="22225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1135571" y="3721998"/>
              <a:ext cx="13115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Free member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640298" y="3721998"/>
              <a:ext cx="13115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Paid member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132572" y="3721998"/>
              <a:ext cx="139974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Loyal member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Right Arrow 18"/>
            <p:cNvSpPr/>
            <p:nvPr/>
          </p:nvSpPr>
          <p:spPr>
            <a:xfrm>
              <a:off x="1503250" y="4161228"/>
              <a:ext cx="1460136" cy="246475"/>
            </a:xfrm>
            <a:prstGeom prst="rightArrow">
              <a:avLst>
                <a:gd name="adj1" fmla="val 56508"/>
                <a:gd name="adj2" fmla="val 50000"/>
              </a:avLst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0" scaled="1"/>
              <a:tileRect/>
            </a:gra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ight Arrow 19"/>
            <p:cNvSpPr/>
            <p:nvPr/>
          </p:nvSpPr>
          <p:spPr>
            <a:xfrm>
              <a:off x="3252701" y="4140084"/>
              <a:ext cx="1460136" cy="246475"/>
            </a:xfrm>
            <a:prstGeom prst="rightArrow">
              <a:avLst>
                <a:gd name="adj1" fmla="val 56508"/>
                <a:gd name="adj2" fmla="val 50000"/>
              </a:avLst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0" scaled="1"/>
              <a:tileRect/>
            </a:gra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AutoShape 2" descr="data:image/jpeg;base64,/9j/4AAQSkZJRgABAQAAAQABAAD/2wCEAAkGBxASEBAPDxAQDxAQDw8UEBAPEBQPEBAQFREWFhURFRUYHCghGBolHhQUITEhJSkrLi4uFx8zODMsNygtLisBCgoKDQ0MDwwMDisZFBk3KysrKys3KysrKysrKysrKysrKys3KysrKysrKysrKysrKysrKysrKysrLCsrKysrK//AABEIAOEA4QMBIgACEQEDEQH/xAAbAAEAAgMBAQAAAAAAAAAAAAAABAUCAwYHAf/EAEQQAAIBAgIGBwQIAwUJAAAAAAABAgMRBAUGEiExQVETIjJhcYGRUqGxwSMkQkNicnPRFDOyJXSzwuEHFRZEU2SDkqP/xAAVAQEBAAAAAAAAAAAAAAAAAAAAAf/EABURAQEAAAAAAAAAAAAAAAAAAAAB/9oADAMBAAIRAxEAPwD3EAAAAAAAAAAAAABGr4+nDtS9E2Qa2exXYpyl4vVXzAtwc1WzjES7KjDwV37yBW6efbqTfddpegHV4jMKMO3UhHuvd+iMMNmlCp2KkX3Pqv0ZyUMrb3JvyubnlOqrzcKa51JKHxA7NMHGwx9KluxMpfhpJyXq2kXuQZi68Zyd7RnaN7a1rcbAWoAAAAAAAAAAAAAAAAAAAAAAAAAAAxnUS2yaXi7EKvm9KO5uf5U37wN0lfY7NcmrmuWBpv7Nvy/sbqMtaKl7ST9TMCkzWvQw2r0inJzvqqCXDfdt95SVtJ/+lQhHvqNzfoSNPv8Al/Cr/lOTuBaYjPcTPY6riuUEoL3FfObbu22+bd2anK2/Z4mieNpr7V+5bQqXc7fQf+TP9T/KjzeWYP7MPORa5BpNicPdKMJ05O7g00/KXD3hHq4KbKdJKFeyu6c39iey/g9zLkAAAAAAAAAAAAAAAAAAAAAAGqtUtsTs+e+3kMRVsu9kWIH2FGN7ta0van1n/oSI+C9EYRM7gfRcxufGwKHTDKq1eFOVBRnKnr3hKWq3e25+R5xjIYmEnCpCVGXJxs/J8fFHsdzViqFOrHUrQjUj3ravB8APG44WUu02/F3JVHLu47rF6LRV5UHrR9iXaXg+JEpZdbegOdo5b3E2jlvcdBTwK5EmGGSApKOXdxf5ZiqlNKLbnHlJ7V4M+qCPoF5Rrxkrp+XFGwoYTad07MssLjU7KWx8Hwb/AHAmAAAAAAAAAAAAAAAAABgQK8ryfdsMoGqO82xA2Ji5jcxlLyAzbMWzHWMWwMnIxcjFyMXIDPXttMNeFTY7RnwfB+JoxFThz+BGuBvqU3F2aszEkYeup2pz2+zLijmMbpXGLcaNG7Ta16r96igOgjFvcmyPi8bRpfzasIP2U9aXpE4zG55iauyVWSj7MOpH0RXAdXi9KoLZRpub9qo9Vei2kXKs4r1sVQjOVourDqQWrHY7+L8zni00XX1zD/qfJgerAAAAAAAAAAAAAAAAGM9z8GZHxoCtgbEzUmZXAwx2KVOlUqvdThKT8keKY/GVsRN1K05Tbd0m+rFcktyR6/n9NzwmJit/Qy91mzyqlhwselaHO2Bw65Qt72W7kU2iuzCUly1l7y1cgjXisbCm4KpLU6RtRb2RclwvwZslPZc5vT5/V6H60/6Dncp0gqUrQk9els6r7UV+F/IDuZTu7ny5Gw2KhUipwlrRfH5M23AlYJ/SR8X8Dzmv2pfml8T0PAv6SPi/gzzyr2pfmfxAwAAAuNElfGUPzS/okU5d6GL67R/8n+HID08AAAAAAAAAAAAAAAAAAVlVWk13mFzdj42lfmiK5Abacle0tsZJxlfkzgcwyiVCrKm1sT6rt2o8Gds5HzEQhVjqVVu7M12oP5oCBkGyhFcpS+JPciNhqHRxcLp2k7NbmnxNjkBRaeP6rR/vEv6DhNY7fTmV8JS7sU1/8zg9YKs8qzWdCd1ti+1C+x9/czucLioVIKcHeL93c+88z1izyPNnQntu6cn11y/Egj0bL39LDxfwZ5/V7UvzP4neZVUTqU2ndO7TXFar2nBVN78X8QMQZU4OTtFNt7kldl9l2iOJqWckqMec+1buiv8AQDny/wBCaUnjKclFuMVUvKzsvo5La/M6jLtDsNTs6idaX4tkf/VHQUqUYrVhFRXKKsgMwAAAAAAAAAAAAAAAAABHx1O8b8Vt8uJUORflJj6OpLue1fsBocjFyMHIxcgM3I1Vall8D45EOvUu+5AVemD+pQ/vT/wziE+R6PisDDE0f4eU+jkquvBvsyerbVb4eJVRyToZakqepJd2/vT4gcxh8uqz+zqrnLZ7i2wuRR3ybl3bkX9HB9xNpYUDXkr6Jw2PVjeyXBWewr8PkKbvOTd29kdi38y/p4c3xpgbckdOklBU4x/Gl1vN8S+TvtRz6RLweL1dj7PwAtgfIu+1bUfQAAAAAAAAAAAAAAAAAAAGnFUFOLi/J8mbgBy2Ig4ycZbGjS5EzSLO8FBWqVl0i3KmteXg7FPhsZCpFThK8X6rua4Abq9Wy72RNYxq1Lv4GNwNmsWODzCLSpV1rw+zL7VPz5FVcXA6GrgdWzTUoPsyXERgV+VZn0fUn1qUt636vei3xFLVs09aEleMlxQGoXMWzFyAzbMXI1yma5TAtctxtnqS3Pd3Mtzj5VDosqxnSU9vajsfyYE4GOsNYDIHy59AAAAAAAAAAAAAAOZ0r0hxGGhOdGhGpGElGdSU+w2tjcEr2277nm+ZaRYzE36WtJRf3dN6kLcrLf5npeazjGvONRa1OrG1SPOLVjz7OskeGrOHapy61KfCVN7vMCnpUSywMpwd4Nq+9cH4oUqBMpUQLDD19ZXtZ8TdcjUY2Rs1gNtxc1aw1gNty4yLMF/IqPqTfVb+xL9ii1hrAdPiIuEnF717+80SmbKWI6fD6/3lGynzlHhIr5VQN8qhqlVNEqppnVA3yqk3IsZq1VG+yd158PeUk6phSxOrOMr7pJ+8D0RSM0zTB32rik14NXN8YAZJmSZ81T6B9PpiZAAAAAAAAAAABy2ksvpkvwR+LIlOEMRT/hqrtJXdCfsz9nwZJ0qVq0Xzpr3NlHKpbbyAhVMDKnN05q0ouzRvpUS7wtaGLioTajiYLqTf3sfZfeRf4ZxbjJNNb0wIFeNkvM1axLzONlDxl8iBcDVmWKdGl07V6casIVPaSmnZrntRto14zipwalGSumiFpM/7Or/r4b4yOV0fzV0ZqEn9FNpNX7L9pAd3rDWNdxcC1yDF6laKfYq/Rz8JbF7z5jounUnTf2ZNeXD3WKtSttXAtdJKl5Uqy++owk/zLYwIM6ppnWI06xonWAkzrGidYjTrGidYD1/KqmtSpSfGnD+lFg5IpMqlajRXKlD4E7pAJTqBM0RZtggNiMkfEjIAAAAAAAAAAAOX0wXWpO32ZK/nuOVxFTgel43CQqwcJq6fqnzR53nWWTw9Rxlti29SfCS/cCHGbTTTaa3NbGmdDg85p1UoYnq1FsjWS2Pumvmc1rC4F7pDRcFC9rNuzTumrLamUtzF1HZK7styvsXgj5rARtJH/Z9f9bD/ABkefXPQ86oTqYHERpxcpdJh3ZclJ7XyRy+EySKs6staT3U4PZfk3x8gOmyiu50KUnvcFfxWz5Ey5Hw0FGEYpJJLctyNusBncm5xU+qYSXKVaHpK/wAyv1jZnNW2Cw6/7it8EBVTrGidYjTrGidYCTOsYUm5zjBb5SS9XYhTql9oNgnVxKqNdSh1n3ytaK9dvkB6hSVlGPsxivRJfI3xZGizdBgTaKJSRApTJtOVwMwAAAAAAAAAAAAAj47BwrQdOorp+qfNcmSAB5nneT1MPKz61NvqzS2PufJlZc9axOHhUi4VIqUXvTOFz7RidK9SjepS5b5w8ea7wOfuLmFxcCdl+ZVKLk6bjaSSkpRUlJLmmfcVmLne1OjS1u06VNRlLxe8gXFwM7i5hcXAzuR9I69qGGh+KtPybt8jbcodJcZrVtRdmlCMF475e9sCHOqaZ1TQ6jbstrbsktrb5HX6Of7PcViNWpX+rUXZ9b+bJd0eHmFc1gMLVr1FSoxc5y5bkuMm+CPV8hyuGGoqlHa73nO1tedtr8C3wORYbB0ujw8NW/am3rTm+cn8txHb2hG+DN0GRoM3QYEqDJeHkQYMm4ZASwAAAAAAAAAAAAAAAAABx+m2VUo0+nhHVnrpS1dkZXvta5nFXPR9NablhJWTdpRbsr2XM82uBlcXI+Y1+iw1aulrOl0TUW7J61SMHd8N5SUNLaT7dOcX3NSQHR3Fyk/4nw72R6STe6Kg7su8DlOPxEVJUHg6b+8xCfSNc40/3Ag5pmcaMd6c2uquXeyNk2i1bEJVakuipzu7tXqS27Xq8PM67LtFKFF68ouvV3urW6zvzS3RLlUwMNHcqwmEs6VJOpxq1OvU8nuXki+nmhTRibFECTWxTkaonyMTbGDA+xN0D7Sw7ZPoYTmBroUmywpQsfYU0jMAAAAAAAAAAAAAAAAAAADRzuc6J0a15U/oaj4rsN98eHkdEAPG9LslxFHCYqnKnJymsOqeonPpH/EQ2Rtvdr7Cr0a/2U4yvaeKawlJ2dn1q0l+XdHz9D3gAc5o5oVgcEk6NFSqca1X6So/C+yPlY6CdJPeZgCHUwMXwI88sRaACn/3YfVlpbgCthl6N8MGkSwBrjSSNlgAAAAAAAAAAAAAAAAAAAAAAAAAAAAAAAAAAAAAAAAAAAAAAAAAP//Z"/>
            <p:cNvSpPr>
              <a:spLocks noChangeAspect="1" noChangeArrowheads="1"/>
            </p:cNvSpPr>
            <p:nvPr/>
          </p:nvSpPr>
          <p:spPr bwMode="auto">
            <a:xfrm>
              <a:off x="6900852" y="2697270"/>
              <a:ext cx="304800" cy="3048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87059" y="2933402"/>
              <a:ext cx="2199572" cy="2189752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3" name="Group 2"/>
            <p:cNvGrpSpPr/>
            <p:nvPr/>
          </p:nvGrpSpPr>
          <p:grpSpPr>
            <a:xfrm>
              <a:off x="559679" y="2354557"/>
              <a:ext cx="438422" cy="3188993"/>
              <a:chOff x="559679" y="2354557"/>
              <a:chExt cx="438422" cy="3188993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034" t="5550" r="5711" b="6196"/>
              <a:stretch/>
            </p:blipFill>
            <p:spPr>
              <a:xfrm>
                <a:off x="655388" y="2354557"/>
                <a:ext cx="342713" cy="342713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6383" y="2912984"/>
                <a:ext cx="381718" cy="381718"/>
              </a:xfrm>
              <a:prstGeom prst="rect">
                <a:avLst/>
              </a:prstGeom>
            </p:spPr>
          </p:pic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6050" y="3510416"/>
                <a:ext cx="342051" cy="342051"/>
              </a:xfrm>
              <a:prstGeom prst="rect">
                <a:avLst/>
              </a:prstGeom>
            </p:spPr>
          </p:pic>
          <p:pic>
            <p:nvPicPr>
              <p:cNvPr id="31" name="Picture 30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3675" y="4068181"/>
                <a:ext cx="344426" cy="344426"/>
              </a:xfrm>
              <a:prstGeom prst="rect">
                <a:avLst/>
              </a:prstGeom>
            </p:spPr>
          </p:pic>
          <p:pic>
            <p:nvPicPr>
              <p:cNvPr id="32" name="Picture 31"/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600" r="10516" b="2133"/>
              <a:stretch/>
            </p:blipFill>
            <p:spPr>
              <a:xfrm flipH="1">
                <a:off x="621864" y="5284460"/>
                <a:ext cx="376237" cy="259090"/>
              </a:xfrm>
              <a:prstGeom prst="rect">
                <a:avLst/>
              </a:prstGeom>
            </p:spPr>
          </p:pic>
          <p:pic>
            <p:nvPicPr>
              <p:cNvPr id="33" name="Picture 32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9679" y="4628321"/>
                <a:ext cx="438422" cy="440424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41984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173" y="498466"/>
            <a:ext cx="2473196" cy="55078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Clients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988846" y="1416272"/>
            <a:ext cx="7235841" cy="5143554"/>
            <a:chOff x="988846" y="1416272"/>
            <a:chExt cx="7235841" cy="5143554"/>
          </a:xfrm>
        </p:grpSpPr>
        <p:grpSp>
          <p:nvGrpSpPr>
            <p:cNvPr id="26" name="Group 25"/>
            <p:cNvGrpSpPr/>
            <p:nvPr/>
          </p:nvGrpSpPr>
          <p:grpSpPr>
            <a:xfrm>
              <a:off x="3042214" y="1416272"/>
              <a:ext cx="2870382" cy="1577706"/>
              <a:chOff x="3042214" y="1416272"/>
              <a:chExt cx="2870382" cy="1577706"/>
            </a:xfrm>
          </p:grpSpPr>
          <p:sp>
            <p:nvSpPr>
              <p:cNvPr id="6" name="Oval 5"/>
              <p:cNvSpPr/>
              <p:nvPr/>
            </p:nvSpPr>
            <p:spPr>
              <a:xfrm>
                <a:off x="3042214" y="1416272"/>
                <a:ext cx="2870382" cy="1577706"/>
              </a:xfrm>
              <a:prstGeom prst="ellipse">
                <a:avLst/>
              </a:prstGeom>
              <a:solidFill>
                <a:srgbClr val="6584C3">
                  <a:alpha val="65000"/>
                </a:srgbClr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" name="TextBox 2"/>
              <p:cNvSpPr txBox="1"/>
              <p:nvPr/>
            </p:nvSpPr>
            <p:spPr>
              <a:xfrm>
                <a:off x="3750283" y="2020459"/>
                <a:ext cx="14542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Client Logo</a:t>
                </a:r>
                <a:endParaRPr lang="en-US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988846" y="2293962"/>
              <a:ext cx="4148330" cy="2280133"/>
              <a:chOff x="988846" y="2293962"/>
              <a:chExt cx="4148330" cy="2280133"/>
            </a:xfrm>
          </p:grpSpPr>
          <p:sp>
            <p:nvSpPr>
              <p:cNvPr id="8" name="Oval 7"/>
              <p:cNvSpPr/>
              <p:nvPr/>
            </p:nvSpPr>
            <p:spPr>
              <a:xfrm>
                <a:off x="988846" y="2293962"/>
                <a:ext cx="4148330" cy="2280133"/>
              </a:xfrm>
              <a:prstGeom prst="ellipse">
                <a:avLst/>
              </a:prstGeom>
              <a:solidFill>
                <a:srgbClr val="F8B281">
                  <a:alpha val="76000"/>
                </a:srgbClr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2104922" y="3222066"/>
                <a:ext cx="134296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Client Logo</a:t>
                </a:r>
                <a:endParaRPr lang="en-US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2269787" y="3738806"/>
              <a:ext cx="3468074" cy="1925293"/>
              <a:chOff x="2269787" y="3738806"/>
              <a:chExt cx="3468074" cy="1925293"/>
            </a:xfrm>
          </p:grpSpPr>
          <p:sp>
            <p:nvSpPr>
              <p:cNvPr id="9" name="Oval 8"/>
              <p:cNvSpPr/>
              <p:nvPr/>
            </p:nvSpPr>
            <p:spPr>
              <a:xfrm>
                <a:off x="2269787" y="3738806"/>
                <a:ext cx="3468074" cy="1925293"/>
              </a:xfrm>
              <a:prstGeom prst="ellipse">
                <a:avLst/>
              </a:prstGeom>
              <a:solidFill>
                <a:srgbClr val="FC5151">
                  <a:alpha val="75000"/>
                </a:srgbClr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3276702" y="4516786"/>
                <a:ext cx="14542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Client Logo</a:t>
                </a:r>
                <a:endParaRPr lang="en-US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3414813" y="2392528"/>
              <a:ext cx="4219786" cy="2342601"/>
              <a:chOff x="3414813" y="2392528"/>
              <a:chExt cx="4219786" cy="2342601"/>
            </a:xfrm>
          </p:grpSpPr>
          <p:sp>
            <p:nvSpPr>
              <p:cNvPr id="10" name="Oval 9"/>
              <p:cNvSpPr/>
              <p:nvPr/>
            </p:nvSpPr>
            <p:spPr>
              <a:xfrm>
                <a:off x="3414813" y="2392528"/>
                <a:ext cx="4219786" cy="2342601"/>
              </a:xfrm>
              <a:prstGeom prst="ellipse">
                <a:avLst/>
              </a:prstGeom>
              <a:solidFill>
                <a:srgbClr val="4BB6E5">
                  <a:alpha val="76000"/>
                </a:srgbClr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4797584" y="3379162"/>
                <a:ext cx="14542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Client Logo</a:t>
                </a:r>
                <a:endParaRPr lang="en-US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2583667" y="4982120"/>
              <a:ext cx="2870382" cy="1577706"/>
              <a:chOff x="2583667" y="4982120"/>
              <a:chExt cx="2870382" cy="1577706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2583667" y="4982120"/>
                <a:ext cx="2870382" cy="1577706"/>
              </a:xfrm>
              <a:prstGeom prst="ellipse">
                <a:avLst/>
              </a:prstGeom>
              <a:solidFill>
                <a:srgbClr val="84ACD7">
                  <a:alpha val="75000"/>
                </a:srgbClr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3291736" y="5586307"/>
                <a:ext cx="14542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Client Logo</a:t>
                </a:r>
                <a:endParaRPr lang="en-US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6312118" y="2311172"/>
              <a:ext cx="1912569" cy="1040833"/>
              <a:chOff x="6312118" y="2311172"/>
              <a:chExt cx="1912569" cy="1040833"/>
            </a:xfrm>
          </p:grpSpPr>
          <p:sp>
            <p:nvSpPr>
              <p:cNvPr id="13" name="Oval 12"/>
              <p:cNvSpPr/>
              <p:nvPr/>
            </p:nvSpPr>
            <p:spPr>
              <a:xfrm>
                <a:off x="6312118" y="2311172"/>
                <a:ext cx="1912569" cy="1040833"/>
              </a:xfrm>
              <a:prstGeom prst="ellipse">
                <a:avLst/>
              </a:prstGeom>
              <a:solidFill>
                <a:srgbClr val="333230">
                  <a:alpha val="76000"/>
                </a:srgbClr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6541280" y="2646922"/>
                <a:ext cx="14542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Client Logo</a:t>
                </a:r>
                <a:endParaRPr lang="en-US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5868688" y="3869950"/>
              <a:ext cx="2329117" cy="1254971"/>
              <a:chOff x="5868688" y="3869950"/>
              <a:chExt cx="2329117" cy="1254971"/>
            </a:xfrm>
          </p:grpSpPr>
          <p:sp>
            <p:nvSpPr>
              <p:cNvPr id="12" name="Oval 11"/>
              <p:cNvSpPr/>
              <p:nvPr/>
            </p:nvSpPr>
            <p:spPr>
              <a:xfrm>
                <a:off x="5868688" y="3869950"/>
                <a:ext cx="2329117" cy="1254971"/>
              </a:xfrm>
              <a:prstGeom prst="ellipse">
                <a:avLst/>
              </a:prstGeom>
              <a:solidFill>
                <a:srgbClr val="77AC53">
                  <a:alpha val="75000"/>
                </a:srgbClr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6306124" y="4312769"/>
                <a:ext cx="14542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Client Logo</a:t>
                </a:r>
                <a:endParaRPr lang="en-US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05486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526880"/>
            <a:ext cx="5013514" cy="49367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Planning Resource Use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602847" y="1680516"/>
            <a:ext cx="8027596" cy="4263332"/>
            <a:chOff x="170325" y="1957848"/>
            <a:chExt cx="8797212" cy="4445308"/>
          </a:xfrm>
          <a:effectLst>
            <a:outerShdw blurRad="76200" sx="101000" sy="101000" algn="ctr" rotWithShape="0">
              <a:prstClr val="black">
                <a:alpha val="25000"/>
              </a:prstClr>
            </a:outerShdw>
          </a:effectLst>
        </p:grpSpPr>
        <p:grpSp>
          <p:nvGrpSpPr>
            <p:cNvPr id="14" name="Group 13"/>
            <p:cNvGrpSpPr/>
            <p:nvPr/>
          </p:nvGrpSpPr>
          <p:grpSpPr>
            <a:xfrm>
              <a:off x="5202867" y="1957848"/>
              <a:ext cx="3764670" cy="4445308"/>
              <a:chOff x="5156281" y="2161310"/>
              <a:chExt cx="3106950" cy="3668674"/>
            </a:xfrm>
          </p:grpSpPr>
          <p:grpSp>
            <p:nvGrpSpPr>
              <p:cNvPr id="126" name="Group 125"/>
              <p:cNvGrpSpPr/>
              <p:nvPr/>
            </p:nvGrpSpPr>
            <p:grpSpPr>
              <a:xfrm flipH="1">
                <a:off x="5689537" y="4209334"/>
                <a:ext cx="1923393" cy="1497380"/>
                <a:chOff x="1732328" y="4189908"/>
                <a:chExt cx="1748545" cy="1361260"/>
              </a:xfrm>
            </p:grpSpPr>
            <p:sp>
              <p:nvSpPr>
                <p:cNvPr id="157" name="Rectangle 12"/>
                <p:cNvSpPr/>
                <p:nvPr/>
              </p:nvSpPr>
              <p:spPr>
                <a:xfrm>
                  <a:off x="1780797" y="4189908"/>
                  <a:ext cx="1700076" cy="1244823"/>
                </a:xfrm>
                <a:custGeom>
                  <a:avLst/>
                  <a:gdLst>
                    <a:gd name="connsiteX0" fmla="*/ 0 w 1209539"/>
                    <a:gd name="connsiteY0" fmla="*/ 0 h 311373"/>
                    <a:gd name="connsiteX1" fmla="*/ 1209539 w 1209539"/>
                    <a:gd name="connsiteY1" fmla="*/ 0 h 311373"/>
                    <a:gd name="connsiteX2" fmla="*/ 1209539 w 1209539"/>
                    <a:gd name="connsiteY2" fmla="*/ 311373 h 311373"/>
                    <a:gd name="connsiteX3" fmla="*/ 0 w 1209539"/>
                    <a:gd name="connsiteY3" fmla="*/ 311373 h 311373"/>
                    <a:gd name="connsiteX4" fmla="*/ 0 w 1209539"/>
                    <a:gd name="connsiteY4" fmla="*/ 0 h 311373"/>
                    <a:gd name="connsiteX0" fmla="*/ 0 w 1233351"/>
                    <a:gd name="connsiteY0" fmla="*/ 411956 h 723329"/>
                    <a:gd name="connsiteX1" fmla="*/ 1233351 w 1233351"/>
                    <a:gd name="connsiteY1" fmla="*/ 0 h 723329"/>
                    <a:gd name="connsiteX2" fmla="*/ 1209539 w 1233351"/>
                    <a:gd name="connsiteY2" fmla="*/ 723329 h 723329"/>
                    <a:gd name="connsiteX3" fmla="*/ 0 w 1233351"/>
                    <a:gd name="connsiteY3" fmla="*/ 723329 h 723329"/>
                    <a:gd name="connsiteX4" fmla="*/ 0 w 1233351"/>
                    <a:gd name="connsiteY4" fmla="*/ 411956 h 723329"/>
                    <a:gd name="connsiteX0" fmla="*/ 0 w 1316695"/>
                    <a:gd name="connsiteY0" fmla="*/ 411956 h 723329"/>
                    <a:gd name="connsiteX1" fmla="*/ 1233351 w 1316695"/>
                    <a:gd name="connsiteY1" fmla="*/ 0 h 723329"/>
                    <a:gd name="connsiteX2" fmla="*/ 1316695 w 1316695"/>
                    <a:gd name="connsiteY2" fmla="*/ 213741 h 723329"/>
                    <a:gd name="connsiteX3" fmla="*/ 0 w 1316695"/>
                    <a:gd name="connsiteY3" fmla="*/ 723329 h 723329"/>
                    <a:gd name="connsiteX4" fmla="*/ 0 w 1316695"/>
                    <a:gd name="connsiteY4" fmla="*/ 411956 h 723329"/>
                    <a:gd name="connsiteX0" fmla="*/ 0 w 1316695"/>
                    <a:gd name="connsiteY0" fmla="*/ 411956 h 1244823"/>
                    <a:gd name="connsiteX1" fmla="*/ 1233351 w 1316695"/>
                    <a:gd name="connsiteY1" fmla="*/ 0 h 1244823"/>
                    <a:gd name="connsiteX2" fmla="*/ 1316695 w 1316695"/>
                    <a:gd name="connsiteY2" fmla="*/ 213741 h 1244823"/>
                    <a:gd name="connsiteX3" fmla="*/ 35718 w 1316695"/>
                    <a:gd name="connsiteY3" fmla="*/ 1244823 h 1244823"/>
                    <a:gd name="connsiteX4" fmla="*/ 0 w 1316695"/>
                    <a:gd name="connsiteY4" fmla="*/ 411956 h 1244823"/>
                    <a:gd name="connsiteX0" fmla="*/ 0 w 1711983"/>
                    <a:gd name="connsiteY0" fmla="*/ 962024 h 1244823"/>
                    <a:gd name="connsiteX1" fmla="*/ 1628639 w 1711983"/>
                    <a:gd name="connsiteY1" fmla="*/ 0 h 1244823"/>
                    <a:gd name="connsiteX2" fmla="*/ 1711983 w 1711983"/>
                    <a:gd name="connsiteY2" fmla="*/ 213741 h 1244823"/>
                    <a:gd name="connsiteX3" fmla="*/ 431006 w 1711983"/>
                    <a:gd name="connsiteY3" fmla="*/ 1244823 h 1244823"/>
                    <a:gd name="connsiteX4" fmla="*/ 0 w 1711983"/>
                    <a:gd name="connsiteY4" fmla="*/ 962024 h 1244823"/>
                    <a:gd name="connsiteX0" fmla="*/ 0 w 1711983"/>
                    <a:gd name="connsiteY0" fmla="*/ 962024 h 1244823"/>
                    <a:gd name="connsiteX1" fmla="*/ 1628639 w 1711983"/>
                    <a:gd name="connsiteY1" fmla="*/ 0 h 1244823"/>
                    <a:gd name="connsiteX2" fmla="*/ 1711983 w 1711983"/>
                    <a:gd name="connsiteY2" fmla="*/ 213741 h 1244823"/>
                    <a:gd name="connsiteX3" fmla="*/ 431006 w 1711983"/>
                    <a:gd name="connsiteY3" fmla="*/ 1244823 h 1244823"/>
                    <a:gd name="connsiteX4" fmla="*/ 0 w 1711983"/>
                    <a:gd name="connsiteY4" fmla="*/ 962024 h 1244823"/>
                    <a:gd name="connsiteX0" fmla="*/ 0 w 1711983"/>
                    <a:gd name="connsiteY0" fmla="*/ 962024 h 1244823"/>
                    <a:gd name="connsiteX1" fmla="*/ 1628639 w 1711983"/>
                    <a:gd name="connsiteY1" fmla="*/ 0 h 1244823"/>
                    <a:gd name="connsiteX2" fmla="*/ 1711983 w 1711983"/>
                    <a:gd name="connsiteY2" fmla="*/ 213741 h 1244823"/>
                    <a:gd name="connsiteX3" fmla="*/ 431006 w 1711983"/>
                    <a:gd name="connsiteY3" fmla="*/ 1244823 h 1244823"/>
                    <a:gd name="connsiteX4" fmla="*/ 0 w 1711983"/>
                    <a:gd name="connsiteY4" fmla="*/ 962024 h 1244823"/>
                    <a:gd name="connsiteX0" fmla="*/ 0 w 1711983"/>
                    <a:gd name="connsiteY0" fmla="*/ 962024 h 1244823"/>
                    <a:gd name="connsiteX1" fmla="*/ 1628639 w 1711983"/>
                    <a:gd name="connsiteY1" fmla="*/ 0 h 1244823"/>
                    <a:gd name="connsiteX2" fmla="*/ 1711983 w 1711983"/>
                    <a:gd name="connsiteY2" fmla="*/ 213741 h 1244823"/>
                    <a:gd name="connsiteX3" fmla="*/ 431006 w 1711983"/>
                    <a:gd name="connsiteY3" fmla="*/ 1244823 h 1244823"/>
                    <a:gd name="connsiteX4" fmla="*/ 0 w 1711983"/>
                    <a:gd name="connsiteY4" fmla="*/ 962024 h 1244823"/>
                    <a:gd name="connsiteX0" fmla="*/ 0 w 1704839"/>
                    <a:gd name="connsiteY0" fmla="*/ 962024 h 1244823"/>
                    <a:gd name="connsiteX1" fmla="*/ 1628639 w 1704839"/>
                    <a:gd name="connsiteY1" fmla="*/ 0 h 1244823"/>
                    <a:gd name="connsiteX2" fmla="*/ 1704839 w 1704839"/>
                    <a:gd name="connsiteY2" fmla="*/ 232791 h 1244823"/>
                    <a:gd name="connsiteX3" fmla="*/ 431006 w 1704839"/>
                    <a:gd name="connsiteY3" fmla="*/ 1244823 h 1244823"/>
                    <a:gd name="connsiteX4" fmla="*/ 0 w 1704839"/>
                    <a:gd name="connsiteY4" fmla="*/ 962024 h 1244823"/>
                    <a:gd name="connsiteX0" fmla="*/ 0 w 1704839"/>
                    <a:gd name="connsiteY0" fmla="*/ 962024 h 1244823"/>
                    <a:gd name="connsiteX1" fmla="*/ 1628639 w 1704839"/>
                    <a:gd name="connsiteY1" fmla="*/ 0 h 1244823"/>
                    <a:gd name="connsiteX2" fmla="*/ 1704839 w 1704839"/>
                    <a:gd name="connsiteY2" fmla="*/ 232791 h 1244823"/>
                    <a:gd name="connsiteX3" fmla="*/ 431006 w 1704839"/>
                    <a:gd name="connsiteY3" fmla="*/ 1244823 h 1244823"/>
                    <a:gd name="connsiteX4" fmla="*/ 0 w 1704839"/>
                    <a:gd name="connsiteY4" fmla="*/ 962024 h 1244823"/>
                    <a:gd name="connsiteX0" fmla="*/ 0 w 1704839"/>
                    <a:gd name="connsiteY0" fmla="*/ 962024 h 1244823"/>
                    <a:gd name="connsiteX1" fmla="*/ 1628639 w 1704839"/>
                    <a:gd name="connsiteY1" fmla="*/ 0 h 1244823"/>
                    <a:gd name="connsiteX2" fmla="*/ 1704839 w 1704839"/>
                    <a:gd name="connsiteY2" fmla="*/ 216122 h 1244823"/>
                    <a:gd name="connsiteX3" fmla="*/ 431006 w 1704839"/>
                    <a:gd name="connsiteY3" fmla="*/ 1244823 h 1244823"/>
                    <a:gd name="connsiteX4" fmla="*/ 0 w 1704839"/>
                    <a:gd name="connsiteY4" fmla="*/ 962024 h 1244823"/>
                    <a:gd name="connsiteX0" fmla="*/ 0 w 1704839"/>
                    <a:gd name="connsiteY0" fmla="*/ 962024 h 1244823"/>
                    <a:gd name="connsiteX1" fmla="*/ 1628639 w 1704839"/>
                    <a:gd name="connsiteY1" fmla="*/ 0 h 1244823"/>
                    <a:gd name="connsiteX2" fmla="*/ 1704839 w 1704839"/>
                    <a:gd name="connsiteY2" fmla="*/ 216122 h 1244823"/>
                    <a:gd name="connsiteX3" fmla="*/ 431006 w 1704839"/>
                    <a:gd name="connsiteY3" fmla="*/ 1244823 h 1244823"/>
                    <a:gd name="connsiteX4" fmla="*/ 0 w 1704839"/>
                    <a:gd name="connsiteY4" fmla="*/ 962024 h 1244823"/>
                    <a:gd name="connsiteX0" fmla="*/ 0 w 1700076"/>
                    <a:gd name="connsiteY0" fmla="*/ 966786 h 1244823"/>
                    <a:gd name="connsiteX1" fmla="*/ 1623876 w 1700076"/>
                    <a:gd name="connsiteY1" fmla="*/ 0 h 1244823"/>
                    <a:gd name="connsiteX2" fmla="*/ 1700076 w 1700076"/>
                    <a:gd name="connsiteY2" fmla="*/ 216122 h 1244823"/>
                    <a:gd name="connsiteX3" fmla="*/ 426243 w 1700076"/>
                    <a:gd name="connsiteY3" fmla="*/ 1244823 h 1244823"/>
                    <a:gd name="connsiteX4" fmla="*/ 0 w 1700076"/>
                    <a:gd name="connsiteY4" fmla="*/ 966786 h 12448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00076" h="1244823">
                      <a:moveTo>
                        <a:pt x="0" y="966786"/>
                      </a:moveTo>
                      <a:cubicBezTo>
                        <a:pt x="457155" y="381792"/>
                        <a:pt x="1078614" y="161131"/>
                        <a:pt x="1623876" y="0"/>
                      </a:cubicBezTo>
                      <a:lnTo>
                        <a:pt x="1700076" y="216122"/>
                      </a:lnTo>
                      <a:cubicBezTo>
                        <a:pt x="1370715" y="328835"/>
                        <a:pt x="729410" y="562992"/>
                        <a:pt x="426243" y="1244823"/>
                      </a:cubicBezTo>
                      <a:lnTo>
                        <a:pt x="0" y="966786"/>
                      </a:lnTo>
                      <a:close/>
                    </a:path>
                  </a:pathLst>
                </a:custGeom>
                <a:solidFill>
                  <a:srgbClr val="548235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58" name="Group 157"/>
                <p:cNvGrpSpPr/>
                <p:nvPr/>
              </p:nvGrpSpPr>
              <p:grpSpPr>
                <a:xfrm>
                  <a:off x="1732328" y="5048090"/>
                  <a:ext cx="513192" cy="503078"/>
                  <a:chOff x="1732328" y="5048090"/>
                  <a:chExt cx="513192" cy="503078"/>
                </a:xfrm>
              </p:grpSpPr>
              <p:sp>
                <p:nvSpPr>
                  <p:cNvPr id="159" name="Oval 158"/>
                  <p:cNvSpPr/>
                  <p:nvPr/>
                </p:nvSpPr>
                <p:spPr>
                  <a:xfrm>
                    <a:off x="1732328" y="5048090"/>
                    <a:ext cx="513192" cy="503078"/>
                  </a:xfrm>
                  <a:prstGeom prst="ellipse">
                    <a:avLst/>
                  </a:prstGeom>
                  <a:solidFill>
                    <a:srgbClr val="6EAA46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60" name="Oval 159"/>
                  <p:cNvSpPr/>
                  <p:nvPr/>
                </p:nvSpPr>
                <p:spPr>
                  <a:xfrm>
                    <a:off x="1759697" y="5074920"/>
                    <a:ext cx="458454" cy="449418"/>
                  </a:xfrm>
                  <a:prstGeom prst="ellipse">
                    <a:avLst/>
                  </a:prstGeom>
                  <a:solidFill>
                    <a:srgbClr val="C5E0B4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127" name="Group 126"/>
              <p:cNvGrpSpPr/>
              <p:nvPr/>
            </p:nvGrpSpPr>
            <p:grpSpPr>
              <a:xfrm flipH="1">
                <a:off x="5390072" y="4928635"/>
                <a:ext cx="1339374" cy="901349"/>
                <a:chOff x="2535498" y="4843821"/>
                <a:chExt cx="1217617" cy="819411"/>
              </a:xfrm>
            </p:grpSpPr>
            <p:sp>
              <p:nvSpPr>
                <p:cNvPr id="153" name="Rectangle 14"/>
                <p:cNvSpPr/>
                <p:nvPr/>
              </p:nvSpPr>
              <p:spPr>
                <a:xfrm rot="19251981">
                  <a:off x="2535498" y="4843821"/>
                  <a:ext cx="1217617" cy="472396"/>
                </a:xfrm>
                <a:custGeom>
                  <a:avLst/>
                  <a:gdLst>
                    <a:gd name="connsiteX0" fmla="*/ 0 w 843294"/>
                    <a:gd name="connsiteY0" fmla="*/ 0 h 240507"/>
                    <a:gd name="connsiteX1" fmla="*/ 843294 w 843294"/>
                    <a:gd name="connsiteY1" fmla="*/ 0 h 240507"/>
                    <a:gd name="connsiteX2" fmla="*/ 843294 w 843294"/>
                    <a:gd name="connsiteY2" fmla="*/ 240507 h 240507"/>
                    <a:gd name="connsiteX3" fmla="*/ 0 w 843294"/>
                    <a:gd name="connsiteY3" fmla="*/ 240507 h 240507"/>
                    <a:gd name="connsiteX4" fmla="*/ 0 w 843294"/>
                    <a:gd name="connsiteY4" fmla="*/ 0 h 240507"/>
                    <a:gd name="connsiteX0" fmla="*/ 163905 w 1007199"/>
                    <a:gd name="connsiteY0" fmla="*/ 0 h 407994"/>
                    <a:gd name="connsiteX1" fmla="*/ 1007199 w 1007199"/>
                    <a:gd name="connsiteY1" fmla="*/ 0 h 407994"/>
                    <a:gd name="connsiteX2" fmla="*/ 1007199 w 1007199"/>
                    <a:gd name="connsiteY2" fmla="*/ 240507 h 407994"/>
                    <a:gd name="connsiteX3" fmla="*/ 0 w 1007199"/>
                    <a:gd name="connsiteY3" fmla="*/ 407994 h 407994"/>
                    <a:gd name="connsiteX4" fmla="*/ 163905 w 1007199"/>
                    <a:gd name="connsiteY4" fmla="*/ 0 h 407994"/>
                    <a:gd name="connsiteX0" fmla="*/ 0 w 1217113"/>
                    <a:gd name="connsiteY0" fmla="*/ 51951 h 407994"/>
                    <a:gd name="connsiteX1" fmla="*/ 1217113 w 1217113"/>
                    <a:gd name="connsiteY1" fmla="*/ 0 h 407994"/>
                    <a:gd name="connsiteX2" fmla="*/ 1217113 w 1217113"/>
                    <a:gd name="connsiteY2" fmla="*/ 240507 h 407994"/>
                    <a:gd name="connsiteX3" fmla="*/ 209914 w 1217113"/>
                    <a:gd name="connsiteY3" fmla="*/ 407994 h 407994"/>
                    <a:gd name="connsiteX4" fmla="*/ 0 w 1217113"/>
                    <a:gd name="connsiteY4" fmla="*/ 51951 h 407994"/>
                    <a:gd name="connsiteX0" fmla="*/ 0 w 1217113"/>
                    <a:gd name="connsiteY0" fmla="*/ 57617 h 413660"/>
                    <a:gd name="connsiteX1" fmla="*/ 1206374 w 1217113"/>
                    <a:gd name="connsiteY1" fmla="*/ 0 h 413660"/>
                    <a:gd name="connsiteX2" fmla="*/ 1217113 w 1217113"/>
                    <a:gd name="connsiteY2" fmla="*/ 246173 h 413660"/>
                    <a:gd name="connsiteX3" fmla="*/ 209914 w 1217113"/>
                    <a:gd name="connsiteY3" fmla="*/ 413660 h 413660"/>
                    <a:gd name="connsiteX4" fmla="*/ 0 w 1217113"/>
                    <a:gd name="connsiteY4" fmla="*/ 57617 h 413660"/>
                    <a:gd name="connsiteX0" fmla="*/ 0 w 1217113"/>
                    <a:gd name="connsiteY0" fmla="*/ 105542 h 461585"/>
                    <a:gd name="connsiteX1" fmla="*/ 1206374 w 1217113"/>
                    <a:gd name="connsiteY1" fmla="*/ 47925 h 461585"/>
                    <a:gd name="connsiteX2" fmla="*/ 1217113 w 1217113"/>
                    <a:gd name="connsiteY2" fmla="*/ 294098 h 461585"/>
                    <a:gd name="connsiteX3" fmla="*/ 209914 w 1217113"/>
                    <a:gd name="connsiteY3" fmla="*/ 461585 h 461585"/>
                    <a:gd name="connsiteX4" fmla="*/ 0 w 1217113"/>
                    <a:gd name="connsiteY4" fmla="*/ 105542 h 461585"/>
                    <a:gd name="connsiteX0" fmla="*/ 0 w 1223125"/>
                    <a:gd name="connsiteY0" fmla="*/ 111612 h 460267"/>
                    <a:gd name="connsiteX1" fmla="*/ 1212386 w 1223125"/>
                    <a:gd name="connsiteY1" fmla="*/ 46607 h 460267"/>
                    <a:gd name="connsiteX2" fmla="*/ 1223125 w 1223125"/>
                    <a:gd name="connsiteY2" fmla="*/ 292780 h 460267"/>
                    <a:gd name="connsiteX3" fmla="*/ 215926 w 1223125"/>
                    <a:gd name="connsiteY3" fmla="*/ 460267 h 460267"/>
                    <a:gd name="connsiteX4" fmla="*/ 0 w 1223125"/>
                    <a:gd name="connsiteY4" fmla="*/ 111612 h 460267"/>
                    <a:gd name="connsiteX0" fmla="*/ 0 w 1223125"/>
                    <a:gd name="connsiteY0" fmla="*/ 122132 h 470787"/>
                    <a:gd name="connsiteX1" fmla="*/ 1212386 w 1223125"/>
                    <a:gd name="connsiteY1" fmla="*/ 57127 h 470787"/>
                    <a:gd name="connsiteX2" fmla="*/ 1223125 w 1223125"/>
                    <a:gd name="connsiteY2" fmla="*/ 303300 h 470787"/>
                    <a:gd name="connsiteX3" fmla="*/ 215926 w 1223125"/>
                    <a:gd name="connsiteY3" fmla="*/ 470787 h 470787"/>
                    <a:gd name="connsiteX4" fmla="*/ 0 w 1223125"/>
                    <a:gd name="connsiteY4" fmla="*/ 122132 h 470787"/>
                    <a:gd name="connsiteX0" fmla="*/ 0 w 1220245"/>
                    <a:gd name="connsiteY0" fmla="*/ 130975 h 468077"/>
                    <a:gd name="connsiteX1" fmla="*/ 1209506 w 1220245"/>
                    <a:gd name="connsiteY1" fmla="*/ 54417 h 468077"/>
                    <a:gd name="connsiteX2" fmla="*/ 1220245 w 1220245"/>
                    <a:gd name="connsiteY2" fmla="*/ 300590 h 468077"/>
                    <a:gd name="connsiteX3" fmla="*/ 213046 w 1220245"/>
                    <a:gd name="connsiteY3" fmla="*/ 468077 h 468077"/>
                    <a:gd name="connsiteX4" fmla="*/ 0 w 1220245"/>
                    <a:gd name="connsiteY4" fmla="*/ 130975 h 468077"/>
                    <a:gd name="connsiteX0" fmla="*/ 0 w 1220245"/>
                    <a:gd name="connsiteY0" fmla="*/ 135294 h 472396"/>
                    <a:gd name="connsiteX1" fmla="*/ 1209506 w 1220245"/>
                    <a:gd name="connsiteY1" fmla="*/ 58736 h 472396"/>
                    <a:gd name="connsiteX2" fmla="*/ 1220245 w 1220245"/>
                    <a:gd name="connsiteY2" fmla="*/ 304909 h 472396"/>
                    <a:gd name="connsiteX3" fmla="*/ 213046 w 1220245"/>
                    <a:gd name="connsiteY3" fmla="*/ 472396 h 472396"/>
                    <a:gd name="connsiteX4" fmla="*/ 0 w 1220245"/>
                    <a:gd name="connsiteY4" fmla="*/ 135294 h 472396"/>
                    <a:gd name="connsiteX0" fmla="*/ 0 w 1220245"/>
                    <a:gd name="connsiteY0" fmla="*/ 135294 h 472396"/>
                    <a:gd name="connsiteX1" fmla="*/ 1209506 w 1220245"/>
                    <a:gd name="connsiteY1" fmla="*/ 58736 h 472396"/>
                    <a:gd name="connsiteX2" fmla="*/ 1220245 w 1220245"/>
                    <a:gd name="connsiteY2" fmla="*/ 304909 h 472396"/>
                    <a:gd name="connsiteX3" fmla="*/ 213046 w 1220245"/>
                    <a:gd name="connsiteY3" fmla="*/ 472396 h 472396"/>
                    <a:gd name="connsiteX4" fmla="*/ 0 w 1220245"/>
                    <a:gd name="connsiteY4" fmla="*/ 135294 h 472396"/>
                    <a:gd name="connsiteX0" fmla="*/ 0 w 1220245"/>
                    <a:gd name="connsiteY0" fmla="*/ 135294 h 472396"/>
                    <a:gd name="connsiteX1" fmla="*/ 1209506 w 1220245"/>
                    <a:gd name="connsiteY1" fmla="*/ 58736 h 472396"/>
                    <a:gd name="connsiteX2" fmla="*/ 1220245 w 1220245"/>
                    <a:gd name="connsiteY2" fmla="*/ 304909 h 472396"/>
                    <a:gd name="connsiteX3" fmla="*/ 213046 w 1220245"/>
                    <a:gd name="connsiteY3" fmla="*/ 472396 h 472396"/>
                    <a:gd name="connsiteX4" fmla="*/ 0 w 1220245"/>
                    <a:gd name="connsiteY4" fmla="*/ 135294 h 472396"/>
                    <a:gd name="connsiteX0" fmla="*/ 0 w 1217617"/>
                    <a:gd name="connsiteY0" fmla="*/ 135294 h 472396"/>
                    <a:gd name="connsiteX1" fmla="*/ 1209506 w 1217617"/>
                    <a:gd name="connsiteY1" fmla="*/ 58736 h 472396"/>
                    <a:gd name="connsiteX2" fmla="*/ 1217617 w 1217617"/>
                    <a:gd name="connsiteY2" fmla="*/ 262862 h 472396"/>
                    <a:gd name="connsiteX3" fmla="*/ 213046 w 1217617"/>
                    <a:gd name="connsiteY3" fmla="*/ 472396 h 472396"/>
                    <a:gd name="connsiteX4" fmla="*/ 0 w 1217617"/>
                    <a:gd name="connsiteY4" fmla="*/ 135294 h 472396"/>
                    <a:gd name="connsiteX0" fmla="*/ 0 w 1217617"/>
                    <a:gd name="connsiteY0" fmla="*/ 135294 h 472396"/>
                    <a:gd name="connsiteX1" fmla="*/ 1209506 w 1217617"/>
                    <a:gd name="connsiteY1" fmla="*/ 58736 h 472396"/>
                    <a:gd name="connsiteX2" fmla="*/ 1217617 w 1217617"/>
                    <a:gd name="connsiteY2" fmla="*/ 262862 h 472396"/>
                    <a:gd name="connsiteX3" fmla="*/ 213046 w 1217617"/>
                    <a:gd name="connsiteY3" fmla="*/ 472396 h 472396"/>
                    <a:gd name="connsiteX4" fmla="*/ 0 w 1217617"/>
                    <a:gd name="connsiteY4" fmla="*/ 135294 h 472396"/>
                    <a:gd name="connsiteX0" fmla="*/ 0 w 1217617"/>
                    <a:gd name="connsiteY0" fmla="*/ 135294 h 472396"/>
                    <a:gd name="connsiteX1" fmla="*/ 1209506 w 1217617"/>
                    <a:gd name="connsiteY1" fmla="*/ 58736 h 472396"/>
                    <a:gd name="connsiteX2" fmla="*/ 1217617 w 1217617"/>
                    <a:gd name="connsiteY2" fmla="*/ 262862 h 472396"/>
                    <a:gd name="connsiteX3" fmla="*/ 213046 w 1217617"/>
                    <a:gd name="connsiteY3" fmla="*/ 472396 h 472396"/>
                    <a:gd name="connsiteX4" fmla="*/ 0 w 1217617"/>
                    <a:gd name="connsiteY4" fmla="*/ 135294 h 4723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17617" h="472396">
                      <a:moveTo>
                        <a:pt x="0" y="135294"/>
                      </a:moveTo>
                      <a:cubicBezTo>
                        <a:pt x="195998" y="37401"/>
                        <a:pt x="788886" y="-69113"/>
                        <a:pt x="1209506" y="58736"/>
                      </a:cubicBezTo>
                      <a:lnTo>
                        <a:pt x="1217617" y="262862"/>
                      </a:lnTo>
                      <a:cubicBezTo>
                        <a:pt x="1018326" y="279284"/>
                        <a:pt x="729812" y="201617"/>
                        <a:pt x="213046" y="472396"/>
                      </a:cubicBezTo>
                      <a:lnTo>
                        <a:pt x="0" y="135294"/>
                      </a:lnTo>
                      <a:close/>
                    </a:path>
                  </a:pathLst>
                </a:custGeom>
                <a:solidFill>
                  <a:srgbClr val="3C5B9B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54" name="Group 153"/>
                <p:cNvGrpSpPr/>
                <p:nvPr/>
              </p:nvGrpSpPr>
              <p:grpSpPr>
                <a:xfrm>
                  <a:off x="2583753" y="5262479"/>
                  <a:ext cx="408810" cy="400753"/>
                  <a:chOff x="1732328" y="5048090"/>
                  <a:chExt cx="513192" cy="503078"/>
                </a:xfrm>
              </p:grpSpPr>
              <p:sp>
                <p:nvSpPr>
                  <p:cNvPr id="155" name="Oval 154"/>
                  <p:cNvSpPr/>
                  <p:nvPr/>
                </p:nvSpPr>
                <p:spPr>
                  <a:xfrm>
                    <a:off x="1732328" y="5048090"/>
                    <a:ext cx="513192" cy="503078"/>
                  </a:xfrm>
                  <a:prstGeom prst="ellipse">
                    <a:avLst/>
                  </a:prstGeom>
                  <a:solidFill>
                    <a:srgbClr val="5679BE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6" name="Oval 155"/>
                  <p:cNvSpPr/>
                  <p:nvPr/>
                </p:nvSpPr>
                <p:spPr>
                  <a:xfrm>
                    <a:off x="1759697" y="5074920"/>
                    <a:ext cx="458454" cy="449418"/>
                  </a:xfrm>
                  <a:prstGeom prst="ellipse">
                    <a:avLst/>
                  </a:prstGeom>
                  <a:solidFill>
                    <a:srgbClr val="869FD0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128" name="Group 127"/>
              <p:cNvGrpSpPr/>
              <p:nvPr/>
            </p:nvGrpSpPr>
            <p:grpSpPr>
              <a:xfrm flipH="1">
                <a:off x="5222187" y="4969312"/>
                <a:ext cx="566294" cy="842617"/>
                <a:chOff x="3390923" y="4880800"/>
                <a:chExt cx="514815" cy="766018"/>
              </a:xfrm>
            </p:grpSpPr>
            <p:sp>
              <p:nvSpPr>
                <p:cNvPr id="149" name="Rectangle 16"/>
                <p:cNvSpPr/>
                <p:nvPr/>
              </p:nvSpPr>
              <p:spPr>
                <a:xfrm rot="1910784">
                  <a:off x="3498073" y="4880800"/>
                  <a:ext cx="407665" cy="661033"/>
                </a:xfrm>
                <a:custGeom>
                  <a:avLst/>
                  <a:gdLst>
                    <a:gd name="connsiteX0" fmla="*/ 0 w 302419"/>
                    <a:gd name="connsiteY0" fmla="*/ 0 h 551713"/>
                    <a:gd name="connsiteX1" fmla="*/ 302419 w 302419"/>
                    <a:gd name="connsiteY1" fmla="*/ 0 h 551713"/>
                    <a:gd name="connsiteX2" fmla="*/ 302419 w 302419"/>
                    <a:gd name="connsiteY2" fmla="*/ 551713 h 551713"/>
                    <a:gd name="connsiteX3" fmla="*/ 0 w 302419"/>
                    <a:gd name="connsiteY3" fmla="*/ 551713 h 551713"/>
                    <a:gd name="connsiteX4" fmla="*/ 0 w 302419"/>
                    <a:gd name="connsiteY4" fmla="*/ 0 h 551713"/>
                    <a:gd name="connsiteX0" fmla="*/ 0 w 302419"/>
                    <a:gd name="connsiteY0" fmla="*/ 0 h 661522"/>
                    <a:gd name="connsiteX1" fmla="*/ 302419 w 302419"/>
                    <a:gd name="connsiteY1" fmla="*/ 0 h 661522"/>
                    <a:gd name="connsiteX2" fmla="*/ 302419 w 302419"/>
                    <a:gd name="connsiteY2" fmla="*/ 551713 h 661522"/>
                    <a:gd name="connsiteX3" fmla="*/ 3734 w 302419"/>
                    <a:gd name="connsiteY3" fmla="*/ 661522 h 661522"/>
                    <a:gd name="connsiteX4" fmla="*/ 0 w 302419"/>
                    <a:gd name="connsiteY4" fmla="*/ 0 h 661522"/>
                    <a:gd name="connsiteX0" fmla="*/ 10449 w 298771"/>
                    <a:gd name="connsiteY0" fmla="*/ 13669 h 661522"/>
                    <a:gd name="connsiteX1" fmla="*/ 298771 w 298771"/>
                    <a:gd name="connsiteY1" fmla="*/ 0 h 661522"/>
                    <a:gd name="connsiteX2" fmla="*/ 298771 w 298771"/>
                    <a:gd name="connsiteY2" fmla="*/ 551713 h 661522"/>
                    <a:gd name="connsiteX3" fmla="*/ 86 w 298771"/>
                    <a:gd name="connsiteY3" fmla="*/ 661522 h 661522"/>
                    <a:gd name="connsiteX4" fmla="*/ 10449 w 298771"/>
                    <a:gd name="connsiteY4" fmla="*/ 13669 h 661522"/>
                    <a:gd name="connsiteX0" fmla="*/ 62622 w 350944"/>
                    <a:gd name="connsiteY0" fmla="*/ 13669 h 661522"/>
                    <a:gd name="connsiteX1" fmla="*/ 350944 w 350944"/>
                    <a:gd name="connsiteY1" fmla="*/ 0 h 661522"/>
                    <a:gd name="connsiteX2" fmla="*/ 350944 w 350944"/>
                    <a:gd name="connsiteY2" fmla="*/ 551713 h 661522"/>
                    <a:gd name="connsiteX3" fmla="*/ 52259 w 350944"/>
                    <a:gd name="connsiteY3" fmla="*/ 661522 h 661522"/>
                    <a:gd name="connsiteX4" fmla="*/ 62622 w 350944"/>
                    <a:gd name="connsiteY4" fmla="*/ 13669 h 661522"/>
                    <a:gd name="connsiteX0" fmla="*/ 48188 w 355909"/>
                    <a:gd name="connsiteY0" fmla="*/ 489 h 661522"/>
                    <a:gd name="connsiteX1" fmla="*/ 355909 w 355909"/>
                    <a:gd name="connsiteY1" fmla="*/ 0 h 661522"/>
                    <a:gd name="connsiteX2" fmla="*/ 355909 w 355909"/>
                    <a:gd name="connsiteY2" fmla="*/ 551713 h 661522"/>
                    <a:gd name="connsiteX3" fmla="*/ 57224 w 355909"/>
                    <a:gd name="connsiteY3" fmla="*/ 661522 h 661522"/>
                    <a:gd name="connsiteX4" fmla="*/ 48188 w 355909"/>
                    <a:gd name="connsiteY4" fmla="*/ 489 h 661522"/>
                    <a:gd name="connsiteX0" fmla="*/ 52012 w 359733"/>
                    <a:gd name="connsiteY0" fmla="*/ 489 h 661522"/>
                    <a:gd name="connsiteX1" fmla="*/ 359733 w 359733"/>
                    <a:gd name="connsiteY1" fmla="*/ 0 h 661522"/>
                    <a:gd name="connsiteX2" fmla="*/ 359733 w 359733"/>
                    <a:gd name="connsiteY2" fmla="*/ 551713 h 661522"/>
                    <a:gd name="connsiteX3" fmla="*/ 61048 w 359733"/>
                    <a:gd name="connsiteY3" fmla="*/ 661522 h 661522"/>
                    <a:gd name="connsiteX4" fmla="*/ 52012 w 359733"/>
                    <a:gd name="connsiteY4" fmla="*/ 489 h 661522"/>
                    <a:gd name="connsiteX0" fmla="*/ 52012 w 359733"/>
                    <a:gd name="connsiteY0" fmla="*/ 0 h 661033"/>
                    <a:gd name="connsiteX1" fmla="*/ 304289 w 359733"/>
                    <a:gd name="connsiteY1" fmla="*/ 59179 h 661033"/>
                    <a:gd name="connsiteX2" fmla="*/ 359733 w 359733"/>
                    <a:gd name="connsiteY2" fmla="*/ 551224 h 661033"/>
                    <a:gd name="connsiteX3" fmla="*/ 61048 w 359733"/>
                    <a:gd name="connsiteY3" fmla="*/ 661033 h 661033"/>
                    <a:gd name="connsiteX4" fmla="*/ 52012 w 359733"/>
                    <a:gd name="connsiteY4" fmla="*/ 0 h 661033"/>
                    <a:gd name="connsiteX0" fmla="*/ 52012 w 407665"/>
                    <a:gd name="connsiteY0" fmla="*/ 0 h 661033"/>
                    <a:gd name="connsiteX1" fmla="*/ 304289 w 407665"/>
                    <a:gd name="connsiteY1" fmla="*/ 59179 h 661033"/>
                    <a:gd name="connsiteX2" fmla="*/ 407665 w 407665"/>
                    <a:gd name="connsiteY2" fmla="*/ 560696 h 661033"/>
                    <a:gd name="connsiteX3" fmla="*/ 61048 w 407665"/>
                    <a:gd name="connsiteY3" fmla="*/ 661033 h 661033"/>
                    <a:gd name="connsiteX4" fmla="*/ 52012 w 407665"/>
                    <a:gd name="connsiteY4" fmla="*/ 0 h 661033"/>
                    <a:gd name="connsiteX0" fmla="*/ 52012 w 407665"/>
                    <a:gd name="connsiteY0" fmla="*/ 0 h 661033"/>
                    <a:gd name="connsiteX1" fmla="*/ 304289 w 407665"/>
                    <a:gd name="connsiteY1" fmla="*/ 59179 h 661033"/>
                    <a:gd name="connsiteX2" fmla="*/ 407665 w 407665"/>
                    <a:gd name="connsiteY2" fmla="*/ 560696 h 661033"/>
                    <a:gd name="connsiteX3" fmla="*/ 61048 w 407665"/>
                    <a:gd name="connsiteY3" fmla="*/ 661033 h 661033"/>
                    <a:gd name="connsiteX4" fmla="*/ 52012 w 407665"/>
                    <a:gd name="connsiteY4" fmla="*/ 0 h 661033"/>
                    <a:gd name="connsiteX0" fmla="*/ 52012 w 407665"/>
                    <a:gd name="connsiteY0" fmla="*/ 0 h 661033"/>
                    <a:gd name="connsiteX1" fmla="*/ 304289 w 407665"/>
                    <a:gd name="connsiteY1" fmla="*/ 59179 h 661033"/>
                    <a:gd name="connsiteX2" fmla="*/ 407665 w 407665"/>
                    <a:gd name="connsiteY2" fmla="*/ 560696 h 661033"/>
                    <a:gd name="connsiteX3" fmla="*/ 61048 w 407665"/>
                    <a:gd name="connsiteY3" fmla="*/ 661033 h 661033"/>
                    <a:gd name="connsiteX4" fmla="*/ 52012 w 407665"/>
                    <a:gd name="connsiteY4" fmla="*/ 0 h 6610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7665" h="661033">
                      <a:moveTo>
                        <a:pt x="52012" y="0"/>
                      </a:moveTo>
                      <a:lnTo>
                        <a:pt x="304289" y="59179"/>
                      </a:lnTo>
                      <a:cubicBezTo>
                        <a:pt x="293274" y="58371"/>
                        <a:pt x="241368" y="239944"/>
                        <a:pt x="407665" y="560696"/>
                      </a:cubicBezTo>
                      <a:lnTo>
                        <a:pt x="61048" y="661033"/>
                      </a:lnTo>
                      <a:cubicBezTo>
                        <a:pt x="-62875" y="351336"/>
                        <a:pt x="37877" y="123538"/>
                        <a:pt x="52012" y="0"/>
                      </a:cubicBezTo>
                      <a:close/>
                    </a:path>
                  </a:pathLst>
                </a:custGeom>
                <a:solidFill>
                  <a:srgbClr val="2D99E3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50" name="Group 149"/>
                <p:cNvGrpSpPr/>
                <p:nvPr/>
              </p:nvGrpSpPr>
              <p:grpSpPr>
                <a:xfrm>
                  <a:off x="3390923" y="5289369"/>
                  <a:ext cx="368282" cy="357449"/>
                  <a:chOff x="1732328" y="5048090"/>
                  <a:chExt cx="513192" cy="503078"/>
                </a:xfrm>
              </p:grpSpPr>
              <p:sp>
                <p:nvSpPr>
                  <p:cNvPr id="151" name="Oval 150"/>
                  <p:cNvSpPr/>
                  <p:nvPr/>
                </p:nvSpPr>
                <p:spPr>
                  <a:xfrm>
                    <a:off x="1732328" y="5048090"/>
                    <a:ext cx="513192" cy="503078"/>
                  </a:xfrm>
                  <a:prstGeom prst="ellipse">
                    <a:avLst/>
                  </a:prstGeom>
                  <a:solidFill>
                    <a:srgbClr val="52ABE8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2" name="Oval 151"/>
                  <p:cNvSpPr/>
                  <p:nvPr/>
                </p:nvSpPr>
                <p:spPr>
                  <a:xfrm>
                    <a:off x="1759697" y="5074920"/>
                    <a:ext cx="458454" cy="449418"/>
                  </a:xfrm>
                  <a:prstGeom prst="ellipse">
                    <a:avLst/>
                  </a:prstGeom>
                  <a:solidFill>
                    <a:srgbClr val="8DC7EF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129" name="Group 128"/>
              <p:cNvGrpSpPr/>
              <p:nvPr/>
            </p:nvGrpSpPr>
            <p:grpSpPr>
              <a:xfrm flipH="1">
                <a:off x="5762189" y="3594778"/>
                <a:ext cx="2501042" cy="771522"/>
                <a:chOff x="1141143" y="3631219"/>
                <a:chExt cx="2273683" cy="701386"/>
              </a:xfrm>
            </p:grpSpPr>
            <p:sp>
              <p:nvSpPr>
                <p:cNvPr id="145" name="Rectangle 9"/>
                <p:cNvSpPr/>
                <p:nvPr/>
              </p:nvSpPr>
              <p:spPr>
                <a:xfrm>
                  <a:off x="1576388" y="3645695"/>
                  <a:ext cx="1838438" cy="676274"/>
                </a:xfrm>
                <a:custGeom>
                  <a:avLst/>
                  <a:gdLst>
                    <a:gd name="connsiteX0" fmla="*/ 0 w 1566872"/>
                    <a:gd name="connsiteY0" fmla="*/ 0 h 361950"/>
                    <a:gd name="connsiteX1" fmla="*/ 1566872 w 1566872"/>
                    <a:gd name="connsiteY1" fmla="*/ 0 h 361950"/>
                    <a:gd name="connsiteX2" fmla="*/ 1566872 w 1566872"/>
                    <a:gd name="connsiteY2" fmla="*/ 361950 h 361950"/>
                    <a:gd name="connsiteX3" fmla="*/ 0 w 1566872"/>
                    <a:gd name="connsiteY3" fmla="*/ 361950 h 361950"/>
                    <a:gd name="connsiteX4" fmla="*/ 0 w 1566872"/>
                    <a:gd name="connsiteY4" fmla="*/ 0 h 361950"/>
                    <a:gd name="connsiteX0" fmla="*/ 0 w 1950253"/>
                    <a:gd name="connsiteY0" fmla="*/ 0 h 554831"/>
                    <a:gd name="connsiteX1" fmla="*/ 1950253 w 1950253"/>
                    <a:gd name="connsiteY1" fmla="*/ 192881 h 554831"/>
                    <a:gd name="connsiteX2" fmla="*/ 1950253 w 1950253"/>
                    <a:gd name="connsiteY2" fmla="*/ 554831 h 554831"/>
                    <a:gd name="connsiteX3" fmla="*/ 383381 w 1950253"/>
                    <a:gd name="connsiteY3" fmla="*/ 554831 h 554831"/>
                    <a:gd name="connsiteX4" fmla="*/ 0 w 1950253"/>
                    <a:gd name="connsiteY4" fmla="*/ 0 h 554831"/>
                    <a:gd name="connsiteX0" fmla="*/ 2382 w 1952635"/>
                    <a:gd name="connsiteY0" fmla="*/ 0 h 671512"/>
                    <a:gd name="connsiteX1" fmla="*/ 1952635 w 1952635"/>
                    <a:gd name="connsiteY1" fmla="*/ 192881 h 671512"/>
                    <a:gd name="connsiteX2" fmla="*/ 1952635 w 1952635"/>
                    <a:gd name="connsiteY2" fmla="*/ 554831 h 671512"/>
                    <a:gd name="connsiteX3" fmla="*/ 0 w 1952635"/>
                    <a:gd name="connsiteY3" fmla="*/ 671512 h 671512"/>
                    <a:gd name="connsiteX4" fmla="*/ 2382 w 1952635"/>
                    <a:gd name="connsiteY4" fmla="*/ 0 h 671512"/>
                    <a:gd name="connsiteX0" fmla="*/ 2382 w 2012167"/>
                    <a:gd name="connsiteY0" fmla="*/ 0 h 671512"/>
                    <a:gd name="connsiteX1" fmla="*/ 1952635 w 2012167"/>
                    <a:gd name="connsiteY1" fmla="*/ 192881 h 671512"/>
                    <a:gd name="connsiteX2" fmla="*/ 2012167 w 2012167"/>
                    <a:gd name="connsiteY2" fmla="*/ 464343 h 671512"/>
                    <a:gd name="connsiteX3" fmla="*/ 0 w 2012167"/>
                    <a:gd name="connsiteY3" fmla="*/ 671512 h 671512"/>
                    <a:gd name="connsiteX4" fmla="*/ 2382 w 2012167"/>
                    <a:gd name="connsiteY4" fmla="*/ 0 h 671512"/>
                    <a:gd name="connsiteX0" fmla="*/ 2382 w 2012167"/>
                    <a:gd name="connsiteY0" fmla="*/ 0 h 671512"/>
                    <a:gd name="connsiteX1" fmla="*/ 1976447 w 2012167"/>
                    <a:gd name="connsiteY1" fmla="*/ 223838 h 671512"/>
                    <a:gd name="connsiteX2" fmla="*/ 2012167 w 2012167"/>
                    <a:gd name="connsiteY2" fmla="*/ 464343 h 671512"/>
                    <a:gd name="connsiteX3" fmla="*/ 0 w 2012167"/>
                    <a:gd name="connsiteY3" fmla="*/ 671512 h 671512"/>
                    <a:gd name="connsiteX4" fmla="*/ 2382 w 2012167"/>
                    <a:gd name="connsiteY4" fmla="*/ 0 h 671512"/>
                    <a:gd name="connsiteX0" fmla="*/ 2382 w 2012167"/>
                    <a:gd name="connsiteY0" fmla="*/ 0 h 671512"/>
                    <a:gd name="connsiteX1" fmla="*/ 1976447 w 2012167"/>
                    <a:gd name="connsiteY1" fmla="*/ 223838 h 671512"/>
                    <a:gd name="connsiteX2" fmla="*/ 2012167 w 2012167"/>
                    <a:gd name="connsiteY2" fmla="*/ 464343 h 671512"/>
                    <a:gd name="connsiteX3" fmla="*/ 0 w 2012167"/>
                    <a:gd name="connsiteY3" fmla="*/ 671512 h 671512"/>
                    <a:gd name="connsiteX4" fmla="*/ 2382 w 2012167"/>
                    <a:gd name="connsiteY4" fmla="*/ 0 h 671512"/>
                    <a:gd name="connsiteX0" fmla="*/ 2382 w 2012167"/>
                    <a:gd name="connsiteY0" fmla="*/ 0 h 671512"/>
                    <a:gd name="connsiteX1" fmla="*/ 1833572 w 2012167"/>
                    <a:gd name="connsiteY1" fmla="*/ 180976 h 671512"/>
                    <a:gd name="connsiteX2" fmla="*/ 2012167 w 2012167"/>
                    <a:gd name="connsiteY2" fmla="*/ 464343 h 671512"/>
                    <a:gd name="connsiteX3" fmla="*/ 0 w 2012167"/>
                    <a:gd name="connsiteY3" fmla="*/ 671512 h 671512"/>
                    <a:gd name="connsiteX4" fmla="*/ 2382 w 2012167"/>
                    <a:gd name="connsiteY4" fmla="*/ 0 h 671512"/>
                    <a:gd name="connsiteX0" fmla="*/ 2382 w 1833572"/>
                    <a:gd name="connsiteY0" fmla="*/ 0 h 671512"/>
                    <a:gd name="connsiteX1" fmla="*/ 1833572 w 1833572"/>
                    <a:gd name="connsiteY1" fmla="*/ 180976 h 671512"/>
                    <a:gd name="connsiteX2" fmla="*/ 1826430 w 1833572"/>
                    <a:gd name="connsiteY2" fmla="*/ 454818 h 671512"/>
                    <a:gd name="connsiteX3" fmla="*/ 0 w 1833572"/>
                    <a:gd name="connsiteY3" fmla="*/ 671512 h 671512"/>
                    <a:gd name="connsiteX4" fmla="*/ 2382 w 1833572"/>
                    <a:gd name="connsiteY4" fmla="*/ 0 h 671512"/>
                    <a:gd name="connsiteX0" fmla="*/ 2382 w 1835955"/>
                    <a:gd name="connsiteY0" fmla="*/ 0 h 671512"/>
                    <a:gd name="connsiteX1" fmla="*/ 1833572 w 1835955"/>
                    <a:gd name="connsiteY1" fmla="*/ 180976 h 671512"/>
                    <a:gd name="connsiteX2" fmla="*/ 1835955 w 1835955"/>
                    <a:gd name="connsiteY2" fmla="*/ 476249 h 671512"/>
                    <a:gd name="connsiteX3" fmla="*/ 0 w 1835955"/>
                    <a:gd name="connsiteY3" fmla="*/ 671512 h 671512"/>
                    <a:gd name="connsiteX4" fmla="*/ 2382 w 1835955"/>
                    <a:gd name="connsiteY4" fmla="*/ 0 h 671512"/>
                    <a:gd name="connsiteX0" fmla="*/ 2382 w 1835955"/>
                    <a:gd name="connsiteY0" fmla="*/ 0 h 671512"/>
                    <a:gd name="connsiteX1" fmla="*/ 1833572 w 1835955"/>
                    <a:gd name="connsiteY1" fmla="*/ 180976 h 671512"/>
                    <a:gd name="connsiteX2" fmla="*/ 1835955 w 1835955"/>
                    <a:gd name="connsiteY2" fmla="*/ 476249 h 671512"/>
                    <a:gd name="connsiteX3" fmla="*/ 0 w 1835955"/>
                    <a:gd name="connsiteY3" fmla="*/ 671512 h 671512"/>
                    <a:gd name="connsiteX4" fmla="*/ 2382 w 1835955"/>
                    <a:gd name="connsiteY4" fmla="*/ 0 h 671512"/>
                    <a:gd name="connsiteX0" fmla="*/ 2382 w 1835955"/>
                    <a:gd name="connsiteY0" fmla="*/ 0 h 671512"/>
                    <a:gd name="connsiteX1" fmla="*/ 1833572 w 1835955"/>
                    <a:gd name="connsiteY1" fmla="*/ 180976 h 671512"/>
                    <a:gd name="connsiteX2" fmla="*/ 1835955 w 1835955"/>
                    <a:gd name="connsiteY2" fmla="*/ 476249 h 671512"/>
                    <a:gd name="connsiteX3" fmla="*/ 0 w 1835955"/>
                    <a:gd name="connsiteY3" fmla="*/ 671512 h 671512"/>
                    <a:gd name="connsiteX4" fmla="*/ 2382 w 1835955"/>
                    <a:gd name="connsiteY4" fmla="*/ 0 h 671512"/>
                    <a:gd name="connsiteX0" fmla="*/ 2382 w 1835955"/>
                    <a:gd name="connsiteY0" fmla="*/ 0 h 671512"/>
                    <a:gd name="connsiteX1" fmla="*/ 1833572 w 1835955"/>
                    <a:gd name="connsiteY1" fmla="*/ 180976 h 671512"/>
                    <a:gd name="connsiteX2" fmla="*/ 1835955 w 1835955"/>
                    <a:gd name="connsiteY2" fmla="*/ 476249 h 671512"/>
                    <a:gd name="connsiteX3" fmla="*/ 0 w 1835955"/>
                    <a:gd name="connsiteY3" fmla="*/ 671512 h 671512"/>
                    <a:gd name="connsiteX4" fmla="*/ 2382 w 1835955"/>
                    <a:gd name="connsiteY4" fmla="*/ 0 h 671512"/>
                    <a:gd name="connsiteX0" fmla="*/ 2382 w 1835955"/>
                    <a:gd name="connsiteY0" fmla="*/ 0 h 671512"/>
                    <a:gd name="connsiteX1" fmla="*/ 1833572 w 1835955"/>
                    <a:gd name="connsiteY1" fmla="*/ 180976 h 671512"/>
                    <a:gd name="connsiteX2" fmla="*/ 1835955 w 1835955"/>
                    <a:gd name="connsiteY2" fmla="*/ 476249 h 671512"/>
                    <a:gd name="connsiteX3" fmla="*/ 0 w 1835955"/>
                    <a:gd name="connsiteY3" fmla="*/ 671512 h 671512"/>
                    <a:gd name="connsiteX4" fmla="*/ 2382 w 1835955"/>
                    <a:gd name="connsiteY4" fmla="*/ 0 h 671512"/>
                    <a:gd name="connsiteX0" fmla="*/ 2382 w 1833612"/>
                    <a:gd name="connsiteY0" fmla="*/ 0 h 671512"/>
                    <a:gd name="connsiteX1" fmla="*/ 1833572 w 1833612"/>
                    <a:gd name="connsiteY1" fmla="*/ 180976 h 671512"/>
                    <a:gd name="connsiteX2" fmla="*/ 1824049 w 1833612"/>
                    <a:gd name="connsiteY2" fmla="*/ 466724 h 671512"/>
                    <a:gd name="connsiteX3" fmla="*/ 0 w 1833612"/>
                    <a:gd name="connsiteY3" fmla="*/ 671512 h 671512"/>
                    <a:gd name="connsiteX4" fmla="*/ 2382 w 1833612"/>
                    <a:gd name="connsiteY4" fmla="*/ 0 h 671512"/>
                    <a:gd name="connsiteX0" fmla="*/ 2382 w 1833677"/>
                    <a:gd name="connsiteY0" fmla="*/ 0 h 671512"/>
                    <a:gd name="connsiteX1" fmla="*/ 1833572 w 1833677"/>
                    <a:gd name="connsiteY1" fmla="*/ 180976 h 671512"/>
                    <a:gd name="connsiteX2" fmla="*/ 1831193 w 1833677"/>
                    <a:gd name="connsiteY2" fmla="*/ 476249 h 671512"/>
                    <a:gd name="connsiteX3" fmla="*/ 0 w 1833677"/>
                    <a:gd name="connsiteY3" fmla="*/ 671512 h 671512"/>
                    <a:gd name="connsiteX4" fmla="*/ 2382 w 1833677"/>
                    <a:gd name="connsiteY4" fmla="*/ 0 h 671512"/>
                    <a:gd name="connsiteX0" fmla="*/ 2382 w 1833677"/>
                    <a:gd name="connsiteY0" fmla="*/ 0 h 671512"/>
                    <a:gd name="connsiteX1" fmla="*/ 1833572 w 1833677"/>
                    <a:gd name="connsiteY1" fmla="*/ 180976 h 671512"/>
                    <a:gd name="connsiteX2" fmla="*/ 1831193 w 1833677"/>
                    <a:gd name="connsiteY2" fmla="*/ 476249 h 671512"/>
                    <a:gd name="connsiteX3" fmla="*/ 0 w 1833677"/>
                    <a:gd name="connsiteY3" fmla="*/ 671512 h 671512"/>
                    <a:gd name="connsiteX4" fmla="*/ 2382 w 1833677"/>
                    <a:gd name="connsiteY4" fmla="*/ 0 h 671512"/>
                    <a:gd name="connsiteX0" fmla="*/ 2382 w 1833677"/>
                    <a:gd name="connsiteY0" fmla="*/ 0 h 671512"/>
                    <a:gd name="connsiteX1" fmla="*/ 1833572 w 1833677"/>
                    <a:gd name="connsiteY1" fmla="*/ 180976 h 671512"/>
                    <a:gd name="connsiteX2" fmla="*/ 1831193 w 1833677"/>
                    <a:gd name="connsiteY2" fmla="*/ 476249 h 671512"/>
                    <a:gd name="connsiteX3" fmla="*/ 0 w 1833677"/>
                    <a:gd name="connsiteY3" fmla="*/ 671512 h 671512"/>
                    <a:gd name="connsiteX4" fmla="*/ 2382 w 1833677"/>
                    <a:gd name="connsiteY4" fmla="*/ 0 h 671512"/>
                    <a:gd name="connsiteX0" fmla="*/ 2382 w 1833677"/>
                    <a:gd name="connsiteY0" fmla="*/ 0 h 671512"/>
                    <a:gd name="connsiteX1" fmla="*/ 1833572 w 1833677"/>
                    <a:gd name="connsiteY1" fmla="*/ 180976 h 671512"/>
                    <a:gd name="connsiteX2" fmla="*/ 1831193 w 1833677"/>
                    <a:gd name="connsiteY2" fmla="*/ 476249 h 671512"/>
                    <a:gd name="connsiteX3" fmla="*/ 0 w 1833677"/>
                    <a:gd name="connsiteY3" fmla="*/ 671512 h 671512"/>
                    <a:gd name="connsiteX4" fmla="*/ 2382 w 1833677"/>
                    <a:gd name="connsiteY4" fmla="*/ 0 h 671512"/>
                    <a:gd name="connsiteX0" fmla="*/ 2382 w 1833677"/>
                    <a:gd name="connsiteY0" fmla="*/ 0 h 671512"/>
                    <a:gd name="connsiteX1" fmla="*/ 1833572 w 1833677"/>
                    <a:gd name="connsiteY1" fmla="*/ 180976 h 671512"/>
                    <a:gd name="connsiteX2" fmla="*/ 1831193 w 1833677"/>
                    <a:gd name="connsiteY2" fmla="*/ 476249 h 671512"/>
                    <a:gd name="connsiteX3" fmla="*/ 0 w 1833677"/>
                    <a:gd name="connsiteY3" fmla="*/ 671512 h 671512"/>
                    <a:gd name="connsiteX4" fmla="*/ 2382 w 1833677"/>
                    <a:gd name="connsiteY4" fmla="*/ 0 h 671512"/>
                    <a:gd name="connsiteX0" fmla="*/ 0 w 1838438"/>
                    <a:gd name="connsiteY0" fmla="*/ 0 h 676274"/>
                    <a:gd name="connsiteX1" fmla="*/ 1838333 w 1838438"/>
                    <a:gd name="connsiteY1" fmla="*/ 185738 h 676274"/>
                    <a:gd name="connsiteX2" fmla="*/ 1835954 w 1838438"/>
                    <a:gd name="connsiteY2" fmla="*/ 481011 h 676274"/>
                    <a:gd name="connsiteX3" fmla="*/ 4761 w 1838438"/>
                    <a:gd name="connsiteY3" fmla="*/ 676274 h 676274"/>
                    <a:gd name="connsiteX4" fmla="*/ 0 w 1838438"/>
                    <a:gd name="connsiteY4" fmla="*/ 0 h 676274"/>
                    <a:gd name="connsiteX0" fmla="*/ 0 w 1838438"/>
                    <a:gd name="connsiteY0" fmla="*/ 0 h 676274"/>
                    <a:gd name="connsiteX1" fmla="*/ 1838333 w 1838438"/>
                    <a:gd name="connsiteY1" fmla="*/ 185738 h 676274"/>
                    <a:gd name="connsiteX2" fmla="*/ 1835954 w 1838438"/>
                    <a:gd name="connsiteY2" fmla="*/ 481011 h 676274"/>
                    <a:gd name="connsiteX3" fmla="*/ 4761 w 1838438"/>
                    <a:gd name="connsiteY3" fmla="*/ 676274 h 676274"/>
                    <a:gd name="connsiteX4" fmla="*/ 0 w 1838438"/>
                    <a:gd name="connsiteY4" fmla="*/ 0 h 676274"/>
                    <a:gd name="connsiteX0" fmla="*/ 0 w 1838438"/>
                    <a:gd name="connsiteY0" fmla="*/ 0 h 676274"/>
                    <a:gd name="connsiteX1" fmla="*/ 1838333 w 1838438"/>
                    <a:gd name="connsiteY1" fmla="*/ 185738 h 676274"/>
                    <a:gd name="connsiteX2" fmla="*/ 1835954 w 1838438"/>
                    <a:gd name="connsiteY2" fmla="*/ 481011 h 676274"/>
                    <a:gd name="connsiteX3" fmla="*/ 4761 w 1838438"/>
                    <a:gd name="connsiteY3" fmla="*/ 676274 h 676274"/>
                    <a:gd name="connsiteX4" fmla="*/ 0 w 1838438"/>
                    <a:gd name="connsiteY4" fmla="*/ 0 h 676274"/>
                    <a:gd name="connsiteX0" fmla="*/ 0 w 1838438"/>
                    <a:gd name="connsiteY0" fmla="*/ 0 h 676274"/>
                    <a:gd name="connsiteX1" fmla="*/ 1838333 w 1838438"/>
                    <a:gd name="connsiteY1" fmla="*/ 185738 h 676274"/>
                    <a:gd name="connsiteX2" fmla="*/ 1835954 w 1838438"/>
                    <a:gd name="connsiteY2" fmla="*/ 481011 h 676274"/>
                    <a:gd name="connsiteX3" fmla="*/ 4761 w 1838438"/>
                    <a:gd name="connsiteY3" fmla="*/ 676274 h 676274"/>
                    <a:gd name="connsiteX4" fmla="*/ 0 w 1838438"/>
                    <a:gd name="connsiteY4" fmla="*/ 0 h 676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438" h="676274">
                      <a:moveTo>
                        <a:pt x="0" y="0"/>
                      </a:moveTo>
                      <a:cubicBezTo>
                        <a:pt x="491334" y="48419"/>
                        <a:pt x="1113638" y="158751"/>
                        <a:pt x="1838333" y="185738"/>
                      </a:cubicBezTo>
                      <a:cubicBezTo>
                        <a:pt x="1839127" y="284162"/>
                        <a:pt x="1835160" y="382587"/>
                        <a:pt x="1835954" y="481011"/>
                      </a:cubicBezTo>
                      <a:cubicBezTo>
                        <a:pt x="1225556" y="546099"/>
                        <a:pt x="958059" y="532605"/>
                        <a:pt x="4761" y="67627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F7B1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46" name="Group 145"/>
                <p:cNvGrpSpPr/>
                <p:nvPr/>
              </p:nvGrpSpPr>
              <p:grpSpPr>
                <a:xfrm>
                  <a:off x="1141143" y="3631219"/>
                  <a:ext cx="722644" cy="701386"/>
                  <a:chOff x="1732328" y="5048090"/>
                  <a:chExt cx="513192" cy="503078"/>
                </a:xfrm>
              </p:grpSpPr>
              <p:sp>
                <p:nvSpPr>
                  <p:cNvPr id="147" name="Oval 146"/>
                  <p:cNvSpPr/>
                  <p:nvPr/>
                </p:nvSpPr>
                <p:spPr>
                  <a:xfrm>
                    <a:off x="1732328" y="5048090"/>
                    <a:ext cx="513192" cy="503078"/>
                  </a:xfrm>
                  <a:prstGeom prst="ellipse">
                    <a:avLst/>
                  </a:prstGeom>
                  <a:solidFill>
                    <a:srgbClr val="F29744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48" name="Oval 147"/>
                  <p:cNvSpPr/>
                  <p:nvPr/>
                </p:nvSpPr>
                <p:spPr>
                  <a:xfrm>
                    <a:off x="1759697" y="5074920"/>
                    <a:ext cx="458454" cy="449418"/>
                  </a:xfrm>
                  <a:prstGeom prst="ellipse">
                    <a:avLst/>
                  </a:prstGeom>
                  <a:solidFill>
                    <a:srgbClr val="F5AB67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130" name="Group 129"/>
              <p:cNvGrpSpPr/>
              <p:nvPr/>
            </p:nvGrpSpPr>
            <p:grpSpPr>
              <a:xfrm flipH="1">
                <a:off x="5603505" y="2369533"/>
                <a:ext cx="1931308" cy="1164242"/>
                <a:chOff x="1803343" y="2517355"/>
                <a:chExt cx="1755741" cy="1058406"/>
              </a:xfrm>
            </p:grpSpPr>
            <p:sp>
              <p:nvSpPr>
                <p:cNvPr id="141" name="Rectangle 8"/>
                <p:cNvSpPr/>
                <p:nvPr/>
              </p:nvSpPr>
              <p:spPr>
                <a:xfrm rot="18496128">
                  <a:off x="2442824" y="2459502"/>
                  <a:ext cx="514409" cy="1718110"/>
                </a:xfrm>
                <a:custGeom>
                  <a:avLst/>
                  <a:gdLst>
                    <a:gd name="connsiteX0" fmla="*/ 0 w 352425"/>
                    <a:gd name="connsiteY0" fmla="*/ 0 h 838200"/>
                    <a:gd name="connsiteX1" fmla="*/ 352425 w 352425"/>
                    <a:gd name="connsiteY1" fmla="*/ 0 h 838200"/>
                    <a:gd name="connsiteX2" fmla="*/ 352425 w 352425"/>
                    <a:gd name="connsiteY2" fmla="*/ 838200 h 838200"/>
                    <a:gd name="connsiteX3" fmla="*/ 0 w 352425"/>
                    <a:gd name="connsiteY3" fmla="*/ 838200 h 838200"/>
                    <a:gd name="connsiteX4" fmla="*/ 0 w 352425"/>
                    <a:gd name="connsiteY4" fmla="*/ 0 h 838200"/>
                    <a:gd name="connsiteX0" fmla="*/ 0 w 440327"/>
                    <a:gd name="connsiteY0" fmla="*/ 0 h 1472513"/>
                    <a:gd name="connsiteX1" fmla="*/ 352425 w 440327"/>
                    <a:gd name="connsiteY1" fmla="*/ 0 h 1472513"/>
                    <a:gd name="connsiteX2" fmla="*/ 440327 w 440327"/>
                    <a:gd name="connsiteY2" fmla="*/ 1472513 h 1472513"/>
                    <a:gd name="connsiteX3" fmla="*/ 0 w 440327"/>
                    <a:gd name="connsiteY3" fmla="*/ 838200 h 1472513"/>
                    <a:gd name="connsiteX4" fmla="*/ 0 w 440327"/>
                    <a:gd name="connsiteY4" fmla="*/ 0 h 1472513"/>
                    <a:gd name="connsiteX0" fmla="*/ 0 w 440327"/>
                    <a:gd name="connsiteY0" fmla="*/ 0 h 1564351"/>
                    <a:gd name="connsiteX1" fmla="*/ 352425 w 440327"/>
                    <a:gd name="connsiteY1" fmla="*/ 0 h 1564351"/>
                    <a:gd name="connsiteX2" fmla="*/ 440327 w 440327"/>
                    <a:gd name="connsiteY2" fmla="*/ 1472513 h 1564351"/>
                    <a:gd name="connsiteX3" fmla="*/ 248307 w 440327"/>
                    <a:gd name="connsiteY3" fmla="*/ 1564351 h 1564351"/>
                    <a:gd name="connsiteX4" fmla="*/ 0 w 440327"/>
                    <a:gd name="connsiteY4" fmla="*/ 0 h 1564351"/>
                    <a:gd name="connsiteX0" fmla="*/ 0 w 440327"/>
                    <a:gd name="connsiteY0" fmla="*/ 5483 h 1569834"/>
                    <a:gd name="connsiteX1" fmla="*/ 420891 w 440327"/>
                    <a:gd name="connsiteY1" fmla="*/ 0 h 1569834"/>
                    <a:gd name="connsiteX2" fmla="*/ 440327 w 440327"/>
                    <a:gd name="connsiteY2" fmla="*/ 1477996 h 1569834"/>
                    <a:gd name="connsiteX3" fmla="*/ 248307 w 440327"/>
                    <a:gd name="connsiteY3" fmla="*/ 1569834 h 1569834"/>
                    <a:gd name="connsiteX4" fmla="*/ 0 w 440327"/>
                    <a:gd name="connsiteY4" fmla="*/ 5483 h 1569834"/>
                    <a:gd name="connsiteX0" fmla="*/ 0 w 464566"/>
                    <a:gd name="connsiteY0" fmla="*/ 0 h 1718110"/>
                    <a:gd name="connsiteX1" fmla="*/ 445130 w 464566"/>
                    <a:gd name="connsiteY1" fmla="*/ 148276 h 1718110"/>
                    <a:gd name="connsiteX2" fmla="*/ 464566 w 464566"/>
                    <a:gd name="connsiteY2" fmla="*/ 1626272 h 1718110"/>
                    <a:gd name="connsiteX3" fmla="*/ 272546 w 464566"/>
                    <a:gd name="connsiteY3" fmla="*/ 1718110 h 1718110"/>
                    <a:gd name="connsiteX4" fmla="*/ 0 w 464566"/>
                    <a:gd name="connsiteY4" fmla="*/ 0 h 1718110"/>
                    <a:gd name="connsiteX0" fmla="*/ 45991 w 510557"/>
                    <a:gd name="connsiteY0" fmla="*/ 0 h 1718110"/>
                    <a:gd name="connsiteX1" fmla="*/ 491121 w 510557"/>
                    <a:gd name="connsiteY1" fmla="*/ 148276 h 1718110"/>
                    <a:gd name="connsiteX2" fmla="*/ 510557 w 510557"/>
                    <a:gd name="connsiteY2" fmla="*/ 1626272 h 1718110"/>
                    <a:gd name="connsiteX3" fmla="*/ 318537 w 510557"/>
                    <a:gd name="connsiteY3" fmla="*/ 1718110 h 1718110"/>
                    <a:gd name="connsiteX4" fmla="*/ 45991 w 510557"/>
                    <a:gd name="connsiteY4" fmla="*/ 0 h 1718110"/>
                    <a:gd name="connsiteX0" fmla="*/ 49843 w 514409"/>
                    <a:gd name="connsiteY0" fmla="*/ 0 h 1718110"/>
                    <a:gd name="connsiteX1" fmla="*/ 494973 w 514409"/>
                    <a:gd name="connsiteY1" fmla="*/ 148276 h 1718110"/>
                    <a:gd name="connsiteX2" fmla="*/ 514409 w 514409"/>
                    <a:gd name="connsiteY2" fmla="*/ 1626272 h 1718110"/>
                    <a:gd name="connsiteX3" fmla="*/ 322389 w 514409"/>
                    <a:gd name="connsiteY3" fmla="*/ 1718110 h 1718110"/>
                    <a:gd name="connsiteX4" fmla="*/ 49843 w 514409"/>
                    <a:gd name="connsiteY4" fmla="*/ 0 h 1718110"/>
                    <a:gd name="connsiteX0" fmla="*/ 49843 w 514409"/>
                    <a:gd name="connsiteY0" fmla="*/ 0 h 1718110"/>
                    <a:gd name="connsiteX1" fmla="*/ 494973 w 514409"/>
                    <a:gd name="connsiteY1" fmla="*/ 148276 h 1718110"/>
                    <a:gd name="connsiteX2" fmla="*/ 514409 w 514409"/>
                    <a:gd name="connsiteY2" fmla="*/ 1626272 h 1718110"/>
                    <a:gd name="connsiteX3" fmla="*/ 322389 w 514409"/>
                    <a:gd name="connsiteY3" fmla="*/ 1718110 h 1718110"/>
                    <a:gd name="connsiteX4" fmla="*/ 49843 w 514409"/>
                    <a:gd name="connsiteY4" fmla="*/ 0 h 1718110"/>
                    <a:gd name="connsiteX0" fmla="*/ 49843 w 514409"/>
                    <a:gd name="connsiteY0" fmla="*/ 0 h 1718110"/>
                    <a:gd name="connsiteX1" fmla="*/ 494973 w 514409"/>
                    <a:gd name="connsiteY1" fmla="*/ 148276 h 1718110"/>
                    <a:gd name="connsiteX2" fmla="*/ 514409 w 514409"/>
                    <a:gd name="connsiteY2" fmla="*/ 1626272 h 1718110"/>
                    <a:gd name="connsiteX3" fmla="*/ 322389 w 514409"/>
                    <a:gd name="connsiteY3" fmla="*/ 1718110 h 1718110"/>
                    <a:gd name="connsiteX4" fmla="*/ 49843 w 514409"/>
                    <a:gd name="connsiteY4" fmla="*/ 0 h 17181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4409" h="1718110">
                      <a:moveTo>
                        <a:pt x="49843" y="0"/>
                      </a:moveTo>
                      <a:lnTo>
                        <a:pt x="494973" y="148276"/>
                      </a:lnTo>
                      <a:cubicBezTo>
                        <a:pt x="242145" y="927392"/>
                        <a:pt x="469663" y="1400369"/>
                        <a:pt x="514409" y="1626272"/>
                      </a:cubicBezTo>
                      <a:lnTo>
                        <a:pt x="322389" y="1718110"/>
                      </a:lnTo>
                      <a:cubicBezTo>
                        <a:pt x="190719" y="1405084"/>
                        <a:pt x="-120754" y="791083"/>
                        <a:pt x="49843" y="0"/>
                      </a:cubicBezTo>
                      <a:close/>
                    </a:path>
                  </a:pathLst>
                </a:custGeom>
                <a:solidFill>
                  <a:srgbClr val="2D99E3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42" name="Group 141"/>
                <p:cNvGrpSpPr/>
                <p:nvPr/>
              </p:nvGrpSpPr>
              <p:grpSpPr>
                <a:xfrm>
                  <a:off x="1803343" y="2517355"/>
                  <a:ext cx="500036" cy="485326"/>
                  <a:chOff x="1732328" y="5048090"/>
                  <a:chExt cx="513192" cy="503078"/>
                </a:xfrm>
              </p:grpSpPr>
              <p:sp>
                <p:nvSpPr>
                  <p:cNvPr id="143" name="Oval 142"/>
                  <p:cNvSpPr/>
                  <p:nvPr/>
                </p:nvSpPr>
                <p:spPr>
                  <a:xfrm>
                    <a:off x="1732328" y="5048090"/>
                    <a:ext cx="513192" cy="503078"/>
                  </a:xfrm>
                  <a:prstGeom prst="ellipse">
                    <a:avLst/>
                  </a:prstGeom>
                  <a:solidFill>
                    <a:srgbClr val="52ABE8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44" name="Oval 143"/>
                  <p:cNvSpPr/>
                  <p:nvPr/>
                </p:nvSpPr>
                <p:spPr>
                  <a:xfrm>
                    <a:off x="1759697" y="5074920"/>
                    <a:ext cx="458454" cy="449418"/>
                  </a:xfrm>
                  <a:prstGeom prst="ellipse">
                    <a:avLst/>
                  </a:prstGeom>
                  <a:solidFill>
                    <a:srgbClr val="8DC7EF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131" name="Group 130"/>
              <p:cNvGrpSpPr/>
              <p:nvPr/>
            </p:nvGrpSpPr>
            <p:grpSpPr>
              <a:xfrm flipH="1">
                <a:off x="5364593" y="2188658"/>
                <a:ext cx="1321077" cy="893214"/>
                <a:chOff x="2575295" y="2352923"/>
                <a:chExt cx="1200983" cy="812016"/>
              </a:xfrm>
            </p:grpSpPr>
            <p:sp>
              <p:nvSpPr>
                <p:cNvPr id="137" name="Rectangle 4"/>
                <p:cNvSpPr/>
                <p:nvPr/>
              </p:nvSpPr>
              <p:spPr>
                <a:xfrm rot="18663981">
                  <a:off x="2943428" y="2332088"/>
                  <a:ext cx="464718" cy="1200983"/>
                </a:xfrm>
                <a:custGeom>
                  <a:avLst/>
                  <a:gdLst>
                    <a:gd name="connsiteX0" fmla="*/ 0 w 297585"/>
                    <a:gd name="connsiteY0" fmla="*/ 0 h 1033434"/>
                    <a:gd name="connsiteX1" fmla="*/ 297585 w 297585"/>
                    <a:gd name="connsiteY1" fmla="*/ 0 h 1033434"/>
                    <a:gd name="connsiteX2" fmla="*/ 297585 w 297585"/>
                    <a:gd name="connsiteY2" fmla="*/ 1033434 h 1033434"/>
                    <a:gd name="connsiteX3" fmla="*/ 0 w 297585"/>
                    <a:gd name="connsiteY3" fmla="*/ 1033434 h 1033434"/>
                    <a:gd name="connsiteX4" fmla="*/ 0 w 297585"/>
                    <a:gd name="connsiteY4" fmla="*/ 0 h 1033434"/>
                    <a:gd name="connsiteX0" fmla="*/ 0 w 470799"/>
                    <a:gd name="connsiteY0" fmla="*/ 0 h 1033434"/>
                    <a:gd name="connsiteX1" fmla="*/ 470799 w 470799"/>
                    <a:gd name="connsiteY1" fmla="*/ 46425 h 1033434"/>
                    <a:gd name="connsiteX2" fmla="*/ 297585 w 470799"/>
                    <a:gd name="connsiteY2" fmla="*/ 1033434 h 1033434"/>
                    <a:gd name="connsiteX3" fmla="*/ 0 w 470799"/>
                    <a:gd name="connsiteY3" fmla="*/ 1033434 h 1033434"/>
                    <a:gd name="connsiteX4" fmla="*/ 0 w 470799"/>
                    <a:gd name="connsiteY4" fmla="*/ 0 h 1033434"/>
                    <a:gd name="connsiteX0" fmla="*/ 0 w 470799"/>
                    <a:gd name="connsiteY0" fmla="*/ 0 h 1092464"/>
                    <a:gd name="connsiteX1" fmla="*/ 470799 w 470799"/>
                    <a:gd name="connsiteY1" fmla="*/ 46425 h 1092464"/>
                    <a:gd name="connsiteX2" fmla="*/ 291609 w 470799"/>
                    <a:gd name="connsiteY2" fmla="*/ 1092464 h 1092464"/>
                    <a:gd name="connsiteX3" fmla="*/ 0 w 470799"/>
                    <a:gd name="connsiteY3" fmla="*/ 1033434 h 1092464"/>
                    <a:gd name="connsiteX4" fmla="*/ 0 w 470799"/>
                    <a:gd name="connsiteY4" fmla="*/ 0 h 1092464"/>
                    <a:gd name="connsiteX0" fmla="*/ 95604 w 470799"/>
                    <a:gd name="connsiteY0" fmla="*/ 0 h 1172176"/>
                    <a:gd name="connsiteX1" fmla="*/ 470799 w 470799"/>
                    <a:gd name="connsiteY1" fmla="*/ 126137 h 1172176"/>
                    <a:gd name="connsiteX2" fmla="*/ 291609 w 470799"/>
                    <a:gd name="connsiteY2" fmla="*/ 1172176 h 1172176"/>
                    <a:gd name="connsiteX3" fmla="*/ 0 w 470799"/>
                    <a:gd name="connsiteY3" fmla="*/ 1113146 h 1172176"/>
                    <a:gd name="connsiteX4" fmla="*/ 95604 w 470799"/>
                    <a:gd name="connsiteY4" fmla="*/ 0 h 1172176"/>
                    <a:gd name="connsiteX0" fmla="*/ 30897 w 406092"/>
                    <a:gd name="connsiteY0" fmla="*/ 0 h 1203881"/>
                    <a:gd name="connsiteX1" fmla="*/ 406092 w 406092"/>
                    <a:gd name="connsiteY1" fmla="*/ 126137 h 1203881"/>
                    <a:gd name="connsiteX2" fmla="*/ 226902 w 406092"/>
                    <a:gd name="connsiteY2" fmla="*/ 1172176 h 1203881"/>
                    <a:gd name="connsiteX3" fmla="*/ 0 w 406092"/>
                    <a:gd name="connsiteY3" fmla="*/ 1203881 h 1203881"/>
                    <a:gd name="connsiteX4" fmla="*/ 30897 w 406092"/>
                    <a:gd name="connsiteY4" fmla="*/ 0 h 1203881"/>
                    <a:gd name="connsiteX0" fmla="*/ 67800 w 442995"/>
                    <a:gd name="connsiteY0" fmla="*/ 0 h 1203881"/>
                    <a:gd name="connsiteX1" fmla="*/ 442995 w 442995"/>
                    <a:gd name="connsiteY1" fmla="*/ 126137 h 1203881"/>
                    <a:gd name="connsiteX2" fmla="*/ 263805 w 442995"/>
                    <a:gd name="connsiteY2" fmla="*/ 1172176 h 1203881"/>
                    <a:gd name="connsiteX3" fmla="*/ 36903 w 442995"/>
                    <a:gd name="connsiteY3" fmla="*/ 1203881 h 1203881"/>
                    <a:gd name="connsiteX4" fmla="*/ 67800 w 442995"/>
                    <a:gd name="connsiteY4" fmla="*/ 0 h 1203881"/>
                    <a:gd name="connsiteX0" fmla="*/ 62295 w 437490"/>
                    <a:gd name="connsiteY0" fmla="*/ 0 h 1200983"/>
                    <a:gd name="connsiteX1" fmla="*/ 437490 w 437490"/>
                    <a:gd name="connsiteY1" fmla="*/ 126137 h 1200983"/>
                    <a:gd name="connsiteX2" fmla="*/ 258300 w 437490"/>
                    <a:gd name="connsiteY2" fmla="*/ 1172176 h 1200983"/>
                    <a:gd name="connsiteX3" fmla="*/ 38348 w 437490"/>
                    <a:gd name="connsiteY3" fmla="*/ 1200983 h 1200983"/>
                    <a:gd name="connsiteX4" fmla="*/ 62295 w 437490"/>
                    <a:gd name="connsiteY4" fmla="*/ 0 h 1200983"/>
                    <a:gd name="connsiteX0" fmla="*/ 85150 w 460345"/>
                    <a:gd name="connsiteY0" fmla="*/ 0 h 1200983"/>
                    <a:gd name="connsiteX1" fmla="*/ 460345 w 460345"/>
                    <a:gd name="connsiteY1" fmla="*/ 126137 h 1200983"/>
                    <a:gd name="connsiteX2" fmla="*/ 281155 w 460345"/>
                    <a:gd name="connsiteY2" fmla="*/ 1172176 h 1200983"/>
                    <a:gd name="connsiteX3" fmla="*/ 61203 w 460345"/>
                    <a:gd name="connsiteY3" fmla="*/ 1200983 h 1200983"/>
                    <a:gd name="connsiteX4" fmla="*/ 85150 w 460345"/>
                    <a:gd name="connsiteY4" fmla="*/ 0 h 1200983"/>
                    <a:gd name="connsiteX0" fmla="*/ 89523 w 464718"/>
                    <a:gd name="connsiteY0" fmla="*/ 0 h 1200983"/>
                    <a:gd name="connsiteX1" fmla="*/ 464718 w 464718"/>
                    <a:gd name="connsiteY1" fmla="*/ 126137 h 1200983"/>
                    <a:gd name="connsiteX2" fmla="*/ 285528 w 464718"/>
                    <a:gd name="connsiteY2" fmla="*/ 1172176 h 1200983"/>
                    <a:gd name="connsiteX3" fmla="*/ 65576 w 464718"/>
                    <a:gd name="connsiteY3" fmla="*/ 1200983 h 1200983"/>
                    <a:gd name="connsiteX4" fmla="*/ 89523 w 464718"/>
                    <a:gd name="connsiteY4" fmla="*/ 0 h 1200983"/>
                    <a:gd name="connsiteX0" fmla="*/ 89523 w 464718"/>
                    <a:gd name="connsiteY0" fmla="*/ 0 h 1200983"/>
                    <a:gd name="connsiteX1" fmla="*/ 464718 w 464718"/>
                    <a:gd name="connsiteY1" fmla="*/ 126137 h 1200983"/>
                    <a:gd name="connsiteX2" fmla="*/ 285528 w 464718"/>
                    <a:gd name="connsiteY2" fmla="*/ 1172176 h 1200983"/>
                    <a:gd name="connsiteX3" fmla="*/ 65576 w 464718"/>
                    <a:gd name="connsiteY3" fmla="*/ 1200983 h 1200983"/>
                    <a:gd name="connsiteX4" fmla="*/ 89523 w 464718"/>
                    <a:gd name="connsiteY4" fmla="*/ 0 h 1200983"/>
                    <a:gd name="connsiteX0" fmla="*/ 89523 w 464718"/>
                    <a:gd name="connsiteY0" fmla="*/ 0 h 1200983"/>
                    <a:gd name="connsiteX1" fmla="*/ 464718 w 464718"/>
                    <a:gd name="connsiteY1" fmla="*/ 126137 h 1200983"/>
                    <a:gd name="connsiteX2" fmla="*/ 285528 w 464718"/>
                    <a:gd name="connsiteY2" fmla="*/ 1172176 h 1200983"/>
                    <a:gd name="connsiteX3" fmla="*/ 65576 w 464718"/>
                    <a:gd name="connsiteY3" fmla="*/ 1200983 h 1200983"/>
                    <a:gd name="connsiteX4" fmla="*/ 89523 w 464718"/>
                    <a:gd name="connsiteY4" fmla="*/ 0 h 1200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4718" h="1200983">
                      <a:moveTo>
                        <a:pt x="89523" y="0"/>
                      </a:moveTo>
                      <a:lnTo>
                        <a:pt x="464718" y="126137"/>
                      </a:lnTo>
                      <a:cubicBezTo>
                        <a:pt x="245915" y="701855"/>
                        <a:pt x="269054" y="949902"/>
                        <a:pt x="285528" y="1172176"/>
                      </a:cubicBezTo>
                      <a:lnTo>
                        <a:pt x="65576" y="1200983"/>
                      </a:lnTo>
                      <a:cubicBezTo>
                        <a:pt x="-28696" y="786747"/>
                        <a:pt x="-21851" y="423035"/>
                        <a:pt x="89523" y="0"/>
                      </a:cubicBezTo>
                      <a:close/>
                    </a:path>
                  </a:pathLst>
                </a:custGeom>
                <a:solidFill>
                  <a:srgbClr val="3C5B9B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aseline="-25000"/>
                </a:p>
              </p:txBody>
            </p:sp>
            <p:grpSp>
              <p:nvGrpSpPr>
                <p:cNvPr id="138" name="Group 137"/>
                <p:cNvGrpSpPr/>
                <p:nvPr/>
              </p:nvGrpSpPr>
              <p:grpSpPr>
                <a:xfrm>
                  <a:off x="2603838" y="2352923"/>
                  <a:ext cx="406973" cy="395001"/>
                  <a:chOff x="1732328" y="5048090"/>
                  <a:chExt cx="513192" cy="503078"/>
                </a:xfrm>
              </p:grpSpPr>
              <p:sp>
                <p:nvSpPr>
                  <p:cNvPr id="139" name="Oval 138"/>
                  <p:cNvSpPr/>
                  <p:nvPr/>
                </p:nvSpPr>
                <p:spPr>
                  <a:xfrm>
                    <a:off x="1732328" y="5048090"/>
                    <a:ext cx="513192" cy="503078"/>
                  </a:xfrm>
                  <a:prstGeom prst="ellipse">
                    <a:avLst/>
                  </a:prstGeom>
                  <a:solidFill>
                    <a:srgbClr val="5679BE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40" name="Oval 139"/>
                  <p:cNvSpPr/>
                  <p:nvPr/>
                </p:nvSpPr>
                <p:spPr>
                  <a:xfrm>
                    <a:off x="1759697" y="5074920"/>
                    <a:ext cx="458454" cy="449418"/>
                  </a:xfrm>
                  <a:prstGeom prst="ellipse">
                    <a:avLst/>
                  </a:prstGeom>
                  <a:solidFill>
                    <a:srgbClr val="869FD0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132" name="Group 131"/>
              <p:cNvGrpSpPr/>
              <p:nvPr/>
            </p:nvGrpSpPr>
            <p:grpSpPr>
              <a:xfrm flipH="1">
                <a:off x="5156281" y="2161310"/>
                <a:ext cx="664744" cy="935050"/>
                <a:chOff x="3361338" y="2328061"/>
                <a:chExt cx="604315" cy="850049"/>
              </a:xfrm>
            </p:grpSpPr>
            <p:sp>
              <p:nvSpPr>
                <p:cNvPr id="133" name="Rectangle 6"/>
                <p:cNvSpPr/>
                <p:nvPr/>
              </p:nvSpPr>
              <p:spPr>
                <a:xfrm>
                  <a:off x="3380860" y="2487548"/>
                  <a:ext cx="584793" cy="690562"/>
                </a:xfrm>
                <a:custGeom>
                  <a:avLst/>
                  <a:gdLst>
                    <a:gd name="connsiteX0" fmla="*/ 0 w 287135"/>
                    <a:gd name="connsiteY0" fmla="*/ 0 h 526256"/>
                    <a:gd name="connsiteX1" fmla="*/ 287135 w 287135"/>
                    <a:gd name="connsiteY1" fmla="*/ 0 h 526256"/>
                    <a:gd name="connsiteX2" fmla="*/ 287135 w 287135"/>
                    <a:gd name="connsiteY2" fmla="*/ 526256 h 526256"/>
                    <a:gd name="connsiteX3" fmla="*/ 0 w 287135"/>
                    <a:gd name="connsiteY3" fmla="*/ 526256 h 526256"/>
                    <a:gd name="connsiteX4" fmla="*/ 0 w 287135"/>
                    <a:gd name="connsiteY4" fmla="*/ 0 h 526256"/>
                    <a:gd name="connsiteX0" fmla="*/ 0 w 339523"/>
                    <a:gd name="connsiteY0" fmla="*/ 59531 h 585787"/>
                    <a:gd name="connsiteX1" fmla="*/ 339523 w 339523"/>
                    <a:gd name="connsiteY1" fmla="*/ 0 h 585787"/>
                    <a:gd name="connsiteX2" fmla="*/ 287135 w 339523"/>
                    <a:gd name="connsiteY2" fmla="*/ 585787 h 585787"/>
                    <a:gd name="connsiteX3" fmla="*/ 0 w 339523"/>
                    <a:gd name="connsiteY3" fmla="*/ 585787 h 585787"/>
                    <a:gd name="connsiteX4" fmla="*/ 0 w 339523"/>
                    <a:gd name="connsiteY4" fmla="*/ 59531 h 585787"/>
                    <a:gd name="connsiteX0" fmla="*/ 0 w 549073"/>
                    <a:gd name="connsiteY0" fmla="*/ 59531 h 585787"/>
                    <a:gd name="connsiteX1" fmla="*/ 339523 w 549073"/>
                    <a:gd name="connsiteY1" fmla="*/ 0 h 585787"/>
                    <a:gd name="connsiteX2" fmla="*/ 549073 w 549073"/>
                    <a:gd name="connsiteY2" fmla="*/ 547687 h 585787"/>
                    <a:gd name="connsiteX3" fmla="*/ 0 w 549073"/>
                    <a:gd name="connsiteY3" fmla="*/ 585787 h 585787"/>
                    <a:gd name="connsiteX4" fmla="*/ 0 w 549073"/>
                    <a:gd name="connsiteY4" fmla="*/ 59531 h 585787"/>
                    <a:gd name="connsiteX0" fmla="*/ 0 w 549073"/>
                    <a:gd name="connsiteY0" fmla="*/ 59531 h 695325"/>
                    <a:gd name="connsiteX1" fmla="*/ 339523 w 549073"/>
                    <a:gd name="connsiteY1" fmla="*/ 0 h 695325"/>
                    <a:gd name="connsiteX2" fmla="*/ 549073 w 549073"/>
                    <a:gd name="connsiteY2" fmla="*/ 547687 h 695325"/>
                    <a:gd name="connsiteX3" fmla="*/ 333375 w 549073"/>
                    <a:gd name="connsiteY3" fmla="*/ 695325 h 695325"/>
                    <a:gd name="connsiteX4" fmla="*/ 0 w 549073"/>
                    <a:gd name="connsiteY4" fmla="*/ 59531 h 695325"/>
                    <a:gd name="connsiteX0" fmla="*/ 0 w 591936"/>
                    <a:gd name="connsiteY0" fmla="*/ 111918 h 695325"/>
                    <a:gd name="connsiteX1" fmla="*/ 382386 w 591936"/>
                    <a:gd name="connsiteY1" fmla="*/ 0 h 695325"/>
                    <a:gd name="connsiteX2" fmla="*/ 591936 w 591936"/>
                    <a:gd name="connsiteY2" fmla="*/ 547687 h 695325"/>
                    <a:gd name="connsiteX3" fmla="*/ 376238 w 591936"/>
                    <a:gd name="connsiteY3" fmla="*/ 695325 h 695325"/>
                    <a:gd name="connsiteX4" fmla="*/ 0 w 591936"/>
                    <a:gd name="connsiteY4" fmla="*/ 111918 h 695325"/>
                    <a:gd name="connsiteX0" fmla="*/ 0 w 591936"/>
                    <a:gd name="connsiteY0" fmla="*/ 111918 h 695325"/>
                    <a:gd name="connsiteX1" fmla="*/ 382386 w 591936"/>
                    <a:gd name="connsiteY1" fmla="*/ 0 h 695325"/>
                    <a:gd name="connsiteX2" fmla="*/ 591936 w 591936"/>
                    <a:gd name="connsiteY2" fmla="*/ 547687 h 695325"/>
                    <a:gd name="connsiteX3" fmla="*/ 376238 w 591936"/>
                    <a:gd name="connsiteY3" fmla="*/ 695325 h 695325"/>
                    <a:gd name="connsiteX4" fmla="*/ 0 w 591936"/>
                    <a:gd name="connsiteY4" fmla="*/ 111918 h 695325"/>
                    <a:gd name="connsiteX0" fmla="*/ 0 w 591936"/>
                    <a:gd name="connsiteY0" fmla="*/ 111918 h 695325"/>
                    <a:gd name="connsiteX1" fmla="*/ 382386 w 591936"/>
                    <a:gd name="connsiteY1" fmla="*/ 0 h 695325"/>
                    <a:gd name="connsiteX2" fmla="*/ 591936 w 591936"/>
                    <a:gd name="connsiteY2" fmla="*/ 547687 h 695325"/>
                    <a:gd name="connsiteX3" fmla="*/ 376238 w 591936"/>
                    <a:gd name="connsiteY3" fmla="*/ 695325 h 695325"/>
                    <a:gd name="connsiteX4" fmla="*/ 0 w 591936"/>
                    <a:gd name="connsiteY4" fmla="*/ 111918 h 695325"/>
                    <a:gd name="connsiteX0" fmla="*/ 0 w 591936"/>
                    <a:gd name="connsiteY0" fmla="*/ 111918 h 690562"/>
                    <a:gd name="connsiteX1" fmla="*/ 382386 w 591936"/>
                    <a:gd name="connsiteY1" fmla="*/ 0 h 690562"/>
                    <a:gd name="connsiteX2" fmla="*/ 591936 w 591936"/>
                    <a:gd name="connsiteY2" fmla="*/ 547687 h 690562"/>
                    <a:gd name="connsiteX3" fmla="*/ 383381 w 591936"/>
                    <a:gd name="connsiteY3" fmla="*/ 690562 h 690562"/>
                    <a:gd name="connsiteX4" fmla="*/ 0 w 591936"/>
                    <a:gd name="connsiteY4" fmla="*/ 111918 h 690562"/>
                    <a:gd name="connsiteX0" fmla="*/ 0 w 591936"/>
                    <a:gd name="connsiteY0" fmla="*/ 111918 h 690562"/>
                    <a:gd name="connsiteX1" fmla="*/ 382386 w 591936"/>
                    <a:gd name="connsiteY1" fmla="*/ 0 h 690562"/>
                    <a:gd name="connsiteX2" fmla="*/ 591936 w 591936"/>
                    <a:gd name="connsiteY2" fmla="*/ 547687 h 690562"/>
                    <a:gd name="connsiteX3" fmla="*/ 383381 w 591936"/>
                    <a:gd name="connsiteY3" fmla="*/ 690562 h 690562"/>
                    <a:gd name="connsiteX4" fmla="*/ 0 w 591936"/>
                    <a:gd name="connsiteY4" fmla="*/ 111918 h 690562"/>
                    <a:gd name="connsiteX0" fmla="*/ 0 w 591936"/>
                    <a:gd name="connsiteY0" fmla="*/ 111918 h 690562"/>
                    <a:gd name="connsiteX1" fmla="*/ 382386 w 591936"/>
                    <a:gd name="connsiteY1" fmla="*/ 0 h 690562"/>
                    <a:gd name="connsiteX2" fmla="*/ 591936 w 591936"/>
                    <a:gd name="connsiteY2" fmla="*/ 547687 h 690562"/>
                    <a:gd name="connsiteX3" fmla="*/ 383381 w 591936"/>
                    <a:gd name="connsiteY3" fmla="*/ 690562 h 690562"/>
                    <a:gd name="connsiteX4" fmla="*/ 0 w 591936"/>
                    <a:gd name="connsiteY4" fmla="*/ 111918 h 690562"/>
                    <a:gd name="connsiteX0" fmla="*/ 0 w 589555"/>
                    <a:gd name="connsiteY0" fmla="*/ 111918 h 690562"/>
                    <a:gd name="connsiteX1" fmla="*/ 382386 w 589555"/>
                    <a:gd name="connsiteY1" fmla="*/ 0 h 690562"/>
                    <a:gd name="connsiteX2" fmla="*/ 589555 w 589555"/>
                    <a:gd name="connsiteY2" fmla="*/ 559594 h 690562"/>
                    <a:gd name="connsiteX3" fmla="*/ 383381 w 589555"/>
                    <a:gd name="connsiteY3" fmla="*/ 690562 h 690562"/>
                    <a:gd name="connsiteX4" fmla="*/ 0 w 589555"/>
                    <a:gd name="connsiteY4" fmla="*/ 111918 h 690562"/>
                    <a:gd name="connsiteX0" fmla="*/ 0 w 589555"/>
                    <a:gd name="connsiteY0" fmla="*/ 111918 h 690562"/>
                    <a:gd name="connsiteX1" fmla="*/ 382386 w 589555"/>
                    <a:gd name="connsiteY1" fmla="*/ 0 h 690562"/>
                    <a:gd name="connsiteX2" fmla="*/ 589555 w 589555"/>
                    <a:gd name="connsiteY2" fmla="*/ 559594 h 690562"/>
                    <a:gd name="connsiteX3" fmla="*/ 383381 w 589555"/>
                    <a:gd name="connsiteY3" fmla="*/ 690562 h 690562"/>
                    <a:gd name="connsiteX4" fmla="*/ 0 w 589555"/>
                    <a:gd name="connsiteY4" fmla="*/ 111918 h 690562"/>
                    <a:gd name="connsiteX0" fmla="*/ 0 w 584793"/>
                    <a:gd name="connsiteY0" fmla="*/ 111918 h 690562"/>
                    <a:gd name="connsiteX1" fmla="*/ 377624 w 584793"/>
                    <a:gd name="connsiteY1" fmla="*/ 0 h 690562"/>
                    <a:gd name="connsiteX2" fmla="*/ 584793 w 584793"/>
                    <a:gd name="connsiteY2" fmla="*/ 559594 h 690562"/>
                    <a:gd name="connsiteX3" fmla="*/ 378619 w 584793"/>
                    <a:gd name="connsiteY3" fmla="*/ 690562 h 690562"/>
                    <a:gd name="connsiteX4" fmla="*/ 0 w 584793"/>
                    <a:gd name="connsiteY4" fmla="*/ 111918 h 690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4793" h="690562">
                      <a:moveTo>
                        <a:pt x="0" y="111918"/>
                      </a:moveTo>
                      <a:lnTo>
                        <a:pt x="377624" y="0"/>
                      </a:lnTo>
                      <a:cubicBezTo>
                        <a:pt x="411755" y="268287"/>
                        <a:pt x="512562" y="424657"/>
                        <a:pt x="584793" y="559594"/>
                      </a:cubicBezTo>
                      <a:lnTo>
                        <a:pt x="378619" y="690562"/>
                      </a:lnTo>
                      <a:cubicBezTo>
                        <a:pt x="238919" y="522287"/>
                        <a:pt x="96838" y="334962"/>
                        <a:pt x="0" y="11191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34" name="Group 133"/>
                <p:cNvGrpSpPr/>
                <p:nvPr/>
              </p:nvGrpSpPr>
              <p:grpSpPr>
                <a:xfrm>
                  <a:off x="3361338" y="2328061"/>
                  <a:ext cx="406973" cy="395001"/>
                  <a:chOff x="1732328" y="5048090"/>
                  <a:chExt cx="513192" cy="503078"/>
                </a:xfrm>
              </p:grpSpPr>
              <p:sp>
                <p:nvSpPr>
                  <p:cNvPr id="135" name="Oval 134"/>
                  <p:cNvSpPr/>
                  <p:nvPr/>
                </p:nvSpPr>
                <p:spPr>
                  <a:xfrm>
                    <a:off x="1732328" y="5048090"/>
                    <a:ext cx="513192" cy="503078"/>
                  </a:xfrm>
                  <a:prstGeom prst="ellipse">
                    <a:avLst/>
                  </a:prstGeom>
                  <a:solidFill>
                    <a:schemeClr val="accent6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6" name="Oval 135"/>
                  <p:cNvSpPr/>
                  <p:nvPr/>
                </p:nvSpPr>
                <p:spPr>
                  <a:xfrm>
                    <a:off x="1759697" y="5074920"/>
                    <a:ext cx="458454" cy="449418"/>
                  </a:xfrm>
                  <a:prstGeom prst="ellipse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grpSp>
          <p:nvGrpSpPr>
            <p:cNvPr id="15" name="Group 14"/>
            <p:cNvGrpSpPr/>
            <p:nvPr/>
          </p:nvGrpSpPr>
          <p:grpSpPr>
            <a:xfrm flipH="1">
              <a:off x="170325" y="1957848"/>
              <a:ext cx="3764670" cy="4445308"/>
              <a:chOff x="5156281" y="2161310"/>
              <a:chExt cx="3106950" cy="3668674"/>
            </a:xfrm>
          </p:grpSpPr>
          <p:grpSp>
            <p:nvGrpSpPr>
              <p:cNvPr id="91" name="Group 90"/>
              <p:cNvGrpSpPr/>
              <p:nvPr/>
            </p:nvGrpSpPr>
            <p:grpSpPr>
              <a:xfrm flipH="1">
                <a:off x="5689537" y="4209334"/>
                <a:ext cx="1923393" cy="1497380"/>
                <a:chOff x="1732328" y="4189908"/>
                <a:chExt cx="1748545" cy="1361260"/>
              </a:xfrm>
            </p:grpSpPr>
            <p:sp>
              <p:nvSpPr>
                <p:cNvPr id="122" name="Rectangle 12"/>
                <p:cNvSpPr/>
                <p:nvPr/>
              </p:nvSpPr>
              <p:spPr>
                <a:xfrm>
                  <a:off x="1780797" y="4189908"/>
                  <a:ext cx="1700076" cy="1244823"/>
                </a:xfrm>
                <a:custGeom>
                  <a:avLst/>
                  <a:gdLst>
                    <a:gd name="connsiteX0" fmla="*/ 0 w 1209539"/>
                    <a:gd name="connsiteY0" fmla="*/ 0 h 311373"/>
                    <a:gd name="connsiteX1" fmla="*/ 1209539 w 1209539"/>
                    <a:gd name="connsiteY1" fmla="*/ 0 h 311373"/>
                    <a:gd name="connsiteX2" fmla="*/ 1209539 w 1209539"/>
                    <a:gd name="connsiteY2" fmla="*/ 311373 h 311373"/>
                    <a:gd name="connsiteX3" fmla="*/ 0 w 1209539"/>
                    <a:gd name="connsiteY3" fmla="*/ 311373 h 311373"/>
                    <a:gd name="connsiteX4" fmla="*/ 0 w 1209539"/>
                    <a:gd name="connsiteY4" fmla="*/ 0 h 311373"/>
                    <a:gd name="connsiteX0" fmla="*/ 0 w 1233351"/>
                    <a:gd name="connsiteY0" fmla="*/ 411956 h 723329"/>
                    <a:gd name="connsiteX1" fmla="*/ 1233351 w 1233351"/>
                    <a:gd name="connsiteY1" fmla="*/ 0 h 723329"/>
                    <a:gd name="connsiteX2" fmla="*/ 1209539 w 1233351"/>
                    <a:gd name="connsiteY2" fmla="*/ 723329 h 723329"/>
                    <a:gd name="connsiteX3" fmla="*/ 0 w 1233351"/>
                    <a:gd name="connsiteY3" fmla="*/ 723329 h 723329"/>
                    <a:gd name="connsiteX4" fmla="*/ 0 w 1233351"/>
                    <a:gd name="connsiteY4" fmla="*/ 411956 h 723329"/>
                    <a:gd name="connsiteX0" fmla="*/ 0 w 1316695"/>
                    <a:gd name="connsiteY0" fmla="*/ 411956 h 723329"/>
                    <a:gd name="connsiteX1" fmla="*/ 1233351 w 1316695"/>
                    <a:gd name="connsiteY1" fmla="*/ 0 h 723329"/>
                    <a:gd name="connsiteX2" fmla="*/ 1316695 w 1316695"/>
                    <a:gd name="connsiteY2" fmla="*/ 213741 h 723329"/>
                    <a:gd name="connsiteX3" fmla="*/ 0 w 1316695"/>
                    <a:gd name="connsiteY3" fmla="*/ 723329 h 723329"/>
                    <a:gd name="connsiteX4" fmla="*/ 0 w 1316695"/>
                    <a:gd name="connsiteY4" fmla="*/ 411956 h 723329"/>
                    <a:gd name="connsiteX0" fmla="*/ 0 w 1316695"/>
                    <a:gd name="connsiteY0" fmla="*/ 411956 h 1244823"/>
                    <a:gd name="connsiteX1" fmla="*/ 1233351 w 1316695"/>
                    <a:gd name="connsiteY1" fmla="*/ 0 h 1244823"/>
                    <a:gd name="connsiteX2" fmla="*/ 1316695 w 1316695"/>
                    <a:gd name="connsiteY2" fmla="*/ 213741 h 1244823"/>
                    <a:gd name="connsiteX3" fmla="*/ 35718 w 1316695"/>
                    <a:gd name="connsiteY3" fmla="*/ 1244823 h 1244823"/>
                    <a:gd name="connsiteX4" fmla="*/ 0 w 1316695"/>
                    <a:gd name="connsiteY4" fmla="*/ 411956 h 1244823"/>
                    <a:gd name="connsiteX0" fmla="*/ 0 w 1711983"/>
                    <a:gd name="connsiteY0" fmla="*/ 962024 h 1244823"/>
                    <a:gd name="connsiteX1" fmla="*/ 1628639 w 1711983"/>
                    <a:gd name="connsiteY1" fmla="*/ 0 h 1244823"/>
                    <a:gd name="connsiteX2" fmla="*/ 1711983 w 1711983"/>
                    <a:gd name="connsiteY2" fmla="*/ 213741 h 1244823"/>
                    <a:gd name="connsiteX3" fmla="*/ 431006 w 1711983"/>
                    <a:gd name="connsiteY3" fmla="*/ 1244823 h 1244823"/>
                    <a:gd name="connsiteX4" fmla="*/ 0 w 1711983"/>
                    <a:gd name="connsiteY4" fmla="*/ 962024 h 1244823"/>
                    <a:gd name="connsiteX0" fmla="*/ 0 w 1711983"/>
                    <a:gd name="connsiteY0" fmla="*/ 962024 h 1244823"/>
                    <a:gd name="connsiteX1" fmla="*/ 1628639 w 1711983"/>
                    <a:gd name="connsiteY1" fmla="*/ 0 h 1244823"/>
                    <a:gd name="connsiteX2" fmla="*/ 1711983 w 1711983"/>
                    <a:gd name="connsiteY2" fmla="*/ 213741 h 1244823"/>
                    <a:gd name="connsiteX3" fmla="*/ 431006 w 1711983"/>
                    <a:gd name="connsiteY3" fmla="*/ 1244823 h 1244823"/>
                    <a:gd name="connsiteX4" fmla="*/ 0 w 1711983"/>
                    <a:gd name="connsiteY4" fmla="*/ 962024 h 1244823"/>
                    <a:gd name="connsiteX0" fmla="*/ 0 w 1711983"/>
                    <a:gd name="connsiteY0" fmla="*/ 962024 h 1244823"/>
                    <a:gd name="connsiteX1" fmla="*/ 1628639 w 1711983"/>
                    <a:gd name="connsiteY1" fmla="*/ 0 h 1244823"/>
                    <a:gd name="connsiteX2" fmla="*/ 1711983 w 1711983"/>
                    <a:gd name="connsiteY2" fmla="*/ 213741 h 1244823"/>
                    <a:gd name="connsiteX3" fmla="*/ 431006 w 1711983"/>
                    <a:gd name="connsiteY3" fmla="*/ 1244823 h 1244823"/>
                    <a:gd name="connsiteX4" fmla="*/ 0 w 1711983"/>
                    <a:gd name="connsiteY4" fmla="*/ 962024 h 1244823"/>
                    <a:gd name="connsiteX0" fmla="*/ 0 w 1711983"/>
                    <a:gd name="connsiteY0" fmla="*/ 962024 h 1244823"/>
                    <a:gd name="connsiteX1" fmla="*/ 1628639 w 1711983"/>
                    <a:gd name="connsiteY1" fmla="*/ 0 h 1244823"/>
                    <a:gd name="connsiteX2" fmla="*/ 1711983 w 1711983"/>
                    <a:gd name="connsiteY2" fmla="*/ 213741 h 1244823"/>
                    <a:gd name="connsiteX3" fmla="*/ 431006 w 1711983"/>
                    <a:gd name="connsiteY3" fmla="*/ 1244823 h 1244823"/>
                    <a:gd name="connsiteX4" fmla="*/ 0 w 1711983"/>
                    <a:gd name="connsiteY4" fmla="*/ 962024 h 1244823"/>
                    <a:gd name="connsiteX0" fmla="*/ 0 w 1704839"/>
                    <a:gd name="connsiteY0" fmla="*/ 962024 h 1244823"/>
                    <a:gd name="connsiteX1" fmla="*/ 1628639 w 1704839"/>
                    <a:gd name="connsiteY1" fmla="*/ 0 h 1244823"/>
                    <a:gd name="connsiteX2" fmla="*/ 1704839 w 1704839"/>
                    <a:gd name="connsiteY2" fmla="*/ 232791 h 1244823"/>
                    <a:gd name="connsiteX3" fmla="*/ 431006 w 1704839"/>
                    <a:gd name="connsiteY3" fmla="*/ 1244823 h 1244823"/>
                    <a:gd name="connsiteX4" fmla="*/ 0 w 1704839"/>
                    <a:gd name="connsiteY4" fmla="*/ 962024 h 1244823"/>
                    <a:gd name="connsiteX0" fmla="*/ 0 w 1704839"/>
                    <a:gd name="connsiteY0" fmla="*/ 962024 h 1244823"/>
                    <a:gd name="connsiteX1" fmla="*/ 1628639 w 1704839"/>
                    <a:gd name="connsiteY1" fmla="*/ 0 h 1244823"/>
                    <a:gd name="connsiteX2" fmla="*/ 1704839 w 1704839"/>
                    <a:gd name="connsiteY2" fmla="*/ 232791 h 1244823"/>
                    <a:gd name="connsiteX3" fmla="*/ 431006 w 1704839"/>
                    <a:gd name="connsiteY3" fmla="*/ 1244823 h 1244823"/>
                    <a:gd name="connsiteX4" fmla="*/ 0 w 1704839"/>
                    <a:gd name="connsiteY4" fmla="*/ 962024 h 1244823"/>
                    <a:gd name="connsiteX0" fmla="*/ 0 w 1704839"/>
                    <a:gd name="connsiteY0" fmla="*/ 962024 h 1244823"/>
                    <a:gd name="connsiteX1" fmla="*/ 1628639 w 1704839"/>
                    <a:gd name="connsiteY1" fmla="*/ 0 h 1244823"/>
                    <a:gd name="connsiteX2" fmla="*/ 1704839 w 1704839"/>
                    <a:gd name="connsiteY2" fmla="*/ 216122 h 1244823"/>
                    <a:gd name="connsiteX3" fmla="*/ 431006 w 1704839"/>
                    <a:gd name="connsiteY3" fmla="*/ 1244823 h 1244823"/>
                    <a:gd name="connsiteX4" fmla="*/ 0 w 1704839"/>
                    <a:gd name="connsiteY4" fmla="*/ 962024 h 1244823"/>
                    <a:gd name="connsiteX0" fmla="*/ 0 w 1704839"/>
                    <a:gd name="connsiteY0" fmla="*/ 962024 h 1244823"/>
                    <a:gd name="connsiteX1" fmla="*/ 1628639 w 1704839"/>
                    <a:gd name="connsiteY1" fmla="*/ 0 h 1244823"/>
                    <a:gd name="connsiteX2" fmla="*/ 1704839 w 1704839"/>
                    <a:gd name="connsiteY2" fmla="*/ 216122 h 1244823"/>
                    <a:gd name="connsiteX3" fmla="*/ 431006 w 1704839"/>
                    <a:gd name="connsiteY3" fmla="*/ 1244823 h 1244823"/>
                    <a:gd name="connsiteX4" fmla="*/ 0 w 1704839"/>
                    <a:gd name="connsiteY4" fmla="*/ 962024 h 1244823"/>
                    <a:gd name="connsiteX0" fmla="*/ 0 w 1700076"/>
                    <a:gd name="connsiteY0" fmla="*/ 966786 h 1244823"/>
                    <a:gd name="connsiteX1" fmla="*/ 1623876 w 1700076"/>
                    <a:gd name="connsiteY1" fmla="*/ 0 h 1244823"/>
                    <a:gd name="connsiteX2" fmla="*/ 1700076 w 1700076"/>
                    <a:gd name="connsiteY2" fmla="*/ 216122 h 1244823"/>
                    <a:gd name="connsiteX3" fmla="*/ 426243 w 1700076"/>
                    <a:gd name="connsiteY3" fmla="*/ 1244823 h 1244823"/>
                    <a:gd name="connsiteX4" fmla="*/ 0 w 1700076"/>
                    <a:gd name="connsiteY4" fmla="*/ 966786 h 12448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00076" h="1244823">
                      <a:moveTo>
                        <a:pt x="0" y="966786"/>
                      </a:moveTo>
                      <a:cubicBezTo>
                        <a:pt x="457155" y="381792"/>
                        <a:pt x="1078614" y="161131"/>
                        <a:pt x="1623876" y="0"/>
                      </a:cubicBezTo>
                      <a:lnTo>
                        <a:pt x="1700076" y="216122"/>
                      </a:lnTo>
                      <a:cubicBezTo>
                        <a:pt x="1370715" y="328835"/>
                        <a:pt x="729410" y="562992"/>
                        <a:pt x="426243" y="1244823"/>
                      </a:cubicBezTo>
                      <a:lnTo>
                        <a:pt x="0" y="966786"/>
                      </a:lnTo>
                      <a:close/>
                    </a:path>
                  </a:pathLst>
                </a:custGeom>
                <a:solidFill>
                  <a:srgbClr val="548235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23" name="Group 122"/>
                <p:cNvGrpSpPr/>
                <p:nvPr/>
              </p:nvGrpSpPr>
              <p:grpSpPr>
                <a:xfrm>
                  <a:off x="1732328" y="5048090"/>
                  <a:ext cx="513192" cy="503078"/>
                  <a:chOff x="1732328" y="5048090"/>
                  <a:chExt cx="513192" cy="503078"/>
                </a:xfrm>
              </p:grpSpPr>
              <p:sp>
                <p:nvSpPr>
                  <p:cNvPr id="124" name="Oval 123"/>
                  <p:cNvSpPr/>
                  <p:nvPr/>
                </p:nvSpPr>
                <p:spPr>
                  <a:xfrm>
                    <a:off x="1732328" y="5048090"/>
                    <a:ext cx="513192" cy="503078"/>
                  </a:xfrm>
                  <a:prstGeom prst="ellipse">
                    <a:avLst/>
                  </a:prstGeom>
                  <a:solidFill>
                    <a:srgbClr val="6EAA46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5" name="Oval 124"/>
                  <p:cNvSpPr/>
                  <p:nvPr/>
                </p:nvSpPr>
                <p:spPr>
                  <a:xfrm>
                    <a:off x="1759697" y="5074920"/>
                    <a:ext cx="458454" cy="449418"/>
                  </a:xfrm>
                  <a:prstGeom prst="ellipse">
                    <a:avLst/>
                  </a:prstGeom>
                  <a:solidFill>
                    <a:srgbClr val="C5E0B4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92" name="Group 91"/>
              <p:cNvGrpSpPr/>
              <p:nvPr/>
            </p:nvGrpSpPr>
            <p:grpSpPr>
              <a:xfrm flipH="1">
                <a:off x="5390072" y="4928635"/>
                <a:ext cx="1339374" cy="901349"/>
                <a:chOff x="2535498" y="4843821"/>
                <a:chExt cx="1217617" cy="819411"/>
              </a:xfrm>
            </p:grpSpPr>
            <p:sp>
              <p:nvSpPr>
                <p:cNvPr id="118" name="Rectangle 14"/>
                <p:cNvSpPr/>
                <p:nvPr/>
              </p:nvSpPr>
              <p:spPr>
                <a:xfrm rot="19251981">
                  <a:off x="2535498" y="4843821"/>
                  <a:ext cx="1217617" cy="472396"/>
                </a:xfrm>
                <a:custGeom>
                  <a:avLst/>
                  <a:gdLst>
                    <a:gd name="connsiteX0" fmla="*/ 0 w 843294"/>
                    <a:gd name="connsiteY0" fmla="*/ 0 h 240507"/>
                    <a:gd name="connsiteX1" fmla="*/ 843294 w 843294"/>
                    <a:gd name="connsiteY1" fmla="*/ 0 h 240507"/>
                    <a:gd name="connsiteX2" fmla="*/ 843294 w 843294"/>
                    <a:gd name="connsiteY2" fmla="*/ 240507 h 240507"/>
                    <a:gd name="connsiteX3" fmla="*/ 0 w 843294"/>
                    <a:gd name="connsiteY3" fmla="*/ 240507 h 240507"/>
                    <a:gd name="connsiteX4" fmla="*/ 0 w 843294"/>
                    <a:gd name="connsiteY4" fmla="*/ 0 h 240507"/>
                    <a:gd name="connsiteX0" fmla="*/ 163905 w 1007199"/>
                    <a:gd name="connsiteY0" fmla="*/ 0 h 407994"/>
                    <a:gd name="connsiteX1" fmla="*/ 1007199 w 1007199"/>
                    <a:gd name="connsiteY1" fmla="*/ 0 h 407994"/>
                    <a:gd name="connsiteX2" fmla="*/ 1007199 w 1007199"/>
                    <a:gd name="connsiteY2" fmla="*/ 240507 h 407994"/>
                    <a:gd name="connsiteX3" fmla="*/ 0 w 1007199"/>
                    <a:gd name="connsiteY3" fmla="*/ 407994 h 407994"/>
                    <a:gd name="connsiteX4" fmla="*/ 163905 w 1007199"/>
                    <a:gd name="connsiteY4" fmla="*/ 0 h 407994"/>
                    <a:gd name="connsiteX0" fmla="*/ 0 w 1217113"/>
                    <a:gd name="connsiteY0" fmla="*/ 51951 h 407994"/>
                    <a:gd name="connsiteX1" fmla="*/ 1217113 w 1217113"/>
                    <a:gd name="connsiteY1" fmla="*/ 0 h 407994"/>
                    <a:gd name="connsiteX2" fmla="*/ 1217113 w 1217113"/>
                    <a:gd name="connsiteY2" fmla="*/ 240507 h 407994"/>
                    <a:gd name="connsiteX3" fmla="*/ 209914 w 1217113"/>
                    <a:gd name="connsiteY3" fmla="*/ 407994 h 407994"/>
                    <a:gd name="connsiteX4" fmla="*/ 0 w 1217113"/>
                    <a:gd name="connsiteY4" fmla="*/ 51951 h 407994"/>
                    <a:gd name="connsiteX0" fmla="*/ 0 w 1217113"/>
                    <a:gd name="connsiteY0" fmla="*/ 57617 h 413660"/>
                    <a:gd name="connsiteX1" fmla="*/ 1206374 w 1217113"/>
                    <a:gd name="connsiteY1" fmla="*/ 0 h 413660"/>
                    <a:gd name="connsiteX2" fmla="*/ 1217113 w 1217113"/>
                    <a:gd name="connsiteY2" fmla="*/ 246173 h 413660"/>
                    <a:gd name="connsiteX3" fmla="*/ 209914 w 1217113"/>
                    <a:gd name="connsiteY3" fmla="*/ 413660 h 413660"/>
                    <a:gd name="connsiteX4" fmla="*/ 0 w 1217113"/>
                    <a:gd name="connsiteY4" fmla="*/ 57617 h 413660"/>
                    <a:gd name="connsiteX0" fmla="*/ 0 w 1217113"/>
                    <a:gd name="connsiteY0" fmla="*/ 105542 h 461585"/>
                    <a:gd name="connsiteX1" fmla="*/ 1206374 w 1217113"/>
                    <a:gd name="connsiteY1" fmla="*/ 47925 h 461585"/>
                    <a:gd name="connsiteX2" fmla="*/ 1217113 w 1217113"/>
                    <a:gd name="connsiteY2" fmla="*/ 294098 h 461585"/>
                    <a:gd name="connsiteX3" fmla="*/ 209914 w 1217113"/>
                    <a:gd name="connsiteY3" fmla="*/ 461585 h 461585"/>
                    <a:gd name="connsiteX4" fmla="*/ 0 w 1217113"/>
                    <a:gd name="connsiteY4" fmla="*/ 105542 h 461585"/>
                    <a:gd name="connsiteX0" fmla="*/ 0 w 1223125"/>
                    <a:gd name="connsiteY0" fmla="*/ 111612 h 460267"/>
                    <a:gd name="connsiteX1" fmla="*/ 1212386 w 1223125"/>
                    <a:gd name="connsiteY1" fmla="*/ 46607 h 460267"/>
                    <a:gd name="connsiteX2" fmla="*/ 1223125 w 1223125"/>
                    <a:gd name="connsiteY2" fmla="*/ 292780 h 460267"/>
                    <a:gd name="connsiteX3" fmla="*/ 215926 w 1223125"/>
                    <a:gd name="connsiteY3" fmla="*/ 460267 h 460267"/>
                    <a:gd name="connsiteX4" fmla="*/ 0 w 1223125"/>
                    <a:gd name="connsiteY4" fmla="*/ 111612 h 460267"/>
                    <a:gd name="connsiteX0" fmla="*/ 0 w 1223125"/>
                    <a:gd name="connsiteY0" fmla="*/ 122132 h 470787"/>
                    <a:gd name="connsiteX1" fmla="*/ 1212386 w 1223125"/>
                    <a:gd name="connsiteY1" fmla="*/ 57127 h 470787"/>
                    <a:gd name="connsiteX2" fmla="*/ 1223125 w 1223125"/>
                    <a:gd name="connsiteY2" fmla="*/ 303300 h 470787"/>
                    <a:gd name="connsiteX3" fmla="*/ 215926 w 1223125"/>
                    <a:gd name="connsiteY3" fmla="*/ 470787 h 470787"/>
                    <a:gd name="connsiteX4" fmla="*/ 0 w 1223125"/>
                    <a:gd name="connsiteY4" fmla="*/ 122132 h 470787"/>
                    <a:gd name="connsiteX0" fmla="*/ 0 w 1220245"/>
                    <a:gd name="connsiteY0" fmla="*/ 130975 h 468077"/>
                    <a:gd name="connsiteX1" fmla="*/ 1209506 w 1220245"/>
                    <a:gd name="connsiteY1" fmla="*/ 54417 h 468077"/>
                    <a:gd name="connsiteX2" fmla="*/ 1220245 w 1220245"/>
                    <a:gd name="connsiteY2" fmla="*/ 300590 h 468077"/>
                    <a:gd name="connsiteX3" fmla="*/ 213046 w 1220245"/>
                    <a:gd name="connsiteY3" fmla="*/ 468077 h 468077"/>
                    <a:gd name="connsiteX4" fmla="*/ 0 w 1220245"/>
                    <a:gd name="connsiteY4" fmla="*/ 130975 h 468077"/>
                    <a:gd name="connsiteX0" fmla="*/ 0 w 1220245"/>
                    <a:gd name="connsiteY0" fmla="*/ 135294 h 472396"/>
                    <a:gd name="connsiteX1" fmla="*/ 1209506 w 1220245"/>
                    <a:gd name="connsiteY1" fmla="*/ 58736 h 472396"/>
                    <a:gd name="connsiteX2" fmla="*/ 1220245 w 1220245"/>
                    <a:gd name="connsiteY2" fmla="*/ 304909 h 472396"/>
                    <a:gd name="connsiteX3" fmla="*/ 213046 w 1220245"/>
                    <a:gd name="connsiteY3" fmla="*/ 472396 h 472396"/>
                    <a:gd name="connsiteX4" fmla="*/ 0 w 1220245"/>
                    <a:gd name="connsiteY4" fmla="*/ 135294 h 472396"/>
                    <a:gd name="connsiteX0" fmla="*/ 0 w 1220245"/>
                    <a:gd name="connsiteY0" fmla="*/ 135294 h 472396"/>
                    <a:gd name="connsiteX1" fmla="*/ 1209506 w 1220245"/>
                    <a:gd name="connsiteY1" fmla="*/ 58736 h 472396"/>
                    <a:gd name="connsiteX2" fmla="*/ 1220245 w 1220245"/>
                    <a:gd name="connsiteY2" fmla="*/ 304909 h 472396"/>
                    <a:gd name="connsiteX3" fmla="*/ 213046 w 1220245"/>
                    <a:gd name="connsiteY3" fmla="*/ 472396 h 472396"/>
                    <a:gd name="connsiteX4" fmla="*/ 0 w 1220245"/>
                    <a:gd name="connsiteY4" fmla="*/ 135294 h 472396"/>
                    <a:gd name="connsiteX0" fmla="*/ 0 w 1220245"/>
                    <a:gd name="connsiteY0" fmla="*/ 135294 h 472396"/>
                    <a:gd name="connsiteX1" fmla="*/ 1209506 w 1220245"/>
                    <a:gd name="connsiteY1" fmla="*/ 58736 h 472396"/>
                    <a:gd name="connsiteX2" fmla="*/ 1220245 w 1220245"/>
                    <a:gd name="connsiteY2" fmla="*/ 304909 h 472396"/>
                    <a:gd name="connsiteX3" fmla="*/ 213046 w 1220245"/>
                    <a:gd name="connsiteY3" fmla="*/ 472396 h 472396"/>
                    <a:gd name="connsiteX4" fmla="*/ 0 w 1220245"/>
                    <a:gd name="connsiteY4" fmla="*/ 135294 h 472396"/>
                    <a:gd name="connsiteX0" fmla="*/ 0 w 1217617"/>
                    <a:gd name="connsiteY0" fmla="*/ 135294 h 472396"/>
                    <a:gd name="connsiteX1" fmla="*/ 1209506 w 1217617"/>
                    <a:gd name="connsiteY1" fmla="*/ 58736 h 472396"/>
                    <a:gd name="connsiteX2" fmla="*/ 1217617 w 1217617"/>
                    <a:gd name="connsiteY2" fmla="*/ 262862 h 472396"/>
                    <a:gd name="connsiteX3" fmla="*/ 213046 w 1217617"/>
                    <a:gd name="connsiteY3" fmla="*/ 472396 h 472396"/>
                    <a:gd name="connsiteX4" fmla="*/ 0 w 1217617"/>
                    <a:gd name="connsiteY4" fmla="*/ 135294 h 472396"/>
                    <a:gd name="connsiteX0" fmla="*/ 0 w 1217617"/>
                    <a:gd name="connsiteY0" fmla="*/ 135294 h 472396"/>
                    <a:gd name="connsiteX1" fmla="*/ 1209506 w 1217617"/>
                    <a:gd name="connsiteY1" fmla="*/ 58736 h 472396"/>
                    <a:gd name="connsiteX2" fmla="*/ 1217617 w 1217617"/>
                    <a:gd name="connsiteY2" fmla="*/ 262862 h 472396"/>
                    <a:gd name="connsiteX3" fmla="*/ 213046 w 1217617"/>
                    <a:gd name="connsiteY3" fmla="*/ 472396 h 472396"/>
                    <a:gd name="connsiteX4" fmla="*/ 0 w 1217617"/>
                    <a:gd name="connsiteY4" fmla="*/ 135294 h 472396"/>
                    <a:gd name="connsiteX0" fmla="*/ 0 w 1217617"/>
                    <a:gd name="connsiteY0" fmla="*/ 135294 h 472396"/>
                    <a:gd name="connsiteX1" fmla="*/ 1209506 w 1217617"/>
                    <a:gd name="connsiteY1" fmla="*/ 58736 h 472396"/>
                    <a:gd name="connsiteX2" fmla="*/ 1217617 w 1217617"/>
                    <a:gd name="connsiteY2" fmla="*/ 262862 h 472396"/>
                    <a:gd name="connsiteX3" fmla="*/ 213046 w 1217617"/>
                    <a:gd name="connsiteY3" fmla="*/ 472396 h 472396"/>
                    <a:gd name="connsiteX4" fmla="*/ 0 w 1217617"/>
                    <a:gd name="connsiteY4" fmla="*/ 135294 h 4723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17617" h="472396">
                      <a:moveTo>
                        <a:pt x="0" y="135294"/>
                      </a:moveTo>
                      <a:cubicBezTo>
                        <a:pt x="195998" y="37401"/>
                        <a:pt x="788886" y="-69113"/>
                        <a:pt x="1209506" y="58736"/>
                      </a:cubicBezTo>
                      <a:lnTo>
                        <a:pt x="1217617" y="262862"/>
                      </a:lnTo>
                      <a:cubicBezTo>
                        <a:pt x="1018326" y="279284"/>
                        <a:pt x="729812" y="201617"/>
                        <a:pt x="213046" y="472396"/>
                      </a:cubicBezTo>
                      <a:lnTo>
                        <a:pt x="0" y="135294"/>
                      </a:lnTo>
                      <a:close/>
                    </a:path>
                  </a:pathLst>
                </a:custGeom>
                <a:solidFill>
                  <a:srgbClr val="3C5B9B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19" name="Group 118"/>
                <p:cNvGrpSpPr/>
                <p:nvPr/>
              </p:nvGrpSpPr>
              <p:grpSpPr>
                <a:xfrm>
                  <a:off x="2583753" y="5262479"/>
                  <a:ext cx="408810" cy="400753"/>
                  <a:chOff x="1732328" y="5048090"/>
                  <a:chExt cx="513192" cy="503078"/>
                </a:xfrm>
              </p:grpSpPr>
              <p:sp>
                <p:nvSpPr>
                  <p:cNvPr id="120" name="Oval 119"/>
                  <p:cNvSpPr/>
                  <p:nvPr/>
                </p:nvSpPr>
                <p:spPr>
                  <a:xfrm>
                    <a:off x="1732328" y="5048090"/>
                    <a:ext cx="513192" cy="503078"/>
                  </a:xfrm>
                  <a:prstGeom prst="ellipse">
                    <a:avLst/>
                  </a:prstGeom>
                  <a:solidFill>
                    <a:srgbClr val="5679BE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1" name="Oval 120"/>
                  <p:cNvSpPr/>
                  <p:nvPr/>
                </p:nvSpPr>
                <p:spPr>
                  <a:xfrm>
                    <a:off x="1759697" y="5074920"/>
                    <a:ext cx="458454" cy="449418"/>
                  </a:xfrm>
                  <a:prstGeom prst="ellipse">
                    <a:avLst/>
                  </a:prstGeom>
                  <a:solidFill>
                    <a:srgbClr val="869FD0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93" name="Group 92"/>
              <p:cNvGrpSpPr/>
              <p:nvPr/>
            </p:nvGrpSpPr>
            <p:grpSpPr>
              <a:xfrm flipH="1">
                <a:off x="5222187" y="4969312"/>
                <a:ext cx="566294" cy="842617"/>
                <a:chOff x="3390923" y="4880800"/>
                <a:chExt cx="514815" cy="766018"/>
              </a:xfrm>
            </p:grpSpPr>
            <p:sp>
              <p:nvSpPr>
                <p:cNvPr id="114" name="Rectangle 16"/>
                <p:cNvSpPr/>
                <p:nvPr/>
              </p:nvSpPr>
              <p:spPr>
                <a:xfrm rot="1910784">
                  <a:off x="3498073" y="4880800"/>
                  <a:ext cx="407665" cy="661033"/>
                </a:xfrm>
                <a:custGeom>
                  <a:avLst/>
                  <a:gdLst>
                    <a:gd name="connsiteX0" fmla="*/ 0 w 302419"/>
                    <a:gd name="connsiteY0" fmla="*/ 0 h 551713"/>
                    <a:gd name="connsiteX1" fmla="*/ 302419 w 302419"/>
                    <a:gd name="connsiteY1" fmla="*/ 0 h 551713"/>
                    <a:gd name="connsiteX2" fmla="*/ 302419 w 302419"/>
                    <a:gd name="connsiteY2" fmla="*/ 551713 h 551713"/>
                    <a:gd name="connsiteX3" fmla="*/ 0 w 302419"/>
                    <a:gd name="connsiteY3" fmla="*/ 551713 h 551713"/>
                    <a:gd name="connsiteX4" fmla="*/ 0 w 302419"/>
                    <a:gd name="connsiteY4" fmla="*/ 0 h 551713"/>
                    <a:gd name="connsiteX0" fmla="*/ 0 w 302419"/>
                    <a:gd name="connsiteY0" fmla="*/ 0 h 661522"/>
                    <a:gd name="connsiteX1" fmla="*/ 302419 w 302419"/>
                    <a:gd name="connsiteY1" fmla="*/ 0 h 661522"/>
                    <a:gd name="connsiteX2" fmla="*/ 302419 w 302419"/>
                    <a:gd name="connsiteY2" fmla="*/ 551713 h 661522"/>
                    <a:gd name="connsiteX3" fmla="*/ 3734 w 302419"/>
                    <a:gd name="connsiteY3" fmla="*/ 661522 h 661522"/>
                    <a:gd name="connsiteX4" fmla="*/ 0 w 302419"/>
                    <a:gd name="connsiteY4" fmla="*/ 0 h 661522"/>
                    <a:gd name="connsiteX0" fmla="*/ 10449 w 298771"/>
                    <a:gd name="connsiteY0" fmla="*/ 13669 h 661522"/>
                    <a:gd name="connsiteX1" fmla="*/ 298771 w 298771"/>
                    <a:gd name="connsiteY1" fmla="*/ 0 h 661522"/>
                    <a:gd name="connsiteX2" fmla="*/ 298771 w 298771"/>
                    <a:gd name="connsiteY2" fmla="*/ 551713 h 661522"/>
                    <a:gd name="connsiteX3" fmla="*/ 86 w 298771"/>
                    <a:gd name="connsiteY3" fmla="*/ 661522 h 661522"/>
                    <a:gd name="connsiteX4" fmla="*/ 10449 w 298771"/>
                    <a:gd name="connsiteY4" fmla="*/ 13669 h 661522"/>
                    <a:gd name="connsiteX0" fmla="*/ 62622 w 350944"/>
                    <a:gd name="connsiteY0" fmla="*/ 13669 h 661522"/>
                    <a:gd name="connsiteX1" fmla="*/ 350944 w 350944"/>
                    <a:gd name="connsiteY1" fmla="*/ 0 h 661522"/>
                    <a:gd name="connsiteX2" fmla="*/ 350944 w 350944"/>
                    <a:gd name="connsiteY2" fmla="*/ 551713 h 661522"/>
                    <a:gd name="connsiteX3" fmla="*/ 52259 w 350944"/>
                    <a:gd name="connsiteY3" fmla="*/ 661522 h 661522"/>
                    <a:gd name="connsiteX4" fmla="*/ 62622 w 350944"/>
                    <a:gd name="connsiteY4" fmla="*/ 13669 h 661522"/>
                    <a:gd name="connsiteX0" fmla="*/ 48188 w 355909"/>
                    <a:gd name="connsiteY0" fmla="*/ 489 h 661522"/>
                    <a:gd name="connsiteX1" fmla="*/ 355909 w 355909"/>
                    <a:gd name="connsiteY1" fmla="*/ 0 h 661522"/>
                    <a:gd name="connsiteX2" fmla="*/ 355909 w 355909"/>
                    <a:gd name="connsiteY2" fmla="*/ 551713 h 661522"/>
                    <a:gd name="connsiteX3" fmla="*/ 57224 w 355909"/>
                    <a:gd name="connsiteY3" fmla="*/ 661522 h 661522"/>
                    <a:gd name="connsiteX4" fmla="*/ 48188 w 355909"/>
                    <a:gd name="connsiteY4" fmla="*/ 489 h 661522"/>
                    <a:gd name="connsiteX0" fmla="*/ 52012 w 359733"/>
                    <a:gd name="connsiteY0" fmla="*/ 489 h 661522"/>
                    <a:gd name="connsiteX1" fmla="*/ 359733 w 359733"/>
                    <a:gd name="connsiteY1" fmla="*/ 0 h 661522"/>
                    <a:gd name="connsiteX2" fmla="*/ 359733 w 359733"/>
                    <a:gd name="connsiteY2" fmla="*/ 551713 h 661522"/>
                    <a:gd name="connsiteX3" fmla="*/ 61048 w 359733"/>
                    <a:gd name="connsiteY3" fmla="*/ 661522 h 661522"/>
                    <a:gd name="connsiteX4" fmla="*/ 52012 w 359733"/>
                    <a:gd name="connsiteY4" fmla="*/ 489 h 661522"/>
                    <a:gd name="connsiteX0" fmla="*/ 52012 w 359733"/>
                    <a:gd name="connsiteY0" fmla="*/ 0 h 661033"/>
                    <a:gd name="connsiteX1" fmla="*/ 304289 w 359733"/>
                    <a:gd name="connsiteY1" fmla="*/ 59179 h 661033"/>
                    <a:gd name="connsiteX2" fmla="*/ 359733 w 359733"/>
                    <a:gd name="connsiteY2" fmla="*/ 551224 h 661033"/>
                    <a:gd name="connsiteX3" fmla="*/ 61048 w 359733"/>
                    <a:gd name="connsiteY3" fmla="*/ 661033 h 661033"/>
                    <a:gd name="connsiteX4" fmla="*/ 52012 w 359733"/>
                    <a:gd name="connsiteY4" fmla="*/ 0 h 661033"/>
                    <a:gd name="connsiteX0" fmla="*/ 52012 w 407665"/>
                    <a:gd name="connsiteY0" fmla="*/ 0 h 661033"/>
                    <a:gd name="connsiteX1" fmla="*/ 304289 w 407665"/>
                    <a:gd name="connsiteY1" fmla="*/ 59179 h 661033"/>
                    <a:gd name="connsiteX2" fmla="*/ 407665 w 407665"/>
                    <a:gd name="connsiteY2" fmla="*/ 560696 h 661033"/>
                    <a:gd name="connsiteX3" fmla="*/ 61048 w 407665"/>
                    <a:gd name="connsiteY3" fmla="*/ 661033 h 661033"/>
                    <a:gd name="connsiteX4" fmla="*/ 52012 w 407665"/>
                    <a:gd name="connsiteY4" fmla="*/ 0 h 661033"/>
                    <a:gd name="connsiteX0" fmla="*/ 52012 w 407665"/>
                    <a:gd name="connsiteY0" fmla="*/ 0 h 661033"/>
                    <a:gd name="connsiteX1" fmla="*/ 304289 w 407665"/>
                    <a:gd name="connsiteY1" fmla="*/ 59179 h 661033"/>
                    <a:gd name="connsiteX2" fmla="*/ 407665 w 407665"/>
                    <a:gd name="connsiteY2" fmla="*/ 560696 h 661033"/>
                    <a:gd name="connsiteX3" fmla="*/ 61048 w 407665"/>
                    <a:gd name="connsiteY3" fmla="*/ 661033 h 661033"/>
                    <a:gd name="connsiteX4" fmla="*/ 52012 w 407665"/>
                    <a:gd name="connsiteY4" fmla="*/ 0 h 661033"/>
                    <a:gd name="connsiteX0" fmla="*/ 52012 w 407665"/>
                    <a:gd name="connsiteY0" fmla="*/ 0 h 661033"/>
                    <a:gd name="connsiteX1" fmla="*/ 304289 w 407665"/>
                    <a:gd name="connsiteY1" fmla="*/ 59179 h 661033"/>
                    <a:gd name="connsiteX2" fmla="*/ 407665 w 407665"/>
                    <a:gd name="connsiteY2" fmla="*/ 560696 h 661033"/>
                    <a:gd name="connsiteX3" fmla="*/ 61048 w 407665"/>
                    <a:gd name="connsiteY3" fmla="*/ 661033 h 661033"/>
                    <a:gd name="connsiteX4" fmla="*/ 52012 w 407665"/>
                    <a:gd name="connsiteY4" fmla="*/ 0 h 6610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7665" h="661033">
                      <a:moveTo>
                        <a:pt x="52012" y="0"/>
                      </a:moveTo>
                      <a:lnTo>
                        <a:pt x="304289" y="59179"/>
                      </a:lnTo>
                      <a:cubicBezTo>
                        <a:pt x="293274" y="58371"/>
                        <a:pt x="241368" y="239944"/>
                        <a:pt x="407665" y="560696"/>
                      </a:cubicBezTo>
                      <a:lnTo>
                        <a:pt x="61048" y="661033"/>
                      </a:lnTo>
                      <a:cubicBezTo>
                        <a:pt x="-62875" y="351336"/>
                        <a:pt x="37877" y="123538"/>
                        <a:pt x="52012" y="0"/>
                      </a:cubicBezTo>
                      <a:close/>
                    </a:path>
                  </a:pathLst>
                </a:custGeom>
                <a:solidFill>
                  <a:srgbClr val="2D99E3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15" name="Group 114"/>
                <p:cNvGrpSpPr/>
                <p:nvPr/>
              </p:nvGrpSpPr>
              <p:grpSpPr>
                <a:xfrm>
                  <a:off x="3390923" y="5289369"/>
                  <a:ext cx="368282" cy="357449"/>
                  <a:chOff x="1732328" y="5048090"/>
                  <a:chExt cx="513192" cy="503078"/>
                </a:xfrm>
              </p:grpSpPr>
              <p:sp>
                <p:nvSpPr>
                  <p:cNvPr id="116" name="Oval 115"/>
                  <p:cNvSpPr/>
                  <p:nvPr/>
                </p:nvSpPr>
                <p:spPr>
                  <a:xfrm>
                    <a:off x="1732328" y="5048090"/>
                    <a:ext cx="513192" cy="503078"/>
                  </a:xfrm>
                  <a:prstGeom prst="ellipse">
                    <a:avLst/>
                  </a:prstGeom>
                  <a:solidFill>
                    <a:srgbClr val="52ABE8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7" name="Oval 116"/>
                  <p:cNvSpPr/>
                  <p:nvPr/>
                </p:nvSpPr>
                <p:spPr>
                  <a:xfrm>
                    <a:off x="1759697" y="5074920"/>
                    <a:ext cx="458454" cy="449418"/>
                  </a:xfrm>
                  <a:prstGeom prst="ellipse">
                    <a:avLst/>
                  </a:prstGeom>
                  <a:solidFill>
                    <a:srgbClr val="8DC7EF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94" name="Group 93"/>
              <p:cNvGrpSpPr/>
              <p:nvPr/>
            </p:nvGrpSpPr>
            <p:grpSpPr>
              <a:xfrm flipH="1">
                <a:off x="5762189" y="3594778"/>
                <a:ext cx="2501042" cy="771522"/>
                <a:chOff x="1141143" y="3631219"/>
                <a:chExt cx="2273683" cy="701386"/>
              </a:xfrm>
            </p:grpSpPr>
            <p:sp>
              <p:nvSpPr>
                <p:cNvPr id="110" name="Rectangle 9"/>
                <p:cNvSpPr/>
                <p:nvPr/>
              </p:nvSpPr>
              <p:spPr>
                <a:xfrm>
                  <a:off x="1576388" y="3645695"/>
                  <a:ext cx="1838438" cy="676274"/>
                </a:xfrm>
                <a:custGeom>
                  <a:avLst/>
                  <a:gdLst>
                    <a:gd name="connsiteX0" fmla="*/ 0 w 1566872"/>
                    <a:gd name="connsiteY0" fmla="*/ 0 h 361950"/>
                    <a:gd name="connsiteX1" fmla="*/ 1566872 w 1566872"/>
                    <a:gd name="connsiteY1" fmla="*/ 0 h 361950"/>
                    <a:gd name="connsiteX2" fmla="*/ 1566872 w 1566872"/>
                    <a:gd name="connsiteY2" fmla="*/ 361950 h 361950"/>
                    <a:gd name="connsiteX3" fmla="*/ 0 w 1566872"/>
                    <a:gd name="connsiteY3" fmla="*/ 361950 h 361950"/>
                    <a:gd name="connsiteX4" fmla="*/ 0 w 1566872"/>
                    <a:gd name="connsiteY4" fmla="*/ 0 h 361950"/>
                    <a:gd name="connsiteX0" fmla="*/ 0 w 1950253"/>
                    <a:gd name="connsiteY0" fmla="*/ 0 h 554831"/>
                    <a:gd name="connsiteX1" fmla="*/ 1950253 w 1950253"/>
                    <a:gd name="connsiteY1" fmla="*/ 192881 h 554831"/>
                    <a:gd name="connsiteX2" fmla="*/ 1950253 w 1950253"/>
                    <a:gd name="connsiteY2" fmla="*/ 554831 h 554831"/>
                    <a:gd name="connsiteX3" fmla="*/ 383381 w 1950253"/>
                    <a:gd name="connsiteY3" fmla="*/ 554831 h 554831"/>
                    <a:gd name="connsiteX4" fmla="*/ 0 w 1950253"/>
                    <a:gd name="connsiteY4" fmla="*/ 0 h 554831"/>
                    <a:gd name="connsiteX0" fmla="*/ 2382 w 1952635"/>
                    <a:gd name="connsiteY0" fmla="*/ 0 h 671512"/>
                    <a:gd name="connsiteX1" fmla="*/ 1952635 w 1952635"/>
                    <a:gd name="connsiteY1" fmla="*/ 192881 h 671512"/>
                    <a:gd name="connsiteX2" fmla="*/ 1952635 w 1952635"/>
                    <a:gd name="connsiteY2" fmla="*/ 554831 h 671512"/>
                    <a:gd name="connsiteX3" fmla="*/ 0 w 1952635"/>
                    <a:gd name="connsiteY3" fmla="*/ 671512 h 671512"/>
                    <a:gd name="connsiteX4" fmla="*/ 2382 w 1952635"/>
                    <a:gd name="connsiteY4" fmla="*/ 0 h 671512"/>
                    <a:gd name="connsiteX0" fmla="*/ 2382 w 2012167"/>
                    <a:gd name="connsiteY0" fmla="*/ 0 h 671512"/>
                    <a:gd name="connsiteX1" fmla="*/ 1952635 w 2012167"/>
                    <a:gd name="connsiteY1" fmla="*/ 192881 h 671512"/>
                    <a:gd name="connsiteX2" fmla="*/ 2012167 w 2012167"/>
                    <a:gd name="connsiteY2" fmla="*/ 464343 h 671512"/>
                    <a:gd name="connsiteX3" fmla="*/ 0 w 2012167"/>
                    <a:gd name="connsiteY3" fmla="*/ 671512 h 671512"/>
                    <a:gd name="connsiteX4" fmla="*/ 2382 w 2012167"/>
                    <a:gd name="connsiteY4" fmla="*/ 0 h 671512"/>
                    <a:gd name="connsiteX0" fmla="*/ 2382 w 2012167"/>
                    <a:gd name="connsiteY0" fmla="*/ 0 h 671512"/>
                    <a:gd name="connsiteX1" fmla="*/ 1976447 w 2012167"/>
                    <a:gd name="connsiteY1" fmla="*/ 223838 h 671512"/>
                    <a:gd name="connsiteX2" fmla="*/ 2012167 w 2012167"/>
                    <a:gd name="connsiteY2" fmla="*/ 464343 h 671512"/>
                    <a:gd name="connsiteX3" fmla="*/ 0 w 2012167"/>
                    <a:gd name="connsiteY3" fmla="*/ 671512 h 671512"/>
                    <a:gd name="connsiteX4" fmla="*/ 2382 w 2012167"/>
                    <a:gd name="connsiteY4" fmla="*/ 0 h 671512"/>
                    <a:gd name="connsiteX0" fmla="*/ 2382 w 2012167"/>
                    <a:gd name="connsiteY0" fmla="*/ 0 h 671512"/>
                    <a:gd name="connsiteX1" fmla="*/ 1976447 w 2012167"/>
                    <a:gd name="connsiteY1" fmla="*/ 223838 h 671512"/>
                    <a:gd name="connsiteX2" fmla="*/ 2012167 w 2012167"/>
                    <a:gd name="connsiteY2" fmla="*/ 464343 h 671512"/>
                    <a:gd name="connsiteX3" fmla="*/ 0 w 2012167"/>
                    <a:gd name="connsiteY3" fmla="*/ 671512 h 671512"/>
                    <a:gd name="connsiteX4" fmla="*/ 2382 w 2012167"/>
                    <a:gd name="connsiteY4" fmla="*/ 0 h 671512"/>
                    <a:gd name="connsiteX0" fmla="*/ 2382 w 2012167"/>
                    <a:gd name="connsiteY0" fmla="*/ 0 h 671512"/>
                    <a:gd name="connsiteX1" fmla="*/ 1833572 w 2012167"/>
                    <a:gd name="connsiteY1" fmla="*/ 180976 h 671512"/>
                    <a:gd name="connsiteX2" fmla="*/ 2012167 w 2012167"/>
                    <a:gd name="connsiteY2" fmla="*/ 464343 h 671512"/>
                    <a:gd name="connsiteX3" fmla="*/ 0 w 2012167"/>
                    <a:gd name="connsiteY3" fmla="*/ 671512 h 671512"/>
                    <a:gd name="connsiteX4" fmla="*/ 2382 w 2012167"/>
                    <a:gd name="connsiteY4" fmla="*/ 0 h 671512"/>
                    <a:gd name="connsiteX0" fmla="*/ 2382 w 1833572"/>
                    <a:gd name="connsiteY0" fmla="*/ 0 h 671512"/>
                    <a:gd name="connsiteX1" fmla="*/ 1833572 w 1833572"/>
                    <a:gd name="connsiteY1" fmla="*/ 180976 h 671512"/>
                    <a:gd name="connsiteX2" fmla="*/ 1826430 w 1833572"/>
                    <a:gd name="connsiteY2" fmla="*/ 454818 h 671512"/>
                    <a:gd name="connsiteX3" fmla="*/ 0 w 1833572"/>
                    <a:gd name="connsiteY3" fmla="*/ 671512 h 671512"/>
                    <a:gd name="connsiteX4" fmla="*/ 2382 w 1833572"/>
                    <a:gd name="connsiteY4" fmla="*/ 0 h 671512"/>
                    <a:gd name="connsiteX0" fmla="*/ 2382 w 1835955"/>
                    <a:gd name="connsiteY0" fmla="*/ 0 h 671512"/>
                    <a:gd name="connsiteX1" fmla="*/ 1833572 w 1835955"/>
                    <a:gd name="connsiteY1" fmla="*/ 180976 h 671512"/>
                    <a:gd name="connsiteX2" fmla="*/ 1835955 w 1835955"/>
                    <a:gd name="connsiteY2" fmla="*/ 476249 h 671512"/>
                    <a:gd name="connsiteX3" fmla="*/ 0 w 1835955"/>
                    <a:gd name="connsiteY3" fmla="*/ 671512 h 671512"/>
                    <a:gd name="connsiteX4" fmla="*/ 2382 w 1835955"/>
                    <a:gd name="connsiteY4" fmla="*/ 0 h 671512"/>
                    <a:gd name="connsiteX0" fmla="*/ 2382 w 1835955"/>
                    <a:gd name="connsiteY0" fmla="*/ 0 h 671512"/>
                    <a:gd name="connsiteX1" fmla="*/ 1833572 w 1835955"/>
                    <a:gd name="connsiteY1" fmla="*/ 180976 h 671512"/>
                    <a:gd name="connsiteX2" fmla="*/ 1835955 w 1835955"/>
                    <a:gd name="connsiteY2" fmla="*/ 476249 h 671512"/>
                    <a:gd name="connsiteX3" fmla="*/ 0 w 1835955"/>
                    <a:gd name="connsiteY3" fmla="*/ 671512 h 671512"/>
                    <a:gd name="connsiteX4" fmla="*/ 2382 w 1835955"/>
                    <a:gd name="connsiteY4" fmla="*/ 0 h 671512"/>
                    <a:gd name="connsiteX0" fmla="*/ 2382 w 1835955"/>
                    <a:gd name="connsiteY0" fmla="*/ 0 h 671512"/>
                    <a:gd name="connsiteX1" fmla="*/ 1833572 w 1835955"/>
                    <a:gd name="connsiteY1" fmla="*/ 180976 h 671512"/>
                    <a:gd name="connsiteX2" fmla="*/ 1835955 w 1835955"/>
                    <a:gd name="connsiteY2" fmla="*/ 476249 h 671512"/>
                    <a:gd name="connsiteX3" fmla="*/ 0 w 1835955"/>
                    <a:gd name="connsiteY3" fmla="*/ 671512 h 671512"/>
                    <a:gd name="connsiteX4" fmla="*/ 2382 w 1835955"/>
                    <a:gd name="connsiteY4" fmla="*/ 0 h 671512"/>
                    <a:gd name="connsiteX0" fmla="*/ 2382 w 1835955"/>
                    <a:gd name="connsiteY0" fmla="*/ 0 h 671512"/>
                    <a:gd name="connsiteX1" fmla="*/ 1833572 w 1835955"/>
                    <a:gd name="connsiteY1" fmla="*/ 180976 h 671512"/>
                    <a:gd name="connsiteX2" fmla="*/ 1835955 w 1835955"/>
                    <a:gd name="connsiteY2" fmla="*/ 476249 h 671512"/>
                    <a:gd name="connsiteX3" fmla="*/ 0 w 1835955"/>
                    <a:gd name="connsiteY3" fmla="*/ 671512 h 671512"/>
                    <a:gd name="connsiteX4" fmla="*/ 2382 w 1835955"/>
                    <a:gd name="connsiteY4" fmla="*/ 0 h 671512"/>
                    <a:gd name="connsiteX0" fmla="*/ 2382 w 1835955"/>
                    <a:gd name="connsiteY0" fmla="*/ 0 h 671512"/>
                    <a:gd name="connsiteX1" fmla="*/ 1833572 w 1835955"/>
                    <a:gd name="connsiteY1" fmla="*/ 180976 h 671512"/>
                    <a:gd name="connsiteX2" fmla="*/ 1835955 w 1835955"/>
                    <a:gd name="connsiteY2" fmla="*/ 476249 h 671512"/>
                    <a:gd name="connsiteX3" fmla="*/ 0 w 1835955"/>
                    <a:gd name="connsiteY3" fmla="*/ 671512 h 671512"/>
                    <a:gd name="connsiteX4" fmla="*/ 2382 w 1835955"/>
                    <a:gd name="connsiteY4" fmla="*/ 0 h 671512"/>
                    <a:gd name="connsiteX0" fmla="*/ 2382 w 1833612"/>
                    <a:gd name="connsiteY0" fmla="*/ 0 h 671512"/>
                    <a:gd name="connsiteX1" fmla="*/ 1833572 w 1833612"/>
                    <a:gd name="connsiteY1" fmla="*/ 180976 h 671512"/>
                    <a:gd name="connsiteX2" fmla="*/ 1824049 w 1833612"/>
                    <a:gd name="connsiteY2" fmla="*/ 466724 h 671512"/>
                    <a:gd name="connsiteX3" fmla="*/ 0 w 1833612"/>
                    <a:gd name="connsiteY3" fmla="*/ 671512 h 671512"/>
                    <a:gd name="connsiteX4" fmla="*/ 2382 w 1833612"/>
                    <a:gd name="connsiteY4" fmla="*/ 0 h 671512"/>
                    <a:gd name="connsiteX0" fmla="*/ 2382 w 1833677"/>
                    <a:gd name="connsiteY0" fmla="*/ 0 h 671512"/>
                    <a:gd name="connsiteX1" fmla="*/ 1833572 w 1833677"/>
                    <a:gd name="connsiteY1" fmla="*/ 180976 h 671512"/>
                    <a:gd name="connsiteX2" fmla="*/ 1831193 w 1833677"/>
                    <a:gd name="connsiteY2" fmla="*/ 476249 h 671512"/>
                    <a:gd name="connsiteX3" fmla="*/ 0 w 1833677"/>
                    <a:gd name="connsiteY3" fmla="*/ 671512 h 671512"/>
                    <a:gd name="connsiteX4" fmla="*/ 2382 w 1833677"/>
                    <a:gd name="connsiteY4" fmla="*/ 0 h 671512"/>
                    <a:gd name="connsiteX0" fmla="*/ 2382 w 1833677"/>
                    <a:gd name="connsiteY0" fmla="*/ 0 h 671512"/>
                    <a:gd name="connsiteX1" fmla="*/ 1833572 w 1833677"/>
                    <a:gd name="connsiteY1" fmla="*/ 180976 h 671512"/>
                    <a:gd name="connsiteX2" fmla="*/ 1831193 w 1833677"/>
                    <a:gd name="connsiteY2" fmla="*/ 476249 h 671512"/>
                    <a:gd name="connsiteX3" fmla="*/ 0 w 1833677"/>
                    <a:gd name="connsiteY3" fmla="*/ 671512 h 671512"/>
                    <a:gd name="connsiteX4" fmla="*/ 2382 w 1833677"/>
                    <a:gd name="connsiteY4" fmla="*/ 0 h 671512"/>
                    <a:gd name="connsiteX0" fmla="*/ 2382 w 1833677"/>
                    <a:gd name="connsiteY0" fmla="*/ 0 h 671512"/>
                    <a:gd name="connsiteX1" fmla="*/ 1833572 w 1833677"/>
                    <a:gd name="connsiteY1" fmla="*/ 180976 h 671512"/>
                    <a:gd name="connsiteX2" fmla="*/ 1831193 w 1833677"/>
                    <a:gd name="connsiteY2" fmla="*/ 476249 h 671512"/>
                    <a:gd name="connsiteX3" fmla="*/ 0 w 1833677"/>
                    <a:gd name="connsiteY3" fmla="*/ 671512 h 671512"/>
                    <a:gd name="connsiteX4" fmla="*/ 2382 w 1833677"/>
                    <a:gd name="connsiteY4" fmla="*/ 0 h 671512"/>
                    <a:gd name="connsiteX0" fmla="*/ 2382 w 1833677"/>
                    <a:gd name="connsiteY0" fmla="*/ 0 h 671512"/>
                    <a:gd name="connsiteX1" fmla="*/ 1833572 w 1833677"/>
                    <a:gd name="connsiteY1" fmla="*/ 180976 h 671512"/>
                    <a:gd name="connsiteX2" fmla="*/ 1831193 w 1833677"/>
                    <a:gd name="connsiteY2" fmla="*/ 476249 h 671512"/>
                    <a:gd name="connsiteX3" fmla="*/ 0 w 1833677"/>
                    <a:gd name="connsiteY3" fmla="*/ 671512 h 671512"/>
                    <a:gd name="connsiteX4" fmla="*/ 2382 w 1833677"/>
                    <a:gd name="connsiteY4" fmla="*/ 0 h 671512"/>
                    <a:gd name="connsiteX0" fmla="*/ 2382 w 1833677"/>
                    <a:gd name="connsiteY0" fmla="*/ 0 h 671512"/>
                    <a:gd name="connsiteX1" fmla="*/ 1833572 w 1833677"/>
                    <a:gd name="connsiteY1" fmla="*/ 180976 h 671512"/>
                    <a:gd name="connsiteX2" fmla="*/ 1831193 w 1833677"/>
                    <a:gd name="connsiteY2" fmla="*/ 476249 h 671512"/>
                    <a:gd name="connsiteX3" fmla="*/ 0 w 1833677"/>
                    <a:gd name="connsiteY3" fmla="*/ 671512 h 671512"/>
                    <a:gd name="connsiteX4" fmla="*/ 2382 w 1833677"/>
                    <a:gd name="connsiteY4" fmla="*/ 0 h 671512"/>
                    <a:gd name="connsiteX0" fmla="*/ 0 w 1838438"/>
                    <a:gd name="connsiteY0" fmla="*/ 0 h 676274"/>
                    <a:gd name="connsiteX1" fmla="*/ 1838333 w 1838438"/>
                    <a:gd name="connsiteY1" fmla="*/ 185738 h 676274"/>
                    <a:gd name="connsiteX2" fmla="*/ 1835954 w 1838438"/>
                    <a:gd name="connsiteY2" fmla="*/ 481011 h 676274"/>
                    <a:gd name="connsiteX3" fmla="*/ 4761 w 1838438"/>
                    <a:gd name="connsiteY3" fmla="*/ 676274 h 676274"/>
                    <a:gd name="connsiteX4" fmla="*/ 0 w 1838438"/>
                    <a:gd name="connsiteY4" fmla="*/ 0 h 676274"/>
                    <a:gd name="connsiteX0" fmla="*/ 0 w 1838438"/>
                    <a:gd name="connsiteY0" fmla="*/ 0 h 676274"/>
                    <a:gd name="connsiteX1" fmla="*/ 1838333 w 1838438"/>
                    <a:gd name="connsiteY1" fmla="*/ 185738 h 676274"/>
                    <a:gd name="connsiteX2" fmla="*/ 1835954 w 1838438"/>
                    <a:gd name="connsiteY2" fmla="*/ 481011 h 676274"/>
                    <a:gd name="connsiteX3" fmla="*/ 4761 w 1838438"/>
                    <a:gd name="connsiteY3" fmla="*/ 676274 h 676274"/>
                    <a:gd name="connsiteX4" fmla="*/ 0 w 1838438"/>
                    <a:gd name="connsiteY4" fmla="*/ 0 h 676274"/>
                    <a:gd name="connsiteX0" fmla="*/ 0 w 1838438"/>
                    <a:gd name="connsiteY0" fmla="*/ 0 h 676274"/>
                    <a:gd name="connsiteX1" fmla="*/ 1838333 w 1838438"/>
                    <a:gd name="connsiteY1" fmla="*/ 185738 h 676274"/>
                    <a:gd name="connsiteX2" fmla="*/ 1835954 w 1838438"/>
                    <a:gd name="connsiteY2" fmla="*/ 481011 h 676274"/>
                    <a:gd name="connsiteX3" fmla="*/ 4761 w 1838438"/>
                    <a:gd name="connsiteY3" fmla="*/ 676274 h 676274"/>
                    <a:gd name="connsiteX4" fmla="*/ 0 w 1838438"/>
                    <a:gd name="connsiteY4" fmla="*/ 0 h 676274"/>
                    <a:gd name="connsiteX0" fmla="*/ 0 w 1838438"/>
                    <a:gd name="connsiteY0" fmla="*/ 0 h 676274"/>
                    <a:gd name="connsiteX1" fmla="*/ 1838333 w 1838438"/>
                    <a:gd name="connsiteY1" fmla="*/ 185738 h 676274"/>
                    <a:gd name="connsiteX2" fmla="*/ 1835954 w 1838438"/>
                    <a:gd name="connsiteY2" fmla="*/ 481011 h 676274"/>
                    <a:gd name="connsiteX3" fmla="*/ 4761 w 1838438"/>
                    <a:gd name="connsiteY3" fmla="*/ 676274 h 676274"/>
                    <a:gd name="connsiteX4" fmla="*/ 0 w 1838438"/>
                    <a:gd name="connsiteY4" fmla="*/ 0 h 676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438" h="676274">
                      <a:moveTo>
                        <a:pt x="0" y="0"/>
                      </a:moveTo>
                      <a:cubicBezTo>
                        <a:pt x="491334" y="48419"/>
                        <a:pt x="1113638" y="158751"/>
                        <a:pt x="1838333" y="185738"/>
                      </a:cubicBezTo>
                      <a:cubicBezTo>
                        <a:pt x="1839127" y="284162"/>
                        <a:pt x="1835160" y="382587"/>
                        <a:pt x="1835954" y="481011"/>
                      </a:cubicBezTo>
                      <a:cubicBezTo>
                        <a:pt x="1225556" y="546099"/>
                        <a:pt x="958059" y="532605"/>
                        <a:pt x="4761" y="67627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F7B1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11" name="Group 110"/>
                <p:cNvGrpSpPr/>
                <p:nvPr/>
              </p:nvGrpSpPr>
              <p:grpSpPr>
                <a:xfrm>
                  <a:off x="1141143" y="3631219"/>
                  <a:ext cx="722644" cy="701386"/>
                  <a:chOff x="1732328" y="5048090"/>
                  <a:chExt cx="513192" cy="503078"/>
                </a:xfrm>
              </p:grpSpPr>
              <p:sp>
                <p:nvSpPr>
                  <p:cNvPr id="112" name="Oval 111"/>
                  <p:cNvSpPr/>
                  <p:nvPr/>
                </p:nvSpPr>
                <p:spPr>
                  <a:xfrm>
                    <a:off x="1732328" y="5048090"/>
                    <a:ext cx="513192" cy="503078"/>
                  </a:xfrm>
                  <a:prstGeom prst="ellipse">
                    <a:avLst/>
                  </a:prstGeom>
                  <a:solidFill>
                    <a:srgbClr val="F29744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3" name="Oval 112"/>
                  <p:cNvSpPr/>
                  <p:nvPr/>
                </p:nvSpPr>
                <p:spPr>
                  <a:xfrm>
                    <a:off x="1759697" y="5074920"/>
                    <a:ext cx="458454" cy="449418"/>
                  </a:xfrm>
                  <a:prstGeom prst="ellipse">
                    <a:avLst/>
                  </a:prstGeom>
                  <a:solidFill>
                    <a:srgbClr val="F5AB67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95" name="Group 94"/>
              <p:cNvGrpSpPr/>
              <p:nvPr/>
            </p:nvGrpSpPr>
            <p:grpSpPr>
              <a:xfrm flipH="1">
                <a:off x="5603505" y="2369533"/>
                <a:ext cx="1931308" cy="1164242"/>
                <a:chOff x="1803343" y="2517355"/>
                <a:chExt cx="1755741" cy="1058406"/>
              </a:xfrm>
            </p:grpSpPr>
            <p:sp>
              <p:nvSpPr>
                <p:cNvPr id="106" name="Rectangle 8"/>
                <p:cNvSpPr/>
                <p:nvPr/>
              </p:nvSpPr>
              <p:spPr>
                <a:xfrm rot="18496128">
                  <a:off x="2442824" y="2459502"/>
                  <a:ext cx="514409" cy="1718110"/>
                </a:xfrm>
                <a:custGeom>
                  <a:avLst/>
                  <a:gdLst>
                    <a:gd name="connsiteX0" fmla="*/ 0 w 352425"/>
                    <a:gd name="connsiteY0" fmla="*/ 0 h 838200"/>
                    <a:gd name="connsiteX1" fmla="*/ 352425 w 352425"/>
                    <a:gd name="connsiteY1" fmla="*/ 0 h 838200"/>
                    <a:gd name="connsiteX2" fmla="*/ 352425 w 352425"/>
                    <a:gd name="connsiteY2" fmla="*/ 838200 h 838200"/>
                    <a:gd name="connsiteX3" fmla="*/ 0 w 352425"/>
                    <a:gd name="connsiteY3" fmla="*/ 838200 h 838200"/>
                    <a:gd name="connsiteX4" fmla="*/ 0 w 352425"/>
                    <a:gd name="connsiteY4" fmla="*/ 0 h 838200"/>
                    <a:gd name="connsiteX0" fmla="*/ 0 w 440327"/>
                    <a:gd name="connsiteY0" fmla="*/ 0 h 1472513"/>
                    <a:gd name="connsiteX1" fmla="*/ 352425 w 440327"/>
                    <a:gd name="connsiteY1" fmla="*/ 0 h 1472513"/>
                    <a:gd name="connsiteX2" fmla="*/ 440327 w 440327"/>
                    <a:gd name="connsiteY2" fmla="*/ 1472513 h 1472513"/>
                    <a:gd name="connsiteX3" fmla="*/ 0 w 440327"/>
                    <a:gd name="connsiteY3" fmla="*/ 838200 h 1472513"/>
                    <a:gd name="connsiteX4" fmla="*/ 0 w 440327"/>
                    <a:gd name="connsiteY4" fmla="*/ 0 h 1472513"/>
                    <a:gd name="connsiteX0" fmla="*/ 0 w 440327"/>
                    <a:gd name="connsiteY0" fmla="*/ 0 h 1564351"/>
                    <a:gd name="connsiteX1" fmla="*/ 352425 w 440327"/>
                    <a:gd name="connsiteY1" fmla="*/ 0 h 1564351"/>
                    <a:gd name="connsiteX2" fmla="*/ 440327 w 440327"/>
                    <a:gd name="connsiteY2" fmla="*/ 1472513 h 1564351"/>
                    <a:gd name="connsiteX3" fmla="*/ 248307 w 440327"/>
                    <a:gd name="connsiteY3" fmla="*/ 1564351 h 1564351"/>
                    <a:gd name="connsiteX4" fmla="*/ 0 w 440327"/>
                    <a:gd name="connsiteY4" fmla="*/ 0 h 1564351"/>
                    <a:gd name="connsiteX0" fmla="*/ 0 w 440327"/>
                    <a:gd name="connsiteY0" fmla="*/ 5483 h 1569834"/>
                    <a:gd name="connsiteX1" fmla="*/ 420891 w 440327"/>
                    <a:gd name="connsiteY1" fmla="*/ 0 h 1569834"/>
                    <a:gd name="connsiteX2" fmla="*/ 440327 w 440327"/>
                    <a:gd name="connsiteY2" fmla="*/ 1477996 h 1569834"/>
                    <a:gd name="connsiteX3" fmla="*/ 248307 w 440327"/>
                    <a:gd name="connsiteY3" fmla="*/ 1569834 h 1569834"/>
                    <a:gd name="connsiteX4" fmla="*/ 0 w 440327"/>
                    <a:gd name="connsiteY4" fmla="*/ 5483 h 1569834"/>
                    <a:gd name="connsiteX0" fmla="*/ 0 w 464566"/>
                    <a:gd name="connsiteY0" fmla="*/ 0 h 1718110"/>
                    <a:gd name="connsiteX1" fmla="*/ 445130 w 464566"/>
                    <a:gd name="connsiteY1" fmla="*/ 148276 h 1718110"/>
                    <a:gd name="connsiteX2" fmla="*/ 464566 w 464566"/>
                    <a:gd name="connsiteY2" fmla="*/ 1626272 h 1718110"/>
                    <a:gd name="connsiteX3" fmla="*/ 272546 w 464566"/>
                    <a:gd name="connsiteY3" fmla="*/ 1718110 h 1718110"/>
                    <a:gd name="connsiteX4" fmla="*/ 0 w 464566"/>
                    <a:gd name="connsiteY4" fmla="*/ 0 h 1718110"/>
                    <a:gd name="connsiteX0" fmla="*/ 45991 w 510557"/>
                    <a:gd name="connsiteY0" fmla="*/ 0 h 1718110"/>
                    <a:gd name="connsiteX1" fmla="*/ 491121 w 510557"/>
                    <a:gd name="connsiteY1" fmla="*/ 148276 h 1718110"/>
                    <a:gd name="connsiteX2" fmla="*/ 510557 w 510557"/>
                    <a:gd name="connsiteY2" fmla="*/ 1626272 h 1718110"/>
                    <a:gd name="connsiteX3" fmla="*/ 318537 w 510557"/>
                    <a:gd name="connsiteY3" fmla="*/ 1718110 h 1718110"/>
                    <a:gd name="connsiteX4" fmla="*/ 45991 w 510557"/>
                    <a:gd name="connsiteY4" fmla="*/ 0 h 1718110"/>
                    <a:gd name="connsiteX0" fmla="*/ 49843 w 514409"/>
                    <a:gd name="connsiteY0" fmla="*/ 0 h 1718110"/>
                    <a:gd name="connsiteX1" fmla="*/ 494973 w 514409"/>
                    <a:gd name="connsiteY1" fmla="*/ 148276 h 1718110"/>
                    <a:gd name="connsiteX2" fmla="*/ 514409 w 514409"/>
                    <a:gd name="connsiteY2" fmla="*/ 1626272 h 1718110"/>
                    <a:gd name="connsiteX3" fmla="*/ 322389 w 514409"/>
                    <a:gd name="connsiteY3" fmla="*/ 1718110 h 1718110"/>
                    <a:gd name="connsiteX4" fmla="*/ 49843 w 514409"/>
                    <a:gd name="connsiteY4" fmla="*/ 0 h 1718110"/>
                    <a:gd name="connsiteX0" fmla="*/ 49843 w 514409"/>
                    <a:gd name="connsiteY0" fmla="*/ 0 h 1718110"/>
                    <a:gd name="connsiteX1" fmla="*/ 494973 w 514409"/>
                    <a:gd name="connsiteY1" fmla="*/ 148276 h 1718110"/>
                    <a:gd name="connsiteX2" fmla="*/ 514409 w 514409"/>
                    <a:gd name="connsiteY2" fmla="*/ 1626272 h 1718110"/>
                    <a:gd name="connsiteX3" fmla="*/ 322389 w 514409"/>
                    <a:gd name="connsiteY3" fmla="*/ 1718110 h 1718110"/>
                    <a:gd name="connsiteX4" fmla="*/ 49843 w 514409"/>
                    <a:gd name="connsiteY4" fmla="*/ 0 h 1718110"/>
                    <a:gd name="connsiteX0" fmla="*/ 49843 w 514409"/>
                    <a:gd name="connsiteY0" fmla="*/ 0 h 1718110"/>
                    <a:gd name="connsiteX1" fmla="*/ 494973 w 514409"/>
                    <a:gd name="connsiteY1" fmla="*/ 148276 h 1718110"/>
                    <a:gd name="connsiteX2" fmla="*/ 514409 w 514409"/>
                    <a:gd name="connsiteY2" fmla="*/ 1626272 h 1718110"/>
                    <a:gd name="connsiteX3" fmla="*/ 322389 w 514409"/>
                    <a:gd name="connsiteY3" fmla="*/ 1718110 h 1718110"/>
                    <a:gd name="connsiteX4" fmla="*/ 49843 w 514409"/>
                    <a:gd name="connsiteY4" fmla="*/ 0 h 17181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4409" h="1718110">
                      <a:moveTo>
                        <a:pt x="49843" y="0"/>
                      </a:moveTo>
                      <a:lnTo>
                        <a:pt x="494973" y="148276"/>
                      </a:lnTo>
                      <a:cubicBezTo>
                        <a:pt x="242145" y="927392"/>
                        <a:pt x="469663" y="1400369"/>
                        <a:pt x="514409" y="1626272"/>
                      </a:cubicBezTo>
                      <a:lnTo>
                        <a:pt x="322389" y="1718110"/>
                      </a:lnTo>
                      <a:cubicBezTo>
                        <a:pt x="190719" y="1405084"/>
                        <a:pt x="-120754" y="791083"/>
                        <a:pt x="49843" y="0"/>
                      </a:cubicBezTo>
                      <a:close/>
                    </a:path>
                  </a:pathLst>
                </a:custGeom>
                <a:solidFill>
                  <a:srgbClr val="2D99E3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07" name="Group 106"/>
                <p:cNvGrpSpPr/>
                <p:nvPr/>
              </p:nvGrpSpPr>
              <p:grpSpPr>
                <a:xfrm>
                  <a:off x="1803343" y="2517355"/>
                  <a:ext cx="500036" cy="485326"/>
                  <a:chOff x="1732328" y="5048090"/>
                  <a:chExt cx="513192" cy="503078"/>
                </a:xfrm>
              </p:grpSpPr>
              <p:sp>
                <p:nvSpPr>
                  <p:cNvPr id="108" name="Oval 107"/>
                  <p:cNvSpPr/>
                  <p:nvPr/>
                </p:nvSpPr>
                <p:spPr>
                  <a:xfrm>
                    <a:off x="1732328" y="5048090"/>
                    <a:ext cx="513192" cy="503078"/>
                  </a:xfrm>
                  <a:prstGeom prst="ellipse">
                    <a:avLst/>
                  </a:prstGeom>
                  <a:solidFill>
                    <a:srgbClr val="52ABE8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9" name="Oval 108"/>
                  <p:cNvSpPr/>
                  <p:nvPr/>
                </p:nvSpPr>
                <p:spPr>
                  <a:xfrm>
                    <a:off x="1759697" y="5074920"/>
                    <a:ext cx="458454" cy="449418"/>
                  </a:xfrm>
                  <a:prstGeom prst="ellipse">
                    <a:avLst/>
                  </a:prstGeom>
                  <a:solidFill>
                    <a:srgbClr val="8DC7EF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96" name="Group 95"/>
              <p:cNvGrpSpPr/>
              <p:nvPr/>
            </p:nvGrpSpPr>
            <p:grpSpPr>
              <a:xfrm flipH="1">
                <a:off x="5364593" y="2188658"/>
                <a:ext cx="1321077" cy="893214"/>
                <a:chOff x="2575295" y="2352923"/>
                <a:chExt cx="1200983" cy="812016"/>
              </a:xfrm>
            </p:grpSpPr>
            <p:sp>
              <p:nvSpPr>
                <p:cNvPr id="102" name="Rectangle 4"/>
                <p:cNvSpPr/>
                <p:nvPr/>
              </p:nvSpPr>
              <p:spPr>
                <a:xfrm rot="18663981">
                  <a:off x="2943428" y="2332088"/>
                  <a:ext cx="464718" cy="1200983"/>
                </a:xfrm>
                <a:custGeom>
                  <a:avLst/>
                  <a:gdLst>
                    <a:gd name="connsiteX0" fmla="*/ 0 w 297585"/>
                    <a:gd name="connsiteY0" fmla="*/ 0 h 1033434"/>
                    <a:gd name="connsiteX1" fmla="*/ 297585 w 297585"/>
                    <a:gd name="connsiteY1" fmla="*/ 0 h 1033434"/>
                    <a:gd name="connsiteX2" fmla="*/ 297585 w 297585"/>
                    <a:gd name="connsiteY2" fmla="*/ 1033434 h 1033434"/>
                    <a:gd name="connsiteX3" fmla="*/ 0 w 297585"/>
                    <a:gd name="connsiteY3" fmla="*/ 1033434 h 1033434"/>
                    <a:gd name="connsiteX4" fmla="*/ 0 w 297585"/>
                    <a:gd name="connsiteY4" fmla="*/ 0 h 1033434"/>
                    <a:gd name="connsiteX0" fmla="*/ 0 w 470799"/>
                    <a:gd name="connsiteY0" fmla="*/ 0 h 1033434"/>
                    <a:gd name="connsiteX1" fmla="*/ 470799 w 470799"/>
                    <a:gd name="connsiteY1" fmla="*/ 46425 h 1033434"/>
                    <a:gd name="connsiteX2" fmla="*/ 297585 w 470799"/>
                    <a:gd name="connsiteY2" fmla="*/ 1033434 h 1033434"/>
                    <a:gd name="connsiteX3" fmla="*/ 0 w 470799"/>
                    <a:gd name="connsiteY3" fmla="*/ 1033434 h 1033434"/>
                    <a:gd name="connsiteX4" fmla="*/ 0 w 470799"/>
                    <a:gd name="connsiteY4" fmla="*/ 0 h 1033434"/>
                    <a:gd name="connsiteX0" fmla="*/ 0 w 470799"/>
                    <a:gd name="connsiteY0" fmla="*/ 0 h 1092464"/>
                    <a:gd name="connsiteX1" fmla="*/ 470799 w 470799"/>
                    <a:gd name="connsiteY1" fmla="*/ 46425 h 1092464"/>
                    <a:gd name="connsiteX2" fmla="*/ 291609 w 470799"/>
                    <a:gd name="connsiteY2" fmla="*/ 1092464 h 1092464"/>
                    <a:gd name="connsiteX3" fmla="*/ 0 w 470799"/>
                    <a:gd name="connsiteY3" fmla="*/ 1033434 h 1092464"/>
                    <a:gd name="connsiteX4" fmla="*/ 0 w 470799"/>
                    <a:gd name="connsiteY4" fmla="*/ 0 h 1092464"/>
                    <a:gd name="connsiteX0" fmla="*/ 95604 w 470799"/>
                    <a:gd name="connsiteY0" fmla="*/ 0 h 1172176"/>
                    <a:gd name="connsiteX1" fmla="*/ 470799 w 470799"/>
                    <a:gd name="connsiteY1" fmla="*/ 126137 h 1172176"/>
                    <a:gd name="connsiteX2" fmla="*/ 291609 w 470799"/>
                    <a:gd name="connsiteY2" fmla="*/ 1172176 h 1172176"/>
                    <a:gd name="connsiteX3" fmla="*/ 0 w 470799"/>
                    <a:gd name="connsiteY3" fmla="*/ 1113146 h 1172176"/>
                    <a:gd name="connsiteX4" fmla="*/ 95604 w 470799"/>
                    <a:gd name="connsiteY4" fmla="*/ 0 h 1172176"/>
                    <a:gd name="connsiteX0" fmla="*/ 30897 w 406092"/>
                    <a:gd name="connsiteY0" fmla="*/ 0 h 1203881"/>
                    <a:gd name="connsiteX1" fmla="*/ 406092 w 406092"/>
                    <a:gd name="connsiteY1" fmla="*/ 126137 h 1203881"/>
                    <a:gd name="connsiteX2" fmla="*/ 226902 w 406092"/>
                    <a:gd name="connsiteY2" fmla="*/ 1172176 h 1203881"/>
                    <a:gd name="connsiteX3" fmla="*/ 0 w 406092"/>
                    <a:gd name="connsiteY3" fmla="*/ 1203881 h 1203881"/>
                    <a:gd name="connsiteX4" fmla="*/ 30897 w 406092"/>
                    <a:gd name="connsiteY4" fmla="*/ 0 h 1203881"/>
                    <a:gd name="connsiteX0" fmla="*/ 67800 w 442995"/>
                    <a:gd name="connsiteY0" fmla="*/ 0 h 1203881"/>
                    <a:gd name="connsiteX1" fmla="*/ 442995 w 442995"/>
                    <a:gd name="connsiteY1" fmla="*/ 126137 h 1203881"/>
                    <a:gd name="connsiteX2" fmla="*/ 263805 w 442995"/>
                    <a:gd name="connsiteY2" fmla="*/ 1172176 h 1203881"/>
                    <a:gd name="connsiteX3" fmla="*/ 36903 w 442995"/>
                    <a:gd name="connsiteY3" fmla="*/ 1203881 h 1203881"/>
                    <a:gd name="connsiteX4" fmla="*/ 67800 w 442995"/>
                    <a:gd name="connsiteY4" fmla="*/ 0 h 1203881"/>
                    <a:gd name="connsiteX0" fmla="*/ 62295 w 437490"/>
                    <a:gd name="connsiteY0" fmla="*/ 0 h 1200983"/>
                    <a:gd name="connsiteX1" fmla="*/ 437490 w 437490"/>
                    <a:gd name="connsiteY1" fmla="*/ 126137 h 1200983"/>
                    <a:gd name="connsiteX2" fmla="*/ 258300 w 437490"/>
                    <a:gd name="connsiteY2" fmla="*/ 1172176 h 1200983"/>
                    <a:gd name="connsiteX3" fmla="*/ 38348 w 437490"/>
                    <a:gd name="connsiteY3" fmla="*/ 1200983 h 1200983"/>
                    <a:gd name="connsiteX4" fmla="*/ 62295 w 437490"/>
                    <a:gd name="connsiteY4" fmla="*/ 0 h 1200983"/>
                    <a:gd name="connsiteX0" fmla="*/ 85150 w 460345"/>
                    <a:gd name="connsiteY0" fmla="*/ 0 h 1200983"/>
                    <a:gd name="connsiteX1" fmla="*/ 460345 w 460345"/>
                    <a:gd name="connsiteY1" fmla="*/ 126137 h 1200983"/>
                    <a:gd name="connsiteX2" fmla="*/ 281155 w 460345"/>
                    <a:gd name="connsiteY2" fmla="*/ 1172176 h 1200983"/>
                    <a:gd name="connsiteX3" fmla="*/ 61203 w 460345"/>
                    <a:gd name="connsiteY3" fmla="*/ 1200983 h 1200983"/>
                    <a:gd name="connsiteX4" fmla="*/ 85150 w 460345"/>
                    <a:gd name="connsiteY4" fmla="*/ 0 h 1200983"/>
                    <a:gd name="connsiteX0" fmla="*/ 89523 w 464718"/>
                    <a:gd name="connsiteY0" fmla="*/ 0 h 1200983"/>
                    <a:gd name="connsiteX1" fmla="*/ 464718 w 464718"/>
                    <a:gd name="connsiteY1" fmla="*/ 126137 h 1200983"/>
                    <a:gd name="connsiteX2" fmla="*/ 285528 w 464718"/>
                    <a:gd name="connsiteY2" fmla="*/ 1172176 h 1200983"/>
                    <a:gd name="connsiteX3" fmla="*/ 65576 w 464718"/>
                    <a:gd name="connsiteY3" fmla="*/ 1200983 h 1200983"/>
                    <a:gd name="connsiteX4" fmla="*/ 89523 w 464718"/>
                    <a:gd name="connsiteY4" fmla="*/ 0 h 1200983"/>
                    <a:gd name="connsiteX0" fmla="*/ 89523 w 464718"/>
                    <a:gd name="connsiteY0" fmla="*/ 0 h 1200983"/>
                    <a:gd name="connsiteX1" fmla="*/ 464718 w 464718"/>
                    <a:gd name="connsiteY1" fmla="*/ 126137 h 1200983"/>
                    <a:gd name="connsiteX2" fmla="*/ 285528 w 464718"/>
                    <a:gd name="connsiteY2" fmla="*/ 1172176 h 1200983"/>
                    <a:gd name="connsiteX3" fmla="*/ 65576 w 464718"/>
                    <a:gd name="connsiteY3" fmla="*/ 1200983 h 1200983"/>
                    <a:gd name="connsiteX4" fmla="*/ 89523 w 464718"/>
                    <a:gd name="connsiteY4" fmla="*/ 0 h 1200983"/>
                    <a:gd name="connsiteX0" fmla="*/ 89523 w 464718"/>
                    <a:gd name="connsiteY0" fmla="*/ 0 h 1200983"/>
                    <a:gd name="connsiteX1" fmla="*/ 464718 w 464718"/>
                    <a:gd name="connsiteY1" fmla="*/ 126137 h 1200983"/>
                    <a:gd name="connsiteX2" fmla="*/ 285528 w 464718"/>
                    <a:gd name="connsiteY2" fmla="*/ 1172176 h 1200983"/>
                    <a:gd name="connsiteX3" fmla="*/ 65576 w 464718"/>
                    <a:gd name="connsiteY3" fmla="*/ 1200983 h 1200983"/>
                    <a:gd name="connsiteX4" fmla="*/ 89523 w 464718"/>
                    <a:gd name="connsiteY4" fmla="*/ 0 h 1200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4718" h="1200983">
                      <a:moveTo>
                        <a:pt x="89523" y="0"/>
                      </a:moveTo>
                      <a:lnTo>
                        <a:pt x="464718" y="126137"/>
                      </a:lnTo>
                      <a:cubicBezTo>
                        <a:pt x="245915" y="701855"/>
                        <a:pt x="269054" y="949902"/>
                        <a:pt x="285528" y="1172176"/>
                      </a:cubicBezTo>
                      <a:lnTo>
                        <a:pt x="65576" y="1200983"/>
                      </a:lnTo>
                      <a:cubicBezTo>
                        <a:pt x="-28696" y="786747"/>
                        <a:pt x="-21851" y="423035"/>
                        <a:pt x="89523" y="0"/>
                      </a:cubicBezTo>
                      <a:close/>
                    </a:path>
                  </a:pathLst>
                </a:custGeom>
                <a:solidFill>
                  <a:srgbClr val="3C5B9B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aseline="-25000"/>
                </a:p>
              </p:txBody>
            </p:sp>
            <p:grpSp>
              <p:nvGrpSpPr>
                <p:cNvPr id="103" name="Group 102"/>
                <p:cNvGrpSpPr/>
                <p:nvPr/>
              </p:nvGrpSpPr>
              <p:grpSpPr>
                <a:xfrm>
                  <a:off x="2603838" y="2352923"/>
                  <a:ext cx="406973" cy="395001"/>
                  <a:chOff x="1732328" y="5048090"/>
                  <a:chExt cx="513192" cy="503078"/>
                </a:xfrm>
              </p:grpSpPr>
              <p:sp>
                <p:nvSpPr>
                  <p:cNvPr id="104" name="Oval 103"/>
                  <p:cNvSpPr/>
                  <p:nvPr/>
                </p:nvSpPr>
                <p:spPr>
                  <a:xfrm>
                    <a:off x="1732328" y="5048090"/>
                    <a:ext cx="513192" cy="503078"/>
                  </a:xfrm>
                  <a:prstGeom prst="ellipse">
                    <a:avLst/>
                  </a:prstGeom>
                  <a:solidFill>
                    <a:srgbClr val="5679BE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5" name="Oval 104"/>
                  <p:cNvSpPr/>
                  <p:nvPr/>
                </p:nvSpPr>
                <p:spPr>
                  <a:xfrm>
                    <a:off x="1759697" y="5074920"/>
                    <a:ext cx="458454" cy="449418"/>
                  </a:xfrm>
                  <a:prstGeom prst="ellipse">
                    <a:avLst/>
                  </a:prstGeom>
                  <a:solidFill>
                    <a:srgbClr val="869FD0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97" name="Group 96"/>
              <p:cNvGrpSpPr/>
              <p:nvPr/>
            </p:nvGrpSpPr>
            <p:grpSpPr>
              <a:xfrm flipH="1">
                <a:off x="5156281" y="2161310"/>
                <a:ext cx="664744" cy="935050"/>
                <a:chOff x="3361338" y="2328061"/>
                <a:chExt cx="604315" cy="850049"/>
              </a:xfrm>
            </p:grpSpPr>
            <p:sp>
              <p:nvSpPr>
                <p:cNvPr id="98" name="Rectangle 6"/>
                <p:cNvSpPr/>
                <p:nvPr/>
              </p:nvSpPr>
              <p:spPr>
                <a:xfrm>
                  <a:off x="3380860" y="2487548"/>
                  <a:ext cx="584793" cy="690562"/>
                </a:xfrm>
                <a:custGeom>
                  <a:avLst/>
                  <a:gdLst>
                    <a:gd name="connsiteX0" fmla="*/ 0 w 287135"/>
                    <a:gd name="connsiteY0" fmla="*/ 0 h 526256"/>
                    <a:gd name="connsiteX1" fmla="*/ 287135 w 287135"/>
                    <a:gd name="connsiteY1" fmla="*/ 0 h 526256"/>
                    <a:gd name="connsiteX2" fmla="*/ 287135 w 287135"/>
                    <a:gd name="connsiteY2" fmla="*/ 526256 h 526256"/>
                    <a:gd name="connsiteX3" fmla="*/ 0 w 287135"/>
                    <a:gd name="connsiteY3" fmla="*/ 526256 h 526256"/>
                    <a:gd name="connsiteX4" fmla="*/ 0 w 287135"/>
                    <a:gd name="connsiteY4" fmla="*/ 0 h 526256"/>
                    <a:gd name="connsiteX0" fmla="*/ 0 w 339523"/>
                    <a:gd name="connsiteY0" fmla="*/ 59531 h 585787"/>
                    <a:gd name="connsiteX1" fmla="*/ 339523 w 339523"/>
                    <a:gd name="connsiteY1" fmla="*/ 0 h 585787"/>
                    <a:gd name="connsiteX2" fmla="*/ 287135 w 339523"/>
                    <a:gd name="connsiteY2" fmla="*/ 585787 h 585787"/>
                    <a:gd name="connsiteX3" fmla="*/ 0 w 339523"/>
                    <a:gd name="connsiteY3" fmla="*/ 585787 h 585787"/>
                    <a:gd name="connsiteX4" fmla="*/ 0 w 339523"/>
                    <a:gd name="connsiteY4" fmla="*/ 59531 h 585787"/>
                    <a:gd name="connsiteX0" fmla="*/ 0 w 549073"/>
                    <a:gd name="connsiteY0" fmla="*/ 59531 h 585787"/>
                    <a:gd name="connsiteX1" fmla="*/ 339523 w 549073"/>
                    <a:gd name="connsiteY1" fmla="*/ 0 h 585787"/>
                    <a:gd name="connsiteX2" fmla="*/ 549073 w 549073"/>
                    <a:gd name="connsiteY2" fmla="*/ 547687 h 585787"/>
                    <a:gd name="connsiteX3" fmla="*/ 0 w 549073"/>
                    <a:gd name="connsiteY3" fmla="*/ 585787 h 585787"/>
                    <a:gd name="connsiteX4" fmla="*/ 0 w 549073"/>
                    <a:gd name="connsiteY4" fmla="*/ 59531 h 585787"/>
                    <a:gd name="connsiteX0" fmla="*/ 0 w 549073"/>
                    <a:gd name="connsiteY0" fmla="*/ 59531 h 695325"/>
                    <a:gd name="connsiteX1" fmla="*/ 339523 w 549073"/>
                    <a:gd name="connsiteY1" fmla="*/ 0 h 695325"/>
                    <a:gd name="connsiteX2" fmla="*/ 549073 w 549073"/>
                    <a:gd name="connsiteY2" fmla="*/ 547687 h 695325"/>
                    <a:gd name="connsiteX3" fmla="*/ 333375 w 549073"/>
                    <a:gd name="connsiteY3" fmla="*/ 695325 h 695325"/>
                    <a:gd name="connsiteX4" fmla="*/ 0 w 549073"/>
                    <a:gd name="connsiteY4" fmla="*/ 59531 h 695325"/>
                    <a:gd name="connsiteX0" fmla="*/ 0 w 591936"/>
                    <a:gd name="connsiteY0" fmla="*/ 111918 h 695325"/>
                    <a:gd name="connsiteX1" fmla="*/ 382386 w 591936"/>
                    <a:gd name="connsiteY1" fmla="*/ 0 h 695325"/>
                    <a:gd name="connsiteX2" fmla="*/ 591936 w 591936"/>
                    <a:gd name="connsiteY2" fmla="*/ 547687 h 695325"/>
                    <a:gd name="connsiteX3" fmla="*/ 376238 w 591936"/>
                    <a:gd name="connsiteY3" fmla="*/ 695325 h 695325"/>
                    <a:gd name="connsiteX4" fmla="*/ 0 w 591936"/>
                    <a:gd name="connsiteY4" fmla="*/ 111918 h 695325"/>
                    <a:gd name="connsiteX0" fmla="*/ 0 w 591936"/>
                    <a:gd name="connsiteY0" fmla="*/ 111918 h 695325"/>
                    <a:gd name="connsiteX1" fmla="*/ 382386 w 591936"/>
                    <a:gd name="connsiteY1" fmla="*/ 0 h 695325"/>
                    <a:gd name="connsiteX2" fmla="*/ 591936 w 591936"/>
                    <a:gd name="connsiteY2" fmla="*/ 547687 h 695325"/>
                    <a:gd name="connsiteX3" fmla="*/ 376238 w 591936"/>
                    <a:gd name="connsiteY3" fmla="*/ 695325 h 695325"/>
                    <a:gd name="connsiteX4" fmla="*/ 0 w 591936"/>
                    <a:gd name="connsiteY4" fmla="*/ 111918 h 695325"/>
                    <a:gd name="connsiteX0" fmla="*/ 0 w 591936"/>
                    <a:gd name="connsiteY0" fmla="*/ 111918 h 695325"/>
                    <a:gd name="connsiteX1" fmla="*/ 382386 w 591936"/>
                    <a:gd name="connsiteY1" fmla="*/ 0 h 695325"/>
                    <a:gd name="connsiteX2" fmla="*/ 591936 w 591936"/>
                    <a:gd name="connsiteY2" fmla="*/ 547687 h 695325"/>
                    <a:gd name="connsiteX3" fmla="*/ 376238 w 591936"/>
                    <a:gd name="connsiteY3" fmla="*/ 695325 h 695325"/>
                    <a:gd name="connsiteX4" fmla="*/ 0 w 591936"/>
                    <a:gd name="connsiteY4" fmla="*/ 111918 h 695325"/>
                    <a:gd name="connsiteX0" fmla="*/ 0 w 591936"/>
                    <a:gd name="connsiteY0" fmla="*/ 111918 h 690562"/>
                    <a:gd name="connsiteX1" fmla="*/ 382386 w 591936"/>
                    <a:gd name="connsiteY1" fmla="*/ 0 h 690562"/>
                    <a:gd name="connsiteX2" fmla="*/ 591936 w 591936"/>
                    <a:gd name="connsiteY2" fmla="*/ 547687 h 690562"/>
                    <a:gd name="connsiteX3" fmla="*/ 383381 w 591936"/>
                    <a:gd name="connsiteY3" fmla="*/ 690562 h 690562"/>
                    <a:gd name="connsiteX4" fmla="*/ 0 w 591936"/>
                    <a:gd name="connsiteY4" fmla="*/ 111918 h 690562"/>
                    <a:gd name="connsiteX0" fmla="*/ 0 w 591936"/>
                    <a:gd name="connsiteY0" fmla="*/ 111918 h 690562"/>
                    <a:gd name="connsiteX1" fmla="*/ 382386 w 591936"/>
                    <a:gd name="connsiteY1" fmla="*/ 0 h 690562"/>
                    <a:gd name="connsiteX2" fmla="*/ 591936 w 591936"/>
                    <a:gd name="connsiteY2" fmla="*/ 547687 h 690562"/>
                    <a:gd name="connsiteX3" fmla="*/ 383381 w 591936"/>
                    <a:gd name="connsiteY3" fmla="*/ 690562 h 690562"/>
                    <a:gd name="connsiteX4" fmla="*/ 0 w 591936"/>
                    <a:gd name="connsiteY4" fmla="*/ 111918 h 690562"/>
                    <a:gd name="connsiteX0" fmla="*/ 0 w 591936"/>
                    <a:gd name="connsiteY0" fmla="*/ 111918 h 690562"/>
                    <a:gd name="connsiteX1" fmla="*/ 382386 w 591936"/>
                    <a:gd name="connsiteY1" fmla="*/ 0 h 690562"/>
                    <a:gd name="connsiteX2" fmla="*/ 591936 w 591936"/>
                    <a:gd name="connsiteY2" fmla="*/ 547687 h 690562"/>
                    <a:gd name="connsiteX3" fmla="*/ 383381 w 591936"/>
                    <a:gd name="connsiteY3" fmla="*/ 690562 h 690562"/>
                    <a:gd name="connsiteX4" fmla="*/ 0 w 591936"/>
                    <a:gd name="connsiteY4" fmla="*/ 111918 h 690562"/>
                    <a:gd name="connsiteX0" fmla="*/ 0 w 589555"/>
                    <a:gd name="connsiteY0" fmla="*/ 111918 h 690562"/>
                    <a:gd name="connsiteX1" fmla="*/ 382386 w 589555"/>
                    <a:gd name="connsiteY1" fmla="*/ 0 h 690562"/>
                    <a:gd name="connsiteX2" fmla="*/ 589555 w 589555"/>
                    <a:gd name="connsiteY2" fmla="*/ 559594 h 690562"/>
                    <a:gd name="connsiteX3" fmla="*/ 383381 w 589555"/>
                    <a:gd name="connsiteY3" fmla="*/ 690562 h 690562"/>
                    <a:gd name="connsiteX4" fmla="*/ 0 w 589555"/>
                    <a:gd name="connsiteY4" fmla="*/ 111918 h 690562"/>
                    <a:gd name="connsiteX0" fmla="*/ 0 w 589555"/>
                    <a:gd name="connsiteY0" fmla="*/ 111918 h 690562"/>
                    <a:gd name="connsiteX1" fmla="*/ 382386 w 589555"/>
                    <a:gd name="connsiteY1" fmla="*/ 0 h 690562"/>
                    <a:gd name="connsiteX2" fmla="*/ 589555 w 589555"/>
                    <a:gd name="connsiteY2" fmla="*/ 559594 h 690562"/>
                    <a:gd name="connsiteX3" fmla="*/ 383381 w 589555"/>
                    <a:gd name="connsiteY3" fmla="*/ 690562 h 690562"/>
                    <a:gd name="connsiteX4" fmla="*/ 0 w 589555"/>
                    <a:gd name="connsiteY4" fmla="*/ 111918 h 690562"/>
                    <a:gd name="connsiteX0" fmla="*/ 0 w 584793"/>
                    <a:gd name="connsiteY0" fmla="*/ 111918 h 690562"/>
                    <a:gd name="connsiteX1" fmla="*/ 377624 w 584793"/>
                    <a:gd name="connsiteY1" fmla="*/ 0 h 690562"/>
                    <a:gd name="connsiteX2" fmla="*/ 584793 w 584793"/>
                    <a:gd name="connsiteY2" fmla="*/ 559594 h 690562"/>
                    <a:gd name="connsiteX3" fmla="*/ 378619 w 584793"/>
                    <a:gd name="connsiteY3" fmla="*/ 690562 h 690562"/>
                    <a:gd name="connsiteX4" fmla="*/ 0 w 584793"/>
                    <a:gd name="connsiteY4" fmla="*/ 111918 h 690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4793" h="690562">
                      <a:moveTo>
                        <a:pt x="0" y="111918"/>
                      </a:moveTo>
                      <a:lnTo>
                        <a:pt x="377624" y="0"/>
                      </a:lnTo>
                      <a:cubicBezTo>
                        <a:pt x="411755" y="268287"/>
                        <a:pt x="512562" y="424657"/>
                        <a:pt x="584793" y="559594"/>
                      </a:cubicBezTo>
                      <a:lnTo>
                        <a:pt x="378619" y="690562"/>
                      </a:lnTo>
                      <a:cubicBezTo>
                        <a:pt x="238919" y="522287"/>
                        <a:pt x="96838" y="334962"/>
                        <a:pt x="0" y="11191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99" name="Group 98"/>
                <p:cNvGrpSpPr/>
                <p:nvPr/>
              </p:nvGrpSpPr>
              <p:grpSpPr>
                <a:xfrm>
                  <a:off x="3361338" y="2328061"/>
                  <a:ext cx="406973" cy="395001"/>
                  <a:chOff x="1732328" y="5048090"/>
                  <a:chExt cx="513192" cy="503078"/>
                </a:xfrm>
              </p:grpSpPr>
              <p:sp>
                <p:nvSpPr>
                  <p:cNvPr id="100" name="Oval 99"/>
                  <p:cNvSpPr/>
                  <p:nvPr/>
                </p:nvSpPr>
                <p:spPr>
                  <a:xfrm>
                    <a:off x="1732328" y="5048090"/>
                    <a:ext cx="513192" cy="503078"/>
                  </a:xfrm>
                  <a:prstGeom prst="ellipse">
                    <a:avLst/>
                  </a:prstGeom>
                  <a:solidFill>
                    <a:schemeClr val="accent6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1" name="Oval 100"/>
                  <p:cNvSpPr/>
                  <p:nvPr/>
                </p:nvSpPr>
                <p:spPr>
                  <a:xfrm>
                    <a:off x="1759697" y="5074920"/>
                    <a:ext cx="458454" cy="449418"/>
                  </a:xfrm>
                  <a:prstGeom prst="ellipse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grpSp>
          <p:nvGrpSpPr>
            <p:cNvPr id="16" name="Group 15"/>
            <p:cNvGrpSpPr/>
            <p:nvPr/>
          </p:nvGrpSpPr>
          <p:grpSpPr>
            <a:xfrm>
              <a:off x="7599315" y="2301197"/>
              <a:ext cx="294620" cy="464776"/>
              <a:chOff x="1023945" y="-111666"/>
              <a:chExt cx="495292" cy="805024"/>
            </a:xfrm>
            <a:solidFill>
              <a:schemeClr val="tx1"/>
            </a:solidFill>
          </p:grpSpPr>
          <p:sp>
            <p:nvSpPr>
              <p:cNvPr id="87" name="Round Same Side Corner Rectangle 86"/>
              <p:cNvSpPr/>
              <p:nvPr/>
            </p:nvSpPr>
            <p:spPr>
              <a:xfrm rot="10800000">
                <a:off x="1116807" y="206237"/>
                <a:ext cx="311944" cy="304282"/>
              </a:xfrm>
              <a:prstGeom prst="round2SameRect">
                <a:avLst>
                  <a:gd name="adj1" fmla="val 46405"/>
                  <a:gd name="adj2" fmla="val 0"/>
                </a:avLst>
              </a:pr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Round Same Side Corner Rectangle 43"/>
              <p:cNvSpPr/>
              <p:nvPr/>
            </p:nvSpPr>
            <p:spPr>
              <a:xfrm>
                <a:off x="1114438" y="-111666"/>
                <a:ext cx="311944" cy="292409"/>
              </a:xfrm>
              <a:custGeom>
                <a:avLst/>
                <a:gdLst/>
                <a:ahLst/>
                <a:cxnLst/>
                <a:rect l="l" t="t" r="r" b="b"/>
                <a:pathLst>
                  <a:path w="311944" h="292409">
                    <a:moveTo>
                      <a:pt x="171504" y="0"/>
                    </a:moveTo>
                    <a:lnTo>
                      <a:pt x="176252" y="0"/>
                    </a:lnTo>
                    <a:cubicBezTo>
                      <a:pt x="243379" y="0"/>
                      <a:pt x="299120" y="48742"/>
                      <a:pt x="307405" y="113209"/>
                    </a:cubicBezTo>
                    <a:lnTo>
                      <a:pt x="225039" y="113209"/>
                    </a:lnTo>
                    <a:cubicBezTo>
                      <a:pt x="212532" y="113209"/>
                      <a:pt x="202393" y="123348"/>
                      <a:pt x="202393" y="135855"/>
                    </a:cubicBezTo>
                    <a:lnTo>
                      <a:pt x="202393" y="140712"/>
                    </a:lnTo>
                    <a:cubicBezTo>
                      <a:pt x="202393" y="153219"/>
                      <a:pt x="212532" y="163358"/>
                      <a:pt x="225039" y="163358"/>
                    </a:cubicBezTo>
                    <a:lnTo>
                      <a:pt x="311944" y="163358"/>
                    </a:lnTo>
                    <a:lnTo>
                      <a:pt x="311944" y="201315"/>
                    </a:lnTo>
                    <a:lnTo>
                      <a:pt x="227420" y="201315"/>
                    </a:lnTo>
                    <a:cubicBezTo>
                      <a:pt x="214913" y="201315"/>
                      <a:pt x="204774" y="211454"/>
                      <a:pt x="204774" y="223961"/>
                    </a:cubicBezTo>
                    <a:lnTo>
                      <a:pt x="204774" y="228818"/>
                    </a:lnTo>
                    <a:cubicBezTo>
                      <a:pt x="204774" y="241325"/>
                      <a:pt x="214913" y="251464"/>
                      <a:pt x="227420" y="251464"/>
                    </a:cubicBezTo>
                    <a:lnTo>
                      <a:pt x="311944" y="251464"/>
                    </a:lnTo>
                    <a:lnTo>
                      <a:pt x="311944" y="292409"/>
                    </a:lnTo>
                    <a:lnTo>
                      <a:pt x="0" y="292409"/>
                    </a:lnTo>
                    <a:lnTo>
                      <a:pt x="0" y="251464"/>
                    </a:lnTo>
                    <a:lnTo>
                      <a:pt x="72590" y="251464"/>
                    </a:lnTo>
                    <a:cubicBezTo>
                      <a:pt x="85097" y="251464"/>
                      <a:pt x="95236" y="241325"/>
                      <a:pt x="95236" y="228818"/>
                    </a:cubicBezTo>
                    <a:lnTo>
                      <a:pt x="95236" y="223961"/>
                    </a:lnTo>
                    <a:cubicBezTo>
                      <a:pt x="95236" y="211454"/>
                      <a:pt x="85097" y="201315"/>
                      <a:pt x="72590" y="201315"/>
                    </a:cubicBezTo>
                    <a:lnTo>
                      <a:pt x="0" y="201315"/>
                    </a:lnTo>
                    <a:lnTo>
                      <a:pt x="0" y="161815"/>
                    </a:lnTo>
                    <a:lnTo>
                      <a:pt x="65446" y="161815"/>
                    </a:lnTo>
                    <a:cubicBezTo>
                      <a:pt x="77953" y="161815"/>
                      <a:pt x="88092" y="151676"/>
                      <a:pt x="88092" y="139169"/>
                    </a:cubicBezTo>
                    <a:lnTo>
                      <a:pt x="88092" y="134312"/>
                    </a:lnTo>
                    <a:cubicBezTo>
                      <a:pt x="88092" y="121805"/>
                      <a:pt x="77953" y="111666"/>
                      <a:pt x="65446" y="111666"/>
                    </a:cubicBezTo>
                    <a:lnTo>
                      <a:pt x="4534" y="111666"/>
                    </a:lnTo>
                    <a:cubicBezTo>
                      <a:pt x="12865" y="52673"/>
                      <a:pt x="61182" y="7425"/>
                      <a:pt x="121355" y="2895"/>
                    </a:cubicBezTo>
                    <a:lnTo>
                      <a:pt x="121355" y="110532"/>
                    </a:lnTo>
                    <a:cubicBezTo>
                      <a:pt x="121355" y="123039"/>
                      <a:pt x="131494" y="133178"/>
                      <a:pt x="144001" y="133178"/>
                    </a:cubicBezTo>
                    <a:lnTo>
                      <a:pt x="148858" y="133178"/>
                    </a:lnTo>
                    <a:cubicBezTo>
                      <a:pt x="161365" y="133178"/>
                      <a:pt x="171504" y="123039"/>
                      <a:pt x="171504" y="110532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Rounded Rectangle 51"/>
              <p:cNvSpPr/>
              <p:nvPr/>
            </p:nvSpPr>
            <p:spPr>
              <a:xfrm rot="10800000">
                <a:off x="1023945" y="235749"/>
                <a:ext cx="495292" cy="340930"/>
              </a:xfrm>
              <a:custGeom>
                <a:avLst/>
                <a:gdLst/>
                <a:ahLst/>
                <a:cxnLst/>
                <a:rect l="l" t="t" r="r" b="b"/>
                <a:pathLst>
                  <a:path w="495292" h="340930">
                    <a:moveTo>
                      <a:pt x="495292" y="340930"/>
                    </a:moveTo>
                    <a:lnTo>
                      <a:pt x="466445" y="340930"/>
                    </a:lnTo>
                    <a:lnTo>
                      <a:pt x="466445" y="256100"/>
                    </a:lnTo>
                    <a:cubicBezTo>
                      <a:pt x="466445" y="143049"/>
                      <a:pt x="374799" y="51403"/>
                      <a:pt x="261748" y="51403"/>
                    </a:cubicBezTo>
                    <a:lnTo>
                      <a:pt x="243067" y="51403"/>
                    </a:lnTo>
                    <a:cubicBezTo>
                      <a:pt x="130016" y="51403"/>
                      <a:pt x="38370" y="143049"/>
                      <a:pt x="38370" y="256100"/>
                    </a:cubicBezTo>
                    <a:lnTo>
                      <a:pt x="38370" y="340930"/>
                    </a:lnTo>
                    <a:lnTo>
                      <a:pt x="0" y="340930"/>
                    </a:lnTo>
                    <a:lnTo>
                      <a:pt x="0" y="236839"/>
                    </a:lnTo>
                    <a:cubicBezTo>
                      <a:pt x="0" y="106036"/>
                      <a:pt x="106036" y="0"/>
                      <a:pt x="236839" y="0"/>
                    </a:cubicBezTo>
                    <a:lnTo>
                      <a:pt x="258453" y="0"/>
                    </a:lnTo>
                    <a:cubicBezTo>
                      <a:pt x="389256" y="0"/>
                      <a:pt x="495292" y="106036"/>
                      <a:pt x="495292" y="23683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Trapezoid 89"/>
              <p:cNvSpPr/>
              <p:nvPr/>
            </p:nvSpPr>
            <p:spPr>
              <a:xfrm>
                <a:off x="1144791" y="578234"/>
                <a:ext cx="263123" cy="115124"/>
              </a:xfrm>
              <a:prstGeom prst="trapezoid">
                <a:avLst>
                  <a:gd name="adj" fmla="val 62232"/>
                </a:avLst>
              </a:pr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" name="Rectangle 33"/>
            <p:cNvSpPr/>
            <p:nvPr/>
          </p:nvSpPr>
          <p:spPr>
            <a:xfrm>
              <a:off x="8190372" y="3881577"/>
              <a:ext cx="586552" cy="573988"/>
            </a:xfrm>
            <a:custGeom>
              <a:avLst/>
              <a:gdLst/>
              <a:ahLst/>
              <a:cxnLst/>
              <a:rect l="l" t="t" r="r" b="b"/>
              <a:pathLst>
                <a:path w="1074726" h="920426">
                  <a:moveTo>
                    <a:pt x="728637" y="468605"/>
                  </a:moveTo>
                  <a:cubicBezTo>
                    <a:pt x="629026" y="466093"/>
                    <a:pt x="455556" y="507834"/>
                    <a:pt x="468007" y="718941"/>
                  </a:cubicBezTo>
                  <a:cubicBezTo>
                    <a:pt x="671002" y="709132"/>
                    <a:pt x="769858" y="536321"/>
                    <a:pt x="794007" y="481234"/>
                  </a:cubicBezTo>
                  <a:cubicBezTo>
                    <a:pt x="786838" y="475197"/>
                    <a:pt x="761841" y="469442"/>
                    <a:pt x="728637" y="468605"/>
                  </a:cubicBezTo>
                  <a:close/>
                  <a:moveTo>
                    <a:pt x="730611" y="184444"/>
                  </a:moveTo>
                  <a:cubicBezTo>
                    <a:pt x="701121" y="184444"/>
                    <a:pt x="677215" y="208667"/>
                    <a:pt x="677215" y="238548"/>
                  </a:cubicBezTo>
                  <a:cubicBezTo>
                    <a:pt x="677215" y="268429"/>
                    <a:pt x="701121" y="292652"/>
                    <a:pt x="730611" y="292652"/>
                  </a:cubicBezTo>
                  <a:cubicBezTo>
                    <a:pt x="760101" y="292652"/>
                    <a:pt x="784007" y="268429"/>
                    <a:pt x="784007" y="238548"/>
                  </a:cubicBezTo>
                  <a:cubicBezTo>
                    <a:pt x="784007" y="208667"/>
                    <a:pt x="760101" y="184444"/>
                    <a:pt x="730611" y="184444"/>
                  </a:cubicBezTo>
                  <a:close/>
                  <a:moveTo>
                    <a:pt x="767506" y="840"/>
                  </a:moveTo>
                  <a:cubicBezTo>
                    <a:pt x="815459" y="5595"/>
                    <a:pt x="861714" y="31574"/>
                    <a:pt x="902875" y="105094"/>
                  </a:cubicBezTo>
                  <a:cubicBezTo>
                    <a:pt x="958648" y="114261"/>
                    <a:pt x="1068757" y="105317"/>
                    <a:pt x="1074726" y="270691"/>
                  </a:cubicBezTo>
                  <a:cubicBezTo>
                    <a:pt x="874752" y="151459"/>
                    <a:pt x="833245" y="346909"/>
                    <a:pt x="1047560" y="320497"/>
                  </a:cubicBezTo>
                  <a:cubicBezTo>
                    <a:pt x="996999" y="431427"/>
                    <a:pt x="944175" y="399732"/>
                    <a:pt x="889087" y="401996"/>
                  </a:cubicBezTo>
                  <a:cubicBezTo>
                    <a:pt x="847583" y="573297"/>
                    <a:pt x="754009" y="749124"/>
                    <a:pt x="520075" y="780065"/>
                  </a:cubicBezTo>
                  <a:lnTo>
                    <a:pt x="531395" y="827606"/>
                  </a:lnTo>
                  <a:lnTo>
                    <a:pt x="619686" y="845718"/>
                  </a:lnTo>
                  <a:cubicBezTo>
                    <a:pt x="677793" y="878168"/>
                    <a:pt x="654399" y="921935"/>
                    <a:pt x="603839" y="915898"/>
                  </a:cubicBezTo>
                  <a:lnTo>
                    <a:pt x="463478" y="920426"/>
                  </a:lnTo>
                  <a:lnTo>
                    <a:pt x="411409" y="913633"/>
                  </a:lnTo>
                  <a:lnTo>
                    <a:pt x="413672" y="866092"/>
                  </a:lnTo>
                  <a:lnTo>
                    <a:pt x="472534" y="843453"/>
                  </a:lnTo>
                  <a:lnTo>
                    <a:pt x="472534" y="804968"/>
                  </a:lnTo>
                  <a:cubicBezTo>
                    <a:pt x="292246" y="808630"/>
                    <a:pt x="121013" y="834931"/>
                    <a:pt x="6377" y="612204"/>
                  </a:cubicBezTo>
                  <a:cubicBezTo>
                    <a:pt x="-17772" y="493727"/>
                    <a:pt x="32789" y="508820"/>
                    <a:pt x="56182" y="575982"/>
                  </a:cubicBezTo>
                  <a:cubicBezTo>
                    <a:pt x="118749" y="651555"/>
                    <a:pt x="197162" y="604879"/>
                    <a:pt x="250673" y="551412"/>
                  </a:cubicBezTo>
                  <a:lnTo>
                    <a:pt x="361604" y="309178"/>
                  </a:lnTo>
                  <a:cubicBezTo>
                    <a:pt x="459705" y="86562"/>
                    <a:pt x="535168" y="79016"/>
                    <a:pt x="621950" y="23928"/>
                  </a:cubicBezTo>
                  <a:cubicBezTo>
                    <a:pt x="669902" y="12553"/>
                    <a:pt x="719553" y="-3916"/>
                    <a:pt x="767506" y="8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Rounded Rectangle 282"/>
            <p:cNvSpPr/>
            <p:nvPr/>
          </p:nvSpPr>
          <p:spPr>
            <a:xfrm>
              <a:off x="7672814" y="5773940"/>
              <a:ext cx="347213" cy="312636"/>
            </a:xfrm>
            <a:custGeom>
              <a:avLst/>
              <a:gdLst/>
              <a:ahLst/>
              <a:cxnLst/>
              <a:rect l="l" t="t" r="r" b="b"/>
              <a:pathLst>
                <a:path w="845611" h="862118">
                  <a:moveTo>
                    <a:pt x="158156" y="560643"/>
                  </a:moveTo>
                  <a:cubicBezTo>
                    <a:pt x="109226" y="560643"/>
                    <a:pt x="69560" y="593208"/>
                    <a:pt x="69560" y="633379"/>
                  </a:cubicBezTo>
                  <a:cubicBezTo>
                    <a:pt x="69560" y="673550"/>
                    <a:pt x="109226" y="706115"/>
                    <a:pt x="158156" y="706115"/>
                  </a:cubicBezTo>
                  <a:cubicBezTo>
                    <a:pt x="207086" y="706115"/>
                    <a:pt x="246752" y="673550"/>
                    <a:pt x="246752" y="633379"/>
                  </a:cubicBezTo>
                  <a:cubicBezTo>
                    <a:pt x="246752" y="593208"/>
                    <a:pt x="207086" y="560643"/>
                    <a:pt x="158156" y="560643"/>
                  </a:cubicBezTo>
                  <a:close/>
                  <a:moveTo>
                    <a:pt x="141315" y="357475"/>
                  </a:moveTo>
                  <a:cubicBezTo>
                    <a:pt x="118251" y="355153"/>
                    <a:pt x="96364" y="355337"/>
                    <a:pt x="76497" y="358284"/>
                  </a:cubicBezTo>
                  <a:cubicBezTo>
                    <a:pt x="75984" y="386636"/>
                    <a:pt x="78548" y="411199"/>
                    <a:pt x="78035" y="439551"/>
                  </a:cubicBezTo>
                  <a:cubicBezTo>
                    <a:pt x="156991" y="454432"/>
                    <a:pt x="185191" y="450373"/>
                    <a:pt x="273377" y="495561"/>
                  </a:cubicBezTo>
                  <a:cubicBezTo>
                    <a:pt x="366689" y="561077"/>
                    <a:pt x="393863" y="643007"/>
                    <a:pt x="404117" y="700946"/>
                  </a:cubicBezTo>
                  <a:lnTo>
                    <a:pt x="511786" y="703919"/>
                  </a:lnTo>
                  <a:cubicBezTo>
                    <a:pt x="472308" y="509994"/>
                    <a:pt x="392838" y="471391"/>
                    <a:pt x="357974" y="439102"/>
                  </a:cubicBezTo>
                  <a:cubicBezTo>
                    <a:pt x="290297" y="393958"/>
                    <a:pt x="210507" y="364440"/>
                    <a:pt x="141315" y="357475"/>
                  </a:cubicBezTo>
                  <a:close/>
                  <a:moveTo>
                    <a:pt x="77965" y="167754"/>
                  </a:moveTo>
                  <a:lnTo>
                    <a:pt x="76428" y="248705"/>
                  </a:lnTo>
                  <a:cubicBezTo>
                    <a:pt x="312787" y="263016"/>
                    <a:pt x="343037" y="316474"/>
                    <a:pt x="420969" y="352253"/>
                  </a:cubicBezTo>
                  <a:cubicBezTo>
                    <a:pt x="503515" y="411183"/>
                    <a:pt x="627590" y="528200"/>
                    <a:pt x="636306" y="702043"/>
                  </a:cubicBezTo>
                  <a:lnTo>
                    <a:pt x="743666" y="704700"/>
                  </a:lnTo>
                  <a:cubicBezTo>
                    <a:pt x="730335" y="581281"/>
                    <a:pt x="678552" y="450284"/>
                    <a:pt x="542171" y="323076"/>
                  </a:cubicBezTo>
                  <a:cubicBezTo>
                    <a:pt x="336677" y="170280"/>
                    <a:pt x="215782" y="170279"/>
                    <a:pt x="77965" y="167754"/>
                  </a:cubicBezTo>
                  <a:close/>
                  <a:moveTo>
                    <a:pt x="140938" y="0"/>
                  </a:moveTo>
                  <a:lnTo>
                    <a:pt x="704673" y="0"/>
                  </a:lnTo>
                  <a:cubicBezTo>
                    <a:pt x="782511" y="0"/>
                    <a:pt x="845611" y="63100"/>
                    <a:pt x="845611" y="140938"/>
                  </a:cubicBezTo>
                  <a:lnTo>
                    <a:pt x="845611" y="721180"/>
                  </a:lnTo>
                  <a:cubicBezTo>
                    <a:pt x="845611" y="799018"/>
                    <a:pt x="782511" y="862118"/>
                    <a:pt x="704673" y="862118"/>
                  </a:cubicBezTo>
                  <a:lnTo>
                    <a:pt x="140938" y="862118"/>
                  </a:lnTo>
                  <a:cubicBezTo>
                    <a:pt x="63100" y="862118"/>
                    <a:pt x="0" y="799018"/>
                    <a:pt x="0" y="721180"/>
                  </a:cubicBezTo>
                  <a:lnTo>
                    <a:pt x="0" y="140938"/>
                  </a:lnTo>
                  <a:cubicBezTo>
                    <a:pt x="0" y="63100"/>
                    <a:pt x="63100" y="0"/>
                    <a:pt x="140938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6572575" y="2057599"/>
              <a:ext cx="366361" cy="365881"/>
              <a:chOff x="3453132" y="3176589"/>
              <a:chExt cx="532792" cy="532094"/>
            </a:xfrm>
            <a:solidFill>
              <a:schemeClr val="tx1"/>
            </a:solidFill>
          </p:grpSpPr>
          <p:sp>
            <p:nvSpPr>
              <p:cNvPr id="76" name="Rounded Rectangle 75"/>
              <p:cNvSpPr/>
              <p:nvPr/>
            </p:nvSpPr>
            <p:spPr>
              <a:xfrm>
                <a:off x="3472115" y="3427438"/>
                <a:ext cx="113403" cy="1975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Donut 76"/>
              <p:cNvSpPr/>
              <p:nvPr/>
            </p:nvSpPr>
            <p:spPr>
              <a:xfrm>
                <a:off x="3453132" y="3176589"/>
                <a:ext cx="532792" cy="532094"/>
              </a:xfrm>
              <a:prstGeom prst="donut">
                <a:avLst>
                  <a:gd name="adj" fmla="val 15875"/>
                </a:avLst>
              </a:pr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8" name="Isosceles Triangle 56"/>
              <p:cNvSpPr/>
              <p:nvPr/>
            </p:nvSpPr>
            <p:spPr>
              <a:xfrm rot="13390246">
                <a:off x="3591180" y="3414867"/>
                <a:ext cx="133714" cy="168195"/>
              </a:xfrm>
              <a:custGeom>
                <a:avLst/>
                <a:gdLst/>
                <a:ahLst/>
                <a:cxnLst/>
                <a:rect l="l" t="t" r="r" b="b"/>
                <a:pathLst>
                  <a:path w="222893" h="280370">
                    <a:moveTo>
                      <a:pt x="222893" y="280370"/>
                    </a:moveTo>
                    <a:lnTo>
                      <a:pt x="164440" y="280370"/>
                    </a:lnTo>
                    <a:cubicBezTo>
                      <a:pt x="163199" y="269738"/>
                      <a:pt x="158122" y="259696"/>
                      <a:pt x="150207" y="251260"/>
                    </a:cubicBezTo>
                    <a:cubicBezTo>
                      <a:pt x="127712" y="227280"/>
                      <a:pt x="90816" y="225348"/>
                      <a:pt x="67797" y="246943"/>
                    </a:cubicBezTo>
                    <a:cubicBezTo>
                      <a:pt x="58111" y="256029"/>
                      <a:pt x="52425" y="267833"/>
                      <a:pt x="51696" y="280370"/>
                    </a:cubicBezTo>
                    <a:lnTo>
                      <a:pt x="0" y="280370"/>
                    </a:lnTo>
                    <a:lnTo>
                      <a:pt x="113562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Isosceles Triangle 56"/>
              <p:cNvSpPr/>
              <p:nvPr/>
            </p:nvSpPr>
            <p:spPr>
              <a:xfrm rot="2724682">
                <a:off x="3721174" y="3284871"/>
                <a:ext cx="133714" cy="168194"/>
              </a:xfrm>
              <a:custGeom>
                <a:avLst/>
                <a:gdLst/>
                <a:ahLst/>
                <a:cxnLst/>
                <a:rect l="l" t="t" r="r" b="b"/>
                <a:pathLst>
                  <a:path w="222893" h="280370">
                    <a:moveTo>
                      <a:pt x="222893" y="280370"/>
                    </a:moveTo>
                    <a:lnTo>
                      <a:pt x="164440" y="280370"/>
                    </a:lnTo>
                    <a:cubicBezTo>
                      <a:pt x="163199" y="269738"/>
                      <a:pt x="158122" y="259696"/>
                      <a:pt x="150207" y="251260"/>
                    </a:cubicBezTo>
                    <a:cubicBezTo>
                      <a:pt x="127712" y="227280"/>
                      <a:pt x="90816" y="225348"/>
                      <a:pt x="67797" y="246943"/>
                    </a:cubicBezTo>
                    <a:cubicBezTo>
                      <a:pt x="58111" y="256029"/>
                      <a:pt x="52425" y="267833"/>
                      <a:pt x="51696" y="280370"/>
                    </a:cubicBezTo>
                    <a:lnTo>
                      <a:pt x="0" y="280370"/>
                    </a:lnTo>
                    <a:lnTo>
                      <a:pt x="113562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/>
              <p:cNvSpPr/>
              <p:nvPr/>
            </p:nvSpPr>
            <p:spPr>
              <a:xfrm>
                <a:off x="3489532" y="3424459"/>
                <a:ext cx="27427" cy="27427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Rounded Rectangle 80"/>
              <p:cNvSpPr/>
              <p:nvPr/>
            </p:nvSpPr>
            <p:spPr>
              <a:xfrm>
                <a:off x="3849242" y="3430296"/>
                <a:ext cx="113403" cy="1975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Rounded Rectangle 81"/>
              <p:cNvSpPr/>
              <p:nvPr/>
            </p:nvSpPr>
            <p:spPr>
              <a:xfrm rot="16200000">
                <a:off x="3659252" y="3624574"/>
                <a:ext cx="113403" cy="1975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Oval 82"/>
              <p:cNvSpPr/>
              <p:nvPr/>
            </p:nvSpPr>
            <p:spPr>
              <a:xfrm>
                <a:off x="3915230" y="3425888"/>
                <a:ext cx="27427" cy="27427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/>
              <p:cNvSpPr/>
              <p:nvPr/>
            </p:nvSpPr>
            <p:spPr>
              <a:xfrm>
                <a:off x="3700952" y="3635879"/>
                <a:ext cx="27427" cy="27427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Rounded Rectangle 84"/>
              <p:cNvSpPr/>
              <p:nvPr/>
            </p:nvSpPr>
            <p:spPr>
              <a:xfrm rot="16200000">
                <a:off x="3657823" y="3244589"/>
                <a:ext cx="113403" cy="1975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/>
              <p:cNvSpPr/>
              <p:nvPr/>
            </p:nvSpPr>
            <p:spPr>
              <a:xfrm>
                <a:off x="3699524" y="3218752"/>
                <a:ext cx="27427" cy="27427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0" name="Oval Callout 288"/>
            <p:cNvSpPr/>
            <p:nvPr/>
          </p:nvSpPr>
          <p:spPr>
            <a:xfrm>
              <a:off x="5582242" y="2088840"/>
              <a:ext cx="303522" cy="278401"/>
            </a:xfrm>
            <a:custGeom>
              <a:avLst/>
              <a:gdLst/>
              <a:ahLst/>
              <a:cxnLst/>
              <a:rect l="l" t="t" r="r" b="b"/>
              <a:pathLst>
                <a:path w="849009" h="787281">
                  <a:moveTo>
                    <a:pt x="448603" y="331028"/>
                  </a:moveTo>
                  <a:cubicBezTo>
                    <a:pt x="412594" y="331028"/>
                    <a:pt x="383403" y="360948"/>
                    <a:pt x="383403" y="397856"/>
                  </a:cubicBezTo>
                  <a:cubicBezTo>
                    <a:pt x="383403" y="434764"/>
                    <a:pt x="412594" y="464684"/>
                    <a:pt x="448603" y="464684"/>
                  </a:cubicBezTo>
                  <a:cubicBezTo>
                    <a:pt x="484612" y="464684"/>
                    <a:pt x="513803" y="434764"/>
                    <a:pt x="513803" y="397856"/>
                  </a:cubicBezTo>
                  <a:cubicBezTo>
                    <a:pt x="513803" y="360948"/>
                    <a:pt x="484612" y="331028"/>
                    <a:pt x="448603" y="331028"/>
                  </a:cubicBezTo>
                  <a:close/>
                  <a:moveTo>
                    <a:pt x="242596" y="326930"/>
                  </a:moveTo>
                  <a:cubicBezTo>
                    <a:pt x="206587" y="326930"/>
                    <a:pt x="177396" y="356850"/>
                    <a:pt x="177396" y="393758"/>
                  </a:cubicBezTo>
                  <a:cubicBezTo>
                    <a:pt x="177396" y="430666"/>
                    <a:pt x="206587" y="460586"/>
                    <a:pt x="242596" y="460586"/>
                  </a:cubicBezTo>
                  <a:cubicBezTo>
                    <a:pt x="278605" y="460586"/>
                    <a:pt x="307796" y="430666"/>
                    <a:pt x="307796" y="393758"/>
                  </a:cubicBezTo>
                  <a:cubicBezTo>
                    <a:pt x="307796" y="356850"/>
                    <a:pt x="278605" y="326930"/>
                    <a:pt x="242596" y="326930"/>
                  </a:cubicBezTo>
                  <a:close/>
                  <a:moveTo>
                    <a:pt x="638765" y="324322"/>
                  </a:moveTo>
                  <a:cubicBezTo>
                    <a:pt x="602756" y="324322"/>
                    <a:pt x="573565" y="354242"/>
                    <a:pt x="573565" y="391150"/>
                  </a:cubicBezTo>
                  <a:cubicBezTo>
                    <a:pt x="573565" y="428058"/>
                    <a:pt x="602756" y="457978"/>
                    <a:pt x="638765" y="457978"/>
                  </a:cubicBezTo>
                  <a:cubicBezTo>
                    <a:pt x="674774" y="457978"/>
                    <a:pt x="703965" y="428058"/>
                    <a:pt x="703965" y="391150"/>
                  </a:cubicBezTo>
                  <a:cubicBezTo>
                    <a:pt x="703965" y="354242"/>
                    <a:pt x="674774" y="324322"/>
                    <a:pt x="638765" y="324322"/>
                  </a:cubicBezTo>
                  <a:close/>
                  <a:moveTo>
                    <a:pt x="451028" y="379"/>
                  </a:moveTo>
                  <a:cubicBezTo>
                    <a:pt x="541617" y="3961"/>
                    <a:pt x="630853" y="32886"/>
                    <a:pt x="703524" y="86551"/>
                  </a:cubicBezTo>
                  <a:cubicBezTo>
                    <a:pt x="884842" y="220450"/>
                    <a:pt x="898666" y="457796"/>
                    <a:pt x="733815" y="606626"/>
                  </a:cubicBezTo>
                  <a:cubicBezTo>
                    <a:pt x="601083" y="726458"/>
                    <a:pt x="390334" y="752633"/>
                    <a:pt x="223645" y="669987"/>
                  </a:cubicBezTo>
                  <a:lnTo>
                    <a:pt x="0" y="787281"/>
                  </a:lnTo>
                  <a:lnTo>
                    <a:pt x="103416" y="580210"/>
                  </a:lnTo>
                  <a:cubicBezTo>
                    <a:pt x="-43296" y="418913"/>
                    <a:pt x="-3674" y="184839"/>
                    <a:pt x="190412" y="66263"/>
                  </a:cubicBezTo>
                  <a:cubicBezTo>
                    <a:pt x="268496" y="18558"/>
                    <a:pt x="360438" y="-3203"/>
                    <a:pt x="451028" y="37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38"/>
            <p:cNvSpPr/>
            <p:nvPr/>
          </p:nvSpPr>
          <p:spPr>
            <a:xfrm>
              <a:off x="6582963" y="6017887"/>
              <a:ext cx="377677" cy="265063"/>
            </a:xfrm>
            <a:custGeom>
              <a:avLst/>
              <a:gdLst/>
              <a:ahLst/>
              <a:cxnLst/>
              <a:rect l="l" t="t" r="r" b="b"/>
              <a:pathLst>
                <a:path w="777794" h="886204">
                  <a:moveTo>
                    <a:pt x="206322" y="318043"/>
                  </a:moveTo>
                  <a:cubicBezTo>
                    <a:pt x="180174" y="318043"/>
                    <a:pt x="158976" y="339939"/>
                    <a:pt x="158976" y="366948"/>
                  </a:cubicBezTo>
                  <a:cubicBezTo>
                    <a:pt x="158976" y="393957"/>
                    <a:pt x="180174" y="415853"/>
                    <a:pt x="206322" y="415853"/>
                  </a:cubicBezTo>
                  <a:cubicBezTo>
                    <a:pt x="232470" y="415853"/>
                    <a:pt x="253668" y="393957"/>
                    <a:pt x="253668" y="366948"/>
                  </a:cubicBezTo>
                  <a:cubicBezTo>
                    <a:pt x="253668" y="339939"/>
                    <a:pt x="232470" y="318043"/>
                    <a:pt x="206322" y="318043"/>
                  </a:cubicBezTo>
                  <a:close/>
                  <a:moveTo>
                    <a:pt x="395825" y="312154"/>
                  </a:moveTo>
                  <a:cubicBezTo>
                    <a:pt x="369677" y="312154"/>
                    <a:pt x="348479" y="334050"/>
                    <a:pt x="348479" y="361059"/>
                  </a:cubicBezTo>
                  <a:cubicBezTo>
                    <a:pt x="348479" y="388068"/>
                    <a:pt x="369677" y="409964"/>
                    <a:pt x="395825" y="409964"/>
                  </a:cubicBezTo>
                  <a:cubicBezTo>
                    <a:pt x="421973" y="409964"/>
                    <a:pt x="443171" y="388068"/>
                    <a:pt x="443171" y="361059"/>
                  </a:cubicBezTo>
                  <a:cubicBezTo>
                    <a:pt x="443171" y="334050"/>
                    <a:pt x="421973" y="312154"/>
                    <a:pt x="395825" y="312154"/>
                  </a:cubicBezTo>
                  <a:close/>
                  <a:moveTo>
                    <a:pt x="583338" y="308988"/>
                  </a:moveTo>
                  <a:cubicBezTo>
                    <a:pt x="557190" y="308988"/>
                    <a:pt x="535992" y="330884"/>
                    <a:pt x="535992" y="357893"/>
                  </a:cubicBezTo>
                  <a:cubicBezTo>
                    <a:pt x="535992" y="384902"/>
                    <a:pt x="557190" y="406798"/>
                    <a:pt x="583338" y="406798"/>
                  </a:cubicBezTo>
                  <a:cubicBezTo>
                    <a:pt x="609486" y="406798"/>
                    <a:pt x="630684" y="384902"/>
                    <a:pt x="630684" y="357893"/>
                  </a:cubicBezTo>
                  <a:cubicBezTo>
                    <a:pt x="630684" y="330884"/>
                    <a:pt x="609486" y="308988"/>
                    <a:pt x="583338" y="308988"/>
                  </a:cubicBezTo>
                  <a:close/>
                  <a:moveTo>
                    <a:pt x="330435" y="386"/>
                  </a:moveTo>
                  <a:cubicBezTo>
                    <a:pt x="527414" y="-7995"/>
                    <a:pt x="741988" y="121019"/>
                    <a:pt x="767456" y="320948"/>
                  </a:cubicBezTo>
                  <a:cubicBezTo>
                    <a:pt x="819526" y="540247"/>
                    <a:pt x="676901" y="895377"/>
                    <a:pt x="294305" y="886023"/>
                  </a:cubicBezTo>
                  <a:cubicBezTo>
                    <a:pt x="244318" y="884752"/>
                    <a:pt x="235080" y="883482"/>
                    <a:pt x="191884" y="861837"/>
                  </a:cubicBezTo>
                  <a:cubicBezTo>
                    <a:pt x="87746" y="799957"/>
                    <a:pt x="191884" y="810524"/>
                    <a:pt x="205468" y="818824"/>
                  </a:cubicBezTo>
                  <a:cubicBezTo>
                    <a:pt x="320171" y="821843"/>
                    <a:pt x="326207" y="754682"/>
                    <a:pt x="329981" y="716950"/>
                  </a:cubicBezTo>
                  <a:cubicBezTo>
                    <a:pt x="282152" y="662270"/>
                    <a:pt x="6323" y="626921"/>
                    <a:pt x="0" y="300574"/>
                  </a:cubicBezTo>
                  <a:cubicBezTo>
                    <a:pt x="34666" y="96541"/>
                    <a:pt x="177228" y="6905"/>
                    <a:pt x="330435" y="386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384041" y="3974315"/>
              <a:ext cx="500748" cy="375761"/>
              <a:chOff x="6281495" y="1284352"/>
              <a:chExt cx="676264" cy="507468"/>
            </a:xfrm>
          </p:grpSpPr>
          <p:grpSp>
            <p:nvGrpSpPr>
              <p:cNvPr id="70" name="Group 69"/>
              <p:cNvGrpSpPr/>
              <p:nvPr/>
            </p:nvGrpSpPr>
            <p:grpSpPr>
              <a:xfrm>
                <a:off x="6281495" y="1284352"/>
                <a:ext cx="676264" cy="507468"/>
                <a:chOff x="6281495" y="1284352"/>
                <a:chExt cx="676264" cy="507468"/>
              </a:xfrm>
            </p:grpSpPr>
            <p:sp>
              <p:nvSpPr>
                <p:cNvPr id="74" name="Rounded Rectangle 49"/>
                <p:cNvSpPr/>
                <p:nvPr/>
              </p:nvSpPr>
              <p:spPr>
                <a:xfrm>
                  <a:off x="6281495" y="1284352"/>
                  <a:ext cx="676264" cy="5074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77314" h="693812">
                      <a:moveTo>
                        <a:pt x="35482" y="0"/>
                      </a:moveTo>
                      <a:lnTo>
                        <a:pt x="758933" y="0"/>
                      </a:lnTo>
                      <a:lnTo>
                        <a:pt x="758933" y="77821"/>
                      </a:lnTo>
                      <a:lnTo>
                        <a:pt x="875615" y="77821"/>
                      </a:lnTo>
                      <a:lnTo>
                        <a:pt x="875615" y="75440"/>
                      </a:lnTo>
                      <a:lnTo>
                        <a:pt x="877314" y="75440"/>
                      </a:lnTo>
                      <a:lnTo>
                        <a:pt x="877314" y="658330"/>
                      </a:lnTo>
                      <a:cubicBezTo>
                        <a:pt x="877314" y="677926"/>
                        <a:pt x="861428" y="693812"/>
                        <a:pt x="841832" y="693812"/>
                      </a:cubicBezTo>
                      <a:lnTo>
                        <a:pt x="35482" y="693812"/>
                      </a:lnTo>
                      <a:cubicBezTo>
                        <a:pt x="15886" y="693812"/>
                        <a:pt x="0" y="677926"/>
                        <a:pt x="0" y="658330"/>
                      </a:cubicBezTo>
                      <a:lnTo>
                        <a:pt x="0" y="35482"/>
                      </a:lnTo>
                      <a:cubicBezTo>
                        <a:pt x="0" y="15886"/>
                        <a:pt x="15886" y="0"/>
                        <a:pt x="3548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5" name="Rectangle 41"/>
                <p:cNvSpPr/>
                <p:nvPr/>
              </p:nvSpPr>
              <p:spPr>
                <a:xfrm>
                  <a:off x="6349807" y="1349688"/>
                  <a:ext cx="570102" cy="4230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6985" h="572646">
                      <a:moveTo>
                        <a:pt x="110146" y="432658"/>
                      </a:moveTo>
                      <a:cubicBezTo>
                        <a:pt x="105882" y="432658"/>
                        <a:pt x="102426" y="436114"/>
                        <a:pt x="102426" y="440378"/>
                      </a:cubicBezTo>
                      <a:lnTo>
                        <a:pt x="102426" y="471257"/>
                      </a:lnTo>
                      <a:cubicBezTo>
                        <a:pt x="102426" y="475521"/>
                        <a:pt x="105882" y="478977"/>
                        <a:pt x="110146" y="478977"/>
                      </a:cubicBezTo>
                      <a:lnTo>
                        <a:pt x="341561" y="478977"/>
                      </a:lnTo>
                      <a:cubicBezTo>
                        <a:pt x="345825" y="478977"/>
                        <a:pt x="349281" y="475521"/>
                        <a:pt x="349281" y="471257"/>
                      </a:cubicBezTo>
                      <a:lnTo>
                        <a:pt x="349281" y="440378"/>
                      </a:lnTo>
                      <a:cubicBezTo>
                        <a:pt x="349281" y="436114"/>
                        <a:pt x="345825" y="432658"/>
                        <a:pt x="341561" y="432658"/>
                      </a:cubicBezTo>
                      <a:close/>
                      <a:moveTo>
                        <a:pt x="110146" y="347556"/>
                      </a:moveTo>
                      <a:cubicBezTo>
                        <a:pt x="105882" y="347556"/>
                        <a:pt x="102426" y="351012"/>
                        <a:pt x="102426" y="355276"/>
                      </a:cubicBezTo>
                      <a:lnTo>
                        <a:pt x="102426" y="386155"/>
                      </a:lnTo>
                      <a:cubicBezTo>
                        <a:pt x="102426" y="390419"/>
                        <a:pt x="105882" y="393875"/>
                        <a:pt x="110146" y="393875"/>
                      </a:cubicBezTo>
                      <a:lnTo>
                        <a:pt x="341561" y="393875"/>
                      </a:lnTo>
                      <a:cubicBezTo>
                        <a:pt x="345825" y="393875"/>
                        <a:pt x="349281" y="390419"/>
                        <a:pt x="349281" y="386155"/>
                      </a:cubicBezTo>
                      <a:lnTo>
                        <a:pt x="349281" y="355276"/>
                      </a:lnTo>
                      <a:cubicBezTo>
                        <a:pt x="349281" y="351012"/>
                        <a:pt x="345825" y="347556"/>
                        <a:pt x="341561" y="347556"/>
                      </a:cubicBezTo>
                      <a:close/>
                      <a:moveTo>
                        <a:pt x="110146" y="257691"/>
                      </a:moveTo>
                      <a:cubicBezTo>
                        <a:pt x="105882" y="257691"/>
                        <a:pt x="102426" y="261147"/>
                        <a:pt x="102426" y="265411"/>
                      </a:cubicBezTo>
                      <a:lnTo>
                        <a:pt x="102426" y="296290"/>
                      </a:lnTo>
                      <a:cubicBezTo>
                        <a:pt x="102426" y="300554"/>
                        <a:pt x="105882" y="304010"/>
                        <a:pt x="110146" y="304010"/>
                      </a:cubicBezTo>
                      <a:lnTo>
                        <a:pt x="341561" y="304010"/>
                      </a:lnTo>
                      <a:cubicBezTo>
                        <a:pt x="345825" y="304010"/>
                        <a:pt x="349281" y="300554"/>
                        <a:pt x="349281" y="296290"/>
                      </a:cubicBezTo>
                      <a:lnTo>
                        <a:pt x="349281" y="265411"/>
                      </a:lnTo>
                      <a:cubicBezTo>
                        <a:pt x="349281" y="261147"/>
                        <a:pt x="345825" y="257691"/>
                        <a:pt x="341561" y="257691"/>
                      </a:cubicBezTo>
                      <a:close/>
                      <a:moveTo>
                        <a:pt x="398032" y="235691"/>
                      </a:moveTo>
                      <a:lnTo>
                        <a:pt x="398032" y="480796"/>
                      </a:lnTo>
                      <a:lnTo>
                        <a:pt x="682325" y="480796"/>
                      </a:lnTo>
                      <a:lnTo>
                        <a:pt x="682325" y="235691"/>
                      </a:lnTo>
                      <a:close/>
                      <a:moveTo>
                        <a:pt x="0" y="0"/>
                      </a:moveTo>
                      <a:lnTo>
                        <a:pt x="746985" y="0"/>
                      </a:lnTo>
                      <a:lnTo>
                        <a:pt x="746985" y="572646"/>
                      </a:lnTo>
                      <a:lnTo>
                        <a:pt x="0" y="57264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1" name="Group 70"/>
              <p:cNvGrpSpPr/>
              <p:nvPr/>
            </p:nvGrpSpPr>
            <p:grpSpPr>
              <a:xfrm flipH="1">
                <a:off x="6714168" y="1547030"/>
                <a:ext cx="147874" cy="139534"/>
                <a:chOff x="7223176" y="2238828"/>
                <a:chExt cx="530174" cy="588218"/>
              </a:xfrm>
              <a:solidFill>
                <a:srgbClr val="DA7608"/>
              </a:solidFill>
            </p:grpSpPr>
            <p:sp>
              <p:nvSpPr>
                <p:cNvPr id="72" name="Rectangle 26"/>
                <p:cNvSpPr/>
                <p:nvPr/>
              </p:nvSpPr>
              <p:spPr>
                <a:xfrm>
                  <a:off x="7223176" y="2457478"/>
                  <a:ext cx="530174" cy="369568"/>
                </a:xfrm>
                <a:custGeom>
                  <a:avLst/>
                  <a:gdLst>
                    <a:gd name="connsiteX0" fmla="*/ 0 w 601266"/>
                    <a:gd name="connsiteY0" fmla="*/ 0 h 422928"/>
                    <a:gd name="connsiteX1" fmla="*/ 601266 w 601266"/>
                    <a:gd name="connsiteY1" fmla="*/ 0 h 422928"/>
                    <a:gd name="connsiteX2" fmla="*/ 601266 w 601266"/>
                    <a:gd name="connsiteY2" fmla="*/ 422928 h 422928"/>
                    <a:gd name="connsiteX3" fmla="*/ 0 w 601266"/>
                    <a:gd name="connsiteY3" fmla="*/ 422928 h 422928"/>
                    <a:gd name="connsiteX4" fmla="*/ 0 w 601266"/>
                    <a:gd name="connsiteY4" fmla="*/ 0 h 422928"/>
                    <a:gd name="connsiteX0" fmla="*/ 0 w 601266"/>
                    <a:gd name="connsiteY0" fmla="*/ 0 h 425309"/>
                    <a:gd name="connsiteX1" fmla="*/ 601266 w 601266"/>
                    <a:gd name="connsiteY1" fmla="*/ 0 h 425309"/>
                    <a:gd name="connsiteX2" fmla="*/ 601266 w 601266"/>
                    <a:gd name="connsiteY2" fmla="*/ 422928 h 425309"/>
                    <a:gd name="connsiteX3" fmla="*/ 76200 w 601266"/>
                    <a:gd name="connsiteY3" fmla="*/ 425309 h 425309"/>
                    <a:gd name="connsiteX4" fmla="*/ 0 w 601266"/>
                    <a:gd name="connsiteY4" fmla="*/ 0 h 425309"/>
                    <a:gd name="connsiteX0" fmla="*/ 0 w 601266"/>
                    <a:gd name="connsiteY0" fmla="*/ 0 h 425309"/>
                    <a:gd name="connsiteX1" fmla="*/ 601266 w 601266"/>
                    <a:gd name="connsiteY1" fmla="*/ 0 h 425309"/>
                    <a:gd name="connsiteX2" fmla="*/ 572691 w 601266"/>
                    <a:gd name="connsiteY2" fmla="*/ 422928 h 425309"/>
                    <a:gd name="connsiteX3" fmla="*/ 76200 w 601266"/>
                    <a:gd name="connsiteY3" fmla="*/ 425309 h 425309"/>
                    <a:gd name="connsiteX4" fmla="*/ 0 w 601266"/>
                    <a:gd name="connsiteY4" fmla="*/ 0 h 425309"/>
                    <a:gd name="connsiteX0" fmla="*/ 0 w 572691"/>
                    <a:gd name="connsiteY0" fmla="*/ 0 h 425309"/>
                    <a:gd name="connsiteX1" fmla="*/ 415529 w 572691"/>
                    <a:gd name="connsiteY1" fmla="*/ 83344 h 425309"/>
                    <a:gd name="connsiteX2" fmla="*/ 572691 w 572691"/>
                    <a:gd name="connsiteY2" fmla="*/ 422928 h 425309"/>
                    <a:gd name="connsiteX3" fmla="*/ 76200 w 572691"/>
                    <a:gd name="connsiteY3" fmla="*/ 425309 h 425309"/>
                    <a:gd name="connsiteX4" fmla="*/ 0 w 572691"/>
                    <a:gd name="connsiteY4" fmla="*/ 0 h 425309"/>
                    <a:gd name="connsiteX0" fmla="*/ 147638 w 496491"/>
                    <a:gd name="connsiteY0" fmla="*/ 0 h 349109"/>
                    <a:gd name="connsiteX1" fmla="*/ 339329 w 496491"/>
                    <a:gd name="connsiteY1" fmla="*/ 7144 h 349109"/>
                    <a:gd name="connsiteX2" fmla="*/ 496491 w 496491"/>
                    <a:gd name="connsiteY2" fmla="*/ 346728 h 349109"/>
                    <a:gd name="connsiteX3" fmla="*/ 0 w 496491"/>
                    <a:gd name="connsiteY3" fmla="*/ 349109 h 349109"/>
                    <a:gd name="connsiteX4" fmla="*/ 147638 w 496491"/>
                    <a:gd name="connsiteY4" fmla="*/ 0 h 349109"/>
                    <a:gd name="connsiteX0" fmla="*/ 147638 w 496491"/>
                    <a:gd name="connsiteY0" fmla="*/ 0 h 349109"/>
                    <a:gd name="connsiteX1" fmla="*/ 339329 w 496491"/>
                    <a:gd name="connsiteY1" fmla="*/ 7144 h 349109"/>
                    <a:gd name="connsiteX2" fmla="*/ 496491 w 496491"/>
                    <a:gd name="connsiteY2" fmla="*/ 346728 h 349109"/>
                    <a:gd name="connsiteX3" fmla="*/ 0 w 496491"/>
                    <a:gd name="connsiteY3" fmla="*/ 349109 h 349109"/>
                    <a:gd name="connsiteX4" fmla="*/ 147638 w 496491"/>
                    <a:gd name="connsiteY4" fmla="*/ 0 h 349109"/>
                    <a:gd name="connsiteX0" fmla="*/ 187888 w 536741"/>
                    <a:gd name="connsiteY0" fmla="*/ 0 h 349109"/>
                    <a:gd name="connsiteX1" fmla="*/ 379579 w 536741"/>
                    <a:gd name="connsiteY1" fmla="*/ 7144 h 349109"/>
                    <a:gd name="connsiteX2" fmla="*/ 536741 w 536741"/>
                    <a:gd name="connsiteY2" fmla="*/ 346728 h 349109"/>
                    <a:gd name="connsiteX3" fmla="*/ 40250 w 536741"/>
                    <a:gd name="connsiteY3" fmla="*/ 349109 h 349109"/>
                    <a:gd name="connsiteX4" fmla="*/ 187888 w 536741"/>
                    <a:gd name="connsiteY4" fmla="*/ 0 h 349109"/>
                    <a:gd name="connsiteX0" fmla="*/ 185742 w 534595"/>
                    <a:gd name="connsiteY0" fmla="*/ 0 h 349109"/>
                    <a:gd name="connsiteX1" fmla="*/ 377433 w 534595"/>
                    <a:gd name="connsiteY1" fmla="*/ 7144 h 349109"/>
                    <a:gd name="connsiteX2" fmla="*/ 534595 w 534595"/>
                    <a:gd name="connsiteY2" fmla="*/ 346728 h 349109"/>
                    <a:gd name="connsiteX3" fmla="*/ 38104 w 534595"/>
                    <a:gd name="connsiteY3" fmla="*/ 349109 h 349109"/>
                    <a:gd name="connsiteX4" fmla="*/ 185742 w 534595"/>
                    <a:gd name="connsiteY4" fmla="*/ 0 h 349109"/>
                    <a:gd name="connsiteX0" fmla="*/ 186800 w 535653"/>
                    <a:gd name="connsiteY0" fmla="*/ 0 h 349109"/>
                    <a:gd name="connsiteX1" fmla="*/ 378491 w 535653"/>
                    <a:gd name="connsiteY1" fmla="*/ 7144 h 349109"/>
                    <a:gd name="connsiteX2" fmla="*/ 535653 w 535653"/>
                    <a:gd name="connsiteY2" fmla="*/ 346728 h 349109"/>
                    <a:gd name="connsiteX3" fmla="*/ 39162 w 535653"/>
                    <a:gd name="connsiteY3" fmla="*/ 349109 h 349109"/>
                    <a:gd name="connsiteX4" fmla="*/ 186800 w 535653"/>
                    <a:gd name="connsiteY4" fmla="*/ 0 h 349109"/>
                    <a:gd name="connsiteX0" fmla="*/ 186800 w 535653"/>
                    <a:gd name="connsiteY0" fmla="*/ 11926 h 361035"/>
                    <a:gd name="connsiteX1" fmla="*/ 226092 w 535653"/>
                    <a:gd name="connsiteY1" fmla="*/ 0 h 361035"/>
                    <a:gd name="connsiteX2" fmla="*/ 378491 w 535653"/>
                    <a:gd name="connsiteY2" fmla="*/ 19070 h 361035"/>
                    <a:gd name="connsiteX3" fmla="*/ 535653 w 535653"/>
                    <a:gd name="connsiteY3" fmla="*/ 358654 h 361035"/>
                    <a:gd name="connsiteX4" fmla="*/ 39162 w 535653"/>
                    <a:gd name="connsiteY4" fmla="*/ 361035 h 361035"/>
                    <a:gd name="connsiteX5" fmla="*/ 186800 w 535653"/>
                    <a:gd name="connsiteY5" fmla="*/ 11926 h 361035"/>
                    <a:gd name="connsiteX0" fmla="*/ 186800 w 535653"/>
                    <a:gd name="connsiteY0" fmla="*/ 39619 h 388728"/>
                    <a:gd name="connsiteX1" fmla="*/ 378491 w 535653"/>
                    <a:gd name="connsiteY1" fmla="*/ 46763 h 388728"/>
                    <a:gd name="connsiteX2" fmla="*/ 535653 w 535653"/>
                    <a:gd name="connsiteY2" fmla="*/ 386347 h 388728"/>
                    <a:gd name="connsiteX3" fmla="*/ 39162 w 535653"/>
                    <a:gd name="connsiteY3" fmla="*/ 388728 h 388728"/>
                    <a:gd name="connsiteX4" fmla="*/ 186800 w 535653"/>
                    <a:gd name="connsiteY4" fmla="*/ 39619 h 388728"/>
                    <a:gd name="connsiteX0" fmla="*/ 186800 w 535653"/>
                    <a:gd name="connsiteY0" fmla="*/ 39619 h 388728"/>
                    <a:gd name="connsiteX1" fmla="*/ 378491 w 535653"/>
                    <a:gd name="connsiteY1" fmla="*/ 46763 h 388728"/>
                    <a:gd name="connsiteX2" fmla="*/ 535653 w 535653"/>
                    <a:gd name="connsiteY2" fmla="*/ 386347 h 388728"/>
                    <a:gd name="connsiteX3" fmla="*/ 39162 w 535653"/>
                    <a:gd name="connsiteY3" fmla="*/ 388728 h 388728"/>
                    <a:gd name="connsiteX4" fmla="*/ 186800 w 535653"/>
                    <a:gd name="connsiteY4" fmla="*/ 39619 h 388728"/>
                    <a:gd name="connsiteX0" fmla="*/ 186800 w 535653"/>
                    <a:gd name="connsiteY0" fmla="*/ 39619 h 388728"/>
                    <a:gd name="connsiteX1" fmla="*/ 378491 w 535653"/>
                    <a:gd name="connsiteY1" fmla="*/ 46763 h 388728"/>
                    <a:gd name="connsiteX2" fmla="*/ 535653 w 535653"/>
                    <a:gd name="connsiteY2" fmla="*/ 386347 h 388728"/>
                    <a:gd name="connsiteX3" fmla="*/ 39162 w 535653"/>
                    <a:gd name="connsiteY3" fmla="*/ 388728 h 388728"/>
                    <a:gd name="connsiteX4" fmla="*/ 186800 w 535653"/>
                    <a:gd name="connsiteY4" fmla="*/ 39619 h 388728"/>
                    <a:gd name="connsiteX0" fmla="*/ 186800 w 565490"/>
                    <a:gd name="connsiteY0" fmla="*/ 39619 h 388728"/>
                    <a:gd name="connsiteX1" fmla="*/ 378491 w 565490"/>
                    <a:gd name="connsiteY1" fmla="*/ 46763 h 388728"/>
                    <a:gd name="connsiteX2" fmla="*/ 535653 w 565490"/>
                    <a:gd name="connsiteY2" fmla="*/ 386347 h 388728"/>
                    <a:gd name="connsiteX3" fmla="*/ 39162 w 565490"/>
                    <a:gd name="connsiteY3" fmla="*/ 388728 h 388728"/>
                    <a:gd name="connsiteX4" fmla="*/ 186800 w 565490"/>
                    <a:gd name="connsiteY4" fmla="*/ 39619 h 388728"/>
                    <a:gd name="connsiteX0" fmla="*/ 186800 w 559693"/>
                    <a:gd name="connsiteY0" fmla="*/ 39619 h 388728"/>
                    <a:gd name="connsiteX1" fmla="*/ 378491 w 559693"/>
                    <a:gd name="connsiteY1" fmla="*/ 46763 h 388728"/>
                    <a:gd name="connsiteX2" fmla="*/ 535653 w 559693"/>
                    <a:gd name="connsiteY2" fmla="*/ 386347 h 388728"/>
                    <a:gd name="connsiteX3" fmla="*/ 39162 w 559693"/>
                    <a:gd name="connsiteY3" fmla="*/ 388728 h 388728"/>
                    <a:gd name="connsiteX4" fmla="*/ 186800 w 559693"/>
                    <a:gd name="connsiteY4" fmla="*/ 39619 h 388728"/>
                    <a:gd name="connsiteX0" fmla="*/ 186800 w 557660"/>
                    <a:gd name="connsiteY0" fmla="*/ 39619 h 388728"/>
                    <a:gd name="connsiteX1" fmla="*/ 378491 w 557660"/>
                    <a:gd name="connsiteY1" fmla="*/ 46763 h 388728"/>
                    <a:gd name="connsiteX2" fmla="*/ 535653 w 557660"/>
                    <a:gd name="connsiteY2" fmla="*/ 386347 h 388728"/>
                    <a:gd name="connsiteX3" fmla="*/ 39162 w 557660"/>
                    <a:gd name="connsiteY3" fmla="*/ 388728 h 388728"/>
                    <a:gd name="connsiteX4" fmla="*/ 186800 w 557660"/>
                    <a:gd name="connsiteY4" fmla="*/ 39619 h 3887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7660" h="388728">
                      <a:moveTo>
                        <a:pt x="186800" y="39619"/>
                      </a:moveTo>
                      <a:cubicBezTo>
                        <a:pt x="243355" y="-17375"/>
                        <a:pt x="320349" y="-11025"/>
                        <a:pt x="378491" y="46763"/>
                      </a:cubicBezTo>
                      <a:cubicBezTo>
                        <a:pt x="538034" y="90902"/>
                        <a:pt x="592803" y="299346"/>
                        <a:pt x="535653" y="386347"/>
                      </a:cubicBezTo>
                      <a:lnTo>
                        <a:pt x="39162" y="388728"/>
                      </a:lnTo>
                      <a:cubicBezTo>
                        <a:pt x="-37832" y="289027"/>
                        <a:pt x="-7670" y="108365"/>
                        <a:pt x="186800" y="3961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3" name="Oval 72"/>
                <p:cNvSpPr/>
                <p:nvPr/>
              </p:nvSpPr>
              <p:spPr>
                <a:xfrm>
                  <a:off x="7343237" y="2238828"/>
                  <a:ext cx="297658" cy="27303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  <p:grpSp>
          <p:nvGrpSpPr>
            <p:cNvPr id="23" name="Group 22"/>
            <p:cNvGrpSpPr/>
            <p:nvPr/>
          </p:nvGrpSpPr>
          <p:grpSpPr>
            <a:xfrm>
              <a:off x="1082551" y="5758106"/>
              <a:ext cx="431554" cy="334939"/>
              <a:chOff x="5497921" y="4508116"/>
              <a:chExt cx="518700" cy="402574"/>
            </a:xfrm>
            <a:solidFill>
              <a:schemeClr val="tx1"/>
            </a:solidFill>
          </p:grpSpPr>
          <p:sp>
            <p:nvSpPr>
              <p:cNvPr id="64" name="Rounded Rectangle 103"/>
              <p:cNvSpPr/>
              <p:nvPr/>
            </p:nvSpPr>
            <p:spPr>
              <a:xfrm rot="1272314">
                <a:off x="5684856" y="4508116"/>
                <a:ext cx="331765" cy="284347"/>
              </a:xfrm>
              <a:custGeom>
                <a:avLst/>
                <a:gdLst/>
                <a:ahLst/>
                <a:cxnLst/>
                <a:rect l="l" t="t" r="r" b="b"/>
                <a:pathLst>
                  <a:path w="331765" h="284347">
                    <a:moveTo>
                      <a:pt x="44189" y="25243"/>
                    </a:moveTo>
                    <a:cubicBezTo>
                      <a:pt x="31561" y="25243"/>
                      <a:pt x="21323" y="35481"/>
                      <a:pt x="21323" y="48110"/>
                    </a:cubicBezTo>
                    <a:lnTo>
                      <a:pt x="21323" y="242473"/>
                    </a:lnTo>
                    <a:cubicBezTo>
                      <a:pt x="21323" y="255102"/>
                      <a:pt x="31561" y="265340"/>
                      <a:pt x="44190" y="265340"/>
                    </a:cubicBezTo>
                    <a:lnTo>
                      <a:pt x="292879" y="265340"/>
                    </a:lnTo>
                    <a:cubicBezTo>
                      <a:pt x="305509" y="265340"/>
                      <a:pt x="315747" y="255102"/>
                      <a:pt x="315747" y="242473"/>
                    </a:cubicBezTo>
                    <a:lnTo>
                      <a:pt x="315746" y="48110"/>
                    </a:lnTo>
                    <a:cubicBezTo>
                      <a:pt x="315747" y="35481"/>
                      <a:pt x="305509" y="25243"/>
                      <a:pt x="292880" y="25243"/>
                    </a:cubicBezTo>
                    <a:close/>
                    <a:moveTo>
                      <a:pt x="27081" y="0"/>
                    </a:moveTo>
                    <a:lnTo>
                      <a:pt x="304684" y="0"/>
                    </a:lnTo>
                    <a:cubicBezTo>
                      <a:pt x="319640" y="0"/>
                      <a:pt x="331765" y="12125"/>
                      <a:pt x="331765" y="27081"/>
                    </a:cubicBezTo>
                    <a:lnTo>
                      <a:pt x="331765" y="257266"/>
                    </a:lnTo>
                    <a:cubicBezTo>
                      <a:pt x="331765" y="272222"/>
                      <a:pt x="319640" y="284347"/>
                      <a:pt x="304684" y="284347"/>
                    </a:cubicBezTo>
                    <a:lnTo>
                      <a:pt x="27081" y="284347"/>
                    </a:lnTo>
                    <a:cubicBezTo>
                      <a:pt x="12125" y="284347"/>
                      <a:pt x="0" y="272222"/>
                      <a:pt x="0" y="257266"/>
                    </a:cubicBezTo>
                    <a:lnTo>
                      <a:pt x="0" y="27081"/>
                    </a:lnTo>
                    <a:cubicBezTo>
                      <a:pt x="0" y="12125"/>
                      <a:pt x="12125" y="0"/>
                      <a:pt x="27081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Flowchart: Process 99"/>
              <p:cNvSpPr/>
              <p:nvPr/>
            </p:nvSpPr>
            <p:spPr>
              <a:xfrm>
                <a:off x="5835962" y="4651661"/>
                <a:ext cx="149200" cy="161841"/>
              </a:xfrm>
              <a:custGeom>
                <a:avLst/>
                <a:gdLst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4" fmla="*/ 0 w 10000"/>
                  <a:gd name="connsiteY4" fmla="*/ 0 h 10000"/>
                  <a:gd name="connsiteX0" fmla="*/ 0 w 10000"/>
                  <a:gd name="connsiteY0" fmla="*/ 0 h 10000"/>
                  <a:gd name="connsiteX1" fmla="*/ 6870 w 10000"/>
                  <a:gd name="connsiteY1" fmla="*/ 268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4" fmla="*/ 0 w 10000"/>
                  <a:gd name="connsiteY4" fmla="*/ 0 h 10000"/>
                  <a:gd name="connsiteX0" fmla="*/ 0 w 8702"/>
                  <a:gd name="connsiteY0" fmla="*/ 0 h 10000"/>
                  <a:gd name="connsiteX1" fmla="*/ 6870 w 8702"/>
                  <a:gd name="connsiteY1" fmla="*/ 268 h 10000"/>
                  <a:gd name="connsiteX2" fmla="*/ 8702 w 8702"/>
                  <a:gd name="connsiteY2" fmla="*/ 4196 h 10000"/>
                  <a:gd name="connsiteX3" fmla="*/ 0 w 8702"/>
                  <a:gd name="connsiteY3" fmla="*/ 10000 h 10000"/>
                  <a:gd name="connsiteX4" fmla="*/ 0 w 8702"/>
                  <a:gd name="connsiteY4" fmla="*/ 0 h 10000"/>
                  <a:gd name="connsiteX0" fmla="*/ 0 w 10000"/>
                  <a:gd name="connsiteY0" fmla="*/ 0 h 10268"/>
                  <a:gd name="connsiteX1" fmla="*/ 7895 w 10000"/>
                  <a:gd name="connsiteY1" fmla="*/ 268 h 10268"/>
                  <a:gd name="connsiteX2" fmla="*/ 10000 w 10000"/>
                  <a:gd name="connsiteY2" fmla="*/ 4196 h 10268"/>
                  <a:gd name="connsiteX3" fmla="*/ 8070 w 10000"/>
                  <a:gd name="connsiteY3" fmla="*/ 10268 h 10268"/>
                  <a:gd name="connsiteX4" fmla="*/ 0 w 10000"/>
                  <a:gd name="connsiteY4" fmla="*/ 0 h 10268"/>
                  <a:gd name="connsiteX0" fmla="*/ 0 w 10000"/>
                  <a:gd name="connsiteY0" fmla="*/ 0 h 10268"/>
                  <a:gd name="connsiteX1" fmla="*/ 7895 w 10000"/>
                  <a:gd name="connsiteY1" fmla="*/ 268 h 10268"/>
                  <a:gd name="connsiteX2" fmla="*/ 10000 w 10000"/>
                  <a:gd name="connsiteY2" fmla="*/ 4196 h 10268"/>
                  <a:gd name="connsiteX3" fmla="*/ 8070 w 10000"/>
                  <a:gd name="connsiteY3" fmla="*/ 10268 h 10268"/>
                  <a:gd name="connsiteX4" fmla="*/ 5877 w 10000"/>
                  <a:gd name="connsiteY4" fmla="*/ 7589 h 10268"/>
                  <a:gd name="connsiteX5" fmla="*/ 0 w 10000"/>
                  <a:gd name="connsiteY5" fmla="*/ 0 h 10268"/>
                  <a:gd name="connsiteX0" fmla="*/ 0 w 10000"/>
                  <a:gd name="connsiteY0" fmla="*/ 0 h 10268"/>
                  <a:gd name="connsiteX1" fmla="*/ 7895 w 10000"/>
                  <a:gd name="connsiteY1" fmla="*/ 268 h 10268"/>
                  <a:gd name="connsiteX2" fmla="*/ 10000 w 10000"/>
                  <a:gd name="connsiteY2" fmla="*/ 4196 h 10268"/>
                  <a:gd name="connsiteX3" fmla="*/ 8070 w 10000"/>
                  <a:gd name="connsiteY3" fmla="*/ 10268 h 10268"/>
                  <a:gd name="connsiteX4" fmla="*/ 4210 w 10000"/>
                  <a:gd name="connsiteY4" fmla="*/ 9375 h 10268"/>
                  <a:gd name="connsiteX5" fmla="*/ 0 w 10000"/>
                  <a:gd name="connsiteY5" fmla="*/ 0 h 10268"/>
                  <a:gd name="connsiteX0" fmla="*/ 0 w 10000"/>
                  <a:gd name="connsiteY0" fmla="*/ 0 h 10357"/>
                  <a:gd name="connsiteX1" fmla="*/ 7895 w 10000"/>
                  <a:gd name="connsiteY1" fmla="*/ 268 h 10357"/>
                  <a:gd name="connsiteX2" fmla="*/ 10000 w 10000"/>
                  <a:gd name="connsiteY2" fmla="*/ 4196 h 10357"/>
                  <a:gd name="connsiteX3" fmla="*/ 7368 w 10000"/>
                  <a:gd name="connsiteY3" fmla="*/ 10357 h 10357"/>
                  <a:gd name="connsiteX4" fmla="*/ 4210 w 10000"/>
                  <a:gd name="connsiteY4" fmla="*/ 9375 h 10357"/>
                  <a:gd name="connsiteX5" fmla="*/ 0 w 10000"/>
                  <a:gd name="connsiteY5" fmla="*/ 0 h 10357"/>
                  <a:gd name="connsiteX0" fmla="*/ 0 w 10000"/>
                  <a:gd name="connsiteY0" fmla="*/ 0 h 10000"/>
                  <a:gd name="connsiteX1" fmla="*/ 7895 w 10000"/>
                  <a:gd name="connsiteY1" fmla="*/ 268 h 10000"/>
                  <a:gd name="connsiteX2" fmla="*/ 10000 w 10000"/>
                  <a:gd name="connsiteY2" fmla="*/ 4196 h 10000"/>
                  <a:gd name="connsiteX3" fmla="*/ 7631 w 10000"/>
                  <a:gd name="connsiteY3" fmla="*/ 10000 h 10000"/>
                  <a:gd name="connsiteX4" fmla="*/ 4210 w 10000"/>
                  <a:gd name="connsiteY4" fmla="*/ 9375 h 10000"/>
                  <a:gd name="connsiteX5" fmla="*/ 0 w 10000"/>
                  <a:gd name="connsiteY5" fmla="*/ 0 h 10000"/>
                  <a:gd name="connsiteX0" fmla="*/ 0 w 9737"/>
                  <a:gd name="connsiteY0" fmla="*/ 1964 h 9732"/>
                  <a:gd name="connsiteX1" fmla="*/ 7632 w 9737"/>
                  <a:gd name="connsiteY1" fmla="*/ 0 h 9732"/>
                  <a:gd name="connsiteX2" fmla="*/ 9737 w 9737"/>
                  <a:gd name="connsiteY2" fmla="*/ 3928 h 9732"/>
                  <a:gd name="connsiteX3" fmla="*/ 7368 w 9737"/>
                  <a:gd name="connsiteY3" fmla="*/ 9732 h 9732"/>
                  <a:gd name="connsiteX4" fmla="*/ 3947 w 9737"/>
                  <a:gd name="connsiteY4" fmla="*/ 9107 h 9732"/>
                  <a:gd name="connsiteX5" fmla="*/ 0 w 9737"/>
                  <a:gd name="connsiteY5" fmla="*/ 1964 h 9732"/>
                  <a:gd name="connsiteX0" fmla="*/ 0 w 10000"/>
                  <a:gd name="connsiteY0" fmla="*/ 2018 h 10000"/>
                  <a:gd name="connsiteX1" fmla="*/ 7838 w 10000"/>
                  <a:gd name="connsiteY1" fmla="*/ 0 h 10000"/>
                  <a:gd name="connsiteX2" fmla="*/ 10000 w 10000"/>
                  <a:gd name="connsiteY2" fmla="*/ 4036 h 10000"/>
                  <a:gd name="connsiteX3" fmla="*/ 7567 w 10000"/>
                  <a:gd name="connsiteY3" fmla="*/ 10000 h 10000"/>
                  <a:gd name="connsiteX4" fmla="*/ 4054 w 10000"/>
                  <a:gd name="connsiteY4" fmla="*/ 9358 h 10000"/>
                  <a:gd name="connsiteX5" fmla="*/ 2162 w 10000"/>
                  <a:gd name="connsiteY5" fmla="*/ 6330 h 10000"/>
                  <a:gd name="connsiteX6" fmla="*/ 0 w 10000"/>
                  <a:gd name="connsiteY6" fmla="*/ 2018 h 10000"/>
                  <a:gd name="connsiteX0" fmla="*/ 0 w 10000"/>
                  <a:gd name="connsiteY0" fmla="*/ 2018 h 10000"/>
                  <a:gd name="connsiteX1" fmla="*/ 7838 w 10000"/>
                  <a:gd name="connsiteY1" fmla="*/ 0 h 10000"/>
                  <a:gd name="connsiteX2" fmla="*/ 10000 w 10000"/>
                  <a:gd name="connsiteY2" fmla="*/ 4036 h 10000"/>
                  <a:gd name="connsiteX3" fmla="*/ 7567 w 10000"/>
                  <a:gd name="connsiteY3" fmla="*/ 10000 h 10000"/>
                  <a:gd name="connsiteX4" fmla="*/ 4054 w 10000"/>
                  <a:gd name="connsiteY4" fmla="*/ 9358 h 10000"/>
                  <a:gd name="connsiteX5" fmla="*/ 2162 w 10000"/>
                  <a:gd name="connsiteY5" fmla="*/ 6330 h 10000"/>
                  <a:gd name="connsiteX6" fmla="*/ 0 w 10000"/>
                  <a:gd name="connsiteY6" fmla="*/ 2018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00" h="10000">
                    <a:moveTo>
                      <a:pt x="0" y="2018"/>
                    </a:moveTo>
                    <a:lnTo>
                      <a:pt x="7838" y="0"/>
                    </a:lnTo>
                    <a:lnTo>
                      <a:pt x="10000" y="4036"/>
                    </a:lnTo>
                    <a:lnTo>
                      <a:pt x="7567" y="10000"/>
                    </a:lnTo>
                    <a:lnTo>
                      <a:pt x="4054" y="9358"/>
                    </a:lnTo>
                    <a:cubicBezTo>
                      <a:pt x="3423" y="8349"/>
                      <a:pt x="0" y="8532"/>
                      <a:pt x="2162" y="6330"/>
                    </a:cubicBezTo>
                    <a:lnTo>
                      <a:pt x="0" y="2018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/>
              <p:cNvSpPr/>
              <p:nvPr/>
            </p:nvSpPr>
            <p:spPr>
              <a:xfrm>
                <a:off x="5819830" y="4564049"/>
                <a:ext cx="67209" cy="71270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Flowchart: Process 97"/>
              <p:cNvSpPr/>
              <p:nvPr/>
            </p:nvSpPr>
            <p:spPr>
              <a:xfrm>
                <a:off x="5674584" y="4618090"/>
                <a:ext cx="178743" cy="163343"/>
              </a:xfrm>
              <a:custGeom>
                <a:avLst/>
                <a:gdLst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4" fmla="*/ 0 w 10000"/>
                  <a:gd name="connsiteY4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10000 w 10000"/>
                  <a:gd name="connsiteY2" fmla="*/ 10000 h 10000"/>
                  <a:gd name="connsiteX3" fmla="*/ 616 w 10000"/>
                  <a:gd name="connsiteY3" fmla="*/ 5888 h 10000"/>
                  <a:gd name="connsiteX4" fmla="*/ 0 w 10000"/>
                  <a:gd name="connsiteY4" fmla="*/ 0 h 10000"/>
                  <a:gd name="connsiteX0" fmla="*/ 0 w 10000"/>
                  <a:gd name="connsiteY0" fmla="*/ 0 h 10748"/>
                  <a:gd name="connsiteX1" fmla="*/ 10000 w 10000"/>
                  <a:gd name="connsiteY1" fmla="*/ 0 h 10748"/>
                  <a:gd name="connsiteX2" fmla="*/ 9247 w 10000"/>
                  <a:gd name="connsiteY2" fmla="*/ 10748 h 10748"/>
                  <a:gd name="connsiteX3" fmla="*/ 616 w 10000"/>
                  <a:gd name="connsiteY3" fmla="*/ 5888 h 10748"/>
                  <a:gd name="connsiteX4" fmla="*/ 0 w 10000"/>
                  <a:gd name="connsiteY4" fmla="*/ 0 h 10748"/>
                  <a:gd name="connsiteX0" fmla="*/ 0 w 9247"/>
                  <a:gd name="connsiteY0" fmla="*/ 0 h 10748"/>
                  <a:gd name="connsiteX1" fmla="*/ 7123 w 9247"/>
                  <a:gd name="connsiteY1" fmla="*/ 1028 h 10748"/>
                  <a:gd name="connsiteX2" fmla="*/ 9247 w 9247"/>
                  <a:gd name="connsiteY2" fmla="*/ 10748 h 10748"/>
                  <a:gd name="connsiteX3" fmla="*/ 616 w 9247"/>
                  <a:gd name="connsiteY3" fmla="*/ 5888 h 10748"/>
                  <a:gd name="connsiteX4" fmla="*/ 0 w 9247"/>
                  <a:gd name="connsiteY4" fmla="*/ 0 h 10748"/>
                  <a:gd name="connsiteX0" fmla="*/ 0 w 9334"/>
                  <a:gd name="connsiteY0" fmla="*/ 4522 h 9044"/>
                  <a:gd name="connsiteX1" fmla="*/ 7037 w 9334"/>
                  <a:gd name="connsiteY1" fmla="*/ 0 h 9044"/>
                  <a:gd name="connsiteX2" fmla="*/ 9334 w 9334"/>
                  <a:gd name="connsiteY2" fmla="*/ 9044 h 9044"/>
                  <a:gd name="connsiteX3" fmla="*/ 0 w 9334"/>
                  <a:gd name="connsiteY3" fmla="*/ 4522 h 9044"/>
                  <a:gd name="connsiteX0" fmla="*/ 0 w 9365"/>
                  <a:gd name="connsiteY0" fmla="*/ 4135 h 10000"/>
                  <a:gd name="connsiteX1" fmla="*/ 6904 w 9365"/>
                  <a:gd name="connsiteY1" fmla="*/ 0 h 10000"/>
                  <a:gd name="connsiteX2" fmla="*/ 9365 w 9365"/>
                  <a:gd name="connsiteY2" fmla="*/ 10000 h 10000"/>
                  <a:gd name="connsiteX3" fmla="*/ 0 w 9365"/>
                  <a:gd name="connsiteY3" fmla="*/ 4135 h 10000"/>
                  <a:gd name="connsiteX0" fmla="*/ 101 w 10101"/>
                  <a:gd name="connsiteY0" fmla="*/ 4135 h 10000"/>
                  <a:gd name="connsiteX1" fmla="*/ 7473 w 10101"/>
                  <a:gd name="connsiteY1" fmla="*/ 0 h 10000"/>
                  <a:gd name="connsiteX2" fmla="*/ 10101 w 10101"/>
                  <a:gd name="connsiteY2" fmla="*/ 10000 h 10000"/>
                  <a:gd name="connsiteX3" fmla="*/ 101 w 10101"/>
                  <a:gd name="connsiteY3" fmla="*/ 4135 h 10000"/>
                  <a:gd name="connsiteX0" fmla="*/ 92 w 10092"/>
                  <a:gd name="connsiteY0" fmla="*/ 4135 h 10000"/>
                  <a:gd name="connsiteX1" fmla="*/ 7464 w 10092"/>
                  <a:gd name="connsiteY1" fmla="*/ 0 h 10000"/>
                  <a:gd name="connsiteX2" fmla="*/ 10092 w 10092"/>
                  <a:gd name="connsiteY2" fmla="*/ 10000 h 10000"/>
                  <a:gd name="connsiteX3" fmla="*/ 92 w 10092"/>
                  <a:gd name="connsiteY3" fmla="*/ 4135 h 10000"/>
                  <a:gd name="connsiteX0" fmla="*/ 82 w 11268"/>
                  <a:gd name="connsiteY0" fmla="*/ 4135 h 10577"/>
                  <a:gd name="connsiteX1" fmla="*/ 7454 w 11268"/>
                  <a:gd name="connsiteY1" fmla="*/ 0 h 10577"/>
                  <a:gd name="connsiteX2" fmla="*/ 11268 w 11268"/>
                  <a:gd name="connsiteY2" fmla="*/ 10577 h 10577"/>
                  <a:gd name="connsiteX3" fmla="*/ 82 w 11268"/>
                  <a:gd name="connsiteY3" fmla="*/ 4135 h 10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268" h="10577">
                    <a:moveTo>
                      <a:pt x="82" y="4135"/>
                    </a:moveTo>
                    <a:lnTo>
                      <a:pt x="7454" y="0"/>
                    </a:lnTo>
                    <a:lnTo>
                      <a:pt x="11268" y="10577"/>
                    </a:lnTo>
                    <a:cubicBezTo>
                      <a:pt x="8867" y="9007"/>
                      <a:pt x="-991" y="6763"/>
                      <a:pt x="82" y="413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Rounded Rectangle 101"/>
              <p:cNvSpPr/>
              <p:nvPr/>
            </p:nvSpPr>
            <p:spPr>
              <a:xfrm rot="20570959">
                <a:off x="5497921" y="4602784"/>
                <a:ext cx="331149" cy="307906"/>
              </a:xfrm>
              <a:custGeom>
                <a:avLst/>
                <a:gdLst/>
                <a:ahLst/>
                <a:cxnLst/>
                <a:rect l="l" t="t" r="r" b="b"/>
                <a:pathLst>
                  <a:path w="331149" h="307906">
                    <a:moveTo>
                      <a:pt x="216830" y="0"/>
                    </a:moveTo>
                    <a:lnTo>
                      <a:pt x="188746" y="39203"/>
                    </a:lnTo>
                    <a:lnTo>
                      <a:pt x="53603" y="38721"/>
                    </a:lnTo>
                    <a:cubicBezTo>
                      <a:pt x="40296" y="38674"/>
                      <a:pt x="29471" y="49422"/>
                      <a:pt x="29423" y="62730"/>
                    </a:cubicBezTo>
                    <a:lnTo>
                      <a:pt x="28755" y="250412"/>
                    </a:lnTo>
                    <a:cubicBezTo>
                      <a:pt x="28707" y="263719"/>
                      <a:pt x="39456" y="274545"/>
                      <a:pt x="52763" y="274592"/>
                    </a:cubicBezTo>
                    <a:lnTo>
                      <a:pt x="323835" y="275558"/>
                    </a:lnTo>
                    <a:lnTo>
                      <a:pt x="331149" y="281952"/>
                    </a:lnTo>
                    <a:cubicBezTo>
                      <a:pt x="330049" y="296589"/>
                      <a:pt x="318830" y="307907"/>
                      <a:pt x="305218" y="307906"/>
                    </a:cubicBezTo>
                    <a:lnTo>
                      <a:pt x="26548" y="307906"/>
                    </a:lnTo>
                    <a:cubicBezTo>
                      <a:pt x="11885" y="307906"/>
                      <a:pt x="0" y="294777"/>
                      <a:pt x="0" y="278582"/>
                    </a:cubicBezTo>
                    <a:lnTo>
                      <a:pt x="0" y="29325"/>
                    </a:lnTo>
                    <a:cubicBezTo>
                      <a:pt x="0" y="13130"/>
                      <a:pt x="11886" y="0"/>
                      <a:pt x="265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Rounded Rectangle 102"/>
              <p:cNvSpPr/>
              <p:nvPr/>
            </p:nvSpPr>
            <p:spPr>
              <a:xfrm rot="20570959">
                <a:off x="5516704" y="4634451"/>
                <a:ext cx="288835" cy="247372"/>
              </a:xfrm>
              <a:custGeom>
                <a:avLst/>
                <a:gdLst/>
                <a:ahLst/>
                <a:cxnLst/>
                <a:rect l="l" t="t" r="r" b="b"/>
                <a:pathLst>
                  <a:path w="288835" h="247372">
                    <a:moveTo>
                      <a:pt x="124630" y="53294"/>
                    </a:moveTo>
                    <a:cubicBezTo>
                      <a:pt x="97295" y="44858"/>
                      <a:pt x="67906" y="61447"/>
                      <a:pt x="58987" y="90347"/>
                    </a:cubicBezTo>
                    <a:cubicBezTo>
                      <a:pt x="50515" y="117799"/>
                      <a:pt x="63562" y="146485"/>
                      <a:pt x="88589" y="155856"/>
                    </a:cubicBezTo>
                    <a:cubicBezTo>
                      <a:pt x="52131" y="159522"/>
                      <a:pt x="25335" y="174796"/>
                      <a:pt x="25110" y="193296"/>
                    </a:cubicBezTo>
                    <a:lnTo>
                      <a:pt x="24620" y="233720"/>
                    </a:lnTo>
                    <a:lnTo>
                      <a:pt x="197720" y="235823"/>
                    </a:lnTo>
                    <a:lnTo>
                      <a:pt x="198212" y="195398"/>
                    </a:lnTo>
                    <a:cubicBezTo>
                      <a:pt x="198347" y="184236"/>
                      <a:pt x="188783" y="174012"/>
                      <a:pt x="173209" y="166506"/>
                    </a:cubicBezTo>
                    <a:lnTo>
                      <a:pt x="122526" y="156061"/>
                    </a:lnTo>
                    <a:cubicBezTo>
                      <a:pt x="135428" y="153097"/>
                      <a:pt x="146196" y="143894"/>
                      <a:pt x="152514" y="131182"/>
                    </a:cubicBezTo>
                    <a:cubicBezTo>
                      <a:pt x="129761" y="120841"/>
                      <a:pt x="118443" y="93699"/>
                      <a:pt x="126477" y="67665"/>
                    </a:cubicBezTo>
                    <a:lnTo>
                      <a:pt x="131938" y="57378"/>
                    </a:lnTo>
                    <a:close/>
                    <a:moveTo>
                      <a:pt x="177795" y="0"/>
                    </a:moveTo>
                    <a:lnTo>
                      <a:pt x="135865" y="53430"/>
                    </a:lnTo>
                    <a:cubicBezTo>
                      <a:pt x="126261" y="65669"/>
                      <a:pt x="127457" y="84189"/>
                      <a:pt x="138536" y="94797"/>
                    </a:cubicBezTo>
                    <a:lnTo>
                      <a:pt x="288835" y="238716"/>
                    </a:lnTo>
                    <a:cubicBezTo>
                      <a:pt x="285377" y="244181"/>
                      <a:pt x="279573" y="247372"/>
                      <a:pt x="273095" y="247372"/>
                    </a:cubicBezTo>
                    <a:lnTo>
                      <a:pt x="21328" y="247372"/>
                    </a:lnTo>
                    <a:cubicBezTo>
                      <a:pt x="9549" y="247372"/>
                      <a:pt x="0" y="236824"/>
                      <a:pt x="0" y="223812"/>
                    </a:cubicBezTo>
                    <a:lnTo>
                      <a:pt x="0" y="23560"/>
                    </a:lnTo>
                    <a:cubicBezTo>
                      <a:pt x="0" y="10547"/>
                      <a:pt x="9549" y="0"/>
                      <a:pt x="213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1154933" y="2394840"/>
              <a:ext cx="462540" cy="277489"/>
              <a:chOff x="6477700" y="3280964"/>
              <a:chExt cx="526256" cy="315714"/>
            </a:xfrm>
            <a:solidFill>
              <a:schemeClr val="tx1"/>
            </a:solidFill>
          </p:grpSpPr>
          <p:sp>
            <p:nvSpPr>
              <p:cNvPr id="55" name="Rounded Rectangle 66"/>
              <p:cNvSpPr/>
              <p:nvPr/>
            </p:nvSpPr>
            <p:spPr>
              <a:xfrm rot="18967677">
                <a:off x="6477700" y="3280964"/>
                <a:ext cx="526256" cy="315714"/>
              </a:xfrm>
              <a:custGeom>
                <a:avLst/>
                <a:gdLst/>
                <a:ahLst/>
                <a:cxnLst/>
                <a:rect l="l" t="t" r="r" b="b"/>
                <a:pathLst>
                  <a:path w="526256" h="315714">
                    <a:moveTo>
                      <a:pt x="337344" y="199463"/>
                    </a:moveTo>
                    <a:lnTo>
                      <a:pt x="101655" y="196951"/>
                    </a:lnTo>
                    <a:cubicBezTo>
                      <a:pt x="96564" y="196897"/>
                      <a:pt x="92393" y="200980"/>
                      <a:pt x="92339" y="206071"/>
                    </a:cubicBezTo>
                    <a:lnTo>
                      <a:pt x="92307" y="209058"/>
                    </a:lnTo>
                    <a:cubicBezTo>
                      <a:pt x="92253" y="214150"/>
                      <a:pt x="96335" y="218321"/>
                      <a:pt x="101427" y="218375"/>
                    </a:cubicBezTo>
                    <a:lnTo>
                      <a:pt x="337116" y="220886"/>
                    </a:lnTo>
                    <a:cubicBezTo>
                      <a:pt x="342208" y="220941"/>
                      <a:pt x="346378" y="216858"/>
                      <a:pt x="346432" y="211766"/>
                    </a:cubicBezTo>
                    <a:lnTo>
                      <a:pt x="346464" y="208779"/>
                    </a:lnTo>
                    <a:cubicBezTo>
                      <a:pt x="346519" y="203688"/>
                      <a:pt x="342436" y="199517"/>
                      <a:pt x="337344" y="199463"/>
                    </a:cubicBezTo>
                    <a:close/>
                    <a:moveTo>
                      <a:pt x="336609" y="106716"/>
                    </a:moveTo>
                    <a:lnTo>
                      <a:pt x="100920" y="104205"/>
                    </a:lnTo>
                    <a:cubicBezTo>
                      <a:pt x="95828" y="104151"/>
                      <a:pt x="91658" y="108234"/>
                      <a:pt x="91603" y="113325"/>
                    </a:cubicBezTo>
                    <a:lnTo>
                      <a:pt x="91571" y="116312"/>
                    </a:lnTo>
                    <a:cubicBezTo>
                      <a:pt x="91517" y="121404"/>
                      <a:pt x="95600" y="125574"/>
                      <a:pt x="100692" y="125629"/>
                    </a:cubicBezTo>
                    <a:lnTo>
                      <a:pt x="336380" y="128140"/>
                    </a:lnTo>
                    <a:cubicBezTo>
                      <a:pt x="341472" y="128195"/>
                      <a:pt x="345643" y="124112"/>
                      <a:pt x="345697" y="119020"/>
                    </a:cubicBezTo>
                    <a:lnTo>
                      <a:pt x="345729" y="116033"/>
                    </a:lnTo>
                    <a:cubicBezTo>
                      <a:pt x="345783" y="110941"/>
                      <a:pt x="341700" y="106770"/>
                      <a:pt x="336609" y="106716"/>
                    </a:cubicBezTo>
                    <a:close/>
                    <a:moveTo>
                      <a:pt x="480021" y="46235"/>
                    </a:moveTo>
                    <a:cubicBezTo>
                      <a:pt x="508587" y="74802"/>
                      <a:pt x="526256" y="114266"/>
                      <a:pt x="526256" y="157857"/>
                    </a:cubicBezTo>
                    <a:cubicBezTo>
                      <a:pt x="526256" y="245039"/>
                      <a:pt x="455581" y="315714"/>
                      <a:pt x="368399" y="315714"/>
                    </a:cubicBezTo>
                    <a:lnTo>
                      <a:pt x="157857" y="315714"/>
                    </a:lnTo>
                    <a:cubicBezTo>
                      <a:pt x="70675" y="315714"/>
                      <a:pt x="0" y="245039"/>
                      <a:pt x="0" y="157857"/>
                    </a:cubicBezTo>
                    <a:cubicBezTo>
                      <a:pt x="0" y="70675"/>
                      <a:pt x="70675" y="0"/>
                      <a:pt x="157857" y="0"/>
                    </a:cubicBezTo>
                    <a:lnTo>
                      <a:pt x="368399" y="0"/>
                    </a:lnTo>
                    <a:cubicBezTo>
                      <a:pt x="411990" y="0"/>
                      <a:pt x="451454" y="17669"/>
                      <a:pt x="480021" y="4623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/>
              <p:cNvSpPr/>
              <p:nvPr/>
            </p:nvSpPr>
            <p:spPr>
              <a:xfrm>
                <a:off x="6841898" y="3303806"/>
                <a:ext cx="41662" cy="40119"/>
              </a:xfrm>
              <a:prstGeom prst="ellipse">
                <a:avLst/>
              </a:prstGeom>
              <a:grpFill/>
              <a:ln w="12700">
                <a:solidFill>
                  <a:srgbClr val="2D99E3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/>
              <p:cNvSpPr/>
              <p:nvPr/>
            </p:nvSpPr>
            <p:spPr>
              <a:xfrm>
                <a:off x="6889732" y="3334667"/>
                <a:ext cx="35552" cy="35552"/>
              </a:xfrm>
              <a:prstGeom prst="ellipse">
                <a:avLst/>
              </a:prstGeom>
              <a:grpFill/>
              <a:ln w="12700">
                <a:solidFill>
                  <a:srgbClr val="2D99E3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/>
              <p:cNvSpPr/>
              <p:nvPr/>
            </p:nvSpPr>
            <p:spPr>
              <a:xfrm>
                <a:off x="6926766" y="3380958"/>
                <a:ext cx="29627" cy="29626"/>
              </a:xfrm>
              <a:prstGeom prst="ellipse">
                <a:avLst/>
              </a:prstGeom>
              <a:grpFill/>
              <a:ln w="12700">
                <a:solidFill>
                  <a:srgbClr val="2D99E3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/>
              <p:cNvSpPr/>
              <p:nvPr/>
            </p:nvSpPr>
            <p:spPr>
              <a:xfrm>
                <a:off x="6866587" y="3550692"/>
                <a:ext cx="29627" cy="29626"/>
              </a:xfrm>
              <a:prstGeom prst="ellipse">
                <a:avLst/>
              </a:prstGeom>
              <a:grpFill/>
              <a:ln w="12700">
                <a:solidFill>
                  <a:srgbClr val="2D99E3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/>
              <p:cNvSpPr/>
              <p:nvPr/>
            </p:nvSpPr>
            <p:spPr>
              <a:xfrm>
                <a:off x="6919050" y="3556864"/>
                <a:ext cx="29627" cy="29626"/>
              </a:xfrm>
              <a:prstGeom prst="ellipse">
                <a:avLst/>
              </a:prstGeom>
              <a:grpFill/>
              <a:ln w="12700">
                <a:solidFill>
                  <a:srgbClr val="2D99E3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/>
              <p:cNvSpPr/>
              <p:nvPr/>
            </p:nvSpPr>
            <p:spPr>
              <a:xfrm>
                <a:off x="6956083" y="3518288"/>
                <a:ext cx="29627" cy="29626"/>
              </a:xfrm>
              <a:prstGeom prst="ellipse">
                <a:avLst/>
              </a:prstGeom>
              <a:grpFill/>
              <a:ln w="12700">
                <a:solidFill>
                  <a:srgbClr val="2D99E3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/>
              <p:cNvSpPr/>
              <p:nvPr/>
            </p:nvSpPr>
            <p:spPr>
              <a:xfrm>
                <a:off x="6960712" y="3470454"/>
                <a:ext cx="29627" cy="29626"/>
              </a:xfrm>
              <a:prstGeom prst="ellipse">
                <a:avLst/>
              </a:prstGeom>
              <a:grpFill/>
              <a:ln w="12700">
                <a:solidFill>
                  <a:srgbClr val="2D99E3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/>
              <p:cNvSpPr/>
              <p:nvPr/>
            </p:nvSpPr>
            <p:spPr>
              <a:xfrm>
                <a:off x="6948368" y="3421077"/>
                <a:ext cx="29627" cy="29626"/>
              </a:xfrm>
              <a:prstGeom prst="ellipse">
                <a:avLst/>
              </a:prstGeom>
              <a:grpFill/>
              <a:ln w="12700">
                <a:solidFill>
                  <a:srgbClr val="2D99E3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2267976" y="2086591"/>
              <a:ext cx="332439" cy="314838"/>
              <a:chOff x="3349857" y="5541799"/>
              <a:chExt cx="807788" cy="765021"/>
            </a:xfrm>
            <a:solidFill>
              <a:schemeClr val="tx1"/>
            </a:solidFill>
          </p:grpSpPr>
          <p:sp>
            <p:nvSpPr>
              <p:cNvPr id="48" name="Round Same Side Corner Rectangle 47"/>
              <p:cNvSpPr/>
              <p:nvPr/>
            </p:nvSpPr>
            <p:spPr>
              <a:xfrm rot="16200000">
                <a:off x="3022811" y="5869771"/>
                <a:ext cx="764095" cy="110004"/>
              </a:xfrm>
              <a:prstGeom prst="round2SameRect">
                <a:avLst>
                  <a:gd name="adj1" fmla="val 40677"/>
                  <a:gd name="adj2" fmla="val 0"/>
                </a:avLst>
              </a:pr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9" name="Round Same Side Corner Rectangle 3"/>
              <p:cNvSpPr/>
              <p:nvPr/>
            </p:nvSpPr>
            <p:spPr>
              <a:xfrm rot="5400000">
                <a:off x="3348485" y="5700901"/>
                <a:ext cx="761172" cy="442968"/>
              </a:xfrm>
              <a:custGeom>
                <a:avLst/>
                <a:gdLst/>
                <a:ahLst/>
                <a:cxnLst/>
                <a:rect l="l" t="t" r="r" b="b"/>
                <a:pathLst>
                  <a:path w="776472" h="442968">
                    <a:moveTo>
                      <a:pt x="0" y="442968"/>
                    </a:moveTo>
                    <a:lnTo>
                      <a:pt x="0" y="66795"/>
                    </a:lnTo>
                    <a:cubicBezTo>
                      <a:pt x="0" y="29905"/>
                      <a:pt x="29905" y="0"/>
                      <a:pt x="66795" y="0"/>
                    </a:cubicBezTo>
                    <a:lnTo>
                      <a:pt x="169941" y="0"/>
                    </a:lnTo>
                    <a:lnTo>
                      <a:pt x="135608" y="15034"/>
                    </a:lnTo>
                    <a:lnTo>
                      <a:pt x="313214" y="92807"/>
                    </a:lnTo>
                    <a:lnTo>
                      <a:pt x="323141" y="309615"/>
                    </a:lnTo>
                    <a:lnTo>
                      <a:pt x="442835" y="140873"/>
                    </a:lnTo>
                    <a:lnTo>
                      <a:pt x="626577" y="197095"/>
                    </a:lnTo>
                    <a:lnTo>
                      <a:pt x="522946" y="15034"/>
                    </a:lnTo>
                    <a:lnTo>
                      <a:pt x="531504" y="0"/>
                    </a:lnTo>
                    <a:lnTo>
                      <a:pt x="709677" y="0"/>
                    </a:lnTo>
                    <a:cubicBezTo>
                      <a:pt x="746567" y="0"/>
                      <a:pt x="776472" y="29905"/>
                      <a:pt x="776472" y="66795"/>
                    </a:cubicBezTo>
                    <a:lnTo>
                      <a:pt x="776472" y="442968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0" name="5-Point Star 49"/>
              <p:cNvSpPr/>
              <p:nvPr/>
            </p:nvSpPr>
            <p:spPr>
              <a:xfrm>
                <a:off x="3700445" y="5731885"/>
                <a:ext cx="457200" cy="381000"/>
              </a:xfrm>
              <a:prstGeom prst="star5">
                <a:avLst>
                  <a:gd name="adj" fmla="val 21359"/>
                  <a:gd name="hf" fmla="val 105146"/>
                  <a:gd name="vf" fmla="val 110557"/>
                </a:avLst>
              </a:pr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3381378" y="5727123"/>
                <a:ext cx="45719" cy="45719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3380427" y="6057900"/>
                <a:ext cx="45719" cy="45719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3395660" y="5736431"/>
                <a:ext cx="45719" cy="54769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3395660" y="6072188"/>
                <a:ext cx="45719" cy="54769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5592242" y="6003083"/>
              <a:ext cx="284054" cy="289900"/>
              <a:chOff x="5154847" y="4951753"/>
              <a:chExt cx="928495" cy="947604"/>
            </a:xfrm>
            <a:solidFill>
              <a:schemeClr val="tx1"/>
            </a:solidFill>
          </p:grpSpPr>
          <p:sp>
            <p:nvSpPr>
              <p:cNvPr id="42" name="Donut 241"/>
              <p:cNvSpPr/>
              <p:nvPr/>
            </p:nvSpPr>
            <p:spPr>
              <a:xfrm rot="16200000">
                <a:off x="5478867" y="4627733"/>
                <a:ext cx="280456" cy="928495"/>
              </a:xfrm>
              <a:custGeom>
                <a:avLst/>
                <a:gdLst/>
                <a:ahLst/>
                <a:cxnLst/>
                <a:rect l="l" t="t" r="r" b="b"/>
                <a:pathLst>
                  <a:path w="297711" h="1099622">
                    <a:moveTo>
                      <a:pt x="297711" y="541667"/>
                    </a:moveTo>
                    <a:cubicBezTo>
                      <a:pt x="297711" y="774820"/>
                      <a:pt x="179965" y="980313"/>
                      <a:pt x="0" y="1099622"/>
                    </a:cubicBezTo>
                    <a:cubicBezTo>
                      <a:pt x="89447" y="1008569"/>
                      <a:pt x="155501" y="889052"/>
                      <a:pt x="186952" y="753177"/>
                    </a:cubicBezTo>
                    <a:cubicBezTo>
                      <a:pt x="213112" y="687727"/>
                      <a:pt x="226893" y="616298"/>
                      <a:pt x="226893" y="541667"/>
                    </a:cubicBezTo>
                    <a:cubicBezTo>
                      <a:pt x="226893" y="476979"/>
                      <a:pt x="216540" y="414697"/>
                      <a:pt x="196387" y="356710"/>
                    </a:cubicBezTo>
                    <a:cubicBezTo>
                      <a:pt x="169435" y="219316"/>
                      <a:pt x="108537" y="96765"/>
                      <a:pt x="25009" y="0"/>
                    </a:cubicBezTo>
                    <a:cubicBezTo>
                      <a:pt x="190599" y="122077"/>
                      <a:pt x="297711" y="319292"/>
                      <a:pt x="297711" y="5416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Donut 241"/>
              <p:cNvSpPr/>
              <p:nvPr/>
            </p:nvSpPr>
            <p:spPr>
              <a:xfrm rot="16200000">
                <a:off x="5540290" y="4956426"/>
                <a:ext cx="165511" cy="575908"/>
              </a:xfrm>
              <a:custGeom>
                <a:avLst/>
                <a:gdLst/>
                <a:ahLst/>
                <a:cxnLst/>
                <a:rect l="l" t="t" r="r" b="b"/>
                <a:pathLst>
                  <a:path w="297711" h="1099622">
                    <a:moveTo>
                      <a:pt x="297711" y="541667"/>
                    </a:moveTo>
                    <a:cubicBezTo>
                      <a:pt x="297711" y="774820"/>
                      <a:pt x="179965" y="980313"/>
                      <a:pt x="0" y="1099622"/>
                    </a:cubicBezTo>
                    <a:cubicBezTo>
                      <a:pt x="89447" y="1008569"/>
                      <a:pt x="155501" y="889052"/>
                      <a:pt x="186952" y="753177"/>
                    </a:cubicBezTo>
                    <a:cubicBezTo>
                      <a:pt x="213112" y="687727"/>
                      <a:pt x="226893" y="616298"/>
                      <a:pt x="226893" y="541667"/>
                    </a:cubicBezTo>
                    <a:cubicBezTo>
                      <a:pt x="226893" y="476979"/>
                      <a:pt x="216540" y="414697"/>
                      <a:pt x="196387" y="356710"/>
                    </a:cubicBezTo>
                    <a:cubicBezTo>
                      <a:pt x="169435" y="219316"/>
                      <a:pt x="108537" y="96765"/>
                      <a:pt x="25009" y="0"/>
                    </a:cubicBezTo>
                    <a:cubicBezTo>
                      <a:pt x="190599" y="122077"/>
                      <a:pt x="297711" y="319292"/>
                      <a:pt x="297711" y="5416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Donut 241"/>
              <p:cNvSpPr/>
              <p:nvPr/>
            </p:nvSpPr>
            <p:spPr>
              <a:xfrm rot="16200000">
                <a:off x="5572315" y="5236947"/>
                <a:ext cx="132970" cy="440225"/>
              </a:xfrm>
              <a:custGeom>
                <a:avLst/>
                <a:gdLst/>
                <a:ahLst/>
                <a:cxnLst/>
                <a:rect l="l" t="t" r="r" b="b"/>
                <a:pathLst>
                  <a:path w="297711" h="1099622">
                    <a:moveTo>
                      <a:pt x="297711" y="541667"/>
                    </a:moveTo>
                    <a:cubicBezTo>
                      <a:pt x="297711" y="774820"/>
                      <a:pt x="179965" y="980313"/>
                      <a:pt x="0" y="1099622"/>
                    </a:cubicBezTo>
                    <a:cubicBezTo>
                      <a:pt x="89447" y="1008569"/>
                      <a:pt x="155501" y="889052"/>
                      <a:pt x="186952" y="753177"/>
                    </a:cubicBezTo>
                    <a:cubicBezTo>
                      <a:pt x="213112" y="687727"/>
                      <a:pt x="226893" y="616298"/>
                      <a:pt x="226893" y="541667"/>
                    </a:cubicBezTo>
                    <a:cubicBezTo>
                      <a:pt x="226893" y="476979"/>
                      <a:pt x="216540" y="414697"/>
                      <a:pt x="196387" y="356710"/>
                    </a:cubicBezTo>
                    <a:cubicBezTo>
                      <a:pt x="169435" y="219316"/>
                      <a:pt x="108537" y="96765"/>
                      <a:pt x="25009" y="0"/>
                    </a:cubicBezTo>
                    <a:cubicBezTo>
                      <a:pt x="190599" y="122077"/>
                      <a:pt x="297711" y="319292"/>
                      <a:pt x="297711" y="5416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45" name="Group 44"/>
              <p:cNvGrpSpPr/>
              <p:nvPr/>
            </p:nvGrpSpPr>
            <p:grpSpPr>
              <a:xfrm>
                <a:off x="5486400" y="5581368"/>
                <a:ext cx="305845" cy="317989"/>
                <a:chOff x="5486400" y="5581368"/>
                <a:chExt cx="305845" cy="317989"/>
              </a:xfrm>
              <a:grpFill/>
            </p:grpSpPr>
            <p:sp>
              <p:nvSpPr>
                <p:cNvPr id="46" name="Oval 45"/>
                <p:cNvSpPr/>
                <p:nvPr/>
              </p:nvSpPr>
              <p:spPr>
                <a:xfrm>
                  <a:off x="5486400" y="5581368"/>
                  <a:ext cx="304800" cy="303523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/>
                </a:p>
              </p:txBody>
            </p:sp>
            <p:sp>
              <p:nvSpPr>
                <p:cNvPr id="47" name="Oval 46"/>
                <p:cNvSpPr/>
                <p:nvPr/>
              </p:nvSpPr>
              <p:spPr>
                <a:xfrm>
                  <a:off x="5487445" y="5595834"/>
                  <a:ext cx="304800" cy="303523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/>
                </a:p>
              </p:txBody>
            </p:sp>
          </p:grpSp>
        </p:grpSp>
        <p:grpSp>
          <p:nvGrpSpPr>
            <p:cNvPr id="27" name="Group 26"/>
            <p:cNvGrpSpPr/>
            <p:nvPr/>
          </p:nvGrpSpPr>
          <p:grpSpPr>
            <a:xfrm>
              <a:off x="2200528" y="5969433"/>
              <a:ext cx="326349" cy="310602"/>
              <a:chOff x="1774322" y="1960960"/>
              <a:chExt cx="856631" cy="815295"/>
            </a:xfrm>
          </p:grpSpPr>
          <p:sp>
            <p:nvSpPr>
              <p:cNvPr id="33" name="Rectangle 83"/>
              <p:cNvSpPr/>
              <p:nvPr/>
            </p:nvSpPr>
            <p:spPr>
              <a:xfrm rot="10712934">
                <a:off x="1774322" y="1960960"/>
                <a:ext cx="852097" cy="339824"/>
              </a:xfrm>
              <a:custGeom>
                <a:avLst/>
                <a:gdLst>
                  <a:gd name="connsiteX0" fmla="*/ 0 w 872357"/>
                  <a:gd name="connsiteY0" fmla="*/ 0 h 538734"/>
                  <a:gd name="connsiteX1" fmla="*/ 872357 w 872357"/>
                  <a:gd name="connsiteY1" fmla="*/ 0 h 538734"/>
                  <a:gd name="connsiteX2" fmla="*/ 872357 w 872357"/>
                  <a:gd name="connsiteY2" fmla="*/ 538734 h 538734"/>
                  <a:gd name="connsiteX3" fmla="*/ 0 w 872357"/>
                  <a:gd name="connsiteY3" fmla="*/ 538734 h 538734"/>
                  <a:gd name="connsiteX4" fmla="*/ 0 w 872357"/>
                  <a:gd name="connsiteY4" fmla="*/ 0 h 538734"/>
                  <a:gd name="connsiteX0" fmla="*/ 0 w 872357"/>
                  <a:gd name="connsiteY0" fmla="*/ 0 h 538734"/>
                  <a:gd name="connsiteX1" fmla="*/ 872357 w 872357"/>
                  <a:gd name="connsiteY1" fmla="*/ 0 h 538734"/>
                  <a:gd name="connsiteX2" fmla="*/ 538515 w 872357"/>
                  <a:gd name="connsiteY2" fmla="*/ 342182 h 538734"/>
                  <a:gd name="connsiteX3" fmla="*/ 0 w 872357"/>
                  <a:gd name="connsiteY3" fmla="*/ 538734 h 538734"/>
                  <a:gd name="connsiteX4" fmla="*/ 0 w 872357"/>
                  <a:gd name="connsiteY4" fmla="*/ 0 h 538734"/>
                  <a:gd name="connsiteX0" fmla="*/ 0 w 880390"/>
                  <a:gd name="connsiteY0" fmla="*/ 0 h 538734"/>
                  <a:gd name="connsiteX1" fmla="*/ 880390 w 880390"/>
                  <a:gd name="connsiteY1" fmla="*/ 3030 h 538734"/>
                  <a:gd name="connsiteX2" fmla="*/ 538515 w 880390"/>
                  <a:gd name="connsiteY2" fmla="*/ 342182 h 538734"/>
                  <a:gd name="connsiteX3" fmla="*/ 0 w 880390"/>
                  <a:gd name="connsiteY3" fmla="*/ 538734 h 538734"/>
                  <a:gd name="connsiteX4" fmla="*/ 0 w 880390"/>
                  <a:gd name="connsiteY4" fmla="*/ 0 h 538734"/>
                  <a:gd name="connsiteX0" fmla="*/ 0 w 880390"/>
                  <a:gd name="connsiteY0" fmla="*/ 0 h 355831"/>
                  <a:gd name="connsiteX1" fmla="*/ 880390 w 880390"/>
                  <a:gd name="connsiteY1" fmla="*/ 3030 h 355831"/>
                  <a:gd name="connsiteX2" fmla="*/ 538515 w 880390"/>
                  <a:gd name="connsiteY2" fmla="*/ 342182 h 355831"/>
                  <a:gd name="connsiteX3" fmla="*/ 336543 w 880390"/>
                  <a:gd name="connsiteY3" fmla="*/ 355831 h 355831"/>
                  <a:gd name="connsiteX4" fmla="*/ 0 w 880390"/>
                  <a:gd name="connsiteY4" fmla="*/ 0 h 355831"/>
                  <a:gd name="connsiteX0" fmla="*/ 0 w 895557"/>
                  <a:gd name="connsiteY0" fmla="*/ 5366 h 352801"/>
                  <a:gd name="connsiteX1" fmla="*/ 895557 w 895557"/>
                  <a:gd name="connsiteY1" fmla="*/ 0 h 352801"/>
                  <a:gd name="connsiteX2" fmla="*/ 553682 w 895557"/>
                  <a:gd name="connsiteY2" fmla="*/ 339152 h 352801"/>
                  <a:gd name="connsiteX3" fmla="*/ 351710 w 895557"/>
                  <a:gd name="connsiteY3" fmla="*/ 352801 h 352801"/>
                  <a:gd name="connsiteX4" fmla="*/ 0 w 895557"/>
                  <a:gd name="connsiteY4" fmla="*/ 5366 h 352801"/>
                  <a:gd name="connsiteX0" fmla="*/ 0 w 895557"/>
                  <a:gd name="connsiteY0" fmla="*/ 5366 h 386265"/>
                  <a:gd name="connsiteX1" fmla="*/ 895557 w 895557"/>
                  <a:gd name="connsiteY1" fmla="*/ 0 h 386265"/>
                  <a:gd name="connsiteX2" fmla="*/ 553682 w 895557"/>
                  <a:gd name="connsiteY2" fmla="*/ 339152 h 386265"/>
                  <a:gd name="connsiteX3" fmla="*/ 351710 w 895557"/>
                  <a:gd name="connsiteY3" fmla="*/ 352801 h 386265"/>
                  <a:gd name="connsiteX4" fmla="*/ 0 w 895557"/>
                  <a:gd name="connsiteY4" fmla="*/ 5366 h 386265"/>
                  <a:gd name="connsiteX0" fmla="*/ 0 w 895557"/>
                  <a:gd name="connsiteY0" fmla="*/ 5366 h 398471"/>
                  <a:gd name="connsiteX1" fmla="*/ 895557 w 895557"/>
                  <a:gd name="connsiteY1" fmla="*/ 0 h 398471"/>
                  <a:gd name="connsiteX2" fmla="*/ 553682 w 895557"/>
                  <a:gd name="connsiteY2" fmla="*/ 339152 h 398471"/>
                  <a:gd name="connsiteX3" fmla="*/ 351710 w 895557"/>
                  <a:gd name="connsiteY3" fmla="*/ 352801 h 398471"/>
                  <a:gd name="connsiteX4" fmla="*/ 0 w 895557"/>
                  <a:gd name="connsiteY4" fmla="*/ 5366 h 398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5557" h="398471">
                    <a:moveTo>
                      <a:pt x="0" y="5366"/>
                    </a:moveTo>
                    <a:lnTo>
                      <a:pt x="895557" y="0"/>
                    </a:lnTo>
                    <a:lnTo>
                      <a:pt x="553682" y="339152"/>
                    </a:lnTo>
                    <a:cubicBezTo>
                      <a:pt x="492981" y="393496"/>
                      <a:pt x="431383" y="433382"/>
                      <a:pt x="351710" y="352801"/>
                    </a:cubicBezTo>
                    <a:lnTo>
                      <a:pt x="0" y="5366"/>
                    </a:lnTo>
                    <a:close/>
                  </a:path>
                </a:pathLst>
              </a:custGeom>
              <a:solidFill>
                <a:schemeClr val="tx1"/>
              </a:solidFill>
              <a:ln w="3175">
                <a:solidFill>
                  <a:schemeClr val="bg1">
                    <a:lumMod val="8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/>
              </a:p>
            </p:txBody>
          </p:sp>
          <p:grpSp>
            <p:nvGrpSpPr>
              <p:cNvPr id="34" name="Group 33"/>
              <p:cNvGrpSpPr/>
              <p:nvPr/>
            </p:nvGrpSpPr>
            <p:grpSpPr>
              <a:xfrm>
                <a:off x="1788325" y="2054623"/>
                <a:ext cx="842628" cy="721632"/>
                <a:chOff x="1788325" y="2054623"/>
                <a:chExt cx="842628" cy="721632"/>
              </a:xfrm>
            </p:grpSpPr>
            <p:grpSp>
              <p:nvGrpSpPr>
                <p:cNvPr id="35" name="Group 34"/>
                <p:cNvGrpSpPr/>
                <p:nvPr/>
              </p:nvGrpSpPr>
              <p:grpSpPr>
                <a:xfrm rot="13374327">
                  <a:off x="1977417" y="2054623"/>
                  <a:ext cx="471502" cy="533933"/>
                  <a:chOff x="2760504" y="956156"/>
                  <a:chExt cx="737813" cy="835505"/>
                </a:xfrm>
              </p:grpSpPr>
              <p:sp>
                <p:nvSpPr>
                  <p:cNvPr id="39" name="Rectangle 28"/>
                  <p:cNvSpPr/>
                  <p:nvPr/>
                </p:nvSpPr>
                <p:spPr>
                  <a:xfrm rot="2874188">
                    <a:off x="2711658" y="1005002"/>
                    <a:ext cx="835505" cy="737813"/>
                  </a:xfrm>
                  <a:custGeom>
                    <a:avLst/>
                    <a:gdLst>
                      <a:gd name="connsiteX0" fmla="*/ 0 w 1019475"/>
                      <a:gd name="connsiteY0" fmla="*/ 0 h 745191"/>
                      <a:gd name="connsiteX1" fmla="*/ 1019475 w 1019475"/>
                      <a:gd name="connsiteY1" fmla="*/ 0 h 745191"/>
                      <a:gd name="connsiteX2" fmla="*/ 1019475 w 1019475"/>
                      <a:gd name="connsiteY2" fmla="*/ 745191 h 745191"/>
                      <a:gd name="connsiteX3" fmla="*/ 0 w 1019475"/>
                      <a:gd name="connsiteY3" fmla="*/ 745191 h 745191"/>
                      <a:gd name="connsiteX4" fmla="*/ 0 w 1019475"/>
                      <a:gd name="connsiteY4" fmla="*/ 0 h 745191"/>
                      <a:gd name="connsiteX0" fmla="*/ 0 w 1019475"/>
                      <a:gd name="connsiteY0" fmla="*/ 0 h 745191"/>
                      <a:gd name="connsiteX1" fmla="*/ 1019475 w 1019475"/>
                      <a:gd name="connsiteY1" fmla="*/ 0 h 745191"/>
                      <a:gd name="connsiteX2" fmla="*/ 1015343 w 1019475"/>
                      <a:gd name="connsiteY2" fmla="*/ 537701 h 745191"/>
                      <a:gd name="connsiteX3" fmla="*/ 1019475 w 1019475"/>
                      <a:gd name="connsiteY3" fmla="*/ 745191 h 745191"/>
                      <a:gd name="connsiteX4" fmla="*/ 0 w 1019475"/>
                      <a:gd name="connsiteY4" fmla="*/ 745191 h 745191"/>
                      <a:gd name="connsiteX5" fmla="*/ 0 w 1019475"/>
                      <a:gd name="connsiteY5" fmla="*/ 0 h 745191"/>
                      <a:gd name="connsiteX0" fmla="*/ 0 w 1019475"/>
                      <a:gd name="connsiteY0" fmla="*/ 0 h 748073"/>
                      <a:gd name="connsiteX1" fmla="*/ 1019475 w 1019475"/>
                      <a:gd name="connsiteY1" fmla="*/ 0 h 748073"/>
                      <a:gd name="connsiteX2" fmla="*/ 1015343 w 1019475"/>
                      <a:gd name="connsiteY2" fmla="*/ 537701 h 748073"/>
                      <a:gd name="connsiteX3" fmla="*/ 1019475 w 1019475"/>
                      <a:gd name="connsiteY3" fmla="*/ 745191 h 748073"/>
                      <a:gd name="connsiteX4" fmla="*/ 789977 w 1019475"/>
                      <a:gd name="connsiteY4" fmla="*/ 748073 h 748073"/>
                      <a:gd name="connsiteX5" fmla="*/ 0 w 1019475"/>
                      <a:gd name="connsiteY5" fmla="*/ 745191 h 748073"/>
                      <a:gd name="connsiteX6" fmla="*/ 0 w 1019475"/>
                      <a:gd name="connsiteY6" fmla="*/ 0 h 748073"/>
                      <a:gd name="connsiteX0" fmla="*/ 0 w 1019475"/>
                      <a:gd name="connsiteY0" fmla="*/ 0 h 748073"/>
                      <a:gd name="connsiteX1" fmla="*/ 1019475 w 1019475"/>
                      <a:gd name="connsiteY1" fmla="*/ 0 h 748073"/>
                      <a:gd name="connsiteX2" fmla="*/ 1015343 w 1019475"/>
                      <a:gd name="connsiteY2" fmla="*/ 537701 h 748073"/>
                      <a:gd name="connsiteX3" fmla="*/ 759739 w 1019475"/>
                      <a:gd name="connsiteY3" fmla="*/ 510527 h 748073"/>
                      <a:gd name="connsiteX4" fmla="*/ 789977 w 1019475"/>
                      <a:gd name="connsiteY4" fmla="*/ 748073 h 748073"/>
                      <a:gd name="connsiteX5" fmla="*/ 0 w 1019475"/>
                      <a:gd name="connsiteY5" fmla="*/ 745191 h 748073"/>
                      <a:gd name="connsiteX6" fmla="*/ 0 w 1019475"/>
                      <a:gd name="connsiteY6" fmla="*/ 0 h 748073"/>
                      <a:gd name="connsiteX0" fmla="*/ 0 w 1019475"/>
                      <a:gd name="connsiteY0" fmla="*/ 0 h 748073"/>
                      <a:gd name="connsiteX1" fmla="*/ 1019475 w 1019475"/>
                      <a:gd name="connsiteY1" fmla="*/ 0 h 748073"/>
                      <a:gd name="connsiteX2" fmla="*/ 1015343 w 1019475"/>
                      <a:gd name="connsiteY2" fmla="*/ 537701 h 748073"/>
                      <a:gd name="connsiteX3" fmla="*/ 759739 w 1019475"/>
                      <a:gd name="connsiteY3" fmla="*/ 510527 h 748073"/>
                      <a:gd name="connsiteX4" fmla="*/ 789977 w 1019475"/>
                      <a:gd name="connsiteY4" fmla="*/ 748073 h 748073"/>
                      <a:gd name="connsiteX5" fmla="*/ 0 w 1019475"/>
                      <a:gd name="connsiteY5" fmla="*/ 745191 h 748073"/>
                      <a:gd name="connsiteX6" fmla="*/ 0 w 1019475"/>
                      <a:gd name="connsiteY6" fmla="*/ 0 h 748073"/>
                      <a:gd name="connsiteX0" fmla="*/ 0 w 1019475"/>
                      <a:gd name="connsiteY0" fmla="*/ 0 h 748073"/>
                      <a:gd name="connsiteX1" fmla="*/ 1019475 w 1019475"/>
                      <a:gd name="connsiteY1" fmla="*/ 0 h 748073"/>
                      <a:gd name="connsiteX2" fmla="*/ 1014613 w 1019475"/>
                      <a:gd name="connsiteY2" fmla="*/ 456812 h 748073"/>
                      <a:gd name="connsiteX3" fmla="*/ 759739 w 1019475"/>
                      <a:gd name="connsiteY3" fmla="*/ 510527 h 748073"/>
                      <a:gd name="connsiteX4" fmla="*/ 789977 w 1019475"/>
                      <a:gd name="connsiteY4" fmla="*/ 748073 h 748073"/>
                      <a:gd name="connsiteX5" fmla="*/ 0 w 1019475"/>
                      <a:gd name="connsiteY5" fmla="*/ 745191 h 748073"/>
                      <a:gd name="connsiteX6" fmla="*/ 0 w 1019475"/>
                      <a:gd name="connsiteY6" fmla="*/ 0 h 748073"/>
                      <a:gd name="connsiteX0" fmla="*/ 0 w 1019475"/>
                      <a:gd name="connsiteY0" fmla="*/ 0 h 748073"/>
                      <a:gd name="connsiteX1" fmla="*/ 1019475 w 1019475"/>
                      <a:gd name="connsiteY1" fmla="*/ 0 h 748073"/>
                      <a:gd name="connsiteX2" fmla="*/ 1014613 w 1019475"/>
                      <a:gd name="connsiteY2" fmla="*/ 456812 h 748073"/>
                      <a:gd name="connsiteX3" fmla="*/ 759739 w 1019475"/>
                      <a:gd name="connsiteY3" fmla="*/ 510527 h 748073"/>
                      <a:gd name="connsiteX4" fmla="*/ 789977 w 1019475"/>
                      <a:gd name="connsiteY4" fmla="*/ 748073 h 748073"/>
                      <a:gd name="connsiteX5" fmla="*/ 0 w 1019475"/>
                      <a:gd name="connsiteY5" fmla="*/ 745191 h 748073"/>
                      <a:gd name="connsiteX6" fmla="*/ 0 w 1019475"/>
                      <a:gd name="connsiteY6" fmla="*/ 0 h 748073"/>
                      <a:gd name="connsiteX0" fmla="*/ 0 w 1019475"/>
                      <a:gd name="connsiteY0" fmla="*/ 0 h 748073"/>
                      <a:gd name="connsiteX1" fmla="*/ 1019475 w 1019475"/>
                      <a:gd name="connsiteY1" fmla="*/ 0 h 748073"/>
                      <a:gd name="connsiteX2" fmla="*/ 1017744 w 1019475"/>
                      <a:gd name="connsiteY2" fmla="*/ 485315 h 748073"/>
                      <a:gd name="connsiteX3" fmla="*/ 759739 w 1019475"/>
                      <a:gd name="connsiteY3" fmla="*/ 510527 h 748073"/>
                      <a:gd name="connsiteX4" fmla="*/ 789977 w 1019475"/>
                      <a:gd name="connsiteY4" fmla="*/ 748073 h 748073"/>
                      <a:gd name="connsiteX5" fmla="*/ 0 w 1019475"/>
                      <a:gd name="connsiteY5" fmla="*/ 745191 h 748073"/>
                      <a:gd name="connsiteX6" fmla="*/ 0 w 1019475"/>
                      <a:gd name="connsiteY6" fmla="*/ 0 h 748073"/>
                      <a:gd name="connsiteX0" fmla="*/ 0 w 1019475"/>
                      <a:gd name="connsiteY0" fmla="*/ 0 h 748073"/>
                      <a:gd name="connsiteX1" fmla="*/ 1019475 w 1019475"/>
                      <a:gd name="connsiteY1" fmla="*/ 0 h 748073"/>
                      <a:gd name="connsiteX2" fmla="*/ 1017744 w 1019475"/>
                      <a:gd name="connsiteY2" fmla="*/ 485315 h 748073"/>
                      <a:gd name="connsiteX3" fmla="*/ 759739 w 1019475"/>
                      <a:gd name="connsiteY3" fmla="*/ 510527 h 748073"/>
                      <a:gd name="connsiteX4" fmla="*/ 789977 w 1019475"/>
                      <a:gd name="connsiteY4" fmla="*/ 748073 h 748073"/>
                      <a:gd name="connsiteX5" fmla="*/ 0 w 1019475"/>
                      <a:gd name="connsiteY5" fmla="*/ 745191 h 748073"/>
                      <a:gd name="connsiteX6" fmla="*/ 0 w 1019475"/>
                      <a:gd name="connsiteY6" fmla="*/ 0 h 748073"/>
                      <a:gd name="connsiteX0" fmla="*/ 0 w 1019475"/>
                      <a:gd name="connsiteY0" fmla="*/ 0 h 748073"/>
                      <a:gd name="connsiteX1" fmla="*/ 1019475 w 1019475"/>
                      <a:gd name="connsiteY1" fmla="*/ 0 h 748073"/>
                      <a:gd name="connsiteX2" fmla="*/ 1017744 w 1019475"/>
                      <a:gd name="connsiteY2" fmla="*/ 485315 h 748073"/>
                      <a:gd name="connsiteX3" fmla="*/ 759739 w 1019475"/>
                      <a:gd name="connsiteY3" fmla="*/ 510527 h 748073"/>
                      <a:gd name="connsiteX4" fmla="*/ 789977 w 1019475"/>
                      <a:gd name="connsiteY4" fmla="*/ 748073 h 748073"/>
                      <a:gd name="connsiteX5" fmla="*/ 0 w 1019475"/>
                      <a:gd name="connsiteY5" fmla="*/ 745191 h 748073"/>
                      <a:gd name="connsiteX6" fmla="*/ 0 w 1019475"/>
                      <a:gd name="connsiteY6" fmla="*/ 0 h 748073"/>
                      <a:gd name="connsiteX0" fmla="*/ 0 w 1019475"/>
                      <a:gd name="connsiteY0" fmla="*/ 0 h 752459"/>
                      <a:gd name="connsiteX1" fmla="*/ 1019475 w 1019475"/>
                      <a:gd name="connsiteY1" fmla="*/ 0 h 752459"/>
                      <a:gd name="connsiteX2" fmla="*/ 1017744 w 1019475"/>
                      <a:gd name="connsiteY2" fmla="*/ 485315 h 752459"/>
                      <a:gd name="connsiteX3" fmla="*/ 759739 w 1019475"/>
                      <a:gd name="connsiteY3" fmla="*/ 510527 h 752459"/>
                      <a:gd name="connsiteX4" fmla="*/ 769969 w 1019475"/>
                      <a:gd name="connsiteY4" fmla="*/ 752459 h 752459"/>
                      <a:gd name="connsiteX5" fmla="*/ 0 w 1019475"/>
                      <a:gd name="connsiteY5" fmla="*/ 745191 h 752459"/>
                      <a:gd name="connsiteX6" fmla="*/ 0 w 1019475"/>
                      <a:gd name="connsiteY6" fmla="*/ 0 h 752459"/>
                      <a:gd name="connsiteX0" fmla="*/ 0 w 1019475"/>
                      <a:gd name="connsiteY0" fmla="*/ 0 h 752459"/>
                      <a:gd name="connsiteX1" fmla="*/ 1019475 w 1019475"/>
                      <a:gd name="connsiteY1" fmla="*/ 0 h 752459"/>
                      <a:gd name="connsiteX2" fmla="*/ 1017744 w 1019475"/>
                      <a:gd name="connsiteY2" fmla="*/ 485315 h 752459"/>
                      <a:gd name="connsiteX3" fmla="*/ 759739 w 1019475"/>
                      <a:gd name="connsiteY3" fmla="*/ 510527 h 752459"/>
                      <a:gd name="connsiteX4" fmla="*/ 769969 w 1019475"/>
                      <a:gd name="connsiteY4" fmla="*/ 752459 h 752459"/>
                      <a:gd name="connsiteX5" fmla="*/ 0 w 1019475"/>
                      <a:gd name="connsiteY5" fmla="*/ 745191 h 752459"/>
                      <a:gd name="connsiteX6" fmla="*/ 0 w 1019475"/>
                      <a:gd name="connsiteY6" fmla="*/ 0 h 752459"/>
                      <a:gd name="connsiteX0" fmla="*/ 0 w 1019475"/>
                      <a:gd name="connsiteY0" fmla="*/ 0 h 752459"/>
                      <a:gd name="connsiteX1" fmla="*/ 1019475 w 1019475"/>
                      <a:gd name="connsiteY1" fmla="*/ 0 h 752459"/>
                      <a:gd name="connsiteX2" fmla="*/ 1017744 w 1019475"/>
                      <a:gd name="connsiteY2" fmla="*/ 485315 h 752459"/>
                      <a:gd name="connsiteX3" fmla="*/ 759739 w 1019475"/>
                      <a:gd name="connsiteY3" fmla="*/ 510527 h 752459"/>
                      <a:gd name="connsiteX4" fmla="*/ 769969 w 1019475"/>
                      <a:gd name="connsiteY4" fmla="*/ 752459 h 752459"/>
                      <a:gd name="connsiteX5" fmla="*/ 0 w 1019475"/>
                      <a:gd name="connsiteY5" fmla="*/ 745191 h 752459"/>
                      <a:gd name="connsiteX6" fmla="*/ 0 w 1019475"/>
                      <a:gd name="connsiteY6" fmla="*/ 0 h 752459"/>
                      <a:gd name="connsiteX0" fmla="*/ 0 w 1019475"/>
                      <a:gd name="connsiteY0" fmla="*/ 0 h 752459"/>
                      <a:gd name="connsiteX1" fmla="*/ 1019475 w 1019475"/>
                      <a:gd name="connsiteY1" fmla="*/ 0 h 752459"/>
                      <a:gd name="connsiteX2" fmla="*/ 1017744 w 1019475"/>
                      <a:gd name="connsiteY2" fmla="*/ 485315 h 752459"/>
                      <a:gd name="connsiteX3" fmla="*/ 759739 w 1019475"/>
                      <a:gd name="connsiteY3" fmla="*/ 510527 h 752459"/>
                      <a:gd name="connsiteX4" fmla="*/ 769969 w 1019475"/>
                      <a:gd name="connsiteY4" fmla="*/ 752459 h 752459"/>
                      <a:gd name="connsiteX5" fmla="*/ 0 w 1019475"/>
                      <a:gd name="connsiteY5" fmla="*/ 745191 h 752459"/>
                      <a:gd name="connsiteX6" fmla="*/ 0 w 1019475"/>
                      <a:gd name="connsiteY6" fmla="*/ 0 h 752459"/>
                      <a:gd name="connsiteX0" fmla="*/ 0 w 1019475"/>
                      <a:gd name="connsiteY0" fmla="*/ 0 h 752459"/>
                      <a:gd name="connsiteX1" fmla="*/ 1019475 w 1019475"/>
                      <a:gd name="connsiteY1" fmla="*/ 0 h 752459"/>
                      <a:gd name="connsiteX2" fmla="*/ 1017744 w 1019475"/>
                      <a:gd name="connsiteY2" fmla="*/ 485315 h 752459"/>
                      <a:gd name="connsiteX3" fmla="*/ 759739 w 1019475"/>
                      <a:gd name="connsiteY3" fmla="*/ 510527 h 752459"/>
                      <a:gd name="connsiteX4" fmla="*/ 769969 w 1019475"/>
                      <a:gd name="connsiteY4" fmla="*/ 752459 h 752459"/>
                      <a:gd name="connsiteX5" fmla="*/ 0 w 1019475"/>
                      <a:gd name="connsiteY5" fmla="*/ 745191 h 752459"/>
                      <a:gd name="connsiteX6" fmla="*/ 0 w 1019475"/>
                      <a:gd name="connsiteY6" fmla="*/ 0 h 752459"/>
                      <a:gd name="connsiteX0" fmla="*/ 0 w 1019475"/>
                      <a:gd name="connsiteY0" fmla="*/ 0 h 745191"/>
                      <a:gd name="connsiteX1" fmla="*/ 1019475 w 1019475"/>
                      <a:gd name="connsiteY1" fmla="*/ 0 h 745191"/>
                      <a:gd name="connsiteX2" fmla="*/ 1017744 w 1019475"/>
                      <a:gd name="connsiteY2" fmla="*/ 485315 h 745191"/>
                      <a:gd name="connsiteX3" fmla="*/ 759739 w 1019475"/>
                      <a:gd name="connsiteY3" fmla="*/ 510527 h 745191"/>
                      <a:gd name="connsiteX4" fmla="*/ 767397 w 1019475"/>
                      <a:gd name="connsiteY4" fmla="*/ 744053 h 745191"/>
                      <a:gd name="connsiteX5" fmla="*/ 0 w 1019475"/>
                      <a:gd name="connsiteY5" fmla="*/ 745191 h 745191"/>
                      <a:gd name="connsiteX6" fmla="*/ 0 w 1019475"/>
                      <a:gd name="connsiteY6" fmla="*/ 0 h 7451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019475" h="745191">
                        <a:moveTo>
                          <a:pt x="0" y="0"/>
                        </a:moveTo>
                        <a:lnTo>
                          <a:pt x="1019475" y="0"/>
                        </a:lnTo>
                        <a:cubicBezTo>
                          <a:pt x="1018098" y="179234"/>
                          <a:pt x="1019121" y="306081"/>
                          <a:pt x="1017744" y="485315"/>
                        </a:cubicBezTo>
                        <a:cubicBezTo>
                          <a:pt x="1020839" y="488640"/>
                          <a:pt x="780147" y="507841"/>
                          <a:pt x="759739" y="510527"/>
                        </a:cubicBezTo>
                        <a:cubicBezTo>
                          <a:pt x="763957" y="507393"/>
                          <a:pt x="762496" y="733734"/>
                          <a:pt x="767397" y="744053"/>
                        </a:cubicBezTo>
                        <a:lnTo>
                          <a:pt x="0" y="7451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bg2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b="1"/>
                  </a:p>
                </p:txBody>
              </p:sp>
              <p:sp>
                <p:nvSpPr>
                  <p:cNvPr id="40" name="Rectangle 125"/>
                  <p:cNvSpPr/>
                  <p:nvPr/>
                </p:nvSpPr>
                <p:spPr>
                  <a:xfrm rot="2839538">
                    <a:off x="2755302" y="1062591"/>
                    <a:ext cx="719128" cy="623866"/>
                  </a:xfrm>
                  <a:custGeom>
                    <a:avLst/>
                    <a:gdLst>
                      <a:gd name="connsiteX0" fmla="*/ 567162 w 870612"/>
                      <a:gd name="connsiteY0" fmla="*/ 50416 h 630105"/>
                      <a:gd name="connsiteX1" fmla="*/ 555513 w 870612"/>
                      <a:gd name="connsiteY1" fmla="*/ 551413 h 630105"/>
                      <a:gd name="connsiteX2" fmla="*/ 562954 w 870612"/>
                      <a:gd name="connsiteY2" fmla="*/ 559208 h 630105"/>
                      <a:gd name="connsiteX3" fmla="*/ 593425 w 870612"/>
                      <a:gd name="connsiteY3" fmla="*/ 559917 h 630105"/>
                      <a:gd name="connsiteX4" fmla="*/ 601220 w 870612"/>
                      <a:gd name="connsiteY4" fmla="*/ 552476 h 630105"/>
                      <a:gd name="connsiteX5" fmla="*/ 612869 w 870612"/>
                      <a:gd name="connsiteY5" fmla="*/ 51479 h 630105"/>
                      <a:gd name="connsiteX6" fmla="*/ 605428 w 870612"/>
                      <a:gd name="connsiteY6" fmla="*/ 43683 h 630105"/>
                      <a:gd name="connsiteX7" fmla="*/ 574958 w 870612"/>
                      <a:gd name="connsiteY7" fmla="*/ 42975 h 630105"/>
                      <a:gd name="connsiteX8" fmla="*/ 567162 w 870612"/>
                      <a:gd name="connsiteY8" fmla="*/ 50416 h 630105"/>
                      <a:gd name="connsiteX9" fmla="*/ 457636 w 870612"/>
                      <a:gd name="connsiteY9" fmla="*/ 52015 h 630105"/>
                      <a:gd name="connsiteX10" fmla="*/ 438913 w 870612"/>
                      <a:gd name="connsiteY10" fmla="*/ 552798 h 630105"/>
                      <a:gd name="connsiteX11" fmla="*/ 446243 w 870612"/>
                      <a:gd name="connsiteY11" fmla="*/ 560698 h 630105"/>
                      <a:gd name="connsiteX12" fmla="*/ 476700 w 870612"/>
                      <a:gd name="connsiteY12" fmla="*/ 561837 h 630105"/>
                      <a:gd name="connsiteX13" fmla="*/ 484600 w 870612"/>
                      <a:gd name="connsiteY13" fmla="*/ 554506 h 630105"/>
                      <a:gd name="connsiteX14" fmla="*/ 503323 w 870612"/>
                      <a:gd name="connsiteY14" fmla="*/ 53723 h 630105"/>
                      <a:gd name="connsiteX15" fmla="*/ 495993 w 870612"/>
                      <a:gd name="connsiteY15" fmla="*/ 45824 h 630105"/>
                      <a:gd name="connsiteX16" fmla="*/ 465535 w 870612"/>
                      <a:gd name="connsiteY16" fmla="*/ 44685 h 630105"/>
                      <a:gd name="connsiteX17" fmla="*/ 457636 w 870612"/>
                      <a:gd name="connsiteY17" fmla="*/ 52015 h 630105"/>
                      <a:gd name="connsiteX18" fmla="*/ 339402 w 870612"/>
                      <a:gd name="connsiteY18" fmla="*/ 55795 h 630105"/>
                      <a:gd name="connsiteX19" fmla="*/ 327753 w 870612"/>
                      <a:gd name="connsiteY19" fmla="*/ 556793 h 630105"/>
                      <a:gd name="connsiteX20" fmla="*/ 335194 w 870612"/>
                      <a:gd name="connsiteY20" fmla="*/ 564588 h 630105"/>
                      <a:gd name="connsiteX21" fmla="*/ 365664 w 870612"/>
                      <a:gd name="connsiteY21" fmla="*/ 565296 h 630105"/>
                      <a:gd name="connsiteX22" fmla="*/ 373460 w 870612"/>
                      <a:gd name="connsiteY22" fmla="*/ 557856 h 630105"/>
                      <a:gd name="connsiteX23" fmla="*/ 385109 w 870612"/>
                      <a:gd name="connsiteY23" fmla="*/ 56858 h 630105"/>
                      <a:gd name="connsiteX24" fmla="*/ 377668 w 870612"/>
                      <a:gd name="connsiteY24" fmla="*/ 49063 h 630105"/>
                      <a:gd name="connsiteX25" fmla="*/ 347197 w 870612"/>
                      <a:gd name="connsiteY25" fmla="*/ 48354 h 630105"/>
                      <a:gd name="connsiteX26" fmla="*/ 339402 w 870612"/>
                      <a:gd name="connsiteY26" fmla="*/ 55795 h 630105"/>
                      <a:gd name="connsiteX27" fmla="*/ 229876 w 870612"/>
                      <a:gd name="connsiteY27" fmla="*/ 57393 h 630105"/>
                      <a:gd name="connsiteX28" fmla="*/ 211152 w 870612"/>
                      <a:gd name="connsiteY28" fmla="*/ 558176 h 630105"/>
                      <a:gd name="connsiteX29" fmla="*/ 218482 w 870612"/>
                      <a:gd name="connsiteY29" fmla="*/ 566076 h 630105"/>
                      <a:gd name="connsiteX30" fmla="*/ 248940 w 870612"/>
                      <a:gd name="connsiteY30" fmla="*/ 567215 h 630105"/>
                      <a:gd name="connsiteX31" fmla="*/ 256840 w 870612"/>
                      <a:gd name="connsiteY31" fmla="*/ 559885 h 630105"/>
                      <a:gd name="connsiteX32" fmla="*/ 275563 w 870612"/>
                      <a:gd name="connsiteY32" fmla="*/ 59102 h 630105"/>
                      <a:gd name="connsiteX33" fmla="*/ 268233 w 870612"/>
                      <a:gd name="connsiteY33" fmla="*/ 51202 h 630105"/>
                      <a:gd name="connsiteX34" fmla="*/ 237775 w 870612"/>
                      <a:gd name="connsiteY34" fmla="*/ 50063 h 630105"/>
                      <a:gd name="connsiteX35" fmla="*/ 229876 w 870612"/>
                      <a:gd name="connsiteY35" fmla="*/ 57393 h 630105"/>
                      <a:gd name="connsiteX36" fmla="*/ 0 w 870612"/>
                      <a:gd name="connsiteY36" fmla="*/ 0 h 630105"/>
                      <a:gd name="connsiteX37" fmla="*/ 870612 w 870612"/>
                      <a:gd name="connsiteY37" fmla="*/ 0 h 630105"/>
                      <a:gd name="connsiteX38" fmla="*/ 870197 w 870612"/>
                      <a:gd name="connsiteY38" fmla="*/ 431341 h 630105"/>
                      <a:gd name="connsiteX39" fmla="*/ 686510 w 870612"/>
                      <a:gd name="connsiteY39" fmla="*/ 450043 h 630105"/>
                      <a:gd name="connsiteX40" fmla="*/ 706380 w 870612"/>
                      <a:gd name="connsiteY40" fmla="*/ 630105 h 630105"/>
                      <a:gd name="connsiteX41" fmla="*/ 0 w 870612"/>
                      <a:gd name="connsiteY41" fmla="*/ 626251 h 630105"/>
                      <a:gd name="connsiteX42" fmla="*/ 0 w 870612"/>
                      <a:gd name="connsiteY42" fmla="*/ 0 h 630105"/>
                      <a:gd name="connsiteX0" fmla="*/ 567162 w 870612"/>
                      <a:gd name="connsiteY0" fmla="*/ 50416 h 630105"/>
                      <a:gd name="connsiteX1" fmla="*/ 555513 w 870612"/>
                      <a:gd name="connsiteY1" fmla="*/ 551413 h 630105"/>
                      <a:gd name="connsiteX2" fmla="*/ 562954 w 870612"/>
                      <a:gd name="connsiteY2" fmla="*/ 559208 h 630105"/>
                      <a:gd name="connsiteX3" fmla="*/ 593425 w 870612"/>
                      <a:gd name="connsiteY3" fmla="*/ 559917 h 630105"/>
                      <a:gd name="connsiteX4" fmla="*/ 601220 w 870612"/>
                      <a:gd name="connsiteY4" fmla="*/ 552476 h 630105"/>
                      <a:gd name="connsiteX5" fmla="*/ 612869 w 870612"/>
                      <a:gd name="connsiteY5" fmla="*/ 51479 h 630105"/>
                      <a:gd name="connsiteX6" fmla="*/ 605428 w 870612"/>
                      <a:gd name="connsiteY6" fmla="*/ 43683 h 630105"/>
                      <a:gd name="connsiteX7" fmla="*/ 574958 w 870612"/>
                      <a:gd name="connsiteY7" fmla="*/ 42975 h 630105"/>
                      <a:gd name="connsiteX8" fmla="*/ 567162 w 870612"/>
                      <a:gd name="connsiteY8" fmla="*/ 50416 h 630105"/>
                      <a:gd name="connsiteX9" fmla="*/ 457636 w 870612"/>
                      <a:gd name="connsiteY9" fmla="*/ 52015 h 630105"/>
                      <a:gd name="connsiteX10" fmla="*/ 438913 w 870612"/>
                      <a:gd name="connsiteY10" fmla="*/ 552798 h 630105"/>
                      <a:gd name="connsiteX11" fmla="*/ 446243 w 870612"/>
                      <a:gd name="connsiteY11" fmla="*/ 560698 h 630105"/>
                      <a:gd name="connsiteX12" fmla="*/ 476700 w 870612"/>
                      <a:gd name="connsiteY12" fmla="*/ 561837 h 630105"/>
                      <a:gd name="connsiteX13" fmla="*/ 484600 w 870612"/>
                      <a:gd name="connsiteY13" fmla="*/ 554506 h 630105"/>
                      <a:gd name="connsiteX14" fmla="*/ 503323 w 870612"/>
                      <a:gd name="connsiteY14" fmla="*/ 53723 h 630105"/>
                      <a:gd name="connsiteX15" fmla="*/ 495993 w 870612"/>
                      <a:gd name="connsiteY15" fmla="*/ 45824 h 630105"/>
                      <a:gd name="connsiteX16" fmla="*/ 465535 w 870612"/>
                      <a:gd name="connsiteY16" fmla="*/ 44685 h 630105"/>
                      <a:gd name="connsiteX17" fmla="*/ 457636 w 870612"/>
                      <a:gd name="connsiteY17" fmla="*/ 52015 h 630105"/>
                      <a:gd name="connsiteX18" fmla="*/ 339402 w 870612"/>
                      <a:gd name="connsiteY18" fmla="*/ 55795 h 630105"/>
                      <a:gd name="connsiteX19" fmla="*/ 327753 w 870612"/>
                      <a:gd name="connsiteY19" fmla="*/ 556793 h 630105"/>
                      <a:gd name="connsiteX20" fmla="*/ 335194 w 870612"/>
                      <a:gd name="connsiteY20" fmla="*/ 564588 h 630105"/>
                      <a:gd name="connsiteX21" fmla="*/ 365664 w 870612"/>
                      <a:gd name="connsiteY21" fmla="*/ 565296 h 630105"/>
                      <a:gd name="connsiteX22" fmla="*/ 373460 w 870612"/>
                      <a:gd name="connsiteY22" fmla="*/ 557856 h 630105"/>
                      <a:gd name="connsiteX23" fmla="*/ 385109 w 870612"/>
                      <a:gd name="connsiteY23" fmla="*/ 56858 h 630105"/>
                      <a:gd name="connsiteX24" fmla="*/ 377668 w 870612"/>
                      <a:gd name="connsiteY24" fmla="*/ 49063 h 630105"/>
                      <a:gd name="connsiteX25" fmla="*/ 347197 w 870612"/>
                      <a:gd name="connsiteY25" fmla="*/ 48354 h 630105"/>
                      <a:gd name="connsiteX26" fmla="*/ 339402 w 870612"/>
                      <a:gd name="connsiteY26" fmla="*/ 55795 h 630105"/>
                      <a:gd name="connsiteX27" fmla="*/ 229876 w 870612"/>
                      <a:gd name="connsiteY27" fmla="*/ 57393 h 630105"/>
                      <a:gd name="connsiteX28" fmla="*/ 211152 w 870612"/>
                      <a:gd name="connsiteY28" fmla="*/ 558176 h 630105"/>
                      <a:gd name="connsiteX29" fmla="*/ 218482 w 870612"/>
                      <a:gd name="connsiteY29" fmla="*/ 566076 h 630105"/>
                      <a:gd name="connsiteX30" fmla="*/ 248940 w 870612"/>
                      <a:gd name="connsiteY30" fmla="*/ 567215 h 630105"/>
                      <a:gd name="connsiteX31" fmla="*/ 256840 w 870612"/>
                      <a:gd name="connsiteY31" fmla="*/ 559885 h 630105"/>
                      <a:gd name="connsiteX32" fmla="*/ 275563 w 870612"/>
                      <a:gd name="connsiteY32" fmla="*/ 59102 h 630105"/>
                      <a:gd name="connsiteX33" fmla="*/ 268233 w 870612"/>
                      <a:gd name="connsiteY33" fmla="*/ 51202 h 630105"/>
                      <a:gd name="connsiteX34" fmla="*/ 237775 w 870612"/>
                      <a:gd name="connsiteY34" fmla="*/ 50063 h 630105"/>
                      <a:gd name="connsiteX35" fmla="*/ 229876 w 870612"/>
                      <a:gd name="connsiteY35" fmla="*/ 57393 h 630105"/>
                      <a:gd name="connsiteX36" fmla="*/ 0 w 870612"/>
                      <a:gd name="connsiteY36" fmla="*/ 0 h 630105"/>
                      <a:gd name="connsiteX37" fmla="*/ 870612 w 870612"/>
                      <a:gd name="connsiteY37" fmla="*/ 0 h 630105"/>
                      <a:gd name="connsiteX38" fmla="*/ 870197 w 870612"/>
                      <a:gd name="connsiteY38" fmla="*/ 431341 h 630105"/>
                      <a:gd name="connsiteX39" fmla="*/ 700515 w 870612"/>
                      <a:gd name="connsiteY39" fmla="*/ 462955 h 630105"/>
                      <a:gd name="connsiteX40" fmla="*/ 706380 w 870612"/>
                      <a:gd name="connsiteY40" fmla="*/ 630105 h 630105"/>
                      <a:gd name="connsiteX41" fmla="*/ 0 w 870612"/>
                      <a:gd name="connsiteY41" fmla="*/ 626251 h 630105"/>
                      <a:gd name="connsiteX42" fmla="*/ 0 w 870612"/>
                      <a:gd name="connsiteY42" fmla="*/ 0 h 630105"/>
                      <a:gd name="connsiteX0" fmla="*/ 567162 w 877473"/>
                      <a:gd name="connsiteY0" fmla="*/ 50416 h 630105"/>
                      <a:gd name="connsiteX1" fmla="*/ 555513 w 877473"/>
                      <a:gd name="connsiteY1" fmla="*/ 551413 h 630105"/>
                      <a:gd name="connsiteX2" fmla="*/ 562954 w 877473"/>
                      <a:gd name="connsiteY2" fmla="*/ 559208 h 630105"/>
                      <a:gd name="connsiteX3" fmla="*/ 593425 w 877473"/>
                      <a:gd name="connsiteY3" fmla="*/ 559917 h 630105"/>
                      <a:gd name="connsiteX4" fmla="*/ 601220 w 877473"/>
                      <a:gd name="connsiteY4" fmla="*/ 552476 h 630105"/>
                      <a:gd name="connsiteX5" fmla="*/ 612869 w 877473"/>
                      <a:gd name="connsiteY5" fmla="*/ 51479 h 630105"/>
                      <a:gd name="connsiteX6" fmla="*/ 605428 w 877473"/>
                      <a:gd name="connsiteY6" fmla="*/ 43683 h 630105"/>
                      <a:gd name="connsiteX7" fmla="*/ 574958 w 877473"/>
                      <a:gd name="connsiteY7" fmla="*/ 42975 h 630105"/>
                      <a:gd name="connsiteX8" fmla="*/ 567162 w 877473"/>
                      <a:gd name="connsiteY8" fmla="*/ 50416 h 630105"/>
                      <a:gd name="connsiteX9" fmla="*/ 457636 w 877473"/>
                      <a:gd name="connsiteY9" fmla="*/ 52015 h 630105"/>
                      <a:gd name="connsiteX10" fmla="*/ 438913 w 877473"/>
                      <a:gd name="connsiteY10" fmla="*/ 552798 h 630105"/>
                      <a:gd name="connsiteX11" fmla="*/ 446243 w 877473"/>
                      <a:gd name="connsiteY11" fmla="*/ 560698 h 630105"/>
                      <a:gd name="connsiteX12" fmla="*/ 476700 w 877473"/>
                      <a:gd name="connsiteY12" fmla="*/ 561837 h 630105"/>
                      <a:gd name="connsiteX13" fmla="*/ 484600 w 877473"/>
                      <a:gd name="connsiteY13" fmla="*/ 554506 h 630105"/>
                      <a:gd name="connsiteX14" fmla="*/ 503323 w 877473"/>
                      <a:gd name="connsiteY14" fmla="*/ 53723 h 630105"/>
                      <a:gd name="connsiteX15" fmla="*/ 495993 w 877473"/>
                      <a:gd name="connsiteY15" fmla="*/ 45824 h 630105"/>
                      <a:gd name="connsiteX16" fmla="*/ 465535 w 877473"/>
                      <a:gd name="connsiteY16" fmla="*/ 44685 h 630105"/>
                      <a:gd name="connsiteX17" fmla="*/ 457636 w 877473"/>
                      <a:gd name="connsiteY17" fmla="*/ 52015 h 630105"/>
                      <a:gd name="connsiteX18" fmla="*/ 339402 w 877473"/>
                      <a:gd name="connsiteY18" fmla="*/ 55795 h 630105"/>
                      <a:gd name="connsiteX19" fmla="*/ 327753 w 877473"/>
                      <a:gd name="connsiteY19" fmla="*/ 556793 h 630105"/>
                      <a:gd name="connsiteX20" fmla="*/ 335194 w 877473"/>
                      <a:gd name="connsiteY20" fmla="*/ 564588 h 630105"/>
                      <a:gd name="connsiteX21" fmla="*/ 365664 w 877473"/>
                      <a:gd name="connsiteY21" fmla="*/ 565296 h 630105"/>
                      <a:gd name="connsiteX22" fmla="*/ 373460 w 877473"/>
                      <a:gd name="connsiteY22" fmla="*/ 557856 h 630105"/>
                      <a:gd name="connsiteX23" fmla="*/ 385109 w 877473"/>
                      <a:gd name="connsiteY23" fmla="*/ 56858 h 630105"/>
                      <a:gd name="connsiteX24" fmla="*/ 377668 w 877473"/>
                      <a:gd name="connsiteY24" fmla="*/ 49063 h 630105"/>
                      <a:gd name="connsiteX25" fmla="*/ 347197 w 877473"/>
                      <a:gd name="connsiteY25" fmla="*/ 48354 h 630105"/>
                      <a:gd name="connsiteX26" fmla="*/ 339402 w 877473"/>
                      <a:gd name="connsiteY26" fmla="*/ 55795 h 630105"/>
                      <a:gd name="connsiteX27" fmla="*/ 229876 w 877473"/>
                      <a:gd name="connsiteY27" fmla="*/ 57393 h 630105"/>
                      <a:gd name="connsiteX28" fmla="*/ 211152 w 877473"/>
                      <a:gd name="connsiteY28" fmla="*/ 558176 h 630105"/>
                      <a:gd name="connsiteX29" fmla="*/ 218482 w 877473"/>
                      <a:gd name="connsiteY29" fmla="*/ 566076 h 630105"/>
                      <a:gd name="connsiteX30" fmla="*/ 248940 w 877473"/>
                      <a:gd name="connsiteY30" fmla="*/ 567215 h 630105"/>
                      <a:gd name="connsiteX31" fmla="*/ 256840 w 877473"/>
                      <a:gd name="connsiteY31" fmla="*/ 559885 h 630105"/>
                      <a:gd name="connsiteX32" fmla="*/ 275563 w 877473"/>
                      <a:gd name="connsiteY32" fmla="*/ 59102 h 630105"/>
                      <a:gd name="connsiteX33" fmla="*/ 268233 w 877473"/>
                      <a:gd name="connsiteY33" fmla="*/ 51202 h 630105"/>
                      <a:gd name="connsiteX34" fmla="*/ 237775 w 877473"/>
                      <a:gd name="connsiteY34" fmla="*/ 50063 h 630105"/>
                      <a:gd name="connsiteX35" fmla="*/ 229876 w 877473"/>
                      <a:gd name="connsiteY35" fmla="*/ 57393 h 630105"/>
                      <a:gd name="connsiteX36" fmla="*/ 0 w 877473"/>
                      <a:gd name="connsiteY36" fmla="*/ 0 h 630105"/>
                      <a:gd name="connsiteX37" fmla="*/ 870612 w 877473"/>
                      <a:gd name="connsiteY37" fmla="*/ 0 h 630105"/>
                      <a:gd name="connsiteX38" fmla="*/ 877472 w 877473"/>
                      <a:gd name="connsiteY38" fmla="*/ 444527 h 630105"/>
                      <a:gd name="connsiteX39" fmla="*/ 700515 w 877473"/>
                      <a:gd name="connsiteY39" fmla="*/ 462955 h 630105"/>
                      <a:gd name="connsiteX40" fmla="*/ 706380 w 877473"/>
                      <a:gd name="connsiteY40" fmla="*/ 630105 h 630105"/>
                      <a:gd name="connsiteX41" fmla="*/ 0 w 877473"/>
                      <a:gd name="connsiteY41" fmla="*/ 626251 h 630105"/>
                      <a:gd name="connsiteX42" fmla="*/ 0 w 877473"/>
                      <a:gd name="connsiteY42" fmla="*/ 0 h 630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</a:cxnLst>
                    <a:rect l="l" t="t" r="r" b="b"/>
                    <a:pathLst>
                      <a:path w="877473" h="630105">
                        <a:moveTo>
                          <a:pt x="567162" y="50416"/>
                        </a:moveTo>
                        <a:lnTo>
                          <a:pt x="555513" y="551413"/>
                        </a:lnTo>
                        <a:cubicBezTo>
                          <a:pt x="555415" y="555620"/>
                          <a:pt x="558747" y="559111"/>
                          <a:pt x="562954" y="559208"/>
                        </a:cubicBezTo>
                        <a:lnTo>
                          <a:pt x="593425" y="559917"/>
                        </a:lnTo>
                        <a:cubicBezTo>
                          <a:pt x="597632" y="560015"/>
                          <a:pt x="601122" y="556683"/>
                          <a:pt x="601220" y="552476"/>
                        </a:cubicBezTo>
                        <a:lnTo>
                          <a:pt x="612869" y="51479"/>
                        </a:lnTo>
                        <a:cubicBezTo>
                          <a:pt x="612967" y="47272"/>
                          <a:pt x="609635" y="43781"/>
                          <a:pt x="605428" y="43683"/>
                        </a:cubicBezTo>
                        <a:lnTo>
                          <a:pt x="574958" y="42975"/>
                        </a:lnTo>
                        <a:cubicBezTo>
                          <a:pt x="570751" y="42877"/>
                          <a:pt x="567260" y="46209"/>
                          <a:pt x="567162" y="50416"/>
                        </a:cubicBezTo>
                        <a:close/>
                        <a:moveTo>
                          <a:pt x="457636" y="52015"/>
                        </a:moveTo>
                        <a:lnTo>
                          <a:pt x="438913" y="552798"/>
                        </a:lnTo>
                        <a:cubicBezTo>
                          <a:pt x="438755" y="557003"/>
                          <a:pt x="442038" y="560541"/>
                          <a:pt x="446243" y="560698"/>
                        </a:cubicBezTo>
                        <a:lnTo>
                          <a:pt x="476700" y="561837"/>
                        </a:lnTo>
                        <a:cubicBezTo>
                          <a:pt x="480905" y="561994"/>
                          <a:pt x="484443" y="558712"/>
                          <a:pt x="484600" y="554506"/>
                        </a:cubicBezTo>
                        <a:lnTo>
                          <a:pt x="503323" y="53723"/>
                        </a:lnTo>
                        <a:cubicBezTo>
                          <a:pt x="503480" y="49518"/>
                          <a:pt x="500198" y="45981"/>
                          <a:pt x="495993" y="45824"/>
                        </a:cubicBezTo>
                        <a:lnTo>
                          <a:pt x="465535" y="44685"/>
                        </a:lnTo>
                        <a:cubicBezTo>
                          <a:pt x="461330" y="44528"/>
                          <a:pt x="457793" y="47810"/>
                          <a:pt x="457636" y="52015"/>
                        </a:cubicBezTo>
                        <a:close/>
                        <a:moveTo>
                          <a:pt x="339402" y="55795"/>
                        </a:moveTo>
                        <a:lnTo>
                          <a:pt x="327753" y="556793"/>
                        </a:lnTo>
                        <a:cubicBezTo>
                          <a:pt x="327655" y="561000"/>
                          <a:pt x="330987" y="564490"/>
                          <a:pt x="335194" y="564588"/>
                        </a:cubicBezTo>
                        <a:lnTo>
                          <a:pt x="365664" y="565296"/>
                        </a:lnTo>
                        <a:cubicBezTo>
                          <a:pt x="369871" y="565394"/>
                          <a:pt x="373362" y="562062"/>
                          <a:pt x="373460" y="557856"/>
                        </a:cubicBezTo>
                        <a:lnTo>
                          <a:pt x="385109" y="56858"/>
                        </a:lnTo>
                        <a:cubicBezTo>
                          <a:pt x="385207" y="52651"/>
                          <a:pt x="381875" y="49161"/>
                          <a:pt x="377668" y="49063"/>
                        </a:cubicBezTo>
                        <a:lnTo>
                          <a:pt x="347197" y="48354"/>
                        </a:lnTo>
                        <a:cubicBezTo>
                          <a:pt x="342990" y="48257"/>
                          <a:pt x="339500" y="51588"/>
                          <a:pt x="339402" y="55795"/>
                        </a:cubicBezTo>
                        <a:close/>
                        <a:moveTo>
                          <a:pt x="229876" y="57393"/>
                        </a:moveTo>
                        <a:lnTo>
                          <a:pt x="211152" y="558176"/>
                        </a:lnTo>
                        <a:cubicBezTo>
                          <a:pt x="210995" y="562382"/>
                          <a:pt x="214277" y="565919"/>
                          <a:pt x="218482" y="566076"/>
                        </a:cubicBezTo>
                        <a:lnTo>
                          <a:pt x="248940" y="567215"/>
                        </a:lnTo>
                        <a:cubicBezTo>
                          <a:pt x="253145" y="567372"/>
                          <a:pt x="256682" y="564090"/>
                          <a:pt x="256840" y="559885"/>
                        </a:cubicBezTo>
                        <a:lnTo>
                          <a:pt x="275563" y="59102"/>
                        </a:lnTo>
                        <a:cubicBezTo>
                          <a:pt x="275720" y="54896"/>
                          <a:pt x="272438" y="51359"/>
                          <a:pt x="268233" y="51202"/>
                        </a:cubicBezTo>
                        <a:lnTo>
                          <a:pt x="237775" y="50063"/>
                        </a:lnTo>
                        <a:cubicBezTo>
                          <a:pt x="233570" y="49906"/>
                          <a:pt x="230033" y="53188"/>
                          <a:pt x="229876" y="57393"/>
                        </a:cubicBezTo>
                        <a:close/>
                        <a:moveTo>
                          <a:pt x="0" y="0"/>
                        </a:moveTo>
                        <a:lnTo>
                          <a:pt x="870612" y="0"/>
                        </a:lnTo>
                        <a:cubicBezTo>
                          <a:pt x="870474" y="143780"/>
                          <a:pt x="877610" y="300747"/>
                          <a:pt x="877472" y="444527"/>
                        </a:cubicBezTo>
                        <a:cubicBezTo>
                          <a:pt x="876764" y="447180"/>
                          <a:pt x="697174" y="443615"/>
                          <a:pt x="700515" y="462955"/>
                        </a:cubicBezTo>
                        <a:cubicBezTo>
                          <a:pt x="702845" y="472594"/>
                          <a:pt x="710480" y="571334"/>
                          <a:pt x="706380" y="630105"/>
                        </a:cubicBezTo>
                        <a:lnTo>
                          <a:pt x="0" y="62625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b="1"/>
                  </a:p>
                </p:txBody>
              </p:sp>
              <p:sp>
                <p:nvSpPr>
                  <p:cNvPr id="41" name="Isosceles Triangle 246"/>
                  <p:cNvSpPr/>
                  <p:nvPr/>
                </p:nvSpPr>
                <p:spPr>
                  <a:xfrm rot="224838">
                    <a:off x="2999703" y="1584445"/>
                    <a:ext cx="345115" cy="199028"/>
                  </a:xfrm>
                  <a:custGeom>
                    <a:avLst/>
                    <a:gdLst>
                      <a:gd name="connsiteX0" fmla="*/ 0 w 382243"/>
                      <a:gd name="connsiteY0" fmla="*/ 206061 h 206061"/>
                      <a:gd name="connsiteX1" fmla="*/ 191122 w 382243"/>
                      <a:gd name="connsiteY1" fmla="*/ 0 h 206061"/>
                      <a:gd name="connsiteX2" fmla="*/ 382243 w 382243"/>
                      <a:gd name="connsiteY2" fmla="*/ 206061 h 206061"/>
                      <a:gd name="connsiteX3" fmla="*/ 0 w 382243"/>
                      <a:gd name="connsiteY3" fmla="*/ 206061 h 206061"/>
                      <a:gd name="connsiteX0" fmla="*/ 0 w 372352"/>
                      <a:gd name="connsiteY0" fmla="*/ 206061 h 206061"/>
                      <a:gd name="connsiteX1" fmla="*/ 191122 w 372352"/>
                      <a:gd name="connsiteY1" fmla="*/ 0 h 206061"/>
                      <a:gd name="connsiteX2" fmla="*/ 372352 w 372352"/>
                      <a:gd name="connsiteY2" fmla="*/ 199432 h 206061"/>
                      <a:gd name="connsiteX3" fmla="*/ 0 w 372352"/>
                      <a:gd name="connsiteY3" fmla="*/ 206061 h 206061"/>
                      <a:gd name="connsiteX0" fmla="*/ 0 w 362841"/>
                      <a:gd name="connsiteY0" fmla="*/ 205555 h 205555"/>
                      <a:gd name="connsiteX1" fmla="*/ 181611 w 362841"/>
                      <a:gd name="connsiteY1" fmla="*/ 0 h 205555"/>
                      <a:gd name="connsiteX2" fmla="*/ 362841 w 362841"/>
                      <a:gd name="connsiteY2" fmla="*/ 199432 h 205555"/>
                      <a:gd name="connsiteX3" fmla="*/ 0 w 362841"/>
                      <a:gd name="connsiteY3" fmla="*/ 205555 h 205555"/>
                      <a:gd name="connsiteX0" fmla="*/ 0 w 362841"/>
                      <a:gd name="connsiteY0" fmla="*/ 182764 h 182764"/>
                      <a:gd name="connsiteX1" fmla="*/ 156593 w 362841"/>
                      <a:gd name="connsiteY1" fmla="*/ 0 h 182764"/>
                      <a:gd name="connsiteX2" fmla="*/ 362841 w 362841"/>
                      <a:gd name="connsiteY2" fmla="*/ 176641 h 182764"/>
                      <a:gd name="connsiteX3" fmla="*/ 0 w 362841"/>
                      <a:gd name="connsiteY3" fmla="*/ 182764 h 182764"/>
                      <a:gd name="connsiteX0" fmla="*/ 0 w 367218"/>
                      <a:gd name="connsiteY0" fmla="*/ 182764 h 182764"/>
                      <a:gd name="connsiteX1" fmla="*/ 156593 w 367218"/>
                      <a:gd name="connsiteY1" fmla="*/ 0 h 182764"/>
                      <a:gd name="connsiteX2" fmla="*/ 367218 w 367218"/>
                      <a:gd name="connsiteY2" fmla="*/ 169254 h 182764"/>
                      <a:gd name="connsiteX3" fmla="*/ 0 w 367218"/>
                      <a:gd name="connsiteY3" fmla="*/ 182764 h 182764"/>
                      <a:gd name="connsiteX0" fmla="*/ 0 w 355193"/>
                      <a:gd name="connsiteY0" fmla="*/ 191481 h 191481"/>
                      <a:gd name="connsiteX1" fmla="*/ 144568 w 355193"/>
                      <a:gd name="connsiteY1" fmla="*/ 0 h 191481"/>
                      <a:gd name="connsiteX2" fmla="*/ 355193 w 355193"/>
                      <a:gd name="connsiteY2" fmla="*/ 169254 h 191481"/>
                      <a:gd name="connsiteX3" fmla="*/ 0 w 355193"/>
                      <a:gd name="connsiteY3" fmla="*/ 191481 h 191481"/>
                      <a:gd name="connsiteX0" fmla="*/ 0 w 345573"/>
                      <a:gd name="connsiteY0" fmla="*/ 191481 h 191481"/>
                      <a:gd name="connsiteX1" fmla="*/ 144568 w 345573"/>
                      <a:gd name="connsiteY1" fmla="*/ 0 h 191481"/>
                      <a:gd name="connsiteX2" fmla="*/ 345573 w 345573"/>
                      <a:gd name="connsiteY2" fmla="*/ 163443 h 191481"/>
                      <a:gd name="connsiteX3" fmla="*/ 0 w 345573"/>
                      <a:gd name="connsiteY3" fmla="*/ 191481 h 191481"/>
                      <a:gd name="connsiteX0" fmla="*/ 0 w 345573"/>
                      <a:gd name="connsiteY0" fmla="*/ 206010 h 206010"/>
                      <a:gd name="connsiteX1" fmla="*/ 158998 w 345573"/>
                      <a:gd name="connsiteY1" fmla="*/ 0 h 206010"/>
                      <a:gd name="connsiteX2" fmla="*/ 345573 w 345573"/>
                      <a:gd name="connsiteY2" fmla="*/ 177972 h 206010"/>
                      <a:gd name="connsiteX3" fmla="*/ 0 w 345573"/>
                      <a:gd name="connsiteY3" fmla="*/ 206010 h 206010"/>
                      <a:gd name="connsiteX0" fmla="*/ 0 w 321899"/>
                      <a:gd name="connsiteY0" fmla="*/ 213384 h 213383"/>
                      <a:gd name="connsiteX1" fmla="*/ 135324 w 321899"/>
                      <a:gd name="connsiteY1" fmla="*/ 0 h 213383"/>
                      <a:gd name="connsiteX2" fmla="*/ 321899 w 321899"/>
                      <a:gd name="connsiteY2" fmla="*/ 177972 h 213383"/>
                      <a:gd name="connsiteX3" fmla="*/ 0 w 321899"/>
                      <a:gd name="connsiteY3" fmla="*/ 213384 h 2133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1899" h="213383">
                        <a:moveTo>
                          <a:pt x="0" y="213384"/>
                        </a:moveTo>
                        <a:lnTo>
                          <a:pt x="135324" y="0"/>
                        </a:lnTo>
                        <a:lnTo>
                          <a:pt x="321899" y="177972"/>
                        </a:lnTo>
                        <a:lnTo>
                          <a:pt x="0" y="213384"/>
                        </a:lnTo>
                        <a:close/>
                      </a:path>
                    </a:pathLst>
                  </a:custGeom>
                  <a:solidFill>
                    <a:schemeClr val="bg2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b="1"/>
                  </a:p>
                </p:txBody>
              </p:sp>
            </p:grpSp>
            <p:sp>
              <p:nvSpPr>
                <p:cNvPr id="36" name="Rectangle 83"/>
                <p:cNvSpPr/>
                <p:nvPr/>
              </p:nvSpPr>
              <p:spPr>
                <a:xfrm rot="10712934">
                  <a:off x="1788325" y="2436431"/>
                  <a:ext cx="835307" cy="339824"/>
                </a:xfrm>
                <a:custGeom>
                  <a:avLst/>
                  <a:gdLst>
                    <a:gd name="connsiteX0" fmla="*/ 0 w 872357"/>
                    <a:gd name="connsiteY0" fmla="*/ 0 h 538734"/>
                    <a:gd name="connsiteX1" fmla="*/ 872357 w 872357"/>
                    <a:gd name="connsiteY1" fmla="*/ 0 h 538734"/>
                    <a:gd name="connsiteX2" fmla="*/ 872357 w 872357"/>
                    <a:gd name="connsiteY2" fmla="*/ 538734 h 538734"/>
                    <a:gd name="connsiteX3" fmla="*/ 0 w 872357"/>
                    <a:gd name="connsiteY3" fmla="*/ 538734 h 538734"/>
                    <a:gd name="connsiteX4" fmla="*/ 0 w 872357"/>
                    <a:gd name="connsiteY4" fmla="*/ 0 h 538734"/>
                    <a:gd name="connsiteX0" fmla="*/ 0 w 872357"/>
                    <a:gd name="connsiteY0" fmla="*/ 0 h 538734"/>
                    <a:gd name="connsiteX1" fmla="*/ 872357 w 872357"/>
                    <a:gd name="connsiteY1" fmla="*/ 0 h 538734"/>
                    <a:gd name="connsiteX2" fmla="*/ 538515 w 872357"/>
                    <a:gd name="connsiteY2" fmla="*/ 342182 h 538734"/>
                    <a:gd name="connsiteX3" fmla="*/ 0 w 872357"/>
                    <a:gd name="connsiteY3" fmla="*/ 538734 h 538734"/>
                    <a:gd name="connsiteX4" fmla="*/ 0 w 872357"/>
                    <a:gd name="connsiteY4" fmla="*/ 0 h 538734"/>
                    <a:gd name="connsiteX0" fmla="*/ 0 w 880390"/>
                    <a:gd name="connsiteY0" fmla="*/ 0 h 538734"/>
                    <a:gd name="connsiteX1" fmla="*/ 880390 w 880390"/>
                    <a:gd name="connsiteY1" fmla="*/ 3030 h 538734"/>
                    <a:gd name="connsiteX2" fmla="*/ 538515 w 880390"/>
                    <a:gd name="connsiteY2" fmla="*/ 342182 h 538734"/>
                    <a:gd name="connsiteX3" fmla="*/ 0 w 880390"/>
                    <a:gd name="connsiteY3" fmla="*/ 538734 h 538734"/>
                    <a:gd name="connsiteX4" fmla="*/ 0 w 880390"/>
                    <a:gd name="connsiteY4" fmla="*/ 0 h 538734"/>
                    <a:gd name="connsiteX0" fmla="*/ 0 w 880390"/>
                    <a:gd name="connsiteY0" fmla="*/ 0 h 355831"/>
                    <a:gd name="connsiteX1" fmla="*/ 880390 w 880390"/>
                    <a:gd name="connsiteY1" fmla="*/ 3030 h 355831"/>
                    <a:gd name="connsiteX2" fmla="*/ 538515 w 880390"/>
                    <a:gd name="connsiteY2" fmla="*/ 342182 h 355831"/>
                    <a:gd name="connsiteX3" fmla="*/ 336543 w 880390"/>
                    <a:gd name="connsiteY3" fmla="*/ 355831 h 355831"/>
                    <a:gd name="connsiteX4" fmla="*/ 0 w 880390"/>
                    <a:gd name="connsiteY4" fmla="*/ 0 h 355831"/>
                    <a:gd name="connsiteX0" fmla="*/ 0 w 895557"/>
                    <a:gd name="connsiteY0" fmla="*/ 5366 h 352801"/>
                    <a:gd name="connsiteX1" fmla="*/ 895557 w 895557"/>
                    <a:gd name="connsiteY1" fmla="*/ 0 h 352801"/>
                    <a:gd name="connsiteX2" fmla="*/ 553682 w 895557"/>
                    <a:gd name="connsiteY2" fmla="*/ 339152 h 352801"/>
                    <a:gd name="connsiteX3" fmla="*/ 351710 w 895557"/>
                    <a:gd name="connsiteY3" fmla="*/ 352801 h 352801"/>
                    <a:gd name="connsiteX4" fmla="*/ 0 w 895557"/>
                    <a:gd name="connsiteY4" fmla="*/ 5366 h 352801"/>
                    <a:gd name="connsiteX0" fmla="*/ 0 w 895557"/>
                    <a:gd name="connsiteY0" fmla="*/ 5366 h 386265"/>
                    <a:gd name="connsiteX1" fmla="*/ 895557 w 895557"/>
                    <a:gd name="connsiteY1" fmla="*/ 0 h 386265"/>
                    <a:gd name="connsiteX2" fmla="*/ 553682 w 895557"/>
                    <a:gd name="connsiteY2" fmla="*/ 339152 h 386265"/>
                    <a:gd name="connsiteX3" fmla="*/ 351710 w 895557"/>
                    <a:gd name="connsiteY3" fmla="*/ 352801 h 386265"/>
                    <a:gd name="connsiteX4" fmla="*/ 0 w 895557"/>
                    <a:gd name="connsiteY4" fmla="*/ 5366 h 386265"/>
                    <a:gd name="connsiteX0" fmla="*/ 0 w 895557"/>
                    <a:gd name="connsiteY0" fmla="*/ 5366 h 398471"/>
                    <a:gd name="connsiteX1" fmla="*/ 895557 w 895557"/>
                    <a:gd name="connsiteY1" fmla="*/ 0 h 398471"/>
                    <a:gd name="connsiteX2" fmla="*/ 553682 w 895557"/>
                    <a:gd name="connsiteY2" fmla="*/ 339152 h 398471"/>
                    <a:gd name="connsiteX3" fmla="*/ 351710 w 895557"/>
                    <a:gd name="connsiteY3" fmla="*/ 352801 h 398471"/>
                    <a:gd name="connsiteX4" fmla="*/ 0 w 895557"/>
                    <a:gd name="connsiteY4" fmla="*/ 5366 h 398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95557" h="398471">
                      <a:moveTo>
                        <a:pt x="0" y="5366"/>
                      </a:moveTo>
                      <a:lnTo>
                        <a:pt x="895557" y="0"/>
                      </a:lnTo>
                      <a:lnTo>
                        <a:pt x="553682" y="339152"/>
                      </a:lnTo>
                      <a:cubicBezTo>
                        <a:pt x="492981" y="393496"/>
                        <a:pt x="431383" y="433382"/>
                        <a:pt x="351710" y="352801"/>
                      </a:cubicBezTo>
                      <a:lnTo>
                        <a:pt x="0" y="536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solidFill>
                    <a:schemeClr val="bg1">
                      <a:lumMod val="8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/>
                </a:p>
              </p:txBody>
            </p:sp>
            <p:sp>
              <p:nvSpPr>
                <p:cNvPr id="37" name="Isosceles Triangle 36"/>
                <p:cNvSpPr/>
                <p:nvPr/>
              </p:nvSpPr>
              <p:spPr>
                <a:xfrm rot="5320277">
                  <a:off x="1688535" y="2382027"/>
                  <a:ext cx="464038" cy="258167"/>
                </a:xfrm>
                <a:prstGeom prst="triangle">
                  <a:avLst/>
                </a:prstGeom>
                <a:solidFill>
                  <a:schemeClr val="tx1"/>
                </a:solidFill>
                <a:ln w="3175">
                  <a:solidFill>
                    <a:schemeClr val="bg1">
                      <a:lumMod val="8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/>
                </a:p>
              </p:txBody>
            </p:sp>
            <p:sp>
              <p:nvSpPr>
                <p:cNvPr id="38" name="Isosceles Triangle 37"/>
                <p:cNvSpPr/>
                <p:nvPr/>
              </p:nvSpPr>
              <p:spPr>
                <a:xfrm rot="16103937">
                  <a:off x="2282700" y="2393355"/>
                  <a:ext cx="445932" cy="250574"/>
                </a:xfrm>
                <a:prstGeom prst="triangle">
                  <a:avLst/>
                </a:prstGeom>
                <a:solidFill>
                  <a:schemeClr val="tx1"/>
                </a:solidFill>
                <a:ln w="3175">
                  <a:solidFill>
                    <a:schemeClr val="bg1">
                      <a:lumMod val="8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/>
                </a:p>
              </p:txBody>
            </p:sp>
          </p:grpSp>
        </p:grpSp>
        <p:pic>
          <p:nvPicPr>
            <p:cNvPr id="28" name="Picture 27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750" r="21103" b="974"/>
            <a:stretch/>
          </p:blipFill>
          <p:spPr>
            <a:xfrm>
              <a:off x="3329018" y="5978319"/>
              <a:ext cx="175714" cy="315525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392" t="4196" r="23214" b="7410"/>
            <a:stretch/>
          </p:blipFill>
          <p:spPr>
            <a:xfrm>
              <a:off x="3284780" y="2057599"/>
              <a:ext cx="201130" cy="304463"/>
            </a:xfrm>
            <a:prstGeom prst="rect">
              <a:avLst/>
            </a:prstGeom>
          </p:spPr>
        </p:pic>
        <p:grpSp>
          <p:nvGrpSpPr>
            <p:cNvPr id="30" name="Group 29"/>
            <p:cNvGrpSpPr/>
            <p:nvPr/>
          </p:nvGrpSpPr>
          <p:grpSpPr>
            <a:xfrm>
              <a:off x="3024580" y="2655724"/>
              <a:ext cx="3093264" cy="3093264"/>
              <a:chOff x="3024580" y="2655724"/>
              <a:chExt cx="3093264" cy="3093264"/>
            </a:xfrm>
          </p:grpSpPr>
          <p:sp>
            <p:nvSpPr>
              <p:cNvPr id="31" name="Oval 30"/>
              <p:cNvSpPr/>
              <p:nvPr/>
            </p:nvSpPr>
            <p:spPr>
              <a:xfrm>
                <a:off x="3024580" y="2655724"/>
                <a:ext cx="3093264" cy="309326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254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3089333" y="2720477"/>
                <a:ext cx="2963758" cy="296375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61" name="Group 160"/>
          <p:cNvGrpSpPr/>
          <p:nvPr/>
        </p:nvGrpSpPr>
        <p:grpSpPr>
          <a:xfrm>
            <a:off x="927077" y="1308687"/>
            <a:ext cx="3128196" cy="338554"/>
            <a:chOff x="763437" y="1612576"/>
            <a:chExt cx="3455476" cy="338554"/>
          </a:xfrm>
        </p:grpSpPr>
        <p:sp>
          <p:nvSpPr>
            <p:cNvPr id="162" name="TextBox 161"/>
            <p:cNvSpPr txBox="1"/>
            <p:nvPr/>
          </p:nvSpPr>
          <p:spPr>
            <a:xfrm>
              <a:off x="763437" y="1612576"/>
              <a:ext cx="11039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Text Here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1939197" y="1612576"/>
              <a:ext cx="11039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Text Here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3114956" y="1612576"/>
              <a:ext cx="11039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Text Here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65" name="Group 164"/>
          <p:cNvGrpSpPr/>
          <p:nvPr/>
        </p:nvGrpSpPr>
        <p:grpSpPr>
          <a:xfrm>
            <a:off x="5255977" y="1308687"/>
            <a:ext cx="3128196" cy="338554"/>
            <a:chOff x="763437" y="1612576"/>
            <a:chExt cx="3455476" cy="338554"/>
          </a:xfrm>
        </p:grpSpPr>
        <p:sp>
          <p:nvSpPr>
            <p:cNvPr id="166" name="TextBox 165"/>
            <p:cNvSpPr txBox="1"/>
            <p:nvPr/>
          </p:nvSpPr>
          <p:spPr>
            <a:xfrm>
              <a:off x="763437" y="1612576"/>
              <a:ext cx="11039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Text Here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1939197" y="1612576"/>
              <a:ext cx="11039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Text Here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3114956" y="1612576"/>
              <a:ext cx="11039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Text Here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70" name="TextBox 169"/>
          <p:cNvSpPr txBox="1"/>
          <p:nvPr/>
        </p:nvSpPr>
        <p:spPr>
          <a:xfrm>
            <a:off x="3362446" y="3475167"/>
            <a:ext cx="25442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Resources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71" name="Group 170"/>
          <p:cNvGrpSpPr/>
          <p:nvPr/>
        </p:nvGrpSpPr>
        <p:grpSpPr>
          <a:xfrm>
            <a:off x="5243991" y="6048584"/>
            <a:ext cx="3128196" cy="338554"/>
            <a:chOff x="763437" y="1612576"/>
            <a:chExt cx="3455476" cy="338554"/>
          </a:xfrm>
        </p:grpSpPr>
        <p:sp>
          <p:nvSpPr>
            <p:cNvPr id="172" name="TextBox 171"/>
            <p:cNvSpPr txBox="1"/>
            <p:nvPr/>
          </p:nvSpPr>
          <p:spPr>
            <a:xfrm>
              <a:off x="763437" y="1612576"/>
              <a:ext cx="11039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Text Here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3" name="TextBox 172"/>
            <p:cNvSpPr txBox="1"/>
            <p:nvPr/>
          </p:nvSpPr>
          <p:spPr>
            <a:xfrm>
              <a:off x="1939197" y="1612576"/>
              <a:ext cx="11039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Text Here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4" name="TextBox 173"/>
            <p:cNvSpPr txBox="1"/>
            <p:nvPr/>
          </p:nvSpPr>
          <p:spPr>
            <a:xfrm>
              <a:off x="3114956" y="1612576"/>
              <a:ext cx="11039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Text Here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75" name="Group 174"/>
          <p:cNvGrpSpPr/>
          <p:nvPr/>
        </p:nvGrpSpPr>
        <p:grpSpPr>
          <a:xfrm>
            <a:off x="754964" y="6048584"/>
            <a:ext cx="3128196" cy="338554"/>
            <a:chOff x="763437" y="1612576"/>
            <a:chExt cx="3455476" cy="338554"/>
          </a:xfrm>
        </p:grpSpPr>
        <p:sp>
          <p:nvSpPr>
            <p:cNvPr id="176" name="TextBox 175"/>
            <p:cNvSpPr txBox="1"/>
            <p:nvPr/>
          </p:nvSpPr>
          <p:spPr>
            <a:xfrm>
              <a:off x="763437" y="1612576"/>
              <a:ext cx="11039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Text Here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" name="TextBox 176"/>
            <p:cNvSpPr txBox="1"/>
            <p:nvPr/>
          </p:nvSpPr>
          <p:spPr>
            <a:xfrm>
              <a:off x="1939197" y="1612576"/>
              <a:ext cx="11039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Text Here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" name="TextBox 177"/>
            <p:cNvSpPr txBox="1"/>
            <p:nvPr/>
          </p:nvSpPr>
          <p:spPr>
            <a:xfrm>
              <a:off x="3114956" y="1612576"/>
              <a:ext cx="11039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Text Here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81" name="TextBox 180"/>
          <p:cNvSpPr txBox="1"/>
          <p:nvPr/>
        </p:nvSpPr>
        <p:spPr>
          <a:xfrm>
            <a:off x="29285" y="2977478"/>
            <a:ext cx="9993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Text Here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3" name="TextBox 182"/>
          <p:cNvSpPr txBox="1"/>
          <p:nvPr/>
        </p:nvSpPr>
        <p:spPr>
          <a:xfrm>
            <a:off x="8033339" y="4246732"/>
            <a:ext cx="9993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Text Here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4804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526880"/>
            <a:ext cx="5593418" cy="49367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Choose your “Hot Buttons”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78295" y="1997161"/>
            <a:ext cx="8736095" cy="3554819"/>
            <a:chOff x="278295" y="1997161"/>
            <a:chExt cx="8736095" cy="3554819"/>
          </a:xfrm>
        </p:grpSpPr>
        <p:sp>
          <p:nvSpPr>
            <p:cNvPr id="7" name="Rectangle 6"/>
            <p:cNvSpPr/>
            <p:nvPr/>
          </p:nvSpPr>
          <p:spPr>
            <a:xfrm>
              <a:off x="4464283" y="1997161"/>
              <a:ext cx="4550107" cy="355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buClr>
                  <a:srgbClr val="A60304"/>
                </a:buClr>
                <a:buSzPct val="150000"/>
                <a:buFont typeface="Wingdings" panose="05000000000000000000" pitchFamily="2" charset="2"/>
                <a:buChar char="ü"/>
              </a:pPr>
              <a:r>
                <a:rPr lang="en-US" sz="1500" b="1" dirty="0">
                  <a:latin typeface="Arial" panose="020B0604020202020204" pitchFamily="34" charset="0"/>
                  <a:cs typeface="Arial" panose="020B0604020202020204" pitchFamily="34" charset="0"/>
                </a:rPr>
                <a:t>Check </a:t>
              </a:r>
              <a:r>
                <a:rPr lang="en-US" sz="15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company's outline on </a:t>
              </a:r>
              <a:r>
                <a:rPr lang="en-US" sz="1500" b="1" dirty="0">
                  <a:latin typeface="Arial" panose="020B0604020202020204" pitchFamily="34" charset="0"/>
                  <a:cs typeface="Arial" panose="020B0604020202020204" pitchFamily="34" charset="0"/>
                </a:rPr>
                <a:t>social </a:t>
              </a:r>
              <a:r>
                <a:rPr lang="en-US" sz="15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media.</a:t>
              </a:r>
            </a:p>
            <a:p>
              <a:pPr marL="342900" indent="-342900">
                <a:buClr>
                  <a:srgbClr val="A60304"/>
                </a:buClr>
                <a:buSzPct val="150000"/>
                <a:buFont typeface="Wingdings" panose="05000000000000000000" pitchFamily="2" charset="2"/>
                <a:buChar char="ü"/>
              </a:pPr>
              <a:endParaRPr lang="en-US" sz="15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342900" indent="-342900">
                <a:buClr>
                  <a:srgbClr val="A60304"/>
                </a:buClr>
                <a:buSzPct val="150000"/>
                <a:buFont typeface="Wingdings" panose="05000000000000000000" pitchFamily="2" charset="2"/>
                <a:buChar char="ü"/>
              </a:pPr>
              <a:r>
                <a:rPr lang="en-US" sz="1500" b="1" dirty="0">
                  <a:latin typeface="Arial" panose="020B0604020202020204" pitchFamily="34" charset="0"/>
                  <a:cs typeface="Arial" panose="020B0604020202020204" pitchFamily="34" charset="0"/>
                </a:rPr>
                <a:t>Do a search </a:t>
              </a:r>
              <a:r>
                <a:rPr lang="en-US" sz="15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Online.</a:t>
              </a:r>
            </a:p>
            <a:p>
              <a:pPr marL="342900" indent="-342900">
                <a:buClr>
                  <a:srgbClr val="A60304"/>
                </a:buClr>
                <a:buSzPct val="150000"/>
                <a:buFont typeface="Wingdings" panose="05000000000000000000" pitchFamily="2" charset="2"/>
                <a:buChar char="ü"/>
              </a:pPr>
              <a:endParaRPr lang="en-US" sz="1500" b="1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342900" indent="-342900">
                <a:buClr>
                  <a:srgbClr val="A60304"/>
                </a:buClr>
                <a:buSzPct val="150000"/>
                <a:buFont typeface="Wingdings" panose="05000000000000000000" pitchFamily="2" charset="2"/>
                <a:buChar char="ü"/>
              </a:pPr>
              <a:r>
                <a:rPr lang="en-US" sz="15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Look </a:t>
              </a:r>
              <a:r>
                <a:rPr lang="en-US" sz="1500" b="1" dirty="0">
                  <a:latin typeface="Arial" panose="020B0604020202020204" pitchFamily="34" charset="0"/>
                  <a:cs typeface="Arial" panose="020B0604020202020204" pitchFamily="34" charset="0"/>
                </a:rPr>
                <a:t>at </a:t>
              </a:r>
              <a:r>
                <a:rPr lang="en-US" sz="15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company's </a:t>
              </a:r>
              <a:r>
                <a:rPr lang="en-US" sz="1500" b="1" dirty="0">
                  <a:latin typeface="Arial" panose="020B0604020202020204" pitchFamily="34" charset="0"/>
                  <a:cs typeface="Arial" panose="020B0604020202020204" pitchFamily="34" charset="0"/>
                </a:rPr>
                <a:t>Pinterest boards</a:t>
              </a:r>
              <a:r>
                <a:rPr lang="en-US" sz="15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</a:p>
            <a:p>
              <a:pPr marL="342900" indent="-342900">
                <a:buClr>
                  <a:srgbClr val="A60304"/>
                </a:buClr>
                <a:buSzPct val="150000"/>
                <a:buFont typeface="Wingdings" panose="05000000000000000000" pitchFamily="2" charset="2"/>
                <a:buChar char="ü"/>
              </a:pPr>
              <a:endParaRPr lang="en-US" sz="1500" b="1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342900" indent="-342900">
                <a:buClr>
                  <a:srgbClr val="A60304"/>
                </a:buClr>
                <a:buSzPct val="150000"/>
                <a:buFont typeface="Wingdings" panose="05000000000000000000" pitchFamily="2" charset="2"/>
                <a:buChar char="ü"/>
              </a:pPr>
              <a:r>
                <a:rPr lang="en-US" sz="15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Relate to </a:t>
              </a:r>
              <a:r>
                <a:rPr lang="en-US" sz="1500" b="1" dirty="0">
                  <a:latin typeface="Arial" panose="020B0604020202020204" pitchFamily="34" charset="0"/>
                  <a:cs typeface="Arial" panose="020B0604020202020204" pitchFamily="34" charset="0"/>
                </a:rPr>
                <a:t>the company</a:t>
              </a:r>
              <a:r>
                <a:rPr lang="en-US" sz="15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</a:p>
            <a:p>
              <a:pPr marL="342900" indent="-342900">
                <a:buClr>
                  <a:srgbClr val="A60304"/>
                </a:buClr>
                <a:buSzPct val="150000"/>
                <a:buFont typeface="Wingdings" panose="05000000000000000000" pitchFamily="2" charset="2"/>
                <a:buChar char="ü"/>
              </a:pPr>
              <a:endParaRPr lang="en-US" sz="1500" b="1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342900" indent="-342900">
                <a:buClr>
                  <a:srgbClr val="A60304"/>
                </a:buClr>
                <a:buSzPct val="150000"/>
                <a:buFont typeface="Wingdings" panose="05000000000000000000" pitchFamily="2" charset="2"/>
                <a:buChar char="ü"/>
              </a:pPr>
              <a:r>
                <a:rPr lang="en-US" sz="15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Update social </a:t>
              </a:r>
              <a:r>
                <a:rPr lang="en-US" sz="1500" b="1" dirty="0">
                  <a:latin typeface="Arial" panose="020B0604020202020204" pitchFamily="34" charset="0"/>
                  <a:cs typeface="Arial" panose="020B0604020202020204" pitchFamily="34" charset="0"/>
                </a:rPr>
                <a:t>media profiles</a:t>
              </a:r>
              <a:r>
                <a:rPr lang="en-US" sz="15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</a:p>
            <a:p>
              <a:pPr marL="342900" indent="-342900">
                <a:buClr>
                  <a:srgbClr val="A60304"/>
                </a:buClr>
                <a:buSzPct val="150000"/>
                <a:buFont typeface="Wingdings" panose="05000000000000000000" pitchFamily="2" charset="2"/>
                <a:buChar char="ü"/>
              </a:pPr>
              <a:endParaRPr lang="en-US" sz="1500" b="1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342900" indent="-342900">
                <a:buClr>
                  <a:srgbClr val="A60304"/>
                </a:buClr>
                <a:buSzPct val="150000"/>
                <a:buFont typeface="Wingdings" panose="05000000000000000000" pitchFamily="2" charset="2"/>
                <a:buChar char="ü"/>
              </a:pPr>
              <a:r>
                <a:rPr lang="en-US" sz="15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Look </a:t>
              </a:r>
              <a:r>
                <a:rPr lang="en-US" sz="1500" b="1" dirty="0">
                  <a:latin typeface="Arial" panose="020B0604020202020204" pitchFamily="34" charset="0"/>
                  <a:cs typeface="Arial" panose="020B0604020202020204" pitchFamily="34" charset="0"/>
                </a:rPr>
                <a:t>at </a:t>
              </a:r>
              <a:r>
                <a:rPr lang="en-US" sz="15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company's </a:t>
              </a:r>
              <a:r>
                <a:rPr lang="en-US" sz="1500" b="1" dirty="0">
                  <a:latin typeface="Arial" panose="020B0604020202020204" pitchFamily="34" charset="0"/>
                  <a:cs typeface="Arial" panose="020B0604020202020204" pitchFamily="34" charset="0"/>
                </a:rPr>
                <a:t>LinkedIn profile</a:t>
              </a:r>
              <a:r>
                <a:rPr lang="en-US" sz="15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</a:p>
            <a:p>
              <a:pPr marL="342900" indent="-342900">
                <a:buClr>
                  <a:srgbClr val="A60304"/>
                </a:buClr>
                <a:buSzPct val="150000"/>
                <a:buFont typeface="Wingdings" panose="05000000000000000000" pitchFamily="2" charset="2"/>
                <a:buChar char="ü"/>
              </a:pPr>
              <a:endParaRPr lang="en-US" sz="1500" b="1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342900" indent="-342900">
                <a:buClr>
                  <a:srgbClr val="A60304"/>
                </a:buClr>
                <a:buSzPct val="150000"/>
                <a:buFont typeface="Wingdings" panose="05000000000000000000" pitchFamily="2" charset="2"/>
                <a:buChar char="ü"/>
              </a:pPr>
              <a:r>
                <a:rPr lang="en-US" sz="1500" b="1" dirty="0">
                  <a:latin typeface="Arial" panose="020B0604020202020204" pitchFamily="34" charset="0"/>
                  <a:cs typeface="Arial" panose="020B0604020202020204" pitchFamily="34" charset="0"/>
                </a:rPr>
                <a:t> </a:t>
              </a:r>
              <a:r>
                <a:rPr lang="en-US" sz="15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Intensify security.</a:t>
              </a:r>
            </a:p>
            <a:p>
              <a:pPr marL="342900" indent="-342900">
                <a:buClr>
                  <a:srgbClr val="A60304"/>
                </a:buClr>
                <a:buSzPct val="150000"/>
                <a:buFont typeface="Wingdings" panose="05000000000000000000" pitchFamily="2" charset="2"/>
                <a:buChar char="ü"/>
              </a:pPr>
              <a:endParaRPr lang="en-US" sz="1500" b="1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342900" indent="-342900">
                <a:buClr>
                  <a:srgbClr val="A60304"/>
                </a:buClr>
                <a:buSzPct val="150000"/>
                <a:buFont typeface="Wingdings" panose="05000000000000000000" pitchFamily="2" charset="2"/>
                <a:buChar char="ü"/>
              </a:pPr>
              <a:r>
                <a:rPr lang="en-US" sz="15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Scrutinize company online journal.</a:t>
              </a:r>
              <a:endParaRPr lang="en-US" sz="15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8295" y="2545086"/>
              <a:ext cx="3737114" cy="2927404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361413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7366" y="526880"/>
            <a:ext cx="6558721" cy="49367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 your Social Media Domain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47530" y="2455688"/>
            <a:ext cx="267031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Your Text Here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Your Text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Your Text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Your Text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Your Text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Your Text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Your Text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50" t="784" r="6719" b="6666"/>
          <a:stretch/>
        </p:blipFill>
        <p:spPr>
          <a:xfrm>
            <a:off x="4505739" y="2976337"/>
            <a:ext cx="4638261" cy="388166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753206" y="1464310"/>
            <a:ext cx="8061657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Create 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presence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on all major 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Social Media Platforms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402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208">
    <a:dk1>
      <a:sysClr val="windowText" lastClr="000000"/>
    </a:dk1>
    <a:lt1>
      <a:sysClr val="window" lastClr="FFFFFF"/>
    </a:lt1>
    <a:dk2>
      <a:srgbClr val="000000"/>
    </a:dk2>
    <a:lt2>
      <a:srgbClr val="FFFFFF"/>
    </a:lt2>
    <a:accent1>
      <a:srgbClr val="9B9B9B"/>
    </a:accent1>
    <a:accent2>
      <a:srgbClr val="249FE3"/>
    </a:accent2>
    <a:accent3>
      <a:srgbClr val="0070C0"/>
    </a:accent3>
    <a:accent4>
      <a:srgbClr val="CF6DA4"/>
    </a:accent4>
    <a:accent5>
      <a:srgbClr val="E76000"/>
    </a:accent5>
    <a:accent6>
      <a:srgbClr val="8064A2"/>
    </a:accent6>
    <a:hlink>
      <a:srgbClr val="F79646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Custom 208">
    <a:dk1>
      <a:sysClr val="windowText" lastClr="000000"/>
    </a:dk1>
    <a:lt1>
      <a:sysClr val="window" lastClr="FFFFFF"/>
    </a:lt1>
    <a:dk2>
      <a:srgbClr val="000000"/>
    </a:dk2>
    <a:lt2>
      <a:srgbClr val="FFFFFF"/>
    </a:lt2>
    <a:accent1>
      <a:srgbClr val="9B9B9B"/>
    </a:accent1>
    <a:accent2>
      <a:srgbClr val="249FE3"/>
    </a:accent2>
    <a:accent3>
      <a:srgbClr val="0070C0"/>
    </a:accent3>
    <a:accent4>
      <a:srgbClr val="CF6DA4"/>
    </a:accent4>
    <a:accent5>
      <a:srgbClr val="E76000"/>
    </a:accent5>
    <a:accent6>
      <a:srgbClr val="8064A2"/>
    </a:accent6>
    <a:hlink>
      <a:srgbClr val="F79646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Custom 208">
    <a:dk1>
      <a:sysClr val="windowText" lastClr="000000"/>
    </a:dk1>
    <a:lt1>
      <a:sysClr val="window" lastClr="FFFFFF"/>
    </a:lt1>
    <a:dk2>
      <a:srgbClr val="000000"/>
    </a:dk2>
    <a:lt2>
      <a:srgbClr val="FFFFFF"/>
    </a:lt2>
    <a:accent1>
      <a:srgbClr val="9B9B9B"/>
    </a:accent1>
    <a:accent2>
      <a:srgbClr val="249FE3"/>
    </a:accent2>
    <a:accent3>
      <a:srgbClr val="0070C0"/>
    </a:accent3>
    <a:accent4>
      <a:srgbClr val="CF6DA4"/>
    </a:accent4>
    <a:accent5>
      <a:srgbClr val="E76000"/>
    </a:accent5>
    <a:accent6>
      <a:srgbClr val="8064A2"/>
    </a:accent6>
    <a:hlink>
      <a:srgbClr val="F79646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Custom 208">
    <a:dk1>
      <a:sysClr val="windowText" lastClr="000000"/>
    </a:dk1>
    <a:lt1>
      <a:sysClr val="window" lastClr="FFFFFF"/>
    </a:lt1>
    <a:dk2>
      <a:srgbClr val="000000"/>
    </a:dk2>
    <a:lt2>
      <a:srgbClr val="FFFFFF"/>
    </a:lt2>
    <a:accent1>
      <a:srgbClr val="9B9B9B"/>
    </a:accent1>
    <a:accent2>
      <a:srgbClr val="249FE3"/>
    </a:accent2>
    <a:accent3>
      <a:srgbClr val="0070C0"/>
    </a:accent3>
    <a:accent4>
      <a:srgbClr val="CF6DA4"/>
    </a:accent4>
    <a:accent5>
      <a:srgbClr val="E76000"/>
    </a:accent5>
    <a:accent6>
      <a:srgbClr val="8064A2"/>
    </a:accent6>
    <a:hlink>
      <a:srgbClr val="F79646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Custom 21">
    <a:dk1>
      <a:sysClr val="windowText" lastClr="000000"/>
    </a:dk1>
    <a:lt1>
      <a:srgbClr val="FFFFFF"/>
    </a:lt1>
    <a:dk2>
      <a:srgbClr val="00B0F0"/>
    </a:dk2>
    <a:lt2>
      <a:srgbClr val="FFFFFF"/>
    </a:lt2>
    <a:accent1>
      <a:srgbClr val="33CCFF"/>
    </a:accent1>
    <a:accent2>
      <a:srgbClr val="FF0000"/>
    </a:accent2>
    <a:accent3>
      <a:srgbClr val="FF9933"/>
    </a:accent3>
    <a:accent4>
      <a:srgbClr val="33CC33"/>
    </a:accent4>
    <a:accent5>
      <a:srgbClr val="00B050"/>
    </a:accent5>
    <a:accent6>
      <a:srgbClr val="FFCC6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Custom 21">
    <a:dk1>
      <a:sysClr val="windowText" lastClr="000000"/>
    </a:dk1>
    <a:lt1>
      <a:srgbClr val="FFFFFF"/>
    </a:lt1>
    <a:dk2>
      <a:srgbClr val="00B0F0"/>
    </a:dk2>
    <a:lt2>
      <a:srgbClr val="FFFFFF"/>
    </a:lt2>
    <a:accent1>
      <a:srgbClr val="33CCFF"/>
    </a:accent1>
    <a:accent2>
      <a:srgbClr val="FF0000"/>
    </a:accent2>
    <a:accent3>
      <a:srgbClr val="FF9933"/>
    </a:accent3>
    <a:accent4>
      <a:srgbClr val="33CC33"/>
    </a:accent4>
    <a:accent5>
      <a:srgbClr val="00B050"/>
    </a:accent5>
    <a:accent6>
      <a:srgbClr val="FFCC6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2273</TotalTime>
  <Words>533</Words>
  <Application>Microsoft Office PowerPoint</Application>
  <PresentationFormat>On-screen Show (4:3)</PresentationFormat>
  <Paragraphs>274</Paragraphs>
  <Slides>19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Pallavi</dc:creator>
  <cp:lastModifiedBy>grr</cp:lastModifiedBy>
  <cp:revision>196</cp:revision>
  <dcterms:created xsi:type="dcterms:W3CDTF">2014-05-16T05:01:44Z</dcterms:created>
  <dcterms:modified xsi:type="dcterms:W3CDTF">2014-05-22T11:20:36Z</dcterms:modified>
</cp:coreProperties>
</file>