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314" r:id="rId4"/>
    <p:sldId id="316" r:id="rId5"/>
    <p:sldId id="312" r:id="rId6"/>
    <p:sldId id="297" r:id="rId7"/>
    <p:sldId id="263" r:id="rId8"/>
    <p:sldId id="274" r:id="rId9"/>
    <p:sldId id="259" r:id="rId10"/>
    <p:sldId id="295" r:id="rId11"/>
    <p:sldId id="309" r:id="rId12"/>
    <p:sldId id="286" r:id="rId13"/>
    <p:sldId id="280" r:id="rId14"/>
    <p:sldId id="288" r:id="rId15"/>
    <p:sldId id="282" r:id="rId16"/>
    <p:sldId id="308" r:id="rId17"/>
    <p:sldId id="307" r:id="rId18"/>
    <p:sldId id="306" r:id="rId19"/>
    <p:sldId id="310" r:id="rId20"/>
    <p:sldId id="301" r:id="rId21"/>
    <p:sldId id="31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510B"/>
    <a:srgbClr val="FF920D"/>
    <a:srgbClr val="FFAC47"/>
    <a:srgbClr val="FFBD6D"/>
    <a:srgbClr val="9A7232"/>
    <a:srgbClr val="AB7F37"/>
    <a:srgbClr val="C18F3F"/>
    <a:srgbClr val="CA9F5A"/>
    <a:srgbClr val="B3853A"/>
    <a:srgbClr val="017E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12" autoAdjust="0"/>
    <p:restoredTop sz="94660"/>
  </p:normalViewPr>
  <p:slideViewPr>
    <p:cSldViewPr snapToGrid="0">
      <p:cViewPr>
        <p:scale>
          <a:sx n="60" d="100"/>
          <a:sy n="60" d="100"/>
        </p:scale>
        <p:origin x="88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14206018895698"/>
          <c:y val="0"/>
          <c:w val="0.691666666666666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5E8F3D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2A6BA6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BA7FD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57500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578438"/>
              </a:soli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2A6BA6"/>
              </a:solidFill>
              <a:ln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0BA7FD"/>
              </a:solidFill>
              <a:ln>
                <a:noFill/>
              </a:ln>
              <a:effectLst/>
            </c:spPr>
          </c:dPt>
          <c:dLbls>
            <c:numFmt formatCode="General\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German institutional investors</c:v>
                </c:pt>
                <c:pt idx="1">
                  <c:v>UK/Ireland</c:v>
                </c:pt>
                <c:pt idx="2">
                  <c:v>Rest of Europe</c:v>
                </c:pt>
                <c:pt idx="3">
                  <c:v>US/Canada</c:v>
                </c:pt>
                <c:pt idx="4">
                  <c:v>Rest of World</c:v>
                </c:pt>
                <c:pt idx="5">
                  <c:v>Not identified</c:v>
                </c:pt>
                <c:pt idx="6">
                  <c:v>German retail investors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</c:v>
                </c:pt>
                <c:pt idx="1">
                  <c:v>12</c:v>
                </c:pt>
                <c:pt idx="2">
                  <c:v>18</c:v>
                </c:pt>
                <c:pt idx="3">
                  <c:v>16</c:v>
                </c:pt>
                <c:pt idx="4">
                  <c:v>5</c:v>
                </c:pt>
                <c:pt idx="5">
                  <c:v>11</c:v>
                </c:pt>
                <c:pt idx="6">
                  <c:v>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German institutional investors</c:v>
                </c:pt>
                <c:pt idx="1">
                  <c:v>UK/Ireland</c:v>
                </c:pt>
                <c:pt idx="2">
                  <c:v>Rest of Europe</c:v>
                </c:pt>
                <c:pt idx="3">
                  <c:v>US/Canada</c:v>
                </c:pt>
                <c:pt idx="4">
                  <c:v>Rest of World</c:v>
                </c:pt>
                <c:pt idx="5">
                  <c:v>Not identified</c:v>
                </c:pt>
                <c:pt idx="6">
                  <c:v>German retail investors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0294E6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FF4B4B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FECF3B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F0913A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7DB855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0294E6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FF4B4B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FECF3B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F0913A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rgbClr val="7DB855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Sheet1!$A$2:$A$7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15.5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diamond"/>
            <c:size val="10"/>
            <c:spPr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</c:v>
                </c:pt>
                <c:pt idx="1">
                  <c:v>30</c:v>
                </c:pt>
                <c:pt idx="2">
                  <c:v>34</c:v>
                </c:pt>
                <c:pt idx="3">
                  <c:v>42</c:v>
                </c:pt>
                <c:pt idx="4">
                  <c:v>48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rgbClr val="649940"/>
              </a:solidFill>
            </a:ln>
          </c:spPr>
          <c:marker>
            <c:symbol val="square"/>
            <c:size val="10"/>
            <c:spPr>
              <a:solidFill>
                <a:srgbClr val="49702E"/>
              </a:solidFill>
              <a:ln>
                <a:solidFill>
                  <a:srgbClr val="49702E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Sheet1!$A$2:$A$6</c:f>
              <c:strCache>
                <c:ptCount val="5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29</c:v>
                </c:pt>
                <c:pt idx="1">
                  <c:v>28</c:v>
                </c:pt>
                <c:pt idx="2">
                  <c:v>37</c:v>
                </c:pt>
                <c:pt idx="3">
                  <c:v>46</c:v>
                </c:pt>
                <c:pt idx="4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329648"/>
        <c:axId val="233330208"/>
      </c:lineChart>
      <c:catAx>
        <c:axId val="233329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330208"/>
        <c:crosses val="autoZero"/>
        <c:auto val="1"/>
        <c:lblAlgn val="ctr"/>
        <c:lblOffset val="100"/>
        <c:noMultiLvlLbl val="0"/>
      </c:catAx>
      <c:valAx>
        <c:axId val="233330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effectLst/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329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effectLst>
              <a:outerShdw blurRad="76200" dist="38100" dir="5400000" sx="101000" sy="101000" algn="t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381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5C674"/>
              </a:soli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1"/>
            <c:invertIfNegative val="0"/>
            <c:bubble3D val="0"/>
            <c:spPr>
              <a:gradFill>
                <a:gsLst>
                  <a:gs pos="1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5400000" scaled="0"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2"/>
            <c:invertIfNegative val="0"/>
            <c:bubble3D val="0"/>
            <c:spPr>
              <a:gradFill>
                <a:gsLst>
                  <a:gs pos="1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3"/>
            <c:invertIfNegative val="0"/>
            <c:bubble3D val="0"/>
            <c:spPr>
              <a:solidFill>
                <a:srgbClr val="6DA945"/>
              </a:soli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4"/>
            <c:invertIfNegative val="0"/>
            <c:bubble3D val="0"/>
            <c:spPr>
              <a:solidFill>
                <a:srgbClr val="538034"/>
              </a:soli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cat>
            <c:numRef>
              <c:f>Sheet1!$A$2:$A$6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</c:v>
                </c:pt>
                <c:pt idx="1">
                  <c:v>30</c:v>
                </c:pt>
                <c:pt idx="2">
                  <c:v>45</c:v>
                </c:pt>
                <c:pt idx="3">
                  <c:v>37</c:v>
                </c:pt>
                <c:pt idx="4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3332448"/>
        <c:axId val="233333008"/>
        <c:axId val="0"/>
      </c:bar3DChart>
      <c:catAx>
        <c:axId val="233332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333008"/>
        <c:crosses val="autoZero"/>
        <c:auto val="1"/>
        <c:lblAlgn val="ctr"/>
        <c:lblOffset val="100"/>
        <c:noMultiLvlLbl val="0"/>
      </c:catAx>
      <c:valAx>
        <c:axId val="233333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33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pPr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Sheet1!$A$2:$A$10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7</c:v>
                </c:pt>
                <c:pt idx="2">
                  <c:v>10</c:v>
                </c:pt>
                <c:pt idx="3">
                  <c:v>15</c:v>
                </c:pt>
                <c:pt idx="4">
                  <c:v>25</c:v>
                </c:pt>
                <c:pt idx="5">
                  <c:v>35</c:v>
                </c:pt>
                <c:pt idx="6">
                  <c:v>26</c:v>
                </c:pt>
                <c:pt idx="7">
                  <c:v>10</c:v>
                </c:pt>
                <c:pt idx="8">
                  <c:v>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651552"/>
        <c:axId val="233652112"/>
      </c:lineChart>
      <c:catAx>
        <c:axId val="233651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652112"/>
        <c:crosses val="autoZero"/>
        <c:auto val="1"/>
        <c:lblAlgn val="ctr"/>
        <c:lblOffset val="100"/>
        <c:noMultiLvlLbl val="0"/>
      </c:catAx>
      <c:valAx>
        <c:axId val="233652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651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1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6200000" scaled="1"/>
              <a:tileRect/>
            </a:gradFill>
            <a:effectLst>
              <a:outerShdw blurRad="76200" dist="38100" dir="5400000" sx="101000" sy="101000" algn="t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38100" h="254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6200000" scaled="1"/>
                <a:tileRect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6200000" scaled="1"/>
                <a:tileRect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6200000" scaled="1"/>
                <a:tileRect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4"/>
            <c:invertIfNegative val="0"/>
            <c:bubble3D val="0"/>
            <c:spPr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6200000" scaled="1"/>
                <a:tileRect/>
              </a:gradFill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</c:v>
                </c:pt>
                <c:pt idx="1">
                  <c:v>15</c:v>
                </c:pt>
                <c:pt idx="2">
                  <c:v>8</c:v>
                </c:pt>
                <c:pt idx="3">
                  <c:v>28</c:v>
                </c:pt>
                <c:pt idx="4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5E913B"/>
                </a:gs>
                <a:gs pos="100000">
                  <a:srgbClr val="7EBA56"/>
                </a:gs>
              </a:gsLst>
              <a:lin ang="5400000" scaled="1"/>
            </a:gradFill>
            <a:effectLst>
              <a:outerShdw blurRad="76200" dist="38100" dir="5400000" sx="102000" sy="102000" algn="t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38100" h="254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5E913B"/>
                  </a:gs>
                  <a:gs pos="100000">
                    <a:srgbClr val="7EBA56"/>
                  </a:gs>
                </a:gsLst>
                <a:lin ang="5400000" scaled="1"/>
                <a:tileRect/>
              </a:gradFill>
              <a:effectLst>
                <a:outerShdw blurRad="76200" dist="38100" dir="5400000" sx="102000" sy="102000" algn="t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 w="38100" h="25400"/>
              </a:sp3d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30</c:v>
                </c:pt>
                <c:pt idx="1">
                  <c:v>32</c:v>
                </c:pt>
                <c:pt idx="2">
                  <c:v>18</c:v>
                </c:pt>
                <c:pt idx="3">
                  <c:v>19</c:v>
                </c:pt>
                <c:pt idx="4">
                  <c:v>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1000">
                  <a:sysClr val="windowText" lastClr="000000">
                    <a:lumMod val="50000"/>
                    <a:lumOff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0"/>
            </a:gradFill>
            <a:effectLst>
              <a:outerShdw blurRad="76200" dist="38100" dir="5400000" sx="101000" sy="101000" algn="t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>
              <a:bevelT w="38100" h="254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42</c:v>
                </c:pt>
                <c:pt idx="1">
                  <c:v>10</c:v>
                </c:pt>
                <c:pt idx="2">
                  <c:v>33</c:v>
                </c:pt>
                <c:pt idx="3">
                  <c:v>39</c:v>
                </c:pt>
                <c:pt idx="4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shape val="cylinder"/>
        <c:axId val="233655472"/>
        <c:axId val="233656032"/>
        <c:axId val="0"/>
      </c:bar3DChart>
      <c:catAx>
        <c:axId val="233655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656032"/>
        <c:crosses val="autoZero"/>
        <c:auto val="1"/>
        <c:lblAlgn val="ctr"/>
        <c:lblOffset val="100"/>
        <c:noMultiLvlLbl val="0"/>
      </c:catAx>
      <c:valAx>
        <c:axId val="233656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36554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7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75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171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686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99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33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15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29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033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39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53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554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203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238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4056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497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051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424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407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119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3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682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23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972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1494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0F208-4E8F-4831-AF7F-1AC258DF41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6AACF-628C-495B-9CD1-FD933874ECF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39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7165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2520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38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09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1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7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6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9EB02-4E56-44E0-9CDB-F558C48519DC}" type="datetimeFigureOut">
              <a:rPr lang="en-US" smtClean="0"/>
              <a:t>6/3/2014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3E53E-4ECF-4F5B-96D9-405815AA5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18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D399-B18A-4FB4-8CC4-263A0B60C64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68230-ACDE-442F-AAC3-51B9EA2A7E3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0F208-4E8F-4831-AF7F-1AC258DF410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6/3/2014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6AACF-628C-495B-9CD1-FD933874ECF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9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1122" y="5196374"/>
            <a:ext cx="70326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gradFill flip="none" rotWithShape="1">
                  <a:gsLst>
                    <a:gs pos="93000">
                      <a:schemeClr val="bg1"/>
                    </a:gs>
                    <a:gs pos="48000">
                      <a:srgbClr val="FFFF00"/>
                    </a:gs>
                    <a:gs pos="0">
                      <a:srgbClr val="B08200"/>
                    </a:gs>
                  </a:gsLst>
                  <a:lin ang="16200000" scaled="1"/>
                  <a:tileRect/>
                </a:gradFill>
                <a:effectLst>
                  <a:reflection stA="24000" endPos="36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Shareholder Meeting</a:t>
            </a:r>
            <a:endParaRPr lang="en-US" sz="5400" b="1" dirty="0">
              <a:gradFill flip="none" rotWithShape="1">
                <a:gsLst>
                  <a:gs pos="93000">
                    <a:schemeClr val="bg1"/>
                  </a:gs>
                  <a:gs pos="48000">
                    <a:srgbClr val="FFFF00"/>
                  </a:gs>
                  <a:gs pos="0">
                    <a:srgbClr val="B08200"/>
                  </a:gs>
                </a:gsLst>
                <a:lin ang="16200000" scaled="1"/>
                <a:tileRect/>
              </a:gradFill>
              <a:effectLst>
                <a:reflection stA="24000" endPos="36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-60000">
            <a:off x="1283416" y="719183"/>
            <a:ext cx="162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-300000">
            <a:off x="1645821" y="1365779"/>
            <a:ext cx="104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Shareholder Meeting 2014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80000">
            <a:off x="6264991" y="739316"/>
            <a:ext cx="162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80000">
            <a:off x="6557905" y="1444726"/>
            <a:ext cx="104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Shareholder Meeting 2014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-60000">
            <a:off x="3749126" y="1648644"/>
            <a:ext cx="16211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15905" y="1549764"/>
            <a:ext cx="5458954" cy="5289114"/>
            <a:chOff x="2102772" y="1827705"/>
            <a:chExt cx="4885220" cy="473323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15" name="Freeform 214"/>
            <p:cNvSpPr/>
            <p:nvPr/>
          </p:nvSpPr>
          <p:spPr>
            <a:xfrm>
              <a:off x="2877270" y="5071782"/>
              <a:ext cx="1363939" cy="1308494"/>
            </a:xfrm>
            <a:custGeom>
              <a:avLst/>
              <a:gdLst>
                <a:gd name="connsiteX0" fmla="*/ 628136 w 1408761"/>
                <a:gd name="connsiteY0" fmla="*/ 0 h 1308494"/>
                <a:gd name="connsiteX1" fmla="*/ 602065 w 1408761"/>
                <a:gd name="connsiteY1" fmla="*/ 24403 h 1308494"/>
                <a:gd name="connsiteX2" fmla="*/ 608937 w 1408761"/>
                <a:gd name="connsiteY2" fmla="*/ 33593 h 1308494"/>
                <a:gd name="connsiteX3" fmla="*/ 1308565 w 1408761"/>
                <a:gd name="connsiteY3" fmla="*/ 504088 h 1308494"/>
                <a:gd name="connsiteX4" fmla="*/ 1408761 w 1408761"/>
                <a:gd name="connsiteY4" fmla="*/ 529851 h 1308494"/>
                <a:gd name="connsiteX5" fmla="*/ 1214623 w 1408761"/>
                <a:gd name="connsiteY5" fmla="*/ 1308494 h 1308494"/>
                <a:gd name="connsiteX6" fmla="*/ 1069701 w 1408761"/>
                <a:gd name="connsiteY6" fmla="*/ 1271231 h 1308494"/>
                <a:gd name="connsiteX7" fmla="*/ 97968 w 1408761"/>
                <a:gd name="connsiteY7" fmla="*/ 667225 h 1308494"/>
                <a:gd name="connsiteX8" fmla="*/ 15085 w 1408761"/>
                <a:gd name="connsiteY8" fmla="*/ 573817 h 1308494"/>
                <a:gd name="connsiteX9" fmla="*/ 0 w 1408761"/>
                <a:gd name="connsiteY9" fmla="*/ 587936 h 1308494"/>
                <a:gd name="connsiteX10" fmla="*/ 236764 w 1408761"/>
                <a:gd name="connsiteY10" fmla="*/ 211379 h 1308494"/>
                <a:gd name="connsiteX0" fmla="*/ 613051 w 1393676"/>
                <a:gd name="connsiteY0" fmla="*/ 0 h 1308494"/>
                <a:gd name="connsiteX1" fmla="*/ 586980 w 1393676"/>
                <a:gd name="connsiteY1" fmla="*/ 24403 h 1308494"/>
                <a:gd name="connsiteX2" fmla="*/ 593852 w 1393676"/>
                <a:gd name="connsiteY2" fmla="*/ 33593 h 1308494"/>
                <a:gd name="connsiteX3" fmla="*/ 1293480 w 1393676"/>
                <a:gd name="connsiteY3" fmla="*/ 504088 h 1308494"/>
                <a:gd name="connsiteX4" fmla="*/ 1393676 w 1393676"/>
                <a:gd name="connsiteY4" fmla="*/ 529851 h 1308494"/>
                <a:gd name="connsiteX5" fmla="*/ 1199538 w 1393676"/>
                <a:gd name="connsiteY5" fmla="*/ 1308494 h 1308494"/>
                <a:gd name="connsiteX6" fmla="*/ 1054616 w 1393676"/>
                <a:gd name="connsiteY6" fmla="*/ 1271231 h 1308494"/>
                <a:gd name="connsiteX7" fmla="*/ 82883 w 1393676"/>
                <a:gd name="connsiteY7" fmla="*/ 667225 h 1308494"/>
                <a:gd name="connsiteX8" fmla="*/ 0 w 1393676"/>
                <a:gd name="connsiteY8" fmla="*/ 573817 h 1308494"/>
                <a:gd name="connsiteX9" fmla="*/ 221679 w 1393676"/>
                <a:gd name="connsiteY9" fmla="*/ 211379 h 1308494"/>
                <a:gd name="connsiteX10" fmla="*/ 613051 w 1393676"/>
                <a:gd name="connsiteY10" fmla="*/ 0 h 1308494"/>
                <a:gd name="connsiteX0" fmla="*/ 583314 w 1363939"/>
                <a:gd name="connsiteY0" fmla="*/ 0 h 1308494"/>
                <a:gd name="connsiteX1" fmla="*/ 557243 w 1363939"/>
                <a:gd name="connsiteY1" fmla="*/ 24403 h 1308494"/>
                <a:gd name="connsiteX2" fmla="*/ 564115 w 1363939"/>
                <a:gd name="connsiteY2" fmla="*/ 33593 h 1308494"/>
                <a:gd name="connsiteX3" fmla="*/ 1263743 w 1363939"/>
                <a:gd name="connsiteY3" fmla="*/ 504088 h 1308494"/>
                <a:gd name="connsiteX4" fmla="*/ 1363939 w 1363939"/>
                <a:gd name="connsiteY4" fmla="*/ 529851 h 1308494"/>
                <a:gd name="connsiteX5" fmla="*/ 1169801 w 1363939"/>
                <a:gd name="connsiteY5" fmla="*/ 1308494 h 1308494"/>
                <a:gd name="connsiteX6" fmla="*/ 1024879 w 1363939"/>
                <a:gd name="connsiteY6" fmla="*/ 1271231 h 1308494"/>
                <a:gd name="connsiteX7" fmla="*/ 53146 w 1363939"/>
                <a:gd name="connsiteY7" fmla="*/ 667225 h 1308494"/>
                <a:gd name="connsiteX8" fmla="*/ 0 w 1363939"/>
                <a:gd name="connsiteY8" fmla="*/ 607271 h 1308494"/>
                <a:gd name="connsiteX9" fmla="*/ 191942 w 1363939"/>
                <a:gd name="connsiteY9" fmla="*/ 211379 h 1308494"/>
                <a:gd name="connsiteX10" fmla="*/ 583314 w 1363939"/>
                <a:gd name="connsiteY10" fmla="*/ 0 h 130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3939" h="1308494">
                  <a:moveTo>
                    <a:pt x="583314" y="0"/>
                  </a:moveTo>
                  <a:lnTo>
                    <a:pt x="557243" y="24403"/>
                  </a:lnTo>
                  <a:lnTo>
                    <a:pt x="564115" y="33593"/>
                  </a:lnTo>
                  <a:cubicBezTo>
                    <a:pt x="744490" y="252157"/>
                    <a:pt x="986597" y="417887"/>
                    <a:pt x="1263743" y="504088"/>
                  </a:cubicBezTo>
                  <a:lnTo>
                    <a:pt x="1363939" y="529851"/>
                  </a:lnTo>
                  <a:lnTo>
                    <a:pt x="1169801" y="1308494"/>
                  </a:lnTo>
                  <a:lnTo>
                    <a:pt x="1024879" y="1271231"/>
                  </a:lnTo>
                  <a:cubicBezTo>
                    <a:pt x="650327" y="1154734"/>
                    <a:pt x="317209" y="944191"/>
                    <a:pt x="53146" y="667225"/>
                  </a:cubicBezTo>
                  <a:lnTo>
                    <a:pt x="0" y="607271"/>
                  </a:lnTo>
                  <a:lnTo>
                    <a:pt x="191942" y="211379"/>
                  </a:lnTo>
                  <a:lnTo>
                    <a:pt x="583314" y="0"/>
                  </a:lnTo>
                  <a:close/>
                </a:path>
              </a:pathLst>
            </a:custGeom>
            <a:solidFill>
              <a:srgbClr val="6BA24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3692536" y="3279913"/>
              <a:ext cx="1774274" cy="17742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Freeform 203"/>
            <p:cNvSpPr/>
            <p:nvPr/>
          </p:nvSpPr>
          <p:spPr>
            <a:xfrm rot="5160000">
              <a:off x="3243057" y="1772498"/>
              <a:ext cx="1121685" cy="1453062"/>
            </a:xfrm>
            <a:custGeom>
              <a:avLst/>
              <a:gdLst>
                <a:gd name="connsiteX0" fmla="*/ 0 w 1148231"/>
                <a:gd name="connsiteY0" fmla="*/ 113123 h 1453062"/>
                <a:gd name="connsiteX1" fmla="*/ 430181 w 1148231"/>
                <a:gd name="connsiteY1" fmla="*/ 0 h 1453062"/>
                <a:gd name="connsiteX2" fmla="*/ 860362 w 1148231"/>
                <a:gd name="connsiteY2" fmla="*/ 113123 h 1453062"/>
                <a:gd name="connsiteX3" fmla="*/ 831071 w 1148231"/>
                <a:gd name="connsiteY3" fmla="*/ 113123 h 1453062"/>
                <a:gd name="connsiteX4" fmla="*/ 830994 w 1148231"/>
                <a:gd name="connsiteY4" fmla="*/ 117090 h 1453062"/>
                <a:gd name="connsiteX5" fmla="*/ 1104492 w 1148231"/>
                <a:gd name="connsiteY5" fmla="*/ 925639 h 1453062"/>
                <a:gd name="connsiteX6" fmla="*/ 1148231 w 1148231"/>
                <a:gd name="connsiteY6" fmla="*/ 981088 h 1453062"/>
                <a:gd name="connsiteX7" fmla="*/ 498614 w 1148231"/>
                <a:gd name="connsiteY7" fmla="*/ 1453062 h 1453062"/>
                <a:gd name="connsiteX8" fmla="*/ 450529 w 1148231"/>
                <a:gd name="connsiteY8" fmla="*/ 1392103 h 1453062"/>
                <a:gd name="connsiteX9" fmla="*/ 28102 w 1148231"/>
                <a:gd name="connsiteY9" fmla="*/ 143276 h 1453062"/>
                <a:gd name="connsiteX10" fmla="*/ 28686 w 1148231"/>
                <a:gd name="connsiteY10" fmla="*/ 113123 h 1453062"/>
                <a:gd name="connsiteX0" fmla="*/ 0 w 1148231"/>
                <a:gd name="connsiteY0" fmla="*/ 113123 h 1453062"/>
                <a:gd name="connsiteX1" fmla="*/ 430181 w 1148231"/>
                <a:gd name="connsiteY1" fmla="*/ 0 h 1453062"/>
                <a:gd name="connsiteX2" fmla="*/ 860362 w 1148231"/>
                <a:gd name="connsiteY2" fmla="*/ 113123 h 1453062"/>
                <a:gd name="connsiteX3" fmla="*/ 831071 w 1148231"/>
                <a:gd name="connsiteY3" fmla="*/ 113123 h 1453062"/>
                <a:gd name="connsiteX4" fmla="*/ 830994 w 1148231"/>
                <a:gd name="connsiteY4" fmla="*/ 117090 h 1453062"/>
                <a:gd name="connsiteX5" fmla="*/ 1104492 w 1148231"/>
                <a:gd name="connsiteY5" fmla="*/ 925639 h 1453062"/>
                <a:gd name="connsiteX6" fmla="*/ 1148231 w 1148231"/>
                <a:gd name="connsiteY6" fmla="*/ 981088 h 1453062"/>
                <a:gd name="connsiteX7" fmla="*/ 498614 w 1148231"/>
                <a:gd name="connsiteY7" fmla="*/ 1453062 h 1453062"/>
                <a:gd name="connsiteX8" fmla="*/ 450529 w 1148231"/>
                <a:gd name="connsiteY8" fmla="*/ 1392103 h 1453062"/>
                <a:gd name="connsiteX9" fmla="*/ 28102 w 1148231"/>
                <a:gd name="connsiteY9" fmla="*/ 143276 h 1453062"/>
                <a:gd name="connsiteX10" fmla="*/ 28686 w 1148231"/>
                <a:gd name="connsiteY10" fmla="*/ 113123 h 1453062"/>
                <a:gd name="connsiteX11" fmla="*/ 0 w 1148231"/>
                <a:gd name="connsiteY11" fmla="*/ 113123 h 1453062"/>
                <a:gd name="connsiteX0" fmla="*/ 40746 w 1188977"/>
                <a:gd name="connsiteY0" fmla="*/ 113123 h 1453062"/>
                <a:gd name="connsiteX1" fmla="*/ 470927 w 1188977"/>
                <a:gd name="connsiteY1" fmla="*/ 0 h 1453062"/>
                <a:gd name="connsiteX2" fmla="*/ 901108 w 1188977"/>
                <a:gd name="connsiteY2" fmla="*/ 113123 h 1453062"/>
                <a:gd name="connsiteX3" fmla="*/ 871817 w 1188977"/>
                <a:gd name="connsiteY3" fmla="*/ 113123 h 1453062"/>
                <a:gd name="connsiteX4" fmla="*/ 871740 w 1188977"/>
                <a:gd name="connsiteY4" fmla="*/ 117090 h 1453062"/>
                <a:gd name="connsiteX5" fmla="*/ 1145238 w 1188977"/>
                <a:gd name="connsiteY5" fmla="*/ 925639 h 1453062"/>
                <a:gd name="connsiteX6" fmla="*/ 1188977 w 1188977"/>
                <a:gd name="connsiteY6" fmla="*/ 981088 h 1453062"/>
                <a:gd name="connsiteX7" fmla="*/ 539360 w 1188977"/>
                <a:gd name="connsiteY7" fmla="*/ 1453062 h 1453062"/>
                <a:gd name="connsiteX8" fmla="*/ 491275 w 1188977"/>
                <a:gd name="connsiteY8" fmla="*/ 1392103 h 1453062"/>
                <a:gd name="connsiteX9" fmla="*/ 68848 w 1188977"/>
                <a:gd name="connsiteY9" fmla="*/ 143276 h 1453062"/>
                <a:gd name="connsiteX10" fmla="*/ 40746 w 1188977"/>
                <a:gd name="connsiteY10" fmla="*/ 113123 h 1453062"/>
                <a:gd name="connsiteX0" fmla="*/ 40746 w 1188977"/>
                <a:gd name="connsiteY0" fmla="*/ 113123 h 1453062"/>
                <a:gd name="connsiteX1" fmla="*/ 470927 w 1188977"/>
                <a:gd name="connsiteY1" fmla="*/ 0 h 1453062"/>
                <a:gd name="connsiteX2" fmla="*/ 901108 w 1188977"/>
                <a:gd name="connsiteY2" fmla="*/ 113123 h 1453062"/>
                <a:gd name="connsiteX3" fmla="*/ 871817 w 1188977"/>
                <a:gd name="connsiteY3" fmla="*/ 113123 h 1453062"/>
                <a:gd name="connsiteX4" fmla="*/ 871740 w 1188977"/>
                <a:gd name="connsiteY4" fmla="*/ 117090 h 1453062"/>
                <a:gd name="connsiteX5" fmla="*/ 1145238 w 1188977"/>
                <a:gd name="connsiteY5" fmla="*/ 925639 h 1453062"/>
                <a:gd name="connsiteX6" fmla="*/ 1188977 w 1188977"/>
                <a:gd name="connsiteY6" fmla="*/ 981088 h 1453062"/>
                <a:gd name="connsiteX7" fmla="*/ 539360 w 1188977"/>
                <a:gd name="connsiteY7" fmla="*/ 1453062 h 1453062"/>
                <a:gd name="connsiteX8" fmla="*/ 491275 w 1188977"/>
                <a:gd name="connsiteY8" fmla="*/ 1392103 h 1453062"/>
                <a:gd name="connsiteX9" fmla="*/ 68848 w 1188977"/>
                <a:gd name="connsiteY9" fmla="*/ 143276 h 1453062"/>
                <a:gd name="connsiteX10" fmla="*/ 40746 w 1188977"/>
                <a:gd name="connsiteY10" fmla="*/ 113123 h 1453062"/>
                <a:gd name="connsiteX0" fmla="*/ 33 w 1120162"/>
                <a:gd name="connsiteY0" fmla="*/ 157854 h 1467640"/>
                <a:gd name="connsiteX1" fmla="*/ 402112 w 1120162"/>
                <a:gd name="connsiteY1" fmla="*/ 14578 h 1467640"/>
                <a:gd name="connsiteX2" fmla="*/ 832293 w 1120162"/>
                <a:gd name="connsiteY2" fmla="*/ 127701 h 1467640"/>
                <a:gd name="connsiteX3" fmla="*/ 803002 w 1120162"/>
                <a:gd name="connsiteY3" fmla="*/ 127701 h 1467640"/>
                <a:gd name="connsiteX4" fmla="*/ 802925 w 1120162"/>
                <a:gd name="connsiteY4" fmla="*/ 131668 h 1467640"/>
                <a:gd name="connsiteX5" fmla="*/ 1076423 w 1120162"/>
                <a:gd name="connsiteY5" fmla="*/ 940217 h 1467640"/>
                <a:gd name="connsiteX6" fmla="*/ 1120162 w 1120162"/>
                <a:gd name="connsiteY6" fmla="*/ 995666 h 1467640"/>
                <a:gd name="connsiteX7" fmla="*/ 470545 w 1120162"/>
                <a:gd name="connsiteY7" fmla="*/ 1467640 h 1467640"/>
                <a:gd name="connsiteX8" fmla="*/ 422460 w 1120162"/>
                <a:gd name="connsiteY8" fmla="*/ 1406681 h 1467640"/>
                <a:gd name="connsiteX9" fmla="*/ 33 w 1120162"/>
                <a:gd name="connsiteY9" fmla="*/ 157854 h 1467640"/>
                <a:gd name="connsiteX0" fmla="*/ 31 w 1121716"/>
                <a:gd name="connsiteY0" fmla="*/ 172133 h 1459670"/>
                <a:gd name="connsiteX1" fmla="*/ 403666 w 1121716"/>
                <a:gd name="connsiteY1" fmla="*/ 6608 h 1459670"/>
                <a:gd name="connsiteX2" fmla="*/ 833847 w 1121716"/>
                <a:gd name="connsiteY2" fmla="*/ 119731 h 1459670"/>
                <a:gd name="connsiteX3" fmla="*/ 804556 w 1121716"/>
                <a:gd name="connsiteY3" fmla="*/ 119731 h 1459670"/>
                <a:gd name="connsiteX4" fmla="*/ 804479 w 1121716"/>
                <a:gd name="connsiteY4" fmla="*/ 123698 h 1459670"/>
                <a:gd name="connsiteX5" fmla="*/ 1077977 w 1121716"/>
                <a:gd name="connsiteY5" fmla="*/ 932247 h 1459670"/>
                <a:gd name="connsiteX6" fmla="*/ 1121716 w 1121716"/>
                <a:gd name="connsiteY6" fmla="*/ 987696 h 1459670"/>
                <a:gd name="connsiteX7" fmla="*/ 472099 w 1121716"/>
                <a:gd name="connsiteY7" fmla="*/ 1459670 h 1459670"/>
                <a:gd name="connsiteX8" fmla="*/ 424014 w 1121716"/>
                <a:gd name="connsiteY8" fmla="*/ 1398711 h 1459670"/>
                <a:gd name="connsiteX9" fmla="*/ 31 w 1121716"/>
                <a:gd name="connsiteY9" fmla="*/ 172133 h 1459670"/>
                <a:gd name="connsiteX0" fmla="*/ 0 w 1121685"/>
                <a:gd name="connsiteY0" fmla="*/ 165525 h 1453062"/>
                <a:gd name="connsiteX1" fmla="*/ 403635 w 1121685"/>
                <a:gd name="connsiteY1" fmla="*/ 0 h 1453062"/>
                <a:gd name="connsiteX2" fmla="*/ 833816 w 1121685"/>
                <a:gd name="connsiteY2" fmla="*/ 113123 h 1453062"/>
                <a:gd name="connsiteX3" fmla="*/ 804525 w 1121685"/>
                <a:gd name="connsiteY3" fmla="*/ 113123 h 1453062"/>
                <a:gd name="connsiteX4" fmla="*/ 804448 w 1121685"/>
                <a:gd name="connsiteY4" fmla="*/ 117090 h 1453062"/>
                <a:gd name="connsiteX5" fmla="*/ 1077946 w 1121685"/>
                <a:gd name="connsiteY5" fmla="*/ 925639 h 1453062"/>
                <a:gd name="connsiteX6" fmla="*/ 1121685 w 1121685"/>
                <a:gd name="connsiteY6" fmla="*/ 981088 h 1453062"/>
                <a:gd name="connsiteX7" fmla="*/ 472068 w 1121685"/>
                <a:gd name="connsiteY7" fmla="*/ 1453062 h 1453062"/>
                <a:gd name="connsiteX8" fmla="*/ 423983 w 1121685"/>
                <a:gd name="connsiteY8" fmla="*/ 1392103 h 1453062"/>
                <a:gd name="connsiteX9" fmla="*/ 0 w 1121685"/>
                <a:gd name="connsiteY9" fmla="*/ 165525 h 1453062"/>
                <a:gd name="connsiteX0" fmla="*/ 0 w 1121685"/>
                <a:gd name="connsiteY0" fmla="*/ 165525 h 1453062"/>
                <a:gd name="connsiteX1" fmla="*/ 403635 w 1121685"/>
                <a:gd name="connsiteY1" fmla="*/ 0 h 1453062"/>
                <a:gd name="connsiteX2" fmla="*/ 833816 w 1121685"/>
                <a:gd name="connsiteY2" fmla="*/ 113123 h 1453062"/>
                <a:gd name="connsiteX3" fmla="*/ 804525 w 1121685"/>
                <a:gd name="connsiteY3" fmla="*/ 113123 h 1453062"/>
                <a:gd name="connsiteX4" fmla="*/ 804448 w 1121685"/>
                <a:gd name="connsiteY4" fmla="*/ 117090 h 1453062"/>
                <a:gd name="connsiteX5" fmla="*/ 1077946 w 1121685"/>
                <a:gd name="connsiteY5" fmla="*/ 925639 h 1453062"/>
                <a:gd name="connsiteX6" fmla="*/ 1121685 w 1121685"/>
                <a:gd name="connsiteY6" fmla="*/ 981088 h 1453062"/>
                <a:gd name="connsiteX7" fmla="*/ 472068 w 1121685"/>
                <a:gd name="connsiteY7" fmla="*/ 1453062 h 1453062"/>
                <a:gd name="connsiteX8" fmla="*/ 423983 w 1121685"/>
                <a:gd name="connsiteY8" fmla="*/ 1392103 h 1453062"/>
                <a:gd name="connsiteX9" fmla="*/ 0 w 1121685"/>
                <a:gd name="connsiteY9" fmla="*/ 165525 h 1453062"/>
                <a:gd name="connsiteX0" fmla="*/ 0 w 1121685"/>
                <a:gd name="connsiteY0" fmla="*/ 165525 h 1453062"/>
                <a:gd name="connsiteX1" fmla="*/ 403635 w 1121685"/>
                <a:gd name="connsiteY1" fmla="*/ 0 h 1453062"/>
                <a:gd name="connsiteX2" fmla="*/ 833816 w 1121685"/>
                <a:gd name="connsiteY2" fmla="*/ 113123 h 1453062"/>
                <a:gd name="connsiteX3" fmla="*/ 804525 w 1121685"/>
                <a:gd name="connsiteY3" fmla="*/ 113123 h 1453062"/>
                <a:gd name="connsiteX4" fmla="*/ 804448 w 1121685"/>
                <a:gd name="connsiteY4" fmla="*/ 117090 h 1453062"/>
                <a:gd name="connsiteX5" fmla="*/ 1077946 w 1121685"/>
                <a:gd name="connsiteY5" fmla="*/ 925639 h 1453062"/>
                <a:gd name="connsiteX6" fmla="*/ 1121685 w 1121685"/>
                <a:gd name="connsiteY6" fmla="*/ 981088 h 1453062"/>
                <a:gd name="connsiteX7" fmla="*/ 472068 w 1121685"/>
                <a:gd name="connsiteY7" fmla="*/ 1453062 h 1453062"/>
                <a:gd name="connsiteX8" fmla="*/ 423983 w 1121685"/>
                <a:gd name="connsiteY8" fmla="*/ 1392103 h 1453062"/>
                <a:gd name="connsiteX9" fmla="*/ 0 w 1121685"/>
                <a:gd name="connsiteY9" fmla="*/ 165525 h 1453062"/>
                <a:gd name="connsiteX0" fmla="*/ 0 w 1121685"/>
                <a:gd name="connsiteY0" fmla="*/ 165525 h 1453062"/>
                <a:gd name="connsiteX1" fmla="*/ 403635 w 1121685"/>
                <a:gd name="connsiteY1" fmla="*/ 0 h 1453062"/>
                <a:gd name="connsiteX2" fmla="*/ 833816 w 1121685"/>
                <a:gd name="connsiteY2" fmla="*/ 113123 h 1453062"/>
                <a:gd name="connsiteX3" fmla="*/ 804525 w 1121685"/>
                <a:gd name="connsiteY3" fmla="*/ 113123 h 1453062"/>
                <a:gd name="connsiteX4" fmla="*/ 804448 w 1121685"/>
                <a:gd name="connsiteY4" fmla="*/ 117090 h 1453062"/>
                <a:gd name="connsiteX5" fmla="*/ 1077946 w 1121685"/>
                <a:gd name="connsiteY5" fmla="*/ 925639 h 1453062"/>
                <a:gd name="connsiteX6" fmla="*/ 1121685 w 1121685"/>
                <a:gd name="connsiteY6" fmla="*/ 981088 h 1453062"/>
                <a:gd name="connsiteX7" fmla="*/ 472068 w 1121685"/>
                <a:gd name="connsiteY7" fmla="*/ 1453062 h 1453062"/>
                <a:gd name="connsiteX8" fmla="*/ 423983 w 1121685"/>
                <a:gd name="connsiteY8" fmla="*/ 1392103 h 1453062"/>
                <a:gd name="connsiteX9" fmla="*/ 0 w 1121685"/>
                <a:gd name="connsiteY9" fmla="*/ 165525 h 145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1685" h="1453062">
                  <a:moveTo>
                    <a:pt x="0" y="165525"/>
                  </a:moveTo>
                  <a:cubicBezTo>
                    <a:pt x="164481" y="90567"/>
                    <a:pt x="230334" y="73404"/>
                    <a:pt x="403635" y="0"/>
                  </a:cubicBezTo>
                  <a:lnTo>
                    <a:pt x="833816" y="113123"/>
                  </a:lnTo>
                  <a:lnTo>
                    <a:pt x="804525" y="113123"/>
                  </a:lnTo>
                  <a:cubicBezTo>
                    <a:pt x="804499" y="114445"/>
                    <a:pt x="804474" y="115768"/>
                    <a:pt x="804448" y="117090"/>
                  </a:cubicBezTo>
                  <a:cubicBezTo>
                    <a:pt x="813836" y="416012"/>
                    <a:pt x="913257" y="695026"/>
                    <a:pt x="1077946" y="925639"/>
                  </a:cubicBezTo>
                  <a:lnTo>
                    <a:pt x="1121685" y="981088"/>
                  </a:lnTo>
                  <a:lnTo>
                    <a:pt x="472068" y="1453062"/>
                  </a:lnTo>
                  <a:lnTo>
                    <a:pt x="423983" y="1392103"/>
                  </a:lnTo>
                  <a:cubicBezTo>
                    <a:pt x="169616" y="1035914"/>
                    <a:pt x="14500" y="627218"/>
                    <a:pt x="0" y="165525"/>
                  </a:cubicBezTo>
                  <a:close/>
                </a:path>
              </a:pathLst>
            </a:custGeom>
            <a:solidFill>
              <a:srgbClr val="F9D15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Freeform 207"/>
            <p:cNvSpPr/>
            <p:nvPr/>
          </p:nvSpPr>
          <p:spPr>
            <a:xfrm rot="2820000">
              <a:off x="2293595" y="2674519"/>
              <a:ext cx="1184697" cy="1566343"/>
            </a:xfrm>
            <a:custGeom>
              <a:avLst/>
              <a:gdLst>
                <a:gd name="connsiteX0" fmla="*/ 0 w 1225814"/>
                <a:gd name="connsiteY0" fmla="*/ 113123 h 1566343"/>
                <a:gd name="connsiteX1" fmla="*/ 430181 w 1225814"/>
                <a:gd name="connsiteY1" fmla="*/ 0 h 1566343"/>
                <a:gd name="connsiteX2" fmla="*/ 860362 w 1225814"/>
                <a:gd name="connsiteY2" fmla="*/ 113123 h 1566343"/>
                <a:gd name="connsiteX3" fmla="*/ 835704 w 1225814"/>
                <a:gd name="connsiteY3" fmla="*/ 113123 h 1566343"/>
                <a:gd name="connsiteX4" fmla="*/ 842622 w 1225814"/>
                <a:gd name="connsiteY4" fmla="*/ 203220 h 1566343"/>
                <a:gd name="connsiteX5" fmla="*/ 1196224 w 1225814"/>
                <a:gd name="connsiteY5" fmla="*/ 998655 h 1566343"/>
                <a:gd name="connsiteX6" fmla="*/ 1225814 w 1225814"/>
                <a:gd name="connsiteY6" fmla="*/ 1029179 h 1566343"/>
                <a:gd name="connsiteX7" fmla="*/ 629234 w 1225814"/>
                <a:gd name="connsiteY7" fmla="*/ 1566343 h 1566343"/>
                <a:gd name="connsiteX8" fmla="*/ 591168 w 1225814"/>
                <a:gd name="connsiteY8" fmla="*/ 1527074 h 1566343"/>
                <a:gd name="connsiteX9" fmla="*/ 45021 w 1225814"/>
                <a:gd name="connsiteY9" fmla="*/ 298504 h 1566343"/>
                <a:gd name="connsiteX10" fmla="*/ 30783 w 1225814"/>
                <a:gd name="connsiteY10" fmla="*/ 113123 h 1566343"/>
                <a:gd name="connsiteX0" fmla="*/ 0 w 1225814"/>
                <a:gd name="connsiteY0" fmla="*/ 113123 h 1566343"/>
                <a:gd name="connsiteX1" fmla="*/ 430181 w 1225814"/>
                <a:gd name="connsiteY1" fmla="*/ 0 h 1566343"/>
                <a:gd name="connsiteX2" fmla="*/ 860362 w 1225814"/>
                <a:gd name="connsiteY2" fmla="*/ 113123 h 1566343"/>
                <a:gd name="connsiteX3" fmla="*/ 835704 w 1225814"/>
                <a:gd name="connsiteY3" fmla="*/ 113123 h 1566343"/>
                <a:gd name="connsiteX4" fmla="*/ 842622 w 1225814"/>
                <a:gd name="connsiteY4" fmla="*/ 203220 h 1566343"/>
                <a:gd name="connsiteX5" fmla="*/ 1196224 w 1225814"/>
                <a:gd name="connsiteY5" fmla="*/ 998655 h 1566343"/>
                <a:gd name="connsiteX6" fmla="*/ 1225814 w 1225814"/>
                <a:gd name="connsiteY6" fmla="*/ 1029179 h 1566343"/>
                <a:gd name="connsiteX7" fmla="*/ 629234 w 1225814"/>
                <a:gd name="connsiteY7" fmla="*/ 1566343 h 1566343"/>
                <a:gd name="connsiteX8" fmla="*/ 591168 w 1225814"/>
                <a:gd name="connsiteY8" fmla="*/ 1527074 h 1566343"/>
                <a:gd name="connsiteX9" fmla="*/ 45021 w 1225814"/>
                <a:gd name="connsiteY9" fmla="*/ 298504 h 1566343"/>
                <a:gd name="connsiteX10" fmla="*/ 46211 w 1225814"/>
                <a:gd name="connsiteY10" fmla="*/ 178334 h 1566343"/>
                <a:gd name="connsiteX11" fmla="*/ 0 w 1225814"/>
                <a:gd name="connsiteY11" fmla="*/ 113123 h 1566343"/>
                <a:gd name="connsiteX0" fmla="*/ 0 w 1225814"/>
                <a:gd name="connsiteY0" fmla="*/ 113123 h 1566343"/>
                <a:gd name="connsiteX1" fmla="*/ 430181 w 1225814"/>
                <a:gd name="connsiteY1" fmla="*/ 0 h 1566343"/>
                <a:gd name="connsiteX2" fmla="*/ 860362 w 1225814"/>
                <a:gd name="connsiteY2" fmla="*/ 113123 h 1566343"/>
                <a:gd name="connsiteX3" fmla="*/ 835704 w 1225814"/>
                <a:gd name="connsiteY3" fmla="*/ 113123 h 1566343"/>
                <a:gd name="connsiteX4" fmla="*/ 842622 w 1225814"/>
                <a:gd name="connsiteY4" fmla="*/ 203220 h 1566343"/>
                <a:gd name="connsiteX5" fmla="*/ 1196224 w 1225814"/>
                <a:gd name="connsiteY5" fmla="*/ 998655 h 1566343"/>
                <a:gd name="connsiteX6" fmla="*/ 1225814 w 1225814"/>
                <a:gd name="connsiteY6" fmla="*/ 1029179 h 1566343"/>
                <a:gd name="connsiteX7" fmla="*/ 629234 w 1225814"/>
                <a:gd name="connsiteY7" fmla="*/ 1566343 h 1566343"/>
                <a:gd name="connsiteX8" fmla="*/ 591168 w 1225814"/>
                <a:gd name="connsiteY8" fmla="*/ 1527074 h 1566343"/>
                <a:gd name="connsiteX9" fmla="*/ 45021 w 1225814"/>
                <a:gd name="connsiteY9" fmla="*/ 298504 h 1566343"/>
                <a:gd name="connsiteX10" fmla="*/ 46211 w 1225814"/>
                <a:gd name="connsiteY10" fmla="*/ 178334 h 1566343"/>
                <a:gd name="connsiteX11" fmla="*/ 0 w 1225814"/>
                <a:gd name="connsiteY11" fmla="*/ 113123 h 1566343"/>
                <a:gd name="connsiteX0" fmla="*/ 1190 w 1180793"/>
                <a:gd name="connsiteY0" fmla="*/ 178334 h 1566343"/>
                <a:gd name="connsiteX1" fmla="*/ 385160 w 1180793"/>
                <a:gd name="connsiteY1" fmla="*/ 0 h 1566343"/>
                <a:gd name="connsiteX2" fmla="*/ 815341 w 1180793"/>
                <a:gd name="connsiteY2" fmla="*/ 113123 h 1566343"/>
                <a:gd name="connsiteX3" fmla="*/ 790683 w 1180793"/>
                <a:gd name="connsiteY3" fmla="*/ 113123 h 1566343"/>
                <a:gd name="connsiteX4" fmla="*/ 797601 w 1180793"/>
                <a:gd name="connsiteY4" fmla="*/ 203220 h 1566343"/>
                <a:gd name="connsiteX5" fmla="*/ 1151203 w 1180793"/>
                <a:gd name="connsiteY5" fmla="*/ 998655 h 1566343"/>
                <a:gd name="connsiteX6" fmla="*/ 1180793 w 1180793"/>
                <a:gd name="connsiteY6" fmla="*/ 1029179 h 1566343"/>
                <a:gd name="connsiteX7" fmla="*/ 584213 w 1180793"/>
                <a:gd name="connsiteY7" fmla="*/ 1566343 h 1566343"/>
                <a:gd name="connsiteX8" fmla="*/ 546147 w 1180793"/>
                <a:gd name="connsiteY8" fmla="*/ 1527074 h 1566343"/>
                <a:gd name="connsiteX9" fmla="*/ 0 w 1180793"/>
                <a:gd name="connsiteY9" fmla="*/ 298504 h 1566343"/>
                <a:gd name="connsiteX10" fmla="*/ 1190 w 1180793"/>
                <a:gd name="connsiteY10" fmla="*/ 178334 h 1566343"/>
                <a:gd name="connsiteX0" fmla="*/ 23 w 1184697"/>
                <a:gd name="connsiteY0" fmla="*/ 183770 h 1566343"/>
                <a:gd name="connsiteX1" fmla="*/ 389064 w 1184697"/>
                <a:gd name="connsiteY1" fmla="*/ 0 h 1566343"/>
                <a:gd name="connsiteX2" fmla="*/ 819245 w 1184697"/>
                <a:gd name="connsiteY2" fmla="*/ 113123 h 1566343"/>
                <a:gd name="connsiteX3" fmla="*/ 794587 w 1184697"/>
                <a:gd name="connsiteY3" fmla="*/ 113123 h 1566343"/>
                <a:gd name="connsiteX4" fmla="*/ 801505 w 1184697"/>
                <a:gd name="connsiteY4" fmla="*/ 203220 h 1566343"/>
                <a:gd name="connsiteX5" fmla="*/ 1155107 w 1184697"/>
                <a:gd name="connsiteY5" fmla="*/ 998655 h 1566343"/>
                <a:gd name="connsiteX6" fmla="*/ 1184697 w 1184697"/>
                <a:gd name="connsiteY6" fmla="*/ 1029179 h 1566343"/>
                <a:gd name="connsiteX7" fmla="*/ 588117 w 1184697"/>
                <a:gd name="connsiteY7" fmla="*/ 1566343 h 1566343"/>
                <a:gd name="connsiteX8" fmla="*/ 550051 w 1184697"/>
                <a:gd name="connsiteY8" fmla="*/ 1527074 h 1566343"/>
                <a:gd name="connsiteX9" fmla="*/ 3904 w 1184697"/>
                <a:gd name="connsiteY9" fmla="*/ 298504 h 1566343"/>
                <a:gd name="connsiteX10" fmla="*/ 23 w 1184697"/>
                <a:gd name="connsiteY10" fmla="*/ 183770 h 1566343"/>
                <a:gd name="connsiteX0" fmla="*/ 23 w 1184697"/>
                <a:gd name="connsiteY0" fmla="*/ 183770 h 1566343"/>
                <a:gd name="connsiteX1" fmla="*/ 389064 w 1184697"/>
                <a:gd name="connsiteY1" fmla="*/ 0 h 1566343"/>
                <a:gd name="connsiteX2" fmla="*/ 819245 w 1184697"/>
                <a:gd name="connsiteY2" fmla="*/ 113123 h 1566343"/>
                <a:gd name="connsiteX3" fmla="*/ 794587 w 1184697"/>
                <a:gd name="connsiteY3" fmla="*/ 113123 h 1566343"/>
                <a:gd name="connsiteX4" fmla="*/ 801505 w 1184697"/>
                <a:gd name="connsiteY4" fmla="*/ 203220 h 1566343"/>
                <a:gd name="connsiteX5" fmla="*/ 1155107 w 1184697"/>
                <a:gd name="connsiteY5" fmla="*/ 998655 h 1566343"/>
                <a:gd name="connsiteX6" fmla="*/ 1184697 w 1184697"/>
                <a:gd name="connsiteY6" fmla="*/ 1029179 h 1566343"/>
                <a:gd name="connsiteX7" fmla="*/ 588117 w 1184697"/>
                <a:gd name="connsiteY7" fmla="*/ 1566343 h 1566343"/>
                <a:gd name="connsiteX8" fmla="*/ 550051 w 1184697"/>
                <a:gd name="connsiteY8" fmla="*/ 1527074 h 1566343"/>
                <a:gd name="connsiteX9" fmla="*/ 3904 w 1184697"/>
                <a:gd name="connsiteY9" fmla="*/ 298504 h 1566343"/>
                <a:gd name="connsiteX10" fmla="*/ 23 w 1184697"/>
                <a:gd name="connsiteY10" fmla="*/ 183770 h 1566343"/>
                <a:gd name="connsiteX0" fmla="*/ 23 w 1184697"/>
                <a:gd name="connsiteY0" fmla="*/ 183770 h 1566343"/>
                <a:gd name="connsiteX1" fmla="*/ 389064 w 1184697"/>
                <a:gd name="connsiteY1" fmla="*/ 0 h 1566343"/>
                <a:gd name="connsiteX2" fmla="*/ 819245 w 1184697"/>
                <a:gd name="connsiteY2" fmla="*/ 113123 h 1566343"/>
                <a:gd name="connsiteX3" fmla="*/ 794587 w 1184697"/>
                <a:gd name="connsiteY3" fmla="*/ 113123 h 1566343"/>
                <a:gd name="connsiteX4" fmla="*/ 801505 w 1184697"/>
                <a:gd name="connsiteY4" fmla="*/ 203220 h 1566343"/>
                <a:gd name="connsiteX5" fmla="*/ 1155107 w 1184697"/>
                <a:gd name="connsiteY5" fmla="*/ 998655 h 1566343"/>
                <a:gd name="connsiteX6" fmla="*/ 1184697 w 1184697"/>
                <a:gd name="connsiteY6" fmla="*/ 1029179 h 1566343"/>
                <a:gd name="connsiteX7" fmla="*/ 588117 w 1184697"/>
                <a:gd name="connsiteY7" fmla="*/ 1566343 h 1566343"/>
                <a:gd name="connsiteX8" fmla="*/ 550051 w 1184697"/>
                <a:gd name="connsiteY8" fmla="*/ 1527074 h 1566343"/>
                <a:gd name="connsiteX9" fmla="*/ 3904 w 1184697"/>
                <a:gd name="connsiteY9" fmla="*/ 298504 h 1566343"/>
                <a:gd name="connsiteX10" fmla="*/ 23 w 1184697"/>
                <a:gd name="connsiteY10" fmla="*/ 183770 h 156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4697" h="1566343">
                  <a:moveTo>
                    <a:pt x="23" y="183770"/>
                  </a:moveTo>
                  <a:cubicBezTo>
                    <a:pt x="64766" y="149779"/>
                    <a:pt x="252855" y="71376"/>
                    <a:pt x="389064" y="0"/>
                  </a:cubicBezTo>
                  <a:lnTo>
                    <a:pt x="819245" y="113123"/>
                  </a:lnTo>
                  <a:lnTo>
                    <a:pt x="794587" y="113123"/>
                  </a:lnTo>
                  <a:lnTo>
                    <a:pt x="801505" y="203220"/>
                  </a:lnTo>
                  <a:cubicBezTo>
                    <a:pt x="835670" y="490423"/>
                    <a:pt x="954004" y="768946"/>
                    <a:pt x="1155107" y="998655"/>
                  </a:cubicBezTo>
                  <a:lnTo>
                    <a:pt x="1184697" y="1029179"/>
                  </a:lnTo>
                  <a:lnTo>
                    <a:pt x="588117" y="1566343"/>
                  </a:lnTo>
                  <a:lnTo>
                    <a:pt x="550051" y="1527074"/>
                  </a:lnTo>
                  <a:cubicBezTo>
                    <a:pt x="239443" y="1172284"/>
                    <a:pt x="56672" y="742096"/>
                    <a:pt x="3904" y="298504"/>
                  </a:cubicBezTo>
                  <a:cubicBezTo>
                    <a:pt x="4301" y="258447"/>
                    <a:pt x="-374" y="223827"/>
                    <a:pt x="23" y="183770"/>
                  </a:cubicBezTo>
                  <a:close/>
                </a:path>
              </a:pathLst>
            </a:custGeom>
            <a:solidFill>
              <a:srgbClr val="F7C11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Freeform 210"/>
            <p:cNvSpPr/>
            <p:nvPr/>
          </p:nvSpPr>
          <p:spPr>
            <a:xfrm rot="21540000">
              <a:off x="2311604" y="4028975"/>
              <a:ext cx="1066904" cy="1490672"/>
            </a:xfrm>
            <a:custGeom>
              <a:avLst/>
              <a:gdLst>
                <a:gd name="connsiteX0" fmla="*/ 430181 w 1091618"/>
                <a:gd name="connsiteY0" fmla="*/ 0 h 1490672"/>
                <a:gd name="connsiteX1" fmla="*/ 860362 w 1091618"/>
                <a:gd name="connsiteY1" fmla="*/ 113123 h 1490672"/>
                <a:gd name="connsiteX2" fmla="*/ 256897 w 1091618"/>
                <a:gd name="connsiteY2" fmla="*/ 113123 h 1490672"/>
                <a:gd name="connsiteX3" fmla="*/ 830214 w 1091618"/>
                <a:gd name="connsiteY3" fmla="*/ 113123 h 1490672"/>
                <a:gd name="connsiteX4" fmla="*/ 828202 w 1091618"/>
                <a:gd name="connsiteY4" fmla="*/ 142696 h 1490672"/>
                <a:gd name="connsiteX5" fmla="*/ 1065701 w 1091618"/>
                <a:gd name="connsiteY5" fmla="*/ 971731 h 1490672"/>
                <a:gd name="connsiteX6" fmla="*/ 1091618 w 1091618"/>
                <a:gd name="connsiteY6" fmla="*/ 1007680 h 1490672"/>
                <a:gd name="connsiteX7" fmla="*/ 450664 w 1091618"/>
                <a:gd name="connsiteY7" fmla="*/ 1490672 h 1490672"/>
                <a:gd name="connsiteX8" fmla="*/ 391891 w 1091618"/>
                <a:gd name="connsiteY8" fmla="*/ 1409146 h 1490672"/>
                <a:gd name="connsiteX9" fmla="*/ 25069 w 1091618"/>
                <a:gd name="connsiteY9" fmla="*/ 128677 h 1490672"/>
                <a:gd name="connsiteX10" fmla="*/ 26126 w 1091618"/>
                <a:gd name="connsiteY10" fmla="*/ 113123 h 1490672"/>
                <a:gd name="connsiteX11" fmla="*/ 0 w 1091618"/>
                <a:gd name="connsiteY11" fmla="*/ 113123 h 1490672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232183 w 1066904"/>
                <a:gd name="connsiteY2" fmla="*/ 113123 h 1490672"/>
                <a:gd name="connsiteX3" fmla="*/ 805500 w 1066904"/>
                <a:gd name="connsiteY3" fmla="*/ 113123 h 1490672"/>
                <a:gd name="connsiteX4" fmla="*/ 803488 w 1066904"/>
                <a:gd name="connsiteY4" fmla="*/ 142696 h 1490672"/>
                <a:gd name="connsiteX5" fmla="*/ 1040987 w 1066904"/>
                <a:gd name="connsiteY5" fmla="*/ 971731 h 1490672"/>
                <a:gd name="connsiteX6" fmla="*/ 1066904 w 1066904"/>
                <a:gd name="connsiteY6" fmla="*/ 1007680 h 1490672"/>
                <a:gd name="connsiteX7" fmla="*/ 425950 w 1066904"/>
                <a:gd name="connsiteY7" fmla="*/ 1490672 h 1490672"/>
                <a:gd name="connsiteX8" fmla="*/ 367177 w 1066904"/>
                <a:gd name="connsiteY8" fmla="*/ 1409146 h 1490672"/>
                <a:gd name="connsiteX9" fmla="*/ 355 w 1066904"/>
                <a:gd name="connsiteY9" fmla="*/ 128677 h 1490672"/>
                <a:gd name="connsiteX10" fmla="*/ 1412 w 1066904"/>
                <a:gd name="connsiteY10" fmla="*/ 113123 h 1490672"/>
                <a:gd name="connsiteX11" fmla="*/ 405467 w 1066904"/>
                <a:gd name="connsiteY11" fmla="*/ 0 h 1490672"/>
                <a:gd name="connsiteX0" fmla="*/ 405467 w 1066904"/>
                <a:gd name="connsiteY0" fmla="*/ 22925 h 1513597"/>
                <a:gd name="connsiteX1" fmla="*/ 835648 w 1066904"/>
                <a:gd name="connsiteY1" fmla="*/ 136048 h 1513597"/>
                <a:gd name="connsiteX2" fmla="*/ 232183 w 1066904"/>
                <a:gd name="connsiteY2" fmla="*/ 136048 h 1513597"/>
                <a:gd name="connsiteX3" fmla="*/ 805500 w 1066904"/>
                <a:gd name="connsiteY3" fmla="*/ 136048 h 1513597"/>
                <a:gd name="connsiteX4" fmla="*/ 803488 w 1066904"/>
                <a:gd name="connsiteY4" fmla="*/ 165621 h 1513597"/>
                <a:gd name="connsiteX5" fmla="*/ 1040987 w 1066904"/>
                <a:gd name="connsiteY5" fmla="*/ 994656 h 1513597"/>
                <a:gd name="connsiteX6" fmla="*/ 1066904 w 1066904"/>
                <a:gd name="connsiteY6" fmla="*/ 1030605 h 1513597"/>
                <a:gd name="connsiteX7" fmla="*/ 425950 w 1066904"/>
                <a:gd name="connsiteY7" fmla="*/ 1513597 h 1513597"/>
                <a:gd name="connsiteX8" fmla="*/ 367177 w 1066904"/>
                <a:gd name="connsiteY8" fmla="*/ 1432071 h 1513597"/>
                <a:gd name="connsiteX9" fmla="*/ 355 w 1066904"/>
                <a:gd name="connsiteY9" fmla="*/ 151602 h 1513597"/>
                <a:gd name="connsiteX10" fmla="*/ 405467 w 1066904"/>
                <a:gd name="connsiteY10" fmla="*/ 22925 h 1513597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232183 w 1066904"/>
                <a:gd name="connsiteY2" fmla="*/ 113123 h 1490672"/>
                <a:gd name="connsiteX3" fmla="*/ 805500 w 1066904"/>
                <a:gd name="connsiteY3" fmla="*/ 113123 h 1490672"/>
                <a:gd name="connsiteX4" fmla="*/ 803488 w 1066904"/>
                <a:gd name="connsiteY4" fmla="*/ 142696 h 1490672"/>
                <a:gd name="connsiteX5" fmla="*/ 1040987 w 1066904"/>
                <a:gd name="connsiteY5" fmla="*/ 971731 h 1490672"/>
                <a:gd name="connsiteX6" fmla="*/ 1066904 w 1066904"/>
                <a:gd name="connsiteY6" fmla="*/ 1007680 h 1490672"/>
                <a:gd name="connsiteX7" fmla="*/ 425950 w 1066904"/>
                <a:gd name="connsiteY7" fmla="*/ 1490672 h 1490672"/>
                <a:gd name="connsiteX8" fmla="*/ 367177 w 1066904"/>
                <a:gd name="connsiteY8" fmla="*/ 1409146 h 1490672"/>
                <a:gd name="connsiteX9" fmla="*/ 355 w 1066904"/>
                <a:gd name="connsiteY9" fmla="*/ 128677 h 1490672"/>
                <a:gd name="connsiteX10" fmla="*/ 405467 w 1066904"/>
                <a:gd name="connsiteY10" fmla="*/ 0 h 1490672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232183 w 1066904"/>
                <a:gd name="connsiteY2" fmla="*/ 113123 h 1490672"/>
                <a:gd name="connsiteX3" fmla="*/ 805500 w 1066904"/>
                <a:gd name="connsiteY3" fmla="*/ 113123 h 1490672"/>
                <a:gd name="connsiteX4" fmla="*/ 803488 w 1066904"/>
                <a:gd name="connsiteY4" fmla="*/ 142696 h 1490672"/>
                <a:gd name="connsiteX5" fmla="*/ 1040987 w 1066904"/>
                <a:gd name="connsiteY5" fmla="*/ 971731 h 1490672"/>
                <a:gd name="connsiteX6" fmla="*/ 1066904 w 1066904"/>
                <a:gd name="connsiteY6" fmla="*/ 1007680 h 1490672"/>
                <a:gd name="connsiteX7" fmla="*/ 425950 w 1066904"/>
                <a:gd name="connsiteY7" fmla="*/ 1490672 h 1490672"/>
                <a:gd name="connsiteX8" fmla="*/ 367177 w 1066904"/>
                <a:gd name="connsiteY8" fmla="*/ 1409146 h 1490672"/>
                <a:gd name="connsiteX9" fmla="*/ 355 w 1066904"/>
                <a:gd name="connsiteY9" fmla="*/ 128677 h 1490672"/>
                <a:gd name="connsiteX10" fmla="*/ 405467 w 1066904"/>
                <a:gd name="connsiteY10" fmla="*/ 0 h 1490672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232183 w 1066904"/>
                <a:gd name="connsiteY2" fmla="*/ 113123 h 1490672"/>
                <a:gd name="connsiteX3" fmla="*/ 805500 w 1066904"/>
                <a:gd name="connsiteY3" fmla="*/ 113123 h 1490672"/>
                <a:gd name="connsiteX4" fmla="*/ 803488 w 1066904"/>
                <a:gd name="connsiteY4" fmla="*/ 142696 h 1490672"/>
                <a:gd name="connsiteX5" fmla="*/ 1040987 w 1066904"/>
                <a:gd name="connsiteY5" fmla="*/ 971731 h 1490672"/>
                <a:gd name="connsiteX6" fmla="*/ 1066904 w 1066904"/>
                <a:gd name="connsiteY6" fmla="*/ 1007680 h 1490672"/>
                <a:gd name="connsiteX7" fmla="*/ 425950 w 1066904"/>
                <a:gd name="connsiteY7" fmla="*/ 1490672 h 1490672"/>
                <a:gd name="connsiteX8" fmla="*/ 367177 w 1066904"/>
                <a:gd name="connsiteY8" fmla="*/ 1409146 h 1490672"/>
                <a:gd name="connsiteX9" fmla="*/ 355 w 1066904"/>
                <a:gd name="connsiteY9" fmla="*/ 128677 h 1490672"/>
                <a:gd name="connsiteX10" fmla="*/ 405467 w 1066904"/>
                <a:gd name="connsiteY10" fmla="*/ 0 h 1490672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232183 w 1066904"/>
                <a:gd name="connsiteY2" fmla="*/ 113123 h 1490672"/>
                <a:gd name="connsiteX3" fmla="*/ 805500 w 1066904"/>
                <a:gd name="connsiteY3" fmla="*/ 113123 h 1490672"/>
                <a:gd name="connsiteX4" fmla="*/ 803488 w 1066904"/>
                <a:gd name="connsiteY4" fmla="*/ 142696 h 1490672"/>
                <a:gd name="connsiteX5" fmla="*/ 1040987 w 1066904"/>
                <a:gd name="connsiteY5" fmla="*/ 971731 h 1490672"/>
                <a:gd name="connsiteX6" fmla="*/ 1066904 w 1066904"/>
                <a:gd name="connsiteY6" fmla="*/ 1007680 h 1490672"/>
                <a:gd name="connsiteX7" fmla="*/ 425950 w 1066904"/>
                <a:gd name="connsiteY7" fmla="*/ 1490672 h 1490672"/>
                <a:gd name="connsiteX8" fmla="*/ 367177 w 1066904"/>
                <a:gd name="connsiteY8" fmla="*/ 1409146 h 1490672"/>
                <a:gd name="connsiteX9" fmla="*/ 355 w 1066904"/>
                <a:gd name="connsiteY9" fmla="*/ 128677 h 1490672"/>
                <a:gd name="connsiteX10" fmla="*/ 405467 w 1066904"/>
                <a:gd name="connsiteY10" fmla="*/ 0 h 1490672"/>
                <a:gd name="connsiteX0" fmla="*/ 405467 w 1066904"/>
                <a:gd name="connsiteY0" fmla="*/ 0 h 1490672"/>
                <a:gd name="connsiteX1" fmla="*/ 835648 w 1066904"/>
                <a:gd name="connsiteY1" fmla="*/ 113123 h 1490672"/>
                <a:gd name="connsiteX2" fmla="*/ 805500 w 1066904"/>
                <a:gd name="connsiteY2" fmla="*/ 113123 h 1490672"/>
                <a:gd name="connsiteX3" fmla="*/ 803488 w 1066904"/>
                <a:gd name="connsiteY3" fmla="*/ 142696 h 1490672"/>
                <a:gd name="connsiteX4" fmla="*/ 1040987 w 1066904"/>
                <a:gd name="connsiteY4" fmla="*/ 971731 h 1490672"/>
                <a:gd name="connsiteX5" fmla="*/ 1066904 w 1066904"/>
                <a:gd name="connsiteY5" fmla="*/ 1007680 h 1490672"/>
                <a:gd name="connsiteX6" fmla="*/ 425950 w 1066904"/>
                <a:gd name="connsiteY6" fmla="*/ 1490672 h 1490672"/>
                <a:gd name="connsiteX7" fmla="*/ 367177 w 1066904"/>
                <a:gd name="connsiteY7" fmla="*/ 1409146 h 1490672"/>
                <a:gd name="connsiteX8" fmla="*/ 355 w 1066904"/>
                <a:gd name="connsiteY8" fmla="*/ 128677 h 1490672"/>
                <a:gd name="connsiteX9" fmla="*/ 405467 w 1066904"/>
                <a:gd name="connsiteY9" fmla="*/ 0 h 149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6904" h="1490672">
                  <a:moveTo>
                    <a:pt x="405467" y="0"/>
                  </a:moveTo>
                  <a:lnTo>
                    <a:pt x="835648" y="113123"/>
                  </a:lnTo>
                  <a:lnTo>
                    <a:pt x="805500" y="113123"/>
                  </a:lnTo>
                  <a:cubicBezTo>
                    <a:pt x="804830" y="122981"/>
                    <a:pt x="804159" y="132838"/>
                    <a:pt x="803488" y="142696"/>
                  </a:cubicBezTo>
                  <a:cubicBezTo>
                    <a:pt x="798156" y="448161"/>
                    <a:pt x="886064" y="733558"/>
                    <a:pt x="1040987" y="971731"/>
                  </a:cubicBezTo>
                  <a:lnTo>
                    <a:pt x="1066904" y="1007680"/>
                  </a:lnTo>
                  <a:lnTo>
                    <a:pt x="425950" y="1490672"/>
                  </a:lnTo>
                  <a:lnTo>
                    <a:pt x="367177" y="1409146"/>
                  </a:lnTo>
                  <a:cubicBezTo>
                    <a:pt x="127895" y="1041280"/>
                    <a:pt x="-7881" y="600476"/>
                    <a:pt x="355" y="128677"/>
                  </a:cubicBezTo>
                  <a:cubicBezTo>
                    <a:pt x="137288" y="81979"/>
                    <a:pt x="194341" y="75690"/>
                    <a:pt x="405467" y="0"/>
                  </a:cubicBezTo>
                  <a:close/>
                </a:path>
              </a:pathLst>
            </a:custGeom>
            <a:solidFill>
              <a:srgbClr val="8ABD67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Freeform 218"/>
            <p:cNvSpPr/>
            <p:nvPr/>
          </p:nvSpPr>
          <p:spPr>
            <a:xfrm rot="17111955">
              <a:off x="4295556" y="5318602"/>
              <a:ext cx="1123725" cy="1360944"/>
            </a:xfrm>
            <a:custGeom>
              <a:avLst/>
              <a:gdLst>
                <a:gd name="connsiteX0" fmla="*/ 1175077 w 1175077"/>
                <a:gd name="connsiteY0" fmla="*/ 874742 h 1360944"/>
                <a:gd name="connsiteX1" fmla="*/ 534512 w 1175077"/>
                <a:gd name="connsiteY1" fmla="*/ 1360944 h 1360944"/>
                <a:gd name="connsiteX2" fmla="*/ 514937 w 1175077"/>
                <a:gd name="connsiteY2" fmla="*/ 1338362 h 1360944"/>
                <a:gd name="connsiteX3" fmla="*/ 109640 w 1175077"/>
                <a:gd name="connsiteY3" fmla="*/ 529472 h 1360944"/>
                <a:gd name="connsiteX4" fmla="*/ 59917 w 1175077"/>
                <a:gd name="connsiteY4" fmla="*/ 301585 h 1360944"/>
                <a:gd name="connsiteX5" fmla="*/ 38372 w 1175077"/>
                <a:gd name="connsiteY5" fmla="*/ 113123 h 1360944"/>
                <a:gd name="connsiteX6" fmla="*/ 0 w 1175077"/>
                <a:gd name="connsiteY6" fmla="*/ 113123 h 1360944"/>
                <a:gd name="connsiteX7" fmla="*/ 430181 w 1175077"/>
                <a:gd name="connsiteY7" fmla="*/ 0 h 1360944"/>
                <a:gd name="connsiteX8" fmla="*/ 860362 w 1175077"/>
                <a:gd name="connsiteY8" fmla="*/ 113123 h 1360944"/>
                <a:gd name="connsiteX9" fmla="*/ 845951 w 1175077"/>
                <a:gd name="connsiteY9" fmla="*/ 113123 h 1360944"/>
                <a:gd name="connsiteX10" fmla="*/ 852605 w 1175077"/>
                <a:gd name="connsiteY10" fmla="*/ 171332 h 1360944"/>
                <a:gd name="connsiteX11" fmla="*/ 884798 w 1175077"/>
                <a:gd name="connsiteY11" fmla="*/ 318877 h 1360944"/>
                <a:gd name="connsiteX12" fmla="*/ 1147207 w 1175077"/>
                <a:gd name="connsiteY12" fmla="*/ 842591 h 1360944"/>
                <a:gd name="connsiteX0" fmla="*/ 1136705 w 1136705"/>
                <a:gd name="connsiteY0" fmla="*/ 874742 h 1360944"/>
                <a:gd name="connsiteX1" fmla="*/ 496140 w 1136705"/>
                <a:gd name="connsiteY1" fmla="*/ 1360944 h 1360944"/>
                <a:gd name="connsiteX2" fmla="*/ 476565 w 1136705"/>
                <a:gd name="connsiteY2" fmla="*/ 1338362 h 1360944"/>
                <a:gd name="connsiteX3" fmla="*/ 71268 w 1136705"/>
                <a:gd name="connsiteY3" fmla="*/ 529472 h 1360944"/>
                <a:gd name="connsiteX4" fmla="*/ 21545 w 1136705"/>
                <a:gd name="connsiteY4" fmla="*/ 301585 h 1360944"/>
                <a:gd name="connsiteX5" fmla="*/ 0 w 1136705"/>
                <a:gd name="connsiteY5" fmla="*/ 113123 h 1360944"/>
                <a:gd name="connsiteX6" fmla="*/ 391809 w 1136705"/>
                <a:gd name="connsiteY6" fmla="*/ 0 h 1360944"/>
                <a:gd name="connsiteX7" fmla="*/ 821990 w 1136705"/>
                <a:gd name="connsiteY7" fmla="*/ 113123 h 1360944"/>
                <a:gd name="connsiteX8" fmla="*/ 807579 w 1136705"/>
                <a:gd name="connsiteY8" fmla="*/ 113123 h 1360944"/>
                <a:gd name="connsiteX9" fmla="*/ 814233 w 1136705"/>
                <a:gd name="connsiteY9" fmla="*/ 171332 h 1360944"/>
                <a:gd name="connsiteX10" fmla="*/ 846426 w 1136705"/>
                <a:gd name="connsiteY10" fmla="*/ 318877 h 1360944"/>
                <a:gd name="connsiteX11" fmla="*/ 1108835 w 1136705"/>
                <a:gd name="connsiteY11" fmla="*/ 842591 h 1360944"/>
                <a:gd name="connsiteX12" fmla="*/ 1136705 w 1136705"/>
                <a:gd name="connsiteY12" fmla="*/ 874742 h 1360944"/>
                <a:gd name="connsiteX0" fmla="*/ 1131521 w 1131521"/>
                <a:gd name="connsiteY0" fmla="*/ 874742 h 1360944"/>
                <a:gd name="connsiteX1" fmla="*/ 490956 w 1131521"/>
                <a:gd name="connsiteY1" fmla="*/ 1360944 h 1360944"/>
                <a:gd name="connsiteX2" fmla="*/ 471381 w 1131521"/>
                <a:gd name="connsiteY2" fmla="*/ 1338362 h 1360944"/>
                <a:gd name="connsiteX3" fmla="*/ 66084 w 1131521"/>
                <a:gd name="connsiteY3" fmla="*/ 529472 h 1360944"/>
                <a:gd name="connsiteX4" fmla="*/ 16361 w 1131521"/>
                <a:gd name="connsiteY4" fmla="*/ 301585 h 1360944"/>
                <a:gd name="connsiteX5" fmla="*/ 0 w 1131521"/>
                <a:gd name="connsiteY5" fmla="*/ 146381 h 1360944"/>
                <a:gd name="connsiteX6" fmla="*/ 386625 w 1131521"/>
                <a:gd name="connsiteY6" fmla="*/ 0 h 1360944"/>
                <a:gd name="connsiteX7" fmla="*/ 816806 w 1131521"/>
                <a:gd name="connsiteY7" fmla="*/ 113123 h 1360944"/>
                <a:gd name="connsiteX8" fmla="*/ 802395 w 1131521"/>
                <a:gd name="connsiteY8" fmla="*/ 113123 h 1360944"/>
                <a:gd name="connsiteX9" fmla="*/ 809049 w 1131521"/>
                <a:gd name="connsiteY9" fmla="*/ 171332 h 1360944"/>
                <a:gd name="connsiteX10" fmla="*/ 841242 w 1131521"/>
                <a:gd name="connsiteY10" fmla="*/ 318877 h 1360944"/>
                <a:gd name="connsiteX11" fmla="*/ 1103651 w 1131521"/>
                <a:gd name="connsiteY11" fmla="*/ 842591 h 1360944"/>
                <a:gd name="connsiteX12" fmla="*/ 1131521 w 1131521"/>
                <a:gd name="connsiteY12" fmla="*/ 874742 h 1360944"/>
                <a:gd name="connsiteX0" fmla="*/ 1123725 w 1123725"/>
                <a:gd name="connsiteY0" fmla="*/ 874742 h 1360944"/>
                <a:gd name="connsiteX1" fmla="*/ 483160 w 1123725"/>
                <a:gd name="connsiteY1" fmla="*/ 1360944 h 1360944"/>
                <a:gd name="connsiteX2" fmla="*/ 463585 w 1123725"/>
                <a:gd name="connsiteY2" fmla="*/ 1338362 h 1360944"/>
                <a:gd name="connsiteX3" fmla="*/ 58288 w 1123725"/>
                <a:gd name="connsiteY3" fmla="*/ 529472 h 1360944"/>
                <a:gd name="connsiteX4" fmla="*/ 8565 w 1123725"/>
                <a:gd name="connsiteY4" fmla="*/ 301585 h 1360944"/>
                <a:gd name="connsiteX5" fmla="*/ 0 w 1123725"/>
                <a:gd name="connsiteY5" fmla="*/ 175077 h 1360944"/>
                <a:gd name="connsiteX6" fmla="*/ 378829 w 1123725"/>
                <a:gd name="connsiteY6" fmla="*/ 0 h 1360944"/>
                <a:gd name="connsiteX7" fmla="*/ 809010 w 1123725"/>
                <a:gd name="connsiteY7" fmla="*/ 113123 h 1360944"/>
                <a:gd name="connsiteX8" fmla="*/ 794599 w 1123725"/>
                <a:gd name="connsiteY8" fmla="*/ 113123 h 1360944"/>
                <a:gd name="connsiteX9" fmla="*/ 801253 w 1123725"/>
                <a:gd name="connsiteY9" fmla="*/ 171332 h 1360944"/>
                <a:gd name="connsiteX10" fmla="*/ 833446 w 1123725"/>
                <a:gd name="connsiteY10" fmla="*/ 318877 h 1360944"/>
                <a:gd name="connsiteX11" fmla="*/ 1095855 w 1123725"/>
                <a:gd name="connsiteY11" fmla="*/ 842591 h 1360944"/>
                <a:gd name="connsiteX12" fmla="*/ 1123725 w 1123725"/>
                <a:gd name="connsiteY12" fmla="*/ 874742 h 136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725" h="1360944">
                  <a:moveTo>
                    <a:pt x="1123725" y="874742"/>
                  </a:moveTo>
                  <a:lnTo>
                    <a:pt x="483160" y="1360944"/>
                  </a:lnTo>
                  <a:lnTo>
                    <a:pt x="463585" y="1338362"/>
                  </a:lnTo>
                  <a:cubicBezTo>
                    <a:pt x="280859" y="1105541"/>
                    <a:pt x="140764" y="833049"/>
                    <a:pt x="58288" y="529472"/>
                  </a:cubicBezTo>
                  <a:cubicBezTo>
                    <a:pt x="37669" y="453578"/>
                    <a:pt x="21139" y="377538"/>
                    <a:pt x="8565" y="301585"/>
                  </a:cubicBezTo>
                  <a:lnTo>
                    <a:pt x="0" y="175077"/>
                  </a:lnTo>
                  <a:lnTo>
                    <a:pt x="378829" y="0"/>
                  </a:lnTo>
                  <a:lnTo>
                    <a:pt x="809010" y="113123"/>
                  </a:lnTo>
                  <a:lnTo>
                    <a:pt x="794599" y="113123"/>
                  </a:lnTo>
                  <a:lnTo>
                    <a:pt x="801253" y="171332"/>
                  </a:lnTo>
                  <a:cubicBezTo>
                    <a:pt x="809394" y="220508"/>
                    <a:pt x="820097" y="269741"/>
                    <a:pt x="833446" y="318877"/>
                  </a:cubicBezTo>
                  <a:cubicBezTo>
                    <a:pt x="886845" y="515427"/>
                    <a:pt x="977549" y="691852"/>
                    <a:pt x="1095855" y="842591"/>
                  </a:cubicBezTo>
                  <a:lnTo>
                    <a:pt x="1123725" y="874742"/>
                  </a:lnTo>
                  <a:close/>
                </a:path>
              </a:pathLst>
            </a:custGeom>
            <a:solidFill>
              <a:srgbClr val="578339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Freeform 222"/>
            <p:cNvSpPr/>
            <p:nvPr/>
          </p:nvSpPr>
          <p:spPr>
            <a:xfrm rot="14700000">
              <a:off x="5351988" y="4739768"/>
              <a:ext cx="1121424" cy="1393651"/>
            </a:xfrm>
            <a:custGeom>
              <a:avLst/>
              <a:gdLst>
                <a:gd name="connsiteX0" fmla="*/ 1158328 w 1158328"/>
                <a:gd name="connsiteY0" fmla="*/ 942993 h 1393651"/>
                <a:gd name="connsiteX1" fmla="*/ 490199 w 1158328"/>
                <a:gd name="connsiteY1" fmla="*/ 1393651 h 1393651"/>
                <a:gd name="connsiteX2" fmla="*/ 480634 w 1158328"/>
                <a:gd name="connsiteY2" fmla="*/ 1381955 h 1393651"/>
                <a:gd name="connsiteX3" fmla="*/ 36904 w 1158328"/>
                <a:gd name="connsiteY3" fmla="*/ 162815 h 1393651"/>
                <a:gd name="connsiteX4" fmla="*/ 36277 w 1158328"/>
                <a:gd name="connsiteY4" fmla="*/ 113123 h 1393651"/>
                <a:gd name="connsiteX5" fmla="*/ 0 w 1158328"/>
                <a:gd name="connsiteY5" fmla="*/ 113123 h 1393651"/>
                <a:gd name="connsiteX6" fmla="*/ 430181 w 1158328"/>
                <a:gd name="connsiteY6" fmla="*/ 0 h 1393651"/>
                <a:gd name="connsiteX7" fmla="*/ 860362 w 1158328"/>
                <a:gd name="connsiteY7" fmla="*/ 113123 h 1393651"/>
                <a:gd name="connsiteX8" fmla="*/ 838832 w 1158328"/>
                <a:gd name="connsiteY8" fmla="*/ 113123 h 1393651"/>
                <a:gd name="connsiteX9" fmla="*/ 838847 w 1158328"/>
                <a:gd name="connsiteY9" fmla="*/ 114307 h 1393651"/>
                <a:gd name="connsiteX10" fmla="*/ 1126139 w 1158328"/>
                <a:gd name="connsiteY10" fmla="*/ 903635 h 1393651"/>
                <a:gd name="connsiteX0" fmla="*/ 1122051 w 1122051"/>
                <a:gd name="connsiteY0" fmla="*/ 942993 h 1393651"/>
                <a:gd name="connsiteX1" fmla="*/ 453922 w 1122051"/>
                <a:gd name="connsiteY1" fmla="*/ 1393651 h 1393651"/>
                <a:gd name="connsiteX2" fmla="*/ 444357 w 1122051"/>
                <a:gd name="connsiteY2" fmla="*/ 1381955 h 1393651"/>
                <a:gd name="connsiteX3" fmla="*/ 627 w 1122051"/>
                <a:gd name="connsiteY3" fmla="*/ 162815 h 1393651"/>
                <a:gd name="connsiteX4" fmla="*/ 0 w 1122051"/>
                <a:gd name="connsiteY4" fmla="*/ 113123 h 1393651"/>
                <a:gd name="connsiteX5" fmla="*/ 393904 w 1122051"/>
                <a:gd name="connsiteY5" fmla="*/ 0 h 1393651"/>
                <a:gd name="connsiteX6" fmla="*/ 824085 w 1122051"/>
                <a:gd name="connsiteY6" fmla="*/ 113123 h 1393651"/>
                <a:gd name="connsiteX7" fmla="*/ 802555 w 1122051"/>
                <a:gd name="connsiteY7" fmla="*/ 113123 h 1393651"/>
                <a:gd name="connsiteX8" fmla="*/ 802570 w 1122051"/>
                <a:gd name="connsiteY8" fmla="*/ 114307 h 1393651"/>
                <a:gd name="connsiteX9" fmla="*/ 1089862 w 1122051"/>
                <a:gd name="connsiteY9" fmla="*/ 903635 h 1393651"/>
                <a:gd name="connsiteX10" fmla="*/ 1122051 w 1122051"/>
                <a:gd name="connsiteY10" fmla="*/ 942993 h 1393651"/>
                <a:gd name="connsiteX0" fmla="*/ 1121424 w 1121424"/>
                <a:gd name="connsiteY0" fmla="*/ 942993 h 1393651"/>
                <a:gd name="connsiteX1" fmla="*/ 453295 w 1121424"/>
                <a:gd name="connsiteY1" fmla="*/ 1393651 h 1393651"/>
                <a:gd name="connsiteX2" fmla="*/ 443730 w 1121424"/>
                <a:gd name="connsiteY2" fmla="*/ 1381955 h 1393651"/>
                <a:gd name="connsiteX3" fmla="*/ 0 w 1121424"/>
                <a:gd name="connsiteY3" fmla="*/ 162815 h 1393651"/>
                <a:gd name="connsiteX4" fmla="*/ 393277 w 1121424"/>
                <a:gd name="connsiteY4" fmla="*/ 0 h 1393651"/>
                <a:gd name="connsiteX5" fmla="*/ 823458 w 1121424"/>
                <a:gd name="connsiteY5" fmla="*/ 113123 h 1393651"/>
                <a:gd name="connsiteX6" fmla="*/ 801928 w 1121424"/>
                <a:gd name="connsiteY6" fmla="*/ 113123 h 1393651"/>
                <a:gd name="connsiteX7" fmla="*/ 801943 w 1121424"/>
                <a:gd name="connsiteY7" fmla="*/ 114307 h 1393651"/>
                <a:gd name="connsiteX8" fmla="*/ 1089235 w 1121424"/>
                <a:gd name="connsiteY8" fmla="*/ 903635 h 1393651"/>
                <a:gd name="connsiteX9" fmla="*/ 1121424 w 1121424"/>
                <a:gd name="connsiteY9" fmla="*/ 942993 h 1393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1424" h="1393651">
                  <a:moveTo>
                    <a:pt x="1121424" y="942993"/>
                  </a:moveTo>
                  <a:lnTo>
                    <a:pt x="453295" y="1393651"/>
                  </a:lnTo>
                  <a:lnTo>
                    <a:pt x="443730" y="1381955"/>
                  </a:lnTo>
                  <a:cubicBezTo>
                    <a:pt x="181565" y="1027502"/>
                    <a:pt x="27008" y="602859"/>
                    <a:pt x="0" y="162815"/>
                  </a:cubicBezTo>
                  <a:lnTo>
                    <a:pt x="393277" y="0"/>
                  </a:lnTo>
                  <a:lnTo>
                    <a:pt x="823458" y="113123"/>
                  </a:lnTo>
                  <a:lnTo>
                    <a:pt x="801928" y="113123"/>
                  </a:lnTo>
                  <a:cubicBezTo>
                    <a:pt x="801933" y="113518"/>
                    <a:pt x="801938" y="113912"/>
                    <a:pt x="801943" y="114307"/>
                  </a:cubicBezTo>
                  <a:cubicBezTo>
                    <a:pt x="819429" y="399212"/>
                    <a:pt x="919497" y="674145"/>
                    <a:pt x="1089235" y="903635"/>
                  </a:cubicBezTo>
                  <a:lnTo>
                    <a:pt x="1121424" y="942993"/>
                  </a:lnTo>
                  <a:close/>
                </a:path>
              </a:pathLst>
            </a:custGeom>
            <a:solidFill>
              <a:srgbClr val="50C0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Freeform 225"/>
            <p:cNvSpPr/>
            <p:nvPr/>
          </p:nvSpPr>
          <p:spPr>
            <a:xfrm rot="10200000">
              <a:off x="5495856" y="2376353"/>
              <a:ext cx="1187386" cy="1470173"/>
            </a:xfrm>
            <a:custGeom>
              <a:avLst/>
              <a:gdLst>
                <a:gd name="connsiteX0" fmla="*/ 604546 w 1229800"/>
                <a:gd name="connsiteY0" fmla="*/ 1470173 h 1470173"/>
                <a:gd name="connsiteX1" fmla="*/ 573802 w 1229800"/>
                <a:gd name="connsiteY1" fmla="*/ 1437447 h 1470173"/>
                <a:gd name="connsiteX2" fmla="*/ 42414 w 1229800"/>
                <a:gd name="connsiteY2" fmla="*/ 219247 h 1470173"/>
                <a:gd name="connsiteX3" fmla="*/ 34873 w 1229800"/>
                <a:gd name="connsiteY3" fmla="*/ 113123 h 1470173"/>
                <a:gd name="connsiteX4" fmla="*/ 0 w 1229800"/>
                <a:gd name="connsiteY4" fmla="*/ 113123 h 1470173"/>
                <a:gd name="connsiteX5" fmla="*/ 430181 w 1229800"/>
                <a:gd name="connsiteY5" fmla="*/ 0 h 1470173"/>
                <a:gd name="connsiteX6" fmla="*/ 860362 w 1229800"/>
                <a:gd name="connsiteY6" fmla="*/ 113123 h 1470173"/>
                <a:gd name="connsiteX7" fmla="*/ 840291 w 1229800"/>
                <a:gd name="connsiteY7" fmla="*/ 113123 h 1470173"/>
                <a:gd name="connsiteX8" fmla="*/ 842760 w 1229800"/>
                <a:gd name="connsiteY8" fmla="*/ 145058 h 1470173"/>
                <a:gd name="connsiteX9" fmla="*/ 1184618 w 1229800"/>
                <a:gd name="connsiteY9" fmla="*/ 915758 h 1470173"/>
                <a:gd name="connsiteX10" fmla="*/ 1229800 w 1229800"/>
                <a:gd name="connsiteY10" fmla="*/ 963852 h 1470173"/>
                <a:gd name="connsiteX0" fmla="*/ 569673 w 1194927"/>
                <a:gd name="connsiteY0" fmla="*/ 1470173 h 1470173"/>
                <a:gd name="connsiteX1" fmla="*/ 538929 w 1194927"/>
                <a:gd name="connsiteY1" fmla="*/ 1437447 h 1470173"/>
                <a:gd name="connsiteX2" fmla="*/ 7541 w 1194927"/>
                <a:gd name="connsiteY2" fmla="*/ 219247 h 1470173"/>
                <a:gd name="connsiteX3" fmla="*/ 0 w 1194927"/>
                <a:gd name="connsiteY3" fmla="*/ 113123 h 1470173"/>
                <a:gd name="connsiteX4" fmla="*/ 395308 w 1194927"/>
                <a:gd name="connsiteY4" fmla="*/ 0 h 1470173"/>
                <a:gd name="connsiteX5" fmla="*/ 825489 w 1194927"/>
                <a:gd name="connsiteY5" fmla="*/ 113123 h 1470173"/>
                <a:gd name="connsiteX6" fmla="*/ 805418 w 1194927"/>
                <a:gd name="connsiteY6" fmla="*/ 113123 h 1470173"/>
                <a:gd name="connsiteX7" fmla="*/ 807887 w 1194927"/>
                <a:gd name="connsiteY7" fmla="*/ 145058 h 1470173"/>
                <a:gd name="connsiteX8" fmla="*/ 1149745 w 1194927"/>
                <a:gd name="connsiteY8" fmla="*/ 915758 h 1470173"/>
                <a:gd name="connsiteX9" fmla="*/ 1194927 w 1194927"/>
                <a:gd name="connsiteY9" fmla="*/ 963852 h 1470173"/>
                <a:gd name="connsiteX10" fmla="*/ 569673 w 1194927"/>
                <a:gd name="connsiteY10" fmla="*/ 1470173 h 1470173"/>
                <a:gd name="connsiteX0" fmla="*/ 569673 w 1194927"/>
                <a:gd name="connsiteY0" fmla="*/ 1470173 h 1470173"/>
                <a:gd name="connsiteX1" fmla="*/ 538929 w 1194927"/>
                <a:gd name="connsiteY1" fmla="*/ 1437447 h 1470173"/>
                <a:gd name="connsiteX2" fmla="*/ 7541 w 1194927"/>
                <a:gd name="connsiteY2" fmla="*/ 219247 h 1470173"/>
                <a:gd name="connsiteX3" fmla="*/ 0 w 1194927"/>
                <a:gd name="connsiteY3" fmla="*/ 113123 h 1470173"/>
                <a:gd name="connsiteX4" fmla="*/ 395308 w 1194927"/>
                <a:gd name="connsiteY4" fmla="*/ 0 h 1470173"/>
                <a:gd name="connsiteX5" fmla="*/ 825489 w 1194927"/>
                <a:gd name="connsiteY5" fmla="*/ 113123 h 1470173"/>
                <a:gd name="connsiteX6" fmla="*/ 805418 w 1194927"/>
                <a:gd name="connsiteY6" fmla="*/ 113123 h 1470173"/>
                <a:gd name="connsiteX7" fmla="*/ 807887 w 1194927"/>
                <a:gd name="connsiteY7" fmla="*/ 145058 h 1470173"/>
                <a:gd name="connsiteX8" fmla="*/ 1149745 w 1194927"/>
                <a:gd name="connsiteY8" fmla="*/ 915758 h 1470173"/>
                <a:gd name="connsiteX9" fmla="*/ 1194927 w 1194927"/>
                <a:gd name="connsiteY9" fmla="*/ 963852 h 1470173"/>
                <a:gd name="connsiteX10" fmla="*/ 569673 w 1194927"/>
                <a:gd name="connsiteY10" fmla="*/ 1470173 h 1470173"/>
                <a:gd name="connsiteX0" fmla="*/ 562132 w 1187386"/>
                <a:gd name="connsiteY0" fmla="*/ 1470173 h 1470173"/>
                <a:gd name="connsiteX1" fmla="*/ 531388 w 1187386"/>
                <a:gd name="connsiteY1" fmla="*/ 1437447 h 1470173"/>
                <a:gd name="connsiteX2" fmla="*/ 0 w 1187386"/>
                <a:gd name="connsiteY2" fmla="*/ 219247 h 1470173"/>
                <a:gd name="connsiteX3" fmla="*/ 387767 w 1187386"/>
                <a:gd name="connsiteY3" fmla="*/ 0 h 1470173"/>
                <a:gd name="connsiteX4" fmla="*/ 817948 w 1187386"/>
                <a:gd name="connsiteY4" fmla="*/ 113123 h 1470173"/>
                <a:gd name="connsiteX5" fmla="*/ 797877 w 1187386"/>
                <a:gd name="connsiteY5" fmla="*/ 113123 h 1470173"/>
                <a:gd name="connsiteX6" fmla="*/ 800346 w 1187386"/>
                <a:gd name="connsiteY6" fmla="*/ 145058 h 1470173"/>
                <a:gd name="connsiteX7" fmla="*/ 1142204 w 1187386"/>
                <a:gd name="connsiteY7" fmla="*/ 915758 h 1470173"/>
                <a:gd name="connsiteX8" fmla="*/ 1187386 w 1187386"/>
                <a:gd name="connsiteY8" fmla="*/ 963852 h 1470173"/>
                <a:gd name="connsiteX9" fmla="*/ 562132 w 1187386"/>
                <a:gd name="connsiteY9" fmla="*/ 1470173 h 1470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7386" h="1470173">
                  <a:moveTo>
                    <a:pt x="562132" y="1470173"/>
                  </a:moveTo>
                  <a:lnTo>
                    <a:pt x="531388" y="1437447"/>
                  </a:lnTo>
                  <a:cubicBezTo>
                    <a:pt x="241397" y="1097529"/>
                    <a:pt x="52409" y="674525"/>
                    <a:pt x="0" y="219247"/>
                  </a:cubicBezTo>
                  <a:lnTo>
                    <a:pt x="387767" y="0"/>
                  </a:lnTo>
                  <a:lnTo>
                    <a:pt x="817948" y="113123"/>
                  </a:lnTo>
                  <a:lnTo>
                    <a:pt x="797877" y="113123"/>
                  </a:lnTo>
                  <a:lnTo>
                    <a:pt x="800346" y="145058"/>
                  </a:lnTo>
                  <a:cubicBezTo>
                    <a:pt x="837111" y="432962"/>
                    <a:pt x="958282" y="700170"/>
                    <a:pt x="1142204" y="915758"/>
                  </a:cubicBezTo>
                  <a:lnTo>
                    <a:pt x="1187386" y="963852"/>
                  </a:lnTo>
                  <a:lnTo>
                    <a:pt x="562132" y="1470173"/>
                  </a:lnTo>
                  <a:close/>
                </a:path>
              </a:pathLst>
            </a:custGeom>
            <a:solidFill>
              <a:srgbClr val="0187D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Freeform 228"/>
            <p:cNvSpPr/>
            <p:nvPr/>
          </p:nvSpPr>
          <p:spPr>
            <a:xfrm rot="7560000">
              <a:off x="4497297" y="1658861"/>
              <a:ext cx="1105538" cy="1443225"/>
            </a:xfrm>
            <a:custGeom>
              <a:avLst/>
              <a:gdLst>
                <a:gd name="connsiteX0" fmla="*/ 461337 w 1135504"/>
                <a:gd name="connsiteY0" fmla="*/ 1391253 h 1443225"/>
                <a:gd name="connsiteX1" fmla="*/ 36110 w 1135504"/>
                <a:gd name="connsiteY1" fmla="*/ 273037 h 1443225"/>
                <a:gd name="connsiteX2" fmla="*/ 24798 w 1135504"/>
                <a:gd name="connsiteY2" fmla="*/ 113123 h 1443225"/>
                <a:gd name="connsiteX3" fmla="*/ 0 w 1135504"/>
                <a:gd name="connsiteY3" fmla="*/ 113123 h 1443225"/>
                <a:gd name="connsiteX4" fmla="*/ 430181 w 1135504"/>
                <a:gd name="connsiteY4" fmla="*/ 0 h 1443225"/>
                <a:gd name="connsiteX5" fmla="*/ 830373 w 1135504"/>
                <a:gd name="connsiteY5" fmla="*/ 105237 h 1443225"/>
                <a:gd name="connsiteX6" fmla="*/ 860362 w 1135504"/>
                <a:gd name="connsiteY6" fmla="*/ 113123 h 1443225"/>
                <a:gd name="connsiteX7" fmla="*/ 783566 w 1135504"/>
                <a:gd name="connsiteY7" fmla="*/ 113123 h 1443225"/>
                <a:gd name="connsiteX8" fmla="*/ 831254 w 1135504"/>
                <a:gd name="connsiteY8" fmla="*/ 113469 h 1443225"/>
                <a:gd name="connsiteX9" fmla="*/ 852960 w 1135504"/>
                <a:gd name="connsiteY9" fmla="*/ 316215 h 1443225"/>
                <a:gd name="connsiteX10" fmla="*/ 1111185 w 1135504"/>
                <a:gd name="connsiteY10" fmla="*/ 919111 h 1443225"/>
                <a:gd name="connsiteX11" fmla="*/ 1135504 w 1135504"/>
                <a:gd name="connsiteY11" fmla="*/ 949260 h 1443225"/>
                <a:gd name="connsiteX12" fmla="*/ 503258 w 1135504"/>
                <a:gd name="connsiteY12" fmla="*/ 1443225 h 1443225"/>
                <a:gd name="connsiteX0" fmla="*/ 491924 w 1166091"/>
                <a:gd name="connsiteY0" fmla="*/ 1391253 h 1443225"/>
                <a:gd name="connsiteX1" fmla="*/ 66697 w 1166091"/>
                <a:gd name="connsiteY1" fmla="*/ 273037 h 1443225"/>
                <a:gd name="connsiteX2" fmla="*/ 55385 w 1166091"/>
                <a:gd name="connsiteY2" fmla="*/ 113123 h 1443225"/>
                <a:gd name="connsiteX3" fmla="*/ 0 w 1166091"/>
                <a:gd name="connsiteY3" fmla="*/ 71023 h 1443225"/>
                <a:gd name="connsiteX4" fmla="*/ 460768 w 1166091"/>
                <a:gd name="connsiteY4" fmla="*/ 0 h 1443225"/>
                <a:gd name="connsiteX5" fmla="*/ 860960 w 1166091"/>
                <a:gd name="connsiteY5" fmla="*/ 105237 h 1443225"/>
                <a:gd name="connsiteX6" fmla="*/ 890949 w 1166091"/>
                <a:gd name="connsiteY6" fmla="*/ 113123 h 1443225"/>
                <a:gd name="connsiteX7" fmla="*/ 814153 w 1166091"/>
                <a:gd name="connsiteY7" fmla="*/ 113123 h 1443225"/>
                <a:gd name="connsiteX8" fmla="*/ 861841 w 1166091"/>
                <a:gd name="connsiteY8" fmla="*/ 113469 h 1443225"/>
                <a:gd name="connsiteX9" fmla="*/ 883547 w 1166091"/>
                <a:gd name="connsiteY9" fmla="*/ 316215 h 1443225"/>
                <a:gd name="connsiteX10" fmla="*/ 1141772 w 1166091"/>
                <a:gd name="connsiteY10" fmla="*/ 919111 h 1443225"/>
                <a:gd name="connsiteX11" fmla="*/ 1166091 w 1166091"/>
                <a:gd name="connsiteY11" fmla="*/ 949260 h 1443225"/>
                <a:gd name="connsiteX12" fmla="*/ 533845 w 1166091"/>
                <a:gd name="connsiteY12" fmla="*/ 1443225 h 1443225"/>
                <a:gd name="connsiteX13" fmla="*/ 491924 w 1166091"/>
                <a:gd name="connsiteY13" fmla="*/ 1391253 h 1443225"/>
                <a:gd name="connsiteX0" fmla="*/ 491924 w 1166091"/>
                <a:gd name="connsiteY0" fmla="*/ 1391253 h 1443225"/>
                <a:gd name="connsiteX1" fmla="*/ 66697 w 1166091"/>
                <a:gd name="connsiteY1" fmla="*/ 273037 h 1443225"/>
                <a:gd name="connsiteX2" fmla="*/ 60553 w 1166091"/>
                <a:gd name="connsiteY2" fmla="*/ 164502 h 1443225"/>
                <a:gd name="connsiteX3" fmla="*/ 0 w 1166091"/>
                <a:gd name="connsiteY3" fmla="*/ 71023 h 1443225"/>
                <a:gd name="connsiteX4" fmla="*/ 460768 w 1166091"/>
                <a:gd name="connsiteY4" fmla="*/ 0 h 1443225"/>
                <a:gd name="connsiteX5" fmla="*/ 860960 w 1166091"/>
                <a:gd name="connsiteY5" fmla="*/ 105237 h 1443225"/>
                <a:gd name="connsiteX6" fmla="*/ 890949 w 1166091"/>
                <a:gd name="connsiteY6" fmla="*/ 113123 h 1443225"/>
                <a:gd name="connsiteX7" fmla="*/ 814153 w 1166091"/>
                <a:gd name="connsiteY7" fmla="*/ 113123 h 1443225"/>
                <a:gd name="connsiteX8" fmla="*/ 861841 w 1166091"/>
                <a:gd name="connsiteY8" fmla="*/ 113469 h 1443225"/>
                <a:gd name="connsiteX9" fmla="*/ 883547 w 1166091"/>
                <a:gd name="connsiteY9" fmla="*/ 316215 h 1443225"/>
                <a:gd name="connsiteX10" fmla="*/ 1141772 w 1166091"/>
                <a:gd name="connsiteY10" fmla="*/ 919111 h 1443225"/>
                <a:gd name="connsiteX11" fmla="*/ 1166091 w 1166091"/>
                <a:gd name="connsiteY11" fmla="*/ 949260 h 1443225"/>
                <a:gd name="connsiteX12" fmla="*/ 533845 w 1166091"/>
                <a:gd name="connsiteY12" fmla="*/ 1443225 h 1443225"/>
                <a:gd name="connsiteX13" fmla="*/ 491924 w 1166091"/>
                <a:gd name="connsiteY13" fmla="*/ 1391253 h 1443225"/>
                <a:gd name="connsiteX0" fmla="*/ 431371 w 1105538"/>
                <a:gd name="connsiteY0" fmla="*/ 1391253 h 1443225"/>
                <a:gd name="connsiteX1" fmla="*/ 6144 w 1105538"/>
                <a:gd name="connsiteY1" fmla="*/ 273037 h 1443225"/>
                <a:gd name="connsiteX2" fmla="*/ 0 w 1105538"/>
                <a:gd name="connsiteY2" fmla="*/ 164502 h 1443225"/>
                <a:gd name="connsiteX3" fmla="*/ 400215 w 1105538"/>
                <a:gd name="connsiteY3" fmla="*/ 0 h 1443225"/>
                <a:gd name="connsiteX4" fmla="*/ 800407 w 1105538"/>
                <a:gd name="connsiteY4" fmla="*/ 105237 h 1443225"/>
                <a:gd name="connsiteX5" fmla="*/ 830396 w 1105538"/>
                <a:gd name="connsiteY5" fmla="*/ 113123 h 1443225"/>
                <a:gd name="connsiteX6" fmla="*/ 753600 w 1105538"/>
                <a:gd name="connsiteY6" fmla="*/ 113123 h 1443225"/>
                <a:gd name="connsiteX7" fmla="*/ 801288 w 1105538"/>
                <a:gd name="connsiteY7" fmla="*/ 113469 h 1443225"/>
                <a:gd name="connsiteX8" fmla="*/ 822994 w 1105538"/>
                <a:gd name="connsiteY8" fmla="*/ 316215 h 1443225"/>
                <a:gd name="connsiteX9" fmla="*/ 1081219 w 1105538"/>
                <a:gd name="connsiteY9" fmla="*/ 919111 h 1443225"/>
                <a:gd name="connsiteX10" fmla="*/ 1105538 w 1105538"/>
                <a:gd name="connsiteY10" fmla="*/ 949260 h 1443225"/>
                <a:gd name="connsiteX11" fmla="*/ 473292 w 1105538"/>
                <a:gd name="connsiteY11" fmla="*/ 1443225 h 1443225"/>
                <a:gd name="connsiteX12" fmla="*/ 431371 w 1105538"/>
                <a:gd name="connsiteY12" fmla="*/ 1391253 h 1443225"/>
                <a:gd name="connsiteX0" fmla="*/ 431371 w 1105538"/>
                <a:gd name="connsiteY0" fmla="*/ 1391253 h 1443225"/>
                <a:gd name="connsiteX1" fmla="*/ 6144 w 1105538"/>
                <a:gd name="connsiteY1" fmla="*/ 273037 h 1443225"/>
                <a:gd name="connsiteX2" fmla="*/ 0 w 1105538"/>
                <a:gd name="connsiteY2" fmla="*/ 164502 h 1443225"/>
                <a:gd name="connsiteX3" fmla="*/ 400215 w 1105538"/>
                <a:gd name="connsiteY3" fmla="*/ 0 h 1443225"/>
                <a:gd name="connsiteX4" fmla="*/ 800407 w 1105538"/>
                <a:gd name="connsiteY4" fmla="*/ 105237 h 1443225"/>
                <a:gd name="connsiteX5" fmla="*/ 830396 w 1105538"/>
                <a:gd name="connsiteY5" fmla="*/ 113123 h 1443225"/>
                <a:gd name="connsiteX6" fmla="*/ 801288 w 1105538"/>
                <a:gd name="connsiteY6" fmla="*/ 113469 h 1443225"/>
                <a:gd name="connsiteX7" fmla="*/ 822994 w 1105538"/>
                <a:gd name="connsiteY7" fmla="*/ 316215 h 1443225"/>
                <a:gd name="connsiteX8" fmla="*/ 1081219 w 1105538"/>
                <a:gd name="connsiteY8" fmla="*/ 919111 h 1443225"/>
                <a:gd name="connsiteX9" fmla="*/ 1105538 w 1105538"/>
                <a:gd name="connsiteY9" fmla="*/ 949260 h 1443225"/>
                <a:gd name="connsiteX10" fmla="*/ 473292 w 1105538"/>
                <a:gd name="connsiteY10" fmla="*/ 1443225 h 1443225"/>
                <a:gd name="connsiteX11" fmla="*/ 431371 w 1105538"/>
                <a:gd name="connsiteY11" fmla="*/ 1391253 h 144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5538" h="1443225">
                  <a:moveTo>
                    <a:pt x="431371" y="1391253"/>
                  </a:moveTo>
                  <a:cubicBezTo>
                    <a:pt x="188682" y="1057220"/>
                    <a:pt x="47652" y="660752"/>
                    <a:pt x="6144" y="273037"/>
                  </a:cubicBezTo>
                  <a:lnTo>
                    <a:pt x="0" y="164502"/>
                  </a:lnTo>
                  <a:lnTo>
                    <a:pt x="400215" y="0"/>
                  </a:lnTo>
                  <a:lnTo>
                    <a:pt x="800407" y="105237"/>
                  </a:lnTo>
                  <a:lnTo>
                    <a:pt x="830396" y="113123"/>
                  </a:lnTo>
                  <a:lnTo>
                    <a:pt x="801288" y="113469"/>
                  </a:lnTo>
                  <a:lnTo>
                    <a:pt x="822994" y="316215"/>
                  </a:lnTo>
                  <a:cubicBezTo>
                    <a:pt x="861292" y="527529"/>
                    <a:pt x="946537" y="733738"/>
                    <a:pt x="1081219" y="919111"/>
                  </a:cubicBezTo>
                  <a:lnTo>
                    <a:pt x="1105538" y="949260"/>
                  </a:lnTo>
                  <a:lnTo>
                    <a:pt x="473292" y="1443225"/>
                  </a:lnTo>
                  <a:lnTo>
                    <a:pt x="431371" y="1391253"/>
                  </a:lnTo>
                  <a:close/>
                </a:path>
              </a:pathLst>
            </a:custGeom>
            <a:solidFill>
              <a:srgbClr val="017EC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Freeform 232"/>
            <p:cNvSpPr/>
            <p:nvPr/>
          </p:nvSpPr>
          <p:spPr>
            <a:xfrm rot="12480000">
              <a:off x="5844310" y="3634981"/>
              <a:ext cx="1143682" cy="1390514"/>
            </a:xfrm>
            <a:custGeom>
              <a:avLst/>
              <a:gdLst>
                <a:gd name="connsiteX0" fmla="*/ 524423 w 1183188"/>
                <a:gd name="connsiteY0" fmla="*/ 1390514 h 1390514"/>
                <a:gd name="connsiteX1" fmla="*/ 417520 w 1183188"/>
                <a:gd name="connsiteY1" fmla="*/ 1246974 h 1390514"/>
                <a:gd name="connsiteX2" fmla="*/ 297769 w 1183188"/>
                <a:gd name="connsiteY2" fmla="*/ 1046811 h 1390514"/>
                <a:gd name="connsiteX3" fmla="*/ 39506 w 1183188"/>
                <a:gd name="connsiteY3" fmla="*/ 179707 h 1390514"/>
                <a:gd name="connsiteX4" fmla="*/ 36856 w 1183188"/>
                <a:gd name="connsiteY4" fmla="*/ 113123 h 1390514"/>
                <a:gd name="connsiteX5" fmla="*/ 0 w 1183188"/>
                <a:gd name="connsiteY5" fmla="*/ 113123 h 1390514"/>
                <a:gd name="connsiteX6" fmla="*/ 430181 w 1183188"/>
                <a:gd name="connsiteY6" fmla="*/ 0 h 1390514"/>
                <a:gd name="connsiteX7" fmla="*/ 860362 w 1183188"/>
                <a:gd name="connsiteY7" fmla="*/ 113123 h 1390514"/>
                <a:gd name="connsiteX8" fmla="*/ 840459 w 1183188"/>
                <a:gd name="connsiteY8" fmla="*/ 113123 h 1390514"/>
                <a:gd name="connsiteX9" fmla="*/ 859619 w 1183188"/>
                <a:gd name="connsiteY9" fmla="*/ 251255 h 1390514"/>
                <a:gd name="connsiteX10" fmla="*/ 1007002 w 1183188"/>
                <a:gd name="connsiteY10" fmla="*/ 669705 h 1390514"/>
                <a:gd name="connsiteX11" fmla="*/ 1173034 w 1183188"/>
                <a:gd name="connsiteY11" fmla="*/ 918128 h 1390514"/>
                <a:gd name="connsiteX12" fmla="*/ 1183188 w 1183188"/>
                <a:gd name="connsiteY12" fmla="*/ 929241 h 1390514"/>
                <a:gd name="connsiteX0" fmla="*/ 524423 w 1183188"/>
                <a:gd name="connsiteY0" fmla="*/ 1390514 h 1390514"/>
                <a:gd name="connsiteX1" fmla="*/ 417520 w 1183188"/>
                <a:gd name="connsiteY1" fmla="*/ 1246974 h 1390514"/>
                <a:gd name="connsiteX2" fmla="*/ 297769 w 1183188"/>
                <a:gd name="connsiteY2" fmla="*/ 1046811 h 1390514"/>
                <a:gd name="connsiteX3" fmla="*/ 39506 w 1183188"/>
                <a:gd name="connsiteY3" fmla="*/ 179707 h 1390514"/>
                <a:gd name="connsiteX4" fmla="*/ 36856 w 1183188"/>
                <a:gd name="connsiteY4" fmla="*/ 113123 h 1390514"/>
                <a:gd name="connsiteX5" fmla="*/ 0 w 1183188"/>
                <a:gd name="connsiteY5" fmla="*/ 113123 h 1390514"/>
                <a:gd name="connsiteX6" fmla="*/ 430181 w 1183188"/>
                <a:gd name="connsiteY6" fmla="*/ 0 h 1390514"/>
                <a:gd name="connsiteX7" fmla="*/ 860362 w 1183188"/>
                <a:gd name="connsiteY7" fmla="*/ 113123 h 1390514"/>
                <a:gd name="connsiteX8" fmla="*/ 840459 w 1183188"/>
                <a:gd name="connsiteY8" fmla="*/ 113123 h 1390514"/>
                <a:gd name="connsiteX9" fmla="*/ 859619 w 1183188"/>
                <a:gd name="connsiteY9" fmla="*/ 251255 h 1390514"/>
                <a:gd name="connsiteX10" fmla="*/ 1007002 w 1183188"/>
                <a:gd name="connsiteY10" fmla="*/ 669705 h 1390514"/>
                <a:gd name="connsiteX11" fmla="*/ 1173034 w 1183188"/>
                <a:gd name="connsiteY11" fmla="*/ 918128 h 1390514"/>
                <a:gd name="connsiteX12" fmla="*/ 1183188 w 1183188"/>
                <a:gd name="connsiteY12" fmla="*/ 929241 h 1390514"/>
                <a:gd name="connsiteX13" fmla="*/ 524423 w 1183188"/>
                <a:gd name="connsiteY13" fmla="*/ 1390514 h 1390514"/>
                <a:gd name="connsiteX0" fmla="*/ 487567 w 1146332"/>
                <a:gd name="connsiteY0" fmla="*/ 1390514 h 1390514"/>
                <a:gd name="connsiteX1" fmla="*/ 380664 w 1146332"/>
                <a:gd name="connsiteY1" fmla="*/ 1246974 h 1390514"/>
                <a:gd name="connsiteX2" fmla="*/ 260913 w 1146332"/>
                <a:gd name="connsiteY2" fmla="*/ 1046811 h 1390514"/>
                <a:gd name="connsiteX3" fmla="*/ 2650 w 1146332"/>
                <a:gd name="connsiteY3" fmla="*/ 179707 h 1390514"/>
                <a:gd name="connsiteX4" fmla="*/ 0 w 1146332"/>
                <a:gd name="connsiteY4" fmla="*/ 113123 h 1390514"/>
                <a:gd name="connsiteX5" fmla="*/ 393325 w 1146332"/>
                <a:gd name="connsiteY5" fmla="*/ 0 h 1390514"/>
                <a:gd name="connsiteX6" fmla="*/ 823506 w 1146332"/>
                <a:gd name="connsiteY6" fmla="*/ 113123 h 1390514"/>
                <a:gd name="connsiteX7" fmla="*/ 803603 w 1146332"/>
                <a:gd name="connsiteY7" fmla="*/ 113123 h 1390514"/>
                <a:gd name="connsiteX8" fmla="*/ 822763 w 1146332"/>
                <a:gd name="connsiteY8" fmla="*/ 251255 h 1390514"/>
                <a:gd name="connsiteX9" fmla="*/ 970146 w 1146332"/>
                <a:gd name="connsiteY9" fmla="*/ 669705 h 1390514"/>
                <a:gd name="connsiteX10" fmla="*/ 1136178 w 1146332"/>
                <a:gd name="connsiteY10" fmla="*/ 918128 h 1390514"/>
                <a:gd name="connsiteX11" fmla="*/ 1146332 w 1146332"/>
                <a:gd name="connsiteY11" fmla="*/ 929241 h 1390514"/>
                <a:gd name="connsiteX12" fmla="*/ 487567 w 1146332"/>
                <a:gd name="connsiteY12" fmla="*/ 1390514 h 1390514"/>
                <a:gd name="connsiteX0" fmla="*/ 487567 w 1146332"/>
                <a:gd name="connsiteY0" fmla="*/ 1390514 h 1390514"/>
                <a:gd name="connsiteX1" fmla="*/ 380664 w 1146332"/>
                <a:gd name="connsiteY1" fmla="*/ 1246974 h 1390514"/>
                <a:gd name="connsiteX2" fmla="*/ 260913 w 1146332"/>
                <a:gd name="connsiteY2" fmla="*/ 1046811 h 1390514"/>
                <a:gd name="connsiteX3" fmla="*/ 2650 w 1146332"/>
                <a:gd name="connsiteY3" fmla="*/ 179707 h 1390514"/>
                <a:gd name="connsiteX4" fmla="*/ 0 w 1146332"/>
                <a:gd name="connsiteY4" fmla="*/ 113123 h 1390514"/>
                <a:gd name="connsiteX5" fmla="*/ 393325 w 1146332"/>
                <a:gd name="connsiteY5" fmla="*/ 0 h 1390514"/>
                <a:gd name="connsiteX6" fmla="*/ 823506 w 1146332"/>
                <a:gd name="connsiteY6" fmla="*/ 113123 h 1390514"/>
                <a:gd name="connsiteX7" fmla="*/ 803603 w 1146332"/>
                <a:gd name="connsiteY7" fmla="*/ 113123 h 1390514"/>
                <a:gd name="connsiteX8" fmla="*/ 822763 w 1146332"/>
                <a:gd name="connsiteY8" fmla="*/ 251255 h 1390514"/>
                <a:gd name="connsiteX9" fmla="*/ 970146 w 1146332"/>
                <a:gd name="connsiteY9" fmla="*/ 669705 h 1390514"/>
                <a:gd name="connsiteX10" fmla="*/ 1136178 w 1146332"/>
                <a:gd name="connsiteY10" fmla="*/ 918128 h 1390514"/>
                <a:gd name="connsiteX11" fmla="*/ 1146332 w 1146332"/>
                <a:gd name="connsiteY11" fmla="*/ 929241 h 1390514"/>
                <a:gd name="connsiteX12" fmla="*/ 487567 w 1146332"/>
                <a:gd name="connsiteY12" fmla="*/ 1390514 h 1390514"/>
                <a:gd name="connsiteX0" fmla="*/ 484917 w 1143682"/>
                <a:gd name="connsiteY0" fmla="*/ 1390514 h 1390514"/>
                <a:gd name="connsiteX1" fmla="*/ 378014 w 1143682"/>
                <a:gd name="connsiteY1" fmla="*/ 1246974 h 1390514"/>
                <a:gd name="connsiteX2" fmla="*/ 258263 w 1143682"/>
                <a:gd name="connsiteY2" fmla="*/ 1046811 h 1390514"/>
                <a:gd name="connsiteX3" fmla="*/ 0 w 1143682"/>
                <a:gd name="connsiteY3" fmla="*/ 179707 h 1390514"/>
                <a:gd name="connsiteX4" fmla="*/ 390675 w 1143682"/>
                <a:gd name="connsiteY4" fmla="*/ 0 h 1390514"/>
                <a:gd name="connsiteX5" fmla="*/ 820856 w 1143682"/>
                <a:gd name="connsiteY5" fmla="*/ 113123 h 1390514"/>
                <a:gd name="connsiteX6" fmla="*/ 800953 w 1143682"/>
                <a:gd name="connsiteY6" fmla="*/ 113123 h 1390514"/>
                <a:gd name="connsiteX7" fmla="*/ 820113 w 1143682"/>
                <a:gd name="connsiteY7" fmla="*/ 251255 h 1390514"/>
                <a:gd name="connsiteX8" fmla="*/ 967496 w 1143682"/>
                <a:gd name="connsiteY8" fmla="*/ 669705 h 1390514"/>
                <a:gd name="connsiteX9" fmla="*/ 1133528 w 1143682"/>
                <a:gd name="connsiteY9" fmla="*/ 918128 h 1390514"/>
                <a:gd name="connsiteX10" fmla="*/ 1143682 w 1143682"/>
                <a:gd name="connsiteY10" fmla="*/ 929241 h 1390514"/>
                <a:gd name="connsiteX11" fmla="*/ 484917 w 1143682"/>
                <a:gd name="connsiteY11" fmla="*/ 1390514 h 139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43682" h="1390514">
                  <a:moveTo>
                    <a:pt x="484917" y="1390514"/>
                  </a:moveTo>
                  <a:lnTo>
                    <a:pt x="378014" y="1246974"/>
                  </a:lnTo>
                  <a:cubicBezTo>
                    <a:pt x="335187" y="1182998"/>
                    <a:pt x="295184" y="1116250"/>
                    <a:pt x="258263" y="1046811"/>
                  </a:cubicBezTo>
                  <a:cubicBezTo>
                    <a:pt x="110576" y="769052"/>
                    <a:pt x="26171" y="474511"/>
                    <a:pt x="0" y="179707"/>
                  </a:cubicBezTo>
                  <a:lnTo>
                    <a:pt x="390675" y="0"/>
                  </a:lnTo>
                  <a:lnTo>
                    <a:pt x="820856" y="113123"/>
                  </a:lnTo>
                  <a:lnTo>
                    <a:pt x="800953" y="113123"/>
                  </a:lnTo>
                  <a:lnTo>
                    <a:pt x="820113" y="251255"/>
                  </a:lnTo>
                  <a:cubicBezTo>
                    <a:pt x="847113" y="393842"/>
                    <a:pt x="895781" y="534830"/>
                    <a:pt x="967496" y="669705"/>
                  </a:cubicBezTo>
                  <a:cubicBezTo>
                    <a:pt x="1015305" y="759622"/>
                    <a:pt x="1071095" y="842566"/>
                    <a:pt x="1133528" y="918128"/>
                  </a:cubicBezTo>
                  <a:lnTo>
                    <a:pt x="1143682" y="929241"/>
                  </a:lnTo>
                  <a:lnTo>
                    <a:pt x="484917" y="1390514"/>
                  </a:lnTo>
                  <a:close/>
                </a:path>
              </a:pathLst>
            </a:custGeom>
            <a:solidFill>
              <a:srgbClr val="02A4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4" name="TextBox 263"/>
          <p:cNvSpPr txBox="1"/>
          <p:nvPr/>
        </p:nvSpPr>
        <p:spPr>
          <a:xfrm>
            <a:off x="4473110" y="1899289"/>
            <a:ext cx="1411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Designing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5661055" y="2786689"/>
            <a:ext cx="1378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Design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6139158" y="4276512"/>
            <a:ext cx="1056015" cy="29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Forecasting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5497634" y="5520981"/>
            <a:ext cx="1104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4010028" y="6062871"/>
            <a:ext cx="15761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Broadcasting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2786808" y="5680865"/>
            <a:ext cx="1412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Accomplishment Assessment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2099960" y="4619511"/>
            <a:ext cx="957531" cy="329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2231881" y="2935242"/>
            <a:ext cx="955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Observe Distinctive Quotient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3167230" y="2006163"/>
            <a:ext cx="1188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Reward Outcome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3525002" y="3885021"/>
            <a:ext cx="2097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Shareholder Merit’s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365039" y="1912478"/>
            <a:ext cx="2347474" cy="58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Organizational Positioning &amp; Liability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819268" y="5960102"/>
            <a:ext cx="2278436" cy="586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Reporting &amp; Execution Evaluation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6589021" y="2038473"/>
            <a:ext cx="1885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Planning, Capital &amp; Estimate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703" y="301294"/>
            <a:ext cx="4974439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Shareholder’s Merit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9695" y="2029581"/>
            <a:ext cx="8820696" cy="4137724"/>
            <a:chOff x="135627" y="1940072"/>
            <a:chExt cx="8820696" cy="3391049"/>
          </a:xfrm>
        </p:grpSpPr>
        <p:grpSp>
          <p:nvGrpSpPr>
            <p:cNvPr id="4" name="Group 3"/>
            <p:cNvGrpSpPr/>
            <p:nvPr/>
          </p:nvGrpSpPr>
          <p:grpSpPr>
            <a:xfrm>
              <a:off x="183642" y="1940072"/>
              <a:ext cx="8762648" cy="3391049"/>
              <a:chOff x="183642" y="1940072"/>
              <a:chExt cx="8762648" cy="339104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Freeform 16"/>
              <p:cNvSpPr/>
              <p:nvPr/>
            </p:nvSpPr>
            <p:spPr>
              <a:xfrm>
                <a:off x="194127" y="1940072"/>
                <a:ext cx="8727610" cy="1202789"/>
              </a:xfrm>
              <a:custGeom>
                <a:avLst/>
                <a:gdLst>
                  <a:gd name="connsiteX0" fmla="*/ 0 w 8727610"/>
                  <a:gd name="connsiteY0" fmla="*/ 0 h 1202789"/>
                  <a:gd name="connsiteX1" fmla="*/ 8727610 w 8727610"/>
                  <a:gd name="connsiteY1" fmla="*/ 0 h 1202789"/>
                  <a:gd name="connsiteX2" fmla="*/ 8727610 w 8727610"/>
                  <a:gd name="connsiteY2" fmla="*/ 934506 h 1202789"/>
                  <a:gd name="connsiteX3" fmla="*/ 8459327 w 8727610"/>
                  <a:gd name="connsiteY3" fmla="*/ 1202789 h 1202789"/>
                  <a:gd name="connsiteX4" fmla="*/ 0 w 8727610"/>
                  <a:gd name="connsiteY4" fmla="*/ 1202789 h 1202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27610" h="1202789">
                    <a:moveTo>
                      <a:pt x="0" y="0"/>
                    </a:moveTo>
                    <a:lnTo>
                      <a:pt x="8727610" y="0"/>
                    </a:lnTo>
                    <a:lnTo>
                      <a:pt x="8727610" y="934506"/>
                    </a:lnTo>
                    <a:lnTo>
                      <a:pt x="8459327" y="1202789"/>
                    </a:lnTo>
                    <a:lnTo>
                      <a:pt x="0" y="12027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04F24"/>
                  </a:gs>
                  <a:gs pos="53000">
                    <a:srgbClr val="578438"/>
                  </a:gs>
                  <a:gs pos="100000">
                    <a:srgbClr val="404F24"/>
                  </a:gs>
                </a:gsLst>
                <a:lin ang="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183642" y="3017128"/>
                <a:ext cx="1669711" cy="2313993"/>
              </a:xfrm>
              <a:custGeom>
                <a:avLst/>
                <a:gdLst>
                  <a:gd name="connsiteX0" fmla="*/ 941730 w 1620605"/>
                  <a:gd name="connsiteY0" fmla="*/ 0 h 1821105"/>
                  <a:gd name="connsiteX1" fmla="*/ 940345 w 1620605"/>
                  <a:gd name="connsiteY1" fmla="*/ 266007 h 1821105"/>
                  <a:gd name="connsiteX2" fmla="*/ 939810 w 1620605"/>
                  <a:gd name="connsiteY2" fmla="*/ 323582 h 1821105"/>
                  <a:gd name="connsiteX3" fmla="*/ 1620605 w 1620605"/>
                  <a:gd name="connsiteY3" fmla="*/ 323582 h 1821105"/>
                  <a:gd name="connsiteX4" fmla="*/ 1620605 w 1620605"/>
                  <a:gd name="connsiteY4" fmla="*/ 1559125 h 1821105"/>
                  <a:gd name="connsiteX5" fmla="*/ 1365740 w 1620605"/>
                  <a:gd name="connsiteY5" fmla="*/ 1815564 h 1821105"/>
                  <a:gd name="connsiteX6" fmla="*/ 0 w 1620605"/>
                  <a:gd name="connsiteY6" fmla="*/ 1821105 h 1821105"/>
                  <a:gd name="connsiteX7" fmla="*/ 0 w 1620605"/>
                  <a:gd name="connsiteY7" fmla="*/ 323582 h 1821105"/>
                  <a:gd name="connsiteX8" fmla="*/ 616049 w 1620605"/>
                  <a:gd name="connsiteY8" fmla="*/ 323582 h 182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0605" h="1821105">
                    <a:moveTo>
                      <a:pt x="941730" y="0"/>
                    </a:moveTo>
                    <a:cubicBezTo>
                      <a:pt x="942192" y="93287"/>
                      <a:pt x="941269" y="179647"/>
                      <a:pt x="940345" y="266007"/>
                    </a:cubicBezTo>
                    <a:lnTo>
                      <a:pt x="939810" y="323582"/>
                    </a:lnTo>
                    <a:lnTo>
                      <a:pt x="1620605" y="323582"/>
                    </a:lnTo>
                    <a:lnTo>
                      <a:pt x="1620605" y="1559125"/>
                    </a:lnTo>
                    <a:lnTo>
                      <a:pt x="1365740" y="1815564"/>
                    </a:lnTo>
                    <a:lnTo>
                      <a:pt x="0" y="1821105"/>
                    </a:lnTo>
                    <a:lnTo>
                      <a:pt x="0" y="323582"/>
                    </a:lnTo>
                    <a:lnTo>
                      <a:pt x="616049" y="323582"/>
                    </a:lnTo>
                    <a:close/>
                  </a:path>
                </a:pathLst>
              </a:custGeom>
              <a:solidFill>
                <a:srgbClr val="855723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956876" y="3017128"/>
                <a:ext cx="1669711" cy="2313993"/>
              </a:xfrm>
              <a:custGeom>
                <a:avLst/>
                <a:gdLst>
                  <a:gd name="connsiteX0" fmla="*/ 941730 w 1620605"/>
                  <a:gd name="connsiteY0" fmla="*/ 0 h 1821105"/>
                  <a:gd name="connsiteX1" fmla="*/ 940345 w 1620605"/>
                  <a:gd name="connsiteY1" fmla="*/ 266007 h 1821105"/>
                  <a:gd name="connsiteX2" fmla="*/ 939810 w 1620605"/>
                  <a:gd name="connsiteY2" fmla="*/ 323582 h 1821105"/>
                  <a:gd name="connsiteX3" fmla="*/ 1620605 w 1620605"/>
                  <a:gd name="connsiteY3" fmla="*/ 323582 h 1821105"/>
                  <a:gd name="connsiteX4" fmla="*/ 1620605 w 1620605"/>
                  <a:gd name="connsiteY4" fmla="*/ 1559125 h 1821105"/>
                  <a:gd name="connsiteX5" fmla="*/ 1365740 w 1620605"/>
                  <a:gd name="connsiteY5" fmla="*/ 1815564 h 1821105"/>
                  <a:gd name="connsiteX6" fmla="*/ 0 w 1620605"/>
                  <a:gd name="connsiteY6" fmla="*/ 1821105 h 1821105"/>
                  <a:gd name="connsiteX7" fmla="*/ 0 w 1620605"/>
                  <a:gd name="connsiteY7" fmla="*/ 323582 h 1821105"/>
                  <a:gd name="connsiteX8" fmla="*/ 616049 w 1620605"/>
                  <a:gd name="connsiteY8" fmla="*/ 323582 h 182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0605" h="1821105">
                    <a:moveTo>
                      <a:pt x="941730" y="0"/>
                    </a:moveTo>
                    <a:cubicBezTo>
                      <a:pt x="942192" y="93287"/>
                      <a:pt x="941269" y="179647"/>
                      <a:pt x="940345" y="266007"/>
                    </a:cubicBezTo>
                    <a:lnTo>
                      <a:pt x="939810" y="323582"/>
                    </a:lnTo>
                    <a:lnTo>
                      <a:pt x="1620605" y="323582"/>
                    </a:lnTo>
                    <a:lnTo>
                      <a:pt x="1620605" y="1559125"/>
                    </a:lnTo>
                    <a:lnTo>
                      <a:pt x="1365740" y="1815564"/>
                    </a:lnTo>
                    <a:lnTo>
                      <a:pt x="0" y="1821105"/>
                    </a:lnTo>
                    <a:lnTo>
                      <a:pt x="0" y="323582"/>
                    </a:lnTo>
                    <a:lnTo>
                      <a:pt x="616049" y="323582"/>
                    </a:lnTo>
                    <a:close/>
                  </a:path>
                </a:pathLst>
              </a:custGeom>
              <a:solidFill>
                <a:srgbClr val="0293E4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730110" y="3017128"/>
                <a:ext cx="1669711" cy="2313993"/>
              </a:xfrm>
              <a:custGeom>
                <a:avLst/>
                <a:gdLst>
                  <a:gd name="connsiteX0" fmla="*/ 941730 w 1620605"/>
                  <a:gd name="connsiteY0" fmla="*/ 0 h 1821105"/>
                  <a:gd name="connsiteX1" fmla="*/ 940345 w 1620605"/>
                  <a:gd name="connsiteY1" fmla="*/ 266007 h 1821105"/>
                  <a:gd name="connsiteX2" fmla="*/ 939810 w 1620605"/>
                  <a:gd name="connsiteY2" fmla="*/ 323582 h 1821105"/>
                  <a:gd name="connsiteX3" fmla="*/ 1620605 w 1620605"/>
                  <a:gd name="connsiteY3" fmla="*/ 323582 h 1821105"/>
                  <a:gd name="connsiteX4" fmla="*/ 1620605 w 1620605"/>
                  <a:gd name="connsiteY4" fmla="*/ 1559125 h 1821105"/>
                  <a:gd name="connsiteX5" fmla="*/ 1365740 w 1620605"/>
                  <a:gd name="connsiteY5" fmla="*/ 1815564 h 1821105"/>
                  <a:gd name="connsiteX6" fmla="*/ 0 w 1620605"/>
                  <a:gd name="connsiteY6" fmla="*/ 1821105 h 1821105"/>
                  <a:gd name="connsiteX7" fmla="*/ 0 w 1620605"/>
                  <a:gd name="connsiteY7" fmla="*/ 323582 h 1821105"/>
                  <a:gd name="connsiteX8" fmla="*/ 616049 w 1620605"/>
                  <a:gd name="connsiteY8" fmla="*/ 323582 h 182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0605" h="1821105">
                    <a:moveTo>
                      <a:pt x="941730" y="0"/>
                    </a:moveTo>
                    <a:cubicBezTo>
                      <a:pt x="942192" y="93287"/>
                      <a:pt x="941269" y="179647"/>
                      <a:pt x="940345" y="266007"/>
                    </a:cubicBezTo>
                    <a:lnTo>
                      <a:pt x="939810" y="323582"/>
                    </a:lnTo>
                    <a:lnTo>
                      <a:pt x="1620605" y="323582"/>
                    </a:lnTo>
                    <a:lnTo>
                      <a:pt x="1620605" y="1559125"/>
                    </a:lnTo>
                    <a:lnTo>
                      <a:pt x="1365740" y="1815564"/>
                    </a:lnTo>
                    <a:lnTo>
                      <a:pt x="0" y="1821105"/>
                    </a:lnTo>
                    <a:lnTo>
                      <a:pt x="0" y="323582"/>
                    </a:lnTo>
                    <a:lnTo>
                      <a:pt x="616049" y="323582"/>
                    </a:lnTo>
                    <a:close/>
                  </a:path>
                </a:pathLst>
              </a:custGeom>
              <a:solidFill>
                <a:srgbClr val="D57500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503344" y="3017128"/>
                <a:ext cx="1669711" cy="2313993"/>
              </a:xfrm>
              <a:custGeom>
                <a:avLst/>
                <a:gdLst>
                  <a:gd name="connsiteX0" fmla="*/ 941730 w 1620605"/>
                  <a:gd name="connsiteY0" fmla="*/ 0 h 1821105"/>
                  <a:gd name="connsiteX1" fmla="*/ 940345 w 1620605"/>
                  <a:gd name="connsiteY1" fmla="*/ 266007 h 1821105"/>
                  <a:gd name="connsiteX2" fmla="*/ 939810 w 1620605"/>
                  <a:gd name="connsiteY2" fmla="*/ 323582 h 1821105"/>
                  <a:gd name="connsiteX3" fmla="*/ 1620605 w 1620605"/>
                  <a:gd name="connsiteY3" fmla="*/ 323582 h 1821105"/>
                  <a:gd name="connsiteX4" fmla="*/ 1620605 w 1620605"/>
                  <a:gd name="connsiteY4" fmla="*/ 1559125 h 1821105"/>
                  <a:gd name="connsiteX5" fmla="*/ 1365740 w 1620605"/>
                  <a:gd name="connsiteY5" fmla="*/ 1815564 h 1821105"/>
                  <a:gd name="connsiteX6" fmla="*/ 0 w 1620605"/>
                  <a:gd name="connsiteY6" fmla="*/ 1821105 h 1821105"/>
                  <a:gd name="connsiteX7" fmla="*/ 0 w 1620605"/>
                  <a:gd name="connsiteY7" fmla="*/ 323582 h 1821105"/>
                  <a:gd name="connsiteX8" fmla="*/ 616049 w 1620605"/>
                  <a:gd name="connsiteY8" fmla="*/ 323582 h 182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0605" h="1821105">
                    <a:moveTo>
                      <a:pt x="941730" y="0"/>
                    </a:moveTo>
                    <a:cubicBezTo>
                      <a:pt x="942192" y="93287"/>
                      <a:pt x="941269" y="179647"/>
                      <a:pt x="940345" y="266007"/>
                    </a:cubicBezTo>
                    <a:lnTo>
                      <a:pt x="939810" y="323582"/>
                    </a:lnTo>
                    <a:lnTo>
                      <a:pt x="1620605" y="323582"/>
                    </a:lnTo>
                    <a:lnTo>
                      <a:pt x="1620605" y="1559125"/>
                    </a:lnTo>
                    <a:lnTo>
                      <a:pt x="1365740" y="1815564"/>
                    </a:lnTo>
                    <a:lnTo>
                      <a:pt x="0" y="1821105"/>
                    </a:lnTo>
                    <a:lnTo>
                      <a:pt x="0" y="323582"/>
                    </a:lnTo>
                    <a:lnTo>
                      <a:pt x="616049" y="323582"/>
                    </a:lnTo>
                    <a:close/>
                  </a:path>
                </a:pathLst>
              </a:custGeom>
              <a:solidFill>
                <a:srgbClr val="FF3030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7276579" y="3017128"/>
                <a:ext cx="1669711" cy="2313993"/>
              </a:xfrm>
              <a:custGeom>
                <a:avLst/>
                <a:gdLst>
                  <a:gd name="connsiteX0" fmla="*/ 941730 w 1620605"/>
                  <a:gd name="connsiteY0" fmla="*/ 0 h 1821105"/>
                  <a:gd name="connsiteX1" fmla="*/ 940345 w 1620605"/>
                  <a:gd name="connsiteY1" fmla="*/ 266007 h 1821105"/>
                  <a:gd name="connsiteX2" fmla="*/ 939810 w 1620605"/>
                  <a:gd name="connsiteY2" fmla="*/ 323582 h 1821105"/>
                  <a:gd name="connsiteX3" fmla="*/ 1620605 w 1620605"/>
                  <a:gd name="connsiteY3" fmla="*/ 323582 h 1821105"/>
                  <a:gd name="connsiteX4" fmla="*/ 1620605 w 1620605"/>
                  <a:gd name="connsiteY4" fmla="*/ 1559125 h 1821105"/>
                  <a:gd name="connsiteX5" fmla="*/ 1365740 w 1620605"/>
                  <a:gd name="connsiteY5" fmla="*/ 1815564 h 1821105"/>
                  <a:gd name="connsiteX6" fmla="*/ 0 w 1620605"/>
                  <a:gd name="connsiteY6" fmla="*/ 1821105 h 1821105"/>
                  <a:gd name="connsiteX7" fmla="*/ 0 w 1620605"/>
                  <a:gd name="connsiteY7" fmla="*/ 323582 h 1821105"/>
                  <a:gd name="connsiteX8" fmla="*/ 616049 w 1620605"/>
                  <a:gd name="connsiteY8" fmla="*/ 323582 h 182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0605" h="1821105">
                    <a:moveTo>
                      <a:pt x="941730" y="0"/>
                    </a:moveTo>
                    <a:cubicBezTo>
                      <a:pt x="942192" y="93287"/>
                      <a:pt x="941269" y="179647"/>
                      <a:pt x="940345" y="266007"/>
                    </a:cubicBezTo>
                    <a:lnTo>
                      <a:pt x="939810" y="323582"/>
                    </a:lnTo>
                    <a:lnTo>
                      <a:pt x="1620605" y="323582"/>
                    </a:lnTo>
                    <a:lnTo>
                      <a:pt x="1620605" y="1559125"/>
                    </a:lnTo>
                    <a:lnTo>
                      <a:pt x="1365740" y="1815564"/>
                    </a:lnTo>
                    <a:lnTo>
                      <a:pt x="0" y="1821105"/>
                    </a:lnTo>
                    <a:lnTo>
                      <a:pt x="0" y="323582"/>
                    </a:lnTo>
                    <a:lnTo>
                      <a:pt x="616049" y="323582"/>
                    </a:lnTo>
                    <a:close/>
                  </a:path>
                </a:pathLst>
              </a:custGeom>
              <a:solidFill>
                <a:srgbClr val="4A637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35627" y="2391285"/>
              <a:ext cx="8820696" cy="2521832"/>
              <a:chOff x="135627" y="2391285"/>
              <a:chExt cx="8820696" cy="25218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02413" y="2391285"/>
                <a:ext cx="8511038" cy="345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COMMUNICATION CHANNELS WITH SHAREHOLDERS AND OTHER STAKEHOLDERS</a:t>
                </a:r>
                <a:endPara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5627" y="3771932"/>
                <a:ext cx="1765741" cy="958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Teleconferences 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Webcasts  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Media Briefings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916014" y="3766610"/>
                <a:ext cx="1751435" cy="1146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Financial Reports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Announcements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Press Releases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16465" y="3750917"/>
                <a:ext cx="1697000" cy="428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Shareholders Meetings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478251" y="3707270"/>
                <a:ext cx="1719894" cy="11350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Roadshow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Site Visits </a:t>
                </a: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endParaRPr 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SzPct val="100000"/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Annual Roundtable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266546" y="3691864"/>
                <a:ext cx="1689777" cy="428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Company’s Website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17703" y="332071"/>
            <a:ext cx="587853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Channels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6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50509" y="1423223"/>
            <a:ext cx="5442983" cy="4966410"/>
            <a:chOff x="1850509" y="1532407"/>
            <a:chExt cx="5442983" cy="4966410"/>
          </a:xfrm>
        </p:grpSpPr>
        <p:grpSp>
          <p:nvGrpSpPr>
            <p:cNvPr id="4" name="Group 3"/>
            <p:cNvGrpSpPr/>
            <p:nvPr/>
          </p:nvGrpSpPr>
          <p:grpSpPr>
            <a:xfrm>
              <a:off x="1850509" y="1532407"/>
              <a:ext cx="5442983" cy="4966410"/>
              <a:chOff x="2292645" y="1686758"/>
              <a:chExt cx="5213452" cy="4756977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23" name="Rectangle 6"/>
              <p:cNvSpPr/>
              <p:nvPr/>
            </p:nvSpPr>
            <p:spPr>
              <a:xfrm>
                <a:off x="4234070" y="2521890"/>
                <a:ext cx="1734463" cy="1530071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23433 w 1734463"/>
                  <a:gd name="connsiteY0" fmla="*/ 0 h 1530071"/>
                  <a:gd name="connsiteX1" fmla="*/ 1734463 w 1734463"/>
                  <a:gd name="connsiteY1" fmla="*/ 702051 h 1530071"/>
                  <a:gd name="connsiteX2" fmla="*/ 433269 w 1734463"/>
                  <a:gd name="connsiteY2" fmla="*/ 1530071 h 1530071"/>
                  <a:gd name="connsiteX3" fmla="*/ 523433 w 1734463"/>
                  <a:gd name="connsiteY3" fmla="*/ 0 h 153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4463" h="1530071">
                    <a:moveTo>
                      <a:pt x="523433" y="0"/>
                    </a:moveTo>
                    <a:cubicBezTo>
                      <a:pt x="1209311" y="31380"/>
                      <a:pt x="1678268" y="545047"/>
                      <a:pt x="1734463" y="702051"/>
                    </a:cubicBezTo>
                    <a:cubicBezTo>
                      <a:pt x="1689040" y="668305"/>
                      <a:pt x="1078085" y="135977"/>
                      <a:pt x="433269" y="1530071"/>
                    </a:cubicBezTo>
                    <a:cubicBezTo>
                      <a:pt x="-583781" y="-23090"/>
                      <a:pt x="506379" y="15988"/>
                      <a:pt x="523433" y="0"/>
                    </a:cubicBezTo>
                    <a:close/>
                  </a:path>
                </a:pathLst>
              </a:custGeom>
              <a:solidFill>
                <a:srgbClr val="FF822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6"/>
              <p:cNvSpPr/>
              <p:nvPr/>
            </p:nvSpPr>
            <p:spPr>
              <a:xfrm rot="3420000">
                <a:off x="4715906" y="3263958"/>
                <a:ext cx="1724458" cy="1548681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71832"/>
                  <a:gd name="connsiteY0" fmla="*/ 0 h 1530071"/>
                  <a:gd name="connsiteX1" fmla="*/ 1771832 w 1771832"/>
                  <a:gd name="connsiteY1" fmla="*/ 749305 h 1530071"/>
                  <a:gd name="connsiteX2" fmla="*/ 427987 w 1771832"/>
                  <a:gd name="connsiteY2" fmla="*/ 1530071 h 1530071"/>
                  <a:gd name="connsiteX3" fmla="*/ 518151 w 1771832"/>
                  <a:gd name="connsiteY3" fmla="*/ 0 h 1530071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07050 w 1712135"/>
                  <a:gd name="connsiteY0" fmla="*/ 0 h 1548785"/>
                  <a:gd name="connsiteX1" fmla="*/ 1712135 w 1712135"/>
                  <a:gd name="connsiteY1" fmla="*/ 768019 h 1548785"/>
                  <a:gd name="connsiteX2" fmla="*/ 368290 w 1712135"/>
                  <a:gd name="connsiteY2" fmla="*/ 1548785 h 1548785"/>
                  <a:gd name="connsiteX3" fmla="*/ 407050 w 1712135"/>
                  <a:gd name="connsiteY3" fmla="*/ 0 h 1548785"/>
                  <a:gd name="connsiteX0" fmla="*/ 392083 w 1697168"/>
                  <a:gd name="connsiteY0" fmla="*/ 0 h 1548785"/>
                  <a:gd name="connsiteX1" fmla="*/ 1697168 w 1697168"/>
                  <a:gd name="connsiteY1" fmla="*/ 768019 h 1548785"/>
                  <a:gd name="connsiteX2" fmla="*/ 353323 w 1697168"/>
                  <a:gd name="connsiteY2" fmla="*/ 1548785 h 1548785"/>
                  <a:gd name="connsiteX3" fmla="*/ 392083 w 1697168"/>
                  <a:gd name="connsiteY3" fmla="*/ 0 h 1548785"/>
                  <a:gd name="connsiteX0" fmla="*/ 415144 w 1720229"/>
                  <a:gd name="connsiteY0" fmla="*/ 0 h 1548785"/>
                  <a:gd name="connsiteX1" fmla="*/ 1720229 w 1720229"/>
                  <a:gd name="connsiteY1" fmla="*/ 768019 h 1548785"/>
                  <a:gd name="connsiteX2" fmla="*/ 376384 w 1720229"/>
                  <a:gd name="connsiteY2" fmla="*/ 1548785 h 1548785"/>
                  <a:gd name="connsiteX3" fmla="*/ 415144 w 1720229"/>
                  <a:gd name="connsiteY3" fmla="*/ 0 h 1548785"/>
                  <a:gd name="connsiteX0" fmla="*/ 408110 w 1722600"/>
                  <a:gd name="connsiteY0" fmla="*/ 0 h 1546787"/>
                  <a:gd name="connsiteX1" fmla="*/ 1722600 w 1722600"/>
                  <a:gd name="connsiteY1" fmla="*/ 766021 h 1546787"/>
                  <a:gd name="connsiteX2" fmla="*/ 378755 w 1722600"/>
                  <a:gd name="connsiteY2" fmla="*/ 1546787 h 1546787"/>
                  <a:gd name="connsiteX3" fmla="*/ 408110 w 1722600"/>
                  <a:gd name="connsiteY3" fmla="*/ 0 h 1546787"/>
                  <a:gd name="connsiteX0" fmla="*/ 402679 w 1724458"/>
                  <a:gd name="connsiteY0" fmla="*/ 0 h 1548681"/>
                  <a:gd name="connsiteX1" fmla="*/ 1724458 w 1724458"/>
                  <a:gd name="connsiteY1" fmla="*/ 767915 h 1548681"/>
                  <a:gd name="connsiteX2" fmla="*/ 380613 w 1724458"/>
                  <a:gd name="connsiteY2" fmla="*/ 1548681 h 1548681"/>
                  <a:gd name="connsiteX3" fmla="*/ 402679 w 1724458"/>
                  <a:gd name="connsiteY3" fmla="*/ 0 h 1548681"/>
                  <a:gd name="connsiteX0" fmla="*/ 402679 w 1724458"/>
                  <a:gd name="connsiteY0" fmla="*/ 0 h 1548681"/>
                  <a:gd name="connsiteX1" fmla="*/ 1724458 w 1724458"/>
                  <a:gd name="connsiteY1" fmla="*/ 767915 h 1548681"/>
                  <a:gd name="connsiteX2" fmla="*/ 380613 w 1724458"/>
                  <a:gd name="connsiteY2" fmla="*/ 1548681 h 1548681"/>
                  <a:gd name="connsiteX3" fmla="*/ 402679 w 1724458"/>
                  <a:gd name="connsiteY3" fmla="*/ 0 h 154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458" h="1548681">
                    <a:moveTo>
                      <a:pt x="402679" y="0"/>
                    </a:moveTo>
                    <a:cubicBezTo>
                      <a:pt x="1201113" y="3533"/>
                      <a:pt x="1668263" y="610911"/>
                      <a:pt x="1724458" y="767915"/>
                    </a:cubicBezTo>
                    <a:cubicBezTo>
                      <a:pt x="1679035" y="734169"/>
                      <a:pt x="1064462" y="184824"/>
                      <a:pt x="380613" y="1548681"/>
                    </a:cubicBezTo>
                    <a:cubicBezTo>
                      <a:pt x="-480079" y="178818"/>
                      <a:pt x="385625" y="15988"/>
                      <a:pt x="402679" y="0"/>
                    </a:cubicBezTo>
                    <a:close/>
                  </a:path>
                </a:pathLst>
              </a:custGeom>
              <a:solidFill>
                <a:srgbClr val="FF4343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6"/>
              <p:cNvSpPr/>
              <p:nvPr/>
            </p:nvSpPr>
            <p:spPr>
              <a:xfrm rot="7020000">
                <a:off x="4264825" y="4065599"/>
                <a:ext cx="1751767" cy="1559225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71832"/>
                  <a:gd name="connsiteY0" fmla="*/ 0 h 1530071"/>
                  <a:gd name="connsiteX1" fmla="*/ 1771832 w 1771832"/>
                  <a:gd name="connsiteY1" fmla="*/ 749305 h 1530071"/>
                  <a:gd name="connsiteX2" fmla="*/ 427987 w 1771832"/>
                  <a:gd name="connsiteY2" fmla="*/ 1530071 h 1530071"/>
                  <a:gd name="connsiteX3" fmla="*/ 518151 w 1771832"/>
                  <a:gd name="connsiteY3" fmla="*/ 0 h 1530071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4570 w 1779655"/>
                  <a:gd name="connsiteY0" fmla="*/ 0 h 1548737"/>
                  <a:gd name="connsiteX1" fmla="*/ 1779655 w 1779655"/>
                  <a:gd name="connsiteY1" fmla="*/ 768019 h 1548737"/>
                  <a:gd name="connsiteX2" fmla="*/ 442179 w 1779655"/>
                  <a:gd name="connsiteY2" fmla="*/ 1548737 h 1548737"/>
                  <a:gd name="connsiteX3" fmla="*/ 474570 w 1779655"/>
                  <a:gd name="connsiteY3" fmla="*/ 0 h 1548737"/>
                  <a:gd name="connsiteX0" fmla="*/ 474570 w 1807641"/>
                  <a:gd name="connsiteY0" fmla="*/ 0 h 1548737"/>
                  <a:gd name="connsiteX1" fmla="*/ 1807641 w 1807641"/>
                  <a:gd name="connsiteY1" fmla="*/ 807210 h 1548737"/>
                  <a:gd name="connsiteX2" fmla="*/ 442179 w 1807641"/>
                  <a:gd name="connsiteY2" fmla="*/ 1548737 h 1548737"/>
                  <a:gd name="connsiteX3" fmla="*/ 474570 w 1807641"/>
                  <a:gd name="connsiteY3" fmla="*/ 0 h 1548737"/>
                  <a:gd name="connsiteX0" fmla="*/ 474570 w 1807641"/>
                  <a:gd name="connsiteY0" fmla="*/ 0 h 1548737"/>
                  <a:gd name="connsiteX1" fmla="*/ 1807641 w 1807641"/>
                  <a:gd name="connsiteY1" fmla="*/ 807210 h 1548737"/>
                  <a:gd name="connsiteX2" fmla="*/ 442179 w 1807641"/>
                  <a:gd name="connsiteY2" fmla="*/ 1548737 h 1548737"/>
                  <a:gd name="connsiteX3" fmla="*/ 474570 w 1807641"/>
                  <a:gd name="connsiteY3" fmla="*/ 0 h 1548737"/>
                  <a:gd name="connsiteX0" fmla="*/ 474570 w 1807641"/>
                  <a:gd name="connsiteY0" fmla="*/ 0 h 1548737"/>
                  <a:gd name="connsiteX1" fmla="*/ 1807641 w 1807641"/>
                  <a:gd name="connsiteY1" fmla="*/ 807210 h 1548737"/>
                  <a:gd name="connsiteX2" fmla="*/ 442179 w 1807641"/>
                  <a:gd name="connsiteY2" fmla="*/ 1548737 h 1548737"/>
                  <a:gd name="connsiteX3" fmla="*/ 474570 w 1807641"/>
                  <a:gd name="connsiteY3" fmla="*/ 0 h 1548737"/>
                  <a:gd name="connsiteX0" fmla="*/ 474540 w 1807611"/>
                  <a:gd name="connsiteY0" fmla="*/ 0 h 1554061"/>
                  <a:gd name="connsiteX1" fmla="*/ 1807611 w 1807611"/>
                  <a:gd name="connsiteY1" fmla="*/ 807210 h 1554061"/>
                  <a:gd name="connsiteX2" fmla="*/ 442189 w 1807611"/>
                  <a:gd name="connsiteY2" fmla="*/ 1554061 h 1554061"/>
                  <a:gd name="connsiteX3" fmla="*/ 474540 w 1807611"/>
                  <a:gd name="connsiteY3" fmla="*/ 0 h 1554061"/>
                  <a:gd name="connsiteX0" fmla="*/ 474540 w 1807611"/>
                  <a:gd name="connsiteY0" fmla="*/ 0 h 1554061"/>
                  <a:gd name="connsiteX1" fmla="*/ 1807611 w 1807611"/>
                  <a:gd name="connsiteY1" fmla="*/ 807210 h 1554061"/>
                  <a:gd name="connsiteX2" fmla="*/ 442189 w 1807611"/>
                  <a:gd name="connsiteY2" fmla="*/ 1554061 h 1554061"/>
                  <a:gd name="connsiteX3" fmla="*/ 474540 w 1807611"/>
                  <a:gd name="connsiteY3" fmla="*/ 0 h 1554061"/>
                  <a:gd name="connsiteX0" fmla="*/ 474540 w 1807611"/>
                  <a:gd name="connsiteY0" fmla="*/ 0 h 1554061"/>
                  <a:gd name="connsiteX1" fmla="*/ 1807611 w 1807611"/>
                  <a:gd name="connsiteY1" fmla="*/ 807210 h 1554061"/>
                  <a:gd name="connsiteX2" fmla="*/ 442189 w 1807611"/>
                  <a:gd name="connsiteY2" fmla="*/ 1554061 h 1554061"/>
                  <a:gd name="connsiteX3" fmla="*/ 474540 w 1807611"/>
                  <a:gd name="connsiteY3" fmla="*/ 0 h 1554061"/>
                  <a:gd name="connsiteX0" fmla="*/ 418975 w 1752046"/>
                  <a:gd name="connsiteY0" fmla="*/ 0 h 1554061"/>
                  <a:gd name="connsiteX1" fmla="*/ 1752046 w 1752046"/>
                  <a:gd name="connsiteY1" fmla="*/ 807210 h 1554061"/>
                  <a:gd name="connsiteX2" fmla="*/ 386624 w 1752046"/>
                  <a:gd name="connsiteY2" fmla="*/ 1554061 h 1554061"/>
                  <a:gd name="connsiteX3" fmla="*/ 418975 w 1752046"/>
                  <a:gd name="connsiteY3" fmla="*/ 0 h 1554061"/>
                  <a:gd name="connsiteX0" fmla="*/ 403105 w 1757514"/>
                  <a:gd name="connsiteY0" fmla="*/ 0 h 1559225"/>
                  <a:gd name="connsiteX1" fmla="*/ 1757514 w 1757514"/>
                  <a:gd name="connsiteY1" fmla="*/ 812374 h 1559225"/>
                  <a:gd name="connsiteX2" fmla="*/ 392092 w 1757514"/>
                  <a:gd name="connsiteY2" fmla="*/ 1559225 h 1559225"/>
                  <a:gd name="connsiteX3" fmla="*/ 403105 w 1757514"/>
                  <a:gd name="connsiteY3" fmla="*/ 0 h 1559225"/>
                  <a:gd name="connsiteX0" fmla="*/ 403105 w 1757514"/>
                  <a:gd name="connsiteY0" fmla="*/ 0 h 1559225"/>
                  <a:gd name="connsiteX1" fmla="*/ 1757514 w 1757514"/>
                  <a:gd name="connsiteY1" fmla="*/ 812374 h 1559225"/>
                  <a:gd name="connsiteX2" fmla="*/ 392092 w 1757514"/>
                  <a:gd name="connsiteY2" fmla="*/ 1559225 h 1559225"/>
                  <a:gd name="connsiteX3" fmla="*/ 403105 w 1757514"/>
                  <a:gd name="connsiteY3" fmla="*/ 0 h 1559225"/>
                  <a:gd name="connsiteX0" fmla="*/ 397358 w 1751767"/>
                  <a:gd name="connsiteY0" fmla="*/ 0 h 1559225"/>
                  <a:gd name="connsiteX1" fmla="*/ 1751767 w 1751767"/>
                  <a:gd name="connsiteY1" fmla="*/ 812374 h 1559225"/>
                  <a:gd name="connsiteX2" fmla="*/ 386345 w 1751767"/>
                  <a:gd name="connsiteY2" fmla="*/ 1559225 h 1559225"/>
                  <a:gd name="connsiteX3" fmla="*/ 397358 w 1751767"/>
                  <a:gd name="connsiteY3" fmla="*/ 0 h 1559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1767" h="1559225">
                    <a:moveTo>
                      <a:pt x="397358" y="0"/>
                    </a:moveTo>
                    <a:cubicBezTo>
                      <a:pt x="1198686" y="8836"/>
                      <a:pt x="1624747" y="584555"/>
                      <a:pt x="1751767" y="812374"/>
                    </a:cubicBezTo>
                    <a:cubicBezTo>
                      <a:pt x="1518967" y="505291"/>
                      <a:pt x="1026768" y="251563"/>
                      <a:pt x="386345" y="1559225"/>
                    </a:cubicBezTo>
                    <a:cubicBezTo>
                      <a:pt x="-480827" y="229159"/>
                      <a:pt x="380304" y="15988"/>
                      <a:pt x="397358" y="0"/>
                    </a:cubicBezTo>
                    <a:close/>
                  </a:path>
                </a:pathLst>
              </a:custGeom>
              <a:solidFill>
                <a:srgbClr val="029CF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6"/>
              <p:cNvSpPr/>
              <p:nvPr/>
            </p:nvSpPr>
            <p:spPr>
              <a:xfrm rot="10620000">
                <a:off x="3354607" y="4078008"/>
                <a:ext cx="1805858" cy="1557123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71832"/>
                  <a:gd name="connsiteY0" fmla="*/ 0 h 1530071"/>
                  <a:gd name="connsiteX1" fmla="*/ 1771832 w 1771832"/>
                  <a:gd name="connsiteY1" fmla="*/ 749305 h 1530071"/>
                  <a:gd name="connsiteX2" fmla="*/ 427987 w 1771832"/>
                  <a:gd name="connsiteY2" fmla="*/ 1530071 h 1530071"/>
                  <a:gd name="connsiteX3" fmla="*/ 518151 w 1771832"/>
                  <a:gd name="connsiteY3" fmla="*/ 0 h 1530071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4570 w 1779655"/>
                  <a:gd name="connsiteY0" fmla="*/ 0 h 1548737"/>
                  <a:gd name="connsiteX1" fmla="*/ 1779655 w 1779655"/>
                  <a:gd name="connsiteY1" fmla="*/ 768019 h 1548737"/>
                  <a:gd name="connsiteX2" fmla="*/ 442179 w 1779655"/>
                  <a:gd name="connsiteY2" fmla="*/ 1548737 h 1548737"/>
                  <a:gd name="connsiteX3" fmla="*/ 474570 w 1779655"/>
                  <a:gd name="connsiteY3" fmla="*/ 0 h 1548737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62840 w 1767925"/>
                  <a:gd name="connsiteY0" fmla="*/ 0 h 1557123"/>
                  <a:gd name="connsiteX1" fmla="*/ 1767925 w 1767925"/>
                  <a:gd name="connsiteY1" fmla="*/ 768019 h 1557123"/>
                  <a:gd name="connsiteX2" fmla="*/ 451810 w 1767925"/>
                  <a:gd name="connsiteY2" fmla="*/ 1557123 h 1557123"/>
                  <a:gd name="connsiteX3" fmla="*/ 462840 w 1767925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  <a:gd name="connsiteX0" fmla="*/ 462840 w 1805858"/>
                  <a:gd name="connsiteY0" fmla="*/ 0 h 1557123"/>
                  <a:gd name="connsiteX1" fmla="*/ 1805858 w 1805858"/>
                  <a:gd name="connsiteY1" fmla="*/ 817697 h 1557123"/>
                  <a:gd name="connsiteX2" fmla="*/ 451810 w 1805858"/>
                  <a:gd name="connsiteY2" fmla="*/ 1557123 h 1557123"/>
                  <a:gd name="connsiteX3" fmla="*/ 462840 w 1805858"/>
                  <a:gd name="connsiteY3" fmla="*/ 0 h 155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5858" h="1557123">
                    <a:moveTo>
                      <a:pt x="462840" y="0"/>
                    </a:moveTo>
                    <a:cubicBezTo>
                      <a:pt x="1242910" y="14322"/>
                      <a:pt x="1638374" y="503671"/>
                      <a:pt x="1805858" y="817697"/>
                    </a:cubicBezTo>
                    <a:cubicBezTo>
                      <a:pt x="1681056" y="544919"/>
                      <a:pt x="1119399" y="157771"/>
                      <a:pt x="451810" y="1557123"/>
                    </a:cubicBezTo>
                    <a:cubicBezTo>
                      <a:pt x="-562670" y="48205"/>
                      <a:pt x="445786" y="15988"/>
                      <a:pt x="462840" y="0"/>
                    </a:cubicBezTo>
                    <a:close/>
                  </a:path>
                </a:pathLst>
              </a:custGeom>
              <a:solidFill>
                <a:srgbClr val="CC975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6"/>
              <p:cNvSpPr/>
              <p:nvPr/>
            </p:nvSpPr>
            <p:spPr>
              <a:xfrm rot="14280000">
                <a:off x="2897799" y="3327471"/>
                <a:ext cx="1792358" cy="1555145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71832"/>
                  <a:gd name="connsiteY0" fmla="*/ 0 h 1530071"/>
                  <a:gd name="connsiteX1" fmla="*/ 1771832 w 1771832"/>
                  <a:gd name="connsiteY1" fmla="*/ 749305 h 1530071"/>
                  <a:gd name="connsiteX2" fmla="*/ 427987 w 1771832"/>
                  <a:gd name="connsiteY2" fmla="*/ 1530071 h 1530071"/>
                  <a:gd name="connsiteX3" fmla="*/ 518151 w 1771832"/>
                  <a:gd name="connsiteY3" fmla="*/ 0 h 1530071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4570 w 1779655"/>
                  <a:gd name="connsiteY0" fmla="*/ 0 h 1548737"/>
                  <a:gd name="connsiteX1" fmla="*/ 1779655 w 1779655"/>
                  <a:gd name="connsiteY1" fmla="*/ 768019 h 1548737"/>
                  <a:gd name="connsiteX2" fmla="*/ 442179 w 1779655"/>
                  <a:gd name="connsiteY2" fmla="*/ 1548737 h 1548737"/>
                  <a:gd name="connsiteX3" fmla="*/ 474570 w 1779655"/>
                  <a:gd name="connsiteY3" fmla="*/ 0 h 1548737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62840 w 1767925"/>
                  <a:gd name="connsiteY0" fmla="*/ 0 h 1557123"/>
                  <a:gd name="connsiteX1" fmla="*/ 1767925 w 1767925"/>
                  <a:gd name="connsiteY1" fmla="*/ 768019 h 1557123"/>
                  <a:gd name="connsiteX2" fmla="*/ 451810 w 1767925"/>
                  <a:gd name="connsiteY2" fmla="*/ 1557123 h 1557123"/>
                  <a:gd name="connsiteX3" fmla="*/ 462840 w 1767925"/>
                  <a:gd name="connsiteY3" fmla="*/ 0 h 1557123"/>
                  <a:gd name="connsiteX0" fmla="*/ 462840 w 1770449"/>
                  <a:gd name="connsiteY0" fmla="*/ 0 h 1557123"/>
                  <a:gd name="connsiteX1" fmla="*/ 1770449 w 1770449"/>
                  <a:gd name="connsiteY1" fmla="*/ 763980 h 1557123"/>
                  <a:gd name="connsiteX2" fmla="*/ 451810 w 1770449"/>
                  <a:gd name="connsiteY2" fmla="*/ 1557123 h 1557123"/>
                  <a:gd name="connsiteX3" fmla="*/ 462840 w 1770449"/>
                  <a:gd name="connsiteY3" fmla="*/ 0 h 1557123"/>
                  <a:gd name="connsiteX0" fmla="*/ 462840 w 1770449"/>
                  <a:gd name="connsiteY0" fmla="*/ 0 h 1557123"/>
                  <a:gd name="connsiteX1" fmla="*/ 1770449 w 1770449"/>
                  <a:gd name="connsiteY1" fmla="*/ 763980 h 1557123"/>
                  <a:gd name="connsiteX2" fmla="*/ 451810 w 1770449"/>
                  <a:gd name="connsiteY2" fmla="*/ 1557123 h 1557123"/>
                  <a:gd name="connsiteX3" fmla="*/ 462840 w 1770449"/>
                  <a:gd name="connsiteY3" fmla="*/ 0 h 1557123"/>
                  <a:gd name="connsiteX0" fmla="*/ 462840 w 1770449"/>
                  <a:gd name="connsiteY0" fmla="*/ 0 h 1557123"/>
                  <a:gd name="connsiteX1" fmla="*/ 1770449 w 1770449"/>
                  <a:gd name="connsiteY1" fmla="*/ 763980 h 1557123"/>
                  <a:gd name="connsiteX2" fmla="*/ 451810 w 1770449"/>
                  <a:gd name="connsiteY2" fmla="*/ 1557123 h 1557123"/>
                  <a:gd name="connsiteX3" fmla="*/ 462840 w 1770449"/>
                  <a:gd name="connsiteY3" fmla="*/ 0 h 1557123"/>
                  <a:gd name="connsiteX0" fmla="*/ 412733 w 1788998"/>
                  <a:gd name="connsiteY0" fmla="*/ 0 h 1555097"/>
                  <a:gd name="connsiteX1" fmla="*/ 1788998 w 1788998"/>
                  <a:gd name="connsiteY1" fmla="*/ 761954 h 1555097"/>
                  <a:gd name="connsiteX2" fmla="*/ 470359 w 1788998"/>
                  <a:gd name="connsiteY2" fmla="*/ 1555097 h 1555097"/>
                  <a:gd name="connsiteX3" fmla="*/ 412733 w 1788998"/>
                  <a:gd name="connsiteY3" fmla="*/ 0 h 1555097"/>
                  <a:gd name="connsiteX0" fmla="*/ 412733 w 1788998"/>
                  <a:gd name="connsiteY0" fmla="*/ 48 h 1555145"/>
                  <a:gd name="connsiteX1" fmla="*/ 1788998 w 1788998"/>
                  <a:gd name="connsiteY1" fmla="*/ 762002 h 1555145"/>
                  <a:gd name="connsiteX2" fmla="*/ 470359 w 1788998"/>
                  <a:gd name="connsiteY2" fmla="*/ 1555145 h 1555145"/>
                  <a:gd name="connsiteX3" fmla="*/ 412733 w 1788998"/>
                  <a:gd name="connsiteY3" fmla="*/ 48 h 1555145"/>
                  <a:gd name="connsiteX0" fmla="*/ 412733 w 1788998"/>
                  <a:gd name="connsiteY0" fmla="*/ 48 h 1555145"/>
                  <a:gd name="connsiteX1" fmla="*/ 1788998 w 1788998"/>
                  <a:gd name="connsiteY1" fmla="*/ 762002 h 1555145"/>
                  <a:gd name="connsiteX2" fmla="*/ 470359 w 1788998"/>
                  <a:gd name="connsiteY2" fmla="*/ 1555145 h 1555145"/>
                  <a:gd name="connsiteX3" fmla="*/ 412733 w 1788998"/>
                  <a:gd name="connsiteY3" fmla="*/ 48 h 1555145"/>
                  <a:gd name="connsiteX0" fmla="*/ 412733 w 1788998"/>
                  <a:gd name="connsiteY0" fmla="*/ 48 h 1555145"/>
                  <a:gd name="connsiteX1" fmla="*/ 1788998 w 1788998"/>
                  <a:gd name="connsiteY1" fmla="*/ 762002 h 1555145"/>
                  <a:gd name="connsiteX2" fmla="*/ 470359 w 1788998"/>
                  <a:gd name="connsiteY2" fmla="*/ 1555145 h 1555145"/>
                  <a:gd name="connsiteX3" fmla="*/ 412733 w 1788998"/>
                  <a:gd name="connsiteY3" fmla="*/ 48 h 1555145"/>
                  <a:gd name="connsiteX0" fmla="*/ 416093 w 1792358"/>
                  <a:gd name="connsiteY0" fmla="*/ 48 h 1555145"/>
                  <a:gd name="connsiteX1" fmla="*/ 1792358 w 1792358"/>
                  <a:gd name="connsiteY1" fmla="*/ 762002 h 1555145"/>
                  <a:gd name="connsiteX2" fmla="*/ 473719 w 1792358"/>
                  <a:gd name="connsiteY2" fmla="*/ 1555145 h 1555145"/>
                  <a:gd name="connsiteX3" fmla="*/ 416093 w 1792358"/>
                  <a:gd name="connsiteY3" fmla="*/ 48 h 15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2358" h="1555145">
                    <a:moveTo>
                      <a:pt x="416093" y="48"/>
                    </a:moveTo>
                    <a:cubicBezTo>
                      <a:pt x="1262293" y="-6084"/>
                      <a:pt x="1706882" y="575469"/>
                      <a:pt x="1792358" y="762002"/>
                    </a:cubicBezTo>
                    <a:cubicBezTo>
                      <a:pt x="1551259" y="489742"/>
                      <a:pt x="1111870" y="259907"/>
                      <a:pt x="473719" y="1555145"/>
                    </a:cubicBezTo>
                    <a:cubicBezTo>
                      <a:pt x="-548333" y="58344"/>
                      <a:pt x="399039" y="16036"/>
                      <a:pt x="416093" y="48"/>
                    </a:cubicBezTo>
                    <a:close/>
                  </a:path>
                </a:pathLst>
              </a:custGeom>
              <a:solidFill>
                <a:srgbClr val="FED03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6"/>
              <p:cNvSpPr/>
              <p:nvPr/>
            </p:nvSpPr>
            <p:spPr>
              <a:xfrm rot="17880000">
                <a:off x="3284679" y="2506156"/>
                <a:ext cx="1852233" cy="1541422"/>
              </a:xfrm>
              <a:custGeom>
                <a:avLst/>
                <a:gdLst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0 w 1853340"/>
                  <a:gd name="connsiteY4" fmla="*/ 0 h 3789274"/>
                  <a:gd name="connsiteX0" fmla="*/ 0 w 1853340"/>
                  <a:gd name="connsiteY0" fmla="*/ 0 h 3789274"/>
                  <a:gd name="connsiteX1" fmla="*/ 1853340 w 1853340"/>
                  <a:gd name="connsiteY1" fmla="*/ 0 h 3789274"/>
                  <a:gd name="connsiteX2" fmla="*/ 1853340 w 1853340"/>
                  <a:gd name="connsiteY2" fmla="*/ 3789274 h 3789274"/>
                  <a:gd name="connsiteX3" fmla="*/ 0 w 1853340"/>
                  <a:gd name="connsiteY3" fmla="*/ 3789274 h 3789274"/>
                  <a:gd name="connsiteX4" fmla="*/ 843 w 1853340"/>
                  <a:gd name="connsiteY4" fmla="*/ 1543072 h 3789274"/>
                  <a:gd name="connsiteX5" fmla="*/ 0 w 1853340"/>
                  <a:gd name="connsiteY5" fmla="*/ 0 h 3789274"/>
                  <a:gd name="connsiteX0" fmla="*/ 90164 w 1943504"/>
                  <a:gd name="connsiteY0" fmla="*/ 0 h 3789274"/>
                  <a:gd name="connsiteX1" fmla="*/ 1943504 w 1943504"/>
                  <a:gd name="connsiteY1" fmla="*/ 0 h 3789274"/>
                  <a:gd name="connsiteX2" fmla="*/ 1943504 w 1943504"/>
                  <a:gd name="connsiteY2" fmla="*/ 3789274 h 3789274"/>
                  <a:gd name="connsiteX3" fmla="*/ 90164 w 1943504"/>
                  <a:gd name="connsiteY3" fmla="*/ 3789274 h 3789274"/>
                  <a:gd name="connsiteX4" fmla="*/ 0 w 1943504"/>
                  <a:gd name="connsiteY4" fmla="*/ 1530071 h 3789274"/>
                  <a:gd name="connsiteX5" fmla="*/ 90164 w 1943504"/>
                  <a:gd name="connsiteY5" fmla="*/ 0 h 3789274"/>
                  <a:gd name="connsiteX0" fmla="*/ 517237 w 2370577"/>
                  <a:gd name="connsiteY0" fmla="*/ 0 h 3789274"/>
                  <a:gd name="connsiteX1" fmla="*/ 2370577 w 2370577"/>
                  <a:gd name="connsiteY1" fmla="*/ 0 h 3789274"/>
                  <a:gd name="connsiteX2" fmla="*/ 2370577 w 2370577"/>
                  <a:gd name="connsiteY2" fmla="*/ 3789274 h 3789274"/>
                  <a:gd name="connsiteX3" fmla="*/ 517237 w 2370577"/>
                  <a:gd name="connsiteY3" fmla="*/ 3789274 h 3789274"/>
                  <a:gd name="connsiteX4" fmla="*/ 427073 w 2370577"/>
                  <a:gd name="connsiteY4" fmla="*/ 1530071 h 3789274"/>
                  <a:gd name="connsiteX5" fmla="*/ 517237 w 2370577"/>
                  <a:gd name="connsiteY5" fmla="*/ 0 h 3789274"/>
                  <a:gd name="connsiteX0" fmla="*/ 514548 w 2367888"/>
                  <a:gd name="connsiteY0" fmla="*/ 0 h 3789274"/>
                  <a:gd name="connsiteX1" fmla="*/ 2367888 w 2367888"/>
                  <a:gd name="connsiteY1" fmla="*/ 0 h 3789274"/>
                  <a:gd name="connsiteX2" fmla="*/ 2367888 w 2367888"/>
                  <a:gd name="connsiteY2" fmla="*/ 3789274 h 3789274"/>
                  <a:gd name="connsiteX3" fmla="*/ 514548 w 2367888"/>
                  <a:gd name="connsiteY3" fmla="*/ 3789274 h 3789274"/>
                  <a:gd name="connsiteX4" fmla="*/ 424384 w 2367888"/>
                  <a:gd name="connsiteY4" fmla="*/ 1530071 h 3789274"/>
                  <a:gd name="connsiteX5" fmla="*/ 514548 w 2367888"/>
                  <a:gd name="connsiteY5" fmla="*/ 0 h 3789274"/>
                  <a:gd name="connsiteX0" fmla="*/ 464573 w 2317913"/>
                  <a:gd name="connsiteY0" fmla="*/ 0 h 3789274"/>
                  <a:gd name="connsiteX1" fmla="*/ 2317913 w 2317913"/>
                  <a:gd name="connsiteY1" fmla="*/ 0 h 3789274"/>
                  <a:gd name="connsiteX2" fmla="*/ 2317913 w 2317913"/>
                  <a:gd name="connsiteY2" fmla="*/ 3789274 h 3789274"/>
                  <a:gd name="connsiteX3" fmla="*/ 464573 w 2317913"/>
                  <a:gd name="connsiteY3" fmla="*/ 3789274 h 3789274"/>
                  <a:gd name="connsiteX4" fmla="*/ 374409 w 2317913"/>
                  <a:gd name="connsiteY4" fmla="*/ 1530071 h 3789274"/>
                  <a:gd name="connsiteX5" fmla="*/ 464573 w 2317913"/>
                  <a:gd name="connsiteY5" fmla="*/ 0 h 3789274"/>
                  <a:gd name="connsiteX0" fmla="*/ 508779 w 2362119"/>
                  <a:gd name="connsiteY0" fmla="*/ 0 h 3789274"/>
                  <a:gd name="connsiteX1" fmla="*/ 2362119 w 2362119"/>
                  <a:gd name="connsiteY1" fmla="*/ 0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508779 w 2362119"/>
                  <a:gd name="connsiteY3" fmla="*/ 3789274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2362119"/>
                  <a:gd name="connsiteY0" fmla="*/ 0 h 3789274"/>
                  <a:gd name="connsiteX1" fmla="*/ 1707738 w 2362119"/>
                  <a:gd name="connsiteY1" fmla="*/ 702051 h 3789274"/>
                  <a:gd name="connsiteX2" fmla="*/ 2362119 w 2362119"/>
                  <a:gd name="connsiteY2" fmla="*/ 3789274 h 3789274"/>
                  <a:gd name="connsiteX3" fmla="*/ 1028037 w 2362119"/>
                  <a:gd name="connsiteY3" fmla="*/ 2502529 h 3789274"/>
                  <a:gd name="connsiteX4" fmla="*/ 418615 w 2362119"/>
                  <a:gd name="connsiteY4" fmla="*/ 1530071 h 3789274"/>
                  <a:gd name="connsiteX5" fmla="*/ 508779 w 2362119"/>
                  <a:gd name="connsiteY5" fmla="*/ 0 h 3789274"/>
                  <a:gd name="connsiteX0" fmla="*/ 508779 w 1708997"/>
                  <a:gd name="connsiteY0" fmla="*/ 0 h 2573452"/>
                  <a:gd name="connsiteX1" fmla="*/ 1707738 w 1708997"/>
                  <a:gd name="connsiteY1" fmla="*/ 702051 h 2573452"/>
                  <a:gd name="connsiteX2" fmla="*/ 1498378 w 1708997"/>
                  <a:gd name="connsiteY2" fmla="*/ 2573452 h 2573452"/>
                  <a:gd name="connsiteX3" fmla="*/ 1028037 w 1708997"/>
                  <a:gd name="connsiteY3" fmla="*/ 2502529 h 2573452"/>
                  <a:gd name="connsiteX4" fmla="*/ 418615 w 1708997"/>
                  <a:gd name="connsiteY4" fmla="*/ 1530071 h 2573452"/>
                  <a:gd name="connsiteX5" fmla="*/ 508779 w 1708997"/>
                  <a:gd name="connsiteY5" fmla="*/ 0 h 2573452"/>
                  <a:gd name="connsiteX0" fmla="*/ 508779 w 1708510"/>
                  <a:gd name="connsiteY0" fmla="*/ 0 h 2502529"/>
                  <a:gd name="connsiteX1" fmla="*/ 1707738 w 1708510"/>
                  <a:gd name="connsiteY1" fmla="*/ 702051 h 2502529"/>
                  <a:gd name="connsiteX2" fmla="*/ 1202021 w 1708510"/>
                  <a:gd name="connsiteY2" fmla="*/ 1479211 h 2502529"/>
                  <a:gd name="connsiteX3" fmla="*/ 1028037 w 1708510"/>
                  <a:gd name="connsiteY3" fmla="*/ 2502529 h 2502529"/>
                  <a:gd name="connsiteX4" fmla="*/ 418615 w 1708510"/>
                  <a:gd name="connsiteY4" fmla="*/ 1530071 h 2502529"/>
                  <a:gd name="connsiteX5" fmla="*/ 508779 w 1708510"/>
                  <a:gd name="connsiteY5" fmla="*/ 0 h 2502529"/>
                  <a:gd name="connsiteX0" fmla="*/ 508779 w 1708510"/>
                  <a:gd name="connsiteY0" fmla="*/ 0 h 1530071"/>
                  <a:gd name="connsiteX1" fmla="*/ 1707738 w 1708510"/>
                  <a:gd name="connsiteY1" fmla="*/ 702051 h 1530071"/>
                  <a:gd name="connsiteX2" fmla="*/ 1202021 w 1708510"/>
                  <a:gd name="connsiteY2" fmla="*/ 1479211 h 1530071"/>
                  <a:gd name="connsiteX3" fmla="*/ 865927 w 1708510"/>
                  <a:gd name="connsiteY3" fmla="*/ 1388024 h 1530071"/>
                  <a:gd name="connsiteX4" fmla="*/ 418615 w 1708510"/>
                  <a:gd name="connsiteY4" fmla="*/ 1530071 h 1530071"/>
                  <a:gd name="connsiteX5" fmla="*/ 508779 w 1708510"/>
                  <a:gd name="connsiteY5" fmla="*/ 0 h 1530071"/>
                  <a:gd name="connsiteX0" fmla="*/ 508779 w 1711381"/>
                  <a:gd name="connsiteY0" fmla="*/ 0 h 1530071"/>
                  <a:gd name="connsiteX1" fmla="*/ 1707738 w 1711381"/>
                  <a:gd name="connsiteY1" fmla="*/ 702051 h 1530071"/>
                  <a:gd name="connsiteX2" fmla="*/ 865927 w 1711381"/>
                  <a:gd name="connsiteY2" fmla="*/ 1388024 h 1530071"/>
                  <a:gd name="connsiteX3" fmla="*/ 418615 w 1711381"/>
                  <a:gd name="connsiteY3" fmla="*/ 1530071 h 1530071"/>
                  <a:gd name="connsiteX4" fmla="*/ 508779 w 1711381"/>
                  <a:gd name="connsiteY4" fmla="*/ 0 h 1530071"/>
                  <a:gd name="connsiteX0" fmla="*/ 508779 w 1707738"/>
                  <a:gd name="connsiteY0" fmla="*/ 0 h 1543312"/>
                  <a:gd name="connsiteX1" fmla="*/ 1707738 w 1707738"/>
                  <a:gd name="connsiteY1" fmla="*/ 702051 h 1543312"/>
                  <a:gd name="connsiteX2" fmla="*/ 418615 w 1707738"/>
                  <a:gd name="connsiteY2" fmla="*/ 1530071 h 1543312"/>
                  <a:gd name="connsiteX3" fmla="*/ 508779 w 1707738"/>
                  <a:gd name="connsiteY3" fmla="*/ 0 h 1543312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07738"/>
                  <a:gd name="connsiteY0" fmla="*/ 0 h 1530071"/>
                  <a:gd name="connsiteX1" fmla="*/ 1707738 w 1707738"/>
                  <a:gd name="connsiteY1" fmla="*/ 702051 h 1530071"/>
                  <a:gd name="connsiteX2" fmla="*/ 418615 w 1707738"/>
                  <a:gd name="connsiteY2" fmla="*/ 1530071 h 1530071"/>
                  <a:gd name="connsiteX3" fmla="*/ 508779 w 1707738"/>
                  <a:gd name="connsiteY3" fmla="*/ 0 h 1530071"/>
                  <a:gd name="connsiteX0" fmla="*/ 508779 w 1719809"/>
                  <a:gd name="connsiteY0" fmla="*/ 0 h 1530071"/>
                  <a:gd name="connsiteX1" fmla="*/ 1719809 w 1719809"/>
                  <a:gd name="connsiteY1" fmla="*/ 702051 h 1530071"/>
                  <a:gd name="connsiteX2" fmla="*/ 418615 w 1719809"/>
                  <a:gd name="connsiteY2" fmla="*/ 1530071 h 1530071"/>
                  <a:gd name="connsiteX3" fmla="*/ 508779 w 1719809"/>
                  <a:gd name="connsiteY3" fmla="*/ 0 h 1530071"/>
                  <a:gd name="connsiteX0" fmla="*/ 514134 w 1725164"/>
                  <a:gd name="connsiteY0" fmla="*/ 0 h 1530071"/>
                  <a:gd name="connsiteX1" fmla="*/ 1725164 w 1725164"/>
                  <a:gd name="connsiteY1" fmla="*/ 702051 h 1530071"/>
                  <a:gd name="connsiteX2" fmla="*/ 423970 w 1725164"/>
                  <a:gd name="connsiteY2" fmla="*/ 1530071 h 1530071"/>
                  <a:gd name="connsiteX3" fmla="*/ 514134 w 1725164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29181"/>
                  <a:gd name="connsiteY0" fmla="*/ 0 h 1530071"/>
                  <a:gd name="connsiteX1" fmla="*/ 1729181 w 1729181"/>
                  <a:gd name="connsiteY1" fmla="*/ 702051 h 1530071"/>
                  <a:gd name="connsiteX2" fmla="*/ 427987 w 1729181"/>
                  <a:gd name="connsiteY2" fmla="*/ 1530071 h 1530071"/>
                  <a:gd name="connsiteX3" fmla="*/ 518151 w 1729181"/>
                  <a:gd name="connsiteY3" fmla="*/ 0 h 1530071"/>
                  <a:gd name="connsiteX0" fmla="*/ 518151 w 1771832"/>
                  <a:gd name="connsiteY0" fmla="*/ 0 h 1530071"/>
                  <a:gd name="connsiteX1" fmla="*/ 1771832 w 1771832"/>
                  <a:gd name="connsiteY1" fmla="*/ 749305 h 1530071"/>
                  <a:gd name="connsiteX2" fmla="*/ 427987 w 1771832"/>
                  <a:gd name="connsiteY2" fmla="*/ 1530071 h 1530071"/>
                  <a:gd name="connsiteX3" fmla="*/ 518151 w 1771832"/>
                  <a:gd name="connsiteY3" fmla="*/ 0 h 1530071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506779 w 1775421"/>
                  <a:gd name="connsiteY0" fmla="*/ 0 h 1544675"/>
                  <a:gd name="connsiteX1" fmla="*/ 1775421 w 1775421"/>
                  <a:gd name="connsiteY1" fmla="*/ 763909 h 1544675"/>
                  <a:gd name="connsiteX2" fmla="*/ 431576 w 1775421"/>
                  <a:gd name="connsiteY2" fmla="*/ 1544675 h 1544675"/>
                  <a:gd name="connsiteX3" fmla="*/ 506779 w 1775421"/>
                  <a:gd name="connsiteY3" fmla="*/ 0 h 154467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9329 w 1784414"/>
                  <a:gd name="connsiteY0" fmla="*/ 0 h 1548785"/>
                  <a:gd name="connsiteX1" fmla="*/ 1784414 w 1784414"/>
                  <a:gd name="connsiteY1" fmla="*/ 768019 h 1548785"/>
                  <a:gd name="connsiteX2" fmla="*/ 440569 w 1784414"/>
                  <a:gd name="connsiteY2" fmla="*/ 1548785 h 1548785"/>
                  <a:gd name="connsiteX3" fmla="*/ 479329 w 1784414"/>
                  <a:gd name="connsiteY3" fmla="*/ 0 h 1548785"/>
                  <a:gd name="connsiteX0" fmla="*/ 474570 w 1779655"/>
                  <a:gd name="connsiteY0" fmla="*/ 0 h 1548737"/>
                  <a:gd name="connsiteX1" fmla="*/ 1779655 w 1779655"/>
                  <a:gd name="connsiteY1" fmla="*/ 768019 h 1548737"/>
                  <a:gd name="connsiteX2" fmla="*/ 442179 w 1779655"/>
                  <a:gd name="connsiteY2" fmla="*/ 1548737 h 1548737"/>
                  <a:gd name="connsiteX3" fmla="*/ 474570 w 1779655"/>
                  <a:gd name="connsiteY3" fmla="*/ 0 h 1548737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58692 w 1763777"/>
                  <a:gd name="connsiteY0" fmla="*/ 0 h 1557123"/>
                  <a:gd name="connsiteX1" fmla="*/ 1763777 w 1763777"/>
                  <a:gd name="connsiteY1" fmla="*/ 768019 h 1557123"/>
                  <a:gd name="connsiteX2" fmla="*/ 447662 w 1763777"/>
                  <a:gd name="connsiteY2" fmla="*/ 1557123 h 1557123"/>
                  <a:gd name="connsiteX3" fmla="*/ 458692 w 1763777"/>
                  <a:gd name="connsiteY3" fmla="*/ 0 h 1557123"/>
                  <a:gd name="connsiteX0" fmla="*/ 462840 w 1767925"/>
                  <a:gd name="connsiteY0" fmla="*/ 0 h 1557123"/>
                  <a:gd name="connsiteX1" fmla="*/ 1767925 w 1767925"/>
                  <a:gd name="connsiteY1" fmla="*/ 768019 h 1557123"/>
                  <a:gd name="connsiteX2" fmla="*/ 451810 w 1767925"/>
                  <a:gd name="connsiteY2" fmla="*/ 1557123 h 1557123"/>
                  <a:gd name="connsiteX3" fmla="*/ 462840 w 1767925"/>
                  <a:gd name="connsiteY3" fmla="*/ 0 h 1557123"/>
                  <a:gd name="connsiteX0" fmla="*/ 462840 w 1830663"/>
                  <a:gd name="connsiteY0" fmla="*/ 0 h 1557123"/>
                  <a:gd name="connsiteX1" fmla="*/ 1830663 w 1830663"/>
                  <a:gd name="connsiteY1" fmla="*/ 891083 h 1557123"/>
                  <a:gd name="connsiteX2" fmla="*/ 451810 w 1830663"/>
                  <a:gd name="connsiteY2" fmla="*/ 1557123 h 1557123"/>
                  <a:gd name="connsiteX3" fmla="*/ 462840 w 1830663"/>
                  <a:gd name="connsiteY3" fmla="*/ 0 h 1557123"/>
                  <a:gd name="connsiteX0" fmla="*/ 462840 w 1830663"/>
                  <a:gd name="connsiteY0" fmla="*/ 0 h 1557123"/>
                  <a:gd name="connsiteX1" fmla="*/ 1830663 w 1830663"/>
                  <a:gd name="connsiteY1" fmla="*/ 891083 h 1557123"/>
                  <a:gd name="connsiteX2" fmla="*/ 451810 w 1830663"/>
                  <a:gd name="connsiteY2" fmla="*/ 1557123 h 1557123"/>
                  <a:gd name="connsiteX3" fmla="*/ 462840 w 1830663"/>
                  <a:gd name="connsiteY3" fmla="*/ 0 h 1557123"/>
                  <a:gd name="connsiteX0" fmla="*/ 462840 w 1830663"/>
                  <a:gd name="connsiteY0" fmla="*/ 0 h 1557123"/>
                  <a:gd name="connsiteX1" fmla="*/ 1830663 w 1830663"/>
                  <a:gd name="connsiteY1" fmla="*/ 891083 h 1557123"/>
                  <a:gd name="connsiteX2" fmla="*/ 451810 w 1830663"/>
                  <a:gd name="connsiteY2" fmla="*/ 1557123 h 1557123"/>
                  <a:gd name="connsiteX3" fmla="*/ 462840 w 1830663"/>
                  <a:gd name="connsiteY3" fmla="*/ 0 h 1557123"/>
                  <a:gd name="connsiteX0" fmla="*/ 471034 w 1838857"/>
                  <a:gd name="connsiteY0" fmla="*/ 0 h 1541422"/>
                  <a:gd name="connsiteX1" fmla="*/ 1838857 w 1838857"/>
                  <a:gd name="connsiteY1" fmla="*/ 891083 h 1541422"/>
                  <a:gd name="connsiteX2" fmla="*/ 448958 w 1838857"/>
                  <a:gd name="connsiteY2" fmla="*/ 1541422 h 1541422"/>
                  <a:gd name="connsiteX3" fmla="*/ 471034 w 1838857"/>
                  <a:gd name="connsiteY3" fmla="*/ 0 h 1541422"/>
                  <a:gd name="connsiteX0" fmla="*/ 471034 w 1838857"/>
                  <a:gd name="connsiteY0" fmla="*/ 0 h 1541422"/>
                  <a:gd name="connsiteX1" fmla="*/ 1838857 w 1838857"/>
                  <a:gd name="connsiteY1" fmla="*/ 891083 h 1541422"/>
                  <a:gd name="connsiteX2" fmla="*/ 448958 w 1838857"/>
                  <a:gd name="connsiteY2" fmla="*/ 1541422 h 1541422"/>
                  <a:gd name="connsiteX3" fmla="*/ 471034 w 1838857"/>
                  <a:gd name="connsiteY3" fmla="*/ 0 h 1541422"/>
                  <a:gd name="connsiteX0" fmla="*/ 471034 w 1838857"/>
                  <a:gd name="connsiteY0" fmla="*/ 0 h 1541422"/>
                  <a:gd name="connsiteX1" fmla="*/ 1838857 w 1838857"/>
                  <a:gd name="connsiteY1" fmla="*/ 891083 h 1541422"/>
                  <a:gd name="connsiteX2" fmla="*/ 448958 w 1838857"/>
                  <a:gd name="connsiteY2" fmla="*/ 1541422 h 1541422"/>
                  <a:gd name="connsiteX3" fmla="*/ 471034 w 1838857"/>
                  <a:gd name="connsiteY3" fmla="*/ 0 h 1541422"/>
                  <a:gd name="connsiteX0" fmla="*/ 471034 w 1846816"/>
                  <a:gd name="connsiteY0" fmla="*/ 0 h 1541422"/>
                  <a:gd name="connsiteX1" fmla="*/ 1846816 w 1846816"/>
                  <a:gd name="connsiteY1" fmla="*/ 911124 h 1541422"/>
                  <a:gd name="connsiteX2" fmla="*/ 448958 w 1846816"/>
                  <a:gd name="connsiteY2" fmla="*/ 1541422 h 1541422"/>
                  <a:gd name="connsiteX3" fmla="*/ 471034 w 1846816"/>
                  <a:gd name="connsiteY3" fmla="*/ 0 h 1541422"/>
                  <a:gd name="connsiteX0" fmla="*/ 471034 w 1846816"/>
                  <a:gd name="connsiteY0" fmla="*/ 0 h 1541422"/>
                  <a:gd name="connsiteX1" fmla="*/ 1846816 w 1846816"/>
                  <a:gd name="connsiteY1" fmla="*/ 911124 h 1541422"/>
                  <a:gd name="connsiteX2" fmla="*/ 448958 w 1846816"/>
                  <a:gd name="connsiteY2" fmla="*/ 1541422 h 1541422"/>
                  <a:gd name="connsiteX3" fmla="*/ 471034 w 1846816"/>
                  <a:gd name="connsiteY3" fmla="*/ 0 h 1541422"/>
                  <a:gd name="connsiteX0" fmla="*/ 471034 w 1846816"/>
                  <a:gd name="connsiteY0" fmla="*/ 0 h 1541422"/>
                  <a:gd name="connsiteX1" fmla="*/ 1846816 w 1846816"/>
                  <a:gd name="connsiteY1" fmla="*/ 911124 h 1541422"/>
                  <a:gd name="connsiteX2" fmla="*/ 448958 w 1846816"/>
                  <a:gd name="connsiteY2" fmla="*/ 1541422 h 1541422"/>
                  <a:gd name="connsiteX3" fmla="*/ 471034 w 1846816"/>
                  <a:gd name="connsiteY3" fmla="*/ 0 h 1541422"/>
                  <a:gd name="connsiteX0" fmla="*/ 471034 w 1846816"/>
                  <a:gd name="connsiteY0" fmla="*/ 0 h 1541422"/>
                  <a:gd name="connsiteX1" fmla="*/ 1846816 w 1846816"/>
                  <a:gd name="connsiteY1" fmla="*/ 911124 h 1541422"/>
                  <a:gd name="connsiteX2" fmla="*/ 448958 w 1846816"/>
                  <a:gd name="connsiteY2" fmla="*/ 1541422 h 1541422"/>
                  <a:gd name="connsiteX3" fmla="*/ 471034 w 1846816"/>
                  <a:gd name="connsiteY3" fmla="*/ 0 h 1541422"/>
                  <a:gd name="connsiteX0" fmla="*/ 471034 w 1846816"/>
                  <a:gd name="connsiteY0" fmla="*/ 0 h 1541422"/>
                  <a:gd name="connsiteX1" fmla="*/ 1846816 w 1846816"/>
                  <a:gd name="connsiteY1" fmla="*/ 911124 h 1541422"/>
                  <a:gd name="connsiteX2" fmla="*/ 448958 w 1846816"/>
                  <a:gd name="connsiteY2" fmla="*/ 1541422 h 1541422"/>
                  <a:gd name="connsiteX3" fmla="*/ 471034 w 1846816"/>
                  <a:gd name="connsiteY3" fmla="*/ 0 h 1541422"/>
                  <a:gd name="connsiteX0" fmla="*/ 476451 w 1852233"/>
                  <a:gd name="connsiteY0" fmla="*/ 0 h 1541422"/>
                  <a:gd name="connsiteX1" fmla="*/ 1852233 w 1852233"/>
                  <a:gd name="connsiteY1" fmla="*/ 911124 h 1541422"/>
                  <a:gd name="connsiteX2" fmla="*/ 454375 w 1852233"/>
                  <a:gd name="connsiteY2" fmla="*/ 1541422 h 1541422"/>
                  <a:gd name="connsiteX3" fmla="*/ 476451 w 1852233"/>
                  <a:gd name="connsiteY3" fmla="*/ 0 h 154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2233" h="1541422">
                    <a:moveTo>
                      <a:pt x="476451" y="0"/>
                    </a:moveTo>
                    <a:cubicBezTo>
                      <a:pt x="1256521" y="14322"/>
                      <a:pt x="1741044" y="599970"/>
                      <a:pt x="1852233" y="911124"/>
                    </a:cubicBezTo>
                    <a:cubicBezTo>
                      <a:pt x="1624721" y="539989"/>
                      <a:pt x="1141335" y="276950"/>
                      <a:pt x="454375" y="1541422"/>
                    </a:cubicBezTo>
                    <a:cubicBezTo>
                      <a:pt x="-560105" y="32504"/>
                      <a:pt x="435017" y="20860"/>
                      <a:pt x="476451" y="0"/>
                    </a:cubicBezTo>
                    <a:close/>
                  </a:path>
                </a:pathLst>
              </a:custGeom>
              <a:solidFill>
                <a:srgbClr val="7AB553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 rot="15360000">
                <a:off x="4752321" y="1698657"/>
                <a:ext cx="1407612" cy="1554475"/>
              </a:xfrm>
              <a:custGeom>
                <a:avLst/>
                <a:gdLst>
                  <a:gd name="connsiteX0" fmla="*/ 1394421 w 1396065"/>
                  <a:gd name="connsiteY0" fmla="*/ 146581 h 1548696"/>
                  <a:gd name="connsiteX1" fmla="*/ 252856 w 1396065"/>
                  <a:gd name="connsiteY1" fmla="*/ 1543865 h 1548696"/>
                  <a:gd name="connsiteX2" fmla="*/ 241357 w 1396065"/>
                  <a:gd name="connsiteY2" fmla="*/ 1548696 h 1548696"/>
                  <a:gd name="connsiteX3" fmla="*/ 0 w 1396065"/>
                  <a:gd name="connsiteY3" fmla="*/ 1031104 h 1548696"/>
                  <a:gd name="connsiteX4" fmla="*/ 6902 w 1396065"/>
                  <a:gd name="connsiteY4" fmla="*/ 1028204 h 1548696"/>
                  <a:gd name="connsiteX5" fmla="*/ 840093 w 1396065"/>
                  <a:gd name="connsiteY5" fmla="*/ 8371 h 1548696"/>
                  <a:gd name="connsiteX6" fmla="*/ 841737 w 1396065"/>
                  <a:gd name="connsiteY6" fmla="*/ 0 h 1548696"/>
                  <a:gd name="connsiteX7" fmla="*/ 1396065 w 1396065"/>
                  <a:gd name="connsiteY7" fmla="*/ 138209 h 1548696"/>
                  <a:gd name="connsiteX0" fmla="*/ 1394421 w 1396065"/>
                  <a:gd name="connsiteY0" fmla="*/ 146581 h 1548696"/>
                  <a:gd name="connsiteX1" fmla="*/ 252856 w 1396065"/>
                  <a:gd name="connsiteY1" fmla="*/ 1543865 h 1548696"/>
                  <a:gd name="connsiteX2" fmla="*/ 241357 w 1396065"/>
                  <a:gd name="connsiteY2" fmla="*/ 1548696 h 1548696"/>
                  <a:gd name="connsiteX3" fmla="*/ 0 w 1396065"/>
                  <a:gd name="connsiteY3" fmla="*/ 1031104 h 1548696"/>
                  <a:gd name="connsiteX4" fmla="*/ 6902 w 1396065"/>
                  <a:gd name="connsiteY4" fmla="*/ 1028203 h 1548696"/>
                  <a:gd name="connsiteX5" fmla="*/ 840093 w 1396065"/>
                  <a:gd name="connsiteY5" fmla="*/ 8371 h 1548696"/>
                  <a:gd name="connsiteX6" fmla="*/ 841737 w 1396065"/>
                  <a:gd name="connsiteY6" fmla="*/ 0 h 1548696"/>
                  <a:gd name="connsiteX7" fmla="*/ 1396065 w 1396065"/>
                  <a:gd name="connsiteY7" fmla="*/ 138209 h 1548696"/>
                  <a:gd name="connsiteX8" fmla="*/ 1394421 w 1396065"/>
                  <a:gd name="connsiteY8" fmla="*/ 146581 h 1548696"/>
                  <a:gd name="connsiteX0" fmla="*/ 1423287 w 1424931"/>
                  <a:gd name="connsiteY0" fmla="*/ 146581 h 1548696"/>
                  <a:gd name="connsiteX1" fmla="*/ 281722 w 1424931"/>
                  <a:gd name="connsiteY1" fmla="*/ 1543865 h 1548696"/>
                  <a:gd name="connsiteX2" fmla="*/ 270223 w 1424931"/>
                  <a:gd name="connsiteY2" fmla="*/ 1548696 h 1548696"/>
                  <a:gd name="connsiteX3" fmla="*/ 0 w 1424931"/>
                  <a:gd name="connsiteY3" fmla="*/ 1048448 h 1548696"/>
                  <a:gd name="connsiteX4" fmla="*/ 35768 w 1424931"/>
                  <a:gd name="connsiteY4" fmla="*/ 1028203 h 1548696"/>
                  <a:gd name="connsiteX5" fmla="*/ 868959 w 1424931"/>
                  <a:gd name="connsiteY5" fmla="*/ 8371 h 1548696"/>
                  <a:gd name="connsiteX6" fmla="*/ 870603 w 1424931"/>
                  <a:gd name="connsiteY6" fmla="*/ 0 h 1548696"/>
                  <a:gd name="connsiteX7" fmla="*/ 1424931 w 1424931"/>
                  <a:gd name="connsiteY7" fmla="*/ 138209 h 1548696"/>
                  <a:gd name="connsiteX8" fmla="*/ 1423287 w 1424931"/>
                  <a:gd name="connsiteY8" fmla="*/ 146581 h 1548696"/>
                  <a:gd name="connsiteX0" fmla="*/ 1405968 w 1407612"/>
                  <a:gd name="connsiteY0" fmla="*/ 146581 h 1548696"/>
                  <a:gd name="connsiteX1" fmla="*/ 264403 w 1407612"/>
                  <a:gd name="connsiteY1" fmla="*/ 1543865 h 1548696"/>
                  <a:gd name="connsiteX2" fmla="*/ 252904 w 1407612"/>
                  <a:gd name="connsiteY2" fmla="*/ 1548696 h 1548696"/>
                  <a:gd name="connsiteX3" fmla="*/ 0 w 1407612"/>
                  <a:gd name="connsiteY3" fmla="*/ 1038041 h 1548696"/>
                  <a:gd name="connsiteX4" fmla="*/ 18449 w 1407612"/>
                  <a:gd name="connsiteY4" fmla="*/ 1028203 h 1548696"/>
                  <a:gd name="connsiteX5" fmla="*/ 851640 w 1407612"/>
                  <a:gd name="connsiteY5" fmla="*/ 8371 h 1548696"/>
                  <a:gd name="connsiteX6" fmla="*/ 853284 w 1407612"/>
                  <a:gd name="connsiteY6" fmla="*/ 0 h 1548696"/>
                  <a:gd name="connsiteX7" fmla="*/ 1407612 w 1407612"/>
                  <a:gd name="connsiteY7" fmla="*/ 138209 h 1548696"/>
                  <a:gd name="connsiteX8" fmla="*/ 1405968 w 1407612"/>
                  <a:gd name="connsiteY8" fmla="*/ 146581 h 1548696"/>
                  <a:gd name="connsiteX0" fmla="*/ 1405968 w 1407612"/>
                  <a:gd name="connsiteY0" fmla="*/ 146581 h 1554475"/>
                  <a:gd name="connsiteX1" fmla="*/ 264403 w 1407612"/>
                  <a:gd name="connsiteY1" fmla="*/ 1543865 h 1554475"/>
                  <a:gd name="connsiteX2" fmla="*/ 246554 w 1407612"/>
                  <a:gd name="connsiteY2" fmla="*/ 1554475 h 1554475"/>
                  <a:gd name="connsiteX3" fmla="*/ 0 w 1407612"/>
                  <a:gd name="connsiteY3" fmla="*/ 1038041 h 1554475"/>
                  <a:gd name="connsiteX4" fmla="*/ 18449 w 1407612"/>
                  <a:gd name="connsiteY4" fmla="*/ 1028203 h 1554475"/>
                  <a:gd name="connsiteX5" fmla="*/ 851640 w 1407612"/>
                  <a:gd name="connsiteY5" fmla="*/ 8371 h 1554475"/>
                  <a:gd name="connsiteX6" fmla="*/ 853284 w 1407612"/>
                  <a:gd name="connsiteY6" fmla="*/ 0 h 1554475"/>
                  <a:gd name="connsiteX7" fmla="*/ 1407612 w 1407612"/>
                  <a:gd name="connsiteY7" fmla="*/ 138209 h 1554475"/>
                  <a:gd name="connsiteX8" fmla="*/ 1405968 w 1407612"/>
                  <a:gd name="connsiteY8" fmla="*/ 146581 h 155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7612" h="1554475">
                    <a:moveTo>
                      <a:pt x="1405968" y="146581"/>
                    </a:moveTo>
                    <a:cubicBezTo>
                      <a:pt x="1247023" y="784075"/>
                      <a:pt x="814311" y="1281196"/>
                      <a:pt x="264403" y="1543865"/>
                    </a:cubicBezTo>
                    <a:lnTo>
                      <a:pt x="246554" y="1554475"/>
                    </a:lnTo>
                    <a:lnTo>
                      <a:pt x="0" y="1038041"/>
                    </a:lnTo>
                    <a:lnTo>
                      <a:pt x="18449" y="1028203"/>
                    </a:lnTo>
                    <a:cubicBezTo>
                      <a:pt x="419809" y="836489"/>
                      <a:pt x="735631" y="473658"/>
                      <a:pt x="851640" y="8371"/>
                    </a:cubicBezTo>
                    <a:lnTo>
                      <a:pt x="853284" y="0"/>
                    </a:lnTo>
                    <a:lnTo>
                      <a:pt x="1407612" y="138209"/>
                    </a:lnTo>
                    <a:lnTo>
                      <a:pt x="1405968" y="146581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60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 rot="15360000">
                <a:off x="3436172" y="1638834"/>
                <a:ext cx="899664" cy="1806451"/>
              </a:xfrm>
              <a:custGeom>
                <a:avLst/>
                <a:gdLst>
                  <a:gd name="connsiteX0" fmla="*/ 839713 w 899664"/>
                  <a:gd name="connsiteY0" fmla="*/ 1794899 h 1794899"/>
                  <a:gd name="connsiteX1" fmla="*/ 285386 w 899664"/>
                  <a:gd name="connsiteY1" fmla="*/ 1656690 h 1794899"/>
                  <a:gd name="connsiteX2" fmla="*/ 312465 w 899664"/>
                  <a:gd name="connsiteY2" fmla="*/ 1518783 h 1794899"/>
                  <a:gd name="connsiteX3" fmla="*/ 25135 w 899664"/>
                  <a:gd name="connsiteY3" fmla="*/ 382227 h 1794899"/>
                  <a:gd name="connsiteX4" fmla="*/ 0 w 899664"/>
                  <a:gd name="connsiteY4" fmla="*/ 351421 h 1794899"/>
                  <a:gd name="connsiteX5" fmla="*/ 449797 w 899664"/>
                  <a:gd name="connsiteY5" fmla="*/ 0 h 1794899"/>
                  <a:gd name="connsiteX6" fmla="*/ 484387 w 899664"/>
                  <a:gd name="connsiteY6" fmla="*/ 42395 h 1794899"/>
                  <a:gd name="connsiteX7" fmla="*/ 878061 w 899664"/>
                  <a:gd name="connsiteY7" fmla="*/ 1599602 h 1794899"/>
                  <a:gd name="connsiteX0" fmla="*/ 836833 w 899664"/>
                  <a:gd name="connsiteY0" fmla="*/ 1806451 h 1806451"/>
                  <a:gd name="connsiteX1" fmla="*/ 285386 w 899664"/>
                  <a:gd name="connsiteY1" fmla="*/ 1656690 h 1806451"/>
                  <a:gd name="connsiteX2" fmla="*/ 312465 w 899664"/>
                  <a:gd name="connsiteY2" fmla="*/ 1518783 h 1806451"/>
                  <a:gd name="connsiteX3" fmla="*/ 25135 w 899664"/>
                  <a:gd name="connsiteY3" fmla="*/ 382227 h 1806451"/>
                  <a:gd name="connsiteX4" fmla="*/ 0 w 899664"/>
                  <a:gd name="connsiteY4" fmla="*/ 351421 h 1806451"/>
                  <a:gd name="connsiteX5" fmla="*/ 449797 w 899664"/>
                  <a:gd name="connsiteY5" fmla="*/ 0 h 1806451"/>
                  <a:gd name="connsiteX6" fmla="*/ 484387 w 899664"/>
                  <a:gd name="connsiteY6" fmla="*/ 42395 h 1806451"/>
                  <a:gd name="connsiteX7" fmla="*/ 878061 w 899664"/>
                  <a:gd name="connsiteY7" fmla="*/ 1599602 h 1806451"/>
                  <a:gd name="connsiteX8" fmla="*/ 836833 w 899664"/>
                  <a:gd name="connsiteY8" fmla="*/ 1806451 h 1806451"/>
                  <a:gd name="connsiteX0" fmla="*/ 836833 w 899664"/>
                  <a:gd name="connsiteY0" fmla="*/ 1806451 h 1806451"/>
                  <a:gd name="connsiteX1" fmla="*/ 284816 w 899664"/>
                  <a:gd name="connsiteY1" fmla="*/ 1668819 h 1806451"/>
                  <a:gd name="connsiteX2" fmla="*/ 312465 w 899664"/>
                  <a:gd name="connsiteY2" fmla="*/ 1518783 h 1806451"/>
                  <a:gd name="connsiteX3" fmla="*/ 25135 w 899664"/>
                  <a:gd name="connsiteY3" fmla="*/ 382227 h 1806451"/>
                  <a:gd name="connsiteX4" fmla="*/ 0 w 899664"/>
                  <a:gd name="connsiteY4" fmla="*/ 351421 h 1806451"/>
                  <a:gd name="connsiteX5" fmla="*/ 449797 w 899664"/>
                  <a:gd name="connsiteY5" fmla="*/ 0 h 1806451"/>
                  <a:gd name="connsiteX6" fmla="*/ 484387 w 899664"/>
                  <a:gd name="connsiteY6" fmla="*/ 42395 h 1806451"/>
                  <a:gd name="connsiteX7" fmla="*/ 878061 w 899664"/>
                  <a:gd name="connsiteY7" fmla="*/ 1599602 h 1806451"/>
                  <a:gd name="connsiteX8" fmla="*/ 836833 w 899664"/>
                  <a:gd name="connsiteY8" fmla="*/ 1806451 h 1806451"/>
                  <a:gd name="connsiteX0" fmla="*/ 836833 w 899664"/>
                  <a:gd name="connsiteY0" fmla="*/ 1806451 h 1806451"/>
                  <a:gd name="connsiteX1" fmla="*/ 284816 w 899664"/>
                  <a:gd name="connsiteY1" fmla="*/ 1668819 h 1806451"/>
                  <a:gd name="connsiteX2" fmla="*/ 312465 w 899664"/>
                  <a:gd name="connsiteY2" fmla="*/ 1518783 h 1806451"/>
                  <a:gd name="connsiteX3" fmla="*/ 25135 w 899664"/>
                  <a:gd name="connsiteY3" fmla="*/ 382227 h 1806451"/>
                  <a:gd name="connsiteX4" fmla="*/ 0 w 899664"/>
                  <a:gd name="connsiteY4" fmla="*/ 351421 h 1806451"/>
                  <a:gd name="connsiteX5" fmla="*/ 449797 w 899664"/>
                  <a:gd name="connsiteY5" fmla="*/ 0 h 1806451"/>
                  <a:gd name="connsiteX6" fmla="*/ 484387 w 899664"/>
                  <a:gd name="connsiteY6" fmla="*/ 42395 h 1806451"/>
                  <a:gd name="connsiteX7" fmla="*/ 878061 w 899664"/>
                  <a:gd name="connsiteY7" fmla="*/ 1599602 h 1806451"/>
                  <a:gd name="connsiteX8" fmla="*/ 836833 w 899664"/>
                  <a:gd name="connsiteY8" fmla="*/ 1806451 h 1806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9664" h="1806451">
                    <a:moveTo>
                      <a:pt x="836833" y="1806451"/>
                    </a:moveTo>
                    <a:lnTo>
                      <a:pt x="284816" y="1668819"/>
                    </a:lnTo>
                    <a:cubicBezTo>
                      <a:pt x="305002" y="1614180"/>
                      <a:pt x="303249" y="1568795"/>
                      <a:pt x="312465" y="1518783"/>
                    </a:cubicBezTo>
                    <a:cubicBezTo>
                      <a:pt x="371988" y="1105788"/>
                      <a:pt x="260136" y="700183"/>
                      <a:pt x="25135" y="382227"/>
                    </a:cubicBezTo>
                    <a:lnTo>
                      <a:pt x="0" y="351421"/>
                    </a:lnTo>
                    <a:lnTo>
                      <a:pt x="449797" y="0"/>
                    </a:lnTo>
                    <a:lnTo>
                      <a:pt x="484387" y="42395"/>
                    </a:lnTo>
                    <a:cubicBezTo>
                      <a:pt x="806364" y="478030"/>
                      <a:pt x="959613" y="1033754"/>
                      <a:pt x="878061" y="1599602"/>
                    </a:cubicBezTo>
                    <a:cubicBezTo>
                      <a:pt x="865278" y="1664701"/>
                      <a:pt x="849616" y="1741352"/>
                      <a:pt x="836833" y="180645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400000" scaled="0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 rot="15360000">
                <a:off x="5467448" y="3302714"/>
                <a:ext cx="1831685" cy="721541"/>
              </a:xfrm>
              <a:custGeom>
                <a:avLst/>
                <a:gdLst>
                  <a:gd name="connsiteX0" fmla="*/ 1820707 w 1820707"/>
                  <a:gd name="connsiteY0" fmla="*/ 524063 h 721549"/>
                  <a:gd name="connsiteX1" fmla="*/ 1654647 w 1820707"/>
                  <a:gd name="connsiteY1" fmla="*/ 593830 h 721549"/>
                  <a:gd name="connsiteX2" fmla="*/ 419939 w 1820707"/>
                  <a:gd name="connsiteY2" fmla="*/ 658229 h 721549"/>
                  <a:gd name="connsiteX3" fmla="*/ 16771 w 1820707"/>
                  <a:gd name="connsiteY3" fmla="*/ 513425 h 721549"/>
                  <a:gd name="connsiteX4" fmla="*/ 0 w 1820707"/>
                  <a:gd name="connsiteY4" fmla="*/ 504349 h 721549"/>
                  <a:gd name="connsiteX5" fmla="*/ 268167 w 1820707"/>
                  <a:gd name="connsiteY5" fmla="*/ 0 h 721549"/>
                  <a:gd name="connsiteX6" fmla="*/ 406942 w 1820707"/>
                  <a:gd name="connsiteY6" fmla="*/ 57987 h 721549"/>
                  <a:gd name="connsiteX7" fmla="*/ 558149 w 1820707"/>
                  <a:gd name="connsiteY7" fmla="*/ 103901 h 721549"/>
                  <a:gd name="connsiteX8" fmla="*/ 1459323 w 1820707"/>
                  <a:gd name="connsiteY8" fmla="*/ 56898 h 721549"/>
                  <a:gd name="connsiteX9" fmla="*/ 1579350 w 1820707"/>
                  <a:gd name="connsiteY9" fmla="*/ 6471 h 721549"/>
                  <a:gd name="connsiteX0" fmla="*/ 1820707 w 1820707"/>
                  <a:gd name="connsiteY0" fmla="*/ 524055 h 721541"/>
                  <a:gd name="connsiteX1" fmla="*/ 1654647 w 1820707"/>
                  <a:gd name="connsiteY1" fmla="*/ 593822 h 721541"/>
                  <a:gd name="connsiteX2" fmla="*/ 419939 w 1820707"/>
                  <a:gd name="connsiteY2" fmla="*/ 658221 h 721541"/>
                  <a:gd name="connsiteX3" fmla="*/ 16771 w 1820707"/>
                  <a:gd name="connsiteY3" fmla="*/ 513417 h 721541"/>
                  <a:gd name="connsiteX4" fmla="*/ 0 w 1820707"/>
                  <a:gd name="connsiteY4" fmla="*/ 504341 h 721541"/>
                  <a:gd name="connsiteX5" fmla="*/ 258349 w 1820707"/>
                  <a:gd name="connsiteY5" fmla="*/ 0 h 721541"/>
                  <a:gd name="connsiteX6" fmla="*/ 406942 w 1820707"/>
                  <a:gd name="connsiteY6" fmla="*/ 57979 h 721541"/>
                  <a:gd name="connsiteX7" fmla="*/ 558149 w 1820707"/>
                  <a:gd name="connsiteY7" fmla="*/ 103893 h 721541"/>
                  <a:gd name="connsiteX8" fmla="*/ 1459323 w 1820707"/>
                  <a:gd name="connsiteY8" fmla="*/ 56890 h 721541"/>
                  <a:gd name="connsiteX9" fmla="*/ 1579350 w 1820707"/>
                  <a:gd name="connsiteY9" fmla="*/ 6463 h 721541"/>
                  <a:gd name="connsiteX10" fmla="*/ 1820707 w 1820707"/>
                  <a:gd name="connsiteY10" fmla="*/ 524055 h 721541"/>
                  <a:gd name="connsiteX0" fmla="*/ 1831685 w 1831685"/>
                  <a:gd name="connsiteY0" fmla="*/ 524055 h 721541"/>
                  <a:gd name="connsiteX1" fmla="*/ 1665625 w 1831685"/>
                  <a:gd name="connsiteY1" fmla="*/ 593822 h 721541"/>
                  <a:gd name="connsiteX2" fmla="*/ 430917 w 1831685"/>
                  <a:gd name="connsiteY2" fmla="*/ 658221 h 721541"/>
                  <a:gd name="connsiteX3" fmla="*/ 27749 w 1831685"/>
                  <a:gd name="connsiteY3" fmla="*/ 513417 h 721541"/>
                  <a:gd name="connsiteX4" fmla="*/ 0 w 1831685"/>
                  <a:gd name="connsiteY4" fmla="*/ 499150 h 721541"/>
                  <a:gd name="connsiteX5" fmla="*/ 269327 w 1831685"/>
                  <a:gd name="connsiteY5" fmla="*/ 0 h 721541"/>
                  <a:gd name="connsiteX6" fmla="*/ 417920 w 1831685"/>
                  <a:gd name="connsiteY6" fmla="*/ 57979 h 721541"/>
                  <a:gd name="connsiteX7" fmla="*/ 569127 w 1831685"/>
                  <a:gd name="connsiteY7" fmla="*/ 103893 h 721541"/>
                  <a:gd name="connsiteX8" fmla="*/ 1470301 w 1831685"/>
                  <a:gd name="connsiteY8" fmla="*/ 56890 h 721541"/>
                  <a:gd name="connsiteX9" fmla="*/ 1590328 w 1831685"/>
                  <a:gd name="connsiteY9" fmla="*/ 6463 h 721541"/>
                  <a:gd name="connsiteX10" fmla="*/ 1831685 w 1831685"/>
                  <a:gd name="connsiteY10" fmla="*/ 524055 h 721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31685" h="721541">
                    <a:moveTo>
                      <a:pt x="1831685" y="524055"/>
                    </a:moveTo>
                    <a:lnTo>
                      <a:pt x="1665625" y="593822"/>
                    </a:lnTo>
                    <a:cubicBezTo>
                      <a:pt x="1282947" y="733426"/>
                      <a:pt x="855914" y="764184"/>
                      <a:pt x="430917" y="658221"/>
                    </a:cubicBezTo>
                    <a:cubicBezTo>
                      <a:pt x="289252" y="622900"/>
                      <a:pt x="154519" y="574059"/>
                      <a:pt x="27749" y="513417"/>
                    </a:cubicBezTo>
                    <a:lnTo>
                      <a:pt x="0" y="499150"/>
                    </a:lnTo>
                    <a:lnTo>
                      <a:pt x="269327" y="0"/>
                    </a:lnTo>
                    <a:cubicBezTo>
                      <a:pt x="315585" y="19329"/>
                      <a:pt x="371662" y="38650"/>
                      <a:pt x="417920" y="57979"/>
                    </a:cubicBezTo>
                    <a:cubicBezTo>
                      <a:pt x="466995" y="75646"/>
                      <a:pt x="517429" y="91003"/>
                      <a:pt x="569127" y="103893"/>
                    </a:cubicBezTo>
                    <a:cubicBezTo>
                      <a:pt x="879319" y="181232"/>
                      <a:pt x="1190997" y="158783"/>
                      <a:pt x="1470301" y="56890"/>
                    </a:cubicBezTo>
                    <a:lnTo>
                      <a:pt x="1590328" y="6463"/>
                    </a:lnTo>
                    <a:lnTo>
                      <a:pt x="1831685" y="524055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20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 rot="15360000">
                <a:off x="2170434" y="3020072"/>
                <a:ext cx="1626021" cy="1167383"/>
              </a:xfrm>
              <a:custGeom>
                <a:avLst/>
                <a:gdLst>
                  <a:gd name="connsiteX0" fmla="*/ 1621977 w 1621977"/>
                  <a:gd name="connsiteY0" fmla="*/ 809614 h 1161034"/>
                  <a:gd name="connsiteX1" fmla="*/ 1172180 w 1621977"/>
                  <a:gd name="connsiteY1" fmla="*/ 1161034 h 1161034"/>
                  <a:gd name="connsiteX2" fmla="*/ 1106329 w 1621977"/>
                  <a:gd name="connsiteY2" fmla="*/ 1080326 h 1161034"/>
                  <a:gd name="connsiteX3" fmla="*/ 332706 w 1621977"/>
                  <a:gd name="connsiteY3" fmla="*/ 615749 h 1161034"/>
                  <a:gd name="connsiteX4" fmla="*/ 23273 w 1621977"/>
                  <a:gd name="connsiteY4" fmla="*/ 570919 h 1161034"/>
                  <a:gd name="connsiteX5" fmla="*/ 0 w 1621977"/>
                  <a:gd name="connsiteY5" fmla="*/ 571090 h 1161034"/>
                  <a:gd name="connsiteX6" fmla="*/ 0 w 1621977"/>
                  <a:gd name="connsiteY6" fmla="*/ 344 h 1161034"/>
                  <a:gd name="connsiteX7" fmla="*/ 46958 w 1621977"/>
                  <a:gd name="connsiteY7" fmla="*/ 0 h 1161034"/>
                  <a:gd name="connsiteX8" fmla="*/ 470915 w 1621977"/>
                  <a:gd name="connsiteY8" fmla="*/ 61422 h 1161034"/>
                  <a:gd name="connsiteX9" fmla="*/ 1530864 w 1621977"/>
                  <a:gd name="connsiteY9" fmla="*/ 697944 h 1161034"/>
                  <a:gd name="connsiteX10" fmla="*/ 1621977 w 1621977"/>
                  <a:gd name="connsiteY10" fmla="*/ 809614 h 1161034"/>
                  <a:gd name="connsiteX0" fmla="*/ 1626021 w 1626021"/>
                  <a:gd name="connsiteY0" fmla="*/ 813077 h 1161034"/>
                  <a:gd name="connsiteX1" fmla="*/ 1172180 w 1626021"/>
                  <a:gd name="connsiteY1" fmla="*/ 1161034 h 1161034"/>
                  <a:gd name="connsiteX2" fmla="*/ 1106329 w 1626021"/>
                  <a:gd name="connsiteY2" fmla="*/ 1080326 h 1161034"/>
                  <a:gd name="connsiteX3" fmla="*/ 332706 w 1626021"/>
                  <a:gd name="connsiteY3" fmla="*/ 615749 h 1161034"/>
                  <a:gd name="connsiteX4" fmla="*/ 23273 w 1626021"/>
                  <a:gd name="connsiteY4" fmla="*/ 570919 h 1161034"/>
                  <a:gd name="connsiteX5" fmla="*/ 0 w 1626021"/>
                  <a:gd name="connsiteY5" fmla="*/ 571090 h 1161034"/>
                  <a:gd name="connsiteX6" fmla="*/ 0 w 1626021"/>
                  <a:gd name="connsiteY6" fmla="*/ 344 h 1161034"/>
                  <a:gd name="connsiteX7" fmla="*/ 46958 w 1626021"/>
                  <a:gd name="connsiteY7" fmla="*/ 0 h 1161034"/>
                  <a:gd name="connsiteX8" fmla="*/ 470915 w 1626021"/>
                  <a:gd name="connsiteY8" fmla="*/ 61422 h 1161034"/>
                  <a:gd name="connsiteX9" fmla="*/ 1530864 w 1626021"/>
                  <a:gd name="connsiteY9" fmla="*/ 697944 h 1161034"/>
                  <a:gd name="connsiteX10" fmla="*/ 1626021 w 1626021"/>
                  <a:gd name="connsiteY10" fmla="*/ 813077 h 1161034"/>
                  <a:gd name="connsiteX0" fmla="*/ 1626021 w 1626021"/>
                  <a:gd name="connsiteY0" fmla="*/ 813077 h 1166807"/>
                  <a:gd name="connsiteX1" fmla="*/ 1175650 w 1626021"/>
                  <a:gd name="connsiteY1" fmla="*/ 1166807 h 1166807"/>
                  <a:gd name="connsiteX2" fmla="*/ 1106329 w 1626021"/>
                  <a:gd name="connsiteY2" fmla="*/ 1080326 h 1166807"/>
                  <a:gd name="connsiteX3" fmla="*/ 332706 w 1626021"/>
                  <a:gd name="connsiteY3" fmla="*/ 615749 h 1166807"/>
                  <a:gd name="connsiteX4" fmla="*/ 23273 w 1626021"/>
                  <a:gd name="connsiteY4" fmla="*/ 570919 h 1166807"/>
                  <a:gd name="connsiteX5" fmla="*/ 0 w 1626021"/>
                  <a:gd name="connsiteY5" fmla="*/ 571090 h 1166807"/>
                  <a:gd name="connsiteX6" fmla="*/ 0 w 1626021"/>
                  <a:gd name="connsiteY6" fmla="*/ 344 h 1166807"/>
                  <a:gd name="connsiteX7" fmla="*/ 46958 w 1626021"/>
                  <a:gd name="connsiteY7" fmla="*/ 0 h 1166807"/>
                  <a:gd name="connsiteX8" fmla="*/ 470915 w 1626021"/>
                  <a:gd name="connsiteY8" fmla="*/ 61422 h 1166807"/>
                  <a:gd name="connsiteX9" fmla="*/ 1530864 w 1626021"/>
                  <a:gd name="connsiteY9" fmla="*/ 697944 h 1166807"/>
                  <a:gd name="connsiteX10" fmla="*/ 1626021 w 1626021"/>
                  <a:gd name="connsiteY10" fmla="*/ 813077 h 1166807"/>
                  <a:gd name="connsiteX0" fmla="*/ 1626021 w 1626021"/>
                  <a:gd name="connsiteY0" fmla="*/ 813077 h 1167383"/>
                  <a:gd name="connsiteX1" fmla="*/ 1177961 w 1626021"/>
                  <a:gd name="connsiteY1" fmla="*/ 1167383 h 1167383"/>
                  <a:gd name="connsiteX2" fmla="*/ 1106329 w 1626021"/>
                  <a:gd name="connsiteY2" fmla="*/ 1080326 h 1167383"/>
                  <a:gd name="connsiteX3" fmla="*/ 332706 w 1626021"/>
                  <a:gd name="connsiteY3" fmla="*/ 615749 h 1167383"/>
                  <a:gd name="connsiteX4" fmla="*/ 23273 w 1626021"/>
                  <a:gd name="connsiteY4" fmla="*/ 570919 h 1167383"/>
                  <a:gd name="connsiteX5" fmla="*/ 0 w 1626021"/>
                  <a:gd name="connsiteY5" fmla="*/ 571090 h 1167383"/>
                  <a:gd name="connsiteX6" fmla="*/ 0 w 1626021"/>
                  <a:gd name="connsiteY6" fmla="*/ 344 h 1167383"/>
                  <a:gd name="connsiteX7" fmla="*/ 46958 w 1626021"/>
                  <a:gd name="connsiteY7" fmla="*/ 0 h 1167383"/>
                  <a:gd name="connsiteX8" fmla="*/ 470915 w 1626021"/>
                  <a:gd name="connsiteY8" fmla="*/ 61422 h 1167383"/>
                  <a:gd name="connsiteX9" fmla="*/ 1530864 w 1626021"/>
                  <a:gd name="connsiteY9" fmla="*/ 697944 h 1167383"/>
                  <a:gd name="connsiteX10" fmla="*/ 1626021 w 1626021"/>
                  <a:gd name="connsiteY10" fmla="*/ 813077 h 1167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6021" h="1167383">
                    <a:moveTo>
                      <a:pt x="1626021" y="813077"/>
                    </a:moveTo>
                    <a:lnTo>
                      <a:pt x="1177961" y="1167383"/>
                    </a:lnTo>
                    <a:lnTo>
                      <a:pt x="1106329" y="1080326"/>
                    </a:lnTo>
                    <a:cubicBezTo>
                      <a:pt x="907554" y="859234"/>
                      <a:pt x="642898" y="693089"/>
                      <a:pt x="332706" y="615749"/>
                    </a:cubicBezTo>
                    <a:cubicBezTo>
                      <a:pt x="229309" y="589970"/>
                      <a:pt x="125747" y="575277"/>
                      <a:pt x="23273" y="570919"/>
                    </a:cubicBezTo>
                    <a:lnTo>
                      <a:pt x="0" y="571090"/>
                    </a:lnTo>
                    <a:lnTo>
                      <a:pt x="0" y="344"/>
                    </a:lnTo>
                    <a:lnTo>
                      <a:pt x="46958" y="0"/>
                    </a:lnTo>
                    <a:cubicBezTo>
                      <a:pt x="187358" y="5971"/>
                      <a:pt x="329250" y="26101"/>
                      <a:pt x="470915" y="61422"/>
                    </a:cubicBezTo>
                    <a:cubicBezTo>
                      <a:pt x="895912" y="167385"/>
                      <a:pt x="1258519" y="395023"/>
                      <a:pt x="1530864" y="697944"/>
                    </a:cubicBezTo>
                    <a:lnTo>
                      <a:pt x="1626021" y="8130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 rot="15360000">
                <a:off x="5381882" y="4334514"/>
                <a:ext cx="1393825" cy="1575309"/>
              </a:xfrm>
              <a:custGeom>
                <a:avLst/>
                <a:gdLst>
                  <a:gd name="connsiteX0" fmla="*/ 1392667 w 1392667"/>
                  <a:gd name="connsiteY0" fmla="*/ 1066749 h 1570688"/>
                  <a:gd name="connsiteX1" fmla="*/ 1124717 w 1392667"/>
                  <a:gd name="connsiteY1" fmla="*/ 1570688 h 1570688"/>
                  <a:gd name="connsiteX2" fmla="*/ 965301 w 1392667"/>
                  <a:gd name="connsiteY2" fmla="*/ 1484421 h 1570688"/>
                  <a:gd name="connsiteX3" fmla="*/ 15889 w 1392667"/>
                  <a:gd name="connsiteY3" fmla="*/ 205010 h 1570688"/>
                  <a:gd name="connsiteX4" fmla="*/ 0 w 1392667"/>
                  <a:gd name="connsiteY4" fmla="*/ 128424 h 1570688"/>
                  <a:gd name="connsiteX5" fmla="*/ 556265 w 1392667"/>
                  <a:gd name="connsiteY5" fmla="*/ 0 h 1570688"/>
                  <a:gd name="connsiteX6" fmla="*/ 569193 w 1392667"/>
                  <a:gd name="connsiteY6" fmla="*/ 62311 h 1570688"/>
                  <a:gd name="connsiteX7" fmla="*/ 1262138 w 1392667"/>
                  <a:gd name="connsiteY7" fmla="*/ 996113 h 1570688"/>
                  <a:gd name="connsiteX8" fmla="*/ 1392667 w 1392667"/>
                  <a:gd name="connsiteY8" fmla="*/ 1066749 h 1570688"/>
                  <a:gd name="connsiteX0" fmla="*/ 1392667 w 1392667"/>
                  <a:gd name="connsiteY0" fmla="*/ 1071370 h 1575309"/>
                  <a:gd name="connsiteX1" fmla="*/ 1124717 w 1392667"/>
                  <a:gd name="connsiteY1" fmla="*/ 1575309 h 1575309"/>
                  <a:gd name="connsiteX2" fmla="*/ 965301 w 1392667"/>
                  <a:gd name="connsiteY2" fmla="*/ 1489042 h 1575309"/>
                  <a:gd name="connsiteX3" fmla="*/ 15889 w 1392667"/>
                  <a:gd name="connsiteY3" fmla="*/ 209631 h 1575309"/>
                  <a:gd name="connsiteX4" fmla="*/ 0 w 1392667"/>
                  <a:gd name="connsiteY4" fmla="*/ 133045 h 1575309"/>
                  <a:gd name="connsiteX5" fmla="*/ 557417 w 1392667"/>
                  <a:gd name="connsiteY5" fmla="*/ 0 h 1575309"/>
                  <a:gd name="connsiteX6" fmla="*/ 569193 w 1392667"/>
                  <a:gd name="connsiteY6" fmla="*/ 66932 h 1575309"/>
                  <a:gd name="connsiteX7" fmla="*/ 1262138 w 1392667"/>
                  <a:gd name="connsiteY7" fmla="*/ 1000734 h 1575309"/>
                  <a:gd name="connsiteX8" fmla="*/ 1392667 w 1392667"/>
                  <a:gd name="connsiteY8" fmla="*/ 1071370 h 1575309"/>
                  <a:gd name="connsiteX0" fmla="*/ 1393825 w 1393825"/>
                  <a:gd name="connsiteY0" fmla="*/ 1071370 h 1575309"/>
                  <a:gd name="connsiteX1" fmla="*/ 1125875 w 1393825"/>
                  <a:gd name="connsiteY1" fmla="*/ 1575309 h 1575309"/>
                  <a:gd name="connsiteX2" fmla="*/ 966459 w 1393825"/>
                  <a:gd name="connsiteY2" fmla="*/ 1489042 h 1575309"/>
                  <a:gd name="connsiteX3" fmla="*/ 17047 w 1393825"/>
                  <a:gd name="connsiteY3" fmla="*/ 209631 h 1575309"/>
                  <a:gd name="connsiteX4" fmla="*/ 0 w 1393825"/>
                  <a:gd name="connsiteY4" fmla="*/ 127848 h 1575309"/>
                  <a:gd name="connsiteX5" fmla="*/ 558575 w 1393825"/>
                  <a:gd name="connsiteY5" fmla="*/ 0 h 1575309"/>
                  <a:gd name="connsiteX6" fmla="*/ 570351 w 1393825"/>
                  <a:gd name="connsiteY6" fmla="*/ 66932 h 1575309"/>
                  <a:gd name="connsiteX7" fmla="*/ 1263296 w 1393825"/>
                  <a:gd name="connsiteY7" fmla="*/ 1000734 h 1575309"/>
                  <a:gd name="connsiteX8" fmla="*/ 1393825 w 1393825"/>
                  <a:gd name="connsiteY8" fmla="*/ 1071370 h 1575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3825" h="1575309">
                    <a:moveTo>
                      <a:pt x="1393825" y="1071370"/>
                    </a:moveTo>
                    <a:lnTo>
                      <a:pt x="1125875" y="1575309"/>
                    </a:lnTo>
                    <a:lnTo>
                      <a:pt x="966459" y="1489042"/>
                    </a:lnTo>
                    <a:cubicBezTo>
                      <a:pt x="492273" y="1200990"/>
                      <a:pt x="153777" y="737863"/>
                      <a:pt x="17047" y="209631"/>
                    </a:cubicBezTo>
                    <a:lnTo>
                      <a:pt x="0" y="127848"/>
                    </a:lnTo>
                    <a:lnTo>
                      <a:pt x="558575" y="0"/>
                    </a:lnTo>
                    <a:cubicBezTo>
                      <a:pt x="562884" y="20770"/>
                      <a:pt x="566042" y="46162"/>
                      <a:pt x="570351" y="66932"/>
                    </a:cubicBezTo>
                    <a:cubicBezTo>
                      <a:pt x="670146" y="452473"/>
                      <a:pt x="917203" y="790494"/>
                      <a:pt x="1263296" y="1000734"/>
                    </a:cubicBezTo>
                    <a:lnTo>
                      <a:pt x="1393825" y="107137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26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 rot="15360000">
                <a:off x="2530460" y="4639753"/>
                <a:ext cx="1667623" cy="1130788"/>
              </a:xfrm>
              <a:custGeom>
                <a:avLst/>
                <a:gdLst>
                  <a:gd name="connsiteX0" fmla="*/ 1657806 w 1657806"/>
                  <a:gd name="connsiteY0" fmla="*/ 570746 h 1130782"/>
                  <a:gd name="connsiteX1" fmla="*/ 1537283 w 1657806"/>
                  <a:gd name="connsiteY1" fmla="*/ 571630 h 1130782"/>
                  <a:gd name="connsiteX2" fmla="*/ 487057 w 1657806"/>
                  <a:gd name="connsiteY2" fmla="*/ 1070810 h 1130782"/>
                  <a:gd name="connsiteX3" fmla="*/ 437229 w 1657806"/>
                  <a:gd name="connsiteY3" fmla="*/ 1130782 h 1130782"/>
                  <a:gd name="connsiteX4" fmla="*/ 0 w 1657806"/>
                  <a:gd name="connsiteY4" fmla="*/ 763904 h 1130782"/>
                  <a:gd name="connsiteX5" fmla="*/ 65511 w 1657806"/>
                  <a:gd name="connsiteY5" fmla="*/ 685056 h 1130782"/>
                  <a:gd name="connsiteX6" fmla="*/ 1504439 w 1657806"/>
                  <a:gd name="connsiteY6" fmla="*/ 1124 h 1130782"/>
                  <a:gd name="connsiteX7" fmla="*/ 1657806 w 1657806"/>
                  <a:gd name="connsiteY7" fmla="*/ 0 h 1130782"/>
                  <a:gd name="connsiteX8" fmla="*/ 1657806 w 1657806"/>
                  <a:gd name="connsiteY8" fmla="*/ 570746 h 1130782"/>
                  <a:gd name="connsiteX0" fmla="*/ 1657806 w 1667623"/>
                  <a:gd name="connsiteY0" fmla="*/ 570752 h 1130788"/>
                  <a:gd name="connsiteX1" fmla="*/ 1537283 w 1667623"/>
                  <a:gd name="connsiteY1" fmla="*/ 571636 h 1130788"/>
                  <a:gd name="connsiteX2" fmla="*/ 487057 w 1667623"/>
                  <a:gd name="connsiteY2" fmla="*/ 1070816 h 1130788"/>
                  <a:gd name="connsiteX3" fmla="*/ 437229 w 1667623"/>
                  <a:gd name="connsiteY3" fmla="*/ 1130788 h 1130788"/>
                  <a:gd name="connsiteX4" fmla="*/ 0 w 1667623"/>
                  <a:gd name="connsiteY4" fmla="*/ 763910 h 1130788"/>
                  <a:gd name="connsiteX5" fmla="*/ 65511 w 1667623"/>
                  <a:gd name="connsiteY5" fmla="*/ 685062 h 1130788"/>
                  <a:gd name="connsiteX6" fmla="*/ 1504439 w 1667623"/>
                  <a:gd name="connsiteY6" fmla="*/ 1130 h 1130788"/>
                  <a:gd name="connsiteX7" fmla="*/ 1667623 w 1667623"/>
                  <a:gd name="connsiteY7" fmla="*/ 0 h 1130788"/>
                  <a:gd name="connsiteX8" fmla="*/ 1657806 w 1667623"/>
                  <a:gd name="connsiteY8" fmla="*/ 570752 h 1130788"/>
                  <a:gd name="connsiteX0" fmla="*/ 1665314 w 1667623"/>
                  <a:gd name="connsiteY0" fmla="*/ 570170 h 1130788"/>
                  <a:gd name="connsiteX1" fmla="*/ 1537283 w 1667623"/>
                  <a:gd name="connsiteY1" fmla="*/ 571636 h 1130788"/>
                  <a:gd name="connsiteX2" fmla="*/ 487057 w 1667623"/>
                  <a:gd name="connsiteY2" fmla="*/ 1070816 h 1130788"/>
                  <a:gd name="connsiteX3" fmla="*/ 437229 w 1667623"/>
                  <a:gd name="connsiteY3" fmla="*/ 1130788 h 1130788"/>
                  <a:gd name="connsiteX4" fmla="*/ 0 w 1667623"/>
                  <a:gd name="connsiteY4" fmla="*/ 763910 h 1130788"/>
                  <a:gd name="connsiteX5" fmla="*/ 65511 w 1667623"/>
                  <a:gd name="connsiteY5" fmla="*/ 685062 h 1130788"/>
                  <a:gd name="connsiteX6" fmla="*/ 1504439 w 1667623"/>
                  <a:gd name="connsiteY6" fmla="*/ 1130 h 1130788"/>
                  <a:gd name="connsiteX7" fmla="*/ 1667623 w 1667623"/>
                  <a:gd name="connsiteY7" fmla="*/ 0 h 1130788"/>
                  <a:gd name="connsiteX8" fmla="*/ 1665314 w 1667623"/>
                  <a:gd name="connsiteY8" fmla="*/ 570170 h 113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67623" h="1130788">
                    <a:moveTo>
                      <a:pt x="1665314" y="570170"/>
                    </a:moveTo>
                    <a:lnTo>
                      <a:pt x="1537283" y="571636"/>
                    </a:lnTo>
                    <a:cubicBezTo>
                      <a:pt x="1133000" y="594786"/>
                      <a:pt x="756170" y="777255"/>
                      <a:pt x="487057" y="1070816"/>
                    </a:cubicBezTo>
                    <a:lnTo>
                      <a:pt x="437229" y="1130788"/>
                    </a:lnTo>
                    <a:lnTo>
                      <a:pt x="0" y="763910"/>
                    </a:lnTo>
                    <a:lnTo>
                      <a:pt x="65511" y="685062"/>
                    </a:lnTo>
                    <a:cubicBezTo>
                      <a:pt x="434227" y="282851"/>
                      <a:pt x="950525" y="32849"/>
                      <a:pt x="1504439" y="1130"/>
                    </a:cubicBezTo>
                    <a:lnTo>
                      <a:pt x="1667623" y="0"/>
                    </a:lnTo>
                    <a:cubicBezTo>
                      <a:pt x="1666853" y="190057"/>
                      <a:pt x="1666084" y="380113"/>
                      <a:pt x="1665314" y="57017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 rot="15360000">
                <a:off x="4174331" y="4881211"/>
                <a:ext cx="922602" cy="1790407"/>
              </a:xfrm>
              <a:custGeom>
                <a:avLst/>
                <a:gdLst>
                  <a:gd name="connsiteX0" fmla="*/ 605675 w 920874"/>
                  <a:gd name="connsiteY0" fmla="*/ 1656781 h 1785204"/>
                  <a:gd name="connsiteX1" fmla="*/ 49410 w 920874"/>
                  <a:gd name="connsiteY1" fmla="*/ 1785204 h 1785204"/>
                  <a:gd name="connsiteX2" fmla="*/ 25429 w 920874"/>
                  <a:gd name="connsiteY2" fmla="*/ 1669622 h 1785204"/>
                  <a:gd name="connsiteX3" fmla="*/ 63320 w 920874"/>
                  <a:gd name="connsiteY3" fmla="*/ 830659 h 1785204"/>
                  <a:gd name="connsiteX4" fmla="*/ 423734 w 920874"/>
                  <a:gd name="connsiteY4" fmla="*/ 72110 h 1785204"/>
                  <a:gd name="connsiteX5" fmla="*/ 483645 w 920874"/>
                  <a:gd name="connsiteY5" fmla="*/ 0 h 1785204"/>
                  <a:gd name="connsiteX6" fmla="*/ 920874 w 920874"/>
                  <a:gd name="connsiteY6" fmla="*/ 366879 h 1785204"/>
                  <a:gd name="connsiteX7" fmla="*/ 880704 w 920874"/>
                  <a:gd name="connsiteY7" fmla="*/ 415227 h 1785204"/>
                  <a:gd name="connsiteX8" fmla="*/ 617649 w 920874"/>
                  <a:gd name="connsiteY8" fmla="*/ 968868 h 1785204"/>
                  <a:gd name="connsiteX9" fmla="*/ 589994 w 920874"/>
                  <a:gd name="connsiteY9" fmla="*/ 1581200 h 1785204"/>
                  <a:gd name="connsiteX10" fmla="*/ 605675 w 920874"/>
                  <a:gd name="connsiteY10" fmla="*/ 1656781 h 1785204"/>
                  <a:gd name="connsiteX0" fmla="*/ 605675 w 922602"/>
                  <a:gd name="connsiteY0" fmla="*/ 1656781 h 1785204"/>
                  <a:gd name="connsiteX1" fmla="*/ 49410 w 922602"/>
                  <a:gd name="connsiteY1" fmla="*/ 1785204 h 1785204"/>
                  <a:gd name="connsiteX2" fmla="*/ 25429 w 922602"/>
                  <a:gd name="connsiteY2" fmla="*/ 1669622 h 1785204"/>
                  <a:gd name="connsiteX3" fmla="*/ 63320 w 922602"/>
                  <a:gd name="connsiteY3" fmla="*/ 830659 h 1785204"/>
                  <a:gd name="connsiteX4" fmla="*/ 423734 w 922602"/>
                  <a:gd name="connsiteY4" fmla="*/ 72110 h 1785204"/>
                  <a:gd name="connsiteX5" fmla="*/ 483645 w 922602"/>
                  <a:gd name="connsiteY5" fmla="*/ 0 h 1785204"/>
                  <a:gd name="connsiteX6" fmla="*/ 922602 w 922602"/>
                  <a:gd name="connsiteY6" fmla="*/ 359947 h 1785204"/>
                  <a:gd name="connsiteX7" fmla="*/ 880704 w 922602"/>
                  <a:gd name="connsiteY7" fmla="*/ 415227 h 1785204"/>
                  <a:gd name="connsiteX8" fmla="*/ 617649 w 922602"/>
                  <a:gd name="connsiteY8" fmla="*/ 968868 h 1785204"/>
                  <a:gd name="connsiteX9" fmla="*/ 589994 w 922602"/>
                  <a:gd name="connsiteY9" fmla="*/ 1581200 h 1785204"/>
                  <a:gd name="connsiteX10" fmla="*/ 605675 w 922602"/>
                  <a:gd name="connsiteY10" fmla="*/ 1656781 h 1785204"/>
                  <a:gd name="connsiteX0" fmla="*/ 605675 w 922602"/>
                  <a:gd name="connsiteY0" fmla="*/ 1661984 h 1790407"/>
                  <a:gd name="connsiteX1" fmla="*/ 49410 w 922602"/>
                  <a:gd name="connsiteY1" fmla="*/ 1790407 h 1790407"/>
                  <a:gd name="connsiteX2" fmla="*/ 25429 w 922602"/>
                  <a:gd name="connsiteY2" fmla="*/ 1674825 h 1790407"/>
                  <a:gd name="connsiteX3" fmla="*/ 63320 w 922602"/>
                  <a:gd name="connsiteY3" fmla="*/ 835862 h 1790407"/>
                  <a:gd name="connsiteX4" fmla="*/ 423734 w 922602"/>
                  <a:gd name="connsiteY4" fmla="*/ 77313 h 1790407"/>
                  <a:gd name="connsiteX5" fmla="*/ 492305 w 922602"/>
                  <a:gd name="connsiteY5" fmla="*/ 0 h 1790407"/>
                  <a:gd name="connsiteX6" fmla="*/ 922602 w 922602"/>
                  <a:gd name="connsiteY6" fmla="*/ 365150 h 1790407"/>
                  <a:gd name="connsiteX7" fmla="*/ 880704 w 922602"/>
                  <a:gd name="connsiteY7" fmla="*/ 420430 h 1790407"/>
                  <a:gd name="connsiteX8" fmla="*/ 617649 w 922602"/>
                  <a:gd name="connsiteY8" fmla="*/ 974071 h 1790407"/>
                  <a:gd name="connsiteX9" fmla="*/ 589994 w 922602"/>
                  <a:gd name="connsiteY9" fmla="*/ 1586403 h 1790407"/>
                  <a:gd name="connsiteX10" fmla="*/ 605675 w 922602"/>
                  <a:gd name="connsiteY10" fmla="*/ 1661984 h 1790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22602" h="1790407">
                    <a:moveTo>
                      <a:pt x="605675" y="1661984"/>
                    </a:moveTo>
                    <a:lnTo>
                      <a:pt x="49410" y="1790407"/>
                    </a:lnTo>
                    <a:lnTo>
                      <a:pt x="25429" y="1674825"/>
                    </a:lnTo>
                    <a:cubicBezTo>
                      <a:pt x="-17200" y="1403430"/>
                      <a:pt x="-7323" y="1119193"/>
                      <a:pt x="63320" y="835862"/>
                    </a:cubicBezTo>
                    <a:cubicBezTo>
                      <a:pt x="133963" y="552531"/>
                      <a:pt x="258682" y="296928"/>
                      <a:pt x="423734" y="77313"/>
                    </a:cubicBezTo>
                    <a:lnTo>
                      <a:pt x="492305" y="0"/>
                    </a:lnTo>
                    <a:lnTo>
                      <a:pt x="922602" y="365150"/>
                    </a:lnTo>
                    <a:cubicBezTo>
                      <a:pt x="909212" y="381266"/>
                      <a:pt x="894094" y="404314"/>
                      <a:pt x="880704" y="420430"/>
                    </a:cubicBezTo>
                    <a:cubicBezTo>
                      <a:pt x="760237" y="580720"/>
                      <a:pt x="669208" y="767277"/>
                      <a:pt x="617649" y="974071"/>
                    </a:cubicBezTo>
                    <a:cubicBezTo>
                      <a:pt x="566089" y="1180865"/>
                      <a:pt x="558880" y="1388320"/>
                      <a:pt x="589994" y="1586403"/>
                    </a:cubicBezTo>
                    <a:lnTo>
                      <a:pt x="605675" y="1661984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56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2681963" y="5058982"/>
                <a:ext cx="4117743" cy="1384753"/>
              </a:xfrm>
              <a:custGeom>
                <a:avLst/>
                <a:gdLst>
                  <a:gd name="connsiteX0" fmla="*/ 3973150 w 4117743"/>
                  <a:gd name="connsiteY0" fmla="*/ 0 h 1384753"/>
                  <a:gd name="connsiteX1" fmla="*/ 3978241 w 4117743"/>
                  <a:gd name="connsiteY1" fmla="*/ 2594 h 1384753"/>
                  <a:gd name="connsiteX2" fmla="*/ 3995463 w 4117743"/>
                  <a:gd name="connsiteY2" fmla="*/ 136146 h 1384753"/>
                  <a:gd name="connsiteX3" fmla="*/ 4113313 w 4117743"/>
                  <a:gd name="connsiteY3" fmla="*/ 71417 h 1384753"/>
                  <a:gd name="connsiteX4" fmla="*/ 4117743 w 4117743"/>
                  <a:gd name="connsiteY4" fmla="*/ 73674 h 1384753"/>
                  <a:gd name="connsiteX5" fmla="*/ 4086602 w 4117743"/>
                  <a:gd name="connsiteY5" fmla="*/ 138319 h 1384753"/>
                  <a:gd name="connsiteX6" fmla="*/ 1992371 w 4117743"/>
                  <a:gd name="connsiteY6" fmla="*/ 1384753 h 1384753"/>
                  <a:gd name="connsiteX7" fmla="*/ 17438 w 4117743"/>
                  <a:gd name="connsiteY7" fmla="*/ 334689 h 1384753"/>
                  <a:gd name="connsiteX8" fmla="*/ 3178 w 4117743"/>
                  <a:gd name="connsiteY8" fmla="*/ 311217 h 1384753"/>
                  <a:gd name="connsiteX9" fmla="*/ 2233 w 4117743"/>
                  <a:gd name="connsiteY9" fmla="*/ 311784 h 1384753"/>
                  <a:gd name="connsiteX10" fmla="*/ 2345 w 4117743"/>
                  <a:gd name="connsiteY10" fmla="*/ 309845 h 1384753"/>
                  <a:gd name="connsiteX11" fmla="*/ 0 w 4117743"/>
                  <a:gd name="connsiteY11" fmla="*/ 305985 h 1384753"/>
                  <a:gd name="connsiteX12" fmla="*/ 2658 w 4117743"/>
                  <a:gd name="connsiteY12" fmla="*/ 304388 h 1384753"/>
                  <a:gd name="connsiteX13" fmla="*/ 10495 w 4117743"/>
                  <a:gd name="connsiteY13" fmla="*/ 167862 h 1384753"/>
                  <a:gd name="connsiteX14" fmla="*/ 134720 w 4117743"/>
                  <a:gd name="connsiteY14" fmla="*/ 225038 h 1384753"/>
                  <a:gd name="connsiteX15" fmla="*/ 139059 w 4117743"/>
                  <a:gd name="connsiteY15" fmla="*/ 222430 h 1384753"/>
                  <a:gd name="connsiteX16" fmla="*/ 152098 w 4117743"/>
                  <a:gd name="connsiteY16" fmla="*/ 243893 h 1384753"/>
                  <a:gd name="connsiteX17" fmla="*/ 1992371 w 4117743"/>
                  <a:gd name="connsiteY17" fmla="*/ 1222358 h 1384753"/>
                  <a:gd name="connsiteX18" fmla="*/ 3943807 w 4117743"/>
                  <a:gd name="connsiteY18" fmla="*/ 60912 h 1384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117743" h="1384753">
                    <a:moveTo>
                      <a:pt x="3973150" y="0"/>
                    </a:moveTo>
                    <a:lnTo>
                      <a:pt x="3978241" y="2594"/>
                    </a:lnTo>
                    <a:lnTo>
                      <a:pt x="3995463" y="136146"/>
                    </a:lnTo>
                    <a:lnTo>
                      <a:pt x="4113313" y="71417"/>
                    </a:lnTo>
                    <a:lnTo>
                      <a:pt x="4117743" y="73674"/>
                    </a:lnTo>
                    <a:lnTo>
                      <a:pt x="4086602" y="138319"/>
                    </a:lnTo>
                    <a:cubicBezTo>
                      <a:pt x="3683289" y="880751"/>
                      <a:pt x="2896688" y="1384753"/>
                      <a:pt x="1992371" y="1384753"/>
                    </a:cubicBezTo>
                    <a:cubicBezTo>
                      <a:pt x="1170265" y="1384753"/>
                      <a:pt x="445445" y="968223"/>
                      <a:pt x="17438" y="334689"/>
                    </a:cubicBezTo>
                    <a:lnTo>
                      <a:pt x="3178" y="311217"/>
                    </a:lnTo>
                    <a:lnTo>
                      <a:pt x="2233" y="311784"/>
                    </a:lnTo>
                    <a:lnTo>
                      <a:pt x="2345" y="309845"/>
                    </a:lnTo>
                    <a:lnTo>
                      <a:pt x="0" y="305985"/>
                    </a:lnTo>
                    <a:lnTo>
                      <a:pt x="2658" y="304388"/>
                    </a:lnTo>
                    <a:lnTo>
                      <a:pt x="10495" y="167862"/>
                    </a:lnTo>
                    <a:lnTo>
                      <a:pt x="134720" y="225038"/>
                    </a:lnTo>
                    <a:lnTo>
                      <a:pt x="139059" y="222430"/>
                    </a:lnTo>
                    <a:lnTo>
                      <a:pt x="152098" y="243893"/>
                    </a:lnTo>
                    <a:cubicBezTo>
                      <a:pt x="550921" y="834229"/>
                      <a:pt x="1226320" y="1222358"/>
                      <a:pt x="1992371" y="1222358"/>
                    </a:cubicBezTo>
                    <a:cubicBezTo>
                      <a:pt x="2835028" y="1222358"/>
                      <a:pt x="3567994" y="752722"/>
                      <a:pt x="3943807" y="60912"/>
                    </a:cubicBezTo>
                    <a:close/>
                  </a:path>
                </a:pathLst>
              </a:custGeom>
              <a:gradFill>
                <a:gsLst>
                  <a:gs pos="18000">
                    <a:srgbClr val="4564A2"/>
                  </a:gs>
                  <a:gs pos="100000">
                    <a:srgbClr val="869DCC"/>
                  </a:gs>
                </a:gsLst>
                <a:lin ang="21594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 rot="12416232">
                <a:off x="3940545" y="2074181"/>
                <a:ext cx="3565552" cy="2484915"/>
              </a:xfrm>
              <a:custGeom>
                <a:avLst/>
                <a:gdLst>
                  <a:gd name="connsiteX0" fmla="*/ 3459209 w 3565552"/>
                  <a:gd name="connsiteY0" fmla="*/ 2226002 h 2484915"/>
                  <a:gd name="connsiteX1" fmla="*/ 256988 w 3565552"/>
                  <a:gd name="connsiteY1" fmla="*/ 1181656 h 2484915"/>
                  <a:gd name="connsiteX2" fmla="*/ 3876 w 3565552"/>
                  <a:gd name="connsiteY2" fmla="*/ 270390 h 2484915"/>
                  <a:gd name="connsiteX3" fmla="*/ 664 w 3565552"/>
                  <a:gd name="connsiteY3" fmla="*/ 119111 h 2484915"/>
                  <a:gd name="connsiteX4" fmla="*/ 0 w 3565552"/>
                  <a:gd name="connsiteY4" fmla="*/ 119111 h 2484915"/>
                  <a:gd name="connsiteX5" fmla="*/ 644 w 3565552"/>
                  <a:gd name="connsiteY5" fmla="*/ 118166 h 2484915"/>
                  <a:gd name="connsiteX6" fmla="*/ 586 w 3565552"/>
                  <a:gd name="connsiteY6" fmla="*/ 115414 h 2484915"/>
                  <a:gd name="connsiteX7" fmla="*/ 2519 w 3565552"/>
                  <a:gd name="connsiteY7" fmla="*/ 115416 h 2484915"/>
                  <a:gd name="connsiteX8" fmla="*/ 81207 w 3565552"/>
                  <a:gd name="connsiteY8" fmla="*/ 0 h 2484915"/>
                  <a:gd name="connsiteX9" fmla="*/ 160013 w 3565552"/>
                  <a:gd name="connsiteY9" fmla="*/ 115589 h 2484915"/>
                  <a:gd name="connsiteX10" fmla="*/ 162866 w 3565552"/>
                  <a:gd name="connsiteY10" fmla="*/ 115592 h 2484915"/>
                  <a:gd name="connsiteX11" fmla="*/ 165910 w 3565552"/>
                  <a:gd name="connsiteY11" fmla="*/ 258957 h 2484915"/>
                  <a:gd name="connsiteX12" fmla="*/ 401764 w 3565552"/>
                  <a:gd name="connsiteY12" fmla="*/ 1108088 h 2484915"/>
                  <a:gd name="connsiteX13" fmla="*/ 3385642 w 3565552"/>
                  <a:gd name="connsiteY13" fmla="*/ 2081226 h 2484915"/>
                  <a:gd name="connsiteX14" fmla="*/ 3491985 w 3565552"/>
                  <a:gd name="connsiteY14" fmla="*/ 2020254 h 2484915"/>
                  <a:gd name="connsiteX15" fmla="*/ 3495164 w 3565552"/>
                  <a:gd name="connsiteY15" fmla="*/ 2026510 h 2484915"/>
                  <a:gd name="connsiteX16" fmla="*/ 3431963 w 3565552"/>
                  <a:gd name="connsiteY16" fmla="*/ 2141579 h 2484915"/>
                  <a:gd name="connsiteX17" fmla="*/ 3562168 w 3565552"/>
                  <a:gd name="connsiteY17" fmla="*/ 2158370 h 2484915"/>
                  <a:gd name="connsiteX18" fmla="*/ 3565552 w 3565552"/>
                  <a:gd name="connsiteY18" fmla="*/ 2165029 h 2484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65552" h="2484915">
                    <a:moveTo>
                      <a:pt x="3459209" y="2226002"/>
                    </a:moveTo>
                    <a:cubicBezTo>
                      <a:pt x="2286552" y="2821882"/>
                      <a:pt x="852869" y="2354313"/>
                      <a:pt x="256988" y="1181656"/>
                    </a:cubicBezTo>
                    <a:cubicBezTo>
                      <a:pt x="108018" y="888491"/>
                      <a:pt x="25514" y="579013"/>
                      <a:pt x="3876" y="270390"/>
                    </a:cubicBezTo>
                    <a:lnTo>
                      <a:pt x="664" y="119111"/>
                    </a:lnTo>
                    <a:lnTo>
                      <a:pt x="0" y="119111"/>
                    </a:lnTo>
                    <a:lnTo>
                      <a:pt x="644" y="118166"/>
                    </a:lnTo>
                    <a:lnTo>
                      <a:pt x="586" y="115414"/>
                    </a:lnTo>
                    <a:lnTo>
                      <a:pt x="2519" y="115416"/>
                    </a:lnTo>
                    <a:lnTo>
                      <a:pt x="81207" y="0"/>
                    </a:lnTo>
                    <a:lnTo>
                      <a:pt x="160013" y="115589"/>
                    </a:lnTo>
                    <a:lnTo>
                      <a:pt x="162866" y="115592"/>
                    </a:lnTo>
                    <a:lnTo>
                      <a:pt x="165910" y="258957"/>
                    </a:lnTo>
                    <a:cubicBezTo>
                      <a:pt x="186072" y="546537"/>
                      <a:pt x="262951" y="834913"/>
                      <a:pt x="401764" y="1108088"/>
                    </a:cubicBezTo>
                    <a:cubicBezTo>
                      <a:pt x="957015" y="2200788"/>
                      <a:pt x="2292942" y="2636477"/>
                      <a:pt x="3385642" y="2081226"/>
                    </a:cubicBezTo>
                    <a:lnTo>
                      <a:pt x="3491985" y="2020254"/>
                    </a:lnTo>
                    <a:lnTo>
                      <a:pt x="3495164" y="2026510"/>
                    </a:lnTo>
                    <a:lnTo>
                      <a:pt x="3431963" y="2141579"/>
                    </a:lnTo>
                    <a:lnTo>
                      <a:pt x="3562168" y="2158370"/>
                    </a:lnTo>
                    <a:lnTo>
                      <a:pt x="3565552" y="2165029"/>
                    </a:lnTo>
                    <a:close/>
                  </a:path>
                </a:pathLst>
              </a:custGeom>
              <a:gradFill>
                <a:gsLst>
                  <a:gs pos="18000">
                    <a:srgbClr val="4564A2"/>
                  </a:gs>
                  <a:gs pos="100000">
                    <a:srgbClr val="869DCC"/>
                  </a:gs>
                </a:gsLst>
                <a:lin ang="21594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 rot="5400000">
                <a:off x="1706314" y="2273089"/>
                <a:ext cx="3540397" cy="2367735"/>
              </a:xfrm>
              <a:custGeom>
                <a:avLst/>
                <a:gdLst>
                  <a:gd name="connsiteX0" fmla="*/ 0 w 3540397"/>
                  <a:gd name="connsiteY0" fmla="*/ 119111 h 2367735"/>
                  <a:gd name="connsiteX1" fmla="*/ 297 w 3540397"/>
                  <a:gd name="connsiteY1" fmla="*/ 118675 h 2367735"/>
                  <a:gd name="connsiteX2" fmla="*/ 1 w 3540397"/>
                  <a:gd name="connsiteY2" fmla="*/ 112799 h 2367735"/>
                  <a:gd name="connsiteX3" fmla="*/ 4304 w 3540397"/>
                  <a:gd name="connsiteY3" fmla="*/ 112799 h 2367735"/>
                  <a:gd name="connsiteX4" fmla="*/ 81207 w 3540397"/>
                  <a:gd name="connsiteY4" fmla="*/ 0 h 2367735"/>
                  <a:gd name="connsiteX5" fmla="*/ 158110 w 3540397"/>
                  <a:gd name="connsiteY5" fmla="*/ 112799 h 2367735"/>
                  <a:gd name="connsiteX6" fmla="*/ 162397 w 3540397"/>
                  <a:gd name="connsiteY6" fmla="*/ 112799 h 2367735"/>
                  <a:gd name="connsiteX7" fmla="*/ 167454 w 3540397"/>
                  <a:gd name="connsiteY7" fmla="*/ 212957 h 2367735"/>
                  <a:gd name="connsiteX8" fmla="*/ 2375289 w 3540397"/>
                  <a:gd name="connsiteY8" fmla="*/ 2205340 h 2367735"/>
                  <a:gd name="connsiteX9" fmla="*/ 3433136 w 3540397"/>
                  <a:gd name="connsiteY9" fmla="*/ 1937483 h 2367735"/>
                  <a:gd name="connsiteX10" fmla="*/ 3456842 w 3540397"/>
                  <a:gd name="connsiteY10" fmla="*/ 1923082 h 2367735"/>
                  <a:gd name="connsiteX11" fmla="*/ 3540397 w 3540397"/>
                  <a:gd name="connsiteY11" fmla="*/ 2062141 h 2367735"/>
                  <a:gd name="connsiteX12" fmla="*/ 3510543 w 3540397"/>
                  <a:gd name="connsiteY12" fmla="*/ 2080278 h 2367735"/>
                  <a:gd name="connsiteX13" fmla="*/ 2375289 w 3540397"/>
                  <a:gd name="connsiteY13" fmla="*/ 2367735 h 2367735"/>
                  <a:gd name="connsiteX14" fmla="*/ 5897 w 3540397"/>
                  <a:gd name="connsiteY14" fmla="*/ 229561 h 2367735"/>
                  <a:gd name="connsiteX15" fmla="*/ 319 w 3540397"/>
                  <a:gd name="connsiteY15" fmla="*/ 119111 h 2367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40397" h="2367735">
                    <a:moveTo>
                      <a:pt x="0" y="119111"/>
                    </a:moveTo>
                    <a:lnTo>
                      <a:pt x="297" y="118675"/>
                    </a:lnTo>
                    <a:lnTo>
                      <a:pt x="1" y="112799"/>
                    </a:lnTo>
                    <a:lnTo>
                      <a:pt x="4304" y="112799"/>
                    </a:lnTo>
                    <a:lnTo>
                      <a:pt x="81207" y="0"/>
                    </a:lnTo>
                    <a:lnTo>
                      <a:pt x="158110" y="112799"/>
                    </a:lnTo>
                    <a:lnTo>
                      <a:pt x="162397" y="112799"/>
                    </a:lnTo>
                    <a:lnTo>
                      <a:pt x="167454" y="212957"/>
                    </a:lnTo>
                    <a:cubicBezTo>
                      <a:pt x="281104" y="1332049"/>
                      <a:pt x="1226212" y="2205340"/>
                      <a:pt x="2375289" y="2205340"/>
                    </a:cubicBezTo>
                    <a:cubicBezTo>
                      <a:pt x="2758315" y="2205340"/>
                      <a:pt x="3118677" y="2108308"/>
                      <a:pt x="3433136" y="1937483"/>
                    </a:cubicBezTo>
                    <a:lnTo>
                      <a:pt x="3456842" y="1923082"/>
                    </a:lnTo>
                    <a:lnTo>
                      <a:pt x="3540397" y="2062141"/>
                    </a:lnTo>
                    <a:lnTo>
                      <a:pt x="3510543" y="2080278"/>
                    </a:lnTo>
                    <a:cubicBezTo>
                      <a:pt x="3173074" y="2263602"/>
                      <a:pt x="2786342" y="2367735"/>
                      <a:pt x="2375289" y="2367735"/>
                    </a:cubicBezTo>
                    <a:cubicBezTo>
                      <a:pt x="1142130" y="2367735"/>
                      <a:pt x="127864" y="1430541"/>
                      <a:pt x="5897" y="229561"/>
                    </a:cubicBezTo>
                    <a:lnTo>
                      <a:pt x="319" y="119111"/>
                    </a:lnTo>
                    <a:close/>
                  </a:path>
                </a:pathLst>
              </a:custGeom>
              <a:gradFill>
                <a:gsLst>
                  <a:gs pos="18000">
                    <a:srgbClr val="4564A2"/>
                  </a:gs>
                  <a:gs pos="100000">
                    <a:srgbClr val="869DCC"/>
                  </a:gs>
                </a:gsLst>
                <a:lin ang="21594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381270" y="2189779"/>
              <a:ext cx="3986150" cy="3857223"/>
              <a:chOff x="2381270" y="2285133"/>
              <a:chExt cx="3986150" cy="3857223"/>
            </a:xfrm>
          </p:grpSpPr>
          <p:sp>
            <p:nvSpPr>
              <p:cNvPr id="19" name="TextBox 18"/>
              <p:cNvSpPr txBox="1"/>
              <p:nvPr/>
            </p:nvSpPr>
            <p:spPr>
              <a:xfrm rot="1668828">
                <a:off x="4489143" y="2298731"/>
                <a:ext cx="1232969" cy="5516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Acquisitions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4560000">
                <a:off x="4746750" y="3259514"/>
                <a:ext cx="2180755" cy="10605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Strategy of Classification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9919052">
                <a:off x="2974238" y="2285133"/>
                <a:ext cx="1164541" cy="5676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Consolidations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8411820">
                <a:off x="4990660" y="4899541"/>
                <a:ext cx="1479892" cy="5671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Principal Boost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-180000">
                <a:off x="4068480" y="5597449"/>
                <a:ext cx="583814" cy="53580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IPOs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3120000">
                <a:off x="2029401" y="4903418"/>
                <a:ext cx="1889946" cy="58793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Business  Reconstitution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980000">
                <a:off x="1978047" y="3395796"/>
                <a:ext cx="1459054" cy="65260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Dis-Associations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55830" y="3264689"/>
                <a:ext cx="11005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Stand-in Supplication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702466" y="3366591"/>
                <a:ext cx="1157218" cy="592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Acquisition Affirmation &amp; Campaigns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684275" y="4381079"/>
                <a:ext cx="1040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Perspective Analysis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676315" y="4983970"/>
                <a:ext cx="11400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Engagement Campaigns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683448" y="4278442"/>
                <a:ext cx="14803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Business Data Aid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56861" y="2789438"/>
                <a:ext cx="11082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Systematic Supplication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33112" y="1718708"/>
            <a:ext cx="2670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Communication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26431" y="1718708"/>
            <a:ext cx="2834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 Assistance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12878" y="6422838"/>
            <a:ext cx="207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Innovative Solution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703" y="332071"/>
            <a:ext cx="475001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Employed Strategies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1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25288" y="1429719"/>
            <a:ext cx="7942899" cy="5334613"/>
            <a:chOff x="625288" y="1429719"/>
            <a:chExt cx="7942899" cy="5334613"/>
          </a:xfrm>
          <a:effectLst/>
        </p:grpSpPr>
        <p:graphicFrame>
          <p:nvGraphicFramePr>
            <p:cNvPr id="29" name="Chart 28"/>
            <p:cNvGraphicFramePr/>
            <p:nvPr>
              <p:extLst>
                <p:ext uri="{D42A27DB-BD31-4B8C-83A1-F6EECF244321}">
                  <p14:modId xmlns:p14="http://schemas.microsoft.com/office/powerpoint/2010/main" val="3553382653"/>
                </p:ext>
              </p:extLst>
            </p:nvPr>
          </p:nvGraphicFramePr>
          <p:xfrm>
            <a:off x="625288" y="1429719"/>
            <a:ext cx="7942899" cy="53346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" name="Group 2"/>
            <p:cNvGrpSpPr/>
            <p:nvPr/>
          </p:nvGrpSpPr>
          <p:grpSpPr>
            <a:xfrm>
              <a:off x="1368091" y="1817297"/>
              <a:ext cx="7113453" cy="4768270"/>
              <a:chOff x="1368091" y="1817297"/>
              <a:chExt cx="7113453" cy="4768270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5306015" y="1817297"/>
                <a:ext cx="16292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DEF Investors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754778" y="2931500"/>
                <a:ext cx="12105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UK/Ireland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838145" y="4698559"/>
                <a:ext cx="16433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Rest of Europe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250963" y="6247013"/>
                <a:ext cx="12650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US/Canada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966557" y="5751432"/>
                <a:ext cx="15162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Rest of World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368091" y="4703080"/>
                <a:ext cx="14975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Not identified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79817" y="2272556"/>
                <a:ext cx="18235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Retail </a:t>
                </a:r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investors</a:t>
                </a: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17703" y="332071"/>
            <a:ext cx="318548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Investors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8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-1" y="1360674"/>
            <a:ext cx="9151021" cy="5457235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-63986" y="1333388"/>
            <a:ext cx="9244613" cy="5511807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88964" y="1680007"/>
            <a:ext cx="8166073" cy="4654309"/>
            <a:chOff x="162943" y="1584557"/>
            <a:chExt cx="8755134" cy="4843294"/>
          </a:xfrm>
        </p:grpSpPr>
        <p:grpSp>
          <p:nvGrpSpPr>
            <p:cNvPr id="52" name="Group 51"/>
            <p:cNvGrpSpPr/>
            <p:nvPr/>
          </p:nvGrpSpPr>
          <p:grpSpPr>
            <a:xfrm>
              <a:off x="323078" y="4201566"/>
              <a:ext cx="3590380" cy="2221366"/>
              <a:chOff x="4968819" y="927423"/>
              <a:chExt cx="3590380" cy="2221366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4968819" y="1402696"/>
                <a:ext cx="3590380" cy="320274"/>
                <a:chOff x="4968819" y="1363431"/>
                <a:chExt cx="3590380" cy="320274"/>
              </a:xfrm>
            </p:grpSpPr>
            <p:sp>
              <p:nvSpPr>
                <p:cNvPr id="66" name="TextBox 65"/>
                <p:cNvSpPr txBox="1"/>
                <p:nvPr/>
              </p:nvSpPr>
              <p:spPr>
                <a:xfrm>
                  <a:off x="5192828" y="1363431"/>
                  <a:ext cx="3366371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45,786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4968819" y="1440803"/>
                  <a:ext cx="214588" cy="2145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7DB855"/>
                    </a:gs>
                    <a:gs pos="0">
                      <a:srgbClr val="9ECA8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4968819" y="927423"/>
                <a:ext cx="3244388" cy="320274"/>
                <a:chOff x="4968819" y="927423"/>
                <a:chExt cx="3244388" cy="320274"/>
              </a:xfrm>
            </p:grpSpPr>
            <p:sp>
              <p:nvSpPr>
                <p:cNvPr id="64" name="TextBox 63"/>
                <p:cNvSpPr txBox="1"/>
                <p:nvPr/>
              </p:nvSpPr>
              <p:spPr>
                <a:xfrm>
                  <a:off x="5192828" y="927423"/>
                  <a:ext cx="3020379" cy="320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34,655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4968819" y="1004795"/>
                  <a:ext cx="214588" cy="2145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294E6"/>
                    </a:gs>
                    <a:gs pos="0">
                      <a:srgbClr val="25C6F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4968819" y="2353242"/>
                <a:ext cx="3533535" cy="320274"/>
                <a:chOff x="4968819" y="2327479"/>
                <a:chExt cx="3533535" cy="320274"/>
              </a:xfrm>
            </p:grpSpPr>
            <p:sp>
              <p:nvSpPr>
                <p:cNvPr id="62" name="TextBox 61"/>
                <p:cNvSpPr txBox="1"/>
                <p:nvPr/>
              </p:nvSpPr>
              <p:spPr>
                <a:xfrm>
                  <a:off x="5192828" y="2327479"/>
                  <a:ext cx="3309526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 $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103.15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4968819" y="2404851"/>
                  <a:ext cx="214588" cy="2145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B501"/>
                    </a:gs>
                    <a:gs pos="0">
                      <a:srgbClr val="FECF3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55"/>
              <p:cNvGrpSpPr/>
              <p:nvPr/>
            </p:nvGrpSpPr>
            <p:grpSpPr>
              <a:xfrm>
                <a:off x="4968819" y="1877969"/>
                <a:ext cx="3590380" cy="320274"/>
                <a:chOff x="4968819" y="1891471"/>
                <a:chExt cx="3590380" cy="320274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5192828" y="1891471"/>
                  <a:ext cx="3366371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$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7,458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4968819" y="1968843"/>
                  <a:ext cx="214588" cy="2145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ED7D17"/>
                    </a:gs>
                    <a:gs pos="0">
                      <a:srgbClr val="F4AD6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4968819" y="2828515"/>
                <a:ext cx="3294080" cy="320274"/>
                <a:chOff x="4968819" y="2828515"/>
                <a:chExt cx="3294080" cy="320274"/>
              </a:xfrm>
            </p:grpSpPr>
            <p:sp>
              <p:nvSpPr>
                <p:cNvPr id="58" name="Oval 57"/>
                <p:cNvSpPr/>
                <p:nvPr/>
              </p:nvSpPr>
              <p:spPr>
                <a:xfrm>
                  <a:off x="4968819" y="2905887"/>
                  <a:ext cx="214588" cy="214588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2525"/>
                    </a:gs>
                    <a:gs pos="0">
                      <a:srgbClr val="FF4B4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5192828" y="2828515"/>
                  <a:ext cx="3070071" cy="320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  $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561.03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</p:grpSp>
        </p:grpSp>
        <p:grpSp>
          <p:nvGrpSpPr>
            <p:cNvPr id="68" name="Group 67"/>
            <p:cNvGrpSpPr/>
            <p:nvPr/>
          </p:nvGrpSpPr>
          <p:grpSpPr>
            <a:xfrm>
              <a:off x="162943" y="1603330"/>
              <a:ext cx="3828739" cy="2568958"/>
              <a:chOff x="-321128" y="558593"/>
              <a:chExt cx="4512128" cy="3008084"/>
            </a:xfrm>
          </p:grpSpPr>
          <p:graphicFrame>
            <p:nvGraphicFramePr>
              <p:cNvPr id="69" name="Chart 68"/>
              <p:cNvGraphicFramePr/>
              <p:nvPr>
                <p:extLst>
                  <p:ext uri="{D42A27DB-BD31-4B8C-83A1-F6EECF244321}">
                    <p14:modId xmlns:p14="http://schemas.microsoft.com/office/powerpoint/2010/main" val="3213852739"/>
                  </p:ext>
                </p:extLst>
              </p:nvPr>
            </p:nvGraphicFramePr>
            <p:xfrm>
              <a:off x="-321128" y="558593"/>
              <a:ext cx="4512128" cy="30080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TextBox 71"/>
              <p:cNvSpPr txBox="1"/>
              <p:nvPr/>
            </p:nvSpPr>
            <p:spPr>
              <a:xfrm>
                <a:off x="1303436" y="1659704"/>
                <a:ext cx="1220312" cy="792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390.2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Billion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5089338" y="1584557"/>
              <a:ext cx="3828739" cy="2568958"/>
              <a:chOff x="-321128" y="3810908"/>
              <a:chExt cx="4512128" cy="3008084"/>
            </a:xfrm>
          </p:grpSpPr>
          <p:graphicFrame>
            <p:nvGraphicFramePr>
              <p:cNvPr id="74" name="Chart 73"/>
              <p:cNvGraphicFramePr/>
              <p:nvPr>
                <p:extLst>
                  <p:ext uri="{D42A27DB-BD31-4B8C-83A1-F6EECF244321}">
                    <p14:modId xmlns:p14="http://schemas.microsoft.com/office/powerpoint/2010/main" val="3990660463"/>
                  </p:ext>
                </p:extLst>
              </p:nvPr>
            </p:nvGraphicFramePr>
            <p:xfrm>
              <a:off x="-321128" y="3810908"/>
              <a:ext cx="4512128" cy="30080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77" name="TextBox 76"/>
              <p:cNvSpPr txBox="1"/>
              <p:nvPr/>
            </p:nvSpPr>
            <p:spPr>
              <a:xfrm>
                <a:off x="1327949" y="4933597"/>
                <a:ext cx="1213657" cy="7928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248.8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Billion</a:t>
                </a: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5327697" y="4206485"/>
              <a:ext cx="3590380" cy="2221366"/>
              <a:chOff x="4968819" y="927423"/>
              <a:chExt cx="3590380" cy="2221366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4968819" y="1402696"/>
                <a:ext cx="3590380" cy="320274"/>
                <a:chOff x="4968819" y="1363431"/>
                <a:chExt cx="3590380" cy="320274"/>
              </a:xfrm>
            </p:grpSpPr>
            <p:sp>
              <p:nvSpPr>
                <p:cNvPr id="92" name="TextBox 91"/>
                <p:cNvSpPr txBox="1"/>
                <p:nvPr/>
              </p:nvSpPr>
              <p:spPr>
                <a:xfrm>
                  <a:off x="5192828" y="1363431"/>
                  <a:ext cx="3366371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58,924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4968819" y="1440803"/>
                  <a:ext cx="214588" cy="214588"/>
                </a:xfrm>
                <a:prstGeom prst="ellipse">
                  <a:avLst/>
                </a:prstGeom>
                <a:gradFill>
                  <a:gsLst>
                    <a:gs pos="100000">
                      <a:srgbClr val="7DB855"/>
                    </a:gs>
                    <a:gs pos="0">
                      <a:srgbClr val="9ECA80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4968819" y="927423"/>
                <a:ext cx="3244388" cy="320274"/>
                <a:chOff x="4968819" y="927423"/>
                <a:chExt cx="3244388" cy="320274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5192828" y="927423"/>
                  <a:ext cx="3020379" cy="320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42,786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4968819" y="1004795"/>
                  <a:ext cx="214588" cy="214588"/>
                </a:xfrm>
                <a:prstGeom prst="ellipse">
                  <a:avLst/>
                </a:prstGeom>
                <a:gradFill>
                  <a:gsLst>
                    <a:gs pos="100000">
                      <a:srgbClr val="0294E6"/>
                    </a:gs>
                    <a:gs pos="0">
                      <a:srgbClr val="25C6FF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968819" y="2353242"/>
                <a:ext cx="3533535" cy="320274"/>
                <a:chOff x="4968819" y="2327479"/>
                <a:chExt cx="3533535" cy="320274"/>
              </a:xfrm>
            </p:grpSpPr>
            <p:sp>
              <p:nvSpPr>
                <p:cNvPr id="88" name="TextBox 87"/>
                <p:cNvSpPr txBox="1"/>
                <p:nvPr/>
              </p:nvSpPr>
              <p:spPr>
                <a:xfrm>
                  <a:off x="5192828" y="2327479"/>
                  <a:ext cx="3309526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12,423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>
                  <a:off x="4968819" y="2404851"/>
                  <a:ext cx="214588" cy="214588"/>
                </a:xfrm>
                <a:prstGeom prst="ellipse">
                  <a:avLst/>
                </a:prstGeom>
                <a:gradFill>
                  <a:gsLst>
                    <a:gs pos="100000">
                      <a:srgbClr val="EDB501"/>
                    </a:gs>
                    <a:gs pos="0">
                      <a:srgbClr val="FECF3B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4968819" y="1877969"/>
                <a:ext cx="3590380" cy="320274"/>
                <a:chOff x="4968819" y="1891471"/>
                <a:chExt cx="3590380" cy="320274"/>
              </a:xfrm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5192828" y="1891471"/>
                  <a:ext cx="3366371" cy="320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$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8,234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4968819" y="1968843"/>
                  <a:ext cx="214588" cy="214588"/>
                </a:xfrm>
                <a:prstGeom prst="ellipse">
                  <a:avLst/>
                </a:prstGeom>
                <a:gradFill>
                  <a:gsLst>
                    <a:gs pos="100000">
                      <a:srgbClr val="ED7D17"/>
                    </a:gs>
                    <a:gs pos="0">
                      <a:srgbClr val="F4AD6C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4968819" y="2828515"/>
                <a:ext cx="3343774" cy="320274"/>
                <a:chOff x="4968819" y="2828515"/>
                <a:chExt cx="3343774" cy="320274"/>
              </a:xfrm>
            </p:grpSpPr>
            <p:sp>
              <p:nvSpPr>
                <p:cNvPr id="84" name="Oval 83"/>
                <p:cNvSpPr/>
                <p:nvPr/>
              </p:nvSpPr>
              <p:spPr>
                <a:xfrm>
                  <a:off x="4968819" y="2905887"/>
                  <a:ext cx="214588" cy="214588"/>
                </a:xfrm>
                <a:prstGeom prst="ellipse">
                  <a:avLst/>
                </a:prstGeom>
                <a:gradFill>
                  <a:gsLst>
                    <a:gs pos="100000">
                      <a:srgbClr val="FF2525"/>
                    </a:gs>
                    <a:gs pos="0">
                      <a:srgbClr val="FF4B4B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635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5192828" y="2828515"/>
                  <a:ext cx="3119765" cy="3202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Put Your Text Here   $ 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48,238 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million</a:t>
                  </a:r>
                </a:p>
              </p:txBody>
            </p:sp>
          </p:grpSp>
        </p:grpSp>
      </p:grpSp>
      <p:sp>
        <p:nvSpPr>
          <p:cNvPr id="43" name="TextBox 42"/>
          <p:cNvSpPr txBox="1"/>
          <p:nvPr/>
        </p:nvSpPr>
        <p:spPr>
          <a:xfrm>
            <a:off x="17703" y="332071"/>
            <a:ext cx="45704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0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66550" y="1544186"/>
            <a:ext cx="7949746" cy="5264694"/>
            <a:chOff x="666550" y="1544186"/>
            <a:chExt cx="7949746" cy="5264694"/>
          </a:xfrm>
        </p:grpSpPr>
        <p:sp>
          <p:nvSpPr>
            <p:cNvPr id="73" name="Rectangle 72"/>
            <p:cNvSpPr/>
            <p:nvPr/>
          </p:nvSpPr>
          <p:spPr>
            <a:xfrm>
              <a:off x="666550" y="1544186"/>
              <a:ext cx="7949746" cy="5264694"/>
            </a:xfrm>
            <a:prstGeom prst="rect">
              <a:avLst/>
            </a:prstGeom>
            <a:gradFill flip="none" rotWithShape="1">
              <a:gsLst>
                <a:gs pos="100000">
                  <a:srgbClr val="FFFFFF">
                    <a:lumMod val="95000"/>
                  </a:srgbClr>
                </a:gs>
                <a:gs pos="0">
                  <a:srgbClr val="FFFFFF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74124" y="1646458"/>
              <a:ext cx="3564729" cy="2455521"/>
              <a:chOff x="774124" y="1646458"/>
              <a:chExt cx="3564729" cy="2455521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779073" y="1646458"/>
                <a:ext cx="3559780" cy="2455521"/>
                <a:chOff x="209724" y="927211"/>
                <a:chExt cx="4284878" cy="2856778"/>
              </a:xfrm>
            </p:grpSpPr>
            <p:sp>
              <p:nvSpPr>
                <p:cNvPr id="77" name="Round Single Corner Rectangle 76"/>
                <p:cNvSpPr/>
                <p:nvPr/>
              </p:nvSpPr>
              <p:spPr>
                <a:xfrm flipH="1">
                  <a:off x="209724" y="927211"/>
                  <a:ext cx="4284878" cy="2856778"/>
                </a:xfrm>
                <a:prstGeom prst="round1Rect">
                  <a:avLst>
                    <a:gd name="adj" fmla="val 4550"/>
                  </a:avLst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aphicFrame>
              <p:nvGraphicFramePr>
                <p:cNvPr id="76" name="Chart 75"/>
                <p:cNvGraphicFramePr/>
                <p:nvPr>
                  <p:extLst>
                    <p:ext uri="{D42A27DB-BD31-4B8C-83A1-F6EECF244321}">
                      <p14:modId xmlns:p14="http://schemas.microsoft.com/office/powerpoint/2010/main" val="2714522854"/>
                    </p:ext>
                  </p:extLst>
                </p:nvPr>
              </p:nvGraphicFramePr>
              <p:xfrm>
                <a:off x="231820" y="1288452"/>
                <a:ext cx="4251960" cy="247802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p:grpSp>
          <p:sp>
            <p:nvSpPr>
              <p:cNvPr id="53" name="Snip and Round Single Corner Rectangle 52"/>
              <p:cNvSpPr/>
              <p:nvPr/>
            </p:nvSpPr>
            <p:spPr>
              <a:xfrm>
                <a:off x="774124" y="1660787"/>
                <a:ext cx="2814280" cy="280949"/>
              </a:xfrm>
              <a:prstGeom prst="snipRoundRect">
                <a:avLst>
                  <a:gd name="adj1" fmla="val 43650"/>
                  <a:gd name="adj2" fmla="val 50000"/>
                </a:avLst>
              </a:prstGeom>
              <a:gradFill>
                <a:gsLst>
                  <a:gs pos="0">
                    <a:srgbClr val="7EBA56"/>
                  </a:gs>
                  <a:gs pos="59000">
                    <a:srgbClr val="B9D9A3"/>
                  </a:gs>
                  <a:gs pos="100000">
                    <a:srgbClr val="7EBA56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74124" y="1651334"/>
                <a:ext cx="1617781" cy="30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774124" y="4255920"/>
              <a:ext cx="3564729" cy="2477445"/>
              <a:chOff x="774124" y="4255920"/>
              <a:chExt cx="3564729" cy="2477445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779073" y="4277844"/>
                <a:ext cx="3559780" cy="2455521"/>
                <a:chOff x="209724" y="3876587"/>
                <a:chExt cx="4284878" cy="2856778"/>
              </a:xfrm>
            </p:grpSpPr>
            <p:sp>
              <p:nvSpPr>
                <p:cNvPr id="89" name="Round Single Corner Rectangle 88"/>
                <p:cNvSpPr/>
                <p:nvPr/>
              </p:nvSpPr>
              <p:spPr>
                <a:xfrm flipH="1">
                  <a:off x="209724" y="3876587"/>
                  <a:ext cx="4284878" cy="2856778"/>
                </a:xfrm>
                <a:prstGeom prst="round1Rect">
                  <a:avLst>
                    <a:gd name="adj" fmla="val 4550"/>
                  </a:avLst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aphicFrame>
              <p:nvGraphicFramePr>
                <p:cNvPr id="88" name="Chart 87"/>
                <p:cNvGraphicFramePr/>
                <p:nvPr>
                  <p:extLst>
                    <p:ext uri="{D42A27DB-BD31-4B8C-83A1-F6EECF244321}">
                      <p14:modId xmlns:p14="http://schemas.microsoft.com/office/powerpoint/2010/main" val="963624225"/>
                    </p:ext>
                  </p:extLst>
                </p:nvPr>
              </p:nvGraphicFramePr>
              <p:xfrm>
                <a:off x="231819" y="4237122"/>
                <a:ext cx="4251960" cy="247802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sp>
            <p:nvSpPr>
              <p:cNvPr id="52" name="Snip and Round Single Corner Rectangle 51"/>
              <p:cNvSpPr/>
              <p:nvPr/>
            </p:nvSpPr>
            <p:spPr>
              <a:xfrm>
                <a:off x="774124" y="4274185"/>
                <a:ext cx="2814280" cy="280949"/>
              </a:xfrm>
              <a:prstGeom prst="snipRoundRect">
                <a:avLst>
                  <a:gd name="adj1" fmla="val 43650"/>
                  <a:gd name="adj2" fmla="val 50000"/>
                </a:avLst>
              </a:prstGeom>
              <a:gradFill>
                <a:gsLst>
                  <a:gs pos="0">
                    <a:srgbClr val="7EBA56"/>
                  </a:gs>
                  <a:gs pos="59000">
                    <a:srgbClr val="B9D9A3"/>
                  </a:gs>
                  <a:gs pos="100000">
                    <a:srgbClr val="7EBA56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74124" y="4255920"/>
                <a:ext cx="1617781" cy="30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934953" y="4266501"/>
              <a:ext cx="3564585" cy="2466864"/>
              <a:chOff x="4934953" y="4266501"/>
              <a:chExt cx="3564585" cy="2466864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4939758" y="4277844"/>
                <a:ext cx="3559780" cy="2455521"/>
                <a:chOff x="4663710" y="3876587"/>
                <a:chExt cx="4284878" cy="2856778"/>
              </a:xfrm>
            </p:grpSpPr>
            <p:sp>
              <p:nvSpPr>
                <p:cNvPr id="95" name="Round Single Corner Rectangle 94"/>
                <p:cNvSpPr/>
                <p:nvPr/>
              </p:nvSpPr>
              <p:spPr>
                <a:xfrm flipH="1">
                  <a:off x="4663710" y="3876587"/>
                  <a:ext cx="4284878" cy="2856778"/>
                </a:xfrm>
                <a:prstGeom prst="round1Rect">
                  <a:avLst>
                    <a:gd name="adj" fmla="val 4550"/>
                  </a:avLst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aphicFrame>
              <p:nvGraphicFramePr>
                <p:cNvPr id="94" name="Chart 93"/>
                <p:cNvGraphicFramePr/>
                <p:nvPr>
                  <p:extLst>
                    <p:ext uri="{D42A27DB-BD31-4B8C-83A1-F6EECF244321}">
                      <p14:modId xmlns:p14="http://schemas.microsoft.com/office/powerpoint/2010/main" val="3518722394"/>
                    </p:ext>
                  </p:extLst>
                </p:nvPr>
              </p:nvGraphicFramePr>
              <p:xfrm>
                <a:off x="4681100" y="4206108"/>
                <a:ext cx="4251959" cy="247802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</p:grpSp>
          <p:sp>
            <p:nvSpPr>
              <p:cNvPr id="55" name="Snip and Round Single Corner Rectangle 54"/>
              <p:cNvSpPr/>
              <p:nvPr/>
            </p:nvSpPr>
            <p:spPr>
              <a:xfrm>
                <a:off x="4934953" y="4278757"/>
                <a:ext cx="2814280" cy="280949"/>
              </a:xfrm>
              <a:prstGeom prst="snipRoundRect">
                <a:avLst>
                  <a:gd name="adj1" fmla="val 43650"/>
                  <a:gd name="adj2" fmla="val 50000"/>
                </a:avLst>
              </a:prstGeom>
              <a:gradFill>
                <a:gsLst>
                  <a:gs pos="0">
                    <a:srgbClr val="7EBA56"/>
                  </a:gs>
                  <a:gs pos="59000">
                    <a:srgbClr val="B9D9A3"/>
                  </a:gs>
                  <a:gs pos="100000">
                    <a:srgbClr val="7EBA56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942445" y="4266501"/>
                <a:ext cx="1617781" cy="30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935465" y="1646458"/>
              <a:ext cx="3564073" cy="2455521"/>
              <a:chOff x="4935465" y="1646458"/>
              <a:chExt cx="3564073" cy="2455521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4939758" y="1646458"/>
                <a:ext cx="3559780" cy="2455521"/>
                <a:chOff x="4663710" y="927211"/>
                <a:chExt cx="4284878" cy="2856778"/>
              </a:xfrm>
            </p:grpSpPr>
            <p:sp>
              <p:nvSpPr>
                <p:cNvPr id="83" name="Round Single Corner Rectangle 82"/>
                <p:cNvSpPr/>
                <p:nvPr/>
              </p:nvSpPr>
              <p:spPr>
                <a:xfrm flipH="1">
                  <a:off x="4663710" y="927211"/>
                  <a:ext cx="4284878" cy="2856778"/>
                </a:xfrm>
                <a:prstGeom prst="round1Rect">
                  <a:avLst>
                    <a:gd name="adj" fmla="val 4550"/>
                  </a:avLst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aphicFrame>
              <p:nvGraphicFramePr>
                <p:cNvPr id="82" name="Chart 81"/>
                <p:cNvGraphicFramePr/>
                <p:nvPr>
                  <p:extLst>
                    <p:ext uri="{D42A27DB-BD31-4B8C-83A1-F6EECF244321}">
                      <p14:modId xmlns:p14="http://schemas.microsoft.com/office/powerpoint/2010/main" val="3691817311"/>
                    </p:ext>
                  </p:extLst>
                </p:nvPr>
              </p:nvGraphicFramePr>
              <p:xfrm>
                <a:off x="4681100" y="1272685"/>
                <a:ext cx="4251960" cy="247802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p:grpSp>
          <p:sp>
            <p:nvSpPr>
              <p:cNvPr id="54" name="Snip and Round Single Corner Rectangle 53"/>
              <p:cNvSpPr/>
              <p:nvPr/>
            </p:nvSpPr>
            <p:spPr>
              <a:xfrm>
                <a:off x="4935465" y="1662748"/>
                <a:ext cx="2814280" cy="280949"/>
              </a:xfrm>
              <a:prstGeom prst="snipRoundRect">
                <a:avLst>
                  <a:gd name="adj1" fmla="val 43650"/>
                  <a:gd name="adj2" fmla="val 50000"/>
                </a:avLst>
              </a:prstGeom>
              <a:gradFill>
                <a:gsLst>
                  <a:gs pos="0">
                    <a:srgbClr val="7EBA56"/>
                  </a:gs>
                  <a:gs pos="59000">
                    <a:srgbClr val="B9D9A3"/>
                  </a:gs>
                  <a:gs pos="100000">
                    <a:srgbClr val="7EBA56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942445" y="1648940"/>
                <a:ext cx="1617781" cy="30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</p:grpSp>
      <p:sp>
        <p:nvSpPr>
          <p:cNvPr id="50" name="TextBox 49"/>
          <p:cNvSpPr txBox="1"/>
          <p:nvPr/>
        </p:nvSpPr>
        <p:spPr>
          <a:xfrm>
            <a:off x="17703" y="332071"/>
            <a:ext cx="472437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7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 182"/>
          <p:cNvSpPr/>
          <p:nvPr/>
        </p:nvSpPr>
        <p:spPr>
          <a:xfrm rot="1440000">
            <a:off x="5678565" y="4381873"/>
            <a:ext cx="188464" cy="174504"/>
          </a:xfrm>
          <a:prstGeom prst="rect">
            <a:avLst/>
          </a:prstGeom>
          <a:solidFill>
            <a:srgbClr val="8AD5F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767830" y="4270970"/>
            <a:ext cx="187122" cy="187122"/>
          </a:xfrm>
          <a:prstGeom prst="line">
            <a:avLst/>
          </a:prstGeom>
          <a:ln w="1270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58739" y="1460078"/>
            <a:ext cx="8826522" cy="5155894"/>
            <a:chOff x="-54778" y="1168430"/>
            <a:chExt cx="9003936" cy="5155894"/>
          </a:xfrm>
          <a:effectLst/>
        </p:grpSpPr>
        <p:grpSp>
          <p:nvGrpSpPr>
            <p:cNvPr id="11" name="Group 10"/>
            <p:cNvGrpSpPr/>
            <p:nvPr/>
          </p:nvGrpSpPr>
          <p:grpSpPr>
            <a:xfrm>
              <a:off x="-54778" y="1168430"/>
              <a:ext cx="8947902" cy="5155894"/>
              <a:chOff x="145403" y="1737360"/>
              <a:chExt cx="8947902" cy="515589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45403" y="1737360"/>
                <a:ext cx="8947902" cy="515589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2038422" y="2497982"/>
                <a:ext cx="2299568" cy="4386972"/>
              </a:xfrm>
              <a:prstGeom prst="rect">
                <a:avLst/>
              </a:prstGeom>
              <a:solidFill>
                <a:srgbClr val="FEEEBA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422371" y="2497982"/>
                <a:ext cx="2299568" cy="4386972"/>
              </a:xfrm>
              <a:prstGeom prst="rect">
                <a:avLst/>
              </a:prstGeom>
              <a:solidFill>
                <a:srgbClr val="FEEEBA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792987" y="2497982"/>
                <a:ext cx="2299568" cy="4386972"/>
              </a:xfrm>
              <a:prstGeom prst="rect">
                <a:avLst/>
              </a:prstGeom>
              <a:solidFill>
                <a:srgbClr val="FEEEBA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245204" y="2602084"/>
                <a:ext cx="8845621" cy="4211507"/>
                <a:chOff x="245204" y="2602084"/>
                <a:chExt cx="8845621" cy="421150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0" name="Rectangle 69"/>
                <p:cNvSpPr/>
                <p:nvPr/>
              </p:nvSpPr>
              <p:spPr>
                <a:xfrm>
                  <a:off x="2041263" y="2602084"/>
                  <a:ext cx="539775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2041263" y="4756639"/>
                  <a:ext cx="4096197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2041263" y="5115731"/>
                  <a:ext cx="4671873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2041263" y="5474824"/>
                  <a:ext cx="5309544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2041263" y="5833916"/>
                  <a:ext cx="5885219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2041263" y="6193008"/>
                  <a:ext cx="6465322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2041263" y="6552104"/>
                  <a:ext cx="7049562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2041263" y="2961177"/>
                  <a:ext cx="1129255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2041263" y="3320269"/>
                  <a:ext cx="1709359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2041263" y="3679362"/>
                  <a:ext cx="2289463" cy="261487"/>
                </a:xfrm>
                <a:prstGeom prst="rect">
                  <a:avLst/>
                </a:prstGeom>
                <a:solidFill>
                  <a:srgbClr val="FF3232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041263" y="4038454"/>
                  <a:ext cx="2922706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041263" y="4397546"/>
                  <a:ext cx="3502808" cy="261487"/>
                </a:xfrm>
                <a:prstGeom prst="rect">
                  <a:avLst/>
                </a:prstGeom>
                <a:solidFill>
                  <a:srgbClr val="8AD5FE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245204" y="2602084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45204" y="2961177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245204" y="3320269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245204" y="3679362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45204" y="4038454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245204" y="4397546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245204" y="4756639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245204" y="5115731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245204" y="5474824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245204" y="6552104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245204" y="6193008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245204" y="5833916"/>
                  <a:ext cx="1802435" cy="261487"/>
                </a:xfrm>
                <a:prstGeom prst="rect">
                  <a:avLst/>
                </a:prstGeom>
                <a:solidFill>
                  <a:srgbClr val="8AD5FE">
                    <a:alpha val="43000"/>
                  </a:srgbClr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2038422" y="1865125"/>
                <a:ext cx="7053212" cy="588663"/>
                <a:chOff x="2038422" y="1865125"/>
                <a:chExt cx="7053212" cy="588663"/>
              </a:xfrm>
            </p:grpSpPr>
            <p:sp>
              <p:nvSpPr>
                <p:cNvPr id="94" name="Rectangle 93"/>
                <p:cNvSpPr/>
                <p:nvPr/>
              </p:nvSpPr>
              <p:spPr>
                <a:xfrm>
                  <a:off x="2038422" y="1865125"/>
                  <a:ext cx="2295423" cy="271501"/>
                </a:xfrm>
                <a:prstGeom prst="rect">
                  <a:avLst/>
                </a:prstGeom>
                <a:solidFill>
                  <a:srgbClr val="699C46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4420203" y="1865125"/>
                  <a:ext cx="2295423" cy="272558"/>
                </a:xfrm>
                <a:prstGeom prst="rect">
                  <a:avLst/>
                </a:prstGeom>
                <a:solidFill>
                  <a:srgbClr val="699C46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6796211" y="1865125"/>
                  <a:ext cx="2295423" cy="271501"/>
                </a:xfrm>
                <a:prstGeom prst="rect">
                  <a:avLst/>
                </a:prstGeom>
                <a:solidFill>
                  <a:srgbClr val="699C46"/>
                </a:soli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2038422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2623026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3207630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3792235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4418294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5004945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8547944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7962958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7377973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6792987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6178249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5591597" y="2183466"/>
                  <a:ext cx="543690" cy="270322"/>
                </a:xfrm>
                <a:prstGeom prst="rect">
                  <a:avLst/>
                </a:prstGeom>
                <a:gradFill flip="none" rotWithShape="1">
                  <a:gsLst>
                    <a:gs pos="94000">
                      <a:srgbClr val="7DB557"/>
                    </a:gs>
                    <a:gs pos="0">
                      <a:srgbClr val="A3C989"/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698734" y="1282422"/>
              <a:ext cx="8250424" cy="4977327"/>
              <a:chOff x="736312" y="1269896"/>
              <a:chExt cx="8250424" cy="4977327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1826055" y="1269896"/>
                <a:ext cx="7160681" cy="599809"/>
                <a:chOff x="1987418" y="1843632"/>
                <a:chExt cx="7160681" cy="599809"/>
              </a:xfrm>
            </p:grpSpPr>
            <p:grpSp>
              <p:nvGrpSpPr>
                <p:cNvPr id="149" name="Group 148"/>
                <p:cNvGrpSpPr/>
                <p:nvPr/>
              </p:nvGrpSpPr>
              <p:grpSpPr>
                <a:xfrm>
                  <a:off x="1987418" y="1851547"/>
                  <a:ext cx="2391489" cy="591894"/>
                  <a:chOff x="1987418" y="1851547"/>
                  <a:chExt cx="2391489" cy="591894"/>
                </a:xfrm>
              </p:grpSpPr>
              <p:sp>
                <p:nvSpPr>
                  <p:cNvPr id="164" name="TextBox 163"/>
                  <p:cNvSpPr txBox="1"/>
                  <p:nvPr/>
                </p:nvSpPr>
                <p:spPr>
                  <a:xfrm>
                    <a:off x="2708042" y="1851547"/>
                    <a:ext cx="96816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Month 1</a:t>
                    </a:r>
                  </a:p>
                </p:txBody>
              </p:sp>
              <p:grpSp>
                <p:nvGrpSpPr>
                  <p:cNvPr id="165" name="Group 164"/>
                  <p:cNvGrpSpPr/>
                  <p:nvPr/>
                </p:nvGrpSpPr>
                <p:grpSpPr>
                  <a:xfrm>
                    <a:off x="1987418" y="2197219"/>
                    <a:ext cx="2391489" cy="246222"/>
                    <a:chOff x="1987418" y="2197219"/>
                    <a:chExt cx="2391489" cy="246222"/>
                  </a:xfrm>
                </p:grpSpPr>
                <p:sp>
                  <p:nvSpPr>
                    <p:cNvPr id="166" name="TextBox 165"/>
                    <p:cNvSpPr txBox="1"/>
                    <p:nvPr/>
                  </p:nvSpPr>
                  <p:spPr>
                    <a:xfrm>
                      <a:off x="1987418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1</a:t>
                      </a:r>
                    </a:p>
                  </p:txBody>
                </p:sp>
                <p:sp>
                  <p:nvSpPr>
                    <p:cNvPr id="167" name="TextBox 166"/>
                    <p:cNvSpPr txBox="1"/>
                    <p:nvPr/>
                  </p:nvSpPr>
                  <p:spPr>
                    <a:xfrm>
                      <a:off x="2579329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</a:t>
                      </a:r>
                    </a:p>
                  </p:txBody>
                </p:sp>
                <p:sp>
                  <p:nvSpPr>
                    <p:cNvPr id="168" name="TextBox 167"/>
                    <p:cNvSpPr txBox="1"/>
                    <p:nvPr/>
                  </p:nvSpPr>
                  <p:spPr>
                    <a:xfrm>
                      <a:off x="3161532" y="2197220"/>
                      <a:ext cx="63569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3</a:t>
                      </a:r>
                    </a:p>
                  </p:txBody>
                </p:sp>
                <p:sp>
                  <p:nvSpPr>
                    <p:cNvPr id="169" name="TextBox 168"/>
                    <p:cNvSpPr txBox="1"/>
                    <p:nvPr/>
                  </p:nvSpPr>
                  <p:spPr>
                    <a:xfrm>
                      <a:off x="3747760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4</a:t>
                      </a:r>
                    </a:p>
                  </p:txBody>
                </p:sp>
              </p:grpSp>
            </p:grpSp>
            <p:grpSp>
              <p:nvGrpSpPr>
                <p:cNvPr id="150" name="Group 149"/>
                <p:cNvGrpSpPr/>
                <p:nvPr/>
              </p:nvGrpSpPr>
              <p:grpSpPr>
                <a:xfrm>
                  <a:off x="4369428" y="1843632"/>
                  <a:ext cx="2391489" cy="599809"/>
                  <a:chOff x="4369428" y="1843632"/>
                  <a:chExt cx="2391489" cy="599809"/>
                </a:xfrm>
              </p:grpSpPr>
              <p:sp>
                <p:nvSpPr>
                  <p:cNvPr id="158" name="TextBox 157"/>
                  <p:cNvSpPr txBox="1"/>
                  <p:nvPr/>
                </p:nvSpPr>
                <p:spPr>
                  <a:xfrm>
                    <a:off x="5118997" y="1843632"/>
                    <a:ext cx="98762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Month 2</a:t>
                    </a:r>
                  </a:p>
                </p:txBody>
              </p:sp>
              <p:grpSp>
                <p:nvGrpSpPr>
                  <p:cNvPr id="159" name="Group 158"/>
                  <p:cNvGrpSpPr/>
                  <p:nvPr/>
                </p:nvGrpSpPr>
                <p:grpSpPr>
                  <a:xfrm>
                    <a:off x="4369428" y="2197219"/>
                    <a:ext cx="2391489" cy="246222"/>
                    <a:chOff x="1987418" y="2197219"/>
                    <a:chExt cx="2391489" cy="246222"/>
                  </a:xfrm>
                </p:grpSpPr>
                <p:sp>
                  <p:nvSpPr>
                    <p:cNvPr id="160" name="TextBox 159"/>
                    <p:cNvSpPr txBox="1"/>
                    <p:nvPr/>
                  </p:nvSpPr>
                  <p:spPr>
                    <a:xfrm>
                      <a:off x="1987418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1</a:t>
                      </a:r>
                    </a:p>
                  </p:txBody>
                </p:sp>
                <p:sp>
                  <p:nvSpPr>
                    <p:cNvPr id="161" name="TextBox 160"/>
                    <p:cNvSpPr txBox="1"/>
                    <p:nvPr/>
                  </p:nvSpPr>
                  <p:spPr>
                    <a:xfrm>
                      <a:off x="2579329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</a:t>
                      </a:r>
                    </a:p>
                  </p:txBody>
                </p:sp>
                <p:sp>
                  <p:nvSpPr>
                    <p:cNvPr id="162" name="TextBox 161"/>
                    <p:cNvSpPr txBox="1"/>
                    <p:nvPr/>
                  </p:nvSpPr>
                  <p:spPr>
                    <a:xfrm>
                      <a:off x="3161532" y="2197220"/>
                      <a:ext cx="63569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3</a:t>
                      </a:r>
                    </a:p>
                  </p:txBody>
                </p:sp>
                <p:sp>
                  <p:nvSpPr>
                    <p:cNvPr id="163" name="TextBox 162"/>
                    <p:cNvSpPr txBox="1"/>
                    <p:nvPr/>
                  </p:nvSpPr>
                  <p:spPr>
                    <a:xfrm>
                      <a:off x="3747760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4</a:t>
                      </a:r>
                    </a:p>
                  </p:txBody>
                </p:sp>
              </p:grpSp>
            </p:grpSp>
            <p:grpSp>
              <p:nvGrpSpPr>
                <p:cNvPr id="151" name="Group 150"/>
                <p:cNvGrpSpPr/>
                <p:nvPr/>
              </p:nvGrpSpPr>
              <p:grpSpPr>
                <a:xfrm>
                  <a:off x="6756610" y="1844918"/>
                  <a:ext cx="2391489" cy="598523"/>
                  <a:chOff x="6756610" y="1844918"/>
                  <a:chExt cx="2391489" cy="598523"/>
                </a:xfrm>
              </p:grpSpPr>
              <p:sp>
                <p:nvSpPr>
                  <p:cNvPr id="152" name="TextBox 151"/>
                  <p:cNvSpPr txBox="1"/>
                  <p:nvPr/>
                </p:nvSpPr>
                <p:spPr>
                  <a:xfrm>
                    <a:off x="7476035" y="1844918"/>
                    <a:ext cx="94909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Month 3</a:t>
                    </a:r>
                  </a:p>
                </p:txBody>
              </p:sp>
              <p:grpSp>
                <p:nvGrpSpPr>
                  <p:cNvPr id="153" name="Group 152"/>
                  <p:cNvGrpSpPr/>
                  <p:nvPr/>
                </p:nvGrpSpPr>
                <p:grpSpPr>
                  <a:xfrm>
                    <a:off x="6756610" y="2197219"/>
                    <a:ext cx="2391489" cy="246222"/>
                    <a:chOff x="1987418" y="2197219"/>
                    <a:chExt cx="2391489" cy="246222"/>
                  </a:xfrm>
                </p:grpSpPr>
                <p:sp>
                  <p:nvSpPr>
                    <p:cNvPr id="154" name="TextBox 153"/>
                    <p:cNvSpPr txBox="1"/>
                    <p:nvPr/>
                  </p:nvSpPr>
                  <p:spPr>
                    <a:xfrm>
                      <a:off x="1987418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1</a:t>
                      </a:r>
                    </a:p>
                  </p:txBody>
                </p:sp>
                <p:sp>
                  <p:nvSpPr>
                    <p:cNvPr id="155" name="TextBox 154"/>
                    <p:cNvSpPr txBox="1"/>
                    <p:nvPr/>
                  </p:nvSpPr>
                  <p:spPr>
                    <a:xfrm>
                      <a:off x="2579329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2</a:t>
                      </a:r>
                    </a:p>
                  </p:txBody>
                </p:sp>
                <p:sp>
                  <p:nvSpPr>
                    <p:cNvPr id="156" name="TextBox 155"/>
                    <p:cNvSpPr txBox="1"/>
                    <p:nvPr/>
                  </p:nvSpPr>
                  <p:spPr>
                    <a:xfrm>
                      <a:off x="3161532" y="2197220"/>
                      <a:ext cx="635698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3</a:t>
                      </a:r>
                    </a:p>
                  </p:txBody>
                </p:sp>
                <p:sp>
                  <p:nvSpPr>
                    <p:cNvPr id="157" name="TextBox 156"/>
                    <p:cNvSpPr txBox="1"/>
                    <p:nvPr/>
                  </p:nvSpPr>
                  <p:spPr>
                    <a:xfrm>
                      <a:off x="3747760" y="2197219"/>
                      <a:ext cx="631147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 4</a:t>
                      </a:r>
                    </a:p>
                  </p:txBody>
                </p:sp>
              </p:grpSp>
            </p:grpSp>
          </p:grpSp>
          <p:sp>
            <p:nvSpPr>
              <p:cNvPr id="170" name="TextBox 169"/>
              <p:cNvSpPr txBox="1"/>
              <p:nvPr/>
            </p:nvSpPr>
            <p:spPr>
              <a:xfrm>
                <a:off x="938097" y="2030779"/>
                <a:ext cx="9460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One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939893" y="2388910"/>
                <a:ext cx="9442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Two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819475" y="2747041"/>
                <a:ext cx="10647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Three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894817" y="3105172"/>
                <a:ext cx="9893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Four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930083" y="3463303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Five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1007027" y="3821434"/>
                <a:ext cx="8771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Six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785811" y="4179565"/>
                <a:ext cx="10983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Seven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851535" y="4537696"/>
                <a:ext cx="10326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Eight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904434" y="4895827"/>
                <a:ext cx="9797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Nine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975159" y="5253958"/>
                <a:ext cx="9090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Ten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742531" y="5612089"/>
                <a:ext cx="114165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Eleven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736312" y="5970224"/>
                <a:ext cx="11478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Event Twelve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2728046" y="3081374"/>
                <a:ext cx="6642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Label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5412456" y="3433796"/>
                <a:ext cx="10288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Milestone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7703" y="332071"/>
            <a:ext cx="567334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5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7703" y="332071"/>
            <a:ext cx="348467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Our Team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33028" y="1978029"/>
            <a:ext cx="8277944" cy="4572000"/>
            <a:chOff x="0" y="1500358"/>
            <a:chExt cx="9144000" cy="4572000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sp>
          <p:nvSpPr>
            <p:cNvPr id="77" name="Rectangle 76"/>
            <p:cNvSpPr/>
            <p:nvPr/>
          </p:nvSpPr>
          <p:spPr>
            <a:xfrm>
              <a:off x="0" y="1500358"/>
              <a:ext cx="9144000" cy="4572000"/>
            </a:xfrm>
            <a:prstGeom prst="rect">
              <a:avLst/>
            </a:prstGeom>
            <a:gradFill>
              <a:gsLst>
                <a:gs pos="0">
                  <a:srgbClr val="FFFFFF">
                    <a:lumMod val="75000"/>
                  </a:srgbClr>
                </a:gs>
                <a:gs pos="50000">
                  <a:srgbClr val="FFFFFF">
                    <a:lumMod val="95000"/>
                    <a:alpha val="40000"/>
                  </a:srgbClr>
                </a:gs>
                <a:gs pos="100000">
                  <a:srgbClr val="FFFFFF">
                    <a:lumMod val="95000"/>
                    <a:alpha val="0"/>
                  </a:srgbClr>
                </a:gs>
              </a:gsLst>
              <a:lin ang="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267200" y="1500358"/>
              <a:ext cx="4876800" cy="4572000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l="-5000" r="-5000"/>
              </a:stretch>
            </a:blip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0" y="1726190"/>
              <a:ext cx="4267200" cy="4127883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100000">
                  <a:srgbClr val="FFFFFF">
                    <a:lumMod val="95000"/>
                    <a:alpha val="0"/>
                  </a:srgbClr>
                </a:gs>
              </a:gsLst>
              <a:lin ang="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433028" y="2501328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33028" y="3082575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33028" y="3663822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33028" y="4245069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33028" y="4826316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3028" y="5407564"/>
            <a:ext cx="3462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Name :</a:t>
            </a:r>
            <a:endParaRPr lang="en-US" sz="1400" b="1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Designation: 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9024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25364" y="1500826"/>
            <a:ext cx="8288600" cy="5130297"/>
            <a:chOff x="393528" y="1143000"/>
            <a:chExt cx="8288600" cy="5130297"/>
          </a:xfrm>
        </p:grpSpPr>
        <p:sp>
          <p:nvSpPr>
            <p:cNvPr id="35" name="Rounded Rectangle 34"/>
            <p:cNvSpPr/>
            <p:nvPr/>
          </p:nvSpPr>
          <p:spPr>
            <a:xfrm>
              <a:off x="393528" y="4082402"/>
              <a:ext cx="1301697" cy="1041130"/>
            </a:xfrm>
            <a:prstGeom prst="roundRect">
              <a:avLst>
                <a:gd name="adj" fmla="val 21581"/>
              </a:avLst>
            </a:prstGeom>
            <a:gradFill>
              <a:gsLst>
                <a:gs pos="77000">
                  <a:srgbClr val="FFAC47"/>
                </a:gs>
                <a:gs pos="0">
                  <a:srgbClr val="FFBD6D"/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93528" y="1831332"/>
              <a:ext cx="1301697" cy="1041130"/>
            </a:xfrm>
            <a:prstGeom prst="roundRect">
              <a:avLst>
                <a:gd name="adj" fmla="val 21581"/>
              </a:avLst>
            </a:prstGeom>
            <a:gradFill>
              <a:gsLst>
                <a:gs pos="77000">
                  <a:srgbClr val="FFAC47"/>
                </a:gs>
                <a:gs pos="0">
                  <a:srgbClr val="FFBD6D"/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Rectangle 3"/>
            <p:cNvSpPr/>
            <p:nvPr/>
          </p:nvSpPr>
          <p:spPr>
            <a:xfrm>
              <a:off x="523734" y="1967072"/>
              <a:ext cx="878942" cy="779233"/>
            </a:xfrm>
            <a:custGeom>
              <a:avLst/>
              <a:gdLst/>
              <a:ahLst/>
              <a:cxnLst/>
              <a:rect l="l" t="t" r="r" b="b"/>
              <a:pathLst>
                <a:path w="878942" h="779233">
                  <a:moveTo>
                    <a:pt x="438249" y="2159"/>
                  </a:moveTo>
                  <a:cubicBezTo>
                    <a:pt x="453998" y="-3422"/>
                    <a:pt x="471426" y="958"/>
                    <a:pt x="495100" y="25451"/>
                  </a:cubicBezTo>
                  <a:lnTo>
                    <a:pt x="581492" y="126493"/>
                  </a:lnTo>
                  <a:cubicBezTo>
                    <a:pt x="581502" y="104121"/>
                    <a:pt x="581511" y="93179"/>
                    <a:pt x="581520" y="70807"/>
                  </a:cubicBezTo>
                  <a:cubicBezTo>
                    <a:pt x="626576" y="67780"/>
                    <a:pt x="683538" y="68086"/>
                    <a:pt x="734309" y="68868"/>
                  </a:cubicBezTo>
                  <a:cubicBezTo>
                    <a:pt x="734710" y="134866"/>
                    <a:pt x="732731" y="203245"/>
                    <a:pt x="733132" y="269244"/>
                  </a:cubicBezTo>
                  <a:lnTo>
                    <a:pt x="878942" y="394036"/>
                  </a:lnTo>
                  <a:lnTo>
                    <a:pt x="807819" y="483566"/>
                  </a:lnTo>
                  <a:lnTo>
                    <a:pt x="792972" y="470525"/>
                  </a:lnTo>
                  <a:lnTo>
                    <a:pt x="792972" y="779233"/>
                  </a:lnTo>
                  <a:lnTo>
                    <a:pt x="549675" y="779233"/>
                  </a:lnTo>
                  <a:lnTo>
                    <a:pt x="549675" y="451779"/>
                  </a:lnTo>
                  <a:cubicBezTo>
                    <a:pt x="549675" y="432235"/>
                    <a:pt x="533831" y="416391"/>
                    <a:pt x="514287" y="416391"/>
                  </a:cubicBezTo>
                  <a:lnTo>
                    <a:pt x="372739" y="416391"/>
                  </a:lnTo>
                  <a:cubicBezTo>
                    <a:pt x="353195" y="416391"/>
                    <a:pt x="337351" y="432235"/>
                    <a:pt x="337351" y="451779"/>
                  </a:cubicBezTo>
                  <a:lnTo>
                    <a:pt x="337351" y="779233"/>
                  </a:lnTo>
                  <a:lnTo>
                    <a:pt x="94055" y="779233"/>
                  </a:lnTo>
                  <a:lnTo>
                    <a:pt x="94055" y="468966"/>
                  </a:lnTo>
                  <a:lnTo>
                    <a:pt x="73013" y="487374"/>
                  </a:lnTo>
                  <a:lnTo>
                    <a:pt x="0" y="398086"/>
                  </a:lnTo>
                  <a:cubicBezTo>
                    <a:pt x="130492" y="277632"/>
                    <a:pt x="247648" y="183846"/>
                    <a:pt x="391475" y="38627"/>
                  </a:cubicBezTo>
                  <a:cubicBezTo>
                    <a:pt x="408431" y="23280"/>
                    <a:pt x="422500" y="7739"/>
                    <a:pt x="438249" y="2159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93528" y="2956654"/>
              <a:ext cx="1301697" cy="1041130"/>
            </a:xfrm>
            <a:prstGeom prst="roundRect">
              <a:avLst>
                <a:gd name="adj" fmla="val 21581"/>
              </a:avLst>
            </a:prstGeom>
            <a:gradFill>
              <a:gsLst>
                <a:gs pos="77000">
                  <a:srgbClr val="FFAC47"/>
                </a:gs>
                <a:gs pos="0">
                  <a:srgbClr val="FFBD6D"/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93528" y="5223334"/>
              <a:ext cx="1301697" cy="1041130"/>
            </a:xfrm>
            <a:prstGeom prst="roundRect">
              <a:avLst>
                <a:gd name="adj" fmla="val 21581"/>
              </a:avLst>
            </a:prstGeom>
            <a:gradFill>
              <a:gsLst>
                <a:gs pos="77000">
                  <a:srgbClr val="FFAC47"/>
                </a:gs>
                <a:gs pos="0">
                  <a:srgbClr val="FFBD6D"/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Rectangle 74"/>
            <p:cNvSpPr/>
            <p:nvPr/>
          </p:nvSpPr>
          <p:spPr>
            <a:xfrm>
              <a:off x="625530" y="5316866"/>
              <a:ext cx="580290" cy="854066"/>
            </a:xfrm>
            <a:custGeom>
              <a:avLst/>
              <a:gdLst>
                <a:gd name="connsiteX0" fmla="*/ 0 w 1123406"/>
                <a:gd name="connsiteY0" fmla="*/ 0 h 1502228"/>
                <a:gd name="connsiteX1" fmla="*/ 1123406 w 1123406"/>
                <a:gd name="connsiteY1" fmla="*/ 0 h 1502228"/>
                <a:gd name="connsiteX2" fmla="*/ 1123406 w 1123406"/>
                <a:gd name="connsiteY2" fmla="*/ 1502228 h 1502228"/>
                <a:gd name="connsiteX3" fmla="*/ 0 w 1123406"/>
                <a:gd name="connsiteY3" fmla="*/ 1502228 h 1502228"/>
                <a:gd name="connsiteX4" fmla="*/ 0 w 1123406"/>
                <a:gd name="connsiteY4" fmla="*/ 0 h 1502228"/>
                <a:gd name="connsiteX0" fmla="*/ 0 w 1123406"/>
                <a:gd name="connsiteY0" fmla="*/ 0 h 1502228"/>
                <a:gd name="connsiteX1" fmla="*/ 1123406 w 1123406"/>
                <a:gd name="connsiteY1" fmla="*/ 0 h 1502228"/>
                <a:gd name="connsiteX2" fmla="*/ 1123406 w 1123406"/>
                <a:gd name="connsiteY2" fmla="*/ 1502228 h 1502228"/>
                <a:gd name="connsiteX3" fmla="*/ 428625 w 1123406"/>
                <a:gd name="connsiteY3" fmla="*/ 1456984 h 1502228"/>
                <a:gd name="connsiteX4" fmla="*/ 0 w 1123406"/>
                <a:gd name="connsiteY4" fmla="*/ 0 h 1502228"/>
                <a:gd name="connsiteX0" fmla="*/ 0 w 1123406"/>
                <a:gd name="connsiteY0" fmla="*/ 0 h 1459366"/>
                <a:gd name="connsiteX1" fmla="*/ 1123406 w 1123406"/>
                <a:gd name="connsiteY1" fmla="*/ 0 h 1459366"/>
                <a:gd name="connsiteX2" fmla="*/ 997200 w 1123406"/>
                <a:gd name="connsiteY2" fmla="*/ 1459366 h 1459366"/>
                <a:gd name="connsiteX3" fmla="*/ 428625 w 1123406"/>
                <a:gd name="connsiteY3" fmla="*/ 1456984 h 1459366"/>
                <a:gd name="connsiteX4" fmla="*/ 0 w 1123406"/>
                <a:gd name="connsiteY4" fmla="*/ 0 h 1459366"/>
                <a:gd name="connsiteX0" fmla="*/ 0 w 921000"/>
                <a:gd name="connsiteY0" fmla="*/ 907256 h 1459366"/>
                <a:gd name="connsiteX1" fmla="*/ 921000 w 921000"/>
                <a:gd name="connsiteY1" fmla="*/ 0 h 1459366"/>
                <a:gd name="connsiteX2" fmla="*/ 794794 w 921000"/>
                <a:gd name="connsiteY2" fmla="*/ 1459366 h 1459366"/>
                <a:gd name="connsiteX3" fmla="*/ 226219 w 921000"/>
                <a:gd name="connsiteY3" fmla="*/ 1456984 h 1459366"/>
                <a:gd name="connsiteX4" fmla="*/ 0 w 921000"/>
                <a:gd name="connsiteY4" fmla="*/ 907256 h 1459366"/>
                <a:gd name="connsiteX0" fmla="*/ 0 w 921000"/>
                <a:gd name="connsiteY0" fmla="*/ 907256 h 1459366"/>
                <a:gd name="connsiteX1" fmla="*/ 265544 w 921000"/>
                <a:gd name="connsiteY1" fmla="*/ 638039 h 1459366"/>
                <a:gd name="connsiteX2" fmla="*/ 921000 w 921000"/>
                <a:gd name="connsiteY2" fmla="*/ 0 h 1459366"/>
                <a:gd name="connsiteX3" fmla="*/ 794794 w 921000"/>
                <a:gd name="connsiteY3" fmla="*/ 1459366 h 1459366"/>
                <a:gd name="connsiteX4" fmla="*/ 226219 w 921000"/>
                <a:gd name="connsiteY4" fmla="*/ 1456984 h 1459366"/>
                <a:gd name="connsiteX5" fmla="*/ 0 w 921000"/>
                <a:gd name="connsiteY5" fmla="*/ 907256 h 1459366"/>
                <a:gd name="connsiteX0" fmla="*/ 0 w 921000"/>
                <a:gd name="connsiteY0" fmla="*/ 907256 h 1459366"/>
                <a:gd name="connsiteX1" fmla="*/ 172675 w 921000"/>
                <a:gd name="connsiteY1" fmla="*/ 778533 h 1459366"/>
                <a:gd name="connsiteX2" fmla="*/ 921000 w 921000"/>
                <a:gd name="connsiteY2" fmla="*/ 0 h 1459366"/>
                <a:gd name="connsiteX3" fmla="*/ 794794 w 921000"/>
                <a:gd name="connsiteY3" fmla="*/ 1459366 h 1459366"/>
                <a:gd name="connsiteX4" fmla="*/ 226219 w 921000"/>
                <a:gd name="connsiteY4" fmla="*/ 1456984 h 1459366"/>
                <a:gd name="connsiteX5" fmla="*/ 0 w 921000"/>
                <a:gd name="connsiteY5" fmla="*/ 907256 h 1459366"/>
                <a:gd name="connsiteX0" fmla="*/ 0 w 921000"/>
                <a:gd name="connsiteY0" fmla="*/ 907256 h 1459366"/>
                <a:gd name="connsiteX1" fmla="*/ 172675 w 921000"/>
                <a:gd name="connsiteY1" fmla="*/ 778533 h 1459366"/>
                <a:gd name="connsiteX2" fmla="*/ 921000 w 921000"/>
                <a:gd name="connsiteY2" fmla="*/ 0 h 1459366"/>
                <a:gd name="connsiteX3" fmla="*/ 794794 w 921000"/>
                <a:gd name="connsiteY3" fmla="*/ 1459366 h 1459366"/>
                <a:gd name="connsiteX4" fmla="*/ 226219 w 921000"/>
                <a:gd name="connsiteY4" fmla="*/ 1456984 h 1459366"/>
                <a:gd name="connsiteX5" fmla="*/ 0 w 921000"/>
                <a:gd name="connsiteY5" fmla="*/ 907256 h 1459366"/>
                <a:gd name="connsiteX0" fmla="*/ 0 w 928143"/>
                <a:gd name="connsiteY0" fmla="*/ 904875 h 1459366"/>
                <a:gd name="connsiteX1" fmla="*/ 179818 w 928143"/>
                <a:gd name="connsiteY1" fmla="*/ 778533 h 1459366"/>
                <a:gd name="connsiteX2" fmla="*/ 928143 w 928143"/>
                <a:gd name="connsiteY2" fmla="*/ 0 h 1459366"/>
                <a:gd name="connsiteX3" fmla="*/ 801937 w 928143"/>
                <a:gd name="connsiteY3" fmla="*/ 1459366 h 1459366"/>
                <a:gd name="connsiteX4" fmla="*/ 233362 w 928143"/>
                <a:gd name="connsiteY4" fmla="*/ 1456984 h 1459366"/>
                <a:gd name="connsiteX5" fmla="*/ 0 w 928143"/>
                <a:gd name="connsiteY5" fmla="*/ 904875 h 1459366"/>
                <a:gd name="connsiteX0" fmla="*/ 55706 w 983849"/>
                <a:gd name="connsiteY0" fmla="*/ 904875 h 1459366"/>
                <a:gd name="connsiteX1" fmla="*/ 235524 w 983849"/>
                <a:gd name="connsiteY1" fmla="*/ 778533 h 1459366"/>
                <a:gd name="connsiteX2" fmla="*/ 983849 w 983849"/>
                <a:gd name="connsiteY2" fmla="*/ 0 h 1459366"/>
                <a:gd name="connsiteX3" fmla="*/ 857643 w 983849"/>
                <a:gd name="connsiteY3" fmla="*/ 1459366 h 1459366"/>
                <a:gd name="connsiteX4" fmla="*/ 289068 w 983849"/>
                <a:gd name="connsiteY4" fmla="*/ 1456984 h 1459366"/>
                <a:gd name="connsiteX5" fmla="*/ 55706 w 983849"/>
                <a:gd name="connsiteY5" fmla="*/ 904875 h 1459366"/>
                <a:gd name="connsiteX0" fmla="*/ 53006 w 981149"/>
                <a:gd name="connsiteY0" fmla="*/ 904875 h 1459366"/>
                <a:gd name="connsiteX1" fmla="*/ 232824 w 981149"/>
                <a:gd name="connsiteY1" fmla="*/ 778533 h 1459366"/>
                <a:gd name="connsiteX2" fmla="*/ 981149 w 981149"/>
                <a:gd name="connsiteY2" fmla="*/ 0 h 1459366"/>
                <a:gd name="connsiteX3" fmla="*/ 854943 w 981149"/>
                <a:gd name="connsiteY3" fmla="*/ 1459366 h 1459366"/>
                <a:gd name="connsiteX4" fmla="*/ 286368 w 981149"/>
                <a:gd name="connsiteY4" fmla="*/ 1456984 h 1459366"/>
                <a:gd name="connsiteX5" fmla="*/ 53006 w 981149"/>
                <a:gd name="connsiteY5" fmla="*/ 904875 h 1459366"/>
                <a:gd name="connsiteX0" fmla="*/ 53006 w 981149"/>
                <a:gd name="connsiteY0" fmla="*/ 904875 h 1459366"/>
                <a:gd name="connsiteX1" fmla="*/ 232824 w 981149"/>
                <a:gd name="connsiteY1" fmla="*/ 778533 h 1459366"/>
                <a:gd name="connsiteX2" fmla="*/ 981149 w 981149"/>
                <a:gd name="connsiteY2" fmla="*/ 0 h 1459366"/>
                <a:gd name="connsiteX3" fmla="*/ 854943 w 981149"/>
                <a:gd name="connsiteY3" fmla="*/ 1459366 h 1459366"/>
                <a:gd name="connsiteX4" fmla="*/ 286368 w 981149"/>
                <a:gd name="connsiteY4" fmla="*/ 1456984 h 1459366"/>
                <a:gd name="connsiteX5" fmla="*/ 53006 w 981149"/>
                <a:gd name="connsiteY5" fmla="*/ 904875 h 1459366"/>
                <a:gd name="connsiteX0" fmla="*/ 53006 w 981149"/>
                <a:gd name="connsiteY0" fmla="*/ 904875 h 1459366"/>
                <a:gd name="connsiteX1" fmla="*/ 232824 w 981149"/>
                <a:gd name="connsiteY1" fmla="*/ 778533 h 1459366"/>
                <a:gd name="connsiteX2" fmla="*/ 981149 w 981149"/>
                <a:gd name="connsiteY2" fmla="*/ 0 h 1459366"/>
                <a:gd name="connsiteX3" fmla="*/ 854943 w 981149"/>
                <a:gd name="connsiteY3" fmla="*/ 1459366 h 1459366"/>
                <a:gd name="connsiteX4" fmla="*/ 286368 w 981149"/>
                <a:gd name="connsiteY4" fmla="*/ 1456984 h 1459366"/>
                <a:gd name="connsiteX5" fmla="*/ 53006 w 981149"/>
                <a:gd name="connsiteY5" fmla="*/ 904875 h 1459366"/>
                <a:gd name="connsiteX0" fmla="*/ 55166 w 971403"/>
                <a:gd name="connsiteY0" fmla="*/ 900113 h 1459366"/>
                <a:gd name="connsiteX1" fmla="*/ 223078 w 971403"/>
                <a:gd name="connsiteY1" fmla="*/ 778533 h 1459366"/>
                <a:gd name="connsiteX2" fmla="*/ 971403 w 971403"/>
                <a:gd name="connsiteY2" fmla="*/ 0 h 1459366"/>
                <a:gd name="connsiteX3" fmla="*/ 845197 w 971403"/>
                <a:gd name="connsiteY3" fmla="*/ 1459366 h 1459366"/>
                <a:gd name="connsiteX4" fmla="*/ 276622 w 971403"/>
                <a:gd name="connsiteY4" fmla="*/ 1456984 h 1459366"/>
                <a:gd name="connsiteX5" fmla="*/ 55166 w 971403"/>
                <a:gd name="connsiteY5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968302 w 968302"/>
                <a:gd name="connsiteY2" fmla="*/ 0 h 1459366"/>
                <a:gd name="connsiteX3" fmla="*/ 842096 w 968302"/>
                <a:gd name="connsiteY3" fmla="*/ 1459366 h 1459366"/>
                <a:gd name="connsiteX4" fmla="*/ 273521 w 968302"/>
                <a:gd name="connsiteY4" fmla="*/ 1456984 h 1459366"/>
                <a:gd name="connsiteX5" fmla="*/ 52065 w 968302"/>
                <a:gd name="connsiteY5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696227 w 968302"/>
                <a:gd name="connsiteY2" fmla="*/ 278470 h 1459366"/>
                <a:gd name="connsiteX3" fmla="*/ 968302 w 968302"/>
                <a:gd name="connsiteY3" fmla="*/ 0 h 1459366"/>
                <a:gd name="connsiteX4" fmla="*/ 842096 w 968302"/>
                <a:gd name="connsiteY4" fmla="*/ 1459366 h 1459366"/>
                <a:gd name="connsiteX5" fmla="*/ 273521 w 968302"/>
                <a:gd name="connsiteY5" fmla="*/ 1456984 h 1459366"/>
                <a:gd name="connsiteX6" fmla="*/ 52065 w 968302"/>
                <a:gd name="connsiteY6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968302 w 968302"/>
                <a:gd name="connsiteY3" fmla="*/ 0 h 1459366"/>
                <a:gd name="connsiteX4" fmla="*/ 842096 w 968302"/>
                <a:gd name="connsiteY4" fmla="*/ 1459366 h 1459366"/>
                <a:gd name="connsiteX5" fmla="*/ 273521 w 968302"/>
                <a:gd name="connsiteY5" fmla="*/ 1456984 h 1459366"/>
                <a:gd name="connsiteX6" fmla="*/ 52065 w 968302"/>
                <a:gd name="connsiteY6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593833 w 968302"/>
                <a:gd name="connsiteY3" fmla="*/ 12845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455721 w 968302"/>
                <a:gd name="connsiteY3" fmla="*/ 26180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455721 w 968302"/>
                <a:gd name="connsiteY3" fmla="*/ 26180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455721 w 968302"/>
                <a:gd name="connsiteY3" fmla="*/ 26180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455721 w 968302"/>
                <a:gd name="connsiteY3" fmla="*/ 26180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968302"/>
                <a:gd name="connsiteY0" fmla="*/ 900113 h 1459366"/>
                <a:gd name="connsiteX1" fmla="*/ 219977 w 968302"/>
                <a:gd name="connsiteY1" fmla="*/ 778533 h 1459366"/>
                <a:gd name="connsiteX2" fmla="*/ 217596 w 968302"/>
                <a:gd name="connsiteY2" fmla="*/ 259420 h 1459366"/>
                <a:gd name="connsiteX3" fmla="*/ 455721 w 968302"/>
                <a:gd name="connsiteY3" fmla="*/ 261801 h 1459366"/>
                <a:gd name="connsiteX4" fmla="*/ 968302 w 968302"/>
                <a:gd name="connsiteY4" fmla="*/ 0 h 1459366"/>
                <a:gd name="connsiteX5" fmla="*/ 842096 w 968302"/>
                <a:gd name="connsiteY5" fmla="*/ 1459366 h 1459366"/>
                <a:gd name="connsiteX6" fmla="*/ 273521 w 968302"/>
                <a:gd name="connsiteY6" fmla="*/ 1456984 h 1459366"/>
                <a:gd name="connsiteX7" fmla="*/ 52065 w 968302"/>
                <a:gd name="connsiteY7" fmla="*/ 900113 h 1459366"/>
                <a:gd name="connsiteX0" fmla="*/ 52065 w 854002"/>
                <a:gd name="connsiteY0" fmla="*/ 786243 h 1345496"/>
                <a:gd name="connsiteX1" fmla="*/ 219977 w 854002"/>
                <a:gd name="connsiteY1" fmla="*/ 664663 h 1345496"/>
                <a:gd name="connsiteX2" fmla="*/ 217596 w 854002"/>
                <a:gd name="connsiteY2" fmla="*/ 145550 h 1345496"/>
                <a:gd name="connsiteX3" fmla="*/ 455721 w 854002"/>
                <a:gd name="connsiteY3" fmla="*/ 147931 h 1345496"/>
                <a:gd name="connsiteX4" fmla="*/ 854002 w 854002"/>
                <a:gd name="connsiteY4" fmla="*/ 429055 h 1345496"/>
                <a:gd name="connsiteX5" fmla="*/ 842096 w 854002"/>
                <a:gd name="connsiteY5" fmla="*/ 1345496 h 1345496"/>
                <a:gd name="connsiteX6" fmla="*/ 273521 w 854002"/>
                <a:gd name="connsiteY6" fmla="*/ 1343114 h 1345496"/>
                <a:gd name="connsiteX7" fmla="*/ 52065 w 854002"/>
                <a:gd name="connsiteY7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5721 w 963540"/>
                <a:gd name="connsiteY3" fmla="*/ 147931 h 1345496"/>
                <a:gd name="connsiteX4" fmla="*/ 963540 w 963540"/>
                <a:gd name="connsiteY4" fmla="*/ 590980 h 1345496"/>
                <a:gd name="connsiteX5" fmla="*/ 842096 w 963540"/>
                <a:gd name="connsiteY5" fmla="*/ 1345496 h 1345496"/>
                <a:gd name="connsiteX6" fmla="*/ 273521 w 963540"/>
                <a:gd name="connsiteY6" fmla="*/ 1343114 h 1345496"/>
                <a:gd name="connsiteX7" fmla="*/ 52065 w 963540"/>
                <a:gd name="connsiteY7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5721 w 963540"/>
                <a:gd name="connsiteY3" fmla="*/ 147931 h 1345496"/>
                <a:gd name="connsiteX4" fmla="*/ 650983 w 963540"/>
                <a:gd name="connsiteY4" fmla="*/ 324144 h 1345496"/>
                <a:gd name="connsiteX5" fmla="*/ 963540 w 963540"/>
                <a:gd name="connsiteY5" fmla="*/ 590980 h 1345496"/>
                <a:gd name="connsiteX6" fmla="*/ 842096 w 963540"/>
                <a:gd name="connsiteY6" fmla="*/ 1345496 h 1345496"/>
                <a:gd name="connsiteX7" fmla="*/ 273521 w 963540"/>
                <a:gd name="connsiteY7" fmla="*/ 1343114 h 1345496"/>
                <a:gd name="connsiteX8" fmla="*/ 52065 w 963540"/>
                <a:gd name="connsiteY8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5721 w 963540"/>
                <a:gd name="connsiteY3" fmla="*/ 147931 h 1345496"/>
                <a:gd name="connsiteX4" fmla="*/ 462864 w 963540"/>
                <a:gd name="connsiteY4" fmla="*/ 362244 h 1345496"/>
                <a:gd name="connsiteX5" fmla="*/ 963540 w 963540"/>
                <a:gd name="connsiteY5" fmla="*/ 590980 h 1345496"/>
                <a:gd name="connsiteX6" fmla="*/ 842096 w 963540"/>
                <a:gd name="connsiteY6" fmla="*/ 1345496 h 1345496"/>
                <a:gd name="connsiteX7" fmla="*/ 273521 w 963540"/>
                <a:gd name="connsiteY7" fmla="*/ 1343114 h 1345496"/>
                <a:gd name="connsiteX8" fmla="*/ 52065 w 963540"/>
                <a:gd name="connsiteY8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62864 w 963540"/>
                <a:gd name="connsiteY4" fmla="*/ 362244 h 1345496"/>
                <a:gd name="connsiteX5" fmla="*/ 963540 w 963540"/>
                <a:gd name="connsiteY5" fmla="*/ 590980 h 1345496"/>
                <a:gd name="connsiteX6" fmla="*/ 842096 w 963540"/>
                <a:gd name="connsiteY6" fmla="*/ 1345496 h 1345496"/>
                <a:gd name="connsiteX7" fmla="*/ 273521 w 963540"/>
                <a:gd name="connsiteY7" fmla="*/ 1343114 h 1345496"/>
                <a:gd name="connsiteX8" fmla="*/ 52065 w 963540"/>
                <a:gd name="connsiteY8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963540 w 963540"/>
                <a:gd name="connsiteY5" fmla="*/ 590980 h 1345496"/>
                <a:gd name="connsiteX6" fmla="*/ 842096 w 963540"/>
                <a:gd name="connsiteY6" fmla="*/ 1345496 h 1345496"/>
                <a:gd name="connsiteX7" fmla="*/ 273521 w 963540"/>
                <a:gd name="connsiteY7" fmla="*/ 1343114 h 1345496"/>
                <a:gd name="connsiteX8" fmla="*/ 52065 w 963540"/>
                <a:gd name="connsiteY8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579546 w 963540"/>
                <a:gd name="connsiteY5" fmla="*/ 409869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574783 w 963540"/>
                <a:gd name="connsiteY5" fmla="*/ 378913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574783 w 963540"/>
                <a:gd name="connsiteY5" fmla="*/ 378913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574783 w 963540"/>
                <a:gd name="connsiteY5" fmla="*/ 378913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70008 w 963540"/>
                <a:gd name="connsiteY4" fmla="*/ 362244 h 1345496"/>
                <a:gd name="connsiteX5" fmla="*/ 574783 w 963540"/>
                <a:gd name="connsiteY5" fmla="*/ 378913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6243 h 1345496"/>
                <a:gd name="connsiteX1" fmla="*/ 219977 w 963540"/>
                <a:gd name="connsiteY1" fmla="*/ 664663 h 1345496"/>
                <a:gd name="connsiteX2" fmla="*/ 217596 w 963540"/>
                <a:gd name="connsiteY2" fmla="*/ 145550 h 1345496"/>
                <a:gd name="connsiteX3" fmla="*/ 450959 w 963540"/>
                <a:gd name="connsiteY3" fmla="*/ 147931 h 1345496"/>
                <a:gd name="connsiteX4" fmla="*/ 450958 w 963540"/>
                <a:gd name="connsiteY4" fmla="*/ 359863 h 1345496"/>
                <a:gd name="connsiteX5" fmla="*/ 574783 w 963540"/>
                <a:gd name="connsiteY5" fmla="*/ 378913 h 1345496"/>
                <a:gd name="connsiteX6" fmla="*/ 963540 w 963540"/>
                <a:gd name="connsiteY6" fmla="*/ 590980 h 1345496"/>
                <a:gd name="connsiteX7" fmla="*/ 842096 w 963540"/>
                <a:gd name="connsiteY7" fmla="*/ 1345496 h 1345496"/>
                <a:gd name="connsiteX8" fmla="*/ 273521 w 963540"/>
                <a:gd name="connsiteY8" fmla="*/ 1343114 h 1345496"/>
                <a:gd name="connsiteX9" fmla="*/ 52065 w 963540"/>
                <a:gd name="connsiteY9" fmla="*/ 786243 h 1345496"/>
                <a:gd name="connsiteX0" fmla="*/ 52065 w 963540"/>
                <a:gd name="connsiteY0" fmla="*/ 787595 h 1346848"/>
                <a:gd name="connsiteX1" fmla="*/ 219977 w 963540"/>
                <a:gd name="connsiteY1" fmla="*/ 666015 h 1346848"/>
                <a:gd name="connsiteX2" fmla="*/ 217596 w 963540"/>
                <a:gd name="connsiteY2" fmla="*/ 146902 h 1346848"/>
                <a:gd name="connsiteX3" fmla="*/ 446196 w 963540"/>
                <a:gd name="connsiteY3" fmla="*/ 146902 h 1346848"/>
                <a:gd name="connsiteX4" fmla="*/ 450958 w 963540"/>
                <a:gd name="connsiteY4" fmla="*/ 361215 h 1346848"/>
                <a:gd name="connsiteX5" fmla="*/ 574783 w 963540"/>
                <a:gd name="connsiteY5" fmla="*/ 380265 h 1346848"/>
                <a:gd name="connsiteX6" fmla="*/ 963540 w 963540"/>
                <a:gd name="connsiteY6" fmla="*/ 592332 h 1346848"/>
                <a:gd name="connsiteX7" fmla="*/ 842096 w 963540"/>
                <a:gd name="connsiteY7" fmla="*/ 1346848 h 1346848"/>
                <a:gd name="connsiteX8" fmla="*/ 273521 w 963540"/>
                <a:gd name="connsiteY8" fmla="*/ 1344466 h 1346848"/>
                <a:gd name="connsiteX9" fmla="*/ 52065 w 963540"/>
                <a:gd name="connsiteY9" fmla="*/ 787595 h 1346848"/>
                <a:gd name="connsiteX0" fmla="*/ 52065 w 963540"/>
                <a:gd name="connsiteY0" fmla="*/ 784698 h 1343951"/>
                <a:gd name="connsiteX1" fmla="*/ 219977 w 963540"/>
                <a:gd name="connsiteY1" fmla="*/ 663118 h 1343951"/>
                <a:gd name="connsiteX2" fmla="*/ 217596 w 963540"/>
                <a:gd name="connsiteY2" fmla="*/ 144005 h 1343951"/>
                <a:gd name="connsiteX3" fmla="*/ 446196 w 963540"/>
                <a:gd name="connsiteY3" fmla="*/ 144005 h 1343951"/>
                <a:gd name="connsiteX4" fmla="*/ 450958 w 963540"/>
                <a:gd name="connsiteY4" fmla="*/ 358318 h 1343951"/>
                <a:gd name="connsiteX5" fmla="*/ 574783 w 963540"/>
                <a:gd name="connsiteY5" fmla="*/ 377368 h 1343951"/>
                <a:gd name="connsiteX6" fmla="*/ 963540 w 963540"/>
                <a:gd name="connsiteY6" fmla="*/ 589435 h 1343951"/>
                <a:gd name="connsiteX7" fmla="*/ 842096 w 963540"/>
                <a:gd name="connsiteY7" fmla="*/ 1343951 h 1343951"/>
                <a:gd name="connsiteX8" fmla="*/ 273521 w 963540"/>
                <a:gd name="connsiteY8" fmla="*/ 1341569 h 1343951"/>
                <a:gd name="connsiteX9" fmla="*/ 52065 w 963540"/>
                <a:gd name="connsiteY9" fmla="*/ 784698 h 1343951"/>
                <a:gd name="connsiteX0" fmla="*/ 52065 w 963540"/>
                <a:gd name="connsiteY0" fmla="*/ 784698 h 1343951"/>
                <a:gd name="connsiteX1" fmla="*/ 219977 w 963540"/>
                <a:gd name="connsiteY1" fmla="*/ 663118 h 1343951"/>
                <a:gd name="connsiteX2" fmla="*/ 217596 w 963540"/>
                <a:gd name="connsiteY2" fmla="*/ 144005 h 1343951"/>
                <a:gd name="connsiteX3" fmla="*/ 439052 w 963540"/>
                <a:gd name="connsiteY3" fmla="*/ 144005 h 1343951"/>
                <a:gd name="connsiteX4" fmla="*/ 450958 w 963540"/>
                <a:gd name="connsiteY4" fmla="*/ 358318 h 1343951"/>
                <a:gd name="connsiteX5" fmla="*/ 574783 w 963540"/>
                <a:gd name="connsiteY5" fmla="*/ 377368 h 1343951"/>
                <a:gd name="connsiteX6" fmla="*/ 963540 w 963540"/>
                <a:gd name="connsiteY6" fmla="*/ 589435 h 1343951"/>
                <a:gd name="connsiteX7" fmla="*/ 842096 w 963540"/>
                <a:gd name="connsiteY7" fmla="*/ 1343951 h 1343951"/>
                <a:gd name="connsiteX8" fmla="*/ 273521 w 963540"/>
                <a:gd name="connsiteY8" fmla="*/ 1341569 h 1343951"/>
                <a:gd name="connsiteX9" fmla="*/ 52065 w 963540"/>
                <a:gd name="connsiteY9" fmla="*/ 784698 h 1343951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50958 w 963540"/>
                <a:gd name="connsiteY4" fmla="*/ 353522 h 1339155"/>
                <a:gd name="connsiteX5" fmla="*/ 574783 w 963540"/>
                <a:gd name="connsiteY5" fmla="*/ 372572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3814 w 963540"/>
                <a:gd name="connsiteY4" fmla="*/ 351141 h 1339155"/>
                <a:gd name="connsiteX5" fmla="*/ 574783 w 963540"/>
                <a:gd name="connsiteY5" fmla="*/ 372572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74783 w 963540"/>
                <a:gd name="connsiteY5" fmla="*/ 372572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74783 w 963540"/>
                <a:gd name="connsiteY5" fmla="*/ 372572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963540 w 963540"/>
                <a:gd name="connsiteY6" fmla="*/ 584639 h 1339155"/>
                <a:gd name="connsiteX7" fmla="*/ 842096 w 963540"/>
                <a:gd name="connsiteY7" fmla="*/ 1339155 h 1339155"/>
                <a:gd name="connsiteX8" fmla="*/ 273521 w 963540"/>
                <a:gd name="connsiteY8" fmla="*/ 1336773 h 1339155"/>
                <a:gd name="connsiteX9" fmla="*/ 52065 w 963540"/>
                <a:gd name="connsiteY9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667652 w 963540"/>
                <a:gd name="connsiteY6" fmla="*/ 458296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65258 w 963540"/>
                <a:gd name="connsiteY5" fmla="*/ 408291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963540 w 963540"/>
                <a:gd name="connsiteY7" fmla="*/ 584639 h 1339155"/>
                <a:gd name="connsiteX8" fmla="*/ 842096 w 963540"/>
                <a:gd name="connsiteY8" fmla="*/ 1339155 h 1339155"/>
                <a:gd name="connsiteX9" fmla="*/ 273521 w 963540"/>
                <a:gd name="connsiteY9" fmla="*/ 1336773 h 1339155"/>
                <a:gd name="connsiteX10" fmla="*/ 52065 w 963540"/>
                <a:gd name="connsiteY10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46246 w 963540"/>
                <a:gd name="connsiteY7" fmla="*/ 532115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43852 w 963540"/>
                <a:gd name="connsiteY6" fmla="*/ 482108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27183 w 963540"/>
                <a:gd name="connsiteY6" fmla="*/ 479727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27183 w 963540"/>
                <a:gd name="connsiteY6" fmla="*/ 479727 h 1339155"/>
                <a:gd name="connsiteX7" fmla="*/ 851008 w 963540"/>
                <a:gd name="connsiteY7" fmla="*/ 527353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86689 w 963540"/>
                <a:gd name="connsiteY5" fmla="*/ 405910 h 1339155"/>
                <a:gd name="connsiteX6" fmla="*/ 727183 w 963540"/>
                <a:gd name="connsiteY6" fmla="*/ 479727 h 1339155"/>
                <a:gd name="connsiteX7" fmla="*/ 872439 w 963540"/>
                <a:gd name="connsiteY7" fmla="*/ 529735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98595 w 963540"/>
                <a:gd name="connsiteY5" fmla="*/ 405910 h 1339155"/>
                <a:gd name="connsiteX6" fmla="*/ 727183 w 963540"/>
                <a:gd name="connsiteY6" fmla="*/ 479727 h 1339155"/>
                <a:gd name="connsiteX7" fmla="*/ 872439 w 963540"/>
                <a:gd name="connsiteY7" fmla="*/ 529735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98595 w 963540"/>
                <a:gd name="connsiteY5" fmla="*/ 405910 h 1339155"/>
                <a:gd name="connsiteX6" fmla="*/ 755758 w 963540"/>
                <a:gd name="connsiteY6" fmla="*/ 477346 h 1339155"/>
                <a:gd name="connsiteX7" fmla="*/ 872439 w 963540"/>
                <a:gd name="connsiteY7" fmla="*/ 529735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63540"/>
                <a:gd name="connsiteY0" fmla="*/ 779902 h 1339155"/>
                <a:gd name="connsiteX1" fmla="*/ 219977 w 963540"/>
                <a:gd name="connsiteY1" fmla="*/ 658322 h 1339155"/>
                <a:gd name="connsiteX2" fmla="*/ 217596 w 963540"/>
                <a:gd name="connsiteY2" fmla="*/ 139209 h 1339155"/>
                <a:gd name="connsiteX3" fmla="*/ 439052 w 963540"/>
                <a:gd name="connsiteY3" fmla="*/ 139209 h 1339155"/>
                <a:gd name="connsiteX4" fmla="*/ 441433 w 963540"/>
                <a:gd name="connsiteY4" fmla="*/ 363047 h 1339155"/>
                <a:gd name="connsiteX5" fmla="*/ 598595 w 963540"/>
                <a:gd name="connsiteY5" fmla="*/ 405910 h 1339155"/>
                <a:gd name="connsiteX6" fmla="*/ 755758 w 963540"/>
                <a:gd name="connsiteY6" fmla="*/ 477346 h 1339155"/>
                <a:gd name="connsiteX7" fmla="*/ 905776 w 963540"/>
                <a:gd name="connsiteY7" fmla="*/ 532117 h 1339155"/>
                <a:gd name="connsiteX8" fmla="*/ 963540 w 963540"/>
                <a:gd name="connsiteY8" fmla="*/ 584639 h 1339155"/>
                <a:gd name="connsiteX9" fmla="*/ 842096 w 963540"/>
                <a:gd name="connsiteY9" fmla="*/ 1339155 h 1339155"/>
                <a:gd name="connsiteX10" fmla="*/ 273521 w 963540"/>
                <a:gd name="connsiteY10" fmla="*/ 1336773 h 1339155"/>
                <a:gd name="connsiteX11" fmla="*/ 52065 w 963540"/>
                <a:gd name="connsiteY11" fmla="*/ 779902 h 1339155"/>
                <a:gd name="connsiteX0" fmla="*/ 52065 w 905886"/>
                <a:gd name="connsiteY0" fmla="*/ 779902 h 1339155"/>
                <a:gd name="connsiteX1" fmla="*/ 219977 w 905886"/>
                <a:gd name="connsiteY1" fmla="*/ 658322 h 1339155"/>
                <a:gd name="connsiteX2" fmla="*/ 217596 w 905886"/>
                <a:gd name="connsiteY2" fmla="*/ 139209 h 1339155"/>
                <a:gd name="connsiteX3" fmla="*/ 439052 w 905886"/>
                <a:gd name="connsiteY3" fmla="*/ 139209 h 1339155"/>
                <a:gd name="connsiteX4" fmla="*/ 441433 w 905886"/>
                <a:gd name="connsiteY4" fmla="*/ 363047 h 1339155"/>
                <a:gd name="connsiteX5" fmla="*/ 598595 w 905886"/>
                <a:gd name="connsiteY5" fmla="*/ 405910 h 1339155"/>
                <a:gd name="connsiteX6" fmla="*/ 755758 w 905886"/>
                <a:gd name="connsiteY6" fmla="*/ 477346 h 1339155"/>
                <a:gd name="connsiteX7" fmla="*/ 905776 w 905886"/>
                <a:gd name="connsiteY7" fmla="*/ 532117 h 1339155"/>
                <a:gd name="connsiteX8" fmla="*/ 842096 w 905886"/>
                <a:gd name="connsiteY8" fmla="*/ 1339155 h 1339155"/>
                <a:gd name="connsiteX9" fmla="*/ 273521 w 905886"/>
                <a:gd name="connsiteY9" fmla="*/ 1336773 h 1339155"/>
                <a:gd name="connsiteX10" fmla="*/ 52065 w 905886"/>
                <a:gd name="connsiteY10" fmla="*/ 779902 h 1339155"/>
                <a:gd name="connsiteX0" fmla="*/ 52065 w 905886"/>
                <a:gd name="connsiteY0" fmla="*/ 779902 h 1339155"/>
                <a:gd name="connsiteX1" fmla="*/ 219977 w 905886"/>
                <a:gd name="connsiteY1" fmla="*/ 658322 h 1339155"/>
                <a:gd name="connsiteX2" fmla="*/ 217596 w 905886"/>
                <a:gd name="connsiteY2" fmla="*/ 139209 h 1339155"/>
                <a:gd name="connsiteX3" fmla="*/ 439052 w 905886"/>
                <a:gd name="connsiteY3" fmla="*/ 139209 h 1339155"/>
                <a:gd name="connsiteX4" fmla="*/ 441433 w 905886"/>
                <a:gd name="connsiteY4" fmla="*/ 363047 h 1339155"/>
                <a:gd name="connsiteX5" fmla="*/ 598595 w 905886"/>
                <a:gd name="connsiteY5" fmla="*/ 405910 h 1339155"/>
                <a:gd name="connsiteX6" fmla="*/ 755758 w 905886"/>
                <a:gd name="connsiteY6" fmla="*/ 477346 h 1339155"/>
                <a:gd name="connsiteX7" fmla="*/ 905776 w 905886"/>
                <a:gd name="connsiteY7" fmla="*/ 532117 h 1339155"/>
                <a:gd name="connsiteX8" fmla="*/ 842096 w 905886"/>
                <a:gd name="connsiteY8" fmla="*/ 1339155 h 1339155"/>
                <a:gd name="connsiteX9" fmla="*/ 273521 w 905886"/>
                <a:gd name="connsiteY9" fmla="*/ 1336773 h 1339155"/>
                <a:gd name="connsiteX10" fmla="*/ 52065 w 905886"/>
                <a:gd name="connsiteY10" fmla="*/ 779902 h 1339155"/>
                <a:gd name="connsiteX0" fmla="*/ 52065 w 909880"/>
                <a:gd name="connsiteY0" fmla="*/ 779902 h 1339155"/>
                <a:gd name="connsiteX1" fmla="*/ 219977 w 909880"/>
                <a:gd name="connsiteY1" fmla="*/ 658322 h 1339155"/>
                <a:gd name="connsiteX2" fmla="*/ 217596 w 909880"/>
                <a:gd name="connsiteY2" fmla="*/ 139209 h 1339155"/>
                <a:gd name="connsiteX3" fmla="*/ 439052 w 909880"/>
                <a:gd name="connsiteY3" fmla="*/ 139209 h 1339155"/>
                <a:gd name="connsiteX4" fmla="*/ 441433 w 909880"/>
                <a:gd name="connsiteY4" fmla="*/ 363047 h 1339155"/>
                <a:gd name="connsiteX5" fmla="*/ 598595 w 909880"/>
                <a:gd name="connsiteY5" fmla="*/ 405910 h 1339155"/>
                <a:gd name="connsiteX6" fmla="*/ 755758 w 909880"/>
                <a:gd name="connsiteY6" fmla="*/ 477346 h 1339155"/>
                <a:gd name="connsiteX7" fmla="*/ 905776 w 909880"/>
                <a:gd name="connsiteY7" fmla="*/ 532117 h 1339155"/>
                <a:gd name="connsiteX8" fmla="*/ 842096 w 909880"/>
                <a:gd name="connsiteY8" fmla="*/ 1339155 h 1339155"/>
                <a:gd name="connsiteX9" fmla="*/ 273521 w 909880"/>
                <a:gd name="connsiteY9" fmla="*/ 1336773 h 1339155"/>
                <a:gd name="connsiteX10" fmla="*/ 52065 w 909880"/>
                <a:gd name="connsiteY10" fmla="*/ 779902 h 1339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9880" h="1339155">
                  <a:moveTo>
                    <a:pt x="52065" y="779902"/>
                  </a:moveTo>
                  <a:cubicBezTo>
                    <a:pt x="-80878" y="594118"/>
                    <a:pt x="64788" y="401193"/>
                    <a:pt x="219977" y="658322"/>
                  </a:cubicBezTo>
                  <a:cubicBezTo>
                    <a:pt x="219183" y="485284"/>
                    <a:pt x="218390" y="312247"/>
                    <a:pt x="217596" y="139209"/>
                  </a:cubicBezTo>
                  <a:cubicBezTo>
                    <a:pt x="199339" y="-17160"/>
                    <a:pt x="438258" y="-73517"/>
                    <a:pt x="439052" y="139209"/>
                  </a:cubicBezTo>
                  <a:cubicBezTo>
                    <a:pt x="439052" y="209853"/>
                    <a:pt x="441433" y="292403"/>
                    <a:pt x="441433" y="363047"/>
                  </a:cubicBezTo>
                  <a:cubicBezTo>
                    <a:pt x="428732" y="311453"/>
                    <a:pt x="589862" y="276529"/>
                    <a:pt x="598595" y="405910"/>
                  </a:cubicBezTo>
                  <a:cubicBezTo>
                    <a:pt x="570020" y="373366"/>
                    <a:pt x="741472" y="293197"/>
                    <a:pt x="755758" y="477346"/>
                  </a:cubicBezTo>
                  <a:cubicBezTo>
                    <a:pt x="760520" y="416228"/>
                    <a:pt x="910538" y="383685"/>
                    <a:pt x="905776" y="532117"/>
                  </a:cubicBezTo>
                  <a:cubicBezTo>
                    <a:pt x="922649" y="686830"/>
                    <a:pt x="884755" y="974892"/>
                    <a:pt x="842096" y="1339155"/>
                  </a:cubicBezTo>
                  <a:lnTo>
                    <a:pt x="273521" y="1336773"/>
                  </a:lnTo>
                  <a:cubicBezTo>
                    <a:pt x="212403" y="1097969"/>
                    <a:pt x="177477" y="968701"/>
                    <a:pt x="52065" y="779902"/>
                  </a:cubicBezTo>
                  <a:close/>
                </a:path>
              </a:pathLst>
            </a:custGeom>
            <a:solidFill>
              <a:srgbClr val="FF920D"/>
            </a:solidFill>
            <a:ln w="25400" cap="flat" cmpd="sng" algn="ctr">
              <a:solidFill>
                <a:srgbClr val="FFFFF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475308" y="1143000"/>
              <a:ext cx="7206820" cy="5130297"/>
              <a:chOff x="1475308" y="1143000"/>
              <a:chExt cx="7206820" cy="5130297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Rectangle 58"/>
              <p:cNvSpPr/>
              <p:nvPr/>
            </p:nvSpPr>
            <p:spPr>
              <a:xfrm>
                <a:off x="1486505" y="1143000"/>
                <a:ext cx="7195623" cy="5130297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95000"/>
                    </a:srgbClr>
                  </a:gs>
                  <a:gs pos="0">
                    <a:srgbClr val="FFFFFF"/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0" name="Rectangle 7"/>
              <p:cNvSpPr/>
              <p:nvPr/>
            </p:nvSpPr>
            <p:spPr>
              <a:xfrm>
                <a:off x="1475308" y="1143781"/>
                <a:ext cx="7197844" cy="685419"/>
              </a:xfrm>
              <a:custGeom>
                <a:avLst/>
                <a:gdLst>
                  <a:gd name="connsiteX0" fmla="*/ 0 w 5065805"/>
                  <a:gd name="connsiteY0" fmla="*/ 0 h 679010"/>
                  <a:gd name="connsiteX1" fmla="*/ 5065805 w 5065805"/>
                  <a:gd name="connsiteY1" fmla="*/ 0 h 679010"/>
                  <a:gd name="connsiteX2" fmla="*/ 5065805 w 5065805"/>
                  <a:gd name="connsiteY2" fmla="*/ 679010 h 679010"/>
                  <a:gd name="connsiteX3" fmla="*/ 0 w 5065805"/>
                  <a:gd name="connsiteY3" fmla="*/ 679010 h 679010"/>
                  <a:gd name="connsiteX4" fmla="*/ 0 w 5065805"/>
                  <a:gd name="connsiteY4" fmla="*/ 0 h 679010"/>
                  <a:gd name="connsiteX0" fmla="*/ 0 w 5074351"/>
                  <a:gd name="connsiteY0" fmla="*/ 2136 h 681146"/>
                  <a:gd name="connsiteX1" fmla="*/ 5074351 w 5074351"/>
                  <a:gd name="connsiteY1" fmla="*/ 0 h 681146"/>
                  <a:gd name="connsiteX2" fmla="*/ 5065805 w 5074351"/>
                  <a:gd name="connsiteY2" fmla="*/ 681146 h 681146"/>
                  <a:gd name="connsiteX3" fmla="*/ 0 w 5074351"/>
                  <a:gd name="connsiteY3" fmla="*/ 681146 h 681146"/>
                  <a:gd name="connsiteX4" fmla="*/ 0 w 5074351"/>
                  <a:gd name="connsiteY4" fmla="*/ 2136 h 681146"/>
                  <a:gd name="connsiteX0" fmla="*/ 0 w 5076488"/>
                  <a:gd name="connsiteY0" fmla="*/ 2136 h 681146"/>
                  <a:gd name="connsiteX1" fmla="*/ 5074351 w 5076488"/>
                  <a:gd name="connsiteY1" fmla="*/ 0 h 681146"/>
                  <a:gd name="connsiteX2" fmla="*/ 5076488 w 5076488"/>
                  <a:gd name="connsiteY2" fmla="*/ 681146 h 681146"/>
                  <a:gd name="connsiteX3" fmla="*/ 0 w 5076488"/>
                  <a:gd name="connsiteY3" fmla="*/ 681146 h 681146"/>
                  <a:gd name="connsiteX4" fmla="*/ 0 w 5076488"/>
                  <a:gd name="connsiteY4" fmla="*/ 2136 h 681146"/>
                  <a:gd name="connsiteX0" fmla="*/ 0 w 5076488"/>
                  <a:gd name="connsiteY0" fmla="*/ 2136 h 681146"/>
                  <a:gd name="connsiteX1" fmla="*/ 5070078 w 5076488"/>
                  <a:gd name="connsiteY1" fmla="*/ 0 h 681146"/>
                  <a:gd name="connsiteX2" fmla="*/ 5076488 w 5076488"/>
                  <a:gd name="connsiteY2" fmla="*/ 681146 h 681146"/>
                  <a:gd name="connsiteX3" fmla="*/ 0 w 5076488"/>
                  <a:gd name="connsiteY3" fmla="*/ 681146 h 681146"/>
                  <a:gd name="connsiteX4" fmla="*/ 0 w 5076488"/>
                  <a:gd name="connsiteY4" fmla="*/ 2136 h 681146"/>
                  <a:gd name="connsiteX0" fmla="*/ 0 w 5070283"/>
                  <a:gd name="connsiteY0" fmla="*/ 2136 h 681146"/>
                  <a:gd name="connsiteX1" fmla="*/ 5070078 w 5070283"/>
                  <a:gd name="connsiteY1" fmla="*/ 0 h 681146"/>
                  <a:gd name="connsiteX2" fmla="*/ 5070078 w 5070283"/>
                  <a:gd name="connsiteY2" fmla="*/ 679010 h 681146"/>
                  <a:gd name="connsiteX3" fmla="*/ 0 w 5070283"/>
                  <a:gd name="connsiteY3" fmla="*/ 681146 h 681146"/>
                  <a:gd name="connsiteX4" fmla="*/ 0 w 5070283"/>
                  <a:gd name="connsiteY4" fmla="*/ 2136 h 681146"/>
                  <a:gd name="connsiteX0" fmla="*/ 0 w 5074351"/>
                  <a:gd name="connsiteY0" fmla="*/ 2136 h 681146"/>
                  <a:gd name="connsiteX1" fmla="*/ 5070078 w 5074351"/>
                  <a:gd name="connsiteY1" fmla="*/ 0 h 681146"/>
                  <a:gd name="connsiteX2" fmla="*/ 5074351 w 5074351"/>
                  <a:gd name="connsiteY2" fmla="*/ 681146 h 681146"/>
                  <a:gd name="connsiteX3" fmla="*/ 0 w 5074351"/>
                  <a:gd name="connsiteY3" fmla="*/ 681146 h 681146"/>
                  <a:gd name="connsiteX4" fmla="*/ 0 w 5074351"/>
                  <a:gd name="connsiteY4" fmla="*/ 2136 h 681146"/>
                  <a:gd name="connsiteX0" fmla="*/ 0 w 5076582"/>
                  <a:gd name="connsiteY0" fmla="*/ 2136 h 681146"/>
                  <a:gd name="connsiteX1" fmla="*/ 5076488 w 5076582"/>
                  <a:gd name="connsiteY1" fmla="*/ 0 h 681146"/>
                  <a:gd name="connsiteX2" fmla="*/ 5074351 w 5076582"/>
                  <a:gd name="connsiteY2" fmla="*/ 681146 h 681146"/>
                  <a:gd name="connsiteX3" fmla="*/ 0 w 5076582"/>
                  <a:gd name="connsiteY3" fmla="*/ 681146 h 681146"/>
                  <a:gd name="connsiteX4" fmla="*/ 0 w 5076582"/>
                  <a:gd name="connsiteY4" fmla="*/ 2136 h 681146"/>
                  <a:gd name="connsiteX0" fmla="*/ 0 w 5076693"/>
                  <a:gd name="connsiteY0" fmla="*/ 2136 h 685419"/>
                  <a:gd name="connsiteX1" fmla="*/ 5076488 w 5076693"/>
                  <a:gd name="connsiteY1" fmla="*/ 0 h 685419"/>
                  <a:gd name="connsiteX2" fmla="*/ 5076487 w 5076693"/>
                  <a:gd name="connsiteY2" fmla="*/ 685419 h 685419"/>
                  <a:gd name="connsiteX3" fmla="*/ 0 w 5076693"/>
                  <a:gd name="connsiteY3" fmla="*/ 681146 h 685419"/>
                  <a:gd name="connsiteX4" fmla="*/ 0 w 5076693"/>
                  <a:gd name="connsiteY4" fmla="*/ 2136 h 685419"/>
                  <a:gd name="connsiteX0" fmla="*/ 0 w 5078830"/>
                  <a:gd name="connsiteY0" fmla="*/ 2136 h 685419"/>
                  <a:gd name="connsiteX1" fmla="*/ 5078625 w 5078830"/>
                  <a:gd name="connsiteY1" fmla="*/ 0 h 685419"/>
                  <a:gd name="connsiteX2" fmla="*/ 5078624 w 5078830"/>
                  <a:gd name="connsiteY2" fmla="*/ 685419 h 685419"/>
                  <a:gd name="connsiteX3" fmla="*/ 2137 w 5078830"/>
                  <a:gd name="connsiteY3" fmla="*/ 681146 h 685419"/>
                  <a:gd name="connsiteX4" fmla="*/ 0 w 5078830"/>
                  <a:gd name="connsiteY4" fmla="*/ 2136 h 685419"/>
                  <a:gd name="connsiteX0" fmla="*/ 2230 w 5081060"/>
                  <a:gd name="connsiteY0" fmla="*/ 2136 h 685419"/>
                  <a:gd name="connsiteX1" fmla="*/ 5080855 w 5081060"/>
                  <a:gd name="connsiteY1" fmla="*/ 0 h 685419"/>
                  <a:gd name="connsiteX2" fmla="*/ 5080854 w 5081060"/>
                  <a:gd name="connsiteY2" fmla="*/ 685419 h 685419"/>
                  <a:gd name="connsiteX3" fmla="*/ 94 w 5081060"/>
                  <a:gd name="connsiteY3" fmla="*/ 681146 h 685419"/>
                  <a:gd name="connsiteX4" fmla="*/ 2230 w 5081060"/>
                  <a:gd name="connsiteY4" fmla="*/ 2136 h 685419"/>
                  <a:gd name="connsiteX0" fmla="*/ 2230 w 5081060"/>
                  <a:gd name="connsiteY0" fmla="*/ 2136 h 685419"/>
                  <a:gd name="connsiteX1" fmla="*/ 5080855 w 5081060"/>
                  <a:gd name="connsiteY1" fmla="*/ 0 h 685419"/>
                  <a:gd name="connsiteX2" fmla="*/ 5080854 w 5081060"/>
                  <a:gd name="connsiteY2" fmla="*/ 685419 h 685419"/>
                  <a:gd name="connsiteX3" fmla="*/ 94 w 5081060"/>
                  <a:gd name="connsiteY3" fmla="*/ 683283 h 685419"/>
                  <a:gd name="connsiteX4" fmla="*/ 2230 w 5081060"/>
                  <a:gd name="connsiteY4" fmla="*/ 2136 h 68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1060" h="685419">
                    <a:moveTo>
                      <a:pt x="2230" y="2136"/>
                    </a:moveTo>
                    <a:lnTo>
                      <a:pt x="5080855" y="0"/>
                    </a:lnTo>
                    <a:cubicBezTo>
                      <a:pt x="5081567" y="227049"/>
                      <a:pt x="5080142" y="458370"/>
                      <a:pt x="5080854" y="685419"/>
                    </a:cubicBezTo>
                    <a:lnTo>
                      <a:pt x="94" y="683283"/>
                    </a:lnTo>
                    <a:cubicBezTo>
                      <a:pt x="-618" y="456946"/>
                      <a:pt x="2942" y="228473"/>
                      <a:pt x="2230" y="2136"/>
                    </a:cubicBezTo>
                    <a:close/>
                  </a:path>
                </a:pathLst>
              </a:custGeom>
              <a:gradFill flip="none" rotWithShape="1">
                <a:gsLst>
                  <a:gs pos="77000">
                    <a:srgbClr val="FFAC47"/>
                  </a:gs>
                  <a:gs pos="0">
                    <a:srgbClr val="FFBD6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1624920" y="2097396"/>
              <a:ext cx="69342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Your Street:</a:t>
              </a: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43456 City</a:t>
              </a:r>
              <a:endPara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48720" y="3202170"/>
              <a:ext cx="71181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Phone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: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+00(0)   123445678-55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548720" y="4352145"/>
              <a:ext cx="701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Email: 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xxxxx@yoursite.com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518540" y="5476061"/>
              <a:ext cx="60405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www. websitename.com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487502" y="3156316"/>
              <a:ext cx="914056" cy="627683"/>
              <a:chOff x="386582" y="3308044"/>
              <a:chExt cx="914056" cy="627683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Rectangle 18"/>
              <p:cNvSpPr/>
              <p:nvPr/>
            </p:nvSpPr>
            <p:spPr>
              <a:xfrm>
                <a:off x="386582" y="3308044"/>
                <a:ext cx="914056" cy="627683"/>
              </a:xfrm>
              <a:custGeom>
                <a:avLst/>
                <a:gdLst/>
                <a:ahLst/>
                <a:cxnLst/>
                <a:rect l="l" t="t" r="r" b="b"/>
                <a:pathLst>
                  <a:path w="914056" h="627683">
                    <a:moveTo>
                      <a:pt x="457332" y="93996"/>
                    </a:moveTo>
                    <a:cubicBezTo>
                      <a:pt x="425106" y="93996"/>
                      <a:pt x="392880" y="97586"/>
                      <a:pt x="362082" y="104764"/>
                    </a:cubicBezTo>
                    <a:lnTo>
                      <a:pt x="362082" y="183984"/>
                    </a:lnTo>
                    <a:lnTo>
                      <a:pt x="552582" y="183984"/>
                    </a:lnTo>
                    <a:lnTo>
                      <a:pt x="552582" y="104764"/>
                    </a:lnTo>
                    <a:cubicBezTo>
                      <a:pt x="521785" y="97586"/>
                      <a:pt x="489558" y="93996"/>
                      <a:pt x="457332" y="93996"/>
                    </a:cubicBezTo>
                    <a:close/>
                    <a:moveTo>
                      <a:pt x="422369" y="300"/>
                    </a:moveTo>
                    <a:cubicBezTo>
                      <a:pt x="632582" y="-3247"/>
                      <a:pt x="841586" y="24832"/>
                      <a:pt x="893577" y="75235"/>
                    </a:cubicBezTo>
                    <a:cubicBezTo>
                      <a:pt x="908817" y="89205"/>
                      <a:pt x="945013" y="253670"/>
                      <a:pt x="857383" y="256210"/>
                    </a:cubicBezTo>
                    <a:cubicBezTo>
                      <a:pt x="837698" y="255893"/>
                      <a:pt x="784676" y="247638"/>
                      <a:pt x="743083" y="235256"/>
                    </a:cubicBezTo>
                    <a:cubicBezTo>
                      <a:pt x="608145" y="205729"/>
                      <a:pt x="678948" y="135562"/>
                      <a:pt x="664978" y="124766"/>
                    </a:cubicBezTo>
                    <a:lnTo>
                      <a:pt x="626878" y="122861"/>
                    </a:lnTo>
                    <a:cubicBezTo>
                      <a:pt x="621798" y="141910"/>
                      <a:pt x="622432" y="160959"/>
                      <a:pt x="624972" y="191438"/>
                    </a:cubicBezTo>
                    <a:cubicBezTo>
                      <a:pt x="710697" y="251128"/>
                      <a:pt x="771657" y="263194"/>
                      <a:pt x="878337" y="370509"/>
                    </a:cubicBezTo>
                    <a:lnTo>
                      <a:pt x="878337" y="627683"/>
                    </a:lnTo>
                    <a:lnTo>
                      <a:pt x="17277" y="621968"/>
                    </a:lnTo>
                    <a:lnTo>
                      <a:pt x="15372" y="387653"/>
                    </a:lnTo>
                    <a:cubicBezTo>
                      <a:pt x="108082" y="320978"/>
                      <a:pt x="168407" y="256208"/>
                      <a:pt x="293502" y="187628"/>
                    </a:cubicBezTo>
                    <a:lnTo>
                      <a:pt x="293502" y="119049"/>
                    </a:lnTo>
                    <a:lnTo>
                      <a:pt x="249687" y="120955"/>
                    </a:lnTo>
                    <a:cubicBezTo>
                      <a:pt x="270642" y="214300"/>
                      <a:pt x="243972" y="202870"/>
                      <a:pt x="230637" y="214300"/>
                    </a:cubicBezTo>
                    <a:cubicBezTo>
                      <a:pt x="206507" y="228270"/>
                      <a:pt x="-503" y="305105"/>
                      <a:pt x="3942" y="204775"/>
                    </a:cubicBezTo>
                    <a:cubicBezTo>
                      <a:pt x="-11933" y="106985"/>
                      <a:pt x="21722" y="53010"/>
                      <a:pt x="76332" y="42850"/>
                    </a:cubicBezTo>
                    <a:cubicBezTo>
                      <a:pt x="169677" y="15942"/>
                      <a:pt x="296240" y="2428"/>
                      <a:pt x="422369" y="3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718275" y="3616279"/>
                <a:ext cx="251752" cy="23161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100000">
                    <a:srgbClr val="FFAC47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49332" y="4293270"/>
              <a:ext cx="810670" cy="599917"/>
              <a:chOff x="4707774" y="2178440"/>
              <a:chExt cx="640692" cy="498317"/>
            </a:xfrm>
            <a:solidFill>
              <a:srgbClr val="4E4C9A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ectangle 51"/>
              <p:cNvSpPr/>
              <p:nvPr/>
            </p:nvSpPr>
            <p:spPr>
              <a:xfrm>
                <a:off x="4707774" y="2178440"/>
                <a:ext cx="640692" cy="498317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3" name="Rectangle 3"/>
              <p:cNvSpPr/>
              <p:nvPr/>
            </p:nvSpPr>
            <p:spPr>
              <a:xfrm>
                <a:off x="4735829" y="2204754"/>
                <a:ext cx="585302" cy="294385"/>
              </a:xfrm>
              <a:custGeom>
                <a:avLst/>
                <a:gdLst>
                  <a:gd name="connsiteX0" fmla="*/ 0 w 533400"/>
                  <a:gd name="connsiteY0" fmla="*/ 0 h 498317"/>
                  <a:gd name="connsiteX1" fmla="*/ 533400 w 533400"/>
                  <a:gd name="connsiteY1" fmla="*/ 0 h 498317"/>
                  <a:gd name="connsiteX2" fmla="*/ 533400 w 533400"/>
                  <a:gd name="connsiteY2" fmla="*/ 498317 h 498317"/>
                  <a:gd name="connsiteX3" fmla="*/ 0 w 533400"/>
                  <a:gd name="connsiteY3" fmla="*/ 498317 h 498317"/>
                  <a:gd name="connsiteX4" fmla="*/ 0 w 533400"/>
                  <a:gd name="connsiteY4" fmla="*/ 0 h 498317"/>
                  <a:gd name="connsiteX0" fmla="*/ 78941 w 533400"/>
                  <a:gd name="connsiteY0" fmla="*/ 111833 h 498317"/>
                  <a:gd name="connsiteX1" fmla="*/ 533400 w 533400"/>
                  <a:gd name="connsiteY1" fmla="*/ 0 h 498317"/>
                  <a:gd name="connsiteX2" fmla="*/ 533400 w 533400"/>
                  <a:gd name="connsiteY2" fmla="*/ 498317 h 498317"/>
                  <a:gd name="connsiteX3" fmla="*/ 0 w 533400"/>
                  <a:gd name="connsiteY3" fmla="*/ 498317 h 498317"/>
                  <a:gd name="connsiteX4" fmla="*/ 78941 w 533400"/>
                  <a:gd name="connsiteY4" fmla="*/ 111833 h 498317"/>
                  <a:gd name="connsiteX0" fmla="*/ 0 w 546557"/>
                  <a:gd name="connsiteY0" fmla="*/ 26314 h 498317"/>
                  <a:gd name="connsiteX1" fmla="*/ 546557 w 546557"/>
                  <a:gd name="connsiteY1" fmla="*/ 0 h 498317"/>
                  <a:gd name="connsiteX2" fmla="*/ 546557 w 546557"/>
                  <a:gd name="connsiteY2" fmla="*/ 498317 h 498317"/>
                  <a:gd name="connsiteX3" fmla="*/ 13157 w 546557"/>
                  <a:gd name="connsiteY3" fmla="*/ 498317 h 498317"/>
                  <a:gd name="connsiteX4" fmla="*/ 0 w 546557"/>
                  <a:gd name="connsiteY4" fmla="*/ 26314 h 498317"/>
                  <a:gd name="connsiteX0" fmla="*/ 0 w 546557"/>
                  <a:gd name="connsiteY0" fmla="*/ 26314 h 498317"/>
                  <a:gd name="connsiteX1" fmla="*/ 546557 w 546557"/>
                  <a:gd name="connsiteY1" fmla="*/ 0 h 498317"/>
                  <a:gd name="connsiteX2" fmla="*/ 546557 w 546557"/>
                  <a:gd name="connsiteY2" fmla="*/ 498317 h 498317"/>
                  <a:gd name="connsiteX3" fmla="*/ 249980 w 546557"/>
                  <a:gd name="connsiteY3" fmla="*/ 291097 h 498317"/>
                  <a:gd name="connsiteX4" fmla="*/ 0 w 546557"/>
                  <a:gd name="connsiteY4" fmla="*/ 26314 h 498317"/>
                  <a:gd name="connsiteX0" fmla="*/ 0 w 546557"/>
                  <a:gd name="connsiteY0" fmla="*/ 26314 h 291097"/>
                  <a:gd name="connsiteX1" fmla="*/ 546557 w 546557"/>
                  <a:gd name="connsiteY1" fmla="*/ 0 h 291097"/>
                  <a:gd name="connsiteX2" fmla="*/ 249980 w 546557"/>
                  <a:gd name="connsiteY2" fmla="*/ 291097 h 291097"/>
                  <a:gd name="connsiteX3" fmla="*/ 0 w 546557"/>
                  <a:gd name="connsiteY3" fmla="*/ 26314 h 291097"/>
                  <a:gd name="connsiteX0" fmla="*/ 0 w 549846"/>
                  <a:gd name="connsiteY0" fmla="*/ 6578 h 271361"/>
                  <a:gd name="connsiteX1" fmla="*/ 549846 w 549846"/>
                  <a:gd name="connsiteY1" fmla="*/ 0 h 271361"/>
                  <a:gd name="connsiteX2" fmla="*/ 249980 w 549846"/>
                  <a:gd name="connsiteY2" fmla="*/ 271361 h 271361"/>
                  <a:gd name="connsiteX3" fmla="*/ 0 w 549846"/>
                  <a:gd name="connsiteY3" fmla="*/ 6578 h 271361"/>
                  <a:gd name="connsiteX0" fmla="*/ 0 w 556424"/>
                  <a:gd name="connsiteY0" fmla="*/ 0 h 271361"/>
                  <a:gd name="connsiteX1" fmla="*/ 556424 w 556424"/>
                  <a:gd name="connsiteY1" fmla="*/ 0 h 271361"/>
                  <a:gd name="connsiteX2" fmla="*/ 256558 w 556424"/>
                  <a:gd name="connsiteY2" fmla="*/ 271361 h 271361"/>
                  <a:gd name="connsiteX3" fmla="*/ 0 w 556424"/>
                  <a:gd name="connsiteY3" fmla="*/ 0 h 271361"/>
                  <a:gd name="connsiteX0" fmla="*/ 0 w 556424"/>
                  <a:gd name="connsiteY0" fmla="*/ 0 h 284518"/>
                  <a:gd name="connsiteX1" fmla="*/ 556424 w 556424"/>
                  <a:gd name="connsiteY1" fmla="*/ 0 h 284518"/>
                  <a:gd name="connsiteX2" fmla="*/ 263136 w 556424"/>
                  <a:gd name="connsiteY2" fmla="*/ 284518 h 284518"/>
                  <a:gd name="connsiteX3" fmla="*/ 0 w 556424"/>
                  <a:gd name="connsiteY3" fmla="*/ 0 h 284518"/>
                  <a:gd name="connsiteX0" fmla="*/ 0 w 556424"/>
                  <a:gd name="connsiteY0" fmla="*/ 0 h 291096"/>
                  <a:gd name="connsiteX1" fmla="*/ 556424 w 556424"/>
                  <a:gd name="connsiteY1" fmla="*/ 0 h 291096"/>
                  <a:gd name="connsiteX2" fmla="*/ 263136 w 556424"/>
                  <a:gd name="connsiteY2" fmla="*/ 291096 h 291096"/>
                  <a:gd name="connsiteX3" fmla="*/ 0 w 556424"/>
                  <a:gd name="connsiteY3" fmla="*/ 0 h 291096"/>
                  <a:gd name="connsiteX0" fmla="*/ 0 w 556424"/>
                  <a:gd name="connsiteY0" fmla="*/ 3290 h 291096"/>
                  <a:gd name="connsiteX1" fmla="*/ 556424 w 556424"/>
                  <a:gd name="connsiteY1" fmla="*/ 0 h 291096"/>
                  <a:gd name="connsiteX2" fmla="*/ 263136 w 556424"/>
                  <a:gd name="connsiteY2" fmla="*/ 291096 h 291096"/>
                  <a:gd name="connsiteX3" fmla="*/ 0 w 556424"/>
                  <a:gd name="connsiteY3" fmla="*/ 3290 h 291096"/>
                  <a:gd name="connsiteX0" fmla="*/ 0 w 566292"/>
                  <a:gd name="connsiteY0" fmla="*/ 3290 h 291096"/>
                  <a:gd name="connsiteX1" fmla="*/ 566292 w 566292"/>
                  <a:gd name="connsiteY1" fmla="*/ 0 h 291096"/>
                  <a:gd name="connsiteX2" fmla="*/ 263136 w 566292"/>
                  <a:gd name="connsiteY2" fmla="*/ 291096 h 291096"/>
                  <a:gd name="connsiteX3" fmla="*/ 0 w 566292"/>
                  <a:gd name="connsiteY3" fmla="*/ 3290 h 291096"/>
                  <a:gd name="connsiteX0" fmla="*/ 0 w 566292"/>
                  <a:gd name="connsiteY0" fmla="*/ 3290 h 300964"/>
                  <a:gd name="connsiteX1" fmla="*/ 566292 w 566292"/>
                  <a:gd name="connsiteY1" fmla="*/ 0 h 300964"/>
                  <a:gd name="connsiteX2" fmla="*/ 263136 w 566292"/>
                  <a:gd name="connsiteY2" fmla="*/ 300964 h 300964"/>
                  <a:gd name="connsiteX3" fmla="*/ 0 w 566292"/>
                  <a:gd name="connsiteY3" fmla="*/ 3290 h 300964"/>
                  <a:gd name="connsiteX0" fmla="*/ 0 w 572871"/>
                  <a:gd name="connsiteY0" fmla="*/ 6580 h 300964"/>
                  <a:gd name="connsiteX1" fmla="*/ 572871 w 572871"/>
                  <a:gd name="connsiteY1" fmla="*/ 0 h 300964"/>
                  <a:gd name="connsiteX2" fmla="*/ 269715 w 572871"/>
                  <a:gd name="connsiteY2" fmla="*/ 300964 h 300964"/>
                  <a:gd name="connsiteX3" fmla="*/ 0 w 572871"/>
                  <a:gd name="connsiteY3" fmla="*/ 6580 h 300964"/>
                  <a:gd name="connsiteX0" fmla="*/ 0 w 569582"/>
                  <a:gd name="connsiteY0" fmla="*/ 1 h 294385"/>
                  <a:gd name="connsiteX1" fmla="*/ 569582 w 569582"/>
                  <a:gd name="connsiteY1" fmla="*/ 0 h 294385"/>
                  <a:gd name="connsiteX2" fmla="*/ 269715 w 569582"/>
                  <a:gd name="connsiteY2" fmla="*/ 294385 h 294385"/>
                  <a:gd name="connsiteX3" fmla="*/ 0 w 569582"/>
                  <a:gd name="connsiteY3" fmla="*/ 1 h 294385"/>
                  <a:gd name="connsiteX0" fmla="*/ 0 w 569582"/>
                  <a:gd name="connsiteY0" fmla="*/ 1 h 294385"/>
                  <a:gd name="connsiteX1" fmla="*/ 569582 w 569582"/>
                  <a:gd name="connsiteY1" fmla="*/ 0 h 294385"/>
                  <a:gd name="connsiteX2" fmla="*/ 279583 w 569582"/>
                  <a:gd name="connsiteY2" fmla="*/ 294385 h 294385"/>
                  <a:gd name="connsiteX3" fmla="*/ 0 w 569582"/>
                  <a:gd name="connsiteY3" fmla="*/ 1 h 294385"/>
                  <a:gd name="connsiteX0" fmla="*/ 0 w 585302"/>
                  <a:gd name="connsiteY0" fmla="*/ 1 h 294385"/>
                  <a:gd name="connsiteX1" fmla="*/ 585302 w 585302"/>
                  <a:gd name="connsiteY1" fmla="*/ 0 h 294385"/>
                  <a:gd name="connsiteX2" fmla="*/ 295303 w 585302"/>
                  <a:gd name="connsiteY2" fmla="*/ 294385 h 294385"/>
                  <a:gd name="connsiteX3" fmla="*/ 0 w 585302"/>
                  <a:gd name="connsiteY3" fmla="*/ 1 h 294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5302" h="294385">
                    <a:moveTo>
                      <a:pt x="0" y="1"/>
                    </a:moveTo>
                    <a:lnTo>
                      <a:pt x="585302" y="0"/>
                    </a:lnTo>
                    <a:lnTo>
                      <a:pt x="295303" y="294385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920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4" name="Rectangle 3"/>
              <p:cNvSpPr/>
              <p:nvPr/>
            </p:nvSpPr>
            <p:spPr>
              <a:xfrm rot="16200000">
                <a:off x="5018459" y="2334075"/>
                <a:ext cx="408414" cy="205575"/>
              </a:xfrm>
              <a:prstGeom prst="triangle">
                <a:avLst/>
              </a:prstGeom>
              <a:solidFill>
                <a:srgbClr val="FF920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5" name="Rectangle 3"/>
              <p:cNvSpPr/>
              <p:nvPr/>
            </p:nvSpPr>
            <p:spPr>
              <a:xfrm rot="5400000" flipH="1">
                <a:off x="4640324" y="2328169"/>
                <a:ext cx="395263" cy="205575"/>
              </a:xfrm>
              <a:prstGeom prst="triangle">
                <a:avLst/>
              </a:prstGeom>
              <a:solidFill>
                <a:srgbClr val="FF920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6" name="Rectangle 3"/>
              <p:cNvSpPr/>
              <p:nvPr/>
            </p:nvSpPr>
            <p:spPr>
              <a:xfrm flipH="1" flipV="1">
                <a:off x="4744971" y="2451436"/>
                <a:ext cx="569582" cy="195709"/>
              </a:xfrm>
              <a:custGeom>
                <a:avLst/>
                <a:gdLst>
                  <a:gd name="connsiteX0" fmla="*/ 0 w 533400"/>
                  <a:gd name="connsiteY0" fmla="*/ 0 h 498317"/>
                  <a:gd name="connsiteX1" fmla="*/ 533400 w 533400"/>
                  <a:gd name="connsiteY1" fmla="*/ 0 h 498317"/>
                  <a:gd name="connsiteX2" fmla="*/ 533400 w 533400"/>
                  <a:gd name="connsiteY2" fmla="*/ 498317 h 498317"/>
                  <a:gd name="connsiteX3" fmla="*/ 0 w 533400"/>
                  <a:gd name="connsiteY3" fmla="*/ 498317 h 498317"/>
                  <a:gd name="connsiteX4" fmla="*/ 0 w 533400"/>
                  <a:gd name="connsiteY4" fmla="*/ 0 h 498317"/>
                  <a:gd name="connsiteX0" fmla="*/ 78941 w 533400"/>
                  <a:gd name="connsiteY0" fmla="*/ 111833 h 498317"/>
                  <a:gd name="connsiteX1" fmla="*/ 533400 w 533400"/>
                  <a:gd name="connsiteY1" fmla="*/ 0 h 498317"/>
                  <a:gd name="connsiteX2" fmla="*/ 533400 w 533400"/>
                  <a:gd name="connsiteY2" fmla="*/ 498317 h 498317"/>
                  <a:gd name="connsiteX3" fmla="*/ 0 w 533400"/>
                  <a:gd name="connsiteY3" fmla="*/ 498317 h 498317"/>
                  <a:gd name="connsiteX4" fmla="*/ 78941 w 533400"/>
                  <a:gd name="connsiteY4" fmla="*/ 111833 h 498317"/>
                  <a:gd name="connsiteX0" fmla="*/ 0 w 546557"/>
                  <a:gd name="connsiteY0" fmla="*/ 26314 h 498317"/>
                  <a:gd name="connsiteX1" fmla="*/ 546557 w 546557"/>
                  <a:gd name="connsiteY1" fmla="*/ 0 h 498317"/>
                  <a:gd name="connsiteX2" fmla="*/ 546557 w 546557"/>
                  <a:gd name="connsiteY2" fmla="*/ 498317 h 498317"/>
                  <a:gd name="connsiteX3" fmla="*/ 13157 w 546557"/>
                  <a:gd name="connsiteY3" fmla="*/ 498317 h 498317"/>
                  <a:gd name="connsiteX4" fmla="*/ 0 w 546557"/>
                  <a:gd name="connsiteY4" fmla="*/ 26314 h 498317"/>
                  <a:gd name="connsiteX0" fmla="*/ 0 w 546557"/>
                  <a:gd name="connsiteY0" fmla="*/ 26314 h 498317"/>
                  <a:gd name="connsiteX1" fmla="*/ 546557 w 546557"/>
                  <a:gd name="connsiteY1" fmla="*/ 0 h 498317"/>
                  <a:gd name="connsiteX2" fmla="*/ 546557 w 546557"/>
                  <a:gd name="connsiteY2" fmla="*/ 498317 h 498317"/>
                  <a:gd name="connsiteX3" fmla="*/ 249980 w 546557"/>
                  <a:gd name="connsiteY3" fmla="*/ 291097 h 498317"/>
                  <a:gd name="connsiteX4" fmla="*/ 0 w 546557"/>
                  <a:gd name="connsiteY4" fmla="*/ 26314 h 498317"/>
                  <a:gd name="connsiteX0" fmla="*/ 0 w 546557"/>
                  <a:gd name="connsiteY0" fmla="*/ 26314 h 291097"/>
                  <a:gd name="connsiteX1" fmla="*/ 546557 w 546557"/>
                  <a:gd name="connsiteY1" fmla="*/ 0 h 291097"/>
                  <a:gd name="connsiteX2" fmla="*/ 249980 w 546557"/>
                  <a:gd name="connsiteY2" fmla="*/ 291097 h 291097"/>
                  <a:gd name="connsiteX3" fmla="*/ 0 w 546557"/>
                  <a:gd name="connsiteY3" fmla="*/ 26314 h 291097"/>
                  <a:gd name="connsiteX0" fmla="*/ 0 w 549846"/>
                  <a:gd name="connsiteY0" fmla="*/ 6578 h 271361"/>
                  <a:gd name="connsiteX1" fmla="*/ 549846 w 549846"/>
                  <a:gd name="connsiteY1" fmla="*/ 0 h 271361"/>
                  <a:gd name="connsiteX2" fmla="*/ 249980 w 549846"/>
                  <a:gd name="connsiteY2" fmla="*/ 271361 h 271361"/>
                  <a:gd name="connsiteX3" fmla="*/ 0 w 549846"/>
                  <a:gd name="connsiteY3" fmla="*/ 6578 h 271361"/>
                  <a:gd name="connsiteX0" fmla="*/ 0 w 556424"/>
                  <a:gd name="connsiteY0" fmla="*/ 0 h 271361"/>
                  <a:gd name="connsiteX1" fmla="*/ 556424 w 556424"/>
                  <a:gd name="connsiteY1" fmla="*/ 0 h 271361"/>
                  <a:gd name="connsiteX2" fmla="*/ 256558 w 556424"/>
                  <a:gd name="connsiteY2" fmla="*/ 271361 h 271361"/>
                  <a:gd name="connsiteX3" fmla="*/ 0 w 556424"/>
                  <a:gd name="connsiteY3" fmla="*/ 0 h 271361"/>
                  <a:gd name="connsiteX0" fmla="*/ 0 w 556424"/>
                  <a:gd name="connsiteY0" fmla="*/ 0 h 284518"/>
                  <a:gd name="connsiteX1" fmla="*/ 556424 w 556424"/>
                  <a:gd name="connsiteY1" fmla="*/ 0 h 284518"/>
                  <a:gd name="connsiteX2" fmla="*/ 263136 w 556424"/>
                  <a:gd name="connsiteY2" fmla="*/ 284518 h 284518"/>
                  <a:gd name="connsiteX3" fmla="*/ 0 w 556424"/>
                  <a:gd name="connsiteY3" fmla="*/ 0 h 284518"/>
                  <a:gd name="connsiteX0" fmla="*/ 0 w 556424"/>
                  <a:gd name="connsiteY0" fmla="*/ 0 h 291096"/>
                  <a:gd name="connsiteX1" fmla="*/ 556424 w 556424"/>
                  <a:gd name="connsiteY1" fmla="*/ 0 h 291096"/>
                  <a:gd name="connsiteX2" fmla="*/ 263136 w 556424"/>
                  <a:gd name="connsiteY2" fmla="*/ 291096 h 291096"/>
                  <a:gd name="connsiteX3" fmla="*/ 0 w 556424"/>
                  <a:gd name="connsiteY3" fmla="*/ 0 h 291096"/>
                  <a:gd name="connsiteX0" fmla="*/ 0 w 556424"/>
                  <a:gd name="connsiteY0" fmla="*/ 3290 h 291096"/>
                  <a:gd name="connsiteX1" fmla="*/ 556424 w 556424"/>
                  <a:gd name="connsiteY1" fmla="*/ 0 h 291096"/>
                  <a:gd name="connsiteX2" fmla="*/ 263136 w 556424"/>
                  <a:gd name="connsiteY2" fmla="*/ 291096 h 291096"/>
                  <a:gd name="connsiteX3" fmla="*/ 0 w 556424"/>
                  <a:gd name="connsiteY3" fmla="*/ 3290 h 291096"/>
                  <a:gd name="connsiteX0" fmla="*/ 0 w 566292"/>
                  <a:gd name="connsiteY0" fmla="*/ 3290 h 291096"/>
                  <a:gd name="connsiteX1" fmla="*/ 566292 w 566292"/>
                  <a:gd name="connsiteY1" fmla="*/ 0 h 291096"/>
                  <a:gd name="connsiteX2" fmla="*/ 263136 w 566292"/>
                  <a:gd name="connsiteY2" fmla="*/ 291096 h 291096"/>
                  <a:gd name="connsiteX3" fmla="*/ 0 w 566292"/>
                  <a:gd name="connsiteY3" fmla="*/ 3290 h 291096"/>
                  <a:gd name="connsiteX0" fmla="*/ 0 w 566292"/>
                  <a:gd name="connsiteY0" fmla="*/ 3290 h 300964"/>
                  <a:gd name="connsiteX1" fmla="*/ 566292 w 566292"/>
                  <a:gd name="connsiteY1" fmla="*/ 0 h 300964"/>
                  <a:gd name="connsiteX2" fmla="*/ 263136 w 566292"/>
                  <a:gd name="connsiteY2" fmla="*/ 300964 h 300964"/>
                  <a:gd name="connsiteX3" fmla="*/ 0 w 566292"/>
                  <a:gd name="connsiteY3" fmla="*/ 3290 h 300964"/>
                  <a:gd name="connsiteX0" fmla="*/ 0 w 572871"/>
                  <a:gd name="connsiteY0" fmla="*/ 6580 h 300964"/>
                  <a:gd name="connsiteX1" fmla="*/ 572871 w 572871"/>
                  <a:gd name="connsiteY1" fmla="*/ 0 h 300964"/>
                  <a:gd name="connsiteX2" fmla="*/ 269715 w 572871"/>
                  <a:gd name="connsiteY2" fmla="*/ 300964 h 300964"/>
                  <a:gd name="connsiteX3" fmla="*/ 0 w 572871"/>
                  <a:gd name="connsiteY3" fmla="*/ 6580 h 300964"/>
                  <a:gd name="connsiteX0" fmla="*/ 0 w 569582"/>
                  <a:gd name="connsiteY0" fmla="*/ 1 h 294385"/>
                  <a:gd name="connsiteX1" fmla="*/ 569582 w 569582"/>
                  <a:gd name="connsiteY1" fmla="*/ 0 h 294385"/>
                  <a:gd name="connsiteX2" fmla="*/ 269715 w 569582"/>
                  <a:gd name="connsiteY2" fmla="*/ 294385 h 294385"/>
                  <a:gd name="connsiteX3" fmla="*/ 0 w 569582"/>
                  <a:gd name="connsiteY3" fmla="*/ 1 h 294385"/>
                  <a:gd name="connsiteX0" fmla="*/ 0 w 569582"/>
                  <a:gd name="connsiteY0" fmla="*/ 1 h 294385"/>
                  <a:gd name="connsiteX1" fmla="*/ 569582 w 569582"/>
                  <a:gd name="connsiteY1" fmla="*/ 0 h 294385"/>
                  <a:gd name="connsiteX2" fmla="*/ 279583 w 569582"/>
                  <a:gd name="connsiteY2" fmla="*/ 294385 h 294385"/>
                  <a:gd name="connsiteX3" fmla="*/ 0 w 569582"/>
                  <a:gd name="connsiteY3" fmla="*/ 1 h 294385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0 w 569582"/>
                  <a:gd name="connsiteY3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185292 w 569582"/>
                  <a:gd name="connsiteY3" fmla="*/ 110182 h 195709"/>
                  <a:gd name="connsiteX4" fmla="*/ 0 w 569582"/>
                  <a:gd name="connsiteY4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205028 w 569582"/>
                  <a:gd name="connsiteY3" fmla="*/ 192412 h 195709"/>
                  <a:gd name="connsiteX4" fmla="*/ 0 w 569582"/>
                  <a:gd name="connsiteY4" fmla="*/ 1 h 195709"/>
                  <a:gd name="connsiteX0" fmla="*/ 0 w 569582"/>
                  <a:gd name="connsiteY0" fmla="*/ 1 h 198990"/>
                  <a:gd name="connsiteX1" fmla="*/ 569582 w 569582"/>
                  <a:gd name="connsiteY1" fmla="*/ 0 h 198990"/>
                  <a:gd name="connsiteX2" fmla="*/ 361813 w 569582"/>
                  <a:gd name="connsiteY2" fmla="*/ 195709 h 198990"/>
                  <a:gd name="connsiteX3" fmla="*/ 287257 w 569582"/>
                  <a:gd name="connsiteY3" fmla="*/ 198990 h 198990"/>
                  <a:gd name="connsiteX4" fmla="*/ 205028 w 569582"/>
                  <a:gd name="connsiteY4" fmla="*/ 192412 h 198990"/>
                  <a:gd name="connsiteX5" fmla="*/ 0 w 569582"/>
                  <a:gd name="connsiteY5" fmla="*/ 1 h 198990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05028 w 569582"/>
                  <a:gd name="connsiteY4" fmla="*/ 192412 h 195709"/>
                  <a:gd name="connsiteX5" fmla="*/ 0 w 569582"/>
                  <a:gd name="connsiteY5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05028 w 569582"/>
                  <a:gd name="connsiteY4" fmla="*/ 192412 h 195709"/>
                  <a:gd name="connsiteX5" fmla="*/ 0 w 569582"/>
                  <a:gd name="connsiteY5" fmla="*/ 1 h 195709"/>
                  <a:gd name="connsiteX0" fmla="*/ 0 w 569582"/>
                  <a:gd name="connsiteY0" fmla="*/ 1 h 197295"/>
                  <a:gd name="connsiteX1" fmla="*/ 569582 w 569582"/>
                  <a:gd name="connsiteY1" fmla="*/ 0 h 197295"/>
                  <a:gd name="connsiteX2" fmla="*/ 361813 w 569582"/>
                  <a:gd name="connsiteY2" fmla="*/ 195709 h 197295"/>
                  <a:gd name="connsiteX3" fmla="*/ 310282 w 569582"/>
                  <a:gd name="connsiteY3" fmla="*/ 139785 h 197295"/>
                  <a:gd name="connsiteX4" fmla="*/ 270811 w 569582"/>
                  <a:gd name="connsiteY4" fmla="*/ 139785 h 197295"/>
                  <a:gd name="connsiteX5" fmla="*/ 205028 w 569582"/>
                  <a:gd name="connsiteY5" fmla="*/ 192412 h 197295"/>
                  <a:gd name="connsiteX6" fmla="*/ 0 w 569582"/>
                  <a:gd name="connsiteY6" fmla="*/ 1 h 197295"/>
                  <a:gd name="connsiteX0" fmla="*/ 0 w 569582"/>
                  <a:gd name="connsiteY0" fmla="*/ 1 h 196634"/>
                  <a:gd name="connsiteX1" fmla="*/ 569582 w 569582"/>
                  <a:gd name="connsiteY1" fmla="*/ 0 h 196634"/>
                  <a:gd name="connsiteX2" fmla="*/ 361813 w 569582"/>
                  <a:gd name="connsiteY2" fmla="*/ 195709 h 196634"/>
                  <a:gd name="connsiteX3" fmla="*/ 310282 w 569582"/>
                  <a:gd name="connsiteY3" fmla="*/ 139785 h 196634"/>
                  <a:gd name="connsiteX4" fmla="*/ 254364 w 569582"/>
                  <a:gd name="connsiteY4" fmla="*/ 126628 h 196634"/>
                  <a:gd name="connsiteX5" fmla="*/ 205028 w 569582"/>
                  <a:gd name="connsiteY5" fmla="*/ 192412 h 196634"/>
                  <a:gd name="connsiteX6" fmla="*/ 0 w 569582"/>
                  <a:gd name="connsiteY6" fmla="*/ 1 h 196634"/>
                  <a:gd name="connsiteX0" fmla="*/ 0 w 569582"/>
                  <a:gd name="connsiteY0" fmla="*/ 1 h 196501"/>
                  <a:gd name="connsiteX1" fmla="*/ 569582 w 569582"/>
                  <a:gd name="connsiteY1" fmla="*/ 0 h 196501"/>
                  <a:gd name="connsiteX2" fmla="*/ 361813 w 569582"/>
                  <a:gd name="connsiteY2" fmla="*/ 195709 h 196501"/>
                  <a:gd name="connsiteX3" fmla="*/ 310282 w 569582"/>
                  <a:gd name="connsiteY3" fmla="*/ 139785 h 196501"/>
                  <a:gd name="connsiteX4" fmla="*/ 254364 w 569582"/>
                  <a:gd name="connsiteY4" fmla="*/ 126628 h 196501"/>
                  <a:gd name="connsiteX5" fmla="*/ 205028 w 569582"/>
                  <a:gd name="connsiteY5" fmla="*/ 192412 h 196501"/>
                  <a:gd name="connsiteX6" fmla="*/ 0 w 569582"/>
                  <a:gd name="connsiteY6" fmla="*/ 1 h 196501"/>
                  <a:gd name="connsiteX0" fmla="*/ 0 w 569582"/>
                  <a:gd name="connsiteY0" fmla="*/ 1 h 196948"/>
                  <a:gd name="connsiteX1" fmla="*/ 569582 w 569582"/>
                  <a:gd name="connsiteY1" fmla="*/ 0 h 196948"/>
                  <a:gd name="connsiteX2" fmla="*/ 361813 w 569582"/>
                  <a:gd name="connsiteY2" fmla="*/ 195709 h 196948"/>
                  <a:gd name="connsiteX3" fmla="*/ 310282 w 569582"/>
                  <a:gd name="connsiteY3" fmla="*/ 139785 h 196948"/>
                  <a:gd name="connsiteX4" fmla="*/ 254364 w 569582"/>
                  <a:gd name="connsiteY4" fmla="*/ 136495 h 196948"/>
                  <a:gd name="connsiteX5" fmla="*/ 205028 w 569582"/>
                  <a:gd name="connsiteY5" fmla="*/ 192412 h 196948"/>
                  <a:gd name="connsiteX6" fmla="*/ 0 w 569582"/>
                  <a:gd name="connsiteY6" fmla="*/ 1 h 196948"/>
                  <a:gd name="connsiteX0" fmla="*/ 0 w 569582"/>
                  <a:gd name="connsiteY0" fmla="*/ 1 h 196948"/>
                  <a:gd name="connsiteX1" fmla="*/ 569582 w 569582"/>
                  <a:gd name="connsiteY1" fmla="*/ 0 h 196948"/>
                  <a:gd name="connsiteX2" fmla="*/ 361813 w 569582"/>
                  <a:gd name="connsiteY2" fmla="*/ 195709 h 196948"/>
                  <a:gd name="connsiteX3" fmla="*/ 310282 w 569582"/>
                  <a:gd name="connsiteY3" fmla="*/ 139785 h 196948"/>
                  <a:gd name="connsiteX4" fmla="*/ 254364 w 569582"/>
                  <a:gd name="connsiteY4" fmla="*/ 136495 h 196948"/>
                  <a:gd name="connsiteX5" fmla="*/ 205028 w 569582"/>
                  <a:gd name="connsiteY5" fmla="*/ 192412 h 196948"/>
                  <a:gd name="connsiteX6" fmla="*/ 0 w 569582"/>
                  <a:gd name="connsiteY6" fmla="*/ 1 h 196948"/>
                  <a:gd name="connsiteX0" fmla="*/ 0 w 569582"/>
                  <a:gd name="connsiteY0" fmla="*/ 1 h 196948"/>
                  <a:gd name="connsiteX1" fmla="*/ 569582 w 569582"/>
                  <a:gd name="connsiteY1" fmla="*/ 0 h 196948"/>
                  <a:gd name="connsiteX2" fmla="*/ 361813 w 569582"/>
                  <a:gd name="connsiteY2" fmla="*/ 195709 h 196948"/>
                  <a:gd name="connsiteX3" fmla="*/ 310282 w 569582"/>
                  <a:gd name="connsiteY3" fmla="*/ 139785 h 196948"/>
                  <a:gd name="connsiteX4" fmla="*/ 254364 w 569582"/>
                  <a:gd name="connsiteY4" fmla="*/ 136495 h 196948"/>
                  <a:gd name="connsiteX5" fmla="*/ 205028 w 569582"/>
                  <a:gd name="connsiteY5" fmla="*/ 192412 h 196948"/>
                  <a:gd name="connsiteX6" fmla="*/ 0 w 569582"/>
                  <a:gd name="connsiteY6" fmla="*/ 1 h 196948"/>
                  <a:gd name="connsiteX0" fmla="*/ 0 w 569582"/>
                  <a:gd name="connsiteY0" fmla="*/ 1 h 196948"/>
                  <a:gd name="connsiteX1" fmla="*/ 569582 w 569582"/>
                  <a:gd name="connsiteY1" fmla="*/ 0 h 196948"/>
                  <a:gd name="connsiteX2" fmla="*/ 361813 w 569582"/>
                  <a:gd name="connsiteY2" fmla="*/ 195709 h 196948"/>
                  <a:gd name="connsiteX3" fmla="*/ 310282 w 569582"/>
                  <a:gd name="connsiteY3" fmla="*/ 139785 h 196948"/>
                  <a:gd name="connsiteX4" fmla="*/ 254364 w 569582"/>
                  <a:gd name="connsiteY4" fmla="*/ 136495 h 196948"/>
                  <a:gd name="connsiteX5" fmla="*/ 205028 w 569582"/>
                  <a:gd name="connsiteY5" fmla="*/ 192412 h 196948"/>
                  <a:gd name="connsiteX6" fmla="*/ 0 w 569582"/>
                  <a:gd name="connsiteY6" fmla="*/ 1 h 196948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54364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54364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54364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54364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54364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  <a:gd name="connsiteX0" fmla="*/ 0 w 569582"/>
                  <a:gd name="connsiteY0" fmla="*/ 1 h 195709"/>
                  <a:gd name="connsiteX1" fmla="*/ 569582 w 569582"/>
                  <a:gd name="connsiteY1" fmla="*/ 0 h 195709"/>
                  <a:gd name="connsiteX2" fmla="*/ 361813 w 569582"/>
                  <a:gd name="connsiteY2" fmla="*/ 195709 h 195709"/>
                  <a:gd name="connsiteX3" fmla="*/ 310282 w 569582"/>
                  <a:gd name="connsiteY3" fmla="*/ 139785 h 195709"/>
                  <a:gd name="connsiteX4" fmla="*/ 264232 w 569582"/>
                  <a:gd name="connsiteY4" fmla="*/ 136495 h 195709"/>
                  <a:gd name="connsiteX5" fmla="*/ 205028 w 569582"/>
                  <a:gd name="connsiteY5" fmla="*/ 192412 h 195709"/>
                  <a:gd name="connsiteX6" fmla="*/ 0 w 569582"/>
                  <a:gd name="connsiteY6" fmla="*/ 1 h 195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9582" h="195709">
                    <a:moveTo>
                      <a:pt x="0" y="1"/>
                    </a:moveTo>
                    <a:lnTo>
                      <a:pt x="569582" y="0"/>
                    </a:lnTo>
                    <a:lnTo>
                      <a:pt x="361813" y="195709"/>
                    </a:lnTo>
                    <a:lnTo>
                      <a:pt x="310282" y="139785"/>
                    </a:lnTo>
                    <a:cubicBezTo>
                      <a:pt x="295115" y="130464"/>
                      <a:pt x="292191" y="138140"/>
                      <a:pt x="264232" y="136495"/>
                    </a:cubicBezTo>
                    <a:cubicBezTo>
                      <a:pt x="249980" y="148555"/>
                      <a:pt x="223849" y="182817"/>
                      <a:pt x="205028" y="192412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920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>
              <a:off x="1475510" y="2873845"/>
              <a:ext cx="71628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>
              <a:off x="1494408" y="3996062"/>
              <a:ext cx="71628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>
            <a:xfrm>
              <a:off x="1497265" y="5118280"/>
              <a:ext cx="71628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</p:cxnSp>
      </p:grpSp>
      <p:sp>
        <p:nvSpPr>
          <p:cNvPr id="29" name="TextBox 28"/>
          <p:cNvSpPr txBox="1"/>
          <p:nvPr/>
        </p:nvSpPr>
        <p:spPr>
          <a:xfrm>
            <a:off x="17703" y="332071"/>
            <a:ext cx="223651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7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-60000">
            <a:off x="1283416" y="719183"/>
            <a:ext cx="162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-300000">
            <a:off x="1645821" y="1365779"/>
            <a:ext cx="104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Shareholder Meeting 2014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80000">
            <a:off x="6264991" y="739316"/>
            <a:ext cx="162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80000">
            <a:off x="6557905" y="1444726"/>
            <a:ext cx="1040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Shareholder Meeting 2014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-60000">
            <a:off x="3749126" y="1648644"/>
            <a:ext cx="16211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Conference</a:t>
            </a:r>
            <a:endParaRPr lang="en-US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1916" y="5196374"/>
            <a:ext cx="3660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gradFill flip="none" rotWithShape="1">
                  <a:gsLst>
                    <a:gs pos="93000">
                      <a:schemeClr val="bg1"/>
                    </a:gs>
                    <a:gs pos="48000">
                      <a:srgbClr val="FFFF00"/>
                    </a:gs>
                    <a:gs pos="0">
                      <a:srgbClr val="B08200"/>
                    </a:gs>
                  </a:gsLst>
                  <a:lin ang="16200000" scaled="1"/>
                  <a:tileRect/>
                </a:gradFill>
                <a:effectLst>
                  <a:reflection stA="24000" endPos="36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5400" b="1" dirty="0">
              <a:gradFill flip="none" rotWithShape="1">
                <a:gsLst>
                  <a:gs pos="93000">
                    <a:schemeClr val="bg1"/>
                  </a:gs>
                  <a:gs pos="48000">
                    <a:srgbClr val="FFFF00"/>
                  </a:gs>
                  <a:gs pos="0">
                    <a:srgbClr val="B08200"/>
                  </a:gs>
                </a:gsLst>
                <a:lin ang="16200000" scaled="1"/>
                <a:tileRect/>
              </a:gradFill>
              <a:effectLst>
                <a:reflection stA="24000" endPos="360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50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33533" y="1465804"/>
            <a:ext cx="7891018" cy="5335523"/>
            <a:chOff x="733533" y="1465804"/>
            <a:chExt cx="7891018" cy="5335523"/>
          </a:xfrm>
        </p:grpSpPr>
        <p:grpSp>
          <p:nvGrpSpPr>
            <p:cNvPr id="18" name="Group 17"/>
            <p:cNvGrpSpPr/>
            <p:nvPr/>
          </p:nvGrpSpPr>
          <p:grpSpPr>
            <a:xfrm>
              <a:off x="969419" y="1905119"/>
              <a:ext cx="7641484" cy="4896208"/>
              <a:chOff x="969419" y="1905119"/>
              <a:chExt cx="7641484" cy="489620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" name="Group 15"/>
              <p:cNvGrpSpPr/>
              <p:nvPr/>
            </p:nvGrpSpPr>
            <p:grpSpPr>
              <a:xfrm>
                <a:off x="1016991" y="2651579"/>
                <a:ext cx="6386871" cy="3979822"/>
                <a:chOff x="1016991" y="2651579"/>
                <a:chExt cx="6386871" cy="3979822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1016991" y="2651579"/>
                  <a:ext cx="697025" cy="594950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1900047" y="3488408"/>
                  <a:ext cx="697025" cy="594950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2783104" y="4325237"/>
                  <a:ext cx="697025" cy="594949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3622158" y="5205605"/>
                  <a:ext cx="741026" cy="632507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>
                  <a:off x="4505216" y="5998894"/>
                  <a:ext cx="741027" cy="632507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3174611" y="2651579"/>
                  <a:ext cx="697025" cy="594950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4057668" y="3488408"/>
                  <a:ext cx="697025" cy="594950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4940724" y="4325237"/>
                  <a:ext cx="697025" cy="594949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5823780" y="5162066"/>
                  <a:ext cx="697025" cy="594949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6706837" y="5998894"/>
                  <a:ext cx="697025" cy="594949"/>
                </a:xfrm>
                <a:custGeom>
                  <a:avLst/>
                  <a:gdLst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160544 w 623928"/>
                    <a:gd name="connsiteY9" fmla="*/ 481542 h 532557"/>
                    <a:gd name="connsiteX10" fmla="*/ 0 w 623928"/>
                    <a:gd name="connsiteY10" fmla="*/ 481542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160544 w 623928"/>
                    <a:gd name="connsiteY8" fmla="*/ 480420 h 532557"/>
                    <a:gd name="connsiteX9" fmla="*/ 0 w 623928"/>
                    <a:gd name="connsiteY9" fmla="*/ 481542 h 532557"/>
                    <a:gd name="connsiteX10" fmla="*/ 0 w 623928"/>
                    <a:gd name="connsiteY10" fmla="*/ 0 h 532557"/>
                    <a:gd name="connsiteX0" fmla="*/ 0 w 623928"/>
                    <a:gd name="connsiteY0" fmla="*/ 0 h 532557"/>
                    <a:gd name="connsiteX1" fmla="*/ 160544 w 623928"/>
                    <a:gd name="connsiteY1" fmla="*/ 0 h 532557"/>
                    <a:gd name="connsiteX2" fmla="*/ 160544 w 623928"/>
                    <a:gd name="connsiteY2" fmla="*/ 328020 h 532557"/>
                    <a:gd name="connsiteX3" fmla="*/ 451476 w 623928"/>
                    <a:gd name="connsiteY3" fmla="*/ 328020 h 532557"/>
                    <a:gd name="connsiteX4" fmla="*/ 451476 w 623928"/>
                    <a:gd name="connsiteY4" fmla="*/ 275883 h 532557"/>
                    <a:gd name="connsiteX5" fmla="*/ 623928 w 623928"/>
                    <a:gd name="connsiteY5" fmla="*/ 404220 h 532557"/>
                    <a:gd name="connsiteX6" fmla="*/ 451476 w 623928"/>
                    <a:gd name="connsiteY6" fmla="*/ 532557 h 532557"/>
                    <a:gd name="connsiteX7" fmla="*/ 451476 w 623928"/>
                    <a:gd name="connsiteY7" fmla="*/ 480420 h 532557"/>
                    <a:gd name="connsiteX8" fmla="*/ 0 w 623928"/>
                    <a:gd name="connsiteY8" fmla="*/ 481542 h 532557"/>
                    <a:gd name="connsiteX9" fmla="*/ 0 w 623928"/>
                    <a:gd name="connsiteY9" fmla="*/ 0 h 532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3928" h="532557">
                      <a:moveTo>
                        <a:pt x="0" y="0"/>
                      </a:moveTo>
                      <a:lnTo>
                        <a:pt x="160544" y="0"/>
                      </a:lnTo>
                      <a:lnTo>
                        <a:pt x="160544" y="328020"/>
                      </a:lnTo>
                      <a:lnTo>
                        <a:pt x="451476" y="328020"/>
                      </a:lnTo>
                      <a:lnTo>
                        <a:pt x="451476" y="275883"/>
                      </a:lnTo>
                      <a:lnTo>
                        <a:pt x="623928" y="404220"/>
                      </a:lnTo>
                      <a:lnTo>
                        <a:pt x="451476" y="532557"/>
                      </a:lnTo>
                      <a:lnTo>
                        <a:pt x="451476" y="480420"/>
                      </a:lnTo>
                      <a:lnTo>
                        <a:pt x="0" y="4815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969419" y="1905119"/>
                <a:ext cx="7641484" cy="4896208"/>
                <a:chOff x="969419" y="1905119"/>
                <a:chExt cx="7641484" cy="4896208"/>
              </a:xfrm>
            </p:grpSpPr>
            <p:sp>
              <p:nvSpPr>
                <p:cNvPr id="8" name="Rounded Rectangle 7"/>
                <p:cNvSpPr/>
                <p:nvPr/>
              </p:nvSpPr>
              <p:spPr>
                <a:xfrm>
                  <a:off x="969419" y="1905119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ounded Rectangle 44"/>
                <p:cNvSpPr/>
                <p:nvPr/>
              </p:nvSpPr>
              <p:spPr>
                <a:xfrm>
                  <a:off x="1852730" y="2741948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2731258" y="3578775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3552576" y="4415603"/>
                  <a:ext cx="1141575" cy="758901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4497371" y="5252435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ounded Rectangle 69"/>
                <p:cNvSpPr/>
                <p:nvPr/>
              </p:nvSpPr>
              <p:spPr>
                <a:xfrm>
                  <a:off x="3122765" y="1905119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ounded Rectangle 67"/>
                <p:cNvSpPr/>
                <p:nvPr/>
              </p:nvSpPr>
              <p:spPr>
                <a:xfrm>
                  <a:off x="4005822" y="2741948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ounded Rectangle 65"/>
                <p:cNvSpPr/>
                <p:nvPr/>
              </p:nvSpPr>
              <p:spPr>
                <a:xfrm>
                  <a:off x="4888878" y="3578775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ounded Rectangle 63"/>
                <p:cNvSpPr/>
                <p:nvPr/>
              </p:nvSpPr>
              <p:spPr>
                <a:xfrm>
                  <a:off x="5771934" y="4415607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ounded Rectangle 61"/>
                <p:cNvSpPr/>
                <p:nvPr/>
              </p:nvSpPr>
              <p:spPr>
                <a:xfrm>
                  <a:off x="6654991" y="5252435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ounded Rectangle 71"/>
                <p:cNvSpPr/>
                <p:nvPr/>
              </p:nvSpPr>
              <p:spPr>
                <a:xfrm>
                  <a:off x="5371481" y="6083840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ounded Rectangle 72"/>
                <p:cNvSpPr/>
                <p:nvPr/>
              </p:nvSpPr>
              <p:spPr>
                <a:xfrm>
                  <a:off x="7537113" y="6087489"/>
                  <a:ext cx="1073790" cy="713838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966222" y="2118862"/>
              <a:ext cx="7658329" cy="4464046"/>
              <a:chOff x="966222" y="2118862"/>
              <a:chExt cx="7658329" cy="4464046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3086757" y="2123539"/>
                <a:ext cx="11657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Day 1 Review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3898492" y="2960368"/>
                <a:ext cx="13001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885594" y="3797195"/>
                <a:ext cx="10864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5814407" y="4634027"/>
                <a:ext cx="9888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665582" y="5470855"/>
                <a:ext cx="10642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7523466" y="6305909"/>
                <a:ext cx="110108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468368" y="6302260"/>
                <a:ext cx="8800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551941" y="4656554"/>
                <a:ext cx="114284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726810" y="3797195"/>
                <a:ext cx="11025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808731" y="2960368"/>
                <a:ext cx="11617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66222" y="2118862"/>
                <a:ext cx="10801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Introduction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570948" y="5470855"/>
                <a:ext cx="917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733533" y="1465804"/>
              <a:ext cx="1531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Day 1 Agenda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856371" y="1465804"/>
              <a:ext cx="1531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Day 2 Agenda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7703" y="332071"/>
            <a:ext cx="18774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5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0568" y="2024459"/>
            <a:ext cx="8402864" cy="4474114"/>
            <a:chOff x="260983" y="2434088"/>
            <a:chExt cx="8649886" cy="408726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4" name="Group 3"/>
            <p:cNvGrpSpPr/>
            <p:nvPr/>
          </p:nvGrpSpPr>
          <p:grpSpPr>
            <a:xfrm>
              <a:off x="260983" y="2434088"/>
              <a:ext cx="8649886" cy="4087269"/>
              <a:chOff x="260983" y="2434088"/>
              <a:chExt cx="8649886" cy="4087269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cxnSp>
            <p:nvCxnSpPr>
              <p:cNvPr id="29" name="Straight Arrow Connector 28"/>
              <p:cNvCxnSpPr/>
              <p:nvPr/>
            </p:nvCxnSpPr>
            <p:spPr>
              <a:xfrm flipV="1">
                <a:off x="1062269" y="3177350"/>
                <a:ext cx="2341200" cy="1161737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4582541" y="3177183"/>
                <a:ext cx="2229458" cy="1161904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4186765" y="3170642"/>
                <a:ext cx="761704" cy="1168445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3043469" y="3171512"/>
                <a:ext cx="744664" cy="1046464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2211308" y="4985203"/>
                <a:ext cx="534558" cy="656662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 flipV="1">
                <a:off x="3215666" y="4986957"/>
                <a:ext cx="742203" cy="654908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7269585" y="4986348"/>
                <a:ext cx="650684" cy="724339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V="1">
                <a:off x="6079199" y="4981748"/>
                <a:ext cx="732800" cy="728939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>
                <a:off x="3172265" y="2434088"/>
                <a:ext cx="1594227" cy="732586"/>
              </a:xfrm>
              <a:prstGeom prst="rect">
                <a:avLst/>
              </a:prstGeom>
              <a:gradFill flip="none" rotWithShape="1"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  <a:tileRect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60983" y="4217976"/>
                <a:ext cx="1640870" cy="757550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201263" y="4222860"/>
                <a:ext cx="1636776" cy="757550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132401" y="4221960"/>
                <a:ext cx="1636776" cy="758952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014651" y="4221892"/>
                <a:ext cx="1636776" cy="758952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138470" y="5641865"/>
                <a:ext cx="1817882" cy="879492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3195788" y="5635377"/>
                <a:ext cx="1517904" cy="877824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5326702" y="5638848"/>
                <a:ext cx="1517904" cy="877824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7126210" y="5633728"/>
                <a:ext cx="1784659" cy="877824"/>
              </a:xfrm>
              <a:prstGeom prst="rect">
                <a:avLst/>
              </a:prstGeom>
              <a:gradFill>
                <a:gsLst>
                  <a:gs pos="4000">
                    <a:srgbClr val="EF8D33"/>
                  </a:gs>
                  <a:gs pos="100000">
                    <a:srgbClr val="F4AD6C"/>
                  </a:gs>
                </a:gsLst>
                <a:lin ang="5400000" scaled="1"/>
              </a:gradFill>
              <a:ln w="19050">
                <a:solidFill>
                  <a:srgbClr val="9C510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751227" y="2564877"/>
              <a:ext cx="7597502" cy="3641969"/>
              <a:chOff x="751227" y="2564877"/>
              <a:chExt cx="7597502" cy="3641969"/>
            </a:xfrm>
          </p:grpSpPr>
          <p:sp>
            <p:nvSpPr>
              <p:cNvPr id="88" name="TextBox 87"/>
              <p:cNvSpPr txBox="1"/>
              <p:nvPr/>
            </p:nvSpPr>
            <p:spPr>
              <a:xfrm>
                <a:off x="3116893" y="2564877"/>
                <a:ext cx="1729634" cy="477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Make a 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Profitable Proposal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9" name="Group 88"/>
              <p:cNvGrpSpPr/>
              <p:nvPr/>
            </p:nvGrpSpPr>
            <p:grpSpPr>
              <a:xfrm>
                <a:off x="751227" y="4436787"/>
                <a:ext cx="7597502" cy="1770059"/>
                <a:chOff x="751227" y="4436787"/>
                <a:chExt cx="7597502" cy="1770059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751227" y="4436787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2689460" y="4436787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4620598" y="4445248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6502848" y="4436787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1717220" y="5894468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3624549" y="5894469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5755463" y="5894470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7688348" y="5894472"/>
                  <a:ext cx="660381" cy="3123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Goal</a:t>
                  </a:r>
                </a:p>
              </p:txBody>
            </p:sp>
          </p:grpSp>
        </p:grpSp>
      </p:grpSp>
      <p:sp>
        <p:nvSpPr>
          <p:cNvPr id="42" name="TextBox 41"/>
          <p:cNvSpPr txBox="1"/>
          <p:nvPr/>
        </p:nvSpPr>
        <p:spPr>
          <a:xfrm>
            <a:off x="-17429" y="360253"/>
            <a:ext cx="4349268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and Objectives</a:t>
            </a:r>
          </a:p>
        </p:txBody>
      </p:sp>
    </p:spTree>
    <p:extLst>
      <p:ext uri="{BB962C8B-B14F-4D97-AF65-F5344CB8AC3E}">
        <p14:creationId xmlns:p14="http://schemas.microsoft.com/office/powerpoint/2010/main" val="105056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308915" y="1992934"/>
            <a:ext cx="8559279" cy="4159696"/>
            <a:chOff x="378365" y="1888761"/>
            <a:chExt cx="8559279" cy="4159696"/>
          </a:xfrm>
        </p:grpSpPr>
        <p:grpSp>
          <p:nvGrpSpPr>
            <p:cNvPr id="31" name="Group 30"/>
            <p:cNvGrpSpPr/>
            <p:nvPr/>
          </p:nvGrpSpPr>
          <p:grpSpPr>
            <a:xfrm>
              <a:off x="378365" y="1888761"/>
              <a:ext cx="8559279" cy="4159696"/>
              <a:chOff x="378365" y="1888761"/>
              <a:chExt cx="8559279" cy="4159696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4479462" y="2438346"/>
                <a:ext cx="0" cy="1255515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479462" y="4178463"/>
                <a:ext cx="0" cy="141309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Group 6"/>
              <p:cNvGrpSpPr/>
              <p:nvPr/>
            </p:nvGrpSpPr>
            <p:grpSpPr>
              <a:xfrm>
                <a:off x="5568919" y="2155472"/>
                <a:ext cx="1611857" cy="597923"/>
                <a:chOff x="5568919" y="2155472"/>
                <a:chExt cx="1611857" cy="597923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5568919" y="2155472"/>
                  <a:ext cx="161185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7180776" y="2155472"/>
                  <a:ext cx="0" cy="59792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 flipH="1">
                <a:off x="1706021" y="2155472"/>
                <a:ext cx="1611857" cy="597923"/>
                <a:chOff x="5568919" y="2155472"/>
                <a:chExt cx="1611857" cy="597923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5568919" y="2155472"/>
                  <a:ext cx="161185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180776" y="2155472"/>
                  <a:ext cx="0" cy="59792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/>
              <p:cNvGrpSpPr/>
              <p:nvPr/>
            </p:nvGrpSpPr>
            <p:grpSpPr>
              <a:xfrm>
                <a:off x="3135811" y="4247911"/>
                <a:ext cx="616375" cy="616375"/>
                <a:chOff x="3135811" y="4247911"/>
                <a:chExt cx="616375" cy="616375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740612" y="4247911"/>
                  <a:ext cx="0" cy="61637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3443999" y="4553702"/>
                  <a:ext cx="0" cy="61637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 flipH="1">
                <a:off x="5407582" y="4224993"/>
                <a:ext cx="616375" cy="616375"/>
                <a:chOff x="3135811" y="4247911"/>
                <a:chExt cx="616375" cy="616375"/>
              </a:xfrm>
            </p:grpSpPr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740612" y="4247911"/>
                  <a:ext cx="0" cy="61637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rot="5400000">
                  <a:off x="3443999" y="4553702"/>
                  <a:ext cx="0" cy="61637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8926069" y="3009418"/>
                <a:ext cx="0" cy="27451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8368496" y="3009419"/>
                <a:ext cx="5691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5668604" y="5754549"/>
                <a:ext cx="325746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3088387" y="1888761"/>
                <a:ext cx="2710023" cy="549585"/>
              </a:xfrm>
              <a:prstGeom prst="rect">
                <a:avLst/>
              </a:prstGeom>
              <a:solidFill>
                <a:srgbClr val="FF3B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78365" y="2753395"/>
                <a:ext cx="2710023" cy="549585"/>
              </a:xfrm>
              <a:prstGeom prst="rect">
                <a:avLst/>
              </a:prstGeom>
              <a:solidFill>
                <a:srgbClr val="FF3B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5798411" y="2753395"/>
                <a:ext cx="2710023" cy="549585"/>
              </a:xfrm>
              <a:prstGeom prst="rect">
                <a:avLst/>
              </a:prstGeom>
              <a:solidFill>
                <a:srgbClr val="FF3B3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533132" y="4596366"/>
                <a:ext cx="2710023" cy="549585"/>
              </a:xfrm>
              <a:prstGeom prst="rect">
                <a:avLst/>
              </a:prstGeom>
              <a:solidFill>
                <a:srgbClr val="23AFF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5953178" y="4596366"/>
                <a:ext cx="2710023" cy="549585"/>
              </a:xfrm>
              <a:prstGeom prst="rect">
                <a:avLst/>
              </a:prstGeom>
              <a:solidFill>
                <a:srgbClr val="23AFF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3088387" y="3693861"/>
                <a:ext cx="2710023" cy="549585"/>
              </a:xfrm>
              <a:prstGeom prst="rect">
                <a:avLst/>
              </a:prstGeom>
              <a:solidFill>
                <a:srgbClr val="23AFF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3088387" y="5498872"/>
                <a:ext cx="2710023" cy="549585"/>
              </a:xfrm>
              <a:prstGeom prst="rect">
                <a:avLst/>
              </a:prstGeom>
              <a:solidFill>
                <a:srgbClr val="23AFF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68057" y="2009665"/>
              <a:ext cx="7662789" cy="3917888"/>
              <a:chOff x="568057" y="2009665"/>
              <a:chExt cx="7662789" cy="3917888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3479865" y="2009665"/>
                <a:ext cx="19270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GENERAL MEETING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68057" y="2843521"/>
                <a:ext cx="2207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ELECTION COMMITTEE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095312" y="2874299"/>
                <a:ext cx="21162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EXTERNAL OUTDOOR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385533" y="4717270"/>
                <a:ext cx="18453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AUDIT COMMITTEE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965487" y="4717270"/>
                <a:ext cx="18453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AUDIT COMMITTEE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464220" y="3783987"/>
                <a:ext cx="19479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BOARD DIRECTORS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436552" y="5619776"/>
                <a:ext cx="20136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EXECUTIVE BOARDS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7703" y="301294"/>
            <a:ext cx="2552302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Hierarchy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18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28904" y="1501029"/>
            <a:ext cx="5286192" cy="5176698"/>
            <a:chOff x="2082333" y="1599505"/>
            <a:chExt cx="5286192" cy="5176698"/>
          </a:xfrm>
        </p:grpSpPr>
        <p:grpSp>
          <p:nvGrpSpPr>
            <p:cNvPr id="5" name="Group 4"/>
            <p:cNvGrpSpPr/>
            <p:nvPr/>
          </p:nvGrpSpPr>
          <p:grpSpPr>
            <a:xfrm>
              <a:off x="2082333" y="1599505"/>
              <a:ext cx="5286192" cy="5176698"/>
              <a:chOff x="2082333" y="1599505"/>
              <a:chExt cx="5286192" cy="5176698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78" name="Freeform 77"/>
              <p:cNvSpPr/>
              <p:nvPr/>
            </p:nvSpPr>
            <p:spPr>
              <a:xfrm>
                <a:off x="5289782" y="2310002"/>
                <a:ext cx="1323971" cy="1304389"/>
              </a:xfrm>
              <a:custGeom>
                <a:avLst/>
                <a:gdLst>
                  <a:gd name="connsiteX0" fmla="*/ 35559 w 1306787"/>
                  <a:gd name="connsiteY0" fmla="*/ 0 h 1287459"/>
                  <a:gd name="connsiteX1" fmla="*/ 194663 w 1306787"/>
                  <a:gd name="connsiteY1" fmla="*/ 57656 h 1287459"/>
                  <a:gd name="connsiteX2" fmla="*/ 1254619 w 1306787"/>
                  <a:gd name="connsiteY2" fmla="*/ 1107117 h 1287459"/>
                  <a:gd name="connsiteX3" fmla="*/ 1306787 w 1306787"/>
                  <a:gd name="connsiteY3" fmla="*/ 1248240 h 1287459"/>
                  <a:gd name="connsiteX4" fmla="*/ 1256757 w 1306787"/>
                  <a:gd name="connsiteY4" fmla="*/ 1253334 h 1287459"/>
                  <a:gd name="connsiteX5" fmla="*/ 1147913 w 1306787"/>
                  <a:gd name="connsiteY5" fmla="*/ 1287459 h 1287459"/>
                  <a:gd name="connsiteX6" fmla="*/ 1104463 w 1306787"/>
                  <a:gd name="connsiteY6" fmla="*/ 1169922 h 1287459"/>
                  <a:gd name="connsiteX7" fmla="*/ 131230 w 1306787"/>
                  <a:gd name="connsiteY7" fmla="*/ 206325 h 1287459"/>
                  <a:gd name="connsiteX8" fmla="*/ 0 w 1306787"/>
                  <a:gd name="connsiteY8" fmla="*/ 158770 h 1287459"/>
                  <a:gd name="connsiteX9" fmla="*/ 29192 w 1306787"/>
                  <a:gd name="connsiteY9" fmla="*/ 63785 h 1287459"/>
                  <a:gd name="connsiteX10" fmla="*/ 35559 w 1306787"/>
                  <a:gd name="connsiteY10" fmla="*/ 0 h 128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6787" h="1287459">
                    <a:moveTo>
                      <a:pt x="35559" y="0"/>
                    </a:moveTo>
                    <a:lnTo>
                      <a:pt x="194663" y="57656"/>
                    </a:lnTo>
                    <a:cubicBezTo>
                      <a:pt x="671246" y="257237"/>
                      <a:pt x="1053042" y="635254"/>
                      <a:pt x="1254619" y="1107117"/>
                    </a:cubicBezTo>
                    <a:lnTo>
                      <a:pt x="1306787" y="1248240"/>
                    </a:lnTo>
                    <a:lnTo>
                      <a:pt x="1256757" y="1253334"/>
                    </a:lnTo>
                    <a:lnTo>
                      <a:pt x="1147913" y="1287459"/>
                    </a:lnTo>
                    <a:lnTo>
                      <a:pt x="1104463" y="1169922"/>
                    </a:lnTo>
                    <a:cubicBezTo>
                      <a:pt x="919378" y="736665"/>
                      <a:pt x="568820" y="389578"/>
                      <a:pt x="131230" y="206325"/>
                    </a:cubicBezTo>
                    <a:lnTo>
                      <a:pt x="0" y="158770"/>
                    </a:lnTo>
                    <a:lnTo>
                      <a:pt x="29192" y="63785"/>
                    </a:lnTo>
                    <a:lnTo>
                      <a:pt x="35559" y="0"/>
                    </a:lnTo>
                    <a:close/>
                  </a:path>
                </a:pathLst>
              </a:custGeom>
              <a:solidFill>
                <a:srgbClr val="FFA537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2831782" y="2321024"/>
                <a:ext cx="1286024" cy="1276308"/>
              </a:xfrm>
              <a:custGeom>
                <a:avLst/>
                <a:gdLst>
                  <a:gd name="connsiteX0" fmla="*/ 1231783 w 1269332"/>
                  <a:gd name="connsiteY0" fmla="*/ 0 h 1259742"/>
                  <a:gd name="connsiteX1" fmla="*/ 1237085 w 1269332"/>
                  <a:gd name="connsiteY1" fmla="*/ 53126 h 1259742"/>
                  <a:gd name="connsiteX2" fmla="*/ 1269332 w 1269332"/>
                  <a:gd name="connsiteY2" fmla="*/ 158049 h 1259742"/>
                  <a:gd name="connsiteX3" fmla="*/ 1165527 w 1269332"/>
                  <a:gd name="connsiteY3" fmla="*/ 195666 h 1259742"/>
                  <a:gd name="connsiteX4" fmla="*/ 192294 w 1269332"/>
                  <a:gd name="connsiteY4" fmla="*/ 1159263 h 1259742"/>
                  <a:gd name="connsiteX5" fmla="*/ 155150 w 1269332"/>
                  <a:gd name="connsiteY5" fmla="*/ 1259742 h 1259742"/>
                  <a:gd name="connsiteX6" fmla="*/ 136910 w 1269332"/>
                  <a:gd name="connsiteY6" fmla="*/ 1249743 h 1259742"/>
                  <a:gd name="connsiteX7" fmla="*/ 17148 w 1269332"/>
                  <a:gd name="connsiteY7" fmla="*/ 1212195 h 1259742"/>
                  <a:gd name="connsiteX8" fmla="*/ 0 w 1269332"/>
                  <a:gd name="connsiteY8" fmla="*/ 1210449 h 1259742"/>
                  <a:gd name="connsiteX9" fmla="*/ 42138 w 1269332"/>
                  <a:gd name="connsiteY9" fmla="*/ 1096458 h 1259742"/>
                  <a:gd name="connsiteX10" fmla="*/ 1102094 w 1269332"/>
                  <a:gd name="connsiteY10" fmla="*/ 46997 h 1259742"/>
                  <a:gd name="connsiteX11" fmla="*/ 1231783 w 1269332"/>
                  <a:gd name="connsiteY11" fmla="*/ 0 h 1259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69332" h="1259742">
                    <a:moveTo>
                      <a:pt x="1231783" y="0"/>
                    </a:moveTo>
                    <a:lnTo>
                      <a:pt x="1237085" y="53126"/>
                    </a:lnTo>
                    <a:lnTo>
                      <a:pt x="1269332" y="158049"/>
                    </a:lnTo>
                    <a:lnTo>
                      <a:pt x="1165527" y="195666"/>
                    </a:lnTo>
                    <a:cubicBezTo>
                      <a:pt x="727938" y="378919"/>
                      <a:pt x="377379" y="726006"/>
                      <a:pt x="192294" y="1159263"/>
                    </a:cubicBezTo>
                    <a:lnTo>
                      <a:pt x="155150" y="1259742"/>
                    </a:lnTo>
                    <a:lnTo>
                      <a:pt x="136910" y="1249743"/>
                    </a:lnTo>
                    <a:cubicBezTo>
                      <a:pt x="98745" y="1233439"/>
                      <a:pt x="58682" y="1220779"/>
                      <a:pt x="17148" y="1212195"/>
                    </a:cubicBezTo>
                    <a:lnTo>
                      <a:pt x="0" y="1210449"/>
                    </a:lnTo>
                    <a:lnTo>
                      <a:pt x="42138" y="1096458"/>
                    </a:lnTo>
                    <a:cubicBezTo>
                      <a:pt x="243715" y="624595"/>
                      <a:pt x="625512" y="246578"/>
                      <a:pt x="1102094" y="46997"/>
                    </a:cubicBezTo>
                    <a:lnTo>
                      <a:pt x="1231783" y="0"/>
                    </a:lnTo>
                    <a:close/>
                  </a:path>
                </a:pathLst>
              </a:custGeom>
              <a:solidFill>
                <a:srgbClr val="BD7A3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2817127" y="4754765"/>
                <a:ext cx="1297886" cy="1310585"/>
              </a:xfrm>
              <a:custGeom>
                <a:avLst/>
                <a:gdLst>
                  <a:gd name="connsiteX0" fmla="*/ 157161 w 1281040"/>
                  <a:gd name="connsiteY0" fmla="*/ 0 h 1293574"/>
                  <a:gd name="connsiteX1" fmla="*/ 206949 w 1281040"/>
                  <a:gd name="connsiteY1" fmla="*/ 134683 h 1293574"/>
                  <a:gd name="connsiteX2" fmla="*/ 1180182 w 1281040"/>
                  <a:gd name="connsiteY2" fmla="*/ 1098280 h 1293574"/>
                  <a:gd name="connsiteX3" fmla="*/ 1281040 w 1281040"/>
                  <a:gd name="connsiteY3" fmla="*/ 1134829 h 1293574"/>
                  <a:gd name="connsiteX4" fmla="*/ 1251740 w 1281040"/>
                  <a:gd name="connsiteY4" fmla="*/ 1230164 h 1293574"/>
                  <a:gd name="connsiteX5" fmla="*/ 1245411 w 1281040"/>
                  <a:gd name="connsiteY5" fmla="*/ 1293574 h 1293574"/>
                  <a:gd name="connsiteX6" fmla="*/ 1116749 w 1281040"/>
                  <a:gd name="connsiteY6" fmla="*/ 1246949 h 1293574"/>
                  <a:gd name="connsiteX7" fmla="*/ 56793 w 1281040"/>
                  <a:gd name="connsiteY7" fmla="*/ 197488 h 1293574"/>
                  <a:gd name="connsiteX8" fmla="*/ 0 w 1281040"/>
                  <a:gd name="connsiteY8" fmla="*/ 43853 h 1293574"/>
                  <a:gd name="connsiteX9" fmla="*/ 31803 w 1281040"/>
                  <a:gd name="connsiteY9" fmla="*/ 40615 h 1293574"/>
                  <a:gd name="connsiteX10" fmla="*/ 151565 w 1281040"/>
                  <a:gd name="connsiteY10" fmla="*/ 3067 h 1293574"/>
                  <a:gd name="connsiteX11" fmla="*/ 157161 w 1281040"/>
                  <a:gd name="connsiteY11" fmla="*/ 0 h 129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81040" h="1293574">
                    <a:moveTo>
                      <a:pt x="157161" y="0"/>
                    </a:moveTo>
                    <a:lnTo>
                      <a:pt x="206949" y="134683"/>
                    </a:lnTo>
                    <a:cubicBezTo>
                      <a:pt x="392034" y="567940"/>
                      <a:pt x="742593" y="915028"/>
                      <a:pt x="1180182" y="1098280"/>
                    </a:cubicBezTo>
                    <a:lnTo>
                      <a:pt x="1281040" y="1134829"/>
                    </a:lnTo>
                    <a:lnTo>
                      <a:pt x="1251740" y="1230164"/>
                    </a:lnTo>
                    <a:lnTo>
                      <a:pt x="1245411" y="1293574"/>
                    </a:lnTo>
                    <a:lnTo>
                      <a:pt x="1116749" y="1246949"/>
                    </a:lnTo>
                    <a:cubicBezTo>
                      <a:pt x="640167" y="1047368"/>
                      <a:pt x="258370" y="669352"/>
                      <a:pt x="56793" y="197488"/>
                    </a:cubicBezTo>
                    <a:lnTo>
                      <a:pt x="0" y="43853"/>
                    </a:lnTo>
                    <a:lnTo>
                      <a:pt x="31803" y="40615"/>
                    </a:lnTo>
                    <a:cubicBezTo>
                      <a:pt x="73337" y="32032"/>
                      <a:pt x="113400" y="19372"/>
                      <a:pt x="151565" y="3067"/>
                    </a:cubicBezTo>
                    <a:lnTo>
                      <a:pt x="157161" y="0"/>
                    </a:lnTo>
                    <a:close/>
                  </a:path>
                </a:pathLst>
              </a:custGeom>
              <a:solidFill>
                <a:srgbClr val="5C7D33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5292728" y="4789996"/>
                <a:ext cx="1313832" cy="1286015"/>
              </a:xfrm>
              <a:custGeom>
                <a:avLst/>
                <a:gdLst>
                  <a:gd name="connsiteX0" fmla="*/ 1138400 w 1296779"/>
                  <a:gd name="connsiteY0" fmla="*/ 0 h 1269323"/>
                  <a:gd name="connsiteX1" fmla="*/ 1253811 w 1296779"/>
                  <a:gd name="connsiteY1" fmla="*/ 36184 h 1269323"/>
                  <a:gd name="connsiteX2" fmla="*/ 1296779 w 1296779"/>
                  <a:gd name="connsiteY2" fmla="*/ 40559 h 1269323"/>
                  <a:gd name="connsiteX3" fmla="*/ 1251673 w 1296779"/>
                  <a:gd name="connsiteY3" fmla="*/ 162577 h 1269323"/>
                  <a:gd name="connsiteX4" fmla="*/ 191717 w 1296779"/>
                  <a:gd name="connsiteY4" fmla="*/ 1212038 h 1269323"/>
                  <a:gd name="connsiteX5" fmla="*/ 33639 w 1296779"/>
                  <a:gd name="connsiteY5" fmla="*/ 1269323 h 1269323"/>
                  <a:gd name="connsiteX6" fmla="*/ 26246 w 1296779"/>
                  <a:gd name="connsiteY6" fmla="*/ 1195253 h 1269323"/>
                  <a:gd name="connsiteX7" fmla="*/ 0 w 1296779"/>
                  <a:gd name="connsiteY7" fmla="*/ 1109857 h 1269323"/>
                  <a:gd name="connsiteX8" fmla="*/ 128284 w 1296779"/>
                  <a:gd name="connsiteY8" fmla="*/ 1063369 h 1269323"/>
                  <a:gd name="connsiteX9" fmla="*/ 1101517 w 1296779"/>
                  <a:gd name="connsiteY9" fmla="*/ 99772 h 1269323"/>
                  <a:gd name="connsiteX10" fmla="*/ 1138400 w 1296779"/>
                  <a:gd name="connsiteY10" fmla="*/ 0 h 1269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79" h="1269323">
                    <a:moveTo>
                      <a:pt x="1138400" y="0"/>
                    </a:moveTo>
                    <a:lnTo>
                      <a:pt x="1253811" y="36184"/>
                    </a:lnTo>
                    <a:lnTo>
                      <a:pt x="1296779" y="40559"/>
                    </a:lnTo>
                    <a:lnTo>
                      <a:pt x="1251673" y="162577"/>
                    </a:lnTo>
                    <a:cubicBezTo>
                      <a:pt x="1050096" y="634441"/>
                      <a:pt x="668300" y="1012457"/>
                      <a:pt x="191717" y="1212038"/>
                    </a:cubicBezTo>
                    <a:lnTo>
                      <a:pt x="33639" y="1269323"/>
                    </a:lnTo>
                    <a:lnTo>
                      <a:pt x="26246" y="1195253"/>
                    </a:lnTo>
                    <a:lnTo>
                      <a:pt x="0" y="1109857"/>
                    </a:lnTo>
                    <a:lnTo>
                      <a:pt x="128284" y="1063369"/>
                    </a:lnTo>
                    <a:cubicBezTo>
                      <a:pt x="565874" y="880117"/>
                      <a:pt x="916432" y="533029"/>
                      <a:pt x="1101517" y="99772"/>
                    </a:cubicBezTo>
                    <a:lnTo>
                      <a:pt x="1138400" y="0"/>
                    </a:lnTo>
                    <a:close/>
                  </a:path>
                </a:pathLst>
              </a:custGeom>
              <a:solidFill>
                <a:srgbClr val="FF1111"/>
              </a:solidFill>
              <a:ln>
                <a:noFill/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4055905" y="1599505"/>
                <a:ext cx="1292810" cy="13057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D57500"/>
                  </a:gs>
                  <a:gs pos="0">
                    <a:srgbClr val="FFA537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6075715" y="3550225"/>
                <a:ext cx="1292810" cy="1305738"/>
              </a:xfrm>
              <a:prstGeom prst="ellipse">
                <a:avLst/>
              </a:prstGeom>
              <a:gradFill flip="none" rotWithShape="1">
                <a:gsLst>
                  <a:gs pos="90000">
                    <a:srgbClr val="FF1111"/>
                  </a:gs>
                  <a:gs pos="0">
                    <a:srgbClr val="FF4B4B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082333" y="3519745"/>
                <a:ext cx="1292810" cy="1305738"/>
              </a:xfrm>
              <a:prstGeom prst="ellipse">
                <a:avLst/>
              </a:prstGeom>
              <a:gradFill>
                <a:gsLst>
                  <a:gs pos="100000">
                    <a:srgbClr val="855723"/>
                  </a:gs>
                  <a:gs pos="0">
                    <a:srgbClr val="D0914C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4055905" y="5470465"/>
                <a:ext cx="1292810" cy="13057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C7D33"/>
                  </a:gs>
                  <a:gs pos="0">
                    <a:srgbClr val="9FC57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486399" y="2583185"/>
                <a:ext cx="1744765" cy="586735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1000">
                    <a:schemeClr val="bg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5455919" y="5189199"/>
                <a:ext cx="1744765" cy="586735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1000">
                    <a:schemeClr val="bg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209799" y="5190238"/>
                <a:ext cx="1744765" cy="586735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1000">
                    <a:schemeClr val="bg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2209799" y="2576257"/>
                <a:ext cx="1744765" cy="586735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1000">
                    <a:schemeClr val="bg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790887" y="3268060"/>
                <a:ext cx="1821968" cy="1821968"/>
              </a:xfrm>
              <a:prstGeom prst="ellipse">
                <a:avLst/>
              </a:prstGeom>
              <a:gradFill>
                <a:gsLst>
                  <a:gs pos="100000">
                    <a:srgbClr val="0081E2"/>
                  </a:gs>
                  <a:gs pos="0">
                    <a:srgbClr val="1D9EFF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62297" y="2101547"/>
              <a:ext cx="5140615" cy="4189563"/>
              <a:chOff x="2162297" y="2101547"/>
              <a:chExt cx="5140615" cy="4189563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946461" y="3920270"/>
                <a:ext cx="150672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Shareholder Value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050187" y="2101547"/>
                <a:ext cx="128746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TOMORROW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124549" y="4052267"/>
                <a:ext cx="1178363" cy="3186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EXTERNAL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288506" y="5972507"/>
                <a:ext cx="810829" cy="3186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TODAY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162297" y="4021787"/>
                <a:ext cx="1116103" cy="3186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INTERNAL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803720" y="2594662"/>
                <a:ext cx="1087481" cy="531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Expansion Approach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546716" y="5334595"/>
                <a:ext cx="15405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Stature Validity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271852" y="5238377"/>
                <a:ext cx="1598016" cy="496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Value Deduction Dividend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320500" y="2615635"/>
                <a:ext cx="1500721" cy="531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Transformation Deployment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17703" y="332071"/>
            <a:ext cx="310020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8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93511" y="1472837"/>
            <a:ext cx="6356978" cy="5207401"/>
            <a:chOff x="1732103" y="1472837"/>
            <a:chExt cx="6356978" cy="5207401"/>
          </a:xfrm>
        </p:grpSpPr>
        <p:grpSp>
          <p:nvGrpSpPr>
            <p:cNvPr id="9" name="Group 8"/>
            <p:cNvGrpSpPr/>
            <p:nvPr/>
          </p:nvGrpSpPr>
          <p:grpSpPr>
            <a:xfrm>
              <a:off x="3225086" y="1472837"/>
              <a:ext cx="4290139" cy="5202785"/>
              <a:chOff x="3225086" y="1472837"/>
              <a:chExt cx="4290139" cy="5202785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8" name="Rectangle 7"/>
              <p:cNvSpPr/>
              <p:nvPr/>
            </p:nvSpPr>
            <p:spPr>
              <a:xfrm>
                <a:off x="3830814" y="1475547"/>
                <a:ext cx="1603598" cy="114803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895588" y="1532318"/>
                <a:ext cx="1474049" cy="1034490"/>
              </a:xfrm>
              <a:prstGeom prst="rect">
                <a:avLst/>
              </a:prstGeom>
              <a:solidFill>
                <a:srgbClr val="F2974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104104" y="1484101"/>
                <a:ext cx="1411121" cy="114803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163966" y="1528942"/>
                <a:ext cx="1287929" cy="1039299"/>
              </a:xfrm>
              <a:prstGeom prst="rect">
                <a:avLst/>
              </a:prstGeom>
              <a:solidFill>
                <a:srgbClr val="FF303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3809261" y="3263338"/>
                <a:ext cx="1628971" cy="160050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882473" y="3342483"/>
                <a:ext cx="1482547" cy="1442213"/>
              </a:xfrm>
              <a:prstGeom prst="rect">
                <a:avLst/>
              </a:prstGeom>
              <a:solidFill>
                <a:srgbClr val="699F4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817325" y="5500711"/>
                <a:ext cx="1612843" cy="117491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889803" y="5564053"/>
                <a:ext cx="1482547" cy="1048228"/>
              </a:xfrm>
              <a:prstGeom prst="rect">
                <a:avLst/>
              </a:prstGeom>
              <a:solidFill>
                <a:srgbClr val="029CF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5400000">
                <a:off x="5178268" y="1779022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 rot="10800000">
                <a:off x="4056137" y="2706435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Isosceles Triangle 35"/>
              <p:cNvSpPr/>
              <p:nvPr/>
            </p:nvSpPr>
            <p:spPr>
              <a:xfrm rot="16200000" flipH="1">
                <a:off x="2918901" y="3793299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 rot="5400000">
                <a:off x="5173084" y="3793299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10800000">
                <a:off x="4056137" y="4915315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Isosceles Triangle 38"/>
              <p:cNvSpPr/>
              <p:nvPr/>
            </p:nvSpPr>
            <p:spPr>
              <a:xfrm rot="5400000">
                <a:off x="5173084" y="5823693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 rot="10800000">
                <a:off x="6242710" y="2706435"/>
                <a:ext cx="1152951" cy="54058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1732103" y="1817759"/>
              <a:ext cx="6356978" cy="4862479"/>
              <a:chOff x="1732103" y="1817759"/>
              <a:chExt cx="6356978" cy="4890424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6129911" y="3922246"/>
                <a:ext cx="1498530" cy="2514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Review Committee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6129911" y="4805901"/>
                <a:ext cx="1959170" cy="287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Management Committee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129911" y="5114951"/>
                <a:ext cx="1689926" cy="3987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Risk Management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Committee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29911" y="5535597"/>
                <a:ext cx="1802979" cy="295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Disclosure Committee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129911" y="5853346"/>
                <a:ext cx="1343569" cy="43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Reputation Risk Committee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6129911" y="6306234"/>
                <a:ext cx="1675382" cy="401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Capital Management</a:t>
                </a:r>
              </a:p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Committee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1732103" y="1817759"/>
                <a:ext cx="5703473" cy="4439686"/>
                <a:chOff x="1732103" y="1817759"/>
                <a:chExt cx="5703473" cy="4439686"/>
              </a:xfrm>
            </p:grpSpPr>
            <p:sp>
              <p:nvSpPr>
                <p:cNvPr id="93" name="TextBox 92"/>
                <p:cNvSpPr txBox="1"/>
                <p:nvPr/>
              </p:nvSpPr>
              <p:spPr>
                <a:xfrm>
                  <a:off x="1732103" y="3186105"/>
                  <a:ext cx="148582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Administration &amp; Delegation Board</a:t>
                  </a: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1732103" y="4438123"/>
                  <a:ext cx="1902672" cy="495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Capital &amp; Management Remunerate Task Force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1732103" y="3812114"/>
                  <a:ext cx="113970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Risk audit </a:t>
                  </a:r>
                </a:p>
                <a:p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Task Force</a:t>
                  </a:r>
                </a:p>
              </p:txBody>
            </p:sp>
            <p:grpSp>
              <p:nvGrpSpPr>
                <p:cNvPr id="96" name="Group 95"/>
                <p:cNvGrpSpPr/>
                <p:nvPr/>
              </p:nvGrpSpPr>
              <p:grpSpPr>
                <a:xfrm>
                  <a:off x="3152063" y="1817759"/>
                  <a:ext cx="4283513" cy="4439686"/>
                  <a:chOff x="3152063" y="1817759"/>
                  <a:chExt cx="4283513" cy="4439686"/>
                </a:xfrm>
              </p:grpSpPr>
              <p:sp>
                <p:nvSpPr>
                  <p:cNvPr id="97" name="TextBox 96"/>
                  <p:cNvSpPr txBox="1"/>
                  <p:nvPr/>
                </p:nvSpPr>
                <p:spPr>
                  <a:xfrm>
                    <a:off x="4017700" y="1911064"/>
                    <a:ext cx="1229825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Shareholder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8" name="TextBox 97"/>
                  <p:cNvSpPr txBox="1"/>
                  <p:nvPr/>
                </p:nvSpPr>
                <p:spPr>
                  <a:xfrm>
                    <a:off x="4110880" y="3832757"/>
                    <a:ext cx="102573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Board of Directors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9" name="TextBox 98"/>
                  <p:cNvSpPr txBox="1"/>
                  <p:nvPr/>
                </p:nvSpPr>
                <p:spPr>
                  <a:xfrm>
                    <a:off x="3994736" y="5949668"/>
                    <a:ext cx="127173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Management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4339170" y="2763891"/>
                    <a:ext cx="5838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ELLECT</a:t>
                    </a:r>
                    <a:endPara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TextBox 100"/>
                  <p:cNvSpPr txBox="1"/>
                  <p:nvPr/>
                </p:nvSpPr>
                <p:spPr>
                  <a:xfrm>
                    <a:off x="5435092" y="1944943"/>
                    <a:ext cx="5838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ELLECT</a:t>
                    </a:r>
                    <a:endPara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3152063" y="3961129"/>
                    <a:ext cx="76862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APPOINT</a:t>
                    </a:r>
                    <a:endPara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5212385" y="3961129"/>
                    <a:ext cx="10257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APPOINT</a:t>
                    </a:r>
                    <a:endPara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4313290" y="5035327"/>
                    <a:ext cx="647727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APPOINT</a:t>
                    </a:r>
                    <a:endParaRPr 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6171375" y="1817759"/>
                    <a:ext cx="1264201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Shareholder’ Auditors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48" name="TextBox 47"/>
          <p:cNvSpPr txBox="1"/>
          <p:nvPr/>
        </p:nvSpPr>
        <p:spPr>
          <a:xfrm>
            <a:off x="17703" y="332071"/>
            <a:ext cx="65453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Meeting Regulations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96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262714" y="1657351"/>
            <a:ext cx="6618572" cy="5027562"/>
            <a:chOff x="1625010" y="1657351"/>
            <a:chExt cx="6618572" cy="5027562"/>
          </a:xfrm>
        </p:grpSpPr>
        <p:grpSp>
          <p:nvGrpSpPr>
            <p:cNvPr id="19" name="Group 18"/>
            <p:cNvGrpSpPr/>
            <p:nvPr/>
          </p:nvGrpSpPr>
          <p:grpSpPr>
            <a:xfrm>
              <a:off x="1625010" y="1657351"/>
              <a:ext cx="6618572" cy="5027562"/>
              <a:chOff x="1929160" y="1888387"/>
              <a:chExt cx="6010272" cy="4565489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3" name="Oval 2"/>
              <p:cNvSpPr/>
              <p:nvPr/>
            </p:nvSpPr>
            <p:spPr>
              <a:xfrm>
                <a:off x="4071014" y="1888387"/>
                <a:ext cx="1775475" cy="177547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668C39"/>
                  </a:gs>
                  <a:gs pos="0">
                    <a:srgbClr val="91BC5C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1929160" y="4678401"/>
                <a:ext cx="1775475" cy="1775475"/>
              </a:xfrm>
              <a:prstGeom prst="ellipse">
                <a:avLst/>
              </a:prstGeom>
              <a:gradFill>
                <a:gsLst>
                  <a:gs pos="100000">
                    <a:srgbClr val="668C39"/>
                  </a:gs>
                  <a:gs pos="0">
                    <a:srgbClr val="91BC5C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6163957" y="4662359"/>
                <a:ext cx="1775475" cy="1775475"/>
              </a:xfrm>
              <a:prstGeom prst="ellipse">
                <a:avLst/>
              </a:prstGeom>
              <a:gradFill>
                <a:gsLst>
                  <a:gs pos="100000">
                    <a:srgbClr val="668C39"/>
                  </a:gs>
                  <a:gs pos="0">
                    <a:srgbClr val="91BC5C"/>
                  </a:gs>
                </a:gsLst>
                <a:path path="circle">
                  <a:fillToRect l="50000" t="50000" r="50000" b="50000"/>
                </a:path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ight Arrow 5"/>
              <p:cNvSpPr/>
              <p:nvPr/>
            </p:nvSpPr>
            <p:spPr>
              <a:xfrm rot="3113865">
                <a:off x="5105461" y="4097634"/>
                <a:ext cx="1794369" cy="334732"/>
              </a:xfrm>
              <a:prstGeom prst="rightArrow">
                <a:avLst>
                  <a:gd name="adj1" fmla="val 51411"/>
                  <a:gd name="adj2" fmla="val 62262"/>
                </a:avLst>
              </a:prstGeom>
              <a:gradFill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ight Arrow 6"/>
              <p:cNvSpPr/>
              <p:nvPr/>
            </p:nvSpPr>
            <p:spPr>
              <a:xfrm rot="13980000">
                <a:off x="5226272" y="3781204"/>
                <a:ext cx="1826104" cy="334732"/>
              </a:xfrm>
              <a:prstGeom prst="rightArrow">
                <a:avLst>
                  <a:gd name="adj1" fmla="val 51411"/>
                  <a:gd name="adj2" fmla="val 62262"/>
                </a:avLst>
              </a:prstGeom>
              <a:gradFill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Arrow 7"/>
              <p:cNvSpPr/>
              <p:nvPr/>
            </p:nvSpPr>
            <p:spPr>
              <a:xfrm rot="18666135" flipV="1">
                <a:off x="2782592" y="3787077"/>
                <a:ext cx="1896933" cy="334732"/>
              </a:xfrm>
              <a:prstGeom prst="rightArrow">
                <a:avLst>
                  <a:gd name="adj1" fmla="val 51411"/>
                  <a:gd name="adj2" fmla="val 62262"/>
                </a:avLst>
              </a:prstGeom>
              <a:gradFill flip="none" rotWithShape="1"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ight Arrow 8"/>
              <p:cNvSpPr/>
              <p:nvPr/>
            </p:nvSpPr>
            <p:spPr>
              <a:xfrm rot="7860000" flipV="1">
                <a:off x="2923528" y="4071584"/>
                <a:ext cx="1826104" cy="334732"/>
              </a:xfrm>
              <a:prstGeom prst="rightArrow">
                <a:avLst>
                  <a:gd name="adj1" fmla="val 51411"/>
                  <a:gd name="adj2" fmla="val 62262"/>
                </a:avLst>
              </a:prstGeom>
              <a:gradFill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ight Arrow 11"/>
              <p:cNvSpPr/>
              <p:nvPr/>
            </p:nvSpPr>
            <p:spPr>
              <a:xfrm rot="6135" flipV="1">
                <a:off x="3704834" y="5118073"/>
                <a:ext cx="2706899" cy="487642"/>
              </a:xfrm>
              <a:prstGeom prst="rightArrow">
                <a:avLst>
                  <a:gd name="adj1" fmla="val 40445"/>
                  <a:gd name="adj2" fmla="val 62262"/>
                </a:avLst>
              </a:prstGeom>
              <a:gradFill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ight Arrow 12"/>
              <p:cNvSpPr/>
              <p:nvPr/>
            </p:nvSpPr>
            <p:spPr>
              <a:xfrm rot="10800000" flipV="1">
                <a:off x="3486328" y="5566137"/>
                <a:ext cx="2652338" cy="487642"/>
              </a:xfrm>
              <a:prstGeom prst="rightArrow">
                <a:avLst>
                  <a:gd name="adj1" fmla="val 44832"/>
                  <a:gd name="adj2" fmla="val 62262"/>
                </a:avLst>
              </a:prstGeom>
              <a:gradFill>
                <a:gsLst>
                  <a:gs pos="86000">
                    <a:srgbClr val="8D4B23"/>
                  </a:gs>
                  <a:gs pos="0">
                    <a:srgbClr val="BF662F"/>
                  </a:gs>
                </a:gsLst>
                <a:lin ang="20400000" scaled="0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63700" y="2260488"/>
              <a:ext cx="4795598" cy="3839898"/>
              <a:chOff x="1663700" y="2260488"/>
              <a:chExt cx="4795598" cy="3839898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3819029" y="2260488"/>
                <a:ext cx="227944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ANNUAL SHAREHOLDERS MEETING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663700" y="5499600"/>
                <a:ext cx="189186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SUPERVISORY BOARD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8660000">
                <a:off x="2749742" y="3863450"/>
                <a:ext cx="162256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APPOINTS COMRADES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-2940000">
                <a:off x="3282773" y="4046307"/>
                <a:ext cx="101662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REPORTS TO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3120000">
                <a:off x="5827875" y="3908079"/>
                <a:ext cx="101662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REPORTS TO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3120000">
                <a:off x="5342402" y="4103131"/>
                <a:ext cx="14526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ANNUAL RELEASES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450438" y="5854165"/>
                <a:ext cx="101662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REPORTS TO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803227" y="5363367"/>
                <a:ext cx="240963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ENGAGES, GOVERNS, ADVOCATES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6171863" y="5452137"/>
            <a:ext cx="1517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BOARD OF MANAGEMENT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703" y="332071"/>
            <a:ext cx="454483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 Governance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1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04"/>
          <p:cNvSpPr txBox="1"/>
          <p:nvPr/>
        </p:nvSpPr>
        <p:spPr>
          <a:xfrm>
            <a:off x="17703" y="332071"/>
            <a:ext cx="65453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Meeting Regulations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1799" y="1491998"/>
            <a:ext cx="7932017" cy="5180920"/>
            <a:chOff x="641799" y="1491998"/>
            <a:chExt cx="7932017" cy="5180920"/>
          </a:xfrm>
        </p:grpSpPr>
        <p:grpSp>
          <p:nvGrpSpPr>
            <p:cNvPr id="17" name="Group 16"/>
            <p:cNvGrpSpPr/>
            <p:nvPr/>
          </p:nvGrpSpPr>
          <p:grpSpPr>
            <a:xfrm>
              <a:off x="674750" y="1491998"/>
              <a:ext cx="7796675" cy="4858360"/>
              <a:chOff x="674750" y="1639915"/>
              <a:chExt cx="7796675" cy="4858360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Rectangle 38"/>
              <p:cNvSpPr/>
              <p:nvPr/>
            </p:nvSpPr>
            <p:spPr>
              <a:xfrm rot="5400000">
                <a:off x="7029315" y="4231260"/>
                <a:ext cx="2567325" cy="316895"/>
              </a:xfrm>
              <a:prstGeom prst="rect">
                <a:avLst/>
              </a:prstGeom>
              <a:noFill/>
              <a:ln w="25400">
                <a:solidFill>
                  <a:srgbClr val="FF4949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5400000">
                <a:off x="-450465" y="4162496"/>
                <a:ext cx="2567325" cy="316895"/>
              </a:xfrm>
              <a:prstGeom prst="rect">
                <a:avLst/>
              </a:prstGeom>
              <a:noFill/>
              <a:ln w="25400">
                <a:solidFill>
                  <a:srgbClr val="FF4949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1290512" y="2190658"/>
                <a:ext cx="6540262" cy="2715615"/>
              </a:xfrm>
              <a:prstGeom prst="roundRect">
                <a:avLst>
                  <a:gd name="adj" fmla="val 3067"/>
                </a:avLst>
              </a:prstGeom>
              <a:noFill/>
              <a:ln w="2540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1290512" y="5221616"/>
                <a:ext cx="6540262" cy="1276659"/>
              </a:xfrm>
              <a:prstGeom prst="roundRect">
                <a:avLst>
                  <a:gd name="adj" fmla="val 3067"/>
                </a:avLst>
              </a:prstGeom>
              <a:noFill/>
              <a:ln w="2540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2334494" y="2774526"/>
                <a:ext cx="3183079" cy="1023841"/>
              </a:xfrm>
              <a:prstGeom prst="roundRect">
                <a:avLst>
                  <a:gd name="adj" fmla="val 3067"/>
                </a:avLst>
              </a:prstGeom>
              <a:noFill/>
              <a:ln w="2540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829925" y="1795145"/>
                <a:ext cx="7498852" cy="4180843"/>
                <a:chOff x="1319066" y="1803584"/>
                <a:chExt cx="6788613" cy="4264879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1319066" y="1827980"/>
                  <a:ext cx="5162299" cy="4227620"/>
                  <a:chOff x="1319066" y="1827980"/>
                  <a:chExt cx="5162299" cy="4227620"/>
                </a:xfrm>
              </p:grpSpPr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2817480" y="1827980"/>
                    <a:ext cx="735288" cy="1019686"/>
                    <a:chOff x="2817480" y="1827980"/>
                    <a:chExt cx="735288" cy="1019686"/>
                  </a:xfrm>
                </p:grpSpPr>
                <p:cxnSp>
                  <p:nvCxnSpPr>
                    <p:cNvPr id="79" name="Straight Connector 78"/>
                    <p:cNvCxnSpPr/>
                    <p:nvPr/>
                  </p:nvCxnSpPr>
                  <p:spPr>
                    <a:xfrm flipH="1">
                      <a:off x="2817480" y="1833731"/>
                      <a:ext cx="735288" cy="0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Connector 82"/>
                    <p:cNvCxnSpPr/>
                    <p:nvPr/>
                  </p:nvCxnSpPr>
                  <p:spPr>
                    <a:xfrm flipV="1">
                      <a:off x="2823488" y="1827980"/>
                      <a:ext cx="0" cy="1019686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  <a:head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1319066" y="2953583"/>
                    <a:ext cx="5162299" cy="3102017"/>
                    <a:chOff x="1319066" y="2953583"/>
                    <a:chExt cx="5162299" cy="3102017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4725880" y="2953583"/>
                      <a:ext cx="1755485" cy="3102017"/>
                      <a:chOff x="4725880" y="2953583"/>
                      <a:chExt cx="1755485" cy="3102017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5094412" y="2953583"/>
                        <a:ext cx="1386953" cy="3102017"/>
                        <a:chOff x="5094412" y="2953583"/>
                        <a:chExt cx="1386953" cy="3102017"/>
                      </a:xfrm>
                    </p:grpSpPr>
                    <p:cxnSp>
                      <p:nvCxnSpPr>
                        <p:cNvPr id="71" name="Straight Connector 70"/>
                        <p:cNvCxnSpPr>
                          <a:endCxn id="37" idx="3"/>
                        </p:cNvCxnSpPr>
                        <p:nvPr/>
                      </p:nvCxnSpPr>
                      <p:spPr>
                        <a:xfrm flipH="1" flipV="1">
                          <a:off x="5529829" y="5945709"/>
                          <a:ext cx="381361" cy="11745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23" name="Group 122"/>
                        <p:cNvGrpSpPr/>
                        <p:nvPr/>
                      </p:nvGrpSpPr>
                      <p:grpSpPr>
                        <a:xfrm>
                          <a:off x="5531920" y="4234894"/>
                          <a:ext cx="229687" cy="1620758"/>
                          <a:chOff x="5531920" y="4234894"/>
                          <a:chExt cx="229687" cy="1620758"/>
                        </a:xfrm>
                      </p:grpSpPr>
                      <p:cxnSp>
                        <p:nvCxnSpPr>
                          <p:cNvPr id="73" name="Straight Connector 72"/>
                          <p:cNvCxnSpPr/>
                          <p:nvPr/>
                        </p:nvCxnSpPr>
                        <p:spPr>
                          <a:xfrm>
                            <a:off x="5531920" y="5845862"/>
                            <a:ext cx="229687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FF4545"/>
                            </a:solidFill>
                            <a:headEnd type="stealth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74" name="Straight Connector 73"/>
                          <p:cNvCxnSpPr/>
                          <p:nvPr/>
                        </p:nvCxnSpPr>
                        <p:spPr>
                          <a:xfrm>
                            <a:off x="5761606" y="4234894"/>
                            <a:ext cx="0" cy="1620758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FF4545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76" name="Straight Connector 75"/>
                        <p:cNvCxnSpPr/>
                        <p:nvPr/>
                      </p:nvCxnSpPr>
                      <p:spPr>
                        <a:xfrm>
                          <a:off x="5531922" y="3146659"/>
                          <a:ext cx="229684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7" name="Straight Connector 76"/>
                        <p:cNvCxnSpPr/>
                        <p:nvPr/>
                      </p:nvCxnSpPr>
                      <p:spPr>
                        <a:xfrm flipH="1">
                          <a:off x="5529829" y="2953583"/>
                          <a:ext cx="38136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4" name="Straight Connector 93"/>
                        <p:cNvCxnSpPr/>
                        <p:nvPr/>
                      </p:nvCxnSpPr>
                      <p:spPr>
                        <a:xfrm flipV="1">
                          <a:off x="6481365" y="4194048"/>
                          <a:ext cx="0" cy="104925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02A0F8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9" name="Straight Connector 98"/>
                        <p:cNvCxnSpPr/>
                        <p:nvPr/>
                      </p:nvCxnSpPr>
                      <p:spPr>
                        <a:xfrm>
                          <a:off x="5753178" y="4240402"/>
                          <a:ext cx="261242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1" name="Straight Connector 100"/>
                        <p:cNvCxnSpPr/>
                        <p:nvPr/>
                      </p:nvCxnSpPr>
                      <p:spPr>
                        <a:xfrm>
                          <a:off x="5767525" y="3140834"/>
                          <a:ext cx="0" cy="828589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3" name="Straight Connector 102"/>
                        <p:cNvCxnSpPr/>
                        <p:nvPr/>
                      </p:nvCxnSpPr>
                      <p:spPr>
                        <a:xfrm>
                          <a:off x="5761606" y="3960996"/>
                          <a:ext cx="261242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6" name="Straight Connector 105"/>
                        <p:cNvCxnSpPr/>
                        <p:nvPr/>
                      </p:nvCxnSpPr>
                      <p:spPr>
                        <a:xfrm>
                          <a:off x="5692968" y="4103267"/>
                          <a:ext cx="284391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02A0F8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7" name="Straight Connector 106"/>
                        <p:cNvCxnSpPr/>
                        <p:nvPr/>
                      </p:nvCxnSpPr>
                      <p:spPr>
                        <a:xfrm flipV="1">
                          <a:off x="5094412" y="3847072"/>
                          <a:ext cx="0" cy="1885197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FF4545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8" name="Straight Connector 77"/>
                        <p:cNvCxnSpPr/>
                        <p:nvPr/>
                      </p:nvCxnSpPr>
                      <p:spPr>
                        <a:xfrm>
                          <a:off x="5682675" y="3065650"/>
                          <a:ext cx="267908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02A0F8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Straight Connector 71"/>
                        <p:cNvCxnSpPr/>
                        <p:nvPr/>
                      </p:nvCxnSpPr>
                      <p:spPr>
                        <a:xfrm>
                          <a:off x="5540561" y="6055600"/>
                          <a:ext cx="434025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02A0F8"/>
                          </a:solidFill>
                          <a:headEnd type="stealth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09" name="Straight Connector 108"/>
                      <p:cNvCxnSpPr/>
                      <p:nvPr/>
                    </p:nvCxnSpPr>
                    <p:spPr>
                      <a:xfrm>
                        <a:off x="4725880" y="3847072"/>
                        <a:ext cx="0" cy="1885197"/>
                      </a:xfrm>
                      <a:prstGeom prst="line">
                        <a:avLst/>
                      </a:prstGeom>
                      <a:ln w="19050">
                        <a:solidFill>
                          <a:srgbClr val="831A8E"/>
                        </a:solidFill>
                        <a:headEnd type="stealt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" name="Group 1"/>
                    <p:cNvGrpSpPr/>
                    <p:nvPr/>
                  </p:nvGrpSpPr>
                  <p:grpSpPr>
                    <a:xfrm>
                      <a:off x="1319066" y="3068224"/>
                      <a:ext cx="1467373" cy="2961274"/>
                      <a:chOff x="1319066" y="3068224"/>
                      <a:chExt cx="1467373" cy="2961274"/>
                    </a:xfrm>
                  </p:grpSpPr>
                  <p:cxnSp>
                    <p:nvCxnSpPr>
                      <p:cNvPr id="53" name="Straight Connector 52"/>
                      <p:cNvCxnSpPr/>
                      <p:nvPr/>
                    </p:nvCxnSpPr>
                    <p:spPr>
                      <a:xfrm>
                        <a:off x="2542272" y="3068224"/>
                        <a:ext cx="0" cy="2925072"/>
                      </a:xfrm>
                      <a:prstGeom prst="line">
                        <a:avLst/>
                      </a:prstGeom>
                      <a:ln w="19050">
                        <a:solidFill>
                          <a:srgbClr val="9D510B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54"/>
                      <p:cNvCxnSpPr/>
                      <p:nvPr/>
                    </p:nvCxnSpPr>
                    <p:spPr>
                      <a:xfrm rot="5400000">
                        <a:off x="2660000" y="2947635"/>
                        <a:ext cx="0" cy="252878"/>
                      </a:xfrm>
                      <a:prstGeom prst="line">
                        <a:avLst/>
                      </a:prstGeom>
                      <a:ln w="19050">
                        <a:solidFill>
                          <a:srgbClr val="9D510B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/>
                      <p:cNvCxnSpPr/>
                      <p:nvPr/>
                    </p:nvCxnSpPr>
                    <p:spPr>
                      <a:xfrm rot="5400000">
                        <a:off x="2624413" y="5899371"/>
                        <a:ext cx="0" cy="174993"/>
                      </a:xfrm>
                      <a:prstGeom prst="line">
                        <a:avLst/>
                      </a:prstGeom>
                      <a:ln w="19050">
                        <a:solidFill>
                          <a:srgbClr val="9D510B"/>
                        </a:solidFill>
                        <a:headEnd type="stealt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/>
                      <p:cNvCxnSpPr/>
                      <p:nvPr/>
                    </p:nvCxnSpPr>
                    <p:spPr>
                      <a:xfrm flipH="1">
                        <a:off x="1319066" y="6025462"/>
                        <a:ext cx="411894" cy="0"/>
                      </a:xfrm>
                      <a:prstGeom prst="line">
                        <a:avLst/>
                      </a:prstGeom>
                      <a:ln w="19050">
                        <a:solidFill>
                          <a:srgbClr val="D49F63"/>
                        </a:solidFill>
                        <a:headEnd type="stealt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7" name="Straight Connector 116"/>
                      <p:cNvCxnSpPr/>
                      <p:nvPr/>
                    </p:nvCxnSpPr>
                    <p:spPr>
                      <a:xfrm>
                        <a:off x="1319067" y="5706319"/>
                        <a:ext cx="0" cy="323179"/>
                      </a:xfrm>
                      <a:prstGeom prst="line">
                        <a:avLst/>
                      </a:prstGeom>
                      <a:ln w="19050">
                        <a:solidFill>
                          <a:srgbClr val="D49F63"/>
                        </a:solidFill>
                        <a:headEnd type="stealt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Straight Connector 120"/>
                      <p:cNvCxnSpPr/>
                      <p:nvPr/>
                    </p:nvCxnSpPr>
                    <p:spPr>
                      <a:xfrm flipH="1">
                        <a:off x="1467800" y="3841386"/>
                        <a:ext cx="268229" cy="0"/>
                      </a:xfrm>
                      <a:prstGeom prst="line">
                        <a:avLst/>
                      </a:prstGeom>
                      <a:ln w="19050">
                        <a:solidFill>
                          <a:srgbClr val="D49F63"/>
                        </a:solidFill>
                        <a:headEnd type="stealth"/>
                        <a:tailEnd type="stealt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5" name="Group 4"/>
                <p:cNvGrpSpPr/>
                <p:nvPr/>
              </p:nvGrpSpPr>
              <p:grpSpPr>
                <a:xfrm>
                  <a:off x="6518042" y="1803584"/>
                  <a:ext cx="1589637" cy="4264879"/>
                  <a:chOff x="6518042" y="1803584"/>
                  <a:chExt cx="1589637" cy="4264879"/>
                </a:xfrm>
              </p:grpSpPr>
              <p:grpSp>
                <p:nvGrpSpPr>
                  <p:cNvPr id="86" name="Group 85"/>
                  <p:cNvGrpSpPr/>
                  <p:nvPr/>
                </p:nvGrpSpPr>
                <p:grpSpPr>
                  <a:xfrm flipH="1">
                    <a:off x="6518042" y="1898860"/>
                    <a:ext cx="519051" cy="951079"/>
                    <a:chOff x="2911696" y="1827980"/>
                    <a:chExt cx="519051" cy="1019686"/>
                  </a:xfrm>
                </p:grpSpPr>
                <p:cxnSp>
                  <p:nvCxnSpPr>
                    <p:cNvPr id="87" name="Straight Connector 86"/>
                    <p:cNvCxnSpPr/>
                    <p:nvPr/>
                  </p:nvCxnSpPr>
                  <p:spPr>
                    <a:xfrm flipH="1">
                      <a:off x="2911696" y="1833731"/>
                      <a:ext cx="519051" cy="0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Connector 87"/>
                    <p:cNvCxnSpPr/>
                    <p:nvPr/>
                  </p:nvCxnSpPr>
                  <p:spPr>
                    <a:xfrm flipV="1">
                      <a:off x="2920872" y="1827980"/>
                      <a:ext cx="0" cy="1019686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  <a:head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9" name="Group 88"/>
                  <p:cNvGrpSpPr/>
                  <p:nvPr/>
                </p:nvGrpSpPr>
                <p:grpSpPr>
                  <a:xfrm flipH="1">
                    <a:off x="6557180" y="1803584"/>
                    <a:ext cx="1550499" cy="1353323"/>
                    <a:chOff x="2817480" y="1827980"/>
                    <a:chExt cx="735288" cy="1019686"/>
                  </a:xfrm>
                </p:grpSpPr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 flipH="1">
                      <a:off x="2817480" y="1833731"/>
                      <a:ext cx="735288" cy="0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 flipV="1">
                      <a:off x="2823488" y="1827980"/>
                      <a:ext cx="0" cy="1019686"/>
                    </a:xfrm>
                    <a:prstGeom prst="line">
                      <a:avLst/>
                    </a:prstGeom>
                    <a:ln w="19050">
                      <a:solidFill>
                        <a:srgbClr val="9D510B"/>
                      </a:solidFill>
                      <a:head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2" name="Straight Connector 91"/>
                  <p:cNvCxnSpPr/>
                  <p:nvPr/>
                </p:nvCxnSpPr>
                <p:spPr>
                  <a:xfrm flipV="1">
                    <a:off x="6838789" y="3297087"/>
                    <a:ext cx="0" cy="1946211"/>
                  </a:xfrm>
                  <a:prstGeom prst="line">
                    <a:avLst/>
                  </a:prstGeom>
                  <a:ln w="19050">
                    <a:solidFill>
                      <a:srgbClr val="02A0F8"/>
                    </a:solidFill>
                    <a:head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7662719" y="5777551"/>
                    <a:ext cx="408656" cy="290912"/>
                    <a:chOff x="5531920" y="4746644"/>
                    <a:chExt cx="229687" cy="1099218"/>
                  </a:xfrm>
                </p:grpSpPr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>
                      <a:off x="5531920" y="5845862"/>
                      <a:ext cx="229687" cy="0"/>
                    </a:xfrm>
                    <a:prstGeom prst="line">
                      <a:avLst/>
                    </a:prstGeom>
                    <a:ln w="19050">
                      <a:solidFill>
                        <a:srgbClr val="02A0F8"/>
                      </a:solidFill>
                      <a:head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>
                      <a:off x="5761606" y="4746644"/>
                      <a:ext cx="0" cy="1088584"/>
                    </a:xfrm>
                    <a:prstGeom prst="line">
                      <a:avLst/>
                    </a:prstGeom>
                    <a:ln w="19050">
                      <a:solidFill>
                        <a:srgbClr val="02A0F8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2372036" y="1639915"/>
                <a:ext cx="5007158" cy="4440207"/>
                <a:chOff x="2715119" y="1645234"/>
                <a:chExt cx="4532914" cy="4529456"/>
              </a:xfrm>
            </p:grpSpPr>
            <p:sp>
              <p:nvSpPr>
                <p:cNvPr id="27" name="Rounded Rectangle 26"/>
                <p:cNvSpPr/>
                <p:nvPr/>
              </p:nvSpPr>
              <p:spPr>
                <a:xfrm>
                  <a:off x="2715120" y="2846190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7CB754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28" name="Rounded Rectangle 27"/>
                <p:cNvSpPr/>
                <p:nvPr/>
              </p:nvSpPr>
              <p:spPr>
                <a:xfrm>
                  <a:off x="2715120" y="3362909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D49F6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29" name="Rounded Rectangle 28"/>
                <p:cNvSpPr/>
                <p:nvPr/>
              </p:nvSpPr>
              <p:spPr>
                <a:xfrm>
                  <a:off x="2715120" y="3870447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02A0F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0" name="Rounded Rectangle 29"/>
                <p:cNvSpPr/>
                <p:nvPr/>
              </p:nvSpPr>
              <p:spPr>
                <a:xfrm>
                  <a:off x="4217698" y="2843659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D49F6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4217698" y="3362909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D49F6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5935901" y="2847666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7CB754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>
                  <a:off x="5935900" y="3878152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7D97CC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6" name="Rounded Rectangle 35"/>
                <p:cNvSpPr/>
                <p:nvPr/>
              </p:nvSpPr>
              <p:spPr>
                <a:xfrm>
                  <a:off x="2715119" y="5723558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7CB754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4217697" y="5721027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D49F6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5935899" y="5725326"/>
                  <a:ext cx="1312132" cy="449364"/>
                </a:xfrm>
                <a:prstGeom prst="roundRect">
                  <a:avLst>
                    <a:gd name="adj" fmla="val 8386"/>
                  </a:avLst>
                </a:prstGeom>
                <a:solidFill>
                  <a:srgbClr val="7CB754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flipV="1">
                  <a:off x="3387785" y="5286410"/>
                  <a:ext cx="1291476" cy="446442"/>
                </a:xfrm>
                <a:prstGeom prst="triangle">
                  <a:avLst/>
                </a:prstGeom>
                <a:solidFill>
                  <a:srgbClr val="F9C52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971080" y="4431954"/>
                  <a:ext cx="2707621" cy="406400"/>
                </a:xfrm>
                <a:prstGeom prst="rect">
                  <a:avLst/>
                </a:prstGeom>
                <a:solidFill>
                  <a:srgbClr val="7D97CC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 rot="10800000">
                  <a:off x="3438254" y="1645234"/>
                  <a:ext cx="3167697" cy="365951"/>
                </a:xfrm>
                <a:prstGeom prst="rect">
                  <a:avLst/>
                </a:prstGeom>
                <a:solidFill>
                  <a:srgbClr val="7CB754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 b="1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3814462" y="2930694"/>
                <a:ext cx="216615" cy="3003141"/>
                <a:chOff x="4020929" y="2961958"/>
                <a:chExt cx="196099" cy="3063505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 rot="5400000">
                  <a:off x="4123220" y="5779255"/>
                  <a:ext cx="0" cy="187616"/>
                </a:xfrm>
                <a:prstGeom prst="line">
                  <a:avLst/>
                </a:prstGeom>
                <a:ln w="19050">
                  <a:solidFill>
                    <a:srgbClr val="9D510B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rot="16200000" flipH="1">
                  <a:off x="4123220" y="5931655"/>
                  <a:ext cx="0" cy="187616"/>
                </a:xfrm>
                <a:prstGeom prst="line">
                  <a:avLst/>
                </a:prstGeom>
                <a:ln w="19050">
                  <a:solidFill>
                    <a:srgbClr val="FF4545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4020929" y="3157587"/>
                  <a:ext cx="189119" cy="0"/>
                </a:xfrm>
                <a:prstGeom prst="line">
                  <a:avLst/>
                </a:prstGeom>
                <a:ln w="19050">
                  <a:solidFill>
                    <a:srgbClr val="FF4545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flipH="1">
                  <a:off x="4027909" y="2961958"/>
                  <a:ext cx="189119" cy="0"/>
                </a:xfrm>
                <a:prstGeom prst="line">
                  <a:avLst/>
                </a:prstGeom>
                <a:ln w="19050">
                  <a:solidFill>
                    <a:srgbClr val="9D510B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8" name="TextBox 227"/>
            <p:cNvSpPr txBox="1"/>
            <p:nvPr/>
          </p:nvSpPr>
          <p:spPr>
            <a:xfrm>
              <a:off x="6051749" y="3711871"/>
              <a:ext cx="1205479" cy="378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Internal Review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3419031" y="4292199"/>
              <a:ext cx="14623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Manager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1" name="Group 230"/>
            <p:cNvGrpSpPr/>
            <p:nvPr/>
          </p:nvGrpSpPr>
          <p:grpSpPr>
            <a:xfrm>
              <a:off x="1443877" y="6404484"/>
              <a:ext cx="6616302" cy="268434"/>
              <a:chOff x="1443877" y="6323802"/>
              <a:chExt cx="6616302" cy="268434"/>
            </a:xfrm>
          </p:grpSpPr>
          <p:cxnSp>
            <p:nvCxnSpPr>
              <p:cNvPr id="252" name="Straight Connector 251"/>
              <p:cNvCxnSpPr/>
              <p:nvPr/>
            </p:nvCxnSpPr>
            <p:spPr>
              <a:xfrm flipH="1">
                <a:off x="1443877" y="6455264"/>
                <a:ext cx="208905" cy="0"/>
              </a:xfrm>
              <a:prstGeom prst="line">
                <a:avLst/>
              </a:prstGeom>
              <a:ln w="19050">
                <a:solidFill>
                  <a:srgbClr val="9D510B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 flipH="1">
                <a:off x="2782371" y="6465453"/>
                <a:ext cx="208905" cy="0"/>
              </a:xfrm>
              <a:prstGeom prst="line">
                <a:avLst/>
              </a:prstGeom>
              <a:ln w="19050">
                <a:solidFill>
                  <a:srgbClr val="D49F63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flipH="1">
                <a:off x="3788595" y="6455785"/>
                <a:ext cx="208905" cy="0"/>
              </a:xfrm>
              <a:prstGeom prst="line">
                <a:avLst/>
              </a:prstGeom>
              <a:ln w="19050">
                <a:solidFill>
                  <a:srgbClr val="831A8E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 flipH="1">
                <a:off x="5228077" y="6455785"/>
                <a:ext cx="208905" cy="0"/>
              </a:xfrm>
              <a:prstGeom prst="line">
                <a:avLst/>
              </a:prstGeom>
              <a:ln w="19050">
                <a:solidFill>
                  <a:srgbClr val="FF4949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 flipH="1">
                <a:off x="6606646" y="6455785"/>
                <a:ext cx="208905" cy="0"/>
              </a:xfrm>
              <a:prstGeom prst="line">
                <a:avLst/>
              </a:prstGeom>
              <a:ln w="19050">
                <a:solidFill>
                  <a:srgbClr val="02A0F8"/>
                </a:solidFill>
                <a:head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TextBox 256"/>
              <p:cNvSpPr txBox="1"/>
              <p:nvPr/>
            </p:nvSpPr>
            <p:spPr>
              <a:xfrm>
                <a:off x="4156574" y="6323802"/>
                <a:ext cx="91242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Monitoring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TextBox 257"/>
              <p:cNvSpPr txBox="1"/>
              <p:nvPr/>
            </p:nvSpPr>
            <p:spPr>
              <a:xfrm>
                <a:off x="5596056" y="6323802"/>
                <a:ext cx="85151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Reporting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TextBox 258"/>
              <p:cNvSpPr txBox="1"/>
              <p:nvPr/>
            </p:nvSpPr>
            <p:spPr>
              <a:xfrm>
                <a:off x="6974625" y="6323802"/>
                <a:ext cx="10855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Consultation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1811856" y="6326323"/>
                <a:ext cx="81144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Selection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TextBox 260"/>
              <p:cNvSpPr txBox="1"/>
              <p:nvPr/>
            </p:nvSpPr>
            <p:spPr>
              <a:xfrm>
                <a:off x="3150350" y="6330626"/>
                <a:ext cx="47917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Audit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3" name="TextBox 232"/>
            <p:cNvSpPr txBox="1"/>
            <p:nvPr/>
          </p:nvSpPr>
          <p:spPr>
            <a:xfrm>
              <a:off x="3475916" y="1517479"/>
              <a:ext cx="28889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General Meeting of Shareholder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2504143" y="2674103"/>
              <a:ext cx="11851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Board of Directors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4161191" y="2671621"/>
              <a:ext cx="119066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Authorized Directors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6146871" y="2704379"/>
              <a:ext cx="1015235" cy="353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Assessment Panel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2776784" y="3265278"/>
              <a:ext cx="6399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Panels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4436566" y="3265278"/>
              <a:ext cx="6399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Panels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2498654" y="3693410"/>
              <a:ext cx="1196177" cy="360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Workforce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3262165" y="5052791"/>
              <a:ext cx="1096425" cy="208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Supervision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394924" y="5598500"/>
              <a:ext cx="1403634" cy="223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Panel of Directors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4296898" y="5516541"/>
              <a:ext cx="919248" cy="382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Authorized Managers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6070993" y="5590976"/>
              <a:ext cx="1166989" cy="241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Review Panels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TextBox 244"/>
            <p:cNvSpPr txBox="1"/>
            <p:nvPr/>
          </p:nvSpPr>
          <p:spPr>
            <a:xfrm>
              <a:off x="641799" y="3251678"/>
              <a:ext cx="369332" cy="1882888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Authorized Consultation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1310439" y="3491510"/>
              <a:ext cx="8215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Estate Venture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1209786" y="4276951"/>
              <a:ext cx="10520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Routine Operations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1275145" y="5529364"/>
              <a:ext cx="93670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Operating 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8165324" y="3477240"/>
              <a:ext cx="369332" cy="1579023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Commercial Actuary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07485" y="2362019"/>
              <a:ext cx="3548777" cy="3813866"/>
            </a:xfrm>
            <a:prstGeom prst="rect">
              <a:avLst/>
            </a:prstGeom>
            <a:noFill/>
            <a:ln w="25400">
              <a:solidFill>
                <a:schemeClr val="accent5">
                  <a:lumMod val="75000"/>
                </a:schemeClr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796736" y="2362019"/>
              <a:ext cx="1654726" cy="3813866"/>
            </a:xfrm>
            <a:prstGeom prst="rect">
              <a:avLst/>
            </a:prstGeom>
            <a:noFill/>
            <a:ln w="25400">
              <a:solidFill>
                <a:srgbClr val="7030A0"/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88315" y="2626362"/>
              <a:ext cx="2685501" cy="3642853"/>
            </a:xfrm>
            <a:prstGeom prst="rect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  <a:prstDash val="sys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2855153" y="2242703"/>
              <a:ext cx="206847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Governance on Business Laws</a:t>
              </a:r>
              <a:endParaRPr lang="en-US" sz="10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7504886" y="2488859"/>
              <a:ext cx="86326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Teamwork</a:t>
              </a:r>
              <a:endParaRPr lang="en-US" sz="105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6318052" y="2220508"/>
              <a:ext cx="648791" cy="268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Review</a:t>
              </a:r>
              <a:endParaRPr lang="en-US" sz="105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056107" y="1576545"/>
            <a:ext cx="1238596" cy="1190267"/>
          </a:xfrm>
          <a:prstGeom prst="ellipse">
            <a:avLst/>
          </a:prstGeom>
          <a:solidFill>
            <a:srgbClr val="D57500"/>
          </a:solidFill>
          <a:ln>
            <a:noFill/>
          </a:ln>
          <a:scene3d>
            <a:camera prst="isometricTopUp">
              <a:rot lat="20922199" lon="19907699" rev="5395902"/>
            </a:camera>
            <a:lightRig rig="threePt" dir="t"/>
          </a:scene3d>
          <a:sp3d extrusionH="177800">
            <a:bevelT w="1905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430094" y="2871602"/>
            <a:ext cx="1439208" cy="1309291"/>
          </a:xfrm>
          <a:prstGeom prst="roundRect">
            <a:avLst/>
          </a:prstGeom>
          <a:solidFill>
            <a:srgbClr val="D57500"/>
          </a:solidFill>
          <a:ln>
            <a:noFill/>
          </a:ln>
          <a:scene3d>
            <a:camera prst="isometricTopUp">
              <a:rot lat="20922199" lon="19907699" rev="5395902"/>
            </a:camera>
            <a:lightRig rig="threePt" dir="t"/>
          </a:scene3d>
          <a:sp3d extrusionH="177800">
            <a:bevelT w="1905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 rot="120000">
            <a:off x="2413598" y="3083772"/>
            <a:ext cx="2745551" cy="1051400"/>
          </a:xfrm>
          <a:prstGeom prst="roundRect">
            <a:avLst/>
          </a:prstGeom>
          <a:solidFill>
            <a:srgbClr val="D57500"/>
          </a:solidFill>
          <a:ln>
            <a:noFill/>
          </a:ln>
          <a:scene3d>
            <a:camera prst="isometricBottomDown">
              <a:rot lat="1873087" lon="9961872" rev="10480321"/>
            </a:camera>
            <a:lightRig rig="threePt" dir="t"/>
          </a:scene3d>
          <a:sp3d extrusionH="177800">
            <a:bevelT w="1905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2392685" y="4180893"/>
            <a:ext cx="2629760" cy="2527147"/>
          </a:xfrm>
          <a:prstGeom prst="ellipse">
            <a:avLst/>
          </a:prstGeom>
          <a:solidFill>
            <a:srgbClr val="D57500"/>
          </a:solidFill>
          <a:ln>
            <a:noFill/>
          </a:ln>
          <a:scene3d>
            <a:camera prst="isometricTopUp">
              <a:rot lat="20922199" lon="19907699" rev="5395902"/>
            </a:camera>
            <a:lightRig rig="threePt" dir="t"/>
          </a:scene3d>
          <a:sp3d extrusionH="177800">
            <a:bevelT w="19050" h="190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flipH="1">
            <a:off x="5277141" y="3816985"/>
            <a:ext cx="603694" cy="1758942"/>
          </a:xfrm>
          <a:custGeom>
            <a:avLst/>
            <a:gdLst>
              <a:gd name="connsiteX0" fmla="*/ 587711 w 587711"/>
              <a:gd name="connsiteY0" fmla="*/ 0 h 1781903"/>
              <a:gd name="connsiteX1" fmla="*/ 148106 w 587711"/>
              <a:gd name="connsiteY1" fmla="*/ 0 h 1781903"/>
              <a:gd name="connsiteX2" fmla="*/ 0 w 587711"/>
              <a:gd name="connsiteY2" fmla="*/ 148106 h 1781903"/>
              <a:gd name="connsiteX3" fmla="*/ 0 w 587711"/>
              <a:gd name="connsiteY3" fmla="*/ 461647 h 1781903"/>
              <a:gd name="connsiteX4" fmla="*/ 0 w 587711"/>
              <a:gd name="connsiteY4" fmla="*/ 1185958 h 1781903"/>
              <a:gd name="connsiteX5" fmla="*/ 0 w 587711"/>
              <a:gd name="connsiteY5" fmla="*/ 1499499 h 1781903"/>
              <a:gd name="connsiteX6" fmla="*/ 148106 w 587711"/>
              <a:gd name="connsiteY6" fmla="*/ 1647605 h 1781903"/>
              <a:gd name="connsiteX7" fmla="*/ 436216 w 587711"/>
              <a:gd name="connsiteY7" fmla="*/ 1647605 h 1781903"/>
              <a:gd name="connsiteX8" fmla="*/ 400281 w 587711"/>
              <a:gd name="connsiteY8" fmla="*/ 1678604 h 1781903"/>
              <a:gd name="connsiteX9" fmla="*/ 396168 w 587711"/>
              <a:gd name="connsiteY9" fmla="*/ 1781903 h 1781903"/>
              <a:gd name="connsiteX10" fmla="*/ 580093 w 587711"/>
              <a:gd name="connsiteY10" fmla="*/ 1623245 h 1781903"/>
              <a:gd name="connsiteX11" fmla="*/ 410320 w 587711"/>
              <a:gd name="connsiteY11" fmla="*/ 1426436 h 1781903"/>
              <a:gd name="connsiteX12" fmla="*/ 406241 w 587711"/>
              <a:gd name="connsiteY12" fmla="*/ 1528900 h 1781903"/>
              <a:gd name="connsiteX13" fmla="*/ 430727 w 587711"/>
              <a:gd name="connsiteY13" fmla="*/ 1557285 h 1781903"/>
              <a:gd name="connsiteX14" fmla="*/ 148106 w 587711"/>
              <a:gd name="connsiteY14" fmla="*/ 1557285 h 1781903"/>
              <a:gd name="connsiteX15" fmla="*/ 90321 w 587711"/>
              <a:gd name="connsiteY15" fmla="*/ 1499500 h 1781903"/>
              <a:gd name="connsiteX16" fmla="*/ 90321 w 587711"/>
              <a:gd name="connsiteY16" fmla="*/ 1185958 h 1781903"/>
              <a:gd name="connsiteX17" fmla="*/ 90321 w 587711"/>
              <a:gd name="connsiteY17" fmla="*/ 461647 h 1781903"/>
              <a:gd name="connsiteX18" fmla="*/ 90321 w 587711"/>
              <a:gd name="connsiteY18" fmla="*/ 148105 h 1781903"/>
              <a:gd name="connsiteX19" fmla="*/ 148106 w 587711"/>
              <a:gd name="connsiteY19" fmla="*/ 90320 h 1781903"/>
              <a:gd name="connsiteX20" fmla="*/ 587711 w 587711"/>
              <a:gd name="connsiteY20" fmla="*/ 90320 h 178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87711" h="1781903">
                <a:moveTo>
                  <a:pt x="587711" y="0"/>
                </a:moveTo>
                <a:lnTo>
                  <a:pt x="148106" y="0"/>
                </a:lnTo>
                <a:cubicBezTo>
                  <a:pt x="66309" y="0"/>
                  <a:pt x="0" y="66309"/>
                  <a:pt x="0" y="148106"/>
                </a:cubicBezTo>
                <a:lnTo>
                  <a:pt x="0" y="461647"/>
                </a:lnTo>
                <a:lnTo>
                  <a:pt x="0" y="1185958"/>
                </a:lnTo>
                <a:lnTo>
                  <a:pt x="0" y="1499499"/>
                </a:lnTo>
                <a:cubicBezTo>
                  <a:pt x="0" y="1581296"/>
                  <a:pt x="66309" y="1647605"/>
                  <a:pt x="148106" y="1647605"/>
                </a:cubicBezTo>
                <a:lnTo>
                  <a:pt x="436216" y="1647605"/>
                </a:lnTo>
                <a:lnTo>
                  <a:pt x="400281" y="1678604"/>
                </a:lnTo>
                <a:lnTo>
                  <a:pt x="396168" y="1781903"/>
                </a:lnTo>
                <a:lnTo>
                  <a:pt x="580093" y="1623245"/>
                </a:lnTo>
                <a:lnTo>
                  <a:pt x="410320" y="1426436"/>
                </a:lnTo>
                <a:lnTo>
                  <a:pt x="406241" y="1528900"/>
                </a:lnTo>
                <a:lnTo>
                  <a:pt x="430727" y="1557285"/>
                </a:lnTo>
                <a:lnTo>
                  <a:pt x="148106" y="1557285"/>
                </a:lnTo>
                <a:cubicBezTo>
                  <a:pt x="116192" y="1557285"/>
                  <a:pt x="90321" y="1531414"/>
                  <a:pt x="90321" y="1499500"/>
                </a:cubicBezTo>
                <a:lnTo>
                  <a:pt x="90321" y="1185958"/>
                </a:lnTo>
                <a:lnTo>
                  <a:pt x="90321" y="461647"/>
                </a:lnTo>
                <a:lnTo>
                  <a:pt x="90321" y="148105"/>
                </a:lnTo>
                <a:cubicBezTo>
                  <a:pt x="90321" y="116191"/>
                  <a:pt x="116192" y="90320"/>
                  <a:pt x="148106" y="90320"/>
                </a:cubicBezTo>
                <a:lnTo>
                  <a:pt x="587711" y="903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 rot="2953080" flipH="1">
            <a:off x="1548281" y="1819470"/>
            <a:ext cx="1160438" cy="1546768"/>
          </a:xfrm>
          <a:custGeom>
            <a:avLst/>
            <a:gdLst>
              <a:gd name="connsiteX0" fmla="*/ 704498 w 1175586"/>
              <a:gd name="connsiteY0" fmla="*/ 0 h 1505817"/>
              <a:gd name="connsiteX1" fmla="*/ 444582 w 1175586"/>
              <a:gd name="connsiteY1" fmla="*/ 0 h 1505817"/>
              <a:gd name="connsiteX2" fmla="*/ 444582 w 1175586"/>
              <a:gd name="connsiteY2" fmla="*/ 242901 h 1505817"/>
              <a:gd name="connsiteX3" fmla="*/ 518837 w 1175586"/>
              <a:gd name="connsiteY3" fmla="*/ 173507 h 1505817"/>
              <a:gd name="connsiteX4" fmla="*/ 518837 w 1175586"/>
              <a:gd name="connsiteY4" fmla="*/ 129984 h 1505817"/>
              <a:gd name="connsiteX5" fmla="*/ 623430 w 1175586"/>
              <a:gd name="connsiteY5" fmla="*/ 251233 h 1505817"/>
              <a:gd name="connsiteX6" fmla="*/ 622708 w 1175586"/>
              <a:gd name="connsiteY6" fmla="*/ 251856 h 1505817"/>
              <a:gd name="connsiteX7" fmla="*/ 1016989 w 1175586"/>
              <a:gd name="connsiteY7" fmla="*/ 708926 h 1505817"/>
              <a:gd name="connsiteX8" fmla="*/ 1018608 w 1175586"/>
              <a:gd name="connsiteY8" fmla="*/ 707529 h 1505817"/>
              <a:gd name="connsiteX9" fmla="*/ 1071233 w 1175586"/>
              <a:gd name="connsiteY9" fmla="*/ 768534 h 1505817"/>
              <a:gd name="connsiteX10" fmla="*/ 1065222 w 1175586"/>
              <a:gd name="connsiteY10" fmla="*/ 850033 h 1505817"/>
              <a:gd name="connsiteX11" fmla="*/ 762045 w 1175586"/>
              <a:gd name="connsiteY11" fmla="*/ 1111562 h 1505817"/>
              <a:gd name="connsiteX12" fmla="*/ 761458 w 1175586"/>
              <a:gd name="connsiteY12" fmla="*/ 1110880 h 1505817"/>
              <a:gd name="connsiteX13" fmla="*/ 424599 w 1175586"/>
              <a:gd name="connsiteY13" fmla="*/ 1401465 h 1505817"/>
              <a:gd name="connsiteX14" fmla="*/ 343100 w 1175586"/>
              <a:gd name="connsiteY14" fmla="*/ 1395454 h 1505817"/>
              <a:gd name="connsiteX15" fmla="*/ 138070 w 1175586"/>
              <a:gd name="connsiteY15" fmla="*/ 1157773 h 1505817"/>
              <a:gd name="connsiteX16" fmla="*/ 138792 w 1175586"/>
              <a:gd name="connsiteY16" fmla="*/ 1157150 h 1505817"/>
              <a:gd name="connsiteX17" fmla="*/ 69113 w 1175586"/>
              <a:gd name="connsiteY17" fmla="*/ 1076375 h 1505817"/>
              <a:gd name="connsiteX18" fmla="*/ 0 w 1175586"/>
              <a:gd name="connsiteY18" fmla="*/ 1135994 h 1505817"/>
              <a:gd name="connsiteX19" fmla="*/ 274710 w 1175586"/>
              <a:gd name="connsiteY19" fmla="*/ 1454449 h 1505817"/>
              <a:gd name="connsiteX20" fmla="*/ 483596 w 1175586"/>
              <a:gd name="connsiteY20" fmla="*/ 1469855 h 1505817"/>
              <a:gd name="connsiteX21" fmla="*/ 561376 w 1175586"/>
              <a:gd name="connsiteY21" fmla="*/ 1402759 h 1505817"/>
              <a:gd name="connsiteX22" fmla="*/ 561964 w 1175586"/>
              <a:gd name="connsiteY22" fmla="*/ 1403441 h 1505817"/>
              <a:gd name="connsiteX23" fmla="*/ 1124218 w 1175586"/>
              <a:gd name="connsiteY23" fmla="*/ 918425 h 1505817"/>
              <a:gd name="connsiteX24" fmla="*/ 1139623 w 1175586"/>
              <a:gd name="connsiteY24" fmla="*/ 709538 h 1505817"/>
              <a:gd name="connsiteX25" fmla="*/ 1016201 w 1175586"/>
              <a:gd name="connsiteY25" fmla="*/ 566461 h 1505817"/>
              <a:gd name="connsiteX26" fmla="*/ 1014582 w 1175586"/>
              <a:gd name="connsiteY26" fmla="*/ 567857 h 1505817"/>
              <a:gd name="connsiteX27" fmla="*/ 761722 w 1175586"/>
              <a:gd name="connsiteY27" fmla="*/ 274729 h 1505817"/>
              <a:gd name="connsiteX28" fmla="*/ 762443 w 1175586"/>
              <a:gd name="connsiteY28" fmla="*/ 274107 h 1505817"/>
              <a:gd name="connsiteX29" fmla="*/ 588669 w 1175586"/>
              <a:gd name="connsiteY29" fmla="*/ 72659 h 1505817"/>
              <a:gd name="connsiteX30" fmla="*/ 626749 w 1175586"/>
              <a:gd name="connsiteY30" fmla="*/ 72659 h 1505817"/>
              <a:gd name="connsiteX0" fmla="*/ 704498 w 1175586"/>
              <a:gd name="connsiteY0" fmla="*/ 0 h 1505817"/>
              <a:gd name="connsiteX1" fmla="*/ 444582 w 1175586"/>
              <a:gd name="connsiteY1" fmla="*/ 0 h 1505817"/>
              <a:gd name="connsiteX2" fmla="*/ 444582 w 1175586"/>
              <a:gd name="connsiteY2" fmla="*/ 242901 h 1505817"/>
              <a:gd name="connsiteX3" fmla="*/ 518837 w 1175586"/>
              <a:gd name="connsiteY3" fmla="*/ 173507 h 1505817"/>
              <a:gd name="connsiteX4" fmla="*/ 518837 w 1175586"/>
              <a:gd name="connsiteY4" fmla="*/ 129984 h 1505817"/>
              <a:gd name="connsiteX5" fmla="*/ 623430 w 1175586"/>
              <a:gd name="connsiteY5" fmla="*/ 251233 h 1505817"/>
              <a:gd name="connsiteX6" fmla="*/ 622708 w 1175586"/>
              <a:gd name="connsiteY6" fmla="*/ 251856 h 1505817"/>
              <a:gd name="connsiteX7" fmla="*/ 1016989 w 1175586"/>
              <a:gd name="connsiteY7" fmla="*/ 708926 h 1505817"/>
              <a:gd name="connsiteX8" fmla="*/ 1071233 w 1175586"/>
              <a:gd name="connsiteY8" fmla="*/ 768534 h 1505817"/>
              <a:gd name="connsiteX9" fmla="*/ 1065222 w 1175586"/>
              <a:gd name="connsiteY9" fmla="*/ 850033 h 1505817"/>
              <a:gd name="connsiteX10" fmla="*/ 762045 w 1175586"/>
              <a:gd name="connsiteY10" fmla="*/ 1111562 h 1505817"/>
              <a:gd name="connsiteX11" fmla="*/ 761458 w 1175586"/>
              <a:gd name="connsiteY11" fmla="*/ 1110880 h 1505817"/>
              <a:gd name="connsiteX12" fmla="*/ 424599 w 1175586"/>
              <a:gd name="connsiteY12" fmla="*/ 1401465 h 1505817"/>
              <a:gd name="connsiteX13" fmla="*/ 343100 w 1175586"/>
              <a:gd name="connsiteY13" fmla="*/ 1395454 h 1505817"/>
              <a:gd name="connsiteX14" fmla="*/ 138070 w 1175586"/>
              <a:gd name="connsiteY14" fmla="*/ 1157773 h 1505817"/>
              <a:gd name="connsiteX15" fmla="*/ 138792 w 1175586"/>
              <a:gd name="connsiteY15" fmla="*/ 1157150 h 1505817"/>
              <a:gd name="connsiteX16" fmla="*/ 69113 w 1175586"/>
              <a:gd name="connsiteY16" fmla="*/ 1076375 h 1505817"/>
              <a:gd name="connsiteX17" fmla="*/ 0 w 1175586"/>
              <a:gd name="connsiteY17" fmla="*/ 1135994 h 1505817"/>
              <a:gd name="connsiteX18" fmla="*/ 274710 w 1175586"/>
              <a:gd name="connsiteY18" fmla="*/ 1454449 h 1505817"/>
              <a:gd name="connsiteX19" fmla="*/ 483596 w 1175586"/>
              <a:gd name="connsiteY19" fmla="*/ 1469855 h 1505817"/>
              <a:gd name="connsiteX20" fmla="*/ 561376 w 1175586"/>
              <a:gd name="connsiteY20" fmla="*/ 1402759 h 1505817"/>
              <a:gd name="connsiteX21" fmla="*/ 561964 w 1175586"/>
              <a:gd name="connsiteY21" fmla="*/ 1403441 h 1505817"/>
              <a:gd name="connsiteX22" fmla="*/ 1124218 w 1175586"/>
              <a:gd name="connsiteY22" fmla="*/ 918425 h 1505817"/>
              <a:gd name="connsiteX23" fmla="*/ 1139623 w 1175586"/>
              <a:gd name="connsiteY23" fmla="*/ 709538 h 1505817"/>
              <a:gd name="connsiteX24" fmla="*/ 1016201 w 1175586"/>
              <a:gd name="connsiteY24" fmla="*/ 566461 h 1505817"/>
              <a:gd name="connsiteX25" fmla="*/ 1014582 w 1175586"/>
              <a:gd name="connsiteY25" fmla="*/ 567857 h 1505817"/>
              <a:gd name="connsiteX26" fmla="*/ 761722 w 1175586"/>
              <a:gd name="connsiteY26" fmla="*/ 274729 h 1505817"/>
              <a:gd name="connsiteX27" fmla="*/ 762443 w 1175586"/>
              <a:gd name="connsiteY27" fmla="*/ 274107 h 1505817"/>
              <a:gd name="connsiteX28" fmla="*/ 588669 w 1175586"/>
              <a:gd name="connsiteY28" fmla="*/ 72659 h 1505817"/>
              <a:gd name="connsiteX29" fmla="*/ 626749 w 1175586"/>
              <a:gd name="connsiteY29" fmla="*/ 72659 h 1505817"/>
              <a:gd name="connsiteX30" fmla="*/ 704498 w 1175586"/>
              <a:gd name="connsiteY30" fmla="*/ 0 h 1505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175586" h="1505817">
                <a:moveTo>
                  <a:pt x="704498" y="0"/>
                </a:moveTo>
                <a:lnTo>
                  <a:pt x="444582" y="0"/>
                </a:lnTo>
                <a:lnTo>
                  <a:pt x="444582" y="242901"/>
                </a:lnTo>
                <a:lnTo>
                  <a:pt x="518837" y="173507"/>
                </a:lnTo>
                <a:lnTo>
                  <a:pt x="518837" y="129984"/>
                </a:lnTo>
                <a:lnTo>
                  <a:pt x="623430" y="251233"/>
                </a:lnTo>
                <a:lnTo>
                  <a:pt x="622708" y="251856"/>
                </a:lnTo>
                <a:lnTo>
                  <a:pt x="1016989" y="708926"/>
                </a:lnTo>
                <a:lnTo>
                  <a:pt x="1071233" y="768534"/>
                </a:lnTo>
                <a:cubicBezTo>
                  <a:pt x="1092079" y="792699"/>
                  <a:pt x="1089388" y="829187"/>
                  <a:pt x="1065222" y="850033"/>
                </a:cubicBezTo>
                <a:lnTo>
                  <a:pt x="762045" y="1111562"/>
                </a:lnTo>
                <a:lnTo>
                  <a:pt x="761458" y="1110880"/>
                </a:lnTo>
                <a:lnTo>
                  <a:pt x="424599" y="1401465"/>
                </a:lnTo>
                <a:cubicBezTo>
                  <a:pt x="400434" y="1422310"/>
                  <a:pt x="363946" y="1419619"/>
                  <a:pt x="343100" y="1395454"/>
                </a:cubicBezTo>
                <a:lnTo>
                  <a:pt x="138070" y="1157773"/>
                </a:lnTo>
                <a:lnTo>
                  <a:pt x="138792" y="1157150"/>
                </a:lnTo>
                <a:lnTo>
                  <a:pt x="69113" y="1076375"/>
                </a:lnTo>
                <a:lnTo>
                  <a:pt x="0" y="1135994"/>
                </a:lnTo>
                <a:lnTo>
                  <a:pt x="274710" y="1454449"/>
                </a:lnTo>
                <a:cubicBezTo>
                  <a:pt x="328138" y="1516386"/>
                  <a:pt x="421659" y="1523283"/>
                  <a:pt x="483596" y="1469855"/>
                </a:cubicBezTo>
                <a:lnTo>
                  <a:pt x="561376" y="1402759"/>
                </a:lnTo>
                <a:lnTo>
                  <a:pt x="561964" y="1403441"/>
                </a:lnTo>
                <a:lnTo>
                  <a:pt x="1124218" y="918425"/>
                </a:lnTo>
                <a:cubicBezTo>
                  <a:pt x="1186155" y="864996"/>
                  <a:pt x="1193052" y="771475"/>
                  <a:pt x="1139623" y="709538"/>
                </a:cubicBezTo>
                <a:lnTo>
                  <a:pt x="1016201" y="566461"/>
                </a:lnTo>
                <a:lnTo>
                  <a:pt x="1014582" y="567857"/>
                </a:lnTo>
                <a:lnTo>
                  <a:pt x="761722" y="274729"/>
                </a:lnTo>
                <a:lnTo>
                  <a:pt x="762443" y="274107"/>
                </a:lnTo>
                <a:lnTo>
                  <a:pt x="588669" y="72659"/>
                </a:lnTo>
                <a:lnTo>
                  <a:pt x="626749" y="72659"/>
                </a:lnTo>
                <a:lnTo>
                  <a:pt x="70449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1634030" y="3685524"/>
            <a:ext cx="603694" cy="1758942"/>
          </a:xfrm>
          <a:custGeom>
            <a:avLst/>
            <a:gdLst>
              <a:gd name="connsiteX0" fmla="*/ 587711 w 587711"/>
              <a:gd name="connsiteY0" fmla="*/ 0 h 1781903"/>
              <a:gd name="connsiteX1" fmla="*/ 148106 w 587711"/>
              <a:gd name="connsiteY1" fmla="*/ 0 h 1781903"/>
              <a:gd name="connsiteX2" fmla="*/ 0 w 587711"/>
              <a:gd name="connsiteY2" fmla="*/ 148106 h 1781903"/>
              <a:gd name="connsiteX3" fmla="*/ 0 w 587711"/>
              <a:gd name="connsiteY3" fmla="*/ 461647 h 1781903"/>
              <a:gd name="connsiteX4" fmla="*/ 0 w 587711"/>
              <a:gd name="connsiteY4" fmla="*/ 1185958 h 1781903"/>
              <a:gd name="connsiteX5" fmla="*/ 0 w 587711"/>
              <a:gd name="connsiteY5" fmla="*/ 1499499 h 1781903"/>
              <a:gd name="connsiteX6" fmla="*/ 148106 w 587711"/>
              <a:gd name="connsiteY6" fmla="*/ 1647605 h 1781903"/>
              <a:gd name="connsiteX7" fmla="*/ 436216 w 587711"/>
              <a:gd name="connsiteY7" fmla="*/ 1647605 h 1781903"/>
              <a:gd name="connsiteX8" fmla="*/ 400281 w 587711"/>
              <a:gd name="connsiteY8" fmla="*/ 1678604 h 1781903"/>
              <a:gd name="connsiteX9" fmla="*/ 396168 w 587711"/>
              <a:gd name="connsiteY9" fmla="*/ 1781903 h 1781903"/>
              <a:gd name="connsiteX10" fmla="*/ 580093 w 587711"/>
              <a:gd name="connsiteY10" fmla="*/ 1623245 h 1781903"/>
              <a:gd name="connsiteX11" fmla="*/ 410320 w 587711"/>
              <a:gd name="connsiteY11" fmla="*/ 1426436 h 1781903"/>
              <a:gd name="connsiteX12" fmla="*/ 406241 w 587711"/>
              <a:gd name="connsiteY12" fmla="*/ 1528900 h 1781903"/>
              <a:gd name="connsiteX13" fmla="*/ 430727 w 587711"/>
              <a:gd name="connsiteY13" fmla="*/ 1557285 h 1781903"/>
              <a:gd name="connsiteX14" fmla="*/ 148106 w 587711"/>
              <a:gd name="connsiteY14" fmla="*/ 1557285 h 1781903"/>
              <a:gd name="connsiteX15" fmla="*/ 90321 w 587711"/>
              <a:gd name="connsiteY15" fmla="*/ 1499500 h 1781903"/>
              <a:gd name="connsiteX16" fmla="*/ 90321 w 587711"/>
              <a:gd name="connsiteY16" fmla="*/ 1185958 h 1781903"/>
              <a:gd name="connsiteX17" fmla="*/ 90321 w 587711"/>
              <a:gd name="connsiteY17" fmla="*/ 461647 h 1781903"/>
              <a:gd name="connsiteX18" fmla="*/ 90321 w 587711"/>
              <a:gd name="connsiteY18" fmla="*/ 148105 h 1781903"/>
              <a:gd name="connsiteX19" fmla="*/ 148106 w 587711"/>
              <a:gd name="connsiteY19" fmla="*/ 90320 h 1781903"/>
              <a:gd name="connsiteX20" fmla="*/ 587711 w 587711"/>
              <a:gd name="connsiteY20" fmla="*/ 90320 h 178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87711" h="1781903">
                <a:moveTo>
                  <a:pt x="587711" y="0"/>
                </a:moveTo>
                <a:lnTo>
                  <a:pt x="148106" y="0"/>
                </a:lnTo>
                <a:cubicBezTo>
                  <a:pt x="66309" y="0"/>
                  <a:pt x="0" y="66309"/>
                  <a:pt x="0" y="148106"/>
                </a:cubicBezTo>
                <a:lnTo>
                  <a:pt x="0" y="461647"/>
                </a:lnTo>
                <a:lnTo>
                  <a:pt x="0" y="1185958"/>
                </a:lnTo>
                <a:lnTo>
                  <a:pt x="0" y="1499499"/>
                </a:lnTo>
                <a:cubicBezTo>
                  <a:pt x="0" y="1581296"/>
                  <a:pt x="66309" y="1647605"/>
                  <a:pt x="148106" y="1647605"/>
                </a:cubicBezTo>
                <a:lnTo>
                  <a:pt x="436216" y="1647605"/>
                </a:lnTo>
                <a:lnTo>
                  <a:pt x="400281" y="1678604"/>
                </a:lnTo>
                <a:lnTo>
                  <a:pt x="396168" y="1781903"/>
                </a:lnTo>
                <a:lnTo>
                  <a:pt x="580093" y="1623245"/>
                </a:lnTo>
                <a:lnTo>
                  <a:pt x="410320" y="1426436"/>
                </a:lnTo>
                <a:lnTo>
                  <a:pt x="406241" y="1528900"/>
                </a:lnTo>
                <a:lnTo>
                  <a:pt x="430727" y="1557285"/>
                </a:lnTo>
                <a:lnTo>
                  <a:pt x="148106" y="1557285"/>
                </a:lnTo>
                <a:cubicBezTo>
                  <a:pt x="116192" y="1557285"/>
                  <a:pt x="90321" y="1531414"/>
                  <a:pt x="90321" y="1499500"/>
                </a:cubicBezTo>
                <a:lnTo>
                  <a:pt x="90321" y="1185958"/>
                </a:lnTo>
                <a:lnTo>
                  <a:pt x="90321" y="461647"/>
                </a:lnTo>
                <a:lnTo>
                  <a:pt x="90321" y="148105"/>
                </a:lnTo>
                <a:cubicBezTo>
                  <a:pt x="90321" y="116191"/>
                  <a:pt x="116192" y="90320"/>
                  <a:pt x="148106" y="90320"/>
                </a:cubicBezTo>
                <a:lnTo>
                  <a:pt x="587711" y="903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 rot="2953080" flipH="1">
            <a:off x="5465586" y="3180457"/>
            <a:ext cx="672561" cy="765917"/>
          </a:xfrm>
          <a:custGeom>
            <a:avLst/>
            <a:gdLst>
              <a:gd name="connsiteX0" fmla="*/ 681340 w 681340"/>
              <a:gd name="connsiteY0" fmla="*/ 488535 h 745639"/>
              <a:gd name="connsiteX1" fmla="*/ 601091 w 681340"/>
              <a:gd name="connsiteY1" fmla="*/ 552374 h 745639"/>
              <a:gd name="connsiteX2" fmla="*/ 595287 w 681340"/>
              <a:gd name="connsiteY2" fmla="*/ 591510 h 745639"/>
              <a:gd name="connsiteX3" fmla="*/ 145431 w 681340"/>
              <a:gd name="connsiteY3" fmla="*/ 70016 h 745639"/>
              <a:gd name="connsiteX4" fmla="*/ 184995 w 681340"/>
              <a:gd name="connsiteY4" fmla="*/ 70016 h 745639"/>
              <a:gd name="connsiteX5" fmla="*/ 259916 w 681340"/>
              <a:gd name="connsiteY5" fmla="*/ 0 h 745639"/>
              <a:gd name="connsiteX6" fmla="*/ 0 w 681340"/>
              <a:gd name="connsiteY6" fmla="*/ 0 h 745639"/>
              <a:gd name="connsiteX7" fmla="*/ 0 w 681340"/>
              <a:gd name="connsiteY7" fmla="*/ 242901 h 745639"/>
              <a:gd name="connsiteX8" fmla="*/ 75532 w 681340"/>
              <a:gd name="connsiteY8" fmla="*/ 172313 h 745639"/>
              <a:gd name="connsiteX9" fmla="*/ 75532 w 681340"/>
              <a:gd name="connsiteY9" fmla="*/ 127732 h 745639"/>
              <a:gd name="connsiteX10" fmla="*/ 527940 w 681340"/>
              <a:gd name="connsiteY10" fmla="*/ 652185 h 745639"/>
              <a:gd name="connsiteX11" fmla="*/ 483842 w 681340"/>
              <a:gd name="connsiteY11" fmla="*/ 645645 h 745639"/>
              <a:gd name="connsiteX12" fmla="*/ 402937 w 681340"/>
              <a:gd name="connsiteY12" fmla="*/ 710004 h 745639"/>
              <a:gd name="connsiteX13" fmla="*/ 643210 w 681340"/>
              <a:gd name="connsiteY13" fmla="*/ 745639 h 74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1340" h="745639">
                <a:moveTo>
                  <a:pt x="681340" y="488535"/>
                </a:moveTo>
                <a:lnTo>
                  <a:pt x="601091" y="552374"/>
                </a:lnTo>
                <a:lnTo>
                  <a:pt x="595287" y="591510"/>
                </a:lnTo>
                <a:lnTo>
                  <a:pt x="145431" y="70016"/>
                </a:lnTo>
                <a:lnTo>
                  <a:pt x="184995" y="70016"/>
                </a:lnTo>
                <a:lnTo>
                  <a:pt x="259916" y="0"/>
                </a:lnTo>
                <a:lnTo>
                  <a:pt x="0" y="0"/>
                </a:lnTo>
                <a:lnTo>
                  <a:pt x="0" y="242901"/>
                </a:lnTo>
                <a:lnTo>
                  <a:pt x="75532" y="172313"/>
                </a:lnTo>
                <a:lnTo>
                  <a:pt x="75532" y="127732"/>
                </a:lnTo>
                <a:lnTo>
                  <a:pt x="527940" y="652185"/>
                </a:lnTo>
                <a:lnTo>
                  <a:pt x="483842" y="645645"/>
                </a:lnTo>
                <a:lnTo>
                  <a:pt x="402937" y="710004"/>
                </a:lnTo>
                <a:lnTo>
                  <a:pt x="643210" y="7456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62470" y="1876367"/>
            <a:ext cx="6619060" cy="3863411"/>
            <a:chOff x="1616997" y="2099217"/>
            <a:chExt cx="6297809" cy="3825159"/>
          </a:xfrm>
        </p:grpSpPr>
        <p:sp>
          <p:nvSpPr>
            <p:cNvPr id="16" name="TextBox 15"/>
            <p:cNvSpPr txBox="1"/>
            <p:nvPr/>
          </p:nvSpPr>
          <p:spPr>
            <a:xfrm>
              <a:off x="3361595" y="2099217"/>
              <a:ext cx="11024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Project Financer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49626" y="3460765"/>
              <a:ext cx="213755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Mortgage Investment Corporation (MIC)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16997" y="2606235"/>
              <a:ext cx="400110" cy="589264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Gains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76498" y="2485046"/>
              <a:ext cx="400110" cy="848694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76498" y="4360149"/>
              <a:ext cx="400110" cy="848695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21248" y="3962897"/>
              <a:ext cx="400110" cy="174342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Pledge Settlements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22180" y="3563484"/>
              <a:ext cx="13926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20772" y="5339601"/>
              <a:ext cx="20452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Transformed envelope of pledges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7703" y="332071"/>
            <a:ext cx="5168916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Agreement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 rot="5400000" flipH="1" flipV="1">
            <a:off x="4620307" y="2137266"/>
            <a:ext cx="1259335" cy="1273828"/>
          </a:xfrm>
          <a:custGeom>
            <a:avLst/>
            <a:gdLst>
              <a:gd name="connsiteX0" fmla="*/ 1259335 w 1259335"/>
              <a:gd name="connsiteY0" fmla="*/ 669209 h 1273828"/>
              <a:gd name="connsiteX1" fmla="*/ 1259335 w 1259335"/>
              <a:gd name="connsiteY1" fmla="*/ 1120770 h 1273828"/>
              <a:gd name="connsiteX2" fmla="*/ 1113137 w 1259335"/>
              <a:gd name="connsiteY2" fmla="*/ 1272903 h 1273828"/>
              <a:gd name="connsiteX3" fmla="*/ 1011739 w 1259335"/>
              <a:gd name="connsiteY3" fmla="*/ 1272903 h 1273828"/>
              <a:gd name="connsiteX4" fmla="*/ 1011739 w 1259335"/>
              <a:gd name="connsiteY4" fmla="*/ 1273828 h 1273828"/>
              <a:gd name="connsiteX5" fmla="*/ 278764 w 1259335"/>
              <a:gd name="connsiteY5" fmla="*/ 1273828 h 1273828"/>
              <a:gd name="connsiteX6" fmla="*/ 132567 w 1259335"/>
              <a:gd name="connsiteY6" fmla="*/ 1121694 h 1273828"/>
              <a:gd name="connsiteX7" fmla="*/ 132567 w 1259335"/>
              <a:gd name="connsiteY7" fmla="*/ 832581 h 1273828"/>
              <a:gd name="connsiteX8" fmla="*/ 101968 w 1259335"/>
              <a:gd name="connsiteY8" fmla="*/ 869492 h 1273828"/>
              <a:gd name="connsiteX9" fmla="*/ 0 w 1259335"/>
              <a:gd name="connsiteY9" fmla="*/ 873717 h 1273828"/>
              <a:gd name="connsiteX10" fmla="*/ 156615 w 1259335"/>
              <a:gd name="connsiteY10" fmla="*/ 684791 h 1273828"/>
              <a:gd name="connsiteX11" fmla="*/ 350887 w 1259335"/>
              <a:gd name="connsiteY11" fmla="*/ 859180 h 1273828"/>
              <a:gd name="connsiteX12" fmla="*/ 249744 w 1259335"/>
              <a:gd name="connsiteY12" fmla="*/ 863370 h 1273828"/>
              <a:gd name="connsiteX13" fmla="*/ 221723 w 1259335"/>
              <a:gd name="connsiteY13" fmla="*/ 838217 h 1273828"/>
              <a:gd name="connsiteX14" fmla="*/ 221723 w 1259335"/>
              <a:gd name="connsiteY14" fmla="*/ 1121694 h 1273828"/>
              <a:gd name="connsiteX15" fmla="*/ 278763 w 1259335"/>
              <a:gd name="connsiteY15" fmla="*/ 1181051 h 1273828"/>
              <a:gd name="connsiteX16" fmla="*/ 673996 w 1259335"/>
              <a:gd name="connsiteY16" fmla="*/ 1181051 h 1273828"/>
              <a:gd name="connsiteX17" fmla="*/ 673996 w 1259335"/>
              <a:gd name="connsiteY17" fmla="*/ 1180126 h 1273828"/>
              <a:gd name="connsiteX18" fmla="*/ 1113138 w 1259335"/>
              <a:gd name="connsiteY18" fmla="*/ 1180126 h 1273828"/>
              <a:gd name="connsiteX19" fmla="*/ 1170179 w 1259335"/>
              <a:gd name="connsiteY19" fmla="*/ 1120770 h 1273828"/>
              <a:gd name="connsiteX20" fmla="*/ 1170179 w 1259335"/>
              <a:gd name="connsiteY20" fmla="*/ 798339 h 1273828"/>
              <a:gd name="connsiteX21" fmla="*/ 1169237 w 1259335"/>
              <a:gd name="connsiteY21" fmla="*/ 798339 h 1273828"/>
              <a:gd name="connsiteX22" fmla="*/ 1169237 w 1259335"/>
              <a:gd name="connsiteY22" fmla="*/ 567002 h 1273828"/>
              <a:gd name="connsiteX23" fmla="*/ 1169236 w 1259335"/>
              <a:gd name="connsiteY23" fmla="*/ 567002 h 1273828"/>
              <a:gd name="connsiteX24" fmla="*/ 1169236 w 1259335"/>
              <a:gd name="connsiteY24" fmla="*/ 0 h 1273828"/>
              <a:gd name="connsiteX25" fmla="*/ 1258393 w 1259335"/>
              <a:gd name="connsiteY25" fmla="*/ 0 h 1273828"/>
              <a:gd name="connsiteX26" fmla="*/ 1258393 w 1259335"/>
              <a:gd name="connsiteY26" fmla="*/ 77418 h 1273828"/>
              <a:gd name="connsiteX27" fmla="*/ 1258394 w 1259335"/>
              <a:gd name="connsiteY27" fmla="*/ 77418 h 1273828"/>
              <a:gd name="connsiteX28" fmla="*/ 1258394 w 1259335"/>
              <a:gd name="connsiteY28" fmla="*/ 669209 h 127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59335" h="1273828">
                <a:moveTo>
                  <a:pt x="1259335" y="669209"/>
                </a:moveTo>
                <a:lnTo>
                  <a:pt x="1259335" y="1120770"/>
                </a:lnTo>
                <a:cubicBezTo>
                  <a:pt x="1259335" y="1204791"/>
                  <a:pt x="1193880" y="1272903"/>
                  <a:pt x="1113137" y="1272903"/>
                </a:cubicBezTo>
                <a:lnTo>
                  <a:pt x="1011739" y="1272903"/>
                </a:lnTo>
                <a:lnTo>
                  <a:pt x="1011739" y="1273828"/>
                </a:lnTo>
                <a:lnTo>
                  <a:pt x="278764" y="1273828"/>
                </a:lnTo>
                <a:cubicBezTo>
                  <a:pt x="198021" y="1273828"/>
                  <a:pt x="132567" y="1205716"/>
                  <a:pt x="132567" y="1121694"/>
                </a:cubicBezTo>
                <a:lnTo>
                  <a:pt x="132567" y="832581"/>
                </a:lnTo>
                <a:lnTo>
                  <a:pt x="101968" y="869492"/>
                </a:lnTo>
                <a:lnTo>
                  <a:pt x="0" y="873717"/>
                </a:lnTo>
                <a:lnTo>
                  <a:pt x="156615" y="684791"/>
                </a:lnTo>
                <a:lnTo>
                  <a:pt x="350887" y="859180"/>
                </a:lnTo>
                <a:lnTo>
                  <a:pt x="249744" y="863370"/>
                </a:lnTo>
                <a:lnTo>
                  <a:pt x="221723" y="838217"/>
                </a:lnTo>
                <a:lnTo>
                  <a:pt x="221723" y="1121694"/>
                </a:lnTo>
                <a:cubicBezTo>
                  <a:pt x="221723" y="1154476"/>
                  <a:pt x="247261" y="1181051"/>
                  <a:pt x="278763" y="1181051"/>
                </a:cubicBezTo>
                <a:lnTo>
                  <a:pt x="673996" y="1181051"/>
                </a:lnTo>
                <a:lnTo>
                  <a:pt x="673996" y="1180126"/>
                </a:lnTo>
                <a:lnTo>
                  <a:pt x="1113138" y="1180126"/>
                </a:lnTo>
                <a:cubicBezTo>
                  <a:pt x="1144640" y="1180126"/>
                  <a:pt x="1170179" y="1153551"/>
                  <a:pt x="1170179" y="1120770"/>
                </a:cubicBezTo>
                <a:lnTo>
                  <a:pt x="1170179" y="798339"/>
                </a:lnTo>
                <a:lnTo>
                  <a:pt x="1169237" y="798339"/>
                </a:lnTo>
                <a:lnTo>
                  <a:pt x="1169237" y="567002"/>
                </a:lnTo>
                <a:lnTo>
                  <a:pt x="1169236" y="567002"/>
                </a:lnTo>
                <a:lnTo>
                  <a:pt x="1169236" y="0"/>
                </a:lnTo>
                <a:lnTo>
                  <a:pt x="1258393" y="0"/>
                </a:lnTo>
                <a:lnTo>
                  <a:pt x="1258393" y="77418"/>
                </a:lnTo>
                <a:lnTo>
                  <a:pt x="1258394" y="77418"/>
                </a:lnTo>
                <a:lnTo>
                  <a:pt x="1258394" y="6692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81">
    <a:dk1>
      <a:sysClr val="windowText" lastClr="000000"/>
    </a:dk1>
    <a:lt1>
      <a:sysClr val="window" lastClr="FFFFFF"/>
    </a:lt1>
    <a:dk2>
      <a:srgbClr val="FFFFFF"/>
    </a:dk2>
    <a:lt2>
      <a:srgbClr val="8837BF"/>
    </a:lt2>
    <a:accent1>
      <a:srgbClr val="00B0F0"/>
    </a:accent1>
    <a:accent2>
      <a:srgbClr val="FFD924"/>
    </a:accent2>
    <a:accent3>
      <a:srgbClr val="E13F3F"/>
    </a:accent3>
    <a:accent4>
      <a:srgbClr val="92D050"/>
    </a:accent4>
    <a:accent5>
      <a:srgbClr val="D965B0"/>
    </a:accent5>
    <a:accent6>
      <a:srgbClr val="EA7514"/>
    </a:accent6>
    <a:hlink>
      <a:srgbClr val="993366"/>
    </a:hlink>
    <a:folHlink>
      <a:srgbClr val="800080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81">
    <a:dk1>
      <a:sysClr val="windowText" lastClr="000000"/>
    </a:dk1>
    <a:lt1>
      <a:sysClr val="window" lastClr="FFFFFF"/>
    </a:lt1>
    <a:dk2>
      <a:srgbClr val="FFFFFF"/>
    </a:dk2>
    <a:lt2>
      <a:srgbClr val="8837BF"/>
    </a:lt2>
    <a:accent1>
      <a:srgbClr val="00B0F0"/>
    </a:accent1>
    <a:accent2>
      <a:srgbClr val="FFD924"/>
    </a:accent2>
    <a:accent3>
      <a:srgbClr val="E13F3F"/>
    </a:accent3>
    <a:accent4>
      <a:srgbClr val="92D050"/>
    </a:accent4>
    <a:accent5>
      <a:srgbClr val="D965B0"/>
    </a:accent5>
    <a:accent6>
      <a:srgbClr val="EA7514"/>
    </a:accent6>
    <a:hlink>
      <a:srgbClr val="993366"/>
    </a:hlink>
    <a:folHlink>
      <a:srgbClr val="800080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3299</TotalTime>
  <Words>550</Words>
  <Application>Microsoft Office PowerPoint</Application>
  <PresentationFormat>On-screen Show (4:3)</PresentationFormat>
  <Paragraphs>249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com7</dc:creator>
  <cp:lastModifiedBy>grr</cp:lastModifiedBy>
  <cp:revision>316</cp:revision>
  <dcterms:created xsi:type="dcterms:W3CDTF">2014-05-22T07:01:38Z</dcterms:created>
  <dcterms:modified xsi:type="dcterms:W3CDTF">2014-06-03T07:09:25Z</dcterms:modified>
</cp:coreProperties>
</file>