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92" r:id="rId3"/>
    <p:sldId id="307" r:id="rId4"/>
    <p:sldId id="294" r:id="rId5"/>
    <p:sldId id="284" r:id="rId6"/>
    <p:sldId id="316" r:id="rId7"/>
    <p:sldId id="317" r:id="rId8"/>
    <p:sldId id="310" r:id="rId9"/>
    <p:sldId id="272" r:id="rId10"/>
    <p:sldId id="318" r:id="rId11"/>
    <p:sldId id="274" r:id="rId12"/>
    <p:sldId id="276" r:id="rId13"/>
    <p:sldId id="277" r:id="rId14"/>
    <p:sldId id="305" r:id="rId15"/>
    <p:sldId id="304" r:id="rId16"/>
    <p:sldId id="287" r:id="rId17"/>
    <p:sldId id="288" r:id="rId18"/>
    <p:sldId id="286" r:id="rId19"/>
    <p:sldId id="295" r:id="rId20"/>
    <p:sldId id="319" r:id="rId21"/>
    <p:sldId id="308" r:id="rId22"/>
    <p:sldId id="314" r:id="rId23"/>
    <p:sldId id="31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505"/>
    <a:srgbClr val="0372C1"/>
    <a:srgbClr val="004D70"/>
    <a:srgbClr val="036CAD"/>
    <a:srgbClr val="99BB4D"/>
    <a:srgbClr val="84A33F"/>
    <a:srgbClr val="647C30"/>
    <a:srgbClr val="779439"/>
    <a:srgbClr val="64C2FC"/>
    <a:srgbClr val="048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6" autoAdjust="0"/>
    <p:restoredTop sz="94660"/>
  </p:normalViewPr>
  <p:slideViewPr>
    <p:cSldViewPr>
      <p:cViewPr>
        <p:scale>
          <a:sx n="80" d="100"/>
          <a:sy n="80" d="100"/>
        </p:scale>
        <p:origin x="90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ysClr val="window" lastClr="FFFFFF">
                  <a:lumMod val="75000"/>
                </a:sys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B061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FF9831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ysClr val="window" lastClr="FFFFFF">
                  <a:lumMod val="65000"/>
                </a:sysClr>
              </a:solidFill>
              <a:ln w="19050">
                <a:solidFill>
                  <a:schemeClr val="l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FFB06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ysClr val="window" lastClr="FFFFFF">
                  <a:lumMod val="75000"/>
                </a:sys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ysClr val="window" lastClr="FFFFFF">
                  <a:lumMod val="65000"/>
                </a:sysClr>
              </a:solidFill>
              <a:ln w="19050">
                <a:solidFill>
                  <a:schemeClr val="l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FF9831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ysClr val="window" lastClr="FFFFFF">
                  <a:lumMod val="75000"/>
                </a:sys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B061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FF9831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ysClr val="window" lastClr="FFFFFF">
                  <a:lumMod val="65000"/>
                </a:sysClr>
              </a:solidFill>
              <a:ln w="19050">
                <a:solidFill>
                  <a:schemeClr val="l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25400" h="12700"/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8"/>
            <c:invertIfNegative val="0"/>
            <c:bubble3D val="0"/>
          </c:dPt>
          <c:cat>
            <c:strRef>
              <c:f>Sheet1!$A$2:$A$10</c:f>
              <c:strCache>
                <c:ptCount val="9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5</c:v>
                </c:pt>
                <c:pt idx="1">
                  <c:v>7</c:v>
                </c:pt>
                <c:pt idx="2">
                  <c:v>10</c:v>
                </c:pt>
                <c:pt idx="3">
                  <c:v>15</c:v>
                </c:pt>
                <c:pt idx="4">
                  <c:v>25</c:v>
                </c:pt>
                <c:pt idx="5">
                  <c:v>35</c:v>
                </c:pt>
                <c:pt idx="6">
                  <c:v>26</c:v>
                </c:pt>
                <c:pt idx="7">
                  <c:v>10</c:v>
                </c:pt>
                <c:pt idx="8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0721072"/>
        <c:axId val="160721632"/>
        <c:axId val="0"/>
      </c:bar3DChart>
      <c:catAx>
        <c:axId val="16072107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160721632"/>
        <c:crosses val="autoZero"/>
        <c:auto val="1"/>
        <c:lblAlgn val="ctr"/>
        <c:lblOffset val="100"/>
        <c:noMultiLvlLbl val="0"/>
      </c:catAx>
      <c:valAx>
        <c:axId val="160721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0721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100000">
          <a:sysClr val="window" lastClr="FFFFFF">
            <a:lumMod val="65000"/>
          </a:sysClr>
        </a:gs>
        <a:gs pos="0">
          <a:sysClr val="window" lastClr="FFFFFF">
            <a:lumMod val="85000"/>
          </a:sys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50"/>
      <c:rotY val="34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0423089626478286"/>
          <c:y val="7.0432793804576205E-2"/>
          <c:w val="0.59779889870990321"/>
          <c:h val="0.896698569086621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plastic">
              <a:bevelT w="38100" h="25400"/>
              <a:contourClr>
                <a:srgbClr val="000000"/>
              </a:contourClr>
            </a:sp3d>
          </c:spPr>
          <c:dPt>
            <c:idx val="0"/>
            <c:bubble3D val="0"/>
            <c:spPr>
              <a:solidFill>
                <a:schemeClr val="accent3">
                  <a:shade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 w="38100" h="25400"/>
                <a:contourClr>
                  <a:schemeClr val="bg1"/>
                </a:contourClr>
              </a:sp3d>
            </c:spPr>
          </c:dPt>
          <c:dPt>
            <c:idx val="1"/>
            <c:bubble3D val="0"/>
            <c:spPr>
              <a:solidFill>
                <a:schemeClr val="accent3">
                  <a:shade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 w="38100" h="25400"/>
                <a:contourClr>
                  <a:schemeClr val="bg1"/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tint val="8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 w="38100" h="25400"/>
                <a:contourClr>
                  <a:schemeClr val="bg1"/>
                </a:contourClr>
              </a:sp3d>
            </c:spPr>
          </c:dPt>
          <c:dPt>
            <c:idx val="3"/>
            <c:bubble3D val="0"/>
            <c:spPr>
              <a:solidFill>
                <a:schemeClr val="accent3">
                  <a:tint val="58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 w="38100" h="25400"/>
                <a:contourClr>
                  <a:schemeClr val="bg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gradFill flip="none" rotWithShape="1">
      <a:gsLst>
        <a:gs pos="100000">
          <a:schemeClr val="bg1">
            <a:lumMod val="65000"/>
          </a:schemeClr>
        </a:gs>
        <a:gs pos="0">
          <a:schemeClr val="bg1">
            <a:lumMod val="85000"/>
          </a:schemeClr>
        </a:gs>
      </a:gsLst>
      <a:path path="circle">
        <a:fillToRect l="50000" t="50000" r="50000" b="5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474706640569394E-2"/>
          <c:y val="6.7509945023018811E-2"/>
          <c:w val="0.98452529335943062"/>
          <c:h val="0.8730893743095951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lt1">
                    <a:alpha val="50000"/>
                  </a:schemeClr>
                </a:gs>
                <a:gs pos="100000">
                  <a:schemeClr val="lt1">
                    <a:alpha val="0"/>
                  </a:schemeClr>
                </a:gs>
              </a:gsLst>
              <a:lin ang="5400000" scaled="0"/>
            </a:gradFill>
            <a:ln>
              <a:solidFill>
                <a:srgbClr val="A1B47A"/>
              </a:solidFill>
            </a:ln>
            <a:effectLst>
              <a:innerShdw dist="38100" dir="16200000">
                <a:schemeClr val="lt1"/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Sheet1!$A$2:$A$20</c:f>
              <c:numCache>
                <c:formatCode>m/d/yyyy</c:formatCode>
                <c:ptCount val="19"/>
                <c:pt idx="0">
                  <c:v>40913</c:v>
                </c:pt>
                <c:pt idx="1">
                  <c:v>41280</c:v>
                </c:pt>
                <c:pt idx="2">
                  <c:v>41646</c:v>
                </c:pt>
                <c:pt idx="3">
                  <c:v>42012</c:v>
                </c:pt>
                <c:pt idx="4">
                  <c:v>42378</c:v>
                </c:pt>
                <c:pt idx="5">
                  <c:v>42744</c:v>
                </c:pt>
                <c:pt idx="6">
                  <c:v>43110</c:v>
                </c:pt>
                <c:pt idx="7">
                  <c:v>43476</c:v>
                </c:pt>
                <c:pt idx="8">
                  <c:v>43842</c:v>
                </c:pt>
                <c:pt idx="9">
                  <c:v>44209</c:v>
                </c:pt>
                <c:pt idx="10">
                  <c:v>44575</c:v>
                </c:pt>
                <c:pt idx="11">
                  <c:v>44941</c:v>
                </c:pt>
                <c:pt idx="12">
                  <c:v>45307</c:v>
                </c:pt>
                <c:pt idx="13">
                  <c:v>45674</c:v>
                </c:pt>
                <c:pt idx="14">
                  <c:v>46040</c:v>
                </c:pt>
                <c:pt idx="15">
                  <c:v>46406</c:v>
                </c:pt>
                <c:pt idx="16">
                  <c:v>46772</c:v>
                </c:pt>
                <c:pt idx="17">
                  <c:v>47139</c:v>
                </c:pt>
                <c:pt idx="18">
                  <c:v>47505</c:v>
                </c:pt>
              </c:numCache>
            </c:num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40</c:v>
                </c:pt>
                <c:pt idx="1">
                  <c:v>60</c:v>
                </c:pt>
                <c:pt idx="2">
                  <c:v>95</c:v>
                </c:pt>
                <c:pt idx="3">
                  <c:v>60</c:v>
                </c:pt>
                <c:pt idx="4">
                  <c:v>40</c:v>
                </c:pt>
                <c:pt idx="5">
                  <c:v>30</c:v>
                </c:pt>
                <c:pt idx="6">
                  <c:v>30</c:v>
                </c:pt>
                <c:pt idx="7">
                  <c:v>50</c:v>
                </c:pt>
                <c:pt idx="8">
                  <c:v>20</c:v>
                </c:pt>
                <c:pt idx="9">
                  <c:v>20</c:v>
                </c:pt>
                <c:pt idx="10">
                  <c:v>40</c:v>
                </c:pt>
                <c:pt idx="11">
                  <c:v>40</c:v>
                </c:pt>
                <c:pt idx="12">
                  <c:v>70</c:v>
                </c:pt>
                <c:pt idx="13">
                  <c:v>60</c:v>
                </c:pt>
                <c:pt idx="14">
                  <c:v>40</c:v>
                </c:pt>
                <c:pt idx="15">
                  <c:v>50</c:v>
                </c:pt>
                <c:pt idx="16">
                  <c:v>40</c:v>
                </c:pt>
                <c:pt idx="17">
                  <c:v>40</c:v>
                </c:pt>
                <c:pt idx="18">
                  <c:v>70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chemeClr val="lt1"/>
                  </a:gs>
                  <a:gs pos="50000">
                    <a:schemeClr val="lt1">
                      <a:alpha val="0"/>
                    </a:schemeClr>
                  </a:gs>
                </a:gsLst>
                <a:lin ang="5400000" scaled="0"/>
              </a:gradFill>
              <a:round/>
            </a:ln>
            <a:effectLst/>
          </c:spPr>
        </c:dropLines>
        <c:axId val="160725552"/>
        <c:axId val="160726112"/>
      </c:areaChart>
      <c:dateAx>
        <c:axId val="160725552"/>
        <c:scaling>
          <c:orientation val="minMax"/>
          <c:max val="47492"/>
          <c:min val="40913"/>
        </c:scaling>
        <c:delete val="1"/>
        <c:axPos val="b"/>
        <c:majorGridlines>
          <c:spPr>
            <a:ln>
              <a:solidFill>
                <a:schemeClr val="accent1">
                  <a:lumMod val="40000"/>
                  <a:lumOff val="60000"/>
                  <a:alpha val="25000"/>
                </a:schemeClr>
              </a:solidFill>
            </a:ln>
            <a:effectLst/>
          </c:spPr>
        </c:majorGridlines>
        <c:numFmt formatCode="yyyy" sourceLinked="0"/>
        <c:majorTickMark val="out"/>
        <c:minorTickMark val="none"/>
        <c:tickLblPos val="nextTo"/>
        <c:crossAx val="160726112"/>
        <c:crosses val="autoZero"/>
        <c:auto val="1"/>
        <c:lblOffset val="100"/>
        <c:baseTimeUnit val="days"/>
        <c:majorUnit val="1"/>
        <c:majorTimeUnit val="years"/>
        <c:minorUnit val="1"/>
        <c:minorTimeUnit val="days"/>
      </c:dateAx>
      <c:valAx>
        <c:axId val="160726112"/>
        <c:scaling>
          <c:orientation val="minMax"/>
          <c:max val="100"/>
          <c:min val="0"/>
        </c:scaling>
        <c:delete val="1"/>
        <c:axPos val="l"/>
        <c:numFmt formatCode="General" sourceLinked="0"/>
        <c:majorTickMark val="out"/>
        <c:minorTickMark val="none"/>
        <c:tickLblPos val="nextTo"/>
        <c:crossAx val="160725552"/>
        <c:crosses val="autoZero"/>
        <c:crossBetween val="midCat"/>
        <c:majorUnit val="20"/>
        <c:minorUnit val="2.0000000000000004E-2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solidFill>
      <a:srgbClr val="6E8B32"/>
    </a:solidFill>
    <a:ln w="9525" cap="flat" cmpd="sng" algn="ctr">
      <a:solidFill>
        <a:srgbClr val="4E6323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5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85">
  <cs:axisTitle>
    <cs:lnRef idx="0"/>
    <cs:fillRef idx="0"/>
    <cs:effectRef idx="0"/>
    <cs:fontRef idx="minor">
      <a:schemeClr val="lt1"/>
    </cs:fontRef>
    <cs:defRPr sz="1197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9525" cap="flat" cmpd="sng" algn="ctr">
        <a:solidFill>
          <a:schemeClr val="phClr">
            <a:lumMod val="40000"/>
            <a:lumOff val="60000"/>
            <a:alpha val="25000"/>
          </a:schemeClr>
        </a:solidFill>
        <a:round/>
      </a:ln>
    </cs:spPr>
    <cs:defRPr sz="1197" kern="1200"/>
  </cs:categoryAxis>
  <cs:chartArea>
    <cs:lnRef idx="0">
      <cs:styleClr val="0"/>
    </cs:lnRef>
    <cs:fillRef idx="0">
      <cs:styleClr val="0"/>
    </cs:fillRef>
    <cs:effectRef idx="0"/>
    <cs:fontRef idx="minor">
      <a:schemeClr val="lt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/>
    <cs:fontRef idx="minor">
      <a:schemeClr val="tx1"/>
    </cs:fontRef>
    <cs:spPr>
      <a:gradFill>
        <a:gsLst>
          <a:gs pos="0">
            <a:schemeClr val="lt1">
              <a:alpha val="50000"/>
            </a:schemeClr>
          </a:gs>
          <a:gs pos="100000">
            <a:schemeClr val="lt1">
              <a:alpha val="0"/>
            </a:schemeClr>
          </a:gs>
        </a:gsLst>
        <a:lin ang="5400000" scaled="0"/>
      </a:gradFill>
      <a:ln>
        <a:solidFill>
          <a:schemeClr val="phClr"/>
        </a:solidFill>
      </a:ln>
      <a:effectLst>
        <a:innerShdw dist="38100" dir="16200000">
          <a:schemeClr val="lt1"/>
        </a:innerShdw>
      </a:effectLst>
    </cs:spPr>
  </cs:dataPoint>
  <cs:dataPoint3D>
    <cs:lnRef idx="0">
      <cs:styleClr val="auto"/>
    </cs:lnRef>
    <cs:fillRef idx="0"/>
    <cs:effectRef idx="0"/>
    <cs:fontRef idx="minor">
      <a:schemeClr val="lt1"/>
    </cs:fontRef>
    <cs:spPr>
      <a:gradFill>
        <a:gsLst>
          <a:gs pos="0">
            <a:schemeClr val="lt1">
              <a:alpha val="50000"/>
            </a:schemeClr>
          </a:gs>
          <a:gs pos="100000">
            <a:schemeClr val="lt1">
              <a:alpha val="0"/>
            </a:schemeClr>
          </a:gs>
        </a:gsLst>
        <a:lin ang="5400000" scaled="0"/>
      </a:gradFill>
      <a:ln>
        <a:solidFill>
          <a:schemeClr val="phClr"/>
        </a:solidFill>
      </a:ln>
      <a:effectLst>
        <a:innerShdw dist="38100" dir="16200000">
          <a:schemeClr val="lt1"/>
        </a:innerShdw>
      </a:effectLst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lt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lt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40000"/>
            <a:lumOff val="60000"/>
            <a:alpha val="25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lt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 cap="flat" cmpd="sng" algn="ctr">
        <a:gradFill>
          <a:gsLst>
            <a:gs pos="0">
              <a:schemeClr val="lt1"/>
            </a:gs>
            <a:gs pos="5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lt1"/>
    </cs:fontRef>
  </cs:floor>
  <cs:gridlineMajor>
    <cs:lnRef idx="0">
      <cs:styleClr val="0"/>
    </cs:lnRef>
    <cs:fillRef idx="0"/>
    <cs:effectRef idx="0"/>
    <cs:fontRef idx="minor">
      <a:schemeClr val="lt1"/>
    </cs:fontRef>
    <cs:spPr>
      <a:ln>
        <a:solidFill>
          <a:schemeClr val="phClr">
            <a:lumMod val="40000"/>
            <a:lumOff val="60000"/>
            <a:alpha val="25000"/>
          </a:schemeClr>
        </a:solidFill>
      </a:ln>
    </cs:spPr>
  </cs:gridlineMajor>
  <cs:gridlineMinor>
    <cs:lnRef idx="0">
      <cs:styleClr val="0"/>
    </cs:lnRef>
    <cs:fillRef idx="0"/>
    <cs:effectRef idx="0"/>
    <cs:fontRef idx="minor">
      <a:schemeClr val="lt1"/>
    </cs:fontRef>
    <cs:spPr>
      <a:ln>
        <a:solidFill>
          <a:schemeClr val="phClr">
            <a:lumMod val="40000"/>
            <a:lumOff val="60000"/>
            <a:alpha val="25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</cs:hiLoLine>
  <cs:leaderLin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9525" cap="flat" cmpd="sng" algn="ctr">
        <a:solidFill>
          <a:schemeClr val="phClr">
            <a:lumMod val="40000"/>
            <a:lumOff val="60000"/>
            <a:alpha val="25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lt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lt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  <cs:bodyPr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27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73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78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38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292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97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61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405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0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27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73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5BE7C-2D67-4C06-BE7B-748DBE13327D}" type="datetimeFigureOut">
              <a:rPr lang="en-US" smtClean="0"/>
              <a:t>5/16/2014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0E366-2D19-425A-BFD1-2A127A84E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80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 rot="20352213">
            <a:off x="8055343" y="5537019"/>
            <a:ext cx="309096" cy="48237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2" t="17778" r="13556" b="17778"/>
          <a:stretch/>
        </p:blipFill>
        <p:spPr>
          <a:xfrm flipH="1">
            <a:off x="4928684" y="3112239"/>
            <a:ext cx="4215316" cy="349269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-3416" y="2408832"/>
            <a:ext cx="83567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b="1" dirty="0" smtClean="0">
                <a:gradFill>
                  <a:gsLst>
                    <a:gs pos="43000">
                      <a:schemeClr val="bg1"/>
                    </a:gs>
                    <a:gs pos="100000">
                      <a:srgbClr val="2AB2FF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Business Process Improvement</a:t>
            </a:r>
            <a:endParaRPr lang="en-US" sz="4200" b="1" dirty="0">
              <a:gradFill>
                <a:gsLst>
                  <a:gs pos="43000">
                    <a:schemeClr val="bg1"/>
                  </a:gs>
                  <a:gs pos="100000">
                    <a:srgbClr val="2AB2FF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12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748722" y="2351554"/>
            <a:ext cx="1911506" cy="838073"/>
            <a:chOff x="248201" y="2076851"/>
            <a:chExt cx="2132606" cy="935012"/>
          </a:xfrm>
        </p:grpSpPr>
        <p:sp>
          <p:nvSpPr>
            <p:cNvPr id="51" name="TextBox 50"/>
            <p:cNvSpPr txBox="1"/>
            <p:nvPr/>
          </p:nvSpPr>
          <p:spPr>
            <a:xfrm>
              <a:off x="940043" y="2076851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State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48201" y="2495589"/>
              <a:ext cx="2132606" cy="516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Periodical Continuous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Improvement Cycle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656167" y="5206263"/>
            <a:ext cx="1719602" cy="889737"/>
            <a:chOff x="7082246" y="4915754"/>
            <a:chExt cx="1918507" cy="889737"/>
          </a:xfrm>
        </p:grpSpPr>
        <p:sp>
          <p:nvSpPr>
            <p:cNvPr id="60" name="TextBox 59"/>
            <p:cNvSpPr txBox="1"/>
            <p:nvPr/>
          </p:nvSpPr>
          <p:spPr>
            <a:xfrm>
              <a:off x="7558031" y="4915754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Region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082246" y="5282271"/>
              <a:ext cx="19185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Annual Continuous Improvement Cycle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732301" y="361423"/>
            <a:ext cx="4390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Improvement Cycles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970164" y="1799772"/>
            <a:ext cx="4613175" cy="4098670"/>
            <a:chOff x="1970164" y="1799772"/>
            <a:chExt cx="4613175" cy="4098670"/>
          </a:xfrm>
        </p:grpSpPr>
        <p:grpSp>
          <p:nvGrpSpPr>
            <p:cNvPr id="4" name="Group 3"/>
            <p:cNvGrpSpPr/>
            <p:nvPr/>
          </p:nvGrpSpPr>
          <p:grpSpPr>
            <a:xfrm>
              <a:off x="1970164" y="1799772"/>
              <a:ext cx="4613175" cy="4098670"/>
              <a:chOff x="2195477" y="1999942"/>
              <a:chExt cx="4162579" cy="3698329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39" name="Isosceles Triangle 36"/>
              <p:cNvSpPr/>
              <p:nvPr/>
            </p:nvSpPr>
            <p:spPr>
              <a:xfrm rot="60171">
                <a:off x="2195477" y="3780297"/>
                <a:ext cx="1983067" cy="1917974"/>
              </a:xfrm>
              <a:custGeom>
                <a:avLst/>
                <a:gdLst>
                  <a:gd name="connsiteX0" fmla="*/ 722632 w 2430745"/>
                  <a:gd name="connsiteY0" fmla="*/ 0 h 2197437"/>
                  <a:gd name="connsiteX1" fmla="*/ 1508846 w 2430745"/>
                  <a:gd name="connsiteY1" fmla="*/ 467384 h 2197437"/>
                  <a:gd name="connsiteX2" fmla="*/ 1082048 w 2430745"/>
                  <a:gd name="connsiteY2" fmla="*/ 467384 h 2197437"/>
                  <a:gd name="connsiteX3" fmla="*/ 2430745 w 2430745"/>
                  <a:gd name="connsiteY3" fmla="*/ 1547281 h 2197437"/>
                  <a:gd name="connsiteX4" fmla="*/ 2159342 w 2430745"/>
                  <a:gd name="connsiteY4" fmla="*/ 1875878 h 2197437"/>
                  <a:gd name="connsiteX5" fmla="*/ 2364618 w 2430745"/>
                  <a:gd name="connsiteY5" fmla="*/ 2197437 h 2197437"/>
                  <a:gd name="connsiteX6" fmla="*/ 440893 w 2430745"/>
                  <a:gd name="connsiteY6" fmla="*/ 467384 h 2197437"/>
                  <a:gd name="connsiteX7" fmla="*/ 0 w 2430745"/>
                  <a:gd name="connsiteY7" fmla="*/ 467384 h 2197437"/>
                  <a:gd name="connsiteX8" fmla="*/ 722632 w 2430745"/>
                  <a:gd name="connsiteY8" fmla="*/ 0 h 2197437"/>
                  <a:gd name="connsiteX0" fmla="*/ 722632 w 2430745"/>
                  <a:gd name="connsiteY0" fmla="*/ 0 h 2199236"/>
                  <a:gd name="connsiteX1" fmla="*/ 1508846 w 2430745"/>
                  <a:gd name="connsiteY1" fmla="*/ 467384 h 2199236"/>
                  <a:gd name="connsiteX2" fmla="*/ 1082048 w 2430745"/>
                  <a:gd name="connsiteY2" fmla="*/ 467384 h 2199236"/>
                  <a:gd name="connsiteX3" fmla="*/ 2430745 w 2430745"/>
                  <a:gd name="connsiteY3" fmla="*/ 1547281 h 2199236"/>
                  <a:gd name="connsiteX4" fmla="*/ 2159342 w 2430745"/>
                  <a:gd name="connsiteY4" fmla="*/ 1875878 h 2199236"/>
                  <a:gd name="connsiteX5" fmla="*/ 2374576 w 2430745"/>
                  <a:gd name="connsiteY5" fmla="*/ 2199236 h 2199236"/>
                  <a:gd name="connsiteX6" fmla="*/ 440893 w 2430745"/>
                  <a:gd name="connsiteY6" fmla="*/ 467384 h 2199236"/>
                  <a:gd name="connsiteX7" fmla="*/ 0 w 2430745"/>
                  <a:gd name="connsiteY7" fmla="*/ 467384 h 2199236"/>
                  <a:gd name="connsiteX8" fmla="*/ 722632 w 2430745"/>
                  <a:gd name="connsiteY8" fmla="*/ 0 h 2199236"/>
                  <a:gd name="connsiteX0" fmla="*/ 722632 w 2430745"/>
                  <a:gd name="connsiteY0" fmla="*/ 0 h 2199236"/>
                  <a:gd name="connsiteX1" fmla="*/ 1508846 w 2430745"/>
                  <a:gd name="connsiteY1" fmla="*/ 467384 h 2199236"/>
                  <a:gd name="connsiteX2" fmla="*/ 1082048 w 2430745"/>
                  <a:gd name="connsiteY2" fmla="*/ 467384 h 2199236"/>
                  <a:gd name="connsiteX3" fmla="*/ 2430745 w 2430745"/>
                  <a:gd name="connsiteY3" fmla="*/ 1547281 h 2199236"/>
                  <a:gd name="connsiteX4" fmla="*/ 2159342 w 2430745"/>
                  <a:gd name="connsiteY4" fmla="*/ 1875878 h 2199236"/>
                  <a:gd name="connsiteX5" fmla="*/ 2374576 w 2430745"/>
                  <a:gd name="connsiteY5" fmla="*/ 2199236 h 2199236"/>
                  <a:gd name="connsiteX6" fmla="*/ 440893 w 2430745"/>
                  <a:gd name="connsiteY6" fmla="*/ 467384 h 2199236"/>
                  <a:gd name="connsiteX7" fmla="*/ 0 w 2430745"/>
                  <a:gd name="connsiteY7" fmla="*/ 467384 h 2199236"/>
                  <a:gd name="connsiteX8" fmla="*/ 722632 w 2430745"/>
                  <a:gd name="connsiteY8" fmla="*/ 0 h 2199236"/>
                  <a:gd name="connsiteX0" fmla="*/ 736429 w 2430745"/>
                  <a:gd name="connsiteY0" fmla="*/ 0 h 2275575"/>
                  <a:gd name="connsiteX1" fmla="*/ 1508846 w 2430745"/>
                  <a:gd name="connsiteY1" fmla="*/ 543723 h 2275575"/>
                  <a:gd name="connsiteX2" fmla="*/ 1082048 w 2430745"/>
                  <a:gd name="connsiteY2" fmla="*/ 543723 h 2275575"/>
                  <a:gd name="connsiteX3" fmla="*/ 2430745 w 2430745"/>
                  <a:gd name="connsiteY3" fmla="*/ 1623620 h 2275575"/>
                  <a:gd name="connsiteX4" fmla="*/ 2159342 w 2430745"/>
                  <a:gd name="connsiteY4" fmla="*/ 1952217 h 2275575"/>
                  <a:gd name="connsiteX5" fmla="*/ 2374576 w 2430745"/>
                  <a:gd name="connsiteY5" fmla="*/ 2275575 h 2275575"/>
                  <a:gd name="connsiteX6" fmla="*/ 440893 w 2430745"/>
                  <a:gd name="connsiteY6" fmla="*/ 543723 h 2275575"/>
                  <a:gd name="connsiteX7" fmla="*/ 0 w 2430745"/>
                  <a:gd name="connsiteY7" fmla="*/ 543723 h 2275575"/>
                  <a:gd name="connsiteX8" fmla="*/ 736429 w 2430745"/>
                  <a:gd name="connsiteY8" fmla="*/ 0 h 2275575"/>
                  <a:gd name="connsiteX0" fmla="*/ 743628 w 2430745"/>
                  <a:gd name="connsiteY0" fmla="*/ 0 h 2315405"/>
                  <a:gd name="connsiteX1" fmla="*/ 1508846 w 2430745"/>
                  <a:gd name="connsiteY1" fmla="*/ 583553 h 2315405"/>
                  <a:gd name="connsiteX2" fmla="*/ 1082048 w 2430745"/>
                  <a:gd name="connsiteY2" fmla="*/ 583553 h 2315405"/>
                  <a:gd name="connsiteX3" fmla="*/ 2430745 w 2430745"/>
                  <a:gd name="connsiteY3" fmla="*/ 1663450 h 2315405"/>
                  <a:gd name="connsiteX4" fmla="*/ 2159342 w 2430745"/>
                  <a:gd name="connsiteY4" fmla="*/ 1992047 h 2315405"/>
                  <a:gd name="connsiteX5" fmla="*/ 2374576 w 2430745"/>
                  <a:gd name="connsiteY5" fmla="*/ 2315405 h 2315405"/>
                  <a:gd name="connsiteX6" fmla="*/ 440893 w 2430745"/>
                  <a:gd name="connsiteY6" fmla="*/ 583553 h 2315405"/>
                  <a:gd name="connsiteX7" fmla="*/ 0 w 2430745"/>
                  <a:gd name="connsiteY7" fmla="*/ 583553 h 2315405"/>
                  <a:gd name="connsiteX8" fmla="*/ 743628 w 2430745"/>
                  <a:gd name="connsiteY8" fmla="*/ 0 h 2315405"/>
                  <a:gd name="connsiteX0" fmla="*/ 751466 w 2430745"/>
                  <a:gd name="connsiteY0" fmla="*/ 0 h 2320844"/>
                  <a:gd name="connsiteX1" fmla="*/ 1508846 w 2430745"/>
                  <a:gd name="connsiteY1" fmla="*/ 588992 h 2320844"/>
                  <a:gd name="connsiteX2" fmla="*/ 1082048 w 2430745"/>
                  <a:gd name="connsiteY2" fmla="*/ 588992 h 2320844"/>
                  <a:gd name="connsiteX3" fmla="*/ 2430745 w 2430745"/>
                  <a:gd name="connsiteY3" fmla="*/ 1668889 h 2320844"/>
                  <a:gd name="connsiteX4" fmla="*/ 2159342 w 2430745"/>
                  <a:gd name="connsiteY4" fmla="*/ 1997486 h 2320844"/>
                  <a:gd name="connsiteX5" fmla="*/ 2374576 w 2430745"/>
                  <a:gd name="connsiteY5" fmla="*/ 2320844 h 2320844"/>
                  <a:gd name="connsiteX6" fmla="*/ 440893 w 2430745"/>
                  <a:gd name="connsiteY6" fmla="*/ 588992 h 2320844"/>
                  <a:gd name="connsiteX7" fmla="*/ 0 w 2430745"/>
                  <a:gd name="connsiteY7" fmla="*/ 588992 h 2320844"/>
                  <a:gd name="connsiteX8" fmla="*/ 751466 w 2430745"/>
                  <a:gd name="connsiteY8" fmla="*/ 0 h 2320844"/>
                  <a:gd name="connsiteX0" fmla="*/ 751466 w 2430745"/>
                  <a:gd name="connsiteY0" fmla="*/ 0 h 2320844"/>
                  <a:gd name="connsiteX1" fmla="*/ 1567992 w 2430745"/>
                  <a:gd name="connsiteY1" fmla="*/ 603109 h 2320844"/>
                  <a:gd name="connsiteX2" fmla="*/ 1082048 w 2430745"/>
                  <a:gd name="connsiteY2" fmla="*/ 588992 h 2320844"/>
                  <a:gd name="connsiteX3" fmla="*/ 2430745 w 2430745"/>
                  <a:gd name="connsiteY3" fmla="*/ 1668889 h 2320844"/>
                  <a:gd name="connsiteX4" fmla="*/ 2159342 w 2430745"/>
                  <a:gd name="connsiteY4" fmla="*/ 1997486 h 2320844"/>
                  <a:gd name="connsiteX5" fmla="*/ 2374576 w 2430745"/>
                  <a:gd name="connsiteY5" fmla="*/ 2320844 h 2320844"/>
                  <a:gd name="connsiteX6" fmla="*/ 440893 w 2430745"/>
                  <a:gd name="connsiteY6" fmla="*/ 588992 h 2320844"/>
                  <a:gd name="connsiteX7" fmla="*/ 0 w 2430745"/>
                  <a:gd name="connsiteY7" fmla="*/ 588992 h 2320844"/>
                  <a:gd name="connsiteX8" fmla="*/ 751466 w 2430745"/>
                  <a:gd name="connsiteY8" fmla="*/ 0 h 2320844"/>
                  <a:gd name="connsiteX0" fmla="*/ 776499 w 2455778"/>
                  <a:gd name="connsiteY0" fmla="*/ 0 h 2320844"/>
                  <a:gd name="connsiteX1" fmla="*/ 1593025 w 2455778"/>
                  <a:gd name="connsiteY1" fmla="*/ 603109 h 2320844"/>
                  <a:gd name="connsiteX2" fmla="*/ 1107081 w 2455778"/>
                  <a:gd name="connsiteY2" fmla="*/ 588992 h 2320844"/>
                  <a:gd name="connsiteX3" fmla="*/ 2455778 w 2455778"/>
                  <a:gd name="connsiteY3" fmla="*/ 1668889 h 2320844"/>
                  <a:gd name="connsiteX4" fmla="*/ 2184375 w 2455778"/>
                  <a:gd name="connsiteY4" fmla="*/ 1997486 h 2320844"/>
                  <a:gd name="connsiteX5" fmla="*/ 2399609 w 2455778"/>
                  <a:gd name="connsiteY5" fmla="*/ 2320844 h 2320844"/>
                  <a:gd name="connsiteX6" fmla="*/ 465926 w 2455778"/>
                  <a:gd name="connsiteY6" fmla="*/ 588992 h 2320844"/>
                  <a:gd name="connsiteX7" fmla="*/ 0 w 2455778"/>
                  <a:gd name="connsiteY7" fmla="*/ 594750 h 2320844"/>
                  <a:gd name="connsiteX8" fmla="*/ 776499 w 2455778"/>
                  <a:gd name="connsiteY8" fmla="*/ 0 h 2320844"/>
                  <a:gd name="connsiteX0" fmla="*/ 776499 w 2414598"/>
                  <a:gd name="connsiteY0" fmla="*/ 0 h 2320844"/>
                  <a:gd name="connsiteX1" fmla="*/ 1593025 w 2414598"/>
                  <a:gd name="connsiteY1" fmla="*/ 603109 h 2320844"/>
                  <a:gd name="connsiteX2" fmla="*/ 1107081 w 2414598"/>
                  <a:gd name="connsiteY2" fmla="*/ 588992 h 2320844"/>
                  <a:gd name="connsiteX3" fmla="*/ 2414598 w 2414598"/>
                  <a:gd name="connsiteY3" fmla="*/ 1695102 h 2320844"/>
                  <a:gd name="connsiteX4" fmla="*/ 2184375 w 2414598"/>
                  <a:gd name="connsiteY4" fmla="*/ 1997486 h 2320844"/>
                  <a:gd name="connsiteX5" fmla="*/ 2399609 w 2414598"/>
                  <a:gd name="connsiteY5" fmla="*/ 2320844 h 2320844"/>
                  <a:gd name="connsiteX6" fmla="*/ 465926 w 2414598"/>
                  <a:gd name="connsiteY6" fmla="*/ 588992 h 2320844"/>
                  <a:gd name="connsiteX7" fmla="*/ 0 w 2414598"/>
                  <a:gd name="connsiteY7" fmla="*/ 594750 h 2320844"/>
                  <a:gd name="connsiteX8" fmla="*/ 776499 w 2414598"/>
                  <a:gd name="connsiteY8" fmla="*/ 0 h 2320844"/>
                  <a:gd name="connsiteX0" fmla="*/ 776499 w 2414598"/>
                  <a:gd name="connsiteY0" fmla="*/ 0 h 2320844"/>
                  <a:gd name="connsiteX1" fmla="*/ 1593025 w 2414598"/>
                  <a:gd name="connsiteY1" fmla="*/ 603109 h 2320844"/>
                  <a:gd name="connsiteX2" fmla="*/ 1107081 w 2414598"/>
                  <a:gd name="connsiteY2" fmla="*/ 588992 h 2320844"/>
                  <a:gd name="connsiteX3" fmla="*/ 2414598 w 2414598"/>
                  <a:gd name="connsiteY3" fmla="*/ 1695102 h 2320844"/>
                  <a:gd name="connsiteX4" fmla="*/ 2184375 w 2414598"/>
                  <a:gd name="connsiteY4" fmla="*/ 1997486 h 2320844"/>
                  <a:gd name="connsiteX5" fmla="*/ 2399609 w 2414598"/>
                  <a:gd name="connsiteY5" fmla="*/ 2320844 h 2320844"/>
                  <a:gd name="connsiteX6" fmla="*/ 465926 w 2414598"/>
                  <a:gd name="connsiteY6" fmla="*/ 588992 h 2320844"/>
                  <a:gd name="connsiteX7" fmla="*/ 0 w 2414598"/>
                  <a:gd name="connsiteY7" fmla="*/ 594750 h 2320844"/>
                  <a:gd name="connsiteX8" fmla="*/ 776499 w 2414598"/>
                  <a:gd name="connsiteY8" fmla="*/ 0 h 2320844"/>
                  <a:gd name="connsiteX0" fmla="*/ 776499 w 2429753"/>
                  <a:gd name="connsiteY0" fmla="*/ 0 h 2320844"/>
                  <a:gd name="connsiteX1" fmla="*/ 1593025 w 2429753"/>
                  <a:gd name="connsiteY1" fmla="*/ 603109 h 2320844"/>
                  <a:gd name="connsiteX2" fmla="*/ 1107081 w 2429753"/>
                  <a:gd name="connsiteY2" fmla="*/ 588992 h 2320844"/>
                  <a:gd name="connsiteX3" fmla="*/ 2429753 w 2429753"/>
                  <a:gd name="connsiteY3" fmla="*/ 1704193 h 2320844"/>
                  <a:gd name="connsiteX4" fmla="*/ 2184375 w 2429753"/>
                  <a:gd name="connsiteY4" fmla="*/ 1997486 h 2320844"/>
                  <a:gd name="connsiteX5" fmla="*/ 2399609 w 2429753"/>
                  <a:gd name="connsiteY5" fmla="*/ 2320844 h 2320844"/>
                  <a:gd name="connsiteX6" fmla="*/ 465926 w 2429753"/>
                  <a:gd name="connsiteY6" fmla="*/ 588992 h 2320844"/>
                  <a:gd name="connsiteX7" fmla="*/ 0 w 2429753"/>
                  <a:gd name="connsiteY7" fmla="*/ 594750 h 2320844"/>
                  <a:gd name="connsiteX8" fmla="*/ 776499 w 2429753"/>
                  <a:gd name="connsiteY8" fmla="*/ 0 h 2320844"/>
                  <a:gd name="connsiteX0" fmla="*/ 776499 w 2409367"/>
                  <a:gd name="connsiteY0" fmla="*/ 0 h 2320844"/>
                  <a:gd name="connsiteX1" fmla="*/ 1593025 w 2409367"/>
                  <a:gd name="connsiteY1" fmla="*/ 603109 h 2320844"/>
                  <a:gd name="connsiteX2" fmla="*/ 1107081 w 2409367"/>
                  <a:gd name="connsiteY2" fmla="*/ 588992 h 2320844"/>
                  <a:gd name="connsiteX3" fmla="*/ 2409367 w 2409367"/>
                  <a:gd name="connsiteY3" fmla="*/ 1725687 h 2320844"/>
                  <a:gd name="connsiteX4" fmla="*/ 2184375 w 2409367"/>
                  <a:gd name="connsiteY4" fmla="*/ 1997486 h 2320844"/>
                  <a:gd name="connsiteX5" fmla="*/ 2399609 w 2409367"/>
                  <a:gd name="connsiteY5" fmla="*/ 2320844 h 2320844"/>
                  <a:gd name="connsiteX6" fmla="*/ 465926 w 2409367"/>
                  <a:gd name="connsiteY6" fmla="*/ 588992 h 2320844"/>
                  <a:gd name="connsiteX7" fmla="*/ 0 w 2409367"/>
                  <a:gd name="connsiteY7" fmla="*/ 594750 h 2320844"/>
                  <a:gd name="connsiteX8" fmla="*/ 776499 w 2409367"/>
                  <a:gd name="connsiteY8" fmla="*/ 0 h 2320844"/>
                  <a:gd name="connsiteX0" fmla="*/ 776499 w 2399609"/>
                  <a:gd name="connsiteY0" fmla="*/ 0 h 2320844"/>
                  <a:gd name="connsiteX1" fmla="*/ 1593025 w 2399609"/>
                  <a:gd name="connsiteY1" fmla="*/ 603109 h 2320844"/>
                  <a:gd name="connsiteX2" fmla="*/ 1107081 w 2399609"/>
                  <a:gd name="connsiteY2" fmla="*/ 588992 h 2320844"/>
                  <a:gd name="connsiteX3" fmla="*/ 2391184 w 2399609"/>
                  <a:gd name="connsiteY3" fmla="*/ 1737261 h 2320844"/>
                  <a:gd name="connsiteX4" fmla="*/ 2184375 w 2399609"/>
                  <a:gd name="connsiteY4" fmla="*/ 1997486 h 2320844"/>
                  <a:gd name="connsiteX5" fmla="*/ 2399609 w 2399609"/>
                  <a:gd name="connsiteY5" fmla="*/ 2320844 h 2320844"/>
                  <a:gd name="connsiteX6" fmla="*/ 465926 w 2399609"/>
                  <a:gd name="connsiteY6" fmla="*/ 588992 h 2320844"/>
                  <a:gd name="connsiteX7" fmla="*/ 0 w 2399609"/>
                  <a:gd name="connsiteY7" fmla="*/ 594750 h 2320844"/>
                  <a:gd name="connsiteX8" fmla="*/ 776499 w 2399609"/>
                  <a:gd name="connsiteY8" fmla="*/ 0 h 2320844"/>
                  <a:gd name="connsiteX0" fmla="*/ 776499 w 2399609"/>
                  <a:gd name="connsiteY0" fmla="*/ 0 h 2320844"/>
                  <a:gd name="connsiteX1" fmla="*/ 1593025 w 2399609"/>
                  <a:gd name="connsiteY1" fmla="*/ 603109 h 2320844"/>
                  <a:gd name="connsiteX2" fmla="*/ 1107081 w 2399609"/>
                  <a:gd name="connsiteY2" fmla="*/ 588992 h 2320844"/>
                  <a:gd name="connsiteX3" fmla="*/ 2391184 w 2399609"/>
                  <a:gd name="connsiteY3" fmla="*/ 1737261 h 2320844"/>
                  <a:gd name="connsiteX4" fmla="*/ 2184375 w 2399609"/>
                  <a:gd name="connsiteY4" fmla="*/ 1997486 h 2320844"/>
                  <a:gd name="connsiteX5" fmla="*/ 2399609 w 2399609"/>
                  <a:gd name="connsiteY5" fmla="*/ 2320844 h 2320844"/>
                  <a:gd name="connsiteX6" fmla="*/ 465926 w 2399609"/>
                  <a:gd name="connsiteY6" fmla="*/ 588992 h 2320844"/>
                  <a:gd name="connsiteX7" fmla="*/ 0 w 2399609"/>
                  <a:gd name="connsiteY7" fmla="*/ 594750 h 2320844"/>
                  <a:gd name="connsiteX8" fmla="*/ 776499 w 2399609"/>
                  <a:gd name="connsiteY8" fmla="*/ 0 h 2320844"/>
                  <a:gd name="connsiteX0" fmla="*/ 776499 w 2399609"/>
                  <a:gd name="connsiteY0" fmla="*/ 0 h 2320844"/>
                  <a:gd name="connsiteX1" fmla="*/ 1593025 w 2399609"/>
                  <a:gd name="connsiteY1" fmla="*/ 603109 h 2320844"/>
                  <a:gd name="connsiteX2" fmla="*/ 1107081 w 2399609"/>
                  <a:gd name="connsiteY2" fmla="*/ 588992 h 2320844"/>
                  <a:gd name="connsiteX3" fmla="*/ 2391184 w 2399609"/>
                  <a:gd name="connsiteY3" fmla="*/ 1737261 h 2320844"/>
                  <a:gd name="connsiteX4" fmla="*/ 2184375 w 2399609"/>
                  <a:gd name="connsiteY4" fmla="*/ 1997486 h 2320844"/>
                  <a:gd name="connsiteX5" fmla="*/ 2399609 w 2399609"/>
                  <a:gd name="connsiteY5" fmla="*/ 2320844 h 2320844"/>
                  <a:gd name="connsiteX6" fmla="*/ 465926 w 2399609"/>
                  <a:gd name="connsiteY6" fmla="*/ 588992 h 2320844"/>
                  <a:gd name="connsiteX7" fmla="*/ 0 w 2399609"/>
                  <a:gd name="connsiteY7" fmla="*/ 594750 h 2320844"/>
                  <a:gd name="connsiteX8" fmla="*/ 776499 w 2399609"/>
                  <a:gd name="connsiteY8" fmla="*/ 0 h 2320844"/>
                  <a:gd name="connsiteX0" fmla="*/ 776499 w 2399609"/>
                  <a:gd name="connsiteY0" fmla="*/ 0 h 2320844"/>
                  <a:gd name="connsiteX1" fmla="*/ 1593025 w 2399609"/>
                  <a:gd name="connsiteY1" fmla="*/ 603109 h 2320844"/>
                  <a:gd name="connsiteX2" fmla="*/ 1107081 w 2399609"/>
                  <a:gd name="connsiteY2" fmla="*/ 588992 h 2320844"/>
                  <a:gd name="connsiteX3" fmla="*/ 2391184 w 2399609"/>
                  <a:gd name="connsiteY3" fmla="*/ 1737261 h 2320844"/>
                  <a:gd name="connsiteX4" fmla="*/ 2184375 w 2399609"/>
                  <a:gd name="connsiteY4" fmla="*/ 1997486 h 2320844"/>
                  <a:gd name="connsiteX5" fmla="*/ 2399609 w 2399609"/>
                  <a:gd name="connsiteY5" fmla="*/ 2320844 h 2320844"/>
                  <a:gd name="connsiteX6" fmla="*/ 465926 w 2399609"/>
                  <a:gd name="connsiteY6" fmla="*/ 588992 h 2320844"/>
                  <a:gd name="connsiteX7" fmla="*/ 0 w 2399609"/>
                  <a:gd name="connsiteY7" fmla="*/ 594750 h 2320844"/>
                  <a:gd name="connsiteX8" fmla="*/ 776499 w 2399609"/>
                  <a:gd name="connsiteY8" fmla="*/ 0 h 2320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99609" h="2320844">
                    <a:moveTo>
                      <a:pt x="776499" y="0"/>
                    </a:moveTo>
                    <a:lnTo>
                      <a:pt x="1593025" y="603109"/>
                    </a:lnTo>
                    <a:lnTo>
                      <a:pt x="1107081" y="588992"/>
                    </a:lnTo>
                    <a:cubicBezTo>
                      <a:pt x="1224619" y="1194333"/>
                      <a:pt x="1688653" y="1696321"/>
                      <a:pt x="2391184" y="1737261"/>
                    </a:cubicBezTo>
                    <a:lnTo>
                      <a:pt x="2184375" y="1997486"/>
                    </a:lnTo>
                    <a:lnTo>
                      <a:pt x="2399609" y="2320844"/>
                    </a:lnTo>
                    <a:cubicBezTo>
                      <a:pt x="1413582" y="2277882"/>
                      <a:pt x="606537" y="1536725"/>
                      <a:pt x="465926" y="588992"/>
                    </a:cubicBezTo>
                    <a:lnTo>
                      <a:pt x="0" y="594750"/>
                    </a:lnTo>
                    <a:lnTo>
                      <a:pt x="776499" y="0"/>
                    </a:lnTo>
                    <a:close/>
                  </a:path>
                </a:pathLst>
              </a:custGeom>
              <a:solidFill>
                <a:srgbClr val="93BB43"/>
              </a:solidFill>
              <a:ln w="25400" cap="flat" cmpd="sng" algn="ctr">
                <a:solidFill>
                  <a:schemeClr val="bg1"/>
                </a:solidFill>
                <a:prstDash val="solid"/>
              </a:ln>
              <a:effectLst/>
              <a:scene3d>
                <a:camera prst="orthographicFront"/>
                <a:lightRig rig="balanced" dir="t"/>
              </a:scene3d>
              <a:sp3d extrusionH="3810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40" name="Isosceles Triangle 39"/>
              <p:cNvSpPr/>
              <p:nvPr/>
            </p:nvSpPr>
            <p:spPr>
              <a:xfrm rot="5435810">
                <a:off x="2558909" y="2022430"/>
                <a:ext cx="1993294" cy="1948318"/>
              </a:xfrm>
              <a:custGeom>
                <a:avLst/>
                <a:gdLst>
                  <a:gd name="connsiteX0" fmla="*/ 0 w 2372208"/>
                  <a:gd name="connsiteY0" fmla="*/ 595506 h 2350079"/>
                  <a:gd name="connsiteX1" fmla="*/ 737539 w 2372208"/>
                  <a:gd name="connsiteY1" fmla="*/ 0 h 2350079"/>
                  <a:gd name="connsiteX2" fmla="*/ 1508846 w 2372208"/>
                  <a:gd name="connsiteY2" fmla="*/ 595506 h 2350079"/>
                  <a:gd name="connsiteX3" fmla="*/ 1075589 w 2372208"/>
                  <a:gd name="connsiteY3" fmla="*/ 595506 h 2350079"/>
                  <a:gd name="connsiteX4" fmla="*/ 2371900 w 2372208"/>
                  <a:gd name="connsiteY4" fmla="*/ 1716649 h 2350079"/>
                  <a:gd name="connsiteX5" fmla="*/ 2159539 w 2372208"/>
                  <a:gd name="connsiteY5" fmla="*/ 2011675 h 2350079"/>
                  <a:gd name="connsiteX6" fmla="*/ 2372208 w 2372208"/>
                  <a:gd name="connsiteY6" fmla="*/ 2350079 h 2350079"/>
                  <a:gd name="connsiteX7" fmla="*/ 435752 w 2372208"/>
                  <a:gd name="connsiteY7" fmla="*/ 595506 h 2350079"/>
                  <a:gd name="connsiteX8" fmla="*/ 0 w 2372208"/>
                  <a:gd name="connsiteY8" fmla="*/ 595506 h 2350079"/>
                  <a:gd name="connsiteX0" fmla="*/ 0 w 2411985"/>
                  <a:gd name="connsiteY0" fmla="*/ 595506 h 2357561"/>
                  <a:gd name="connsiteX1" fmla="*/ 737539 w 2411985"/>
                  <a:gd name="connsiteY1" fmla="*/ 0 h 2357561"/>
                  <a:gd name="connsiteX2" fmla="*/ 1508846 w 2411985"/>
                  <a:gd name="connsiteY2" fmla="*/ 595506 h 2357561"/>
                  <a:gd name="connsiteX3" fmla="*/ 1075589 w 2411985"/>
                  <a:gd name="connsiteY3" fmla="*/ 595506 h 2357561"/>
                  <a:gd name="connsiteX4" fmla="*/ 2371900 w 2411985"/>
                  <a:gd name="connsiteY4" fmla="*/ 1716649 h 2357561"/>
                  <a:gd name="connsiteX5" fmla="*/ 2159539 w 2411985"/>
                  <a:gd name="connsiteY5" fmla="*/ 2011675 h 2357561"/>
                  <a:gd name="connsiteX6" fmla="*/ 2411985 w 2411985"/>
                  <a:gd name="connsiteY6" fmla="*/ 2357561 h 2357561"/>
                  <a:gd name="connsiteX7" fmla="*/ 435752 w 2411985"/>
                  <a:gd name="connsiteY7" fmla="*/ 595506 h 2357561"/>
                  <a:gd name="connsiteX8" fmla="*/ 0 w 2411985"/>
                  <a:gd name="connsiteY8" fmla="*/ 595506 h 2357561"/>
                  <a:gd name="connsiteX0" fmla="*/ 0 w 2411985"/>
                  <a:gd name="connsiteY0" fmla="*/ 595506 h 2357561"/>
                  <a:gd name="connsiteX1" fmla="*/ 737539 w 2411985"/>
                  <a:gd name="connsiteY1" fmla="*/ 0 h 2357561"/>
                  <a:gd name="connsiteX2" fmla="*/ 1508846 w 2411985"/>
                  <a:gd name="connsiteY2" fmla="*/ 595506 h 2357561"/>
                  <a:gd name="connsiteX3" fmla="*/ 1075589 w 2411985"/>
                  <a:gd name="connsiteY3" fmla="*/ 595506 h 2357561"/>
                  <a:gd name="connsiteX4" fmla="*/ 2379154 w 2411985"/>
                  <a:gd name="connsiteY4" fmla="*/ 1714581 h 2357561"/>
                  <a:gd name="connsiteX5" fmla="*/ 2159539 w 2411985"/>
                  <a:gd name="connsiteY5" fmla="*/ 2011675 h 2357561"/>
                  <a:gd name="connsiteX6" fmla="*/ 2411985 w 2411985"/>
                  <a:gd name="connsiteY6" fmla="*/ 2357561 h 2357561"/>
                  <a:gd name="connsiteX7" fmla="*/ 435752 w 2411985"/>
                  <a:gd name="connsiteY7" fmla="*/ 595506 h 2357561"/>
                  <a:gd name="connsiteX8" fmla="*/ 0 w 2411985"/>
                  <a:gd name="connsiteY8" fmla="*/ 595506 h 2357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11985" h="2357561">
                    <a:moveTo>
                      <a:pt x="0" y="595506"/>
                    </a:moveTo>
                    <a:lnTo>
                      <a:pt x="737539" y="0"/>
                    </a:lnTo>
                    <a:lnTo>
                      <a:pt x="1508846" y="595506"/>
                    </a:lnTo>
                    <a:lnTo>
                      <a:pt x="1075589" y="595506"/>
                    </a:lnTo>
                    <a:cubicBezTo>
                      <a:pt x="1199810" y="1208072"/>
                      <a:pt x="1731620" y="1677625"/>
                      <a:pt x="2379154" y="1714581"/>
                    </a:cubicBezTo>
                    <a:lnTo>
                      <a:pt x="2159539" y="2011675"/>
                    </a:lnTo>
                    <a:lnTo>
                      <a:pt x="2411985" y="2357561"/>
                    </a:lnTo>
                    <a:cubicBezTo>
                      <a:pt x="1412103" y="2317683"/>
                      <a:pt x="566851" y="1556174"/>
                      <a:pt x="435752" y="595506"/>
                    </a:cubicBezTo>
                    <a:lnTo>
                      <a:pt x="0" y="595506"/>
                    </a:lnTo>
                    <a:close/>
                  </a:path>
                </a:pathLst>
              </a:custGeom>
              <a:solidFill>
                <a:srgbClr val="799A38"/>
              </a:solidFill>
              <a:ln w="25400" cap="flat" cmpd="sng" algn="ctr">
                <a:solidFill>
                  <a:schemeClr val="bg1"/>
                </a:solidFill>
                <a:prstDash val="solid"/>
              </a:ln>
              <a:effectLst/>
              <a:scene3d>
                <a:camera prst="orthographicFront"/>
                <a:lightRig rig="balanced" dir="t"/>
              </a:scene3d>
              <a:sp3d extrusionH="3810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41" name="Isosceles Triangle 40"/>
              <p:cNvSpPr/>
              <p:nvPr/>
            </p:nvSpPr>
            <p:spPr>
              <a:xfrm rot="11156975">
                <a:off x="4227509" y="2451212"/>
                <a:ext cx="2130547" cy="1802510"/>
              </a:xfrm>
              <a:custGeom>
                <a:avLst/>
                <a:gdLst>
                  <a:gd name="connsiteX0" fmla="*/ 2326946 w 2578068"/>
                  <a:gd name="connsiteY0" fmla="*/ 2045916 h 2046983"/>
                  <a:gd name="connsiteX1" fmla="*/ 453750 w 2578068"/>
                  <a:gd name="connsiteY1" fmla="*/ 467384 h 2046983"/>
                  <a:gd name="connsiteX2" fmla="*/ 0 w 2578068"/>
                  <a:gd name="connsiteY2" fmla="*/ 467384 h 2046983"/>
                  <a:gd name="connsiteX3" fmla="*/ 722632 w 2578068"/>
                  <a:gd name="connsiteY3" fmla="*/ 0 h 2046983"/>
                  <a:gd name="connsiteX4" fmla="*/ 1508846 w 2578068"/>
                  <a:gd name="connsiteY4" fmla="*/ 467384 h 2046983"/>
                  <a:gd name="connsiteX5" fmla="*/ 1108224 w 2578068"/>
                  <a:gd name="connsiteY5" fmla="*/ 467384 h 2046983"/>
                  <a:gd name="connsiteX6" fmla="*/ 2485635 w 2578068"/>
                  <a:gd name="connsiteY6" fmla="*/ 1416038 h 2046983"/>
                  <a:gd name="connsiteX7" fmla="*/ 2293088 w 2578068"/>
                  <a:gd name="connsiteY7" fmla="*/ 1744308 h 2046983"/>
                  <a:gd name="connsiteX8" fmla="*/ 2578068 w 2578068"/>
                  <a:gd name="connsiteY8" fmla="*/ 2040524 h 2046983"/>
                  <a:gd name="connsiteX9" fmla="*/ 2326946 w 2578068"/>
                  <a:gd name="connsiteY9" fmla="*/ 2045916 h 2046983"/>
                  <a:gd name="connsiteX0" fmla="*/ 2326946 w 2578068"/>
                  <a:gd name="connsiteY0" fmla="*/ 2045916 h 2049019"/>
                  <a:gd name="connsiteX1" fmla="*/ 453750 w 2578068"/>
                  <a:gd name="connsiteY1" fmla="*/ 467384 h 2049019"/>
                  <a:gd name="connsiteX2" fmla="*/ 0 w 2578068"/>
                  <a:gd name="connsiteY2" fmla="*/ 467384 h 2049019"/>
                  <a:gd name="connsiteX3" fmla="*/ 722632 w 2578068"/>
                  <a:gd name="connsiteY3" fmla="*/ 0 h 2049019"/>
                  <a:gd name="connsiteX4" fmla="*/ 1508846 w 2578068"/>
                  <a:gd name="connsiteY4" fmla="*/ 467384 h 2049019"/>
                  <a:gd name="connsiteX5" fmla="*/ 1108224 w 2578068"/>
                  <a:gd name="connsiteY5" fmla="*/ 467384 h 2049019"/>
                  <a:gd name="connsiteX6" fmla="*/ 2485635 w 2578068"/>
                  <a:gd name="connsiteY6" fmla="*/ 1416038 h 2049019"/>
                  <a:gd name="connsiteX7" fmla="*/ 2293088 w 2578068"/>
                  <a:gd name="connsiteY7" fmla="*/ 1744308 h 2049019"/>
                  <a:gd name="connsiteX8" fmla="*/ 2578068 w 2578068"/>
                  <a:gd name="connsiteY8" fmla="*/ 2040524 h 2049019"/>
                  <a:gd name="connsiteX9" fmla="*/ 2326946 w 2578068"/>
                  <a:gd name="connsiteY9" fmla="*/ 2045916 h 2049019"/>
                  <a:gd name="connsiteX0" fmla="*/ 2326946 w 2578068"/>
                  <a:gd name="connsiteY0" fmla="*/ 2045916 h 2050032"/>
                  <a:gd name="connsiteX1" fmla="*/ 453750 w 2578068"/>
                  <a:gd name="connsiteY1" fmla="*/ 467384 h 2050032"/>
                  <a:gd name="connsiteX2" fmla="*/ 0 w 2578068"/>
                  <a:gd name="connsiteY2" fmla="*/ 467384 h 2050032"/>
                  <a:gd name="connsiteX3" fmla="*/ 722632 w 2578068"/>
                  <a:gd name="connsiteY3" fmla="*/ 0 h 2050032"/>
                  <a:gd name="connsiteX4" fmla="*/ 1508846 w 2578068"/>
                  <a:gd name="connsiteY4" fmla="*/ 467384 h 2050032"/>
                  <a:gd name="connsiteX5" fmla="*/ 1108224 w 2578068"/>
                  <a:gd name="connsiteY5" fmla="*/ 467384 h 2050032"/>
                  <a:gd name="connsiteX6" fmla="*/ 2485635 w 2578068"/>
                  <a:gd name="connsiteY6" fmla="*/ 1416038 h 2050032"/>
                  <a:gd name="connsiteX7" fmla="*/ 2293088 w 2578068"/>
                  <a:gd name="connsiteY7" fmla="*/ 1744308 h 2050032"/>
                  <a:gd name="connsiteX8" fmla="*/ 2578068 w 2578068"/>
                  <a:gd name="connsiteY8" fmla="*/ 2040524 h 2050032"/>
                  <a:gd name="connsiteX9" fmla="*/ 2326946 w 2578068"/>
                  <a:gd name="connsiteY9" fmla="*/ 2045916 h 2050032"/>
                  <a:gd name="connsiteX0" fmla="*/ 2326946 w 2578068"/>
                  <a:gd name="connsiteY0" fmla="*/ 2045916 h 2050032"/>
                  <a:gd name="connsiteX1" fmla="*/ 453750 w 2578068"/>
                  <a:gd name="connsiteY1" fmla="*/ 467384 h 2050032"/>
                  <a:gd name="connsiteX2" fmla="*/ 0 w 2578068"/>
                  <a:gd name="connsiteY2" fmla="*/ 467384 h 2050032"/>
                  <a:gd name="connsiteX3" fmla="*/ 722632 w 2578068"/>
                  <a:gd name="connsiteY3" fmla="*/ 0 h 2050032"/>
                  <a:gd name="connsiteX4" fmla="*/ 1508846 w 2578068"/>
                  <a:gd name="connsiteY4" fmla="*/ 467384 h 2050032"/>
                  <a:gd name="connsiteX5" fmla="*/ 1108224 w 2578068"/>
                  <a:gd name="connsiteY5" fmla="*/ 467384 h 2050032"/>
                  <a:gd name="connsiteX6" fmla="*/ 2503617 w 2578068"/>
                  <a:gd name="connsiteY6" fmla="*/ 1417706 h 2050032"/>
                  <a:gd name="connsiteX7" fmla="*/ 2293088 w 2578068"/>
                  <a:gd name="connsiteY7" fmla="*/ 1744308 h 2050032"/>
                  <a:gd name="connsiteX8" fmla="*/ 2578068 w 2578068"/>
                  <a:gd name="connsiteY8" fmla="*/ 2040524 h 2050032"/>
                  <a:gd name="connsiteX9" fmla="*/ 2326946 w 2578068"/>
                  <a:gd name="connsiteY9" fmla="*/ 2045916 h 2050032"/>
                  <a:gd name="connsiteX0" fmla="*/ 2326946 w 2578068"/>
                  <a:gd name="connsiteY0" fmla="*/ 2170541 h 2174657"/>
                  <a:gd name="connsiteX1" fmla="*/ 453750 w 2578068"/>
                  <a:gd name="connsiteY1" fmla="*/ 592009 h 2174657"/>
                  <a:gd name="connsiteX2" fmla="*/ 0 w 2578068"/>
                  <a:gd name="connsiteY2" fmla="*/ 592009 h 2174657"/>
                  <a:gd name="connsiteX3" fmla="*/ 719839 w 2578068"/>
                  <a:gd name="connsiteY3" fmla="*/ 0 h 2174657"/>
                  <a:gd name="connsiteX4" fmla="*/ 1508846 w 2578068"/>
                  <a:gd name="connsiteY4" fmla="*/ 592009 h 2174657"/>
                  <a:gd name="connsiteX5" fmla="*/ 1108224 w 2578068"/>
                  <a:gd name="connsiteY5" fmla="*/ 592009 h 2174657"/>
                  <a:gd name="connsiteX6" fmla="*/ 2503617 w 2578068"/>
                  <a:gd name="connsiteY6" fmla="*/ 1542331 h 2174657"/>
                  <a:gd name="connsiteX7" fmla="*/ 2293088 w 2578068"/>
                  <a:gd name="connsiteY7" fmla="*/ 1868933 h 2174657"/>
                  <a:gd name="connsiteX8" fmla="*/ 2578068 w 2578068"/>
                  <a:gd name="connsiteY8" fmla="*/ 2165149 h 2174657"/>
                  <a:gd name="connsiteX9" fmla="*/ 2326946 w 2578068"/>
                  <a:gd name="connsiteY9" fmla="*/ 2170541 h 2174657"/>
                  <a:gd name="connsiteX0" fmla="*/ 2326946 w 2578068"/>
                  <a:gd name="connsiteY0" fmla="*/ 2177010 h 2181126"/>
                  <a:gd name="connsiteX1" fmla="*/ 453750 w 2578068"/>
                  <a:gd name="connsiteY1" fmla="*/ 598478 h 2181126"/>
                  <a:gd name="connsiteX2" fmla="*/ 0 w 2578068"/>
                  <a:gd name="connsiteY2" fmla="*/ 598478 h 2181126"/>
                  <a:gd name="connsiteX3" fmla="*/ 781901 w 2578068"/>
                  <a:gd name="connsiteY3" fmla="*/ 0 h 2181126"/>
                  <a:gd name="connsiteX4" fmla="*/ 1508846 w 2578068"/>
                  <a:gd name="connsiteY4" fmla="*/ 598478 h 2181126"/>
                  <a:gd name="connsiteX5" fmla="*/ 1108224 w 2578068"/>
                  <a:gd name="connsiteY5" fmla="*/ 598478 h 2181126"/>
                  <a:gd name="connsiteX6" fmla="*/ 2503617 w 2578068"/>
                  <a:gd name="connsiteY6" fmla="*/ 1548800 h 2181126"/>
                  <a:gd name="connsiteX7" fmla="*/ 2293088 w 2578068"/>
                  <a:gd name="connsiteY7" fmla="*/ 1875402 h 2181126"/>
                  <a:gd name="connsiteX8" fmla="*/ 2578068 w 2578068"/>
                  <a:gd name="connsiteY8" fmla="*/ 2171618 h 2181126"/>
                  <a:gd name="connsiteX9" fmla="*/ 2326946 w 2578068"/>
                  <a:gd name="connsiteY9" fmla="*/ 2177010 h 218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78068" h="2181126">
                    <a:moveTo>
                      <a:pt x="2326946" y="2177010"/>
                    </a:moveTo>
                    <a:cubicBezTo>
                      <a:pt x="1418402" y="2128222"/>
                      <a:pt x="653460" y="1478499"/>
                      <a:pt x="453750" y="598478"/>
                    </a:cubicBezTo>
                    <a:lnTo>
                      <a:pt x="0" y="598478"/>
                    </a:lnTo>
                    <a:lnTo>
                      <a:pt x="781901" y="0"/>
                    </a:lnTo>
                    <a:lnTo>
                      <a:pt x="1508846" y="598478"/>
                    </a:lnTo>
                    <a:lnTo>
                      <a:pt x="1108224" y="598478"/>
                    </a:lnTo>
                    <a:cubicBezTo>
                      <a:pt x="1304565" y="1170392"/>
                      <a:pt x="1874105" y="1569929"/>
                      <a:pt x="2503617" y="1548800"/>
                    </a:cubicBezTo>
                    <a:lnTo>
                      <a:pt x="2293088" y="1875402"/>
                    </a:lnTo>
                    <a:cubicBezTo>
                      <a:pt x="2370501" y="1976289"/>
                      <a:pt x="2500655" y="2070731"/>
                      <a:pt x="2578068" y="2171618"/>
                    </a:cubicBezTo>
                    <a:cubicBezTo>
                      <a:pt x="2510468" y="2183469"/>
                      <a:pt x="2394419" y="2182982"/>
                      <a:pt x="2326946" y="2177010"/>
                    </a:cubicBezTo>
                    <a:close/>
                  </a:path>
                </a:pathLst>
              </a:custGeom>
              <a:solidFill>
                <a:srgbClr val="66812F"/>
              </a:solidFill>
              <a:ln w="25400" cap="flat" cmpd="sng" algn="ctr">
                <a:solidFill>
                  <a:schemeClr val="bg1"/>
                </a:solidFill>
                <a:prstDash val="solid"/>
              </a:ln>
              <a:effectLst/>
              <a:scene3d>
                <a:camera prst="orthographicFront"/>
                <a:lightRig rig="balanced" dir="t"/>
              </a:scene3d>
              <a:sp3d extrusionH="381000" prstMaterial="metal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625721" y="2634781"/>
              <a:ext cx="2863493" cy="2703266"/>
              <a:chOff x="2625721" y="2634781"/>
              <a:chExt cx="2863493" cy="2703266"/>
            </a:xfrm>
          </p:grpSpPr>
          <p:sp>
            <p:nvSpPr>
              <p:cNvPr id="77" name="TextBox 76"/>
              <p:cNvSpPr txBox="1"/>
              <p:nvPr/>
            </p:nvSpPr>
            <p:spPr>
              <a:xfrm rot="3060000">
                <a:off x="4299976" y="2735281"/>
                <a:ext cx="1289737" cy="1088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 rot="19080000">
                <a:off x="2625721" y="2844714"/>
                <a:ext cx="1459212" cy="443328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Plan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 rot="3420000">
                <a:off x="2761472" y="4148810"/>
                <a:ext cx="1289737" cy="1088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US" sz="2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Act</a:t>
                </a:r>
                <a:endParaRPr lang="en-US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3941999" y="3923860"/>
            <a:ext cx="2476482" cy="2645996"/>
            <a:chOff x="3910798" y="3840068"/>
            <a:chExt cx="2476482" cy="2645996"/>
          </a:xfrm>
        </p:grpSpPr>
        <p:grpSp>
          <p:nvGrpSpPr>
            <p:cNvPr id="70" name="Group 69"/>
            <p:cNvGrpSpPr/>
            <p:nvPr/>
          </p:nvGrpSpPr>
          <p:grpSpPr>
            <a:xfrm>
              <a:off x="3910798" y="3840068"/>
              <a:ext cx="2476482" cy="2645996"/>
              <a:chOff x="986428" y="-301199"/>
              <a:chExt cx="7074268" cy="7558490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71" name="Freeform 70"/>
              <p:cNvSpPr/>
              <p:nvPr/>
            </p:nvSpPr>
            <p:spPr>
              <a:xfrm rot="4351589">
                <a:off x="1989939" y="-289074"/>
                <a:ext cx="2321633" cy="3558506"/>
              </a:xfrm>
              <a:custGeom>
                <a:avLst/>
                <a:gdLst>
                  <a:gd name="connsiteX0" fmla="*/ 0 w 2321632"/>
                  <a:gd name="connsiteY0" fmla="*/ 454453 h 3558506"/>
                  <a:gd name="connsiteX1" fmla="*/ 511091 w 2321632"/>
                  <a:gd name="connsiteY1" fmla="*/ 249022 h 3558506"/>
                  <a:gd name="connsiteX2" fmla="*/ 511275 w 2321632"/>
                  <a:gd name="connsiteY2" fmla="*/ 248025 h 3558506"/>
                  <a:gd name="connsiteX3" fmla="*/ 633809 w 2321632"/>
                  <a:gd name="connsiteY3" fmla="*/ 199696 h 3558506"/>
                  <a:gd name="connsiteX4" fmla="*/ 1126039 w 2321632"/>
                  <a:gd name="connsiteY4" fmla="*/ 1845 h 3558506"/>
                  <a:gd name="connsiteX5" fmla="*/ 1128557 w 2321632"/>
                  <a:gd name="connsiteY5" fmla="*/ 4557 h 3558506"/>
                  <a:gd name="connsiteX6" fmla="*/ 1140109 w 2321632"/>
                  <a:gd name="connsiteY6" fmla="*/ 0 h 3558506"/>
                  <a:gd name="connsiteX7" fmla="*/ 1502165 w 2321632"/>
                  <a:gd name="connsiteY7" fmla="*/ 379773 h 3558506"/>
                  <a:gd name="connsiteX8" fmla="*/ 1497284 w 2321632"/>
                  <a:gd name="connsiteY8" fmla="*/ 401680 h 3558506"/>
                  <a:gd name="connsiteX9" fmla="*/ 1886159 w 2321632"/>
                  <a:gd name="connsiteY9" fmla="*/ 820503 h 3558506"/>
                  <a:gd name="connsiteX10" fmla="*/ 1439652 w 2321632"/>
                  <a:gd name="connsiteY10" fmla="*/ 733848 h 3558506"/>
                  <a:gd name="connsiteX11" fmla="*/ 1429948 w 2321632"/>
                  <a:gd name="connsiteY11" fmla="*/ 880963 h 3558506"/>
                  <a:gd name="connsiteX12" fmla="*/ 2321632 w 2321632"/>
                  <a:gd name="connsiteY12" fmla="*/ 2713951 h 3558506"/>
                  <a:gd name="connsiteX13" fmla="*/ 1834923 w 2321632"/>
                  <a:gd name="connsiteY13" fmla="*/ 2900320 h 3558506"/>
                  <a:gd name="connsiteX14" fmla="*/ 1800621 w 2321632"/>
                  <a:gd name="connsiteY14" fmla="*/ 2913079 h 3558506"/>
                  <a:gd name="connsiteX15" fmla="*/ 1794131 w 2321632"/>
                  <a:gd name="connsiteY15" fmla="*/ 3558506 h 3558506"/>
                  <a:gd name="connsiteX16" fmla="*/ 1608020 w 2321632"/>
                  <a:gd name="connsiteY16" fmla="*/ 3417302 h 3558506"/>
                  <a:gd name="connsiteX17" fmla="*/ 444274 w 2321632"/>
                  <a:gd name="connsiteY17" fmla="*/ 698364 h 3558506"/>
                  <a:gd name="connsiteX18" fmla="*/ 461612 w 2321632"/>
                  <a:gd name="connsiteY18" fmla="*/ 544039 h 3558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321632" h="3558506">
                    <a:moveTo>
                      <a:pt x="0" y="454453"/>
                    </a:moveTo>
                    <a:lnTo>
                      <a:pt x="511091" y="249022"/>
                    </a:lnTo>
                    <a:lnTo>
                      <a:pt x="511275" y="248025"/>
                    </a:lnTo>
                    <a:lnTo>
                      <a:pt x="633809" y="199696"/>
                    </a:lnTo>
                    <a:lnTo>
                      <a:pt x="1126039" y="1845"/>
                    </a:lnTo>
                    <a:lnTo>
                      <a:pt x="1128557" y="4557"/>
                    </a:lnTo>
                    <a:lnTo>
                      <a:pt x="1140109" y="0"/>
                    </a:lnTo>
                    <a:lnTo>
                      <a:pt x="1502165" y="379773"/>
                    </a:lnTo>
                    <a:lnTo>
                      <a:pt x="1497284" y="401680"/>
                    </a:lnTo>
                    <a:lnTo>
                      <a:pt x="1886159" y="820503"/>
                    </a:lnTo>
                    <a:lnTo>
                      <a:pt x="1439652" y="733848"/>
                    </a:lnTo>
                    <a:lnTo>
                      <a:pt x="1429948" y="880963"/>
                    </a:lnTo>
                    <a:cubicBezTo>
                      <a:pt x="1409938" y="1601133"/>
                      <a:pt x="1746229" y="2287556"/>
                      <a:pt x="2321632" y="2713951"/>
                    </a:cubicBezTo>
                    <a:lnTo>
                      <a:pt x="1834923" y="2900320"/>
                    </a:lnTo>
                    <a:lnTo>
                      <a:pt x="1800621" y="2913079"/>
                    </a:lnTo>
                    <a:lnTo>
                      <a:pt x="1794131" y="3558506"/>
                    </a:lnTo>
                    <a:lnTo>
                      <a:pt x="1608020" y="3417302"/>
                    </a:lnTo>
                    <a:cubicBezTo>
                      <a:pt x="808686" y="2762456"/>
                      <a:pt x="364070" y="1746727"/>
                      <a:pt x="444274" y="698364"/>
                    </a:cubicBezTo>
                    <a:lnTo>
                      <a:pt x="461612" y="544039"/>
                    </a:lnTo>
                    <a:close/>
                  </a:path>
                </a:pathLst>
              </a:custGeom>
              <a:solidFill>
                <a:srgbClr val="16609E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Freeform 71"/>
              <p:cNvSpPr/>
              <p:nvPr/>
            </p:nvSpPr>
            <p:spPr>
              <a:xfrm rot="17880000">
                <a:off x="3100686" y="4242742"/>
                <a:ext cx="2663861" cy="3365237"/>
              </a:xfrm>
              <a:custGeom>
                <a:avLst/>
                <a:gdLst>
                  <a:gd name="connsiteX0" fmla="*/ 1886159 w 2663861"/>
                  <a:gd name="connsiteY0" fmla="*/ 818658 h 3365237"/>
                  <a:gd name="connsiteX1" fmla="*/ 1558344 w 2663861"/>
                  <a:gd name="connsiteY1" fmla="*/ 755038 h 3365237"/>
                  <a:gd name="connsiteX2" fmla="*/ 1573391 w 2663861"/>
                  <a:gd name="connsiteY2" fmla="*/ 880496 h 3365237"/>
                  <a:gd name="connsiteX3" fmla="*/ 1806526 w 2663861"/>
                  <a:gd name="connsiteY3" fmla="*/ 1579636 h 3365237"/>
                  <a:gd name="connsiteX4" fmla="*/ 2663861 w 2663861"/>
                  <a:gd name="connsiteY4" fmla="*/ 2461489 h 3365237"/>
                  <a:gd name="connsiteX5" fmla="*/ 2592963 w 2663861"/>
                  <a:gd name="connsiteY5" fmla="*/ 2503145 h 3365237"/>
                  <a:gd name="connsiteX6" fmla="*/ 2155798 w 2663861"/>
                  <a:gd name="connsiteY6" fmla="*/ 2744240 h 3365237"/>
                  <a:gd name="connsiteX7" fmla="*/ 2241942 w 2663861"/>
                  <a:gd name="connsiteY7" fmla="*/ 3365237 h 3365237"/>
                  <a:gd name="connsiteX8" fmla="*/ 2048381 w 2663861"/>
                  <a:gd name="connsiteY8" fmla="*/ 3252788 h 3365237"/>
                  <a:gd name="connsiteX9" fmla="*/ 929405 w 2663861"/>
                  <a:gd name="connsiteY9" fmla="*/ 2046011 h 3365237"/>
                  <a:gd name="connsiteX10" fmla="*/ 556835 w 2663861"/>
                  <a:gd name="connsiteY10" fmla="*/ 689560 h 3365237"/>
                  <a:gd name="connsiteX11" fmla="*/ 555654 w 2663861"/>
                  <a:gd name="connsiteY11" fmla="*/ 560445 h 3365237"/>
                  <a:gd name="connsiteX12" fmla="*/ 0 w 2663861"/>
                  <a:gd name="connsiteY12" fmla="*/ 452608 h 3365237"/>
                  <a:gd name="connsiteX13" fmla="*/ 1126039 w 2663861"/>
                  <a:gd name="connsiteY13" fmla="*/ 0 h 3365237"/>
                  <a:gd name="connsiteX14" fmla="*/ 1240553 w 2663861"/>
                  <a:gd name="connsiteY14" fmla="*/ 123333 h 3365237"/>
                  <a:gd name="connsiteX15" fmla="*/ 1550506 w 2663861"/>
                  <a:gd name="connsiteY15" fmla="*/ 451613 h 3365237"/>
                  <a:gd name="connsiteX16" fmla="*/ 1550434 w 2663861"/>
                  <a:gd name="connsiteY16" fmla="*/ 457079 h 336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63861" h="3365237">
                    <a:moveTo>
                      <a:pt x="1886159" y="818658"/>
                    </a:moveTo>
                    <a:lnTo>
                      <a:pt x="1558344" y="755038"/>
                    </a:lnTo>
                    <a:lnTo>
                      <a:pt x="1573391" y="880496"/>
                    </a:lnTo>
                    <a:cubicBezTo>
                      <a:pt x="1610024" y="1118660"/>
                      <a:pt x="1686977" y="1354797"/>
                      <a:pt x="1806526" y="1579636"/>
                    </a:cubicBezTo>
                    <a:cubicBezTo>
                      <a:pt x="2010579" y="1963403"/>
                      <a:pt x="2311313" y="2262694"/>
                      <a:pt x="2663861" y="2461489"/>
                    </a:cubicBezTo>
                    <a:lnTo>
                      <a:pt x="2592963" y="2503145"/>
                    </a:lnTo>
                    <a:lnTo>
                      <a:pt x="2155798" y="2744240"/>
                    </a:lnTo>
                    <a:lnTo>
                      <a:pt x="2241942" y="3365237"/>
                    </a:lnTo>
                    <a:lnTo>
                      <a:pt x="2048381" y="3252788"/>
                    </a:lnTo>
                    <a:cubicBezTo>
                      <a:pt x="1591394" y="2964770"/>
                      <a:pt x="1201176" y="2557139"/>
                      <a:pt x="929405" y="2046011"/>
                    </a:cubicBezTo>
                    <a:cubicBezTo>
                      <a:pt x="698808" y="1612321"/>
                      <a:pt x="577670" y="1149602"/>
                      <a:pt x="556835" y="689560"/>
                    </a:cubicBezTo>
                    <a:lnTo>
                      <a:pt x="555654" y="560445"/>
                    </a:lnTo>
                    <a:lnTo>
                      <a:pt x="0" y="452608"/>
                    </a:lnTo>
                    <a:lnTo>
                      <a:pt x="1126039" y="0"/>
                    </a:lnTo>
                    <a:lnTo>
                      <a:pt x="1240553" y="123333"/>
                    </a:lnTo>
                    <a:lnTo>
                      <a:pt x="1550506" y="451613"/>
                    </a:lnTo>
                    <a:lnTo>
                      <a:pt x="1550434" y="457079"/>
                    </a:lnTo>
                    <a:close/>
                  </a:path>
                </a:pathLst>
              </a:custGeom>
              <a:solidFill>
                <a:srgbClr val="3694E2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 72"/>
              <p:cNvSpPr/>
              <p:nvPr/>
            </p:nvSpPr>
            <p:spPr>
              <a:xfrm rot="300000">
                <a:off x="986428" y="2447093"/>
                <a:ext cx="2542625" cy="3404030"/>
              </a:xfrm>
              <a:custGeom>
                <a:avLst/>
                <a:gdLst>
                  <a:gd name="connsiteX0" fmla="*/ 1126039 w 2542625"/>
                  <a:gd name="connsiteY0" fmla="*/ 0 h 3404030"/>
                  <a:gd name="connsiteX1" fmla="*/ 1129255 w 2542625"/>
                  <a:gd name="connsiteY1" fmla="*/ 3464 h 3404030"/>
                  <a:gd name="connsiteX2" fmla="*/ 1132159 w 2542625"/>
                  <a:gd name="connsiteY2" fmla="*/ 2341 h 3404030"/>
                  <a:gd name="connsiteX3" fmla="*/ 1506509 w 2542625"/>
                  <a:gd name="connsiteY3" fmla="*/ 406246 h 3404030"/>
                  <a:gd name="connsiteX4" fmla="*/ 1506217 w 2542625"/>
                  <a:gd name="connsiteY4" fmla="*/ 409456 h 3404030"/>
                  <a:gd name="connsiteX5" fmla="*/ 1886159 w 2542625"/>
                  <a:gd name="connsiteY5" fmla="*/ 818658 h 3404030"/>
                  <a:gd name="connsiteX6" fmla="*/ 1486409 w 2542625"/>
                  <a:gd name="connsiteY6" fmla="*/ 741078 h 3404030"/>
                  <a:gd name="connsiteX7" fmla="*/ 1491379 w 2542625"/>
                  <a:gd name="connsiteY7" fmla="*/ 909719 h 3404030"/>
                  <a:gd name="connsiteX8" fmla="*/ 2529571 w 2542625"/>
                  <a:gd name="connsiteY8" fmla="*/ 2597002 h 3404030"/>
                  <a:gd name="connsiteX9" fmla="*/ 2542625 w 2542625"/>
                  <a:gd name="connsiteY9" fmla="*/ 2604625 h 3404030"/>
                  <a:gd name="connsiteX10" fmla="*/ 1963417 w 2542625"/>
                  <a:gd name="connsiteY10" fmla="*/ 2814027 h 3404030"/>
                  <a:gd name="connsiteX11" fmla="*/ 1952063 w 2542625"/>
                  <a:gd name="connsiteY11" fmla="*/ 3404030 h 3404030"/>
                  <a:gd name="connsiteX12" fmla="*/ 1684800 w 2542625"/>
                  <a:gd name="connsiteY12" fmla="*/ 3213108 h 3404030"/>
                  <a:gd name="connsiteX13" fmla="*/ 501761 w 2542625"/>
                  <a:gd name="connsiteY13" fmla="*/ 996299 h 3404030"/>
                  <a:gd name="connsiteX14" fmla="*/ 491395 w 2542625"/>
                  <a:gd name="connsiteY14" fmla="*/ 610990 h 3404030"/>
                  <a:gd name="connsiteX15" fmla="*/ 495550 w 2542625"/>
                  <a:gd name="connsiteY15" fmla="*/ 548780 h 3404030"/>
                  <a:gd name="connsiteX16" fmla="*/ 0 w 2542625"/>
                  <a:gd name="connsiteY16" fmla="*/ 452608 h 3404030"/>
                  <a:gd name="connsiteX17" fmla="*/ 527953 w 2542625"/>
                  <a:gd name="connsiteY17" fmla="*/ 240399 h 3404030"/>
                  <a:gd name="connsiteX18" fmla="*/ 528574 w 2542625"/>
                  <a:gd name="connsiteY18" fmla="*/ 235689 h 3404030"/>
                  <a:gd name="connsiteX19" fmla="*/ 819271 w 2542625"/>
                  <a:gd name="connsiteY19" fmla="*/ 123304 h 340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42625" h="3404030">
                    <a:moveTo>
                      <a:pt x="1126039" y="0"/>
                    </a:moveTo>
                    <a:lnTo>
                      <a:pt x="1129255" y="3464"/>
                    </a:lnTo>
                    <a:lnTo>
                      <a:pt x="1132159" y="2341"/>
                    </a:lnTo>
                    <a:cubicBezTo>
                      <a:pt x="1259391" y="136762"/>
                      <a:pt x="1379278" y="271825"/>
                      <a:pt x="1506509" y="406246"/>
                    </a:cubicBezTo>
                    <a:lnTo>
                      <a:pt x="1506217" y="409456"/>
                    </a:lnTo>
                    <a:lnTo>
                      <a:pt x="1886159" y="818658"/>
                    </a:lnTo>
                    <a:lnTo>
                      <a:pt x="1486409" y="741078"/>
                    </a:lnTo>
                    <a:lnTo>
                      <a:pt x="1491379" y="909719"/>
                    </a:lnTo>
                    <a:cubicBezTo>
                      <a:pt x="1554563" y="1631909"/>
                      <a:pt x="1957149" y="2242861"/>
                      <a:pt x="2529571" y="2597002"/>
                    </a:cubicBezTo>
                    <a:lnTo>
                      <a:pt x="2542625" y="2604625"/>
                    </a:lnTo>
                    <a:lnTo>
                      <a:pt x="1963417" y="2814027"/>
                    </a:lnTo>
                    <a:lnTo>
                      <a:pt x="1952063" y="3404030"/>
                    </a:lnTo>
                    <a:lnTo>
                      <a:pt x="1684800" y="3213108"/>
                    </a:lnTo>
                    <a:cubicBezTo>
                      <a:pt x="1028397" y="2685958"/>
                      <a:pt x="580954" y="1901475"/>
                      <a:pt x="501761" y="996299"/>
                    </a:cubicBezTo>
                    <a:cubicBezTo>
                      <a:pt x="490410" y="866555"/>
                      <a:pt x="486941" y="737939"/>
                      <a:pt x="491395" y="610990"/>
                    </a:cubicBezTo>
                    <a:lnTo>
                      <a:pt x="495550" y="548780"/>
                    </a:lnTo>
                    <a:lnTo>
                      <a:pt x="0" y="452608"/>
                    </a:lnTo>
                    <a:lnTo>
                      <a:pt x="527953" y="240399"/>
                    </a:lnTo>
                    <a:lnTo>
                      <a:pt x="528574" y="235689"/>
                    </a:lnTo>
                    <a:lnTo>
                      <a:pt x="819271" y="123304"/>
                    </a:lnTo>
                    <a:close/>
                  </a:path>
                </a:pathLst>
              </a:custGeom>
              <a:solidFill>
                <a:srgbClr val="1A73BC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Freeform 73"/>
              <p:cNvSpPr/>
              <p:nvPr/>
            </p:nvSpPr>
            <p:spPr>
              <a:xfrm rot="8940000">
                <a:off x="4864035" y="-301199"/>
                <a:ext cx="2484761" cy="3694662"/>
              </a:xfrm>
              <a:custGeom>
                <a:avLst/>
                <a:gdLst>
                  <a:gd name="connsiteX0" fmla="*/ 2068089 w 2484762"/>
                  <a:gd name="connsiteY0" fmla="*/ 3674312 h 3694664"/>
                  <a:gd name="connsiteX1" fmla="*/ 550053 w 2484762"/>
                  <a:gd name="connsiteY1" fmla="*/ 695620 h 3694664"/>
                  <a:gd name="connsiteX2" fmla="*/ 559648 w 2484762"/>
                  <a:gd name="connsiteY2" fmla="*/ 561220 h 3694664"/>
                  <a:gd name="connsiteX3" fmla="*/ 0 w 2484762"/>
                  <a:gd name="connsiteY3" fmla="*/ 452608 h 3694664"/>
                  <a:gd name="connsiteX4" fmla="*/ 602523 w 2484762"/>
                  <a:gd name="connsiteY4" fmla="*/ 210426 h 3694664"/>
                  <a:gd name="connsiteX5" fmla="*/ 602589 w 2484762"/>
                  <a:gd name="connsiteY5" fmla="*/ 209973 h 3694664"/>
                  <a:gd name="connsiteX6" fmla="*/ 1064519 w 2484762"/>
                  <a:gd name="connsiteY6" fmla="*/ 24728 h 3694664"/>
                  <a:gd name="connsiteX7" fmla="*/ 1126039 w 2484762"/>
                  <a:gd name="connsiteY7" fmla="*/ 0 h 3694664"/>
                  <a:gd name="connsiteX8" fmla="*/ 1886159 w 2484762"/>
                  <a:gd name="connsiteY8" fmla="*/ 818658 h 3694664"/>
                  <a:gd name="connsiteX9" fmla="*/ 1508326 w 2484762"/>
                  <a:gd name="connsiteY9" fmla="*/ 745331 h 3694664"/>
                  <a:gd name="connsiteX10" fmla="*/ 1503478 w 2484762"/>
                  <a:gd name="connsiteY10" fmla="*/ 789860 h 3694664"/>
                  <a:gd name="connsiteX11" fmla="*/ 2484762 w 2484762"/>
                  <a:gd name="connsiteY11" fmla="*/ 2767735 h 3694664"/>
                  <a:gd name="connsiteX12" fmla="*/ 2259586 w 2484762"/>
                  <a:gd name="connsiteY12" fmla="*/ 2896095 h 3694664"/>
                  <a:gd name="connsiteX13" fmla="*/ 2009918 w 2484762"/>
                  <a:gd name="connsiteY13" fmla="*/ 3036241 h 3694664"/>
                  <a:gd name="connsiteX14" fmla="*/ 2102399 w 2484762"/>
                  <a:gd name="connsiteY14" fmla="*/ 3668045 h 3694664"/>
                  <a:gd name="connsiteX15" fmla="*/ 2106120 w 2484762"/>
                  <a:gd name="connsiteY15" fmla="*/ 3694664 h 3694664"/>
                  <a:gd name="connsiteX16" fmla="*/ 2068089 w 2484762"/>
                  <a:gd name="connsiteY16" fmla="*/ 3674312 h 3694664"/>
                  <a:gd name="connsiteX0" fmla="*/ 2068089 w 2484762"/>
                  <a:gd name="connsiteY0" fmla="*/ 3674312 h 3694664"/>
                  <a:gd name="connsiteX1" fmla="*/ 550053 w 2484762"/>
                  <a:gd name="connsiteY1" fmla="*/ 695620 h 3694664"/>
                  <a:gd name="connsiteX2" fmla="*/ 559648 w 2484762"/>
                  <a:gd name="connsiteY2" fmla="*/ 561220 h 3694664"/>
                  <a:gd name="connsiteX3" fmla="*/ 0 w 2484762"/>
                  <a:gd name="connsiteY3" fmla="*/ 452608 h 3694664"/>
                  <a:gd name="connsiteX4" fmla="*/ 602523 w 2484762"/>
                  <a:gd name="connsiteY4" fmla="*/ 210426 h 3694664"/>
                  <a:gd name="connsiteX5" fmla="*/ 602589 w 2484762"/>
                  <a:gd name="connsiteY5" fmla="*/ 209973 h 3694664"/>
                  <a:gd name="connsiteX6" fmla="*/ 1064519 w 2484762"/>
                  <a:gd name="connsiteY6" fmla="*/ 24728 h 3694664"/>
                  <a:gd name="connsiteX7" fmla="*/ 1126039 w 2484762"/>
                  <a:gd name="connsiteY7" fmla="*/ 0 h 3694664"/>
                  <a:gd name="connsiteX8" fmla="*/ 1886159 w 2484762"/>
                  <a:gd name="connsiteY8" fmla="*/ 818658 h 3694664"/>
                  <a:gd name="connsiteX9" fmla="*/ 1508326 w 2484762"/>
                  <a:gd name="connsiteY9" fmla="*/ 745331 h 3694664"/>
                  <a:gd name="connsiteX10" fmla="*/ 1503478 w 2484762"/>
                  <a:gd name="connsiteY10" fmla="*/ 789860 h 3694664"/>
                  <a:gd name="connsiteX11" fmla="*/ 2484762 w 2484762"/>
                  <a:gd name="connsiteY11" fmla="*/ 2767735 h 3694664"/>
                  <a:gd name="connsiteX12" fmla="*/ 2259586 w 2484762"/>
                  <a:gd name="connsiteY12" fmla="*/ 2896095 h 3694664"/>
                  <a:gd name="connsiteX13" fmla="*/ 2009918 w 2484762"/>
                  <a:gd name="connsiteY13" fmla="*/ 3036241 h 3694664"/>
                  <a:gd name="connsiteX14" fmla="*/ 2102399 w 2484762"/>
                  <a:gd name="connsiteY14" fmla="*/ 3668045 h 3694664"/>
                  <a:gd name="connsiteX15" fmla="*/ 2106120 w 2484762"/>
                  <a:gd name="connsiteY15" fmla="*/ 3694664 h 3694664"/>
                  <a:gd name="connsiteX16" fmla="*/ 2068089 w 2484762"/>
                  <a:gd name="connsiteY16" fmla="*/ 3674312 h 3694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84762" h="3694664">
                    <a:moveTo>
                      <a:pt x="2068089" y="3674312"/>
                    </a:moveTo>
                    <a:cubicBezTo>
                      <a:pt x="1039239" y="3055056"/>
                      <a:pt x="352056" y="1916906"/>
                      <a:pt x="550053" y="695620"/>
                    </a:cubicBezTo>
                    <a:lnTo>
                      <a:pt x="559648" y="561220"/>
                    </a:lnTo>
                    <a:lnTo>
                      <a:pt x="0" y="452608"/>
                    </a:lnTo>
                    <a:lnTo>
                      <a:pt x="602523" y="210426"/>
                    </a:lnTo>
                    <a:lnTo>
                      <a:pt x="602589" y="209973"/>
                    </a:lnTo>
                    <a:lnTo>
                      <a:pt x="1064519" y="24728"/>
                    </a:lnTo>
                    <a:lnTo>
                      <a:pt x="1126039" y="0"/>
                    </a:lnTo>
                    <a:lnTo>
                      <a:pt x="1886159" y="818658"/>
                    </a:lnTo>
                    <a:lnTo>
                      <a:pt x="1508326" y="745331"/>
                    </a:lnTo>
                    <a:lnTo>
                      <a:pt x="1503478" y="789860"/>
                    </a:lnTo>
                    <a:cubicBezTo>
                      <a:pt x="1449473" y="1556371"/>
                      <a:pt x="1805815" y="2314655"/>
                      <a:pt x="2484762" y="2767735"/>
                    </a:cubicBezTo>
                    <a:lnTo>
                      <a:pt x="2259586" y="2896095"/>
                    </a:lnTo>
                    <a:lnTo>
                      <a:pt x="2009918" y="3036241"/>
                    </a:lnTo>
                    <a:lnTo>
                      <a:pt x="2102399" y="3668045"/>
                    </a:lnTo>
                    <a:lnTo>
                      <a:pt x="2106120" y="3694664"/>
                    </a:lnTo>
                    <a:cubicBezTo>
                      <a:pt x="2092777" y="3689062"/>
                      <a:pt x="2080418" y="3681733"/>
                      <a:pt x="2068089" y="3674312"/>
                    </a:cubicBezTo>
                    <a:close/>
                  </a:path>
                </a:pathLst>
              </a:custGeom>
              <a:solidFill>
                <a:srgbClr val="104672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 rot="13320000">
                <a:off x="5650794" y="2627792"/>
                <a:ext cx="2409902" cy="3460108"/>
              </a:xfrm>
              <a:custGeom>
                <a:avLst/>
                <a:gdLst>
                  <a:gd name="connsiteX0" fmla="*/ 1891486 w 2409902"/>
                  <a:gd name="connsiteY0" fmla="*/ 3460107 h 3460107"/>
                  <a:gd name="connsiteX1" fmla="*/ 1731480 w 2409902"/>
                  <a:gd name="connsiteY1" fmla="*/ 3341825 h 3460107"/>
                  <a:gd name="connsiteX2" fmla="*/ 1311318 w 2409902"/>
                  <a:gd name="connsiteY2" fmla="*/ 2947574 h 3460107"/>
                  <a:gd name="connsiteX3" fmla="*/ 491599 w 2409902"/>
                  <a:gd name="connsiteY3" fmla="*/ 815684 h 3460107"/>
                  <a:gd name="connsiteX4" fmla="*/ 502421 w 2409902"/>
                  <a:gd name="connsiteY4" fmla="*/ 550114 h 3460107"/>
                  <a:gd name="connsiteX5" fmla="*/ 0 w 2409902"/>
                  <a:gd name="connsiteY5" fmla="*/ 452608 h 3460107"/>
                  <a:gd name="connsiteX6" fmla="*/ 1126039 w 2409902"/>
                  <a:gd name="connsiteY6" fmla="*/ 0 h 3460107"/>
                  <a:gd name="connsiteX7" fmla="*/ 1400611 w 2409902"/>
                  <a:gd name="connsiteY7" fmla="*/ 295717 h 3460107"/>
                  <a:gd name="connsiteX8" fmla="*/ 1523715 w 2409902"/>
                  <a:gd name="connsiteY8" fmla="*/ 420250 h 3460107"/>
                  <a:gd name="connsiteX9" fmla="*/ 1522874 w 2409902"/>
                  <a:gd name="connsiteY9" fmla="*/ 427396 h 3460107"/>
                  <a:gd name="connsiteX10" fmla="*/ 1886159 w 2409902"/>
                  <a:gd name="connsiteY10" fmla="*/ 818658 h 3460107"/>
                  <a:gd name="connsiteX11" fmla="*/ 1494278 w 2409902"/>
                  <a:gd name="connsiteY11" fmla="*/ 742605 h 3460107"/>
                  <a:gd name="connsiteX12" fmla="*/ 1492637 w 2409902"/>
                  <a:gd name="connsiteY12" fmla="*/ 909655 h 3460107"/>
                  <a:gd name="connsiteX13" fmla="*/ 2049559 w 2409902"/>
                  <a:gd name="connsiteY13" fmla="*/ 2282859 h 3460107"/>
                  <a:gd name="connsiteX14" fmla="*/ 2409902 w 2409902"/>
                  <a:gd name="connsiteY14" fmla="*/ 2609357 h 3460107"/>
                  <a:gd name="connsiteX15" fmla="*/ 1841260 w 2409902"/>
                  <a:gd name="connsiteY15" fmla="*/ 2890844 h 3460107"/>
                  <a:gd name="connsiteX16" fmla="*/ 1873158 w 2409902"/>
                  <a:gd name="connsiteY16" fmla="*/ 3248108 h 3460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09902" h="3460107">
                    <a:moveTo>
                      <a:pt x="1891486" y="3460107"/>
                    </a:moveTo>
                    <a:lnTo>
                      <a:pt x="1731480" y="3341825"/>
                    </a:lnTo>
                    <a:cubicBezTo>
                      <a:pt x="1582457" y="3225601"/>
                      <a:pt x="1461833" y="3111282"/>
                      <a:pt x="1311318" y="2947574"/>
                    </a:cubicBezTo>
                    <a:cubicBezTo>
                      <a:pt x="1156819" y="2752465"/>
                      <a:pt x="488933" y="2065532"/>
                      <a:pt x="491599" y="815684"/>
                    </a:cubicBezTo>
                    <a:lnTo>
                      <a:pt x="502421" y="550114"/>
                    </a:lnTo>
                    <a:lnTo>
                      <a:pt x="0" y="452608"/>
                    </a:lnTo>
                    <a:lnTo>
                      <a:pt x="1126039" y="0"/>
                    </a:lnTo>
                    <a:lnTo>
                      <a:pt x="1400611" y="295717"/>
                    </a:lnTo>
                    <a:lnTo>
                      <a:pt x="1523715" y="420250"/>
                    </a:lnTo>
                    <a:lnTo>
                      <a:pt x="1522874" y="427396"/>
                    </a:lnTo>
                    <a:lnTo>
                      <a:pt x="1886159" y="818658"/>
                    </a:lnTo>
                    <a:lnTo>
                      <a:pt x="1494278" y="742605"/>
                    </a:lnTo>
                    <a:lnTo>
                      <a:pt x="1492637" y="909655"/>
                    </a:lnTo>
                    <a:cubicBezTo>
                      <a:pt x="1514304" y="1401370"/>
                      <a:pt x="1695638" y="1889789"/>
                      <a:pt x="2049559" y="2282859"/>
                    </a:cubicBezTo>
                    <a:cubicBezTo>
                      <a:pt x="2160246" y="2405789"/>
                      <a:pt x="2279551" y="2518576"/>
                      <a:pt x="2409902" y="2609357"/>
                    </a:cubicBezTo>
                    <a:lnTo>
                      <a:pt x="1841260" y="2890844"/>
                    </a:lnTo>
                    <a:lnTo>
                      <a:pt x="1873158" y="3248108"/>
                    </a:lnTo>
                    <a:close/>
                  </a:path>
                </a:pathLst>
              </a:custGeom>
              <a:solidFill>
                <a:srgbClr val="69AFE9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16649" y="4302141"/>
              <a:ext cx="1720773" cy="1876439"/>
              <a:chOff x="4316649" y="4302141"/>
              <a:chExt cx="1720773" cy="1876439"/>
            </a:xfrm>
          </p:grpSpPr>
          <p:sp>
            <p:nvSpPr>
              <p:cNvPr id="81" name="TextBox 80"/>
              <p:cNvSpPr txBox="1"/>
              <p:nvPr/>
            </p:nvSpPr>
            <p:spPr>
              <a:xfrm rot="4309250">
                <a:off x="4009908" y="4614309"/>
                <a:ext cx="1828295" cy="121481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Improve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 rot="1980000">
                <a:off x="4665871" y="4337929"/>
                <a:ext cx="1289734" cy="10887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Define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 rot="17340000">
                <a:off x="4644051" y="4785208"/>
                <a:ext cx="1817128" cy="96961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>
                    <a:gd name="adj" fmla="val 21090274"/>
                  </a:avLst>
                </a:prstTxWarp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Measure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4401698" y="5008216"/>
                <a:ext cx="1618102" cy="101519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Analyze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 rot="19500000">
                <a:off x="4345585" y="4302141"/>
                <a:ext cx="1492768" cy="133790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790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02632" y="1836189"/>
            <a:ext cx="8538736" cy="3739111"/>
            <a:chOff x="302632" y="1836189"/>
            <a:chExt cx="8538736" cy="3739111"/>
          </a:xfrm>
        </p:grpSpPr>
        <p:grpSp>
          <p:nvGrpSpPr>
            <p:cNvPr id="6" name="Group 5"/>
            <p:cNvGrpSpPr/>
            <p:nvPr/>
          </p:nvGrpSpPr>
          <p:grpSpPr>
            <a:xfrm>
              <a:off x="302632" y="2347814"/>
              <a:ext cx="5541749" cy="1112396"/>
              <a:chOff x="302632" y="2347814"/>
              <a:chExt cx="5541749" cy="1112396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302632" y="2347814"/>
                <a:ext cx="5541749" cy="1112396"/>
                <a:chOff x="302632" y="2347814"/>
                <a:chExt cx="5541749" cy="1112396"/>
              </a:xfrm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1616773" y="2347814"/>
                  <a:ext cx="1599327" cy="1112396"/>
                </a:xfrm>
                <a:custGeom>
                  <a:avLst/>
                  <a:gdLst>
                    <a:gd name="connsiteX0" fmla="*/ 0 w 1680909"/>
                    <a:gd name="connsiteY0" fmla="*/ 0 h 1112396"/>
                    <a:gd name="connsiteX1" fmla="*/ 1291771 w 1680909"/>
                    <a:gd name="connsiteY1" fmla="*/ 0 h 1112396"/>
                    <a:gd name="connsiteX2" fmla="*/ 1680909 w 1680909"/>
                    <a:gd name="connsiteY2" fmla="*/ 556198 h 1112396"/>
                    <a:gd name="connsiteX3" fmla="*/ 1291771 w 1680909"/>
                    <a:gd name="connsiteY3" fmla="*/ 1112396 h 1112396"/>
                    <a:gd name="connsiteX4" fmla="*/ 0 w 1680909"/>
                    <a:gd name="connsiteY4" fmla="*/ 1112396 h 1112396"/>
                    <a:gd name="connsiteX5" fmla="*/ 0 w 1680909"/>
                    <a:gd name="connsiteY5" fmla="*/ 1094927 h 1112396"/>
                    <a:gd name="connsiteX6" fmla="*/ 376916 w 1680909"/>
                    <a:gd name="connsiteY6" fmla="*/ 556198 h 1112396"/>
                    <a:gd name="connsiteX7" fmla="*/ 0 w 1680909"/>
                    <a:gd name="connsiteY7" fmla="*/ 17469 h 1112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0909" h="1112396">
                      <a:moveTo>
                        <a:pt x="0" y="0"/>
                      </a:moveTo>
                      <a:lnTo>
                        <a:pt x="1291771" y="0"/>
                      </a:lnTo>
                      <a:lnTo>
                        <a:pt x="1680909" y="556198"/>
                      </a:lnTo>
                      <a:lnTo>
                        <a:pt x="1291771" y="1112396"/>
                      </a:lnTo>
                      <a:lnTo>
                        <a:pt x="0" y="1112396"/>
                      </a:lnTo>
                      <a:lnTo>
                        <a:pt x="0" y="1094927"/>
                      </a:lnTo>
                      <a:lnTo>
                        <a:pt x="376916" y="556198"/>
                      </a:lnTo>
                      <a:lnTo>
                        <a:pt x="0" y="17469"/>
                      </a:lnTo>
                      <a:close/>
                    </a:path>
                  </a:pathLst>
                </a:custGeom>
                <a:solidFill>
                  <a:srgbClr val="FFBA75"/>
                </a:solidFill>
                <a:ln w="12700"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Pentagon 17"/>
                <p:cNvSpPr/>
                <p:nvPr/>
              </p:nvSpPr>
              <p:spPr>
                <a:xfrm>
                  <a:off x="302632" y="2347814"/>
                  <a:ext cx="1599327" cy="1112396"/>
                </a:xfrm>
                <a:prstGeom prst="homePlate">
                  <a:avLst>
                    <a:gd name="adj" fmla="val 34982"/>
                  </a:avLst>
                </a:prstGeom>
                <a:solidFill>
                  <a:srgbClr val="FFCB97"/>
                </a:solidFill>
                <a:ln w="12700"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2930913" y="2347814"/>
                  <a:ext cx="1599327" cy="1112396"/>
                </a:xfrm>
                <a:custGeom>
                  <a:avLst/>
                  <a:gdLst>
                    <a:gd name="connsiteX0" fmla="*/ 0 w 1680909"/>
                    <a:gd name="connsiteY0" fmla="*/ 0 h 1112396"/>
                    <a:gd name="connsiteX1" fmla="*/ 1291771 w 1680909"/>
                    <a:gd name="connsiteY1" fmla="*/ 0 h 1112396"/>
                    <a:gd name="connsiteX2" fmla="*/ 1680909 w 1680909"/>
                    <a:gd name="connsiteY2" fmla="*/ 556198 h 1112396"/>
                    <a:gd name="connsiteX3" fmla="*/ 1291771 w 1680909"/>
                    <a:gd name="connsiteY3" fmla="*/ 1112396 h 1112396"/>
                    <a:gd name="connsiteX4" fmla="*/ 0 w 1680909"/>
                    <a:gd name="connsiteY4" fmla="*/ 1112396 h 1112396"/>
                    <a:gd name="connsiteX5" fmla="*/ 0 w 1680909"/>
                    <a:gd name="connsiteY5" fmla="*/ 1094927 h 1112396"/>
                    <a:gd name="connsiteX6" fmla="*/ 376916 w 1680909"/>
                    <a:gd name="connsiteY6" fmla="*/ 556198 h 1112396"/>
                    <a:gd name="connsiteX7" fmla="*/ 0 w 1680909"/>
                    <a:gd name="connsiteY7" fmla="*/ 17469 h 1112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0909" h="1112396">
                      <a:moveTo>
                        <a:pt x="0" y="0"/>
                      </a:moveTo>
                      <a:lnTo>
                        <a:pt x="1291771" y="0"/>
                      </a:lnTo>
                      <a:lnTo>
                        <a:pt x="1680909" y="556198"/>
                      </a:lnTo>
                      <a:lnTo>
                        <a:pt x="1291771" y="1112396"/>
                      </a:lnTo>
                      <a:lnTo>
                        <a:pt x="0" y="1112396"/>
                      </a:lnTo>
                      <a:lnTo>
                        <a:pt x="0" y="1094927"/>
                      </a:lnTo>
                      <a:lnTo>
                        <a:pt x="376916" y="556198"/>
                      </a:lnTo>
                      <a:lnTo>
                        <a:pt x="0" y="17469"/>
                      </a:lnTo>
                      <a:close/>
                    </a:path>
                  </a:pathLst>
                </a:custGeom>
                <a:solidFill>
                  <a:srgbClr val="FFAB57"/>
                </a:solidFill>
                <a:ln w="12700"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4245054" y="2347814"/>
                  <a:ext cx="1599327" cy="1112396"/>
                </a:xfrm>
                <a:custGeom>
                  <a:avLst/>
                  <a:gdLst>
                    <a:gd name="connsiteX0" fmla="*/ 0 w 1680909"/>
                    <a:gd name="connsiteY0" fmla="*/ 0 h 1112396"/>
                    <a:gd name="connsiteX1" fmla="*/ 1291771 w 1680909"/>
                    <a:gd name="connsiteY1" fmla="*/ 0 h 1112396"/>
                    <a:gd name="connsiteX2" fmla="*/ 1680909 w 1680909"/>
                    <a:gd name="connsiteY2" fmla="*/ 556198 h 1112396"/>
                    <a:gd name="connsiteX3" fmla="*/ 1291771 w 1680909"/>
                    <a:gd name="connsiteY3" fmla="*/ 1112396 h 1112396"/>
                    <a:gd name="connsiteX4" fmla="*/ 0 w 1680909"/>
                    <a:gd name="connsiteY4" fmla="*/ 1112396 h 1112396"/>
                    <a:gd name="connsiteX5" fmla="*/ 0 w 1680909"/>
                    <a:gd name="connsiteY5" fmla="*/ 1094927 h 1112396"/>
                    <a:gd name="connsiteX6" fmla="*/ 376916 w 1680909"/>
                    <a:gd name="connsiteY6" fmla="*/ 556198 h 1112396"/>
                    <a:gd name="connsiteX7" fmla="*/ 0 w 1680909"/>
                    <a:gd name="connsiteY7" fmla="*/ 17469 h 1112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0909" h="1112396">
                      <a:moveTo>
                        <a:pt x="0" y="0"/>
                      </a:moveTo>
                      <a:lnTo>
                        <a:pt x="1291771" y="0"/>
                      </a:lnTo>
                      <a:lnTo>
                        <a:pt x="1680909" y="556198"/>
                      </a:lnTo>
                      <a:lnTo>
                        <a:pt x="1291771" y="1112396"/>
                      </a:lnTo>
                      <a:lnTo>
                        <a:pt x="0" y="1112396"/>
                      </a:lnTo>
                      <a:lnTo>
                        <a:pt x="0" y="1094927"/>
                      </a:lnTo>
                      <a:lnTo>
                        <a:pt x="376916" y="556198"/>
                      </a:lnTo>
                      <a:lnTo>
                        <a:pt x="0" y="17469"/>
                      </a:lnTo>
                      <a:close/>
                    </a:path>
                  </a:pathLst>
                </a:custGeom>
                <a:solidFill>
                  <a:srgbClr val="FF9831"/>
                </a:solidFill>
                <a:ln w="12700"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" name="Group 3"/>
              <p:cNvGrpSpPr/>
              <p:nvPr/>
            </p:nvGrpSpPr>
            <p:grpSpPr>
              <a:xfrm>
                <a:off x="319311" y="2488514"/>
                <a:ext cx="5178100" cy="830997"/>
                <a:chOff x="319311" y="2488514"/>
                <a:chExt cx="5178100" cy="830997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319311" y="2488514"/>
                  <a:ext cx="1414475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Identify Strategic Gaps Performing Business</a:t>
                  </a:r>
                  <a:endParaRPr 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1856911" y="2580847"/>
                  <a:ext cx="1232529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Assess available Options</a:t>
                  </a:r>
                  <a:endParaRPr 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227792" y="2488514"/>
                  <a:ext cx="1232529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Identify Resource: Time required and Capital</a:t>
                  </a:r>
                  <a:endParaRPr 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4592023" y="2673180"/>
                  <a:ext cx="90538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Agree on strategy</a:t>
                  </a:r>
                  <a:endParaRPr 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5943600" y="1836189"/>
              <a:ext cx="2897768" cy="3308091"/>
              <a:chOff x="5943600" y="1836189"/>
              <a:chExt cx="2897768" cy="3308091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6188470" y="1836189"/>
                <a:ext cx="1196280" cy="961466"/>
              </a:xfrm>
              <a:prstGeom prst="roundRect">
                <a:avLst>
                  <a:gd name="adj" fmla="val 3935"/>
                </a:avLst>
              </a:prstGeom>
              <a:solidFill>
                <a:srgbClr val="FFD3A7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6188470" y="3009502"/>
                <a:ext cx="1196280" cy="961466"/>
              </a:xfrm>
              <a:prstGeom prst="roundRect">
                <a:avLst>
                  <a:gd name="adj" fmla="val 3935"/>
                </a:avLst>
              </a:prstGeom>
              <a:solidFill>
                <a:srgbClr val="FFD3A7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7620801" y="1836189"/>
                <a:ext cx="1196280" cy="961466"/>
              </a:xfrm>
              <a:prstGeom prst="roundRect">
                <a:avLst>
                  <a:gd name="adj" fmla="val 3935"/>
                </a:avLst>
              </a:prstGeom>
              <a:solidFill>
                <a:srgbClr val="FFD3A7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7620801" y="3009502"/>
                <a:ext cx="1196280" cy="961466"/>
              </a:xfrm>
              <a:prstGeom prst="roundRect">
                <a:avLst>
                  <a:gd name="adj" fmla="val 3935"/>
                </a:avLst>
              </a:prstGeom>
              <a:solidFill>
                <a:srgbClr val="FFD3A7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7645088" y="4182814"/>
                <a:ext cx="1196280" cy="961466"/>
              </a:xfrm>
              <a:prstGeom prst="roundRect">
                <a:avLst>
                  <a:gd name="adj" fmla="val 3935"/>
                </a:avLst>
              </a:prstGeom>
              <a:solidFill>
                <a:srgbClr val="FFD3A7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188470" y="2086090"/>
                <a:ext cx="11962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Implement 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inversion Plan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211947" y="3259403"/>
                <a:ext cx="11496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Implement Exit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621590" y="2086090"/>
                <a:ext cx="11962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Implement 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inversion Plan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621590" y="3259403"/>
                <a:ext cx="11962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Implement </a:t>
                </a: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inversion Plan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668912" y="4432715"/>
                <a:ext cx="11496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Implement Exit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5943600" y="2327619"/>
                <a:ext cx="1747569" cy="2331951"/>
                <a:chOff x="5979225" y="2327619"/>
                <a:chExt cx="1747569" cy="2331951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5982336" y="2347730"/>
                  <a:ext cx="0" cy="1185404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5400000">
                  <a:off x="6120660" y="2220766"/>
                  <a:ext cx="0" cy="282867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7512789" y="2327619"/>
                  <a:ext cx="0" cy="233195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rot="5400000">
                  <a:off x="6120659" y="3380202"/>
                  <a:ext cx="0" cy="282867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 rot="5400000">
                  <a:off x="7602078" y="3365919"/>
                  <a:ext cx="0" cy="197705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 rot="5400000">
                  <a:off x="7612656" y="2237897"/>
                  <a:ext cx="0" cy="20779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rot="5400000">
                  <a:off x="7620811" y="4545190"/>
                  <a:ext cx="0" cy="211967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head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7" name="Group 56"/>
            <p:cNvGrpSpPr/>
            <p:nvPr/>
          </p:nvGrpSpPr>
          <p:grpSpPr>
            <a:xfrm>
              <a:off x="762000" y="5219448"/>
              <a:ext cx="7761164" cy="355852"/>
              <a:chOff x="799612" y="5219448"/>
              <a:chExt cx="7761164" cy="355852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799612" y="5575300"/>
                <a:ext cx="2388576" cy="0"/>
              </a:xfrm>
              <a:prstGeom prst="line">
                <a:avLst/>
              </a:prstGeom>
              <a:ln w="28575">
                <a:solidFill>
                  <a:srgbClr val="FF983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3485906" y="5575300"/>
                <a:ext cx="2388576" cy="0"/>
              </a:xfrm>
              <a:prstGeom prst="line">
                <a:avLst/>
              </a:prstGeom>
              <a:ln w="28575">
                <a:solidFill>
                  <a:srgbClr val="FF983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6172200" y="5575300"/>
                <a:ext cx="2388576" cy="0"/>
              </a:xfrm>
              <a:prstGeom prst="line">
                <a:avLst/>
              </a:prstGeom>
              <a:ln w="28575">
                <a:solidFill>
                  <a:srgbClr val="FF9831"/>
                </a:solidFill>
                <a:headEnd type="stealth" w="lg" len="lg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1459590" y="5219448"/>
                <a:ext cx="9364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Phase 1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217705" y="5219448"/>
                <a:ext cx="9364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Phase 2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6889112" y="5219448"/>
                <a:ext cx="9364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Phase 3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6548418" y="420826"/>
            <a:ext cx="2595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BPI Phases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4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0556" y="1406810"/>
            <a:ext cx="8388246" cy="4982799"/>
            <a:chOff x="280556" y="1406810"/>
            <a:chExt cx="8388246" cy="4982799"/>
          </a:xfrm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grpSpPr>
        <p:grpSp>
          <p:nvGrpSpPr>
            <p:cNvPr id="5" name="Group 4"/>
            <p:cNvGrpSpPr/>
            <p:nvPr/>
          </p:nvGrpSpPr>
          <p:grpSpPr>
            <a:xfrm>
              <a:off x="419100" y="1422402"/>
              <a:ext cx="8249702" cy="366134"/>
              <a:chOff x="419100" y="1422402"/>
              <a:chExt cx="8249702" cy="366134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419100" y="1422402"/>
                <a:ext cx="1905000" cy="366134"/>
              </a:xfrm>
              <a:prstGeom prst="rect">
                <a:avLst/>
              </a:prstGeom>
              <a:solidFill>
                <a:srgbClr val="A1C25E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2432530" y="1422402"/>
                <a:ext cx="2798338" cy="366134"/>
              </a:xfrm>
              <a:prstGeom prst="rect">
                <a:avLst/>
              </a:prstGeom>
              <a:solidFill>
                <a:srgbClr val="A1C25E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5339298" y="1422402"/>
                <a:ext cx="3329504" cy="366134"/>
              </a:xfrm>
              <a:prstGeom prst="rect">
                <a:avLst/>
              </a:prstGeom>
              <a:solidFill>
                <a:srgbClr val="A1C25E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Freeform 12"/>
            <p:cNvSpPr/>
            <p:nvPr/>
          </p:nvSpPr>
          <p:spPr>
            <a:xfrm>
              <a:off x="2146300" y="2667000"/>
              <a:ext cx="5461000" cy="3365500"/>
            </a:xfrm>
            <a:custGeom>
              <a:avLst/>
              <a:gdLst>
                <a:gd name="connsiteX0" fmla="*/ 0 w 5977019"/>
                <a:gd name="connsiteY0" fmla="*/ 0 h 3918496"/>
                <a:gd name="connsiteX1" fmla="*/ 5422900 w 5977019"/>
                <a:gd name="connsiteY1" fmla="*/ 3136900 h 3918496"/>
                <a:gd name="connsiteX2" fmla="*/ 5816600 w 5977019"/>
                <a:gd name="connsiteY2" fmla="*/ 3873500 h 3918496"/>
                <a:gd name="connsiteX3" fmla="*/ 5588000 w 5977019"/>
                <a:gd name="connsiteY3" fmla="*/ 3810000 h 3918496"/>
                <a:gd name="connsiteX4" fmla="*/ 4279900 w 5977019"/>
                <a:gd name="connsiteY4" fmla="*/ 3581400 h 3918496"/>
                <a:gd name="connsiteX0" fmla="*/ 0 w 5977019"/>
                <a:gd name="connsiteY0" fmla="*/ 0 h 3918496"/>
                <a:gd name="connsiteX1" fmla="*/ 5422900 w 5977019"/>
                <a:gd name="connsiteY1" fmla="*/ 3136900 h 3918496"/>
                <a:gd name="connsiteX2" fmla="*/ 5816600 w 5977019"/>
                <a:gd name="connsiteY2" fmla="*/ 3873500 h 3918496"/>
                <a:gd name="connsiteX3" fmla="*/ 5588000 w 5977019"/>
                <a:gd name="connsiteY3" fmla="*/ 3810000 h 3918496"/>
                <a:gd name="connsiteX0" fmla="*/ 0 w 5977019"/>
                <a:gd name="connsiteY0" fmla="*/ 0 h 3873500"/>
                <a:gd name="connsiteX1" fmla="*/ 5422900 w 5977019"/>
                <a:gd name="connsiteY1" fmla="*/ 3136900 h 3873500"/>
                <a:gd name="connsiteX2" fmla="*/ 5816600 w 5977019"/>
                <a:gd name="connsiteY2" fmla="*/ 3873500 h 3873500"/>
                <a:gd name="connsiteX0" fmla="*/ 0 w 5422900"/>
                <a:gd name="connsiteY0" fmla="*/ 0 h 3136900"/>
                <a:gd name="connsiteX1" fmla="*/ 5422900 w 5422900"/>
                <a:gd name="connsiteY1" fmla="*/ 3136900 h 3136900"/>
                <a:gd name="connsiteX0" fmla="*/ 0 w 5499100"/>
                <a:gd name="connsiteY0" fmla="*/ 0 h 3390900"/>
                <a:gd name="connsiteX1" fmla="*/ 5499100 w 5499100"/>
                <a:gd name="connsiteY1" fmla="*/ 3390900 h 3390900"/>
                <a:gd name="connsiteX0" fmla="*/ 0 w 5499100"/>
                <a:gd name="connsiteY0" fmla="*/ 0 h 3390900"/>
                <a:gd name="connsiteX1" fmla="*/ 5499100 w 5499100"/>
                <a:gd name="connsiteY1" fmla="*/ 3390900 h 3390900"/>
                <a:gd name="connsiteX0" fmla="*/ 0 w 5499100"/>
                <a:gd name="connsiteY0" fmla="*/ 0 h 3390900"/>
                <a:gd name="connsiteX1" fmla="*/ 5499100 w 5499100"/>
                <a:gd name="connsiteY1" fmla="*/ 3390900 h 3390900"/>
                <a:gd name="connsiteX0" fmla="*/ 0 w 5486400"/>
                <a:gd name="connsiteY0" fmla="*/ 0 h 3416300"/>
                <a:gd name="connsiteX1" fmla="*/ 5486400 w 5486400"/>
                <a:gd name="connsiteY1" fmla="*/ 3416300 h 3416300"/>
                <a:gd name="connsiteX0" fmla="*/ 0 w 5486400"/>
                <a:gd name="connsiteY0" fmla="*/ 0 h 3416300"/>
                <a:gd name="connsiteX1" fmla="*/ 5486400 w 5486400"/>
                <a:gd name="connsiteY1" fmla="*/ 3416300 h 3416300"/>
                <a:gd name="connsiteX0" fmla="*/ 0 w 5486400"/>
                <a:gd name="connsiteY0" fmla="*/ 0 h 3416300"/>
                <a:gd name="connsiteX1" fmla="*/ 5486400 w 5486400"/>
                <a:gd name="connsiteY1" fmla="*/ 3416300 h 3416300"/>
                <a:gd name="connsiteX0" fmla="*/ 0 w 5486400"/>
                <a:gd name="connsiteY0" fmla="*/ 0 h 3416300"/>
                <a:gd name="connsiteX1" fmla="*/ 5486400 w 5486400"/>
                <a:gd name="connsiteY1" fmla="*/ 3416300 h 3416300"/>
                <a:gd name="connsiteX0" fmla="*/ 0 w 5461000"/>
                <a:gd name="connsiteY0" fmla="*/ 0 h 3365500"/>
                <a:gd name="connsiteX1" fmla="*/ 5461000 w 5461000"/>
                <a:gd name="connsiteY1" fmla="*/ 3365500 h 336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61000" h="3365500">
                  <a:moveTo>
                    <a:pt x="0" y="0"/>
                  </a:moveTo>
                  <a:cubicBezTo>
                    <a:pt x="2861733" y="267758"/>
                    <a:pt x="4339167" y="637117"/>
                    <a:pt x="5461000" y="3365500"/>
                  </a:cubicBezTo>
                </a:path>
              </a:pathLst>
            </a:custGeom>
            <a:noFill/>
            <a:ln w="88900">
              <a:solidFill>
                <a:srgbClr val="A1C25E"/>
              </a:solidFill>
              <a:prstDash val="sysDot"/>
              <a:tailEnd type="triangle" w="lg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21480000" flipV="1">
              <a:off x="2185432" y="2439218"/>
              <a:ext cx="5461000" cy="3365500"/>
            </a:xfrm>
            <a:custGeom>
              <a:avLst/>
              <a:gdLst>
                <a:gd name="connsiteX0" fmla="*/ 0 w 5977019"/>
                <a:gd name="connsiteY0" fmla="*/ 0 h 3918496"/>
                <a:gd name="connsiteX1" fmla="*/ 5422900 w 5977019"/>
                <a:gd name="connsiteY1" fmla="*/ 3136900 h 3918496"/>
                <a:gd name="connsiteX2" fmla="*/ 5816600 w 5977019"/>
                <a:gd name="connsiteY2" fmla="*/ 3873500 h 3918496"/>
                <a:gd name="connsiteX3" fmla="*/ 5588000 w 5977019"/>
                <a:gd name="connsiteY3" fmla="*/ 3810000 h 3918496"/>
                <a:gd name="connsiteX4" fmla="*/ 4279900 w 5977019"/>
                <a:gd name="connsiteY4" fmla="*/ 3581400 h 3918496"/>
                <a:gd name="connsiteX0" fmla="*/ 0 w 5977019"/>
                <a:gd name="connsiteY0" fmla="*/ 0 h 3918496"/>
                <a:gd name="connsiteX1" fmla="*/ 5422900 w 5977019"/>
                <a:gd name="connsiteY1" fmla="*/ 3136900 h 3918496"/>
                <a:gd name="connsiteX2" fmla="*/ 5816600 w 5977019"/>
                <a:gd name="connsiteY2" fmla="*/ 3873500 h 3918496"/>
                <a:gd name="connsiteX3" fmla="*/ 5588000 w 5977019"/>
                <a:gd name="connsiteY3" fmla="*/ 3810000 h 3918496"/>
                <a:gd name="connsiteX0" fmla="*/ 0 w 5977019"/>
                <a:gd name="connsiteY0" fmla="*/ 0 h 3873500"/>
                <a:gd name="connsiteX1" fmla="*/ 5422900 w 5977019"/>
                <a:gd name="connsiteY1" fmla="*/ 3136900 h 3873500"/>
                <a:gd name="connsiteX2" fmla="*/ 5816600 w 5977019"/>
                <a:gd name="connsiteY2" fmla="*/ 3873500 h 3873500"/>
                <a:gd name="connsiteX0" fmla="*/ 0 w 5422900"/>
                <a:gd name="connsiteY0" fmla="*/ 0 h 3136900"/>
                <a:gd name="connsiteX1" fmla="*/ 5422900 w 5422900"/>
                <a:gd name="connsiteY1" fmla="*/ 3136900 h 3136900"/>
                <a:gd name="connsiteX0" fmla="*/ 0 w 5499100"/>
                <a:gd name="connsiteY0" fmla="*/ 0 h 3390900"/>
                <a:gd name="connsiteX1" fmla="*/ 5499100 w 5499100"/>
                <a:gd name="connsiteY1" fmla="*/ 3390900 h 3390900"/>
                <a:gd name="connsiteX0" fmla="*/ 0 w 5499100"/>
                <a:gd name="connsiteY0" fmla="*/ 0 h 3390900"/>
                <a:gd name="connsiteX1" fmla="*/ 5499100 w 5499100"/>
                <a:gd name="connsiteY1" fmla="*/ 3390900 h 3390900"/>
                <a:gd name="connsiteX0" fmla="*/ 0 w 5499100"/>
                <a:gd name="connsiteY0" fmla="*/ 0 h 3390900"/>
                <a:gd name="connsiteX1" fmla="*/ 5499100 w 5499100"/>
                <a:gd name="connsiteY1" fmla="*/ 3390900 h 3390900"/>
                <a:gd name="connsiteX0" fmla="*/ 0 w 5486400"/>
                <a:gd name="connsiteY0" fmla="*/ 0 h 3416300"/>
                <a:gd name="connsiteX1" fmla="*/ 5486400 w 5486400"/>
                <a:gd name="connsiteY1" fmla="*/ 3416300 h 3416300"/>
                <a:gd name="connsiteX0" fmla="*/ 0 w 5486400"/>
                <a:gd name="connsiteY0" fmla="*/ 0 h 3416300"/>
                <a:gd name="connsiteX1" fmla="*/ 5486400 w 5486400"/>
                <a:gd name="connsiteY1" fmla="*/ 3416300 h 3416300"/>
                <a:gd name="connsiteX0" fmla="*/ 0 w 5486400"/>
                <a:gd name="connsiteY0" fmla="*/ 0 h 3416300"/>
                <a:gd name="connsiteX1" fmla="*/ 5486400 w 5486400"/>
                <a:gd name="connsiteY1" fmla="*/ 3416300 h 3416300"/>
                <a:gd name="connsiteX0" fmla="*/ 0 w 5486400"/>
                <a:gd name="connsiteY0" fmla="*/ 0 h 3416300"/>
                <a:gd name="connsiteX1" fmla="*/ 5486400 w 5486400"/>
                <a:gd name="connsiteY1" fmla="*/ 3416300 h 3416300"/>
                <a:gd name="connsiteX0" fmla="*/ 0 w 5461000"/>
                <a:gd name="connsiteY0" fmla="*/ 0 h 3365500"/>
                <a:gd name="connsiteX1" fmla="*/ 5461000 w 5461000"/>
                <a:gd name="connsiteY1" fmla="*/ 3365500 h 336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61000" h="3365500">
                  <a:moveTo>
                    <a:pt x="0" y="0"/>
                  </a:moveTo>
                  <a:cubicBezTo>
                    <a:pt x="2861733" y="267758"/>
                    <a:pt x="4339167" y="637117"/>
                    <a:pt x="5461000" y="3365500"/>
                  </a:cubicBezTo>
                </a:path>
              </a:pathLst>
            </a:custGeom>
            <a:noFill/>
            <a:ln w="85725">
              <a:solidFill>
                <a:srgbClr val="A1C25E"/>
              </a:solidFill>
              <a:tailEnd type="triangle" w="lg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04800" y="1406810"/>
              <a:ext cx="0" cy="4972233"/>
            </a:xfrm>
            <a:prstGeom prst="line">
              <a:avLst/>
            </a:prstGeom>
            <a:ln w="31750">
              <a:solidFill>
                <a:schemeClr val="tx1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280556" y="6389609"/>
              <a:ext cx="8291540" cy="0"/>
            </a:xfrm>
            <a:prstGeom prst="line">
              <a:avLst/>
            </a:prstGeom>
            <a:ln w="31750">
              <a:solidFill>
                <a:schemeClr val="tx1"/>
              </a:solidFill>
              <a:head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3"/>
            <p:cNvSpPr/>
            <p:nvPr/>
          </p:nvSpPr>
          <p:spPr>
            <a:xfrm>
              <a:off x="663358" y="2318568"/>
              <a:ext cx="1586606" cy="685800"/>
            </a:xfrm>
            <a:prstGeom prst="ellipse">
              <a:avLst/>
            </a:prstGeom>
            <a:solidFill>
              <a:srgbClr val="B4CE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667295" y="5490705"/>
              <a:ext cx="1770126" cy="727991"/>
            </a:xfrm>
            <a:prstGeom prst="ellipse">
              <a:avLst/>
            </a:prstGeom>
            <a:solidFill>
              <a:srgbClr val="8BB04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38870" y="3570335"/>
              <a:ext cx="8229932" cy="800869"/>
              <a:chOff x="438870" y="3570335"/>
              <a:chExt cx="8229932" cy="800869"/>
            </a:xfrm>
          </p:grpSpPr>
          <p:sp>
            <p:nvSpPr>
              <p:cNvPr id="63" name="Freeform 62"/>
              <p:cNvSpPr/>
              <p:nvPr/>
            </p:nvSpPr>
            <p:spPr>
              <a:xfrm>
                <a:off x="438870" y="3570335"/>
                <a:ext cx="1894091" cy="800869"/>
              </a:xfrm>
              <a:custGeom>
                <a:avLst/>
                <a:gdLst>
                  <a:gd name="connsiteX0" fmla="*/ 0 w 1680909"/>
                  <a:gd name="connsiteY0" fmla="*/ 0 h 1112396"/>
                  <a:gd name="connsiteX1" fmla="*/ 1291771 w 1680909"/>
                  <a:gd name="connsiteY1" fmla="*/ 0 h 1112396"/>
                  <a:gd name="connsiteX2" fmla="*/ 1680909 w 1680909"/>
                  <a:gd name="connsiteY2" fmla="*/ 556198 h 1112396"/>
                  <a:gd name="connsiteX3" fmla="*/ 1291771 w 1680909"/>
                  <a:gd name="connsiteY3" fmla="*/ 1112396 h 1112396"/>
                  <a:gd name="connsiteX4" fmla="*/ 0 w 1680909"/>
                  <a:gd name="connsiteY4" fmla="*/ 1112396 h 1112396"/>
                  <a:gd name="connsiteX5" fmla="*/ 0 w 1680909"/>
                  <a:gd name="connsiteY5" fmla="*/ 1094927 h 1112396"/>
                  <a:gd name="connsiteX6" fmla="*/ 376916 w 1680909"/>
                  <a:gd name="connsiteY6" fmla="*/ 556198 h 1112396"/>
                  <a:gd name="connsiteX7" fmla="*/ 0 w 1680909"/>
                  <a:gd name="connsiteY7" fmla="*/ 17469 h 1112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0909" h="1112396">
                    <a:moveTo>
                      <a:pt x="0" y="0"/>
                    </a:moveTo>
                    <a:lnTo>
                      <a:pt x="1291771" y="0"/>
                    </a:lnTo>
                    <a:lnTo>
                      <a:pt x="1680909" y="556198"/>
                    </a:lnTo>
                    <a:lnTo>
                      <a:pt x="1291771" y="1112396"/>
                    </a:lnTo>
                    <a:lnTo>
                      <a:pt x="0" y="1112396"/>
                    </a:lnTo>
                    <a:lnTo>
                      <a:pt x="0" y="1094927"/>
                    </a:lnTo>
                    <a:lnTo>
                      <a:pt x="376916" y="556198"/>
                    </a:lnTo>
                    <a:lnTo>
                      <a:pt x="0" y="17469"/>
                    </a:lnTo>
                    <a:close/>
                  </a:path>
                </a:pathLst>
              </a:custGeom>
              <a:solidFill>
                <a:srgbClr val="A1C25E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2022830" y="3570335"/>
                <a:ext cx="1894091" cy="800869"/>
              </a:xfrm>
              <a:custGeom>
                <a:avLst/>
                <a:gdLst>
                  <a:gd name="connsiteX0" fmla="*/ 0 w 1680909"/>
                  <a:gd name="connsiteY0" fmla="*/ 0 h 1112396"/>
                  <a:gd name="connsiteX1" fmla="*/ 1291771 w 1680909"/>
                  <a:gd name="connsiteY1" fmla="*/ 0 h 1112396"/>
                  <a:gd name="connsiteX2" fmla="*/ 1680909 w 1680909"/>
                  <a:gd name="connsiteY2" fmla="*/ 556198 h 1112396"/>
                  <a:gd name="connsiteX3" fmla="*/ 1291771 w 1680909"/>
                  <a:gd name="connsiteY3" fmla="*/ 1112396 h 1112396"/>
                  <a:gd name="connsiteX4" fmla="*/ 0 w 1680909"/>
                  <a:gd name="connsiteY4" fmla="*/ 1112396 h 1112396"/>
                  <a:gd name="connsiteX5" fmla="*/ 0 w 1680909"/>
                  <a:gd name="connsiteY5" fmla="*/ 1094927 h 1112396"/>
                  <a:gd name="connsiteX6" fmla="*/ 376916 w 1680909"/>
                  <a:gd name="connsiteY6" fmla="*/ 556198 h 1112396"/>
                  <a:gd name="connsiteX7" fmla="*/ 0 w 1680909"/>
                  <a:gd name="connsiteY7" fmla="*/ 17469 h 1112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0909" h="1112396">
                    <a:moveTo>
                      <a:pt x="0" y="0"/>
                    </a:moveTo>
                    <a:lnTo>
                      <a:pt x="1291771" y="0"/>
                    </a:lnTo>
                    <a:lnTo>
                      <a:pt x="1680909" y="556198"/>
                    </a:lnTo>
                    <a:lnTo>
                      <a:pt x="1291771" y="1112396"/>
                    </a:lnTo>
                    <a:lnTo>
                      <a:pt x="0" y="1112396"/>
                    </a:lnTo>
                    <a:lnTo>
                      <a:pt x="0" y="1094927"/>
                    </a:lnTo>
                    <a:lnTo>
                      <a:pt x="376916" y="556198"/>
                    </a:lnTo>
                    <a:lnTo>
                      <a:pt x="0" y="17469"/>
                    </a:lnTo>
                    <a:close/>
                  </a:path>
                </a:pathLst>
              </a:custGeom>
              <a:solidFill>
                <a:srgbClr val="A1C25E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Freeform 64"/>
              <p:cNvSpPr/>
              <p:nvPr/>
            </p:nvSpPr>
            <p:spPr>
              <a:xfrm>
                <a:off x="3606790" y="3570335"/>
                <a:ext cx="1894091" cy="800869"/>
              </a:xfrm>
              <a:custGeom>
                <a:avLst/>
                <a:gdLst>
                  <a:gd name="connsiteX0" fmla="*/ 0 w 1680909"/>
                  <a:gd name="connsiteY0" fmla="*/ 0 h 1112396"/>
                  <a:gd name="connsiteX1" fmla="*/ 1291771 w 1680909"/>
                  <a:gd name="connsiteY1" fmla="*/ 0 h 1112396"/>
                  <a:gd name="connsiteX2" fmla="*/ 1680909 w 1680909"/>
                  <a:gd name="connsiteY2" fmla="*/ 556198 h 1112396"/>
                  <a:gd name="connsiteX3" fmla="*/ 1291771 w 1680909"/>
                  <a:gd name="connsiteY3" fmla="*/ 1112396 h 1112396"/>
                  <a:gd name="connsiteX4" fmla="*/ 0 w 1680909"/>
                  <a:gd name="connsiteY4" fmla="*/ 1112396 h 1112396"/>
                  <a:gd name="connsiteX5" fmla="*/ 0 w 1680909"/>
                  <a:gd name="connsiteY5" fmla="*/ 1094927 h 1112396"/>
                  <a:gd name="connsiteX6" fmla="*/ 376916 w 1680909"/>
                  <a:gd name="connsiteY6" fmla="*/ 556198 h 1112396"/>
                  <a:gd name="connsiteX7" fmla="*/ 0 w 1680909"/>
                  <a:gd name="connsiteY7" fmla="*/ 17469 h 1112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0909" h="1112396">
                    <a:moveTo>
                      <a:pt x="0" y="0"/>
                    </a:moveTo>
                    <a:lnTo>
                      <a:pt x="1291771" y="0"/>
                    </a:lnTo>
                    <a:lnTo>
                      <a:pt x="1680909" y="556198"/>
                    </a:lnTo>
                    <a:lnTo>
                      <a:pt x="1291771" y="1112396"/>
                    </a:lnTo>
                    <a:lnTo>
                      <a:pt x="0" y="1112396"/>
                    </a:lnTo>
                    <a:lnTo>
                      <a:pt x="0" y="1094927"/>
                    </a:lnTo>
                    <a:lnTo>
                      <a:pt x="376916" y="556198"/>
                    </a:lnTo>
                    <a:lnTo>
                      <a:pt x="0" y="17469"/>
                    </a:lnTo>
                    <a:close/>
                  </a:path>
                </a:pathLst>
              </a:custGeom>
              <a:solidFill>
                <a:srgbClr val="A1C25E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Freeform 65"/>
              <p:cNvSpPr/>
              <p:nvPr/>
            </p:nvSpPr>
            <p:spPr>
              <a:xfrm>
                <a:off x="5190750" y="3570335"/>
                <a:ext cx="1894091" cy="800869"/>
              </a:xfrm>
              <a:custGeom>
                <a:avLst/>
                <a:gdLst>
                  <a:gd name="connsiteX0" fmla="*/ 0 w 1680909"/>
                  <a:gd name="connsiteY0" fmla="*/ 0 h 1112396"/>
                  <a:gd name="connsiteX1" fmla="*/ 1291771 w 1680909"/>
                  <a:gd name="connsiteY1" fmla="*/ 0 h 1112396"/>
                  <a:gd name="connsiteX2" fmla="*/ 1680909 w 1680909"/>
                  <a:gd name="connsiteY2" fmla="*/ 556198 h 1112396"/>
                  <a:gd name="connsiteX3" fmla="*/ 1291771 w 1680909"/>
                  <a:gd name="connsiteY3" fmla="*/ 1112396 h 1112396"/>
                  <a:gd name="connsiteX4" fmla="*/ 0 w 1680909"/>
                  <a:gd name="connsiteY4" fmla="*/ 1112396 h 1112396"/>
                  <a:gd name="connsiteX5" fmla="*/ 0 w 1680909"/>
                  <a:gd name="connsiteY5" fmla="*/ 1094927 h 1112396"/>
                  <a:gd name="connsiteX6" fmla="*/ 376916 w 1680909"/>
                  <a:gd name="connsiteY6" fmla="*/ 556198 h 1112396"/>
                  <a:gd name="connsiteX7" fmla="*/ 0 w 1680909"/>
                  <a:gd name="connsiteY7" fmla="*/ 17469 h 1112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0909" h="1112396">
                    <a:moveTo>
                      <a:pt x="0" y="0"/>
                    </a:moveTo>
                    <a:lnTo>
                      <a:pt x="1291771" y="0"/>
                    </a:lnTo>
                    <a:lnTo>
                      <a:pt x="1680909" y="556198"/>
                    </a:lnTo>
                    <a:lnTo>
                      <a:pt x="1291771" y="1112396"/>
                    </a:lnTo>
                    <a:lnTo>
                      <a:pt x="0" y="1112396"/>
                    </a:lnTo>
                    <a:lnTo>
                      <a:pt x="0" y="1094927"/>
                    </a:lnTo>
                    <a:lnTo>
                      <a:pt x="376916" y="556198"/>
                    </a:lnTo>
                    <a:lnTo>
                      <a:pt x="0" y="17469"/>
                    </a:lnTo>
                    <a:close/>
                  </a:path>
                </a:pathLst>
              </a:custGeom>
              <a:solidFill>
                <a:srgbClr val="A1C25E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Freeform 66"/>
              <p:cNvSpPr/>
              <p:nvPr/>
            </p:nvSpPr>
            <p:spPr>
              <a:xfrm>
                <a:off x="6774711" y="3570335"/>
                <a:ext cx="1894091" cy="800869"/>
              </a:xfrm>
              <a:custGeom>
                <a:avLst/>
                <a:gdLst>
                  <a:gd name="connsiteX0" fmla="*/ 0 w 1680909"/>
                  <a:gd name="connsiteY0" fmla="*/ 0 h 1112396"/>
                  <a:gd name="connsiteX1" fmla="*/ 1291771 w 1680909"/>
                  <a:gd name="connsiteY1" fmla="*/ 0 h 1112396"/>
                  <a:gd name="connsiteX2" fmla="*/ 1680909 w 1680909"/>
                  <a:gd name="connsiteY2" fmla="*/ 556198 h 1112396"/>
                  <a:gd name="connsiteX3" fmla="*/ 1291771 w 1680909"/>
                  <a:gd name="connsiteY3" fmla="*/ 1112396 h 1112396"/>
                  <a:gd name="connsiteX4" fmla="*/ 0 w 1680909"/>
                  <a:gd name="connsiteY4" fmla="*/ 1112396 h 1112396"/>
                  <a:gd name="connsiteX5" fmla="*/ 0 w 1680909"/>
                  <a:gd name="connsiteY5" fmla="*/ 1094927 h 1112396"/>
                  <a:gd name="connsiteX6" fmla="*/ 376916 w 1680909"/>
                  <a:gd name="connsiteY6" fmla="*/ 556198 h 1112396"/>
                  <a:gd name="connsiteX7" fmla="*/ 0 w 1680909"/>
                  <a:gd name="connsiteY7" fmla="*/ 17469 h 1112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0909" h="1112396">
                    <a:moveTo>
                      <a:pt x="0" y="0"/>
                    </a:moveTo>
                    <a:lnTo>
                      <a:pt x="1291771" y="0"/>
                    </a:lnTo>
                    <a:lnTo>
                      <a:pt x="1680909" y="556198"/>
                    </a:lnTo>
                    <a:lnTo>
                      <a:pt x="1291771" y="1112396"/>
                    </a:lnTo>
                    <a:lnTo>
                      <a:pt x="0" y="1112396"/>
                    </a:lnTo>
                    <a:lnTo>
                      <a:pt x="0" y="1094927"/>
                    </a:lnTo>
                    <a:lnTo>
                      <a:pt x="376916" y="556198"/>
                    </a:lnTo>
                    <a:lnTo>
                      <a:pt x="0" y="17469"/>
                    </a:lnTo>
                    <a:close/>
                  </a:path>
                </a:pathLst>
              </a:custGeom>
              <a:solidFill>
                <a:srgbClr val="A1C25E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346894" y="1452177"/>
            <a:ext cx="8139288" cy="4588091"/>
            <a:chOff x="346894" y="1452177"/>
            <a:chExt cx="8139288" cy="4588091"/>
          </a:xfrm>
        </p:grpSpPr>
        <p:sp>
          <p:nvSpPr>
            <p:cNvPr id="37" name="TextBox 36"/>
            <p:cNvSpPr txBox="1"/>
            <p:nvPr/>
          </p:nvSpPr>
          <p:spPr>
            <a:xfrm>
              <a:off x="696353" y="1800852"/>
              <a:ext cx="1359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Defining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State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93024" y="1800852"/>
              <a:ext cx="1676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Transforming 3 P’s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678117" y="1800852"/>
              <a:ext cx="26645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Positioning &amp; Handling Change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70529" y="1462495"/>
              <a:ext cx="8418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Phase 1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391995" y="1462116"/>
              <a:ext cx="8418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Phase 2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619994" y="1452177"/>
              <a:ext cx="8418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Phase 3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46894" y="4371203"/>
              <a:ext cx="164544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Business maps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Actions,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Resource needs,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Economy, Anticipation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97311" y="4371203"/>
              <a:ext cx="29616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Develop Changes, Key Performance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standards,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Define management tools &amp; reports, Roll-out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proposal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03552" y="4371203"/>
              <a:ext cx="33826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Support staff and mangers,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Extended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communication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Enhance customer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service &amp; retention,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Continuous 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Improvement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06663" y="2307313"/>
              <a:ext cx="1499128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DMS</a:t>
              </a:r>
              <a:endParaRPr lang="en-US" sz="10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(Document </a:t>
              </a:r>
            </a:p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Management System)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38405" y="5701714"/>
              <a:ext cx="14382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Management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58137" y="3801492"/>
              <a:ext cx="7961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Target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550865" y="3801492"/>
              <a:ext cx="9813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Develop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230716" y="3801492"/>
              <a:ext cx="7873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Focus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889890" y="3801492"/>
              <a:ext cx="7793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Install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25819" y="3801492"/>
              <a:ext cx="9252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Sustain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548418" y="420826"/>
            <a:ext cx="2595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BPI Phases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71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1903" y="1323783"/>
            <a:ext cx="8480195" cy="5466086"/>
            <a:chOff x="331903" y="1323783"/>
            <a:chExt cx="8480195" cy="5466086"/>
          </a:xfrm>
        </p:grpSpPr>
        <p:grpSp>
          <p:nvGrpSpPr>
            <p:cNvPr id="56" name="Group 55"/>
            <p:cNvGrpSpPr/>
            <p:nvPr/>
          </p:nvGrpSpPr>
          <p:grpSpPr>
            <a:xfrm>
              <a:off x="346999" y="1323783"/>
              <a:ext cx="8465099" cy="5466086"/>
              <a:chOff x="175821" y="1354263"/>
              <a:chExt cx="8465099" cy="5466086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107" name="Oval 106"/>
              <p:cNvSpPr/>
              <p:nvPr/>
            </p:nvSpPr>
            <p:spPr>
              <a:xfrm>
                <a:off x="6925061" y="1526402"/>
                <a:ext cx="1715859" cy="1010511"/>
              </a:xfrm>
              <a:prstGeom prst="ellipse">
                <a:avLst/>
              </a:prstGeom>
              <a:solidFill>
                <a:srgbClr val="6E8B3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8" name="Group 107"/>
              <p:cNvGrpSpPr/>
              <p:nvPr/>
            </p:nvGrpSpPr>
            <p:grpSpPr>
              <a:xfrm>
                <a:off x="6925061" y="2932671"/>
                <a:ext cx="1715859" cy="2654999"/>
                <a:chOff x="6925061" y="2932671"/>
                <a:chExt cx="1715859" cy="2654999"/>
              </a:xfrm>
            </p:grpSpPr>
            <p:sp>
              <p:nvSpPr>
                <p:cNvPr id="132" name="Oval 131"/>
                <p:cNvSpPr/>
                <p:nvPr/>
              </p:nvSpPr>
              <p:spPr>
                <a:xfrm>
                  <a:off x="6925061" y="2932671"/>
                  <a:ext cx="1715859" cy="1010511"/>
                </a:xfrm>
                <a:prstGeom prst="ellipse">
                  <a:avLst/>
                </a:prstGeom>
                <a:solidFill>
                  <a:srgbClr val="CE662C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Oval 132"/>
                <p:cNvSpPr/>
                <p:nvPr/>
              </p:nvSpPr>
              <p:spPr>
                <a:xfrm>
                  <a:off x="6925061" y="3750288"/>
                  <a:ext cx="1715859" cy="1010511"/>
                </a:xfrm>
                <a:prstGeom prst="ellipse">
                  <a:avLst/>
                </a:prstGeom>
                <a:solidFill>
                  <a:srgbClr val="CE662C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Oval 133"/>
                <p:cNvSpPr/>
                <p:nvPr/>
              </p:nvSpPr>
              <p:spPr>
                <a:xfrm>
                  <a:off x="6925061" y="4577159"/>
                  <a:ext cx="1715859" cy="1010511"/>
                </a:xfrm>
                <a:prstGeom prst="ellipse">
                  <a:avLst/>
                </a:prstGeom>
                <a:solidFill>
                  <a:srgbClr val="CE662C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9" name="Oval 108"/>
              <p:cNvSpPr/>
              <p:nvPr/>
            </p:nvSpPr>
            <p:spPr>
              <a:xfrm>
                <a:off x="6925061" y="5757668"/>
                <a:ext cx="1715859" cy="1010511"/>
              </a:xfrm>
              <a:prstGeom prst="ellipse">
                <a:avLst/>
              </a:prstGeom>
              <a:solidFill>
                <a:srgbClr val="A82B2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0" name="Group 109"/>
              <p:cNvGrpSpPr/>
              <p:nvPr/>
            </p:nvGrpSpPr>
            <p:grpSpPr>
              <a:xfrm>
                <a:off x="3398187" y="3313351"/>
                <a:ext cx="2798251" cy="1918589"/>
                <a:chOff x="3398187" y="3313351"/>
                <a:chExt cx="2798251" cy="1918589"/>
              </a:xfrm>
            </p:grpSpPr>
            <p:sp>
              <p:nvSpPr>
                <p:cNvPr id="128" name="Oval 127"/>
                <p:cNvSpPr/>
                <p:nvPr/>
              </p:nvSpPr>
              <p:spPr>
                <a:xfrm>
                  <a:off x="3398187" y="3529573"/>
                  <a:ext cx="1568878" cy="990600"/>
                </a:xfrm>
                <a:prstGeom prst="ellipse">
                  <a:avLst/>
                </a:prstGeom>
                <a:solidFill>
                  <a:srgbClr val="25A3C5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Oval 128"/>
                <p:cNvSpPr/>
                <p:nvPr/>
              </p:nvSpPr>
              <p:spPr>
                <a:xfrm>
                  <a:off x="4627560" y="4116187"/>
                  <a:ext cx="1568878" cy="990600"/>
                </a:xfrm>
                <a:prstGeom prst="ellipse">
                  <a:avLst/>
                </a:prstGeom>
                <a:solidFill>
                  <a:srgbClr val="25A3C5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Oval 129"/>
                <p:cNvSpPr/>
                <p:nvPr/>
              </p:nvSpPr>
              <p:spPr>
                <a:xfrm>
                  <a:off x="4544927" y="3313351"/>
                  <a:ext cx="1568878" cy="990600"/>
                </a:xfrm>
                <a:prstGeom prst="ellipse">
                  <a:avLst/>
                </a:prstGeom>
                <a:solidFill>
                  <a:srgbClr val="25A3C5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Oval 130"/>
                <p:cNvSpPr/>
                <p:nvPr/>
              </p:nvSpPr>
              <p:spPr>
                <a:xfrm>
                  <a:off x="3401140" y="4241340"/>
                  <a:ext cx="1568878" cy="990600"/>
                </a:xfrm>
                <a:prstGeom prst="ellipse">
                  <a:avLst/>
                </a:prstGeom>
                <a:solidFill>
                  <a:srgbClr val="25A3C5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1" name="Group 110"/>
              <p:cNvGrpSpPr/>
              <p:nvPr/>
            </p:nvGrpSpPr>
            <p:grpSpPr>
              <a:xfrm>
                <a:off x="3924698" y="5214478"/>
                <a:ext cx="2381264" cy="1605871"/>
                <a:chOff x="3924698" y="5214478"/>
                <a:chExt cx="2381264" cy="1605871"/>
              </a:xfrm>
            </p:grpSpPr>
            <p:sp>
              <p:nvSpPr>
                <p:cNvPr id="126" name="Oval 125"/>
                <p:cNvSpPr/>
                <p:nvPr/>
              </p:nvSpPr>
              <p:spPr>
                <a:xfrm>
                  <a:off x="4689545" y="5214478"/>
                  <a:ext cx="1616417" cy="990600"/>
                </a:xfrm>
                <a:prstGeom prst="ellipse">
                  <a:avLst/>
                </a:prstGeom>
                <a:solidFill>
                  <a:srgbClr val="7D59A6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Oval 126"/>
                <p:cNvSpPr/>
                <p:nvPr/>
              </p:nvSpPr>
              <p:spPr>
                <a:xfrm>
                  <a:off x="3924698" y="5829749"/>
                  <a:ext cx="1616417" cy="990600"/>
                </a:xfrm>
                <a:prstGeom prst="ellipse">
                  <a:avLst/>
                </a:prstGeom>
                <a:solidFill>
                  <a:srgbClr val="7D59A6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2" name="Group 111"/>
              <p:cNvGrpSpPr/>
              <p:nvPr/>
            </p:nvGrpSpPr>
            <p:grpSpPr>
              <a:xfrm>
                <a:off x="188229" y="4973145"/>
                <a:ext cx="2908930" cy="1765694"/>
                <a:chOff x="188229" y="4973145"/>
                <a:chExt cx="2908930" cy="1765694"/>
              </a:xfrm>
            </p:grpSpPr>
            <p:sp>
              <p:nvSpPr>
                <p:cNvPr id="123" name="Oval 122"/>
                <p:cNvSpPr/>
                <p:nvPr/>
              </p:nvSpPr>
              <p:spPr>
                <a:xfrm>
                  <a:off x="1480742" y="5748239"/>
                  <a:ext cx="1616417" cy="990600"/>
                </a:xfrm>
                <a:prstGeom prst="ellipse">
                  <a:avLst/>
                </a:prstGeom>
                <a:solidFill>
                  <a:srgbClr val="6E8B32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>
                  <a:off x="188229" y="5495018"/>
                  <a:ext cx="1616417" cy="990600"/>
                </a:xfrm>
                <a:prstGeom prst="ellipse">
                  <a:avLst/>
                </a:prstGeom>
                <a:solidFill>
                  <a:srgbClr val="6E8B32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>
                  <a:off x="1238916" y="4973145"/>
                  <a:ext cx="1616417" cy="990600"/>
                </a:xfrm>
                <a:prstGeom prst="ellipse">
                  <a:avLst/>
                </a:prstGeom>
                <a:solidFill>
                  <a:srgbClr val="6E8B32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3" name="Group 112"/>
              <p:cNvGrpSpPr/>
              <p:nvPr/>
            </p:nvGrpSpPr>
            <p:grpSpPr>
              <a:xfrm>
                <a:off x="175821" y="2611054"/>
                <a:ext cx="2501728" cy="2037244"/>
                <a:chOff x="175821" y="2611054"/>
                <a:chExt cx="2501728" cy="2037244"/>
              </a:xfrm>
            </p:grpSpPr>
            <p:sp>
              <p:nvSpPr>
                <p:cNvPr id="120" name="Oval 119"/>
                <p:cNvSpPr/>
                <p:nvPr/>
              </p:nvSpPr>
              <p:spPr>
                <a:xfrm>
                  <a:off x="1061132" y="3107786"/>
                  <a:ext cx="1616417" cy="990600"/>
                </a:xfrm>
                <a:prstGeom prst="ellipse">
                  <a:avLst/>
                </a:prstGeom>
                <a:solidFill>
                  <a:srgbClr val="6E8B32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>
                  <a:off x="175822" y="3657698"/>
                  <a:ext cx="1616417" cy="990600"/>
                </a:xfrm>
                <a:prstGeom prst="ellipse">
                  <a:avLst/>
                </a:prstGeom>
                <a:solidFill>
                  <a:srgbClr val="6E8B32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Oval 121"/>
                <p:cNvSpPr/>
                <p:nvPr/>
              </p:nvSpPr>
              <p:spPr>
                <a:xfrm>
                  <a:off x="175821" y="2611054"/>
                  <a:ext cx="1616417" cy="990600"/>
                </a:xfrm>
                <a:prstGeom prst="ellipse">
                  <a:avLst/>
                </a:prstGeom>
                <a:solidFill>
                  <a:srgbClr val="6E8B32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4" name="Group 113"/>
              <p:cNvGrpSpPr/>
              <p:nvPr/>
            </p:nvGrpSpPr>
            <p:grpSpPr>
              <a:xfrm>
                <a:off x="2680109" y="1354263"/>
                <a:ext cx="3675913" cy="2064098"/>
                <a:chOff x="2680109" y="1354263"/>
                <a:chExt cx="3675913" cy="2064098"/>
              </a:xfrm>
            </p:grpSpPr>
            <p:sp>
              <p:nvSpPr>
                <p:cNvPr id="115" name="Oval 114"/>
                <p:cNvSpPr/>
                <p:nvPr/>
              </p:nvSpPr>
              <p:spPr>
                <a:xfrm>
                  <a:off x="2925258" y="1366620"/>
                  <a:ext cx="1507661" cy="990600"/>
                </a:xfrm>
                <a:prstGeom prst="ellipse">
                  <a:avLst/>
                </a:prstGeom>
                <a:solidFill>
                  <a:srgbClr val="FFAB4F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>
                  <a:off x="2680109" y="2427761"/>
                  <a:ext cx="1507661" cy="990600"/>
                </a:xfrm>
                <a:prstGeom prst="ellipse">
                  <a:avLst/>
                </a:prstGeom>
                <a:solidFill>
                  <a:srgbClr val="FFAB4F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Oval 116"/>
                <p:cNvSpPr/>
                <p:nvPr/>
              </p:nvSpPr>
              <p:spPr>
                <a:xfrm>
                  <a:off x="4480977" y="1354263"/>
                  <a:ext cx="1507661" cy="990600"/>
                </a:xfrm>
                <a:prstGeom prst="ellipse">
                  <a:avLst/>
                </a:prstGeom>
                <a:solidFill>
                  <a:srgbClr val="FFAB4F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4848361" y="2160546"/>
                  <a:ext cx="1507661" cy="990600"/>
                </a:xfrm>
                <a:prstGeom prst="ellipse">
                  <a:avLst/>
                </a:prstGeom>
                <a:solidFill>
                  <a:srgbClr val="FFAB4F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Oval 118"/>
                <p:cNvSpPr/>
                <p:nvPr/>
              </p:nvSpPr>
              <p:spPr>
                <a:xfrm>
                  <a:off x="3727147" y="2016899"/>
                  <a:ext cx="1507661" cy="990600"/>
                </a:xfrm>
                <a:prstGeom prst="ellipse">
                  <a:avLst/>
                </a:prstGeom>
                <a:solidFill>
                  <a:srgbClr val="FFAB4F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35" name="Group 134"/>
            <p:cNvGrpSpPr/>
            <p:nvPr/>
          </p:nvGrpSpPr>
          <p:grpSpPr>
            <a:xfrm>
              <a:off x="331903" y="1677552"/>
              <a:ext cx="8394768" cy="4770906"/>
              <a:chOff x="160725" y="1708032"/>
              <a:chExt cx="8394768" cy="4770906"/>
            </a:xfrm>
          </p:grpSpPr>
          <p:sp>
            <p:nvSpPr>
              <p:cNvPr id="136" name="TextBox 135"/>
              <p:cNvSpPr txBox="1"/>
              <p:nvPr/>
            </p:nvSpPr>
            <p:spPr>
              <a:xfrm>
                <a:off x="7063921" y="1877769"/>
                <a:ext cx="14381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7057706" y="3284038"/>
                <a:ext cx="14505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7010487" y="4101655"/>
                <a:ext cx="15450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7199339" y="4928526"/>
                <a:ext cx="11673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7095914" y="6109035"/>
                <a:ext cx="13741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4914962" y="2486569"/>
                <a:ext cx="14596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/>
                  <a:t>Client Logo</a:t>
                </a:r>
                <a:endParaRPr lang="en-US" sz="1600" b="1" dirty="0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4089651" y="6171161"/>
                <a:ext cx="131070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4842255" y="5555890"/>
                <a:ext cx="144016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4882052" y="4457599"/>
                <a:ext cx="13219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3528152" y="4582752"/>
                <a:ext cx="13148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4762922" y="3670267"/>
                <a:ext cx="1185940" cy="276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4665023" y="1715249"/>
                <a:ext cx="1156256" cy="268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3779468" y="2358311"/>
                <a:ext cx="141617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3080109" y="1708032"/>
                <a:ext cx="1183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2776295" y="2769173"/>
                <a:ext cx="12320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3552551" y="3894509"/>
                <a:ext cx="1183950" cy="260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336596" y="2952466"/>
                <a:ext cx="129486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160725" y="3999110"/>
                <a:ext cx="16771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1300007" y="3459480"/>
                <a:ext cx="1172228" cy="311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1455149" y="5296196"/>
                <a:ext cx="1183950" cy="344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1708639" y="6089651"/>
                <a:ext cx="11606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308698" y="5836430"/>
                <a:ext cx="14021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Logo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6651010" y="38100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Clients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70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22356" y="1597720"/>
            <a:ext cx="7499288" cy="5226128"/>
            <a:chOff x="410156" y="1597720"/>
            <a:chExt cx="7499288" cy="5226128"/>
          </a:xfrm>
        </p:grpSpPr>
        <p:sp>
          <p:nvSpPr>
            <p:cNvPr id="178" name="Right Triangle 177"/>
            <p:cNvSpPr/>
            <p:nvPr/>
          </p:nvSpPr>
          <p:spPr>
            <a:xfrm flipH="1">
              <a:off x="447280" y="3577065"/>
              <a:ext cx="6846444" cy="2640061"/>
            </a:xfrm>
            <a:prstGeom prst="rtTriangle">
              <a:avLst/>
            </a:prstGeom>
            <a:gradFill flip="none" rotWithShape="1">
              <a:gsLst>
                <a:gs pos="100000">
                  <a:srgbClr val="FFFFFF">
                    <a:lumMod val="85000"/>
                  </a:srgbClr>
                </a:gs>
                <a:gs pos="0">
                  <a:srgbClr val="FFFFFF">
                    <a:lumMod val="50000"/>
                  </a:srgbClr>
                </a:gs>
              </a:gsLst>
              <a:lin ang="16200000" scaled="1"/>
              <a:tileRect/>
            </a:gradFill>
            <a:ln w="2540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>
              <a:outerShdw blurRad="50800" dist="12700" dir="5400000" algn="t" rotWithShape="0">
                <a:prstClr val="black">
                  <a:alpha val="2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ockwell" panose="02060603020205020403" pitchFamily="18" charset="0"/>
              </a:endParaRPr>
            </a:p>
          </p:txBody>
        </p:sp>
        <p:sp>
          <p:nvSpPr>
            <p:cNvPr id="179" name="Curved Up Arrow 178"/>
            <p:cNvSpPr/>
            <p:nvPr/>
          </p:nvSpPr>
          <p:spPr>
            <a:xfrm rot="20340000">
              <a:off x="2797522" y="4863083"/>
              <a:ext cx="2566971" cy="935599"/>
            </a:xfrm>
            <a:custGeom>
              <a:avLst/>
              <a:gdLst>
                <a:gd name="connsiteX0" fmla="*/ 2368544 w 2595923"/>
                <a:gd name="connsiteY0" fmla="*/ 0 h 909515"/>
                <a:gd name="connsiteX1" fmla="*/ 2560122 w 2595923"/>
                <a:gd name="connsiteY1" fmla="*/ 227379 h 909515"/>
                <a:gd name="connsiteX2" fmla="*/ 2446433 w 2595923"/>
                <a:gd name="connsiteY2" fmla="*/ 227379 h 909515"/>
                <a:gd name="connsiteX3" fmla="*/ 1241117 w 2595923"/>
                <a:gd name="connsiteY3" fmla="*/ 904879 h 909515"/>
                <a:gd name="connsiteX4" fmla="*/ 2219054 w 2595923"/>
                <a:gd name="connsiteY4" fmla="*/ 227379 h 909515"/>
                <a:gd name="connsiteX5" fmla="*/ 2105365 w 2595923"/>
                <a:gd name="connsiteY5" fmla="*/ 227379 h 909515"/>
                <a:gd name="connsiteX6" fmla="*/ 2368544 w 2595923"/>
                <a:gd name="connsiteY6" fmla="*/ 0 h 909515"/>
                <a:gd name="connsiteX0" fmla="*/ 1127427 w 2595923"/>
                <a:gd name="connsiteY0" fmla="*/ 909515 h 909515"/>
                <a:gd name="connsiteX1" fmla="*/ 0 w 2595923"/>
                <a:gd name="connsiteY1" fmla="*/ 0 h 909515"/>
                <a:gd name="connsiteX2" fmla="*/ 227379 w 2595923"/>
                <a:gd name="connsiteY2" fmla="*/ 0 h 909515"/>
                <a:gd name="connsiteX3" fmla="*/ 1354806 w 2595923"/>
                <a:gd name="connsiteY3" fmla="*/ 909515 h 909515"/>
                <a:gd name="connsiteX4" fmla="*/ 1127427 w 2595923"/>
                <a:gd name="connsiteY4" fmla="*/ 909515 h 909515"/>
                <a:gd name="connsiteX0" fmla="*/ 1241117 w 2595923"/>
                <a:gd name="connsiteY0" fmla="*/ 904879 h 909515"/>
                <a:gd name="connsiteX1" fmla="*/ 2219054 w 2595923"/>
                <a:gd name="connsiteY1" fmla="*/ 227379 h 909515"/>
                <a:gd name="connsiteX2" fmla="*/ 2105365 w 2595923"/>
                <a:gd name="connsiteY2" fmla="*/ 227379 h 909515"/>
                <a:gd name="connsiteX3" fmla="*/ 2368544 w 2595923"/>
                <a:gd name="connsiteY3" fmla="*/ 0 h 909515"/>
                <a:gd name="connsiteX4" fmla="*/ 2560122 w 2595923"/>
                <a:gd name="connsiteY4" fmla="*/ 227379 h 909515"/>
                <a:gd name="connsiteX5" fmla="*/ 2446433 w 2595923"/>
                <a:gd name="connsiteY5" fmla="*/ 227379 h 909515"/>
                <a:gd name="connsiteX6" fmla="*/ 1354806 w 2595923"/>
                <a:gd name="connsiteY6" fmla="*/ 909515 h 909515"/>
                <a:gd name="connsiteX7" fmla="*/ 1127427 w 2595923"/>
                <a:gd name="connsiteY7" fmla="*/ 909515 h 909515"/>
                <a:gd name="connsiteX8" fmla="*/ 0 w 2595923"/>
                <a:gd name="connsiteY8" fmla="*/ 0 h 909515"/>
                <a:gd name="connsiteX9" fmla="*/ 227379 w 2595923"/>
                <a:gd name="connsiteY9" fmla="*/ 0 h 909515"/>
                <a:gd name="connsiteX10" fmla="*/ 1354806 w 2595923"/>
                <a:gd name="connsiteY10" fmla="*/ 909515 h 909515"/>
                <a:gd name="connsiteX0" fmla="*/ 2368544 w 2560122"/>
                <a:gd name="connsiteY0" fmla="*/ 29427 h 938986"/>
                <a:gd name="connsiteX1" fmla="*/ 2560122 w 2560122"/>
                <a:gd name="connsiteY1" fmla="*/ 256806 h 938986"/>
                <a:gd name="connsiteX2" fmla="*/ 2446433 w 2560122"/>
                <a:gd name="connsiteY2" fmla="*/ 256806 h 938986"/>
                <a:gd name="connsiteX3" fmla="*/ 1241117 w 2560122"/>
                <a:gd name="connsiteY3" fmla="*/ 934306 h 938986"/>
                <a:gd name="connsiteX4" fmla="*/ 2219054 w 2560122"/>
                <a:gd name="connsiteY4" fmla="*/ 256806 h 938986"/>
                <a:gd name="connsiteX5" fmla="*/ 2105365 w 2560122"/>
                <a:gd name="connsiteY5" fmla="*/ 256806 h 938986"/>
                <a:gd name="connsiteX6" fmla="*/ 2368544 w 2560122"/>
                <a:gd name="connsiteY6" fmla="*/ 29427 h 938986"/>
                <a:gd name="connsiteX0" fmla="*/ 1127427 w 2560122"/>
                <a:gd name="connsiteY0" fmla="*/ 938942 h 938986"/>
                <a:gd name="connsiteX1" fmla="*/ 0 w 2560122"/>
                <a:gd name="connsiteY1" fmla="*/ 29427 h 938986"/>
                <a:gd name="connsiteX2" fmla="*/ 227379 w 2560122"/>
                <a:gd name="connsiteY2" fmla="*/ 29427 h 938986"/>
                <a:gd name="connsiteX3" fmla="*/ 1354806 w 2560122"/>
                <a:gd name="connsiteY3" fmla="*/ 938942 h 938986"/>
                <a:gd name="connsiteX4" fmla="*/ 1127427 w 2560122"/>
                <a:gd name="connsiteY4" fmla="*/ 938942 h 938986"/>
                <a:gd name="connsiteX0" fmla="*/ 1241117 w 2560122"/>
                <a:gd name="connsiteY0" fmla="*/ 934306 h 938986"/>
                <a:gd name="connsiteX1" fmla="*/ 2219054 w 2560122"/>
                <a:gd name="connsiteY1" fmla="*/ 256806 h 938986"/>
                <a:gd name="connsiteX2" fmla="*/ 2105365 w 2560122"/>
                <a:gd name="connsiteY2" fmla="*/ 256806 h 938986"/>
                <a:gd name="connsiteX3" fmla="*/ 2352634 w 2560122"/>
                <a:gd name="connsiteY3" fmla="*/ 0 h 938986"/>
                <a:gd name="connsiteX4" fmla="*/ 2560122 w 2560122"/>
                <a:gd name="connsiteY4" fmla="*/ 256806 h 938986"/>
                <a:gd name="connsiteX5" fmla="*/ 2446433 w 2560122"/>
                <a:gd name="connsiteY5" fmla="*/ 256806 h 938986"/>
                <a:gd name="connsiteX6" fmla="*/ 1354806 w 2560122"/>
                <a:gd name="connsiteY6" fmla="*/ 938942 h 938986"/>
                <a:gd name="connsiteX7" fmla="*/ 1127427 w 2560122"/>
                <a:gd name="connsiteY7" fmla="*/ 938942 h 938986"/>
                <a:gd name="connsiteX8" fmla="*/ 0 w 2560122"/>
                <a:gd name="connsiteY8" fmla="*/ 29427 h 938986"/>
                <a:gd name="connsiteX9" fmla="*/ 227379 w 2560122"/>
                <a:gd name="connsiteY9" fmla="*/ 29427 h 938986"/>
                <a:gd name="connsiteX10" fmla="*/ 1354806 w 2560122"/>
                <a:gd name="connsiteY10" fmla="*/ 938942 h 938986"/>
                <a:gd name="connsiteX0" fmla="*/ 2351332 w 2560122"/>
                <a:gd name="connsiteY0" fmla="*/ 3387 h 938986"/>
                <a:gd name="connsiteX1" fmla="*/ 2560122 w 2560122"/>
                <a:gd name="connsiteY1" fmla="*/ 256806 h 938986"/>
                <a:gd name="connsiteX2" fmla="*/ 2446433 w 2560122"/>
                <a:gd name="connsiteY2" fmla="*/ 256806 h 938986"/>
                <a:gd name="connsiteX3" fmla="*/ 1241117 w 2560122"/>
                <a:gd name="connsiteY3" fmla="*/ 934306 h 938986"/>
                <a:gd name="connsiteX4" fmla="*/ 2219054 w 2560122"/>
                <a:gd name="connsiteY4" fmla="*/ 256806 h 938986"/>
                <a:gd name="connsiteX5" fmla="*/ 2105365 w 2560122"/>
                <a:gd name="connsiteY5" fmla="*/ 256806 h 938986"/>
                <a:gd name="connsiteX6" fmla="*/ 2351332 w 2560122"/>
                <a:gd name="connsiteY6" fmla="*/ 3387 h 938986"/>
                <a:gd name="connsiteX0" fmla="*/ 1127427 w 2560122"/>
                <a:gd name="connsiteY0" fmla="*/ 938942 h 938986"/>
                <a:gd name="connsiteX1" fmla="*/ 0 w 2560122"/>
                <a:gd name="connsiteY1" fmla="*/ 29427 h 938986"/>
                <a:gd name="connsiteX2" fmla="*/ 227379 w 2560122"/>
                <a:gd name="connsiteY2" fmla="*/ 29427 h 938986"/>
                <a:gd name="connsiteX3" fmla="*/ 1354806 w 2560122"/>
                <a:gd name="connsiteY3" fmla="*/ 938942 h 938986"/>
                <a:gd name="connsiteX4" fmla="*/ 1127427 w 2560122"/>
                <a:gd name="connsiteY4" fmla="*/ 938942 h 938986"/>
                <a:gd name="connsiteX0" fmla="*/ 1241117 w 2560122"/>
                <a:gd name="connsiteY0" fmla="*/ 934306 h 938986"/>
                <a:gd name="connsiteX1" fmla="*/ 2219054 w 2560122"/>
                <a:gd name="connsiteY1" fmla="*/ 256806 h 938986"/>
                <a:gd name="connsiteX2" fmla="*/ 2105365 w 2560122"/>
                <a:gd name="connsiteY2" fmla="*/ 256806 h 938986"/>
                <a:gd name="connsiteX3" fmla="*/ 2352634 w 2560122"/>
                <a:gd name="connsiteY3" fmla="*/ 0 h 938986"/>
                <a:gd name="connsiteX4" fmla="*/ 2560122 w 2560122"/>
                <a:gd name="connsiteY4" fmla="*/ 256806 h 938986"/>
                <a:gd name="connsiteX5" fmla="*/ 2446433 w 2560122"/>
                <a:gd name="connsiteY5" fmla="*/ 256806 h 938986"/>
                <a:gd name="connsiteX6" fmla="*/ 1354806 w 2560122"/>
                <a:gd name="connsiteY6" fmla="*/ 938942 h 938986"/>
                <a:gd name="connsiteX7" fmla="*/ 1127427 w 2560122"/>
                <a:gd name="connsiteY7" fmla="*/ 938942 h 938986"/>
                <a:gd name="connsiteX8" fmla="*/ 0 w 2560122"/>
                <a:gd name="connsiteY8" fmla="*/ 29427 h 938986"/>
                <a:gd name="connsiteX9" fmla="*/ 227379 w 2560122"/>
                <a:gd name="connsiteY9" fmla="*/ 29427 h 938986"/>
                <a:gd name="connsiteX10" fmla="*/ 1354806 w 2560122"/>
                <a:gd name="connsiteY10" fmla="*/ 938942 h 938986"/>
                <a:gd name="connsiteX0" fmla="*/ 2351332 w 2560122"/>
                <a:gd name="connsiteY0" fmla="*/ 3387 h 938986"/>
                <a:gd name="connsiteX1" fmla="*/ 2560122 w 2560122"/>
                <a:gd name="connsiteY1" fmla="*/ 256806 h 938986"/>
                <a:gd name="connsiteX2" fmla="*/ 2446433 w 2560122"/>
                <a:gd name="connsiteY2" fmla="*/ 256806 h 938986"/>
                <a:gd name="connsiteX3" fmla="*/ 1241117 w 2560122"/>
                <a:gd name="connsiteY3" fmla="*/ 934306 h 938986"/>
                <a:gd name="connsiteX4" fmla="*/ 2219054 w 2560122"/>
                <a:gd name="connsiteY4" fmla="*/ 256806 h 938986"/>
                <a:gd name="connsiteX5" fmla="*/ 2105365 w 2560122"/>
                <a:gd name="connsiteY5" fmla="*/ 256806 h 938986"/>
                <a:gd name="connsiteX6" fmla="*/ 2351332 w 2560122"/>
                <a:gd name="connsiteY6" fmla="*/ 3387 h 938986"/>
                <a:gd name="connsiteX0" fmla="*/ 1127427 w 2560122"/>
                <a:gd name="connsiteY0" fmla="*/ 938942 h 938986"/>
                <a:gd name="connsiteX1" fmla="*/ 0 w 2560122"/>
                <a:gd name="connsiteY1" fmla="*/ 29427 h 938986"/>
                <a:gd name="connsiteX2" fmla="*/ 227379 w 2560122"/>
                <a:gd name="connsiteY2" fmla="*/ 29427 h 938986"/>
                <a:gd name="connsiteX3" fmla="*/ 1354806 w 2560122"/>
                <a:gd name="connsiteY3" fmla="*/ 938942 h 938986"/>
                <a:gd name="connsiteX4" fmla="*/ 1127427 w 2560122"/>
                <a:gd name="connsiteY4" fmla="*/ 938942 h 938986"/>
                <a:gd name="connsiteX0" fmla="*/ 1241117 w 2560122"/>
                <a:gd name="connsiteY0" fmla="*/ 934306 h 938986"/>
                <a:gd name="connsiteX1" fmla="*/ 2219054 w 2560122"/>
                <a:gd name="connsiteY1" fmla="*/ 256806 h 938986"/>
                <a:gd name="connsiteX2" fmla="*/ 2105365 w 2560122"/>
                <a:gd name="connsiteY2" fmla="*/ 256806 h 938986"/>
                <a:gd name="connsiteX3" fmla="*/ 2352634 w 2560122"/>
                <a:gd name="connsiteY3" fmla="*/ 0 h 938986"/>
                <a:gd name="connsiteX4" fmla="*/ 2560122 w 2560122"/>
                <a:gd name="connsiteY4" fmla="*/ 256806 h 938986"/>
                <a:gd name="connsiteX5" fmla="*/ 2446433 w 2560122"/>
                <a:gd name="connsiteY5" fmla="*/ 256806 h 938986"/>
                <a:gd name="connsiteX6" fmla="*/ 1354806 w 2560122"/>
                <a:gd name="connsiteY6" fmla="*/ 938942 h 938986"/>
                <a:gd name="connsiteX7" fmla="*/ 1127427 w 2560122"/>
                <a:gd name="connsiteY7" fmla="*/ 938942 h 938986"/>
                <a:gd name="connsiteX8" fmla="*/ 0 w 2560122"/>
                <a:gd name="connsiteY8" fmla="*/ 29427 h 938986"/>
                <a:gd name="connsiteX9" fmla="*/ 228145 w 2560122"/>
                <a:gd name="connsiteY9" fmla="*/ 12335 h 938986"/>
                <a:gd name="connsiteX10" fmla="*/ 1354806 w 2560122"/>
                <a:gd name="connsiteY10" fmla="*/ 938942 h 938986"/>
                <a:gd name="connsiteX0" fmla="*/ 2357174 w 2565964"/>
                <a:gd name="connsiteY0" fmla="*/ 3387 h 938986"/>
                <a:gd name="connsiteX1" fmla="*/ 2565964 w 2565964"/>
                <a:gd name="connsiteY1" fmla="*/ 256806 h 938986"/>
                <a:gd name="connsiteX2" fmla="*/ 2452275 w 2565964"/>
                <a:gd name="connsiteY2" fmla="*/ 256806 h 938986"/>
                <a:gd name="connsiteX3" fmla="*/ 1246959 w 2565964"/>
                <a:gd name="connsiteY3" fmla="*/ 934306 h 938986"/>
                <a:gd name="connsiteX4" fmla="*/ 2224896 w 2565964"/>
                <a:gd name="connsiteY4" fmla="*/ 256806 h 938986"/>
                <a:gd name="connsiteX5" fmla="*/ 2111207 w 2565964"/>
                <a:gd name="connsiteY5" fmla="*/ 256806 h 938986"/>
                <a:gd name="connsiteX6" fmla="*/ 2357174 w 2565964"/>
                <a:gd name="connsiteY6" fmla="*/ 3387 h 938986"/>
                <a:gd name="connsiteX0" fmla="*/ 1133269 w 2565964"/>
                <a:gd name="connsiteY0" fmla="*/ 938942 h 938986"/>
                <a:gd name="connsiteX1" fmla="*/ 5842 w 2565964"/>
                <a:gd name="connsiteY1" fmla="*/ 29427 h 938986"/>
                <a:gd name="connsiteX2" fmla="*/ 233221 w 2565964"/>
                <a:gd name="connsiteY2" fmla="*/ 29427 h 938986"/>
                <a:gd name="connsiteX3" fmla="*/ 1360648 w 2565964"/>
                <a:gd name="connsiteY3" fmla="*/ 938942 h 938986"/>
                <a:gd name="connsiteX4" fmla="*/ 1133269 w 2565964"/>
                <a:gd name="connsiteY4" fmla="*/ 938942 h 938986"/>
                <a:gd name="connsiteX0" fmla="*/ 1246959 w 2565964"/>
                <a:gd name="connsiteY0" fmla="*/ 934306 h 938986"/>
                <a:gd name="connsiteX1" fmla="*/ 2224896 w 2565964"/>
                <a:gd name="connsiteY1" fmla="*/ 256806 h 938986"/>
                <a:gd name="connsiteX2" fmla="*/ 2111207 w 2565964"/>
                <a:gd name="connsiteY2" fmla="*/ 256806 h 938986"/>
                <a:gd name="connsiteX3" fmla="*/ 2358476 w 2565964"/>
                <a:gd name="connsiteY3" fmla="*/ 0 h 938986"/>
                <a:gd name="connsiteX4" fmla="*/ 2565964 w 2565964"/>
                <a:gd name="connsiteY4" fmla="*/ 256806 h 938986"/>
                <a:gd name="connsiteX5" fmla="*/ 2452275 w 2565964"/>
                <a:gd name="connsiteY5" fmla="*/ 256806 h 938986"/>
                <a:gd name="connsiteX6" fmla="*/ 1360648 w 2565964"/>
                <a:gd name="connsiteY6" fmla="*/ 938942 h 938986"/>
                <a:gd name="connsiteX7" fmla="*/ 1133269 w 2565964"/>
                <a:gd name="connsiteY7" fmla="*/ 938942 h 938986"/>
                <a:gd name="connsiteX8" fmla="*/ 0 w 2565964"/>
                <a:gd name="connsiteY8" fmla="*/ 6900 h 938986"/>
                <a:gd name="connsiteX9" fmla="*/ 233987 w 2565964"/>
                <a:gd name="connsiteY9" fmla="*/ 12335 h 938986"/>
                <a:gd name="connsiteX10" fmla="*/ 1360648 w 2565964"/>
                <a:gd name="connsiteY10" fmla="*/ 938942 h 938986"/>
                <a:gd name="connsiteX0" fmla="*/ 2358181 w 2566971"/>
                <a:gd name="connsiteY0" fmla="*/ 3387 h 938986"/>
                <a:gd name="connsiteX1" fmla="*/ 2566971 w 2566971"/>
                <a:gd name="connsiteY1" fmla="*/ 256806 h 938986"/>
                <a:gd name="connsiteX2" fmla="*/ 2453282 w 2566971"/>
                <a:gd name="connsiteY2" fmla="*/ 256806 h 938986"/>
                <a:gd name="connsiteX3" fmla="*/ 1247966 w 2566971"/>
                <a:gd name="connsiteY3" fmla="*/ 934306 h 938986"/>
                <a:gd name="connsiteX4" fmla="*/ 2225903 w 2566971"/>
                <a:gd name="connsiteY4" fmla="*/ 256806 h 938986"/>
                <a:gd name="connsiteX5" fmla="*/ 2112214 w 2566971"/>
                <a:gd name="connsiteY5" fmla="*/ 256806 h 938986"/>
                <a:gd name="connsiteX6" fmla="*/ 2358181 w 2566971"/>
                <a:gd name="connsiteY6" fmla="*/ 3387 h 938986"/>
                <a:gd name="connsiteX0" fmla="*/ 1134276 w 2566971"/>
                <a:gd name="connsiteY0" fmla="*/ 938942 h 938986"/>
                <a:gd name="connsiteX1" fmla="*/ 0 w 2566971"/>
                <a:gd name="connsiteY1" fmla="*/ 14044 h 938986"/>
                <a:gd name="connsiteX2" fmla="*/ 234228 w 2566971"/>
                <a:gd name="connsiteY2" fmla="*/ 29427 h 938986"/>
                <a:gd name="connsiteX3" fmla="*/ 1361655 w 2566971"/>
                <a:gd name="connsiteY3" fmla="*/ 938942 h 938986"/>
                <a:gd name="connsiteX4" fmla="*/ 1134276 w 2566971"/>
                <a:gd name="connsiteY4" fmla="*/ 938942 h 938986"/>
                <a:gd name="connsiteX0" fmla="*/ 1247966 w 2566971"/>
                <a:gd name="connsiteY0" fmla="*/ 934306 h 938986"/>
                <a:gd name="connsiteX1" fmla="*/ 2225903 w 2566971"/>
                <a:gd name="connsiteY1" fmla="*/ 256806 h 938986"/>
                <a:gd name="connsiteX2" fmla="*/ 2112214 w 2566971"/>
                <a:gd name="connsiteY2" fmla="*/ 256806 h 938986"/>
                <a:gd name="connsiteX3" fmla="*/ 2359483 w 2566971"/>
                <a:gd name="connsiteY3" fmla="*/ 0 h 938986"/>
                <a:gd name="connsiteX4" fmla="*/ 2566971 w 2566971"/>
                <a:gd name="connsiteY4" fmla="*/ 256806 h 938986"/>
                <a:gd name="connsiteX5" fmla="*/ 2453282 w 2566971"/>
                <a:gd name="connsiteY5" fmla="*/ 256806 h 938986"/>
                <a:gd name="connsiteX6" fmla="*/ 1361655 w 2566971"/>
                <a:gd name="connsiteY6" fmla="*/ 938942 h 938986"/>
                <a:gd name="connsiteX7" fmla="*/ 1134276 w 2566971"/>
                <a:gd name="connsiteY7" fmla="*/ 938942 h 938986"/>
                <a:gd name="connsiteX8" fmla="*/ 1007 w 2566971"/>
                <a:gd name="connsiteY8" fmla="*/ 6900 h 938986"/>
                <a:gd name="connsiteX9" fmla="*/ 234994 w 2566971"/>
                <a:gd name="connsiteY9" fmla="*/ 12335 h 938986"/>
                <a:gd name="connsiteX10" fmla="*/ 1361655 w 2566971"/>
                <a:gd name="connsiteY10" fmla="*/ 938942 h 938986"/>
                <a:gd name="connsiteX0" fmla="*/ 2358181 w 2566971"/>
                <a:gd name="connsiteY0" fmla="*/ 3387 h 938986"/>
                <a:gd name="connsiteX1" fmla="*/ 2566971 w 2566971"/>
                <a:gd name="connsiteY1" fmla="*/ 256806 h 938986"/>
                <a:gd name="connsiteX2" fmla="*/ 2453282 w 2566971"/>
                <a:gd name="connsiteY2" fmla="*/ 256806 h 938986"/>
                <a:gd name="connsiteX3" fmla="*/ 1247966 w 2566971"/>
                <a:gd name="connsiteY3" fmla="*/ 934306 h 938986"/>
                <a:gd name="connsiteX4" fmla="*/ 2225903 w 2566971"/>
                <a:gd name="connsiteY4" fmla="*/ 256806 h 938986"/>
                <a:gd name="connsiteX5" fmla="*/ 2112214 w 2566971"/>
                <a:gd name="connsiteY5" fmla="*/ 256806 h 938986"/>
                <a:gd name="connsiteX6" fmla="*/ 2358181 w 2566971"/>
                <a:gd name="connsiteY6" fmla="*/ 3387 h 938986"/>
                <a:gd name="connsiteX0" fmla="*/ 1134276 w 2566971"/>
                <a:gd name="connsiteY0" fmla="*/ 938942 h 938986"/>
                <a:gd name="connsiteX1" fmla="*/ 0 w 2566971"/>
                <a:gd name="connsiteY1" fmla="*/ 14044 h 938986"/>
                <a:gd name="connsiteX2" fmla="*/ 234049 w 2566971"/>
                <a:gd name="connsiteY2" fmla="*/ 16605 h 938986"/>
                <a:gd name="connsiteX3" fmla="*/ 1361655 w 2566971"/>
                <a:gd name="connsiteY3" fmla="*/ 938942 h 938986"/>
                <a:gd name="connsiteX4" fmla="*/ 1134276 w 2566971"/>
                <a:gd name="connsiteY4" fmla="*/ 938942 h 938986"/>
                <a:gd name="connsiteX0" fmla="*/ 1247966 w 2566971"/>
                <a:gd name="connsiteY0" fmla="*/ 934306 h 938986"/>
                <a:gd name="connsiteX1" fmla="*/ 2225903 w 2566971"/>
                <a:gd name="connsiteY1" fmla="*/ 256806 h 938986"/>
                <a:gd name="connsiteX2" fmla="*/ 2112214 w 2566971"/>
                <a:gd name="connsiteY2" fmla="*/ 256806 h 938986"/>
                <a:gd name="connsiteX3" fmla="*/ 2359483 w 2566971"/>
                <a:gd name="connsiteY3" fmla="*/ 0 h 938986"/>
                <a:gd name="connsiteX4" fmla="*/ 2566971 w 2566971"/>
                <a:gd name="connsiteY4" fmla="*/ 256806 h 938986"/>
                <a:gd name="connsiteX5" fmla="*/ 2453282 w 2566971"/>
                <a:gd name="connsiteY5" fmla="*/ 256806 h 938986"/>
                <a:gd name="connsiteX6" fmla="*/ 1361655 w 2566971"/>
                <a:gd name="connsiteY6" fmla="*/ 938942 h 938986"/>
                <a:gd name="connsiteX7" fmla="*/ 1134276 w 2566971"/>
                <a:gd name="connsiteY7" fmla="*/ 938942 h 938986"/>
                <a:gd name="connsiteX8" fmla="*/ 1007 w 2566971"/>
                <a:gd name="connsiteY8" fmla="*/ 6900 h 938986"/>
                <a:gd name="connsiteX9" fmla="*/ 234994 w 2566971"/>
                <a:gd name="connsiteY9" fmla="*/ 12335 h 938986"/>
                <a:gd name="connsiteX10" fmla="*/ 1361655 w 2566971"/>
                <a:gd name="connsiteY10" fmla="*/ 938942 h 938986"/>
                <a:gd name="connsiteX0" fmla="*/ 2358181 w 2566971"/>
                <a:gd name="connsiteY0" fmla="*/ 3387 h 938986"/>
                <a:gd name="connsiteX1" fmla="*/ 2566971 w 2566971"/>
                <a:gd name="connsiteY1" fmla="*/ 256806 h 938986"/>
                <a:gd name="connsiteX2" fmla="*/ 2453282 w 2566971"/>
                <a:gd name="connsiteY2" fmla="*/ 256806 h 938986"/>
                <a:gd name="connsiteX3" fmla="*/ 1247966 w 2566971"/>
                <a:gd name="connsiteY3" fmla="*/ 934306 h 938986"/>
                <a:gd name="connsiteX4" fmla="*/ 2225903 w 2566971"/>
                <a:gd name="connsiteY4" fmla="*/ 256806 h 938986"/>
                <a:gd name="connsiteX5" fmla="*/ 2112214 w 2566971"/>
                <a:gd name="connsiteY5" fmla="*/ 256806 h 938986"/>
                <a:gd name="connsiteX6" fmla="*/ 2358181 w 2566971"/>
                <a:gd name="connsiteY6" fmla="*/ 3387 h 938986"/>
                <a:gd name="connsiteX0" fmla="*/ 1134276 w 2566971"/>
                <a:gd name="connsiteY0" fmla="*/ 938942 h 938986"/>
                <a:gd name="connsiteX1" fmla="*/ 0 w 2566971"/>
                <a:gd name="connsiteY1" fmla="*/ 14044 h 938986"/>
                <a:gd name="connsiteX2" fmla="*/ 234049 w 2566971"/>
                <a:gd name="connsiteY2" fmla="*/ 16605 h 938986"/>
                <a:gd name="connsiteX3" fmla="*/ 1361655 w 2566971"/>
                <a:gd name="connsiteY3" fmla="*/ 938942 h 938986"/>
                <a:gd name="connsiteX4" fmla="*/ 1134276 w 2566971"/>
                <a:gd name="connsiteY4" fmla="*/ 938942 h 938986"/>
                <a:gd name="connsiteX0" fmla="*/ 1247966 w 2566971"/>
                <a:gd name="connsiteY0" fmla="*/ 934306 h 938986"/>
                <a:gd name="connsiteX1" fmla="*/ 2225903 w 2566971"/>
                <a:gd name="connsiteY1" fmla="*/ 256806 h 938986"/>
                <a:gd name="connsiteX2" fmla="*/ 2112214 w 2566971"/>
                <a:gd name="connsiteY2" fmla="*/ 256806 h 938986"/>
                <a:gd name="connsiteX3" fmla="*/ 2359483 w 2566971"/>
                <a:gd name="connsiteY3" fmla="*/ 0 h 938986"/>
                <a:gd name="connsiteX4" fmla="*/ 2566971 w 2566971"/>
                <a:gd name="connsiteY4" fmla="*/ 256806 h 938986"/>
                <a:gd name="connsiteX5" fmla="*/ 2453282 w 2566971"/>
                <a:gd name="connsiteY5" fmla="*/ 256806 h 938986"/>
                <a:gd name="connsiteX6" fmla="*/ 1361655 w 2566971"/>
                <a:gd name="connsiteY6" fmla="*/ 938942 h 938986"/>
                <a:gd name="connsiteX7" fmla="*/ 1134276 w 2566971"/>
                <a:gd name="connsiteY7" fmla="*/ 938942 h 938986"/>
                <a:gd name="connsiteX8" fmla="*/ 1007 w 2566971"/>
                <a:gd name="connsiteY8" fmla="*/ 6900 h 938986"/>
                <a:gd name="connsiteX9" fmla="*/ 233624 w 2566971"/>
                <a:gd name="connsiteY9" fmla="*/ 9259 h 938986"/>
                <a:gd name="connsiteX10" fmla="*/ 1361655 w 2566971"/>
                <a:gd name="connsiteY10" fmla="*/ 938942 h 938986"/>
                <a:gd name="connsiteX0" fmla="*/ 2358181 w 2566971"/>
                <a:gd name="connsiteY0" fmla="*/ 0 h 935599"/>
                <a:gd name="connsiteX1" fmla="*/ 2566971 w 2566971"/>
                <a:gd name="connsiteY1" fmla="*/ 253419 h 935599"/>
                <a:gd name="connsiteX2" fmla="*/ 2453282 w 2566971"/>
                <a:gd name="connsiteY2" fmla="*/ 253419 h 935599"/>
                <a:gd name="connsiteX3" fmla="*/ 1247966 w 2566971"/>
                <a:gd name="connsiteY3" fmla="*/ 930919 h 935599"/>
                <a:gd name="connsiteX4" fmla="*/ 2225903 w 2566971"/>
                <a:gd name="connsiteY4" fmla="*/ 253419 h 935599"/>
                <a:gd name="connsiteX5" fmla="*/ 2112214 w 2566971"/>
                <a:gd name="connsiteY5" fmla="*/ 253419 h 935599"/>
                <a:gd name="connsiteX6" fmla="*/ 2358181 w 2566971"/>
                <a:gd name="connsiteY6" fmla="*/ 0 h 935599"/>
                <a:gd name="connsiteX0" fmla="*/ 1134276 w 2566971"/>
                <a:gd name="connsiteY0" fmla="*/ 935555 h 935599"/>
                <a:gd name="connsiteX1" fmla="*/ 0 w 2566971"/>
                <a:gd name="connsiteY1" fmla="*/ 10657 h 935599"/>
                <a:gd name="connsiteX2" fmla="*/ 234049 w 2566971"/>
                <a:gd name="connsiteY2" fmla="*/ 13218 h 935599"/>
                <a:gd name="connsiteX3" fmla="*/ 1361655 w 2566971"/>
                <a:gd name="connsiteY3" fmla="*/ 935555 h 935599"/>
                <a:gd name="connsiteX4" fmla="*/ 1134276 w 2566971"/>
                <a:gd name="connsiteY4" fmla="*/ 935555 h 935599"/>
                <a:gd name="connsiteX0" fmla="*/ 1247966 w 2566971"/>
                <a:gd name="connsiteY0" fmla="*/ 930919 h 935599"/>
                <a:gd name="connsiteX1" fmla="*/ 2225903 w 2566971"/>
                <a:gd name="connsiteY1" fmla="*/ 253419 h 935599"/>
                <a:gd name="connsiteX2" fmla="*/ 2112214 w 2566971"/>
                <a:gd name="connsiteY2" fmla="*/ 253419 h 935599"/>
                <a:gd name="connsiteX3" fmla="*/ 2357776 w 2566971"/>
                <a:gd name="connsiteY3" fmla="*/ 1059 h 935599"/>
                <a:gd name="connsiteX4" fmla="*/ 2566971 w 2566971"/>
                <a:gd name="connsiteY4" fmla="*/ 253419 h 935599"/>
                <a:gd name="connsiteX5" fmla="*/ 2453282 w 2566971"/>
                <a:gd name="connsiteY5" fmla="*/ 253419 h 935599"/>
                <a:gd name="connsiteX6" fmla="*/ 1361655 w 2566971"/>
                <a:gd name="connsiteY6" fmla="*/ 935555 h 935599"/>
                <a:gd name="connsiteX7" fmla="*/ 1134276 w 2566971"/>
                <a:gd name="connsiteY7" fmla="*/ 935555 h 935599"/>
                <a:gd name="connsiteX8" fmla="*/ 1007 w 2566971"/>
                <a:gd name="connsiteY8" fmla="*/ 3513 h 935599"/>
                <a:gd name="connsiteX9" fmla="*/ 233624 w 2566971"/>
                <a:gd name="connsiteY9" fmla="*/ 5872 h 935599"/>
                <a:gd name="connsiteX10" fmla="*/ 1361655 w 2566971"/>
                <a:gd name="connsiteY10" fmla="*/ 935555 h 93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66971" h="935599" stroke="0" extrusionOk="0">
                  <a:moveTo>
                    <a:pt x="2358181" y="0"/>
                  </a:moveTo>
                  <a:lnTo>
                    <a:pt x="2566971" y="253419"/>
                  </a:lnTo>
                  <a:lnTo>
                    <a:pt x="2453282" y="253419"/>
                  </a:lnTo>
                  <a:cubicBezTo>
                    <a:pt x="2314061" y="688402"/>
                    <a:pt x="1802012" y="976221"/>
                    <a:pt x="1247966" y="930919"/>
                  </a:cubicBezTo>
                  <a:cubicBezTo>
                    <a:pt x="1717618" y="892517"/>
                    <a:pt x="2107889" y="622144"/>
                    <a:pt x="2225903" y="253419"/>
                  </a:cubicBezTo>
                  <a:lnTo>
                    <a:pt x="2112214" y="253419"/>
                  </a:lnTo>
                  <a:lnTo>
                    <a:pt x="2358181" y="0"/>
                  </a:lnTo>
                  <a:close/>
                </a:path>
                <a:path w="2566971" h="935599" fill="darkenLess" stroke="0" extrusionOk="0">
                  <a:moveTo>
                    <a:pt x="1134276" y="935555"/>
                  </a:moveTo>
                  <a:cubicBezTo>
                    <a:pt x="511615" y="935555"/>
                    <a:pt x="0" y="512968"/>
                    <a:pt x="0" y="10657"/>
                  </a:cubicBezTo>
                  <a:lnTo>
                    <a:pt x="234049" y="13218"/>
                  </a:lnTo>
                  <a:cubicBezTo>
                    <a:pt x="234049" y="515529"/>
                    <a:pt x="738994" y="935555"/>
                    <a:pt x="1361655" y="935555"/>
                  </a:cubicBezTo>
                  <a:lnTo>
                    <a:pt x="1134276" y="935555"/>
                  </a:lnTo>
                  <a:close/>
                </a:path>
                <a:path w="2566971" h="935599" fill="none" extrusionOk="0">
                  <a:moveTo>
                    <a:pt x="1247966" y="930919"/>
                  </a:moveTo>
                  <a:cubicBezTo>
                    <a:pt x="1717618" y="892517"/>
                    <a:pt x="2107889" y="622144"/>
                    <a:pt x="2225903" y="253419"/>
                  </a:cubicBezTo>
                  <a:lnTo>
                    <a:pt x="2112214" y="253419"/>
                  </a:lnTo>
                  <a:lnTo>
                    <a:pt x="2357776" y="1059"/>
                  </a:lnTo>
                  <a:lnTo>
                    <a:pt x="2566971" y="253419"/>
                  </a:lnTo>
                  <a:lnTo>
                    <a:pt x="2453282" y="253419"/>
                  </a:lnTo>
                  <a:cubicBezTo>
                    <a:pt x="2324756" y="654987"/>
                    <a:pt x="1875760" y="935555"/>
                    <a:pt x="1361655" y="935555"/>
                  </a:cubicBezTo>
                  <a:lnTo>
                    <a:pt x="1134276" y="935555"/>
                  </a:lnTo>
                  <a:cubicBezTo>
                    <a:pt x="511615" y="935555"/>
                    <a:pt x="1007" y="505824"/>
                    <a:pt x="1007" y="3513"/>
                  </a:cubicBezTo>
                  <a:lnTo>
                    <a:pt x="233624" y="5872"/>
                  </a:lnTo>
                  <a:cubicBezTo>
                    <a:pt x="233624" y="508183"/>
                    <a:pt x="738994" y="935555"/>
                    <a:pt x="1361655" y="935555"/>
                  </a:cubicBezTo>
                </a:path>
              </a:pathLst>
            </a:custGeom>
            <a:solidFill>
              <a:srgbClr val="0070C0">
                <a:lumMod val="60000"/>
                <a:lumOff val="40000"/>
              </a:srgbClr>
            </a:solidFill>
            <a:ln w="12700" cap="flat" cmpd="sng" algn="ctr">
              <a:solidFill>
                <a:srgbClr val="249F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ockwell" panose="02060603020205020403" pitchFamily="18" charset="0"/>
              </a:endParaRPr>
            </a:p>
          </p:txBody>
        </p:sp>
        <p:cxnSp>
          <p:nvCxnSpPr>
            <p:cNvPr id="183" name="Straight Arrow Connector 182"/>
            <p:cNvCxnSpPr/>
            <p:nvPr/>
          </p:nvCxnSpPr>
          <p:spPr>
            <a:xfrm>
              <a:off x="7494561" y="3558123"/>
              <a:ext cx="0" cy="2645143"/>
            </a:xfrm>
            <a:prstGeom prst="straightConnector1">
              <a:avLst/>
            </a:prstGeom>
            <a:noFill/>
            <a:ln w="28575" cap="flat" cmpd="sng" algn="ctr">
              <a:solidFill>
                <a:srgbClr val="FFFFFF">
                  <a:lumMod val="50000"/>
                </a:srgbClr>
              </a:solidFill>
              <a:prstDash val="solid"/>
              <a:headEnd type="triangle"/>
              <a:tailEnd type="none"/>
            </a:ln>
            <a:effectLst/>
          </p:spPr>
        </p:cxnSp>
        <p:cxnSp>
          <p:nvCxnSpPr>
            <p:cNvPr id="184" name="Straight Arrow Connector 183"/>
            <p:cNvCxnSpPr/>
            <p:nvPr/>
          </p:nvCxnSpPr>
          <p:spPr>
            <a:xfrm rot="5400000">
              <a:off x="3874484" y="2951920"/>
              <a:ext cx="0" cy="6928656"/>
            </a:xfrm>
            <a:prstGeom prst="straightConnector1">
              <a:avLst/>
            </a:prstGeom>
            <a:noFill/>
            <a:ln w="28575" cap="flat" cmpd="sng" algn="ctr">
              <a:solidFill>
                <a:srgbClr val="FFFFFF">
                  <a:lumMod val="50000"/>
                </a:srgbClr>
              </a:solidFill>
              <a:prstDash val="solid"/>
              <a:headEnd type="triangle"/>
              <a:tailEnd type="none"/>
            </a:ln>
            <a:effectLst/>
          </p:spPr>
        </p:cxnSp>
        <p:sp>
          <p:nvSpPr>
            <p:cNvPr id="166" name="TextBox 165"/>
            <p:cNvSpPr txBox="1"/>
            <p:nvPr/>
          </p:nvSpPr>
          <p:spPr>
            <a:xfrm>
              <a:off x="2936777" y="6482485"/>
              <a:ext cx="1263973" cy="341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7447779" y="3684250"/>
              <a:ext cx="461665" cy="246761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Quality</a:t>
              </a:r>
              <a:r>
                <a:rPr kumimoji="0" lang="en-US" b="1" i="0" u="none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b="1" kern="0" noProof="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mprovement</a:t>
              </a:r>
            </a:p>
          </p:txBody>
        </p:sp>
        <p:sp>
          <p:nvSpPr>
            <p:cNvPr id="171" name="Rectangle 170"/>
            <p:cNvSpPr/>
            <p:nvPr/>
          </p:nvSpPr>
          <p:spPr>
            <a:xfrm rot="20340000">
              <a:off x="3209509" y="4875341"/>
              <a:ext cx="1584731" cy="682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Consolidation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through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standardization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355009" y="1597720"/>
              <a:ext cx="5828147" cy="3948810"/>
              <a:chOff x="642493" y="1524000"/>
              <a:chExt cx="5828147" cy="394881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642493" y="4566319"/>
                <a:ext cx="1759565" cy="906491"/>
                <a:chOff x="642493" y="4566319"/>
                <a:chExt cx="1759565" cy="906491"/>
              </a:xfrm>
            </p:grpSpPr>
            <p:sp>
              <p:nvSpPr>
                <p:cNvPr id="181" name="Right Triangle 20"/>
                <p:cNvSpPr/>
                <p:nvPr/>
              </p:nvSpPr>
              <p:spPr>
                <a:xfrm rot="20350571">
                  <a:off x="642493" y="4566319"/>
                  <a:ext cx="1759565" cy="847158"/>
                </a:xfrm>
                <a:custGeom>
                  <a:avLst/>
                  <a:gdLst>
                    <a:gd name="connsiteX0" fmla="*/ 0 w 1618497"/>
                    <a:gd name="connsiteY0" fmla="*/ 770805 h 770805"/>
                    <a:gd name="connsiteX1" fmla="*/ 0 w 1618497"/>
                    <a:gd name="connsiteY1" fmla="*/ 0 h 770805"/>
                    <a:gd name="connsiteX2" fmla="*/ 1618497 w 1618497"/>
                    <a:gd name="connsiteY2" fmla="*/ 770805 h 770805"/>
                    <a:gd name="connsiteX3" fmla="*/ 0 w 1618497"/>
                    <a:gd name="connsiteY3" fmla="*/ 770805 h 770805"/>
                    <a:gd name="connsiteX0" fmla="*/ 56828 w 1618497"/>
                    <a:gd name="connsiteY0" fmla="*/ 815516 h 815516"/>
                    <a:gd name="connsiteX1" fmla="*/ 0 w 1618497"/>
                    <a:gd name="connsiteY1" fmla="*/ 0 h 815516"/>
                    <a:gd name="connsiteX2" fmla="*/ 1618497 w 1618497"/>
                    <a:gd name="connsiteY2" fmla="*/ 770805 h 815516"/>
                    <a:gd name="connsiteX3" fmla="*/ 56828 w 1618497"/>
                    <a:gd name="connsiteY3" fmla="*/ 815516 h 815516"/>
                    <a:gd name="connsiteX0" fmla="*/ 21455 w 1583124"/>
                    <a:gd name="connsiteY0" fmla="*/ 813912 h 813912"/>
                    <a:gd name="connsiteX1" fmla="*/ 0 w 1583124"/>
                    <a:gd name="connsiteY1" fmla="*/ 0 h 813912"/>
                    <a:gd name="connsiteX2" fmla="*/ 1583124 w 1583124"/>
                    <a:gd name="connsiteY2" fmla="*/ 769201 h 813912"/>
                    <a:gd name="connsiteX3" fmla="*/ 21455 w 1583124"/>
                    <a:gd name="connsiteY3" fmla="*/ 813912 h 813912"/>
                    <a:gd name="connsiteX0" fmla="*/ 30707 w 1592376"/>
                    <a:gd name="connsiteY0" fmla="*/ 801624 h 801624"/>
                    <a:gd name="connsiteX1" fmla="*/ 0 w 1592376"/>
                    <a:gd name="connsiteY1" fmla="*/ 0 h 801624"/>
                    <a:gd name="connsiteX2" fmla="*/ 1592376 w 1592376"/>
                    <a:gd name="connsiteY2" fmla="*/ 756913 h 801624"/>
                    <a:gd name="connsiteX3" fmla="*/ 30707 w 1592376"/>
                    <a:gd name="connsiteY3" fmla="*/ 801624 h 801624"/>
                    <a:gd name="connsiteX0" fmla="*/ 39929 w 1592376"/>
                    <a:gd name="connsiteY0" fmla="*/ 804717 h 804717"/>
                    <a:gd name="connsiteX1" fmla="*/ 0 w 1592376"/>
                    <a:gd name="connsiteY1" fmla="*/ 0 h 804717"/>
                    <a:gd name="connsiteX2" fmla="*/ 1592376 w 1592376"/>
                    <a:gd name="connsiteY2" fmla="*/ 756913 h 804717"/>
                    <a:gd name="connsiteX3" fmla="*/ 39929 w 1592376"/>
                    <a:gd name="connsiteY3" fmla="*/ 804717 h 804717"/>
                    <a:gd name="connsiteX0" fmla="*/ 31540 w 1592376"/>
                    <a:gd name="connsiteY0" fmla="*/ 806814 h 806814"/>
                    <a:gd name="connsiteX1" fmla="*/ 0 w 1592376"/>
                    <a:gd name="connsiteY1" fmla="*/ 0 h 806814"/>
                    <a:gd name="connsiteX2" fmla="*/ 1592376 w 1592376"/>
                    <a:gd name="connsiteY2" fmla="*/ 756913 h 806814"/>
                    <a:gd name="connsiteX3" fmla="*/ 31540 w 1592376"/>
                    <a:gd name="connsiteY3" fmla="*/ 806814 h 806814"/>
                    <a:gd name="connsiteX0" fmla="*/ 21054 w 1592376"/>
                    <a:gd name="connsiteY0" fmla="*/ 806814 h 806814"/>
                    <a:gd name="connsiteX1" fmla="*/ 0 w 1592376"/>
                    <a:gd name="connsiteY1" fmla="*/ 0 h 806814"/>
                    <a:gd name="connsiteX2" fmla="*/ 1592376 w 1592376"/>
                    <a:gd name="connsiteY2" fmla="*/ 756913 h 806814"/>
                    <a:gd name="connsiteX3" fmla="*/ 21054 w 1592376"/>
                    <a:gd name="connsiteY3" fmla="*/ 806814 h 806814"/>
                    <a:gd name="connsiteX0" fmla="*/ 6373 w 1592376"/>
                    <a:gd name="connsiteY0" fmla="*/ 804717 h 804717"/>
                    <a:gd name="connsiteX1" fmla="*/ 0 w 1592376"/>
                    <a:gd name="connsiteY1" fmla="*/ 0 h 804717"/>
                    <a:gd name="connsiteX2" fmla="*/ 1592376 w 1592376"/>
                    <a:gd name="connsiteY2" fmla="*/ 756913 h 804717"/>
                    <a:gd name="connsiteX3" fmla="*/ 6373 w 1592376"/>
                    <a:gd name="connsiteY3" fmla="*/ 804717 h 804717"/>
                    <a:gd name="connsiteX0" fmla="*/ 622 w 1592916"/>
                    <a:gd name="connsiteY0" fmla="*/ 806814 h 806814"/>
                    <a:gd name="connsiteX1" fmla="*/ 540 w 1592916"/>
                    <a:gd name="connsiteY1" fmla="*/ 0 h 806814"/>
                    <a:gd name="connsiteX2" fmla="*/ 1592916 w 1592916"/>
                    <a:gd name="connsiteY2" fmla="*/ 756913 h 806814"/>
                    <a:gd name="connsiteX3" fmla="*/ 622 w 1592916"/>
                    <a:gd name="connsiteY3" fmla="*/ 806814 h 806814"/>
                    <a:gd name="connsiteX0" fmla="*/ 1614 w 1593908"/>
                    <a:gd name="connsiteY0" fmla="*/ 806814 h 806814"/>
                    <a:gd name="connsiteX1" fmla="*/ 1532 w 1593908"/>
                    <a:gd name="connsiteY1" fmla="*/ 0 h 806814"/>
                    <a:gd name="connsiteX2" fmla="*/ 1593908 w 1593908"/>
                    <a:gd name="connsiteY2" fmla="*/ 756913 h 806814"/>
                    <a:gd name="connsiteX3" fmla="*/ 1614 w 1593908"/>
                    <a:gd name="connsiteY3" fmla="*/ 806814 h 806814"/>
                    <a:gd name="connsiteX0" fmla="*/ 960 w 1593254"/>
                    <a:gd name="connsiteY0" fmla="*/ 806814 h 806814"/>
                    <a:gd name="connsiteX1" fmla="*/ 878 w 1593254"/>
                    <a:gd name="connsiteY1" fmla="*/ 0 h 806814"/>
                    <a:gd name="connsiteX2" fmla="*/ 1593254 w 1593254"/>
                    <a:gd name="connsiteY2" fmla="*/ 756913 h 806814"/>
                    <a:gd name="connsiteX3" fmla="*/ 960 w 1593254"/>
                    <a:gd name="connsiteY3" fmla="*/ 806814 h 806814"/>
                    <a:gd name="connsiteX0" fmla="*/ 82 w 1592376"/>
                    <a:gd name="connsiteY0" fmla="*/ 806814 h 806814"/>
                    <a:gd name="connsiteX1" fmla="*/ 0 w 1592376"/>
                    <a:gd name="connsiteY1" fmla="*/ 0 h 806814"/>
                    <a:gd name="connsiteX2" fmla="*/ 1592376 w 1592376"/>
                    <a:gd name="connsiteY2" fmla="*/ 756913 h 806814"/>
                    <a:gd name="connsiteX3" fmla="*/ 82 w 1592376"/>
                    <a:gd name="connsiteY3" fmla="*/ 806814 h 806814"/>
                    <a:gd name="connsiteX0" fmla="*/ 82 w 1646904"/>
                    <a:gd name="connsiteY0" fmla="*/ 806814 h 806814"/>
                    <a:gd name="connsiteX1" fmla="*/ 0 w 1646904"/>
                    <a:gd name="connsiteY1" fmla="*/ 0 h 806814"/>
                    <a:gd name="connsiteX2" fmla="*/ 1646904 w 1646904"/>
                    <a:gd name="connsiteY2" fmla="*/ 782080 h 806814"/>
                    <a:gd name="connsiteX3" fmla="*/ 82 w 1646904"/>
                    <a:gd name="connsiteY3" fmla="*/ 806814 h 806814"/>
                    <a:gd name="connsiteX0" fmla="*/ 82 w 1676266"/>
                    <a:gd name="connsiteY0" fmla="*/ 806814 h 806814"/>
                    <a:gd name="connsiteX1" fmla="*/ 0 w 1676266"/>
                    <a:gd name="connsiteY1" fmla="*/ 0 h 806814"/>
                    <a:gd name="connsiteX2" fmla="*/ 1676266 w 1676266"/>
                    <a:gd name="connsiteY2" fmla="*/ 796761 h 806814"/>
                    <a:gd name="connsiteX3" fmla="*/ 82 w 1676266"/>
                    <a:gd name="connsiteY3" fmla="*/ 806814 h 806814"/>
                    <a:gd name="connsiteX0" fmla="*/ 82 w 1680460"/>
                    <a:gd name="connsiteY0" fmla="*/ 806814 h 806814"/>
                    <a:gd name="connsiteX1" fmla="*/ 0 w 1680460"/>
                    <a:gd name="connsiteY1" fmla="*/ 0 h 806814"/>
                    <a:gd name="connsiteX2" fmla="*/ 1680460 w 1680460"/>
                    <a:gd name="connsiteY2" fmla="*/ 798858 h 806814"/>
                    <a:gd name="connsiteX3" fmla="*/ 82 w 1680460"/>
                    <a:gd name="connsiteY3" fmla="*/ 806814 h 806814"/>
                    <a:gd name="connsiteX0" fmla="*/ 82 w 1682557"/>
                    <a:gd name="connsiteY0" fmla="*/ 806814 h 806814"/>
                    <a:gd name="connsiteX1" fmla="*/ 0 w 1682557"/>
                    <a:gd name="connsiteY1" fmla="*/ 0 h 806814"/>
                    <a:gd name="connsiteX2" fmla="*/ 1682557 w 1682557"/>
                    <a:gd name="connsiteY2" fmla="*/ 800955 h 806814"/>
                    <a:gd name="connsiteX3" fmla="*/ 82 w 1682557"/>
                    <a:gd name="connsiteY3" fmla="*/ 806814 h 806814"/>
                    <a:gd name="connsiteX0" fmla="*/ 82 w 1686752"/>
                    <a:gd name="connsiteY0" fmla="*/ 806814 h 806814"/>
                    <a:gd name="connsiteX1" fmla="*/ 0 w 1686752"/>
                    <a:gd name="connsiteY1" fmla="*/ 0 h 806814"/>
                    <a:gd name="connsiteX2" fmla="*/ 1686752 w 1686752"/>
                    <a:gd name="connsiteY2" fmla="*/ 803053 h 806814"/>
                    <a:gd name="connsiteX3" fmla="*/ 82 w 1686752"/>
                    <a:gd name="connsiteY3" fmla="*/ 806814 h 806814"/>
                    <a:gd name="connsiteX0" fmla="*/ 82 w 1697238"/>
                    <a:gd name="connsiteY0" fmla="*/ 806814 h 807247"/>
                    <a:gd name="connsiteX1" fmla="*/ 0 w 1697238"/>
                    <a:gd name="connsiteY1" fmla="*/ 0 h 807247"/>
                    <a:gd name="connsiteX2" fmla="*/ 1697238 w 1697238"/>
                    <a:gd name="connsiteY2" fmla="*/ 807247 h 807247"/>
                    <a:gd name="connsiteX3" fmla="*/ 82 w 1697238"/>
                    <a:gd name="connsiteY3" fmla="*/ 806814 h 807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7238" h="807247">
                      <a:moveTo>
                        <a:pt x="82" y="806814"/>
                      </a:moveTo>
                      <a:cubicBezTo>
                        <a:pt x="55" y="538575"/>
                        <a:pt x="26" y="278725"/>
                        <a:pt x="0" y="0"/>
                      </a:cubicBezTo>
                      <a:lnTo>
                        <a:pt x="1697238" y="807247"/>
                      </a:lnTo>
                      <a:lnTo>
                        <a:pt x="82" y="80681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0070C0">
                        <a:lumMod val="60000"/>
                        <a:lumOff val="40000"/>
                      </a:srgbClr>
                    </a:gs>
                    <a:gs pos="0">
                      <a:srgbClr val="0070C0">
                        <a:lumMod val="40000"/>
                        <a:lumOff val="60000"/>
                      </a:srgbClr>
                    </a:gs>
                  </a:gsLst>
                  <a:lin ang="5400000" scaled="0"/>
                </a:gradFill>
                <a:ln w="12700" cap="flat" cmpd="sng" algn="ctr">
                  <a:gradFill>
                    <a:gsLst>
                      <a:gs pos="0">
                        <a:srgbClr val="0070C0"/>
                      </a:gs>
                      <a:gs pos="100000">
                        <a:srgbClr val="0070C0">
                          <a:lumMod val="60000"/>
                          <a:lumOff val="40000"/>
                        </a:srgbClr>
                      </a:gs>
                    </a:gsLst>
                    <a:lin ang="5400000" scaled="1"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Rockwell" panose="02060603020205020403" pitchFamily="18" charset="0"/>
                  </a:endParaRPr>
                </a:p>
              </p:txBody>
            </p:sp>
            <p:sp>
              <p:nvSpPr>
                <p:cNvPr id="168" name="TextBox 167"/>
                <p:cNvSpPr txBox="1"/>
                <p:nvPr/>
              </p:nvSpPr>
              <p:spPr>
                <a:xfrm rot="20340000">
                  <a:off x="813827" y="5159895"/>
                  <a:ext cx="1131074" cy="3129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0" cap="none" spc="0" normalizeH="0" baseline="0" noProof="0" dirty="0" smtClean="0">
                      <a:ln>
                        <a:noFill/>
                      </a:ln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Standard</a:t>
                  </a: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3556163" y="3440978"/>
                <a:ext cx="1767918" cy="888846"/>
                <a:chOff x="3556163" y="3440978"/>
                <a:chExt cx="1767918" cy="888846"/>
              </a:xfrm>
            </p:grpSpPr>
            <p:sp>
              <p:nvSpPr>
                <p:cNvPr id="182" name="Right Triangle 20"/>
                <p:cNvSpPr/>
                <p:nvPr/>
              </p:nvSpPr>
              <p:spPr>
                <a:xfrm rot="20347763">
                  <a:off x="3556163" y="3440978"/>
                  <a:ext cx="1767918" cy="848462"/>
                </a:xfrm>
                <a:custGeom>
                  <a:avLst/>
                  <a:gdLst>
                    <a:gd name="connsiteX0" fmla="*/ 0 w 1618497"/>
                    <a:gd name="connsiteY0" fmla="*/ 770805 h 770805"/>
                    <a:gd name="connsiteX1" fmla="*/ 0 w 1618497"/>
                    <a:gd name="connsiteY1" fmla="*/ 0 h 770805"/>
                    <a:gd name="connsiteX2" fmla="*/ 1618497 w 1618497"/>
                    <a:gd name="connsiteY2" fmla="*/ 770805 h 770805"/>
                    <a:gd name="connsiteX3" fmla="*/ 0 w 1618497"/>
                    <a:gd name="connsiteY3" fmla="*/ 770805 h 770805"/>
                    <a:gd name="connsiteX0" fmla="*/ 56828 w 1618497"/>
                    <a:gd name="connsiteY0" fmla="*/ 815516 h 815516"/>
                    <a:gd name="connsiteX1" fmla="*/ 0 w 1618497"/>
                    <a:gd name="connsiteY1" fmla="*/ 0 h 815516"/>
                    <a:gd name="connsiteX2" fmla="*/ 1618497 w 1618497"/>
                    <a:gd name="connsiteY2" fmla="*/ 770805 h 815516"/>
                    <a:gd name="connsiteX3" fmla="*/ 56828 w 1618497"/>
                    <a:gd name="connsiteY3" fmla="*/ 815516 h 815516"/>
                    <a:gd name="connsiteX0" fmla="*/ 21455 w 1583124"/>
                    <a:gd name="connsiteY0" fmla="*/ 813912 h 813912"/>
                    <a:gd name="connsiteX1" fmla="*/ 0 w 1583124"/>
                    <a:gd name="connsiteY1" fmla="*/ 0 h 813912"/>
                    <a:gd name="connsiteX2" fmla="*/ 1583124 w 1583124"/>
                    <a:gd name="connsiteY2" fmla="*/ 769201 h 813912"/>
                    <a:gd name="connsiteX3" fmla="*/ 21455 w 1583124"/>
                    <a:gd name="connsiteY3" fmla="*/ 813912 h 813912"/>
                    <a:gd name="connsiteX0" fmla="*/ 30707 w 1592376"/>
                    <a:gd name="connsiteY0" fmla="*/ 801624 h 801624"/>
                    <a:gd name="connsiteX1" fmla="*/ 0 w 1592376"/>
                    <a:gd name="connsiteY1" fmla="*/ 0 h 801624"/>
                    <a:gd name="connsiteX2" fmla="*/ 1592376 w 1592376"/>
                    <a:gd name="connsiteY2" fmla="*/ 756913 h 801624"/>
                    <a:gd name="connsiteX3" fmla="*/ 30707 w 1592376"/>
                    <a:gd name="connsiteY3" fmla="*/ 801624 h 801624"/>
                    <a:gd name="connsiteX0" fmla="*/ 39929 w 1592376"/>
                    <a:gd name="connsiteY0" fmla="*/ 804717 h 804717"/>
                    <a:gd name="connsiteX1" fmla="*/ 0 w 1592376"/>
                    <a:gd name="connsiteY1" fmla="*/ 0 h 804717"/>
                    <a:gd name="connsiteX2" fmla="*/ 1592376 w 1592376"/>
                    <a:gd name="connsiteY2" fmla="*/ 756913 h 804717"/>
                    <a:gd name="connsiteX3" fmla="*/ 39929 w 1592376"/>
                    <a:gd name="connsiteY3" fmla="*/ 804717 h 804717"/>
                    <a:gd name="connsiteX0" fmla="*/ 31540 w 1592376"/>
                    <a:gd name="connsiteY0" fmla="*/ 806814 h 806814"/>
                    <a:gd name="connsiteX1" fmla="*/ 0 w 1592376"/>
                    <a:gd name="connsiteY1" fmla="*/ 0 h 806814"/>
                    <a:gd name="connsiteX2" fmla="*/ 1592376 w 1592376"/>
                    <a:gd name="connsiteY2" fmla="*/ 756913 h 806814"/>
                    <a:gd name="connsiteX3" fmla="*/ 31540 w 1592376"/>
                    <a:gd name="connsiteY3" fmla="*/ 806814 h 806814"/>
                    <a:gd name="connsiteX0" fmla="*/ 21054 w 1592376"/>
                    <a:gd name="connsiteY0" fmla="*/ 806814 h 806814"/>
                    <a:gd name="connsiteX1" fmla="*/ 0 w 1592376"/>
                    <a:gd name="connsiteY1" fmla="*/ 0 h 806814"/>
                    <a:gd name="connsiteX2" fmla="*/ 1592376 w 1592376"/>
                    <a:gd name="connsiteY2" fmla="*/ 756913 h 806814"/>
                    <a:gd name="connsiteX3" fmla="*/ 21054 w 1592376"/>
                    <a:gd name="connsiteY3" fmla="*/ 806814 h 806814"/>
                    <a:gd name="connsiteX0" fmla="*/ 6373 w 1592376"/>
                    <a:gd name="connsiteY0" fmla="*/ 804717 h 804717"/>
                    <a:gd name="connsiteX1" fmla="*/ 0 w 1592376"/>
                    <a:gd name="connsiteY1" fmla="*/ 0 h 804717"/>
                    <a:gd name="connsiteX2" fmla="*/ 1592376 w 1592376"/>
                    <a:gd name="connsiteY2" fmla="*/ 756913 h 804717"/>
                    <a:gd name="connsiteX3" fmla="*/ 6373 w 1592376"/>
                    <a:gd name="connsiteY3" fmla="*/ 804717 h 804717"/>
                    <a:gd name="connsiteX0" fmla="*/ 622 w 1592916"/>
                    <a:gd name="connsiteY0" fmla="*/ 806814 h 806814"/>
                    <a:gd name="connsiteX1" fmla="*/ 540 w 1592916"/>
                    <a:gd name="connsiteY1" fmla="*/ 0 h 806814"/>
                    <a:gd name="connsiteX2" fmla="*/ 1592916 w 1592916"/>
                    <a:gd name="connsiteY2" fmla="*/ 756913 h 806814"/>
                    <a:gd name="connsiteX3" fmla="*/ 622 w 1592916"/>
                    <a:gd name="connsiteY3" fmla="*/ 806814 h 806814"/>
                    <a:gd name="connsiteX0" fmla="*/ 1614 w 1593908"/>
                    <a:gd name="connsiteY0" fmla="*/ 806814 h 806814"/>
                    <a:gd name="connsiteX1" fmla="*/ 1532 w 1593908"/>
                    <a:gd name="connsiteY1" fmla="*/ 0 h 806814"/>
                    <a:gd name="connsiteX2" fmla="*/ 1593908 w 1593908"/>
                    <a:gd name="connsiteY2" fmla="*/ 756913 h 806814"/>
                    <a:gd name="connsiteX3" fmla="*/ 1614 w 1593908"/>
                    <a:gd name="connsiteY3" fmla="*/ 806814 h 806814"/>
                    <a:gd name="connsiteX0" fmla="*/ 960 w 1593254"/>
                    <a:gd name="connsiteY0" fmla="*/ 806814 h 806814"/>
                    <a:gd name="connsiteX1" fmla="*/ 878 w 1593254"/>
                    <a:gd name="connsiteY1" fmla="*/ 0 h 806814"/>
                    <a:gd name="connsiteX2" fmla="*/ 1593254 w 1593254"/>
                    <a:gd name="connsiteY2" fmla="*/ 756913 h 806814"/>
                    <a:gd name="connsiteX3" fmla="*/ 960 w 1593254"/>
                    <a:gd name="connsiteY3" fmla="*/ 806814 h 806814"/>
                    <a:gd name="connsiteX0" fmla="*/ 82 w 1592376"/>
                    <a:gd name="connsiteY0" fmla="*/ 806814 h 806814"/>
                    <a:gd name="connsiteX1" fmla="*/ 0 w 1592376"/>
                    <a:gd name="connsiteY1" fmla="*/ 0 h 806814"/>
                    <a:gd name="connsiteX2" fmla="*/ 1592376 w 1592376"/>
                    <a:gd name="connsiteY2" fmla="*/ 756913 h 806814"/>
                    <a:gd name="connsiteX3" fmla="*/ 82 w 1592376"/>
                    <a:gd name="connsiteY3" fmla="*/ 806814 h 806814"/>
                    <a:gd name="connsiteX0" fmla="*/ 82 w 1646904"/>
                    <a:gd name="connsiteY0" fmla="*/ 806814 h 806814"/>
                    <a:gd name="connsiteX1" fmla="*/ 0 w 1646904"/>
                    <a:gd name="connsiteY1" fmla="*/ 0 h 806814"/>
                    <a:gd name="connsiteX2" fmla="*/ 1646904 w 1646904"/>
                    <a:gd name="connsiteY2" fmla="*/ 782080 h 806814"/>
                    <a:gd name="connsiteX3" fmla="*/ 82 w 1646904"/>
                    <a:gd name="connsiteY3" fmla="*/ 806814 h 806814"/>
                    <a:gd name="connsiteX0" fmla="*/ 82 w 1676266"/>
                    <a:gd name="connsiteY0" fmla="*/ 806814 h 806814"/>
                    <a:gd name="connsiteX1" fmla="*/ 0 w 1676266"/>
                    <a:gd name="connsiteY1" fmla="*/ 0 h 806814"/>
                    <a:gd name="connsiteX2" fmla="*/ 1676266 w 1676266"/>
                    <a:gd name="connsiteY2" fmla="*/ 796761 h 806814"/>
                    <a:gd name="connsiteX3" fmla="*/ 82 w 1676266"/>
                    <a:gd name="connsiteY3" fmla="*/ 806814 h 806814"/>
                    <a:gd name="connsiteX0" fmla="*/ 82 w 1680460"/>
                    <a:gd name="connsiteY0" fmla="*/ 806814 h 806814"/>
                    <a:gd name="connsiteX1" fmla="*/ 0 w 1680460"/>
                    <a:gd name="connsiteY1" fmla="*/ 0 h 806814"/>
                    <a:gd name="connsiteX2" fmla="*/ 1680460 w 1680460"/>
                    <a:gd name="connsiteY2" fmla="*/ 798858 h 806814"/>
                    <a:gd name="connsiteX3" fmla="*/ 82 w 1680460"/>
                    <a:gd name="connsiteY3" fmla="*/ 806814 h 806814"/>
                    <a:gd name="connsiteX0" fmla="*/ 82 w 1682557"/>
                    <a:gd name="connsiteY0" fmla="*/ 806814 h 806814"/>
                    <a:gd name="connsiteX1" fmla="*/ 0 w 1682557"/>
                    <a:gd name="connsiteY1" fmla="*/ 0 h 806814"/>
                    <a:gd name="connsiteX2" fmla="*/ 1682557 w 1682557"/>
                    <a:gd name="connsiteY2" fmla="*/ 800955 h 806814"/>
                    <a:gd name="connsiteX3" fmla="*/ 82 w 1682557"/>
                    <a:gd name="connsiteY3" fmla="*/ 806814 h 806814"/>
                    <a:gd name="connsiteX0" fmla="*/ 82 w 1686752"/>
                    <a:gd name="connsiteY0" fmla="*/ 806814 h 806814"/>
                    <a:gd name="connsiteX1" fmla="*/ 0 w 1686752"/>
                    <a:gd name="connsiteY1" fmla="*/ 0 h 806814"/>
                    <a:gd name="connsiteX2" fmla="*/ 1686752 w 1686752"/>
                    <a:gd name="connsiteY2" fmla="*/ 803053 h 806814"/>
                    <a:gd name="connsiteX3" fmla="*/ 82 w 1686752"/>
                    <a:gd name="connsiteY3" fmla="*/ 806814 h 806814"/>
                    <a:gd name="connsiteX0" fmla="*/ 82 w 1697238"/>
                    <a:gd name="connsiteY0" fmla="*/ 806814 h 807247"/>
                    <a:gd name="connsiteX1" fmla="*/ 0 w 1697238"/>
                    <a:gd name="connsiteY1" fmla="*/ 0 h 807247"/>
                    <a:gd name="connsiteX2" fmla="*/ 1697238 w 1697238"/>
                    <a:gd name="connsiteY2" fmla="*/ 807247 h 807247"/>
                    <a:gd name="connsiteX3" fmla="*/ 82 w 1697238"/>
                    <a:gd name="connsiteY3" fmla="*/ 806814 h 807247"/>
                    <a:gd name="connsiteX0" fmla="*/ 0 w 1701248"/>
                    <a:gd name="connsiteY0" fmla="*/ 817415 h 817415"/>
                    <a:gd name="connsiteX1" fmla="*/ 4010 w 1701248"/>
                    <a:gd name="connsiteY1" fmla="*/ 0 h 817415"/>
                    <a:gd name="connsiteX2" fmla="*/ 1701248 w 1701248"/>
                    <a:gd name="connsiteY2" fmla="*/ 807247 h 817415"/>
                    <a:gd name="connsiteX3" fmla="*/ 0 w 1701248"/>
                    <a:gd name="connsiteY3" fmla="*/ 817415 h 817415"/>
                    <a:gd name="connsiteX0" fmla="*/ 0 w 1705295"/>
                    <a:gd name="connsiteY0" fmla="*/ 808489 h 808489"/>
                    <a:gd name="connsiteX1" fmla="*/ 8057 w 1705295"/>
                    <a:gd name="connsiteY1" fmla="*/ 0 h 808489"/>
                    <a:gd name="connsiteX2" fmla="*/ 1705295 w 1705295"/>
                    <a:gd name="connsiteY2" fmla="*/ 807247 h 808489"/>
                    <a:gd name="connsiteX3" fmla="*/ 0 w 1705295"/>
                    <a:gd name="connsiteY3" fmla="*/ 808489 h 808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05295" h="808489">
                      <a:moveTo>
                        <a:pt x="0" y="808489"/>
                      </a:moveTo>
                      <a:cubicBezTo>
                        <a:pt x="-27" y="540250"/>
                        <a:pt x="8083" y="278725"/>
                        <a:pt x="8057" y="0"/>
                      </a:cubicBezTo>
                      <a:lnTo>
                        <a:pt x="1705295" y="807247"/>
                      </a:lnTo>
                      <a:lnTo>
                        <a:pt x="0" y="808489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0070C0">
                        <a:lumMod val="60000"/>
                        <a:lumOff val="40000"/>
                      </a:srgbClr>
                    </a:gs>
                    <a:gs pos="0">
                      <a:srgbClr val="0070C0">
                        <a:lumMod val="40000"/>
                        <a:lumOff val="60000"/>
                      </a:srgbClr>
                    </a:gs>
                  </a:gsLst>
                  <a:lin ang="5400000" scaled="0"/>
                </a:gradFill>
                <a:ln w="12700" cap="flat" cmpd="sng" algn="ctr">
                  <a:gradFill>
                    <a:gsLst>
                      <a:gs pos="0">
                        <a:srgbClr val="0070C0"/>
                      </a:gs>
                      <a:gs pos="100000">
                        <a:srgbClr val="0070C0">
                          <a:lumMod val="60000"/>
                          <a:lumOff val="40000"/>
                        </a:srgbClr>
                      </a:gs>
                    </a:gsLst>
                    <a:lin ang="5400000" scaled="1"/>
                  </a:gra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Rockwell" panose="02060603020205020403" pitchFamily="18" charset="0"/>
                  </a:endParaRPr>
                </a:p>
              </p:txBody>
            </p:sp>
            <p:sp>
              <p:nvSpPr>
                <p:cNvPr id="169" name="TextBox 168"/>
                <p:cNvSpPr txBox="1"/>
                <p:nvPr/>
              </p:nvSpPr>
              <p:spPr>
                <a:xfrm rot="20340000">
                  <a:off x="3754921" y="4016909"/>
                  <a:ext cx="1131076" cy="3129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0" cap="none" spc="0" normalizeH="0" baseline="0" noProof="0" dirty="0" smtClean="0">
                      <a:ln>
                        <a:noFill/>
                      </a:ln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Standard</a:t>
                  </a:r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1270366" y="1524000"/>
                <a:ext cx="5200274" cy="3530515"/>
                <a:chOff x="1270366" y="1524000"/>
                <a:chExt cx="5200274" cy="3530515"/>
              </a:xfrm>
            </p:grpSpPr>
            <p:sp>
              <p:nvSpPr>
                <p:cNvPr id="180" name="Curved Up Arrow 179"/>
                <p:cNvSpPr/>
                <p:nvPr/>
              </p:nvSpPr>
              <p:spPr>
                <a:xfrm rot="20375948" flipV="1">
                  <a:off x="1679231" y="1524000"/>
                  <a:ext cx="3457857" cy="983053"/>
                </a:xfrm>
                <a:prstGeom prst="curvedUpArrow">
                  <a:avLst>
                    <a:gd name="adj1" fmla="val 36033"/>
                    <a:gd name="adj2" fmla="val 61066"/>
                    <a:gd name="adj3" fmla="val 30216"/>
                  </a:avLst>
                </a:prstGeom>
                <a:solidFill>
                  <a:srgbClr val="0070C0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249FE3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Rockwell" panose="02060603020205020403" pitchFamily="18" charset="0"/>
                  </a:endParaRPr>
                </a:p>
              </p:txBody>
            </p:sp>
            <p:sp>
              <p:nvSpPr>
                <p:cNvPr id="167" name="TextBox 166"/>
                <p:cNvSpPr txBox="1"/>
                <p:nvPr/>
              </p:nvSpPr>
              <p:spPr>
                <a:xfrm rot="20093286">
                  <a:off x="2353763" y="1734097"/>
                  <a:ext cx="173796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Continuous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400" b="1" kern="0" noProof="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</a:t>
                  </a: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mprovement</a:t>
                  </a:r>
                </a:p>
              </p:txBody>
            </p:sp>
            <p:grpSp>
              <p:nvGrpSpPr>
                <p:cNvPr id="5" name="Group 4"/>
                <p:cNvGrpSpPr/>
                <p:nvPr/>
              </p:nvGrpSpPr>
              <p:grpSpPr>
                <a:xfrm>
                  <a:off x="4503206" y="1806483"/>
                  <a:ext cx="1967434" cy="1991568"/>
                  <a:chOff x="4503206" y="1806483"/>
                  <a:chExt cx="1967434" cy="1991568"/>
                </a:xfrm>
              </p:grpSpPr>
              <p:grpSp>
                <p:nvGrpSpPr>
                  <p:cNvPr id="177" name="Group 176"/>
                  <p:cNvGrpSpPr/>
                  <p:nvPr/>
                </p:nvGrpSpPr>
                <p:grpSpPr>
                  <a:xfrm>
                    <a:off x="4503206" y="1806483"/>
                    <a:ext cx="1967434" cy="1991568"/>
                    <a:chOff x="2578489" y="1435489"/>
                    <a:chExt cx="3951021" cy="3951021"/>
                  </a:xfrm>
                </p:grpSpPr>
                <p:grpSp>
                  <p:nvGrpSpPr>
                    <p:cNvPr id="185" name="Group 184"/>
                    <p:cNvGrpSpPr/>
                    <p:nvPr/>
                  </p:nvGrpSpPr>
                  <p:grpSpPr>
                    <a:xfrm>
                      <a:off x="2693094" y="1435489"/>
                      <a:ext cx="3836416" cy="3836416"/>
                      <a:chOff x="2693094" y="1435489"/>
                      <a:chExt cx="3836416" cy="3836416"/>
                    </a:xfrm>
                  </p:grpSpPr>
                  <p:sp>
                    <p:nvSpPr>
                      <p:cNvPr id="195" name="Freeform 194"/>
                      <p:cNvSpPr/>
                      <p:nvPr/>
                    </p:nvSpPr>
                    <p:spPr>
                      <a:xfrm>
                        <a:off x="2904422" y="1646817"/>
                        <a:ext cx="3413760" cy="3413760"/>
                      </a:xfrm>
                      <a:custGeom>
                        <a:avLst/>
                        <a:gdLst>
                          <a:gd name="connsiteX0" fmla="*/ 1706880 w 3413760"/>
                          <a:gd name="connsiteY0" fmla="*/ 0 h 3413760"/>
                          <a:gd name="connsiteX1" fmla="*/ 3413760 w 3413760"/>
                          <a:gd name="connsiteY1" fmla="*/ 1706880 h 3413760"/>
                          <a:gd name="connsiteX2" fmla="*/ 1706880 w 3413760"/>
                          <a:gd name="connsiteY2" fmla="*/ 1706880 h 3413760"/>
                          <a:gd name="connsiteX3" fmla="*/ 1706880 w 3413760"/>
                          <a:gd name="connsiteY3" fmla="*/ 0 h 34137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413760" h="3413760">
                            <a:moveTo>
                              <a:pt x="1706880" y="0"/>
                            </a:moveTo>
                            <a:cubicBezTo>
                              <a:pt x="2649564" y="0"/>
                              <a:pt x="3413760" y="764196"/>
                              <a:pt x="3413760" y="1706880"/>
                            </a:cubicBezTo>
                            <a:lnTo>
                              <a:pt x="1706880" y="1706880"/>
                            </a:lnTo>
                            <a:lnTo>
                              <a:pt x="1706880" y="0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100000">
                            <a:srgbClr val="0070C0">
                              <a:lumMod val="60000"/>
                              <a:lumOff val="40000"/>
                            </a:srgbClr>
                          </a:gs>
                          <a:gs pos="0">
                            <a:srgbClr val="0070C0"/>
                          </a:gs>
                        </a:gsLst>
                        <a:lin ang="8400000" scaled="0"/>
                        <a:tileRect/>
                      </a:gra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spcFirstLastPara="0" vert="horz" wrap="square" lIns="1862938" tIns="758343" rIns="392582" bIns="1822297" numCol="1" spcCol="1270" anchor="ctr" anchorCtr="0">
                        <a:noAutofit/>
                      </a:bodyPr>
                      <a:lstStyle/>
                      <a:p>
                        <a:pPr marL="0" marR="0" lvl="0" indent="0" algn="ctr" defTabSz="1778000" eaLnBrk="1" fontAlgn="auto" latinLnBrk="0" hangingPunct="1">
                          <a:lnSpc>
                            <a:spcPct val="90000"/>
                          </a:lnSpc>
                          <a:spcBef>
                            <a:spcPct val="0"/>
                          </a:spcBef>
                          <a:spcAft>
                            <a:spcPct val="350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40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Rockwell" panose="02060603020205020403" pitchFamily="18" charset="0"/>
                        </a:endParaRPr>
                      </a:p>
                    </p:txBody>
                  </p:sp>
                  <p:sp>
                    <p:nvSpPr>
                      <p:cNvPr id="196" name="Circular Arrow 195"/>
                      <p:cNvSpPr/>
                      <p:nvPr/>
                    </p:nvSpPr>
                    <p:spPr>
                      <a:xfrm>
                        <a:off x="2693094" y="1435489"/>
                        <a:ext cx="3836416" cy="3836416"/>
                      </a:xfrm>
                      <a:prstGeom prst="circularArrow">
                        <a:avLst>
                          <a:gd name="adj1" fmla="val 5085"/>
                          <a:gd name="adj2" fmla="val 327528"/>
                          <a:gd name="adj3" fmla="val 21272472"/>
                          <a:gd name="adj4" fmla="val 16200000"/>
                          <a:gd name="adj5" fmla="val 5932"/>
                        </a:avLst>
                      </a:prstGeom>
                      <a:gradFill>
                        <a:gsLst>
                          <a:gs pos="100000">
                            <a:srgbClr val="0070C0">
                              <a:lumMod val="40000"/>
                              <a:lumOff val="60000"/>
                            </a:srgbClr>
                          </a:gs>
                          <a:gs pos="0">
                            <a:srgbClr val="0070C0">
                              <a:lumMod val="20000"/>
                              <a:lumOff val="80000"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</p:sp>
                </p:grpSp>
                <p:grpSp>
                  <p:nvGrpSpPr>
                    <p:cNvPr id="186" name="Group 185"/>
                    <p:cNvGrpSpPr/>
                    <p:nvPr/>
                  </p:nvGrpSpPr>
                  <p:grpSpPr>
                    <a:xfrm>
                      <a:off x="2693094" y="1550094"/>
                      <a:ext cx="3836416" cy="3836416"/>
                      <a:chOff x="2693094" y="1550094"/>
                      <a:chExt cx="3836416" cy="3836416"/>
                    </a:xfrm>
                  </p:grpSpPr>
                  <p:sp>
                    <p:nvSpPr>
                      <p:cNvPr id="193" name="Freeform 192"/>
                      <p:cNvSpPr/>
                      <p:nvPr/>
                    </p:nvSpPr>
                    <p:spPr>
                      <a:xfrm>
                        <a:off x="2904422" y="1761422"/>
                        <a:ext cx="3413760" cy="3413760"/>
                      </a:xfrm>
                      <a:custGeom>
                        <a:avLst/>
                        <a:gdLst>
                          <a:gd name="connsiteX0" fmla="*/ 3413760 w 3413760"/>
                          <a:gd name="connsiteY0" fmla="*/ 1706880 h 3413760"/>
                          <a:gd name="connsiteX1" fmla="*/ 1706880 w 3413760"/>
                          <a:gd name="connsiteY1" fmla="*/ 3413760 h 3413760"/>
                          <a:gd name="connsiteX2" fmla="*/ 1706880 w 3413760"/>
                          <a:gd name="connsiteY2" fmla="*/ 1706880 h 3413760"/>
                          <a:gd name="connsiteX3" fmla="*/ 3413760 w 3413760"/>
                          <a:gd name="connsiteY3" fmla="*/ 1706880 h 34137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413760" h="3413760">
                            <a:moveTo>
                              <a:pt x="3413760" y="1706880"/>
                            </a:moveTo>
                            <a:cubicBezTo>
                              <a:pt x="3413760" y="2649564"/>
                              <a:pt x="2649564" y="3413760"/>
                              <a:pt x="1706880" y="3413760"/>
                            </a:cubicBezTo>
                            <a:lnTo>
                              <a:pt x="1706880" y="1706880"/>
                            </a:lnTo>
                            <a:lnTo>
                              <a:pt x="3413760" y="1706880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100000">
                            <a:srgbClr val="0070C0">
                              <a:lumMod val="60000"/>
                              <a:lumOff val="40000"/>
                            </a:srgbClr>
                          </a:gs>
                          <a:gs pos="0">
                            <a:srgbClr val="0070C0"/>
                          </a:gs>
                        </a:gsLst>
                        <a:lin ang="13800000" scaled="0"/>
                        <a:tileRect/>
                      </a:gra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spcFirstLastPara="0" vert="horz" wrap="square" lIns="1883258" tIns="1842618" rIns="412902" bIns="778662" numCol="1" spcCol="1270" anchor="ctr" anchorCtr="0">
                        <a:noAutofit/>
                      </a:bodyPr>
                      <a:lstStyle/>
                      <a:p>
                        <a:pPr marL="0" marR="0" lvl="0" indent="0" algn="ctr" defTabSz="2489200" eaLnBrk="1" fontAlgn="auto" latinLnBrk="0" hangingPunct="1">
                          <a:lnSpc>
                            <a:spcPct val="90000"/>
                          </a:lnSpc>
                          <a:spcBef>
                            <a:spcPct val="0"/>
                          </a:spcBef>
                          <a:spcAft>
                            <a:spcPct val="350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5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Rockwell" panose="02060603020205020403" pitchFamily="18" charset="0"/>
                        </a:endParaRPr>
                      </a:p>
                    </p:txBody>
                  </p:sp>
                  <p:sp>
                    <p:nvSpPr>
                      <p:cNvPr id="194" name="Circular Arrow 193"/>
                      <p:cNvSpPr/>
                      <p:nvPr/>
                    </p:nvSpPr>
                    <p:spPr>
                      <a:xfrm>
                        <a:off x="2693094" y="1550094"/>
                        <a:ext cx="3836416" cy="3836416"/>
                      </a:xfrm>
                      <a:prstGeom prst="circularArrow">
                        <a:avLst>
                          <a:gd name="adj1" fmla="val 5085"/>
                          <a:gd name="adj2" fmla="val 327528"/>
                          <a:gd name="adj3" fmla="val 5072472"/>
                          <a:gd name="adj4" fmla="val 0"/>
                          <a:gd name="adj5" fmla="val 5932"/>
                        </a:avLst>
                      </a:prstGeom>
                      <a:gradFill>
                        <a:gsLst>
                          <a:gs pos="100000">
                            <a:srgbClr val="0070C0">
                              <a:lumMod val="40000"/>
                              <a:lumOff val="60000"/>
                            </a:srgbClr>
                          </a:gs>
                          <a:gs pos="0">
                            <a:srgbClr val="0070C0">
                              <a:lumMod val="20000"/>
                              <a:lumOff val="80000"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</p:sp>
                </p:grpSp>
                <p:grpSp>
                  <p:nvGrpSpPr>
                    <p:cNvPr id="187" name="Group 186"/>
                    <p:cNvGrpSpPr/>
                    <p:nvPr/>
                  </p:nvGrpSpPr>
                  <p:grpSpPr>
                    <a:xfrm>
                      <a:off x="2578489" y="1550094"/>
                      <a:ext cx="3836416" cy="3836416"/>
                      <a:chOff x="2578489" y="1550094"/>
                      <a:chExt cx="3836416" cy="3836416"/>
                    </a:xfrm>
                  </p:grpSpPr>
                  <p:sp>
                    <p:nvSpPr>
                      <p:cNvPr id="191" name="Freeform 190"/>
                      <p:cNvSpPr/>
                      <p:nvPr/>
                    </p:nvSpPr>
                    <p:spPr>
                      <a:xfrm>
                        <a:off x="2789817" y="1761422"/>
                        <a:ext cx="3413760" cy="3413760"/>
                      </a:xfrm>
                      <a:custGeom>
                        <a:avLst/>
                        <a:gdLst>
                          <a:gd name="connsiteX0" fmla="*/ 1706880 w 3413760"/>
                          <a:gd name="connsiteY0" fmla="*/ 3413760 h 3413760"/>
                          <a:gd name="connsiteX1" fmla="*/ 0 w 3413760"/>
                          <a:gd name="connsiteY1" fmla="*/ 1706880 h 3413760"/>
                          <a:gd name="connsiteX2" fmla="*/ 1706880 w 3413760"/>
                          <a:gd name="connsiteY2" fmla="*/ 1706880 h 3413760"/>
                          <a:gd name="connsiteX3" fmla="*/ 1706880 w 3413760"/>
                          <a:gd name="connsiteY3" fmla="*/ 3413760 h 34137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413760" h="3413760">
                            <a:moveTo>
                              <a:pt x="1706880" y="3413760"/>
                            </a:moveTo>
                            <a:cubicBezTo>
                              <a:pt x="764196" y="3413760"/>
                              <a:pt x="0" y="2649564"/>
                              <a:pt x="0" y="1706880"/>
                            </a:cubicBezTo>
                            <a:lnTo>
                              <a:pt x="1706880" y="1706880"/>
                            </a:lnTo>
                            <a:lnTo>
                              <a:pt x="1706880" y="3413760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100000">
                            <a:srgbClr val="0070C0">
                              <a:lumMod val="60000"/>
                              <a:lumOff val="40000"/>
                            </a:srgbClr>
                          </a:gs>
                          <a:gs pos="0">
                            <a:srgbClr val="0070C0"/>
                          </a:gs>
                        </a:gsLst>
                        <a:lin ang="18000000" scaled="0"/>
                        <a:tileRect/>
                      </a:gra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spcFirstLastPara="0" vert="horz" wrap="square" lIns="392583" tIns="1822298" rIns="1862937" bIns="758342" numCol="1" spcCol="1270" anchor="ctr" anchorCtr="0">
                        <a:noAutofit/>
                      </a:bodyPr>
                      <a:lstStyle/>
                      <a:p>
                        <a:pPr marL="0" marR="0" lvl="0" indent="0" algn="ctr" defTabSz="1778000" eaLnBrk="1" fontAlgn="auto" latinLnBrk="0" hangingPunct="1">
                          <a:lnSpc>
                            <a:spcPct val="90000"/>
                          </a:lnSpc>
                          <a:spcBef>
                            <a:spcPct val="0"/>
                          </a:spcBef>
                          <a:spcAft>
                            <a:spcPct val="350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40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Rockwell" panose="02060603020205020403" pitchFamily="18" charset="0"/>
                        </a:endParaRPr>
                      </a:p>
                    </p:txBody>
                  </p:sp>
                  <p:sp>
                    <p:nvSpPr>
                      <p:cNvPr id="192" name="Circular Arrow 191"/>
                      <p:cNvSpPr/>
                      <p:nvPr/>
                    </p:nvSpPr>
                    <p:spPr>
                      <a:xfrm>
                        <a:off x="2578489" y="1550094"/>
                        <a:ext cx="3836416" cy="3836416"/>
                      </a:xfrm>
                      <a:prstGeom prst="circularArrow">
                        <a:avLst>
                          <a:gd name="adj1" fmla="val 5085"/>
                          <a:gd name="adj2" fmla="val 327528"/>
                          <a:gd name="adj3" fmla="val 10472472"/>
                          <a:gd name="adj4" fmla="val 5400000"/>
                          <a:gd name="adj5" fmla="val 5932"/>
                        </a:avLst>
                      </a:prstGeom>
                      <a:gradFill>
                        <a:gsLst>
                          <a:gs pos="0">
                            <a:srgbClr val="0070C0">
                              <a:lumMod val="40000"/>
                              <a:lumOff val="60000"/>
                            </a:srgbClr>
                          </a:gs>
                          <a:gs pos="100000">
                            <a:srgbClr val="0070C0">
                              <a:lumMod val="20000"/>
                              <a:lumOff val="80000"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</p:sp>
                </p:grpSp>
                <p:grpSp>
                  <p:nvGrpSpPr>
                    <p:cNvPr id="188" name="Group 187"/>
                    <p:cNvGrpSpPr/>
                    <p:nvPr/>
                  </p:nvGrpSpPr>
                  <p:grpSpPr>
                    <a:xfrm>
                      <a:off x="2578489" y="1435489"/>
                      <a:ext cx="3836416" cy="3836416"/>
                      <a:chOff x="2578489" y="1435489"/>
                      <a:chExt cx="3836416" cy="3836416"/>
                    </a:xfrm>
                  </p:grpSpPr>
                  <p:sp>
                    <p:nvSpPr>
                      <p:cNvPr id="189" name="Freeform 188"/>
                      <p:cNvSpPr/>
                      <p:nvPr/>
                    </p:nvSpPr>
                    <p:spPr>
                      <a:xfrm>
                        <a:off x="2789817" y="1646817"/>
                        <a:ext cx="3413760" cy="3413760"/>
                      </a:xfrm>
                      <a:custGeom>
                        <a:avLst/>
                        <a:gdLst>
                          <a:gd name="connsiteX0" fmla="*/ 0 w 3413760"/>
                          <a:gd name="connsiteY0" fmla="*/ 1706880 h 3413760"/>
                          <a:gd name="connsiteX1" fmla="*/ 1706880 w 3413760"/>
                          <a:gd name="connsiteY1" fmla="*/ 0 h 3413760"/>
                          <a:gd name="connsiteX2" fmla="*/ 1706880 w 3413760"/>
                          <a:gd name="connsiteY2" fmla="*/ 1706880 h 3413760"/>
                          <a:gd name="connsiteX3" fmla="*/ 0 w 3413760"/>
                          <a:gd name="connsiteY3" fmla="*/ 1706880 h 34137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413760" h="3413760">
                            <a:moveTo>
                              <a:pt x="0" y="1706880"/>
                            </a:moveTo>
                            <a:cubicBezTo>
                              <a:pt x="0" y="764196"/>
                              <a:pt x="764196" y="0"/>
                              <a:pt x="1706880" y="0"/>
                            </a:cubicBezTo>
                            <a:lnTo>
                              <a:pt x="1706880" y="1706880"/>
                            </a:lnTo>
                            <a:lnTo>
                              <a:pt x="0" y="1706880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100000">
                            <a:srgbClr val="0070C0">
                              <a:lumMod val="60000"/>
                              <a:lumOff val="40000"/>
                            </a:srgbClr>
                          </a:gs>
                          <a:gs pos="0">
                            <a:srgbClr val="0070C0"/>
                          </a:gs>
                        </a:gsLst>
                        <a:lin ang="3000000" scaled="0"/>
                        <a:tileRect/>
                      </a:gra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spcFirstLastPara="0" vert="horz" wrap="square" lIns="392583" tIns="758343" rIns="1862937" bIns="1822297" numCol="1" spcCol="1270" anchor="ctr" anchorCtr="0">
                        <a:noAutofit/>
                      </a:bodyPr>
                      <a:lstStyle/>
                      <a:p>
                        <a:pPr marL="0" marR="0" lvl="0" indent="0" algn="ctr" defTabSz="1778000" eaLnBrk="1" fontAlgn="auto" latinLnBrk="0" hangingPunct="1">
                          <a:lnSpc>
                            <a:spcPct val="90000"/>
                          </a:lnSpc>
                          <a:spcBef>
                            <a:spcPct val="0"/>
                          </a:spcBef>
                          <a:spcAft>
                            <a:spcPct val="350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4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Rockwell" panose="02060603020205020403" pitchFamily="18" charset="0"/>
                        </a:endParaRPr>
                      </a:p>
                    </p:txBody>
                  </p:sp>
                  <p:sp>
                    <p:nvSpPr>
                      <p:cNvPr id="190" name="Circular Arrow 189"/>
                      <p:cNvSpPr/>
                      <p:nvPr/>
                    </p:nvSpPr>
                    <p:spPr>
                      <a:xfrm>
                        <a:off x="2578489" y="1435489"/>
                        <a:ext cx="3836416" cy="3836416"/>
                      </a:xfrm>
                      <a:prstGeom prst="circularArrow">
                        <a:avLst>
                          <a:gd name="adj1" fmla="val 5085"/>
                          <a:gd name="adj2" fmla="val 327528"/>
                          <a:gd name="adj3" fmla="val 15872472"/>
                          <a:gd name="adj4" fmla="val 10800000"/>
                          <a:gd name="adj5" fmla="val 5932"/>
                        </a:avLst>
                      </a:prstGeom>
                      <a:gradFill>
                        <a:gsLst>
                          <a:gs pos="0">
                            <a:srgbClr val="0070C0">
                              <a:lumMod val="40000"/>
                              <a:lumOff val="60000"/>
                            </a:srgbClr>
                          </a:gs>
                          <a:gs pos="100000">
                            <a:srgbClr val="0070C0">
                              <a:lumMod val="20000"/>
                              <a:lumOff val="80000"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</p:sp>
                </p:grpSp>
              </p:grpSp>
              <p:sp>
                <p:nvSpPr>
                  <p:cNvPr id="172" name="TextBox 171"/>
                  <p:cNvSpPr txBox="1"/>
                  <p:nvPr/>
                </p:nvSpPr>
                <p:spPr>
                  <a:xfrm>
                    <a:off x="4725318" y="2262627"/>
                    <a:ext cx="789983" cy="3129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1" i="0" u="none" strike="noStrike" kern="0" cap="none" spc="0" normalizeH="0" baseline="0" noProof="0" dirty="0" smtClean="0">
                        <a:ln>
                          <a:noFill/>
                        </a:ln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Act</a:t>
                    </a:r>
                  </a:p>
                </p:txBody>
              </p:sp>
              <p:sp>
                <p:nvSpPr>
                  <p:cNvPr id="173" name="TextBox 172"/>
                  <p:cNvSpPr txBox="1"/>
                  <p:nvPr/>
                </p:nvSpPr>
                <p:spPr>
                  <a:xfrm>
                    <a:off x="5418602" y="2262627"/>
                    <a:ext cx="868981" cy="3129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1" i="0" u="none" strike="noStrike" kern="0" cap="none" spc="0" normalizeH="0" baseline="0" noProof="0" dirty="0" smtClean="0">
                        <a:ln>
                          <a:noFill/>
                        </a:ln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Plan</a:t>
                    </a:r>
                  </a:p>
                </p:txBody>
              </p:sp>
              <p:sp>
                <p:nvSpPr>
                  <p:cNvPr id="174" name="TextBox 173"/>
                  <p:cNvSpPr txBox="1"/>
                  <p:nvPr/>
                </p:nvSpPr>
                <p:spPr>
                  <a:xfrm>
                    <a:off x="4648750" y="2986640"/>
                    <a:ext cx="868981" cy="3129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1" i="0" u="none" strike="noStrike" kern="0" cap="none" spc="0" normalizeH="0" baseline="0" noProof="0" dirty="0" smtClean="0">
                        <a:ln>
                          <a:noFill/>
                        </a:ln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Do</a:t>
                    </a:r>
                  </a:p>
                </p:txBody>
              </p:sp>
              <p:sp>
                <p:nvSpPr>
                  <p:cNvPr id="175" name="TextBox 174"/>
                  <p:cNvSpPr txBox="1"/>
                  <p:nvPr/>
                </p:nvSpPr>
                <p:spPr>
                  <a:xfrm>
                    <a:off x="5430957" y="2986640"/>
                    <a:ext cx="868981" cy="3129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600" b="1" i="0" u="none" strike="noStrike" kern="0" cap="none" spc="0" normalizeH="0" baseline="0" noProof="0" dirty="0" smtClean="0">
                        <a:ln>
                          <a:noFill/>
                        </a:ln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Check</a:t>
                    </a:r>
                  </a:p>
                </p:txBody>
              </p:sp>
            </p:grpSp>
            <p:grpSp>
              <p:nvGrpSpPr>
                <p:cNvPr id="4" name="Group 3"/>
                <p:cNvGrpSpPr/>
                <p:nvPr/>
              </p:nvGrpSpPr>
              <p:grpSpPr>
                <a:xfrm>
                  <a:off x="1270366" y="3062947"/>
                  <a:ext cx="1967434" cy="1991568"/>
                  <a:chOff x="1270366" y="3062947"/>
                  <a:chExt cx="1967434" cy="1991568"/>
                </a:xfrm>
              </p:grpSpPr>
              <p:grpSp>
                <p:nvGrpSpPr>
                  <p:cNvPr id="176" name="Group 175"/>
                  <p:cNvGrpSpPr/>
                  <p:nvPr/>
                </p:nvGrpSpPr>
                <p:grpSpPr>
                  <a:xfrm>
                    <a:off x="1270366" y="3062947"/>
                    <a:ext cx="1967434" cy="1991568"/>
                    <a:chOff x="2578489" y="1435489"/>
                    <a:chExt cx="3951021" cy="3951021"/>
                  </a:xfrm>
                </p:grpSpPr>
                <p:grpSp>
                  <p:nvGrpSpPr>
                    <p:cNvPr id="197" name="Group 196"/>
                    <p:cNvGrpSpPr/>
                    <p:nvPr/>
                  </p:nvGrpSpPr>
                  <p:grpSpPr>
                    <a:xfrm>
                      <a:off x="2693094" y="1435489"/>
                      <a:ext cx="3836416" cy="3836416"/>
                      <a:chOff x="2693094" y="1435489"/>
                      <a:chExt cx="3836416" cy="3836416"/>
                    </a:xfrm>
                  </p:grpSpPr>
                  <p:sp>
                    <p:nvSpPr>
                      <p:cNvPr id="207" name="Freeform 206"/>
                      <p:cNvSpPr/>
                      <p:nvPr/>
                    </p:nvSpPr>
                    <p:spPr>
                      <a:xfrm>
                        <a:off x="2904422" y="1646817"/>
                        <a:ext cx="3413760" cy="3413760"/>
                      </a:xfrm>
                      <a:custGeom>
                        <a:avLst/>
                        <a:gdLst>
                          <a:gd name="connsiteX0" fmla="*/ 1706880 w 3413760"/>
                          <a:gd name="connsiteY0" fmla="*/ 0 h 3413760"/>
                          <a:gd name="connsiteX1" fmla="*/ 3413760 w 3413760"/>
                          <a:gd name="connsiteY1" fmla="*/ 1706880 h 3413760"/>
                          <a:gd name="connsiteX2" fmla="*/ 1706880 w 3413760"/>
                          <a:gd name="connsiteY2" fmla="*/ 1706880 h 3413760"/>
                          <a:gd name="connsiteX3" fmla="*/ 1706880 w 3413760"/>
                          <a:gd name="connsiteY3" fmla="*/ 0 h 34137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413760" h="3413760">
                            <a:moveTo>
                              <a:pt x="1706880" y="0"/>
                            </a:moveTo>
                            <a:cubicBezTo>
                              <a:pt x="2649564" y="0"/>
                              <a:pt x="3413760" y="764196"/>
                              <a:pt x="3413760" y="1706880"/>
                            </a:cubicBezTo>
                            <a:lnTo>
                              <a:pt x="1706880" y="1706880"/>
                            </a:lnTo>
                            <a:lnTo>
                              <a:pt x="1706880" y="0"/>
                            </a:lnTo>
                            <a:close/>
                          </a:path>
                        </a:pathLst>
                      </a:custGeom>
                      <a:gradFill>
                        <a:gsLst>
                          <a:gs pos="100000">
                            <a:srgbClr val="0070C0">
                              <a:lumMod val="60000"/>
                              <a:lumOff val="40000"/>
                            </a:srgbClr>
                          </a:gs>
                          <a:gs pos="0">
                            <a:srgbClr val="0070C0"/>
                          </a:gs>
                        </a:gsLst>
                        <a:lin ang="8400000" scaled="0"/>
                      </a:gra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spcFirstLastPara="0" vert="horz" wrap="square" lIns="1862938" tIns="758343" rIns="392582" bIns="1822297" numCol="1" spcCol="1270" anchor="ctr" anchorCtr="0">
                        <a:noAutofit/>
                      </a:bodyPr>
                      <a:lstStyle/>
                      <a:p>
                        <a:pPr marL="0" marR="0" lvl="0" indent="0" algn="ctr" defTabSz="1778000" eaLnBrk="1" fontAlgn="auto" latinLnBrk="0" hangingPunct="1">
                          <a:lnSpc>
                            <a:spcPct val="90000"/>
                          </a:lnSpc>
                          <a:spcBef>
                            <a:spcPct val="0"/>
                          </a:spcBef>
                          <a:spcAft>
                            <a:spcPct val="350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40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Rockwell" panose="02060603020205020403" pitchFamily="18" charset="0"/>
                        </a:endParaRPr>
                      </a:p>
                    </p:txBody>
                  </p:sp>
                  <p:sp>
                    <p:nvSpPr>
                      <p:cNvPr id="208" name="Circular Arrow 207"/>
                      <p:cNvSpPr/>
                      <p:nvPr/>
                    </p:nvSpPr>
                    <p:spPr>
                      <a:xfrm>
                        <a:off x="2693094" y="1435489"/>
                        <a:ext cx="3836416" cy="3836416"/>
                      </a:xfrm>
                      <a:prstGeom prst="circularArrow">
                        <a:avLst>
                          <a:gd name="adj1" fmla="val 5085"/>
                          <a:gd name="adj2" fmla="val 327528"/>
                          <a:gd name="adj3" fmla="val 21272472"/>
                          <a:gd name="adj4" fmla="val 16200000"/>
                          <a:gd name="adj5" fmla="val 5932"/>
                        </a:avLst>
                      </a:prstGeom>
                      <a:gradFill>
                        <a:gsLst>
                          <a:gs pos="100000">
                            <a:srgbClr val="0070C0">
                              <a:lumMod val="40000"/>
                              <a:lumOff val="60000"/>
                            </a:srgbClr>
                          </a:gs>
                          <a:gs pos="0">
                            <a:srgbClr val="0070C0">
                              <a:lumMod val="20000"/>
                              <a:lumOff val="80000"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</p:sp>
                </p:grpSp>
                <p:grpSp>
                  <p:nvGrpSpPr>
                    <p:cNvPr id="198" name="Group 197"/>
                    <p:cNvGrpSpPr/>
                    <p:nvPr/>
                  </p:nvGrpSpPr>
                  <p:grpSpPr>
                    <a:xfrm>
                      <a:off x="2693094" y="1550094"/>
                      <a:ext cx="3836416" cy="3836416"/>
                      <a:chOff x="2693094" y="1550094"/>
                      <a:chExt cx="3836416" cy="3836416"/>
                    </a:xfrm>
                  </p:grpSpPr>
                  <p:sp>
                    <p:nvSpPr>
                      <p:cNvPr id="205" name="Freeform 204"/>
                      <p:cNvSpPr/>
                      <p:nvPr/>
                    </p:nvSpPr>
                    <p:spPr>
                      <a:xfrm>
                        <a:off x="2904422" y="1761422"/>
                        <a:ext cx="3413760" cy="3413760"/>
                      </a:xfrm>
                      <a:custGeom>
                        <a:avLst/>
                        <a:gdLst>
                          <a:gd name="connsiteX0" fmla="*/ 3413760 w 3413760"/>
                          <a:gd name="connsiteY0" fmla="*/ 1706880 h 3413760"/>
                          <a:gd name="connsiteX1" fmla="*/ 1706880 w 3413760"/>
                          <a:gd name="connsiteY1" fmla="*/ 3413760 h 3413760"/>
                          <a:gd name="connsiteX2" fmla="*/ 1706880 w 3413760"/>
                          <a:gd name="connsiteY2" fmla="*/ 1706880 h 3413760"/>
                          <a:gd name="connsiteX3" fmla="*/ 3413760 w 3413760"/>
                          <a:gd name="connsiteY3" fmla="*/ 1706880 h 34137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413760" h="3413760">
                            <a:moveTo>
                              <a:pt x="3413760" y="1706880"/>
                            </a:moveTo>
                            <a:cubicBezTo>
                              <a:pt x="3413760" y="2649564"/>
                              <a:pt x="2649564" y="3413760"/>
                              <a:pt x="1706880" y="3413760"/>
                            </a:cubicBezTo>
                            <a:lnTo>
                              <a:pt x="1706880" y="1706880"/>
                            </a:lnTo>
                            <a:lnTo>
                              <a:pt x="3413760" y="1706880"/>
                            </a:lnTo>
                            <a:close/>
                          </a:path>
                        </a:pathLst>
                      </a:custGeom>
                      <a:gradFill>
                        <a:gsLst>
                          <a:gs pos="100000">
                            <a:srgbClr val="0070C0">
                              <a:lumMod val="60000"/>
                              <a:lumOff val="40000"/>
                            </a:srgbClr>
                          </a:gs>
                          <a:gs pos="0">
                            <a:srgbClr val="0070C0"/>
                          </a:gs>
                        </a:gsLst>
                        <a:lin ang="13800000" scaled="0"/>
                      </a:gra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spcFirstLastPara="0" vert="horz" wrap="square" lIns="1883258" tIns="1842618" rIns="412902" bIns="778662" numCol="1" spcCol="1270" anchor="ctr" anchorCtr="0">
                        <a:noAutofit/>
                      </a:bodyPr>
                      <a:lstStyle/>
                      <a:p>
                        <a:pPr marL="0" marR="0" lvl="0" indent="0" algn="ctr" defTabSz="2489200" eaLnBrk="1" fontAlgn="auto" latinLnBrk="0" hangingPunct="1">
                          <a:lnSpc>
                            <a:spcPct val="90000"/>
                          </a:lnSpc>
                          <a:spcBef>
                            <a:spcPct val="0"/>
                          </a:spcBef>
                          <a:spcAft>
                            <a:spcPct val="350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56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Rockwell" panose="02060603020205020403" pitchFamily="18" charset="0"/>
                        </a:endParaRPr>
                      </a:p>
                    </p:txBody>
                  </p:sp>
                  <p:sp>
                    <p:nvSpPr>
                      <p:cNvPr id="206" name="Circular Arrow 205"/>
                      <p:cNvSpPr/>
                      <p:nvPr/>
                    </p:nvSpPr>
                    <p:spPr>
                      <a:xfrm>
                        <a:off x="2693094" y="1550094"/>
                        <a:ext cx="3836416" cy="3836416"/>
                      </a:xfrm>
                      <a:prstGeom prst="circularArrow">
                        <a:avLst>
                          <a:gd name="adj1" fmla="val 5085"/>
                          <a:gd name="adj2" fmla="val 327528"/>
                          <a:gd name="adj3" fmla="val 5072472"/>
                          <a:gd name="adj4" fmla="val 0"/>
                          <a:gd name="adj5" fmla="val 5932"/>
                        </a:avLst>
                      </a:prstGeom>
                      <a:gradFill>
                        <a:gsLst>
                          <a:gs pos="100000">
                            <a:srgbClr val="0070C0">
                              <a:lumMod val="40000"/>
                              <a:lumOff val="60000"/>
                            </a:srgbClr>
                          </a:gs>
                          <a:gs pos="0">
                            <a:srgbClr val="0070C0">
                              <a:lumMod val="20000"/>
                              <a:lumOff val="80000"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</p:sp>
                </p:grpSp>
                <p:grpSp>
                  <p:nvGrpSpPr>
                    <p:cNvPr id="199" name="Group 198"/>
                    <p:cNvGrpSpPr/>
                    <p:nvPr/>
                  </p:nvGrpSpPr>
                  <p:grpSpPr>
                    <a:xfrm>
                      <a:off x="2578489" y="1550094"/>
                      <a:ext cx="3836416" cy="3836416"/>
                      <a:chOff x="2578489" y="1550094"/>
                      <a:chExt cx="3836416" cy="3836416"/>
                    </a:xfrm>
                  </p:grpSpPr>
                  <p:sp>
                    <p:nvSpPr>
                      <p:cNvPr id="203" name="Freeform 202"/>
                      <p:cNvSpPr/>
                      <p:nvPr/>
                    </p:nvSpPr>
                    <p:spPr>
                      <a:xfrm>
                        <a:off x="2789817" y="1761422"/>
                        <a:ext cx="3413760" cy="3413760"/>
                      </a:xfrm>
                      <a:custGeom>
                        <a:avLst/>
                        <a:gdLst>
                          <a:gd name="connsiteX0" fmla="*/ 1706880 w 3413760"/>
                          <a:gd name="connsiteY0" fmla="*/ 3413760 h 3413760"/>
                          <a:gd name="connsiteX1" fmla="*/ 0 w 3413760"/>
                          <a:gd name="connsiteY1" fmla="*/ 1706880 h 3413760"/>
                          <a:gd name="connsiteX2" fmla="*/ 1706880 w 3413760"/>
                          <a:gd name="connsiteY2" fmla="*/ 1706880 h 3413760"/>
                          <a:gd name="connsiteX3" fmla="*/ 1706880 w 3413760"/>
                          <a:gd name="connsiteY3" fmla="*/ 3413760 h 34137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413760" h="3413760">
                            <a:moveTo>
                              <a:pt x="1706880" y="3413760"/>
                            </a:moveTo>
                            <a:cubicBezTo>
                              <a:pt x="764196" y="3413760"/>
                              <a:pt x="0" y="2649564"/>
                              <a:pt x="0" y="1706880"/>
                            </a:cubicBezTo>
                            <a:lnTo>
                              <a:pt x="1706880" y="1706880"/>
                            </a:lnTo>
                            <a:lnTo>
                              <a:pt x="1706880" y="3413760"/>
                            </a:lnTo>
                            <a:close/>
                          </a:path>
                        </a:pathLst>
                      </a:custGeom>
                      <a:gradFill>
                        <a:gsLst>
                          <a:gs pos="100000">
                            <a:srgbClr val="0070C0">
                              <a:lumMod val="60000"/>
                              <a:lumOff val="40000"/>
                            </a:srgbClr>
                          </a:gs>
                          <a:gs pos="0">
                            <a:srgbClr val="0070C0"/>
                          </a:gs>
                        </a:gsLst>
                        <a:lin ang="18000000" scaled="0"/>
                      </a:gra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spcFirstLastPara="0" vert="horz" wrap="square" lIns="392583" tIns="1822298" rIns="1862937" bIns="758342" numCol="1" spcCol="1270" anchor="ctr" anchorCtr="0">
                        <a:noAutofit/>
                      </a:bodyPr>
                      <a:lstStyle/>
                      <a:p>
                        <a:pPr marL="0" marR="0" lvl="0" indent="0" algn="ctr" defTabSz="1778000" eaLnBrk="1" fontAlgn="auto" latinLnBrk="0" hangingPunct="1">
                          <a:lnSpc>
                            <a:spcPct val="90000"/>
                          </a:lnSpc>
                          <a:spcBef>
                            <a:spcPct val="0"/>
                          </a:spcBef>
                          <a:spcAft>
                            <a:spcPct val="350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40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Rockwell" panose="02060603020205020403" pitchFamily="18" charset="0"/>
                        </a:endParaRPr>
                      </a:p>
                    </p:txBody>
                  </p:sp>
                  <p:sp>
                    <p:nvSpPr>
                      <p:cNvPr id="204" name="Circular Arrow 203"/>
                      <p:cNvSpPr/>
                      <p:nvPr/>
                    </p:nvSpPr>
                    <p:spPr>
                      <a:xfrm>
                        <a:off x="2578489" y="1550094"/>
                        <a:ext cx="3836416" cy="3836416"/>
                      </a:xfrm>
                      <a:prstGeom prst="circularArrow">
                        <a:avLst>
                          <a:gd name="adj1" fmla="val 5085"/>
                          <a:gd name="adj2" fmla="val 327528"/>
                          <a:gd name="adj3" fmla="val 10472472"/>
                          <a:gd name="adj4" fmla="val 5400000"/>
                          <a:gd name="adj5" fmla="val 5932"/>
                        </a:avLst>
                      </a:prstGeom>
                      <a:gradFill>
                        <a:gsLst>
                          <a:gs pos="0">
                            <a:srgbClr val="0070C0">
                              <a:lumMod val="40000"/>
                              <a:lumOff val="60000"/>
                            </a:srgbClr>
                          </a:gs>
                          <a:gs pos="100000">
                            <a:srgbClr val="0070C0">
                              <a:lumMod val="20000"/>
                              <a:lumOff val="80000"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</p:sp>
                </p:grpSp>
                <p:grpSp>
                  <p:nvGrpSpPr>
                    <p:cNvPr id="200" name="Group 199"/>
                    <p:cNvGrpSpPr/>
                    <p:nvPr/>
                  </p:nvGrpSpPr>
                  <p:grpSpPr>
                    <a:xfrm>
                      <a:off x="2578489" y="1435489"/>
                      <a:ext cx="3836416" cy="3836416"/>
                      <a:chOff x="2578489" y="1435489"/>
                      <a:chExt cx="3836416" cy="3836416"/>
                    </a:xfrm>
                  </p:grpSpPr>
                  <p:sp>
                    <p:nvSpPr>
                      <p:cNvPr id="201" name="Freeform 200"/>
                      <p:cNvSpPr/>
                      <p:nvPr/>
                    </p:nvSpPr>
                    <p:spPr>
                      <a:xfrm>
                        <a:off x="2789817" y="1646817"/>
                        <a:ext cx="3413760" cy="3413760"/>
                      </a:xfrm>
                      <a:custGeom>
                        <a:avLst/>
                        <a:gdLst>
                          <a:gd name="connsiteX0" fmla="*/ 0 w 3413760"/>
                          <a:gd name="connsiteY0" fmla="*/ 1706880 h 3413760"/>
                          <a:gd name="connsiteX1" fmla="*/ 1706880 w 3413760"/>
                          <a:gd name="connsiteY1" fmla="*/ 0 h 3413760"/>
                          <a:gd name="connsiteX2" fmla="*/ 1706880 w 3413760"/>
                          <a:gd name="connsiteY2" fmla="*/ 1706880 h 3413760"/>
                          <a:gd name="connsiteX3" fmla="*/ 0 w 3413760"/>
                          <a:gd name="connsiteY3" fmla="*/ 1706880 h 34137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413760" h="3413760">
                            <a:moveTo>
                              <a:pt x="0" y="1706880"/>
                            </a:moveTo>
                            <a:cubicBezTo>
                              <a:pt x="0" y="764196"/>
                              <a:pt x="764196" y="0"/>
                              <a:pt x="1706880" y="0"/>
                            </a:cubicBezTo>
                            <a:lnTo>
                              <a:pt x="1706880" y="1706880"/>
                            </a:lnTo>
                            <a:lnTo>
                              <a:pt x="0" y="1706880"/>
                            </a:lnTo>
                            <a:close/>
                          </a:path>
                        </a:pathLst>
                      </a:custGeom>
                      <a:gradFill>
                        <a:gsLst>
                          <a:gs pos="100000">
                            <a:srgbClr val="0070C0">
                              <a:lumMod val="60000"/>
                              <a:lumOff val="40000"/>
                            </a:srgbClr>
                          </a:gs>
                          <a:gs pos="0">
                            <a:srgbClr val="0070C0"/>
                          </a:gs>
                        </a:gsLst>
                        <a:lin ang="3000000" scaled="0"/>
                      </a:gradFill>
                      <a:ln w="254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spcFirstLastPara="0" vert="horz" wrap="square" lIns="392583" tIns="758343" rIns="1862937" bIns="1822297" numCol="1" spcCol="1270" anchor="ctr" anchorCtr="0">
                        <a:noAutofit/>
                      </a:bodyPr>
                      <a:lstStyle/>
                      <a:p>
                        <a:pPr marL="0" marR="0" lvl="0" indent="0" algn="ctr" defTabSz="1778000" eaLnBrk="1" fontAlgn="auto" latinLnBrk="0" hangingPunct="1">
                          <a:lnSpc>
                            <a:spcPct val="90000"/>
                          </a:lnSpc>
                          <a:spcBef>
                            <a:spcPct val="0"/>
                          </a:spcBef>
                          <a:spcAft>
                            <a:spcPct val="3500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4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Rockwell" panose="02060603020205020403" pitchFamily="18" charset="0"/>
                        </a:endParaRPr>
                      </a:p>
                    </p:txBody>
                  </p:sp>
                  <p:sp>
                    <p:nvSpPr>
                      <p:cNvPr id="202" name="Circular Arrow 201"/>
                      <p:cNvSpPr/>
                      <p:nvPr/>
                    </p:nvSpPr>
                    <p:spPr>
                      <a:xfrm>
                        <a:off x="2578489" y="1435489"/>
                        <a:ext cx="3836416" cy="3836416"/>
                      </a:xfrm>
                      <a:prstGeom prst="circularArrow">
                        <a:avLst>
                          <a:gd name="adj1" fmla="val 5085"/>
                          <a:gd name="adj2" fmla="val 327528"/>
                          <a:gd name="adj3" fmla="val 15872472"/>
                          <a:gd name="adj4" fmla="val 10800000"/>
                          <a:gd name="adj5" fmla="val 5932"/>
                        </a:avLst>
                      </a:prstGeom>
                      <a:gradFill>
                        <a:gsLst>
                          <a:gs pos="0">
                            <a:srgbClr val="0070C0">
                              <a:lumMod val="40000"/>
                              <a:lumOff val="60000"/>
                            </a:srgbClr>
                          </a:gs>
                          <a:gs pos="100000">
                            <a:srgbClr val="0070C0">
                              <a:lumMod val="20000"/>
                              <a:lumOff val="80000"/>
                            </a:srgbClr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</p:spPr>
                  </p:sp>
                </p:grpSp>
              </p:grpSp>
              <p:grpSp>
                <p:nvGrpSpPr>
                  <p:cNvPr id="2" name="Group 1"/>
                  <p:cNvGrpSpPr/>
                  <p:nvPr/>
                </p:nvGrpSpPr>
                <p:grpSpPr>
                  <a:xfrm>
                    <a:off x="1415578" y="3531675"/>
                    <a:ext cx="1692492" cy="1040026"/>
                    <a:chOff x="1415578" y="3531675"/>
                    <a:chExt cx="1692492" cy="1040026"/>
                  </a:xfrm>
                </p:grpSpPr>
                <p:sp>
                  <p:nvSpPr>
                    <p:cNvPr id="209" name="TextBox 208"/>
                    <p:cNvSpPr txBox="1"/>
                    <p:nvPr/>
                  </p:nvSpPr>
                  <p:spPr>
                    <a:xfrm>
                      <a:off x="1450081" y="3531675"/>
                      <a:ext cx="865195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</a:t>
                      </a:r>
                    </a:p>
                  </p:txBody>
                </p:sp>
                <p:sp>
                  <p:nvSpPr>
                    <p:cNvPr id="210" name="TextBox 209"/>
                    <p:cNvSpPr txBox="1"/>
                    <p:nvPr/>
                  </p:nvSpPr>
                  <p:spPr>
                    <a:xfrm>
                      <a:off x="2149777" y="3531675"/>
                      <a:ext cx="951715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</a:t>
                      </a:r>
                    </a:p>
                  </p:txBody>
                </p:sp>
                <p:sp>
                  <p:nvSpPr>
                    <p:cNvPr id="211" name="TextBox 210"/>
                    <p:cNvSpPr txBox="1"/>
                    <p:nvPr/>
                  </p:nvSpPr>
                  <p:spPr>
                    <a:xfrm>
                      <a:off x="1415578" y="4263924"/>
                      <a:ext cx="951715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</a:t>
                      </a:r>
                    </a:p>
                  </p:txBody>
                </p:sp>
                <p:sp>
                  <p:nvSpPr>
                    <p:cNvPr id="212" name="TextBox 211"/>
                    <p:cNvSpPr txBox="1"/>
                    <p:nvPr/>
                  </p:nvSpPr>
                  <p:spPr>
                    <a:xfrm>
                      <a:off x="2156355" y="4263924"/>
                      <a:ext cx="951715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0" cap="none" spc="0" normalizeH="0" baseline="0" noProof="0" dirty="0" smtClean="0">
                          <a:ln>
                            <a:noFill/>
                          </a:ln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Check</a:t>
                      </a:r>
                    </a:p>
                  </p:txBody>
                </p:sp>
              </p:grpSp>
            </p:grpSp>
          </p:grpSp>
        </p:grpSp>
      </p:grpSp>
      <p:sp>
        <p:nvSpPr>
          <p:cNvPr id="11" name="TextBox 10"/>
          <p:cNvSpPr txBox="1"/>
          <p:nvPr/>
        </p:nvSpPr>
        <p:spPr>
          <a:xfrm>
            <a:off x="4701758" y="362006"/>
            <a:ext cx="4442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 Improvement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70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roup 117"/>
          <p:cNvGrpSpPr/>
          <p:nvPr/>
        </p:nvGrpSpPr>
        <p:grpSpPr>
          <a:xfrm>
            <a:off x="325502" y="1686295"/>
            <a:ext cx="8492996" cy="4729680"/>
            <a:chOff x="381000" y="1574074"/>
            <a:chExt cx="8492996" cy="4729680"/>
          </a:xfrm>
        </p:grpSpPr>
        <p:sp>
          <p:nvSpPr>
            <p:cNvPr id="31" name="Freeform 30"/>
            <p:cNvSpPr/>
            <p:nvPr/>
          </p:nvSpPr>
          <p:spPr>
            <a:xfrm>
              <a:off x="381000" y="1919838"/>
              <a:ext cx="8492996" cy="3968421"/>
            </a:xfrm>
            <a:custGeom>
              <a:avLst/>
              <a:gdLst>
                <a:gd name="connsiteX0" fmla="*/ 5191343 w 6575280"/>
                <a:gd name="connsiteY0" fmla="*/ 796441 h 3072353"/>
                <a:gd name="connsiteX1" fmla="*/ 4848443 w 6575280"/>
                <a:gd name="connsiteY1" fmla="*/ 1179641 h 3072353"/>
                <a:gd name="connsiteX2" fmla="*/ 5191343 w 6575280"/>
                <a:gd name="connsiteY2" fmla="*/ 1562841 h 3072353"/>
                <a:gd name="connsiteX3" fmla="*/ 5534243 w 6575280"/>
                <a:gd name="connsiteY3" fmla="*/ 1179641 h 3072353"/>
                <a:gd name="connsiteX4" fmla="*/ 5191343 w 6575280"/>
                <a:gd name="connsiteY4" fmla="*/ 796441 h 3072353"/>
                <a:gd name="connsiteX5" fmla="*/ 3633436 w 6575280"/>
                <a:gd name="connsiteY5" fmla="*/ 0 h 3072353"/>
                <a:gd name="connsiteX6" fmla="*/ 4246313 w 6575280"/>
                <a:gd name="connsiteY6" fmla="*/ 1335524 h 3072353"/>
                <a:gd name="connsiteX7" fmla="*/ 4251808 w 6575280"/>
                <a:gd name="connsiteY7" fmla="*/ 1388055 h 3072353"/>
                <a:gd name="connsiteX8" fmla="*/ 4337439 w 6575280"/>
                <a:gd name="connsiteY8" fmla="*/ 1361148 h 3072353"/>
                <a:gd name="connsiteX9" fmla="*/ 4600212 w 6575280"/>
                <a:gd name="connsiteY9" fmla="*/ 1224252 h 3072353"/>
                <a:gd name="connsiteX10" fmla="*/ 4645472 w 6575280"/>
                <a:gd name="connsiteY10" fmla="*/ 1187507 h 3072353"/>
                <a:gd name="connsiteX11" fmla="*/ 4619186 w 6575280"/>
                <a:gd name="connsiteY11" fmla="*/ 989979 h 3072353"/>
                <a:gd name="connsiteX12" fmla="*/ 4408056 w 6575280"/>
                <a:gd name="connsiteY12" fmla="*/ 395853 h 3072353"/>
                <a:gd name="connsiteX13" fmla="*/ 4688387 w 6575280"/>
                <a:gd name="connsiteY13" fmla="*/ 1031759 h 3072353"/>
                <a:gd name="connsiteX14" fmla="*/ 4705302 w 6575280"/>
                <a:gd name="connsiteY14" fmla="*/ 1135354 h 3072353"/>
                <a:gd name="connsiteX15" fmla="*/ 4756387 w 6575280"/>
                <a:gd name="connsiteY15" fmla="*/ 1082962 h 3072353"/>
                <a:gd name="connsiteX16" fmla="*/ 4783341 w 6575280"/>
                <a:gd name="connsiteY16" fmla="*/ 1050194 h 3072353"/>
                <a:gd name="connsiteX17" fmla="*/ 4783801 w 6575280"/>
                <a:gd name="connsiteY17" fmla="*/ 1019663 h 3072353"/>
                <a:gd name="connsiteX18" fmla="*/ 4849801 w 6575280"/>
                <a:gd name="connsiteY18" fmla="*/ 496647 h 3072353"/>
                <a:gd name="connsiteX19" fmla="*/ 6453560 w 6575280"/>
                <a:gd name="connsiteY19" fmla="*/ 1556332 h 3072353"/>
                <a:gd name="connsiteX20" fmla="*/ 5804305 w 6575280"/>
                <a:gd name="connsiteY20" fmla="*/ 1916375 h 3072353"/>
                <a:gd name="connsiteX21" fmla="*/ 6458023 w 6575280"/>
                <a:gd name="connsiteY21" fmla="*/ 2064764 h 3072353"/>
                <a:gd name="connsiteX22" fmla="*/ 5066369 w 6575280"/>
                <a:gd name="connsiteY22" fmla="*/ 2638270 h 3072353"/>
                <a:gd name="connsiteX23" fmla="*/ 4840609 w 6575280"/>
                <a:gd name="connsiteY23" fmla="*/ 1996103 h 3072353"/>
                <a:gd name="connsiteX24" fmla="*/ 4753043 w 6575280"/>
                <a:gd name="connsiteY24" fmla="*/ 1841493 h 3072353"/>
                <a:gd name="connsiteX25" fmla="*/ 4733564 w 6575280"/>
                <a:gd name="connsiteY25" fmla="*/ 1830348 h 3072353"/>
                <a:gd name="connsiteX26" fmla="*/ 4693057 w 6575280"/>
                <a:gd name="connsiteY26" fmla="*/ 2132093 h 3072353"/>
                <a:gd name="connsiteX27" fmla="*/ 4470938 w 6575280"/>
                <a:gd name="connsiteY27" fmla="*/ 2654503 h 3072353"/>
                <a:gd name="connsiteX28" fmla="*/ 4663115 w 6575280"/>
                <a:gd name="connsiteY28" fmla="*/ 1819073 h 3072353"/>
                <a:gd name="connsiteX29" fmla="*/ 4664239 w 6575280"/>
                <a:gd name="connsiteY29" fmla="*/ 1790698 h 3072353"/>
                <a:gd name="connsiteX30" fmla="*/ 4568261 w 6575280"/>
                <a:gd name="connsiteY30" fmla="*/ 1747290 h 3072353"/>
                <a:gd name="connsiteX31" fmla="*/ 4359854 w 6575280"/>
                <a:gd name="connsiteY31" fmla="*/ 1679872 h 3072353"/>
                <a:gd name="connsiteX32" fmla="*/ 4258761 w 6575280"/>
                <a:gd name="connsiteY32" fmla="*/ 1659102 h 3072353"/>
                <a:gd name="connsiteX33" fmla="*/ 4256421 w 6575280"/>
                <a:gd name="connsiteY33" fmla="*/ 1742821 h 3072353"/>
                <a:gd name="connsiteX34" fmla="*/ 3661717 w 6575280"/>
                <a:gd name="connsiteY34" fmla="*/ 3072353 h 3072353"/>
                <a:gd name="connsiteX35" fmla="*/ 4073630 w 6575280"/>
                <a:gd name="connsiteY35" fmla="*/ 1947000 h 3072353"/>
                <a:gd name="connsiteX36" fmla="*/ 4090553 w 6575280"/>
                <a:gd name="connsiteY36" fmla="*/ 1628545 h 3072353"/>
                <a:gd name="connsiteX37" fmla="*/ 3921988 w 6575280"/>
                <a:gd name="connsiteY37" fmla="*/ 1607477 h 3072353"/>
                <a:gd name="connsiteX38" fmla="*/ 3717436 w 6575280"/>
                <a:gd name="connsiteY38" fmla="*/ 1593545 h 3072353"/>
                <a:gd name="connsiteX39" fmla="*/ 3585917 w 6575280"/>
                <a:gd name="connsiteY39" fmla="*/ 1589815 h 3072353"/>
                <a:gd name="connsiteX40" fmla="*/ 3586079 w 6575280"/>
                <a:gd name="connsiteY40" fmla="*/ 1658748 h 3072353"/>
                <a:gd name="connsiteX41" fmla="*/ 3349435 w 6575280"/>
                <a:gd name="connsiteY41" fmla="*/ 2514419 h 3072353"/>
                <a:gd name="connsiteX42" fmla="*/ 3516622 w 6575280"/>
                <a:gd name="connsiteY42" fmla="*/ 1794821 h 3072353"/>
                <a:gd name="connsiteX43" fmla="*/ 3524874 w 6575280"/>
                <a:gd name="connsiteY43" fmla="*/ 1588419 h 3072353"/>
                <a:gd name="connsiteX44" fmla="*/ 3399364 w 6575280"/>
                <a:gd name="connsiteY44" fmla="*/ 1587823 h 3072353"/>
                <a:gd name="connsiteX45" fmla="*/ 3310751 w 6575280"/>
                <a:gd name="connsiteY45" fmla="*/ 1587076 h 3072353"/>
                <a:gd name="connsiteX46" fmla="*/ 3098065 w 6575280"/>
                <a:gd name="connsiteY46" fmla="*/ 1592664 h 3072353"/>
                <a:gd name="connsiteX47" fmla="*/ 3098438 w 6575280"/>
                <a:gd name="connsiteY47" fmla="*/ 1701050 h 3072353"/>
                <a:gd name="connsiteX48" fmla="*/ 2628248 w 6575280"/>
                <a:gd name="connsiteY48" fmla="*/ 2865899 h 3072353"/>
                <a:gd name="connsiteX49" fmla="*/ 2960433 w 6575280"/>
                <a:gd name="connsiteY49" fmla="*/ 1886290 h 3072353"/>
                <a:gd name="connsiteX50" fmla="*/ 2977458 w 6575280"/>
                <a:gd name="connsiteY50" fmla="*/ 1594527 h 3072353"/>
                <a:gd name="connsiteX51" fmla="*/ 2789005 w 6575280"/>
                <a:gd name="connsiteY51" fmla="*/ 1596489 h 3072353"/>
                <a:gd name="connsiteX52" fmla="*/ 2605891 w 6575280"/>
                <a:gd name="connsiteY52" fmla="*/ 1596825 h 3072353"/>
                <a:gd name="connsiteX53" fmla="*/ 2606012 w 6575280"/>
                <a:gd name="connsiteY53" fmla="*/ 1600074 h 3072353"/>
                <a:gd name="connsiteX54" fmla="*/ 2367959 w 6575280"/>
                <a:gd name="connsiteY54" fmla="*/ 2459234 h 3072353"/>
                <a:gd name="connsiteX55" fmla="*/ 2556852 w 6575280"/>
                <a:gd name="connsiteY55" fmla="*/ 1615930 h 3072353"/>
                <a:gd name="connsiteX56" fmla="*/ 2555579 w 6575280"/>
                <a:gd name="connsiteY56" fmla="*/ 1596918 h 3072353"/>
                <a:gd name="connsiteX57" fmla="*/ 2226746 w 6575280"/>
                <a:gd name="connsiteY57" fmla="*/ 1597521 h 3072353"/>
                <a:gd name="connsiteX58" fmla="*/ 2077086 w 6575280"/>
                <a:gd name="connsiteY58" fmla="*/ 1598629 h 3072353"/>
                <a:gd name="connsiteX59" fmla="*/ 2077314 w 6575280"/>
                <a:gd name="connsiteY59" fmla="*/ 1656247 h 3072353"/>
                <a:gd name="connsiteX60" fmla="*/ 1592878 w 6575280"/>
                <a:gd name="connsiteY60" fmla="*/ 2700328 h 3072353"/>
                <a:gd name="connsiteX61" fmla="*/ 1935128 w 6575280"/>
                <a:gd name="connsiteY61" fmla="*/ 1822282 h 3072353"/>
                <a:gd name="connsiteX62" fmla="*/ 1950066 w 6575280"/>
                <a:gd name="connsiteY62" fmla="*/ 1599570 h 3072353"/>
                <a:gd name="connsiteX63" fmla="*/ 1867977 w 6575280"/>
                <a:gd name="connsiteY63" fmla="*/ 1600178 h 3072353"/>
                <a:gd name="connsiteX64" fmla="*/ 1621442 w 6575280"/>
                <a:gd name="connsiteY64" fmla="*/ 1606269 h 3072353"/>
                <a:gd name="connsiteX65" fmla="*/ 1612101 w 6575280"/>
                <a:gd name="connsiteY65" fmla="*/ 1733971 h 3072353"/>
                <a:gd name="connsiteX66" fmla="*/ 1434481 w 6575280"/>
                <a:gd name="connsiteY66" fmla="*/ 2179995 h 3072353"/>
                <a:gd name="connsiteX67" fmla="*/ 1547044 w 6575280"/>
                <a:gd name="connsiteY67" fmla="*/ 1884894 h 3072353"/>
                <a:gd name="connsiteX68" fmla="*/ 1581799 w 6575280"/>
                <a:gd name="connsiteY68" fmla="*/ 1608084 h 3072353"/>
                <a:gd name="connsiteX69" fmla="*/ 1386481 w 6575280"/>
                <a:gd name="connsiteY69" fmla="*/ 1619010 h 3072353"/>
                <a:gd name="connsiteX70" fmla="*/ 1213623 w 6575280"/>
                <a:gd name="connsiteY70" fmla="*/ 1639481 h 3072353"/>
                <a:gd name="connsiteX71" fmla="*/ 0 w 6575280"/>
                <a:gd name="connsiteY71" fmla="*/ 2665855 h 3072353"/>
                <a:gd name="connsiteX72" fmla="*/ 773151 w 6575280"/>
                <a:gd name="connsiteY72" fmla="*/ 1721719 h 3072353"/>
                <a:gd name="connsiteX73" fmla="*/ 796132 w 6575280"/>
                <a:gd name="connsiteY73" fmla="*/ 1570918 h 3072353"/>
                <a:gd name="connsiteX74" fmla="*/ 507195 w 6575280"/>
                <a:gd name="connsiteY74" fmla="*/ 944279 h 3072353"/>
                <a:gd name="connsiteX75" fmla="*/ 1231473 w 6575280"/>
                <a:gd name="connsiteY75" fmla="*/ 1502575 h 3072353"/>
                <a:gd name="connsiteX76" fmla="*/ 1424668 w 6575280"/>
                <a:gd name="connsiteY76" fmla="*/ 1520403 h 3072353"/>
                <a:gd name="connsiteX77" fmla="*/ 1580505 w 6575280"/>
                <a:gd name="connsiteY77" fmla="*/ 1528617 h 3072353"/>
                <a:gd name="connsiteX78" fmla="*/ 1573769 w 6575280"/>
                <a:gd name="connsiteY78" fmla="*/ 1439336 h 3072353"/>
                <a:gd name="connsiteX79" fmla="*/ 1432206 w 6575280"/>
                <a:gd name="connsiteY79" fmla="*/ 981907 h 3072353"/>
                <a:gd name="connsiteX80" fmla="*/ 1620507 w 6575280"/>
                <a:gd name="connsiteY80" fmla="*/ 1493781 h 3072353"/>
                <a:gd name="connsiteX81" fmla="*/ 1622055 w 6575280"/>
                <a:gd name="connsiteY81" fmla="*/ 1530806 h 3072353"/>
                <a:gd name="connsiteX82" fmla="*/ 1652848 w 6575280"/>
                <a:gd name="connsiteY82" fmla="*/ 1532429 h 3072353"/>
                <a:gd name="connsiteX83" fmla="*/ 1954128 w 6575280"/>
                <a:gd name="connsiteY83" fmla="*/ 1539018 h 3072353"/>
                <a:gd name="connsiteX84" fmla="*/ 1955126 w 6575280"/>
                <a:gd name="connsiteY84" fmla="*/ 1524141 h 3072353"/>
                <a:gd name="connsiteX85" fmla="*/ 1480891 w 6575280"/>
                <a:gd name="connsiteY85" fmla="*/ 326464 h 3072353"/>
                <a:gd name="connsiteX86" fmla="*/ 2076704 w 6575280"/>
                <a:gd name="connsiteY86" fmla="*/ 1501901 h 3072353"/>
                <a:gd name="connsiteX87" fmla="*/ 2076858 w 6575280"/>
                <a:gd name="connsiteY87" fmla="*/ 1540872 h 3072353"/>
                <a:gd name="connsiteX88" fmla="*/ 2464985 w 6575280"/>
                <a:gd name="connsiteY88" fmla="*/ 1539934 h 3072353"/>
                <a:gd name="connsiteX89" fmla="*/ 2551649 w 6575280"/>
                <a:gd name="connsiteY89" fmla="*/ 1538215 h 3072353"/>
                <a:gd name="connsiteX90" fmla="*/ 2543066 w 6575280"/>
                <a:gd name="connsiteY90" fmla="*/ 1410013 h 3072353"/>
                <a:gd name="connsiteX91" fmla="*/ 2365097 w 6575280"/>
                <a:gd name="connsiteY91" fmla="*/ 762018 h 3072353"/>
                <a:gd name="connsiteX92" fmla="*/ 2601822 w 6575280"/>
                <a:gd name="connsiteY92" fmla="*/ 1487140 h 3072353"/>
                <a:gd name="connsiteX93" fmla="*/ 2603679 w 6575280"/>
                <a:gd name="connsiteY93" fmla="*/ 1537184 h 3072353"/>
                <a:gd name="connsiteX94" fmla="*/ 2891896 w 6575280"/>
                <a:gd name="connsiteY94" fmla="*/ 1531469 h 3072353"/>
                <a:gd name="connsiteX95" fmla="*/ 2977264 w 6575280"/>
                <a:gd name="connsiteY95" fmla="*/ 1528551 h 3072353"/>
                <a:gd name="connsiteX96" fmla="*/ 2946750 w 6575280"/>
                <a:gd name="connsiteY96" fmla="*/ 1231442 h 3072353"/>
                <a:gd name="connsiteX97" fmla="*/ 2519556 w 6575280"/>
                <a:gd name="connsiteY97" fmla="*/ 217452 h 3072353"/>
                <a:gd name="connsiteX98" fmla="*/ 3082917 w 6575280"/>
                <a:gd name="connsiteY98" fmla="*/ 1352484 h 3072353"/>
                <a:gd name="connsiteX99" fmla="*/ 3097472 w 6575280"/>
                <a:gd name="connsiteY99" fmla="*/ 1524441 h 3072353"/>
                <a:gd name="connsiteX100" fmla="*/ 3295661 w 6575280"/>
                <a:gd name="connsiteY100" fmla="*/ 1517665 h 3072353"/>
                <a:gd name="connsiteX101" fmla="*/ 3523313 w 6575280"/>
                <a:gd name="connsiteY101" fmla="*/ 1506736 h 3072353"/>
                <a:gd name="connsiteX102" fmla="*/ 3509736 w 6575280"/>
                <a:gd name="connsiteY102" fmla="*/ 1313785 h 3072353"/>
                <a:gd name="connsiteX103" fmla="*/ 3294731 w 6575280"/>
                <a:gd name="connsiteY103" fmla="*/ 568931 h 3072353"/>
                <a:gd name="connsiteX104" fmla="*/ 3578268 w 6575280"/>
                <a:gd name="connsiteY104" fmla="*/ 1402699 h 3072353"/>
                <a:gd name="connsiteX105" fmla="*/ 3584132 w 6575280"/>
                <a:gd name="connsiteY105" fmla="*/ 1503817 h 3072353"/>
                <a:gd name="connsiteX106" fmla="*/ 3635982 w 6575280"/>
                <a:gd name="connsiteY106" fmla="*/ 1501328 h 3072353"/>
                <a:gd name="connsiteX107" fmla="*/ 3918959 w 6575280"/>
                <a:gd name="connsiteY107" fmla="*/ 1467627 h 3072353"/>
                <a:gd name="connsiteX108" fmla="*/ 4084674 w 6575280"/>
                <a:gd name="connsiteY108" fmla="*/ 1433443 h 3072353"/>
                <a:gd name="connsiteX109" fmla="*/ 4067886 w 6575280"/>
                <a:gd name="connsiteY109" fmla="*/ 1188984 h 3072353"/>
                <a:gd name="connsiteX110" fmla="*/ 3633436 w 6575280"/>
                <a:gd name="connsiteY110" fmla="*/ 0 h 307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6575280" h="3072353">
                  <a:moveTo>
                    <a:pt x="5191343" y="796441"/>
                  </a:moveTo>
                  <a:cubicBezTo>
                    <a:pt x="5001965" y="796441"/>
                    <a:pt x="4848443" y="968005"/>
                    <a:pt x="4848443" y="1179641"/>
                  </a:cubicBezTo>
                  <a:cubicBezTo>
                    <a:pt x="4848443" y="1391277"/>
                    <a:pt x="5001965" y="1562841"/>
                    <a:pt x="5191343" y="1562841"/>
                  </a:cubicBezTo>
                  <a:cubicBezTo>
                    <a:pt x="5380721" y="1562841"/>
                    <a:pt x="5534243" y="1391277"/>
                    <a:pt x="5534243" y="1179641"/>
                  </a:cubicBezTo>
                  <a:cubicBezTo>
                    <a:pt x="5534243" y="968005"/>
                    <a:pt x="5380721" y="796441"/>
                    <a:pt x="5191343" y="796441"/>
                  </a:cubicBezTo>
                  <a:close/>
                  <a:moveTo>
                    <a:pt x="3633436" y="0"/>
                  </a:moveTo>
                  <a:cubicBezTo>
                    <a:pt x="3903818" y="119602"/>
                    <a:pt x="4178668" y="819403"/>
                    <a:pt x="4246313" y="1335524"/>
                  </a:cubicBezTo>
                  <a:lnTo>
                    <a:pt x="4251808" y="1388055"/>
                  </a:lnTo>
                  <a:lnTo>
                    <a:pt x="4337439" y="1361148"/>
                  </a:lnTo>
                  <a:cubicBezTo>
                    <a:pt x="4448253" y="1319140"/>
                    <a:pt x="4533116" y="1272062"/>
                    <a:pt x="4600212" y="1224252"/>
                  </a:cubicBezTo>
                  <a:lnTo>
                    <a:pt x="4645472" y="1187507"/>
                  </a:lnTo>
                  <a:lnTo>
                    <a:pt x="4619186" y="989979"/>
                  </a:lnTo>
                  <a:cubicBezTo>
                    <a:pt x="4584638" y="807320"/>
                    <a:pt x="4524095" y="616543"/>
                    <a:pt x="4408056" y="395853"/>
                  </a:cubicBezTo>
                  <a:cubicBezTo>
                    <a:pt x="4541356" y="483110"/>
                    <a:pt x="4634623" y="751118"/>
                    <a:pt x="4688387" y="1031759"/>
                  </a:cubicBezTo>
                  <a:lnTo>
                    <a:pt x="4705302" y="1135354"/>
                  </a:lnTo>
                  <a:lnTo>
                    <a:pt x="4756387" y="1082962"/>
                  </a:lnTo>
                  <a:lnTo>
                    <a:pt x="4783341" y="1050194"/>
                  </a:lnTo>
                  <a:cubicBezTo>
                    <a:pt x="4783494" y="1040017"/>
                    <a:pt x="4783648" y="1029840"/>
                    <a:pt x="4783801" y="1019663"/>
                  </a:cubicBezTo>
                  <a:cubicBezTo>
                    <a:pt x="4793349" y="820806"/>
                    <a:pt x="4815648" y="638753"/>
                    <a:pt x="4849801" y="496647"/>
                  </a:cubicBezTo>
                  <a:cubicBezTo>
                    <a:pt x="4959943" y="489718"/>
                    <a:pt x="5751921" y="525627"/>
                    <a:pt x="6453560" y="1556332"/>
                  </a:cubicBezTo>
                  <a:cubicBezTo>
                    <a:pt x="6497969" y="1621569"/>
                    <a:pt x="6940622" y="2214490"/>
                    <a:pt x="5804305" y="1916375"/>
                  </a:cubicBezTo>
                  <a:cubicBezTo>
                    <a:pt x="5780243" y="1936427"/>
                    <a:pt x="5820348" y="2060754"/>
                    <a:pt x="6458023" y="2064764"/>
                  </a:cubicBezTo>
                  <a:cubicBezTo>
                    <a:pt x="5978095" y="2408333"/>
                    <a:pt x="5883180" y="2447102"/>
                    <a:pt x="5066369" y="2638270"/>
                  </a:cubicBezTo>
                  <a:cubicBezTo>
                    <a:pt x="4953824" y="2501160"/>
                    <a:pt x="4886695" y="2291905"/>
                    <a:pt x="4840609" y="1996103"/>
                  </a:cubicBezTo>
                  <a:cubicBezTo>
                    <a:pt x="4836326" y="1891197"/>
                    <a:pt x="4778674" y="1853892"/>
                    <a:pt x="4753043" y="1841493"/>
                  </a:cubicBezTo>
                  <a:lnTo>
                    <a:pt x="4733564" y="1830348"/>
                  </a:lnTo>
                  <a:lnTo>
                    <a:pt x="4693057" y="2132093"/>
                  </a:lnTo>
                  <a:cubicBezTo>
                    <a:pt x="4651280" y="2338955"/>
                    <a:pt x="4580741" y="2529910"/>
                    <a:pt x="4470938" y="2654503"/>
                  </a:cubicBezTo>
                  <a:cubicBezTo>
                    <a:pt x="4612191" y="2378791"/>
                    <a:pt x="4648072" y="2101163"/>
                    <a:pt x="4663115" y="1819073"/>
                  </a:cubicBezTo>
                  <a:lnTo>
                    <a:pt x="4664239" y="1790698"/>
                  </a:lnTo>
                  <a:lnTo>
                    <a:pt x="4568261" y="1747290"/>
                  </a:lnTo>
                  <a:cubicBezTo>
                    <a:pt x="4502037" y="1720602"/>
                    <a:pt x="4431877" y="1698378"/>
                    <a:pt x="4359854" y="1679872"/>
                  </a:cubicBezTo>
                  <a:lnTo>
                    <a:pt x="4258761" y="1659102"/>
                  </a:lnTo>
                  <a:lnTo>
                    <a:pt x="4256421" y="1742821"/>
                  </a:lnTo>
                  <a:cubicBezTo>
                    <a:pt x="4225507" y="2223564"/>
                    <a:pt x="4064075" y="2791906"/>
                    <a:pt x="3661717" y="3072353"/>
                  </a:cubicBezTo>
                  <a:cubicBezTo>
                    <a:pt x="3903460" y="2693265"/>
                    <a:pt x="4028305" y="2323976"/>
                    <a:pt x="4073630" y="1947000"/>
                  </a:cubicBezTo>
                  <a:lnTo>
                    <a:pt x="4090553" y="1628545"/>
                  </a:lnTo>
                  <a:lnTo>
                    <a:pt x="3921988" y="1607477"/>
                  </a:lnTo>
                  <a:cubicBezTo>
                    <a:pt x="3850823" y="1600857"/>
                    <a:pt x="3781947" y="1596462"/>
                    <a:pt x="3717436" y="1593545"/>
                  </a:cubicBezTo>
                  <a:lnTo>
                    <a:pt x="3585917" y="1589815"/>
                  </a:lnTo>
                  <a:lnTo>
                    <a:pt x="3586079" y="1658748"/>
                  </a:lnTo>
                  <a:cubicBezTo>
                    <a:pt x="3579160" y="1963750"/>
                    <a:pt x="3516603" y="2326612"/>
                    <a:pt x="3349435" y="2514419"/>
                  </a:cubicBezTo>
                  <a:cubicBezTo>
                    <a:pt x="3472320" y="2276935"/>
                    <a:pt x="3503535" y="2037799"/>
                    <a:pt x="3516622" y="1794821"/>
                  </a:cubicBezTo>
                  <a:lnTo>
                    <a:pt x="3524874" y="1588419"/>
                  </a:lnTo>
                  <a:lnTo>
                    <a:pt x="3399364" y="1587823"/>
                  </a:lnTo>
                  <a:cubicBezTo>
                    <a:pt x="3360617" y="1587836"/>
                    <a:pt x="3330388" y="1587836"/>
                    <a:pt x="3310751" y="1587076"/>
                  </a:cubicBezTo>
                  <a:lnTo>
                    <a:pt x="3098065" y="1592664"/>
                  </a:lnTo>
                  <a:lnTo>
                    <a:pt x="3098438" y="1701050"/>
                  </a:lnTo>
                  <a:cubicBezTo>
                    <a:pt x="3084690" y="2116258"/>
                    <a:pt x="2960395" y="2610232"/>
                    <a:pt x="2628248" y="2865899"/>
                  </a:cubicBezTo>
                  <a:cubicBezTo>
                    <a:pt x="2872410" y="2542605"/>
                    <a:pt x="2934429" y="2217063"/>
                    <a:pt x="2960433" y="1886290"/>
                  </a:cubicBezTo>
                  <a:lnTo>
                    <a:pt x="2977458" y="1594527"/>
                  </a:lnTo>
                  <a:lnTo>
                    <a:pt x="2789005" y="1596489"/>
                  </a:lnTo>
                  <a:lnTo>
                    <a:pt x="2605891" y="1596825"/>
                  </a:lnTo>
                  <a:lnTo>
                    <a:pt x="2606012" y="1600074"/>
                  </a:lnTo>
                  <a:cubicBezTo>
                    <a:pt x="2606489" y="1882943"/>
                    <a:pt x="2526098" y="2272508"/>
                    <a:pt x="2367959" y="2459234"/>
                  </a:cubicBezTo>
                  <a:cubicBezTo>
                    <a:pt x="2503581" y="2183764"/>
                    <a:pt x="2546727" y="1901027"/>
                    <a:pt x="2556852" y="1615930"/>
                  </a:cubicBezTo>
                  <a:lnTo>
                    <a:pt x="2555579" y="1596918"/>
                  </a:lnTo>
                  <a:lnTo>
                    <a:pt x="2226746" y="1597521"/>
                  </a:lnTo>
                  <a:lnTo>
                    <a:pt x="2077086" y="1598629"/>
                  </a:lnTo>
                  <a:lnTo>
                    <a:pt x="2077314" y="1656247"/>
                  </a:lnTo>
                  <a:cubicBezTo>
                    <a:pt x="2063150" y="2028407"/>
                    <a:pt x="1935089" y="2471168"/>
                    <a:pt x="1592878" y="2700328"/>
                  </a:cubicBezTo>
                  <a:cubicBezTo>
                    <a:pt x="1844437" y="2410552"/>
                    <a:pt x="1908336" y="2118762"/>
                    <a:pt x="1935128" y="1822282"/>
                  </a:cubicBezTo>
                  <a:lnTo>
                    <a:pt x="1950066" y="1599570"/>
                  </a:lnTo>
                  <a:lnTo>
                    <a:pt x="1867977" y="1600178"/>
                  </a:lnTo>
                  <a:lnTo>
                    <a:pt x="1621442" y="1606269"/>
                  </a:lnTo>
                  <a:lnTo>
                    <a:pt x="1612101" y="1733971"/>
                  </a:lnTo>
                  <a:cubicBezTo>
                    <a:pt x="1588380" y="1901734"/>
                    <a:pt x="1528825" y="2081136"/>
                    <a:pt x="1434481" y="2179995"/>
                  </a:cubicBezTo>
                  <a:cubicBezTo>
                    <a:pt x="1488422" y="2082766"/>
                    <a:pt x="1523971" y="1984254"/>
                    <a:pt x="1547044" y="1884894"/>
                  </a:cubicBezTo>
                  <a:lnTo>
                    <a:pt x="1581799" y="1608084"/>
                  </a:lnTo>
                  <a:lnTo>
                    <a:pt x="1386481" y="1619010"/>
                  </a:lnTo>
                  <a:cubicBezTo>
                    <a:pt x="1320002" y="1624379"/>
                    <a:pt x="1261724" y="1631090"/>
                    <a:pt x="1213623" y="1639481"/>
                  </a:cubicBezTo>
                  <a:cubicBezTo>
                    <a:pt x="827668" y="1983311"/>
                    <a:pt x="623848" y="2511596"/>
                    <a:pt x="0" y="2665855"/>
                  </a:cubicBezTo>
                  <a:cubicBezTo>
                    <a:pt x="291170" y="2473807"/>
                    <a:pt x="571190" y="2144226"/>
                    <a:pt x="773151" y="1721719"/>
                  </a:cubicBezTo>
                  <a:cubicBezTo>
                    <a:pt x="798918" y="1689558"/>
                    <a:pt x="821668" y="1624202"/>
                    <a:pt x="796132" y="1570918"/>
                  </a:cubicBezTo>
                  <a:cubicBezTo>
                    <a:pt x="616004" y="1426257"/>
                    <a:pt x="864427" y="1110458"/>
                    <a:pt x="507195" y="944279"/>
                  </a:cubicBezTo>
                  <a:cubicBezTo>
                    <a:pt x="1074545" y="1051915"/>
                    <a:pt x="968921" y="1512635"/>
                    <a:pt x="1231473" y="1502575"/>
                  </a:cubicBezTo>
                  <a:cubicBezTo>
                    <a:pt x="1289126" y="1509554"/>
                    <a:pt x="1353982" y="1515462"/>
                    <a:pt x="1424668" y="1520403"/>
                  </a:cubicBezTo>
                  <a:lnTo>
                    <a:pt x="1580505" y="1528617"/>
                  </a:lnTo>
                  <a:lnTo>
                    <a:pt x="1573769" y="1439336"/>
                  </a:lnTo>
                  <a:cubicBezTo>
                    <a:pt x="1560085" y="1296521"/>
                    <a:pt x="1531906" y="1157015"/>
                    <a:pt x="1432206" y="981907"/>
                  </a:cubicBezTo>
                  <a:cubicBezTo>
                    <a:pt x="1539101" y="1046526"/>
                    <a:pt x="1605359" y="1298121"/>
                    <a:pt x="1620507" y="1493781"/>
                  </a:cubicBezTo>
                  <a:lnTo>
                    <a:pt x="1622055" y="1530806"/>
                  </a:lnTo>
                  <a:lnTo>
                    <a:pt x="1652848" y="1532429"/>
                  </a:lnTo>
                  <a:lnTo>
                    <a:pt x="1954128" y="1539018"/>
                  </a:lnTo>
                  <a:lnTo>
                    <a:pt x="1955126" y="1524141"/>
                  </a:lnTo>
                  <a:cubicBezTo>
                    <a:pt x="1912180" y="1128496"/>
                    <a:pt x="1894199" y="790360"/>
                    <a:pt x="1480891" y="326464"/>
                  </a:cubicBezTo>
                  <a:cubicBezTo>
                    <a:pt x="1860722" y="473196"/>
                    <a:pt x="2058040" y="1106257"/>
                    <a:pt x="2076704" y="1501901"/>
                  </a:cubicBezTo>
                  <a:lnTo>
                    <a:pt x="2076858" y="1540872"/>
                  </a:lnTo>
                  <a:lnTo>
                    <a:pt x="2464985" y="1539934"/>
                  </a:lnTo>
                  <a:lnTo>
                    <a:pt x="2551649" y="1538215"/>
                  </a:lnTo>
                  <a:lnTo>
                    <a:pt x="2543066" y="1410013"/>
                  </a:lnTo>
                  <a:cubicBezTo>
                    <a:pt x="2525862" y="1207701"/>
                    <a:pt x="2490437" y="1010077"/>
                    <a:pt x="2365097" y="762018"/>
                  </a:cubicBezTo>
                  <a:cubicBezTo>
                    <a:pt x="2499482" y="853557"/>
                    <a:pt x="2582779" y="1209968"/>
                    <a:pt x="2601822" y="1487140"/>
                  </a:cubicBezTo>
                  <a:lnTo>
                    <a:pt x="2603679" y="1537184"/>
                  </a:lnTo>
                  <a:lnTo>
                    <a:pt x="2891896" y="1531469"/>
                  </a:lnTo>
                  <a:lnTo>
                    <a:pt x="2977264" y="1528551"/>
                  </a:lnTo>
                  <a:lnTo>
                    <a:pt x="2946750" y="1231442"/>
                  </a:lnTo>
                  <a:cubicBezTo>
                    <a:pt x="2905453" y="914861"/>
                    <a:pt x="2820421" y="605618"/>
                    <a:pt x="2519556" y="217452"/>
                  </a:cubicBezTo>
                  <a:cubicBezTo>
                    <a:pt x="2842134" y="360693"/>
                    <a:pt x="3029084" y="919349"/>
                    <a:pt x="3082917" y="1352484"/>
                  </a:cubicBezTo>
                  <a:lnTo>
                    <a:pt x="3097472" y="1524441"/>
                  </a:lnTo>
                  <a:lnTo>
                    <a:pt x="3295661" y="1517665"/>
                  </a:lnTo>
                  <a:lnTo>
                    <a:pt x="3523313" y="1506736"/>
                  </a:lnTo>
                  <a:lnTo>
                    <a:pt x="3509736" y="1313785"/>
                  </a:lnTo>
                  <a:cubicBezTo>
                    <a:pt x="3488951" y="1081232"/>
                    <a:pt x="3446154" y="854069"/>
                    <a:pt x="3294731" y="568931"/>
                  </a:cubicBezTo>
                  <a:cubicBezTo>
                    <a:pt x="3457083" y="674153"/>
                    <a:pt x="3551174" y="1084528"/>
                    <a:pt x="3578268" y="1402699"/>
                  </a:cubicBezTo>
                  <a:lnTo>
                    <a:pt x="3584132" y="1503817"/>
                  </a:lnTo>
                  <a:lnTo>
                    <a:pt x="3635982" y="1501328"/>
                  </a:lnTo>
                  <a:cubicBezTo>
                    <a:pt x="3739524" y="1492807"/>
                    <a:pt x="3833509" y="1481393"/>
                    <a:pt x="3918959" y="1467627"/>
                  </a:cubicBezTo>
                  <a:lnTo>
                    <a:pt x="4084674" y="1433443"/>
                  </a:lnTo>
                  <a:lnTo>
                    <a:pt x="4067886" y="1188984"/>
                  </a:lnTo>
                  <a:cubicBezTo>
                    <a:pt x="4017701" y="814659"/>
                    <a:pt x="3889320" y="442719"/>
                    <a:pt x="363343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183097" y="3857896"/>
              <a:ext cx="9507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Insert Text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956063" y="2020111"/>
              <a:ext cx="1004024" cy="417915"/>
              <a:chOff x="1956063" y="2020111"/>
              <a:chExt cx="1004024" cy="41791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1956063" y="2020111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88D3E8"/>
                  </a:gs>
                  <a:gs pos="100000">
                    <a:srgbClr val="3BB8DA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089076" y="2098263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3235527" y="1965820"/>
              <a:ext cx="1004024" cy="417915"/>
              <a:chOff x="3235527" y="1965820"/>
              <a:chExt cx="1004024" cy="417915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3235527" y="1965820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88D3E8"/>
                  </a:gs>
                  <a:gs pos="100000">
                    <a:srgbClr val="3BB8DA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368540" y="2043972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936306" y="2630497"/>
              <a:ext cx="1004024" cy="417915"/>
              <a:chOff x="2936306" y="2630497"/>
              <a:chExt cx="1004024" cy="417915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2936306" y="2630497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88D3E8"/>
                  </a:gs>
                  <a:gs pos="100000">
                    <a:srgbClr val="3BB8DA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069319" y="2708649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1607887" y="2805129"/>
              <a:ext cx="1004024" cy="417915"/>
              <a:chOff x="1607887" y="2805129"/>
              <a:chExt cx="1004024" cy="417915"/>
            </a:xfrm>
          </p:grpSpPr>
          <p:sp>
            <p:nvSpPr>
              <p:cNvPr id="29" name="Rounded Rectangle 28"/>
              <p:cNvSpPr/>
              <p:nvPr/>
            </p:nvSpPr>
            <p:spPr>
              <a:xfrm>
                <a:off x="1607887" y="2805129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88D3E8"/>
                  </a:gs>
                  <a:gs pos="100000">
                    <a:srgbClr val="3BB8DA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40900" y="2883281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994075" y="5467924"/>
              <a:ext cx="1004024" cy="417915"/>
              <a:chOff x="1994075" y="5467924"/>
              <a:chExt cx="1004024" cy="417915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1994075" y="5467924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88D3E8"/>
                  </a:gs>
                  <a:gs pos="100000">
                    <a:srgbClr val="3BB8DA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127088" y="5546076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2947940" y="4940697"/>
              <a:ext cx="1004024" cy="417915"/>
              <a:chOff x="2947940" y="4940697"/>
              <a:chExt cx="1004024" cy="417915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2947940" y="4940697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88D3E8"/>
                  </a:gs>
                  <a:gs pos="100000">
                    <a:srgbClr val="3BB8DA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080953" y="5018849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235527" y="5649779"/>
              <a:ext cx="1004024" cy="417915"/>
              <a:chOff x="3235527" y="5649779"/>
              <a:chExt cx="1004024" cy="417915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3235527" y="5649779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88D3E8"/>
                  </a:gs>
                  <a:gs pos="100000">
                    <a:srgbClr val="3BB8DA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368540" y="5727931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4624762" y="5885839"/>
              <a:ext cx="1004024" cy="417915"/>
              <a:chOff x="4624762" y="5885839"/>
              <a:chExt cx="1004024" cy="417915"/>
            </a:xfrm>
          </p:grpSpPr>
          <p:sp>
            <p:nvSpPr>
              <p:cNvPr id="36" name="Rounded Rectangle 35"/>
              <p:cNvSpPr/>
              <p:nvPr/>
            </p:nvSpPr>
            <p:spPr>
              <a:xfrm>
                <a:off x="4624762" y="5885839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88D3E8"/>
                  </a:gs>
                  <a:gs pos="100000">
                    <a:srgbClr val="3BB8DA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757775" y="5963991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734022" y="5440821"/>
              <a:ext cx="1004024" cy="417915"/>
              <a:chOff x="5734022" y="5440821"/>
              <a:chExt cx="1004024" cy="417915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5734022" y="5440821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88D3E8"/>
                  </a:gs>
                  <a:gs pos="100000">
                    <a:srgbClr val="3BB8DA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867035" y="5518973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734022" y="1981602"/>
              <a:ext cx="1004024" cy="417915"/>
              <a:chOff x="5734022" y="1981602"/>
              <a:chExt cx="1004024" cy="417915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5734022" y="1981602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88D3E8"/>
                  </a:gs>
                  <a:gs pos="100000">
                    <a:srgbClr val="3BB8DA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867035" y="2059754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308522" y="1574074"/>
              <a:ext cx="1372216" cy="1113851"/>
              <a:chOff x="4308522" y="1574074"/>
              <a:chExt cx="1372216" cy="1113851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4308522" y="2270010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rgbClr val="6E8B32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441535" y="2348162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4676714" y="1574074"/>
                <a:ext cx="1004024" cy="417915"/>
                <a:chOff x="4676714" y="1574074"/>
                <a:chExt cx="1004024" cy="417915"/>
              </a:xfrm>
            </p:grpSpPr>
            <p:sp>
              <p:nvSpPr>
                <p:cNvPr id="26" name="Rounded Rectangle 25"/>
                <p:cNvSpPr/>
                <p:nvPr/>
              </p:nvSpPr>
              <p:spPr>
                <a:xfrm>
                  <a:off x="4676714" y="1574074"/>
                  <a:ext cx="1004024" cy="417915"/>
                </a:xfrm>
                <a:prstGeom prst="roundRect">
                  <a:avLst/>
                </a:prstGeom>
                <a:gradFill>
                  <a:gsLst>
                    <a:gs pos="0">
                      <a:srgbClr val="88D3E8"/>
                    </a:gs>
                    <a:gs pos="100000">
                      <a:srgbClr val="3BB8DA"/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4809727" y="1652226"/>
                  <a:ext cx="73799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Insert Text</a:t>
                  </a:r>
                  <a:endParaRPr 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4296644" y="5202722"/>
              <a:ext cx="1004024" cy="417915"/>
              <a:chOff x="4296644" y="5202722"/>
              <a:chExt cx="1004024" cy="417915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4296644" y="5202722"/>
                <a:ext cx="1004024" cy="417915"/>
              </a:xfrm>
              <a:prstGeom prst="roundRect">
                <a:avLst/>
              </a:prstGeom>
              <a:gradFill>
                <a:gsLst>
                  <a:gs pos="0">
                    <a:srgbClr val="92D050"/>
                  </a:gs>
                  <a:gs pos="100000">
                    <a:srgbClr val="6E8B32"/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4429657" y="5280874"/>
                <a:ext cx="7379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Insert Text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1378982" y="3824650"/>
              <a:ext cx="7681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Insert Text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4299781" y="3262640"/>
              <a:ext cx="581194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Group 101"/>
            <p:cNvGrpSpPr/>
            <p:nvPr/>
          </p:nvGrpSpPr>
          <p:grpSpPr>
            <a:xfrm>
              <a:off x="1698642" y="3395800"/>
              <a:ext cx="590826" cy="200055"/>
              <a:chOff x="1698642" y="3395800"/>
              <a:chExt cx="590826" cy="200055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>
                <a:off x="1870946" y="3564911"/>
                <a:ext cx="41852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1698642" y="3395800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1698641" y="4094644"/>
              <a:ext cx="597624" cy="200055"/>
              <a:chOff x="1698641" y="4094644"/>
              <a:chExt cx="597624" cy="200055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>
                <a:off x="1881887" y="4266854"/>
                <a:ext cx="414378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82"/>
              <p:cNvSpPr txBox="1"/>
              <p:nvPr/>
            </p:nvSpPr>
            <p:spPr>
              <a:xfrm>
                <a:off x="1698641" y="4094644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2345756" y="4015523"/>
              <a:ext cx="579005" cy="200055"/>
              <a:chOff x="2345756" y="4015523"/>
              <a:chExt cx="579005" cy="200055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>
                <a:off x="2466545" y="4194671"/>
                <a:ext cx="414378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TextBox 84"/>
              <p:cNvSpPr txBox="1"/>
              <p:nvPr/>
            </p:nvSpPr>
            <p:spPr>
              <a:xfrm>
                <a:off x="2345756" y="4015523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2328653" y="3541506"/>
              <a:ext cx="579005" cy="200055"/>
              <a:chOff x="2328653" y="3541506"/>
              <a:chExt cx="579005" cy="200055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>
                <a:off x="2477443" y="3716624"/>
                <a:ext cx="41852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Box 85"/>
              <p:cNvSpPr txBox="1"/>
              <p:nvPr/>
            </p:nvSpPr>
            <p:spPr>
              <a:xfrm>
                <a:off x="2328653" y="3541506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2996634" y="4256176"/>
              <a:ext cx="653148" cy="200055"/>
              <a:chOff x="2996634" y="4256176"/>
              <a:chExt cx="653148" cy="200055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>
                <a:off x="3014140" y="4419600"/>
                <a:ext cx="63564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/>
              <p:cNvSpPr txBox="1"/>
              <p:nvPr/>
            </p:nvSpPr>
            <p:spPr>
              <a:xfrm>
                <a:off x="2996634" y="4256176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2936306" y="4445756"/>
              <a:ext cx="675464" cy="200055"/>
              <a:chOff x="2936306" y="4445756"/>
              <a:chExt cx="675464" cy="200055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2976128" y="4610573"/>
                <a:ext cx="63564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Box 87"/>
              <p:cNvSpPr txBox="1"/>
              <p:nvPr/>
            </p:nvSpPr>
            <p:spPr>
              <a:xfrm>
                <a:off x="2936306" y="4445756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3024260" y="3341451"/>
              <a:ext cx="658954" cy="200055"/>
              <a:chOff x="3024260" y="3341451"/>
              <a:chExt cx="658954" cy="200055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3053865" y="3508178"/>
                <a:ext cx="629349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TextBox 88"/>
              <p:cNvSpPr txBox="1"/>
              <p:nvPr/>
            </p:nvSpPr>
            <p:spPr>
              <a:xfrm>
                <a:off x="3024260" y="3341451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2885639" y="3114906"/>
              <a:ext cx="690995" cy="200055"/>
              <a:chOff x="2885639" y="3114906"/>
              <a:chExt cx="690995" cy="200055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2947285" y="3276600"/>
                <a:ext cx="629349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/>
              <p:cNvSpPr txBox="1"/>
              <p:nvPr/>
            </p:nvSpPr>
            <p:spPr>
              <a:xfrm>
                <a:off x="2885639" y="3114906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3631129" y="3482095"/>
              <a:ext cx="579005" cy="200055"/>
              <a:chOff x="3631129" y="3482095"/>
              <a:chExt cx="579005" cy="200055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>
                <a:off x="3747826" y="3670425"/>
                <a:ext cx="462308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3631129" y="3482095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3645445" y="4034867"/>
              <a:ext cx="579005" cy="200055"/>
              <a:chOff x="3645445" y="4034867"/>
              <a:chExt cx="579005" cy="200055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>
                <a:off x="3747826" y="4215578"/>
                <a:ext cx="462308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91"/>
              <p:cNvSpPr txBox="1"/>
              <p:nvPr/>
            </p:nvSpPr>
            <p:spPr>
              <a:xfrm>
                <a:off x="3645445" y="4034867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2" name="Group 111"/>
            <p:cNvGrpSpPr/>
            <p:nvPr/>
          </p:nvGrpSpPr>
          <p:grpSpPr>
            <a:xfrm>
              <a:off x="4333477" y="4310091"/>
              <a:ext cx="579005" cy="200055"/>
              <a:chOff x="4333477" y="4310091"/>
              <a:chExt cx="579005" cy="200055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>
                <a:off x="4337042" y="4495800"/>
                <a:ext cx="57544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4333477" y="4310091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4210134" y="3066600"/>
              <a:ext cx="57900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Text Text</a:t>
              </a:r>
              <a:endParaRPr 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4874446" y="2716359"/>
              <a:ext cx="642902" cy="200055"/>
              <a:chOff x="4874446" y="2716359"/>
              <a:chExt cx="642902" cy="200055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>
                <a:off x="4936154" y="2890261"/>
                <a:ext cx="58119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Box 94"/>
              <p:cNvSpPr txBox="1"/>
              <p:nvPr/>
            </p:nvSpPr>
            <p:spPr>
              <a:xfrm>
                <a:off x="4874446" y="2716359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4936154" y="2933556"/>
              <a:ext cx="641151" cy="200055"/>
              <a:chOff x="4936154" y="2933556"/>
              <a:chExt cx="641151" cy="200055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>
                <a:off x="4996111" y="3083312"/>
                <a:ext cx="58119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/>
              <p:cNvSpPr txBox="1"/>
              <p:nvPr/>
            </p:nvSpPr>
            <p:spPr>
              <a:xfrm>
                <a:off x="4936154" y="2933556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4912482" y="4549179"/>
              <a:ext cx="687332" cy="200055"/>
              <a:chOff x="4912482" y="4549179"/>
              <a:chExt cx="687332" cy="200055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>
                <a:off x="5018620" y="4738360"/>
                <a:ext cx="58119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4912482" y="4549179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4968720" y="4755236"/>
              <a:ext cx="583528" cy="200055"/>
              <a:chOff x="4968720" y="4755236"/>
              <a:chExt cx="583528" cy="200055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>
                <a:off x="4971054" y="4940697"/>
                <a:ext cx="58119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/>
              <p:cNvSpPr txBox="1"/>
              <p:nvPr/>
            </p:nvSpPr>
            <p:spPr>
              <a:xfrm>
                <a:off x="4968720" y="4755236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>
              <a:off x="5725163" y="4757632"/>
              <a:ext cx="584275" cy="200055"/>
              <a:chOff x="5725163" y="4757632"/>
              <a:chExt cx="584275" cy="200055"/>
            </a:xfrm>
          </p:grpSpPr>
          <p:cxnSp>
            <p:nvCxnSpPr>
              <p:cNvPr id="81" name="Straight Connector 80"/>
              <p:cNvCxnSpPr/>
              <p:nvPr/>
            </p:nvCxnSpPr>
            <p:spPr>
              <a:xfrm>
                <a:off x="5725163" y="4940697"/>
                <a:ext cx="58119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extBox 98"/>
              <p:cNvSpPr txBox="1"/>
              <p:nvPr/>
            </p:nvSpPr>
            <p:spPr>
              <a:xfrm>
                <a:off x="5730433" y="4757632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5616416" y="2690206"/>
              <a:ext cx="645516" cy="200055"/>
              <a:chOff x="5616416" y="2690206"/>
              <a:chExt cx="645516" cy="200055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>
                <a:off x="5680738" y="2866242"/>
                <a:ext cx="58119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Box 99"/>
              <p:cNvSpPr txBox="1"/>
              <p:nvPr/>
            </p:nvSpPr>
            <p:spPr>
              <a:xfrm>
                <a:off x="5616416" y="2690206"/>
                <a:ext cx="57900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Text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4881295" y="304800"/>
            <a:ext cx="4262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Measures &amp; Metrics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23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/>
          <p:cNvSpPr txBox="1"/>
          <p:nvPr/>
        </p:nvSpPr>
        <p:spPr>
          <a:xfrm>
            <a:off x="4858198" y="381000"/>
            <a:ext cx="4185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Highlights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30816" y="1990129"/>
            <a:ext cx="7847160" cy="3682689"/>
            <a:chOff x="630816" y="1990129"/>
            <a:chExt cx="7847160" cy="3682689"/>
          </a:xfrm>
        </p:grpSpPr>
        <p:grpSp>
          <p:nvGrpSpPr>
            <p:cNvPr id="16" name="Group 15"/>
            <p:cNvGrpSpPr/>
            <p:nvPr/>
          </p:nvGrpSpPr>
          <p:grpSpPr>
            <a:xfrm>
              <a:off x="630816" y="1990129"/>
              <a:ext cx="3949144" cy="3682689"/>
              <a:chOff x="240275" y="1990129"/>
              <a:chExt cx="3949144" cy="368268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396704" y="1990129"/>
                <a:ext cx="3657600" cy="3682689"/>
                <a:chOff x="396704" y="1990129"/>
                <a:chExt cx="3657600" cy="3682689"/>
              </a:xfrm>
            </p:grpSpPr>
            <p:sp>
              <p:nvSpPr>
                <p:cNvPr id="130" name="Rectangle 129"/>
                <p:cNvSpPr/>
                <p:nvPr/>
              </p:nvSpPr>
              <p:spPr>
                <a:xfrm flipH="1">
                  <a:off x="396704" y="2473945"/>
                  <a:ext cx="3657600" cy="319887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miter lim="800000"/>
                </a:ln>
                <a:effectLst>
                  <a:outerShdw blurRad="25400" dist="38100" dir="2700000" algn="tl" rotWithShape="0">
                    <a:prstClr val="black">
                      <a:alpha val="3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31" name="Rectangle 130"/>
                <p:cNvSpPr/>
                <p:nvPr/>
              </p:nvSpPr>
              <p:spPr>
                <a:xfrm>
                  <a:off x="396704" y="1990129"/>
                  <a:ext cx="3657600" cy="484094"/>
                </a:xfrm>
                <a:prstGeom prst="rect">
                  <a:avLst/>
                </a:prstGeom>
                <a:gradFill>
                  <a:gsLst>
                    <a:gs pos="0">
                      <a:srgbClr val="FFFFFF">
                        <a:lumMod val="65000"/>
                      </a:srgbClr>
                    </a:gs>
                    <a:gs pos="50000">
                      <a:srgbClr val="FFFFFF">
                        <a:lumMod val="85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miter lim="800000"/>
                </a:ln>
                <a:effectLst>
                  <a:outerShdw blurRad="25400" dist="38100" dir="2700000" algn="tl" rotWithShape="0">
                    <a:prstClr val="black">
                      <a:alpha val="3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240275" y="2047510"/>
                <a:ext cx="3949144" cy="3202173"/>
                <a:chOff x="240275" y="2047510"/>
                <a:chExt cx="3949144" cy="3202173"/>
              </a:xfrm>
            </p:grpSpPr>
            <p:grpSp>
              <p:nvGrpSpPr>
                <p:cNvPr id="104" name="Group 103"/>
                <p:cNvGrpSpPr/>
                <p:nvPr/>
              </p:nvGrpSpPr>
              <p:grpSpPr>
                <a:xfrm>
                  <a:off x="1312887" y="2837609"/>
                  <a:ext cx="2356105" cy="2356103"/>
                  <a:chOff x="869419" y="2109998"/>
                  <a:chExt cx="2966302" cy="2966300"/>
                </a:xfrm>
              </p:grpSpPr>
              <p:grpSp>
                <p:nvGrpSpPr>
                  <p:cNvPr id="120" name="Group 119"/>
                  <p:cNvGrpSpPr/>
                  <p:nvPr/>
                </p:nvGrpSpPr>
                <p:grpSpPr>
                  <a:xfrm>
                    <a:off x="869419" y="2109998"/>
                    <a:ext cx="2966302" cy="2966300"/>
                    <a:chOff x="854114" y="1828801"/>
                    <a:chExt cx="2823581" cy="2823580"/>
                  </a:xfrm>
                  <a:effectLst>
                    <a:outerShdw blurRad="76200" sx="101000" sy="101000" algn="ctr" rotWithShape="0">
                      <a:prstClr val="black">
                        <a:alpha val="25000"/>
                      </a:prstClr>
                    </a:outerShdw>
                  </a:effectLst>
                </p:grpSpPr>
                <p:sp>
                  <p:nvSpPr>
                    <p:cNvPr id="124" name="Freeform 123"/>
                    <p:cNvSpPr/>
                    <p:nvPr/>
                  </p:nvSpPr>
                  <p:spPr>
                    <a:xfrm>
                      <a:off x="1261441" y="1828801"/>
                      <a:ext cx="1008498" cy="747454"/>
                    </a:xfrm>
                    <a:custGeom>
                      <a:avLst/>
                      <a:gdLst>
                        <a:gd name="connsiteX0" fmla="*/ 1004463 w 1008498"/>
                        <a:gd name="connsiteY0" fmla="*/ 0 h 747454"/>
                        <a:gd name="connsiteX1" fmla="*/ 1008498 w 1008498"/>
                        <a:gd name="connsiteY1" fmla="*/ 204 h 747454"/>
                        <a:gd name="connsiteX2" fmla="*/ 1008498 w 1008498"/>
                        <a:gd name="connsiteY2" fmla="*/ 462427 h 747454"/>
                        <a:gd name="connsiteX3" fmla="*/ 1004463 w 1008498"/>
                        <a:gd name="connsiteY3" fmla="*/ 462223 h 747454"/>
                        <a:gd name="connsiteX4" fmla="*/ 333018 w 1008498"/>
                        <a:gd name="connsiteY4" fmla="*/ 740345 h 747454"/>
                        <a:gd name="connsiteX5" fmla="*/ 327153 w 1008498"/>
                        <a:gd name="connsiteY5" fmla="*/ 747454 h 747454"/>
                        <a:gd name="connsiteX6" fmla="*/ 0 w 1008498"/>
                        <a:gd name="connsiteY6" fmla="*/ 420300 h 747454"/>
                        <a:gd name="connsiteX7" fmla="*/ 6177 w 1008498"/>
                        <a:gd name="connsiteY7" fmla="*/ 413504 h 747454"/>
                        <a:gd name="connsiteX8" fmla="*/ 1004463 w 1008498"/>
                        <a:gd name="connsiteY8" fmla="*/ 0 h 7474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08498" h="747454">
                          <a:moveTo>
                            <a:pt x="1004463" y="0"/>
                          </a:moveTo>
                          <a:lnTo>
                            <a:pt x="1008498" y="204"/>
                          </a:lnTo>
                          <a:lnTo>
                            <a:pt x="1008498" y="462427"/>
                          </a:lnTo>
                          <a:lnTo>
                            <a:pt x="1004463" y="462223"/>
                          </a:lnTo>
                          <a:cubicBezTo>
                            <a:pt x="742248" y="462223"/>
                            <a:pt x="504856" y="568507"/>
                            <a:pt x="333018" y="740345"/>
                          </a:cubicBezTo>
                          <a:lnTo>
                            <a:pt x="327153" y="747454"/>
                          </a:lnTo>
                          <a:lnTo>
                            <a:pt x="0" y="420300"/>
                          </a:lnTo>
                          <a:lnTo>
                            <a:pt x="6177" y="413504"/>
                          </a:lnTo>
                          <a:cubicBezTo>
                            <a:pt x="261661" y="158020"/>
                            <a:pt x="614608" y="0"/>
                            <a:pt x="1004463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A9C969"/>
                        </a:gs>
                        <a:gs pos="100000">
                          <a:srgbClr val="6E8B32"/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25" name="Freeform 124"/>
                    <p:cNvSpPr/>
                    <p:nvPr/>
                  </p:nvSpPr>
                  <p:spPr>
                    <a:xfrm>
                      <a:off x="1496018" y="1830555"/>
                      <a:ext cx="2181677" cy="2821826"/>
                    </a:xfrm>
                    <a:custGeom>
                      <a:avLst/>
                      <a:gdLst>
                        <a:gd name="connsiteX0" fmla="*/ 804629 w 2181677"/>
                        <a:gd name="connsiteY0" fmla="*/ 0 h 2821826"/>
                        <a:gd name="connsiteX1" fmla="*/ 914234 w 2181677"/>
                        <a:gd name="connsiteY1" fmla="*/ 5535 h 2821826"/>
                        <a:gd name="connsiteX2" fmla="*/ 2181677 w 2181677"/>
                        <a:gd name="connsiteY2" fmla="*/ 1410036 h 2821826"/>
                        <a:gd name="connsiteX3" fmla="*/ 769887 w 2181677"/>
                        <a:gd name="connsiteY3" fmla="*/ 2821826 h 2821826"/>
                        <a:gd name="connsiteX4" fmla="*/ 96944 w 2181677"/>
                        <a:gd name="connsiteY4" fmla="*/ 2651431 h 2821826"/>
                        <a:gd name="connsiteX5" fmla="*/ 0 w 2181677"/>
                        <a:gd name="connsiteY5" fmla="*/ 2592535 h 2821826"/>
                        <a:gd name="connsiteX6" fmla="*/ 231617 w 2181677"/>
                        <a:gd name="connsiteY6" fmla="*/ 2191361 h 2821826"/>
                        <a:gd name="connsiteX7" fmla="*/ 238975 w 2181677"/>
                        <a:gd name="connsiteY7" fmla="*/ 2197432 h 2821826"/>
                        <a:gd name="connsiteX8" fmla="*/ 769887 w 2181677"/>
                        <a:gd name="connsiteY8" fmla="*/ 2359603 h 2821826"/>
                        <a:gd name="connsiteX9" fmla="*/ 1719454 w 2181677"/>
                        <a:gd name="connsiteY9" fmla="*/ 1410036 h 2821826"/>
                        <a:gd name="connsiteX10" fmla="*/ 866975 w 2181677"/>
                        <a:gd name="connsiteY10" fmla="*/ 465372 h 2821826"/>
                        <a:gd name="connsiteX11" fmla="*/ 804629 w 2181677"/>
                        <a:gd name="connsiteY11" fmla="*/ 462224 h 2821826"/>
                        <a:gd name="connsiteX12" fmla="*/ 804629 w 2181677"/>
                        <a:gd name="connsiteY12" fmla="*/ 0 h 28218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2181677" h="2821826">
                          <a:moveTo>
                            <a:pt x="804629" y="0"/>
                          </a:moveTo>
                          <a:lnTo>
                            <a:pt x="914234" y="5535"/>
                          </a:lnTo>
                          <a:cubicBezTo>
                            <a:pt x="1626138" y="77833"/>
                            <a:pt x="2181677" y="679058"/>
                            <a:pt x="2181677" y="1410036"/>
                          </a:cubicBezTo>
                          <a:cubicBezTo>
                            <a:pt x="2181677" y="2189746"/>
                            <a:pt x="1549597" y="2821826"/>
                            <a:pt x="769887" y="2821826"/>
                          </a:cubicBezTo>
                          <a:cubicBezTo>
                            <a:pt x="526228" y="2821826"/>
                            <a:pt x="296985" y="2760100"/>
                            <a:pt x="96944" y="2651431"/>
                          </a:cubicBezTo>
                          <a:lnTo>
                            <a:pt x="0" y="2592535"/>
                          </a:lnTo>
                          <a:lnTo>
                            <a:pt x="231617" y="2191361"/>
                          </a:lnTo>
                          <a:lnTo>
                            <a:pt x="238975" y="2197432"/>
                          </a:lnTo>
                          <a:cubicBezTo>
                            <a:pt x="390527" y="2299818"/>
                            <a:pt x="573225" y="2359603"/>
                            <a:pt x="769887" y="2359603"/>
                          </a:cubicBezTo>
                          <a:cubicBezTo>
                            <a:pt x="1294318" y="2359603"/>
                            <a:pt x="1719454" y="1934467"/>
                            <a:pt x="1719454" y="1410036"/>
                          </a:cubicBezTo>
                          <a:cubicBezTo>
                            <a:pt x="1719454" y="918382"/>
                            <a:pt x="1345799" y="513999"/>
                            <a:pt x="866975" y="465372"/>
                          </a:cubicBezTo>
                          <a:lnTo>
                            <a:pt x="804629" y="462224"/>
                          </a:lnTo>
                          <a:lnTo>
                            <a:pt x="804629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A9C969"/>
                        </a:gs>
                        <a:gs pos="95000">
                          <a:srgbClr val="6E8B32"/>
                        </a:gs>
                      </a:gsLst>
                      <a:lin ang="27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26" name="Freeform 125"/>
                    <p:cNvSpPr/>
                    <p:nvPr/>
                  </p:nvSpPr>
                  <p:spPr>
                    <a:xfrm>
                      <a:off x="880224" y="2271851"/>
                      <a:ext cx="688738" cy="821302"/>
                    </a:xfrm>
                    <a:custGeom>
                      <a:avLst/>
                      <a:gdLst>
                        <a:gd name="connsiteX0" fmla="*/ 360540 w 688738"/>
                        <a:gd name="connsiteY0" fmla="*/ 0 h 821302"/>
                        <a:gd name="connsiteX1" fmla="*/ 688738 w 688738"/>
                        <a:gd name="connsiteY1" fmla="*/ 328198 h 821302"/>
                        <a:gd name="connsiteX2" fmla="*/ 598284 w 688738"/>
                        <a:gd name="connsiteY2" fmla="*/ 437828 h 821302"/>
                        <a:gd name="connsiteX3" fmla="*/ 455405 w 688738"/>
                        <a:gd name="connsiteY3" fmla="*/ 777369 h 821302"/>
                        <a:gd name="connsiteX4" fmla="*/ 448700 w 688738"/>
                        <a:gd name="connsiteY4" fmla="*/ 821302 h 821302"/>
                        <a:gd name="connsiteX5" fmla="*/ 0 w 688738"/>
                        <a:gd name="connsiteY5" fmla="*/ 701073 h 821302"/>
                        <a:gd name="connsiteX6" fmla="*/ 2573 w 688738"/>
                        <a:gd name="connsiteY6" fmla="*/ 684215 h 821302"/>
                        <a:gd name="connsiteX7" fmla="*/ 296274 w 688738"/>
                        <a:gd name="connsiteY7" fmla="*/ 70710 h 821302"/>
                        <a:gd name="connsiteX8" fmla="*/ 360540 w 688738"/>
                        <a:gd name="connsiteY8" fmla="*/ 0 h 8213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88738" h="821302">
                          <a:moveTo>
                            <a:pt x="360540" y="0"/>
                          </a:moveTo>
                          <a:lnTo>
                            <a:pt x="688738" y="328198"/>
                          </a:lnTo>
                          <a:lnTo>
                            <a:pt x="598284" y="437828"/>
                          </a:lnTo>
                          <a:cubicBezTo>
                            <a:pt x="530027" y="538863"/>
                            <a:pt x="480703" y="653740"/>
                            <a:pt x="455405" y="777369"/>
                          </a:cubicBezTo>
                          <a:lnTo>
                            <a:pt x="448700" y="821302"/>
                          </a:lnTo>
                          <a:lnTo>
                            <a:pt x="0" y="701073"/>
                          </a:lnTo>
                          <a:lnTo>
                            <a:pt x="2573" y="684215"/>
                          </a:lnTo>
                          <a:cubicBezTo>
                            <a:pt x="49588" y="454455"/>
                            <a:pt x="152417" y="245025"/>
                            <a:pt x="296274" y="70710"/>
                          </a:cubicBezTo>
                          <a:lnTo>
                            <a:pt x="360540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lumMod val="75000"/>
                          </a:srgbClr>
                        </a:gs>
                        <a:gs pos="100000">
                          <a:srgbClr val="FFFFFF">
                            <a:lumMod val="50000"/>
                          </a:srgbClr>
                        </a:gs>
                      </a:gsLst>
                      <a:lin ang="189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27" name="Freeform 126"/>
                    <p:cNvSpPr/>
                    <p:nvPr/>
                  </p:nvSpPr>
                  <p:spPr>
                    <a:xfrm>
                      <a:off x="854114" y="3003466"/>
                      <a:ext cx="495242" cy="601403"/>
                    </a:xfrm>
                    <a:custGeom>
                      <a:avLst/>
                      <a:gdLst>
                        <a:gd name="connsiteX0" fmla="*/ 21449 w 495242"/>
                        <a:gd name="connsiteY0" fmla="*/ 0 h 601403"/>
                        <a:gd name="connsiteX1" fmla="*/ 470149 w 495242"/>
                        <a:gd name="connsiteY1" fmla="*/ 120229 h 601403"/>
                        <a:gd name="connsiteX2" fmla="*/ 467126 w 495242"/>
                        <a:gd name="connsiteY2" fmla="*/ 140038 h 601403"/>
                        <a:gd name="connsiteX3" fmla="*/ 462223 w 495242"/>
                        <a:gd name="connsiteY3" fmla="*/ 237126 h 601403"/>
                        <a:gd name="connsiteX4" fmla="*/ 481515 w 495242"/>
                        <a:gd name="connsiteY4" fmla="*/ 428497 h 601403"/>
                        <a:gd name="connsiteX5" fmla="*/ 495242 w 495242"/>
                        <a:gd name="connsiteY5" fmla="*/ 481883 h 601403"/>
                        <a:gd name="connsiteX6" fmla="*/ 49189 w 495242"/>
                        <a:gd name="connsiteY6" fmla="*/ 601403 h 601403"/>
                        <a:gd name="connsiteX7" fmla="*/ 28683 w 495242"/>
                        <a:gd name="connsiteY7" fmla="*/ 521651 h 601403"/>
                        <a:gd name="connsiteX8" fmla="*/ 0 w 495242"/>
                        <a:gd name="connsiteY8" fmla="*/ 237126 h 601403"/>
                        <a:gd name="connsiteX9" fmla="*/ 7289 w 495242"/>
                        <a:gd name="connsiteY9" fmla="*/ 92779 h 601403"/>
                        <a:gd name="connsiteX10" fmla="*/ 21449 w 495242"/>
                        <a:gd name="connsiteY10" fmla="*/ 0 h 6014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95242" h="601403">
                          <a:moveTo>
                            <a:pt x="21449" y="0"/>
                          </a:moveTo>
                          <a:lnTo>
                            <a:pt x="470149" y="120229"/>
                          </a:lnTo>
                          <a:lnTo>
                            <a:pt x="467126" y="140038"/>
                          </a:lnTo>
                          <a:cubicBezTo>
                            <a:pt x="463884" y="171960"/>
                            <a:pt x="462223" y="204349"/>
                            <a:pt x="462223" y="237126"/>
                          </a:cubicBezTo>
                          <a:cubicBezTo>
                            <a:pt x="462223" y="302680"/>
                            <a:pt x="468866" y="366682"/>
                            <a:pt x="481515" y="428497"/>
                          </a:cubicBezTo>
                          <a:lnTo>
                            <a:pt x="495242" y="481883"/>
                          </a:lnTo>
                          <a:lnTo>
                            <a:pt x="49189" y="601403"/>
                          </a:lnTo>
                          <a:lnTo>
                            <a:pt x="28683" y="521651"/>
                          </a:lnTo>
                          <a:cubicBezTo>
                            <a:pt x="9876" y="429747"/>
                            <a:pt x="0" y="334590"/>
                            <a:pt x="0" y="237126"/>
                          </a:cubicBezTo>
                          <a:cubicBezTo>
                            <a:pt x="0" y="188394"/>
                            <a:pt x="2469" y="140239"/>
                            <a:pt x="7289" y="92779"/>
                          </a:cubicBezTo>
                          <a:lnTo>
                            <a:pt x="21449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A9C969"/>
                        </a:gs>
                        <a:gs pos="100000">
                          <a:srgbClr val="6E8B32"/>
                        </a:gs>
                      </a:gsLst>
                      <a:lin ang="135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28" name="Freeform 127"/>
                    <p:cNvSpPr/>
                    <p:nvPr/>
                  </p:nvSpPr>
                  <p:spPr>
                    <a:xfrm>
                      <a:off x="910950" y="3515091"/>
                      <a:ext cx="792668" cy="891387"/>
                    </a:xfrm>
                    <a:custGeom>
                      <a:avLst/>
                      <a:gdLst>
                        <a:gd name="connsiteX0" fmla="*/ 446054 w 792668"/>
                        <a:gd name="connsiteY0" fmla="*/ 0 h 891387"/>
                        <a:gd name="connsiteX1" fmla="*/ 448078 w 792668"/>
                        <a:gd name="connsiteY1" fmla="*/ 7873 h 891387"/>
                        <a:gd name="connsiteX2" fmla="*/ 683509 w 792668"/>
                        <a:gd name="connsiteY2" fmla="*/ 396946 h 891387"/>
                        <a:gd name="connsiteX3" fmla="*/ 792668 w 792668"/>
                        <a:gd name="connsiteY3" fmla="*/ 487011 h 891387"/>
                        <a:gd name="connsiteX4" fmla="*/ 559201 w 792668"/>
                        <a:gd name="connsiteY4" fmla="*/ 891387 h 891387"/>
                        <a:gd name="connsiteX5" fmla="*/ 456924 w 792668"/>
                        <a:gd name="connsiteY5" fmla="*/ 814907 h 891387"/>
                        <a:gd name="connsiteX6" fmla="*/ 6635 w 792668"/>
                        <a:gd name="connsiteY6" fmla="*/ 145324 h 891387"/>
                        <a:gd name="connsiteX7" fmla="*/ 0 w 792668"/>
                        <a:gd name="connsiteY7" fmla="*/ 119520 h 891387"/>
                        <a:gd name="connsiteX8" fmla="*/ 446054 w 792668"/>
                        <a:gd name="connsiteY8" fmla="*/ 0 h 891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792668" h="891387">
                          <a:moveTo>
                            <a:pt x="446054" y="0"/>
                          </a:moveTo>
                          <a:lnTo>
                            <a:pt x="448078" y="7873"/>
                          </a:lnTo>
                          <a:cubicBezTo>
                            <a:pt x="494319" y="156542"/>
                            <a:pt x="576110" y="289548"/>
                            <a:pt x="683509" y="396946"/>
                          </a:cubicBezTo>
                          <a:lnTo>
                            <a:pt x="792668" y="487011"/>
                          </a:lnTo>
                          <a:lnTo>
                            <a:pt x="559201" y="891387"/>
                          </a:lnTo>
                          <a:lnTo>
                            <a:pt x="456924" y="814907"/>
                          </a:lnTo>
                          <a:cubicBezTo>
                            <a:pt x="247747" y="642278"/>
                            <a:pt x="89135" y="410568"/>
                            <a:pt x="6635" y="145324"/>
                          </a:cubicBezTo>
                          <a:lnTo>
                            <a:pt x="0" y="119520"/>
                          </a:lnTo>
                          <a:lnTo>
                            <a:pt x="446054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lumMod val="75000"/>
                          </a:srgbClr>
                        </a:gs>
                        <a:gs pos="100000">
                          <a:srgbClr val="FFFFFF">
                            <a:lumMod val="50000"/>
                          </a:srgbClr>
                        </a:gs>
                      </a:gsLst>
                      <a:lin ang="13500000" scaled="1"/>
                      <a:tileRect/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</a:endParaRPr>
                    </a:p>
                  </p:txBody>
                </p:sp>
              </p:grpSp>
              <p:sp>
                <p:nvSpPr>
                  <p:cNvPr id="123" name="TextBox 122"/>
                  <p:cNvSpPr txBox="1"/>
                  <p:nvPr/>
                </p:nvSpPr>
                <p:spPr>
                  <a:xfrm>
                    <a:off x="1528422" y="3149373"/>
                    <a:ext cx="1615378" cy="85246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000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390.2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Billion</a:t>
                    </a:r>
                  </a:p>
                </p:txBody>
              </p: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2601008" y="4803407"/>
                  <a:ext cx="1588411" cy="446276"/>
                  <a:chOff x="2601008" y="4803407"/>
                  <a:chExt cx="1588411" cy="446276"/>
                </a:xfrm>
              </p:grpSpPr>
              <p:grpSp>
                <p:nvGrpSpPr>
                  <p:cNvPr id="105" name="Group 104"/>
                  <p:cNvGrpSpPr/>
                  <p:nvPr/>
                </p:nvGrpSpPr>
                <p:grpSpPr>
                  <a:xfrm>
                    <a:off x="2601008" y="4803407"/>
                    <a:ext cx="1588411" cy="446276"/>
                    <a:chOff x="7447513" y="2073031"/>
                    <a:chExt cx="1371409" cy="446276"/>
                  </a:xfrm>
                </p:grpSpPr>
                <p:cxnSp>
                  <p:nvCxnSpPr>
                    <p:cNvPr id="118" name="Straight Arrow Connector 117"/>
                    <p:cNvCxnSpPr/>
                    <p:nvPr/>
                  </p:nvCxnSpPr>
                  <p:spPr>
                    <a:xfrm>
                      <a:off x="7447513" y="2339788"/>
                      <a:ext cx="623857" cy="0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miter lim="800000"/>
                      <a:headEnd type="oval"/>
                      <a:tailEnd type="stealth"/>
                    </a:ln>
                    <a:effectLst/>
                  </p:spPr>
                </p:cxnSp>
                <p:sp>
                  <p:nvSpPr>
                    <p:cNvPr id="119" name="TextBox 118"/>
                    <p:cNvSpPr txBox="1"/>
                    <p:nvPr/>
                  </p:nvSpPr>
                  <p:spPr>
                    <a:xfrm>
                      <a:off x="7909261" y="2073031"/>
                      <a:ext cx="909661" cy="446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kumimoji="0" lang="en-US" sz="12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9.4</a:t>
                      </a:r>
                      <a:endParaRPr kumimoji="0" 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3" name="TextBox 2"/>
                  <p:cNvSpPr txBox="1"/>
                  <p:nvPr/>
                </p:nvSpPr>
                <p:spPr>
                  <a:xfrm>
                    <a:off x="3777446" y="4939359"/>
                    <a:ext cx="309700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5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%</a:t>
                    </a:r>
                    <a:endParaRPr lang="en-US" sz="105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74" name="Group 173"/>
                <p:cNvGrpSpPr/>
                <p:nvPr/>
              </p:nvGrpSpPr>
              <p:grpSpPr>
                <a:xfrm>
                  <a:off x="333212" y="2732238"/>
                  <a:ext cx="1994772" cy="615553"/>
                  <a:chOff x="360189" y="2732238"/>
                  <a:chExt cx="1722257" cy="615553"/>
                </a:xfrm>
              </p:grpSpPr>
              <p:cxnSp>
                <p:nvCxnSpPr>
                  <p:cNvPr id="110" name="Straight Arrow Connector 109"/>
                  <p:cNvCxnSpPr/>
                  <p:nvPr/>
                </p:nvCxnSpPr>
                <p:spPr>
                  <a:xfrm flipH="1">
                    <a:off x="1049965" y="2994782"/>
                    <a:ext cx="1032481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solid"/>
                    <a:miter lim="800000"/>
                    <a:headEnd type="oval"/>
                    <a:tailEnd type="stealth"/>
                  </a:ln>
                  <a:effectLst/>
                </p:spPr>
              </p:cxnSp>
              <p:grpSp>
                <p:nvGrpSpPr>
                  <p:cNvPr id="173" name="Group 172"/>
                  <p:cNvGrpSpPr/>
                  <p:nvPr/>
                </p:nvGrpSpPr>
                <p:grpSpPr>
                  <a:xfrm>
                    <a:off x="360189" y="2732238"/>
                    <a:ext cx="771999" cy="615553"/>
                    <a:chOff x="360189" y="2732238"/>
                    <a:chExt cx="771999" cy="615553"/>
                  </a:xfrm>
                </p:grpSpPr>
                <p:sp>
                  <p:nvSpPr>
                    <p:cNvPr id="111" name="TextBox 110"/>
                    <p:cNvSpPr txBox="1"/>
                    <p:nvPr/>
                  </p:nvSpPr>
                  <p:spPr>
                    <a:xfrm>
                      <a:off x="360189" y="2732238"/>
                      <a:ext cx="771999" cy="61555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kumimoji="0" lang="en-US" sz="12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  <a:endParaRPr kumimoji="0" 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33" name="TextBox 132"/>
                    <p:cNvSpPr txBox="1"/>
                    <p:nvPr/>
                  </p:nvSpPr>
                  <p:spPr>
                    <a:xfrm>
                      <a:off x="822287" y="2881820"/>
                      <a:ext cx="29848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72" name="Group 171"/>
                <p:cNvGrpSpPr/>
                <p:nvPr/>
              </p:nvGrpSpPr>
              <p:grpSpPr>
                <a:xfrm>
                  <a:off x="291259" y="3257327"/>
                  <a:ext cx="1265287" cy="615553"/>
                  <a:chOff x="140553" y="3400108"/>
                  <a:chExt cx="1092430" cy="615553"/>
                </a:xfrm>
              </p:grpSpPr>
              <p:grpSp>
                <p:nvGrpSpPr>
                  <p:cNvPr id="108" name="Group 107"/>
                  <p:cNvGrpSpPr/>
                  <p:nvPr/>
                </p:nvGrpSpPr>
                <p:grpSpPr>
                  <a:xfrm>
                    <a:off x="140553" y="3400108"/>
                    <a:ext cx="1092430" cy="615553"/>
                    <a:chOff x="6809537" y="1044004"/>
                    <a:chExt cx="1092430" cy="615553"/>
                  </a:xfrm>
                </p:grpSpPr>
                <p:cxnSp>
                  <p:nvCxnSpPr>
                    <p:cNvPr id="112" name="Straight Arrow Connector 111"/>
                    <p:cNvCxnSpPr/>
                    <p:nvPr/>
                  </p:nvCxnSpPr>
                  <p:spPr>
                    <a:xfrm flipH="1">
                      <a:off x="7499312" y="1306548"/>
                      <a:ext cx="402655" cy="0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miter lim="800000"/>
                      <a:headEnd type="oval"/>
                      <a:tailEnd type="stealth"/>
                    </a:ln>
                    <a:effectLst/>
                  </p:spPr>
                </p:cxnSp>
                <p:sp>
                  <p:nvSpPr>
                    <p:cNvPr id="113" name="TextBox 112"/>
                    <p:cNvSpPr txBox="1"/>
                    <p:nvPr/>
                  </p:nvSpPr>
                  <p:spPr>
                    <a:xfrm>
                      <a:off x="6809537" y="1044004"/>
                      <a:ext cx="771999" cy="61555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kumimoji="0" lang="en-US" sz="12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</a:t>
                      </a:r>
                      <a:endParaRPr kumimoji="0" 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34" name="TextBox 133"/>
                  <p:cNvSpPr txBox="1"/>
                  <p:nvPr/>
                </p:nvSpPr>
                <p:spPr>
                  <a:xfrm>
                    <a:off x="597845" y="3541841"/>
                    <a:ext cx="29848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%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71" name="Group 170"/>
                <p:cNvGrpSpPr/>
                <p:nvPr/>
              </p:nvGrpSpPr>
              <p:grpSpPr>
                <a:xfrm>
                  <a:off x="345119" y="3821609"/>
                  <a:ext cx="1100566" cy="446276"/>
                  <a:chOff x="-1848" y="4246697"/>
                  <a:chExt cx="950213" cy="446276"/>
                </a:xfrm>
              </p:grpSpPr>
              <p:grpSp>
                <p:nvGrpSpPr>
                  <p:cNvPr id="107" name="Group 106"/>
                  <p:cNvGrpSpPr/>
                  <p:nvPr/>
                </p:nvGrpSpPr>
                <p:grpSpPr>
                  <a:xfrm>
                    <a:off x="-1848" y="4246697"/>
                    <a:ext cx="950213" cy="446276"/>
                    <a:chOff x="6832983" y="1047911"/>
                    <a:chExt cx="950213" cy="446276"/>
                  </a:xfrm>
                </p:grpSpPr>
                <p:cxnSp>
                  <p:nvCxnSpPr>
                    <p:cNvPr id="114" name="Straight Arrow Connector 113"/>
                    <p:cNvCxnSpPr/>
                    <p:nvPr/>
                  </p:nvCxnSpPr>
                  <p:spPr>
                    <a:xfrm rot="10800000">
                      <a:off x="7550111" y="1290917"/>
                      <a:ext cx="233085" cy="0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miter lim="800000"/>
                      <a:headEnd type="oval"/>
                      <a:tailEnd type="stealth"/>
                    </a:ln>
                    <a:effectLst/>
                  </p:spPr>
                </p:cxnSp>
                <p:sp>
                  <p:nvSpPr>
                    <p:cNvPr id="115" name="TextBox 114"/>
                    <p:cNvSpPr txBox="1"/>
                    <p:nvPr/>
                  </p:nvSpPr>
                  <p:spPr>
                    <a:xfrm>
                      <a:off x="6832983" y="1047911"/>
                      <a:ext cx="909661" cy="446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kumimoji="0" lang="en-US" sz="12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</a:t>
                      </a:r>
                      <a:endParaRPr kumimoji="0" 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68" name="TextBox 167"/>
                  <p:cNvSpPr txBox="1"/>
                  <p:nvPr/>
                </p:nvSpPr>
                <p:spPr>
                  <a:xfrm>
                    <a:off x="515343" y="4384701"/>
                    <a:ext cx="29848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%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70" name="Group 169"/>
                <p:cNvGrpSpPr/>
                <p:nvPr/>
              </p:nvGrpSpPr>
              <p:grpSpPr>
                <a:xfrm>
                  <a:off x="240275" y="4396828"/>
                  <a:ext cx="1449487" cy="446276"/>
                  <a:chOff x="262635" y="5143167"/>
                  <a:chExt cx="1251464" cy="446276"/>
                </a:xfrm>
              </p:grpSpPr>
              <p:grpSp>
                <p:nvGrpSpPr>
                  <p:cNvPr id="106" name="Group 105"/>
                  <p:cNvGrpSpPr/>
                  <p:nvPr/>
                </p:nvGrpSpPr>
                <p:grpSpPr>
                  <a:xfrm>
                    <a:off x="262635" y="5143167"/>
                    <a:ext cx="1251464" cy="446276"/>
                    <a:chOff x="6925260" y="1047911"/>
                    <a:chExt cx="1251464" cy="446276"/>
                  </a:xfrm>
                </p:grpSpPr>
                <p:cxnSp>
                  <p:nvCxnSpPr>
                    <p:cNvPr id="116" name="Straight Arrow Connector 115"/>
                    <p:cNvCxnSpPr/>
                    <p:nvPr/>
                  </p:nvCxnSpPr>
                  <p:spPr>
                    <a:xfrm flipH="1">
                      <a:off x="7663536" y="1277470"/>
                      <a:ext cx="513188" cy="0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miter lim="800000"/>
                      <a:headEnd type="oval"/>
                      <a:tailEnd type="stealth"/>
                    </a:ln>
                    <a:effectLst/>
                  </p:spPr>
                </p:cxnSp>
                <p:sp>
                  <p:nvSpPr>
                    <p:cNvPr id="117" name="TextBox 116"/>
                    <p:cNvSpPr txBox="1"/>
                    <p:nvPr/>
                  </p:nvSpPr>
                  <p:spPr>
                    <a:xfrm>
                      <a:off x="6925260" y="1047911"/>
                      <a:ext cx="909661" cy="446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kumimoji="0" lang="en-US" sz="12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</a:t>
                      </a:r>
                      <a:endParaRPr kumimoji="0" 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69" name="TextBox 168"/>
                  <p:cNvSpPr txBox="1"/>
                  <p:nvPr/>
                </p:nvSpPr>
                <p:spPr>
                  <a:xfrm>
                    <a:off x="782055" y="5273984"/>
                    <a:ext cx="29848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%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01" name="TextBox 100"/>
                <p:cNvSpPr txBox="1"/>
                <p:nvPr/>
              </p:nvSpPr>
              <p:spPr>
                <a:xfrm>
                  <a:off x="1299904" y="2047510"/>
                  <a:ext cx="18512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4657713" y="1990129"/>
              <a:ext cx="3820263" cy="3673725"/>
              <a:chOff x="4725953" y="1990129"/>
              <a:chExt cx="3820263" cy="3673725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4820459" y="1990129"/>
                <a:ext cx="3659750" cy="3673725"/>
                <a:chOff x="4820459" y="1990129"/>
                <a:chExt cx="3659750" cy="3673725"/>
              </a:xfrm>
            </p:grpSpPr>
            <p:sp>
              <p:nvSpPr>
                <p:cNvPr id="98" name="Rectangle 97"/>
                <p:cNvSpPr/>
                <p:nvPr/>
              </p:nvSpPr>
              <p:spPr>
                <a:xfrm flipH="1">
                  <a:off x="4820459" y="2464981"/>
                  <a:ext cx="3659750" cy="319887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FFFF"/>
                    </a:gs>
                    <a:gs pos="100000">
                      <a:srgbClr val="FFFFFF">
                        <a:lumMod val="95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miter lim="800000"/>
                </a:ln>
                <a:effectLst>
                  <a:outerShdw blurRad="25400" dist="38100" dir="2700000" algn="tl" rotWithShape="0">
                    <a:prstClr val="black">
                      <a:alpha val="3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4822609" y="1990129"/>
                  <a:ext cx="3657600" cy="484094"/>
                </a:xfrm>
                <a:prstGeom prst="rect">
                  <a:avLst/>
                </a:prstGeom>
                <a:gradFill>
                  <a:gsLst>
                    <a:gs pos="0">
                      <a:srgbClr val="FFFFFF">
                        <a:lumMod val="65000"/>
                      </a:srgbClr>
                    </a:gs>
                    <a:gs pos="50000">
                      <a:srgbClr val="FFFFFF">
                        <a:lumMod val="85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rgbClr val="FFFFFF">
                      <a:lumMod val="50000"/>
                    </a:srgbClr>
                  </a:solidFill>
                  <a:prstDash val="solid"/>
                  <a:miter lim="800000"/>
                </a:ln>
                <a:effectLst>
                  <a:outerShdw blurRad="25400" dist="38100" dir="2700000" algn="tl" rotWithShape="0">
                    <a:prstClr val="black">
                      <a:alpha val="35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4725953" y="2047510"/>
                <a:ext cx="3820263" cy="3214504"/>
                <a:chOff x="4725953" y="2047510"/>
                <a:chExt cx="3820263" cy="3214504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5626264" y="2612294"/>
                  <a:ext cx="2241147" cy="2537154"/>
                  <a:chOff x="5626264" y="2612294"/>
                  <a:chExt cx="2241147" cy="2537154"/>
                </a:xfrm>
              </p:grpSpPr>
              <p:sp>
                <p:nvSpPr>
                  <p:cNvPr id="92" name="Freeform 91"/>
                  <p:cNvSpPr/>
                  <p:nvPr/>
                </p:nvSpPr>
                <p:spPr>
                  <a:xfrm rot="19632191">
                    <a:off x="5975170" y="3146941"/>
                    <a:ext cx="315295" cy="387031"/>
                  </a:xfrm>
                  <a:custGeom>
                    <a:avLst/>
                    <a:gdLst>
                      <a:gd name="connsiteX0" fmla="*/ 392436 w 392436"/>
                      <a:gd name="connsiteY0" fmla="*/ 0 h 481724"/>
                      <a:gd name="connsiteX1" fmla="*/ 392436 w 392436"/>
                      <a:gd name="connsiteY1" fmla="*/ 440267 h 481724"/>
                      <a:gd name="connsiteX2" fmla="*/ 295503 w 392436"/>
                      <a:gd name="connsiteY2" fmla="*/ 445162 h 481724"/>
                      <a:gd name="connsiteX3" fmla="*/ 198407 w 392436"/>
                      <a:gd name="connsiteY3" fmla="*/ 459980 h 481724"/>
                      <a:gd name="connsiteX4" fmla="*/ 113843 w 392436"/>
                      <a:gd name="connsiteY4" fmla="*/ 481724 h 481724"/>
                      <a:gd name="connsiteX5" fmla="*/ 0 w 392436"/>
                      <a:gd name="connsiteY5" fmla="*/ 56859 h 481724"/>
                      <a:gd name="connsiteX6" fmla="*/ 109678 w 392436"/>
                      <a:gd name="connsiteY6" fmla="*/ 28658 h 481724"/>
                      <a:gd name="connsiteX7" fmla="*/ 250489 w 392436"/>
                      <a:gd name="connsiteY7" fmla="*/ 7168 h 481724"/>
                      <a:gd name="connsiteX8" fmla="*/ 392436 w 392436"/>
                      <a:gd name="connsiteY8" fmla="*/ 0 h 481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92436" h="481724">
                        <a:moveTo>
                          <a:pt x="392436" y="0"/>
                        </a:moveTo>
                        <a:lnTo>
                          <a:pt x="392436" y="440267"/>
                        </a:lnTo>
                        <a:lnTo>
                          <a:pt x="295503" y="445162"/>
                        </a:lnTo>
                        <a:cubicBezTo>
                          <a:pt x="262630" y="448500"/>
                          <a:pt x="230237" y="453467"/>
                          <a:pt x="198407" y="459980"/>
                        </a:cubicBezTo>
                        <a:lnTo>
                          <a:pt x="113843" y="481724"/>
                        </a:lnTo>
                        <a:lnTo>
                          <a:pt x="0" y="56859"/>
                        </a:lnTo>
                        <a:lnTo>
                          <a:pt x="109678" y="28658"/>
                        </a:lnTo>
                        <a:cubicBezTo>
                          <a:pt x="155838" y="19213"/>
                          <a:pt x="202814" y="12010"/>
                          <a:pt x="250489" y="7168"/>
                        </a:cubicBezTo>
                        <a:lnTo>
                          <a:pt x="392436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A9C969"/>
                      </a:gs>
                      <a:gs pos="100000">
                        <a:srgbClr val="6E8B32"/>
                      </a:gs>
                    </a:gsLst>
                    <a:lin ang="18900000" scaled="1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93" name="Freeform 92"/>
                  <p:cNvSpPr/>
                  <p:nvPr/>
                </p:nvSpPr>
                <p:spPr>
                  <a:xfrm rot="19632191">
                    <a:off x="6653477" y="2612294"/>
                    <a:ext cx="1117178" cy="2070380"/>
                  </a:xfrm>
                  <a:custGeom>
                    <a:avLst/>
                    <a:gdLst>
                      <a:gd name="connsiteX0" fmla="*/ 0 w 1390512"/>
                      <a:gd name="connsiteY0" fmla="*/ 0 h 2576931"/>
                      <a:gd name="connsiteX1" fmla="*/ 117344 w 1390512"/>
                      <a:gd name="connsiteY1" fmla="*/ 5925 h 2576931"/>
                      <a:gd name="connsiteX2" fmla="*/ 1390512 w 1390512"/>
                      <a:gd name="connsiteY2" fmla="*/ 1416770 h 2576931"/>
                      <a:gd name="connsiteX3" fmla="*/ 874431 w 1390512"/>
                      <a:gd name="connsiteY3" fmla="*/ 2511097 h 2576931"/>
                      <a:gd name="connsiteX4" fmla="*/ 786393 w 1390512"/>
                      <a:gd name="connsiteY4" fmla="*/ 2576931 h 2576931"/>
                      <a:gd name="connsiteX5" fmla="*/ 563561 w 1390512"/>
                      <a:gd name="connsiteY5" fmla="*/ 2190975 h 2576931"/>
                      <a:gd name="connsiteX6" fmla="*/ 663825 w 1390512"/>
                      <a:gd name="connsiteY6" fmla="*/ 2108250 h 2576931"/>
                      <a:gd name="connsiteX7" fmla="*/ 950245 w 1390512"/>
                      <a:gd name="connsiteY7" fmla="*/ 1416770 h 2576931"/>
                      <a:gd name="connsiteX8" fmla="*/ 72330 w 1390512"/>
                      <a:gd name="connsiteY8" fmla="*/ 443919 h 2576931"/>
                      <a:gd name="connsiteX9" fmla="*/ 0 w 1390512"/>
                      <a:gd name="connsiteY9" fmla="*/ 440267 h 2576931"/>
                      <a:gd name="connsiteX10" fmla="*/ 0 w 1390512"/>
                      <a:gd name="connsiteY10" fmla="*/ 0 h 25769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90512" h="2576931">
                        <a:moveTo>
                          <a:pt x="0" y="0"/>
                        </a:moveTo>
                        <a:lnTo>
                          <a:pt x="117344" y="5925"/>
                        </a:lnTo>
                        <a:cubicBezTo>
                          <a:pt x="832464" y="78549"/>
                          <a:pt x="1390512" y="682490"/>
                          <a:pt x="1390512" y="1416770"/>
                        </a:cubicBezTo>
                        <a:cubicBezTo>
                          <a:pt x="1390512" y="1857338"/>
                          <a:pt x="1189615" y="2250984"/>
                          <a:pt x="874431" y="2511097"/>
                        </a:cubicBezTo>
                        <a:lnTo>
                          <a:pt x="786393" y="2576931"/>
                        </a:lnTo>
                        <a:lnTo>
                          <a:pt x="563561" y="2190975"/>
                        </a:lnTo>
                        <a:lnTo>
                          <a:pt x="663825" y="2108250"/>
                        </a:lnTo>
                        <a:cubicBezTo>
                          <a:pt x="840790" y="1931285"/>
                          <a:pt x="950245" y="1686810"/>
                          <a:pt x="950245" y="1416770"/>
                        </a:cubicBezTo>
                        <a:cubicBezTo>
                          <a:pt x="950245" y="910446"/>
                          <a:pt x="565442" y="493997"/>
                          <a:pt x="72330" y="443919"/>
                        </a:cubicBezTo>
                        <a:lnTo>
                          <a:pt x="0" y="44026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A9C969"/>
                      </a:gs>
                      <a:gs pos="95000">
                        <a:srgbClr val="6E8B32"/>
                      </a:gs>
                    </a:gsLst>
                    <a:lin ang="2700000" scaled="1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94" name="Freeform 93"/>
                  <p:cNvSpPr/>
                  <p:nvPr/>
                </p:nvSpPr>
                <p:spPr>
                  <a:xfrm rot="19632191">
                    <a:off x="5626264" y="3374498"/>
                    <a:ext cx="536941" cy="515218"/>
                  </a:xfrm>
                  <a:custGeom>
                    <a:avLst/>
                    <a:gdLst>
                      <a:gd name="connsiteX0" fmla="*/ 554016 w 668311"/>
                      <a:gd name="connsiteY0" fmla="*/ 0 h 641274"/>
                      <a:gd name="connsiteX1" fmla="*/ 668311 w 668311"/>
                      <a:gd name="connsiteY1" fmla="*/ 426558 h 641274"/>
                      <a:gd name="connsiteX2" fmla="*/ 598508 w 668311"/>
                      <a:gd name="connsiteY2" fmla="*/ 452106 h 641274"/>
                      <a:gd name="connsiteX3" fmla="*/ 432398 w 668311"/>
                      <a:gd name="connsiteY3" fmla="*/ 542268 h 641274"/>
                      <a:gd name="connsiteX4" fmla="*/ 312401 w 668311"/>
                      <a:gd name="connsiteY4" fmla="*/ 641274 h 641274"/>
                      <a:gd name="connsiteX5" fmla="*/ 0 w 668311"/>
                      <a:gd name="connsiteY5" fmla="*/ 328873 h 641274"/>
                      <a:gd name="connsiteX6" fmla="*/ 77065 w 668311"/>
                      <a:gd name="connsiteY6" fmla="*/ 258831 h 641274"/>
                      <a:gd name="connsiteX7" fmla="*/ 427136 w 668311"/>
                      <a:gd name="connsiteY7" fmla="*/ 46438 h 641274"/>
                      <a:gd name="connsiteX8" fmla="*/ 554016 w 668311"/>
                      <a:gd name="connsiteY8" fmla="*/ 0 h 641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8311" h="641274">
                        <a:moveTo>
                          <a:pt x="554016" y="0"/>
                        </a:moveTo>
                        <a:lnTo>
                          <a:pt x="668311" y="426558"/>
                        </a:lnTo>
                        <a:lnTo>
                          <a:pt x="598508" y="452106"/>
                        </a:lnTo>
                        <a:cubicBezTo>
                          <a:pt x="540011" y="476849"/>
                          <a:pt x="484423" y="507121"/>
                          <a:pt x="432398" y="542268"/>
                        </a:cubicBezTo>
                        <a:lnTo>
                          <a:pt x="312401" y="641274"/>
                        </a:lnTo>
                        <a:lnTo>
                          <a:pt x="0" y="328873"/>
                        </a:lnTo>
                        <a:lnTo>
                          <a:pt x="77065" y="258831"/>
                        </a:lnTo>
                        <a:cubicBezTo>
                          <a:pt x="182127" y="172127"/>
                          <a:pt x="299886" y="100260"/>
                          <a:pt x="427136" y="46438"/>
                        </a:cubicBezTo>
                        <a:lnTo>
                          <a:pt x="554016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>
                          <a:lumMod val="75000"/>
                        </a:srgbClr>
                      </a:gs>
                      <a:gs pos="100000">
                        <a:srgbClr val="FFFFFF">
                          <a:lumMod val="50000"/>
                        </a:srgbClr>
                      </a:gs>
                    </a:gsLst>
                    <a:lin ang="18900000" scaled="1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95" name="Freeform 94"/>
                  <p:cNvSpPr/>
                  <p:nvPr/>
                </p:nvSpPr>
                <p:spPr>
                  <a:xfrm rot="19632191">
                    <a:off x="5718636" y="3717928"/>
                    <a:ext cx="584594" cy="1403395"/>
                  </a:xfrm>
                  <a:custGeom>
                    <a:avLst/>
                    <a:gdLst>
                      <a:gd name="connsiteX0" fmla="*/ 416266 w 727623"/>
                      <a:gd name="connsiteY0" fmla="*/ 0 h 1746758"/>
                      <a:gd name="connsiteX1" fmla="*/ 727623 w 727623"/>
                      <a:gd name="connsiteY1" fmla="*/ 311357 h 1746758"/>
                      <a:gd name="connsiteX2" fmla="*/ 726687 w 727623"/>
                      <a:gd name="connsiteY2" fmla="*/ 312129 h 1746758"/>
                      <a:gd name="connsiteX3" fmla="*/ 440267 w 727623"/>
                      <a:gd name="connsiteY3" fmla="*/ 1003609 h 1746758"/>
                      <a:gd name="connsiteX4" fmla="*/ 558294 w 727623"/>
                      <a:gd name="connsiteY4" fmla="*/ 1469734 h 1746758"/>
                      <a:gd name="connsiteX5" fmla="*/ 592959 w 727623"/>
                      <a:gd name="connsiteY5" fmla="*/ 1526793 h 1746758"/>
                      <a:gd name="connsiteX6" fmla="*/ 211970 w 727623"/>
                      <a:gd name="connsiteY6" fmla="*/ 1746758 h 1746758"/>
                      <a:gd name="connsiteX7" fmla="*/ 171165 w 727623"/>
                      <a:gd name="connsiteY7" fmla="*/ 1679592 h 1746758"/>
                      <a:gd name="connsiteX8" fmla="*/ 0 w 727623"/>
                      <a:gd name="connsiteY8" fmla="*/ 1003609 h 1746758"/>
                      <a:gd name="connsiteX9" fmla="*/ 415371 w 727623"/>
                      <a:gd name="connsiteY9" fmla="*/ 813 h 1746758"/>
                      <a:gd name="connsiteX10" fmla="*/ 416266 w 727623"/>
                      <a:gd name="connsiteY10" fmla="*/ 0 h 1746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27623" h="1746758">
                        <a:moveTo>
                          <a:pt x="416266" y="0"/>
                        </a:moveTo>
                        <a:lnTo>
                          <a:pt x="727623" y="311357"/>
                        </a:lnTo>
                        <a:lnTo>
                          <a:pt x="726687" y="312129"/>
                        </a:lnTo>
                        <a:cubicBezTo>
                          <a:pt x="549722" y="489095"/>
                          <a:pt x="440267" y="733570"/>
                          <a:pt x="440267" y="1003609"/>
                        </a:cubicBezTo>
                        <a:cubicBezTo>
                          <a:pt x="440267" y="1172384"/>
                          <a:pt x="483023" y="1331172"/>
                          <a:pt x="558294" y="1469734"/>
                        </a:cubicBezTo>
                        <a:lnTo>
                          <a:pt x="592959" y="1526793"/>
                        </a:lnTo>
                        <a:lnTo>
                          <a:pt x="211970" y="1746758"/>
                        </a:lnTo>
                        <a:lnTo>
                          <a:pt x="171165" y="1679592"/>
                        </a:lnTo>
                        <a:cubicBezTo>
                          <a:pt x="62006" y="1478647"/>
                          <a:pt x="0" y="1248369"/>
                          <a:pt x="0" y="1003609"/>
                        </a:cubicBezTo>
                        <a:cubicBezTo>
                          <a:pt x="0" y="611993"/>
                          <a:pt x="158734" y="257451"/>
                          <a:pt x="415371" y="813"/>
                        </a:cubicBezTo>
                        <a:lnTo>
                          <a:pt x="416266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A9C969"/>
                      </a:gs>
                      <a:gs pos="100000">
                        <a:srgbClr val="6E8B32"/>
                      </a:gs>
                    </a:gsLst>
                    <a:lin ang="13500000" scaled="1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96" name="Freeform 95"/>
                  <p:cNvSpPr/>
                  <p:nvPr/>
                </p:nvSpPr>
                <p:spPr>
                  <a:xfrm rot="19632191">
                    <a:off x="6277172" y="4451300"/>
                    <a:ext cx="1590239" cy="698148"/>
                  </a:xfrm>
                  <a:custGeom>
                    <a:avLst/>
                    <a:gdLst>
                      <a:gd name="connsiteX0" fmla="*/ 381384 w 1979314"/>
                      <a:gd name="connsiteY0" fmla="*/ 0 h 868961"/>
                      <a:gd name="connsiteX1" fmla="*/ 498770 w 1979314"/>
                      <a:gd name="connsiteY1" fmla="*/ 142274 h 868961"/>
                      <a:gd name="connsiteX2" fmla="*/ 1190250 w 1979314"/>
                      <a:gd name="connsiteY2" fmla="*/ 428694 h 868961"/>
                      <a:gd name="connsiteX3" fmla="*/ 1737003 w 1979314"/>
                      <a:gd name="connsiteY3" fmla="*/ 261684 h 868961"/>
                      <a:gd name="connsiteX4" fmla="*/ 1757449 w 1979314"/>
                      <a:gd name="connsiteY4" fmla="*/ 244815 h 868961"/>
                      <a:gd name="connsiteX5" fmla="*/ 1979314 w 1979314"/>
                      <a:gd name="connsiteY5" fmla="*/ 629097 h 868961"/>
                      <a:gd name="connsiteX6" fmla="*/ 1866233 w 1979314"/>
                      <a:gd name="connsiteY6" fmla="*/ 697796 h 868961"/>
                      <a:gd name="connsiteX7" fmla="*/ 1190250 w 1979314"/>
                      <a:gd name="connsiteY7" fmla="*/ 868961 h 868961"/>
                      <a:gd name="connsiteX8" fmla="*/ 14284 w 1979314"/>
                      <a:gd name="connsiteY8" fmla="*/ 243705 h 868961"/>
                      <a:gd name="connsiteX9" fmla="*/ 0 w 1979314"/>
                      <a:gd name="connsiteY9" fmla="*/ 220193 h 868961"/>
                      <a:gd name="connsiteX10" fmla="*/ 381384 w 1979314"/>
                      <a:gd name="connsiteY10" fmla="*/ 0 h 8689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79314" h="868961">
                        <a:moveTo>
                          <a:pt x="381384" y="0"/>
                        </a:moveTo>
                        <a:lnTo>
                          <a:pt x="498770" y="142274"/>
                        </a:lnTo>
                        <a:cubicBezTo>
                          <a:pt x="675736" y="319239"/>
                          <a:pt x="920211" y="428694"/>
                          <a:pt x="1190250" y="428694"/>
                        </a:cubicBezTo>
                        <a:cubicBezTo>
                          <a:pt x="1392780" y="428694"/>
                          <a:pt x="1580929" y="367126"/>
                          <a:pt x="1737003" y="261684"/>
                        </a:cubicBezTo>
                        <a:lnTo>
                          <a:pt x="1757449" y="244815"/>
                        </a:lnTo>
                        <a:lnTo>
                          <a:pt x="1979314" y="629097"/>
                        </a:lnTo>
                        <a:lnTo>
                          <a:pt x="1866233" y="697796"/>
                        </a:lnTo>
                        <a:cubicBezTo>
                          <a:pt x="1665288" y="806956"/>
                          <a:pt x="1435010" y="868961"/>
                          <a:pt x="1190250" y="868961"/>
                        </a:cubicBezTo>
                        <a:cubicBezTo>
                          <a:pt x="700730" y="868961"/>
                          <a:pt x="269139" y="620940"/>
                          <a:pt x="14284" y="243705"/>
                        </a:cubicBezTo>
                        <a:lnTo>
                          <a:pt x="0" y="220193"/>
                        </a:lnTo>
                        <a:lnTo>
                          <a:pt x="381384" y="0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>
                          <a:lumMod val="75000"/>
                        </a:srgbClr>
                      </a:gs>
                      <a:gs pos="100000">
                        <a:srgbClr val="FFFFFF">
                          <a:lumMod val="50000"/>
                        </a:srgbClr>
                      </a:gs>
                    </a:gsLst>
                    <a:lin ang="13500000" scaled="1"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91" name="TextBox 90"/>
                <p:cNvSpPr txBox="1"/>
                <p:nvPr/>
              </p:nvSpPr>
              <p:spPr>
                <a:xfrm>
                  <a:off x="6151419" y="3680456"/>
                  <a:ext cx="122931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0" cap="none" spc="0" normalizeH="0" baseline="0" noProof="0" dirty="0" smtClean="0">
                      <a:ln>
                        <a:noFill/>
                      </a:ln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487.7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0" cap="none" spc="0" normalizeH="0" baseline="0" noProof="0" dirty="0" smtClean="0">
                      <a:ln>
                        <a:noFill/>
                      </a:ln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Billion</a:t>
                  </a:r>
                </a:p>
              </p:txBody>
            </p:sp>
            <p:grpSp>
              <p:nvGrpSpPr>
                <p:cNvPr id="181" name="Group 180"/>
                <p:cNvGrpSpPr/>
                <p:nvPr/>
              </p:nvGrpSpPr>
              <p:grpSpPr>
                <a:xfrm>
                  <a:off x="4754078" y="4130839"/>
                  <a:ext cx="1055005" cy="446276"/>
                  <a:chOff x="4520231" y="4296002"/>
                  <a:chExt cx="1055005" cy="446276"/>
                </a:xfrm>
              </p:grpSpPr>
              <p:grpSp>
                <p:nvGrpSpPr>
                  <p:cNvPr id="77" name="Group 76"/>
                  <p:cNvGrpSpPr/>
                  <p:nvPr/>
                </p:nvGrpSpPr>
                <p:grpSpPr>
                  <a:xfrm>
                    <a:off x="4520231" y="4296002"/>
                    <a:ext cx="1055005" cy="446276"/>
                    <a:chOff x="7169159" y="2580875"/>
                    <a:chExt cx="1055005" cy="446276"/>
                  </a:xfrm>
                </p:grpSpPr>
                <p:cxnSp>
                  <p:nvCxnSpPr>
                    <p:cNvPr id="78" name="Straight Arrow Connector 77"/>
                    <p:cNvCxnSpPr/>
                    <p:nvPr/>
                  </p:nvCxnSpPr>
                  <p:spPr>
                    <a:xfrm flipH="1">
                      <a:off x="7967771" y="2810435"/>
                      <a:ext cx="256393" cy="0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miter lim="800000"/>
                      <a:headEnd type="oval"/>
                      <a:tailEnd type="stealth"/>
                    </a:ln>
                    <a:effectLst/>
                  </p:spPr>
                </p:cxnSp>
                <p:sp>
                  <p:nvSpPr>
                    <p:cNvPr id="79" name="TextBox 78"/>
                    <p:cNvSpPr txBox="1"/>
                    <p:nvPr/>
                  </p:nvSpPr>
                  <p:spPr>
                    <a:xfrm>
                      <a:off x="7169159" y="2580875"/>
                      <a:ext cx="909661" cy="446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kumimoji="0" lang="en-US" sz="12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5.8</a:t>
                      </a:r>
                      <a:endParaRPr kumimoji="0" 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75" name="TextBox 174"/>
                  <p:cNvSpPr txBox="1"/>
                  <p:nvPr/>
                </p:nvSpPr>
                <p:spPr>
                  <a:xfrm>
                    <a:off x="5064063" y="4425133"/>
                    <a:ext cx="29848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%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80" name="Group 179"/>
                <p:cNvGrpSpPr/>
                <p:nvPr/>
              </p:nvGrpSpPr>
              <p:grpSpPr>
                <a:xfrm>
                  <a:off x="4725953" y="3430893"/>
                  <a:ext cx="1226225" cy="446276"/>
                  <a:chOff x="4981415" y="2932348"/>
                  <a:chExt cx="1226225" cy="446276"/>
                </a:xfrm>
              </p:grpSpPr>
              <p:grpSp>
                <p:nvGrpSpPr>
                  <p:cNvPr id="76" name="Group 75"/>
                  <p:cNvGrpSpPr/>
                  <p:nvPr/>
                </p:nvGrpSpPr>
                <p:grpSpPr>
                  <a:xfrm>
                    <a:off x="4981415" y="2932348"/>
                    <a:ext cx="1226225" cy="446276"/>
                    <a:chOff x="7453040" y="2566409"/>
                    <a:chExt cx="1226225" cy="446276"/>
                  </a:xfrm>
                </p:grpSpPr>
                <p:cxnSp>
                  <p:nvCxnSpPr>
                    <p:cNvPr id="80" name="Straight Arrow Connector 79"/>
                    <p:cNvCxnSpPr/>
                    <p:nvPr/>
                  </p:nvCxnSpPr>
                  <p:spPr>
                    <a:xfrm flipH="1">
                      <a:off x="8272576" y="2776382"/>
                      <a:ext cx="406689" cy="0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miter lim="800000"/>
                      <a:headEnd type="oval"/>
                      <a:tailEnd type="stealth"/>
                    </a:ln>
                    <a:effectLst/>
                  </p:spPr>
                </p:cxnSp>
                <p:sp>
                  <p:nvSpPr>
                    <p:cNvPr id="81" name="TextBox 80"/>
                    <p:cNvSpPr txBox="1"/>
                    <p:nvPr/>
                  </p:nvSpPr>
                  <p:spPr>
                    <a:xfrm>
                      <a:off x="7453040" y="2566409"/>
                      <a:ext cx="909661" cy="446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kumimoji="0" lang="en-US" sz="12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</a:t>
                      </a:r>
                      <a:endParaRPr kumimoji="0" 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76" name="TextBox 175"/>
                  <p:cNvSpPr txBox="1"/>
                  <p:nvPr/>
                </p:nvSpPr>
                <p:spPr>
                  <a:xfrm>
                    <a:off x="5527627" y="3071005"/>
                    <a:ext cx="29848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%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83" name="Group 182"/>
                <p:cNvGrpSpPr/>
                <p:nvPr/>
              </p:nvGrpSpPr>
              <p:grpSpPr>
                <a:xfrm>
                  <a:off x="4736214" y="2884269"/>
                  <a:ext cx="1395948" cy="446276"/>
                  <a:chOff x="5465825" y="2395952"/>
                  <a:chExt cx="1395948" cy="446276"/>
                </a:xfrm>
              </p:grpSpPr>
              <p:grpSp>
                <p:nvGrpSpPr>
                  <p:cNvPr id="75" name="Group 74"/>
                  <p:cNvGrpSpPr/>
                  <p:nvPr/>
                </p:nvGrpSpPr>
                <p:grpSpPr>
                  <a:xfrm>
                    <a:off x="5465825" y="2395952"/>
                    <a:ext cx="1395948" cy="446276"/>
                    <a:chOff x="6283461" y="2272060"/>
                    <a:chExt cx="1395948" cy="446276"/>
                  </a:xfrm>
                </p:grpSpPr>
                <p:cxnSp>
                  <p:nvCxnSpPr>
                    <p:cNvPr id="82" name="Straight Arrow Connector 81"/>
                    <p:cNvCxnSpPr/>
                    <p:nvPr/>
                  </p:nvCxnSpPr>
                  <p:spPr>
                    <a:xfrm rot="10800000">
                      <a:off x="7179771" y="2588838"/>
                      <a:ext cx="499638" cy="0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miter lim="800000"/>
                      <a:headEnd type="oval"/>
                      <a:tailEnd type="stealth"/>
                    </a:ln>
                    <a:effectLst/>
                  </p:spPr>
                </p:cxnSp>
                <p:sp>
                  <p:nvSpPr>
                    <p:cNvPr id="83" name="TextBox 82"/>
                    <p:cNvSpPr txBox="1"/>
                    <p:nvPr/>
                  </p:nvSpPr>
                  <p:spPr>
                    <a:xfrm>
                      <a:off x="6283461" y="2272060"/>
                      <a:ext cx="909661" cy="446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kumimoji="0" lang="en-US" sz="12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</a:t>
                      </a:r>
                      <a:endParaRPr kumimoji="0" 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77" name="TextBox 176"/>
                  <p:cNvSpPr txBox="1"/>
                  <p:nvPr/>
                </p:nvSpPr>
                <p:spPr>
                  <a:xfrm>
                    <a:off x="6023896" y="2561686"/>
                    <a:ext cx="29848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%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84" name="Group 183"/>
                <p:cNvGrpSpPr/>
                <p:nvPr/>
              </p:nvGrpSpPr>
              <p:grpSpPr>
                <a:xfrm>
                  <a:off x="6992422" y="2884269"/>
                  <a:ext cx="1553794" cy="446276"/>
                  <a:chOff x="7055885" y="2872833"/>
                  <a:chExt cx="1553794" cy="446276"/>
                </a:xfrm>
              </p:grpSpPr>
              <p:grpSp>
                <p:nvGrpSpPr>
                  <p:cNvPr id="73" name="Group 72"/>
                  <p:cNvGrpSpPr/>
                  <p:nvPr/>
                </p:nvGrpSpPr>
                <p:grpSpPr>
                  <a:xfrm>
                    <a:off x="7055885" y="2872833"/>
                    <a:ext cx="1553794" cy="446276"/>
                    <a:chOff x="7057733" y="2094518"/>
                    <a:chExt cx="1553794" cy="446276"/>
                  </a:xfrm>
                </p:grpSpPr>
                <p:cxnSp>
                  <p:nvCxnSpPr>
                    <p:cNvPr id="86" name="Straight Arrow Connector 85"/>
                    <p:cNvCxnSpPr/>
                    <p:nvPr/>
                  </p:nvCxnSpPr>
                  <p:spPr>
                    <a:xfrm>
                      <a:off x="7057733" y="2349726"/>
                      <a:ext cx="731520" cy="0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miter lim="800000"/>
                      <a:headEnd type="oval"/>
                      <a:tailEnd type="stealth"/>
                    </a:ln>
                    <a:effectLst/>
                  </p:spPr>
                </p:cxnSp>
                <p:sp>
                  <p:nvSpPr>
                    <p:cNvPr id="87" name="TextBox 86"/>
                    <p:cNvSpPr txBox="1"/>
                    <p:nvPr/>
                  </p:nvSpPr>
                  <p:spPr>
                    <a:xfrm>
                      <a:off x="7701866" y="2094518"/>
                      <a:ext cx="909661" cy="446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kumimoji="0" lang="en-US" sz="12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8.5</a:t>
                      </a:r>
                      <a:endParaRPr kumimoji="0" 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78" name="TextBox 177"/>
                  <p:cNvSpPr txBox="1"/>
                  <p:nvPr/>
                </p:nvSpPr>
                <p:spPr>
                  <a:xfrm>
                    <a:off x="8243262" y="3022109"/>
                    <a:ext cx="29848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%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82" name="Group 181"/>
                <p:cNvGrpSpPr/>
                <p:nvPr/>
              </p:nvGrpSpPr>
              <p:grpSpPr>
                <a:xfrm>
                  <a:off x="6900024" y="4815738"/>
                  <a:ext cx="1582544" cy="446276"/>
                  <a:chOff x="7259364" y="5591998"/>
                  <a:chExt cx="1582544" cy="446276"/>
                </a:xfrm>
              </p:grpSpPr>
              <p:grpSp>
                <p:nvGrpSpPr>
                  <p:cNvPr id="74" name="Group 73"/>
                  <p:cNvGrpSpPr/>
                  <p:nvPr/>
                </p:nvGrpSpPr>
                <p:grpSpPr>
                  <a:xfrm>
                    <a:off x="7259364" y="5591998"/>
                    <a:ext cx="1582544" cy="446276"/>
                    <a:chOff x="7507646" y="2136956"/>
                    <a:chExt cx="1582544" cy="446276"/>
                  </a:xfrm>
                </p:grpSpPr>
                <p:cxnSp>
                  <p:nvCxnSpPr>
                    <p:cNvPr id="84" name="Straight Arrow Connector 83"/>
                    <p:cNvCxnSpPr/>
                    <p:nvPr/>
                  </p:nvCxnSpPr>
                  <p:spPr>
                    <a:xfrm>
                      <a:off x="7507646" y="2339788"/>
                      <a:ext cx="617704" cy="0"/>
                    </a:xfrm>
                    <a:prstGeom prst="straightConnector1">
                      <a:avLst/>
                    </a:prstGeom>
                    <a:noFill/>
                    <a:ln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miter lim="800000"/>
                      <a:headEnd type="oval"/>
                      <a:tailEnd type="stealth"/>
                    </a:ln>
                    <a:effectLst/>
                  </p:spPr>
                </p:cxnSp>
                <p:sp>
                  <p:nvSpPr>
                    <p:cNvPr id="85" name="TextBox 84"/>
                    <p:cNvSpPr txBox="1"/>
                    <p:nvPr/>
                  </p:nvSpPr>
                  <p:spPr>
                    <a:xfrm>
                      <a:off x="8063922" y="2136956"/>
                      <a:ext cx="1026268" cy="446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 Here</a:t>
                      </a: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kumimoji="0" lang="en-US" sz="1200" b="1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</a:t>
                      </a:r>
                      <a:endParaRPr kumimoji="0" lang="en-US" sz="1100" b="1" i="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79" name="TextBox 178"/>
                  <p:cNvSpPr txBox="1"/>
                  <p:nvPr/>
                </p:nvSpPr>
                <p:spPr>
                  <a:xfrm>
                    <a:off x="8474967" y="5743354"/>
                    <a:ext cx="298480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%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02" name="TextBox 101"/>
                <p:cNvSpPr txBox="1"/>
                <p:nvPr/>
              </p:nvSpPr>
              <p:spPr>
                <a:xfrm>
                  <a:off x="5650765" y="2047510"/>
                  <a:ext cx="20012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6883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48103" y="381000"/>
            <a:ext cx="3595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we Stand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5943" y="1295400"/>
            <a:ext cx="8257085" cy="1165753"/>
            <a:chOff x="268307" y="312137"/>
            <a:chExt cx="8592357" cy="1571262"/>
          </a:xfrm>
        </p:grpSpPr>
        <p:sp>
          <p:nvSpPr>
            <p:cNvPr id="5" name="TextBox 4"/>
            <p:cNvSpPr txBox="1"/>
            <p:nvPr/>
          </p:nvSpPr>
          <p:spPr>
            <a:xfrm>
              <a:off x="5710008" y="312137"/>
              <a:ext cx="691215" cy="4079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2013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807852" y="312137"/>
              <a:ext cx="691215" cy="4079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2014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913165" y="312137"/>
              <a:ext cx="691215" cy="4079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2015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70455" y="787486"/>
              <a:ext cx="8590209" cy="547941"/>
              <a:chOff x="270455" y="787486"/>
              <a:chExt cx="8590209" cy="547941"/>
            </a:xfrm>
          </p:grpSpPr>
          <p:sp>
            <p:nvSpPr>
              <p:cNvPr id="15" name="Rounded Rectangle 14"/>
              <p:cNvSpPr/>
              <p:nvPr/>
            </p:nvSpPr>
            <p:spPr>
              <a:xfrm>
                <a:off x="270455" y="787486"/>
                <a:ext cx="8590209" cy="547941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rgbClr val="FE7F00"/>
                  </a:gs>
                  <a:gs pos="100000">
                    <a:srgbClr val="FFB061"/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rgbClr val="FE7F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71869" y="888011"/>
                <a:ext cx="1379557" cy="3739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640277" y="902690"/>
                <a:ext cx="830677" cy="3399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402,785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38122" y="902690"/>
                <a:ext cx="830677" cy="3399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426,110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843434" y="902690"/>
                <a:ext cx="830677" cy="3399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451,326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68307" y="1335458"/>
              <a:ext cx="8590209" cy="547941"/>
              <a:chOff x="268307" y="1335458"/>
              <a:chExt cx="8590209" cy="547941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268307" y="1335458"/>
                <a:ext cx="8590209" cy="547941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54000">
                    <a:schemeClr val="bg1">
                      <a:lumMod val="6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 cap="flat" cmpd="sng" algn="ctr">
                <a:gradFill flip="none" rotWithShape="1">
                  <a:gsLst>
                    <a:gs pos="0">
                      <a:srgbClr val="696969">
                        <a:lumMod val="40000"/>
                        <a:lumOff val="60000"/>
                      </a:srgbClr>
                    </a:gs>
                    <a:gs pos="46000">
                      <a:srgbClr val="696969">
                        <a:lumMod val="60000"/>
                        <a:lumOff val="40000"/>
                      </a:srgbClr>
                    </a:gs>
                    <a:gs pos="100000">
                      <a:srgbClr val="696969"/>
                    </a:gs>
                  </a:gsLst>
                  <a:path path="circle">
                    <a:fillToRect l="50000" t="130000" r="50000" b="-30000"/>
                  </a:path>
                  <a:tileRect/>
                </a:gra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69721" y="1478294"/>
                <a:ext cx="1379557" cy="3739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638129" y="1476870"/>
                <a:ext cx="830677" cy="3399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201,123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735974" y="1476870"/>
                <a:ext cx="830677" cy="3399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548,879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841286" y="1476870"/>
                <a:ext cx="830677" cy="3399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235,459</a:t>
                </a:r>
              </a:p>
            </p:txBody>
          </p:sp>
        </p:grpSp>
      </p:grp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1255109757"/>
              </p:ext>
            </p:extLst>
          </p:nvPr>
        </p:nvGraphicFramePr>
        <p:xfrm>
          <a:off x="424239" y="2667000"/>
          <a:ext cx="2362949" cy="2286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186592" y="3581400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2314642462"/>
              </p:ext>
            </p:extLst>
          </p:nvPr>
        </p:nvGraphicFramePr>
        <p:xfrm>
          <a:off x="3243528" y="2667000"/>
          <a:ext cx="2464134" cy="2286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065458" y="3581400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1449067213"/>
              </p:ext>
            </p:extLst>
          </p:nvPr>
        </p:nvGraphicFramePr>
        <p:xfrm>
          <a:off x="6188332" y="2667000"/>
          <a:ext cx="2574668" cy="2286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7075346" y="3581400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en-US" sz="2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41340" y="5093840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16993" y="5488548"/>
            <a:ext cx="2049288" cy="960709"/>
            <a:chOff x="101187" y="5787108"/>
            <a:chExt cx="2680901" cy="960709"/>
          </a:xfrm>
        </p:grpSpPr>
        <p:sp>
          <p:nvSpPr>
            <p:cNvPr id="29" name="Rectangle 28"/>
            <p:cNvSpPr/>
            <p:nvPr/>
          </p:nvSpPr>
          <p:spPr>
            <a:xfrm>
              <a:off x="101187" y="6117049"/>
              <a:ext cx="954881" cy="313707"/>
            </a:xfrm>
            <a:prstGeom prst="rect">
              <a:avLst/>
            </a:prstGeom>
            <a:gradFill>
              <a:gsLst>
                <a:gs pos="0">
                  <a:srgbClr val="FFAE5D"/>
                </a:gs>
                <a:gs pos="83000">
                  <a:srgbClr val="FE7F00"/>
                </a:gs>
              </a:gsLst>
              <a:lin ang="5400000" scaled="1"/>
            </a:gradFill>
            <a:ln w="12700" cap="flat" cmpd="sng" algn="ctr">
              <a:solidFill>
                <a:srgbClr val="FE7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2014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70010" y="5787108"/>
              <a:ext cx="1358036" cy="313707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5400000" scaled="1"/>
              <a:tileRect/>
            </a:gradFill>
            <a:ln w="12700" cap="flat" cmpd="sng" algn="ctr"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46000">
                    <a:srgbClr val="FFFFFF">
                      <a:lumMod val="65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2013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70751" y="6434110"/>
              <a:ext cx="1911337" cy="313707"/>
            </a:xfrm>
            <a:prstGeom prst="rect">
              <a:avLst/>
            </a:prstGeom>
            <a:gradFill flip="none" rotWithShape="1">
              <a:gsLst>
                <a:gs pos="0">
                  <a:srgbClr val="FFC58B"/>
                </a:gs>
                <a:gs pos="100000">
                  <a:srgbClr val="FFB061"/>
                </a:gs>
              </a:gsLst>
              <a:lin ang="5400000" scaled="1"/>
              <a:tileRect/>
            </a:gradFill>
            <a:ln w="12700" cap="flat" cmpd="sng" algn="ctr">
              <a:solidFill>
                <a:srgbClr val="FE7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836939" y="5091692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3358328" y="5486400"/>
            <a:ext cx="2346077" cy="960709"/>
            <a:chOff x="2996786" y="5784960"/>
            <a:chExt cx="3069161" cy="960709"/>
          </a:xfrm>
        </p:grpSpPr>
        <p:sp>
          <p:nvSpPr>
            <p:cNvPr id="35" name="Rectangle 34"/>
            <p:cNvSpPr/>
            <p:nvPr/>
          </p:nvSpPr>
          <p:spPr>
            <a:xfrm>
              <a:off x="2996786" y="6114901"/>
              <a:ext cx="1472181" cy="313707"/>
            </a:xfrm>
            <a:prstGeom prst="rect">
              <a:avLst/>
            </a:prstGeom>
            <a:gradFill>
              <a:gsLst>
                <a:gs pos="0">
                  <a:srgbClr val="FFAE5D"/>
                </a:gs>
                <a:gs pos="83000">
                  <a:srgbClr val="FE7F00"/>
                </a:gs>
              </a:gsLst>
              <a:lin ang="5400000" scaled="1"/>
            </a:gradFill>
            <a:ln w="12700" cap="flat" cmpd="sng" algn="ctr">
              <a:solidFill>
                <a:srgbClr val="FE7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2014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237147" y="5784960"/>
              <a:ext cx="1828800" cy="313707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5400000" scaled="1"/>
              <a:tileRect/>
            </a:gradFill>
            <a:ln w="12700" cap="flat" cmpd="sng" algn="ctr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46000">
                    <a:srgbClr val="FFFFFF">
                      <a:lumMod val="75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2013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088326" y="6431962"/>
              <a:ext cx="1629896" cy="313707"/>
            </a:xfrm>
            <a:prstGeom prst="rect">
              <a:avLst/>
            </a:prstGeom>
            <a:gradFill flip="none" rotWithShape="1">
              <a:gsLst>
                <a:gs pos="4000">
                  <a:srgbClr val="FFC58B"/>
                </a:gs>
                <a:gs pos="100000">
                  <a:srgbClr val="FFB061"/>
                </a:gs>
              </a:gsLst>
              <a:lin ang="5400000" scaled="1"/>
              <a:tileRect/>
            </a:gradFill>
            <a:ln w="12700" cap="flat" cmpd="sng" algn="ctr">
              <a:solidFill>
                <a:srgbClr val="FE7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067393" y="5102423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 Here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838305" y="5497131"/>
            <a:ext cx="1919707" cy="960709"/>
            <a:chOff x="6542468" y="5795691"/>
            <a:chExt cx="2511380" cy="960709"/>
          </a:xfrm>
        </p:grpSpPr>
        <p:sp>
          <p:nvSpPr>
            <p:cNvPr id="41" name="Rectangle 40"/>
            <p:cNvSpPr/>
            <p:nvPr/>
          </p:nvSpPr>
          <p:spPr>
            <a:xfrm>
              <a:off x="6542532" y="6125632"/>
              <a:ext cx="2292375" cy="313707"/>
            </a:xfrm>
            <a:prstGeom prst="rect">
              <a:avLst/>
            </a:prstGeom>
            <a:gradFill flip="none" rotWithShape="1">
              <a:gsLst>
                <a:gs pos="0">
                  <a:srgbClr val="FFAE5D"/>
                </a:gs>
                <a:gs pos="83000">
                  <a:srgbClr val="FE7F00"/>
                </a:gs>
              </a:gsLst>
              <a:lin ang="5400000" scaled="1"/>
              <a:tileRect/>
            </a:gradFill>
            <a:ln w="12700" cap="flat" cmpd="sng" algn="ctr">
              <a:solidFill>
                <a:srgbClr val="FE7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2014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542468" y="5795691"/>
              <a:ext cx="2511380" cy="313707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lin ang="5400000" scaled="1"/>
              <a:tileRect/>
            </a:gradFill>
            <a:ln w="12700" cap="flat" cmpd="sng" algn="ctr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46000">
                    <a:srgbClr val="FFFFFF">
                      <a:lumMod val="75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2013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542533" y="6442693"/>
              <a:ext cx="1970532" cy="313707"/>
            </a:xfrm>
            <a:prstGeom prst="rect">
              <a:avLst/>
            </a:prstGeom>
            <a:gradFill flip="none" rotWithShape="1">
              <a:gsLst>
                <a:gs pos="0">
                  <a:srgbClr val="FFC58B"/>
                </a:gs>
                <a:gs pos="100000">
                  <a:srgbClr val="FFB061"/>
                </a:gs>
              </a:gsLst>
              <a:lin ang="5400000" scaled="1"/>
              <a:tileRect/>
            </a:gradFill>
            <a:ln w="12700" cap="flat" cmpd="sng" algn="ctr">
              <a:solidFill>
                <a:srgbClr val="FE7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768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27406" y="381000"/>
            <a:ext cx="4416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 Dashboard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066800" y="1470660"/>
            <a:ext cx="7322404" cy="4791719"/>
            <a:chOff x="1066800" y="1484333"/>
            <a:chExt cx="7010400" cy="4587546"/>
          </a:xfrm>
          <a:effectLst>
            <a:reflection blurRad="50800" stA="44000" endPos="25000" dir="5400000" sy="-100000" algn="bl" rotWithShape="0"/>
          </a:effectLst>
        </p:grpSpPr>
        <p:sp>
          <p:nvSpPr>
            <p:cNvPr id="22" name="Rounded Rectangle 21"/>
            <p:cNvSpPr/>
            <p:nvPr/>
          </p:nvSpPr>
          <p:spPr>
            <a:xfrm>
              <a:off x="1075841" y="1492180"/>
              <a:ext cx="7001359" cy="4579699"/>
            </a:xfrm>
            <a:prstGeom prst="roundRect">
              <a:avLst>
                <a:gd name="adj" fmla="val 5030"/>
              </a:avLst>
            </a:prstGeom>
            <a:gradFill flip="none" rotWithShape="1">
              <a:gsLst>
                <a:gs pos="76000">
                  <a:sysClr val="windowText" lastClr="000000">
                    <a:lumMod val="95000"/>
                    <a:lumOff val="5000"/>
                  </a:sysClr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  <a:gs pos="18000">
                  <a:sysClr val="windowText" lastClr="000000"/>
                </a:gs>
              </a:gsLst>
              <a:lin ang="135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3" name="Rounded Rectangle 6"/>
            <p:cNvSpPr/>
            <p:nvPr/>
          </p:nvSpPr>
          <p:spPr>
            <a:xfrm>
              <a:off x="1066800" y="1484333"/>
              <a:ext cx="7000177" cy="4576590"/>
            </a:xfrm>
            <a:prstGeom prst="roundRect">
              <a:avLst>
                <a:gd name="adj" fmla="val 5965"/>
              </a:avLst>
            </a:prstGeom>
            <a:noFill/>
            <a:ln w="38100" cap="flat" cmpd="sng" algn="ctr">
              <a:gradFill flip="none" rotWithShape="1">
                <a:gsLst>
                  <a:gs pos="0">
                    <a:sysClr val="windowText" lastClr="000000"/>
                  </a:gs>
                  <a:gs pos="72000">
                    <a:sysClr val="windowText" lastClr="000000">
                      <a:lumMod val="50000"/>
                      <a:lumOff val="50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434711" y="5562157"/>
              <a:ext cx="1107309" cy="383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90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12:00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735112" y="1895075"/>
            <a:ext cx="5989190" cy="3702763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815046068"/>
              </p:ext>
            </p:extLst>
          </p:nvPr>
        </p:nvGraphicFramePr>
        <p:xfrm>
          <a:off x="1854649" y="2029589"/>
          <a:ext cx="2807887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287296386"/>
              </p:ext>
            </p:extLst>
          </p:nvPr>
        </p:nvGraphicFramePr>
        <p:xfrm>
          <a:off x="4876800" y="2014525"/>
          <a:ext cx="2728342" cy="1640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4130095108"/>
              </p:ext>
            </p:extLst>
          </p:nvPr>
        </p:nvGraphicFramePr>
        <p:xfrm>
          <a:off x="1828800" y="3778854"/>
          <a:ext cx="5791200" cy="1745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4536291" y="5849805"/>
            <a:ext cx="203853" cy="203853"/>
          </a:xfrm>
          <a:prstGeom prst="roundRect">
            <a:avLst>
              <a:gd name="adj" fmla="val 21441"/>
            </a:avLst>
          </a:prstGeom>
          <a:noFill/>
          <a:ln w="381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215482" y="5888574"/>
            <a:ext cx="237736" cy="144734"/>
            <a:chOff x="2345543" y="5586823"/>
            <a:chExt cx="227606" cy="138567"/>
          </a:xfrm>
        </p:grpSpPr>
        <p:sp>
          <p:nvSpPr>
            <p:cNvPr id="13" name="Rectangle 12"/>
            <p:cNvSpPr/>
            <p:nvPr/>
          </p:nvSpPr>
          <p:spPr>
            <a:xfrm>
              <a:off x="2345543" y="5587054"/>
              <a:ext cx="177250" cy="138336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4" name="Rectangle 8"/>
            <p:cNvSpPr/>
            <p:nvPr/>
          </p:nvSpPr>
          <p:spPr>
            <a:xfrm>
              <a:off x="2522558" y="5586823"/>
              <a:ext cx="50591" cy="138336"/>
            </a:xfrm>
            <a:custGeom>
              <a:avLst/>
              <a:gdLst>
                <a:gd name="connsiteX0" fmla="*/ 0 w 41104"/>
                <a:gd name="connsiteY0" fmla="*/ 0 h 112398"/>
                <a:gd name="connsiteX1" fmla="*/ 41104 w 41104"/>
                <a:gd name="connsiteY1" fmla="*/ 0 h 112398"/>
                <a:gd name="connsiteX2" fmla="*/ 41104 w 41104"/>
                <a:gd name="connsiteY2" fmla="*/ 112398 h 112398"/>
                <a:gd name="connsiteX3" fmla="*/ 0 w 41104"/>
                <a:gd name="connsiteY3" fmla="*/ 112398 h 112398"/>
                <a:gd name="connsiteX4" fmla="*/ 0 w 41104"/>
                <a:gd name="connsiteY4" fmla="*/ 0 h 112398"/>
                <a:gd name="connsiteX0" fmla="*/ 0 w 45867"/>
                <a:gd name="connsiteY0" fmla="*/ 0 h 112398"/>
                <a:gd name="connsiteX1" fmla="*/ 45867 w 45867"/>
                <a:gd name="connsiteY1" fmla="*/ 16668 h 112398"/>
                <a:gd name="connsiteX2" fmla="*/ 41104 w 45867"/>
                <a:gd name="connsiteY2" fmla="*/ 112398 h 112398"/>
                <a:gd name="connsiteX3" fmla="*/ 0 w 45867"/>
                <a:gd name="connsiteY3" fmla="*/ 112398 h 112398"/>
                <a:gd name="connsiteX4" fmla="*/ 0 w 45867"/>
                <a:gd name="connsiteY4" fmla="*/ 0 h 112398"/>
                <a:gd name="connsiteX0" fmla="*/ 0 w 41105"/>
                <a:gd name="connsiteY0" fmla="*/ 0 h 112398"/>
                <a:gd name="connsiteX1" fmla="*/ 41105 w 41105"/>
                <a:gd name="connsiteY1" fmla="*/ 14286 h 112398"/>
                <a:gd name="connsiteX2" fmla="*/ 41104 w 41105"/>
                <a:gd name="connsiteY2" fmla="*/ 112398 h 112398"/>
                <a:gd name="connsiteX3" fmla="*/ 0 w 41105"/>
                <a:gd name="connsiteY3" fmla="*/ 112398 h 112398"/>
                <a:gd name="connsiteX4" fmla="*/ 0 w 41105"/>
                <a:gd name="connsiteY4" fmla="*/ 0 h 112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105" h="112398">
                  <a:moveTo>
                    <a:pt x="0" y="0"/>
                  </a:moveTo>
                  <a:lnTo>
                    <a:pt x="41105" y="14286"/>
                  </a:lnTo>
                  <a:cubicBezTo>
                    <a:pt x="41105" y="46990"/>
                    <a:pt x="41104" y="79694"/>
                    <a:pt x="41104" y="112398"/>
                  </a:cubicBezTo>
                  <a:lnTo>
                    <a:pt x="0" y="1123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7340000">
            <a:off x="3890397" y="5860242"/>
            <a:ext cx="197709" cy="208594"/>
          </a:xfrm>
          <a:custGeom>
            <a:avLst/>
            <a:gdLst>
              <a:gd name="connsiteX0" fmla="*/ 128299 w 189285"/>
              <a:gd name="connsiteY0" fmla="*/ 7847 h 199706"/>
              <a:gd name="connsiteX1" fmla="*/ 189285 w 189285"/>
              <a:gd name="connsiteY1" fmla="*/ 99853 h 199706"/>
              <a:gd name="connsiteX2" fmla="*/ 89431 w 189285"/>
              <a:gd name="connsiteY2" fmla="*/ 199706 h 199706"/>
              <a:gd name="connsiteX3" fmla="*/ 33603 w 189285"/>
              <a:gd name="connsiteY3" fmla="*/ 182653 h 199706"/>
              <a:gd name="connsiteX4" fmla="*/ 0 w 189285"/>
              <a:gd name="connsiteY4" fmla="*/ 141848 h 199706"/>
              <a:gd name="connsiteX5" fmla="*/ 10351 w 189285"/>
              <a:gd name="connsiteY5" fmla="*/ 121459 h 199706"/>
              <a:gd name="connsiteX6" fmla="*/ 44893 w 189285"/>
              <a:gd name="connsiteY6" fmla="*/ 121459 h 199706"/>
              <a:gd name="connsiteX7" fmla="*/ 54128 w 189285"/>
              <a:gd name="connsiteY7" fmla="*/ 135156 h 199706"/>
              <a:gd name="connsiteX8" fmla="*/ 89432 w 189285"/>
              <a:gd name="connsiteY8" fmla="*/ 149780 h 199706"/>
              <a:gd name="connsiteX9" fmla="*/ 139358 w 189285"/>
              <a:gd name="connsiteY9" fmla="*/ 99853 h 199706"/>
              <a:gd name="connsiteX10" fmla="*/ 89432 w 189285"/>
              <a:gd name="connsiteY10" fmla="*/ 49927 h 199706"/>
              <a:gd name="connsiteX11" fmla="*/ 69998 w 189285"/>
              <a:gd name="connsiteY11" fmla="*/ 53850 h 199706"/>
              <a:gd name="connsiteX12" fmla="*/ 61628 w 189285"/>
              <a:gd name="connsiteY12" fmla="*/ 58393 h 199706"/>
              <a:gd name="connsiteX13" fmla="*/ 42365 w 189285"/>
              <a:gd name="connsiteY13" fmla="*/ 58393 h 199706"/>
              <a:gd name="connsiteX14" fmla="*/ 69438 w 189285"/>
              <a:gd name="connsiteY14" fmla="*/ 5062 h 199706"/>
              <a:gd name="connsiteX15" fmla="*/ 89432 w 189285"/>
              <a:gd name="connsiteY15" fmla="*/ 0 h 199706"/>
              <a:gd name="connsiteX16" fmla="*/ 128299 w 189285"/>
              <a:gd name="connsiteY16" fmla="*/ 7847 h 199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89285" h="199706">
                <a:moveTo>
                  <a:pt x="128299" y="7847"/>
                </a:moveTo>
                <a:cubicBezTo>
                  <a:pt x="164138" y="23005"/>
                  <a:pt x="189285" y="58492"/>
                  <a:pt x="189285" y="99853"/>
                </a:cubicBezTo>
                <a:cubicBezTo>
                  <a:pt x="189285" y="155001"/>
                  <a:pt x="144579" y="199706"/>
                  <a:pt x="89431" y="199706"/>
                </a:cubicBezTo>
                <a:cubicBezTo>
                  <a:pt x="68751" y="199706"/>
                  <a:pt x="49539" y="193419"/>
                  <a:pt x="33603" y="182653"/>
                </a:cubicBezTo>
                <a:lnTo>
                  <a:pt x="0" y="141848"/>
                </a:lnTo>
                <a:lnTo>
                  <a:pt x="10351" y="121459"/>
                </a:lnTo>
                <a:lnTo>
                  <a:pt x="44893" y="121459"/>
                </a:lnTo>
                <a:lnTo>
                  <a:pt x="54128" y="135156"/>
                </a:lnTo>
                <a:cubicBezTo>
                  <a:pt x="63163" y="144191"/>
                  <a:pt x="75645" y="149779"/>
                  <a:pt x="89432" y="149780"/>
                </a:cubicBezTo>
                <a:cubicBezTo>
                  <a:pt x="117005" y="149779"/>
                  <a:pt x="139359" y="127426"/>
                  <a:pt x="139358" y="99853"/>
                </a:cubicBezTo>
                <a:cubicBezTo>
                  <a:pt x="139358" y="72280"/>
                  <a:pt x="117005" y="49926"/>
                  <a:pt x="89432" y="49927"/>
                </a:cubicBezTo>
                <a:cubicBezTo>
                  <a:pt x="82538" y="49927"/>
                  <a:pt x="75971" y="51324"/>
                  <a:pt x="69998" y="53850"/>
                </a:cubicBezTo>
                <a:lnTo>
                  <a:pt x="61628" y="58393"/>
                </a:lnTo>
                <a:lnTo>
                  <a:pt x="42365" y="58393"/>
                </a:lnTo>
                <a:lnTo>
                  <a:pt x="69438" y="5062"/>
                </a:lnTo>
                <a:lnTo>
                  <a:pt x="89432" y="0"/>
                </a:lnTo>
                <a:cubicBezTo>
                  <a:pt x="103218" y="0"/>
                  <a:pt x="116353" y="2794"/>
                  <a:pt x="128299" y="7847"/>
                </a:cubicBezTo>
                <a:close/>
              </a:path>
            </a:pathLst>
          </a:cu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A5A5A5">
                <a:lumMod val="75000"/>
              </a:srgbClr>
            </a:solidFill>
            <a:prstDash val="solid"/>
            <a:miter lim="800000"/>
          </a:ln>
          <a:effectLst>
            <a:innerShdw blurRad="114300">
              <a:prstClr val="black">
                <a:alpha val="61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" name="Pentagon 10"/>
          <p:cNvSpPr/>
          <p:nvPr/>
        </p:nvSpPr>
        <p:spPr>
          <a:xfrm rot="16200000">
            <a:off x="3316904" y="5861927"/>
            <a:ext cx="185291" cy="229672"/>
          </a:xfrm>
          <a:prstGeom prst="homePlate">
            <a:avLst/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" name="Chevron 12"/>
          <p:cNvSpPr/>
          <p:nvPr/>
        </p:nvSpPr>
        <p:spPr>
          <a:xfrm rot="16200000">
            <a:off x="3357484" y="5832878"/>
            <a:ext cx="112032" cy="223750"/>
          </a:xfrm>
          <a:custGeom>
            <a:avLst/>
            <a:gdLst>
              <a:gd name="connsiteX0" fmla="*/ 0 w 74647"/>
              <a:gd name="connsiteY0" fmla="*/ 0 h 225250"/>
              <a:gd name="connsiteX1" fmla="*/ 37324 w 74647"/>
              <a:gd name="connsiteY1" fmla="*/ 0 h 225250"/>
              <a:gd name="connsiteX2" fmla="*/ 74647 w 74647"/>
              <a:gd name="connsiteY2" fmla="*/ 112625 h 225250"/>
              <a:gd name="connsiteX3" fmla="*/ 37324 w 74647"/>
              <a:gd name="connsiteY3" fmla="*/ 225250 h 225250"/>
              <a:gd name="connsiteX4" fmla="*/ 0 w 74647"/>
              <a:gd name="connsiteY4" fmla="*/ 225250 h 225250"/>
              <a:gd name="connsiteX5" fmla="*/ 37324 w 74647"/>
              <a:gd name="connsiteY5" fmla="*/ 112625 h 225250"/>
              <a:gd name="connsiteX6" fmla="*/ 0 w 74647"/>
              <a:gd name="connsiteY6" fmla="*/ 0 h 225250"/>
              <a:gd name="connsiteX0" fmla="*/ 2384 w 77031"/>
              <a:gd name="connsiteY0" fmla="*/ 0 h 225250"/>
              <a:gd name="connsiteX1" fmla="*/ 39708 w 77031"/>
              <a:gd name="connsiteY1" fmla="*/ 0 h 225250"/>
              <a:gd name="connsiteX2" fmla="*/ 77031 w 77031"/>
              <a:gd name="connsiteY2" fmla="*/ 112625 h 225250"/>
              <a:gd name="connsiteX3" fmla="*/ 39708 w 77031"/>
              <a:gd name="connsiteY3" fmla="*/ 225250 h 225250"/>
              <a:gd name="connsiteX4" fmla="*/ 0 w 77031"/>
              <a:gd name="connsiteY4" fmla="*/ 199059 h 225250"/>
              <a:gd name="connsiteX5" fmla="*/ 39708 w 77031"/>
              <a:gd name="connsiteY5" fmla="*/ 112625 h 225250"/>
              <a:gd name="connsiteX6" fmla="*/ 2384 w 77031"/>
              <a:gd name="connsiteY6" fmla="*/ 0 h 225250"/>
              <a:gd name="connsiteX0" fmla="*/ 2384 w 77031"/>
              <a:gd name="connsiteY0" fmla="*/ 0 h 206203"/>
              <a:gd name="connsiteX1" fmla="*/ 39708 w 77031"/>
              <a:gd name="connsiteY1" fmla="*/ 0 h 206203"/>
              <a:gd name="connsiteX2" fmla="*/ 77031 w 77031"/>
              <a:gd name="connsiteY2" fmla="*/ 112625 h 206203"/>
              <a:gd name="connsiteX3" fmla="*/ 23037 w 77031"/>
              <a:gd name="connsiteY3" fmla="*/ 206203 h 206203"/>
              <a:gd name="connsiteX4" fmla="*/ 0 w 77031"/>
              <a:gd name="connsiteY4" fmla="*/ 199059 h 206203"/>
              <a:gd name="connsiteX5" fmla="*/ 39708 w 77031"/>
              <a:gd name="connsiteY5" fmla="*/ 112625 h 206203"/>
              <a:gd name="connsiteX6" fmla="*/ 2384 w 77031"/>
              <a:gd name="connsiteY6" fmla="*/ 0 h 206203"/>
              <a:gd name="connsiteX0" fmla="*/ 2384 w 86556"/>
              <a:gd name="connsiteY0" fmla="*/ 0 h 206203"/>
              <a:gd name="connsiteX1" fmla="*/ 39708 w 86556"/>
              <a:gd name="connsiteY1" fmla="*/ 0 h 206203"/>
              <a:gd name="connsiteX2" fmla="*/ 86556 w 86556"/>
              <a:gd name="connsiteY2" fmla="*/ 117388 h 206203"/>
              <a:gd name="connsiteX3" fmla="*/ 23037 w 86556"/>
              <a:gd name="connsiteY3" fmla="*/ 206203 h 206203"/>
              <a:gd name="connsiteX4" fmla="*/ 0 w 86556"/>
              <a:gd name="connsiteY4" fmla="*/ 199059 h 206203"/>
              <a:gd name="connsiteX5" fmla="*/ 39708 w 86556"/>
              <a:gd name="connsiteY5" fmla="*/ 112625 h 206203"/>
              <a:gd name="connsiteX6" fmla="*/ 2384 w 86556"/>
              <a:gd name="connsiteY6" fmla="*/ 0 h 206203"/>
              <a:gd name="connsiteX0" fmla="*/ 0 w 88938"/>
              <a:gd name="connsiteY0" fmla="*/ 33341 h 206203"/>
              <a:gd name="connsiteX1" fmla="*/ 42090 w 88938"/>
              <a:gd name="connsiteY1" fmla="*/ 0 h 206203"/>
              <a:gd name="connsiteX2" fmla="*/ 88938 w 88938"/>
              <a:gd name="connsiteY2" fmla="*/ 117388 h 206203"/>
              <a:gd name="connsiteX3" fmla="*/ 25419 w 88938"/>
              <a:gd name="connsiteY3" fmla="*/ 206203 h 206203"/>
              <a:gd name="connsiteX4" fmla="*/ 2382 w 88938"/>
              <a:gd name="connsiteY4" fmla="*/ 199059 h 206203"/>
              <a:gd name="connsiteX5" fmla="*/ 42090 w 88938"/>
              <a:gd name="connsiteY5" fmla="*/ 112625 h 206203"/>
              <a:gd name="connsiteX6" fmla="*/ 0 w 88938"/>
              <a:gd name="connsiteY6" fmla="*/ 33341 h 206203"/>
              <a:gd name="connsiteX0" fmla="*/ 0 w 88938"/>
              <a:gd name="connsiteY0" fmla="*/ 14288 h 187150"/>
              <a:gd name="connsiteX1" fmla="*/ 25418 w 88938"/>
              <a:gd name="connsiteY1" fmla="*/ 0 h 187150"/>
              <a:gd name="connsiteX2" fmla="*/ 88938 w 88938"/>
              <a:gd name="connsiteY2" fmla="*/ 98335 h 187150"/>
              <a:gd name="connsiteX3" fmla="*/ 25419 w 88938"/>
              <a:gd name="connsiteY3" fmla="*/ 187150 h 187150"/>
              <a:gd name="connsiteX4" fmla="*/ 2382 w 88938"/>
              <a:gd name="connsiteY4" fmla="*/ 180006 h 187150"/>
              <a:gd name="connsiteX5" fmla="*/ 42090 w 88938"/>
              <a:gd name="connsiteY5" fmla="*/ 93572 h 187150"/>
              <a:gd name="connsiteX6" fmla="*/ 0 w 88938"/>
              <a:gd name="connsiteY6" fmla="*/ 14288 h 187150"/>
              <a:gd name="connsiteX0" fmla="*/ 0 w 88938"/>
              <a:gd name="connsiteY0" fmla="*/ 14288 h 187150"/>
              <a:gd name="connsiteX1" fmla="*/ 25418 w 88938"/>
              <a:gd name="connsiteY1" fmla="*/ 0 h 187150"/>
              <a:gd name="connsiteX2" fmla="*/ 88938 w 88938"/>
              <a:gd name="connsiteY2" fmla="*/ 98335 h 187150"/>
              <a:gd name="connsiteX3" fmla="*/ 25419 w 88938"/>
              <a:gd name="connsiteY3" fmla="*/ 187150 h 187150"/>
              <a:gd name="connsiteX4" fmla="*/ 2382 w 88938"/>
              <a:gd name="connsiteY4" fmla="*/ 170481 h 187150"/>
              <a:gd name="connsiteX5" fmla="*/ 42090 w 88938"/>
              <a:gd name="connsiteY5" fmla="*/ 93572 h 187150"/>
              <a:gd name="connsiteX6" fmla="*/ 0 w 88938"/>
              <a:gd name="connsiteY6" fmla="*/ 14288 h 187150"/>
              <a:gd name="connsiteX0" fmla="*/ 0 w 93701"/>
              <a:gd name="connsiteY0" fmla="*/ 21432 h 187150"/>
              <a:gd name="connsiteX1" fmla="*/ 30181 w 93701"/>
              <a:gd name="connsiteY1" fmla="*/ 0 h 187150"/>
              <a:gd name="connsiteX2" fmla="*/ 93701 w 93701"/>
              <a:gd name="connsiteY2" fmla="*/ 98335 h 187150"/>
              <a:gd name="connsiteX3" fmla="*/ 30182 w 93701"/>
              <a:gd name="connsiteY3" fmla="*/ 187150 h 187150"/>
              <a:gd name="connsiteX4" fmla="*/ 7145 w 93701"/>
              <a:gd name="connsiteY4" fmla="*/ 170481 h 187150"/>
              <a:gd name="connsiteX5" fmla="*/ 46853 w 93701"/>
              <a:gd name="connsiteY5" fmla="*/ 93572 h 187150"/>
              <a:gd name="connsiteX6" fmla="*/ 0 w 93701"/>
              <a:gd name="connsiteY6" fmla="*/ 21432 h 187150"/>
              <a:gd name="connsiteX0" fmla="*/ 0 w 88941"/>
              <a:gd name="connsiteY0" fmla="*/ 14291 h 187150"/>
              <a:gd name="connsiteX1" fmla="*/ 25421 w 88941"/>
              <a:gd name="connsiteY1" fmla="*/ 0 h 187150"/>
              <a:gd name="connsiteX2" fmla="*/ 88941 w 88941"/>
              <a:gd name="connsiteY2" fmla="*/ 98335 h 187150"/>
              <a:gd name="connsiteX3" fmla="*/ 25422 w 88941"/>
              <a:gd name="connsiteY3" fmla="*/ 187150 h 187150"/>
              <a:gd name="connsiteX4" fmla="*/ 2385 w 88941"/>
              <a:gd name="connsiteY4" fmla="*/ 170481 h 187150"/>
              <a:gd name="connsiteX5" fmla="*/ 42093 w 88941"/>
              <a:gd name="connsiteY5" fmla="*/ 93572 h 187150"/>
              <a:gd name="connsiteX6" fmla="*/ 0 w 88941"/>
              <a:gd name="connsiteY6" fmla="*/ 14291 h 187150"/>
              <a:gd name="connsiteX0" fmla="*/ 0 w 88941"/>
              <a:gd name="connsiteY0" fmla="*/ 14291 h 187150"/>
              <a:gd name="connsiteX1" fmla="*/ 25421 w 88941"/>
              <a:gd name="connsiteY1" fmla="*/ 0 h 187150"/>
              <a:gd name="connsiteX2" fmla="*/ 88941 w 88941"/>
              <a:gd name="connsiteY2" fmla="*/ 98335 h 187150"/>
              <a:gd name="connsiteX3" fmla="*/ 25422 w 88941"/>
              <a:gd name="connsiteY3" fmla="*/ 187150 h 187150"/>
              <a:gd name="connsiteX4" fmla="*/ 2385 w 88941"/>
              <a:gd name="connsiteY4" fmla="*/ 170481 h 187150"/>
              <a:gd name="connsiteX5" fmla="*/ 61140 w 88941"/>
              <a:gd name="connsiteY5" fmla="*/ 95956 h 187150"/>
              <a:gd name="connsiteX6" fmla="*/ 0 w 88941"/>
              <a:gd name="connsiteY6" fmla="*/ 14291 h 187150"/>
              <a:gd name="connsiteX0" fmla="*/ 0 w 88941"/>
              <a:gd name="connsiteY0" fmla="*/ 14291 h 187150"/>
              <a:gd name="connsiteX1" fmla="*/ 25421 w 88941"/>
              <a:gd name="connsiteY1" fmla="*/ 0 h 187150"/>
              <a:gd name="connsiteX2" fmla="*/ 88941 w 88941"/>
              <a:gd name="connsiteY2" fmla="*/ 98335 h 187150"/>
              <a:gd name="connsiteX3" fmla="*/ 25422 w 88941"/>
              <a:gd name="connsiteY3" fmla="*/ 187150 h 187150"/>
              <a:gd name="connsiteX4" fmla="*/ 2385 w 88941"/>
              <a:gd name="connsiteY4" fmla="*/ 170481 h 187150"/>
              <a:gd name="connsiteX5" fmla="*/ 53993 w 88941"/>
              <a:gd name="connsiteY5" fmla="*/ 98340 h 187150"/>
              <a:gd name="connsiteX6" fmla="*/ 0 w 88941"/>
              <a:gd name="connsiteY6" fmla="*/ 14291 h 187150"/>
              <a:gd name="connsiteX0" fmla="*/ 0 w 88944"/>
              <a:gd name="connsiteY0" fmla="*/ 21438 h 187150"/>
              <a:gd name="connsiteX1" fmla="*/ 25424 w 88944"/>
              <a:gd name="connsiteY1" fmla="*/ 0 h 187150"/>
              <a:gd name="connsiteX2" fmla="*/ 88944 w 88944"/>
              <a:gd name="connsiteY2" fmla="*/ 98335 h 187150"/>
              <a:gd name="connsiteX3" fmla="*/ 25425 w 88944"/>
              <a:gd name="connsiteY3" fmla="*/ 187150 h 187150"/>
              <a:gd name="connsiteX4" fmla="*/ 2388 w 88944"/>
              <a:gd name="connsiteY4" fmla="*/ 170481 h 187150"/>
              <a:gd name="connsiteX5" fmla="*/ 53996 w 88944"/>
              <a:gd name="connsiteY5" fmla="*/ 98340 h 187150"/>
              <a:gd name="connsiteX6" fmla="*/ 0 w 88944"/>
              <a:gd name="connsiteY6" fmla="*/ 21438 h 187150"/>
              <a:gd name="connsiteX0" fmla="*/ 0 w 93706"/>
              <a:gd name="connsiteY0" fmla="*/ 21438 h 187150"/>
              <a:gd name="connsiteX1" fmla="*/ 25424 w 93706"/>
              <a:gd name="connsiteY1" fmla="*/ 0 h 187150"/>
              <a:gd name="connsiteX2" fmla="*/ 93706 w 93706"/>
              <a:gd name="connsiteY2" fmla="*/ 91191 h 187150"/>
              <a:gd name="connsiteX3" fmla="*/ 25425 w 93706"/>
              <a:gd name="connsiteY3" fmla="*/ 187150 h 187150"/>
              <a:gd name="connsiteX4" fmla="*/ 2388 w 93706"/>
              <a:gd name="connsiteY4" fmla="*/ 170481 h 187150"/>
              <a:gd name="connsiteX5" fmla="*/ 53996 w 93706"/>
              <a:gd name="connsiteY5" fmla="*/ 98340 h 187150"/>
              <a:gd name="connsiteX6" fmla="*/ 0 w 93706"/>
              <a:gd name="connsiteY6" fmla="*/ 21438 h 187150"/>
              <a:gd name="connsiteX0" fmla="*/ 0 w 93706"/>
              <a:gd name="connsiteY0" fmla="*/ 21438 h 187150"/>
              <a:gd name="connsiteX1" fmla="*/ 25424 w 93706"/>
              <a:gd name="connsiteY1" fmla="*/ 0 h 187150"/>
              <a:gd name="connsiteX2" fmla="*/ 93706 w 93706"/>
              <a:gd name="connsiteY2" fmla="*/ 91191 h 187150"/>
              <a:gd name="connsiteX3" fmla="*/ 25425 w 93706"/>
              <a:gd name="connsiteY3" fmla="*/ 187150 h 187150"/>
              <a:gd name="connsiteX4" fmla="*/ 2388 w 93706"/>
              <a:gd name="connsiteY4" fmla="*/ 170481 h 187150"/>
              <a:gd name="connsiteX5" fmla="*/ 61140 w 93706"/>
              <a:gd name="connsiteY5" fmla="*/ 91197 h 187150"/>
              <a:gd name="connsiteX6" fmla="*/ 0 w 93706"/>
              <a:gd name="connsiteY6" fmla="*/ 21438 h 18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706" h="187150">
                <a:moveTo>
                  <a:pt x="0" y="21438"/>
                </a:moveTo>
                <a:lnTo>
                  <a:pt x="25424" y="0"/>
                </a:lnTo>
                <a:lnTo>
                  <a:pt x="93706" y="91191"/>
                </a:lnTo>
                <a:lnTo>
                  <a:pt x="25425" y="187150"/>
                </a:lnTo>
                <a:lnTo>
                  <a:pt x="2388" y="170481"/>
                </a:lnTo>
                <a:lnTo>
                  <a:pt x="61140" y="91197"/>
                </a:lnTo>
                <a:lnTo>
                  <a:pt x="0" y="21438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6391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2651518" y="304800"/>
            <a:ext cx="64924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4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Performance Gantt Chart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71500" y="6192866"/>
            <a:ext cx="8001000" cy="339668"/>
            <a:chOff x="571500" y="6192866"/>
            <a:chExt cx="8001000" cy="339668"/>
          </a:xfrm>
        </p:grpSpPr>
        <p:sp>
          <p:nvSpPr>
            <p:cNvPr id="148" name="Oval 24"/>
            <p:cNvSpPr/>
            <p:nvPr/>
          </p:nvSpPr>
          <p:spPr>
            <a:xfrm>
              <a:off x="571500" y="6251499"/>
              <a:ext cx="450771" cy="222402"/>
            </a:xfrm>
            <a:prstGeom prst="roundRect">
              <a:avLst/>
            </a:prstGeom>
            <a:gradFill>
              <a:gsLst>
                <a:gs pos="0">
                  <a:srgbClr val="EAB200"/>
                </a:gs>
                <a:gs pos="44000">
                  <a:srgbClr val="FFD653"/>
                </a:gs>
                <a:gs pos="100000">
                  <a:srgbClr val="FFC301"/>
                </a:gs>
              </a:gsLst>
              <a:lin ang="16200000" scaled="0"/>
            </a:gradFill>
            <a:ln w="31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Oval 24"/>
            <p:cNvSpPr/>
            <p:nvPr/>
          </p:nvSpPr>
          <p:spPr>
            <a:xfrm>
              <a:off x="2494606" y="6251499"/>
              <a:ext cx="450771" cy="222402"/>
            </a:xfrm>
            <a:prstGeom prst="roundRect">
              <a:avLst/>
            </a:prstGeom>
            <a:gradFill>
              <a:gsLst>
                <a:gs pos="0">
                  <a:srgbClr val="647C30"/>
                </a:gs>
                <a:gs pos="49000">
                  <a:srgbClr val="99BB4D"/>
                </a:gs>
                <a:gs pos="100000">
                  <a:srgbClr val="84A33F"/>
                </a:gs>
              </a:gsLst>
              <a:lin ang="16200000" scaled="0"/>
            </a:gradFill>
            <a:ln w="31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985353" y="6192866"/>
              <a:ext cx="1603128" cy="339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Put Your Text Here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2893488" y="6192866"/>
              <a:ext cx="1760719" cy="339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Your Text Goes Here</a:t>
              </a:r>
            </a:p>
          </p:txBody>
        </p:sp>
        <p:sp>
          <p:nvSpPr>
            <p:cNvPr id="152" name="Oval 24"/>
            <p:cNvSpPr/>
            <p:nvPr/>
          </p:nvSpPr>
          <p:spPr>
            <a:xfrm>
              <a:off x="4520623" y="6251499"/>
              <a:ext cx="450771" cy="222402"/>
            </a:xfrm>
            <a:prstGeom prst="roundRect">
              <a:avLst/>
            </a:prstGeom>
            <a:gradFill>
              <a:gsLst>
                <a:gs pos="0">
                  <a:srgbClr val="036CAD"/>
                </a:gs>
                <a:gs pos="55000">
                  <a:srgbClr val="64C2FC"/>
                </a:gs>
                <a:gs pos="100000">
                  <a:srgbClr val="16A3FA"/>
                </a:gs>
              </a:gsLst>
              <a:lin ang="16200000" scaled="0"/>
            </a:gradFill>
            <a:ln w="31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Oval 24"/>
            <p:cNvSpPr/>
            <p:nvPr/>
          </p:nvSpPr>
          <p:spPr>
            <a:xfrm>
              <a:off x="6510322" y="6251499"/>
              <a:ext cx="450771" cy="222402"/>
            </a:xfrm>
            <a:prstGeom prst="roundRect">
              <a:avLst/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3000">
                  <a:schemeClr val="tx1">
                    <a:lumMod val="50000"/>
                    <a:lumOff val="50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0"/>
            </a:gradFill>
            <a:ln w="31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12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6900737" y="6192866"/>
              <a:ext cx="1671763" cy="339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Your Text Goes Here</a:t>
              </a: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4934375" y="6192866"/>
              <a:ext cx="1603128" cy="339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Put Your Text Here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90476" y="1260583"/>
            <a:ext cx="8316118" cy="4541968"/>
            <a:chOff x="490476" y="1260583"/>
            <a:chExt cx="8316118" cy="4541968"/>
          </a:xfrm>
        </p:grpSpPr>
        <p:grpSp>
          <p:nvGrpSpPr>
            <p:cNvPr id="156" name="Group 155"/>
            <p:cNvGrpSpPr/>
            <p:nvPr/>
          </p:nvGrpSpPr>
          <p:grpSpPr>
            <a:xfrm>
              <a:off x="490476" y="1260583"/>
              <a:ext cx="8082892" cy="4541968"/>
              <a:chOff x="86331" y="783677"/>
              <a:chExt cx="8891181" cy="5495778"/>
            </a:xfrm>
          </p:grpSpPr>
          <p:sp>
            <p:nvSpPr>
              <p:cNvPr id="157" name="Rectangle 156"/>
              <p:cNvSpPr/>
              <p:nvPr/>
            </p:nvSpPr>
            <p:spPr>
              <a:xfrm>
                <a:off x="86331" y="783677"/>
                <a:ext cx="8890785" cy="549072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2"/>
                </a:solidFill>
              </a:ln>
              <a:effectLst>
                <a:outerShdw blurRad="508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58" name="Group 157"/>
              <p:cNvGrpSpPr/>
              <p:nvPr/>
            </p:nvGrpSpPr>
            <p:grpSpPr>
              <a:xfrm>
                <a:off x="98689" y="1174120"/>
                <a:ext cx="8878823" cy="5105335"/>
                <a:chOff x="49261" y="1155567"/>
                <a:chExt cx="9044767" cy="4856822"/>
              </a:xfrm>
            </p:grpSpPr>
            <p:sp>
              <p:nvSpPr>
                <p:cNvPr id="159" name="Rectangle 158"/>
                <p:cNvSpPr/>
                <p:nvPr/>
              </p:nvSpPr>
              <p:spPr>
                <a:xfrm>
                  <a:off x="78238" y="1371600"/>
                  <a:ext cx="9010208" cy="28882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0" name="Rectangle 159"/>
                <p:cNvSpPr/>
                <p:nvPr/>
              </p:nvSpPr>
              <p:spPr>
                <a:xfrm>
                  <a:off x="52905" y="1639678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rgbClr val="0070C0"/>
                    </a:gs>
                    <a:gs pos="53000">
                      <a:srgbClr val="00B0F0"/>
                    </a:gs>
                    <a:gs pos="83000">
                      <a:srgbClr val="53D2FF"/>
                    </a:gs>
                    <a:gs pos="100000">
                      <a:srgbClr val="2FA6FF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1" name="Rectangle 160"/>
                <p:cNvSpPr/>
                <p:nvPr/>
              </p:nvSpPr>
              <p:spPr>
                <a:xfrm>
                  <a:off x="52905" y="2523795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rgbClr val="0070C0"/>
                    </a:gs>
                    <a:gs pos="53000">
                      <a:srgbClr val="00B0F0"/>
                    </a:gs>
                    <a:gs pos="83000">
                      <a:srgbClr val="53D2FF"/>
                    </a:gs>
                    <a:gs pos="100000">
                      <a:srgbClr val="2FA6FF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2" name="Rectangle 161"/>
                <p:cNvSpPr/>
                <p:nvPr/>
              </p:nvSpPr>
              <p:spPr>
                <a:xfrm>
                  <a:off x="52905" y="3404577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rgbClr val="0070C0"/>
                    </a:gs>
                    <a:gs pos="53000">
                      <a:srgbClr val="00B0F0"/>
                    </a:gs>
                    <a:gs pos="83000">
                      <a:srgbClr val="53D2FF"/>
                    </a:gs>
                    <a:gs pos="100000">
                      <a:srgbClr val="2FA6FF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3" name="Rectangle 162"/>
                <p:cNvSpPr/>
                <p:nvPr/>
              </p:nvSpPr>
              <p:spPr>
                <a:xfrm>
                  <a:off x="52905" y="4288695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rgbClr val="0070C0"/>
                    </a:gs>
                    <a:gs pos="53000">
                      <a:srgbClr val="00B0F0"/>
                    </a:gs>
                    <a:gs pos="83000">
                      <a:srgbClr val="53D2FF"/>
                    </a:gs>
                    <a:gs pos="100000">
                      <a:srgbClr val="2FA6FF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4" name="Rectangle 163"/>
                <p:cNvSpPr/>
                <p:nvPr/>
              </p:nvSpPr>
              <p:spPr>
                <a:xfrm>
                  <a:off x="52905" y="5168365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rgbClr val="0070C0"/>
                    </a:gs>
                    <a:gs pos="53000">
                      <a:srgbClr val="00B0F0"/>
                    </a:gs>
                    <a:gs pos="83000">
                      <a:srgbClr val="53D2FF"/>
                    </a:gs>
                    <a:gs pos="100000">
                      <a:srgbClr val="2FA6FF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5" name="TextBox 164"/>
                <p:cNvSpPr txBox="1"/>
                <p:nvPr/>
              </p:nvSpPr>
              <p:spPr>
                <a:xfrm>
                  <a:off x="49261" y="1817136"/>
                  <a:ext cx="676656" cy="3542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2013</a:t>
                  </a:r>
                  <a:endParaRPr lang="en-US" sz="14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6" name="TextBox 165"/>
                <p:cNvSpPr txBox="1"/>
                <p:nvPr/>
              </p:nvSpPr>
              <p:spPr>
                <a:xfrm>
                  <a:off x="52445" y="2761378"/>
                  <a:ext cx="676656" cy="3542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2014</a:t>
                  </a:r>
                  <a:endParaRPr lang="en-US" sz="14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7" name="TextBox 166"/>
                <p:cNvSpPr txBox="1"/>
                <p:nvPr/>
              </p:nvSpPr>
              <p:spPr>
                <a:xfrm>
                  <a:off x="53047" y="3624505"/>
                  <a:ext cx="676656" cy="3542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2015</a:t>
                  </a:r>
                  <a:endParaRPr lang="en-US" sz="14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8" name="Rectangle 167"/>
                <p:cNvSpPr/>
                <p:nvPr/>
              </p:nvSpPr>
              <p:spPr>
                <a:xfrm>
                  <a:off x="760438" y="1157080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9" name="Rectangle 168"/>
                <p:cNvSpPr/>
                <p:nvPr/>
              </p:nvSpPr>
              <p:spPr>
                <a:xfrm>
                  <a:off x="1469492" y="1155971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0" name="Rectangle 169"/>
                <p:cNvSpPr/>
                <p:nvPr/>
              </p:nvSpPr>
              <p:spPr>
                <a:xfrm>
                  <a:off x="2162508" y="1155567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1" name="Rectangle 170"/>
                <p:cNvSpPr/>
                <p:nvPr/>
              </p:nvSpPr>
              <p:spPr>
                <a:xfrm>
                  <a:off x="2856515" y="1156235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2" name="Rectangle 171"/>
                <p:cNvSpPr/>
                <p:nvPr/>
              </p:nvSpPr>
              <p:spPr>
                <a:xfrm>
                  <a:off x="3549531" y="1155829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3" name="Rectangle 172"/>
                <p:cNvSpPr/>
                <p:nvPr/>
              </p:nvSpPr>
              <p:spPr>
                <a:xfrm>
                  <a:off x="4244516" y="1157101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4" name="Rectangle 173"/>
                <p:cNvSpPr/>
                <p:nvPr/>
              </p:nvSpPr>
              <p:spPr>
                <a:xfrm>
                  <a:off x="4937532" y="1156696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7" name="Rectangle 196"/>
                <p:cNvSpPr/>
                <p:nvPr/>
              </p:nvSpPr>
              <p:spPr>
                <a:xfrm>
                  <a:off x="5629666" y="1156593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8" name="Rectangle 197"/>
                <p:cNvSpPr/>
                <p:nvPr/>
              </p:nvSpPr>
              <p:spPr>
                <a:xfrm>
                  <a:off x="6330031" y="1159855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9" name="Rectangle 198"/>
                <p:cNvSpPr/>
                <p:nvPr/>
              </p:nvSpPr>
              <p:spPr>
                <a:xfrm>
                  <a:off x="7024037" y="1158140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0" name="Rectangle 199"/>
                <p:cNvSpPr/>
                <p:nvPr/>
              </p:nvSpPr>
              <p:spPr>
                <a:xfrm>
                  <a:off x="7717053" y="1157734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1" name="Rectangle 200"/>
                <p:cNvSpPr/>
                <p:nvPr/>
              </p:nvSpPr>
              <p:spPr>
                <a:xfrm>
                  <a:off x="8412038" y="1159006"/>
                  <a:ext cx="676292" cy="458079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0C0"/>
                    </a:gs>
                    <a:gs pos="100000">
                      <a:srgbClr val="00B0F0"/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2" name="TextBox 201"/>
                <p:cNvSpPr txBox="1"/>
                <p:nvPr/>
              </p:nvSpPr>
              <p:spPr>
                <a:xfrm>
                  <a:off x="57792" y="4549619"/>
                  <a:ext cx="676656" cy="3542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2016</a:t>
                  </a:r>
                  <a:endParaRPr lang="en-US" sz="14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3" name="TextBox 202"/>
                <p:cNvSpPr txBox="1"/>
                <p:nvPr/>
              </p:nvSpPr>
              <p:spPr>
                <a:xfrm>
                  <a:off x="57792" y="5379715"/>
                  <a:ext cx="676656" cy="3542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2017</a:t>
                  </a:r>
                  <a:endParaRPr lang="en-US" sz="14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4" name="Rectangle 203"/>
                <p:cNvSpPr/>
                <p:nvPr/>
              </p:nvSpPr>
              <p:spPr>
                <a:xfrm>
                  <a:off x="760608" y="1639937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5" name="Rectangle 204"/>
                <p:cNvSpPr/>
                <p:nvPr/>
              </p:nvSpPr>
              <p:spPr>
                <a:xfrm>
                  <a:off x="760608" y="2524054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6" name="Rectangle 205"/>
                <p:cNvSpPr/>
                <p:nvPr/>
              </p:nvSpPr>
              <p:spPr>
                <a:xfrm>
                  <a:off x="1466848" y="1640677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7" name="Rectangle 206"/>
                <p:cNvSpPr/>
                <p:nvPr/>
              </p:nvSpPr>
              <p:spPr>
                <a:xfrm>
                  <a:off x="1466848" y="2524794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8" name="Rectangle 207"/>
                <p:cNvSpPr/>
                <p:nvPr/>
              </p:nvSpPr>
              <p:spPr>
                <a:xfrm>
                  <a:off x="2162180" y="1641646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9" name="Rectangle 208"/>
                <p:cNvSpPr/>
                <p:nvPr/>
              </p:nvSpPr>
              <p:spPr>
                <a:xfrm>
                  <a:off x="2162180" y="2525763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0" name="Rectangle 209"/>
                <p:cNvSpPr/>
                <p:nvPr/>
              </p:nvSpPr>
              <p:spPr>
                <a:xfrm>
                  <a:off x="2853346" y="1641646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1" name="Rectangle 210"/>
                <p:cNvSpPr/>
                <p:nvPr/>
              </p:nvSpPr>
              <p:spPr>
                <a:xfrm>
                  <a:off x="2853346" y="2525763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2" name="Rectangle 211"/>
                <p:cNvSpPr/>
                <p:nvPr/>
              </p:nvSpPr>
              <p:spPr>
                <a:xfrm>
                  <a:off x="3552750" y="1641646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3" name="Rectangle 212"/>
                <p:cNvSpPr/>
                <p:nvPr/>
              </p:nvSpPr>
              <p:spPr>
                <a:xfrm>
                  <a:off x="3552750" y="2525763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4" name="Rectangle 213"/>
                <p:cNvSpPr/>
                <p:nvPr/>
              </p:nvSpPr>
              <p:spPr>
                <a:xfrm>
                  <a:off x="4248074" y="1640685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5" name="Rectangle 214"/>
                <p:cNvSpPr/>
                <p:nvPr/>
              </p:nvSpPr>
              <p:spPr>
                <a:xfrm>
                  <a:off x="4248074" y="2524802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6" name="Rectangle 215"/>
                <p:cNvSpPr/>
                <p:nvPr/>
              </p:nvSpPr>
              <p:spPr>
                <a:xfrm>
                  <a:off x="4943834" y="1640200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7" name="Rectangle 216"/>
                <p:cNvSpPr/>
                <p:nvPr/>
              </p:nvSpPr>
              <p:spPr>
                <a:xfrm>
                  <a:off x="4943834" y="2524317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8" name="Rectangle 217"/>
                <p:cNvSpPr/>
                <p:nvPr/>
              </p:nvSpPr>
              <p:spPr>
                <a:xfrm>
                  <a:off x="5631546" y="1640940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9" name="Rectangle 218"/>
                <p:cNvSpPr/>
                <p:nvPr/>
              </p:nvSpPr>
              <p:spPr>
                <a:xfrm>
                  <a:off x="5631546" y="2525057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0" name="Rectangle 219"/>
                <p:cNvSpPr/>
                <p:nvPr/>
              </p:nvSpPr>
              <p:spPr>
                <a:xfrm>
                  <a:off x="6326878" y="1637545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1" name="Rectangle 220"/>
                <p:cNvSpPr/>
                <p:nvPr/>
              </p:nvSpPr>
              <p:spPr>
                <a:xfrm>
                  <a:off x="6326878" y="2521662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3" name="Rectangle 222"/>
                <p:cNvSpPr/>
                <p:nvPr/>
              </p:nvSpPr>
              <p:spPr>
                <a:xfrm>
                  <a:off x="7026964" y="1637545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9" name="Rectangle 228"/>
                <p:cNvSpPr/>
                <p:nvPr/>
              </p:nvSpPr>
              <p:spPr>
                <a:xfrm>
                  <a:off x="7026964" y="2521662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1" name="Rectangle 230"/>
                <p:cNvSpPr/>
                <p:nvPr/>
              </p:nvSpPr>
              <p:spPr>
                <a:xfrm>
                  <a:off x="7721908" y="1637545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2" name="Rectangle 231"/>
                <p:cNvSpPr/>
                <p:nvPr/>
              </p:nvSpPr>
              <p:spPr>
                <a:xfrm>
                  <a:off x="7721908" y="2521662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5" name="Rectangle 234"/>
                <p:cNvSpPr/>
                <p:nvPr/>
              </p:nvSpPr>
              <p:spPr>
                <a:xfrm>
                  <a:off x="8417232" y="1636584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6" name="Rectangle 235"/>
                <p:cNvSpPr/>
                <p:nvPr/>
              </p:nvSpPr>
              <p:spPr>
                <a:xfrm>
                  <a:off x="8417232" y="2520701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7" name="Rectangle 236"/>
                <p:cNvSpPr/>
                <p:nvPr/>
              </p:nvSpPr>
              <p:spPr>
                <a:xfrm>
                  <a:off x="760608" y="3404836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8" name="Rectangle 237"/>
                <p:cNvSpPr/>
                <p:nvPr/>
              </p:nvSpPr>
              <p:spPr>
                <a:xfrm>
                  <a:off x="1466848" y="3405576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9" name="Rectangle 238"/>
                <p:cNvSpPr/>
                <p:nvPr/>
              </p:nvSpPr>
              <p:spPr>
                <a:xfrm>
                  <a:off x="2162180" y="3406545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0" name="Rectangle 239"/>
                <p:cNvSpPr/>
                <p:nvPr/>
              </p:nvSpPr>
              <p:spPr>
                <a:xfrm>
                  <a:off x="2853346" y="3406545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1" name="Rectangle 240"/>
                <p:cNvSpPr/>
                <p:nvPr/>
              </p:nvSpPr>
              <p:spPr>
                <a:xfrm>
                  <a:off x="3552750" y="3406545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2" name="Rectangle 241"/>
                <p:cNvSpPr/>
                <p:nvPr/>
              </p:nvSpPr>
              <p:spPr>
                <a:xfrm>
                  <a:off x="4248074" y="3405584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3" name="Rectangle 242"/>
                <p:cNvSpPr/>
                <p:nvPr/>
              </p:nvSpPr>
              <p:spPr>
                <a:xfrm>
                  <a:off x="4943834" y="3405099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4" name="Rectangle 243"/>
                <p:cNvSpPr/>
                <p:nvPr/>
              </p:nvSpPr>
              <p:spPr>
                <a:xfrm>
                  <a:off x="5631546" y="3405839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5" name="Rectangle 244"/>
                <p:cNvSpPr/>
                <p:nvPr/>
              </p:nvSpPr>
              <p:spPr>
                <a:xfrm>
                  <a:off x="6326878" y="3402444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6" name="Rectangle 245"/>
                <p:cNvSpPr/>
                <p:nvPr/>
              </p:nvSpPr>
              <p:spPr>
                <a:xfrm>
                  <a:off x="7026964" y="3402444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7" name="Rectangle 246"/>
                <p:cNvSpPr/>
                <p:nvPr/>
              </p:nvSpPr>
              <p:spPr>
                <a:xfrm>
                  <a:off x="7721908" y="3402444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8" name="Rectangle 247"/>
                <p:cNvSpPr/>
                <p:nvPr/>
              </p:nvSpPr>
              <p:spPr>
                <a:xfrm>
                  <a:off x="8417232" y="3401483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9" name="Rectangle 248"/>
                <p:cNvSpPr/>
                <p:nvPr/>
              </p:nvSpPr>
              <p:spPr>
                <a:xfrm>
                  <a:off x="760748" y="4288181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0" name="Rectangle 249"/>
                <p:cNvSpPr/>
                <p:nvPr/>
              </p:nvSpPr>
              <p:spPr>
                <a:xfrm>
                  <a:off x="760748" y="5168963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1" name="Rectangle 250"/>
                <p:cNvSpPr/>
                <p:nvPr/>
              </p:nvSpPr>
              <p:spPr>
                <a:xfrm>
                  <a:off x="1466988" y="4288921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2" name="Rectangle 251"/>
                <p:cNvSpPr/>
                <p:nvPr/>
              </p:nvSpPr>
              <p:spPr>
                <a:xfrm>
                  <a:off x="1466988" y="5169703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3" name="Rectangle 252"/>
                <p:cNvSpPr/>
                <p:nvPr/>
              </p:nvSpPr>
              <p:spPr>
                <a:xfrm>
                  <a:off x="2162320" y="4289890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4" name="Rectangle 253"/>
                <p:cNvSpPr/>
                <p:nvPr/>
              </p:nvSpPr>
              <p:spPr>
                <a:xfrm>
                  <a:off x="2162320" y="5170672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5" name="Rectangle 254"/>
                <p:cNvSpPr/>
                <p:nvPr/>
              </p:nvSpPr>
              <p:spPr>
                <a:xfrm>
                  <a:off x="2853486" y="4289890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6" name="Rectangle 255"/>
                <p:cNvSpPr/>
                <p:nvPr/>
              </p:nvSpPr>
              <p:spPr>
                <a:xfrm>
                  <a:off x="2853486" y="5170672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7" name="Rectangle 256"/>
                <p:cNvSpPr/>
                <p:nvPr/>
              </p:nvSpPr>
              <p:spPr>
                <a:xfrm>
                  <a:off x="3552890" y="4289890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8" name="Rectangle 257"/>
                <p:cNvSpPr/>
                <p:nvPr/>
              </p:nvSpPr>
              <p:spPr>
                <a:xfrm>
                  <a:off x="3552890" y="5170672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9" name="Rectangle 258"/>
                <p:cNvSpPr/>
                <p:nvPr/>
              </p:nvSpPr>
              <p:spPr>
                <a:xfrm>
                  <a:off x="4248214" y="4288929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0" name="Rectangle 259"/>
                <p:cNvSpPr/>
                <p:nvPr/>
              </p:nvSpPr>
              <p:spPr>
                <a:xfrm>
                  <a:off x="4248214" y="5169711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1" name="Rectangle 260"/>
                <p:cNvSpPr/>
                <p:nvPr/>
              </p:nvSpPr>
              <p:spPr>
                <a:xfrm>
                  <a:off x="4943974" y="4291641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2" name="Rectangle 261"/>
                <p:cNvSpPr/>
                <p:nvPr/>
              </p:nvSpPr>
              <p:spPr>
                <a:xfrm>
                  <a:off x="4943974" y="5172423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3" name="Rectangle 262"/>
                <p:cNvSpPr/>
                <p:nvPr/>
              </p:nvSpPr>
              <p:spPr>
                <a:xfrm>
                  <a:off x="5631686" y="4289184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4" name="Rectangle 263"/>
                <p:cNvSpPr/>
                <p:nvPr/>
              </p:nvSpPr>
              <p:spPr>
                <a:xfrm>
                  <a:off x="5631686" y="5173163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5" name="Rectangle 264"/>
                <p:cNvSpPr/>
                <p:nvPr/>
              </p:nvSpPr>
              <p:spPr>
                <a:xfrm>
                  <a:off x="6327018" y="4288986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6" name="Rectangle 265"/>
                <p:cNvSpPr/>
                <p:nvPr/>
              </p:nvSpPr>
              <p:spPr>
                <a:xfrm>
                  <a:off x="6327018" y="5169768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" name="Rectangle 266"/>
                <p:cNvSpPr/>
                <p:nvPr/>
              </p:nvSpPr>
              <p:spPr>
                <a:xfrm>
                  <a:off x="7027104" y="4288986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8" name="Rectangle 267"/>
                <p:cNvSpPr/>
                <p:nvPr/>
              </p:nvSpPr>
              <p:spPr>
                <a:xfrm>
                  <a:off x="7027104" y="5169768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9" name="Rectangle 268"/>
                <p:cNvSpPr/>
                <p:nvPr/>
              </p:nvSpPr>
              <p:spPr>
                <a:xfrm>
                  <a:off x="7722048" y="4288986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0" name="Rectangle 269"/>
                <p:cNvSpPr/>
                <p:nvPr/>
              </p:nvSpPr>
              <p:spPr>
                <a:xfrm>
                  <a:off x="7722048" y="5169768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1" name="Rectangle 270"/>
                <p:cNvSpPr/>
                <p:nvPr/>
              </p:nvSpPr>
              <p:spPr>
                <a:xfrm>
                  <a:off x="8417372" y="4288025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2" name="Rectangle 271"/>
                <p:cNvSpPr/>
                <p:nvPr/>
              </p:nvSpPr>
              <p:spPr>
                <a:xfrm>
                  <a:off x="8417372" y="5168807"/>
                  <a:ext cx="676656" cy="839226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3000">
                      <a:schemeClr val="bg1">
                        <a:lumMod val="85000"/>
                      </a:schemeClr>
                    </a:gs>
                    <a:gs pos="8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6" name="Rounded Rectangle 285"/>
                <p:cNvSpPr/>
                <p:nvPr/>
              </p:nvSpPr>
              <p:spPr>
                <a:xfrm>
                  <a:off x="1230971" y="2748276"/>
                  <a:ext cx="4648059" cy="303605"/>
                </a:xfrm>
                <a:prstGeom prst="roundRect">
                  <a:avLst/>
                </a:prstGeom>
                <a:gradFill>
                  <a:gsLst>
                    <a:gs pos="0">
                      <a:srgbClr val="647C30"/>
                    </a:gs>
                    <a:gs pos="49000">
                      <a:srgbClr val="99BB4D"/>
                    </a:gs>
                    <a:gs pos="100000">
                      <a:srgbClr val="84A33F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4" name="Rounded Rectangle 283"/>
                <p:cNvSpPr/>
                <p:nvPr/>
              </p:nvSpPr>
              <p:spPr>
                <a:xfrm>
                  <a:off x="5015696" y="3697513"/>
                  <a:ext cx="3968908" cy="303606"/>
                </a:xfrm>
                <a:prstGeom prst="roundRect">
                  <a:avLst/>
                </a:prstGeom>
                <a:gradFill>
                  <a:gsLst>
                    <a:gs pos="0">
                      <a:srgbClr val="036CAD"/>
                    </a:gs>
                    <a:gs pos="55000">
                      <a:srgbClr val="64C2FC"/>
                    </a:gs>
                    <a:gs pos="100000">
                      <a:srgbClr val="16A3FA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275" name="Group 274"/>
                <p:cNvGrpSpPr/>
                <p:nvPr/>
              </p:nvGrpSpPr>
              <p:grpSpPr>
                <a:xfrm>
                  <a:off x="2177442" y="4532081"/>
                  <a:ext cx="5112865" cy="321939"/>
                  <a:chOff x="998568" y="2684786"/>
                  <a:chExt cx="2625497" cy="260929"/>
                </a:xfrm>
              </p:grpSpPr>
              <p:sp>
                <p:nvSpPr>
                  <p:cNvPr id="282" name="Rounded Rectangle 281"/>
                  <p:cNvSpPr/>
                  <p:nvPr/>
                </p:nvSpPr>
                <p:spPr>
                  <a:xfrm>
                    <a:off x="998568" y="2684786"/>
                    <a:ext cx="2625497" cy="246071"/>
                  </a:xfrm>
                  <a:prstGeom prst="roundRect">
                    <a:avLst/>
                  </a:prstGeom>
                  <a:gradFill>
                    <a:gsLst>
                      <a:gs pos="0">
                        <a:schemeClr val="tx1">
                          <a:lumMod val="75000"/>
                          <a:lumOff val="25000"/>
                        </a:schemeClr>
                      </a:gs>
                      <a:gs pos="53000">
                        <a:schemeClr val="tx1">
                          <a:lumMod val="50000"/>
                          <a:lumOff val="50000"/>
                        </a:schemeClr>
                      </a:gs>
                      <a:gs pos="83000">
                        <a:schemeClr val="bg1">
                          <a:lumMod val="75000"/>
                        </a:schemeClr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3" name="TextBox 282"/>
                  <p:cNvSpPr txBox="1"/>
                  <p:nvPr/>
                </p:nvSpPr>
                <p:spPr>
                  <a:xfrm>
                    <a:off x="1026367" y="2701642"/>
                    <a:ext cx="2459799" cy="2440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b="1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Your Text goes here. Download this awesome diagram.</a:t>
                    </a:r>
                    <a:endParaRPr lang="en-US" sz="1100" b="1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280" name="Rounded Rectangle 279"/>
                <p:cNvSpPr/>
                <p:nvPr/>
              </p:nvSpPr>
              <p:spPr>
                <a:xfrm>
                  <a:off x="1427167" y="1919513"/>
                  <a:ext cx="7031163" cy="303606"/>
                </a:xfrm>
                <a:prstGeom prst="roundRect">
                  <a:avLst/>
                </a:prstGeom>
                <a:gradFill>
                  <a:gsLst>
                    <a:gs pos="0">
                      <a:srgbClr val="EAB200"/>
                    </a:gs>
                    <a:gs pos="44000">
                      <a:srgbClr val="FFD653"/>
                    </a:gs>
                    <a:gs pos="100000">
                      <a:srgbClr val="FFC301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8" name="Rounded Rectangle 277"/>
                <p:cNvSpPr/>
                <p:nvPr/>
              </p:nvSpPr>
              <p:spPr>
                <a:xfrm>
                  <a:off x="4153605" y="5424713"/>
                  <a:ext cx="3280089" cy="303606"/>
                </a:xfrm>
                <a:prstGeom prst="roundRect">
                  <a:avLst/>
                </a:prstGeom>
                <a:gradFill>
                  <a:gsLst>
                    <a:gs pos="0">
                      <a:srgbClr val="647C30"/>
                    </a:gs>
                    <a:gs pos="49000">
                      <a:srgbClr val="99BB4D"/>
                    </a:gs>
                    <a:gs pos="100000">
                      <a:srgbClr val="84A33F"/>
                    </a:gs>
                  </a:gsLst>
                  <a:lin ang="16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88" name="TextBox 287"/>
            <p:cNvSpPr txBox="1"/>
            <p:nvPr/>
          </p:nvSpPr>
          <p:spPr>
            <a:xfrm>
              <a:off x="989025" y="1633405"/>
              <a:ext cx="916450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Jan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" name="TextBox 288"/>
            <p:cNvSpPr txBox="1"/>
            <p:nvPr/>
          </p:nvSpPr>
          <p:spPr>
            <a:xfrm>
              <a:off x="1590927" y="1633405"/>
              <a:ext cx="987493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Feb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2214638" y="1633404"/>
              <a:ext cx="987493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Mar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TextBox 290"/>
            <p:cNvSpPr txBox="1"/>
            <p:nvPr/>
          </p:nvSpPr>
          <p:spPr>
            <a:xfrm>
              <a:off x="2855866" y="1636626"/>
              <a:ext cx="916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Apr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TextBox 291"/>
            <p:cNvSpPr txBox="1"/>
            <p:nvPr/>
          </p:nvSpPr>
          <p:spPr>
            <a:xfrm>
              <a:off x="3451894" y="1633404"/>
              <a:ext cx="987493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May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TextBox 292"/>
            <p:cNvSpPr txBox="1"/>
            <p:nvPr/>
          </p:nvSpPr>
          <p:spPr>
            <a:xfrm>
              <a:off x="4071471" y="1633405"/>
              <a:ext cx="987493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Jun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TextBox 293"/>
            <p:cNvSpPr txBox="1"/>
            <p:nvPr/>
          </p:nvSpPr>
          <p:spPr>
            <a:xfrm>
              <a:off x="4688788" y="1633405"/>
              <a:ext cx="987493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Jul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TextBox 294"/>
            <p:cNvSpPr txBox="1"/>
            <p:nvPr/>
          </p:nvSpPr>
          <p:spPr>
            <a:xfrm>
              <a:off x="5303515" y="1633405"/>
              <a:ext cx="987493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Aug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" name="TextBox 295"/>
            <p:cNvSpPr txBox="1"/>
            <p:nvPr/>
          </p:nvSpPr>
          <p:spPr>
            <a:xfrm>
              <a:off x="5907188" y="1633405"/>
              <a:ext cx="1035041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Sept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TextBox 296"/>
            <p:cNvSpPr txBox="1"/>
            <p:nvPr/>
          </p:nvSpPr>
          <p:spPr>
            <a:xfrm>
              <a:off x="6575010" y="1633405"/>
              <a:ext cx="916450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Oct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TextBox 297"/>
            <p:cNvSpPr txBox="1"/>
            <p:nvPr/>
          </p:nvSpPr>
          <p:spPr>
            <a:xfrm>
              <a:off x="7163392" y="1633405"/>
              <a:ext cx="1022603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Nov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TextBox 298"/>
            <p:cNvSpPr txBox="1"/>
            <p:nvPr/>
          </p:nvSpPr>
          <p:spPr>
            <a:xfrm>
              <a:off x="7782684" y="1633405"/>
              <a:ext cx="1023910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Dec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6" name="TextBox 125"/>
          <p:cNvSpPr txBox="1"/>
          <p:nvPr/>
        </p:nvSpPr>
        <p:spPr>
          <a:xfrm>
            <a:off x="2005184" y="2264999"/>
            <a:ext cx="5423783" cy="26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Put your text here. All images are 100% editable.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600201" y="2984970"/>
            <a:ext cx="3886199" cy="26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Your Text goes here. Download this awesome diagram.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3962614" y="5290211"/>
            <a:ext cx="3214049" cy="26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Put your text here. 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993622" y="3789733"/>
            <a:ext cx="3449871" cy="261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Put your text here. All images are 100% editable.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69155" y="381000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11781" y="1524000"/>
            <a:ext cx="8366845" cy="5091059"/>
            <a:chOff x="632951" y="1524000"/>
            <a:chExt cx="8366845" cy="5091059"/>
          </a:xfrm>
        </p:grpSpPr>
        <p:grpSp>
          <p:nvGrpSpPr>
            <p:cNvPr id="98" name="Group 97"/>
            <p:cNvGrpSpPr/>
            <p:nvPr/>
          </p:nvGrpSpPr>
          <p:grpSpPr>
            <a:xfrm>
              <a:off x="3388205" y="1524000"/>
              <a:ext cx="5611591" cy="5091059"/>
              <a:chOff x="2466289" y="457200"/>
              <a:chExt cx="6887262" cy="6248399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pic>
            <p:nvPicPr>
              <p:cNvPr id="99" name="Picture 9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40" r="10045"/>
              <a:stretch/>
            </p:blipFill>
            <p:spPr>
              <a:xfrm flipV="1">
                <a:off x="2466289" y="1109400"/>
                <a:ext cx="6887262" cy="429789"/>
              </a:xfrm>
              <a:prstGeom prst="rect">
                <a:avLst/>
              </a:prstGeom>
            </p:spPr>
          </p:pic>
          <p:pic>
            <p:nvPicPr>
              <p:cNvPr id="100" name="Picture 9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40" r="10045"/>
              <a:stretch/>
            </p:blipFill>
            <p:spPr>
              <a:xfrm flipV="1">
                <a:off x="2466289" y="5677457"/>
                <a:ext cx="6887262" cy="429789"/>
              </a:xfrm>
              <a:prstGeom prst="rect">
                <a:avLst/>
              </a:prstGeom>
            </p:spPr>
          </p:pic>
          <p:sp>
            <p:nvSpPr>
              <p:cNvPr id="101" name="Rectangle 100"/>
              <p:cNvSpPr/>
              <p:nvPr/>
            </p:nvSpPr>
            <p:spPr>
              <a:xfrm>
                <a:off x="2902469" y="1317133"/>
                <a:ext cx="5656595" cy="455163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90000">
                    <a:schemeClr val="bg1">
                      <a:lumMod val="95000"/>
                    </a:schemeClr>
                  </a:gs>
                </a:gsLst>
                <a:lin ang="8100000" scaled="1"/>
              </a:gradFill>
              <a:ln w="12700" cap="flat" cmpd="sng" algn="ctr">
                <a:solidFill>
                  <a:schemeClr val="bg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02" name="Group 101"/>
              <p:cNvGrpSpPr/>
              <p:nvPr/>
            </p:nvGrpSpPr>
            <p:grpSpPr>
              <a:xfrm flipH="1">
                <a:off x="7349908" y="471459"/>
                <a:ext cx="958785" cy="1515682"/>
                <a:chOff x="2122667" y="-3320183"/>
                <a:chExt cx="2350394" cy="3715590"/>
              </a:xfrm>
            </p:grpSpPr>
            <p:sp>
              <p:nvSpPr>
                <p:cNvPr id="125" name="Rectangle 6"/>
                <p:cNvSpPr/>
                <p:nvPr/>
              </p:nvSpPr>
              <p:spPr>
                <a:xfrm>
                  <a:off x="2126629" y="-1296422"/>
                  <a:ext cx="2344163" cy="1691829"/>
                </a:xfrm>
                <a:custGeom>
                  <a:avLst/>
                  <a:gdLst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0 w 2344163"/>
                    <a:gd name="connsiteY3" fmla="*/ 1444770 h 1444770"/>
                    <a:gd name="connsiteX4" fmla="*/ 0 w 2344163"/>
                    <a:gd name="connsiteY4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554659 w 2344163"/>
                    <a:gd name="connsiteY3" fmla="*/ 1444062 h 1444770"/>
                    <a:gd name="connsiteX4" fmla="*/ 0 w 2344163"/>
                    <a:gd name="connsiteY4" fmla="*/ 1444770 h 1444770"/>
                    <a:gd name="connsiteX5" fmla="*/ 0 w 2344163"/>
                    <a:gd name="connsiteY5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554659 w 2344163"/>
                    <a:gd name="connsiteY4" fmla="*/ 1444062 h 1444770"/>
                    <a:gd name="connsiteX5" fmla="*/ 0 w 2344163"/>
                    <a:gd name="connsiteY5" fmla="*/ 1444770 h 1444770"/>
                    <a:gd name="connsiteX6" fmla="*/ 0 w 2344163"/>
                    <a:gd name="connsiteY6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664196 w 2344163"/>
                    <a:gd name="connsiteY4" fmla="*/ 1441680 h 1444770"/>
                    <a:gd name="connsiteX5" fmla="*/ 554659 w 2344163"/>
                    <a:gd name="connsiteY5" fmla="*/ 1444062 h 1444770"/>
                    <a:gd name="connsiteX6" fmla="*/ 0 w 2344163"/>
                    <a:gd name="connsiteY6" fmla="*/ 1444770 h 1444770"/>
                    <a:gd name="connsiteX7" fmla="*/ 0 w 2344163"/>
                    <a:gd name="connsiteY7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683246 w 2344163"/>
                    <a:gd name="connsiteY4" fmla="*/ 1429774 h 1444770"/>
                    <a:gd name="connsiteX5" fmla="*/ 554659 w 2344163"/>
                    <a:gd name="connsiteY5" fmla="*/ 1444062 h 1444770"/>
                    <a:gd name="connsiteX6" fmla="*/ 0 w 2344163"/>
                    <a:gd name="connsiteY6" fmla="*/ 1444770 h 1444770"/>
                    <a:gd name="connsiteX7" fmla="*/ 0 w 2344163"/>
                    <a:gd name="connsiteY7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1219027 w 2344163"/>
                    <a:gd name="connsiteY4" fmla="*/ 1436918 h 1444770"/>
                    <a:gd name="connsiteX5" fmla="*/ 683246 w 2344163"/>
                    <a:gd name="connsiteY5" fmla="*/ 1429774 h 1444770"/>
                    <a:gd name="connsiteX6" fmla="*/ 554659 w 2344163"/>
                    <a:gd name="connsiteY6" fmla="*/ 1444062 h 1444770"/>
                    <a:gd name="connsiteX7" fmla="*/ 0 w 2344163"/>
                    <a:gd name="connsiteY7" fmla="*/ 1444770 h 1444770"/>
                    <a:gd name="connsiteX8" fmla="*/ 0 w 2344163"/>
                    <a:gd name="connsiteY8" fmla="*/ 0 h 1444770"/>
                    <a:gd name="connsiteX0" fmla="*/ 0 w 2344163"/>
                    <a:gd name="connsiteY0" fmla="*/ 0 h 1446443"/>
                    <a:gd name="connsiteX1" fmla="*/ 2344163 w 2344163"/>
                    <a:gd name="connsiteY1" fmla="*/ 0 h 1446443"/>
                    <a:gd name="connsiteX2" fmla="*/ 2344163 w 2344163"/>
                    <a:gd name="connsiteY2" fmla="*/ 1444770 h 1446443"/>
                    <a:gd name="connsiteX3" fmla="*/ 1804815 w 2344163"/>
                    <a:gd name="connsiteY3" fmla="*/ 1444062 h 1446443"/>
                    <a:gd name="connsiteX4" fmla="*/ 1671464 w 2344163"/>
                    <a:gd name="connsiteY4" fmla="*/ 1446443 h 1446443"/>
                    <a:gd name="connsiteX5" fmla="*/ 683246 w 2344163"/>
                    <a:gd name="connsiteY5" fmla="*/ 1429774 h 1446443"/>
                    <a:gd name="connsiteX6" fmla="*/ 554659 w 2344163"/>
                    <a:gd name="connsiteY6" fmla="*/ 1444062 h 1446443"/>
                    <a:gd name="connsiteX7" fmla="*/ 0 w 2344163"/>
                    <a:gd name="connsiteY7" fmla="*/ 1444770 h 1446443"/>
                    <a:gd name="connsiteX8" fmla="*/ 0 w 2344163"/>
                    <a:gd name="connsiteY8" fmla="*/ 0 h 1446443"/>
                    <a:gd name="connsiteX0" fmla="*/ 0 w 2344163"/>
                    <a:gd name="connsiteY0" fmla="*/ 0 h 1565851"/>
                    <a:gd name="connsiteX1" fmla="*/ 2344163 w 2344163"/>
                    <a:gd name="connsiteY1" fmla="*/ 0 h 1565851"/>
                    <a:gd name="connsiteX2" fmla="*/ 2344163 w 2344163"/>
                    <a:gd name="connsiteY2" fmla="*/ 1444770 h 1565851"/>
                    <a:gd name="connsiteX3" fmla="*/ 1804815 w 2344163"/>
                    <a:gd name="connsiteY3" fmla="*/ 1444062 h 1565851"/>
                    <a:gd name="connsiteX4" fmla="*/ 1671464 w 2344163"/>
                    <a:gd name="connsiteY4" fmla="*/ 1446443 h 1565851"/>
                    <a:gd name="connsiteX5" fmla="*/ 683246 w 2344163"/>
                    <a:gd name="connsiteY5" fmla="*/ 1429774 h 1565851"/>
                    <a:gd name="connsiteX6" fmla="*/ 554659 w 2344163"/>
                    <a:gd name="connsiteY6" fmla="*/ 1444062 h 1565851"/>
                    <a:gd name="connsiteX7" fmla="*/ 0 w 2344163"/>
                    <a:gd name="connsiteY7" fmla="*/ 1444770 h 1565851"/>
                    <a:gd name="connsiteX8" fmla="*/ 0 w 2344163"/>
                    <a:gd name="connsiteY8" fmla="*/ 0 h 1565851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786784 w 2344163"/>
                    <a:gd name="connsiteY3" fmla="*/ 1441487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6784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6784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1935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9359 w 2344163"/>
                    <a:gd name="connsiteY3" fmla="*/ 1446639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4511 w 2344163"/>
                    <a:gd name="connsiteY3" fmla="*/ 1438912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4511 w 2344163"/>
                    <a:gd name="connsiteY3" fmla="*/ 1444063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44739"/>
                    <a:gd name="connsiteX1" fmla="*/ 2344163 w 2344163"/>
                    <a:gd name="connsiteY1" fmla="*/ 0 h 1644739"/>
                    <a:gd name="connsiteX2" fmla="*/ 2344163 w 2344163"/>
                    <a:gd name="connsiteY2" fmla="*/ 1444770 h 1644739"/>
                    <a:gd name="connsiteX3" fmla="*/ 1794511 w 2344163"/>
                    <a:gd name="connsiteY3" fmla="*/ 1444063 h 1644739"/>
                    <a:gd name="connsiteX4" fmla="*/ 1661160 w 2344163"/>
                    <a:gd name="connsiteY4" fmla="*/ 1451595 h 1644739"/>
                    <a:gd name="connsiteX5" fmla="*/ 683246 w 2344163"/>
                    <a:gd name="connsiteY5" fmla="*/ 1429774 h 1644739"/>
                    <a:gd name="connsiteX6" fmla="*/ 554659 w 2344163"/>
                    <a:gd name="connsiteY6" fmla="*/ 1444062 h 1644739"/>
                    <a:gd name="connsiteX7" fmla="*/ 0 w 2344163"/>
                    <a:gd name="connsiteY7" fmla="*/ 1444770 h 1644739"/>
                    <a:gd name="connsiteX8" fmla="*/ 0 w 2344163"/>
                    <a:gd name="connsiteY8" fmla="*/ 0 h 1644739"/>
                    <a:gd name="connsiteX0" fmla="*/ 0 w 2344163"/>
                    <a:gd name="connsiteY0" fmla="*/ 0 h 1661769"/>
                    <a:gd name="connsiteX1" fmla="*/ 2344163 w 2344163"/>
                    <a:gd name="connsiteY1" fmla="*/ 0 h 1661769"/>
                    <a:gd name="connsiteX2" fmla="*/ 2344163 w 2344163"/>
                    <a:gd name="connsiteY2" fmla="*/ 1444770 h 1661769"/>
                    <a:gd name="connsiteX3" fmla="*/ 1794511 w 2344163"/>
                    <a:gd name="connsiteY3" fmla="*/ 1444063 h 1661769"/>
                    <a:gd name="connsiteX4" fmla="*/ 1661160 w 2344163"/>
                    <a:gd name="connsiteY4" fmla="*/ 1451595 h 1661769"/>
                    <a:gd name="connsiteX5" fmla="*/ 683246 w 2344163"/>
                    <a:gd name="connsiteY5" fmla="*/ 1429774 h 1661769"/>
                    <a:gd name="connsiteX6" fmla="*/ 554659 w 2344163"/>
                    <a:gd name="connsiteY6" fmla="*/ 1444062 h 1661769"/>
                    <a:gd name="connsiteX7" fmla="*/ 0 w 2344163"/>
                    <a:gd name="connsiteY7" fmla="*/ 1444770 h 1661769"/>
                    <a:gd name="connsiteX8" fmla="*/ 0 w 2344163"/>
                    <a:gd name="connsiteY8" fmla="*/ 0 h 1661769"/>
                    <a:gd name="connsiteX0" fmla="*/ 0 w 2344163"/>
                    <a:gd name="connsiteY0" fmla="*/ 0 h 1677237"/>
                    <a:gd name="connsiteX1" fmla="*/ 2344163 w 2344163"/>
                    <a:gd name="connsiteY1" fmla="*/ 0 h 1677237"/>
                    <a:gd name="connsiteX2" fmla="*/ 2344163 w 2344163"/>
                    <a:gd name="connsiteY2" fmla="*/ 1444770 h 1677237"/>
                    <a:gd name="connsiteX3" fmla="*/ 1794511 w 2344163"/>
                    <a:gd name="connsiteY3" fmla="*/ 1444063 h 1677237"/>
                    <a:gd name="connsiteX4" fmla="*/ 1661160 w 2344163"/>
                    <a:gd name="connsiteY4" fmla="*/ 1451595 h 1677237"/>
                    <a:gd name="connsiteX5" fmla="*/ 683246 w 2344163"/>
                    <a:gd name="connsiteY5" fmla="*/ 1429774 h 1677237"/>
                    <a:gd name="connsiteX6" fmla="*/ 554659 w 2344163"/>
                    <a:gd name="connsiteY6" fmla="*/ 1444062 h 1677237"/>
                    <a:gd name="connsiteX7" fmla="*/ 0 w 2344163"/>
                    <a:gd name="connsiteY7" fmla="*/ 1444770 h 1677237"/>
                    <a:gd name="connsiteX8" fmla="*/ 0 w 2344163"/>
                    <a:gd name="connsiteY8" fmla="*/ 0 h 1677237"/>
                    <a:gd name="connsiteX0" fmla="*/ 0 w 2344163"/>
                    <a:gd name="connsiteY0" fmla="*/ 0 h 1686047"/>
                    <a:gd name="connsiteX1" fmla="*/ 2344163 w 2344163"/>
                    <a:gd name="connsiteY1" fmla="*/ 0 h 1686047"/>
                    <a:gd name="connsiteX2" fmla="*/ 2344163 w 2344163"/>
                    <a:gd name="connsiteY2" fmla="*/ 1444770 h 1686047"/>
                    <a:gd name="connsiteX3" fmla="*/ 1794511 w 2344163"/>
                    <a:gd name="connsiteY3" fmla="*/ 1444063 h 1686047"/>
                    <a:gd name="connsiteX4" fmla="*/ 1661160 w 2344163"/>
                    <a:gd name="connsiteY4" fmla="*/ 1451595 h 1686047"/>
                    <a:gd name="connsiteX5" fmla="*/ 683246 w 2344163"/>
                    <a:gd name="connsiteY5" fmla="*/ 1429774 h 1686047"/>
                    <a:gd name="connsiteX6" fmla="*/ 554659 w 2344163"/>
                    <a:gd name="connsiteY6" fmla="*/ 1444062 h 1686047"/>
                    <a:gd name="connsiteX7" fmla="*/ 0 w 2344163"/>
                    <a:gd name="connsiteY7" fmla="*/ 1444770 h 1686047"/>
                    <a:gd name="connsiteX8" fmla="*/ 0 w 2344163"/>
                    <a:gd name="connsiteY8" fmla="*/ 0 h 1686047"/>
                    <a:gd name="connsiteX0" fmla="*/ 0 w 2344163"/>
                    <a:gd name="connsiteY0" fmla="*/ 0 h 1667537"/>
                    <a:gd name="connsiteX1" fmla="*/ 2344163 w 2344163"/>
                    <a:gd name="connsiteY1" fmla="*/ 0 h 1667537"/>
                    <a:gd name="connsiteX2" fmla="*/ 2344163 w 2344163"/>
                    <a:gd name="connsiteY2" fmla="*/ 1444770 h 1667537"/>
                    <a:gd name="connsiteX3" fmla="*/ 1794511 w 2344163"/>
                    <a:gd name="connsiteY3" fmla="*/ 1444063 h 1667537"/>
                    <a:gd name="connsiteX4" fmla="*/ 1661160 w 2344163"/>
                    <a:gd name="connsiteY4" fmla="*/ 1451595 h 1667537"/>
                    <a:gd name="connsiteX5" fmla="*/ 683246 w 2344163"/>
                    <a:gd name="connsiteY5" fmla="*/ 1429774 h 1667537"/>
                    <a:gd name="connsiteX6" fmla="*/ 554659 w 2344163"/>
                    <a:gd name="connsiteY6" fmla="*/ 1444062 h 1667537"/>
                    <a:gd name="connsiteX7" fmla="*/ 0 w 2344163"/>
                    <a:gd name="connsiteY7" fmla="*/ 1444770 h 1667537"/>
                    <a:gd name="connsiteX8" fmla="*/ 0 w 2344163"/>
                    <a:gd name="connsiteY8" fmla="*/ 0 h 1667537"/>
                    <a:gd name="connsiteX0" fmla="*/ 0 w 2344163"/>
                    <a:gd name="connsiteY0" fmla="*/ 0 h 1683262"/>
                    <a:gd name="connsiteX1" fmla="*/ 2344163 w 2344163"/>
                    <a:gd name="connsiteY1" fmla="*/ 0 h 1683262"/>
                    <a:gd name="connsiteX2" fmla="*/ 2344163 w 2344163"/>
                    <a:gd name="connsiteY2" fmla="*/ 1444770 h 1683262"/>
                    <a:gd name="connsiteX3" fmla="*/ 1794511 w 2344163"/>
                    <a:gd name="connsiteY3" fmla="*/ 1444063 h 1683262"/>
                    <a:gd name="connsiteX4" fmla="*/ 1661160 w 2344163"/>
                    <a:gd name="connsiteY4" fmla="*/ 1451595 h 1683262"/>
                    <a:gd name="connsiteX5" fmla="*/ 683246 w 2344163"/>
                    <a:gd name="connsiteY5" fmla="*/ 1429774 h 1683262"/>
                    <a:gd name="connsiteX6" fmla="*/ 554659 w 2344163"/>
                    <a:gd name="connsiteY6" fmla="*/ 1444062 h 1683262"/>
                    <a:gd name="connsiteX7" fmla="*/ 0 w 2344163"/>
                    <a:gd name="connsiteY7" fmla="*/ 1444770 h 1683262"/>
                    <a:gd name="connsiteX8" fmla="*/ 0 w 2344163"/>
                    <a:gd name="connsiteY8" fmla="*/ 0 h 1683262"/>
                    <a:gd name="connsiteX0" fmla="*/ 0 w 2344163"/>
                    <a:gd name="connsiteY0" fmla="*/ 0 h 1688380"/>
                    <a:gd name="connsiteX1" fmla="*/ 2344163 w 2344163"/>
                    <a:gd name="connsiteY1" fmla="*/ 0 h 1688380"/>
                    <a:gd name="connsiteX2" fmla="*/ 2344163 w 2344163"/>
                    <a:gd name="connsiteY2" fmla="*/ 1444770 h 1688380"/>
                    <a:gd name="connsiteX3" fmla="*/ 1794511 w 2344163"/>
                    <a:gd name="connsiteY3" fmla="*/ 1444063 h 1688380"/>
                    <a:gd name="connsiteX4" fmla="*/ 1661160 w 2344163"/>
                    <a:gd name="connsiteY4" fmla="*/ 1451595 h 1688380"/>
                    <a:gd name="connsiteX5" fmla="*/ 683246 w 2344163"/>
                    <a:gd name="connsiteY5" fmla="*/ 1429774 h 1688380"/>
                    <a:gd name="connsiteX6" fmla="*/ 554659 w 2344163"/>
                    <a:gd name="connsiteY6" fmla="*/ 1444062 h 1688380"/>
                    <a:gd name="connsiteX7" fmla="*/ 0 w 2344163"/>
                    <a:gd name="connsiteY7" fmla="*/ 1444770 h 1688380"/>
                    <a:gd name="connsiteX8" fmla="*/ 0 w 2344163"/>
                    <a:gd name="connsiteY8" fmla="*/ 0 h 1688380"/>
                    <a:gd name="connsiteX0" fmla="*/ 0 w 2344163"/>
                    <a:gd name="connsiteY0" fmla="*/ 0 h 1691829"/>
                    <a:gd name="connsiteX1" fmla="*/ 2344163 w 2344163"/>
                    <a:gd name="connsiteY1" fmla="*/ 0 h 1691829"/>
                    <a:gd name="connsiteX2" fmla="*/ 2344163 w 2344163"/>
                    <a:gd name="connsiteY2" fmla="*/ 1444770 h 1691829"/>
                    <a:gd name="connsiteX3" fmla="*/ 1794511 w 2344163"/>
                    <a:gd name="connsiteY3" fmla="*/ 1444063 h 1691829"/>
                    <a:gd name="connsiteX4" fmla="*/ 1661160 w 2344163"/>
                    <a:gd name="connsiteY4" fmla="*/ 1451595 h 1691829"/>
                    <a:gd name="connsiteX5" fmla="*/ 683246 w 2344163"/>
                    <a:gd name="connsiteY5" fmla="*/ 1429774 h 1691829"/>
                    <a:gd name="connsiteX6" fmla="*/ 554659 w 2344163"/>
                    <a:gd name="connsiteY6" fmla="*/ 1444062 h 1691829"/>
                    <a:gd name="connsiteX7" fmla="*/ 0 w 2344163"/>
                    <a:gd name="connsiteY7" fmla="*/ 1444770 h 1691829"/>
                    <a:gd name="connsiteX8" fmla="*/ 0 w 2344163"/>
                    <a:gd name="connsiteY8" fmla="*/ 0 h 1691829"/>
                    <a:gd name="connsiteX0" fmla="*/ 0 w 2344163"/>
                    <a:gd name="connsiteY0" fmla="*/ 0 h 1691829"/>
                    <a:gd name="connsiteX1" fmla="*/ 2344163 w 2344163"/>
                    <a:gd name="connsiteY1" fmla="*/ 0 h 1691829"/>
                    <a:gd name="connsiteX2" fmla="*/ 2344163 w 2344163"/>
                    <a:gd name="connsiteY2" fmla="*/ 1444770 h 1691829"/>
                    <a:gd name="connsiteX3" fmla="*/ 1794511 w 2344163"/>
                    <a:gd name="connsiteY3" fmla="*/ 1444063 h 1691829"/>
                    <a:gd name="connsiteX4" fmla="*/ 1661160 w 2344163"/>
                    <a:gd name="connsiteY4" fmla="*/ 1451595 h 1691829"/>
                    <a:gd name="connsiteX5" fmla="*/ 683246 w 2344163"/>
                    <a:gd name="connsiteY5" fmla="*/ 1429774 h 1691829"/>
                    <a:gd name="connsiteX6" fmla="*/ 554659 w 2344163"/>
                    <a:gd name="connsiteY6" fmla="*/ 1444062 h 1691829"/>
                    <a:gd name="connsiteX7" fmla="*/ 0 w 2344163"/>
                    <a:gd name="connsiteY7" fmla="*/ 1444770 h 1691829"/>
                    <a:gd name="connsiteX8" fmla="*/ 0 w 2344163"/>
                    <a:gd name="connsiteY8" fmla="*/ 0 h 169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44163" h="1691829">
                      <a:moveTo>
                        <a:pt x="0" y="0"/>
                      </a:moveTo>
                      <a:lnTo>
                        <a:pt x="2344163" y="0"/>
                      </a:lnTo>
                      <a:lnTo>
                        <a:pt x="2344163" y="1444770"/>
                      </a:lnTo>
                      <a:lnTo>
                        <a:pt x="1794511" y="1444063"/>
                      </a:lnTo>
                      <a:cubicBezTo>
                        <a:pt x="1766730" y="1366276"/>
                        <a:pt x="1717080" y="1181720"/>
                        <a:pt x="1661160" y="1451595"/>
                      </a:cubicBezTo>
                      <a:cubicBezTo>
                        <a:pt x="1555593" y="1784176"/>
                        <a:pt x="776909" y="1766324"/>
                        <a:pt x="683246" y="1429774"/>
                      </a:cubicBezTo>
                      <a:cubicBezTo>
                        <a:pt x="642766" y="1310713"/>
                        <a:pt x="621334" y="1222605"/>
                        <a:pt x="554659" y="1444062"/>
                      </a:cubicBezTo>
                      <a:lnTo>
                        <a:pt x="0" y="144477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000000">
                        <a:lumMod val="75000"/>
                        <a:lumOff val="25000"/>
                      </a:srgbClr>
                    </a:gs>
                    <a:gs pos="0">
                      <a:srgbClr val="000000">
                        <a:lumMod val="50000"/>
                        <a:lumOff val="50000"/>
                      </a:srgbClr>
                    </a:gs>
                  </a:gsLst>
                  <a:lin ang="162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6" name="Rectangle 3"/>
                <p:cNvSpPr/>
                <p:nvPr/>
              </p:nvSpPr>
              <p:spPr>
                <a:xfrm flipH="1">
                  <a:off x="3886200" y="-83341"/>
                  <a:ext cx="586861" cy="347805"/>
                </a:xfrm>
                <a:custGeom>
                  <a:avLst/>
                  <a:gdLst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418927 w 581146"/>
                    <a:gd name="connsiteY3" fmla="*/ 347661 h 350188"/>
                    <a:gd name="connsiteX4" fmla="*/ 0 w 581146"/>
                    <a:gd name="connsiteY4" fmla="*/ 350188 h 350188"/>
                    <a:gd name="connsiteX5" fmla="*/ 0 w 581146"/>
                    <a:gd name="connsiteY5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3338"/>
                    <a:gd name="connsiteY0" fmla="*/ 0 h 350188"/>
                    <a:gd name="connsiteX1" fmla="*/ 581146 w 583338"/>
                    <a:gd name="connsiteY1" fmla="*/ 0 h 350188"/>
                    <a:gd name="connsiteX2" fmla="*/ 418927 w 583338"/>
                    <a:gd name="connsiteY2" fmla="*/ 347661 h 350188"/>
                    <a:gd name="connsiteX3" fmla="*/ 0 w 583338"/>
                    <a:gd name="connsiteY3" fmla="*/ 350188 h 350188"/>
                    <a:gd name="connsiteX4" fmla="*/ 0 w 583338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2909"/>
                    <a:gd name="connsiteY0" fmla="*/ 0 h 350188"/>
                    <a:gd name="connsiteX1" fmla="*/ 581146 w 582909"/>
                    <a:gd name="connsiteY1" fmla="*/ 0 h 350188"/>
                    <a:gd name="connsiteX2" fmla="*/ 418927 w 582909"/>
                    <a:gd name="connsiteY2" fmla="*/ 347661 h 350188"/>
                    <a:gd name="connsiteX3" fmla="*/ 0 w 582909"/>
                    <a:gd name="connsiteY3" fmla="*/ 350188 h 350188"/>
                    <a:gd name="connsiteX4" fmla="*/ 0 w 582909"/>
                    <a:gd name="connsiteY4" fmla="*/ 0 h 350188"/>
                    <a:gd name="connsiteX0" fmla="*/ 10583 w 593492"/>
                    <a:gd name="connsiteY0" fmla="*/ 0 h 350188"/>
                    <a:gd name="connsiteX1" fmla="*/ 591729 w 593492"/>
                    <a:gd name="connsiteY1" fmla="*/ 0 h 350188"/>
                    <a:gd name="connsiteX2" fmla="*/ 429510 w 593492"/>
                    <a:gd name="connsiteY2" fmla="*/ 347661 h 350188"/>
                    <a:gd name="connsiteX3" fmla="*/ 10583 w 593492"/>
                    <a:gd name="connsiteY3" fmla="*/ 350188 h 350188"/>
                    <a:gd name="connsiteX4" fmla="*/ 10583 w 593492"/>
                    <a:gd name="connsiteY4" fmla="*/ 0 h 350188"/>
                    <a:gd name="connsiteX0" fmla="*/ 19685 w 602594"/>
                    <a:gd name="connsiteY0" fmla="*/ 0 h 350188"/>
                    <a:gd name="connsiteX1" fmla="*/ 600831 w 602594"/>
                    <a:gd name="connsiteY1" fmla="*/ 0 h 350188"/>
                    <a:gd name="connsiteX2" fmla="*/ 438612 w 602594"/>
                    <a:gd name="connsiteY2" fmla="*/ 347661 h 350188"/>
                    <a:gd name="connsiteX3" fmla="*/ 19685 w 602594"/>
                    <a:gd name="connsiteY3" fmla="*/ 350188 h 350188"/>
                    <a:gd name="connsiteX4" fmla="*/ 19685 w 602594"/>
                    <a:gd name="connsiteY4" fmla="*/ 0 h 350188"/>
                    <a:gd name="connsiteX0" fmla="*/ 28026 w 610935"/>
                    <a:gd name="connsiteY0" fmla="*/ 0 h 350188"/>
                    <a:gd name="connsiteX1" fmla="*/ 609172 w 610935"/>
                    <a:gd name="connsiteY1" fmla="*/ 0 h 350188"/>
                    <a:gd name="connsiteX2" fmla="*/ 446953 w 610935"/>
                    <a:gd name="connsiteY2" fmla="*/ 347661 h 350188"/>
                    <a:gd name="connsiteX3" fmla="*/ 28026 w 610935"/>
                    <a:gd name="connsiteY3" fmla="*/ 350188 h 350188"/>
                    <a:gd name="connsiteX4" fmla="*/ 28026 w 610935"/>
                    <a:gd name="connsiteY4" fmla="*/ 0 h 350188"/>
                    <a:gd name="connsiteX0" fmla="*/ 35741 w 618650"/>
                    <a:gd name="connsiteY0" fmla="*/ 0 h 350188"/>
                    <a:gd name="connsiteX1" fmla="*/ 616887 w 618650"/>
                    <a:gd name="connsiteY1" fmla="*/ 0 h 350188"/>
                    <a:gd name="connsiteX2" fmla="*/ 454668 w 618650"/>
                    <a:gd name="connsiteY2" fmla="*/ 347661 h 350188"/>
                    <a:gd name="connsiteX3" fmla="*/ 35741 w 618650"/>
                    <a:gd name="connsiteY3" fmla="*/ 350188 h 350188"/>
                    <a:gd name="connsiteX4" fmla="*/ 35741 w 618650"/>
                    <a:gd name="connsiteY4" fmla="*/ 0 h 350188"/>
                    <a:gd name="connsiteX0" fmla="*/ 48801 w 631710"/>
                    <a:gd name="connsiteY0" fmla="*/ 0 h 350188"/>
                    <a:gd name="connsiteX1" fmla="*/ 629947 w 631710"/>
                    <a:gd name="connsiteY1" fmla="*/ 0 h 350188"/>
                    <a:gd name="connsiteX2" fmla="*/ 467728 w 631710"/>
                    <a:gd name="connsiteY2" fmla="*/ 347661 h 350188"/>
                    <a:gd name="connsiteX3" fmla="*/ 48801 w 631710"/>
                    <a:gd name="connsiteY3" fmla="*/ 350188 h 350188"/>
                    <a:gd name="connsiteX4" fmla="*/ 48801 w 631710"/>
                    <a:gd name="connsiteY4" fmla="*/ 0 h 350188"/>
                    <a:gd name="connsiteX0" fmla="*/ 57163 w 640072"/>
                    <a:gd name="connsiteY0" fmla="*/ 0 h 350188"/>
                    <a:gd name="connsiteX1" fmla="*/ 638309 w 640072"/>
                    <a:gd name="connsiteY1" fmla="*/ 0 h 350188"/>
                    <a:gd name="connsiteX2" fmla="*/ 476090 w 640072"/>
                    <a:gd name="connsiteY2" fmla="*/ 347661 h 350188"/>
                    <a:gd name="connsiteX3" fmla="*/ 57163 w 640072"/>
                    <a:gd name="connsiteY3" fmla="*/ 350188 h 350188"/>
                    <a:gd name="connsiteX4" fmla="*/ 57163 w 640072"/>
                    <a:gd name="connsiteY4" fmla="*/ 0 h 350188"/>
                    <a:gd name="connsiteX0" fmla="*/ 32523 w 615432"/>
                    <a:gd name="connsiteY0" fmla="*/ 0 h 350188"/>
                    <a:gd name="connsiteX1" fmla="*/ 613669 w 615432"/>
                    <a:gd name="connsiteY1" fmla="*/ 0 h 350188"/>
                    <a:gd name="connsiteX2" fmla="*/ 451450 w 615432"/>
                    <a:gd name="connsiteY2" fmla="*/ 347661 h 350188"/>
                    <a:gd name="connsiteX3" fmla="*/ 101581 w 615432"/>
                    <a:gd name="connsiteY3" fmla="*/ 350188 h 350188"/>
                    <a:gd name="connsiteX4" fmla="*/ 32523 w 615432"/>
                    <a:gd name="connsiteY4" fmla="*/ 0 h 350188"/>
                    <a:gd name="connsiteX0" fmla="*/ 49316 w 579837"/>
                    <a:gd name="connsiteY0" fmla="*/ 7144 h 350188"/>
                    <a:gd name="connsiteX1" fmla="*/ 578074 w 579837"/>
                    <a:gd name="connsiteY1" fmla="*/ 0 h 350188"/>
                    <a:gd name="connsiteX2" fmla="*/ 415855 w 579837"/>
                    <a:gd name="connsiteY2" fmla="*/ 347661 h 350188"/>
                    <a:gd name="connsiteX3" fmla="*/ 65986 w 579837"/>
                    <a:gd name="connsiteY3" fmla="*/ 350188 h 350188"/>
                    <a:gd name="connsiteX4" fmla="*/ 49316 w 579837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72927 w 603448"/>
                    <a:gd name="connsiteY0" fmla="*/ 7144 h 350188"/>
                    <a:gd name="connsiteX1" fmla="*/ 601685 w 603448"/>
                    <a:gd name="connsiteY1" fmla="*/ 0 h 350188"/>
                    <a:gd name="connsiteX2" fmla="*/ 439466 w 603448"/>
                    <a:gd name="connsiteY2" fmla="*/ 347661 h 350188"/>
                    <a:gd name="connsiteX3" fmla="*/ 89597 w 603448"/>
                    <a:gd name="connsiteY3" fmla="*/ 350188 h 350188"/>
                    <a:gd name="connsiteX4" fmla="*/ 72927 w 603448"/>
                    <a:gd name="connsiteY4" fmla="*/ 7144 h 350188"/>
                    <a:gd name="connsiteX0" fmla="*/ 67695 w 598216"/>
                    <a:gd name="connsiteY0" fmla="*/ 7144 h 350188"/>
                    <a:gd name="connsiteX1" fmla="*/ 596453 w 598216"/>
                    <a:gd name="connsiteY1" fmla="*/ 0 h 350188"/>
                    <a:gd name="connsiteX2" fmla="*/ 434234 w 598216"/>
                    <a:gd name="connsiteY2" fmla="*/ 347661 h 350188"/>
                    <a:gd name="connsiteX3" fmla="*/ 84365 w 598216"/>
                    <a:gd name="connsiteY3" fmla="*/ 350188 h 350188"/>
                    <a:gd name="connsiteX4" fmla="*/ 67695 w 598216"/>
                    <a:gd name="connsiteY4" fmla="*/ 7144 h 350188"/>
                    <a:gd name="connsiteX0" fmla="*/ 63998 w 594519"/>
                    <a:gd name="connsiteY0" fmla="*/ 7144 h 347806"/>
                    <a:gd name="connsiteX1" fmla="*/ 592756 w 594519"/>
                    <a:gd name="connsiteY1" fmla="*/ 0 h 347806"/>
                    <a:gd name="connsiteX2" fmla="*/ 430537 w 594519"/>
                    <a:gd name="connsiteY2" fmla="*/ 347661 h 347806"/>
                    <a:gd name="connsiteX3" fmla="*/ 87812 w 594519"/>
                    <a:gd name="connsiteY3" fmla="*/ 347806 h 347806"/>
                    <a:gd name="connsiteX4" fmla="*/ 63998 w 594519"/>
                    <a:gd name="connsiteY4" fmla="*/ 7144 h 347806"/>
                    <a:gd name="connsiteX0" fmla="*/ 56994 w 587515"/>
                    <a:gd name="connsiteY0" fmla="*/ 7144 h 347806"/>
                    <a:gd name="connsiteX1" fmla="*/ 585752 w 587515"/>
                    <a:gd name="connsiteY1" fmla="*/ 0 h 347806"/>
                    <a:gd name="connsiteX2" fmla="*/ 423533 w 587515"/>
                    <a:gd name="connsiteY2" fmla="*/ 347661 h 347806"/>
                    <a:gd name="connsiteX3" fmla="*/ 80808 w 587515"/>
                    <a:gd name="connsiteY3" fmla="*/ 347806 h 347806"/>
                    <a:gd name="connsiteX4" fmla="*/ 56994 w 587515"/>
                    <a:gd name="connsiteY4" fmla="*/ 7144 h 347806"/>
                    <a:gd name="connsiteX0" fmla="*/ 50758 w 581279"/>
                    <a:gd name="connsiteY0" fmla="*/ 7144 h 347807"/>
                    <a:gd name="connsiteX1" fmla="*/ 579516 w 581279"/>
                    <a:gd name="connsiteY1" fmla="*/ 0 h 347807"/>
                    <a:gd name="connsiteX2" fmla="*/ 417297 w 581279"/>
                    <a:gd name="connsiteY2" fmla="*/ 347661 h 347807"/>
                    <a:gd name="connsiteX3" fmla="*/ 88860 w 581279"/>
                    <a:gd name="connsiteY3" fmla="*/ 347807 h 347807"/>
                    <a:gd name="connsiteX4" fmla="*/ 50758 w 581279"/>
                    <a:gd name="connsiteY4" fmla="*/ 7144 h 347807"/>
                    <a:gd name="connsiteX0" fmla="*/ 56343 w 586864"/>
                    <a:gd name="connsiteY0" fmla="*/ 7144 h 347807"/>
                    <a:gd name="connsiteX1" fmla="*/ 585101 w 586864"/>
                    <a:gd name="connsiteY1" fmla="*/ 0 h 347807"/>
                    <a:gd name="connsiteX2" fmla="*/ 422882 w 586864"/>
                    <a:gd name="connsiteY2" fmla="*/ 347661 h 347807"/>
                    <a:gd name="connsiteX3" fmla="*/ 94445 w 586864"/>
                    <a:gd name="connsiteY3" fmla="*/ 347807 h 347807"/>
                    <a:gd name="connsiteX4" fmla="*/ 56343 w 586864"/>
                    <a:gd name="connsiteY4" fmla="*/ 7144 h 347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864" h="347807">
                      <a:moveTo>
                        <a:pt x="56343" y="7144"/>
                      </a:moveTo>
                      <a:lnTo>
                        <a:pt x="585101" y="0"/>
                      </a:lnTo>
                      <a:cubicBezTo>
                        <a:pt x="581034" y="111125"/>
                        <a:pt x="626980" y="303210"/>
                        <a:pt x="422882" y="347661"/>
                      </a:cubicBezTo>
                      <a:lnTo>
                        <a:pt x="94445" y="347807"/>
                      </a:lnTo>
                      <a:cubicBezTo>
                        <a:pt x="-29378" y="345378"/>
                        <a:pt x="-19857" y="59580"/>
                        <a:pt x="56343" y="7144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7" name="Rectangle 3"/>
                <p:cNvSpPr/>
                <p:nvPr/>
              </p:nvSpPr>
              <p:spPr>
                <a:xfrm>
                  <a:off x="2122667" y="-83341"/>
                  <a:ext cx="586861" cy="347805"/>
                </a:xfrm>
                <a:custGeom>
                  <a:avLst/>
                  <a:gdLst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418927 w 581146"/>
                    <a:gd name="connsiteY3" fmla="*/ 347661 h 350188"/>
                    <a:gd name="connsiteX4" fmla="*/ 0 w 581146"/>
                    <a:gd name="connsiteY4" fmla="*/ 350188 h 350188"/>
                    <a:gd name="connsiteX5" fmla="*/ 0 w 581146"/>
                    <a:gd name="connsiteY5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3338"/>
                    <a:gd name="connsiteY0" fmla="*/ 0 h 350188"/>
                    <a:gd name="connsiteX1" fmla="*/ 581146 w 583338"/>
                    <a:gd name="connsiteY1" fmla="*/ 0 h 350188"/>
                    <a:gd name="connsiteX2" fmla="*/ 418927 w 583338"/>
                    <a:gd name="connsiteY2" fmla="*/ 347661 h 350188"/>
                    <a:gd name="connsiteX3" fmla="*/ 0 w 583338"/>
                    <a:gd name="connsiteY3" fmla="*/ 350188 h 350188"/>
                    <a:gd name="connsiteX4" fmla="*/ 0 w 583338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2909"/>
                    <a:gd name="connsiteY0" fmla="*/ 0 h 350188"/>
                    <a:gd name="connsiteX1" fmla="*/ 581146 w 582909"/>
                    <a:gd name="connsiteY1" fmla="*/ 0 h 350188"/>
                    <a:gd name="connsiteX2" fmla="*/ 418927 w 582909"/>
                    <a:gd name="connsiteY2" fmla="*/ 347661 h 350188"/>
                    <a:gd name="connsiteX3" fmla="*/ 0 w 582909"/>
                    <a:gd name="connsiteY3" fmla="*/ 350188 h 350188"/>
                    <a:gd name="connsiteX4" fmla="*/ 0 w 582909"/>
                    <a:gd name="connsiteY4" fmla="*/ 0 h 350188"/>
                    <a:gd name="connsiteX0" fmla="*/ 10583 w 593492"/>
                    <a:gd name="connsiteY0" fmla="*/ 0 h 350188"/>
                    <a:gd name="connsiteX1" fmla="*/ 591729 w 593492"/>
                    <a:gd name="connsiteY1" fmla="*/ 0 h 350188"/>
                    <a:gd name="connsiteX2" fmla="*/ 429510 w 593492"/>
                    <a:gd name="connsiteY2" fmla="*/ 347661 h 350188"/>
                    <a:gd name="connsiteX3" fmla="*/ 10583 w 593492"/>
                    <a:gd name="connsiteY3" fmla="*/ 350188 h 350188"/>
                    <a:gd name="connsiteX4" fmla="*/ 10583 w 593492"/>
                    <a:gd name="connsiteY4" fmla="*/ 0 h 350188"/>
                    <a:gd name="connsiteX0" fmla="*/ 19685 w 602594"/>
                    <a:gd name="connsiteY0" fmla="*/ 0 h 350188"/>
                    <a:gd name="connsiteX1" fmla="*/ 600831 w 602594"/>
                    <a:gd name="connsiteY1" fmla="*/ 0 h 350188"/>
                    <a:gd name="connsiteX2" fmla="*/ 438612 w 602594"/>
                    <a:gd name="connsiteY2" fmla="*/ 347661 h 350188"/>
                    <a:gd name="connsiteX3" fmla="*/ 19685 w 602594"/>
                    <a:gd name="connsiteY3" fmla="*/ 350188 h 350188"/>
                    <a:gd name="connsiteX4" fmla="*/ 19685 w 602594"/>
                    <a:gd name="connsiteY4" fmla="*/ 0 h 350188"/>
                    <a:gd name="connsiteX0" fmla="*/ 28026 w 610935"/>
                    <a:gd name="connsiteY0" fmla="*/ 0 h 350188"/>
                    <a:gd name="connsiteX1" fmla="*/ 609172 w 610935"/>
                    <a:gd name="connsiteY1" fmla="*/ 0 h 350188"/>
                    <a:gd name="connsiteX2" fmla="*/ 446953 w 610935"/>
                    <a:gd name="connsiteY2" fmla="*/ 347661 h 350188"/>
                    <a:gd name="connsiteX3" fmla="*/ 28026 w 610935"/>
                    <a:gd name="connsiteY3" fmla="*/ 350188 h 350188"/>
                    <a:gd name="connsiteX4" fmla="*/ 28026 w 610935"/>
                    <a:gd name="connsiteY4" fmla="*/ 0 h 350188"/>
                    <a:gd name="connsiteX0" fmla="*/ 35741 w 618650"/>
                    <a:gd name="connsiteY0" fmla="*/ 0 h 350188"/>
                    <a:gd name="connsiteX1" fmla="*/ 616887 w 618650"/>
                    <a:gd name="connsiteY1" fmla="*/ 0 h 350188"/>
                    <a:gd name="connsiteX2" fmla="*/ 454668 w 618650"/>
                    <a:gd name="connsiteY2" fmla="*/ 347661 h 350188"/>
                    <a:gd name="connsiteX3" fmla="*/ 35741 w 618650"/>
                    <a:gd name="connsiteY3" fmla="*/ 350188 h 350188"/>
                    <a:gd name="connsiteX4" fmla="*/ 35741 w 618650"/>
                    <a:gd name="connsiteY4" fmla="*/ 0 h 350188"/>
                    <a:gd name="connsiteX0" fmla="*/ 48801 w 631710"/>
                    <a:gd name="connsiteY0" fmla="*/ 0 h 350188"/>
                    <a:gd name="connsiteX1" fmla="*/ 629947 w 631710"/>
                    <a:gd name="connsiteY1" fmla="*/ 0 h 350188"/>
                    <a:gd name="connsiteX2" fmla="*/ 467728 w 631710"/>
                    <a:gd name="connsiteY2" fmla="*/ 347661 h 350188"/>
                    <a:gd name="connsiteX3" fmla="*/ 48801 w 631710"/>
                    <a:gd name="connsiteY3" fmla="*/ 350188 h 350188"/>
                    <a:gd name="connsiteX4" fmla="*/ 48801 w 631710"/>
                    <a:gd name="connsiteY4" fmla="*/ 0 h 350188"/>
                    <a:gd name="connsiteX0" fmla="*/ 57163 w 640072"/>
                    <a:gd name="connsiteY0" fmla="*/ 0 h 350188"/>
                    <a:gd name="connsiteX1" fmla="*/ 638309 w 640072"/>
                    <a:gd name="connsiteY1" fmla="*/ 0 h 350188"/>
                    <a:gd name="connsiteX2" fmla="*/ 476090 w 640072"/>
                    <a:gd name="connsiteY2" fmla="*/ 347661 h 350188"/>
                    <a:gd name="connsiteX3" fmla="*/ 57163 w 640072"/>
                    <a:gd name="connsiteY3" fmla="*/ 350188 h 350188"/>
                    <a:gd name="connsiteX4" fmla="*/ 57163 w 640072"/>
                    <a:gd name="connsiteY4" fmla="*/ 0 h 350188"/>
                    <a:gd name="connsiteX0" fmla="*/ 32523 w 615432"/>
                    <a:gd name="connsiteY0" fmla="*/ 0 h 350188"/>
                    <a:gd name="connsiteX1" fmla="*/ 613669 w 615432"/>
                    <a:gd name="connsiteY1" fmla="*/ 0 h 350188"/>
                    <a:gd name="connsiteX2" fmla="*/ 451450 w 615432"/>
                    <a:gd name="connsiteY2" fmla="*/ 347661 h 350188"/>
                    <a:gd name="connsiteX3" fmla="*/ 101581 w 615432"/>
                    <a:gd name="connsiteY3" fmla="*/ 350188 h 350188"/>
                    <a:gd name="connsiteX4" fmla="*/ 32523 w 615432"/>
                    <a:gd name="connsiteY4" fmla="*/ 0 h 350188"/>
                    <a:gd name="connsiteX0" fmla="*/ 49316 w 579837"/>
                    <a:gd name="connsiteY0" fmla="*/ 7144 h 350188"/>
                    <a:gd name="connsiteX1" fmla="*/ 578074 w 579837"/>
                    <a:gd name="connsiteY1" fmla="*/ 0 h 350188"/>
                    <a:gd name="connsiteX2" fmla="*/ 415855 w 579837"/>
                    <a:gd name="connsiteY2" fmla="*/ 347661 h 350188"/>
                    <a:gd name="connsiteX3" fmla="*/ 65986 w 579837"/>
                    <a:gd name="connsiteY3" fmla="*/ 350188 h 350188"/>
                    <a:gd name="connsiteX4" fmla="*/ 49316 w 579837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72927 w 603448"/>
                    <a:gd name="connsiteY0" fmla="*/ 7144 h 350188"/>
                    <a:gd name="connsiteX1" fmla="*/ 601685 w 603448"/>
                    <a:gd name="connsiteY1" fmla="*/ 0 h 350188"/>
                    <a:gd name="connsiteX2" fmla="*/ 439466 w 603448"/>
                    <a:gd name="connsiteY2" fmla="*/ 347661 h 350188"/>
                    <a:gd name="connsiteX3" fmla="*/ 89597 w 603448"/>
                    <a:gd name="connsiteY3" fmla="*/ 350188 h 350188"/>
                    <a:gd name="connsiteX4" fmla="*/ 72927 w 603448"/>
                    <a:gd name="connsiteY4" fmla="*/ 7144 h 350188"/>
                    <a:gd name="connsiteX0" fmla="*/ 67695 w 598216"/>
                    <a:gd name="connsiteY0" fmla="*/ 7144 h 350188"/>
                    <a:gd name="connsiteX1" fmla="*/ 596453 w 598216"/>
                    <a:gd name="connsiteY1" fmla="*/ 0 h 350188"/>
                    <a:gd name="connsiteX2" fmla="*/ 434234 w 598216"/>
                    <a:gd name="connsiteY2" fmla="*/ 347661 h 350188"/>
                    <a:gd name="connsiteX3" fmla="*/ 84365 w 598216"/>
                    <a:gd name="connsiteY3" fmla="*/ 350188 h 350188"/>
                    <a:gd name="connsiteX4" fmla="*/ 67695 w 598216"/>
                    <a:gd name="connsiteY4" fmla="*/ 7144 h 350188"/>
                    <a:gd name="connsiteX0" fmla="*/ 63998 w 594519"/>
                    <a:gd name="connsiteY0" fmla="*/ 7144 h 347806"/>
                    <a:gd name="connsiteX1" fmla="*/ 592756 w 594519"/>
                    <a:gd name="connsiteY1" fmla="*/ 0 h 347806"/>
                    <a:gd name="connsiteX2" fmla="*/ 430537 w 594519"/>
                    <a:gd name="connsiteY2" fmla="*/ 347661 h 347806"/>
                    <a:gd name="connsiteX3" fmla="*/ 87812 w 594519"/>
                    <a:gd name="connsiteY3" fmla="*/ 347806 h 347806"/>
                    <a:gd name="connsiteX4" fmla="*/ 63998 w 594519"/>
                    <a:gd name="connsiteY4" fmla="*/ 7144 h 347806"/>
                    <a:gd name="connsiteX0" fmla="*/ 56994 w 587515"/>
                    <a:gd name="connsiteY0" fmla="*/ 7144 h 347806"/>
                    <a:gd name="connsiteX1" fmla="*/ 585752 w 587515"/>
                    <a:gd name="connsiteY1" fmla="*/ 0 h 347806"/>
                    <a:gd name="connsiteX2" fmla="*/ 423533 w 587515"/>
                    <a:gd name="connsiteY2" fmla="*/ 347661 h 347806"/>
                    <a:gd name="connsiteX3" fmla="*/ 80808 w 587515"/>
                    <a:gd name="connsiteY3" fmla="*/ 347806 h 347806"/>
                    <a:gd name="connsiteX4" fmla="*/ 56994 w 587515"/>
                    <a:gd name="connsiteY4" fmla="*/ 7144 h 347806"/>
                    <a:gd name="connsiteX0" fmla="*/ 50758 w 581279"/>
                    <a:gd name="connsiteY0" fmla="*/ 7144 h 347807"/>
                    <a:gd name="connsiteX1" fmla="*/ 579516 w 581279"/>
                    <a:gd name="connsiteY1" fmla="*/ 0 h 347807"/>
                    <a:gd name="connsiteX2" fmla="*/ 417297 w 581279"/>
                    <a:gd name="connsiteY2" fmla="*/ 347661 h 347807"/>
                    <a:gd name="connsiteX3" fmla="*/ 88860 w 581279"/>
                    <a:gd name="connsiteY3" fmla="*/ 347807 h 347807"/>
                    <a:gd name="connsiteX4" fmla="*/ 50758 w 581279"/>
                    <a:gd name="connsiteY4" fmla="*/ 7144 h 347807"/>
                    <a:gd name="connsiteX0" fmla="*/ 56343 w 586864"/>
                    <a:gd name="connsiteY0" fmla="*/ 7144 h 347807"/>
                    <a:gd name="connsiteX1" fmla="*/ 585101 w 586864"/>
                    <a:gd name="connsiteY1" fmla="*/ 0 h 347807"/>
                    <a:gd name="connsiteX2" fmla="*/ 422882 w 586864"/>
                    <a:gd name="connsiteY2" fmla="*/ 347661 h 347807"/>
                    <a:gd name="connsiteX3" fmla="*/ 94445 w 586864"/>
                    <a:gd name="connsiteY3" fmla="*/ 347807 h 347807"/>
                    <a:gd name="connsiteX4" fmla="*/ 56343 w 586864"/>
                    <a:gd name="connsiteY4" fmla="*/ 7144 h 347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864" h="347807">
                      <a:moveTo>
                        <a:pt x="56343" y="7144"/>
                      </a:moveTo>
                      <a:lnTo>
                        <a:pt x="585101" y="0"/>
                      </a:lnTo>
                      <a:cubicBezTo>
                        <a:pt x="581034" y="111125"/>
                        <a:pt x="626980" y="303210"/>
                        <a:pt x="422882" y="347661"/>
                      </a:cubicBezTo>
                      <a:lnTo>
                        <a:pt x="94445" y="347807"/>
                      </a:lnTo>
                      <a:cubicBezTo>
                        <a:pt x="-29378" y="345378"/>
                        <a:pt x="-19857" y="59580"/>
                        <a:pt x="56343" y="7144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8" name="Rectangle 127"/>
                <p:cNvSpPr/>
                <p:nvPr/>
              </p:nvSpPr>
              <p:spPr>
                <a:xfrm>
                  <a:off x="2126629" y="-1296424"/>
                  <a:ext cx="2344163" cy="197932"/>
                </a:xfrm>
                <a:prstGeom prst="rect">
                  <a:avLst/>
                </a:pr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9" name="Rectangle 3"/>
                <p:cNvSpPr/>
                <p:nvPr/>
              </p:nvSpPr>
              <p:spPr>
                <a:xfrm>
                  <a:off x="2597602" y="-3320183"/>
                  <a:ext cx="1391642" cy="3477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1642" h="3477816">
                      <a:moveTo>
                        <a:pt x="598523" y="0"/>
                      </a:moveTo>
                      <a:lnTo>
                        <a:pt x="690535" y="111"/>
                      </a:lnTo>
                      <a:lnTo>
                        <a:pt x="690535" y="110"/>
                      </a:lnTo>
                      <a:lnTo>
                        <a:pt x="695821" y="117"/>
                      </a:lnTo>
                      <a:lnTo>
                        <a:pt x="701107" y="110"/>
                      </a:lnTo>
                      <a:lnTo>
                        <a:pt x="701107" y="111"/>
                      </a:lnTo>
                      <a:lnTo>
                        <a:pt x="793119" y="0"/>
                      </a:lnTo>
                      <a:cubicBezTo>
                        <a:pt x="1065418" y="20997"/>
                        <a:pt x="1513899" y="195909"/>
                        <a:pt x="1360454" y="554354"/>
                      </a:cubicBezTo>
                      <a:cubicBezTo>
                        <a:pt x="1175021" y="884251"/>
                        <a:pt x="1034405" y="902011"/>
                        <a:pt x="1046314" y="1326318"/>
                      </a:cubicBezTo>
                      <a:lnTo>
                        <a:pt x="1216097" y="3040731"/>
                      </a:lnTo>
                      <a:cubicBezTo>
                        <a:pt x="1236434" y="3166050"/>
                        <a:pt x="1249881" y="3231555"/>
                        <a:pt x="1322249" y="3308000"/>
                      </a:cubicBezTo>
                      <a:cubicBezTo>
                        <a:pt x="1326209" y="3341985"/>
                        <a:pt x="1313650" y="3428869"/>
                        <a:pt x="1322148" y="3477816"/>
                      </a:cubicBezTo>
                      <a:cubicBezTo>
                        <a:pt x="1196762" y="3422700"/>
                        <a:pt x="1114667" y="3289127"/>
                        <a:pt x="1085197" y="3098768"/>
                      </a:cubicBezTo>
                      <a:lnTo>
                        <a:pt x="913352" y="1643021"/>
                      </a:lnTo>
                      <a:cubicBezTo>
                        <a:pt x="830166" y="1085178"/>
                        <a:pt x="906522" y="897444"/>
                        <a:pt x="1059118" y="682255"/>
                      </a:cubicBezTo>
                      <a:cubicBezTo>
                        <a:pt x="1418608" y="269008"/>
                        <a:pt x="879724" y="159045"/>
                        <a:pt x="703832" y="164168"/>
                      </a:cubicBezTo>
                      <a:cubicBezTo>
                        <a:pt x="703833" y="164303"/>
                        <a:pt x="703837" y="164436"/>
                        <a:pt x="703840" y="164570"/>
                      </a:cubicBezTo>
                      <a:lnTo>
                        <a:pt x="701107" y="164500"/>
                      </a:lnTo>
                      <a:lnTo>
                        <a:pt x="701107" y="164511"/>
                      </a:lnTo>
                      <a:lnTo>
                        <a:pt x="695821" y="164375"/>
                      </a:lnTo>
                      <a:lnTo>
                        <a:pt x="690535" y="164511"/>
                      </a:lnTo>
                      <a:lnTo>
                        <a:pt x="690535" y="164500"/>
                      </a:lnTo>
                      <a:lnTo>
                        <a:pt x="687802" y="164570"/>
                      </a:lnTo>
                      <a:cubicBezTo>
                        <a:pt x="687805" y="164436"/>
                        <a:pt x="687809" y="164303"/>
                        <a:pt x="687810" y="164168"/>
                      </a:cubicBezTo>
                      <a:cubicBezTo>
                        <a:pt x="511918" y="159045"/>
                        <a:pt x="-26966" y="269008"/>
                        <a:pt x="332524" y="682255"/>
                      </a:cubicBezTo>
                      <a:cubicBezTo>
                        <a:pt x="485120" y="897444"/>
                        <a:pt x="561476" y="1085178"/>
                        <a:pt x="478290" y="1643021"/>
                      </a:cubicBezTo>
                      <a:lnTo>
                        <a:pt x="306445" y="3098768"/>
                      </a:lnTo>
                      <a:cubicBezTo>
                        <a:pt x="276975" y="3289127"/>
                        <a:pt x="194880" y="3422700"/>
                        <a:pt x="69494" y="3477816"/>
                      </a:cubicBezTo>
                      <a:cubicBezTo>
                        <a:pt x="77992" y="3428869"/>
                        <a:pt x="65433" y="3341985"/>
                        <a:pt x="69393" y="3308000"/>
                      </a:cubicBezTo>
                      <a:cubicBezTo>
                        <a:pt x="141761" y="3231555"/>
                        <a:pt x="155208" y="3166050"/>
                        <a:pt x="175545" y="3040731"/>
                      </a:cubicBezTo>
                      <a:lnTo>
                        <a:pt x="345328" y="1326318"/>
                      </a:lnTo>
                      <a:cubicBezTo>
                        <a:pt x="357237" y="902011"/>
                        <a:pt x="216621" y="884251"/>
                        <a:pt x="31188" y="554354"/>
                      </a:cubicBezTo>
                      <a:cubicBezTo>
                        <a:pt x="-122257" y="195909"/>
                        <a:pt x="326224" y="20997"/>
                        <a:pt x="5985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 cap="flat" cmpd="sng" algn="ctr">
                  <a:noFill/>
                  <a:prstDash val="solid"/>
                </a:ln>
                <a:effectLst>
                  <a:innerShdw blurRad="63500">
                    <a:prstClr val="black"/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30" name="Trapezoid 15"/>
                <p:cNvSpPr/>
                <p:nvPr/>
              </p:nvSpPr>
              <p:spPr>
                <a:xfrm>
                  <a:off x="2973887" y="104779"/>
                  <a:ext cx="654409" cy="288366"/>
                </a:xfrm>
                <a:custGeom>
                  <a:avLst/>
                  <a:gdLst>
                    <a:gd name="connsiteX0" fmla="*/ 0 w 663933"/>
                    <a:gd name="connsiteY0" fmla="*/ 235998 h 235998"/>
                    <a:gd name="connsiteX1" fmla="*/ 142342 w 663933"/>
                    <a:gd name="connsiteY1" fmla="*/ 0 h 235998"/>
                    <a:gd name="connsiteX2" fmla="*/ 521591 w 663933"/>
                    <a:gd name="connsiteY2" fmla="*/ 0 h 235998"/>
                    <a:gd name="connsiteX3" fmla="*/ 663933 w 663933"/>
                    <a:gd name="connsiteY3" fmla="*/ 235998 h 235998"/>
                    <a:gd name="connsiteX4" fmla="*/ 0 w 663933"/>
                    <a:gd name="connsiteY4" fmla="*/ 235998 h 235998"/>
                    <a:gd name="connsiteX0" fmla="*/ 0 w 649646"/>
                    <a:gd name="connsiteY0" fmla="*/ 212186 h 235998"/>
                    <a:gd name="connsiteX1" fmla="*/ 128055 w 649646"/>
                    <a:gd name="connsiteY1" fmla="*/ 0 h 235998"/>
                    <a:gd name="connsiteX2" fmla="*/ 507304 w 649646"/>
                    <a:gd name="connsiteY2" fmla="*/ 0 h 235998"/>
                    <a:gd name="connsiteX3" fmla="*/ 649646 w 649646"/>
                    <a:gd name="connsiteY3" fmla="*/ 235998 h 235998"/>
                    <a:gd name="connsiteX4" fmla="*/ 0 w 649646"/>
                    <a:gd name="connsiteY4" fmla="*/ 212186 h 235998"/>
                    <a:gd name="connsiteX0" fmla="*/ 0 w 647265"/>
                    <a:gd name="connsiteY0" fmla="*/ 212186 h 221710"/>
                    <a:gd name="connsiteX1" fmla="*/ 128055 w 647265"/>
                    <a:gd name="connsiteY1" fmla="*/ 0 h 221710"/>
                    <a:gd name="connsiteX2" fmla="*/ 507304 w 647265"/>
                    <a:gd name="connsiteY2" fmla="*/ 0 h 221710"/>
                    <a:gd name="connsiteX3" fmla="*/ 647265 w 647265"/>
                    <a:gd name="connsiteY3" fmla="*/ 221710 h 221710"/>
                    <a:gd name="connsiteX4" fmla="*/ 0 w 647265"/>
                    <a:gd name="connsiteY4" fmla="*/ 212186 h 221710"/>
                    <a:gd name="connsiteX0" fmla="*/ 0 w 647265"/>
                    <a:gd name="connsiteY0" fmla="*/ 212186 h 270457"/>
                    <a:gd name="connsiteX1" fmla="*/ 128055 w 647265"/>
                    <a:gd name="connsiteY1" fmla="*/ 0 h 270457"/>
                    <a:gd name="connsiteX2" fmla="*/ 507304 w 647265"/>
                    <a:gd name="connsiteY2" fmla="*/ 0 h 270457"/>
                    <a:gd name="connsiteX3" fmla="*/ 647265 w 647265"/>
                    <a:gd name="connsiteY3" fmla="*/ 221710 h 270457"/>
                    <a:gd name="connsiteX4" fmla="*/ 0 w 647265"/>
                    <a:gd name="connsiteY4" fmla="*/ 212186 h 270457"/>
                    <a:gd name="connsiteX0" fmla="*/ 0 w 647265"/>
                    <a:gd name="connsiteY0" fmla="*/ 212186 h 288366"/>
                    <a:gd name="connsiteX1" fmla="*/ 128055 w 647265"/>
                    <a:gd name="connsiteY1" fmla="*/ 0 h 288366"/>
                    <a:gd name="connsiteX2" fmla="*/ 507304 w 647265"/>
                    <a:gd name="connsiteY2" fmla="*/ 0 h 288366"/>
                    <a:gd name="connsiteX3" fmla="*/ 647265 w 647265"/>
                    <a:gd name="connsiteY3" fmla="*/ 221710 h 288366"/>
                    <a:gd name="connsiteX4" fmla="*/ 0 w 647265"/>
                    <a:gd name="connsiteY4" fmla="*/ 212186 h 288366"/>
                    <a:gd name="connsiteX0" fmla="*/ 0 w 654409"/>
                    <a:gd name="connsiteY0" fmla="*/ 212186 h 288366"/>
                    <a:gd name="connsiteX1" fmla="*/ 135199 w 654409"/>
                    <a:gd name="connsiteY1" fmla="*/ 0 h 288366"/>
                    <a:gd name="connsiteX2" fmla="*/ 514448 w 654409"/>
                    <a:gd name="connsiteY2" fmla="*/ 0 h 288366"/>
                    <a:gd name="connsiteX3" fmla="*/ 654409 w 654409"/>
                    <a:gd name="connsiteY3" fmla="*/ 221710 h 288366"/>
                    <a:gd name="connsiteX4" fmla="*/ 0 w 654409"/>
                    <a:gd name="connsiteY4" fmla="*/ 212186 h 288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4409" h="288366">
                      <a:moveTo>
                        <a:pt x="0" y="212186"/>
                      </a:moveTo>
                      <a:lnTo>
                        <a:pt x="135199" y="0"/>
                      </a:lnTo>
                      <a:lnTo>
                        <a:pt x="514448" y="0"/>
                      </a:lnTo>
                      <a:lnTo>
                        <a:pt x="654409" y="221710"/>
                      </a:lnTo>
                      <a:cubicBezTo>
                        <a:pt x="441035" y="335217"/>
                        <a:pt x="82405" y="284417"/>
                        <a:pt x="0" y="212186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 rot="10800000" flipH="1">
                <a:off x="7349908" y="5189917"/>
                <a:ext cx="958785" cy="1515682"/>
                <a:chOff x="2122667" y="-3320183"/>
                <a:chExt cx="2350394" cy="3715590"/>
              </a:xfrm>
            </p:grpSpPr>
            <p:sp>
              <p:nvSpPr>
                <p:cNvPr id="119" name="Rectangle 6"/>
                <p:cNvSpPr/>
                <p:nvPr/>
              </p:nvSpPr>
              <p:spPr>
                <a:xfrm>
                  <a:off x="2126629" y="-1296422"/>
                  <a:ext cx="2344163" cy="1691829"/>
                </a:xfrm>
                <a:custGeom>
                  <a:avLst/>
                  <a:gdLst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0 w 2344163"/>
                    <a:gd name="connsiteY3" fmla="*/ 1444770 h 1444770"/>
                    <a:gd name="connsiteX4" fmla="*/ 0 w 2344163"/>
                    <a:gd name="connsiteY4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554659 w 2344163"/>
                    <a:gd name="connsiteY3" fmla="*/ 1444062 h 1444770"/>
                    <a:gd name="connsiteX4" fmla="*/ 0 w 2344163"/>
                    <a:gd name="connsiteY4" fmla="*/ 1444770 h 1444770"/>
                    <a:gd name="connsiteX5" fmla="*/ 0 w 2344163"/>
                    <a:gd name="connsiteY5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554659 w 2344163"/>
                    <a:gd name="connsiteY4" fmla="*/ 1444062 h 1444770"/>
                    <a:gd name="connsiteX5" fmla="*/ 0 w 2344163"/>
                    <a:gd name="connsiteY5" fmla="*/ 1444770 h 1444770"/>
                    <a:gd name="connsiteX6" fmla="*/ 0 w 2344163"/>
                    <a:gd name="connsiteY6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664196 w 2344163"/>
                    <a:gd name="connsiteY4" fmla="*/ 1441680 h 1444770"/>
                    <a:gd name="connsiteX5" fmla="*/ 554659 w 2344163"/>
                    <a:gd name="connsiteY5" fmla="*/ 1444062 h 1444770"/>
                    <a:gd name="connsiteX6" fmla="*/ 0 w 2344163"/>
                    <a:gd name="connsiteY6" fmla="*/ 1444770 h 1444770"/>
                    <a:gd name="connsiteX7" fmla="*/ 0 w 2344163"/>
                    <a:gd name="connsiteY7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683246 w 2344163"/>
                    <a:gd name="connsiteY4" fmla="*/ 1429774 h 1444770"/>
                    <a:gd name="connsiteX5" fmla="*/ 554659 w 2344163"/>
                    <a:gd name="connsiteY5" fmla="*/ 1444062 h 1444770"/>
                    <a:gd name="connsiteX6" fmla="*/ 0 w 2344163"/>
                    <a:gd name="connsiteY6" fmla="*/ 1444770 h 1444770"/>
                    <a:gd name="connsiteX7" fmla="*/ 0 w 2344163"/>
                    <a:gd name="connsiteY7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1219027 w 2344163"/>
                    <a:gd name="connsiteY4" fmla="*/ 1436918 h 1444770"/>
                    <a:gd name="connsiteX5" fmla="*/ 683246 w 2344163"/>
                    <a:gd name="connsiteY5" fmla="*/ 1429774 h 1444770"/>
                    <a:gd name="connsiteX6" fmla="*/ 554659 w 2344163"/>
                    <a:gd name="connsiteY6" fmla="*/ 1444062 h 1444770"/>
                    <a:gd name="connsiteX7" fmla="*/ 0 w 2344163"/>
                    <a:gd name="connsiteY7" fmla="*/ 1444770 h 1444770"/>
                    <a:gd name="connsiteX8" fmla="*/ 0 w 2344163"/>
                    <a:gd name="connsiteY8" fmla="*/ 0 h 1444770"/>
                    <a:gd name="connsiteX0" fmla="*/ 0 w 2344163"/>
                    <a:gd name="connsiteY0" fmla="*/ 0 h 1446443"/>
                    <a:gd name="connsiteX1" fmla="*/ 2344163 w 2344163"/>
                    <a:gd name="connsiteY1" fmla="*/ 0 h 1446443"/>
                    <a:gd name="connsiteX2" fmla="*/ 2344163 w 2344163"/>
                    <a:gd name="connsiteY2" fmla="*/ 1444770 h 1446443"/>
                    <a:gd name="connsiteX3" fmla="*/ 1804815 w 2344163"/>
                    <a:gd name="connsiteY3" fmla="*/ 1444062 h 1446443"/>
                    <a:gd name="connsiteX4" fmla="*/ 1671464 w 2344163"/>
                    <a:gd name="connsiteY4" fmla="*/ 1446443 h 1446443"/>
                    <a:gd name="connsiteX5" fmla="*/ 683246 w 2344163"/>
                    <a:gd name="connsiteY5" fmla="*/ 1429774 h 1446443"/>
                    <a:gd name="connsiteX6" fmla="*/ 554659 w 2344163"/>
                    <a:gd name="connsiteY6" fmla="*/ 1444062 h 1446443"/>
                    <a:gd name="connsiteX7" fmla="*/ 0 w 2344163"/>
                    <a:gd name="connsiteY7" fmla="*/ 1444770 h 1446443"/>
                    <a:gd name="connsiteX8" fmla="*/ 0 w 2344163"/>
                    <a:gd name="connsiteY8" fmla="*/ 0 h 1446443"/>
                    <a:gd name="connsiteX0" fmla="*/ 0 w 2344163"/>
                    <a:gd name="connsiteY0" fmla="*/ 0 h 1565851"/>
                    <a:gd name="connsiteX1" fmla="*/ 2344163 w 2344163"/>
                    <a:gd name="connsiteY1" fmla="*/ 0 h 1565851"/>
                    <a:gd name="connsiteX2" fmla="*/ 2344163 w 2344163"/>
                    <a:gd name="connsiteY2" fmla="*/ 1444770 h 1565851"/>
                    <a:gd name="connsiteX3" fmla="*/ 1804815 w 2344163"/>
                    <a:gd name="connsiteY3" fmla="*/ 1444062 h 1565851"/>
                    <a:gd name="connsiteX4" fmla="*/ 1671464 w 2344163"/>
                    <a:gd name="connsiteY4" fmla="*/ 1446443 h 1565851"/>
                    <a:gd name="connsiteX5" fmla="*/ 683246 w 2344163"/>
                    <a:gd name="connsiteY5" fmla="*/ 1429774 h 1565851"/>
                    <a:gd name="connsiteX6" fmla="*/ 554659 w 2344163"/>
                    <a:gd name="connsiteY6" fmla="*/ 1444062 h 1565851"/>
                    <a:gd name="connsiteX7" fmla="*/ 0 w 2344163"/>
                    <a:gd name="connsiteY7" fmla="*/ 1444770 h 1565851"/>
                    <a:gd name="connsiteX8" fmla="*/ 0 w 2344163"/>
                    <a:gd name="connsiteY8" fmla="*/ 0 h 1565851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786784 w 2344163"/>
                    <a:gd name="connsiteY3" fmla="*/ 1441487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6784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6784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1935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9359 w 2344163"/>
                    <a:gd name="connsiteY3" fmla="*/ 1446639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4511 w 2344163"/>
                    <a:gd name="connsiteY3" fmla="*/ 1438912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4511 w 2344163"/>
                    <a:gd name="connsiteY3" fmla="*/ 1444063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44739"/>
                    <a:gd name="connsiteX1" fmla="*/ 2344163 w 2344163"/>
                    <a:gd name="connsiteY1" fmla="*/ 0 h 1644739"/>
                    <a:gd name="connsiteX2" fmla="*/ 2344163 w 2344163"/>
                    <a:gd name="connsiteY2" fmla="*/ 1444770 h 1644739"/>
                    <a:gd name="connsiteX3" fmla="*/ 1794511 w 2344163"/>
                    <a:gd name="connsiteY3" fmla="*/ 1444063 h 1644739"/>
                    <a:gd name="connsiteX4" fmla="*/ 1661160 w 2344163"/>
                    <a:gd name="connsiteY4" fmla="*/ 1451595 h 1644739"/>
                    <a:gd name="connsiteX5" fmla="*/ 683246 w 2344163"/>
                    <a:gd name="connsiteY5" fmla="*/ 1429774 h 1644739"/>
                    <a:gd name="connsiteX6" fmla="*/ 554659 w 2344163"/>
                    <a:gd name="connsiteY6" fmla="*/ 1444062 h 1644739"/>
                    <a:gd name="connsiteX7" fmla="*/ 0 w 2344163"/>
                    <a:gd name="connsiteY7" fmla="*/ 1444770 h 1644739"/>
                    <a:gd name="connsiteX8" fmla="*/ 0 w 2344163"/>
                    <a:gd name="connsiteY8" fmla="*/ 0 h 1644739"/>
                    <a:gd name="connsiteX0" fmla="*/ 0 w 2344163"/>
                    <a:gd name="connsiteY0" fmla="*/ 0 h 1661769"/>
                    <a:gd name="connsiteX1" fmla="*/ 2344163 w 2344163"/>
                    <a:gd name="connsiteY1" fmla="*/ 0 h 1661769"/>
                    <a:gd name="connsiteX2" fmla="*/ 2344163 w 2344163"/>
                    <a:gd name="connsiteY2" fmla="*/ 1444770 h 1661769"/>
                    <a:gd name="connsiteX3" fmla="*/ 1794511 w 2344163"/>
                    <a:gd name="connsiteY3" fmla="*/ 1444063 h 1661769"/>
                    <a:gd name="connsiteX4" fmla="*/ 1661160 w 2344163"/>
                    <a:gd name="connsiteY4" fmla="*/ 1451595 h 1661769"/>
                    <a:gd name="connsiteX5" fmla="*/ 683246 w 2344163"/>
                    <a:gd name="connsiteY5" fmla="*/ 1429774 h 1661769"/>
                    <a:gd name="connsiteX6" fmla="*/ 554659 w 2344163"/>
                    <a:gd name="connsiteY6" fmla="*/ 1444062 h 1661769"/>
                    <a:gd name="connsiteX7" fmla="*/ 0 w 2344163"/>
                    <a:gd name="connsiteY7" fmla="*/ 1444770 h 1661769"/>
                    <a:gd name="connsiteX8" fmla="*/ 0 w 2344163"/>
                    <a:gd name="connsiteY8" fmla="*/ 0 h 1661769"/>
                    <a:gd name="connsiteX0" fmla="*/ 0 w 2344163"/>
                    <a:gd name="connsiteY0" fmla="*/ 0 h 1677237"/>
                    <a:gd name="connsiteX1" fmla="*/ 2344163 w 2344163"/>
                    <a:gd name="connsiteY1" fmla="*/ 0 h 1677237"/>
                    <a:gd name="connsiteX2" fmla="*/ 2344163 w 2344163"/>
                    <a:gd name="connsiteY2" fmla="*/ 1444770 h 1677237"/>
                    <a:gd name="connsiteX3" fmla="*/ 1794511 w 2344163"/>
                    <a:gd name="connsiteY3" fmla="*/ 1444063 h 1677237"/>
                    <a:gd name="connsiteX4" fmla="*/ 1661160 w 2344163"/>
                    <a:gd name="connsiteY4" fmla="*/ 1451595 h 1677237"/>
                    <a:gd name="connsiteX5" fmla="*/ 683246 w 2344163"/>
                    <a:gd name="connsiteY5" fmla="*/ 1429774 h 1677237"/>
                    <a:gd name="connsiteX6" fmla="*/ 554659 w 2344163"/>
                    <a:gd name="connsiteY6" fmla="*/ 1444062 h 1677237"/>
                    <a:gd name="connsiteX7" fmla="*/ 0 w 2344163"/>
                    <a:gd name="connsiteY7" fmla="*/ 1444770 h 1677237"/>
                    <a:gd name="connsiteX8" fmla="*/ 0 w 2344163"/>
                    <a:gd name="connsiteY8" fmla="*/ 0 h 1677237"/>
                    <a:gd name="connsiteX0" fmla="*/ 0 w 2344163"/>
                    <a:gd name="connsiteY0" fmla="*/ 0 h 1686047"/>
                    <a:gd name="connsiteX1" fmla="*/ 2344163 w 2344163"/>
                    <a:gd name="connsiteY1" fmla="*/ 0 h 1686047"/>
                    <a:gd name="connsiteX2" fmla="*/ 2344163 w 2344163"/>
                    <a:gd name="connsiteY2" fmla="*/ 1444770 h 1686047"/>
                    <a:gd name="connsiteX3" fmla="*/ 1794511 w 2344163"/>
                    <a:gd name="connsiteY3" fmla="*/ 1444063 h 1686047"/>
                    <a:gd name="connsiteX4" fmla="*/ 1661160 w 2344163"/>
                    <a:gd name="connsiteY4" fmla="*/ 1451595 h 1686047"/>
                    <a:gd name="connsiteX5" fmla="*/ 683246 w 2344163"/>
                    <a:gd name="connsiteY5" fmla="*/ 1429774 h 1686047"/>
                    <a:gd name="connsiteX6" fmla="*/ 554659 w 2344163"/>
                    <a:gd name="connsiteY6" fmla="*/ 1444062 h 1686047"/>
                    <a:gd name="connsiteX7" fmla="*/ 0 w 2344163"/>
                    <a:gd name="connsiteY7" fmla="*/ 1444770 h 1686047"/>
                    <a:gd name="connsiteX8" fmla="*/ 0 w 2344163"/>
                    <a:gd name="connsiteY8" fmla="*/ 0 h 1686047"/>
                    <a:gd name="connsiteX0" fmla="*/ 0 w 2344163"/>
                    <a:gd name="connsiteY0" fmla="*/ 0 h 1667537"/>
                    <a:gd name="connsiteX1" fmla="*/ 2344163 w 2344163"/>
                    <a:gd name="connsiteY1" fmla="*/ 0 h 1667537"/>
                    <a:gd name="connsiteX2" fmla="*/ 2344163 w 2344163"/>
                    <a:gd name="connsiteY2" fmla="*/ 1444770 h 1667537"/>
                    <a:gd name="connsiteX3" fmla="*/ 1794511 w 2344163"/>
                    <a:gd name="connsiteY3" fmla="*/ 1444063 h 1667537"/>
                    <a:gd name="connsiteX4" fmla="*/ 1661160 w 2344163"/>
                    <a:gd name="connsiteY4" fmla="*/ 1451595 h 1667537"/>
                    <a:gd name="connsiteX5" fmla="*/ 683246 w 2344163"/>
                    <a:gd name="connsiteY5" fmla="*/ 1429774 h 1667537"/>
                    <a:gd name="connsiteX6" fmla="*/ 554659 w 2344163"/>
                    <a:gd name="connsiteY6" fmla="*/ 1444062 h 1667537"/>
                    <a:gd name="connsiteX7" fmla="*/ 0 w 2344163"/>
                    <a:gd name="connsiteY7" fmla="*/ 1444770 h 1667537"/>
                    <a:gd name="connsiteX8" fmla="*/ 0 w 2344163"/>
                    <a:gd name="connsiteY8" fmla="*/ 0 h 1667537"/>
                    <a:gd name="connsiteX0" fmla="*/ 0 w 2344163"/>
                    <a:gd name="connsiteY0" fmla="*/ 0 h 1683262"/>
                    <a:gd name="connsiteX1" fmla="*/ 2344163 w 2344163"/>
                    <a:gd name="connsiteY1" fmla="*/ 0 h 1683262"/>
                    <a:gd name="connsiteX2" fmla="*/ 2344163 w 2344163"/>
                    <a:gd name="connsiteY2" fmla="*/ 1444770 h 1683262"/>
                    <a:gd name="connsiteX3" fmla="*/ 1794511 w 2344163"/>
                    <a:gd name="connsiteY3" fmla="*/ 1444063 h 1683262"/>
                    <a:gd name="connsiteX4" fmla="*/ 1661160 w 2344163"/>
                    <a:gd name="connsiteY4" fmla="*/ 1451595 h 1683262"/>
                    <a:gd name="connsiteX5" fmla="*/ 683246 w 2344163"/>
                    <a:gd name="connsiteY5" fmla="*/ 1429774 h 1683262"/>
                    <a:gd name="connsiteX6" fmla="*/ 554659 w 2344163"/>
                    <a:gd name="connsiteY6" fmla="*/ 1444062 h 1683262"/>
                    <a:gd name="connsiteX7" fmla="*/ 0 w 2344163"/>
                    <a:gd name="connsiteY7" fmla="*/ 1444770 h 1683262"/>
                    <a:gd name="connsiteX8" fmla="*/ 0 w 2344163"/>
                    <a:gd name="connsiteY8" fmla="*/ 0 h 1683262"/>
                    <a:gd name="connsiteX0" fmla="*/ 0 w 2344163"/>
                    <a:gd name="connsiteY0" fmla="*/ 0 h 1688380"/>
                    <a:gd name="connsiteX1" fmla="*/ 2344163 w 2344163"/>
                    <a:gd name="connsiteY1" fmla="*/ 0 h 1688380"/>
                    <a:gd name="connsiteX2" fmla="*/ 2344163 w 2344163"/>
                    <a:gd name="connsiteY2" fmla="*/ 1444770 h 1688380"/>
                    <a:gd name="connsiteX3" fmla="*/ 1794511 w 2344163"/>
                    <a:gd name="connsiteY3" fmla="*/ 1444063 h 1688380"/>
                    <a:gd name="connsiteX4" fmla="*/ 1661160 w 2344163"/>
                    <a:gd name="connsiteY4" fmla="*/ 1451595 h 1688380"/>
                    <a:gd name="connsiteX5" fmla="*/ 683246 w 2344163"/>
                    <a:gd name="connsiteY5" fmla="*/ 1429774 h 1688380"/>
                    <a:gd name="connsiteX6" fmla="*/ 554659 w 2344163"/>
                    <a:gd name="connsiteY6" fmla="*/ 1444062 h 1688380"/>
                    <a:gd name="connsiteX7" fmla="*/ 0 w 2344163"/>
                    <a:gd name="connsiteY7" fmla="*/ 1444770 h 1688380"/>
                    <a:gd name="connsiteX8" fmla="*/ 0 w 2344163"/>
                    <a:gd name="connsiteY8" fmla="*/ 0 h 1688380"/>
                    <a:gd name="connsiteX0" fmla="*/ 0 w 2344163"/>
                    <a:gd name="connsiteY0" fmla="*/ 0 h 1691829"/>
                    <a:gd name="connsiteX1" fmla="*/ 2344163 w 2344163"/>
                    <a:gd name="connsiteY1" fmla="*/ 0 h 1691829"/>
                    <a:gd name="connsiteX2" fmla="*/ 2344163 w 2344163"/>
                    <a:gd name="connsiteY2" fmla="*/ 1444770 h 1691829"/>
                    <a:gd name="connsiteX3" fmla="*/ 1794511 w 2344163"/>
                    <a:gd name="connsiteY3" fmla="*/ 1444063 h 1691829"/>
                    <a:gd name="connsiteX4" fmla="*/ 1661160 w 2344163"/>
                    <a:gd name="connsiteY4" fmla="*/ 1451595 h 1691829"/>
                    <a:gd name="connsiteX5" fmla="*/ 683246 w 2344163"/>
                    <a:gd name="connsiteY5" fmla="*/ 1429774 h 1691829"/>
                    <a:gd name="connsiteX6" fmla="*/ 554659 w 2344163"/>
                    <a:gd name="connsiteY6" fmla="*/ 1444062 h 1691829"/>
                    <a:gd name="connsiteX7" fmla="*/ 0 w 2344163"/>
                    <a:gd name="connsiteY7" fmla="*/ 1444770 h 1691829"/>
                    <a:gd name="connsiteX8" fmla="*/ 0 w 2344163"/>
                    <a:gd name="connsiteY8" fmla="*/ 0 h 1691829"/>
                    <a:gd name="connsiteX0" fmla="*/ 0 w 2344163"/>
                    <a:gd name="connsiteY0" fmla="*/ 0 h 1691829"/>
                    <a:gd name="connsiteX1" fmla="*/ 2344163 w 2344163"/>
                    <a:gd name="connsiteY1" fmla="*/ 0 h 1691829"/>
                    <a:gd name="connsiteX2" fmla="*/ 2344163 w 2344163"/>
                    <a:gd name="connsiteY2" fmla="*/ 1444770 h 1691829"/>
                    <a:gd name="connsiteX3" fmla="*/ 1794511 w 2344163"/>
                    <a:gd name="connsiteY3" fmla="*/ 1444063 h 1691829"/>
                    <a:gd name="connsiteX4" fmla="*/ 1661160 w 2344163"/>
                    <a:gd name="connsiteY4" fmla="*/ 1451595 h 1691829"/>
                    <a:gd name="connsiteX5" fmla="*/ 683246 w 2344163"/>
                    <a:gd name="connsiteY5" fmla="*/ 1429774 h 1691829"/>
                    <a:gd name="connsiteX6" fmla="*/ 554659 w 2344163"/>
                    <a:gd name="connsiteY6" fmla="*/ 1444062 h 1691829"/>
                    <a:gd name="connsiteX7" fmla="*/ 0 w 2344163"/>
                    <a:gd name="connsiteY7" fmla="*/ 1444770 h 1691829"/>
                    <a:gd name="connsiteX8" fmla="*/ 0 w 2344163"/>
                    <a:gd name="connsiteY8" fmla="*/ 0 h 169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44163" h="1691829">
                      <a:moveTo>
                        <a:pt x="0" y="0"/>
                      </a:moveTo>
                      <a:lnTo>
                        <a:pt x="2344163" y="0"/>
                      </a:lnTo>
                      <a:lnTo>
                        <a:pt x="2344163" y="1444770"/>
                      </a:lnTo>
                      <a:lnTo>
                        <a:pt x="1794511" y="1444063"/>
                      </a:lnTo>
                      <a:cubicBezTo>
                        <a:pt x="1766730" y="1366276"/>
                        <a:pt x="1717080" y="1181720"/>
                        <a:pt x="1661160" y="1451595"/>
                      </a:cubicBezTo>
                      <a:cubicBezTo>
                        <a:pt x="1555593" y="1784176"/>
                        <a:pt x="776909" y="1766324"/>
                        <a:pt x="683246" y="1429774"/>
                      </a:cubicBezTo>
                      <a:cubicBezTo>
                        <a:pt x="642766" y="1310713"/>
                        <a:pt x="621334" y="1222605"/>
                        <a:pt x="554659" y="1444062"/>
                      </a:cubicBezTo>
                      <a:lnTo>
                        <a:pt x="0" y="144477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000000">
                        <a:lumMod val="75000"/>
                        <a:lumOff val="25000"/>
                      </a:srgbClr>
                    </a:gs>
                    <a:gs pos="0">
                      <a:srgbClr val="000000">
                        <a:lumMod val="50000"/>
                        <a:lumOff val="50000"/>
                      </a:srgbClr>
                    </a:gs>
                  </a:gsLst>
                  <a:lin ang="162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0" name="Rectangle 3"/>
                <p:cNvSpPr/>
                <p:nvPr/>
              </p:nvSpPr>
              <p:spPr>
                <a:xfrm flipH="1">
                  <a:off x="3886200" y="-83341"/>
                  <a:ext cx="586861" cy="347805"/>
                </a:xfrm>
                <a:custGeom>
                  <a:avLst/>
                  <a:gdLst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418927 w 581146"/>
                    <a:gd name="connsiteY3" fmla="*/ 347661 h 350188"/>
                    <a:gd name="connsiteX4" fmla="*/ 0 w 581146"/>
                    <a:gd name="connsiteY4" fmla="*/ 350188 h 350188"/>
                    <a:gd name="connsiteX5" fmla="*/ 0 w 581146"/>
                    <a:gd name="connsiteY5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3338"/>
                    <a:gd name="connsiteY0" fmla="*/ 0 h 350188"/>
                    <a:gd name="connsiteX1" fmla="*/ 581146 w 583338"/>
                    <a:gd name="connsiteY1" fmla="*/ 0 h 350188"/>
                    <a:gd name="connsiteX2" fmla="*/ 418927 w 583338"/>
                    <a:gd name="connsiteY2" fmla="*/ 347661 h 350188"/>
                    <a:gd name="connsiteX3" fmla="*/ 0 w 583338"/>
                    <a:gd name="connsiteY3" fmla="*/ 350188 h 350188"/>
                    <a:gd name="connsiteX4" fmla="*/ 0 w 583338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2909"/>
                    <a:gd name="connsiteY0" fmla="*/ 0 h 350188"/>
                    <a:gd name="connsiteX1" fmla="*/ 581146 w 582909"/>
                    <a:gd name="connsiteY1" fmla="*/ 0 h 350188"/>
                    <a:gd name="connsiteX2" fmla="*/ 418927 w 582909"/>
                    <a:gd name="connsiteY2" fmla="*/ 347661 h 350188"/>
                    <a:gd name="connsiteX3" fmla="*/ 0 w 582909"/>
                    <a:gd name="connsiteY3" fmla="*/ 350188 h 350188"/>
                    <a:gd name="connsiteX4" fmla="*/ 0 w 582909"/>
                    <a:gd name="connsiteY4" fmla="*/ 0 h 350188"/>
                    <a:gd name="connsiteX0" fmla="*/ 10583 w 593492"/>
                    <a:gd name="connsiteY0" fmla="*/ 0 h 350188"/>
                    <a:gd name="connsiteX1" fmla="*/ 591729 w 593492"/>
                    <a:gd name="connsiteY1" fmla="*/ 0 h 350188"/>
                    <a:gd name="connsiteX2" fmla="*/ 429510 w 593492"/>
                    <a:gd name="connsiteY2" fmla="*/ 347661 h 350188"/>
                    <a:gd name="connsiteX3" fmla="*/ 10583 w 593492"/>
                    <a:gd name="connsiteY3" fmla="*/ 350188 h 350188"/>
                    <a:gd name="connsiteX4" fmla="*/ 10583 w 593492"/>
                    <a:gd name="connsiteY4" fmla="*/ 0 h 350188"/>
                    <a:gd name="connsiteX0" fmla="*/ 19685 w 602594"/>
                    <a:gd name="connsiteY0" fmla="*/ 0 h 350188"/>
                    <a:gd name="connsiteX1" fmla="*/ 600831 w 602594"/>
                    <a:gd name="connsiteY1" fmla="*/ 0 h 350188"/>
                    <a:gd name="connsiteX2" fmla="*/ 438612 w 602594"/>
                    <a:gd name="connsiteY2" fmla="*/ 347661 h 350188"/>
                    <a:gd name="connsiteX3" fmla="*/ 19685 w 602594"/>
                    <a:gd name="connsiteY3" fmla="*/ 350188 h 350188"/>
                    <a:gd name="connsiteX4" fmla="*/ 19685 w 602594"/>
                    <a:gd name="connsiteY4" fmla="*/ 0 h 350188"/>
                    <a:gd name="connsiteX0" fmla="*/ 28026 w 610935"/>
                    <a:gd name="connsiteY0" fmla="*/ 0 h 350188"/>
                    <a:gd name="connsiteX1" fmla="*/ 609172 w 610935"/>
                    <a:gd name="connsiteY1" fmla="*/ 0 h 350188"/>
                    <a:gd name="connsiteX2" fmla="*/ 446953 w 610935"/>
                    <a:gd name="connsiteY2" fmla="*/ 347661 h 350188"/>
                    <a:gd name="connsiteX3" fmla="*/ 28026 w 610935"/>
                    <a:gd name="connsiteY3" fmla="*/ 350188 h 350188"/>
                    <a:gd name="connsiteX4" fmla="*/ 28026 w 610935"/>
                    <a:gd name="connsiteY4" fmla="*/ 0 h 350188"/>
                    <a:gd name="connsiteX0" fmla="*/ 35741 w 618650"/>
                    <a:gd name="connsiteY0" fmla="*/ 0 h 350188"/>
                    <a:gd name="connsiteX1" fmla="*/ 616887 w 618650"/>
                    <a:gd name="connsiteY1" fmla="*/ 0 h 350188"/>
                    <a:gd name="connsiteX2" fmla="*/ 454668 w 618650"/>
                    <a:gd name="connsiteY2" fmla="*/ 347661 h 350188"/>
                    <a:gd name="connsiteX3" fmla="*/ 35741 w 618650"/>
                    <a:gd name="connsiteY3" fmla="*/ 350188 h 350188"/>
                    <a:gd name="connsiteX4" fmla="*/ 35741 w 618650"/>
                    <a:gd name="connsiteY4" fmla="*/ 0 h 350188"/>
                    <a:gd name="connsiteX0" fmla="*/ 48801 w 631710"/>
                    <a:gd name="connsiteY0" fmla="*/ 0 h 350188"/>
                    <a:gd name="connsiteX1" fmla="*/ 629947 w 631710"/>
                    <a:gd name="connsiteY1" fmla="*/ 0 h 350188"/>
                    <a:gd name="connsiteX2" fmla="*/ 467728 w 631710"/>
                    <a:gd name="connsiteY2" fmla="*/ 347661 h 350188"/>
                    <a:gd name="connsiteX3" fmla="*/ 48801 w 631710"/>
                    <a:gd name="connsiteY3" fmla="*/ 350188 h 350188"/>
                    <a:gd name="connsiteX4" fmla="*/ 48801 w 631710"/>
                    <a:gd name="connsiteY4" fmla="*/ 0 h 350188"/>
                    <a:gd name="connsiteX0" fmla="*/ 57163 w 640072"/>
                    <a:gd name="connsiteY0" fmla="*/ 0 h 350188"/>
                    <a:gd name="connsiteX1" fmla="*/ 638309 w 640072"/>
                    <a:gd name="connsiteY1" fmla="*/ 0 h 350188"/>
                    <a:gd name="connsiteX2" fmla="*/ 476090 w 640072"/>
                    <a:gd name="connsiteY2" fmla="*/ 347661 h 350188"/>
                    <a:gd name="connsiteX3" fmla="*/ 57163 w 640072"/>
                    <a:gd name="connsiteY3" fmla="*/ 350188 h 350188"/>
                    <a:gd name="connsiteX4" fmla="*/ 57163 w 640072"/>
                    <a:gd name="connsiteY4" fmla="*/ 0 h 350188"/>
                    <a:gd name="connsiteX0" fmla="*/ 32523 w 615432"/>
                    <a:gd name="connsiteY0" fmla="*/ 0 h 350188"/>
                    <a:gd name="connsiteX1" fmla="*/ 613669 w 615432"/>
                    <a:gd name="connsiteY1" fmla="*/ 0 h 350188"/>
                    <a:gd name="connsiteX2" fmla="*/ 451450 w 615432"/>
                    <a:gd name="connsiteY2" fmla="*/ 347661 h 350188"/>
                    <a:gd name="connsiteX3" fmla="*/ 101581 w 615432"/>
                    <a:gd name="connsiteY3" fmla="*/ 350188 h 350188"/>
                    <a:gd name="connsiteX4" fmla="*/ 32523 w 615432"/>
                    <a:gd name="connsiteY4" fmla="*/ 0 h 350188"/>
                    <a:gd name="connsiteX0" fmla="*/ 49316 w 579837"/>
                    <a:gd name="connsiteY0" fmla="*/ 7144 h 350188"/>
                    <a:gd name="connsiteX1" fmla="*/ 578074 w 579837"/>
                    <a:gd name="connsiteY1" fmla="*/ 0 h 350188"/>
                    <a:gd name="connsiteX2" fmla="*/ 415855 w 579837"/>
                    <a:gd name="connsiteY2" fmla="*/ 347661 h 350188"/>
                    <a:gd name="connsiteX3" fmla="*/ 65986 w 579837"/>
                    <a:gd name="connsiteY3" fmla="*/ 350188 h 350188"/>
                    <a:gd name="connsiteX4" fmla="*/ 49316 w 579837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72927 w 603448"/>
                    <a:gd name="connsiteY0" fmla="*/ 7144 h 350188"/>
                    <a:gd name="connsiteX1" fmla="*/ 601685 w 603448"/>
                    <a:gd name="connsiteY1" fmla="*/ 0 h 350188"/>
                    <a:gd name="connsiteX2" fmla="*/ 439466 w 603448"/>
                    <a:gd name="connsiteY2" fmla="*/ 347661 h 350188"/>
                    <a:gd name="connsiteX3" fmla="*/ 89597 w 603448"/>
                    <a:gd name="connsiteY3" fmla="*/ 350188 h 350188"/>
                    <a:gd name="connsiteX4" fmla="*/ 72927 w 603448"/>
                    <a:gd name="connsiteY4" fmla="*/ 7144 h 350188"/>
                    <a:gd name="connsiteX0" fmla="*/ 67695 w 598216"/>
                    <a:gd name="connsiteY0" fmla="*/ 7144 h 350188"/>
                    <a:gd name="connsiteX1" fmla="*/ 596453 w 598216"/>
                    <a:gd name="connsiteY1" fmla="*/ 0 h 350188"/>
                    <a:gd name="connsiteX2" fmla="*/ 434234 w 598216"/>
                    <a:gd name="connsiteY2" fmla="*/ 347661 h 350188"/>
                    <a:gd name="connsiteX3" fmla="*/ 84365 w 598216"/>
                    <a:gd name="connsiteY3" fmla="*/ 350188 h 350188"/>
                    <a:gd name="connsiteX4" fmla="*/ 67695 w 598216"/>
                    <a:gd name="connsiteY4" fmla="*/ 7144 h 350188"/>
                    <a:gd name="connsiteX0" fmla="*/ 63998 w 594519"/>
                    <a:gd name="connsiteY0" fmla="*/ 7144 h 347806"/>
                    <a:gd name="connsiteX1" fmla="*/ 592756 w 594519"/>
                    <a:gd name="connsiteY1" fmla="*/ 0 h 347806"/>
                    <a:gd name="connsiteX2" fmla="*/ 430537 w 594519"/>
                    <a:gd name="connsiteY2" fmla="*/ 347661 h 347806"/>
                    <a:gd name="connsiteX3" fmla="*/ 87812 w 594519"/>
                    <a:gd name="connsiteY3" fmla="*/ 347806 h 347806"/>
                    <a:gd name="connsiteX4" fmla="*/ 63998 w 594519"/>
                    <a:gd name="connsiteY4" fmla="*/ 7144 h 347806"/>
                    <a:gd name="connsiteX0" fmla="*/ 56994 w 587515"/>
                    <a:gd name="connsiteY0" fmla="*/ 7144 h 347806"/>
                    <a:gd name="connsiteX1" fmla="*/ 585752 w 587515"/>
                    <a:gd name="connsiteY1" fmla="*/ 0 h 347806"/>
                    <a:gd name="connsiteX2" fmla="*/ 423533 w 587515"/>
                    <a:gd name="connsiteY2" fmla="*/ 347661 h 347806"/>
                    <a:gd name="connsiteX3" fmla="*/ 80808 w 587515"/>
                    <a:gd name="connsiteY3" fmla="*/ 347806 h 347806"/>
                    <a:gd name="connsiteX4" fmla="*/ 56994 w 587515"/>
                    <a:gd name="connsiteY4" fmla="*/ 7144 h 347806"/>
                    <a:gd name="connsiteX0" fmla="*/ 50758 w 581279"/>
                    <a:gd name="connsiteY0" fmla="*/ 7144 h 347807"/>
                    <a:gd name="connsiteX1" fmla="*/ 579516 w 581279"/>
                    <a:gd name="connsiteY1" fmla="*/ 0 h 347807"/>
                    <a:gd name="connsiteX2" fmla="*/ 417297 w 581279"/>
                    <a:gd name="connsiteY2" fmla="*/ 347661 h 347807"/>
                    <a:gd name="connsiteX3" fmla="*/ 88860 w 581279"/>
                    <a:gd name="connsiteY3" fmla="*/ 347807 h 347807"/>
                    <a:gd name="connsiteX4" fmla="*/ 50758 w 581279"/>
                    <a:gd name="connsiteY4" fmla="*/ 7144 h 347807"/>
                    <a:gd name="connsiteX0" fmla="*/ 56343 w 586864"/>
                    <a:gd name="connsiteY0" fmla="*/ 7144 h 347807"/>
                    <a:gd name="connsiteX1" fmla="*/ 585101 w 586864"/>
                    <a:gd name="connsiteY1" fmla="*/ 0 h 347807"/>
                    <a:gd name="connsiteX2" fmla="*/ 422882 w 586864"/>
                    <a:gd name="connsiteY2" fmla="*/ 347661 h 347807"/>
                    <a:gd name="connsiteX3" fmla="*/ 94445 w 586864"/>
                    <a:gd name="connsiteY3" fmla="*/ 347807 h 347807"/>
                    <a:gd name="connsiteX4" fmla="*/ 56343 w 586864"/>
                    <a:gd name="connsiteY4" fmla="*/ 7144 h 347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864" h="347807">
                      <a:moveTo>
                        <a:pt x="56343" y="7144"/>
                      </a:moveTo>
                      <a:lnTo>
                        <a:pt x="585101" y="0"/>
                      </a:lnTo>
                      <a:cubicBezTo>
                        <a:pt x="581034" y="111125"/>
                        <a:pt x="626980" y="303210"/>
                        <a:pt x="422882" y="347661"/>
                      </a:cubicBezTo>
                      <a:lnTo>
                        <a:pt x="94445" y="347807"/>
                      </a:lnTo>
                      <a:cubicBezTo>
                        <a:pt x="-29378" y="345378"/>
                        <a:pt x="-19857" y="59580"/>
                        <a:pt x="56343" y="7144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1" name="Rectangle 3"/>
                <p:cNvSpPr/>
                <p:nvPr/>
              </p:nvSpPr>
              <p:spPr>
                <a:xfrm>
                  <a:off x="2122667" y="-83341"/>
                  <a:ext cx="586861" cy="347805"/>
                </a:xfrm>
                <a:custGeom>
                  <a:avLst/>
                  <a:gdLst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418927 w 581146"/>
                    <a:gd name="connsiteY3" fmla="*/ 347661 h 350188"/>
                    <a:gd name="connsiteX4" fmla="*/ 0 w 581146"/>
                    <a:gd name="connsiteY4" fmla="*/ 350188 h 350188"/>
                    <a:gd name="connsiteX5" fmla="*/ 0 w 581146"/>
                    <a:gd name="connsiteY5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3338"/>
                    <a:gd name="connsiteY0" fmla="*/ 0 h 350188"/>
                    <a:gd name="connsiteX1" fmla="*/ 581146 w 583338"/>
                    <a:gd name="connsiteY1" fmla="*/ 0 h 350188"/>
                    <a:gd name="connsiteX2" fmla="*/ 418927 w 583338"/>
                    <a:gd name="connsiteY2" fmla="*/ 347661 h 350188"/>
                    <a:gd name="connsiteX3" fmla="*/ 0 w 583338"/>
                    <a:gd name="connsiteY3" fmla="*/ 350188 h 350188"/>
                    <a:gd name="connsiteX4" fmla="*/ 0 w 583338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2909"/>
                    <a:gd name="connsiteY0" fmla="*/ 0 h 350188"/>
                    <a:gd name="connsiteX1" fmla="*/ 581146 w 582909"/>
                    <a:gd name="connsiteY1" fmla="*/ 0 h 350188"/>
                    <a:gd name="connsiteX2" fmla="*/ 418927 w 582909"/>
                    <a:gd name="connsiteY2" fmla="*/ 347661 h 350188"/>
                    <a:gd name="connsiteX3" fmla="*/ 0 w 582909"/>
                    <a:gd name="connsiteY3" fmla="*/ 350188 h 350188"/>
                    <a:gd name="connsiteX4" fmla="*/ 0 w 582909"/>
                    <a:gd name="connsiteY4" fmla="*/ 0 h 350188"/>
                    <a:gd name="connsiteX0" fmla="*/ 10583 w 593492"/>
                    <a:gd name="connsiteY0" fmla="*/ 0 h 350188"/>
                    <a:gd name="connsiteX1" fmla="*/ 591729 w 593492"/>
                    <a:gd name="connsiteY1" fmla="*/ 0 h 350188"/>
                    <a:gd name="connsiteX2" fmla="*/ 429510 w 593492"/>
                    <a:gd name="connsiteY2" fmla="*/ 347661 h 350188"/>
                    <a:gd name="connsiteX3" fmla="*/ 10583 w 593492"/>
                    <a:gd name="connsiteY3" fmla="*/ 350188 h 350188"/>
                    <a:gd name="connsiteX4" fmla="*/ 10583 w 593492"/>
                    <a:gd name="connsiteY4" fmla="*/ 0 h 350188"/>
                    <a:gd name="connsiteX0" fmla="*/ 19685 w 602594"/>
                    <a:gd name="connsiteY0" fmla="*/ 0 h 350188"/>
                    <a:gd name="connsiteX1" fmla="*/ 600831 w 602594"/>
                    <a:gd name="connsiteY1" fmla="*/ 0 h 350188"/>
                    <a:gd name="connsiteX2" fmla="*/ 438612 w 602594"/>
                    <a:gd name="connsiteY2" fmla="*/ 347661 h 350188"/>
                    <a:gd name="connsiteX3" fmla="*/ 19685 w 602594"/>
                    <a:gd name="connsiteY3" fmla="*/ 350188 h 350188"/>
                    <a:gd name="connsiteX4" fmla="*/ 19685 w 602594"/>
                    <a:gd name="connsiteY4" fmla="*/ 0 h 350188"/>
                    <a:gd name="connsiteX0" fmla="*/ 28026 w 610935"/>
                    <a:gd name="connsiteY0" fmla="*/ 0 h 350188"/>
                    <a:gd name="connsiteX1" fmla="*/ 609172 w 610935"/>
                    <a:gd name="connsiteY1" fmla="*/ 0 h 350188"/>
                    <a:gd name="connsiteX2" fmla="*/ 446953 w 610935"/>
                    <a:gd name="connsiteY2" fmla="*/ 347661 h 350188"/>
                    <a:gd name="connsiteX3" fmla="*/ 28026 w 610935"/>
                    <a:gd name="connsiteY3" fmla="*/ 350188 h 350188"/>
                    <a:gd name="connsiteX4" fmla="*/ 28026 w 610935"/>
                    <a:gd name="connsiteY4" fmla="*/ 0 h 350188"/>
                    <a:gd name="connsiteX0" fmla="*/ 35741 w 618650"/>
                    <a:gd name="connsiteY0" fmla="*/ 0 h 350188"/>
                    <a:gd name="connsiteX1" fmla="*/ 616887 w 618650"/>
                    <a:gd name="connsiteY1" fmla="*/ 0 h 350188"/>
                    <a:gd name="connsiteX2" fmla="*/ 454668 w 618650"/>
                    <a:gd name="connsiteY2" fmla="*/ 347661 h 350188"/>
                    <a:gd name="connsiteX3" fmla="*/ 35741 w 618650"/>
                    <a:gd name="connsiteY3" fmla="*/ 350188 h 350188"/>
                    <a:gd name="connsiteX4" fmla="*/ 35741 w 618650"/>
                    <a:gd name="connsiteY4" fmla="*/ 0 h 350188"/>
                    <a:gd name="connsiteX0" fmla="*/ 48801 w 631710"/>
                    <a:gd name="connsiteY0" fmla="*/ 0 h 350188"/>
                    <a:gd name="connsiteX1" fmla="*/ 629947 w 631710"/>
                    <a:gd name="connsiteY1" fmla="*/ 0 h 350188"/>
                    <a:gd name="connsiteX2" fmla="*/ 467728 w 631710"/>
                    <a:gd name="connsiteY2" fmla="*/ 347661 h 350188"/>
                    <a:gd name="connsiteX3" fmla="*/ 48801 w 631710"/>
                    <a:gd name="connsiteY3" fmla="*/ 350188 h 350188"/>
                    <a:gd name="connsiteX4" fmla="*/ 48801 w 631710"/>
                    <a:gd name="connsiteY4" fmla="*/ 0 h 350188"/>
                    <a:gd name="connsiteX0" fmla="*/ 57163 w 640072"/>
                    <a:gd name="connsiteY0" fmla="*/ 0 h 350188"/>
                    <a:gd name="connsiteX1" fmla="*/ 638309 w 640072"/>
                    <a:gd name="connsiteY1" fmla="*/ 0 h 350188"/>
                    <a:gd name="connsiteX2" fmla="*/ 476090 w 640072"/>
                    <a:gd name="connsiteY2" fmla="*/ 347661 h 350188"/>
                    <a:gd name="connsiteX3" fmla="*/ 57163 w 640072"/>
                    <a:gd name="connsiteY3" fmla="*/ 350188 h 350188"/>
                    <a:gd name="connsiteX4" fmla="*/ 57163 w 640072"/>
                    <a:gd name="connsiteY4" fmla="*/ 0 h 350188"/>
                    <a:gd name="connsiteX0" fmla="*/ 32523 w 615432"/>
                    <a:gd name="connsiteY0" fmla="*/ 0 h 350188"/>
                    <a:gd name="connsiteX1" fmla="*/ 613669 w 615432"/>
                    <a:gd name="connsiteY1" fmla="*/ 0 h 350188"/>
                    <a:gd name="connsiteX2" fmla="*/ 451450 w 615432"/>
                    <a:gd name="connsiteY2" fmla="*/ 347661 h 350188"/>
                    <a:gd name="connsiteX3" fmla="*/ 101581 w 615432"/>
                    <a:gd name="connsiteY3" fmla="*/ 350188 h 350188"/>
                    <a:gd name="connsiteX4" fmla="*/ 32523 w 615432"/>
                    <a:gd name="connsiteY4" fmla="*/ 0 h 350188"/>
                    <a:gd name="connsiteX0" fmla="*/ 49316 w 579837"/>
                    <a:gd name="connsiteY0" fmla="*/ 7144 h 350188"/>
                    <a:gd name="connsiteX1" fmla="*/ 578074 w 579837"/>
                    <a:gd name="connsiteY1" fmla="*/ 0 h 350188"/>
                    <a:gd name="connsiteX2" fmla="*/ 415855 w 579837"/>
                    <a:gd name="connsiteY2" fmla="*/ 347661 h 350188"/>
                    <a:gd name="connsiteX3" fmla="*/ 65986 w 579837"/>
                    <a:gd name="connsiteY3" fmla="*/ 350188 h 350188"/>
                    <a:gd name="connsiteX4" fmla="*/ 49316 w 579837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72927 w 603448"/>
                    <a:gd name="connsiteY0" fmla="*/ 7144 h 350188"/>
                    <a:gd name="connsiteX1" fmla="*/ 601685 w 603448"/>
                    <a:gd name="connsiteY1" fmla="*/ 0 h 350188"/>
                    <a:gd name="connsiteX2" fmla="*/ 439466 w 603448"/>
                    <a:gd name="connsiteY2" fmla="*/ 347661 h 350188"/>
                    <a:gd name="connsiteX3" fmla="*/ 89597 w 603448"/>
                    <a:gd name="connsiteY3" fmla="*/ 350188 h 350188"/>
                    <a:gd name="connsiteX4" fmla="*/ 72927 w 603448"/>
                    <a:gd name="connsiteY4" fmla="*/ 7144 h 350188"/>
                    <a:gd name="connsiteX0" fmla="*/ 67695 w 598216"/>
                    <a:gd name="connsiteY0" fmla="*/ 7144 h 350188"/>
                    <a:gd name="connsiteX1" fmla="*/ 596453 w 598216"/>
                    <a:gd name="connsiteY1" fmla="*/ 0 h 350188"/>
                    <a:gd name="connsiteX2" fmla="*/ 434234 w 598216"/>
                    <a:gd name="connsiteY2" fmla="*/ 347661 h 350188"/>
                    <a:gd name="connsiteX3" fmla="*/ 84365 w 598216"/>
                    <a:gd name="connsiteY3" fmla="*/ 350188 h 350188"/>
                    <a:gd name="connsiteX4" fmla="*/ 67695 w 598216"/>
                    <a:gd name="connsiteY4" fmla="*/ 7144 h 350188"/>
                    <a:gd name="connsiteX0" fmla="*/ 63998 w 594519"/>
                    <a:gd name="connsiteY0" fmla="*/ 7144 h 347806"/>
                    <a:gd name="connsiteX1" fmla="*/ 592756 w 594519"/>
                    <a:gd name="connsiteY1" fmla="*/ 0 h 347806"/>
                    <a:gd name="connsiteX2" fmla="*/ 430537 w 594519"/>
                    <a:gd name="connsiteY2" fmla="*/ 347661 h 347806"/>
                    <a:gd name="connsiteX3" fmla="*/ 87812 w 594519"/>
                    <a:gd name="connsiteY3" fmla="*/ 347806 h 347806"/>
                    <a:gd name="connsiteX4" fmla="*/ 63998 w 594519"/>
                    <a:gd name="connsiteY4" fmla="*/ 7144 h 347806"/>
                    <a:gd name="connsiteX0" fmla="*/ 56994 w 587515"/>
                    <a:gd name="connsiteY0" fmla="*/ 7144 h 347806"/>
                    <a:gd name="connsiteX1" fmla="*/ 585752 w 587515"/>
                    <a:gd name="connsiteY1" fmla="*/ 0 h 347806"/>
                    <a:gd name="connsiteX2" fmla="*/ 423533 w 587515"/>
                    <a:gd name="connsiteY2" fmla="*/ 347661 h 347806"/>
                    <a:gd name="connsiteX3" fmla="*/ 80808 w 587515"/>
                    <a:gd name="connsiteY3" fmla="*/ 347806 h 347806"/>
                    <a:gd name="connsiteX4" fmla="*/ 56994 w 587515"/>
                    <a:gd name="connsiteY4" fmla="*/ 7144 h 347806"/>
                    <a:gd name="connsiteX0" fmla="*/ 50758 w 581279"/>
                    <a:gd name="connsiteY0" fmla="*/ 7144 h 347807"/>
                    <a:gd name="connsiteX1" fmla="*/ 579516 w 581279"/>
                    <a:gd name="connsiteY1" fmla="*/ 0 h 347807"/>
                    <a:gd name="connsiteX2" fmla="*/ 417297 w 581279"/>
                    <a:gd name="connsiteY2" fmla="*/ 347661 h 347807"/>
                    <a:gd name="connsiteX3" fmla="*/ 88860 w 581279"/>
                    <a:gd name="connsiteY3" fmla="*/ 347807 h 347807"/>
                    <a:gd name="connsiteX4" fmla="*/ 50758 w 581279"/>
                    <a:gd name="connsiteY4" fmla="*/ 7144 h 347807"/>
                    <a:gd name="connsiteX0" fmla="*/ 56343 w 586864"/>
                    <a:gd name="connsiteY0" fmla="*/ 7144 h 347807"/>
                    <a:gd name="connsiteX1" fmla="*/ 585101 w 586864"/>
                    <a:gd name="connsiteY1" fmla="*/ 0 h 347807"/>
                    <a:gd name="connsiteX2" fmla="*/ 422882 w 586864"/>
                    <a:gd name="connsiteY2" fmla="*/ 347661 h 347807"/>
                    <a:gd name="connsiteX3" fmla="*/ 94445 w 586864"/>
                    <a:gd name="connsiteY3" fmla="*/ 347807 h 347807"/>
                    <a:gd name="connsiteX4" fmla="*/ 56343 w 586864"/>
                    <a:gd name="connsiteY4" fmla="*/ 7144 h 347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864" h="347807">
                      <a:moveTo>
                        <a:pt x="56343" y="7144"/>
                      </a:moveTo>
                      <a:lnTo>
                        <a:pt x="585101" y="0"/>
                      </a:lnTo>
                      <a:cubicBezTo>
                        <a:pt x="581034" y="111125"/>
                        <a:pt x="626980" y="303210"/>
                        <a:pt x="422882" y="347661"/>
                      </a:cubicBezTo>
                      <a:lnTo>
                        <a:pt x="94445" y="347807"/>
                      </a:lnTo>
                      <a:cubicBezTo>
                        <a:pt x="-29378" y="345378"/>
                        <a:pt x="-19857" y="59580"/>
                        <a:pt x="56343" y="7144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2" name="Rectangle 121"/>
                <p:cNvSpPr/>
                <p:nvPr/>
              </p:nvSpPr>
              <p:spPr>
                <a:xfrm>
                  <a:off x="2126629" y="-1296424"/>
                  <a:ext cx="2344163" cy="197932"/>
                </a:xfrm>
                <a:prstGeom prst="rect">
                  <a:avLst/>
                </a:pr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3" name="Rectangle 3"/>
                <p:cNvSpPr/>
                <p:nvPr/>
              </p:nvSpPr>
              <p:spPr>
                <a:xfrm>
                  <a:off x="2597602" y="-3320183"/>
                  <a:ext cx="1391642" cy="3477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1642" h="3477816">
                      <a:moveTo>
                        <a:pt x="598523" y="0"/>
                      </a:moveTo>
                      <a:lnTo>
                        <a:pt x="690535" y="111"/>
                      </a:lnTo>
                      <a:lnTo>
                        <a:pt x="690535" y="110"/>
                      </a:lnTo>
                      <a:lnTo>
                        <a:pt x="695821" y="117"/>
                      </a:lnTo>
                      <a:lnTo>
                        <a:pt x="701107" y="110"/>
                      </a:lnTo>
                      <a:lnTo>
                        <a:pt x="701107" y="111"/>
                      </a:lnTo>
                      <a:lnTo>
                        <a:pt x="793119" y="0"/>
                      </a:lnTo>
                      <a:cubicBezTo>
                        <a:pt x="1065418" y="20997"/>
                        <a:pt x="1513899" y="195909"/>
                        <a:pt x="1360454" y="554354"/>
                      </a:cubicBezTo>
                      <a:cubicBezTo>
                        <a:pt x="1175021" y="884251"/>
                        <a:pt x="1034405" y="902011"/>
                        <a:pt x="1046314" y="1326318"/>
                      </a:cubicBezTo>
                      <a:lnTo>
                        <a:pt x="1216097" y="3040731"/>
                      </a:lnTo>
                      <a:cubicBezTo>
                        <a:pt x="1236434" y="3166050"/>
                        <a:pt x="1249881" y="3231555"/>
                        <a:pt x="1322249" y="3308000"/>
                      </a:cubicBezTo>
                      <a:cubicBezTo>
                        <a:pt x="1326209" y="3341985"/>
                        <a:pt x="1313650" y="3428869"/>
                        <a:pt x="1322148" y="3477816"/>
                      </a:cubicBezTo>
                      <a:cubicBezTo>
                        <a:pt x="1196762" y="3422700"/>
                        <a:pt x="1114667" y="3289127"/>
                        <a:pt x="1085197" y="3098768"/>
                      </a:cubicBezTo>
                      <a:lnTo>
                        <a:pt x="913352" y="1643021"/>
                      </a:lnTo>
                      <a:cubicBezTo>
                        <a:pt x="830166" y="1085178"/>
                        <a:pt x="906522" y="897444"/>
                        <a:pt x="1059118" y="682255"/>
                      </a:cubicBezTo>
                      <a:cubicBezTo>
                        <a:pt x="1418608" y="269008"/>
                        <a:pt x="879724" y="159045"/>
                        <a:pt x="703832" y="164168"/>
                      </a:cubicBezTo>
                      <a:cubicBezTo>
                        <a:pt x="703833" y="164303"/>
                        <a:pt x="703837" y="164436"/>
                        <a:pt x="703840" y="164570"/>
                      </a:cubicBezTo>
                      <a:lnTo>
                        <a:pt x="701107" y="164500"/>
                      </a:lnTo>
                      <a:lnTo>
                        <a:pt x="701107" y="164511"/>
                      </a:lnTo>
                      <a:lnTo>
                        <a:pt x="695821" y="164375"/>
                      </a:lnTo>
                      <a:lnTo>
                        <a:pt x="690535" y="164511"/>
                      </a:lnTo>
                      <a:lnTo>
                        <a:pt x="690535" y="164500"/>
                      </a:lnTo>
                      <a:lnTo>
                        <a:pt x="687802" y="164570"/>
                      </a:lnTo>
                      <a:cubicBezTo>
                        <a:pt x="687805" y="164436"/>
                        <a:pt x="687809" y="164303"/>
                        <a:pt x="687810" y="164168"/>
                      </a:cubicBezTo>
                      <a:cubicBezTo>
                        <a:pt x="511918" y="159045"/>
                        <a:pt x="-26966" y="269008"/>
                        <a:pt x="332524" y="682255"/>
                      </a:cubicBezTo>
                      <a:cubicBezTo>
                        <a:pt x="485120" y="897444"/>
                        <a:pt x="561476" y="1085178"/>
                        <a:pt x="478290" y="1643021"/>
                      </a:cubicBezTo>
                      <a:lnTo>
                        <a:pt x="306445" y="3098768"/>
                      </a:lnTo>
                      <a:cubicBezTo>
                        <a:pt x="276975" y="3289127"/>
                        <a:pt x="194880" y="3422700"/>
                        <a:pt x="69494" y="3477816"/>
                      </a:cubicBezTo>
                      <a:cubicBezTo>
                        <a:pt x="77992" y="3428869"/>
                        <a:pt x="65433" y="3341985"/>
                        <a:pt x="69393" y="3308000"/>
                      </a:cubicBezTo>
                      <a:cubicBezTo>
                        <a:pt x="141761" y="3231555"/>
                        <a:pt x="155208" y="3166050"/>
                        <a:pt x="175545" y="3040731"/>
                      </a:cubicBezTo>
                      <a:lnTo>
                        <a:pt x="345328" y="1326318"/>
                      </a:lnTo>
                      <a:cubicBezTo>
                        <a:pt x="357237" y="902011"/>
                        <a:pt x="216621" y="884251"/>
                        <a:pt x="31188" y="554354"/>
                      </a:cubicBezTo>
                      <a:cubicBezTo>
                        <a:pt x="-122257" y="195909"/>
                        <a:pt x="326224" y="20997"/>
                        <a:pt x="5985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 cap="flat" cmpd="sng" algn="ctr">
                  <a:noFill/>
                  <a:prstDash val="solid"/>
                </a:ln>
                <a:effectLst>
                  <a:innerShdw blurRad="63500">
                    <a:prstClr val="black"/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24" name="Trapezoid 15"/>
                <p:cNvSpPr/>
                <p:nvPr/>
              </p:nvSpPr>
              <p:spPr>
                <a:xfrm>
                  <a:off x="2973887" y="104779"/>
                  <a:ext cx="654409" cy="288366"/>
                </a:xfrm>
                <a:custGeom>
                  <a:avLst/>
                  <a:gdLst>
                    <a:gd name="connsiteX0" fmla="*/ 0 w 663933"/>
                    <a:gd name="connsiteY0" fmla="*/ 235998 h 235998"/>
                    <a:gd name="connsiteX1" fmla="*/ 142342 w 663933"/>
                    <a:gd name="connsiteY1" fmla="*/ 0 h 235998"/>
                    <a:gd name="connsiteX2" fmla="*/ 521591 w 663933"/>
                    <a:gd name="connsiteY2" fmla="*/ 0 h 235998"/>
                    <a:gd name="connsiteX3" fmla="*/ 663933 w 663933"/>
                    <a:gd name="connsiteY3" fmla="*/ 235998 h 235998"/>
                    <a:gd name="connsiteX4" fmla="*/ 0 w 663933"/>
                    <a:gd name="connsiteY4" fmla="*/ 235998 h 235998"/>
                    <a:gd name="connsiteX0" fmla="*/ 0 w 649646"/>
                    <a:gd name="connsiteY0" fmla="*/ 212186 h 235998"/>
                    <a:gd name="connsiteX1" fmla="*/ 128055 w 649646"/>
                    <a:gd name="connsiteY1" fmla="*/ 0 h 235998"/>
                    <a:gd name="connsiteX2" fmla="*/ 507304 w 649646"/>
                    <a:gd name="connsiteY2" fmla="*/ 0 h 235998"/>
                    <a:gd name="connsiteX3" fmla="*/ 649646 w 649646"/>
                    <a:gd name="connsiteY3" fmla="*/ 235998 h 235998"/>
                    <a:gd name="connsiteX4" fmla="*/ 0 w 649646"/>
                    <a:gd name="connsiteY4" fmla="*/ 212186 h 235998"/>
                    <a:gd name="connsiteX0" fmla="*/ 0 w 647265"/>
                    <a:gd name="connsiteY0" fmla="*/ 212186 h 221710"/>
                    <a:gd name="connsiteX1" fmla="*/ 128055 w 647265"/>
                    <a:gd name="connsiteY1" fmla="*/ 0 h 221710"/>
                    <a:gd name="connsiteX2" fmla="*/ 507304 w 647265"/>
                    <a:gd name="connsiteY2" fmla="*/ 0 h 221710"/>
                    <a:gd name="connsiteX3" fmla="*/ 647265 w 647265"/>
                    <a:gd name="connsiteY3" fmla="*/ 221710 h 221710"/>
                    <a:gd name="connsiteX4" fmla="*/ 0 w 647265"/>
                    <a:gd name="connsiteY4" fmla="*/ 212186 h 221710"/>
                    <a:gd name="connsiteX0" fmla="*/ 0 w 647265"/>
                    <a:gd name="connsiteY0" fmla="*/ 212186 h 270457"/>
                    <a:gd name="connsiteX1" fmla="*/ 128055 w 647265"/>
                    <a:gd name="connsiteY1" fmla="*/ 0 h 270457"/>
                    <a:gd name="connsiteX2" fmla="*/ 507304 w 647265"/>
                    <a:gd name="connsiteY2" fmla="*/ 0 h 270457"/>
                    <a:gd name="connsiteX3" fmla="*/ 647265 w 647265"/>
                    <a:gd name="connsiteY3" fmla="*/ 221710 h 270457"/>
                    <a:gd name="connsiteX4" fmla="*/ 0 w 647265"/>
                    <a:gd name="connsiteY4" fmla="*/ 212186 h 270457"/>
                    <a:gd name="connsiteX0" fmla="*/ 0 w 647265"/>
                    <a:gd name="connsiteY0" fmla="*/ 212186 h 288366"/>
                    <a:gd name="connsiteX1" fmla="*/ 128055 w 647265"/>
                    <a:gd name="connsiteY1" fmla="*/ 0 h 288366"/>
                    <a:gd name="connsiteX2" fmla="*/ 507304 w 647265"/>
                    <a:gd name="connsiteY2" fmla="*/ 0 h 288366"/>
                    <a:gd name="connsiteX3" fmla="*/ 647265 w 647265"/>
                    <a:gd name="connsiteY3" fmla="*/ 221710 h 288366"/>
                    <a:gd name="connsiteX4" fmla="*/ 0 w 647265"/>
                    <a:gd name="connsiteY4" fmla="*/ 212186 h 288366"/>
                    <a:gd name="connsiteX0" fmla="*/ 0 w 654409"/>
                    <a:gd name="connsiteY0" fmla="*/ 212186 h 288366"/>
                    <a:gd name="connsiteX1" fmla="*/ 135199 w 654409"/>
                    <a:gd name="connsiteY1" fmla="*/ 0 h 288366"/>
                    <a:gd name="connsiteX2" fmla="*/ 514448 w 654409"/>
                    <a:gd name="connsiteY2" fmla="*/ 0 h 288366"/>
                    <a:gd name="connsiteX3" fmla="*/ 654409 w 654409"/>
                    <a:gd name="connsiteY3" fmla="*/ 221710 h 288366"/>
                    <a:gd name="connsiteX4" fmla="*/ 0 w 654409"/>
                    <a:gd name="connsiteY4" fmla="*/ 212186 h 288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4409" h="288366">
                      <a:moveTo>
                        <a:pt x="0" y="212186"/>
                      </a:moveTo>
                      <a:lnTo>
                        <a:pt x="135199" y="0"/>
                      </a:lnTo>
                      <a:lnTo>
                        <a:pt x="514448" y="0"/>
                      </a:lnTo>
                      <a:lnTo>
                        <a:pt x="654409" y="221710"/>
                      </a:lnTo>
                      <a:cubicBezTo>
                        <a:pt x="441035" y="335217"/>
                        <a:pt x="82405" y="284417"/>
                        <a:pt x="0" y="212186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104" name="Group 103"/>
              <p:cNvGrpSpPr/>
              <p:nvPr/>
            </p:nvGrpSpPr>
            <p:grpSpPr>
              <a:xfrm rot="10800000" flipH="1">
                <a:off x="3328844" y="5189917"/>
                <a:ext cx="958785" cy="1515682"/>
                <a:chOff x="2122667" y="-3320183"/>
                <a:chExt cx="2350394" cy="3715590"/>
              </a:xfrm>
            </p:grpSpPr>
            <p:sp>
              <p:nvSpPr>
                <p:cNvPr id="113" name="Rectangle 6"/>
                <p:cNvSpPr/>
                <p:nvPr/>
              </p:nvSpPr>
              <p:spPr>
                <a:xfrm>
                  <a:off x="2126629" y="-1296422"/>
                  <a:ext cx="2344163" cy="1691829"/>
                </a:xfrm>
                <a:custGeom>
                  <a:avLst/>
                  <a:gdLst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0 w 2344163"/>
                    <a:gd name="connsiteY3" fmla="*/ 1444770 h 1444770"/>
                    <a:gd name="connsiteX4" fmla="*/ 0 w 2344163"/>
                    <a:gd name="connsiteY4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554659 w 2344163"/>
                    <a:gd name="connsiteY3" fmla="*/ 1444062 h 1444770"/>
                    <a:gd name="connsiteX4" fmla="*/ 0 w 2344163"/>
                    <a:gd name="connsiteY4" fmla="*/ 1444770 h 1444770"/>
                    <a:gd name="connsiteX5" fmla="*/ 0 w 2344163"/>
                    <a:gd name="connsiteY5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554659 w 2344163"/>
                    <a:gd name="connsiteY4" fmla="*/ 1444062 h 1444770"/>
                    <a:gd name="connsiteX5" fmla="*/ 0 w 2344163"/>
                    <a:gd name="connsiteY5" fmla="*/ 1444770 h 1444770"/>
                    <a:gd name="connsiteX6" fmla="*/ 0 w 2344163"/>
                    <a:gd name="connsiteY6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664196 w 2344163"/>
                    <a:gd name="connsiteY4" fmla="*/ 1441680 h 1444770"/>
                    <a:gd name="connsiteX5" fmla="*/ 554659 w 2344163"/>
                    <a:gd name="connsiteY5" fmla="*/ 1444062 h 1444770"/>
                    <a:gd name="connsiteX6" fmla="*/ 0 w 2344163"/>
                    <a:gd name="connsiteY6" fmla="*/ 1444770 h 1444770"/>
                    <a:gd name="connsiteX7" fmla="*/ 0 w 2344163"/>
                    <a:gd name="connsiteY7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683246 w 2344163"/>
                    <a:gd name="connsiteY4" fmla="*/ 1429774 h 1444770"/>
                    <a:gd name="connsiteX5" fmla="*/ 554659 w 2344163"/>
                    <a:gd name="connsiteY5" fmla="*/ 1444062 h 1444770"/>
                    <a:gd name="connsiteX6" fmla="*/ 0 w 2344163"/>
                    <a:gd name="connsiteY6" fmla="*/ 1444770 h 1444770"/>
                    <a:gd name="connsiteX7" fmla="*/ 0 w 2344163"/>
                    <a:gd name="connsiteY7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1219027 w 2344163"/>
                    <a:gd name="connsiteY4" fmla="*/ 1436918 h 1444770"/>
                    <a:gd name="connsiteX5" fmla="*/ 683246 w 2344163"/>
                    <a:gd name="connsiteY5" fmla="*/ 1429774 h 1444770"/>
                    <a:gd name="connsiteX6" fmla="*/ 554659 w 2344163"/>
                    <a:gd name="connsiteY6" fmla="*/ 1444062 h 1444770"/>
                    <a:gd name="connsiteX7" fmla="*/ 0 w 2344163"/>
                    <a:gd name="connsiteY7" fmla="*/ 1444770 h 1444770"/>
                    <a:gd name="connsiteX8" fmla="*/ 0 w 2344163"/>
                    <a:gd name="connsiteY8" fmla="*/ 0 h 1444770"/>
                    <a:gd name="connsiteX0" fmla="*/ 0 w 2344163"/>
                    <a:gd name="connsiteY0" fmla="*/ 0 h 1446443"/>
                    <a:gd name="connsiteX1" fmla="*/ 2344163 w 2344163"/>
                    <a:gd name="connsiteY1" fmla="*/ 0 h 1446443"/>
                    <a:gd name="connsiteX2" fmla="*/ 2344163 w 2344163"/>
                    <a:gd name="connsiteY2" fmla="*/ 1444770 h 1446443"/>
                    <a:gd name="connsiteX3" fmla="*/ 1804815 w 2344163"/>
                    <a:gd name="connsiteY3" fmla="*/ 1444062 h 1446443"/>
                    <a:gd name="connsiteX4" fmla="*/ 1671464 w 2344163"/>
                    <a:gd name="connsiteY4" fmla="*/ 1446443 h 1446443"/>
                    <a:gd name="connsiteX5" fmla="*/ 683246 w 2344163"/>
                    <a:gd name="connsiteY5" fmla="*/ 1429774 h 1446443"/>
                    <a:gd name="connsiteX6" fmla="*/ 554659 w 2344163"/>
                    <a:gd name="connsiteY6" fmla="*/ 1444062 h 1446443"/>
                    <a:gd name="connsiteX7" fmla="*/ 0 w 2344163"/>
                    <a:gd name="connsiteY7" fmla="*/ 1444770 h 1446443"/>
                    <a:gd name="connsiteX8" fmla="*/ 0 w 2344163"/>
                    <a:gd name="connsiteY8" fmla="*/ 0 h 1446443"/>
                    <a:gd name="connsiteX0" fmla="*/ 0 w 2344163"/>
                    <a:gd name="connsiteY0" fmla="*/ 0 h 1565851"/>
                    <a:gd name="connsiteX1" fmla="*/ 2344163 w 2344163"/>
                    <a:gd name="connsiteY1" fmla="*/ 0 h 1565851"/>
                    <a:gd name="connsiteX2" fmla="*/ 2344163 w 2344163"/>
                    <a:gd name="connsiteY2" fmla="*/ 1444770 h 1565851"/>
                    <a:gd name="connsiteX3" fmla="*/ 1804815 w 2344163"/>
                    <a:gd name="connsiteY3" fmla="*/ 1444062 h 1565851"/>
                    <a:gd name="connsiteX4" fmla="*/ 1671464 w 2344163"/>
                    <a:gd name="connsiteY4" fmla="*/ 1446443 h 1565851"/>
                    <a:gd name="connsiteX5" fmla="*/ 683246 w 2344163"/>
                    <a:gd name="connsiteY5" fmla="*/ 1429774 h 1565851"/>
                    <a:gd name="connsiteX6" fmla="*/ 554659 w 2344163"/>
                    <a:gd name="connsiteY6" fmla="*/ 1444062 h 1565851"/>
                    <a:gd name="connsiteX7" fmla="*/ 0 w 2344163"/>
                    <a:gd name="connsiteY7" fmla="*/ 1444770 h 1565851"/>
                    <a:gd name="connsiteX8" fmla="*/ 0 w 2344163"/>
                    <a:gd name="connsiteY8" fmla="*/ 0 h 1565851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786784 w 2344163"/>
                    <a:gd name="connsiteY3" fmla="*/ 1441487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6784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6784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1935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9359 w 2344163"/>
                    <a:gd name="connsiteY3" fmla="*/ 1446639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4511 w 2344163"/>
                    <a:gd name="connsiteY3" fmla="*/ 1438912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4511 w 2344163"/>
                    <a:gd name="connsiteY3" fmla="*/ 1444063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44739"/>
                    <a:gd name="connsiteX1" fmla="*/ 2344163 w 2344163"/>
                    <a:gd name="connsiteY1" fmla="*/ 0 h 1644739"/>
                    <a:gd name="connsiteX2" fmla="*/ 2344163 w 2344163"/>
                    <a:gd name="connsiteY2" fmla="*/ 1444770 h 1644739"/>
                    <a:gd name="connsiteX3" fmla="*/ 1794511 w 2344163"/>
                    <a:gd name="connsiteY3" fmla="*/ 1444063 h 1644739"/>
                    <a:gd name="connsiteX4" fmla="*/ 1661160 w 2344163"/>
                    <a:gd name="connsiteY4" fmla="*/ 1451595 h 1644739"/>
                    <a:gd name="connsiteX5" fmla="*/ 683246 w 2344163"/>
                    <a:gd name="connsiteY5" fmla="*/ 1429774 h 1644739"/>
                    <a:gd name="connsiteX6" fmla="*/ 554659 w 2344163"/>
                    <a:gd name="connsiteY6" fmla="*/ 1444062 h 1644739"/>
                    <a:gd name="connsiteX7" fmla="*/ 0 w 2344163"/>
                    <a:gd name="connsiteY7" fmla="*/ 1444770 h 1644739"/>
                    <a:gd name="connsiteX8" fmla="*/ 0 w 2344163"/>
                    <a:gd name="connsiteY8" fmla="*/ 0 h 1644739"/>
                    <a:gd name="connsiteX0" fmla="*/ 0 w 2344163"/>
                    <a:gd name="connsiteY0" fmla="*/ 0 h 1661769"/>
                    <a:gd name="connsiteX1" fmla="*/ 2344163 w 2344163"/>
                    <a:gd name="connsiteY1" fmla="*/ 0 h 1661769"/>
                    <a:gd name="connsiteX2" fmla="*/ 2344163 w 2344163"/>
                    <a:gd name="connsiteY2" fmla="*/ 1444770 h 1661769"/>
                    <a:gd name="connsiteX3" fmla="*/ 1794511 w 2344163"/>
                    <a:gd name="connsiteY3" fmla="*/ 1444063 h 1661769"/>
                    <a:gd name="connsiteX4" fmla="*/ 1661160 w 2344163"/>
                    <a:gd name="connsiteY4" fmla="*/ 1451595 h 1661769"/>
                    <a:gd name="connsiteX5" fmla="*/ 683246 w 2344163"/>
                    <a:gd name="connsiteY5" fmla="*/ 1429774 h 1661769"/>
                    <a:gd name="connsiteX6" fmla="*/ 554659 w 2344163"/>
                    <a:gd name="connsiteY6" fmla="*/ 1444062 h 1661769"/>
                    <a:gd name="connsiteX7" fmla="*/ 0 w 2344163"/>
                    <a:gd name="connsiteY7" fmla="*/ 1444770 h 1661769"/>
                    <a:gd name="connsiteX8" fmla="*/ 0 w 2344163"/>
                    <a:gd name="connsiteY8" fmla="*/ 0 h 1661769"/>
                    <a:gd name="connsiteX0" fmla="*/ 0 w 2344163"/>
                    <a:gd name="connsiteY0" fmla="*/ 0 h 1677237"/>
                    <a:gd name="connsiteX1" fmla="*/ 2344163 w 2344163"/>
                    <a:gd name="connsiteY1" fmla="*/ 0 h 1677237"/>
                    <a:gd name="connsiteX2" fmla="*/ 2344163 w 2344163"/>
                    <a:gd name="connsiteY2" fmla="*/ 1444770 h 1677237"/>
                    <a:gd name="connsiteX3" fmla="*/ 1794511 w 2344163"/>
                    <a:gd name="connsiteY3" fmla="*/ 1444063 h 1677237"/>
                    <a:gd name="connsiteX4" fmla="*/ 1661160 w 2344163"/>
                    <a:gd name="connsiteY4" fmla="*/ 1451595 h 1677237"/>
                    <a:gd name="connsiteX5" fmla="*/ 683246 w 2344163"/>
                    <a:gd name="connsiteY5" fmla="*/ 1429774 h 1677237"/>
                    <a:gd name="connsiteX6" fmla="*/ 554659 w 2344163"/>
                    <a:gd name="connsiteY6" fmla="*/ 1444062 h 1677237"/>
                    <a:gd name="connsiteX7" fmla="*/ 0 w 2344163"/>
                    <a:gd name="connsiteY7" fmla="*/ 1444770 h 1677237"/>
                    <a:gd name="connsiteX8" fmla="*/ 0 w 2344163"/>
                    <a:gd name="connsiteY8" fmla="*/ 0 h 1677237"/>
                    <a:gd name="connsiteX0" fmla="*/ 0 w 2344163"/>
                    <a:gd name="connsiteY0" fmla="*/ 0 h 1686047"/>
                    <a:gd name="connsiteX1" fmla="*/ 2344163 w 2344163"/>
                    <a:gd name="connsiteY1" fmla="*/ 0 h 1686047"/>
                    <a:gd name="connsiteX2" fmla="*/ 2344163 w 2344163"/>
                    <a:gd name="connsiteY2" fmla="*/ 1444770 h 1686047"/>
                    <a:gd name="connsiteX3" fmla="*/ 1794511 w 2344163"/>
                    <a:gd name="connsiteY3" fmla="*/ 1444063 h 1686047"/>
                    <a:gd name="connsiteX4" fmla="*/ 1661160 w 2344163"/>
                    <a:gd name="connsiteY4" fmla="*/ 1451595 h 1686047"/>
                    <a:gd name="connsiteX5" fmla="*/ 683246 w 2344163"/>
                    <a:gd name="connsiteY5" fmla="*/ 1429774 h 1686047"/>
                    <a:gd name="connsiteX6" fmla="*/ 554659 w 2344163"/>
                    <a:gd name="connsiteY6" fmla="*/ 1444062 h 1686047"/>
                    <a:gd name="connsiteX7" fmla="*/ 0 w 2344163"/>
                    <a:gd name="connsiteY7" fmla="*/ 1444770 h 1686047"/>
                    <a:gd name="connsiteX8" fmla="*/ 0 w 2344163"/>
                    <a:gd name="connsiteY8" fmla="*/ 0 h 1686047"/>
                    <a:gd name="connsiteX0" fmla="*/ 0 w 2344163"/>
                    <a:gd name="connsiteY0" fmla="*/ 0 h 1667537"/>
                    <a:gd name="connsiteX1" fmla="*/ 2344163 w 2344163"/>
                    <a:gd name="connsiteY1" fmla="*/ 0 h 1667537"/>
                    <a:gd name="connsiteX2" fmla="*/ 2344163 w 2344163"/>
                    <a:gd name="connsiteY2" fmla="*/ 1444770 h 1667537"/>
                    <a:gd name="connsiteX3" fmla="*/ 1794511 w 2344163"/>
                    <a:gd name="connsiteY3" fmla="*/ 1444063 h 1667537"/>
                    <a:gd name="connsiteX4" fmla="*/ 1661160 w 2344163"/>
                    <a:gd name="connsiteY4" fmla="*/ 1451595 h 1667537"/>
                    <a:gd name="connsiteX5" fmla="*/ 683246 w 2344163"/>
                    <a:gd name="connsiteY5" fmla="*/ 1429774 h 1667537"/>
                    <a:gd name="connsiteX6" fmla="*/ 554659 w 2344163"/>
                    <a:gd name="connsiteY6" fmla="*/ 1444062 h 1667537"/>
                    <a:gd name="connsiteX7" fmla="*/ 0 w 2344163"/>
                    <a:gd name="connsiteY7" fmla="*/ 1444770 h 1667537"/>
                    <a:gd name="connsiteX8" fmla="*/ 0 w 2344163"/>
                    <a:gd name="connsiteY8" fmla="*/ 0 h 1667537"/>
                    <a:gd name="connsiteX0" fmla="*/ 0 w 2344163"/>
                    <a:gd name="connsiteY0" fmla="*/ 0 h 1683262"/>
                    <a:gd name="connsiteX1" fmla="*/ 2344163 w 2344163"/>
                    <a:gd name="connsiteY1" fmla="*/ 0 h 1683262"/>
                    <a:gd name="connsiteX2" fmla="*/ 2344163 w 2344163"/>
                    <a:gd name="connsiteY2" fmla="*/ 1444770 h 1683262"/>
                    <a:gd name="connsiteX3" fmla="*/ 1794511 w 2344163"/>
                    <a:gd name="connsiteY3" fmla="*/ 1444063 h 1683262"/>
                    <a:gd name="connsiteX4" fmla="*/ 1661160 w 2344163"/>
                    <a:gd name="connsiteY4" fmla="*/ 1451595 h 1683262"/>
                    <a:gd name="connsiteX5" fmla="*/ 683246 w 2344163"/>
                    <a:gd name="connsiteY5" fmla="*/ 1429774 h 1683262"/>
                    <a:gd name="connsiteX6" fmla="*/ 554659 w 2344163"/>
                    <a:gd name="connsiteY6" fmla="*/ 1444062 h 1683262"/>
                    <a:gd name="connsiteX7" fmla="*/ 0 w 2344163"/>
                    <a:gd name="connsiteY7" fmla="*/ 1444770 h 1683262"/>
                    <a:gd name="connsiteX8" fmla="*/ 0 w 2344163"/>
                    <a:gd name="connsiteY8" fmla="*/ 0 h 1683262"/>
                    <a:gd name="connsiteX0" fmla="*/ 0 w 2344163"/>
                    <a:gd name="connsiteY0" fmla="*/ 0 h 1688380"/>
                    <a:gd name="connsiteX1" fmla="*/ 2344163 w 2344163"/>
                    <a:gd name="connsiteY1" fmla="*/ 0 h 1688380"/>
                    <a:gd name="connsiteX2" fmla="*/ 2344163 w 2344163"/>
                    <a:gd name="connsiteY2" fmla="*/ 1444770 h 1688380"/>
                    <a:gd name="connsiteX3" fmla="*/ 1794511 w 2344163"/>
                    <a:gd name="connsiteY3" fmla="*/ 1444063 h 1688380"/>
                    <a:gd name="connsiteX4" fmla="*/ 1661160 w 2344163"/>
                    <a:gd name="connsiteY4" fmla="*/ 1451595 h 1688380"/>
                    <a:gd name="connsiteX5" fmla="*/ 683246 w 2344163"/>
                    <a:gd name="connsiteY5" fmla="*/ 1429774 h 1688380"/>
                    <a:gd name="connsiteX6" fmla="*/ 554659 w 2344163"/>
                    <a:gd name="connsiteY6" fmla="*/ 1444062 h 1688380"/>
                    <a:gd name="connsiteX7" fmla="*/ 0 w 2344163"/>
                    <a:gd name="connsiteY7" fmla="*/ 1444770 h 1688380"/>
                    <a:gd name="connsiteX8" fmla="*/ 0 w 2344163"/>
                    <a:gd name="connsiteY8" fmla="*/ 0 h 1688380"/>
                    <a:gd name="connsiteX0" fmla="*/ 0 w 2344163"/>
                    <a:gd name="connsiteY0" fmla="*/ 0 h 1691829"/>
                    <a:gd name="connsiteX1" fmla="*/ 2344163 w 2344163"/>
                    <a:gd name="connsiteY1" fmla="*/ 0 h 1691829"/>
                    <a:gd name="connsiteX2" fmla="*/ 2344163 w 2344163"/>
                    <a:gd name="connsiteY2" fmla="*/ 1444770 h 1691829"/>
                    <a:gd name="connsiteX3" fmla="*/ 1794511 w 2344163"/>
                    <a:gd name="connsiteY3" fmla="*/ 1444063 h 1691829"/>
                    <a:gd name="connsiteX4" fmla="*/ 1661160 w 2344163"/>
                    <a:gd name="connsiteY4" fmla="*/ 1451595 h 1691829"/>
                    <a:gd name="connsiteX5" fmla="*/ 683246 w 2344163"/>
                    <a:gd name="connsiteY5" fmla="*/ 1429774 h 1691829"/>
                    <a:gd name="connsiteX6" fmla="*/ 554659 w 2344163"/>
                    <a:gd name="connsiteY6" fmla="*/ 1444062 h 1691829"/>
                    <a:gd name="connsiteX7" fmla="*/ 0 w 2344163"/>
                    <a:gd name="connsiteY7" fmla="*/ 1444770 h 1691829"/>
                    <a:gd name="connsiteX8" fmla="*/ 0 w 2344163"/>
                    <a:gd name="connsiteY8" fmla="*/ 0 h 1691829"/>
                    <a:gd name="connsiteX0" fmla="*/ 0 w 2344163"/>
                    <a:gd name="connsiteY0" fmla="*/ 0 h 1691829"/>
                    <a:gd name="connsiteX1" fmla="*/ 2344163 w 2344163"/>
                    <a:gd name="connsiteY1" fmla="*/ 0 h 1691829"/>
                    <a:gd name="connsiteX2" fmla="*/ 2344163 w 2344163"/>
                    <a:gd name="connsiteY2" fmla="*/ 1444770 h 1691829"/>
                    <a:gd name="connsiteX3" fmla="*/ 1794511 w 2344163"/>
                    <a:gd name="connsiteY3" fmla="*/ 1444063 h 1691829"/>
                    <a:gd name="connsiteX4" fmla="*/ 1661160 w 2344163"/>
                    <a:gd name="connsiteY4" fmla="*/ 1451595 h 1691829"/>
                    <a:gd name="connsiteX5" fmla="*/ 683246 w 2344163"/>
                    <a:gd name="connsiteY5" fmla="*/ 1429774 h 1691829"/>
                    <a:gd name="connsiteX6" fmla="*/ 554659 w 2344163"/>
                    <a:gd name="connsiteY6" fmla="*/ 1444062 h 1691829"/>
                    <a:gd name="connsiteX7" fmla="*/ 0 w 2344163"/>
                    <a:gd name="connsiteY7" fmla="*/ 1444770 h 1691829"/>
                    <a:gd name="connsiteX8" fmla="*/ 0 w 2344163"/>
                    <a:gd name="connsiteY8" fmla="*/ 0 h 169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44163" h="1691829">
                      <a:moveTo>
                        <a:pt x="0" y="0"/>
                      </a:moveTo>
                      <a:lnTo>
                        <a:pt x="2344163" y="0"/>
                      </a:lnTo>
                      <a:lnTo>
                        <a:pt x="2344163" y="1444770"/>
                      </a:lnTo>
                      <a:lnTo>
                        <a:pt x="1794511" y="1444063"/>
                      </a:lnTo>
                      <a:cubicBezTo>
                        <a:pt x="1766730" y="1366276"/>
                        <a:pt x="1717080" y="1181720"/>
                        <a:pt x="1661160" y="1451595"/>
                      </a:cubicBezTo>
                      <a:cubicBezTo>
                        <a:pt x="1555593" y="1784176"/>
                        <a:pt x="776909" y="1766324"/>
                        <a:pt x="683246" y="1429774"/>
                      </a:cubicBezTo>
                      <a:cubicBezTo>
                        <a:pt x="642766" y="1310713"/>
                        <a:pt x="621334" y="1222605"/>
                        <a:pt x="554659" y="1444062"/>
                      </a:cubicBezTo>
                      <a:lnTo>
                        <a:pt x="0" y="144477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000000">
                        <a:lumMod val="75000"/>
                        <a:lumOff val="25000"/>
                      </a:srgbClr>
                    </a:gs>
                    <a:gs pos="0">
                      <a:srgbClr val="000000">
                        <a:lumMod val="50000"/>
                        <a:lumOff val="50000"/>
                      </a:srgbClr>
                    </a:gs>
                  </a:gsLst>
                  <a:lin ang="162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4" name="Rectangle 3"/>
                <p:cNvSpPr/>
                <p:nvPr/>
              </p:nvSpPr>
              <p:spPr>
                <a:xfrm flipH="1">
                  <a:off x="3886200" y="-83341"/>
                  <a:ext cx="586861" cy="347805"/>
                </a:xfrm>
                <a:custGeom>
                  <a:avLst/>
                  <a:gdLst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418927 w 581146"/>
                    <a:gd name="connsiteY3" fmla="*/ 347661 h 350188"/>
                    <a:gd name="connsiteX4" fmla="*/ 0 w 581146"/>
                    <a:gd name="connsiteY4" fmla="*/ 350188 h 350188"/>
                    <a:gd name="connsiteX5" fmla="*/ 0 w 581146"/>
                    <a:gd name="connsiteY5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3338"/>
                    <a:gd name="connsiteY0" fmla="*/ 0 h 350188"/>
                    <a:gd name="connsiteX1" fmla="*/ 581146 w 583338"/>
                    <a:gd name="connsiteY1" fmla="*/ 0 h 350188"/>
                    <a:gd name="connsiteX2" fmla="*/ 418927 w 583338"/>
                    <a:gd name="connsiteY2" fmla="*/ 347661 h 350188"/>
                    <a:gd name="connsiteX3" fmla="*/ 0 w 583338"/>
                    <a:gd name="connsiteY3" fmla="*/ 350188 h 350188"/>
                    <a:gd name="connsiteX4" fmla="*/ 0 w 583338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2909"/>
                    <a:gd name="connsiteY0" fmla="*/ 0 h 350188"/>
                    <a:gd name="connsiteX1" fmla="*/ 581146 w 582909"/>
                    <a:gd name="connsiteY1" fmla="*/ 0 h 350188"/>
                    <a:gd name="connsiteX2" fmla="*/ 418927 w 582909"/>
                    <a:gd name="connsiteY2" fmla="*/ 347661 h 350188"/>
                    <a:gd name="connsiteX3" fmla="*/ 0 w 582909"/>
                    <a:gd name="connsiteY3" fmla="*/ 350188 h 350188"/>
                    <a:gd name="connsiteX4" fmla="*/ 0 w 582909"/>
                    <a:gd name="connsiteY4" fmla="*/ 0 h 350188"/>
                    <a:gd name="connsiteX0" fmla="*/ 10583 w 593492"/>
                    <a:gd name="connsiteY0" fmla="*/ 0 h 350188"/>
                    <a:gd name="connsiteX1" fmla="*/ 591729 w 593492"/>
                    <a:gd name="connsiteY1" fmla="*/ 0 h 350188"/>
                    <a:gd name="connsiteX2" fmla="*/ 429510 w 593492"/>
                    <a:gd name="connsiteY2" fmla="*/ 347661 h 350188"/>
                    <a:gd name="connsiteX3" fmla="*/ 10583 w 593492"/>
                    <a:gd name="connsiteY3" fmla="*/ 350188 h 350188"/>
                    <a:gd name="connsiteX4" fmla="*/ 10583 w 593492"/>
                    <a:gd name="connsiteY4" fmla="*/ 0 h 350188"/>
                    <a:gd name="connsiteX0" fmla="*/ 19685 w 602594"/>
                    <a:gd name="connsiteY0" fmla="*/ 0 h 350188"/>
                    <a:gd name="connsiteX1" fmla="*/ 600831 w 602594"/>
                    <a:gd name="connsiteY1" fmla="*/ 0 h 350188"/>
                    <a:gd name="connsiteX2" fmla="*/ 438612 w 602594"/>
                    <a:gd name="connsiteY2" fmla="*/ 347661 h 350188"/>
                    <a:gd name="connsiteX3" fmla="*/ 19685 w 602594"/>
                    <a:gd name="connsiteY3" fmla="*/ 350188 h 350188"/>
                    <a:gd name="connsiteX4" fmla="*/ 19685 w 602594"/>
                    <a:gd name="connsiteY4" fmla="*/ 0 h 350188"/>
                    <a:gd name="connsiteX0" fmla="*/ 28026 w 610935"/>
                    <a:gd name="connsiteY0" fmla="*/ 0 h 350188"/>
                    <a:gd name="connsiteX1" fmla="*/ 609172 w 610935"/>
                    <a:gd name="connsiteY1" fmla="*/ 0 h 350188"/>
                    <a:gd name="connsiteX2" fmla="*/ 446953 w 610935"/>
                    <a:gd name="connsiteY2" fmla="*/ 347661 h 350188"/>
                    <a:gd name="connsiteX3" fmla="*/ 28026 w 610935"/>
                    <a:gd name="connsiteY3" fmla="*/ 350188 h 350188"/>
                    <a:gd name="connsiteX4" fmla="*/ 28026 w 610935"/>
                    <a:gd name="connsiteY4" fmla="*/ 0 h 350188"/>
                    <a:gd name="connsiteX0" fmla="*/ 35741 w 618650"/>
                    <a:gd name="connsiteY0" fmla="*/ 0 h 350188"/>
                    <a:gd name="connsiteX1" fmla="*/ 616887 w 618650"/>
                    <a:gd name="connsiteY1" fmla="*/ 0 h 350188"/>
                    <a:gd name="connsiteX2" fmla="*/ 454668 w 618650"/>
                    <a:gd name="connsiteY2" fmla="*/ 347661 h 350188"/>
                    <a:gd name="connsiteX3" fmla="*/ 35741 w 618650"/>
                    <a:gd name="connsiteY3" fmla="*/ 350188 h 350188"/>
                    <a:gd name="connsiteX4" fmla="*/ 35741 w 618650"/>
                    <a:gd name="connsiteY4" fmla="*/ 0 h 350188"/>
                    <a:gd name="connsiteX0" fmla="*/ 48801 w 631710"/>
                    <a:gd name="connsiteY0" fmla="*/ 0 h 350188"/>
                    <a:gd name="connsiteX1" fmla="*/ 629947 w 631710"/>
                    <a:gd name="connsiteY1" fmla="*/ 0 h 350188"/>
                    <a:gd name="connsiteX2" fmla="*/ 467728 w 631710"/>
                    <a:gd name="connsiteY2" fmla="*/ 347661 h 350188"/>
                    <a:gd name="connsiteX3" fmla="*/ 48801 w 631710"/>
                    <a:gd name="connsiteY3" fmla="*/ 350188 h 350188"/>
                    <a:gd name="connsiteX4" fmla="*/ 48801 w 631710"/>
                    <a:gd name="connsiteY4" fmla="*/ 0 h 350188"/>
                    <a:gd name="connsiteX0" fmla="*/ 57163 w 640072"/>
                    <a:gd name="connsiteY0" fmla="*/ 0 h 350188"/>
                    <a:gd name="connsiteX1" fmla="*/ 638309 w 640072"/>
                    <a:gd name="connsiteY1" fmla="*/ 0 h 350188"/>
                    <a:gd name="connsiteX2" fmla="*/ 476090 w 640072"/>
                    <a:gd name="connsiteY2" fmla="*/ 347661 h 350188"/>
                    <a:gd name="connsiteX3" fmla="*/ 57163 w 640072"/>
                    <a:gd name="connsiteY3" fmla="*/ 350188 h 350188"/>
                    <a:gd name="connsiteX4" fmla="*/ 57163 w 640072"/>
                    <a:gd name="connsiteY4" fmla="*/ 0 h 350188"/>
                    <a:gd name="connsiteX0" fmla="*/ 32523 w 615432"/>
                    <a:gd name="connsiteY0" fmla="*/ 0 h 350188"/>
                    <a:gd name="connsiteX1" fmla="*/ 613669 w 615432"/>
                    <a:gd name="connsiteY1" fmla="*/ 0 h 350188"/>
                    <a:gd name="connsiteX2" fmla="*/ 451450 w 615432"/>
                    <a:gd name="connsiteY2" fmla="*/ 347661 h 350188"/>
                    <a:gd name="connsiteX3" fmla="*/ 101581 w 615432"/>
                    <a:gd name="connsiteY3" fmla="*/ 350188 h 350188"/>
                    <a:gd name="connsiteX4" fmla="*/ 32523 w 615432"/>
                    <a:gd name="connsiteY4" fmla="*/ 0 h 350188"/>
                    <a:gd name="connsiteX0" fmla="*/ 49316 w 579837"/>
                    <a:gd name="connsiteY0" fmla="*/ 7144 h 350188"/>
                    <a:gd name="connsiteX1" fmla="*/ 578074 w 579837"/>
                    <a:gd name="connsiteY1" fmla="*/ 0 h 350188"/>
                    <a:gd name="connsiteX2" fmla="*/ 415855 w 579837"/>
                    <a:gd name="connsiteY2" fmla="*/ 347661 h 350188"/>
                    <a:gd name="connsiteX3" fmla="*/ 65986 w 579837"/>
                    <a:gd name="connsiteY3" fmla="*/ 350188 h 350188"/>
                    <a:gd name="connsiteX4" fmla="*/ 49316 w 579837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72927 w 603448"/>
                    <a:gd name="connsiteY0" fmla="*/ 7144 h 350188"/>
                    <a:gd name="connsiteX1" fmla="*/ 601685 w 603448"/>
                    <a:gd name="connsiteY1" fmla="*/ 0 h 350188"/>
                    <a:gd name="connsiteX2" fmla="*/ 439466 w 603448"/>
                    <a:gd name="connsiteY2" fmla="*/ 347661 h 350188"/>
                    <a:gd name="connsiteX3" fmla="*/ 89597 w 603448"/>
                    <a:gd name="connsiteY3" fmla="*/ 350188 h 350188"/>
                    <a:gd name="connsiteX4" fmla="*/ 72927 w 603448"/>
                    <a:gd name="connsiteY4" fmla="*/ 7144 h 350188"/>
                    <a:gd name="connsiteX0" fmla="*/ 67695 w 598216"/>
                    <a:gd name="connsiteY0" fmla="*/ 7144 h 350188"/>
                    <a:gd name="connsiteX1" fmla="*/ 596453 w 598216"/>
                    <a:gd name="connsiteY1" fmla="*/ 0 h 350188"/>
                    <a:gd name="connsiteX2" fmla="*/ 434234 w 598216"/>
                    <a:gd name="connsiteY2" fmla="*/ 347661 h 350188"/>
                    <a:gd name="connsiteX3" fmla="*/ 84365 w 598216"/>
                    <a:gd name="connsiteY3" fmla="*/ 350188 h 350188"/>
                    <a:gd name="connsiteX4" fmla="*/ 67695 w 598216"/>
                    <a:gd name="connsiteY4" fmla="*/ 7144 h 350188"/>
                    <a:gd name="connsiteX0" fmla="*/ 63998 w 594519"/>
                    <a:gd name="connsiteY0" fmla="*/ 7144 h 347806"/>
                    <a:gd name="connsiteX1" fmla="*/ 592756 w 594519"/>
                    <a:gd name="connsiteY1" fmla="*/ 0 h 347806"/>
                    <a:gd name="connsiteX2" fmla="*/ 430537 w 594519"/>
                    <a:gd name="connsiteY2" fmla="*/ 347661 h 347806"/>
                    <a:gd name="connsiteX3" fmla="*/ 87812 w 594519"/>
                    <a:gd name="connsiteY3" fmla="*/ 347806 h 347806"/>
                    <a:gd name="connsiteX4" fmla="*/ 63998 w 594519"/>
                    <a:gd name="connsiteY4" fmla="*/ 7144 h 347806"/>
                    <a:gd name="connsiteX0" fmla="*/ 56994 w 587515"/>
                    <a:gd name="connsiteY0" fmla="*/ 7144 h 347806"/>
                    <a:gd name="connsiteX1" fmla="*/ 585752 w 587515"/>
                    <a:gd name="connsiteY1" fmla="*/ 0 h 347806"/>
                    <a:gd name="connsiteX2" fmla="*/ 423533 w 587515"/>
                    <a:gd name="connsiteY2" fmla="*/ 347661 h 347806"/>
                    <a:gd name="connsiteX3" fmla="*/ 80808 w 587515"/>
                    <a:gd name="connsiteY3" fmla="*/ 347806 h 347806"/>
                    <a:gd name="connsiteX4" fmla="*/ 56994 w 587515"/>
                    <a:gd name="connsiteY4" fmla="*/ 7144 h 347806"/>
                    <a:gd name="connsiteX0" fmla="*/ 50758 w 581279"/>
                    <a:gd name="connsiteY0" fmla="*/ 7144 h 347807"/>
                    <a:gd name="connsiteX1" fmla="*/ 579516 w 581279"/>
                    <a:gd name="connsiteY1" fmla="*/ 0 h 347807"/>
                    <a:gd name="connsiteX2" fmla="*/ 417297 w 581279"/>
                    <a:gd name="connsiteY2" fmla="*/ 347661 h 347807"/>
                    <a:gd name="connsiteX3" fmla="*/ 88860 w 581279"/>
                    <a:gd name="connsiteY3" fmla="*/ 347807 h 347807"/>
                    <a:gd name="connsiteX4" fmla="*/ 50758 w 581279"/>
                    <a:gd name="connsiteY4" fmla="*/ 7144 h 347807"/>
                    <a:gd name="connsiteX0" fmla="*/ 56343 w 586864"/>
                    <a:gd name="connsiteY0" fmla="*/ 7144 h 347807"/>
                    <a:gd name="connsiteX1" fmla="*/ 585101 w 586864"/>
                    <a:gd name="connsiteY1" fmla="*/ 0 h 347807"/>
                    <a:gd name="connsiteX2" fmla="*/ 422882 w 586864"/>
                    <a:gd name="connsiteY2" fmla="*/ 347661 h 347807"/>
                    <a:gd name="connsiteX3" fmla="*/ 94445 w 586864"/>
                    <a:gd name="connsiteY3" fmla="*/ 347807 h 347807"/>
                    <a:gd name="connsiteX4" fmla="*/ 56343 w 586864"/>
                    <a:gd name="connsiteY4" fmla="*/ 7144 h 347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864" h="347807">
                      <a:moveTo>
                        <a:pt x="56343" y="7144"/>
                      </a:moveTo>
                      <a:lnTo>
                        <a:pt x="585101" y="0"/>
                      </a:lnTo>
                      <a:cubicBezTo>
                        <a:pt x="581034" y="111125"/>
                        <a:pt x="626980" y="303210"/>
                        <a:pt x="422882" y="347661"/>
                      </a:cubicBezTo>
                      <a:lnTo>
                        <a:pt x="94445" y="347807"/>
                      </a:lnTo>
                      <a:cubicBezTo>
                        <a:pt x="-29378" y="345378"/>
                        <a:pt x="-19857" y="59580"/>
                        <a:pt x="56343" y="7144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122667" y="-83341"/>
                  <a:ext cx="586861" cy="347805"/>
                </a:xfrm>
                <a:custGeom>
                  <a:avLst/>
                  <a:gdLst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418927 w 581146"/>
                    <a:gd name="connsiteY3" fmla="*/ 347661 h 350188"/>
                    <a:gd name="connsiteX4" fmla="*/ 0 w 581146"/>
                    <a:gd name="connsiteY4" fmla="*/ 350188 h 350188"/>
                    <a:gd name="connsiteX5" fmla="*/ 0 w 581146"/>
                    <a:gd name="connsiteY5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3338"/>
                    <a:gd name="connsiteY0" fmla="*/ 0 h 350188"/>
                    <a:gd name="connsiteX1" fmla="*/ 581146 w 583338"/>
                    <a:gd name="connsiteY1" fmla="*/ 0 h 350188"/>
                    <a:gd name="connsiteX2" fmla="*/ 418927 w 583338"/>
                    <a:gd name="connsiteY2" fmla="*/ 347661 h 350188"/>
                    <a:gd name="connsiteX3" fmla="*/ 0 w 583338"/>
                    <a:gd name="connsiteY3" fmla="*/ 350188 h 350188"/>
                    <a:gd name="connsiteX4" fmla="*/ 0 w 583338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2909"/>
                    <a:gd name="connsiteY0" fmla="*/ 0 h 350188"/>
                    <a:gd name="connsiteX1" fmla="*/ 581146 w 582909"/>
                    <a:gd name="connsiteY1" fmla="*/ 0 h 350188"/>
                    <a:gd name="connsiteX2" fmla="*/ 418927 w 582909"/>
                    <a:gd name="connsiteY2" fmla="*/ 347661 h 350188"/>
                    <a:gd name="connsiteX3" fmla="*/ 0 w 582909"/>
                    <a:gd name="connsiteY3" fmla="*/ 350188 h 350188"/>
                    <a:gd name="connsiteX4" fmla="*/ 0 w 582909"/>
                    <a:gd name="connsiteY4" fmla="*/ 0 h 350188"/>
                    <a:gd name="connsiteX0" fmla="*/ 10583 w 593492"/>
                    <a:gd name="connsiteY0" fmla="*/ 0 h 350188"/>
                    <a:gd name="connsiteX1" fmla="*/ 591729 w 593492"/>
                    <a:gd name="connsiteY1" fmla="*/ 0 h 350188"/>
                    <a:gd name="connsiteX2" fmla="*/ 429510 w 593492"/>
                    <a:gd name="connsiteY2" fmla="*/ 347661 h 350188"/>
                    <a:gd name="connsiteX3" fmla="*/ 10583 w 593492"/>
                    <a:gd name="connsiteY3" fmla="*/ 350188 h 350188"/>
                    <a:gd name="connsiteX4" fmla="*/ 10583 w 593492"/>
                    <a:gd name="connsiteY4" fmla="*/ 0 h 350188"/>
                    <a:gd name="connsiteX0" fmla="*/ 19685 w 602594"/>
                    <a:gd name="connsiteY0" fmla="*/ 0 h 350188"/>
                    <a:gd name="connsiteX1" fmla="*/ 600831 w 602594"/>
                    <a:gd name="connsiteY1" fmla="*/ 0 h 350188"/>
                    <a:gd name="connsiteX2" fmla="*/ 438612 w 602594"/>
                    <a:gd name="connsiteY2" fmla="*/ 347661 h 350188"/>
                    <a:gd name="connsiteX3" fmla="*/ 19685 w 602594"/>
                    <a:gd name="connsiteY3" fmla="*/ 350188 h 350188"/>
                    <a:gd name="connsiteX4" fmla="*/ 19685 w 602594"/>
                    <a:gd name="connsiteY4" fmla="*/ 0 h 350188"/>
                    <a:gd name="connsiteX0" fmla="*/ 28026 w 610935"/>
                    <a:gd name="connsiteY0" fmla="*/ 0 h 350188"/>
                    <a:gd name="connsiteX1" fmla="*/ 609172 w 610935"/>
                    <a:gd name="connsiteY1" fmla="*/ 0 h 350188"/>
                    <a:gd name="connsiteX2" fmla="*/ 446953 w 610935"/>
                    <a:gd name="connsiteY2" fmla="*/ 347661 h 350188"/>
                    <a:gd name="connsiteX3" fmla="*/ 28026 w 610935"/>
                    <a:gd name="connsiteY3" fmla="*/ 350188 h 350188"/>
                    <a:gd name="connsiteX4" fmla="*/ 28026 w 610935"/>
                    <a:gd name="connsiteY4" fmla="*/ 0 h 350188"/>
                    <a:gd name="connsiteX0" fmla="*/ 35741 w 618650"/>
                    <a:gd name="connsiteY0" fmla="*/ 0 h 350188"/>
                    <a:gd name="connsiteX1" fmla="*/ 616887 w 618650"/>
                    <a:gd name="connsiteY1" fmla="*/ 0 h 350188"/>
                    <a:gd name="connsiteX2" fmla="*/ 454668 w 618650"/>
                    <a:gd name="connsiteY2" fmla="*/ 347661 h 350188"/>
                    <a:gd name="connsiteX3" fmla="*/ 35741 w 618650"/>
                    <a:gd name="connsiteY3" fmla="*/ 350188 h 350188"/>
                    <a:gd name="connsiteX4" fmla="*/ 35741 w 618650"/>
                    <a:gd name="connsiteY4" fmla="*/ 0 h 350188"/>
                    <a:gd name="connsiteX0" fmla="*/ 48801 w 631710"/>
                    <a:gd name="connsiteY0" fmla="*/ 0 h 350188"/>
                    <a:gd name="connsiteX1" fmla="*/ 629947 w 631710"/>
                    <a:gd name="connsiteY1" fmla="*/ 0 h 350188"/>
                    <a:gd name="connsiteX2" fmla="*/ 467728 w 631710"/>
                    <a:gd name="connsiteY2" fmla="*/ 347661 h 350188"/>
                    <a:gd name="connsiteX3" fmla="*/ 48801 w 631710"/>
                    <a:gd name="connsiteY3" fmla="*/ 350188 h 350188"/>
                    <a:gd name="connsiteX4" fmla="*/ 48801 w 631710"/>
                    <a:gd name="connsiteY4" fmla="*/ 0 h 350188"/>
                    <a:gd name="connsiteX0" fmla="*/ 57163 w 640072"/>
                    <a:gd name="connsiteY0" fmla="*/ 0 h 350188"/>
                    <a:gd name="connsiteX1" fmla="*/ 638309 w 640072"/>
                    <a:gd name="connsiteY1" fmla="*/ 0 h 350188"/>
                    <a:gd name="connsiteX2" fmla="*/ 476090 w 640072"/>
                    <a:gd name="connsiteY2" fmla="*/ 347661 h 350188"/>
                    <a:gd name="connsiteX3" fmla="*/ 57163 w 640072"/>
                    <a:gd name="connsiteY3" fmla="*/ 350188 h 350188"/>
                    <a:gd name="connsiteX4" fmla="*/ 57163 w 640072"/>
                    <a:gd name="connsiteY4" fmla="*/ 0 h 350188"/>
                    <a:gd name="connsiteX0" fmla="*/ 32523 w 615432"/>
                    <a:gd name="connsiteY0" fmla="*/ 0 h 350188"/>
                    <a:gd name="connsiteX1" fmla="*/ 613669 w 615432"/>
                    <a:gd name="connsiteY1" fmla="*/ 0 h 350188"/>
                    <a:gd name="connsiteX2" fmla="*/ 451450 w 615432"/>
                    <a:gd name="connsiteY2" fmla="*/ 347661 h 350188"/>
                    <a:gd name="connsiteX3" fmla="*/ 101581 w 615432"/>
                    <a:gd name="connsiteY3" fmla="*/ 350188 h 350188"/>
                    <a:gd name="connsiteX4" fmla="*/ 32523 w 615432"/>
                    <a:gd name="connsiteY4" fmla="*/ 0 h 350188"/>
                    <a:gd name="connsiteX0" fmla="*/ 49316 w 579837"/>
                    <a:gd name="connsiteY0" fmla="*/ 7144 h 350188"/>
                    <a:gd name="connsiteX1" fmla="*/ 578074 w 579837"/>
                    <a:gd name="connsiteY1" fmla="*/ 0 h 350188"/>
                    <a:gd name="connsiteX2" fmla="*/ 415855 w 579837"/>
                    <a:gd name="connsiteY2" fmla="*/ 347661 h 350188"/>
                    <a:gd name="connsiteX3" fmla="*/ 65986 w 579837"/>
                    <a:gd name="connsiteY3" fmla="*/ 350188 h 350188"/>
                    <a:gd name="connsiteX4" fmla="*/ 49316 w 579837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72927 w 603448"/>
                    <a:gd name="connsiteY0" fmla="*/ 7144 h 350188"/>
                    <a:gd name="connsiteX1" fmla="*/ 601685 w 603448"/>
                    <a:gd name="connsiteY1" fmla="*/ 0 h 350188"/>
                    <a:gd name="connsiteX2" fmla="*/ 439466 w 603448"/>
                    <a:gd name="connsiteY2" fmla="*/ 347661 h 350188"/>
                    <a:gd name="connsiteX3" fmla="*/ 89597 w 603448"/>
                    <a:gd name="connsiteY3" fmla="*/ 350188 h 350188"/>
                    <a:gd name="connsiteX4" fmla="*/ 72927 w 603448"/>
                    <a:gd name="connsiteY4" fmla="*/ 7144 h 350188"/>
                    <a:gd name="connsiteX0" fmla="*/ 67695 w 598216"/>
                    <a:gd name="connsiteY0" fmla="*/ 7144 h 350188"/>
                    <a:gd name="connsiteX1" fmla="*/ 596453 w 598216"/>
                    <a:gd name="connsiteY1" fmla="*/ 0 h 350188"/>
                    <a:gd name="connsiteX2" fmla="*/ 434234 w 598216"/>
                    <a:gd name="connsiteY2" fmla="*/ 347661 h 350188"/>
                    <a:gd name="connsiteX3" fmla="*/ 84365 w 598216"/>
                    <a:gd name="connsiteY3" fmla="*/ 350188 h 350188"/>
                    <a:gd name="connsiteX4" fmla="*/ 67695 w 598216"/>
                    <a:gd name="connsiteY4" fmla="*/ 7144 h 350188"/>
                    <a:gd name="connsiteX0" fmla="*/ 63998 w 594519"/>
                    <a:gd name="connsiteY0" fmla="*/ 7144 h 347806"/>
                    <a:gd name="connsiteX1" fmla="*/ 592756 w 594519"/>
                    <a:gd name="connsiteY1" fmla="*/ 0 h 347806"/>
                    <a:gd name="connsiteX2" fmla="*/ 430537 w 594519"/>
                    <a:gd name="connsiteY2" fmla="*/ 347661 h 347806"/>
                    <a:gd name="connsiteX3" fmla="*/ 87812 w 594519"/>
                    <a:gd name="connsiteY3" fmla="*/ 347806 h 347806"/>
                    <a:gd name="connsiteX4" fmla="*/ 63998 w 594519"/>
                    <a:gd name="connsiteY4" fmla="*/ 7144 h 347806"/>
                    <a:gd name="connsiteX0" fmla="*/ 56994 w 587515"/>
                    <a:gd name="connsiteY0" fmla="*/ 7144 h 347806"/>
                    <a:gd name="connsiteX1" fmla="*/ 585752 w 587515"/>
                    <a:gd name="connsiteY1" fmla="*/ 0 h 347806"/>
                    <a:gd name="connsiteX2" fmla="*/ 423533 w 587515"/>
                    <a:gd name="connsiteY2" fmla="*/ 347661 h 347806"/>
                    <a:gd name="connsiteX3" fmla="*/ 80808 w 587515"/>
                    <a:gd name="connsiteY3" fmla="*/ 347806 h 347806"/>
                    <a:gd name="connsiteX4" fmla="*/ 56994 w 587515"/>
                    <a:gd name="connsiteY4" fmla="*/ 7144 h 347806"/>
                    <a:gd name="connsiteX0" fmla="*/ 50758 w 581279"/>
                    <a:gd name="connsiteY0" fmla="*/ 7144 h 347807"/>
                    <a:gd name="connsiteX1" fmla="*/ 579516 w 581279"/>
                    <a:gd name="connsiteY1" fmla="*/ 0 h 347807"/>
                    <a:gd name="connsiteX2" fmla="*/ 417297 w 581279"/>
                    <a:gd name="connsiteY2" fmla="*/ 347661 h 347807"/>
                    <a:gd name="connsiteX3" fmla="*/ 88860 w 581279"/>
                    <a:gd name="connsiteY3" fmla="*/ 347807 h 347807"/>
                    <a:gd name="connsiteX4" fmla="*/ 50758 w 581279"/>
                    <a:gd name="connsiteY4" fmla="*/ 7144 h 347807"/>
                    <a:gd name="connsiteX0" fmla="*/ 56343 w 586864"/>
                    <a:gd name="connsiteY0" fmla="*/ 7144 h 347807"/>
                    <a:gd name="connsiteX1" fmla="*/ 585101 w 586864"/>
                    <a:gd name="connsiteY1" fmla="*/ 0 h 347807"/>
                    <a:gd name="connsiteX2" fmla="*/ 422882 w 586864"/>
                    <a:gd name="connsiteY2" fmla="*/ 347661 h 347807"/>
                    <a:gd name="connsiteX3" fmla="*/ 94445 w 586864"/>
                    <a:gd name="connsiteY3" fmla="*/ 347807 h 347807"/>
                    <a:gd name="connsiteX4" fmla="*/ 56343 w 586864"/>
                    <a:gd name="connsiteY4" fmla="*/ 7144 h 347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864" h="347807">
                      <a:moveTo>
                        <a:pt x="56343" y="7144"/>
                      </a:moveTo>
                      <a:lnTo>
                        <a:pt x="585101" y="0"/>
                      </a:lnTo>
                      <a:cubicBezTo>
                        <a:pt x="581034" y="111125"/>
                        <a:pt x="626980" y="303210"/>
                        <a:pt x="422882" y="347661"/>
                      </a:cubicBezTo>
                      <a:lnTo>
                        <a:pt x="94445" y="347807"/>
                      </a:lnTo>
                      <a:cubicBezTo>
                        <a:pt x="-29378" y="345378"/>
                        <a:pt x="-19857" y="59580"/>
                        <a:pt x="56343" y="7144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2126629" y="-1296424"/>
                  <a:ext cx="2344163" cy="197932"/>
                </a:xfrm>
                <a:prstGeom prst="rect">
                  <a:avLst/>
                </a:pr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597602" y="-3320183"/>
                  <a:ext cx="1391642" cy="3477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1642" h="3477816">
                      <a:moveTo>
                        <a:pt x="598523" y="0"/>
                      </a:moveTo>
                      <a:lnTo>
                        <a:pt x="690535" y="111"/>
                      </a:lnTo>
                      <a:lnTo>
                        <a:pt x="690535" y="110"/>
                      </a:lnTo>
                      <a:lnTo>
                        <a:pt x="695821" y="117"/>
                      </a:lnTo>
                      <a:lnTo>
                        <a:pt x="701107" y="110"/>
                      </a:lnTo>
                      <a:lnTo>
                        <a:pt x="701107" y="111"/>
                      </a:lnTo>
                      <a:lnTo>
                        <a:pt x="793119" y="0"/>
                      </a:lnTo>
                      <a:cubicBezTo>
                        <a:pt x="1065418" y="20997"/>
                        <a:pt x="1513899" y="195909"/>
                        <a:pt x="1360454" y="554354"/>
                      </a:cubicBezTo>
                      <a:cubicBezTo>
                        <a:pt x="1175021" y="884251"/>
                        <a:pt x="1034405" y="902011"/>
                        <a:pt x="1046314" y="1326318"/>
                      </a:cubicBezTo>
                      <a:lnTo>
                        <a:pt x="1216097" y="3040731"/>
                      </a:lnTo>
                      <a:cubicBezTo>
                        <a:pt x="1236434" y="3166050"/>
                        <a:pt x="1249881" y="3231555"/>
                        <a:pt x="1322249" y="3308000"/>
                      </a:cubicBezTo>
                      <a:cubicBezTo>
                        <a:pt x="1326209" y="3341985"/>
                        <a:pt x="1313650" y="3428869"/>
                        <a:pt x="1322148" y="3477816"/>
                      </a:cubicBezTo>
                      <a:cubicBezTo>
                        <a:pt x="1196762" y="3422700"/>
                        <a:pt x="1114667" y="3289127"/>
                        <a:pt x="1085197" y="3098768"/>
                      </a:cubicBezTo>
                      <a:lnTo>
                        <a:pt x="913352" y="1643021"/>
                      </a:lnTo>
                      <a:cubicBezTo>
                        <a:pt x="830166" y="1085178"/>
                        <a:pt x="906522" y="897444"/>
                        <a:pt x="1059118" y="682255"/>
                      </a:cubicBezTo>
                      <a:cubicBezTo>
                        <a:pt x="1418608" y="269008"/>
                        <a:pt x="879724" y="159045"/>
                        <a:pt x="703832" y="164168"/>
                      </a:cubicBezTo>
                      <a:cubicBezTo>
                        <a:pt x="703833" y="164303"/>
                        <a:pt x="703837" y="164436"/>
                        <a:pt x="703840" y="164570"/>
                      </a:cubicBezTo>
                      <a:lnTo>
                        <a:pt x="701107" y="164500"/>
                      </a:lnTo>
                      <a:lnTo>
                        <a:pt x="701107" y="164511"/>
                      </a:lnTo>
                      <a:lnTo>
                        <a:pt x="695821" y="164375"/>
                      </a:lnTo>
                      <a:lnTo>
                        <a:pt x="690535" y="164511"/>
                      </a:lnTo>
                      <a:lnTo>
                        <a:pt x="690535" y="164500"/>
                      </a:lnTo>
                      <a:lnTo>
                        <a:pt x="687802" y="164570"/>
                      </a:lnTo>
                      <a:cubicBezTo>
                        <a:pt x="687805" y="164436"/>
                        <a:pt x="687809" y="164303"/>
                        <a:pt x="687810" y="164168"/>
                      </a:cubicBezTo>
                      <a:cubicBezTo>
                        <a:pt x="511918" y="159045"/>
                        <a:pt x="-26966" y="269008"/>
                        <a:pt x="332524" y="682255"/>
                      </a:cubicBezTo>
                      <a:cubicBezTo>
                        <a:pt x="485120" y="897444"/>
                        <a:pt x="561476" y="1085178"/>
                        <a:pt x="478290" y="1643021"/>
                      </a:cubicBezTo>
                      <a:lnTo>
                        <a:pt x="306445" y="3098768"/>
                      </a:lnTo>
                      <a:cubicBezTo>
                        <a:pt x="276975" y="3289127"/>
                        <a:pt x="194880" y="3422700"/>
                        <a:pt x="69494" y="3477816"/>
                      </a:cubicBezTo>
                      <a:cubicBezTo>
                        <a:pt x="77992" y="3428869"/>
                        <a:pt x="65433" y="3341985"/>
                        <a:pt x="69393" y="3308000"/>
                      </a:cubicBezTo>
                      <a:cubicBezTo>
                        <a:pt x="141761" y="3231555"/>
                        <a:pt x="155208" y="3166050"/>
                        <a:pt x="175545" y="3040731"/>
                      </a:cubicBezTo>
                      <a:lnTo>
                        <a:pt x="345328" y="1326318"/>
                      </a:lnTo>
                      <a:cubicBezTo>
                        <a:pt x="357237" y="902011"/>
                        <a:pt x="216621" y="884251"/>
                        <a:pt x="31188" y="554354"/>
                      </a:cubicBezTo>
                      <a:cubicBezTo>
                        <a:pt x="-122257" y="195909"/>
                        <a:pt x="326224" y="20997"/>
                        <a:pt x="5985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 cap="flat" cmpd="sng" algn="ctr">
                  <a:noFill/>
                  <a:prstDash val="solid"/>
                </a:ln>
                <a:effectLst>
                  <a:innerShdw blurRad="63500">
                    <a:prstClr val="black"/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8" name="Trapezoid 15"/>
                <p:cNvSpPr/>
                <p:nvPr/>
              </p:nvSpPr>
              <p:spPr>
                <a:xfrm>
                  <a:off x="2973887" y="104779"/>
                  <a:ext cx="654409" cy="288366"/>
                </a:xfrm>
                <a:custGeom>
                  <a:avLst/>
                  <a:gdLst>
                    <a:gd name="connsiteX0" fmla="*/ 0 w 663933"/>
                    <a:gd name="connsiteY0" fmla="*/ 235998 h 235998"/>
                    <a:gd name="connsiteX1" fmla="*/ 142342 w 663933"/>
                    <a:gd name="connsiteY1" fmla="*/ 0 h 235998"/>
                    <a:gd name="connsiteX2" fmla="*/ 521591 w 663933"/>
                    <a:gd name="connsiteY2" fmla="*/ 0 h 235998"/>
                    <a:gd name="connsiteX3" fmla="*/ 663933 w 663933"/>
                    <a:gd name="connsiteY3" fmla="*/ 235998 h 235998"/>
                    <a:gd name="connsiteX4" fmla="*/ 0 w 663933"/>
                    <a:gd name="connsiteY4" fmla="*/ 235998 h 235998"/>
                    <a:gd name="connsiteX0" fmla="*/ 0 w 649646"/>
                    <a:gd name="connsiteY0" fmla="*/ 212186 h 235998"/>
                    <a:gd name="connsiteX1" fmla="*/ 128055 w 649646"/>
                    <a:gd name="connsiteY1" fmla="*/ 0 h 235998"/>
                    <a:gd name="connsiteX2" fmla="*/ 507304 w 649646"/>
                    <a:gd name="connsiteY2" fmla="*/ 0 h 235998"/>
                    <a:gd name="connsiteX3" fmla="*/ 649646 w 649646"/>
                    <a:gd name="connsiteY3" fmla="*/ 235998 h 235998"/>
                    <a:gd name="connsiteX4" fmla="*/ 0 w 649646"/>
                    <a:gd name="connsiteY4" fmla="*/ 212186 h 235998"/>
                    <a:gd name="connsiteX0" fmla="*/ 0 w 647265"/>
                    <a:gd name="connsiteY0" fmla="*/ 212186 h 221710"/>
                    <a:gd name="connsiteX1" fmla="*/ 128055 w 647265"/>
                    <a:gd name="connsiteY1" fmla="*/ 0 h 221710"/>
                    <a:gd name="connsiteX2" fmla="*/ 507304 w 647265"/>
                    <a:gd name="connsiteY2" fmla="*/ 0 h 221710"/>
                    <a:gd name="connsiteX3" fmla="*/ 647265 w 647265"/>
                    <a:gd name="connsiteY3" fmla="*/ 221710 h 221710"/>
                    <a:gd name="connsiteX4" fmla="*/ 0 w 647265"/>
                    <a:gd name="connsiteY4" fmla="*/ 212186 h 221710"/>
                    <a:gd name="connsiteX0" fmla="*/ 0 w 647265"/>
                    <a:gd name="connsiteY0" fmla="*/ 212186 h 270457"/>
                    <a:gd name="connsiteX1" fmla="*/ 128055 w 647265"/>
                    <a:gd name="connsiteY1" fmla="*/ 0 h 270457"/>
                    <a:gd name="connsiteX2" fmla="*/ 507304 w 647265"/>
                    <a:gd name="connsiteY2" fmla="*/ 0 h 270457"/>
                    <a:gd name="connsiteX3" fmla="*/ 647265 w 647265"/>
                    <a:gd name="connsiteY3" fmla="*/ 221710 h 270457"/>
                    <a:gd name="connsiteX4" fmla="*/ 0 w 647265"/>
                    <a:gd name="connsiteY4" fmla="*/ 212186 h 270457"/>
                    <a:gd name="connsiteX0" fmla="*/ 0 w 647265"/>
                    <a:gd name="connsiteY0" fmla="*/ 212186 h 288366"/>
                    <a:gd name="connsiteX1" fmla="*/ 128055 w 647265"/>
                    <a:gd name="connsiteY1" fmla="*/ 0 h 288366"/>
                    <a:gd name="connsiteX2" fmla="*/ 507304 w 647265"/>
                    <a:gd name="connsiteY2" fmla="*/ 0 h 288366"/>
                    <a:gd name="connsiteX3" fmla="*/ 647265 w 647265"/>
                    <a:gd name="connsiteY3" fmla="*/ 221710 h 288366"/>
                    <a:gd name="connsiteX4" fmla="*/ 0 w 647265"/>
                    <a:gd name="connsiteY4" fmla="*/ 212186 h 288366"/>
                    <a:gd name="connsiteX0" fmla="*/ 0 w 654409"/>
                    <a:gd name="connsiteY0" fmla="*/ 212186 h 288366"/>
                    <a:gd name="connsiteX1" fmla="*/ 135199 w 654409"/>
                    <a:gd name="connsiteY1" fmla="*/ 0 h 288366"/>
                    <a:gd name="connsiteX2" fmla="*/ 514448 w 654409"/>
                    <a:gd name="connsiteY2" fmla="*/ 0 h 288366"/>
                    <a:gd name="connsiteX3" fmla="*/ 654409 w 654409"/>
                    <a:gd name="connsiteY3" fmla="*/ 221710 h 288366"/>
                    <a:gd name="connsiteX4" fmla="*/ 0 w 654409"/>
                    <a:gd name="connsiteY4" fmla="*/ 212186 h 288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4409" h="288366">
                      <a:moveTo>
                        <a:pt x="0" y="212186"/>
                      </a:moveTo>
                      <a:lnTo>
                        <a:pt x="135199" y="0"/>
                      </a:lnTo>
                      <a:lnTo>
                        <a:pt x="514448" y="0"/>
                      </a:lnTo>
                      <a:lnTo>
                        <a:pt x="654409" y="221710"/>
                      </a:lnTo>
                      <a:cubicBezTo>
                        <a:pt x="441035" y="335217"/>
                        <a:pt x="82405" y="284417"/>
                        <a:pt x="0" y="212186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105" name="Group 104"/>
              <p:cNvGrpSpPr/>
              <p:nvPr/>
            </p:nvGrpSpPr>
            <p:grpSpPr>
              <a:xfrm flipH="1">
                <a:off x="3147824" y="457200"/>
                <a:ext cx="958785" cy="1515682"/>
                <a:chOff x="2122667" y="-3320183"/>
                <a:chExt cx="2350394" cy="3715590"/>
              </a:xfrm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7" name="Rectangle 6"/>
                <p:cNvSpPr/>
                <p:nvPr/>
              </p:nvSpPr>
              <p:spPr>
                <a:xfrm>
                  <a:off x="2126629" y="-1296422"/>
                  <a:ext cx="2344163" cy="1691829"/>
                </a:xfrm>
                <a:custGeom>
                  <a:avLst/>
                  <a:gdLst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0 w 2344163"/>
                    <a:gd name="connsiteY3" fmla="*/ 1444770 h 1444770"/>
                    <a:gd name="connsiteX4" fmla="*/ 0 w 2344163"/>
                    <a:gd name="connsiteY4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554659 w 2344163"/>
                    <a:gd name="connsiteY3" fmla="*/ 1444062 h 1444770"/>
                    <a:gd name="connsiteX4" fmla="*/ 0 w 2344163"/>
                    <a:gd name="connsiteY4" fmla="*/ 1444770 h 1444770"/>
                    <a:gd name="connsiteX5" fmla="*/ 0 w 2344163"/>
                    <a:gd name="connsiteY5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554659 w 2344163"/>
                    <a:gd name="connsiteY4" fmla="*/ 1444062 h 1444770"/>
                    <a:gd name="connsiteX5" fmla="*/ 0 w 2344163"/>
                    <a:gd name="connsiteY5" fmla="*/ 1444770 h 1444770"/>
                    <a:gd name="connsiteX6" fmla="*/ 0 w 2344163"/>
                    <a:gd name="connsiteY6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664196 w 2344163"/>
                    <a:gd name="connsiteY4" fmla="*/ 1441680 h 1444770"/>
                    <a:gd name="connsiteX5" fmla="*/ 554659 w 2344163"/>
                    <a:gd name="connsiteY5" fmla="*/ 1444062 h 1444770"/>
                    <a:gd name="connsiteX6" fmla="*/ 0 w 2344163"/>
                    <a:gd name="connsiteY6" fmla="*/ 1444770 h 1444770"/>
                    <a:gd name="connsiteX7" fmla="*/ 0 w 2344163"/>
                    <a:gd name="connsiteY7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683246 w 2344163"/>
                    <a:gd name="connsiteY4" fmla="*/ 1429774 h 1444770"/>
                    <a:gd name="connsiteX5" fmla="*/ 554659 w 2344163"/>
                    <a:gd name="connsiteY5" fmla="*/ 1444062 h 1444770"/>
                    <a:gd name="connsiteX6" fmla="*/ 0 w 2344163"/>
                    <a:gd name="connsiteY6" fmla="*/ 1444770 h 1444770"/>
                    <a:gd name="connsiteX7" fmla="*/ 0 w 2344163"/>
                    <a:gd name="connsiteY7" fmla="*/ 0 h 1444770"/>
                    <a:gd name="connsiteX0" fmla="*/ 0 w 2344163"/>
                    <a:gd name="connsiteY0" fmla="*/ 0 h 1444770"/>
                    <a:gd name="connsiteX1" fmla="*/ 2344163 w 2344163"/>
                    <a:gd name="connsiteY1" fmla="*/ 0 h 1444770"/>
                    <a:gd name="connsiteX2" fmla="*/ 2344163 w 2344163"/>
                    <a:gd name="connsiteY2" fmla="*/ 1444770 h 1444770"/>
                    <a:gd name="connsiteX3" fmla="*/ 1804815 w 2344163"/>
                    <a:gd name="connsiteY3" fmla="*/ 1444062 h 1444770"/>
                    <a:gd name="connsiteX4" fmla="*/ 1219027 w 2344163"/>
                    <a:gd name="connsiteY4" fmla="*/ 1436918 h 1444770"/>
                    <a:gd name="connsiteX5" fmla="*/ 683246 w 2344163"/>
                    <a:gd name="connsiteY5" fmla="*/ 1429774 h 1444770"/>
                    <a:gd name="connsiteX6" fmla="*/ 554659 w 2344163"/>
                    <a:gd name="connsiteY6" fmla="*/ 1444062 h 1444770"/>
                    <a:gd name="connsiteX7" fmla="*/ 0 w 2344163"/>
                    <a:gd name="connsiteY7" fmla="*/ 1444770 h 1444770"/>
                    <a:gd name="connsiteX8" fmla="*/ 0 w 2344163"/>
                    <a:gd name="connsiteY8" fmla="*/ 0 h 1444770"/>
                    <a:gd name="connsiteX0" fmla="*/ 0 w 2344163"/>
                    <a:gd name="connsiteY0" fmla="*/ 0 h 1446443"/>
                    <a:gd name="connsiteX1" fmla="*/ 2344163 w 2344163"/>
                    <a:gd name="connsiteY1" fmla="*/ 0 h 1446443"/>
                    <a:gd name="connsiteX2" fmla="*/ 2344163 w 2344163"/>
                    <a:gd name="connsiteY2" fmla="*/ 1444770 h 1446443"/>
                    <a:gd name="connsiteX3" fmla="*/ 1804815 w 2344163"/>
                    <a:gd name="connsiteY3" fmla="*/ 1444062 h 1446443"/>
                    <a:gd name="connsiteX4" fmla="*/ 1671464 w 2344163"/>
                    <a:gd name="connsiteY4" fmla="*/ 1446443 h 1446443"/>
                    <a:gd name="connsiteX5" fmla="*/ 683246 w 2344163"/>
                    <a:gd name="connsiteY5" fmla="*/ 1429774 h 1446443"/>
                    <a:gd name="connsiteX6" fmla="*/ 554659 w 2344163"/>
                    <a:gd name="connsiteY6" fmla="*/ 1444062 h 1446443"/>
                    <a:gd name="connsiteX7" fmla="*/ 0 w 2344163"/>
                    <a:gd name="connsiteY7" fmla="*/ 1444770 h 1446443"/>
                    <a:gd name="connsiteX8" fmla="*/ 0 w 2344163"/>
                    <a:gd name="connsiteY8" fmla="*/ 0 h 1446443"/>
                    <a:gd name="connsiteX0" fmla="*/ 0 w 2344163"/>
                    <a:gd name="connsiteY0" fmla="*/ 0 h 1565851"/>
                    <a:gd name="connsiteX1" fmla="*/ 2344163 w 2344163"/>
                    <a:gd name="connsiteY1" fmla="*/ 0 h 1565851"/>
                    <a:gd name="connsiteX2" fmla="*/ 2344163 w 2344163"/>
                    <a:gd name="connsiteY2" fmla="*/ 1444770 h 1565851"/>
                    <a:gd name="connsiteX3" fmla="*/ 1804815 w 2344163"/>
                    <a:gd name="connsiteY3" fmla="*/ 1444062 h 1565851"/>
                    <a:gd name="connsiteX4" fmla="*/ 1671464 w 2344163"/>
                    <a:gd name="connsiteY4" fmla="*/ 1446443 h 1565851"/>
                    <a:gd name="connsiteX5" fmla="*/ 683246 w 2344163"/>
                    <a:gd name="connsiteY5" fmla="*/ 1429774 h 1565851"/>
                    <a:gd name="connsiteX6" fmla="*/ 554659 w 2344163"/>
                    <a:gd name="connsiteY6" fmla="*/ 1444062 h 1565851"/>
                    <a:gd name="connsiteX7" fmla="*/ 0 w 2344163"/>
                    <a:gd name="connsiteY7" fmla="*/ 1444770 h 1565851"/>
                    <a:gd name="connsiteX8" fmla="*/ 0 w 2344163"/>
                    <a:gd name="connsiteY8" fmla="*/ 0 h 1565851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09749"/>
                    <a:gd name="connsiteX1" fmla="*/ 2344163 w 2344163"/>
                    <a:gd name="connsiteY1" fmla="*/ 0 h 1609749"/>
                    <a:gd name="connsiteX2" fmla="*/ 2344163 w 2344163"/>
                    <a:gd name="connsiteY2" fmla="*/ 1444770 h 1609749"/>
                    <a:gd name="connsiteX3" fmla="*/ 1804815 w 2344163"/>
                    <a:gd name="connsiteY3" fmla="*/ 1444062 h 1609749"/>
                    <a:gd name="connsiteX4" fmla="*/ 1671464 w 2344163"/>
                    <a:gd name="connsiteY4" fmla="*/ 1446443 h 1609749"/>
                    <a:gd name="connsiteX5" fmla="*/ 683246 w 2344163"/>
                    <a:gd name="connsiteY5" fmla="*/ 1429774 h 1609749"/>
                    <a:gd name="connsiteX6" fmla="*/ 554659 w 2344163"/>
                    <a:gd name="connsiteY6" fmla="*/ 1444062 h 1609749"/>
                    <a:gd name="connsiteX7" fmla="*/ 0 w 2344163"/>
                    <a:gd name="connsiteY7" fmla="*/ 1444770 h 1609749"/>
                    <a:gd name="connsiteX8" fmla="*/ 0 w 2344163"/>
                    <a:gd name="connsiteY8" fmla="*/ 0 h 1609749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29397"/>
                    <a:gd name="connsiteX1" fmla="*/ 2344163 w 2344163"/>
                    <a:gd name="connsiteY1" fmla="*/ 0 h 1629397"/>
                    <a:gd name="connsiteX2" fmla="*/ 2344163 w 2344163"/>
                    <a:gd name="connsiteY2" fmla="*/ 1444770 h 1629397"/>
                    <a:gd name="connsiteX3" fmla="*/ 1804815 w 2344163"/>
                    <a:gd name="connsiteY3" fmla="*/ 1444062 h 1629397"/>
                    <a:gd name="connsiteX4" fmla="*/ 1671464 w 2344163"/>
                    <a:gd name="connsiteY4" fmla="*/ 1446443 h 1629397"/>
                    <a:gd name="connsiteX5" fmla="*/ 683246 w 2344163"/>
                    <a:gd name="connsiteY5" fmla="*/ 1429774 h 1629397"/>
                    <a:gd name="connsiteX6" fmla="*/ 554659 w 2344163"/>
                    <a:gd name="connsiteY6" fmla="*/ 1444062 h 1629397"/>
                    <a:gd name="connsiteX7" fmla="*/ 0 w 2344163"/>
                    <a:gd name="connsiteY7" fmla="*/ 1444770 h 1629397"/>
                    <a:gd name="connsiteX8" fmla="*/ 0 w 2344163"/>
                    <a:gd name="connsiteY8" fmla="*/ 0 h 1629397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804815 w 2344163"/>
                    <a:gd name="connsiteY3" fmla="*/ 1444062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0219"/>
                    <a:gd name="connsiteX1" fmla="*/ 2344163 w 2344163"/>
                    <a:gd name="connsiteY1" fmla="*/ 0 h 1630219"/>
                    <a:gd name="connsiteX2" fmla="*/ 2344163 w 2344163"/>
                    <a:gd name="connsiteY2" fmla="*/ 1444770 h 1630219"/>
                    <a:gd name="connsiteX3" fmla="*/ 1786784 w 2344163"/>
                    <a:gd name="connsiteY3" fmla="*/ 1441487 h 1630219"/>
                    <a:gd name="connsiteX4" fmla="*/ 1671464 w 2344163"/>
                    <a:gd name="connsiteY4" fmla="*/ 1446443 h 1630219"/>
                    <a:gd name="connsiteX5" fmla="*/ 683246 w 2344163"/>
                    <a:gd name="connsiteY5" fmla="*/ 1429774 h 1630219"/>
                    <a:gd name="connsiteX6" fmla="*/ 554659 w 2344163"/>
                    <a:gd name="connsiteY6" fmla="*/ 1444062 h 1630219"/>
                    <a:gd name="connsiteX7" fmla="*/ 0 w 2344163"/>
                    <a:gd name="connsiteY7" fmla="*/ 1444770 h 1630219"/>
                    <a:gd name="connsiteX8" fmla="*/ 0 w 2344163"/>
                    <a:gd name="connsiteY8" fmla="*/ 0 h 1630219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6784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6784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1935 w 2344163"/>
                    <a:gd name="connsiteY3" fmla="*/ 1441487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89359 w 2344163"/>
                    <a:gd name="connsiteY3" fmla="*/ 1446639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4511 w 2344163"/>
                    <a:gd name="connsiteY3" fmla="*/ 1438912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33094"/>
                    <a:gd name="connsiteX1" fmla="*/ 2344163 w 2344163"/>
                    <a:gd name="connsiteY1" fmla="*/ 0 h 1633094"/>
                    <a:gd name="connsiteX2" fmla="*/ 2344163 w 2344163"/>
                    <a:gd name="connsiteY2" fmla="*/ 1444770 h 1633094"/>
                    <a:gd name="connsiteX3" fmla="*/ 1794511 w 2344163"/>
                    <a:gd name="connsiteY3" fmla="*/ 1444063 h 1633094"/>
                    <a:gd name="connsiteX4" fmla="*/ 1661160 w 2344163"/>
                    <a:gd name="connsiteY4" fmla="*/ 1451595 h 1633094"/>
                    <a:gd name="connsiteX5" fmla="*/ 683246 w 2344163"/>
                    <a:gd name="connsiteY5" fmla="*/ 1429774 h 1633094"/>
                    <a:gd name="connsiteX6" fmla="*/ 554659 w 2344163"/>
                    <a:gd name="connsiteY6" fmla="*/ 1444062 h 1633094"/>
                    <a:gd name="connsiteX7" fmla="*/ 0 w 2344163"/>
                    <a:gd name="connsiteY7" fmla="*/ 1444770 h 1633094"/>
                    <a:gd name="connsiteX8" fmla="*/ 0 w 2344163"/>
                    <a:gd name="connsiteY8" fmla="*/ 0 h 1633094"/>
                    <a:gd name="connsiteX0" fmla="*/ 0 w 2344163"/>
                    <a:gd name="connsiteY0" fmla="*/ 0 h 1644739"/>
                    <a:gd name="connsiteX1" fmla="*/ 2344163 w 2344163"/>
                    <a:gd name="connsiteY1" fmla="*/ 0 h 1644739"/>
                    <a:gd name="connsiteX2" fmla="*/ 2344163 w 2344163"/>
                    <a:gd name="connsiteY2" fmla="*/ 1444770 h 1644739"/>
                    <a:gd name="connsiteX3" fmla="*/ 1794511 w 2344163"/>
                    <a:gd name="connsiteY3" fmla="*/ 1444063 h 1644739"/>
                    <a:gd name="connsiteX4" fmla="*/ 1661160 w 2344163"/>
                    <a:gd name="connsiteY4" fmla="*/ 1451595 h 1644739"/>
                    <a:gd name="connsiteX5" fmla="*/ 683246 w 2344163"/>
                    <a:gd name="connsiteY5" fmla="*/ 1429774 h 1644739"/>
                    <a:gd name="connsiteX6" fmla="*/ 554659 w 2344163"/>
                    <a:gd name="connsiteY6" fmla="*/ 1444062 h 1644739"/>
                    <a:gd name="connsiteX7" fmla="*/ 0 w 2344163"/>
                    <a:gd name="connsiteY7" fmla="*/ 1444770 h 1644739"/>
                    <a:gd name="connsiteX8" fmla="*/ 0 w 2344163"/>
                    <a:gd name="connsiteY8" fmla="*/ 0 h 1644739"/>
                    <a:gd name="connsiteX0" fmla="*/ 0 w 2344163"/>
                    <a:gd name="connsiteY0" fmla="*/ 0 h 1661769"/>
                    <a:gd name="connsiteX1" fmla="*/ 2344163 w 2344163"/>
                    <a:gd name="connsiteY1" fmla="*/ 0 h 1661769"/>
                    <a:gd name="connsiteX2" fmla="*/ 2344163 w 2344163"/>
                    <a:gd name="connsiteY2" fmla="*/ 1444770 h 1661769"/>
                    <a:gd name="connsiteX3" fmla="*/ 1794511 w 2344163"/>
                    <a:gd name="connsiteY3" fmla="*/ 1444063 h 1661769"/>
                    <a:gd name="connsiteX4" fmla="*/ 1661160 w 2344163"/>
                    <a:gd name="connsiteY4" fmla="*/ 1451595 h 1661769"/>
                    <a:gd name="connsiteX5" fmla="*/ 683246 w 2344163"/>
                    <a:gd name="connsiteY5" fmla="*/ 1429774 h 1661769"/>
                    <a:gd name="connsiteX6" fmla="*/ 554659 w 2344163"/>
                    <a:gd name="connsiteY6" fmla="*/ 1444062 h 1661769"/>
                    <a:gd name="connsiteX7" fmla="*/ 0 w 2344163"/>
                    <a:gd name="connsiteY7" fmla="*/ 1444770 h 1661769"/>
                    <a:gd name="connsiteX8" fmla="*/ 0 w 2344163"/>
                    <a:gd name="connsiteY8" fmla="*/ 0 h 1661769"/>
                    <a:gd name="connsiteX0" fmla="*/ 0 w 2344163"/>
                    <a:gd name="connsiteY0" fmla="*/ 0 h 1677237"/>
                    <a:gd name="connsiteX1" fmla="*/ 2344163 w 2344163"/>
                    <a:gd name="connsiteY1" fmla="*/ 0 h 1677237"/>
                    <a:gd name="connsiteX2" fmla="*/ 2344163 w 2344163"/>
                    <a:gd name="connsiteY2" fmla="*/ 1444770 h 1677237"/>
                    <a:gd name="connsiteX3" fmla="*/ 1794511 w 2344163"/>
                    <a:gd name="connsiteY3" fmla="*/ 1444063 h 1677237"/>
                    <a:gd name="connsiteX4" fmla="*/ 1661160 w 2344163"/>
                    <a:gd name="connsiteY4" fmla="*/ 1451595 h 1677237"/>
                    <a:gd name="connsiteX5" fmla="*/ 683246 w 2344163"/>
                    <a:gd name="connsiteY5" fmla="*/ 1429774 h 1677237"/>
                    <a:gd name="connsiteX6" fmla="*/ 554659 w 2344163"/>
                    <a:gd name="connsiteY6" fmla="*/ 1444062 h 1677237"/>
                    <a:gd name="connsiteX7" fmla="*/ 0 w 2344163"/>
                    <a:gd name="connsiteY7" fmla="*/ 1444770 h 1677237"/>
                    <a:gd name="connsiteX8" fmla="*/ 0 w 2344163"/>
                    <a:gd name="connsiteY8" fmla="*/ 0 h 1677237"/>
                    <a:gd name="connsiteX0" fmla="*/ 0 w 2344163"/>
                    <a:gd name="connsiteY0" fmla="*/ 0 h 1686047"/>
                    <a:gd name="connsiteX1" fmla="*/ 2344163 w 2344163"/>
                    <a:gd name="connsiteY1" fmla="*/ 0 h 1686047"/>
                    <a:gd name="connsiteX2" fmla="*/ 2344163 w 2344163"/>
                    <a:gd name="connsiteY2" fmla="*/ 1444770 h 1686047"/>
                    <a:gd name="connsiteX3" fmla="*/ 1794511 w 2344163"/>
                    <a:gd name="connsiteY3" fmla="*/ 1444063 h 1686047"/>
                    <a:gd name="connsiteX4" fmla="*/ 1661160 w 2344163"/>
                    <a:gd name="connsiteY4" fmla="*/ 1451595 h 1686047"/>
                    <a:gd name="connsiteX5" fmla="*/ 683246 w 2344163"/>
                    <a:gd name="connsiteY5" fmla="*/ 1429774 h 1686047"/>
                    <a:gd name="connsiteX6" fmla="*/ 554659 w 2344163"/>
                    <a:gd name="connsiteY6" fmla="*/ 1444062 h 1686047"/>
                    <a:gd name="connsiteX7" fmla="*/ 0 w 2344163"/>
                    <a:gd name="connsiteY7" fmla="*/ 1444770 h 1686047"/>
                    <a:gd name="connsiteX8" fmla="*/ 0 w 2344163"/>
                    <a:gd name="connsiteY8" fmla="*/ 0 h 1686047"/>
                    <a:gd name="connsiteX0" fmla="*/ 0 w 2344163"/>
                    <a:gd name="connsiteY0" fmla="*/ 0 h 1667537"/>
                    <a:gd name="connsiteX1" fmla="*/ 2344163 w 2344163"/>
                    <a:gd name="connsiteY1" fmla="*/ 0 h 1667537"/>
                    <a:gd name="connsiteX2" fmla="*/ 2344163 w 2344163"/>
                    <a:gd name="connsiteY2" fmla="*/ 1444770 h 1667537"/>
                    <a:gd name="connsiteX3" fmla="*/ 1794511 w 2344163"/>
                    <a:gd name="connsiteY3" fmla="*/ 1444063 h 1667537"/>
                    <a:gd name="connsiteX4" fmla="*/ 1661160 w 2344163"/>
                    <a:gd name="connsiteY4" fmla="*/ 1451595 h 1667537"/>
                    <a:gd name="connsiteX5" fmla="*/ 683246 w 2344163"/>
                    <a:gd name="connsiteY5" fmla="*/ 1429774 h 1667537"/>
                    <a:gd name="connsiteX6" fmla="*/ 554659 w 2344163"/>
                    <a:gd name="connsiteY6" fmla="*/ 1444062 h 1667537"/>
                    <a:gd name="connsiteX7" fmla="*/ 0 w 2344163"/>
                    <a:gd name="connsiteY7" fmla="*/ 1444770 h 1667537"/>
                    <a:gd name="connsiteX8" fmla="*/ 0 w 2344163"/>
                    <a:gd name="connsiteY8" fmla="*/ 0 h 1667537"/>
                    <a:gd name="connsiteX0" fmla="*/ 0 w 2344163"/>
                    <a:gd name="connsiteY0" fmla="*/ 0 h 1683262"/>
                    <a:gd name="connsiteX1" fmla="*/ 2344163 w 2344163"/>
                    <a:gd name="connsiteY1" fmla="*/ 0 h 1683262"/>
                    <a:gd name="connsiteX2" fmla="*/ 2344163 w 2344163"/>
                    <a:gd name="connsiteY2" fmla="*/ 1444770 h 1683262"/>
                    <a:gd name="connsiteX3" fmla="*/ 1794511 w 2344163"/>
                    <a:gd name="connsiteY3" fmla="*/ 1444063 h 1683262"/>
                    <a:gd name="connsiteX4" fmla="*/ 1661160 w 2344163"/>
                    <a:gd name="connsiteY4" fmla="*/ 1451595 h 1683262"/>
                    <a:gd name="connsiteX5" fmla="*/ 683246 w 2344163"/>
                    <a:gd name="connsiteY5" fmla="*/ 1429774 h 1683262"/>
                    <a:gd name="connsiteX6" fmla="*/ 554659 w 2344163"/>
                    <a:gd name="connsiteY6" fmla="*/ 1444062 h 1683262"/>
                    <a:gd name="connsiteX7" fmla="*/ 0 w 2344163"/>
                    <a:gd name="connsiteY7" fmla="*/ 1444770 h 1683262"/>
                    <a:gd name="connsiteX8" fmla="*/ 0 w 2344163"/>
                    <a:gd name="connsiteY8" fmla="*/ 0 h 1683262"/>
                    <a:gd name="connsiteX0" fmla="*/ 0 w 2344163"/>
                    <a:gd name="connsiteY0" fmla="*/ 0 h 1688380"/>
                    <a:gd name="connsiteX1" fmla="*/ 2344163 w 2344163"/>
                    <a:gd name="connsiteY1" fmla="*/ 0 h 1688380"/>
                    <a:gd name="connsiteX2" fmla="*/ 2344163 w 2344163"/>
                    <a:gd name="connsiteY2" fmla="*/ 1444770 h 1688380"/>
                    <a:gd name="connsiteX3" fmla="*/ 1794511 w 2344163"/>
                    <a:gd name="connsiteY3" fmla="*/ 1444063 h 1688380"/>
                    <a:gd name="connsiteX4" fmla="*/ 1661160 w 2344163"/>
                    <a:gd name="connsiteY4" fmla="*/ 1451595 h 1688380"/>
                    <a:gd name="connsiteX5" fmla="*/ 683246 w 2344163"/>
                    <a:gd name="connsiteY5" fmla="*/ 1429774 h 1688380"/>
                    <a:gd name="connsiteX6" fmla="*/ 554659 w 2344163"/>
                    <a:gd name="connsiteY6" fmla="*/ 1444062 h 1688380"/>
                    <a:gd name="connsiteX7" fmla="*/ 0 w 2344163"/>
                    <a:gd name="connsiteY7" fmla="*/ 1444770 h 1688380"/>
                    <a:gd name="connsiteX8" fmla="*/ 0 w 2344163"/>
                    <a:gd name="connsiteY8" fmla="*/ 0 h 1688380"/>
                    <a:gd name="connsiteX0" fmla="*/ 0 w 2344163"/>
                    <a:gd name="connsiteY0" fmla="*/ 0 h 1691829"/>
                    <a:gd name="connsiteX1" fmla="*/ 2344163 w 2344163"/>
                    <a:gd name="connsiteY1" fmla="*/ 0 h 1691829"/>
                    <a:gd name="connsiteX2" fmla="*/ 2344163 w 2344163"/>
                    <a:gd name="connsiteY2" fmla="*/ 1444770 h 1691829"/>
                    <a:gd name="connsiteX3" fmla="*/ 1794511 w 2344163"/>
                    <a:gd name="connsiteY3" fmla="*/ 1444063 h 1691829"/>
                    <a:gd name="connsiteX4" fmla="*/ 1661160 w 2344163"/>
                    <a:gd name="connsiteY4" fmla="*/ 1451595 h 1691829"/>
                    <a:gd name="connsiteX5" fmla="*/ 683246 w 2344163"/>
                    <a:gd name="connsiteY5" fmla="*/ 1429774 h 1691829"/>
                    <a:gd name="connsiteX6" fmla="*/ 554659 w 2344163"/>
                    <a:gd name="connsiteY6" fmla="*/ 1444062 h 1691829"/>
                    <a:gd name="connsiteX7" fmla="*/ 0 w 2344163"/>
                    <a:gd name="connsiteY7" fmla="*/ 1444770 h 1691829"/>
                    <a:gd name="connsiteX8" fmla="*/ 0 w 2344163"/>
                    <a:gd name="connsiteY8" fmla="*/ 0 h 1691829"/>
                    <a:gd name="connsiteX0" fmla="*/ 0 w 2344163"/>
                    <a:gd name="connsiteY0" fmla="*/ 0 h 1691829"/>
                    <a:gd name="connsiteX1" fmla="*/ 2344163 w 2344163"/>
                    <a:gd name="connsiteY1" fmla="*/ 0 h 1691829"/>
                    <a:gd name="connsiteX2" fmla="*/ 2344163 w 2344163"/>
                    <a:gd name="connsiteY2" fmla="*/ 1444770 h 1691829"/>
                    <a:gd name="connsiteX3" fmla="*/ 1794511 w 2344163"/>
                    <a:gd name="connsiteY3" fmla="*/ 1444063 h 1691829"/>
                    <a:gd name="connsiteX4" fmla="*/ 1661160 w 2344163"/>
                    <a:gd name="connsiteY4" fmla="*/ 1451595 h 1691829"/>
                    <a:gd name="connsiteX5" fmla="*/ 683246 w 2344163"/>
                    <a:gd name="connsiteY5" fmla="*/ 1429774 h 1691829"/>
                    <a:gd name="connsiteX6" fmla="*/ 554659 w 2344163"/>
                    <a:gd name="connsiteY6" fmla="*/ 1444062 h 1691829"/>
                    <a:gd name="connsiteX7" fmla="*/ 0 w 2344163"/>
                    <a:gd name="connsiteY7" fmla="*/ 1444770 h 1691829"/>
                    <a:gd name="connsiteX8" fmla="*/ 0 w 2344163"/>
                    <a:gd name="connsiteY8" fmla="*/ 0 h 1691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44163" h="1691829">
                      <a:moveTo>
                        <a:pt x="0" y="0"/>
                      </a:moveTo>
                      <a:lnTo>
                        <a:pt x="2344163" y="0"/>
                      </a:lnTo>
                      <a:lnTo>
                        <a:pt x="2344163" y="1444770"/>
                      </a:lnTo>
                      <a:lnTo>
                        <a:pt x="1794511" y="1444063"/>
                      </a:lnTo>
                      <a:cubicBezTo>
                        <a:pt x="1766730" y="1366276"/>
                        <a:pt x="1717080" y="1181720"/>
                        <a:pt x="1661160" y="1451595"/>
                      </a:cubicBezTo>
                      <a:cubicBezTo>
                        <a:pt x="1555593" y="1784176"/>
                        <a:pt x="776909" y="1766324"/>
                        <a:pt x="683246" y="1429774"/>
                      </a:cubicBezTo>
                      <a:cubicBezTo>
                        <a:pt x="642766" y="1310713"/>
                        <a:pt x="621334" y="1222605"/>
                        <a:pt x="554659" y="1444062"/>
                      </a:cubicBezTo>
                      <a:lnTo>
                        <a:pt x="0" y="144477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000000">
                        <a:lumMod val="75000"/>
                        <a:lumOff val="25000"/>
                      </a:srgbClr>
                    </a:gs>
                    <a:gs pos="0">
                      <a:srgbClr val="000000">
                        <a:lumMod val="50000"/>
                        <a:lumOff val="50000"/>
                      </a:srgbClr>
                    </a:gs>
                  </a:gsLst>
                  <a:lin ang="162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08" name="Rectangle 3"/>
                <p:cNvSpPr/>
                <p:nvPr/>
              </p:nvSpPr>
              <p:spPr>
                <a:xfrm flipH="1">
                  <a:off x="3886200" y="-83341"/>
                  <a:ext cx="586861" cy="347805"/>
                </a:xfrm>
                <a:custGeom>
                  <a:avLst/>
                  <a:gdLst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418927 w 581146"/>
                    <a:gd name="connsiteY3" fmla="*/ 347661 h 350188"/>
                    <a:gd name="connsiteX4" fmla="*/ 0 w 581146"/>
                    <a:gd name="connsiteY4" fmla="*/ 350188 h 350188"/>
                    <a:gd name="connsiteX5" fmla="*/ 0 w 581146"/>
                    <a:gd name="connsiteY5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3338"/>
                    <a:gd name="connsiteY0" fmla="*/ 0 h 350188"/>
                    <a:gd name="connsiteX1" fmla="*/ 581146 w 583338"/>
                    <a:gd name="connsiteY1" fmla="*/ 0 h 350188"/>
                    <a:gd name="connsiteX2" fmla="*/ 418927 w 583338"/>
                    <a:gd name="connsiteY2" fmla="*/ 347661 h 350188"/>
                    <a:gd name="connsiteX3" fmla="*/ 0 w 583338"/>
                    <a:gd name="connsiteY3" fmla="*/ 350188 h 350188"/>
                    <a:gd name="connsiteX4" fmla="*/ 0 w 583338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2909"/>
                    <a:gd name="connsiteY0" fmla="*/ 0 h 350188"/>
                    <a:gd name="connsiteX1" fmla="*/ 581146 w 582909"/>
                    <a:gd name="connsiteY1" fmla="*/ 0 h 350188"/>
                    <a:gd name="connsiteX2" fmla="*/ 418927 w 582909"/>
                    <a:gd name="connsiteY2" fmla="*/ 347661 h 350188"/>
                    <a:gd name="connsiteX3" fmla="*/ 0 w 582909"/>
                    <a:gd name="connsiteY3" fmla="*/ 350188 h 350188"/>
                    <a:gd name="connsiteX4" fmla="*/ 0 w 582909"/>
                    <a:gd name="connsiteY4" fmla="*/ 0 h 350188"/>
                    <a:gd name="connsiteX0" fmla="*/ 10583 w 593492"/>
                    <a:gd name="connsiteY0" fmla="*/ 0 h 350188"/>
                    <a:gd name="connsiteX1" fmla="*/ 591729 w 593492"/>
                    <a:gd name="connsiteY1" fmla="*/ 0 h 350188"/>
                    <a:gd name="connsiteX2" fmla="*/ 429510 w 593492"/>
                    <a:gd name="connsiteY2" fmla="*/ 347661 h 350188"/>
                    <a:gd name="connsiteX3" fmla="*/ 10583 w 593492"/>
                    <a:gd name="connsiteY3" fmla="*/ 350188 h 350188"/>
                    <a:gd name="connsiteX4" fmla="*/ 10583 w 593492"/>
                    <a:gd name="connsiteY4" fmla="*/ 0 h 350188"/>
                    <a:gd name="connsiteX0" fmla="*/ 19685 w 602594"/>
                    <a:gd name="connsiteY0" fmla="*/ 0 h 350188"/>
                    <a:gd name="connsiteX1" fmla="*/ 600831 w 602594"/>
                    <a:gd name="connsiteY1" fmla="*/ 0 h 350188"/>
                    <a:gd name="connsiteX2" fmla="*/ 438612 w 602594"/>
                    <a:gd name="connsiteY2" fmla="*/ 347661 h 350188"/>
                    <a:gd name="connsiteX3" fmla="*/ 19685 w 602594"/>
                    <a:gd name="connsiteY3" fmla="*/ 350188 h 350188"/>
                    <a:gd name="connsiteX4" fmla="*/ 19685 w 602594"/>
                    <a:gd name="connsiteY4" fmla="*/ 0 h 350188"/>
                    <a:gd name="connsiteX0" fmla="*/ 28026 w 610935"/>
                    <a:gd name="connsiteY0" fmla="*/ 0 h 350188"/>
                    <a:gd name="connsiteX1" fmla="*/ 609172 w 610935"/>
                    <a:gd name="connsiteY1" fmla="*/ 0 h 350188"/>
                    <a:gd name="connsiteX2" fmla="*/ 446953 w 610935"/>
                    <a:gd name="connsiteY2" fmla="*/ 347661 h 350188"/>
                    <a:gd name="connsiteX3" fmla="*/ 28026 w 610935"/>
                    <a:gd name="connsiteY3" fmla="*/ 350188 h 350188"/>
                    <a:gd name="connsiteX4" fmla="*/ 28026 w 610935"/>
                    <a:gd name="connsiteY4" fmla="*/ 0 h 350188"/>
                    <a:gd name="connsiteX0" fmla="*/ 35741 w 618650"/>
                    <a:gd name="connsiteY0" fmla="*/ 0 h 350188"/>
                    <a:gd name="connsiteX1" fmla="*/ 616887 w 618650"/>
                    <a:gd name="connsiteY1" fmla="*/ 0 h 350188"/>
                    <a:gd name="connsiteX2" fmla="*/ 454668 w 618650"/>
                    <a:gd name="connsiteY2" fmla="*/ 347661 h 350188"/>
                    <a:gd name="connsiteX3" fmla="*/ 35741 w 618650"/>
                    <a:gd name="connsiteY3" fmla="*/ 350188 h 350188"/>
                    <a:gd name="connsiteX4" fmla="*/ 35741 w 618650"/>
                    <a:gd name="connsiteY4" fmla="*/ 0 h 350188"/>
                    <a:gd name="connsiteX0" fmla="*/ 48801 w 631710"/>
                    <a:gd name="connsiteY0" fmla="*/ 0 h 350188"/>
                    <a:gd name="connsiteX1" fmla="*/ 629947 w 631710"/>
                    <a:gd name="connsiteY1" fmla="*/ 0 h 350188"/>
                    <a:gd name="connsiteX2" fmla="*/ 467728 w 631710"/>
                    <a:gd name="connsiteY2" fmla="*/ 347661 h 350188"/>
                    <a:gd name="connsiteX3" fmla="*/ 48801 w 631710"/>
                    <a:gd name="connsiteY3" fmla="*/ 350188 h 350188"/>
                    <a:gd name="connsiteX4" fmla="*/ 48801 w 631710"/>
                    <a:gd name="connsiteY4" fmla="*/ 0 h 350188"/>
                    <a:gd name="connsiteX0" fmla="*/ 57163 w 640072"/>
                    <a:gd name="connsiteY0" fmla="*/ 0 h 350188"/>
                    <a:gd name="connsiteX1" fmla="*/ 638309 w 640072"/>
                    <a:gd name="connsiteY1" fmla="*/ 0 h 350188"/>
                    <a:gd name="connsiteX2" fmla="*/ 476090 w 640072"/>
                    <a:gd name="connsiteY2" fmla="*/ 347661 h 350188"/>
                    <a:gd name="connsiteX3" fmla="*/ 57163 w 640072"/>
                    <a:gd name="connsiteY3" fmla="*/ 350188 h 350188"/>
                    <a:gd name="connsiteX4" fmla="*/ 57163 w 640072"/>
                    <a:gd name="connsiteY4" fmla="*/ 0 h 350188"/>
                    <a:gd name="connsiteX0" fmla="*/ 32523 w 615432"/>
                    <a:gd name="connsiteY0" fmla="*/ 0 h 350188"/>
                    <a:gd name="connsiteX1" fmla="*/ 613669 w 615432"/>
                    <a:gd name="connsiteY1" fmla="*/ 0 h 350188"/>
                    <a:gd name="connsiteX2" fmla="*/ 451450 w 615432"/>
                    <a:gd name="connsiteY2" fmla="*/ 347661 h 350188"/>
                    <a:gd name="connsiteX3" fmla="*/ 101581 w 615432"/>
                    <a:gd name="connsiteY3" fmla="*/ 350188 h 350188"/>
                    <a:gd name="connsiteX4" fmla="*/ 32523 w 615432"/>
                    <a:gd name="connsiteY4" fmla="*/ 0 h 350188"/>
                    <a:gd name="connsiteX0" fmla="*/ 49316 w 579837"/>
                    <a:gd name="connsiteY0" fmla="*/ 7144 h 350188"/>
                    <a:gd name="connsiteX1" fmla="*/ 578074 w 579837"/>
                    <a:gd name="connsiteY1" fmla="*/ 0 h 350188"/>
                    <a:gd name="connsiteX2" fmla="*/ 415855 w 579837"/>
                    <a:gd name="connsiteY2" fmla="*/ 347661 h 350188"/>
                    <a:gd name="connsiteX3" fmla="*/ 65986 w 579837"/>
                    <a:gd name="connsiteY3" fmla="*/ 350188 h 350188"/>
                    <a:gd name="connsiteX4" fmla="*/ 49316 w 579837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72927 w 603448"/>
                    <a:gd name="connsiteY0" fmla="*/ 7144 h 350188"/>
                    <a:gd name="connsiteX1" fmla="*/ 601685 w 603448"/>
                    <a:gd name="connsiteY1" fmla="*/ 0 h 350188"/>
                    <a:gd name="connsiteX2" fmla="*/ 439466 w 603448"/>
                    <a:gd name="connsiteY2" fmla="*/ 347661 h 350188"/>
                    <a:gd name="connsiteX3" fmla="*/ 89597 w 603448"/>
                    <a:gd name="connsiteY3" fmla="*/ 350188 h 350188"/>
                    <a:gd name="connsiteX4" fmla="*/ 72927 w 603448"/>
                    <a:gd name="connsiteY4" fmla="*/ 7144 h 350188"/>
                    <a:gd name="connsiteX0" fmla="*/ 67695 w 598216"/>
                    <a:gd name="connsiteY0" fmla="*/ 7144 h 350188"/>
                    <a:gd name="connsiteX1" fmla="*/ 596453 w 598216"/>
                    <a:gd name="connsiteY1" fmla="*/ 0 h 350188"/>
                    <a:gd name="connsiteX2" fmla="*/ 434234 w 598216"/>
                    <a:gd name="connsiteY2" fmla="*/ 347661 h 350188"/>
                    <a:gd name="connsiteX3" fmla="*/ 84365 w 598216"/>
                    <a:gd name="connsiteY3" fmla="*/ 350188 h 350188"/>
                    <a:gd name="connsiteX4" fmla="*/ 67695 w 598216"/>
                    <a:gd name="connsiteY4" fmla="*/ 7144 h 350188"/>
                    <a:gd name="connsiteX0" fmla="*/ 63998 w 594519"/>
                    <a:gd name="connsiteY0" fmla="*/ 7144 h 347806"/>
                    <a:gd name="connsiteX1" fmla="*/ 592756 w 594519"/>
                    <a:gd name="connsiteY1" fmla="*/ 0 h 347806"/>
                    <a:gd name="connsiteX2" fmla="*/ 430537 w 594519"/>
                    <a:gd name="connsiteY2" fmla="*/ 347661 h 347806"/>
                    <a:gd name="connsiteX3" fmla="*/ 87812 w 594519"/>
                    <a:gd name="connsiteY3" fmla="*/ 347806 h 347806"/>
                    <a:gd name="connsiteX4" fmla="*/ 63998 w 594519"/>
                    <a:gd name="connsiteY4" fmla="*/ 7144 h 347806"/>
                    <a:gd name="connsiteX0" fmla="*/ 56994 w 587515"/>
                    <a:gd name="connsiteY0" fmla="*/ 7144 h 347806"/>
                    <a:gd name="connsiteX1" fmla="*/ 585752 w 587515"/>
                    <a:gd name="connsiteY1" fmla="*/ 0 h 347806"/>
                    <a:gd name="connsiteX2" fmla="*/ 423533 w 587515"/>
                    <a:gd name="connsiteY2" fmla="*/ 347661 h 347806"/>
                    <a:gd name="connsiteX3" fmla="*/ 80808 w 587515"/>
                    <a:gd name="connsiteY3" fmla="*/ 347806 h 347806"/>
                    <a:gd name="connsiteX4" fmla="*/ 56994 w 587515"/>
                    <a:gd name="connsiteY4" fmla="*/ 7144 h 347806"/>
                    <a:gd name="connsiteX0" fmla="*/ 50758 w 581279"/>
                    <a:gd name="connsiteY0" fmla="*/ 7144 h 347807"/>
                    <a:gd name="connsiteX1" fmla="*/ 579516 w 581279"/>
                    <a:gd name="connsiteY1" fmla="*/ 0 h 347807"/>
                    <a:gd name="connsiteX2" fmla="*/ 417297 w 581279"/>
                    <a:gd name="connsiteY2" fmla="*/ 347661 h 347807"/>
                    <a:gd name="connsiteX3" fmla="*/ 88860 w 581279"/>
                    <a:gd name="connsiteY3" fmla="*/ 347807 h 347807"/>
                    <a:gd name="connsiteX4" fmla="*/ 50758 w 581279"/>
                    <a:gd name="connsiteY4" fmla="*/ 7144 h 347807"/>
                    <a:gd name="connsiteX0" fmla="*/ 56343 w 586864"/>
                    <a:gd name="connsiteY0" fmla="*/ 7144 h 347807"/>
                    <a:gd name="connsiteX1" fmla="*/ 585101 w 586864"/>
                    <a:gd name="connsiteY1" fmla="*/ 0 h 347807"/>
                    <a:gd name="connsiteX2" fmla="*/ 422882 w 586864"/>
                    <a:gd name="connsiteY2" fmla="*/ 347661 h 347807"/>
                    <a:gd name="connsiteX3" fmla="*/ 94445 w 586864"/>
                    <a:gd name="connsiteY3" fmla="*/ 347807 h 347807"/>
                    <a:gd name="connsiteX4" fmla="*/ 56343 w 586864"/>
                    <a:gd name="connsiteY4" fmla="*/ 7144 h 347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864" h="347807">
                      <a:moveTo>
                        <a:pt x="56343" y="7144"/>
                      </a:moveTo>
                      <a:lnTo>
                        <a:pt x="585101" y="0"/>
                      </a:lnTo>
                      <a:cubicBezTo>
                        <a:pt x="581034" y="111125"/>
                        <a:pt x="626980" y="303210"/>
                        <a:pt x="422882" y="347661"/>
                      </a:cubicBezTo>
                      <a:lnTo>
                        <a:pt x="94445" y="347807"/>
                      </a:lnTo>
                      <a:cubicBezTo>
                        <a:pt x="-29378" y="345378"/>
                        <a:pt x="-19857" y="59580"/>
                        <a:pt x="56343" y="7144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09" name="Rectangle 3"/>
                <p:cNvSpPr/>
                <p:nvPr/>
              </p:nvSpPr>
              <p:spPr>
                <a:xfrm>
                  <a:off x="2122667" y="-83341"/>
                  <a:ext cx="586861" cy="347805"/>
                </a:xfrm>
                <a:custGeom>
                  <a:avLst/>
                  <a:gdLst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581146 w 581146"/>
                    <a:gd name="connsiteY2" fmla="*/ 350188 h 350188"/>
                    <a:gd name="connsiteX3" fmla="*/ 418927 w 581146"/>
                    <a:gd name="connsiteY3" fmla="*/ 347661 h 350188"/>
                    <a:gd name="connsiteX4" fmla="*/ 0 w 581146"/>
                    <a:gd name="connsiteY4" fmla="*/ 350188 h 350188"/>
                    <a:gd name="connsiteX5" fmla="*/ 0 w 581146"/>
                    <a:gd name="connsiteY5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146"/>
                    <a:gd name="connsiteY0" fmla="*/ 0 h 350188"/>
                    <a:gd name="connsiteX1" fmla="*/ 581146 w 581146"/>
                    <a:gd name="connsiteY1" fmla="*/ 0 h 350188"/>
                    <a:gd name="connsiteX2" fmla="*/ 418927 w 581146"/>
                    <a:gd name="connsiteY2" fmla="*/ 347661 h 350188"/>
                    <a:gd name="connsiteX3" fmla="*/ 0 w 581146"/>
                    <a:gd name="connsiteY3" fmla="*/ 350188 h 350188"/>
                    <a:gd name="connsiteX4" fmla="*/ 0 w 581146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3338"/>
                    <a:gd name="connsiteY0" fmla="*/ 0 h 350188"/>
                    <a:gd name="connsiteX1" fmla="*/ 581146 w 583338"/>
                    <a:gd name="connsiteY1" fmla="*/ 0 h 350188"/>
                    <a:gd name="connsiteX2" fmla="*/ 418927 w 583338"/>
                    <a:gd name="connsiteY2" fmla="*/ 347661 h 350188"/>
                    <a:gd name="connsiteX3" fmla="*/ 0 w 583338"/>
                    <a:gd name="connsiteY3" fmla="*/ 350188 h 350188"/>
                    <a:gd name="connsiteX4" fmla="*/ 0 w 583338"/>
                    <a:gd name="connsiteY4" fmla="*/ 0 h 350188"/>
                    <a:gd name="connsiteX0" fmla="*/ 0 w 581779"/>
                    <a:gd name="connsiteY0" fmla="*/ 0 h 350188"/>
                    <a:gd name="connsiteX1" fmla="*/ 581146 w 581779"/>
                    <a:gd name="connsiteY1" fmla="*/ 0 h 350188"/>
                    <a:gd name="connsiteX2" fmla="*/ 418927 w 581779"/>
                    <a:gd name="connsiteY2" fmla="*/ 347661 h 350188"/>
                    <a:gd name="connsiteX3" fmla="*/ 0 w 581779"/>
                    <a:gd name="connsiteY3" fmla="*/ 350188 h 350188"/>
                    <a:gd name="connsiteX4" fmla="*/ 0 w 581779"/>
                    <a:gd name="connsiteY4" fmla="*/ 0 h 350188"/>
                    <a:gd name="connsiteX0" fmla="*/ 0 w 582909"/>
                    <a:gd name="connsiteY0" fmla="*/ 0 h 350188"/>
                    <a:gd name="connsiteX1" fmla="*/ 581146 w 582909"/>
                    <a:gd name="connsiteY1" fmla="*/ 0 h 350188"/>
                    <a:gd name="connsiteX2" fmla="*/ 418927 w 582909"/>
                    <a:gd name="connsiteY2" fmla="*/ 347661 h 350188"/>
                    <a:gd name="connsiteX3" fmla="*/ 0 w 582909"/>
                    <a:gd name="connsiteY3" fmla="*/ 350188 h 350188"/>
                    <a:gd name="connsiteX4" fmla="*/ 0 w 582909"/>
                    <a:gd name="connsiteY4" fmla="*/ 0 h 350188"/>
                    <a:gd name="connsiteX0" fmla="*/ 10583 w 593492"/>
                    <a:gd name="connsiteY0" fmla="*/ 0 h 350188"/>
                    <a:gd name="connsiteX1" fmla="*/ 591729 w 593492"/>
                    <a:gd name="connsiteY1" fmla="*/ 0 h 350188"/>
                    <a:gd name="connsiteX2" fmla="*/ 429510 w 593492"/>
                    <a:gd name="connsiteY2" fmla="*/ 347661 h 350188"/>
                    <a:gd name="connsiteX3" fmla="*/ 10583 w 593492"/>
                    <a:gd name="connsiteY3" fmla="*/ 350188 h 350188"/>
                    <a:gd name="connsiteX4" fmla="*/ 10583 w 593492"/>
                    <a:gd name="connsiteY4" fmla="*/ 0 h 350188"/>
                    <a:gd name="connsiteX0" fmla="*/ 19685 w 602594"/>
                    <a:gd name="connsiteY0" fmla="*/ 0 h 350188"/>
                    <a:gd name="connsiteX1" fmla="*/ 600831 w 602594"/>
                    <a:gd name="connsiteY1" fmla="*/ 0 h 350188"/>
                    <a:gd name="connsiteX2" fmla="*/ 438612 w 602594"/>
                    <a:gd name="connsiteY2" fmla="*/ 347661 h 350188"/>
                    <a:gd name="connsiteX3" fmla="*/ 19685 w 602594"/>
                    <a:gd name="connsiteY3" fmla="*/ 350188 h 350188"/>
                    <a:gd name="connsiteX4" fmla="*/ 19685 w 602594"/>
                    <a:gd name="connsiteY4" fmla="*/ 0 h 350188"/>
                    <a:gd name="connsiteX0" fmla="*/ 28026 w 610935"/>
                    <a:gd name="connsiteY0" fmla="*/ 0 h 350188"/>
                    <a:gd name="connsiteX1" fmla="*/ 609172 w 610935"/>
                    <a:gd name="connsiteY1" fmla="*/ 0 h 350188"/>
                    <a:gd name="connsiteX2" fmla="*/ 446953 w 610935"/>
                    <a:gd name="connsiteY2" fmla="*/ 347661 h 350188"/>
                    <a:gd name="connsiteX3" fmla="*/ 28026 w 610935"/>
                    <a:gd name="connsiteY3" fmla="*/ 350188 h 350188"/>
                    <a:gd name="connsiteX4" fmla="*/ 28026 w 610935"/>
                    <a:gd name="connsiteY4" fmla="*/ 0 h 350188"/>
                    <a:gd name="connsiteX0" fmla="*/ 35741 w 618650"/>
                    <a:gd name="connsiteY0" fmla="*/ 0 h 350188"/>
                    <a:gd name="connsiteX1" fmla="*/ 616887 w 618650"/>
                    <a:gd name="connsiteY1" fmla="*/ 0 h 350188"/>
                    <a:gd name="connsiteX2" fmla="*/ 454668 w 618650"/>
                    <a:gd name="connsiteY2" fmla="*/ 347661 h 350188"/>
                    <a:gd name="connsiteX3" fmla="*/ 35741 w 618650"/>
                    <a:gd name="connsiteY3" fmla="*/ 350188 h 350188"/>
                    <a:gd name="connsiteX4" fmla="*/ 35741 w 618650"/>
                    <a:gd name="connsiteY4" fmla="*/ 0 h 350188"/>
                    <a:gd name="connsiteX0" fmla="*/ 48801 w 631710"/>
                    <a:gd name="connsiteY0" fmla="*/ 0 h 350188"/>
                    <a:gd name="connsiteX1" fmla="*/ 629947 w 631710"/>
                    <a:gd name="connsiteY1" fmla="*/ 0 h 350188"/>
                    <a:gd name="connsiteX2" fmla="*/ 467728 w 631710"/>
                    <a:gd name="connsiteY2" fmla="*/ 347661 h 350188"/>
                    <a:gd name="connsiteX3" fmla="*/ 48801 w 631710"/>
                    <a:gd name="connsiteY3" fmla="*/ 350188 h 350188"/>
                    <a:gd name="connsiteX4" fmla="*/ 48801 w 631710"/>
                    <a:gd name="connsiteY4" fmla="*/ 0 h 350188"/>
                    <a:gd name="connsiteX0" fmla="*/ 57163 w 640072"/>
                    <a:gd name="connsiteY0" fmla="*/ 0 h 350188"/>
                    <a:gd name="connsiteX1" fmla="*/ 638309 w 640072"/>
                    <a:gd name="connsiteY1" fmla="*/ 0 h 350188"/>
                    <a:gd name="connsiteX2" fmla="*/ 476090 w 640072"/>
                    <a:gd name="connsiteY2" fmla="*/ 347661 h 350188"/>
                    <a:gd name="connsiteX3" fmla="*/ 57163 w 640072"/>
                    <a:gd name="connsiteY3" fmla="*/ 350188 h 350188"/>
                    <a:gd name="connsiteX4" fmla="*/ 57163 w 640072"/>
                    <a:gd name="connsiteY4" fmla="*/ 0 h 350188"/>
                    <a:gd name="connsiteX0" fmla="*/ 32523 w 615432"/>
                    <a:gd name="connsiteY0" fmla="*/ 0 h 350188"/>
                    <a:gd name="connsiteX1" fmla="*/ 613669 w 615432"/>
                    <a:gd name="connsiteY1" fmla="*/ 0 h 350188"/>
                    <a:gd name="connsiteX2" fmla="*/ 451450 w 615432"/>
                    <a:gd name="connsiteY2" fmla="*/ 347661 h 350188"/>
                    <a:gd name="connsiteX3" fmla="*/ 101581 w 615432"/>
                    <a:gd name="connsiteY3" fmla="*/ 350188 h 350188"/>
                    <a:gd name="connsiteX4" fmla="*/ 32523 w 615432"/>
                    <a:gd name="connsiteY4" fmla="*/ 0 h 350188"/>
                    <a:gd name="connsiteX0" fmla="*/ 49316 w 579837"/>
                    <a:gd name="connsiteY0" fmla="*/ 7144 h 350188"/>
                    <a:gd name="connsiteX1" fmla="*/ 578074 w 579837"/>
                    <a:gd name="connsiteY1" fmla="*/ 0 h 350188"/>
                    <a:gd name="connsiteX2" fmla="*/ 415855 w 579837"/>
                    <a:gd name="connsiteY2" fmla="*/ 347661 h 350188"/>
                    <a:gd name="connsiteX3" fmla="*/ 65986 w 579837"/>
                    <a:gd name="connsiteY3" fmla="*/ 350188 h 350188"/>
                    <a:gd name="connsiteX4" fmla="*/ 49316 w 579837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66842 w 597363"/>
                    <a:gd name="connsiteY0" fmla="*/ 7144 h 350188"/>
                    <a:gd name="connsiteX1" fmla="*/ 595600 w 597363"/>
                    <a:gd name="connsiteY1" fmla="*/ 0 h 350188"/>
                    <a:gd name="connsiteX2" fmla="*/ 433381 w 597363"/>
                    <a:gd name="connsiteY2" fmla="*/ 347661 h 350188"/>
                    <a:gd name="connsiteX3" fmla="*/ 83512 w 597363"/>
                    <a:gd name="connsiteY3" fmla="*/ 350188 h 350188"/>
                    <a:gd name="connsiteX4" fmla="*/ 66842 w 597363"/>
                    <a:gd name="connsiteY4" fmla="*/ 7144 h 350188"/>
                    <a:gd name="connsiteX0" fmla="*/ 72927 w 603448"/>
                    <a:gd name="connsiteY0" fmla="*/ 7144 h 350188"/>
                    <a:gd name="connsiteX1" fmla="*/ 601685 w 603448"/>
                    <a:gd name="connsiteY1" fmla="*/ 0 h 350188"/>
                    <a:gd name="connsiteX2" fmla="*/ 439466 w 603448"/>
                    <a:gd name="connsiteY2" fmla="*/ 347661 h 350188"/>
                    <a:gd name="connsiteX3" fmla="*/ 89597 w 603448"/>
                    <a:gd name="connsiteY3" fmla="*/ 350188 h 350188"/>
                    <a:gd name="connsiteX4" fmla="*/ 72927 w 603448"/>
                    <a:gd name="connsiteY4" fmla="*/ 7144 h 350188"/>
                    <a:gd name="connsiteX0" fmla="*/ 67695 w 598216"/>
                    <a:gd name="connsiteY0" fmla="*/ 7144 h 350188"/>
                    <a:gd name="connsiteX1" fmla="*/ 596453 w 598216"/>
                    <a:gd name="connsiteY1" fmla="*/ 0 h 350188"/>
                    <a:gd name="connsiteX2" fmla="*/ 434234 w 598216"/>
                    <a:gd name="connsiteY2" fmla="*/ 347661 h 350188"/>
                    <a:gd name="connsiteX3" fmla="*/ 84365 w 598216"/>
                    <a:gd name="connsiteY3" fmla="*/ 350188 h 350188"/>
                    <a:gd name="connsiteX4" fmla="*/ 67695 w 598216"/>
                    <a:gd name="connsiteY4" fmla="*/ 7144 h 350188"/>
                    <a:gd name="connsiteX0" fmla="*/ 63998 w 594519"/>
                    <a:gd name="connsiteY0" fmla="*/ 7144 h 347806"/>
                    <a:gd name="connsiteX1" fmla="*/ 592756 w 594519"/>
                    <a:gd name="connsiteY1" fmla="*/ 0 h 347806"/>
                    <a:gd name="connsiteX2" fmla="*/ 430537 w 594519"/>
                    <a:gd name="connsiteY2" fmla="*/ 347661 h 347806"/>
                    <a:gd name="connsiteX3" fmla="*/ 87812 w 594519"/>
                    <a:gd name="connsiteY3" fmla="*/ 347806 h 347806"/>
                    <a:gd name="connsiteX4" fmla="*/ 63998 w 594519"/>
                    <a:gd name="connsiteY4" fmla="*/ 7144 h 347806"/>
                    <a:gd name="connsiteX0" fmla="*/ 56994 w 587515"/>
                    <a:gd name="connsiteY0" fmla="*/ 7144 h 347806"/>
                    <a:gd name="connsiteX1" fmla="*/ 585752 w 587515"/>
                    <a:gd name="connsiteY1" fmla="*/ 0 h 347806"/>
                    <a:gd name="connsiteX2" fmla="*/ 423533 w 587515"/>
                    <a:gd name="connsiteY2" fmla="*/ 347661 h 347806"/>
                    <a:gd name="connsiteX3" fmla="*/ 80808 w 587515"/>
                    <a:gd name="connsiteY3" fmla="*/ 347806 h 347806"/>
                    <a:gd name="connsiteX4" fmla="*/ 56994 w 587515"/>
                    <a:gd name="connsiteY4" fmla="*/ 7144 h 347806"/>
                    <a:gd name="connsiteX0" fmla="*/ 50758 w 581279"/>
                    <a:gd name="connsiteY0" fmla="*/ 7144 h 347807"/>
                    <a:gd name="connsiteX1" fmla="*/ 579516 w 581279"/>
                    <a:gd name="connsiteY1" fmla="*/ 0 h 347807"/>
                    <a:gd name="connsiteX2" fmla="*/ 417297 w 581279"/>
                    <a:gd name="connsiteY2" fmla="*/ 347661 h 347807"/>
                    <a:gd name="connsiteX3" fmla="*/ 88860 w 581279"/>
                    <a:gd name="connsiteY3" fmla="*/ 347807 h 347807"/>
                    <a:gd name="connsiteX4" fmla="*/ 50758 w 581279"/>
                    <a:gd name="connsiteY4" fmla="*/ 7144 h 347807"/>
                    <a:gd name="connsiteX0" fmla="*/ 56343 w 586864"/>
                    <a:gd name="connsiteY0" fmla="*/ 7144 h 347807"/>
                    <a:gd name="connsiteX1" fmla="*/ 585101 w 586864"/>
                    <a:gd name="connsiteY1" fmla="*/ 0 h 347807"/>
                    <a:gd name="connsiteX2" fmla="*/ 422882 w 586864"/>
                    <a:gd name="connsiteY2" fmla="*/ 347661 h 347807"/>
                    <a:gd name="connsiteX3" fmla="*/ 94445 w 586864"/>
                    <a:gd name="connsiteY3" fmla="*/ 347807 h 347807"/>
                    <a:gd name="connsiteX4" fmla="*/ 56343 w 586864"/>
                    <a:gd name="connsiteY4" fmla="*/ 7144 h 347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6864" h="347807">
                      <a:moveTo>
                        <a:pt x="56343" y="7144"/>
                      </a:moveTo>
                      <a:lnTo>
                        <a:pt x="585101" y="0"/>
                      </a:lnTo>
                      <a:cubicBezTo>
                        <a:pt x="581034" y="111125"/>
                        <a:pt x="626980" y="303210"/>
                        <a:pt x="422882" y="347661"/>
                      </a:cubicBezTo>
                      <a:lnTo>
                        <a:pt x="94445" y="347807"/>
                      </a:lnTo>
                      <a:cubicBezTo>
                        <a:pt x="-29378" y="345378"/>
                        <a:pt x="-19857" y="59580"/>
                        <a:pt x="56343" y="7144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>
                  <a:off x="2126629" y="-1296424"/>
                  <a:ext cx="2344163" cy="197932"/>
                </a:xfrm>
                <a:prstGeom prst="rect">
                  <a:avLst/>
                </a:pr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1" name="Rectangle 3"/>
                <p:cNvSpPr/>
                <p:nvPr/>
              </p:nvSpPr>
              <p:spPr>
                <a:xfrm>
                  <a:off x="2597602" y="-3320183"/>
                  <a:ext cx="1391642" cy="34778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91642" h="3477816">
                      <a:moveTo>
                        <a:pt x="598523" y="0"/>
                      </a:moveTo>
                      <a:lnTo>
                        <a:pt x="690535" y="111"/>
                      </a:lnTo>
                      <a:lnTo>
                        <a:pt x="690535" y="110"/>
                      </a:lnTo>
                      <a:lnTo>
                        <a:pt x="695821" y="117"/>
                      </a:lnTo>
                      <a:lnTo>
                        <a:pt x="701107" y="110"/>
                      </a:lnTo>
                      <a:lnTo>
                        <a:pt x="701107" y="111"/>
                      </a:lnTo>
                      <a:lnTo>
                        <a:pt x="793119" y="0"/>
                      </a:lnTo>
                      <a:cubicBezTo>
                        <a:pt x="1065418" y="20997"/>
                        <a:pt x="1513899" y="195909"/>
                        <a:pt x="1360454" y="554354"/>
                      </a:cubicBezTo>
                      <a:cubicBezTo>
                        <a:pt x="1175021" y="884251"/>
                        <a:pt x="1034405" y="902011"/>
                        <a:pt x="1046314" y="1326318"/>
                      </a:cubicBezTo>
                      <a:lnTo>
                        <a:pt x="1216097" y="3040731"/>
                      </a:lnTo>
                      <a:cubicBezTo>
                        <a:pt x="1236434" y="3166050"/>
                        <a:pt x="1249881" y="3231555"/>
                        <a:pt x="1322249" y="3308000"/>
                      </a:cubicBezTo>
                      <a:cubicBezTo>
                        <a:pt x="1326209" y="3341985"/>
                        <a:pt x="1313650" y="3428869"/>
                        <a:pt x="1322148" y="3477816"/>
                      </a:cubicBezTo>
                      <a:cubicBezTo>
                        <a:pt x="1196762" y="3422700"/>
                        <a:pt x="1114667" y="3289127"/>
                        <a:pt x="1085197" y="3098768"/>
                      </a:cubicBezTo>
                      <a:lnTo>
                        <a:pt x="913352" y="1643021"/>
                      </a:lnTo>
                      <a:cubicBezTo>
                        <a:pt x="830166" y="1085178"/>
                        <a:pt x="906522" y="897444"/>
                        <a:pt x="1059118" y="682255"/>
                      </a:cubicBezTo>
                      <a:cubicBezTo>
                        <a:pt x="1418608" y="269008"/>
                        <a:pt x="879724" y="159045"/>
                        <a:pt x="703832" y="164168"/>
                      </a:cubicBezTo>
                      <a:cubicBezTo>
                        <a:pt x="703833" y="164303"/>
                        <a:pt x="703837" y="164436"/>
                        <a:pt x="703840" y="164570"/>
                      </a:cubicBezTo>
                      <a:lnTo>
                        <a:pt x="701107" y="164500"/>
                      </a:lnTo>
                      <a:lnTo>
                        <a:pt x="701107" y="164511"/>
                      </a:lnTo>
                      <a:lnTo>
                        <a:pt x="695821" y="164375"/>
                      </a:lnTo>
                      <a:lnTo>
                        <a:pt x="690535" y="164511"/>
                      </a:lnTo>
                      <a:lnTo>
                        <a:pt x="690535" y="164500"/>
                      </a:lnTo>
                      <a:lnTo>
                        <a:pt x="687802" y="164570"/>
                      </a:lnTo>
                      <a:cubicBezTo>
                        <a:pt x="687805" y="164436"/>
                        <a:pt x="687809" y="164303"/>
                        <a:pt x="687810" y="164168"/>
                      </a:cubicBezTo>
                      <a:cubicBezTo>
                        <a:pt x="511918" y="159045"/>
                        <a:pt x="-26966" y="269008"/>
                        <a:pt x="332524" y="682255"/>
                      </a:cubicBezTo>
                      <a:cubicBezTo>
                        <a:pt x="485120" y="897444"/>
                        <a:pt x="561476" y="1085178"/>
                        <a:pt x="478290" y="1643021"/>
                      </a:cubicBezTo>
                      <a:lnTo>
                        <a:pt x="306445" y="3098768"/>
                      </a:lnTo>
                      <a:cubicBezTo>
                        <a:pt x="276975" y="3289127"/>
                        <a:pt x="194880" y="3422700"/>
                        <a:pt x="69494" y="3477816"/>
                      </a:cubicBezTo>
                      <a:cubicBezTo>
                        <a:pt x="77992" y="3428869"/>
                        <a:pt x="65433" y="3341985"/>
                        <a:pt x="69393" y="3308000"/>
                      </a:cubicBezTo>
                      <a:cubicBezTo>
                        <a:pt x="141761" y="3231555"/>
                        <a:pt x="155208" y="3166050"/>
                        <a:pt x="175545" y="3040731"/>
                      </a:cubicBezTo>
                      <a:lnTo>
                        <a:pt x="345328" y="1326318"/>
                      </a:lnTo>
                      <a:cubicBezTo>
                        <a:pt x="357237" y="902011"/>
                        <a:pt x="216621" y="884251"/>
                        <a:pt x="31188" y="554354"/>
                      </a:cubicBezTo>
                      <a:cubicBezTo>
                        <a:pt x="-122257" y="195909"/>
                        <a:pt x="326224" y="20997"/>
                        <a:pt x="5985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 cap="flat" cmpd="sng" algn="ctr">
                  <a:noFill/>
                  <a:prstDash val="solid"/>
                </a:ln>
                <a:effectLst>
                  <a:innerShdw blurRad="63500">
                    <a:prstClr val="black"/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2" name="Trapezoid 15"/>
                <p:cNvSpPr/>
                <p:nvPr/>
              </p:nvSpPr>
              <p:spPr>
                <a:xfrm>
                  <a:off x="2973887" y="104779"/>
                  <a:ext cx="654409" cy="288366"/>
                </a:xfrm>
                <a:custGeom>
                  <a:avLst/>
                  <a:gdLst>
                    <a:gd name="connsiteX0" fmla="*/ 0 w 663933"/>
                    <a:gd name="connsiteY0" fmla="*/ 235998 h 235998"/>
                    <a:gd name="connsiteX1" fmla="*/ 142342 w 663933"/>
                    <a:gd name="connsiteY1" fmla="*/ 0 h 235998"/>
                    <a:gd name="connsiteX2" fmla="*/ 521591 w 663933"/>
                    <a:gd name="connsiteY2" fmla="*/ 0 h 235998"/>
                    <a:gd name="connsiteX3" fmla="*/ 663933 w 663933"/>
                    <a:gd name="connsiteY3" fmla="*/ 235998 h 235998"/>
                    <a:gd name="connsiteX4" fmla="*/ 0 w 663933"/>
                    <a:gd name="connsiteY4" fmla="*/ 235998 h 235998"/>
                    <a:gd name="connsiteX0" fmla="*/ 0 w 649646"/>
                    <a:gd name="connsiteY0" fmla="*/ 212186 h 235998"/>
                    <a:gd name="connsiteX1" fmla="*/ 128055 w 649646"/>
                    <a:gd name="connsiteY1" fmla="*/ 0 h 235998"/>
                    <a:gd name="connsiteX2" fmla="*/ 507304 w 649646"/>
                    <a:gd name="connsiteY2" fmla="*/ 0 h 235998"/>
                    <a:gd name="connsiteX3" fmla="*/ 649646 w 649646"/>
                    <a:gd name="connsiteY3" fmla="*/ 235998 h 235998"/>
                    <a:gd name="connsiteX4" fmla="*/ 0 w 649646"/>
                    <a:gd name="connsiteY4" fmla="*/ 212186 h 235998"/>
                    <a:gd name="connsiteX0" fmla="*/ 0 w 647265"/>
                    <a:gd name="connsiteY0" fmla="*/ 212186 h 221710"/>
                    <a:gd name="connsiteX1" fmla="*/ 128055 w 647265"/>
                    <a:gd name="connsiteY1" fmla="*/ 0 h 221710"/>
                    <a:gd name="connsiteX2" fmla="*/ 507304 w 647265"/>
                    <a:gd name="connsiteY2" fmla="*/ 0 h 221710"/>
                    <a:gd name="connsiteX3" fmla="*/ 647265 w 647265"/>
                    <a:gd name="connsiteY3" fmla="*/ 221710 h 221710"/>
                    <a:gd name="connsiteX4" fmla="*/ 0 w 647265"/>
                    <a:gd name="connsiteY4" fmla="*/ 212186 h 221710"/>
                    <a:gd name="connsiteX0" fmla="*/ 0 w 647265"/>
                    <a:gd name="connsiteY0" fmla="*/ 212186 h 270457"/>
                    <a:gd name="connsiteX1" fmla="*/ 128055 w 647265"/>
                    <a:gd name="connsiteY1" fmla="*/ 0 h 270457"/>
                    <a:gd name="connsiteX2" fmla="*/ 507304 w 647265"/>
                    <a:gd name="connsiteY2" fmla="*/ 0 h 270457"/>
                    <a:gd name="connsiteX3" fmla="*/ 647265 w 647265"/>
                    <a:gd name="connsiteY3" fmla="*/ 221710 h 270457"/>
                    <a:gd name="connsiteX4" fmla="*/ 0 w 647265"/>
                    <a:gd name="connsiteY4" fmla="*/ 212186 h 270457"/>
                    <a:gd name="connsiteX0" fmla="*/ 0 w 647265"/>
                    <a:gd name="connsiteY0" fmla="*/ 212186 h 288366"/>
                    <a:gd name="connsiteX1" fmla="*/ 128055 w 647265"/>
                    <a:gd name="connsiteY1" fmla="*/ 0 h 288366"/>
                    <a:gd name="connsiteX2" fmla="*/ 507304 w 647265"/>
                    <a:gd name="connsiteY2" fmla="*/ 0 h 288366"/>
                    <a:gd name="connsiteX3" fmla="*/ 647265 w 647265"/>
                    <a:gd name="connsiteY3" fmla="*/ 221710 h 288366"/>
                    <a:gd name="connsiteX4" fmla="*/ 0 w 647265"/>
                    <a:gd name="connsiteY4" fmla="*/ 212186 h 288366"/>
                    <a:gd name="connsiteX0" fmla="*/ 0 w 654409"/>
                    <a:gd name="connsiteY0" fmla="*/ 212186 h 288366"/>
                    <a:gd name="connsiteX1" fmla="*/ 135199 w 654409"/>
                    <a:gd name="connsiteY1" fmla="*/ 0 h 288366"/>
                    <a:gd name="connsiteX2" fmla="*/ 514448 w 654409"/>
                    <a:gd name="connsiteY2" fmla="*/ 0 h 288366"/>
                    <a:gd name="connsiteX3" fmla="*/ 654409 w 654409"/>
                    <a:gd name="connsiteY3" fmla="*/ 221710 h 288366"/>
                    <a:gd name="connsiteX4" fmla="*/ 0 w 654409"/>
                    <a:gd name="connsiteY4" fmla="*/ 212186 h 288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4409" h="288366">
                      <a:moveTo>
                        <a:pt x="0" y="212186"/>
                      </a:moveTo>
                      <a:lnTo>
                        <a:pt x="135199" y="0"/>
                      </a:lnTo>
                      <a:lnTo>
                        <a:pt x="514448" y="0"/>
                      </a:lnTo>
                      <a:lnTo>
                        <a:pt x="654409" y="221710"/>
                      </a:lnTo>
                      <a:cubicBezTo>
                        <a:pt x="441035" y="335217"/>
                        <a:pt x="82405" y="284417"/>
                        <a:pt x="0" y="212186"/>
                      </a:cubicBezTo>
                      <a:close/>
                    </a:path>
                  </a:pathLst>
                </a:custGeom>
                <a:gradFill>
                  <a:gsLst>
                    <a:gs pos="52000">
                      <a:srgbClr val="000000">
                        <a:lumMod val="40000"/>
                        <a:lumOff val="60000"/>
                      </a:srgbClr>
                    </a:gs>
                    <a:gs pos="65000">
                      <a:srgbClr val="000000">
                        <a:lumMod val="60000"/>
                        <a:lumOff val="40000"/>
                      </a:srgbClr>
                    </a:gs>
                    <a:gs pos="0">
                      <a:srgbClr val="000000">
                        <a:lumMod val="50000"/>
                      </a:srgbClr>
                    </a:gs>
                    <a:gs pos="100000">
                      <a:srgbClr val="000000">
                        <a:lumMod val="50000"/>
                      </a:srgbClr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106" name="Rectangle 105"/>
              <p:cNvSpPr/>
              <p:nvPr/>
            </p:nvSpPr>
            <p:spPr>
              <a:xfrm>
                <a:off x="3749314" y="2179406"/>
                <a:ext cx="3962904" cy="2827085"/>
              </a:xfrm>
              <a:prstGeom prst="rect">
                <a:avLst/>
              </a:prstGeom>
              <a:blipFill dpi="0" rotWithShape="1">
                <a:blip r:embed="rId4"/>
                <a:srcRect/>
                <a:stretch>
                  <a:fillRect/>
                </a:stretch>
              </a:blipFill>
              <a:ln w="142875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>
                <a:outerShdw blurRad="76200" sx="103000" sy="103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632951" y="2069341"/>
              <a:ext cx="2737693" cy="3984814"/>
              <a:chOff x="380695" y="2069341"/>
              <a:chExt cx="2737693" cy="3984814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380695" y="2069341"/>
                <a:ext cx="2737693" cy="522785"/>
                <a:chOff x="395629" y="2069341"/>
                <a:chExt cx="2737693" cy="522785"/>
              </a:xfrm>
            </p:grpSpPr>
            <p:grpSp>
              <p:nvGrpSpPr>
                <p:cNvPr id="145" name="Group 144"/>
                <p:cNvGrpSpPr/>
                <p:nvPr/>
              </p:nvGrpSpPr>
              <p:grpSpPr>
                <a:xfrm>
                  <a:off x="395629" y="2069341"/>
                  <a:ext cx="2737693" cy="522785"/>
                  <a:chOff x="629695" y="3614535"/>
                  <a:chExt cx="1451353" cy="580855"/>
                </a:xfrm>
              </p:grpSpPr>
              <p:sp>
                <p:nvSpPr>
                  <p:cNvPr id="146" name="Rounded Rectangle 145"/>
                  <p:cNvSpPr/>
                  <p:nvPr/>
                </p:nvSpPr>
                <p:spPr>
                  <a:xfrm rot="16200000">
                    <a:off x="1064944" y="3179286"/>
                    <a:ext cx="580855" cy="1451353"/>
                  </a:xfrm>
                  <a:prstGeom prst="roundRect">
                    <a:avLst>
                      <a:gd name="adj" fmla="val 9515"/>
                    </a:avLst>
                  </a:prstGeom>
                  <a:gradFill>
                    <a:gsLst>
                      <a:gs pos="87000">
                        <a:srgbClr val="FFFFFF">
                          <a:lumMod val="65000"/>
                        </a:srgbClr>
                      </a:gs>
                      <a:gs pos="12000">
                        <a:srgbClr val="FFFFFF">
                          <a:lumMod val="65000"/>
                        </a:srgbClr>
                      </a:gs>
                      <a:gs pos="0">
                        <a:srgbClr val="000000">
                          <a:lumMod val="75000"/>
                          <a:lumOff val="25000"/>
                        </a:srgbClr>
                      </a:gs>
                      <a:gs pos="93000">
                        <a:srgbClr val="FFFFFF">
                          <a:lumMod val="95000"/>
                        </a:srgbClr>
                      </a:gs>
                      <a:gs pos="7000">
                        <a:srgbClr val="FFFFFF">
                          <a:lumMod val="9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0800000" scaled="1"/>
                  </a:gradFill>
                  <a:ln w="25400" cap="flat" cmpd="sng" algn="ctr">
                    <a:solidFill>
                      <a:srgbClr val="FFFFFF"/>
                    </a:solidFill>
                    <a:prstDash val="solid"/>
                  </a:ln>
                  <a:effectLst>
                    <a:outerShdw blurRad="76200" sx="101000" sy="101000" algn="ctr" rotWithShape="0">
                      <a:prstClr val="black">
                        <a:alpha val="2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47" name="Rounded Rectangle 146"/>
                  <p:cNvSpPr/>
                  <p:nvPr/>
                </p:nvSpPr>
                <p:spPr>
                  <a:xfrm rot="16200000">
                    <a:off x="1092408" y="3211511"/>
                    <a:ext cx="525840" cy="1394722"/>
                  </a:xfrm>
                  <a:prstGeom prst="roundRect">
                    <a:avLst>
                      <a:gd name="adj" fmla="val 9515"/>
                    </a:avLst>
                  </a:prstGeom>
                  <a:gradFill flip="none" rotWithShape="1">
                    <a:gsLst>
                      <a:gs pos="0">
                        <a:srgbClr val="FFFFFF">
                          <a:alpha val="50000"/>
                        </a:srgbClr>
                      </a:gs>
                      <a:gs pos="100000">
                        <a:srgbClr val="398142">
                          <a:alpha val="0"/>
                        </a:srgbClr>
                      </a:gs>
                    </a:gsLst>
                    <a:lin ang="1080000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70" name="TextBox 69"/>
                <p:cNvSpPr txBox="1"/>
                <p:nvPr/>
              </p:nvSpPr>
              <p:spPr>
                <a:xfrm>
                  <a:off x="450245" y="2146067"/>
                  <a:ext cx="26284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Rockwell" pitchFamily="18" charset="0"/>
                    </a:rPr>
                    <a:t>Topic of Agenda</a:t>
                  </a:r>
                </a:p>
              </p:txBody>
            </p:sp>
          </p:grpSp>
          <p:grpSp>
            <p:nvGrpSpPr>
              <p:cNvPr id="4" name="Group 3"/>
              <p:cNvGrpSpPr/>
              <p:nvPr/>
            </p:nvGrpSpPr>
            <p:grpSpPr>
              <a:xfrm>
                <a:off x="380695" y="2646346"/>
                <a:ext cx="2737693" cy="522785"/>
                <a:chOff x="395629" y="2668224"/>
                <a:chExt cx="2737693" cy="522785"/>
              </a:xfrm>
            </p:grpSpPr>
            <p:grpSp>
              <p:nvGrpSpPr>
                <p:cNvPr id="142" name="Group 141"/>
                <p:cNvGrpSpPr/>
                <p:nvPr/>
              </p:nvGrpSpPr>
              <p:grpSpPr>
                <a:xfrm>
                  <a:off x="395629" y="2668224"/>
                  <a:ext cx="2737693" cy="522785"/>
                  <a:chOff x="629695" y="3614535"/>
                  <a:chExt cx="1451353" cy="580855"/>
                </a:xfrm>
              </p:grpSpPr>
              <p:sp>
                <p:nvSpPr>
                  <p:cNvPr id="143" name="Rounded Rectangle 142"/>
                  <p:cNvSpPr/>
                  <p:nvPr/>
                </p:nvSpPr>
                <p:spPr>
                  <a:xfrm rot="16200000">
                    <a:off x="1064944" y="3179286"/>
                    <a:ext cx="580855" cy="1451353"/>
                  </a:xfrm>
                  <a:prstGeom prst="roundRect">
                    <a:avLst>
                      <a:gd name="adj" fmla="val 9515"/>
                    </a:avLst>
                  </a:prstGeom>
                  <a:gradFill>
                    <a:gsLst>
                      <a:gs pos="87000">
                        <a:srgbClr val="FFFFFF">
                          <a:lumMod val="65000"/>
                        </a:srgbClr>
                      </a:gs>
                      <a:gs pos="12000">
                        <a:srgbClr val="FFFFFF">
                          <a:lumMod val="65000"/>
                        </a:srgbClr>
                      </a:gs>
                      <a:gs pos="0">
                        <a:srgbClr val="000000">
                          <a:lumMod val="75000"/>
                          <a:lumOff val="25000"/>
                        </a:srgbClr>
                      </a:gs>
                      <a:gs pos="93000">
                        <a:srgbClr val="FFFFFF">
                          <a:lumMod val="95000"/>
                        </a:srgbClr>
                      </a:gs>
                      <a:gs pos="7000">
                        <a:srgbClr val="FFFFFF">
                          <a:lumMod val="9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0800000" scaled="1"/>
                  </a:gradFill>
                  <a:ln w="25400" cap="flat" cmpd="sng" algn="ctr">
                    <a:solidFill>
                      <a:srgbClr val="FFFFFF"/>
                    </a:solidFill>
                    <a:prstDash val="solid"/>
                  </a:ln>
                  <a:effectLst>
                    <a:outerShdw blurRad="76200" sx="101000" sy="101000" algn="ctr" rotWithShape="0">
                      <a:prstClr val="black">
                        <a:alpha val="2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44" name="Rounded Rectangle 143"/>
                  <p:cNvSpPr/>
                  <p:nvPr/>
                </p:nvSpPr>
                <p:spPr>
                  <a:xfrm rot="16200000">
                    <a:off x="1092408" y="3211511"/>
                    <a:ext cx="525840" cy="1394722"/>
                  </a:xfrm>
                  <a:prstGeom prst="roundRect">
                    <a:avLst>
                      <a:gd name="adj" fmla="val 9515"/>
                    </a:avLst>
                  </a:prstGeom>
                  <a:gradFill flip="none" rotWithShape="1">
                    <a:gsLst>
                      <a:gs pos="0">
                        <a:srgbClr val="FFFFFF">
                          <a:alpha val="50000"/>
                        </a:srgbClr>
                      </a:gs>
                      <a:gs pos="100000">
                        <a:srgbClr val="398142">
                          <a:alpha val="0"/>
                        </a:srgbClr>
                      </a:gs>
                    </a:gsLst>
                    <a:lin ang="1080000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75" name="TextBox 74"/>
                <p:cNvSpPr txBox="1"/>
                <p:nvPr/>
              </p:nvSpPr>
              <p:spPr>
                <a:xfrm>
                  <a:off x="665477" y="2775728"/>
                  <a:ext cx="19501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marR="0" lvl="0" indent="-2857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Scope</a:t>
                  </a:r>
                </a:p>
              </p:txBody>
            </p:sp>
          </p:grpSp>
          <p:grpSp>
            <p:nvGrpSpPr>
              <p:cNvPr id="5" name="Group 4"/>
              <p:cNvGrpSpPr/>
              <p:nvPr/>
            </p:nvGrpSpPr>
            <p:grpSpPr>
              <a:xfrm>
                <a:off x="380695" y="3223351"/>
                <a:ext cx="2737693" cy="522785"/>
                <a:chOff x="395629" y="3267107"/>
                <a:chExt cx="2737693" cy="522785"/>
              </a:xfrm>
            </p:grpSpPr>
            <p:grpSp>
              <p:nvGrpSpPr>
                <p:cNvPr id="83" name="Group 82"/>
                <p:cNvGrpSpPr/>
                <p:nvPr/>
              </p:nvGrpSpPr>
              <p:grpSpPr>
                <a:xfrm>
                  <a:off x="395629" y="3267107"/>
                  <a:ext cx="2737693" cy="522785"/>
                  <a:chOff x="629695" y="3614535"/>
                  <a:chExt cx="1451353" cy="580855"/>
                </a:xfrm>
              </p:grpSpPr>
              <p:sp>
                <p:nvSpPr>
                  <p:cNvPr id="88" name="Rounded Rectangle 87"/>
                  <p:cNvSpPr/>
                  <p:nvPr/>
                </p:nvSpPr>
                <p:spPr>
                  <a:xfrm rot="16200000">
                    <a:off x="1064944" y="3179286"/>
                    <a:ext cx="580855" cy="1451353"/>
                  </a:xfrm>
                  <a:prstGeom prst="roundRect">
                    <a:avLst>
                      <a:gd name="adj" fmla="val 9515"/>
                    </a:avLst>
                  </a:prstGeom>
                  <a:gradFill>
                    <a:gsLst>
                      <a:gs pos="87000">
                        <a:srgbClr val="FFFFFF">
                          <a:lumMod val="65000"/>
                        </a:srgbClr>
                      </a:gs>
                      <a:gs pos="12000">
                        <a:srgbClr val="FFFFFF">
                          <a:lumMod val="65000"/>
                        </a:srgbClr>
                      </a:gs>
                      <a:gs pos="0">
                        <a:srgbClr val="000000">
                          <a:lumMod val="75000"/>
                          <a:lumOff val="25000"/>
                        </a:srgbClr>
                      </a:gs>
                      <a:gs pos="93000">
                        <a:srgbClr val="FFFFFF">
                          <a:lumMod val="95000"/>
                        </a:srgbClr>
                      </a:gs>
                      <a:gs pos="7000">
                        <a:srgbClr val="FFFFFF">
                          <a:lumMod val="9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0800000" scaled="1"/>
                  </a:gradFill>
                  <a:ln w="25400" cap="flat" cmpd="sng" algn="ctr">
                    <a:solidFill>
                      <a:srgbClr val="FFFFFF"/>
                    </a:solidFill>
                    <a:prstDash val="solid"/>
                  </a:ln>
                  <a:effectLst>
                    <a:outerShdw blurRad="76200" sx="101000" sy="101000" algn="ctr" rotWithShape="0">
                      <a:prstClr val="black">
                        <a:alpha val="2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93" name="Rounded Rectangle 92"/>
                  <p:cNvSpPr/>
                  <p:nvPr/>
                </p:nvSpPr>
                <p:spPr>
                  <a:xfrm rot="16200000">
                    <a:off x="1092408" y="3211511"/>
                    <a:ext cx="525840" cy="1394722"/>
                  </a:xfrm>
                  <a:prstGeom prst="roundRect">
                    <a:avLst>
                      <a:gd name="adj" fmla="val 9515"/>
                    </a:avLst>
                  </a:prstGeom>
                  <a:gradFill flip="none" rotWithShape="1">
                    <a:gsLst>
                      <a:gs pos="0">
                        <a:srgbClr val="FFFFFF">
                          <a:alpha val="50000"/>
                        </a:srgbClr>
                      </a:gs>
                      <a:gs pos="100000">
                        <a:srgbClr val="398142">
                          <a:alpha val="0"/>
                        </a:srgbClr>
                      </a:gs>
                    </a:gsLst>
                    <a:lin ang="1080000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80" name="TextBox 79"/>
                <p:cNvSpPr txBox="1"/>
                <p:nvPr/>
              </p:nvSpPr>
              <p:spPr>
                <a:xfrm>
                  <a:off x="665477" y="3374611"/>
                  <a:ext cx="226079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marR="0" lvl="0" indent="-2857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Process Improvement</a:t>
                  </a:r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380695" y="3800356"/>
                <a:ext cx="2737693" cy="522785"/>
                <a:chOff x="395629" y="3865990"/>
                <a:chExt cx="2737693" cy="522785"/>
              </a:xfrm>
            </p:grpSpPr>
            <p:grpSp>
              <p:nvGrpSpPr>
                <p:cNvPr id="84" name="Group 83"/>
                <p:cNvGrpSpPr/>
                <p:nvPr/>
              </p:nvGrpSpPr>
              <p:grpSpPr>
                <a:xfrm>
                  <a:off x="395629" y="3865990"/>
                  <a:ext cx="2737693" cy="522785"/>
                  <a:chOff x="629695" y="3614535"/>
                  <a:chExt cx="1451353" cy="580855"/>
                </a:xfrm>
              </p:grpSpPr>
              <p:sp>
                <p:nvSpPr>
                  <p:cNvPr id="86" name="Rounded Rectangle 85"/>
                  <p:cNvSpPr/>
                  <p:nvPr/>
                </p:nvSpPr>
                <p:spPr>
                  <a:xfrm rot="16200000">
                    <a:off x="1064944" y="3179286"/>
                    <a:ext cx="580855" cy="1451353"/>
                  </a:xfrm>
                  <a:prstGeom prst="roundRect">
                    <a:avLst>
                      <a:gd name="adj" fmla="val 9515"/>
                    </a:avLst>
                  </a:prstGeom>
                  <a:gradFill>
                    <a:gsLst>
                      <a:gs pos="87000">
                        <a:srgbClr val="FFFFFF">
                          <a:lumMod val="65000"/>
                        </a:srgbClr>
                      </a:gs>
                      <a:gs pos="12000">
                        <a:srgbClr val="FFFFFF">
                          <a:lumMod val="65000"/>
                        </a:srgbClr>
                      </a:gs>
                      <a:gs pos="0">
                        <a:srgbClr val="000000">
                          <a:lumMod val="75000"/>
                          <a:lumOff val="25000"/>
                        </a:srgbClr>
                      </a:gs>
                      <a:gs pos="93000">
                        <a:srgbClr val="FFFFFF">
                          <a:lumMod val="95000"/>
                        </a:srgbClr>
                      </a:gs>
                      <a:gs pos="7000">
                        <a:srgbClr val="FFFFFF">
                          <a:lumMod val="9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0800000" scaled="1"/>
                  </a:gradFill>
                  <a:ln w="25400" cap="flat" cmpd="sng" algn="ctr">
                    <a:solidFill>
                      <a:srgbClr val="FFFFFF"/>
                    </a:solidFill>
                    <a:prstDash val="solid"/>
                  </a:ln>
                  <a:effectLst>
                    <a:outerShdw blurRad="76200" sx="101000" sy="101000" algn="ctr" rotWithShape="0">
                      <a:prstClr val="black">
                        <a:alpha val="2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87" name="Rounded Rectangle 86"/>
                  <p:cNvSpPr/>
                  <p:nvPr/>
                </p:nvSpPr>
                <p:spPr>
                  <a:xfrm rot="16200000">
                    <a:off x="1092408" y="3211511"/>
                    <a:ext cx="525840" cy="1394722"/>
                  </a:xfrm>
                  <a:prstGeom prst="roundRect">
                    <a:avLst>
                      <a:gd name="adj" fmla="val 9515"/>
                    </a:avLst>
                  </a:prstGeom>
                  <a:gradFill flip="none" rotWithShape="1">
                    <a:gsLst>
                      <a:gs pos="0">
                        <a:srgbClr val="FFFFFF">
                          <a:alpha val="50000"/>
                        </a:srgbClr>
                      </a:gs>
                      <a:gs pos="100000">
                        <a:srgbClr val="398142">
                          <a:alpha val="0"/>
                        </a:srgbClr>
                      </a:gs>
                    </a:gsLst>
                    <a:lin ang="1080000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85" name="TextBox 84"/>
                <p:cNvSpPr txBox="1"/>
                <p:nvPr/>
              </p:nvSpPr>
              <p:spPr>
                <a:xfrm>
                  <a:off x="665477" y="3973494"/>
                  <a:ext cx="19501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marR="0" lvl="0" indent="-2857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Methodology</a:t>
                  </a:r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380695" y="4377361"/>
                <a:ext cx="2737693" cy="522785"/>
                <a:chOff x="395629" y="4464873"/>
                <a:chExt cx="2737693" cy="522785"/>
              </a:xfrm>
            </p:grpSpPr>
            <p:grpSp>
              <p:nvGrpSpPr>
                <p:cNvPr id="151" name="Group 150"/>
                <p:cNvGrpSpPr/>
                <p:nvPr/>
              </p:nvGrpSpPr>
              <p:grpSpPr>
                <a:xfrm>
                  <a:off x="395629" y="4464873"/>
                  <a:ext cx="2737693" cy="522785"/>
                  <a:chOff x="629695" y="3614535"/>
                  <a:chExt cx="1451353" cy="580855"/>
                </a:xfrm>
              </p:grpSpPr>
              <p:sp>
                <p:nvSpPr>
                  <p:cNvPr id="152" name="Rounded Rectangle 151"/>
                  <p:cNvSpPr/>
                  <p:nvPr/>
                </p:nvSpPr>
                <p:spPr>
                  <a:xfrm rot="16200000">
                    <a:off x="1064944" y="3179286"/>
                    <a:ext cx="580855" cy="1451353"/>
                  </a:xfrm>
                  <a:prstGeom prst="roundRect">
                    <a:avLst>
                      <a:gd name="adj" fmla="val 9515"/>
                    </a:avLst>
                  </a:prstGeom>
                  <a:gradFill>
                    <a:gsLst>
                      <a:gs pos="87000">
                        <a:srgbClr val="FFFFFF">
                          <a:lumMod val="65000"/>
                        </a:srgbClr>
                      </a:gs>
                      <a:gs pos="12000">
                        <a:srgbClr val="FFFFFF">
                          <a:lumMod val="65000"/>
                        </a:srgbClr>
                      </a:gs>
                      <a:gs pos="0">
                        <a:srgbClr val="000000">
                          <a:lumMod val="75000"/>
                          <a:lumOff val="25000"/>
                        </a:srgbClr>
                      </a:gs>
                      <a:gs pos="93000">
                        <a:srgbClr val="FFFFFF">
                          <a:lumMod val="95000"/>
                        </a:srgbClr>
                      </a:gs>
                      <a:gs pos="7000">
                        <a:srgbClr val="FFFFFF">
                          <a:lumMod val="9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0800000" scaled="1"/>
                  </a:gradFill>
                  <a:ln w="25400" cap="flat" cmpd="sng" algn="ctr">
                    <a:solidFill>
                      <a:srgbClr val="FFFFFF"/>
                    </a:solidFill>
                    <a:prstDash val="solid"/>
                  </a:ln>
                  <a:effectLst>
                    <a:outerShdw blurRad="76200" sx="101000" sy="101000" algn="ctr" rotWithShape="0">
                      <a:prstClr val="black">
                        <a:alpha val="2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53" name="Rounded Rectangle 152"/>
                  <p:cNvSpPr/>
                  <p:nvPr/>
                </p:nvSpPr>
                <p:spPr>
                  <a:xfrm rot="16200000">
                    <a:off x="1092408" y="3211511"/>
                    <a:ext cx="525840" cy="1394722"/>
                  </a:xfrm>
                  <a:prstGeom prst="roundRect">
                    <a:avLst>
                      <a:gd name="adj" fmla="val 9515"/>
                    </a:avLst>
                  </a:prstGeom>
                  <a:gradFill flip="none" rotWithShape="1">
                    <a:gsLst>
                      <a:gs pos="0">
                        <a:srgbClr val="FFFFFF">
                          <a:alpha val="50000"/>
                        </a:srgbClr>
                      </a:gs>
                      <a:gs pos="100000">
                        <a:srgbClr val="398142">
                          <a:alpha val="0"/>
                        </a:srgbClr>
                      </a:gs>
                    </a:gsLst>
                    <a:lin ang="1080000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90" name="TextBox 89"/>
                <p:cNvSpPr txBox="1"/>
                <p:nvPr/>
              </p:nvSpPr>
              <p:spPr>
                <a:xfrm>
                  <a:off x="665477" y="4572377"/>
                  <a:ext cx="195011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marR="0" lvl="0" indent="-2857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Best Practices</a:t>
                  </a: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380695" y="4954366"/>
                <a:ext cx="2737693" cy="522785"/>
                <a:chOff x="395629" y="5063756"/>
                <a:chExt cx="2737693" cy="522785"/>
              </a:xfrm>
            </p:grpSpPr>
            <p:grpSp>
              <p:nvGrpSpPr>
                <p:cNvPr id="139" name="Group 138"/>
                <p:cNvGrpSpPr/>
                <p:nvPr/>
              </p:nvGrpSpPr>
              <p:grpSpPr>
                <a:xfrm>
                  <a:off x="395629" y="5063756"/>
                  <a:ext cx="2737693" cy="522785"/>
                  <a:chOff x="629695" y="3614535"/>
                  <a:chExt cx="1451353" cy="580855"/>
                </a:xfrm>
              </p:grpSpPr>
              <p:sp>
                <p:nvSpPr>
                  <p:cNvPr id="140" name="Rounded Rectangle 139"/>
                  <p:cNvSpPr/>
                  <p:nvPr/>
                </p:nvSpPr>
                <p:spPr>
                  <a:xfrm rot="16200000">
                    <a:off x="1064944" y="3179286"/>
                    <a:ext cx="580855" cy="1451353"/>
                  </a:xfrm>
                  <a:prstGeom prst="roundRect">
                    <a:avLst>
                      <a:gd name="adj" fmla="val 9515"/>
                    </a:avLst>
                  </a:prstGeom>
                  <a:gradFill>
                    <a:gsLst>
                      <a:gs pos="87000">
                        <a:srgbClr val="FFFFFF">
                          <a:lumMod val="65000"/>
                        </a:srgbClr>
                      </a:gs>
                      <a:gs pos="12000">
                        <a:srgbClr val="FFFFFF">
                          <a:lumMod val="65000"/>
                        </a:srgbClr>
                      </a:gs>
                      <a:gs pos="0">
                        <a:srgbClr val="000000">
                          <a:lumMod val="75000"/>
                          <a:lumOff val="25000"/>
                        </a:srgbClr>
                      </a:gs>
                      <a:gs pos="93000">
                        <a:srgbClr val="FFFFFF">
                          <a:lumMod val="95000"/>
                        </a:srgbClr>
                      </a:gs>
                      <a:gs pos="7000">
                        <a:srgbClr val="FFFFFF">
                          <a:lumMod val="9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0800000" scaled="1"/>
                  </a:gradFill>
                  <a:ln w="25400" cap="flat" cmpd="sng" algn="ctr">
                    <a:solidFill>
                      <a:srgbClr val="FFFFFF"/>
                    </a:solidFill>
                    <a:prstDash val="solid"/>
                  </a:ln>
                  <a:effectLst>
                    <a:outerShdw blurRad="76200" sx="101000" sy="101000" algn="ctr" rotWithShape="0">
                      <a:prstClr val="black">
                        <a:alpha val="2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41" name="Rounded Rectangle 140"/>
                  <p:cNvSpPr/>
                  <p:nvPr/>
                </p:nvSpPr>
                <p:spPr>
                  <a:xfrm rot="16200000">
                    <a:off x="1092408" y="3211511"/>
                    <a:ext cx="525840" cy="1394722"/>
                  </a:xfrm>
                  <a:prstGeom prst="roundRect">
                    <a:avLst>
                      <a:gd name="adj" fmla="val 9515"/>
                    </a:avLst>
                  </a:prstGeom>
                  <a:gradFill flip="none" rotWithShape="1">
                    <a:gsLst>
                      <a:gs pos="0">
                        <a:srgbClr val="FFFFFF">
                          <a:alpha val="50000"/>
                        </a:srgbClr>
                      </a:gs>
                      <a:gs pos="100000">
                        <a:srgbClr val="398142">
                          <a:alpha val="0"/>
                        </a:srgbClr>
                      </a:gs>
                    </a:gsLst>
                    <a:lin ang="1080000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95" name="TextBox 94"/>
                <p:cNvSpPr txBox="1"/>
                <p:nvPr/>
              </p:nvSpPr>
              <p:spPr>
                <a:xfrm>
                  <a:off x="665477" y="5171260"/>
                  <a:ext cx="217293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marR="0" lvl="0" indent="-2857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Project Management</a:t>
                  </a: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380695" y="5531370"/>
                <a:ext cx="2737693" cy="522785"/>
                <a:chOff x="395629" y="5662638"/>
                <a:chExt cx="2737693" cy="522785"/>
              </a:xfrm>
            </p:grpSpPr>
            <p:grpSp>
              <p:nvGrpSpPr>
                <p:cNvPr id="148" name="Group 147"/>
                <p:cNvGrpSpPr/>
                <p:nvPr/>
              </p:nvGrpSpPr>
              <p:grpSpPr>
                <a:xfrm>
                  <a:off x="395629" y="5662638"/>
                  <a:ext cx="2737693" cy="522785"/>
                  <a:chOff x="629695" y="3614535"/>
                  <a:chExt cx="1451353" cy="580855"/>
                </a:xfrm>
              </p:grpSpPr>
              <p:sp>
                <p:nvSpPr>
                  <p:cNvPr id="149" name="Rounded Rectangle 148"/>
                  <p:cNvSpPr/>
                  <p:nvPr/>
                </p:nvSpPr>
                <p:spPr>
                  <a:xfrm rot="16200000">
                    <a:off x="1064944" y="3179286"/>
                    <a:ext cx="580855" cy="1451353"/>
                  </a:xfrm>
                  <a:prstGeom prst="roundRect">
                    <a:avLst>
                      <a:gd name="adj" fmla="val 9515"/>
                    </a:avLst>
                  </a:prstGeom>
                  <a:gradFill>
                    <a:gsLst>
                      <a:gs pos="87000">
                        <a:srgbClr val="FFFFFF">
                          <a:lumMod val="65000"/>
                        </a:srgbClr>
                      </a:gs>
                      <a:gs pos="12000">
                        <a:srgbClr val="FFFFFF">
                          <a:lumMod val="65000"/>
                        </a:srgbClr>
                      </a:gs>
                      <a:gs pos="0">
                        <a:srgbClr val="000000">
                          <a:lumMod val="75000"/>
                          <a:lumOff val="25000"/>
                        </a:srgbClr>
                      </a:gs>
                      <a:gs pos="93000">
                        <a:srgbClr val="FFFFFF">
                          <a:lumMod val="95000"/>
                        </a:srgbClr>
                      </a:gs>
                      <a:gs pos="7000">
                        <a:srgbClr val="FFFFFF">
                          <a:lumMod val="95000"/>
                        </a:srgbClr>
                      </a:gs>
                      <a:gs pos="100000">
                        <a:srgbClr val="000000">
                          <a:lumMod val="75000"/>
                          <a:lumOff val="25000"/>
                        </a:srgbClr>
                      </a:gs>
                    </a:gsLst>
                    <a:lin ang="10800000" scaled="1"/>
                  </a:gradFill>
                  <a:ln w="25400" cap="flat" cmpd="sng" algn="ctr">
                    <a:solidFill>
                      <a:srgbClr val="FFFFFF"/>
                    </a:solidFill>
                    <a:prstDash val="solid"/>
                  </a:ln>
                  <a:effectLst>
                    <a:outerShdw blurRad="76200" sx="101000" sy="101000" algn="ctr" rotWithShape="0">
                      <a:prstClr val="black">
                        <a:alpha val="25000"/>
                      </a:prstClr>
                    </a:outerShdw>
                  </a:effectLst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50" name="Rounded Rectangle 149"/>
                  <p:cNvSpPr/>
                  <p:nvPr/>
                </p:nvSpPr>
                <p:spPr>
                  <a:xfrm rot="16200000">
                    <a:off x="1092408" y="3211511"/>
                    <a:ext cx="525840" cy="1394722"/>
                  </a:xfrm>
                  <a:prstGeom prst="roundRect">
                    <a:avLst>
                      <a:gd name="adj" fmla="val 9515"/>
                    </a:avLst>
                  </a:prstGeom>
                  <a:gradFill flip="none" rotWithShape="1">
                    <a:gsLst>
                      <a:gs pos="0">
                        <a:srgbClr val="FFFFFF">
                          <a:alpha val="50000"/>
                        </a:srgbClr>
                      </a:gs>
                      <a:gs pos="100000">
                        <a:srgbClr val="398142">
                          <a:alpha val="0"/>
                        </a:srgbClr>
                      </a:gs>
                    </a:gsLst>
                    <a:lin ang="1080000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285750" marR="0" lvl="0" indent="-28575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 typeface="Wingdings" pitchFamily="2" charset="2"/>
                      <a:buChar char="§"/>
                      <a:tabLst/>
                      <a:defRPr/>
                    </a:pPr>
                    <a:endParaRPr kumimoji="0" lang="en-US" sz="10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78" name="TextBox 77"/>
                <p:cNvSpPr txBox="1"/>
                <p:nvPr/>
              </p:nvSpPr>
              <p:spPr>
                <a:xfrm>
                  <a:off x="665477" y="5770142"/>
                  <a:ext cx="217293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marR="0" lvl="0" indent="-28575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 panose="020B0604020202020204" pitchFamily="34" charset="0"/>
                    <a:buChar char="•"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Supporting Tools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8246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46949" y="381000"/>
            <a:ext cx="2510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Offices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8" name="Group 647"/>
          <p:cNvGrpSpPr/>
          <p:nvPr/>
        </p:nvGrpSpPr>
        <p:grpSpPr>
          <a:xfrm>
            <a:off x="207954" y="1219200"/>
            <a:ext cx="8700516" cy="5638800"/>
            <a:chOff x="228600" y="762000"/>
            <a:chExt cx="8700516" cy="56388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649" name="Group 648"/>
            <p:cNvGrpSpPr/>
            <p:nvPr/>
          </p:nvGrpSpPr>
          <p:grpSpPr>
            <a:xfrm>
              <a:off x="228600" y="762000"/>
              <a:ext cx="8700516" cy="5638800"/>
              <a:chOff x="228600" y="685800"/>
              <a:chExt cx="8700516" cy="5638800"/>
            </a:xfrm>
          </p:grpSpPr>
          <p:sp>
            <p:nvSpPr>
              <p:cNvPr id="65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28600" y="685800"/>
                <a:ext cx="8686800" cy="563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4" name="Freeform 5"/>
              <p:cNvSpPr>
                <a:spLocks/>
              </p:cNvSpPr>
              <p:nvPr/>
            </p:nvSpPr>
            <p:spPr bwMode="auto">
              <a:xfrm>
                <a:off x="4000524" y="2849571"/>
                <a:ext cx="455615" cy="471488"/>
              </a:xfrm>
              <a:custGeom>
                <a:avLst/>
                <a:gdLst/>
                <a:ahLst/>
                <a:cxnLst>
                  <a:cxn ang="0">
                    <a:pos x="241" y="246"/>
                  </a:cxn>
                  <a:cxn ang="0">
                    <a:pos x="229" y="246"/>
                  </a:cxn>
                  <a:cxn ang="0">
                    <a:pos x="219" y="256"/>
                  </a:cxn>
                  <a:cxn ang="0">
                    <a:pos x="186" y="256"/>
                  </a:cxn>
                  <a:cxn ang="0">
                    <a:pos x="165" y="272"/>
                  </a:cxn>
                  <a:cxn ang="0">
                    <a:pos x="143" y="256"/>
                  </a:cxn>
                  <a:cxn ang="0">
                    <a:pos x="119" y="256"/>
                  </a:cxn>
                  <a:cxn ang="0">
                    <a:pos x="98" y="246"/>
                  </a:cxn>
                  <a:cxn ang="0">
                    <a:pos x="76" y="246"/>
                  </a:cxn>
                  <a:cxn ang="0">
                    <a:pos x="67" y="272"/>
                  </a:cxn>
                  <a:cxn ang="0">
                    <a:pos x="67" y="297"/>
                  </a:cxn>
                  <a:cxn ang="0">
                    <a:pos x="55" y="272"/>
                  </a:cxn>
                  <a:cxn ang="0">
                    <a:pos x="43" y="282"/>
                  </a:cxn>
                  <a:cxn ang="0">
                    <a:pos x="34" y="272"/>
                  </a:cxn>
                  <a:cxn ang="0">
                    <a:pos x="21" y="272"/>
                  </a:cxn>
                  <a:cxn ang="0">
                    <a:pos x="0" y="232"/>
                  </a:cxn>
                  <a:cxn ang="0">
                    <a:pos x="0" y="206"/>
                  </a:cxn>
                  <a:cxn ang="0">
                    <a:pos x="67" y="191"/>
                  </a:cxn>
                  <a:cxn ang="0">
                    <a:pos x="76" y="181"/>
                  </a:cxn>
                  <a:cxn ang="0">
                    <a:pos x="76" y="116"/>
                  </a:cxn>
                  <a:cxn ang="0">
                    <a:pos x="98" y="102"/>
                  </a:cxn>
                  <a:cxn ang="0">
                    <a:pos x="210" y="0"/>
                  </a:cxn>
                  <a:cxn ang="0">
                    <a:pos x="250" y="0"/>
                  </a:cxn>
                  <a:cxn ang="0">
                    <a:pos x="262" y="14"/>
                  </a:cxn>
                  <a:cxn ang="0">
                    <a:pos x="262" y="50"/>
                  </a:cxn>
                  <a:cxn ang="0">
                    <a:pos x="274" y="80"/>
                  </a:cxn>
                  <a:cxn ang="0">
                    <a:pos x="287" y="80"/>
                  </a:cxn>
                  <a:cxn ang="0">
                    <a:pos x="274" y="155"/>
                  </a:cxn>
                  <a:cxn ang="0">
                    <a:pos x="241" y="232"/>
                  </a:cxn>
                  <a:cxn ang="0">
                    <a:pos x="241" y="246"/>
                  </a:cxn>
                </a:cxnLst>
                <a:rect l="0" t="0" r="r" b="b"/>
                <a:pathLst>
                  <a:path w="287" h="297">
                    <a:moveTo>
                      <a:pt x="241" y="246"/>
                    </a:moveTo>
                    <a:lnTo>
                      <a:pt x="229" y="246"/>
                    </a:lnTo>
                    <a:lnTo>
                      <a:pt x="219" y="256"/>
                    </a:lnTo>
                    <a:lnTo>
                      <a:pt x="186" y="256"/>
                    </a:lnTo>
                    <a:lnTo>
                      <a:pt x="165" y="272"/>
                    </a:lnTo>
                    <a:lnTo>
                      <a:pt x="143" y="256"/>
                    </a:lnTo>
                    <a:lnTo>
                      <a:pt x="119" y="256"/>
                    </a:lnTo>
                    <a:lnTo>
                      <a:pt x="98" y="246"/>
                    </a:lnTo>
                    <a:lnTo>
                      <a:pt x="76" y="246"/>
                    </a:lnTo>
                    <a:lnTo>
                      <a:pt x="67" y="272"/>
                    </a:lnTo>
                    <a:lnTo>
                      <a:pt x="67" y="297"/>
                    </a:lnTo>
                    <a:lnTo>
                      <a:pt x="55" y="272"/>
                    </a:lnTo>
                    <a:lnTo>
                      <a:pt x="43" y="282"/>
                    </a:lnTo>
                    <a:lnTo>
                      <a:pt x="34" y="272"/>
                    </a:lnTo>
                    <a:lnTo>
                      <a:pt x="21" y="272"/>
                    </a:lnTo>
                    <a:lnTo>
                      <a:pt x="0" y="232"/>
                    </a:lnTo>
                    <a:lnTo>
                      <a:pt x="0" y="206"/>
                    </a:lnTo>
                    <a:lnTo>
                      <a:pt x="67" y="191"/>
                    </a:lnTo>
                    <a:lnTo>
                      <a:pt x="76" y="181"/>
                    </a:lnTo>
                    <a:lnTo>
                      <a:pt x="76" y="116"/>
                    </a:lnTo>
                    <a:lnTo>
                      <a:pt x="98" y="102"/>
                    </a:lnTo>
                    <a:lnTo>
                      <a:pt x="210" y="0"/>
                    </a:lnTo>
                    <a:lnTo>
                      <a:pt x="250" y="0"/>
                    </a:lnTo>
                    <a:lnTo>
                      <a:pt x="262" y="14"/>
                    </a:lnTo>
                    <a:lnTo>
                      <a:pt x="262" y="50"/>
                    </a:lnTo>
                    <a:lnTo>
                      <a:pt x="274" y="80"/>
                    </a:lnTo>
                    <a:lnTo>
                      <a:pt x="287" y="80"/>
                    </a:lnTo>
                    <a:lnTo>
                      <a:pt x="274" y="155"/>
                    </a:lnTo>
                    <a:lnTo>
                      <a:pt x="241" y="232"/>
                    </a:lnTo>
                    <a:lnTo>
                      <a:pt x="241" y="24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5" name="Freeform 6"/>
              <p:cNvSpPr>
                <a:spLocks/>
              </p:cNvSpPr>
              <p:nvPr/>
            </p:nvSpPr>
            <p:spPr bwMode="auto">
              <a:xfrm>
                <a:off x="4000524" y="2849571"/>
                <a:ext cx="455615" cy="471488"/>
              </a:xfrm>
              <a:custGeom>
                <a:avLst/>
                <a:gdLst/>
                <a:ahLst/>
                <a:cxnLst>
                  <a:cxn ang="0">
                    <a:pos x="241" y="246"/>
                  </a:cxn>
                  <a:cxn ang="0">
                    <a:pos x="229" y="246"/>
                  </a:cxn>
                  <a:cxn ang="0">
                    <a:pos x="219" y="256"/>
                  </a:cxn>
                  <a:cxn ang="0">
                    <a:pos x="186" y="256"/>
                  </a:cxn>
                  <a:cxn ang="0">
                    <a:pos x="165" y="272"/>
                  </a:cxn>
                  <a:cxn ang="0">
                    <a:pos x="143" y="256"/>
                  </a:cxn>
                  <a:cxn ang="0">
                    <a:pos x="119" y="256"/>
                  </a:cxn>
                  <a:cxn ang="0">
                    <a:pos x="98" y="246"/>
                  </a:cxn>
                  <a:cxn ang="0">
                    <a:pos x="76" y="246"/>
                  </a:cxn>
                  <a:cxn ang="0">
                    <a:pos x="67" y="272"/>
                  </a:cxn>
                  <a:cxn ang="0">
                    <a:pos x="67" y="297"/>
                  </a:cxn>
                  <a:cxn ang="0">
                    <a:pos x="55" y="272"/>
                  </a:cxn>
                  <a:cxn ang="0">
                    <a:pos x="43" y="282"/>
                  </a:cxn>
                  <a:cxn ang="0">
                    <a:pos x="34" y="272"/>
                  </a:cxn>
                  <a:cxn ang="0">
                    <a:pos x="21" y="272"/>
                  </a:cxn>
                  <a:cxn ang="0">
                    <a:pos x="0" y="232"/>
                  </a:cxn>
                  <a:cxn ang="0">
                    <a:pos x="0" y="206"/>
                  </a:cxn>
                  <a:cxn ang="0">
                    <a:pos x="67" y="191"/>
                  </a:cxn>
                  <a:cxn ang="0">
                    <a:pos x="76" y="181"/>
                  </a:cxn>
                  <a:cxn ang="0">
                    <a:pos x="76" y="116"/>
                  </a:cxn>
                  <a:cxn ang="0">
                    <a:pos x="98" y="102"/>
                  </a:cxn>
                  <a:cxn ang="0">
                    <a:pos x="210" y="0"/>
                  </a:cxn>
                  <a:cxn ang="0">
                    <a:pos x="250" y="0"/>
                  </a:cxn>
                  <a:cxn ang="0">
                    <a:pos x="262" y="14"/>
                  </a:cxn>
                  <a:cxn ang="0">
                    <a:pos x="262" y="50"/>
                  </a:cxn>
                  <a:cxn ang="0">
                    <a:pos x="274" y="80"/>
                  </a:cxn>
                  <a:cxn ang="0">
                    <a:pos x="287" y="80"/>
                  </a:cxn>
                  <a:cxn ang="0">
                    <a:pos x="274" y="155"/>
                  </a:cxn>
                  <a:cxn ang="0">
                    <a:pos x="241" y="232"/>
                  </a:cxn>
                  <a:cxn ang="0">
                    <a:pos x="241" y="246"/>
                  </a:cxn>
                </a:cxnLst>
                <a:rect l="0" t="0" r="r" b="b"/>
                <a:pathLst>
                  <a:path w="287" h="297">
                    <a:moveTo>
                      <a:pt x="241" y="246"/>
                    </a:moveTo>
                    <a:lnTo>
                      <a:pt x="229" y="246"/>
                    </a:lnTo>
                    <a:lnTo>
                      <a:pt x="219" y="256"/>
                    </a:lnTo>
                    <a:lnTo>
                      <a:pt x="186" y="256"/>
                    </a:lnTo>
                    <a:lnTo>
                      <a:pt x="165" y="272"/>
                    </a:lnTo>
                    <a:lnTo>
                      <a:pt x="143" y="256"/>
                    </a:lnTo>
                    <a:lnTo>
                      <a:pt x="119" y="256"/>
                    </a:lnTo>
                    <a:lnTo>
                      <a:pt x="98" y="246"/>
                    </a:lnTo>
                    <a:lnTo>
                      <a:pt x="76" y="246"/>
                    </a:lnTo>
                    <a:lnTo>
                      <a:pt x="67" y="272"/>
                    </a:lnTo>
                    <a:lnTo>
                      <a:pt x="67" y="297"/>
                    </a:lnTo>
                    <a:lnTo>
                      <a:pt x="55" y="272"/>
                    </a:lnTo>
                    <a:lnTo>
                      <a:pt x="43" y="282"/>
                    </a:lnTo>
                    <a:lnTo>
                      <a:pt x="34" y="272"/>
                    </a:lnTo>
                    <a:lnTo>
                      <a:pt x="21" y="272"/>
                    </a:lnTo>
                    <a:lnTo>
                      <a:pt x="0" y="232"/>
                    </a:lnTo>
                    <a:lnTo>
                      <a:pt x="0" y="206"/>
                    </a:lnTo>
                    <a:lnTo>
                      <a:pt x="67" y="191"/>
                    </a:lnTo>
                    <a:lnTo>
                      <a:pt x="76" y="181"/>
                    </a:lnTo>
                    <a:lnTo>
                      <a:pt x="76" y="116"/>
                    </a:lnTo>
                    <a:lnTo>
                      <a:pt x="98" y="102"/>
                    </a:lnTo>
                    <a:lnTo>
                      <a:pt x="210" y="0"/>
                    </a:lnTo>
                    <a:lnTo>
                      <a:pt x="250" y="0"/>
                    </a:lnTo>
                    <a:lnTo>
                      <a:pt x="262" y="14"/>
                    </a:lnTo>
                    <a:lnTo>
                      <a:pt x="262" y="50"/>
                    </a:lnTo>
                    <a:lnTo>
                      <a:pt x="274" y="80"/>
                    </a:lnTo>
                    <a:lnTo>
                      <a:pt x="287" y="80"/>
                    </a:lnTo>
                    <a:lnTo>
                      <a:pt x="274" y="155"/>
                    </a:lnTo>
                    <a:lnTo>
                      <a:pt x="241" y="232"/>
                    </a:lnTo>
                    <a:lnTo>
                      <a:pt x="241" y="24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6" name="Freeform 7"/>
              <p:cNvSpPr>
                <a:spLocks/>
              </p:cNvSpPr>
              <p:nvPr/>
            </p:nvSpPr>
            <p:spPr bwMode="auto">
              <a:xfrm>
                <a:off x="4070374" y="3240097"/>
                <a:ext cx="330202" cy="361951"/>
              </a:xfrm>
              <a:custGeom>
                <a:avLst/>
                <a:gdLst/>
                <a:ahLst/>
                <a:cxnLst>
                  <a:cxn ang="0">
                    <a:pos x="208" y="10"/>
                  </a:cxn>
                  <a:cxn ang="0">
                    <a:pos x="208" y="24"/>
                  </a:cxn>
                  <a:cxn ang="0">
                    <a:pos x="208" y="50"/>
                  </a:cxn>
                  <a:cxn ang="0">
                    <a:pos x="198" y="61"/>
                  </a:cxn>
                  <a:cxn ang="0">
                    <a:pos x="186" y="115"/>
                  </a:cxn>
                  <a:cxn ang="0">
                    <a:pos x="176" y="126"/>
                  </a:cxn>
                  <a:cxn ang="0">
                    <a:pos x="167" y="166"/>
                  </a:cxn>
                  <a:cxn ang="0">
                    <a:pos x="155" y="180"/>
                  </a:cxn>
                  <a:cxn ang="0">
                    <a:pos x="143" y="166"/>
                  </a:cxn>
                  <a:cxn ang="0">
                    <a:pos x="131" y="166"/>
                  </a:cxn>
                  <a:cxn ang="0">
                    <a:pos x="109" y="217"/>
                  </a:cxn>
                  <a:cxn ang="0">
                    <a:pos x="54" y="228"/>
                  </a:cxn>
                  <a:cxn ang="0">
                    <a:pos x="54" y="217"/>
                  </a:cxn>
                  <a:cxn ang="0">
                    <a:pos x="45" y="191"/>
                  </a:cxn>
                  <a:cxn ang="0">
                    <a:pos x="23" y="180"/>
                  </a:cxn>
                  <a:cxn ang="0">
                    <a:pos x="0" y="180"/>
                  </a:cxn>
                  <a:cxn ang="0">
                    <a:pos x="0" y="126"/>
                  </a:cxn>
                  <a:cxn ang="0">
                    <a:pos x="23" y="76"/>
                  </a:cxn>
                  <a:cxn ang="0">
                    <a:pos x="23" y="50"/>
                  </a:cxn>
                  <a:cxn ang="0">
                    <a:pos x="23" y="24"/>
                  </a:cxn>
                  <a:cxn ang="0">
                    <a:pos x="33" y="0"/>
                  </a:cxn>
                  <a:cxn ang="0">
                    <a:pos x="54" y="0"/>
                  </a:cxn>
                  <a:cxn ang="0">
                    <a:pos x="76" y="10"/>
                  </a:cxn>
                  <a:cxn ang="0">
                    <a:pos x="100" y="10"/>
                  </a:cxn>
                  <a:cxn ang="0">
                    <a:pos x="122" y="24"/>
                  </a:cxn>
                  <a:cxn ang="0">
                    <a:pos x="143" y="10"/>
                  </a:cxn>
                  <a:cxn ang="0">
                    <a:pos x="176" y="10"/>
                  </a:cxn>
                  <a:cxn ang="0">
                    <a:pos x="186" y="0"/>
                  </a:cxn>
                  <a:cxn ang="0">
                    <a:pos x="198" y="0"/>
                  </a:cxn>
                  <a:cxn ang="0">
                    <a:pos x="208" y="10"/>
                  </a:cxn>
                </a:cxnLst>
                <a:rect l="0" t="0" r="r" b="b"/>
                <a:pathLst>
                  <a:path w="208" h="228">
                    <a:moveTo>
                      <a:pt x="208" y="10"/>
                    </a:moveTo>
                    <a:lnTo>
                      <a:pt x="208" y="24"/>
                    </a:lnTo>
                    <a:lnTo>
                      <a:pt x="208" y="50"/>
                    </a:lnTo>
                    <a:lnTo>
                      <a:pt x="198" y="61"/>
                    </a:lnTo>
                    <a:lnTo>
                      <a:pt x="186" y="115"/>
                    </a:lnTo>
                    <a:lnTo>
                      <a:pt x="176" y="126"/>
                    </a:lnTo>
                    <a:lnTo>
                      <a:pt x="167" y="166"/>
                    </a:lnTo>
                    <a:lnTo>
                      <a:pt x="155" y="180"/>
                    </a:lnTo>
                    <a:lnTo>
                      <a:pt x="143" y="166"/>
                    </a:lnTo>
                    <a:lnTo>
                      <a:pt x="131" y="166"/>
                    </a:lnTo>
                    <a:lnTo>
                      <a:pt x="109" y="217"/>
                    </a:lnTo>
                    <a:lnTo>
                      <a:pt x="54" y="228"/>
                    </a:lnTo>
                    <a:lnTo>
                      <a:pt x="54" y="217"/>
                    </a:lnTo>
                    <a:lnTo>
                      <a:pt x="45" y="191"/>
                    </a:lnTo>
                    <a:lnTo>
                      <a:pt x="23" y="180"/>
                    </a:lnTo>
                    <a:lnTo>
                      <a:pt x="0" y="180"/>
                    </a:lnTo>
                    <a:lnTo>
                      <a:pt x="0" y="126"/>
                    </a:lnTo>
                    <a:lnTo>
                      <a:pt x="23" y="76"/>
                    </a:lnTo>
                    <a:lnTo>
                      <a:pt x="23" y="50"/>
                    </a:lnTo>
                    <a:lnTo>
                      <a:pt x="23" y="24"/>
                    </a:lnTo>
                    <a:lnTo>
                      <a:pt x="33" y="0"/>
                    </a:lnTo>
                    <a:lnTo>
                      <a:pt x="54" y="0"/>
                    </a:lnTo>
                    <a:lnTo>
                      <a:pt x="76" y="10"/>
                    </a:lnTo>
                    <a:lnTo>
                      <a:pt x="100" y="10"/>
                    </a:lnTo>
                    <a:lnTo>
                      <a:pt x="122" y="24"/>
                    </a:lnTo>
                    <a:lnTo>
                      <a:pt x="143" y="10"/>
                    </a:lnTo>
                    <a:lnTo>
                      <a:pt x="176" y="10"/>
                    </a:lnTo>
                    <a:lnTo>
                      <a:pt x="186" y="0"/>
                    </a:lnTo>
                    <a:lnTo>
                      <a:pt x="198" y="0"/>
                    </a:lnTo>
                    <a:lnTo>
                      <a:pt x="208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7" name="Freeform 8"/>
              <p:cNvSpPr>
                <a:spLocks/>
              </p:cNvSpPr>
              <p:nvPr/>
            </p:nvSpPr>
            <p:spPr bwMode="auto">
              <a:xfrm>
                <a:off x="4070374" y="3240097"/>
                <a:ext cx="330202" cy="361951"/>
              </a:xfrm>
              <a:custGeom>
                <a:avLst/>
                <a:gdLst/>
                <a:ahLst/>
                <a:cxnLst>
                  <a:cxn ang="0">
                    <a:pos x="208" y="10"/>
                  </a:cxn>
                  <a:cxn ang="0">
                    <a:pos x="208" y="24"/>
                  </a:cxn>
                  <a:cxn ang="0">
                    <a:pos x="208" y="50"/>
                  </a:cxn>
                  <a:cxn ang="0">
                    <a:pos x="198" y="61"/>
                  </a:cxn>
                  <a:cxn ang="0">
                    <a:pos x="186" y="115"/>
                  </a:cxn>
                  <a:cxn ang="0">
                    <a:pos x="176" y="126"/>
                  </a:cxn>
                  <a:cxn ang="0">
                    <a:pos x="167" y="166"/>
                  </a:cxn>
                  <a:cxn ang="0">
                    <a:pos x="155" y="180"/>
                  </a:cxn>
                  <a:cxn ang="0">
                    <a:pos x="143" y="166"/>
                  </a:cxn>
                  <a:cxn ang="0">
                    <a:pos x="131" y="166"/>
                  </a:cxn>
                  <a:cxn ang="0">
                    <a:pos x="109" y="217"/>
                  </a:cxn>
                  <a:cxn ang="0">
                    <a:pos x="54" y="228"/>
                  </a:cxn>
                  <a:cxn ang="0">
                    <a:pos x="54" y="217"/>
                  </a:cxn>
                  <a:cxn ang="0">
                    <a:pos x="45" y="191"/>
                  </a:cxn>
                  <a:cxn ang="0">
                    <a:pos x="23" y="180"/>
                  </a:cxn>
                  <a:cxn ang="0">
                    <a:pos x="0" y="180"/>
                  </a:cxn>
                  <a:cxn ang="0">
                    <a:pos x="0" y="126"/>
                  </a:cxn>
                  <a:cxn ang="0">
                    <a:pos x="23" y="76"/>
                  </a:cxn>
                  <a:cxn ang="0">
                    <a:pos x="23" y="50"/>
                  </a:cxn>
                  <a:cxn ang="0">
                    <a:pos x="23" y="24"/>
                  </a:cxn>
                  <a:cxn ang="0">
                    <a:pos x="33" y="0"/>
                  </a:cxn>
                  <a:cxn ang="0">
                    <a:pos x="54" y="0"/>
                  </a:cxn>
                  <a:cxn ang="0">
                    <a:pos x="76" y="10"/>
                  </a:cxn>
                  <a:cxn ang="0">
                    <a:pos x="100" y="10"/>
                  </a:cxn>
                  <a:cxn ang="0">
                    <a:pos x="122" y="24"/>
                  </a:cxn>
                  <a:cxn ang="0">
                    <a:pos x="143" y="10"/>
                  </a:cxn>
                  <a:cxn ang="0">
                    <a:pos x="176" y="10"/>
                  </a:cxn>
                  <a:cxn ang="0">
                    <a:pos x="186" y="0"/>
                  </a:cxn>
                  <a:cxn ang="0">
                    <a:pos x="198" y="0"/>
                  </a:cxn>
                  <a:cxn ang="0">
                    <a:pos x="208" y="10"/>
                  </a:cxn>
                </a:cxnLst>
                <a:rect l="0" t="0" r="r" b="b"/>
                <a:pathLst>
                  <a:path w="208" h="228">
                    <a:moveTo>
                      <a:pt x="208" y="10"/>
                    </a:moveTo>
                    <a:lnTo>
                      <a:pt x="208" y="24"/>
                    </a:lnTo>
                    <a:lnTo>
                      <a:pt x="208" y="50"/>
                    </a:lnTo>
                    <a:lnTo>
                      <a:pt x="198" y="61"/>
                    </a:lnTo>
                    <a:lnTo>
                      <a:pt x="186" y="115"/>
                    </a:lnTo>
                    <a:lnTo>
                      <a:pt x="176" y="126"/>
                    </a:lnTo>
                    <a:lnTo>
                      <a:pt x="167" y="166"/>
                    </a:lnTo>
                    <a:lnTo>
                      <a:pt x="155" y="180"/>
                    </a:lnTo>
                    <a:lnTo>
                      <a:pt x="143" y="166"/>
                    </a:lnTo>
                    <a:lnTo>
                      <a:pt x="131" y="166"/>
                    </a:lnTo>
                    <a:lnTo>
                      <a:pt x="109" y="217"/>
                    </a:lnTo>
                    <a:lnTo>
                      <a:pt x="54" y="228"/>
                    </a:lnTo>
                    <a:lnTo>
                      <a:pt x="54" y="217"/>
                    </a:lnTo>
                    <a:lnTo>
                      <a:pt x="45" y="191"/>
                    </a:lnTo>
                    <a:lnTo>
                      <a:pt x="23" y="180"/>
                    </a:lnTo>
                    <a:lnTo>
                      <a:pt x="0" y="180"/>
                    </a:lnTo>
                    <a:lnTo>
                      <a:pt x="0" y="126"/>
                    </a:lnTo>
                    <a:lnTo>
                      <a:pt x="23" y="76"/>
                    </a:lnTo>
                    <a:lnTo>
                      <a:pt x="23" y="50"/>
                    </a:lnTo>
                    <a:lnTo>
                      <a:pt x="23" y="24"/>
                    </a:lnTo>
                    <a:lnTo>
                      <a:pt x="33" y="0"/>
                    </a:lnTo>
                    <a:lnTo>
                      <a:pt x="54" y="0"/>
                    </a:lnTo>
                    <a:lnTo>
                      <a:pt x="76" y="10"/>
                    </a:lnTo>
                    <a:lnTo>
                      <a:pt x="100" y="10"/>
                    </a:lnTo>
                    <a:lnTo>
                      <a:pt x="122" y="24"/>
                    </a:lnTo>
                    <a:lnTo>
                      <a:pt x="143" y="10"/>
                    </a:lnTo>
                    <a:lnTo>
                      <a:pt x="176" y="10"/>
                    </a:lnTo>
                    <a:lnTo>
                      <a:pt x="186" y="0"/>
                    </a:lnTo>
                    <a:lnTo>
                      <a:pt x="198" y="0"/>
                    </a:lnTo>
                    <a:lnTo>
                      <a:pt x="208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8" name="Freeform 9"/>
              <p:cNvSpPr>
                <a:spLocks/>
              </p:cNvSpPr>
              <p:nvPr/>
            </p:nvSpPr>
            <p:spPr bwMode="auto">
              <a:xfrm>
                <a:off x="4418039" y="3340109"/>
                <a:ext cx="385765" cy="307976"/>
              </a:xfrm>
              <a:custGeom>
                <a:avLst/>
                <a:gdLst/>
                <a:ahLst/>
                <a:cxnLst>
                  <a:cxn ang="0">
                    <a:pos x="0" y="154"/>
                  </a:cxn>
                  <a:cxn ang="0">
                    <a:pos x="24" y="194"/>
                  </a:cxn>
                  <a:cxn ang="0">
                    <a:pos x="34" y="183"/>
                  </a:cxn>
                  <a:cxn ang="0">
                    <a:pos x="43" y="183"/>
                  </a:cxn>
                  <a:cxn ang="0">
                    <a:pos x="56" y="183"/>
                  </a:cxn>
                  <a:cxn ang="0">
                    <a:pos x="79" y="183"/>
                  </a:cxn>
                  <a:cxn ang="0">
                    <a:pos x="89" y="140"/>
                  </a:cxn>
                  <a:cxn ang="0">
                    <a:pos x="101" y="140"/>
                  </a:cxn>
                  <a:cxn ang="0">
                    <a:pos x="111" y="154"/>
                  </a:cxn>
                  <a:cxn ang="0">
                    <a:pos x="144" y="165"/>
                  </a:cxn>
                  <a:cxn ang="0">
                    <a:pos x="156" y="154"/>
                  </a:cxn>
                  <a:cxn ang="0">
                    <a:pos x="243" y="140"/>
                  </a:cxn>
                  <a:cxn ang="0">
                    <a:pos x="186" y="64"/>
                  </a:cxn>
                  <a:cxn ang="0">
                    <a:pos x="166" y="53"/>
                  </a:cxn>
                  <a:cxn ang="0">
                    <a:pos x="166" y="28"/>
                  </a:cxn>
                  <a:cxn ang="0">
                    <a:pos x="144" y="0"/>
                  </a:cxn>
                  <a:cxn ang="0">
                    <a:pos x="131" y="14"/>
                  </a:cxn>
                  <a:cxn ang="0">
                    <a:pos x="111" y="39"/>
                  </a:cxn>
                  <a:cxn ang="0">
                    <a:pos x="79" y="53"/>
                  </a:cxn>
                  <a:cxn ang="0">
                    <a:pos x="79" y="64"/>
                  </a:cxn>
                  <a:cxn ang="0">
                    <a:pos x="64" y="79"/>
                  </a:cxn>
                  <a:cxn ang="0">
                    <a:pos x="12" y="90"/>
                  </a:cxn>
                  <a:cxn ang="0">
                    <a:pos x="0" y="129"/>
                  </a:cxn>
                  <a:cxn ang="0">
                    <a:pos x="0" y="154"/>
                  </a:cxn>
                </a:cxnLst>
                <a:rect l="0" t="0" r="r" b="b"/>
                <a:pathLst>
                  <a:path w="243" h="194">
                    <a:moveTo>
                      <a:pt x="0" y="154"/>
                    </a:moveTo>
                    <a:lnTo>
                      <a:pt x="24" y="194"/>
                    </a:lnTo>
                    <a:lnTo>
                      <a:pt x="34" y="183"/>
                    </a:lnTo>
                    <a:lnTo>
                      <a:pt x="43" y="183"/>
                    </a:lnTo>
                    <a:lnTo>
                      <a:pt x="56" y="183"/>
                    </a:lnTo>
                    <a:lnTo>
                      <a:pt x="79" y="183"/>
                    </a:lnTo>
                    <a:lnTo>
                      <a:pt x="89" y="140"/>
                    </a:lnTo>
                    <a:lnTo>
                      <a:pt x="101" y="140"/>
                    </a:lnTo>
                    <a:lnTo>
                      <a:pt x="111" y="154"/>
                    </a:lnTo>
                    <a:lnTo>
                      <a:pt x="144" y="165"/>
                    </a:lnTo>
                    <a:lnTo>
                      <a:pt x="156" y="154"/>
                    </a:lnTo>
                    <a:lnTo>
                      <a:pt x="243" y="140"/>
                    </a:lnTo>
                    <a:lnTo>
                      <a:pt x="186" y="64"/>
                    </a:lnTo>
                    <a:lnTo>
                      <a:pt x="166" y="53"/>
                    </a:lnTo>
                    <a:lnTo>
                      <a:pt x="166" y="28"/>
                    </a:lnTo>
                    <a:lnTo>
                      <a:pt x="144" y="0"/>
                    </a:lnTo>
                    <a:lnTo>
                      <a:pt x="131" y="14"/>
                    </a:lnTo>
                    <a:lnTo>
                      <a:pt x="111" y="39"/>
                    </a:lnTo>
                    <a:lnTo>
                      <a:pt x="79" y="53"/>
                    </a:lnTo>
                    <a:lnTo>
                      <a:pt x="79" y="64"/>
                    </a:lnTo>
                    <a:lnTo>
                      <a:pt x="64" y="79"/>
                    </a:lnTo>
                    <a:lnTo>
                      <a:pt x="12" y="90"/>
                    </a:lnTo>
                    <a:lnTo>
                      <a:pt x="0" y="129"/>
                    </a:lnTo>
                    <a:lnTo>
                      <a:pt x="0" y="1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9" name="Freeform 10"/>
              <p:cNvSpPr>
                <a:spLocks/>
              </p:cNvSpPr>
              <p:nvPr/>
            </p:nvSpPr>
            <p:spPr bwMode="auto">
              <a:xfrm>
                <a:off x="4418039" y="3340109"/>
                <a:ext cx="385765" cy="307976"/>
              </a:xfrm>
              <a:custGeom>
                <a:avLst/>
                <a:gdLst/>
                <a:ahLst/>
                <a:cxnLst>
                  <a:cxn ang="0">
                    <a:pos x="0" y="154"/>
                  </a:cxn>
                  <a:cxn ang="0">
                    <a:pos x="24" y="194"/>
                  </a:cxn>
                  <a:cxn ang="0">
                    <a:pos x="34" y="183"/>
                  </a:cxn>
                  <a:cxn ang="0">
                    <a:pos x="43" y="183"/>
                  </a:cxn>
                  <a:cxn ang="0">
                    <a:pos x="56" y="183"/>
                  </a:cxn>
                  <a:cxn ang="0">
                    <a:pos x="79" y="183"/>
                  </a:cxn>
                  <a:cxn ang="0">
                    <a:pos x="89" y="140"/>
                  </a:cxn>
                  <a:cxn ang="0">
                    <a:pos x="101" y="140"/>
                  </a:cxn>
                  <a:cxn ang="0">
                    <a:pos x="111" y="154"/>
                  </a:cxn>
                  <a:cxn ang="0">
                    <a:pos x="144" y="165"/>
                  </a:cxn>
                  <a:cxn ang="0">
                    <a:pos x="156" y="154"/>
                  </a:cxn>
                  <a:cxn ang="0">
                    <a:pos x="243" y="140"/>
                  </a:cxn>
                  <a:cxn ang="0">
                    <a:pos x="186" y="64"/>
                  </a:cxn>
                  <a:cxn ang="0">
                    <a:pos x="166" y="53"/>
                  </a:cxn>
                  <a:cxn ang="0">
                    <a:pos x="166" y="28"/>
                  </a:cxn>
                  <a:cxn ang="0">
                    <a:pos x="144" y="0"/>
                  </a:cxn>
                  <a:cxn ang="0">
                    <a:pos x="131" y="14"/>
                  </a:cxn>
                  <a:cxn ang="0">
                    <a:pos x="111" y="39"/>
                  </a:cxn>
                  <a:cxn ang="0">
                    <a:pos x="79" y="53"/>
                  </a:cxn>
                  <a:cxn ang="0">
                    <a:pos x="79" y="64"/>
                  </a:cxn>
                  <a:cxn ang="0">
                    <a:pos x="64" y="79"/>
                  </a:cxn>
                  <a:cxn ang="0">
                    <a:pos x="12" y="90"/>
                  </a:cxn>
                  <a:cxn ang="0">
                    <a:pos x="0" y="129"/>
                  </a:cxn>
                  <a:cxn ang="0">
                    <a:pos x="0" y="154"/>
                  </a:cxn>
                </a:cxnLst>
                <a:rect l="0" t="0" r="r" b="b"/>
                <a:pathLst>
                  <a:path w="243" h="194">
                    <a:moveTo>
                      <a:pt x="0" y="154"/>
                    </a:moveTo>
                    <a:lnTo>
                      <a:pt x="24" y="194"/>
                    </a:lnTo>
                    <a:lnTo>
                      <a:pt x="34" y="183"/>
                    </a:lnTo>
                    <a:lnTo>
                      <a:pt x="43" y="183"/>
                    </a:lnTo>
                    <a:lnTo>
                      <a:pt x="56" y="183"/>
                    </a:lnTo>
                    <a:lnTo>
                      <a:pt x="79" y="183"/>
                    </a:lnTo>
                    <a:lnTo>
                      <a:pt x="89" y="140"/>
                    </a:lnTo>
                    <a:lnTo>
                      <a:pt x="101" y="140"/>
                    </a:lnTo>
                    <a:lnTo>
                      <a:pt x="111" y="154"/>
                    </a:lnTo>
                    <a:lnTo>
                      <a:pt x="144" y="165"/>
                    </a:lnTo>
                    <a:lnTo>
                      <a:pt x="156" y="154"/>
                    </a:lnTo>
                    <a:lnTo>
                      <a:pt x="243" y="140"/>
                    </a:lnTo>
                    <a:lnTo>
                      <a:pt x="186" y="64"/>
                    </a:lnTo>
                    <a:lnTo>
                      <a:pt x="166" y="53"/>
                    </a:lnTo>
                    <a:lnTo>
                      <a:pt x="166" y="28"/>
                    </a:lnTo>
                    <a:lnTo>
                      <a:pt x="144" y="0"/>
                    </a:lnTo>
                    <a:lnTo>
                      <a:pt x="131" y="14"/>
                    </a:lnTo>
                    <a:lnTo>
                      <a:pt x="111" y="39"/>
                    </a:lnTo>
                    <a:lnTo>
                      <a:pt x="79" y="53"/>
                    </a:lnTo>
                    <a:lnTo>
                      <a:pt x="79" y="64"/>
                    </a:lnTo>
                    <a:lnTo>
                      <a:pt x="64" y="79"/>
                    </a:lnTo>
                    <a:lnTo>
                      <a:pt x="12" y="90"/>
                    </a:lnTo>
                    <a:lnTo>
                      <a:pt x="0" y="129"/>
                    </a:lnTo>
                    <a:lnTo>
                      <a:pt x="0" y="1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0" name="Freeform 11"/>
              <p:cNvSpPr>
                <a:spLocks/>
              </p:cNvSpPr>
              <p:nvPr/>
            </p:nvSpPr>
            <p:spPr bwMode="auto">
              <a:xfrm>
                <a:off x="4351363" y="3563947"/>
                <a:ext cx="558803" cy="715964"/>
              </a:xfrm>
              <a:custGeom>
                <a:avLst/>
                <a:gdLst/>
                <a:ahLst/>
                <a:cxnLst>
                  <a:cxn ang="0">
                    <a:pos x="198" y="14"/>
                  </a:cxn>
                  <a:cxn ang="0">
                    <a:pos x="284" y="0"/>
                  </a:cxn>
                  <a:cxn ang="0">
                    <a:pos x="296" y="14"/>
                  </a:cxn>
                  <a:cxn ang="0">
                    <a:pos x="320" y="14"/>
                  </a:cxn>
                  <a:cxn ang="0">
                    <a:pos x="339" y="43"/>
                  </a:cxn>
                  <a:cxn ang="0">
                    <a:pos x="339" y="64"/>
                  </a:cxn>
                  <a:cxn ang="0">
                    <a:pos x="352" y="79"/>
                  </a:cxn>
                  <a:cxn ang="0">
                    <a:pos x="339" y="89"/>
                  </a:cxn>
                  <a:cxn ang="0">
                    <a:pos x="330" y="115"/>
                  </a:cxn>
                  <a:cxn ang="0">
                    <a:pos x="320" y="155"/>
                  </a:cxn>
                  <a:cxn ang="0">
                    <a:pos x="305" y="180"/>
                  </a:cxn>
                  <a:cxn ang="0">
                    <a:pos x="305" y="194"/>
                  </a:cxn>
                  <a:cxn ang="0">
                    <a:pos x="320" y="205"/>
                  </a:cxn>
                  <a:cxn ang="0">
                    <a:pos x="320" y="234"/>
                  </a:cxn>
                  <a:cxn ang="0">
                    <a:pos x="320" y="281"/>
                  </a:cxn>
                  <a:cxn ang="0">
                    <a:pos x="339" y="325"/>
                  </a:cxn>
                  <a:cxn ang="0">
                    <a:pos x="330" y="325"/>
                  </a:cxn>
                  <a:cxn ang="0">
                    <a:pos x="305" y="335"/>
                  </a:cxn>
                  <a:cxn ang="0">
                    <a:pos x="305" y="350"/>
                  </a:cxn>
                  <a:cxn ang="0">
                    <a:pos x="296" y="411"/>
                  </a:cxn>
                  <a:cxn ang="0">
                    <a:pos x="305" y="426"/>
                  </a:cxn>
                  <a:cxn ang="0">
                    <a:pos x="320" y="426"/>
                  </a:cxn>
                  <a:cxn ang="0">
                    <a:pos x="320" y="451"/>
                  </a:cxn>
                  <a:cxn ang="0">
                    <a:pos x="296" y="436"/>
                  </a:cxn>
                  <a:cxn ang="0">
                    <a:pos x="262" y="411"/>
                  </a:cxn>
                  <a:cxn ang="0">
                    <a:pos x="253" y="411"/>
                  </a:cxn>
                  <a:cxn ang="0">
                    <a:pos x="220" y="390"/>
                  </a:cxn>
                  <a:cxn ang="0">
                    <a:pos x="173" y="400"/>
                  </a:cxn>
                  <a:cxn ang="0">
                    <a:pos x="186" y="390"/>
                  </a:cxn>
                  <a:cxn ang="0">
                    <a:pos x="173" y="361"/>
                  </a:cxn>
                  <a:cxn ang="0">
                    <a:pos x="173" y="309"/>
                  </a:cxn>
                  <a:cxn ang="0">
                    <a:pos x="153" y="299"/>
                  </a:cxn>
                  <a:cxn ang="0">
                    <a:pos x="131" y="299"/>
                  </a:cxn>
                  <a:cxn ang="0">
                    <a:pos x="131" y="325"/>
                  </a:cxn>
                  <a:cxn ang="0">
                    <a:pos x="98" y="325"/>
                  </a:cxn>
                  <a:cxn ang="0">
                    <a:pos x="85" y="309"/>
                  </a:cxn>
                  <a:cxn ang="0">
                    <a:pos x="76" y="270"/>
                  </a:cxn>
                  <a:cxn ang="0">
                    <a:pos x="67" y="270"/>
                  </a:cxn>
                  <a:cxn ang="0">
                    <a:pos x="21" y="270"/>
                  </a:cxn>
                  <a:cxn ang="0">
                    <a:pos x="0" y="281"/>
                  </a:cxn>
                  <a:cxn ang="0">
                    <a:pos x="0" y="270"/>
                  </a:cxn>
                  <a:cxn ang="0">
                    <a:pos x="0" y="245"/>
                  </a:cxn>
                  <a:cxn ang="0">
                    <a:pos x="9" y="245"/>
                  </a:cxn>
                  <a:cxn ang="0">
                    <a:pos x="21" y="245"/>
                  </a:cxn>
                  <a:cxn ang="0">
                    <a:pos x="31" y="234"/>
                  </a:cxn>
                  <a:cxn ang="0">
                    <a:pos x="42" y="245"/>
                  </a:cxn>
                  <a:cxn ang="0">
                    <a:pos x="67" y="220"/>
                  </a:cxn>
                  <a:cxn ang="0">
                    <a:pos x="76" y="180"/>
                  </a:cxn>
                  <a:cxn ang="0">
                    <a:pos x="98" y="144"/>
                  </a:cxn>
                  <a:cxn ang="0">
                    <a:pos x="106" y="79"/>
                  </a:cxn>
                  <a:cxn ang="0">
                    <a:pos x="122" y="43"/>
                  </a:cxn>
                  <a:cxn ang="0">
                    <a:pos x="131" y="0"/>
                  </a:cxn>
                  <a:cxn ang="0">
                    <a:pos x="143" y="0"/>
                  </a:cxn>
                  <a:cxn ang="0">
                    <a:pos x="153" y="14"/>
                  </a:cxn>
                  <a:cxn ang="0">
                    <a:pos x="186" y="24"/>
                  </a:cxn>
                  <a:cxn ang="0">
                    <a:pos x="198" y="14"/>
                  </a:cxn>
                </a:cxnLst>
                <a:rect l="0" t="0" r="r" b="b"/>
                <a:pathLst>
                  <a:path w="352" h="451">
                    <a:moveTo>
                      <a:pt x="198" y="14"/>
                    </a:moveTo>
                    <a:lnTo>
                      <a:pt x="284" y="0"/>
                    </a:lnTo>
                    <a:lnTo>
                      <a:pt x="296" y="14"/>
                    </a:lnTo>
                    <a:lnTo>
                      <a:pt x="320" y="14"/>
                    </a:lnTo>
                    <a:lnTo>
                      <a:pt x="339" y="43"/>
                    </a:lnTo>
                    <a:lnTo>
                      <a:pt x="339" y="64"/>
                    </a:lnTo>
                    <a:lnTo>
                      <a:pt x="352" y="79"/>
                    </a:lnTo>
                    <a:lnTo>
                      <a:pt x="339" y="89"/>
                    </a:lnTo>
                    <a:lnTo>
                      <a:pt x="330" y="115"/>
                    </a:lnTo>
                    <a:lnTo>
                      <a:pt x="320" y="155"/>
                    </a:lnTo>
                    <a:lnTo>
                      <a:pt x="305" y="180"/>
                    </a:lnTo>
                    <a:lnTo>
                      <a:pt x="305" y="194"/>
                    </a:lnTo>
                    <a:lnTo>
                      <a:pt x="320" y="205"/>
                    </a:lnTo>
                    <a:lnTo>
                      <a:pt x="320" y="234"/>
                    </a:lnTo>
                    <a:lnTo>
                      <a:pt x="320" y="281"/>
                    </a:lnTo>
                    <a:lnTo>
                      <a:pt x="339" y="325"/>
                    </a:lnTo>
                    <a:lnTo>
                      <a:pt x="330" y="325"/>
                    </a:lnTo>
                    <a:lnTo>
                      <a:pt x="305" y="335"/>
                    </a:lnTo>
                    <a:lnTo>
                      <a:pt x="305" y="350"/>
                    </a:lnTo>
                    <a:lnTo>
                      <a:pt x="296" y="411"/>
                    </a:lnTo>
                    <a:lnTo>
                      <a:pt x="305" y="426"/>
                    </a:lnTo>
                    <a:lnTo>
                      <a:pt x="320" y="426"/>
                    </a:lnTo>
                    <a:lnTo>
                      <a:pt x="320" y="451"/>
                    </a:lnTo>
                    <a:lnTo>
                      <a:pt x="296" y="436"/>
                    </a:lnTo>
                    <a:lnTo>
                      <a:pt x="262" y="411"/>
                    </a:lnTo>
                    <a:lnTo>
                      <a:pt x="253" y="411"/>
                    </a:lnTo>
                    <a:lnTo>
                      <a:pt x="220" y="390"/>
                    </a:lnTo>
                    <a:lnTo>
                      <a:pt x="173" y="400"/>
                    </a:lnTo>
                    <a:lnTo>
                      <a:pt x="186" y="390"/>
                    </a:lnTo>
                    <a:lnTo>
                      <a:pt x="173" y="361"/>
                    </a:lnTo>
                    <a:lnTo>
                      <a:pt x="173" y="309"/>
                    </a:lnTo>
                    <a:lnTo>
                      <a:pt x="153" y="299"/>
                    </a:lnTo>
                    <a:lnTo>
                      <a:pt x="131" y="299"/>
                    </a:lnTo>
                    <a:lnTo>
                      <a:pt x="131" y="325"/>
                    </a:lnTo>
                    <a:lnTo>
                      <a:pt x="98" y="325"/>
                    </a:lnTo>
                    <a:lnTo>
                      <a:pt x="85" y="309"/>
                    </a:lnTo>
                    <a:lnTo>
                      <a:pt x="76" y="270"/>
                    </a:lnTo>
                    <a:lnTo>
                      <a:pt x="67" y="270"/>
                    </a:lnTo>
                    <a:lnTo>
                      <a:pt x="21" y="270"/>
                    </a:lnTo>
                    <a:lnTo>
                      <a:pt x="0" y="281"/>
                    </a:lnTo>
                    <a:lnTo>
                      <a:pt x="0" y="270"/>
                    </a:lnTo>
                    <a:lnTo>
                      <a:pt x="0" y="245"/>
                    </a:lnTo>
                    <a:lnTo>
                      <a:pt x="9" y="245"/>
                    </a:lnTo>
                    <a:lnTo>
                      <a:pt x="21" y="245"/>
                    </a:lnTo>
                    <a:lnTo>
                      <a:pt x="31" y="234"/>
                    </a:lnTo>
                    <a:lnTo>
                      <a:pt x="42" y="245"/>
                    </a:lnTo>
                    <a:lnTo>
                      <a:pt x="67" y="220"/>
                    </a:lnTo>
                    <a:lnTo>
                      <a:pt x="76" y="180"/>
                    </a:lnTo>
                    <a:lnTo>
                      <a:pt x="98" y="144"/>
                    </a:lnTo>
                    <a:lnTo>
                      <a:pt x="106" y="79"/>
                    </a:lnTo>
                    <a:lnTo>
                      <a:pt x="122" y="43"/>
                    </a:lnTo>
                    <a:lnTo>
                      <a:pt x="131" y="0"/>
                    </a:lnTo>
                    <a:lnTo>
                      <a:pt x="143" y="0"/>
                    </a:lnTo>
                    <a:lnTo>
                      <a:pt x="153" y="14"/>
                    </a:lnTo>
                    <a:lnTo>
                      <a:pt x="186" y="24"/>
                    </a:lnTo>
                    <a:lnTo>
                      <a:pt x="198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1" name="Freeform 12"/>
              <p:cNvSpPr>
                <a:spLocks/>
              </p:cNvSpPr>
              <p:nvPr/>
            </p:nvSpPr>
            <p:spPr bwMode="auto">
              <a:xfrm>
                <a:off x="4351363" y="3563947"/>
                <a:ext cx="558803" cy="715964"/>
              </a:xfrm>
              <a:custGeom>
                <a:avLst/>
                <a:gdLst/>
                <a:ahLst/>
                <a:cxnLst>
                  <a:cxn ang="0">
                    <a:pos x="198" y="14"/>
                  </a:cxn>
                  <a:cxn ang="0">
                    <a:pos x="284" y="0"/>
                  </a:cxn>
                  <a:cxn ang="0">
                    <a:pos x="296" y="14"/>
                  </a:cxn>
                  <a:cxn ang="0">
                    <a:pos x="320" y="14"/>
                  </a:cxn>
                  <a:cxn ang="0">
                    <a:pos x="339" y="43"/>
                  </a:cxn>
                  <a:cxn ang="0">
                    <a:pos x="339" y="64"/>
                  </a:cxn>
                  <a:cxn ang="0">
                    <a:pos x="352" y="79"/>
                  </a:cxn>
                  <a:cxn ang="0">
                    <a:pos x="339" y="89"/>
                  </a:cxn>
                  <a:cxn ang="0">
                    <a:pos x="330" y="115"/>
                  </a:cxn>
                  <a:cxn ang="0">
                    <a:pos x="320" y="155"/>
                  </a:cxn>
                  <a:cxn ang="0">
                    <a:pos x="305" y="180"/>
                  </a:cxn>
                  <a:cxn ang="0">
                    <a:pos x="305" y="194"/>
                  </a:cxn>
                  <a:cxn ang="0">
                    <a:pos x="320" y="205"/>
                  </a:cxn>
                  <a:cxn ang="0">
                    <a:pos x="320" y="234"/>
                  </a:cxn>
                  <a:cxn ang="0">
                    <a:pos x="320" y="281"/>
                  </a:cxn>
                  <a:cxn ang="0">
                    <a:pos x="339" y="325"/>
                  </a:cxn>
                  <a:cxn ang="0">
                    <a:pos x="330" y="325"/>
                  </a:cxn>
                  <a:cxn ang="0">
                    <a:pos x="305" y="335"/>
                  </a:cxn>
                  <a:cxn ang="0">
                    <a:pos x="305" y="350"/>
                  </a:cxn>
                  <a:cxn ang="0">
                    <a:pos x="296" y="411"/>
                  </a:cxn>
                  <a:cxn ang="0">
                    <a:pos x="305" y="426"/>
                  </a:cxn>
                  <a:cxn ang="0">
                    <a:pos x="320" y="426"/>
                  </a:cxn>
                  <a:cxn ang="0">
                    <a:pos x="320" y="451"/>
                  </a:cxn>
                  <a:cxn ang="0">
                    <a:pos x="296" y="436"/>
                  </a:cxn>
                  <a:cxn ang="0">
                    <a:pos x="262" y="411"/>
                  </a:cxn>
                  <a:cxn ang="0">
                    <a:pos x="253" y="411"/>
                  </a:cxn>
                  <a:cxn ang="0">
                    <a:pos x="220" y="390"/>
                  </a:cxn>
                  <a:cxn ang="0">
                    <a:pos x="173" y="400"/>
                  </a:cxn>
                  <a:cxn ang="0">
                    <a:pos x="186" y="390"/>
                  </a:cxn>
                  <a:cxn ang="0">
                    <a:pos x="173" y="361"/>
                  </a:cxn>
                  <a:cxn ang="0">
                    <a:pos x="173" y="309"/>
                  </a:cxn>
                  <a:cxn ang="0">
                    <a:pos x="153" y="299"/>
                  </a:cxn>
                  <a:cxn ang="0">
                    <a:pos x="131" y="299"/>
                  </a:cxn>
                  <a:cxn ang="0">
                    <a:pos x="131" y="325"/>
                  </a:cxn>
                  <a:cxn ang="0">
                    <a:pos x="98" y="325"/>
                  </a:cxn>
                  <a:cxn ang="0">
                    <a:pos x="85" y="309"/>
                  </a:cxn>
                  <a:cxn ang="0">
                    <a:pos x="76" y="270"/>
                  </a:cxn>
                  <a:cxn ang="0">
                    <a:pos x="67" y="270"/>
                  </a:cxn>
                  <a:cxn ang="0">
                    <a:pos x="21" y="270"/>
                  </a:cxn>
                  <a:cxn ang="0">
                    <a:pos x="0" y="281"/>
                  </a:cxn>
                  <a:cxn ang="0">
                    <a:pos x="0" y="270"/>
                  </a:cxn>
                  <a:cxn ang="0">
                    <a:pos x="0" y="245"/>
                  </a:cxn>
                  <a:cxn ang="0">
                    <a:pos x="9" y="245"/>
                  </a:cxn>
                  <a:cxn ang="0">
                    <a:pos x="21" y="245"/>
                  </a:cxn>
                  <a:cxn ang="0">
                    <a:pos x="31" y="234"/>
                  </a:cxn>
                  <a:cxn ang="0">
                    <a:pos x="42" y="245"/>
                  </a:cxn>
                  <a:cxn ang="0">
                    <a:pos x="67" y="220"/>
                  </a:cxn>
                  <a:cxn ang="0">
                    <a:pos x="76" y="180"/>
                  </a:cxn>
                  <a:cxn ang="0">
                    <a:pos x="98" y="144"/>
                  </a:cxn>
                  <a:cxn ang="0">
                    <a:pos x="106" y="79"/>
                  </a:cxn>
                  <a:cxn ang="0">
                    <a:pos x="122" y="43"/>
                  </a:cxn>
                  <a:cxn ang="0">
                    <a:pos x="131" y="0"/>
                  </a:cxn>
                  <a:cxn ang="0">
                    <a:pos x="143" y="0"/>
                  </a:cxn>
                  <a:cxn ang="0">
                    <a:pos x="153" y="14"/>
                  </a:cxn>
                  <a:cxn ang="0">
                    <a:pos x="186" y="24"/>
                  </a:cxn>
                  <a:cxn ang="0">
                    <a:pos x="198" y="14"/>
                  </a:cxn>
                </a:cxnLst>
                <a:rect l="0" t="0" r="r" b="b"/>
                <a:pathLst>
                  <a:path w="352" h="451">
                    <a:moveTo>
                      <a:pt x="198" y="14"/>
                    </a:moveTo>
                    <a:lnTo>
                      <a:pt x="284" y="0"/>
                    </a:lnTo>
                    <a:lnTo>
                      <a:pt x="296" y="14"/>
                    </a:lnTo>
                    <a:lnTo>
                      <a:pt x="320" y="14"/>
                    </a:lnTo>
                    <a:lnTo>
                      <a:pt x="339" y="43"/>
                    </a:lnTo>
                    <a:lnTo>
                      <a:pt x="339" y="64"/>
                    </a:lnTo>
                    <a:lnTo>
                      <a:pt x="352" y="79"/>
                    </a:lnTo>
                    <a:lnTo>
                      <a:pt x="339" y="89"/>
                    </a:lnTo>
                    <a:lnTo>
                      <a:pt x="330" y="115"/>
                    </a:lnTo>
                    <a:lnTo>
                      <a:pt x="320" y="155"/>
                    </a:lnTo>
                    <a:lnTo>
                      <a:pt x="305" y="180"/>
                    </a:lnTo>
                    <a:lnTo>
                      <a:pt x="305" y="194"/>
                    </a:lnTo>
                    <a:lnTo>
                      <a:pt x="320" y="205"/>
                    </a:lnTo>
                    <a:lnTo>
                      <a:pt x="320" y="234"/>
                    </a:lnTo>
                    <a:lnTo>
                      <a:pt x="320" y="281"/>
                    </a:lnTo>
                    <a:lnTo>
                      <a:pt x="339" y="325"/>
                    </a:lnTo>
                    <a:lnTo>
                      <a:pt x="330" y="325"/>
                    </a:lnTo>
                    <a:lnTo>
                      <a:pt x="305" y="335"/>
                    </a:lnTo>
                    <a:lnTo>
                      <a:pt x="305" y="350"/>
                    </a:lnTo>
                    <a:lnTo>
                      <a:pt x="296" y="411"/>
                    </a:lnTo>
                    <a:lnTo>
                      <a:pt x="305" y="426"/>
                    </a:lnTo>
                    <a:lnTo>
                      <a:pt x="320" y="426"/>
                    </a:lnTo>
                    <a:lnTo>
                      <a:pt x="320" y="451"/>
                    </a:lnTo>
                    <a:lnTo>
                      <a:pt x="296" y="436"/>
                    </a:lnTo>
                    <a:lnTo>
                      <a:pt x="262" y="411"/>
                    </a:lnTo>
                    <a:lnTo>
                      <a:pt x="253" y="411"/>
                    </a:lnTo>
                    <a:lnTo>
                      <a:pt x="220" y="390"/>
                    </a:lnTo>
                    <a:lnTo>
                      <a:pt x="173" y="400"/>
                    </a:lnTo>
                    <a:lnTo>
                      <a:pt x="186" y="390"/>
                    </a:lnTo>
                    <a:lnTo>
                      <a:pt x="173" y="361"/>
                    </a:lnTo>
                    <a:lnTo>
                      <a:pt x="173" y="309"/>
                    </a:lnTo>
                    <a:lnTo>
                      <a:pt x="153" y="299"/>
                    </a:lnTo>
                    <a:lnTo>
                      <a:pt x="131" y="299"/>
                    </a:lnTo>
                    <a:lnTo>
                      <a:pt x="131" y="325"/>
                    </a:lnTo>
                    <a:lnTo>
                      <a:pt x="98" y="325"/>
                    </a:lnTo>
                    <a:lnTo>
                      <a:pt x="85" y="309"/>
                    </a:lnTo>
                    <a:lnTo>
                      <a:pt x="76" y="270"/>
                    </a:lnTo>
                    <a:lnTo>
                      <a:pt x="67" y="270"/>
                    </a:lnTo>
                    <a:lnTo>
                      <a:pt x="21" y="270"/>
                    </a:lnTo>
                    <a:lnTo>
                      <a:pt x="0" y="281"/>
                    </a:lnTo>
                    <a:lnTo>
                      <a:pt x="0" y="270"/>
                    </a:lnTo>
                    <a:lnTo>
                      <a:pt x="0" y="245"/>
                    </a:lnTo>
                    <a:lnTo>
                      <a:pt x="9" y="245"/>
                    </a:lnTo>
                    <a:lnTo>
                      <a:pt x="21" y="245"/>
                    </a:lnTo>
                    <a:lnTo>
                      <a:pt x="31" y="234"/>
                    </a:lnTo>
                    <a:lnTo>
                      <a:pt x="42" y="245"/>
                    </a:lnTo>
                    <a:lnTo>
                      <a:pt x="67" y="220"/>
                    </a:lnTo>
                    <a:lnTo>
                      <a:pt x="76" y="180"/>
                    </a:lnTo>
                    <a:lnTo>
                      <a:pt x="98" y="144"/>
                    </a:lnTo>
                    <a:lnTo>
                      <a:pt x="106" y="79"/>
                    </a:lnTo>
                    <a:lnTo>
                      <a:pt x="122" y="43"/>
                    </a:lnTo>
                    <a:lnTo>
                      <a:pt x="131" y="0"/>
                    </a:lnTo>
                    <a:lnTo>
                      <a:pt x="143" y="0"/>
                    </a:lnTo>
                    <a:lnTo>
                      <a:pt x="153" y="14"/>
                    </a:lnTo>
                    <a:lnTo>
                      <a:pt x="186" y="24"/>
                    </a:lnTo>
                    <a:lnTo>
                      <a:pt x="198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2" name="Freeform 13"/>
              <p:cNvSpPr>
                <a:spLocks/>
              </p:cNvSpPr>
              <p:nvPr/>
            </p:nvSpPr>
            <p:spPr bwMode="auto">
              <a:xfrm>
                <a:off x="4243413" y="3259147"/>
                <a:ext cx="214314" cy="446088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110" y="14"/>
                  </a:cxn>
                  <a:cxn ang="0">
                    <a:pos x="110" y="50"/>
                  </a:cxn>
                  <a:cxn ang="0">
                    <a:pos x="122" y="79"/>
                  </a:cxn>
                  <a:cxn ang="0">
                    <a:pos x="98" y="79"/>
                  </a:cxn>
                  <a:cxn ang="0">
                    <a:pos x="98" y="89"/>
                  </a:cxn>
                  <a:cxn ang="0">
                    <a:pos x="110" y="103"/>
                  </a:cxn>
                  <a:cxn ang="0">
                    <a:pos x="122" y="141"/>
                  </a:cxn>
                  <a:cxn ang="0">
                    <a:pos x="110" y="180"/>
                  </a:cxn>
                  <a:cxn ang="0">
                    <a:pos x="110" y="205"/>
                  </a:cxn>
                  <a:cxn ang="0">
                    <a:pos x="135" y="244"/>
                  </a:cxn>
                  <a:cxn ang="0">
                    <a:pos x="135" y="281"/>
                  </a:cxn>
                  <a:cxn ang="0">
                    <a:pos x="89" y="270"/>
                  </a:cxn>
                  <a:cxn ang="0">
                    <a:pos x="45" y="270"/>
                  </a:cxn>
                  <a:cxn ang="0">
                    <a:pos x="21" y="270"/>
                  </a:cxn>
                  <a:cxn ang="0">
                    <a:pos x="21" y="244"/>
                  </a:cxn>
                  <a:cxn ang="0">
                    <a:pos x="12" y="216"/>
                  </a:cxn>
                  <a:cxn ang="0">
                    <a:pos x="0" y="216"/>
                  </a:cxn>
                  <a:cxn ang="0">
                    <a:pos x="0" y="205"/>
                  </a:cxn>
                  <a:cxn ang="0">
                    <a:pos x="21" y="154"/>
                  </a:cxn>
                  <a:cxn ang="0">
                    <a:pos x="34" y="154"/>
                  </a:cxn>
                  <a:cxn ang="0">
                    <a:pos x="45" y="168"/>
                  </a:cxn>
                  <a:cxn ang="0">
                    <a:pos x="58" y="154"/>
                  </a:cxn>
                  <a:cxn ang="0">
                    <a:pos x="67" y="115"/>
                  </a:cxn>
                  <a:cxn ang="0">
                    <a:pos x="76" y="103"/>
                  </a:cxn>
                  <a:cxn ang="0">
                    <a:pos x="89" y="50"/>
                  </a:cxn>
                  <a:cxn ang="0">
                    <a:pos x="98" y="39"/>
                  </a:cxn>
                  <a:cxn ang="0">
                    <a:pos x="98" y="14"/>
                  </a:cxn>
                  <a:cxn ang="0">
                    <a:pos x="98" y="0"/>
                  </a:cxn>
                </a:cxnLst>
                <a:rect l="0" t="0" r="r" b="b"/>
                <a:pathLst>
                  <a:path w="135" h="281">
                    <a:moveTo>
                      <a:pt x="98" y="0"/>
                    </a:moveTo>
                    <a:lnTo>
                      <a:pt x="110" y="14"/>
                    </a:lnTo>
                    <a:lnTo>
                      <a:pt x="110" y="50"/>
                    </a:lnTo>
                    <a:lnTo>
                      <a:pt x="122" y="79"/>
                    </a:lnTo>
                    <a:lnTo>
                      <a:pt x="98" y="79"/>
                    </a:lnTo>
                    <a:lnTo>
                      <a:pt x="98" y="89"/>
                    </a:lnTo>
                    <a:lnTo>
                      <a:pt x="110" y="103"/>
                    </a:lnTo>
                    <a:lnTo>
                      <a:pt x="122" y="141"/>
                    </a:lnTo>
                    <a:lnTo>
                      <a:pt x="110" y="180"/>
                    </a:lnTo>
                    <a:lnTo>
                      <a:pt x="110" y="205"/>
                    </a:lnTo>
                    <a:lnTo>
                      <a:pt x="135" y="244"/>
                    </a:lnTo>
                    <a:lnTo>
                      <a:pt x="135" y="281"/>
                    </a:lnTo>
                    <a:lnTo>
                      <a:pt x="89" y="270"/>
                    </a:lnTo>
                    <a:lnTo>
                      <a:pt x="45" y="270"/>
                    </a:lnTo>
                    <a:lnTo>
                      <a:pt x="21" y="270"/>
                    </a:lnTo>
                    <a:lnTo>
                      <a:pt x="21" y="244"/>
                    </a:lnTo>
                    <a:lnTo>
                      <a:pt x="12" y="216"/>
                    </a:lnTo>
                    <a:lnTo>
                      <a:pt x="0" y="216"/>
                    </a:lnTo>
                    <a:lnTo>
                      <a:pt x="0" y="205"/>
                    </a:lnTo>
                    <a:lnTo>
                      <a:pt x="21" y="154"/>
                    </a:lnTo>
                    <a:lnTo>
                      <a:pt x="34" y="154"/>
                    </a:lnTo>
                    <a:lnTo>
                      <a:pt x="45" y="168"/>
                    </a:lnTo>
                    <a:lnTo>
                      <a:pt x="58" y="154"/>
                    </a:lnTo>
                    <a:lnTo>
                      <a:pt x="67" y="115"/>
                    </a:lnTo>
                    <a:lnTo>
                      <a:pt x="76" y="103"/>
                    </a:lnTo>
                    <a:lnTo>
                      <a:pt x="89" y="50"/>
                    </a:lnTo>
                    <a:lnTo>
                      <a:pt x="98" y="39"/>
                    </a:lnTo>
                    <a:lnTo>
                      <a:pt x="98" y="14"/>
                    </a:lnTo>
                    <a:lnTo>
                      <a:pt x="9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3" name="Freeform 14"/>
              <p:cNvSpPr>
                <a:spLocks/>
              </p:cNvSpPr>
              <p:nvPr/>
            </p:nvSpPr>
            <p:spPr bwMode="auto">
              <a:xfrm>
                <a:off x="4243413" y="3259147"/>
                <a:ext cx="214314" cy="446088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110" y="14"/>
                  </a:cxn>
                  <a:cxn ang="0">
                    <a:pos x="110" y="50"/>
                  </a:cxn>
                  <a:cxn ang="0">
                    <a:pos x="122" y="79"/>
                  </a:cxn>
                  <a:cxn ang="0">
                    <a:pos x="98" y="79"/>
                  </a:cxn>
                  <a:cxn ang="0">
                    <a:pos x="98" y="89"/>
                  </a:cxn>
                  <a:cxn ang="0">
                    <a:pos x="110" y="103"/>
                  </a:cxn>
                  <a:cxn ang="0">
                    <a:pos x="122" y="141"/>
                  </a:cxn>
                  <a:cxn ang="0">
                    <a:pos x="110" y="180"/>
                  </a:cxn>
                  <a:cxn ang="0">
                    <a:pos x="110" y="205"/>
                  </a:cxn>
                  <a:cxn ang="0">
                    <a:pos x="135" y="244"/>
                  </a:cxn>
                  <a:cxn ang="0">
                    <a:pos x="135" y="281"/>
                  </a:cxn>
                  <a:cxn ang="0">
                    <a:pos x="89" y="270"/>
                  </a:cxn>
                  <a:cxn ang="0">
                    <a:pos x="45" y="270"/>
                  </a:cxn>
                  <a:cxn ang="0">
                    <a:pos x="21" y="270"/>
                  </a:cxn>
                  <a:cxn ang="0">
                    <a:pos x="21" y="244"/>
                  </a:cxn>
                  <a:cxn ang="0">
                    <a:pos x="12" y="216"/>
                  </a:cxn>
                  <a:cxn ang="0">
                    <a:pos x="0" y="216"/>
                  </a:cxn>
                  <a:cxn ang="0">
                    <a:pos x="0" y="205"/>
                  </a:cxn>
                  <a:cxn ang="0">
                    <a:pos x="21" y="154"/>
                  </a:cxn>
                  <a:cxn ang="0">
                    <a:pos x="34" y="154"/>
                  </a:cxn>
                  <a:cxn ang="0">
                    <a:pos x="45" y="168"/>
                  </a:cxn>
                  <a:cxn ang="0">
                    <a:pos x="58" y="154"/>
                  </a:cxn>
                  <a:cxn ang="0">
                    <a:pos x="67" y="115"/>
                  </a:cxn>
                  <a:cxn ang="0">
                    <a:pos x="76" y="103"/>
                  </a:cxn>
                  <a:cxn ang="0">
                    <a:pos x="89" y="50"/>
                  </a:cxn>
                  <a:cxn ang="0">
                    <a:pos x="98" y="39"/>
                  </a:cxn>
                  <a:cxn ang="0">
                    <a:pos x="98" y="14"/>
                  </a:cxn>
                  <a:cxn ang="0">
                    <a:pos x="98" y="0"/>
                  </a:cxn>
                </a:cxnLst>
                <a:rect l="0" t="0" r="r" b="b"/>
                <a:pathLst>
                  <a:path w="135" h="281">
                    <a:moveTo>
                      <a:pt x="98" y="0"/>
                    </a:moveTo>
                    <a:lnTo>
                      <a:pt x="110" y="14"/>
                    </a:lnTo>
                    <a:lnTo>
                      <a:pt x="110" y="50"/>
                    </a:lnTo>
                    <a:lnTo>
                      <a:pt x="122" y="79"/>
                    </a:lnTo>
                    <a:lnTo>
                      <a:pt x="98" y="79"/>
                    </a:lnTo>
                    <a:lnTo>
                      <a:pt x="98" y="89"/>
                    </a:lnTo>
                    <a:lnTo>
                      <a:pt x="110" y="103"/>
                    </a:lnTo>
                    <a:lnTo>
                      <a:pt x="122" y="141"/>
                    </a:lnTo>
                    <a:lnTo>
                      <a:pt x="110" y="180"/>
                    </a:lnTo>
                    <a:lnTo>
                      <a:pt x="110" y="205"/>
                    </a:lnTo>
                    <a:lnTo>
                      <a:pt x="135" y="244"/>
                    </a:lnTo>
                    <a:lnTo>
                      <a:pt x="135" y="281"/>
                    </a:lnTo>
                    <a:lnTo>
                      <a:pt x="89" y="270"/>
                    </a:lnTo>
                    <a:lnTo>
                      <a:pt x="45" y="270"/>
                    </a:lnTo>
                    <a:lnTo>
                      <a:pt x="21" y="270"/>
                    </a:lnTo>
                    <a:lnTo>
                      <a:pt x="21" y="244"/>
                    </a:lnTo>
                    <a:lnTo>
                      <a:pt x="12" y="216"/>
                    </a:lnTo>
                    <a:lnTo>
                      <a:pt x="0" y="216"/>
                    </a:lnTo>
                    <a:lnTo>
                      <a:pt x="0" y="205"/>
                    </a:lnTo>
                    <a:lnTo>
                      <a:pt x="21" y="154"/>
                    </a:lnTo>
                    <a:lnTo>
                      <a:pt x="34" y="154"/>
                    </a:lnTo>
                    <a:lnTo>
                      <a:pt x="45" y="168"/>
                    </a:lnTo>
                    <a:lnTo>
                      <a:pt x="58" y="154"/>
                    </a:lnTo>
                    <a:lnTo>
                      <a:pt x="67" y="115"/>
                    </a:lnTo>
                    <a:lnTo>
                      <a:pt x="76" y="103"/>
                    </a:lnTo>
                    <a:lnTo>
                      <a:pt x="89" y="50"/>
                    </a:lnTo>
                    <a:lnTo>
                      <a:pt x="98" y="39"/>
                    </a:lnTo>
                    <a:lnTo>
                      <a:pt x="98" y="14"/>
                    </a:lnTo>
                    <a:lnTo>
                      <a:pt x="9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4" name="Freeform 15"/>
              <p:cNvSpPr>
                <a:spLocks/>
              </p:cNvSpPr>
              <p:nvPr/>
            </p:nvSpPr>
            <p:spPr bwMode="auto">
              <a:xfrm>
                <a:off x="4386289" y="2871796"/>
                <a:ext cx="296864" cy="608014"/>
              </a:xfrm>
              <a:custGeom>
                <a:avLst/>
                <a:gdLst/>
                <a:ahLst/>
                <a:cxnLst>
                  <a:cxn ang="0">
                    <a:pos x="20" y="36"/>
                  </a:cxn>
                  <a:cxn ang="0">
                    <a:pos x="20" y="0"/>
                  </a:cxn>
                  <a:cxn ang="0">
                    <a:pos x="55" y="0"/>
                  </a:cxn>
                  <a:cxn ang="0">
                    <a:pos x="187" y="86"/>
                  </a:cxn>
                  <a:cxn ang="0">
                    <a:pos x="187" y="166"/>
                  </a:cxn>
                  <a:cxn ang="0">
                    <a:pos x="187" y="177"/>
                  </a:cxn>
                  <a:cxn ang="0">
                    <a:pos x="177" y="177"/>
                  </a:cxn>
                  <a:cxn ang="0">
                    <a:pos x="152" y="241"/>
                  </a:cxn>
                  <a:cxn ang="0">
                    <a:pos x="177" y="282"/>
                  </a:cxn>
                  <a:cxn ang="0">
                    <a:pos x="165" y="293"/>
                  </a:cxn>
                  <a:cxn ang="0">
                    <a:pos x="152" y="307"/>
                  </a:cxn>
                  <a:cxn ang="0">
                    <a:pos x="131" y="332"/>
                  </a:cxn>
                  <a:cxn ang="0">
                    <a:pos x="100" y="346"/>
                  </a:cxn>
                  <a:cxn ang="0">
                    <a:pos x="100" y="358"/>
                  </a:cxn>
                  <a:cxn ang="0">
                    <a:pos x="85" y="372"/>
                  </a:cxn>
                  <a:cxn ang="0">
                    <a:pos x="33" y="383"/>
                  </a:cxn>
                  <a:cxn ang="0">
                    <a:pos x="20" y="346"/>
                  </a:cxn>
                  <a:cxn ang="0">
                    <a:pos x="9" y="332"/>
                  </a:cxn>
                  <a:cxn ang="0">
                    <a:pos x="9" y="322"/>
                  </a:cxn>
                  <a:cxn ang="0">
                    <a:pos x="33" y="322"/>
                  </a:cxn>
                  <a:cxn ang="0">
                    <a:pos x="20" y="293"/>
                  </a:cxn>
                  <a:cxn ang="0">
                    <a:pos x="20" y="256"/>
                  </a:cxn>
                  <a:cxn ang="0">
                    <a:pos x="9" y="241"/>
                  </a:cxn>
                  <a:cxn ang="0">
                    <a:pos x="0" y="231"/>
                  </a:cxn>
                  <a:cxn ang="0">
                    <a:pos x="0" y="217"/>
                  </a:cxn>
                  <a:cxn ang="0">
                    <a:pos x="33" y="141"/>
                  </a:cxn>
                  <a:cxn ang="0">
                    <a:pos x="45" y="64"/>
                  </a:cxn>
                  <a:cxn ang="0">
                    <a:pos x="33" y="64"/>
                  </a:cxn>
                  <a:cxn ang="0">
                    <a:pos x="20" y="36"/>
                  </a:cxn>
                </a:cxnLst>
                <a:rect l="0" t="0" r="r" b="b"/>
                <a:pathLst>
                  <a:path w="187" h="383">
                    <a:moveTo>
                      <a:pt x="20" y="36"/>
                    </a:moveTo>
                    <a:lnTo>
                      <a:pt x="20" y="0"/>
                    </a:lnTo>
                    <a:lnTo>
                      <a:pt x="55" y="0"/>
                    </a:lnTo>
                    <a:lnTo>
                      <a:pt x="187" y="86"/>
                    </a:lnTo>
                    <a:lnTo>
                      <a:pt x="187" y="166"/>
                    </a:lnTo>
                    <a:lnTo>
                      <a:pt x="187" y="177"/>
                    </a:lnTo>
                    <a:lnTo>
                      <a:pt x="177" y="177"/>
                    </a:lnTo>
                    <a:lnTo>
                      <a:pt x="152" y="241"/>
                    </a:lnTo>
                    <a:lnTo>
                      <a:pt x="177" y="282"/>
                    </a:lnTo>
                    <a:lnTo>
                      <a:pt x="165" y="293"/>
                    </a:lnTo>
                    <a:lnTo>
                      <a:pt x="152" y="307"/>
                    </a:lnTo>
                    <a:lnTo>
                      <a:pt x="131" y="332"/>
                    </a:lnTo>
                    <a:lnTo>
                      <a:pt x="100" y="346"/>
                    </a:lnTo>
                    <a:lnTo>
                      <a:pt x="100" y="358"/>
                    </a:lnTo>
                    <a:lnTo>
                      <a:pt x="85" y="372"/>
                    </a:lnTo>
                    <a:lnTo>
                      <a:pt x="33" y="383"/>
                    </a:lnTo>
                    <a:lnTo>
                      <a:pt x="20" y="346"/>
                    </a:lnTo>
                    <a:lnTo>
                      <a:pt x="9" y="332"/>
                    </a:lnTo>
                    <a:lnTo>
                      <a:pt x="9" y="322"/>
                    </a:lnTo>
                    <a:lnTo>
                      <a:pt x="33" y="322"/>
                    </a:lnTo>
                    <a:lnTo>
                      <a:pt x="20" y="293"/>
                    </a:lnTo>
                    <a:lnTo>
                      <a:pt x="20" y="256"/>
                    </a:lnTo>
                    <a:lnTo>
                      <a:pt x="9" y="241"/>
                    </a:lnTo>
                    <a:lnTo>
                      <a:pt x="0" y="231"/>
                    </a:lnTo>
                    <a:lnTo>
                      <a:pt x="0" y="217"/>
                    </a:lnTo>
                    <a:lnTo>
                      <a:pt x="33" y="141"/>
                    </a:lnTo>
                    <a:lnTo>
                      <a:pt x="45" y="64"/>
                    </a:lnTo>
                    <a:lnTo>
                      <a:pt x="33" y="64"/>
                    </a:lnTo>
                    <a:lnTo>
                      <a:pt x="2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5" name="Freeform 16"/>
              <p:cNvSpPr>
                <a:spLocks/>
              </p:cNvSpPr>
              <p:nvPr/>
            </p:nvSpPr>
            <p:spPr bwMode="auto">
              <a:xfrm>
                <a:off x="4386289" y="2871796"/>
                <a:ext cx="296864" cy="608014"/>
              </a:xfrm>
              <a:custGeom>
                <a:avLst/>
                <a:gdLst/>
                <a:ahLst/>
                <a:cxnLst>
                  <a:cxn ang="0">
                    <a:pos x="20" y="36"/>
                  </a:cxn>
                  <a:cxn ang="0">
                    <a:pos x="20" y="0"/>
                  </a:cxn>
                  <a:cxn ang="0">
                    <a:pos x="55" y="0"/>
                  </a:cxn>
                  <a:cxn ang="0">
                    <a:pos x="187" y="86"/>
                  </a:cxn>
                  <a:cxn ang="0">
                    <a:pos x="187" y="166"/>
                  </a:cxn>
                  <a:cxn ang="0">
                    <a:pos x="187" y="177"/>
                  </a:cxn>
                  <a:cxn ang="0">
                    <a:pos x="177" y="177"/>
                  </a:cxn>
                  <a:cxn ang="0">
                    <a:pos x="152" y="241"/>
                  </a:cxn>
                  <a:cxn ang="0">
                    <a:pos x="177" y="282"/>
                  </a:cxn>
                  <a:cxn ang="0">
                    <a:pos x="165" y="293"/>
                  </a:cxn>
                  <a:cxn ang="0">
                    <a:pos x="152" y="307"/>
                  </a:cxn>
                  <a:cxn ang="0">
                    <a:pos x="131" y="332"/>
                  </a:cxn>
                  <a:cxn ang="0">
                    <a:pos x="100" y="346"/>
                  </a:cxn>
                  <a:cxn ang="0">
                    <a:pos x="100" y="358"/>
                  </a:cxn>
                  <a:cxn ang="0">
                    <a:pos x="85" y="372"/>
                  </a:cxn>
                  <a:cxn ang="0">
                    <a:pos x="33" y="383"/>
                  </a:cxn>
                  <a:cxn ang="0">
                    <a:pos x="20" y="346"/>
                  </a:cxn>
                  <a:cxn ang="0">
                    <a:pos x="9" y="332"/>
                  </a:cxn>
                  <a:cxn ang="0">
                    <a:pos x="9" y="322"/>
                  </a:cxn>
                  <a:cxn ang="0">
                    <a:pos x="33" y="322"/>
                  </a:cxn>
                  <a:cxn ang="0">
                    <a:pos x="20" y="293"/>
                  </a:cxn>
                  <a:cxn ang="0">
                    <a:pos x="20" y="256"/>
                  </a:cxn>
                  <a:cxn ang="0">
                    <a:pos x="9" y="241"/>
                  </a:cxn>
                  <a:cxn ang="0">
                    <a:pos x="0" y="231"/>
                  </a:cxn>
                  <a:cxn ang="0">
                    <a:pos x="0" y="217"/>
                  </a:cxn>
                  <a:cxn ang="0">
                    <a:pos x="33" y="141"/>
                  </a:cxn>
                  <a:cxn ang="0">
                    <a:pos x="45" y="64"/>
                  </a:cxn>
                  <a:cxn ang="0">
                    <a:pos x="33" y="64"/>
                  </a:cxn>
                  <a:cxn ang="0">
                    <a:pos x="20" y="36"/>
                  </a:cxn>
                </a:cxnLst>
                <a:rect l="0" t="0" r="r" b="b"/>
                <a:pathLst>
                  <a:path w="187" h="383">
                    <a:moveTo>
                      <a:pt x="20" y="36"/>
                    </a:moveTo>
                    <a:lnTo>
                      <a:pt x="20" y="0"/>
                    </a:lnTo>
                    <a:lnTo>
                      <a:pt x="55" y="0"/>
                    </a:lnTo>
                    <a:lnTo>
                      <a:pt x="187" y="86"/>
                    </a:lnTo>
                    <a:lnTo>
                      <a:pt x="187" y="166"/>
                    </a:lnTo>
                    <a:lnTo>
                      <a:pt x="187" y="177"/>
                    </a:lnTo>
                    <a:lnTo>
                      <a:pt x="177" y="177"/>
                    </a:lnTo>
                    <a:lnTo>
                      <a:pt x="152" y="241"/>
                    </a:lnTo>
                    <a:lnTo>
                      <a:pt x="177" y="282"/>
                    </a:lnTo>
                    <a:lnTo>
                      <a:pt x="165" y="293"/>
                    </a:lnTo>
                    <a:lnTo>
                      <a:pt x="152" y="307"/>
                    </a:lnTo>
                    <a:lnTo>
                      <a:pt x="131" y="332"/>
                    </a:lnTo>
                    <a:lnTo>
                      <a:pt x="100" y="346"/>
                    </a:lnTo>
                    <a:lnTo>
                      <a:pt x="100" y="358"/>
                    </a:lnTo>
                    <a:lnTo>
                      <a:pt x="85" y="372"/>
                    </a:lnTo>
                    <a:lnTo>
                      <a:pt x="33" y="383"/>
                    </a:lnTo>
                    <a:lnTo>
                      <a:pt x="20" y="346"/>
                    </a:lnTo>
                    <a:lnTo>
                      <a:pt x="9" y="332"/>
                    </a:lnTo>
                    <a:lnTo>
                      <a:pt x="9" y="322"/>
                    </a:lnTo>
                    <a:lnTo>
                      <a:pt x="33" y="322"/>
                    </a:lnTo>
                    <a:lnTo>
                      <a:pt x="20" y="293"/>
                    </a:lnTo>
                    <a:lnTo>
                      <a:pt x="20" y="256"/>
                    </a:lnTo>
                    <a:lnTo>
                      <a:pt x="9" y="241"/>
                    </a:lnTo>
                    <a:lnTo>
                      <a:pt x="0" y="231"/>
                    </a:lnTo>
                    <a:lnTo>
                      <a:pt x="0" y="217"/>
                    </a:lnTo>
                    <a:lnTo>
                      <a:pt x="33" y="141"/>
                    </a:lnTo>
                    <a:lnTo>
                      <a:pt x="45" y="64"/>
                    </a:lnTo>
                    <a:lnTo>
                      <a:pt x="33" y="64"/>
                    </a:lnTo>
                    <a:lnTo>
                      <a:pt x="2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6" name="Freeform 17"/>
              <p:cNvSpPr>
                <a:spLocks/>
              </p:cNvSpPr>
              <p:nvPr/>
            </p:nvSpPr>
            <p:spPr bwMode="auto">
              <a:xfrm>
                <a:off x="4683153" y="900117"/>
                <a:ext cx="3565546" cy="1274765"/>
              </a:xfrm>
              <a:custGeom>
                <a:avLst/>
                <a:gdLst/>
                <a:ahLst/>
                <a:cxnLst>
                  <a:cxn ang="0">
                    <a:pos x="682" y="105"/>
                  </a:cxn>
                  <a:cxn ang="0">
                    <a:pos x="723" y="43"/>
                  </a:cxn>
                  <a:cxn ang="0">
                    <a:pos x="922" y="14"/>
                  </a:cxn>
                  <a:cxn ang="0">
                    <a:pos x="1014" y="64"/>
                  </a:cxn>
                  <a:cxn ang="0">
                    <a:pos x="1130" y="79"/>
                  </a:cxn>
                  <a:cxn ang="0">
                    <a:pos x="1286" y="105"/>
                  </a:cxn>
                  <a:cxn ang="0">
                    <a:pos x="1440" y="119"/>
                  </a:cxn>
                  <a:cxn ang="0">
                    <a:pos x="1724" y="144"/>
                  </a:cxn>
                  <a:cxn ang="0">
                    <a:pos x="1859" y="155"/>
                  </a:cxn>
                  <a:cxn ang="0">
                    <a:pos x="2154" y="210"/>
                  </a:cxn>
                  <a:cxn ang="0">
                    <a:pos x="2178" y="246"/>
                  </a:cxn>
                  <a:cxn ang="0">
                    <a:pos x="2123" y="260"/>
                  </a:cxn>
                  <a:cxn ang="0">
                    <a:pos x="2101" y="347"/>
                  </a:cxn>
                  <a:cxn ang="0">
                    <a:pos x="2022" y="361"/>
                  </a:cxn>
                  <a:cxn ang="0">
                    <a:pos x="2056" y="426"/>
                  </a:cxn>
                  <a:cxn ang="0">
                    <a:pos x="2077" y="517"/>
                  </a:cxn>
                  <a:cxn ang="0">
                    <a:pos x="1955" y="412"/>
                  </a:cxn>
                  <a:cxn ang="0">
                    <a:pos x="1946" y="299"/>
                  </a:cxn>
                  <a:cxn ang="0">
                    <a:pos x="1869" y="361"/>
                  </a:cxn>
                  <a:cxn ang="0">
                    <a:pos x="1801" y="376"/>
                  </a:cxn>
                  <a:cxn ang="0">
                    <a:pos x="1715" y="503"/>
                  </a:cxn>
                  <a:cxn ang="0">
                    <a:pos x="1792" y="517"/>
                  </a:cxn>
                  <a:cxn ang="0">
                    <a:pos x="1801" y="759"/>
                  </a:cxn>
                  <a:cxn ang="0">
                    <a:pos x="1783" y="713"/>
                  </a:cxn>
                  <a:cxn ang="0">
                    <a:pos x="1694" y="622"/>
                  </a:cxn>
                  <a:cxn ang="0">
                    <a:pos x="1486" y="517"/>
                  </a:cxn>
                  <a:cxn ang="0">
                    <a:pos x="1452" y="593"/>
                  </a:cxn>
                  <a:cxn ang="0">
                    <a:pos x="1197" y="557"/>
                  </a:cxn>
                  <a:cxn ang="0">
                    <a:pos x="1090" y="582"/>
                  </a:cxn>
                  <a:cxn ang="0">
                    <a:pos x="968" y="604"/>
                  </a:cxn>
                  <a:cxn ang="0">
                    <a:pos x="814" y="517"/>
                  </a:cxn>
                  <a:cxn ang="0">
                    <a:pos x="714" y="491"/>
                  </a:cxn>
                  <a:cxn ang="0">
                    <a:pos x="615" y="481"/>
                  </a:cxn>
                  <a:cxn ang="0">
                    <a:pos x="538" y="527"/>
                  </a:cxn>
                  <a:cxn ang="0">
                    <a:pos x="514" y="567"/>
                  </a:cxn>
                  <a:cxn ang="0">
                    <a:pos x="419" y="546"/>
                  </a:cxn>
                  <a:cxn ang="0">
                    <a:pos x="361" y="593"/>
                  </a:cxn>
                  <a:cxn ang="0">
                    <a:pos x="382" y="673"/>
                  </a:cxn>
                  <a:cxn ang="0">
                    <a:pos x="398" y="788"/>
                  </a:cxn>
                  <a:cxn ang="0">
                    <a:pos x="296" y="749"/>
                  </a:cxn>
                  <a:cxn ang="0">
                    <a:pos x="208" y="673"/>
                  </a:cxn>
                  <a:cxn ang="0">
                    <a:pos x="229" y="647"/>
                  </a:cxn>
                  <a:cxn ang="0">
                    <a:pos x="152" y="582"/>
                  </a:cxn>
                  <a:cxn ang="0">
                    <a:pos x="76" y="517"/>
                  </a:cxn>
                  <a:cxn ang="0">
                    <a:pos x="33" y="438"/>
                  </a:cxn>
                  <a:cxn ang="0">
                    <a:pos x="33" y="361"/>
                  </a:cxn>
                  <a:cxn ang="0">
                    <a:pos x="33" y="246"/>
                  </a:cxn>
                  <a:cxn ang="0">
                    <a:pos x="12" y="170"/>
                  </a:cxn>
                  <a:cxn ang="0">
                    <a:pos x="144" y="220"/>
                  </a:cxn>
                  <a:cxn ang="0">
                    <a:pos x="144" y="260"/>
                  </a:cxn>
                  <a:cxn ang="0">
                    <a:pos x="220" y="220"/>
                  </a:cxn>
                  <a:cxn ang="0">
                    <a:pos x="254" y="191"/>
                  </a:cxn>
                  <a:cxn ang="0">
                    <a:pos x="361" y="181"/>
                  </a:cxn>
                  <a:cxn ang="0">
                    <a:pos x="437" y="170"/>
                  </a:cxn>
                  <a:cxn ang="0">
                    <a:pos x="505" y="133"/>
                  </a:cxn>
                  <a:cxn ang="0">
                    <a:pos x="560" y="119"/>
                  </a:cxn>
                  <a:cxn ang="0">
                    <a:pos x="606" y="220"/>
                  </a:cxn>
                  <a:cxn ang="0">
                    <a:pos x="594" y="133"/>
                  </a:cxn>
                </a:cxnLst>
                <a:rect l="0" t="0" r="r" b="b"/>
                <a:pathLst>
                  <a:path w="2246" h="803">
                    <a:moveTo>
                      <a:pt x="594" y="90"/>
                    </a:moveTo>
                    <a:lnTo>
                      <a:pt x="606" y="119"/>
                    </a:lnTo>
                    <a:lnTo>
                      <a:pt x="646" y="133"/>
                    </a:lnTo>
                    <a:lnTo>
                      <a:pt x="606" y="105"/>
                    </a:lnTo>
                    <a:lnTo>
                      <a:pt x="615" y="90"/>
                    </a:lnTo>
                    <a:lnTo>
                      <a:pt x="682" y="105"/>
                    </a:lnTo>
                    <a:lnTo>
                      <a:pt x="692" y="105"/>
                    </a:lnTo>
                    <a:lnTo>
                      <a:pt x="662" y="90"/>
                    </a:lnTo>
                    <a:lnTo>
                      <a:pt x="646" y="79"/>
                    </a:lnTo>
                    <a:lnTo>
                      <a:pt x="723" y="64"/>
                    </a:lnTo>
                    <a:lnTo>
                      <a:pt x="704" y="54"/>
                    </a:lnTo>
                    <a:lnTo>
                      <a:pt x="723" y="43"/>
                    </a:lnTo>
                    <a:lnTo>
                      <a:pt x="769" y="28"/>
                    </a:lnTo>
                    <a:lnTo>
                      <a:pt x="845" y="28"/>
                    </a:lnTo>
                    <a:lnTo>
                      <a:pt x="845" y="14"/>
                    </a:lnTo>
                    <a:lnTo>
                      <a:pt x="869" y="0"/>
                    </a:lnTo>
                    <a:lnTo>
                      <a:pt x="900" y="0"/>
                    </a:lnTo>
                    <a:lnTo>
                      <a:pt x="922" y="14"/>
                    </a:lnTo>
                    <a:lnTo>
                      <a:pt x="977" y="14"/>
                    </a:lnTo>
                    <a:lnTo>
                      <a:pt x="1023" y="28"/>
                    </a:lnTo>
                    <a:lnTo>
                      <a:pt x="1032" y="43"/>
                    </a:lnTo>
                    <a:lnTo>
                      <a:pt x="977" y="79"/>
                    </a:lnTo>
                    <a:lnTo>
                      <a:pt x="1023" y="79"/>
                    </a:lnTo>
                    <a:lnTo>
                      <a:pt x="1014" y="64"/>
                    </a:lnTo>
                    <a:lnTo>
                      <a:pt x="1054" y="64"/>
                    </a:lnTo>
                    <a:lnTo>
                      <a:pt x="1023" y="54"/>
                    </a:lnTo>
                    <a:lnTo>
                      <a:pt x="1045" y="54"/>
                    </a:lnTo>
                    <a:lnTo>
                      <a:pt x="1065" y="79"/>
                    </a:lnTo>
                    <a:lnTo>
                      <a:pt x="1121" y="79"/>
                    </a:lnTo>
                    <a:lnTo>
                      <a:pt x="1130" y="79"/>
                    </a:lnTo>
                    <a:lnTo>
                      <a:pt x="1155" y="79"/>
                    </a:lnTo>
                    <a:lnTo>
                      <a:pt x="1197" y="79"/>
                    </a:lnTo>
                    <a:lnTo>
                      <a:pt x="1176" y="64"/>
                    </a:lnTo>
                    <a:lnTo>
                      <a:pt x="1253" y="79"/>
                    </a:lnTo>
                    <a:lnTo>
                      <a:pt x="1286" y="90"/>
                    </a:lnTo>
                    <a:lnTo>
                      <a:pt x="1286" y="105"/>
                    </a:lnTo>
                    <a:lnTo>
                      <a:pt x="1341" y="133"/>
                    </a:lnTo>
                    <a:lnTo>
                      <a:pt x="1341" y="119"/>
                    </a:lnTo>
                    <a:lnTo>
                      <a:pt x="1329" y="105"/>
                    </a:lnTo>
                    <a:lnTo>
                      <a:pt x="1376" y="119"/>
                    </a:lnTo>
                    <a:lnTo>
                      <a:pt x="1384" y="105"/>
                    </a:lnTo>
                    <a:lnTo>
                      <a:pt x="1440" y="119"/>
                    </a:lnTo>
                    <a:lnTo>
                      <a:pt x="1421" y="105"/>
                    </a:lnTo>
                    <a:lnTo>
                      <a:pt x="1421" y="90"/>
                    </a:lnTo>
                    <a:lnTo>
                      <a:pt x="1553" y="105"/>
                    </a:lnTo>
                    <a:lnTo>
                      <a:pt x="1614" y="133"/>
                    </a:lnTo>
                    <a:lnTo>
                      <a:pt x="1694" y="133"/>
                    </a:lnTo>
                    <a:lnTo>
                      <a:pt x="1724" y="144"/>
                    </a:lnTo>
                    <a:lnTo>
                      <a:pt x="1762" y="155"/>
                    </a:lnTo>
                    <a:lnTo>
                      <a:pt x="1847" y="155"/>
                    </a:lnTo>
                    <a:lnTo>
                      <a:pt x="1847" y="144"/>
                    </a:lnTo>
                    <a:lnTo>
                      <a:pt x="1869" y="144"/>
                    </a:lnTo>
                    <a:lnTo>
                      <a:pt x="1869" y="155"/>
                    </a:lnTo>
                    <a:lnTo>
                      <a:pt x="1859" y="155"/>
                    </a:lnTo>
                    <a:lnTo>
                      <a:pt x="1891" y="170"/>
                    </a:lnTo>
                    <a:lnTo>
                      <a:pt x="1902" y="170"/>
                    </a:lnTo>
                    <a:lnTo>
                      <a:pt x="1869" y="144"/>
                    </a:lnTo>
                    <a:lnTo>
                      <a:pt x="1955" y="144"/>
                    </a:lnTo>
                    <a:lnTo>
                      <a:pt x="2022" y="170"/>
                    </a:lnTo>
                    <a:lnTo>
                      <a:pt x="2154" y="210"/>
                    </a:lnTo>
                    <a:lnTo>
                      <a:pt x="2187" y="210"/>
                    </a:lnTo>
                    <a:lnTo>
                      <a:pt x="2246" y="220"/>
                    </a:lnTo>
                    <a:lnTo>
                      <a:pt x="2246" y="235"/>
                    </a:lnTo>
                    <a:lnTo>
                      <a:pt x="2222" y="235"/>
                    </a:lnTo>
                    <a:lnTo>
                      <a:pt x="2246" y="260"/>
                    </a:lnTo>
                    <a:lnTo>
                      <a:pt x="2178" y="246"/>
                    </a:lnTo>
                    <a:lnTo>
                      <a:pt x="2132" y="235"/>
                    </a:lnTo>
                    <a:lnTo>
                      <a:pt x="2111" y="220"/>
                    </a:lnTo>
                    <a:lnTo>
                      <a:pt x="2101" y="235"/>
                    </a:lnTo>
                    <a:lnTo>
                      <a:pt x="2123" y="235"/>
                    </a:lnTo>
                    <a:lnTo>
                      <a:pt x="2123" y="246"/>
                    </a:lnTo>
                    <a:lnTo>
                      <a:pt x="2123" y="260"/>
                    </a:lnTo>
                    <a:lnTo>
                      <a:pt x="2101" y="260"/>
                    </a:lnTo>
                    <a:lnTo>
                      <a:pt x="2178" y="299"/>
                    </a:lnTo>
                    <a:lnTo>
                      <a:pt x="2178" y="311"/>
                    </a:lnTo>
                    <a:lnTo>
                      <a:pt x="2145" y="299"/>
                    </a:lnTo>
                    <a:lnTo>
                      <a:pt x="2132" y="311"/>
                    </a:lnTo>
                    <a:lnTo>
                      <a:pt x="2101" y="347"/>
                    </a:lnTo>
                    <a:lnTo>
                      <a:pt x="2111" y="361"/>
                    </a:lnTo>
                    <a:lnTo>
                      <a:pt x="2068" y="347"/>
                    </a:lnTo>
                    <a:lnTo>
                      <a:pt x="2056" y="347"/>
                    </a:lnTo>
                    <a:lnTo>
                      <a:pt x="2056" y="361"/>
                    </a:lnTo>
                    <a:lnTo>
                      <a:pt x="2034" y="347"/>
                    </a:lnTo>
                    <a:lnTo>
                      <a:pt x="2022" y="361"/>
                    </a:lnTo>
                    <a:lnTo>
                      <a:pt x="2013" y="361"/>
                    </a:lnTo>
                    <a:lnTo>
                      <a:pt x="2022" y="376"/>
                    </a:lnTo>
                    <a:lnTo>
                      <a:pt x="2022" y="402"/>
                    </a:lnTo>
                    <a:lnTo>
                      <a:pt x="2034" y="412"/>
                    </a:lnTo>
                    <a:lnTo>
                      <a:pt x="2046" y="412"/>
                    </a:lnTo>
                    <a:lnTo>
                      <a:pt x="2056" y="426"/>
                    </a:lnTo>
                    <a:lnTo>
                      <a:pt x="2077" y="438"/>
                    </a:lnTo>
                    <a:lnTo>
                      <a:pt x="2068" y="455"/>
                    </a:lnTo>
                    <a:lnTo>
                      <a:pt x="2090" y="481"/>
                    </a:lnTo>
                    <a:lnTo>
                      <a:pt x="2068" y="491"/>
                    </a:lnTo>
                    <a:lnTo>
                      <a:pt x="2090" y="517"/>
                    </a:lnTo>
                    <a:lnTo>
                      <a:pt x="2077" y="517"/>
                    </a:lnTo>
                    <a:lnTo>
                      <a:pt x="2077" y="557"/>
                    </a:lnTo>
                    <a:lnTo>
                      <a:pt x="2077" y="567"/>
                    </a:lnTo>
                    <a:lnTo>
                      <a:pt x="1979" y="466"/>
                    </a:lnTo>
                    <a:lnTo>
                      <a:pt x="1955" y="426"/>
                    </a:lnTo>
                    <a:lnTo>
                      <a:pt x="1969" y="426"/>
                    </a:lnTo>
                    <a:lnTo>
                      <a:pt x="1955" y="412"/>
                    </a:lnTo>
                    <a:lnTo>
                      <a:pt x="1969" y="402"/>
                    </a:lnTo>
                    <a:lnTo>
                      <a:pt x="1979" y="347"/>
                    </a:lnTo>
                    <a:lnTo>
                      <a:pt x="1991" y="337"/>
                    </a:lnTo>
                    <a:lnTo>
                      <a:pt x="1969" y="311"/>
                    </a:lnTo>
                    <a:lnTo>
                      <a:pt x="1969" y="299"/>
                    </a:lnTo>
                    <a:lnTo>
                      <a:pt x="1946" y="299"/>
                    </a:lnTo>
                    <a:lnTo>
                      <a:pt x="1955" y="325"/>
                    </a:lnTo>
                    <a:lnTo>
                      <a:pt x="1946" y="347"/>
                    </a:lnTo>
                    <a:lnTo>
                      <a:pt x="1924" y="337"/>
                    </a:lnTo>
                    <a:lnTo>
                      <a:pt x="1924" y="325"/>
                    </a:lnTo>
                    <a:lnTo>
                      <a:pt x="1878" y="325"/>
                    </a:lnTo>
                    <a:lnTo>
                      <a:pt x="1869" y="361"/>
                    </a:lnTo>
                    <a:lnTo>
                      <a:pt x="1878" y="376"/>
                    </a:lnTo>
                    <a:lnTo>
                      <a:pt x="1902" y="376"/>
                    </a:lnTo>
                    <a:lnTo>
                      <a:pt x="1847" y="390"/>
                    </a:lnTo>
                    <a:lnTo>
                      <a:pt x="1838" y="361"/>
                    </a:lnTo>
                    <a:lnTo>
                      <a:pt x="1801" y="361"/>
                    </a:lnTo>
                    <a:lnTo>
                      <a:pt x="1801" y="376"/>
                    </a:lnTo>
                    <a:lnTo>
                      <a:pt x="1724" y="376"/>
                    </a:lnTo>
                    <a:lnTo>
                      <a:pt x="1707" y="376"/>
                    </a:lnTo>
                    <a:lnTo>
                      <a:pt x="1694" y="455"/>
                    </a:lnTo>
                    <a:lnTo>
                      <a:pt x="1669" y="481"/>
                    </a:lnTo>
                    <a:lnTo>
                      <a:pt x="1707" y="481"/>
                    </a:lnTo>
                    <a:lnTo>
                      <a:pt x="1715" y="503"/>
                    </a:lnTo>
                    <a:lnTo>
                      <a:pt x="1715" y="491"/>
                    </a:lnTo>
                    <a:lnTo>
                      <a:pt x="1724" y="491"/>
                    </a:lnTo>
                    <a:lnTo>
                      <a:pt x="1724" y="503"/>
                    </a:lnTo>
                    <a:lnTo>
                      <a:pt x="1737" y="503"/>
                    </a:lnTo>
                    <a:lnTo>
                      <a:pt x="1746" y="491"/>
                    </a:lnTo>
                    <a:lnTo>
                      <a:pt x="1792" y="517"/>
                    </a:lnTo>
                    <a:lnTo>
                      <a:pt x="1814" y="567"/>
                    </a:lnTo>
                    <a:lnTo>
                      <a:pt x="1847" y="622"/>
                    </a:lnTo>
                    <a:lnTo>
                      <a:pt x="1847" y="694"/>
                    </a:lnTo>
                    <a:lnTo>
                      <a:pt x="1823" y="723"/>
                    </a:lnTo>
                    <a:lnTo>
                      <a:pt x="1823" y="749"/>
                    </a:lnTo>
                    <a:lnTo>
                      <a:pt x="1801" y="759"/>
                    </a:lnTo>
                    <a:lnTo>
                      <a:pt x="1783" y="749"/>
                    </a:lnTo>
                    <a:lnTo>
                      <a:pt x="1771" y="759"/>
                    </a:lnTo>
                    <a:lnTo>
                      <a:pt x="1771" y="749"/>
                    </a:lnTo>
                    <a:lnTo>
                      <a:pt x="1746" y="713"/>
                    </a:lnTo>
                    <a:lnTo>
                      <a:pt x="1762" y="694"/>
                    </a:lnTo>
                    <a:lnTo>
                      <a:pt x="1783" y="713"/>
                    </a:lnTo>
                    <a:lnTo>
                      <a:pt x="1771" y="658"/>
                    </a:lnTo>
                    <a:lnTo>
                      <a:pt x="1771" y="647"/>
                    </a:lnTo>
                    <a:lnTo>
                      <a:pt x="1762" y="622"/>
                    </a:lnTo>
                    <a:lnTo>
                      <a:pt x="1724" y="647"/>
                    </a:lnTo>
                    <a:lnTo>
                      <a:pt x="1715" y="647"/>
                    </a:lnTo>
                    <a:lnTo>
                      <a:pt x="1694" y="622"/>
                    </a:lnTo>
                    <a:lnTo>
                      <a:pt x="1660" y="604"/>
                    </a:lnTo>
                    <a:lnTo>
                      <a:pt x="1630" y="593"/>
                    </a:lnTo>
                    <a:lnTo>
                      <a:pt x="1605" y="567"/>
                    </a:lnTo>
                    <a:lnTo>
                      <a:pt x="1563" y="517"/>
                    </a:lnTo>
                    <a:lnTo>
                      <a:pt x="1516" y="503"/>
                    </a:lnTo>
                    <a:lnTo>
                      <a:pt x="1486" y="517"/>
                    </a:lnTo>
                    <a:lnTo>
                      <a:pt x="1473" y="527"/>
                    </a:lnTo>
                    <a:lnTo>
                      <a:pt x="1498" y="546"/>
                    </a:lnTo>
                    <a:lnTo>
                      <a:pt x="1486" y="557"/>
                    </a:lnTo>
                    <a:lnTo>
                      <a:pt x="1498" y="582"/>
                    </a:lnTo>
                    <a:lnTo>
                      <a:pt x="1473" y="593"/>
                    </a:lnTo>
                    <a:lnTo>
                      <a:pt x="1452" y="593"/>
                    </a:lnTo>
                    <a:lnTo>
                      <a:pt x="1421" y="582"/>
                    </a:lnTo>
                    <a:lnTo>
                      <a:pt x="1397" y="593"/>
                    </a:lnTo>
                    <a:lnTo>
                      <a:pt x="1354" y="604"/>
                    </a:lnTo>
                    <a:lnTo>
                      <a:pt x="1274" y="582"/>
                    </a:lnTo>
                    <a:lnTo>
                      <a:pt x="1231" y="582"/>
                    </a:lnTo>
                    <a:lnTo>
                      <a:pt x="1197" y="557"/>
                    </a:lnTo>
                    <a:lnTo>
                      <a:pt x="1155" y="546"/>
                    </a:lnTo>
                    <a:lnTo>
                      <a:pt x="1145" y="557"/>
                    </a:lnTo>
                    <a:lnTo>
                      <a:pt x="1155" y="567"/>
                    </a:lnTo>
                    <a:lnTo>
                      <a:pt x="1155" y="593"/>
                    </a:lnTo>
                    <a:lnTo>
                      <a:pt x="1109" y="593"/>
                    </a:lnTo>
                    <a:lnTo>
                      <a:pt x="1090" y="582"/>
                    </a:lnTo>
                    <a:lnTo>
                      <a:pt x="1054" y="567"/>
                    </a:lnTo>
                    <a:lnTo>
                      <a:pt x="998" y="604"/>
                    </a:lnTo>
                    <a:lnTo>
                      <a:pt x="990" y="622"/>
                    </a:lnTo>
                    <a:lnTo>
                      <a:pt x="990" y="604"/>
                    </a:lnTo>
                    <a:lnTo>
                      <a:pt x="977" y="593"/>
                    </a:lnTo>
                    <a:lnTo>
                      <a:pt x="968" y="604"/>
                    </a:lnTo>
                    <a:lnTo>
                      <a:pt x="955" y="593"/>
                    </a:lnTo>
                    <a:lnTo>
                      <a:pt x="913" y="567"/>
                    </a:lnTo>
                    <a:lnTo>
                      <a:pt x="879" y="567"/>
                    </a:lnTo>
                    <a:lnTo>
                      <a:pt x="869" y="557"/>
                    </a:lnTo>
                    <a:lnTo>
                      <a:pt x="858" y="567"/>
                    </a:lnTo>
                    <a:lnTo>
                      <a:pt x="814" y="517"/>
                    </a:lnTo>
                    <a:lnTo>
                      <a:pt x="781" y="491"/>
                    </a:lnTo>
                    <a:lnTo>
                      <a:pt x="769" y="491"/>
                    </a:lnTo>
                    <a:lnTo>
                      <a:pt x="747" y="503"/>
                    </a:lnTo>
                    <a:lnTo>
                      <a:pt x="737" y="503"/>
                    </a:lnTo>
                    <a:lnTo>
                      <a:pt x="737" y="491"/>
                    </a:lnTo>
                    <a:lnTo>
                      <a:pt x="714" y="491"/>
                    </a:lnTo>
                    <a:lnTo>
                      <a:pt x="692" y="491"/>
                    </a:lnTo>
                    <a:lnTo>
                      <a:pt x="692" y="481"/>
                    </a:lnTo>
                    <a:lnTo>
                      <a:pt x="682" y="466"/>
                    </a:lnTo>
                    <a:lnTo>
                      <a:pt x="646" y="466"/>
                    </a:lnTo>
                    <a:lnTo>
                      <a:pt x="646" y="481"/>
                    </a:lnTo>
                    <a:lnTo>
                      <a:pt x="615" y="481"/>
                    </a:lnTo>
                    <a:lnTo>
                      <a:pt x="560" y="491"/>
                    </a:lnTo>
                    <a:lnTo>
                      <a:pt x="538" y="491"/>
                    </a:lnTo>
                    <a:lnTo>
                      <a:pt x="538" y="503"/>
                    </a:lnTo>
                    <a:lnTo>
                      <a:pt x="551" y="503"/>
                    </a:lnTo>
                    <a:lnTo>
                      <a:pt x="551" y="517"/>
                    </a:lnTo>
                    <a:lnTo>
                      <a:pt x="538" y="527"/>
                    </a:lnTo>
                    <a:lnTo>
                      <a:pt x="551" y="527"/>
                    </a:lnTo>
                    <a:lnTo>
                      <a:pt x="538" y="546"/>
                    </a:lnTo>
                    <a:lnTo>
                      <a:pt x="569" y="557"/>
                    </a:lnTo>
                    <a:lnTo>
                      <a:pt x="560" y="567"/>
                    </a:lnTo>
                    <a:lnTo>
                      <a:pt x="538" y="567"/>
                    </a:lnTo>
                    <a:lnTo>
                      <a:pt x="514" y="567"/>
                    </a:lnTo>
                    <a:lnTo>
                      <a:pt x="493" y="567"/>
                    </a:lnTo>
                    <a:lnTo>
                      <a:pt x="474" y="567"/>
                    </a:lnTo>
                    <a:lnTo>
                      <a:pt x="462" y="567"/>
                    </a:lnTo>
                    <a:lnTo>
                      <a:pt x="462" y="582"/>
                    </a:lnTo>
                    <a:lnTo>
                      <a:pt x="437" y="557"/>
                    </a:lnTo>
                    <a:lnTo>
                      <a:pt x="419" y="546"/>
                    </a:lnTo>
                    <a:lnTo>
                      <a:pt x="407" y="557"/>
                    </a:lnTo>
                    <a:lnTo>
                      <a:pt x="398" y="557"/>
                    </a:lnTo>
                    <a:lnTo>
                      <a:pt x="373" y="567"/>
                    </a:lnTo>
                    <a:lnTo>
                      <a:pt x="361" y="567"/>
                    </a:lnTo>
                    <a:lnTo>
                      <a:pt x="373" y="593"/>
                    </a:lnTo>
                    <a:lnTo>
                      <a:pt x="361" y="593"/>
                    </a:lnTo>
                    <a:lnTo>
                      <a:pt x="351" y="582"/>
                    </a:lnTo>
                    <a:lnTo>
                      <a:pt x="343" y="622"/>
                    </a:lnTo>
                    <a:lnTo>
                      <a:pt x="351" y="632"/>
                    </a:lnTo>
                    <a:lnTo>
                      <a:pt x="351" y="647"/>
                    </a:lnTo>
                    <a:lnTo>
                      <a:pt x="373" y="647"/>
                    </a:lnTo>
                    <a:lnTo>
                      <a:pt x="382" y="673"/>
                    </a:lnTo>
                    <a:lnTo>
                      <a:pt x="373" y="683"/>
                    </a:lnTo>
                    <a:lnTo>
                      <a:pt x="361" y="683"/>
                    </a:lnTo>
                    <a:lnTo>
                      <a:pt x="351" y="713"/>
                    </a:lnTo>
                    <a:lnTo>
                      <a:pt x="373" y="738"/>
                    </a:lnTo>
                    <a:lnTo>
                      <a:pt x="373" y="759"/>
                    </a:lnTo>
                    <a:lnTo>
                      <a:pt x="398" y="788"/>
                    </a:lnTo>
                    <a:lnTo>
                      <a:pt x="382" y="803"/>
                    </a:lnTo>
                    <a:lnTo>
                      <a:pt x="373" y="803"/>
                    </a:lnTo>
                    <a:lnTo>
                      <a:pt x="361" y="788"/>
                    </a:lnTo>
                    <a:lnTo>
                      <a:pt x="343" y="759"/>
                    </a:lnTo>
                    <a:lnTo>
                      <a:pt x="321" y="759"/>
                    </a:lnTo>
                    <a:lnTo>
                      <a:pt x="296" y="749"/>
                    </a:lnTo>
                    <a:lnTo>
                      <a:pt x="254" y="749"/>
                    </a:lnTo>
                    <a:lnTo>
                      <a:pt x="199" y="713"/>
                    </a:lnTo>
                    <a:lnTo>
                      <a:pt x="189" y="713"/>
                    </a:lnTo>
                    <a:lnTo>
                      <a:pt x="189" y="694"/>
                    </a:lnTo>
                    <a:lnTo>
                      <a:pt x="199" y="694"/>
                    </a:lnTo>
                    <a:lnTo>
                      <a:pt x="208" y="673"/>
                    </a:lnTo>
                    <a:lnTo>
                      <a:pt x="199" y="673"/>
                    </a:lnTo>
                    <a:lnTo>
                      <a:pt x="229" y="658"/>
                    </a:lnTo>
                    <a:lnTo>
                      <a:pt x="208" y="658"/>
                    </a:lnTo>
                    <a:lnTo>
                      <a:pt x="208" y="647"/>
                    </a:lnTo>
                    <a:lnTo>
                      <a:pt x="220" y="632"/>
                    </a:lnTo>
                    <a:lnTo>
                      <a:pt x="229" y="647"/>
                    </a:lnTo>
                    <a:lnTo>
                      <a:pt x="229" y="622"/>
                    </a:lnTo>
                    <a:lnTo>
                      <a:pt x="229" y="604"/>
                    </a:lnTo>
                    <a:lnTo>
                      <a:pt x="229" y="593"/>
                    </a:lnTo>
                    <a:lnTo>
                      <a:pt x="199" y="593"/>
                    </a:lnTo>
                    <a:lnTo>
                      <a:pt x="189" y="582"/>
                    </a:lnTo>
                    <a:lnTo>
                      <a:pt x="152" y="582"/>
                    </a:lnTo>
                    <a:lnTo>
                      <a:pt x="144" y="557"/>
                    </a:lnTo>
                    <a:lnTo>
                      <a:pt x="131" y="557"/>
                    </a:lnTo>
                    <a:lnTo>
                      <a:pt x="131" y="546"/>
                    </a:lnTo>
                    <a:lnTo>
                      <a:pt x="122" y="527"/>
                    </a:lnTo>
                    <a:lnTo>
                      <a:pt x="88" y="546"/>
                    </a:lnTo>
                    <a:lnTo>
                      <a:pt x="76" y="517"/>
                    </a:lnTo>
                    <a:lnTo>
                      <a:pt x="97" y="517"/>
                    </a:lnTo>
                    <a:lnTo>
                      <a:pt x="97" y="503"/>
                    </a:lnTo>
                    <a:lnTo>
                      <a:pt x="88" y="503"/>
                    </a:lnTo>
                    <a:lnTo>
                      <a:pt x="76" y="481"/>
                    </a:lnTo>
                    <a:lnTo>
                      <a:pt x="67" y="455"/>
                    </a:lnTo>
                    <a:lnTo>
                      <a:pt x="33" y="438"/>
                    </a:lnTo>
                    <a:lnTo>
                      <a:pt x="12" y="412"/>
                    </a:lnTo>
                    <a:lnTo>
                      <a:pt x="12" y="402"/>
                    </a:lnTo>
                    <a:lnTo>
                      <a:pt x="0" y="390"/>
                    </a:lnTo>
                    <a:lnTo>
                      <a:pt x="12" y="376"/>
                    </a:lnTo>
                    <a:lnTo>
                      <a:pt x="20" y="376"/>
                    </a:lnTo>
                    <a:lnTo>
                      <a:pt x="33" y="361"/>
                    </a:lnTo>
                    <a:lnTo>
                      <a:pt x="20" y="347"/>
                    </a:lnTo>
                    <a:lnTo>
                      <a:pt x="12" y="347"/>
                    </a:lnTo>
                    <a:lnTo>
                      <a:pt x="55" y="299"/>
                    </a:lnTo>
                    <a:lnTo>
                      <a:pt x="45" y="271"/>
                    </a:lnTo>
                    <a:lnTo>
                      <a:pt x="45" y="260"/>
                    </a:lnTo>
                    <a:lnTo>
                      <a:pt x="33" y="246"/>
                    </a:lnTo>
                    <a:lnTo>
                      <a:pt x="33" y="235"/>
                    </a:lnTo>
                    <a:lnTo>
                      <a:pt x="20" y="210"/>
                    </a:lnTo>
                    <a:lnTo>
                      <a:pt x="20" y="191"/>
                    </a:lnTo>
                    <a:lnTo>
                      <a:pt x="0" y="181"/>
                    </a:lnTo>
                    <a:lnTo>
                      <a:pt x="0" y="170"/>
                    </a:lnTo>
                    <a:lnTo>
                      <a:pt x="12" y="170"/>
                    </a:lnTo>
                    <a:lnTo>
                      <a:pt x="33" y="155"/>
                    </a:lnTo>
                    <a:lnTo>
                      <a:pt x="55" y="144"/>
                    </a:lnTo>
                    <a:lnTo>
                      <a:pt x="113" y="170"/>
                    </a:lnTo>
                    <a:lnTo>
                      <a:pt x="174" y="191"/>
                    </a:lnTo>
                    <a:lnTo>
                      <a:pt x="189" y="210"/>
                    </a:lnTo>
                    <a:lnTo>
                      <a:pt x="144" y="220"/>
                    </a:lnTo>
                    <a:lnTo>
                      <a:pt x="55" y="210"/>
                    </a:lnTo>
                    <a:lnTo>
                      <a:pt x="97" y="235"/>
                    </a:lnTo>
                    <a:lnTo>
                      <a:pt x="97" y="260"/>
                    </a:lnTo>
                    <a:lnTo>
                      <a:pt x="131" y="271"/>
                    </a:lnTo>
                    <a:lnTo>
                      <a:pt x="152" y="271"/>
                    </a:lnTo>
                    <a:lnTo>
                      <a:pt x="144" y="260"/>
                    </a:lnTo>
                    <a:lnTo>
                      <a:pt x="122" y="246"/>
                    </a:lnTo>
                    <a:lnTo>
                      <a:pt x="131" y="246"/>
                    </a:lnTo>
                    <a:lnTo>
                      <a:pt x="189" y="260"/>
                    </a:lnTo>
                    <a:lnTo>
                      <a:pt x="165" y="235"/>
                    </a:lnTo>
                    <a:lnTo>
                      <a:pt x="199" y="220"/>
                    </a:lnTo>
                    <a:lnTo>
                      <a:pt x="220" y="220"/>
                    </a:lnTo>
                    <a:lnTo>
                      <a:pt x="229" y="220"/>
                    </a:lnTo>
                    <a:lnTo>
                      <a:pt x="220" y="210"/>
                    </a:lnTo>
                    <a:lnTo>
                      <a:pt x="220" y="181"/>
                    </a:lnTo>
                    <a:lnTo>
                      <a:pt x="199" y="170"/>
                    </a:lnTo>
                    <a:lnTo>
                      <a:pt x="241" y="181"/>
                    </a:lnTo>
                    <a:lnTo>
                      <a:pt x="254" y="191"/>
                    </a:lnTo>
                    <a:lnTo>
                      <a:pt x="229" y="191"/>
                    </a:lnTo>
                    <a:lnTo>
                      <a:pt x="266" y="210"/>
                    </a:lnTo>
                    <a:lnTo>
                      <a:pt x="276" y="210"/>
                    </a:lnTo>
                    <a:lnTo>
                      <a:pt x="276" y="191"/>
                    </a:lnTo>
                    <a:lnTo>
                      <a:pt x="343" y="170"/>
                    </a:lnTo>
                    <a:lnTo>
                      <a:pt x="361" y="181"/>
                    </a:lnTo>
                    <a:lnTo>
                      <a:pt x="361" y="170"/>
                    </a:lnTo>
                    <a:lnTo>
                      <a:pt x="407" y="170"/>
                    </a:lnTo>
                    <a:lnTo>
                      <a:pt x="419" y="181"/>
                    </a:lnTo>
                    <a:lnTo>
                      <a:pt x="428" y="181"/>
                    </a:lnTo>
                    <a:lnTo>
                      <a:pt x="419" y="170"/>
                    </a:lnTo>
                    <a:lnTo>
                      <a:pt x="437" y="170"/>
                    </a:lnTo>
                    <a:lnTo>
                      <a:pt x="398" y="144"/>
                    </a:lnTo>
                    <a:lnTo>
                      <a:pt x="398" y="133"/>
                    </a:lnTo>
                    <a:lnTo>
                      <a:pt x="538" y="181"/>
                    </a:lnTo>
                    <a:lnTo>
                      <a:pt x="551" y="170"/>
                    </a:lnTo>
                    <a:lnTo>
                      <a:pt x="505" y="155"/>
                    </a:lnTo>
                    <a:lnTo>
                      <a:pt x="505" y="133"/>
                    </a:lnTo>
                    <a:lnTo>
                      <a:pt x="493" y="119"/>
                    </a:lnTo>
                    <a:lnTo>
                      <a:pt x="514" y="79"/>
                    </a:lnTo>
                    <a:lnTo>
                      <a:pt x="530" y="79"/>
                    </a:lnTo>
                    <a:lnTo>
                      <a:pt x="538" y="79"/>
                    </a:lnTo>
                    <a:lnTo>
                      <a:pt x="560" y="90"/>
                    </a:lnTo>
                    <a:lnTo>
                      <a:pt x="560" y="119"/>
                    </a:lnTo>
                    <a:lnTo>
                      <a:pt x="569" y="119"/>
                    </a:lnTo>
                    <a:lnTo>
                      <a:pt x="594" y="170"/>
                    </a:lnTo>
                    <a:lnTo>
                      <a:pt x="606" y="170"/>
                    </a:lnTo>
                    <a:lnTo>
                      <a:pt x="606" y="191"/>
                    </a:lnTo>
                    <a:lnTo>
                      <a:pt x="582" y="210"/>
                    </a:lnTo>
                    <a:lnTo>
                      <a:pt x="606" y="220"/>
                    </a:lnTo>
                    <a:lnTo>
                      <a:pt x="627" y="210"/>
                    </a:lnTo>
                    <a:lnTo>
                      <a:pt x="637" y="191"/>
                    </a:lnTo>
                    <a:lnTo>
                      <a:pt x="615" y="170"/>
                    </a:lnTo>
                    <a:lnTo>
                      <a:pt x="606" y="170"/>
                    </a:lnTo>
                    <a:lnTo>
                      <a:pt x="594" y="155"/>
                    </a:lnTo>
                    <a:lnTo>
                      <a:pt x="594" y="133"/>
                    </a:lnTo>
                    <a:lnTo>
                      <a:pt x="569" y="119"/>
                    </a:lnTo>
                    <a:lnTo>
                      <a:pt x="594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7" name="Freeform 18"/>
              <p:cNvSpPr>
                <a:spLocks/>
              </p:cNvSpPr>
              <p:nvPr/>
            </p:nvSpPr>
            <p:spPr bwMode="auto">
              <a:xfrm>
                <a:off x="4689042" y="896942"/>
                <a:ext cx="3565546" cy="1274765"/>
              </a:xfrm>
              <a:custGeom>
                <a:avLst/>
                <a:gdLst/>
                <a:ahLst/>
                <a:cxnLst>
                  <a:cxn ang="0">
                    <a:pos x="682" y="105"/>
                  </a:cxn>
                  <a:cxn ang="0">
                    <a:pos x="723" y="43"/>
                  </a:cxn>
                  <a:cxn ang="0">
                    <a:pos x="922" y="14"/>
                  </a:cxn>
                  <a:cxn ang="0">
                    <a:pos x="1014" y="64"/>
                  </a:cxn>
                  <a:cxn ang="0">
                    <a:pos x="1130" y="79"/>
                  </a:cxn>
                  <a:cxn ang="0">
                    <a:pos x="1286" y="105"/>
                  </a:cxn>
                  <a:cxn ang="0">
                    <a:pos x="1440" y="119"/>
                  </a:cxn>
                  <a:cxn ang="0">
                    <a:pos x="1724" y="144"/>
                  </a:cxn>
                  <a:cxn ang="0">
                    <a:pos x="1859" y="155"/>
                  </a:cxn>
                  <a:cxn ang="0">
                    <a:pos x="2154" y="210"/>
                  </a:cxn>
                  <a:cxn ang="0">
                    <a:pos x="2178" y="246"/>
                  </a:cxn>
                  <a:cxn ang="0">
                    <a:pos x="2123" y="260"/>
                  </a:cxn>
                  <a:cxn ang="0">
                    <a:pos x="2101" y="347"/>
                  </a:cxn>
                  <a:cxn ang="0">
                    <a:pos x="2022" y="361"/>
                  </a:cxn>
                  <a:cxn ang="0">
                    <a:pos x="2056" y="426"/>
                  </a:cxn>
                  <a:cxn ang="0">
                    <a:pos x="2077" y="517"/>
                  </a:cxn>
                  <a:cxn ang="0">
                    <a:pos x="1955" y="412"/>
                  </a:cxn>
                  <a:cxn ang="0">
                    <a:pos x="1946" y="299"/>
                  </a:cxn>
                  <a:cxn ang="0">
                    <a:pos x="1869" y="361"/>
                  </a:cxn>
                  <a:cxn ang="0">
                    <a:pos x="1801" y="376"/>
                  </a:cxn>
                  <a:cxn ang="0">
                    <a:pos x="1715" y="503"/>
                  </a:cxn>
                  <a:cxn ang="0">
                    <a:pos x="1792" y="517"/>
                  </a:cxn>
                  <a:cxn ang="0">
                    <a:pos x="1801" y="759"/>
                  </a:cxn>
                  <a:cxn ang="0">
                    <a:pos x="1783" y="713"/>
                  </a:cxn>
                  <a:cxn ang="0">
                    <a:pos x="1694" y="622"/>
                  </a:cxn>
                  <a:cxn ang="0">
                    <a:pos x="1486" y="517"/>
                  </a:cxn>
                  <a:cxn ang="0">
                    <a:pos x="1452" y="593"/>
                  </a:cxn>
                  <a:cxn ang="0">
                    <a:pos x="1197" y="557"/>
                  </a:cxn>
                  <a:cxn ang="0">
                    <a:pos x="1090" y="582"/>
                  </a:cxn>
                  <a:cxn ang="0">
                    <a:pos x="968" y="604"/>
                  </a:cxn>
                  <a:cxn ang="0">
                    <a:pos x="814" y="517"/>
                  </a:cxn>
                  <a:cxn ang="0">
                    <a:pos x="714" y="491"/>
                  </a:cxn>
                  <a:cxn ang="0">
                    <a:pos x="615" y="481"/>
                  </a:cxn>
                  <a:cxn ang="0">
                    <a:pos x="538" y="527"/>
                  </a:cxn>
                  <a:cxn ang="0">
                    <a:pos x="514" y="567"/>
                  </a:cxn>
                  <a:cxn ang="0">
                    <a:pos x="419" y="546"/>
                  </a:cxn>
                  <a:cxn ang="0">
                    <a:pos x="361" y="593"/>
                  </a:cxn>
                  <a:cxn ang="0">
                    <a:pos x="382" y="673"/>
                  </a:cxn>
                  <a:cxn ang="0">
                    <a:pos x="398" y="788"/>
                  </a:cxn>
                  <a:cxn ang="0">
                    <a:pos x="296" y="749"/>
                  </a:cxn>
                  <a:cxn ang="0">
                    <a:pos x="208" y="673"/>
                  </a:cxn>
                  <a:cxn ang="0">
                    <a:pos x="229" y="647"/>
                  </a:cxn>
                  <a:cxn ang="0">
                    <a:pos x="152" y="582"/>
                  </a:cxn>
                  <a:cxn ang="0">
                    <a:pos x="76" y="517"/>
                  </a:cxn>
                  <a:cxn ang="0">
                    <a:pos x="33" y="438"/>
                  </a:cxn>
                  <a:cxn ang="0">
                    <a:pos x="33" y="361"/>
                  </a:cxn>
                  <a:cxn ang="0">
                    <a:pos x="33" y="246"/>
                  </a:cxn>
                  <a:cxn ang="0">
                    <a:pos x="12" y="170"/>
                  </a:cxn>
                  <a:cxn ang="0">
                    <a:pos x="144" y="220"/>
                  </a:cxn>
                  <a:cxn ang="0">
                    <a:pos x="144" y="260"/>
                  </a:cxn>
                  <a:cxn ang="0">
                    <a:pos x="220" y="220"/>
                  </a:cxn>
                  <a:cxn ang="0">
                    <a:pos x="254" y="191"/>
                  </a:cxn>
                  <a:cxn ang="0">
                    <a:pos x="361" y="181"/>
                  </a:cxn>
                  <a:cxn ang="0">
                    <a:pos x="437" y="170"/>
                  </a:cxn>
                  <a:cxn ang="0">
                    <a:pos x="505" y="133"/>
                  </a:cxn>
                  <a:cxn ang="0">
                    <a:pos x="560" y="119"/>
                  </a:cxn>
                  <a:cxn ang="0">
                    <a:pos x="606" y="220"/>
                  </a:cxn>
                  <a:cxn ang="0">
                    <a:pos x="594" y="133"/>
                  </a:cxn>
                </a:cxnLst>
                <a:rect l="0" t="0" r="r" b="b"/>
                <a:pathLst>
                  <a:path w="2246" h="803">
                    <a:moveTo>
                      <a:pt x="594" y="90"/>
                    </a:moveTo>
                    <a:lnTo>
                      <a:pt x="606" y="119"/>
                    </a:lnTo>
                    <a:lnTo>
                      <a:pt x="646" y="133"/>
                    </a:lnTo>
                    <a:lnTo>
                      <a:pt x="606" y="105"/>
                    </a:lnTo>
                    <a:lnTo>
                      <a:pt x="615" y="90"/>
                    </a:lnTo>
                    <a:lnTo>
                      <a:pt x="682" y="105"/>
                    </a:lnTo>
                    <a:lnTo>
                      <a:pt x="692" y="105"/>
                    </a:lnTo>
                    <a:lnTo>
                      <a:pt x="662" y="90"/>
                    </a:lnTo>
                    <a:lnTo>
                      <a:pt x="646" y="79"/>
                    </a:lnTo>
                    <a:lnTo>
                      <a:pt x="723" y="64"/>
                    </a:lnTo>
                    <a:lnTo>
                      <a:pt x="704" y="54"/>
                    </a:lnTo>
                    <a:lnTo>
                      <a:pt x="723" y="43"/>
                    </a:lnTo>
                    <a:lnTo>
                      <a:pt x="769" y="28"/>
                    </a:lnTo>
                    <a:lnTo>
                      <a:pt x="845" y="28"/>
                    </a:lnTo>
                    <a:lnTo>
                      <a:pt x="845" y="14"/>
                    </a:lnTo>
                    <a:lnTo>
                      <a:pt x="869" y="0"/>
                    </a:lnTo>
                    <a:lnTo>
                      <a:pt x="900" y="0"/>
                    </a:lnTo>
                    <a:lnTo>
                      <a:pt x="922" y="14"/>
                    </a:lnTo>
                    <a:lnTo>
                      <a:pt x="977" y="14"/>
                    </a:lnTo>
                    <a:lnTo>
                      <a:pt x="1023" y="28"/>
                    </a:lnTo>
                    <a:lnTo>
                      <a:pt x="1032" y="43"/>
                    </a:lnTo>
                    <a:lnTo>
                      <a:pt x="977" y="79"/>
                    </a:lnTo>
                    <a:lnTo>
                      <a:pt x="1023" y="79"/>
                    </a:lnTo>
                    <a:lnTo>
                      <a:pt x="1014" y="64"/>
                    </a:lnTo>
                    <a:lnTo>
                      <a:pt x="1054" y="64"/>
                    </a:lnTo>
                    <a:lnTo>
                      <a:pt x="1023" y="54"/>
                    </a:lnTo>
                    <a:lnTo>
                      <a:pt x="1045" y="54"/>
                    </a:lnTo>
                    <a:lnTo>
                      <a:pt x="1065" y="79"/>
                    </a:lnTo>
                    <a:lnTo>
                      <a:pt x="1121" y="79"/>
                    </a:lnTo>
                    <a:lnTo>
                      <a:pt x="1130" y="79"/>
                    </a:lnTo>
                    <a:lnTo>
                      <a:pt x="1155" y="79"/>
                    </a:lnTo>
                    <a:lnTo>
                      <a:pt x="1197" y="79"/>
                    </a:lnTo>
                    <a:lnTo>
                      <a:pt x="1176" y="64"/>
                    </a:lnTo>
                    <a:lnTo>
                      <a:pt x="1253" y="79"/>
                    </a:lnTo>
                    <a:lnTo>
                      <a:pt x="1286" y="90"/>
                    </a:lnTo>
                    <a:lnTo>
                      <a:pt x="1286" y="105"/>
                    </a:lnTo>
                    <a:lnTo>
                      <a:pt x="1341" y="133"/>
                    </a:lnTo>
                    <a:lnTo>
                      <a:pt x="1341" y="119"/>
                    </a:lnTo>
                    <a:lnTo>
                      <a:pt x="1329" y="105"/>
                    </a:lnTo>
                    <a:lnTo>
                      <a:pt x="1376" y="119"/>
                    </a:lnTo>
                    <a:lnTo>
                      <a:pt x="1384" y="105"/>
                    </a:lnTo>
                    <a:lnTo>
                      <a:pt x="1440" y="119"/>
                    </a:lnTo>
                    <a:lnTo>
                      <a:pt x="1421" y="105"/>
                    </a:lnTo>
                    <a:lnTo>
                      <a:pt x="1421" y="90"/>
                    </a:lnTo>
                    <a:lnTo>
                      <a:pt x="1553" y="105"/>
                    </a:lnTo>
                    <a:lnTo>
                      <a:pt x="1614" y="133"/>
                    </a:lnTo>
                    <a:lnTo>
                      <a:pt x="1694" y="133"/>
                    </a:lnTo>
                    <a:lnTo>
                      <a:pt x="1724" y="144"/>
                    </a:lnTo>
                    <a:lnTo>
                      <a:pt x="1762" y="155"/>
                    </a:lnTo>
                    <a:lnTo>
                      <a:pt x="1847" y="155"/>
                    </a:lnTo>
                    <a:lnTo>
                      <a:pt x="1847" y="144"/>
                    </a:lnTo>
                    <a:lnTo>
                      <a:pt x="1869" y="144"/>
                    </a:lnTo>
                    <a:lnTo>
                      <a:pt x="1869" y="155"/>
                    </a:lnTo>
                    <a:lnTo>
                      <a:pt x="1859" y="155"/>
                    </a:lnTo>
                    <a:lnTo>
                      <a:pt x="1891" y="170"/>
                    </a:lnTo>
                    <a:lnTo>
                      <a:pt x="1902" y="170"/>
                    </a:lnTo>
                    <a:lnTo>
                      <a:pt x="1869" y="144"/>
                    </a:lnTo>
                    <a:lnTo>
                      <a:pt x="1955" y="144"/>
                    </a:lnTo>
                    <a:lnTo>
                      <a:pt x="2022" y="170"/>
                    </a:lnTo>
                    <a:lnTo>
                      <a:pt x="2154" y="210"/>
                    </a:lnTo>
                    <a:lnTo>
                      <a:pt x="2187" y="210"/>
                    </a:lnTo>
                    <a:lnTo>
                      <a:pt x="2246" y="220"/>
                    </a:lnTo>
                    <a:lnTo>
                      <a:pt x="2246" y="235"/>
                    </a:lnTo>
                    <a:lnTo>
                      <a:pt x="2222" y="235"/>
                    </a:lnTo>
                    <a:lnTo>
                      <a:pt x="2246" y="260"/>
                    </a:lnTo>
                    <a:lnTo>
                      <a:pt x="2178" y="246"/>
                    </a:lnTo>
                    <a:lnTo>
                      <a:pt x="2132" y="235"/>
                    </a:lnTo>
                    <a:lnTo>
                      <a:pt x="2111" y="220"/>
                    </a:lnTo>
                    <a:lnTo>
                      <a:pt x="2101" y="235"/>
                    </a:lnTo>
                    <a:lnTo>
                      <a:pt x="2123" y="235"/>
                    </a:lnTo>
                    <a:lnTo>
                      <a:pt x="2123" y="246"/>
                    </a:lnTo>
                    <a:lnTo>
                      <a:pt x="2123" y="260"/>
                    </a:lnTo>
                    <a:lnTo>
                      <a:pt x="2101" y="260"/>
                    </a:lnTo>
                    <a:lnTo>
                      <a:pt x="2178" y="299"/>
                    </a:lnTo>
                    <a:lnTo>
                      <a:pt x="2178" y="311"/>
                    </a:lnTo>
                    <a:lnTo>
                      <a:pt x="2145" y="299"/>
                    </a:lnTo>
                    <a:lnTo>
                      <a:pt x="2132" y="311"/>
                    </a:lnTo>
                    <a:lnTo>
                      <a:pt x="2101" y="347"/>
                    </a:lnTo>
                    <a:lnTo>
                      <a:pt x="2111" y="361"/>
                    </a:lnTo>
                    <a:lnTo>
                      <a:pt x="2068" y="347"/>
                    </a:lnTo>
                    <a:lnTo>
                      <a:pt x="2056" y="347"/>
                    </a:lnTo>
                    <a:lnTo>
                      <a:pt x="2056" y="361"/>
                    </a:lnTo>
                    <a:lnTo>
                      <a:pt x="2034" y="347"/>
                    </a:lnTo>
                    <a:lnTo>
                      <a:pt x="2022" y="361"/>
                    </a:lnTo>
                    <a:lnTo>
                      <a:pt x="2013" y="361"/>
                    </a:lnTo>
                    <a:lnTo>
                      <a:pt x="2022" y="376"/>
                    </a:lnTo>
                    <a:lnTo>
                      <a:pt x="2022" y="402"/>
                    </a:lnTo>
                    <a:lnTo>
                      <a:pt x="2034" y="412"/>
                    </a:lnTo>
                    <a:lnTo>
                      <a:pt x="2046" y="412"/>
                    </a:lnTo>
                    <a:lnTo>
                      <a:pt x="2056" y="426"/>
                    </a:lnTo>
                    <a:lnTo>
                      <a:pt x="2077" y="438"/>
                    </a:lnTo>
                    <a:lnTo>
                      <a:pt x="2068" y="455"/>
                    </a:lnTo>
                    <a:lnTo>
                      <a:pt x="2090" y="481"/>
                    </a:lnTo>
                    <a:lnTo>
                      <a:pt x="2068" y="491"/>
                    </a:lnTo>
                    <a:lnTo>
                      <a:pt x="2090" y="517"/>
                    </a:lnTo>
                    <a:lnTo>
                      <a:pt x="2077" y="517"/>
                    </a:lnTo>
                    <a:lnTo>
                      <a:pt x="2077" y="557"/>
                    </a:lnTo>
                    <a:lnTo>
                      <a:pt x="2077" y="567"/>
                    </a:lnTo>
                    <a:lnTo>
                      <a:pt x="1979" y="466"/>
                    </a:lnTo>
                    <a:lnTo>
                      <a:pt x="1955" y="426"/>
                    </a:lnTo>
                    <a:lnTo>
                      <a:pt x="1969" y="426"/>
                    </a:lnTo>
                    <a:lnTo>
                      <a:pt x="1955" y="412"/>
                    </a:lnTo>
                    <a:lnTo>
                      <a:pt x="1969" y="402"/>
                    </a:lnTo>
                    <a:lnTo>
                      <a:pt x="1979" y="347"/>
                    </a:lnTo>
                    <a:lnTo>
                      <a:pt x="1991" y="337"/>
                    </a:lnTo>
                    <a:lnTo>
                      <a:pt x="1969" y="311"/>
                    </a:lnTo>
                    <a:lnTo>
                      <a:pt x="1969" y="299"/>
                    </a:lnTo>
                    <a:lnTo>
                      <a:pt x="1946" y="299"/>
                    </a:lnTo>
                    <a:lnTo>
                      <a:pt x="1955" y="325"/>
                    </a:lnTo>
                    <a:lnTo>
                      <a:pt x="1946" y="347"/>
                    </a:lnTo>
                    <a:lnTo>
                      <a:pt x="1924" y="337"/>
                    </a:lnTo>
                    <a:lnTo>
                      <a:pt x="1924" y="325"/>
                    </a:lnTo>
                    <a:lnTo>
                      <a:pt x="1878" y="325"/>
                    </a:lnTo>
                    <a:lnTo>
                      <a:pt x="1869" y="361"/>
                    </a:lnTo>
                    <a:lnTo>
                      <a:pt x="1878" y="376"/>
                    </a:lnTo>
                    <a:lnTo>
                      <a:pt x="1902" y="376"/>
                    </a:lnTo>
                    <a:lnTo>
                      <a:pt x="1847" y="390"/>
                    </a:lnTo>
                    <a:lnTo>
                      <a:pt x="1838" y="361"/>
                    </a:lnTo>
                    <a:lnTo>
                      <a:pt x="1801" y="361"/>
                    </a:lnTo>
                    <a:lnTo>
                      <a:pt x="1801" y="376"/>
                    </a:lnTo>
                    <a:lnTo>
                      <a:pt x="1724" y="376"/>
                    </a:lnTo>
                    <a:lnTo>
                      <a:pt x="1707" y="376"/>
                    </a:lnTo>
                    <a:lnTo>
                      <a:pt x="1694" y="455"/>
                    </a:lnTo>
                    <a:lnTo>
                      <a:pt x="1669" y="481"/>
                    </a:lnTo>
                    <a:lnTo>
                      <a:pt x="1707" y="481"/>
                    </a:lnTo>
                    <a:lnTo>
                      <a:pt x="1715" y="503"/>
                    </a:lnTo>
                    <a:lnTo>
                      <a:pt x="1715" y="491"/>
                    </a:lnTo>
                    <a:lnTo>
                      <a:pt x="1724" y="491"/>
                    </a:lnTo>
                    <a:lnTo>
                      <a:pt x="1724" y="503"/>
                    </a:lnTo>
                    <a:lnTo>
                      <a:pt x="1737" y="503"/>
                    </a:lnTo>
                    <a:lnTo>
                      <a:pt x="1746" y="491"/>
                    </a:lnTo>
                    <a:lnTo>
                      <a:pt x="1792" y="517"/>
                    </a:lnTo>
                    <a:lnTo>
                      <a:pt x="1814" y="567"/>
                    </a:lnTo>
                    <a:lnTo>
                      <a:pt x="1847" y="622"/>
                    </a:lnTo>
                    <a:lnTo>
                      <a:pt x="1847" y="694"/>
                    </a:lnTo>
                    <a:lnTo>
                      <a:pt x="1823" y="723"/>
                    </a:lnTo>
                    <a:lnTo>
                      <a:pt x="1823" y="749"/>
                    </a:lnTo>
                    <a:lnTo>
                      <a:pt x="1801" y="759"/>
                    </a:lnTo>
                    <a:lnTo>
                      <a:pt x="1783" y="749"/>
                    </a:lnTo>
                    <a:lnTo>
                      <a:pt x="1771" y="759"/>
                    </a:lnTo>
                    <a:lnTo>
                      <a:pt x="1771" y="749"/>
                    </a:lnTo>
                    <a:lnTo>
                      <a:pt x="1746" y="713"/>
                    </a:lnTo>
                    <a:lnTo>
                      <a:pt x="1762" y="694"/>
                    </a:lnTo>
                    <a:lnTo>
                      <a:pt x="1783" y="713"/>
                    </a:lnTo>
                    <a:lnTo>
                      <a:pt x="1771" y="658"/>
                    </a:lnTo>
                    <a:lnTo>
                      <a:pt x="1771" y="647"/>
                    </a:lnTo>
                    <a:lnTo>
                      <a:pt x="1762" y="622"/>
                    </a:lnTo>
                    <a:lnTo>
                      <a:pt x="1724" y="647"/>
                    </a:lnTo>
                    <a:lnTo>
                      <a:pt x="1715" y="647"/>
                    </a:lnTo>
                    <a:lnTo>
                      <a:pt x="1694" y="622"/>
                    </a:lnTo>
                    <a:lnTo>
                      <a:pt x="1660" y="604"/>
                    </a:lnTo>
                    <a:lnTo>
                      <a:pt x="1630" y="593"/>
                    </a:lnTo>
                    <a:lnTo>
                      <a:pt x="1605" y="567"/>
                    </a:lnTo>
                    <a:lnTo>
                      <a:pt x="1563" y="517"/>
                    </a:lnTo>
                    <a:lnTo>
                      <a:pt x="1516" y="503"/>
                    </a:lnTo>
                    <a:lnTo>
                      <a:pt x="1486" y="517"/>
                    </a:lnTo>
                    <a:lnTo>
                      <a:pt x="1473" y="527"/>
                    </a:lnTo>
                    <a:lnTo>
                      <a:pt x="1498" y="546"/>
                    </a:lnTo>
                    <a:lnTo>
                      <a:pt x="1486" y="557"/>
                    </a:lnTo>
                    <a:lnTo>
                      <a:pt x="1498" y="582"/>
                    </a:lnTo>
                    <a:lnTo>
                      <a:pt x="1473" y="593"/>
                    </a:lnTo>
                    <a:lnTo>
                      <a:pt x="1452" y="593"/>
                    </a:lnTo>
                    <a:lnTo>
                      <a:pt x="1421" y="582"/>
                    </a:lnTo>
                    <a:lnTo>
                      <a:pt x="1397" y="593"/>
                    </a:lnTo>
                    <a:lnTo>
                      <a:pt x="1354" y="604"/>
                    </a:lnTo>
                    <a:lnTo>
                      <a:pt x="1274" y="582"/>
                    </a:lnTo>
                    <a:lnTo>
                      <a:pt x="1231" y="582"/>
                    </a:lnTo>
                    <a:lnTo>
                      <a:pt x="1197" y="557"/>
                    </a:lnTo>
                    <a:lnTo>
                      <a:pt x="1155" y="546"/>
                    </a:lnTo>
                    <a:lnTo>
                      <a:pt x="1145" y="557"/>
                    </a:lnTo>
                    <a:lnTo>
                      <a:pt x="1155" y="567"/>
                    </a:lnTo>
                    <a:lnTo>
                      <a:pt x="1155" y="593"/>
                    </a:lnTo>
                    <a:lnTo>
                      <a:pt x="1109" y="593"/>
                    </a:lnTo>
                    <a:lnTo>
                      <a:pt x="1090" y="582"/>
                    </a:lnTo>
                    <a:lnTo>
                      <a:pt x="1054" y="567"/>
                    </a:lnTo>
                    <a:lnTo>
                      <a:pt x="998" y="604"/>
                    </a:lnTo>
                    <a:lnTo>
                      <a:pt x="990" y="622"/>
                    </a:lnTo>
                    <a:lnTo>
                      <a:pt x="990" y="604"/>
                    </a:lnTo>
                    <a:lnTo>
                      <a:pt x="977" y="593"/>
                    </a:lnTo>
                    <a:lnTo>
                      <a:pt x="968" y="604"/>
                    </a:lnTo>
                    <a:lnTo>
                      <a:pt x="955" y="593"/>
                    </a:lnTo>
                    <a:lnTo>
                      <a:pt x="913" y="567"/>
                    </a:lnTo>
                    <a:lnTo>
                      <a:pt x="879" y="567"/>
                    </a:lnTo>
                    <a:lnTo>
                      <a:pt x="869" y="557"/>
                    </a:lnTo>
                    <a:lnTo>
                      <a:pt x="858" y="567"/>
                    </a:lnTo>
                    <a:lnTo>
                      <a:pt x="814" y="517"/>
                    </a:lnTo>
                    <a:lnTo>
                      <a:pt x="781" y="491"/>
                    </a:lnTo>
                    <a:lnTo>
                      <a:pt x="769" y="491"/>
                    </a:lnTo>
                    <a:lnTo>
                      <a:pt x="747" y="503"/>
                    </a:lnTo>
                    <a:lnTo>
                      <a:pt x="737" y="503"/>
                    </a:lnTo>
                    <a:lnTo>
                      <a:pt x="737" y="491"/>
                    </a:lnTo>
                    <a:lnTo>
                      <a:pt x="714" y="491"/>
                    </a:lnTo>
                    <a:lnTo>
                      <a:pt x="692" y="491"/>
                    </a:lnTo>
                    <a:lnTo>
                      <a:pt x="692" y="481"/>
                    </a:lnTo>
                    <a:lnTo>
                      <a:pt x="682" y="466"/>
                    </a:lnTo>
                    <a:lnTo>
                      <a:pt x="646" y="466"/>
                    </a:lnTo>
                    <a:lnTo>
                      <a:pt x="646" y="481"/>
                    </a:lnTo>
                    <a:lnTo>
                      <a:pt x="615" y="481"/>
                    </a:lnTo>
                    <a:lnTo>
                      <a:pt x="560" y="491"/>
                    </a:lnTo>
                    <a:lnTo>
                      <a:pt x="538" y="491"/>
                    </a:lnTo>
                    <a:lnTo>
                      <a:pt x="538" y="503"/>
                    </a:lnTo>
                    <a:lnTo>
                      <a:pt x="551" y="503"/>
                    </a:lnTo>
                    <a:lnTo>
                      <a:pt x="551" y="517"/>
                    </a:lnTo>
                    <a:lnTo>
                      <a:pt x="538" y="527"/>
                    </a:lnTo>
                    <a:lnTo>
                      <a:pt x="551" y="527"/>
                    </a:lnTo>
                    <a:lnTo>
                      <a:pt x="538" y="546"/>
                    </a:lnTo>
                    <a:lnTo>
                      <a:pt x="569" y="557"/>
                    </a:lnTo>
                    <a:lnTo>
                      <a:pt x="560" y="567"/>
                    </a:lnTo>
                    <a:lnTo>
                      <a:pt x="538" y="567"/>
                    </a:lnTo>
                    <a:lnTo>
                      <a:pt x="514" y="567"/>
                    </a:lnTo>
                    <a:lnTo>
                      <a:pt x="493" y="567"/>
                    </a:lnTo>
                    <a:lnTo>
                      <a:pt x="474" y="567"/>
                    </a:lnTo>
                    <a:lnTo>
                      <a:pt x="462" y="567"/>
                    </a:lnTo>
                    <a:lnTo>
                      <a:pt x="462" y="582"/>
                    </a:lnTo>
                    <a:lnTo>
                      <a:pt x="437" y="557"/>
                    </a:lnTo>
                    <a:lnTo>
                      <a:pt x="419" y="546"/>
                    </a:lnTo>
                    <a:lnTo>
                      <a:pt x="407" y="557"/>
                    </a:lnTo>
                    <a:lnTo>
                      <a:pt x="398" y="557"/>
                    </a:lnTo>
                    <a:lnTo>
                      <a:pt x="373" y="567"/>
                    </a:lnTo>
                    <a:lnTo>
                      <a:pt x="361" y="567"/>
                    </a:lnTo>
                    <a:lnTo>
                      <a:pt x="373" y="593"/>
                    </a:lnTo>
                    <a:lnTo>
                      <a:pt x="361" y="593"/>
                    </a:lnTo>
                    <a:lnTo>
                      <a:pt x="351" y="582"/>
                    </a:lnTo>
                    <a:lnTo>
                      <a:pt x="343" y="622"/>
                    </a:lnTo>
                    <a:lnTo>
                      <a:pt x="351" y="632"/>
                    </a:lnTo>
                    <a:lnTo>
                      <a:pt x="351" y="647"/>
                    </a:lnTo>
                    <a:lnTo>
                      <a:pt x="373" y="647"/>
                    </a:lnTo>
                    <a:lnTo>
                      <a:pt x="382" y="673"/>
                    </a:lnTo>
                    <a:lnTo>
                      <a:pt x="373" y="683"/>
                    </a:lnTo>
                    <a:lnTo>
                      <a:pt x="361" y="683"/>
                    </a:lnTo>
                    <a:lnTo>
                      <a:pt x="351" y="713"/>
                    </a:lnTo>
                    <a:lnTo>
                      <a:pt x="373" y="738"/>
                    </a:lnTo>
                    <a:lnTo>
                      <a:pt x="373" y="759"/>
                    </a:lnTo>
                    <a:lnTo>
                      <a:pt x="398" y="788"/>
                    </a:lnTo>
                    <a:lnTo>
                      <a:pt x="382" y="803"/>
                    </a:lnTo>
                    <a:lnTo>
                      <a:pt x="373" y="803"/>
                    </a:lnTo>
                    <a:lnTo>
                      <a:pt x="361" y="788"/>
                    </a:lnTo>
                    <a:lnTo>
                      <a:pt x="343" y="759"/>
                    </a:lnTo>
                    <a:lnTo>
                      <a:pt x="321" y="759"/>
                    </a:lnTo>
                    <a:lnTo>
                      <a:pt x="296" y="749"/>
                    </a:lnTo>
                    <a:lnTo>
                      <a:pt x="254" y="749"/>
                    </a:lnTo>
                    <a:lnTo>
                      <a:pt x="199" y="713"/>
                    </a:lnTo>
                    <a:lnTo>
                      <a:pt x="189" y="713"/>
                    </a:lnTo>
                    <a:lnTo>
                      <a:pt x="189" y="694"/>
                    </a:lnTo>
                    <a:lnTo>
                      <a:pt x="199" y="694"/>
                    </a:lnTo>
                    <a:lnTo>
                      <a:pt x="208" y="673"/>
                    </a:lnTo>
                    <a:lnTo>
                      <a:pt x="199" y="673"/>
                    </a:lnTo>
                    <a:lnTo>
                      <a:pt x="229" y="658"/>
                    </a:lnTo>
                    <a:lnTo>
                      <a:pt x="208" y="658"/>
                    </a:lnTo>
                    <a:lnTo>
                      <a:pt x="208" y="647"/>
                    </a:lnTo>
                    <a:lnTo>
                      <a:pt x="220" y="632"/>
                    </a:lnTo>
                    <a:lnTo>
                      <a:pt x="229" y="647"/>
                    </a:lnTo>
                    <a:lnTo>
                      <a:pt x="229" y="622"/>
                    </a:lnTo>
                    <a:lnTo>
                      <a:pt x="229" y="604"/>
                    </a:lnTo>
                    <a:lnTo>
                      <a:pt x="229" y="593"/>
                    </a:lnTo>
                    <a:lnTo>
                      <a:pt x="199" y="593"/>
                    </a:lnTo>
                    <a:lnTo>
                      <a:pt x="189" y="582"/>
                    </a:lnTo>
                    <a:lnTo>
                      <a:pt x="152" y="582"/>
                    </a:lnTo>
                    <a:lnTo>
                      <a:pt x="144" y="557"/>
                    </a:lnTo>
                    <a:lnTo>
                      <a:pt x="131" y="557"/>
                    </a:lnTo>
                    <a:lnTo>
                      <a:pt x="131" y="546"/>
                    </a:lnTo>
                    <a:lnTo>
                      <a:pt x="122" y="527"/>
                    </a:lnTo>
                    <a:lnTo>
                      <a:pt x="88" y="546"/>
                    </a:lnTo>
                    <a:lnTo>
                      <a:pt x="76" y="517"/>
                    </a:lnTo>
                    <a:lnTo>
                      <a:pt x="97" y="517"/>
                    </a:lnTo>
                    <a:lnTo>
                      <a:pt x="97" y="503"/>
                    </a:lnTo>
                    <a:lnTo>
                      <a:pt x="88" y="503"/>
                    </a:lnTo>
                    <a:lnTo>
                      <a:pt x="76" y="481"/>
                    </a:lnTo>
                    <a:lnTo>
                      <a:pt x="67" y="455"/>
                    </a:lnTo>
                    <a:lnTo>
                      <a:pt x="33" y="438"/>
                    </a:lnTo>
                    <a:lnTo>
                      <a:pt x="12" y="412"/>
                    </a:lnTo>
                    <a:lnTo>
                      <a:pt x="12" y="402"/>
                    </a:lnTo>
                    <a:lnTo>
                      <a:pt x="0" y="390"/>
                    </a:lnTo>
                    <a:lnTo>
                      <a:pt x="12" y="376"/>
                    </a:lnTo>
                    <a:lnTo>
                      <a:pt x="20" y="376"/>
                    </a:lnTo>
                    <a:lnTo>
                      <a:pt x="33" y="361"/>
                    </a:lnTo>
                    <a:lnTo>
                      <a:pt x="20" y="347"/>
                    </a:lnTo>
                    <a:lnTo>
                      <a:pt x="12" y="347"/>
                    </a:lnTo>
                    <a:lnTo>
                      <a:pt x="55" y="299"/>
                    </a:lnTo>
                    <a:lnTo>
                      <a:pt x="45" y="271"/>
                    </a:lnTo>
                    <a:lnTo>
                      <a:pt x="45" y="260"/>
                    </a:lnTo>
                    <a:lnTo>
                      <a:pt x="33" y="246"/>
                    </a:lnTo>
                    <a:lnTo>
                      <a:pt x="33" y="235"/>
                    </a:lnTo>
                    <a:lnTo>
                      <a:pt x="20" y="210"/>
                    </a:lnTo>
                    <a:lnTo>
                      <a:pt x="20" y="191"/>
                    </a:lnTo>
                    <a:lnTo>
                      <a:pt x="0" y="181"/>
                    </a:lnTo>
                    <a:lnTo>
                      <a:pt x="0" y="170"/>
                    </a:lnTo>
                    <a:lnTo>
                      <a:pt x="12" y="170"/>
                    </a:lnTo>
                    <a:lnTo>
                      <a:pt x="33" y="155"/>
                    </a:lnTo>
                    <a:lnTo>
                      <a:pt x="55" y="144"/>
                    </a:lnTo>
                    <a:lnTo>
                      <a:pt x="113" y="170"/>
                    </a:lnTo>
                    <a:lnTo>
                      <a:pt x="174" y="191"/>
                    </a:lnTo>
                    <a:lnTo>
                      <a:pt x="189" y="210"/>
                    </a:lnTo>
                    <a:lnTo>
                      <a:pt x="144" y="220"/>
                    </a:lnTo>
                    <a:lnTo>
                      <a:pt x="55" y="210"/>
                    </a:lnTo>
                    <a:lnTo>
                      <a:pt x="97" y="235"/>
                    </a:lnTo>
                    <a:lnTo>
                      <a:pt x="97" y="260"/>
                    </a:lnTo>
                    <a:lnTo>
                      <a:pt x="131" y="271"/>
                    </a:lnTo>
                    <a:lnTo>
                      <a:pt x="152" y="271"/>
                    </a:lnTo>
                    <a:lnTo>
                      <a:pt x="144" y="260"/>
                    </a:lnTo>
                    <a:lnTo>
                      <a:pt x="122" y="246"/>
                    </a:lnTo>
                    <a:lnTo>
                      <a:pt x="131" y="246"/>
                    </a:lnTo>
                    <a:lnTo>
                      <a:pt x="189" y="260"/>
                    </a:lnTo>
                    <a:lnTo>
                      <a:pt x="165" y="235"/>
                    </a:lnTo>
                    <a:lnTo>
                      <a:pt x="199" y="220"/>
                    </a:lnTo>
                    <a:lnTo>
                      <a:pt x="220" y="220"/>
                    </a:lnTo>
                    <a:lnTo>
                      <a:pt x="229" y="220"/>
                    </a:lnTo>
                    <a:lnTo>
                      <a:pt x="220" y="210"/>
                    </a:lnTo>
                    <a:lnTo>
                      <a:pt x="220" y="181"/>
                    </a:lnTo>
                    <a:lnTo>
                      <a:pt x="199" y="170"/>
                    </a:lnTo>
                    <a:lnTo>
                      <a:pt x="241" y="181"/>
                    </a:lnTo>
                    <a:lnTo>
                      <a:pt x="254" y="191"/>
                    </a:lnTo>
                    <a:lnTo>
                      <a:pt x="229" y="191"/>
                    </a:lnTo>
                    <a:lnTo>
                      <a:pt x="266" y="210"/>
                    </a:lnTo>
                    <a:lnTo>
                      <a:pt x="276" y="210"/>
                    </a:lnTo>
                    <a:lnTo>
                      <a:pt x="276" y="191"/>
                    </a:lnTo>
                    <a:lnTo>
                      <a:pt x="343" y="170"/>
                    </a:lnTo>
                    <a:lnTo>
                      <a:pt x="361" y="181"/>
                    </a:lnTo>
                    <a:lnTo>
                      <a:pt x="361" y="170"/>
                    </a:lnTo>
                    <a:lnTo>
                      <a:pt x="407" y="170"/>
                    </a:lnTo>
                    <a:lnTo>
                      <a:pt x="419" y="181"/>
                    </a:lnTo>
                    <a:lnTo>
                      <a:pt x="428" y="181"/>
                    </a:lnTo>
                    <a:lnTo>
                      <a:pt x="419" y="170"/>
                    </a:lnTo>
                    <a:lnTo>
                      <a:pt x="437" y="170"/>
                    </a:lnTo>
                    <a:lnTo>
                      <a:pt x="398" y="144"/>
                    </a:lnTo>
                    <a:lnTo>
                      <a:pt x="398" y="133"/>
                    </a:lnTo>
                    <a:lnTo>
                      <a:pt x="538" y="181"/>
                    </a:lnTo>
                    <a:lnTo>
                      <a:pt x="551" y="170"/>
                    </a:lnTo>
                    <a:lnTo>
                      <a:pt x="505" y="155"/>
                    </a:lnTo>
                    <a:lnTo>
                      <a:pt x="505" y="133"/>
                    </a:lnTo>
                    <a:lnTo>
                      <a:pt x="493" y="119"/>
                    </a:lnTo>
                    <a:lnTo>
                      <a:pt x="514" y="79"/>
                    </a:lnTo>
                    <a:lnTo>
                      <a:pt x="530" y="79"/>
                    </a:lnTo>
                    <a:lnTo>
                      <a:pt x="538" y="79"/>
                    </a:lnTo>
                    <a:lnTo>
                      <a:pt x="560" y="90"/>
                    </a:lnTo>
                    <a:lnTo>
                      <a:pt x="560" y="119"/>
                    </a:lnTo>
                    <a:lnTo>
                      <a:pt x="569" y="119"/>
                    </a:lnTo>
                    <a:lnTo>
                      <a:pt x="594" y="170"/>
                    </a:lnTo>
                    <a:lnTo>
                      <a:pt x="606" y="170"/>
                    </a:lnTo>
                    <a:lnTo>
                      <a:pt x="606" y="191"/>
                    </a:lnTo>
                    <a:lnTo>
                      <a:pt x="582" y="210"/>
                    </a:lnTo>
                    <a:lnTo>
                      <a:pt x="606" y="220"/>
                    </a:lnTo>
                    <a:lnTo>
                      <a:pt x="627" y="210"/>
                    </a:lnTo>
                    <a:lnTo>
                      <a:pt x="637" y="191"/>
                    </a:lnTo>
                    <a:lnTo>
                      <a:pt x="615" y="170"/>
                    </a:lnTo>
                    <a:lnTo>
                      <a:pt x="606" y="170"/>
                    </a:lnTo>
                    <a:lnTo>
                      <a:pt x="594" y="155"/>
                    </a:lnTo>
                    <a:lnTo>
                      <a:pt x="594" y="133"/>
                    </a:lnTo>
                    <a:lnTo>
                      <a:pt x="569" y="119"/>
                    </a:lnTo>
                    <a:lnTo>
                      <a:pt x="594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8" name="Freeform 19"/>
              <p:cNvSpPr>
                <a:spLocks/>
              </p:cNvSpPr>
              <p:nvPr/>
            </p:nvSpPr>
            <p:spPr bwMode="auto">
              <a:xfrm>
                <a:off x="4367238" y="3217872"/>
                <a:ext cx="7143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21" y="14"/>
                  </a:cxn>
                  <a:cxn ang="0">
                    <a:pos x="45" y="14"/>
                  </a:cxn>
                  <a:cxn ang="0">
                    <a:pos x="45" y="24"/>
                  </a:cxn>
                  <a:cxn ang="0">
                    <a:pos x="21" y="40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lnTo>
                      <a:pt x="21" y="0"/>
                    </a:lnTo>
                    <a:lnTo>
                      <a:pt x="21" y="14"/>
                    </a:lnTo>
                    <a:lnTo>
                      <a:pt x="45" y="14"/>
                    </a:lnTo>
                    <a:lnTo>
                      <a:pt x="45" y="24"/>
                    </a:lnTo>
                    <a:lnTo>
                      <a:pt x="21" y="4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9" name="Freeform 20"/>
              <p:cNvSpPr>
                <a:spLocks/>
              </p:cNvSpPr>
              <p:nvPr/>
            </p:nvSpPr>
            <p:spPr bwMode="auto">
              <a:xfrm>
                <a:off x="4367238" y="3217872"/>
                <a:ext cx="71438" cy="635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21" y="14"/>
                  </a:cxn>
                  <a:cxn ang="0">
                    <a:pos x="45" y="14"/>
                  </a:cxn>
                  <a:cxn ang="0">
                    <a:pos x="45" y="24"/>
                  </a:cxn>
                  <a:cxn ang="0">
                    <a:pos x="21" y="40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lnTo>
                      <a:pt x="21" y="0"/>
                    </a:lnTo>
                    <a:lnTo>
                      <a:pt x="21" y="14"/>
                    </a:lnTo>
                    <a:lnTo>
                      <a:pt x="45" y="14"/>
                    </a:lnTo>
                    <a:lnTo>
                      <a:pt x="45" y="24"/>
                    </a:lnTo>
                    <a:lnTo>
                      <a:pt x="21" y="4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0" name="Freeform 21"/>
              <p:cNvSpPr>
                <a:spLocks/>
              </p:cNvSpPr>
              <p:nvPr/>
            </p:nvSpPr>
            <p:spPr bwMode="auto">
              <a:xfrm>
                <a:off x="4911754" y="3746510"/>
                <a:ext cx="85725" cy="125413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8" y="17"/>
                  </a:cxn>
                  <a:cxn ang="0">
                    <a:pos x="29" y="0"/>
                  </a:cxn>
                  <a:cxn ang="0">
                    <a:pos x="44" y="17"/>
                  </a:cxn>
                  <a:cxn ang="0">
                    <a:pos x="54" y="28"/>
                  </a:cxn>
                  <a:cxn ang="0">
                    <a:pos x="29" y="64"/>
                  </a:cxn>
                  <a:cxn ang="0">
                    <a:pos x="44" y="64"/>
                  </a:cxn>
                  <a:cxn ang="0">
                    <a:pos x="29" y="79"/>
                  </a:cxn>
                  <a:cxn ang="0">
                    <a:pos x="8" y="64"/>
                  </a:cxn>
                  <a:cxn ang="0">
                    <a:pos x="8" y="79"/>
                  </a:cxn>
                  <a:cxn ang="0">
                    <a:pos x="0" y="64"/>
                  </a:cxn>
                </a:cxnLst>
                <a:rect l="0" t="0" r="r" b="b"/>
                <a:pathLst>
                  <a:path w="54" h="79">
                    <a:moveTo>
                      <a:pt x="0" y="64"/>
                    </a:moveTo>
                    <a:lnTo>
                      <a:pt x="8" y="17"/>
                    </a:lnTo>
                    <a:lnTo>
                      <a:pt x="29" y="0"/>
                    </a:lnTo>
                    <a:lnTo>
                      <a:pt x="44" y="17"/>
                    </a:lnTo>
                    <a:lnTo>
                      <a:pt x="54" y="28"/>
                    </a:lnTo>
                    <a:lnTo>
                      <a:pt x="29" y="64"/>
                    </a:lnTo>
                    <a:lnTo>
                      <a:pt x="44" y="64"/>
                    </a:lnTo>
                    <a:lnTo>
                      <a:pt x="29" y="79"/>
                    </a:lnTo>
                    <a:lnTo>
                      <a:pt x="8" y="64"/>
                    </a:lnTo>
                    <a:lnTo>
                      <a:pt x="8" y="79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1" name="Freeform 22"/>
              <p:cNvSpPr>
                <a:spLocks/>
              </p:cNvSpPr>
              <p:nvPr/>
            </p:nvSpPr>
            <p:spPr bwMode="auto">
              <a:xfrm>
                <a:off x="4911754" y="3746510"/>
                <a:ext cx="85725" cy="125413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8" y="17"/>
                  </a:cxn>
                  <a:cxn ang="0">
                    <a:pos x="29" y="0"/>
                  </a:cxn>
                  <a:cxn ang="0">
                    <a:pos x="44" y="17"/>
                  </a:cxn>
                  <a:cxn ang="0">
                    <a:pos x="54" y="28"/>
                  </a:cxn>
                  <a:cxn ang="0">
                    <a:pos x="29" y="64"/>
                  </a:cxn>
                  <a:cxn ang="0">
                    <a:pos x="44" y="64"/>
                  </a:cxn>
                  <a:cxn ang="0">
                    <a:pos x="29" y="79"/>
                  </a:cxn>
                  <a:cxn ang="0">
                    <a:pos x="8" y="64"/>
                  </a:cxn>
                  <a:cxn ang="0">
                    <a:pos x="8" y="79"/>
                  </a:cxn>
                  <a:cxn ang="0">
                    <a:pos x="0" y="64"/>
                  </a:cxn>
                </a:cxnLst>
                <a:rect l="0" t="0" r="r" b="b"/>
                <a:pathLst>
                  <a:path w="54" h="79">
                    <a:moveTo>
                      <a:pt x="0" y="64"/>
                    </a:moveTo>
                    <a:lnTo>
                      <a:pt x="8" y="17"/>
                    </a:lnTo>
                    <a:lnTo>
                      <a:pt x="29" y="0"/>
                    </a:lnTo>
                    <a:lnTo>
                      <a:pt x="44" y="17"/>
                    </a:lnTo>
                    <a:lnTo>
                      <a:pt x="54" y="28"/>
                    </a:lnTo>
                    <a:lnTo>
                      <a:pt x="29" y="64"/>
                    </a:lnTo>
                    <a:lnTo>
                      <a:pt x="44" y="64"/>
                    </a:lnTo>
                    <a:lnTo>
                      <a:pt x="29" y="79"/>
                    </a:lnTo>
                    <a:lnTo>
                      <a:pt x="8" y="64"/>
                    </a:lnTo>
                    <a:lnTo>
                      <a:pt x="8" y="79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2" name="Freeform 23"/>
              <p:cNvSpPr>
                <a:spLocks/>
              </p:cNvSpPr>
              <p:nvPr/>
            </p:nvSpPr>
            <p:spPr bwMode="auto">
              <a:xfrm>
                <a:off x="4838729" y="3890973"/>
                <a:ext cx="52388" cy="20478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24" y="64"/>
                  </a:cxn>
                  <a:cxn ang="0">
                    <a:pos x="15" y="74"/>
                  </a:cxn>
                  <a:cxn ang="0">
                    <a:pos x="33" y="93"/>
                  </a:cxn>
                  <a:cxn ang="0">
                    <a:pos x="33" y="129"/>
                  </a:cxn>
                  <a:cxn ang="0">
                    <a:pos x="24" y="129"/>
                  </a:cxn>
                  <a:cxn ang="0">
                    <a:pos x="24" y="103"/>
                  </a:cxn>
                  <a:cxn ang="0">
                    <a:pos x="0" y="64"/>
                  </a:cxn>
                </a:cxnLst>
                <a:rect l="0" t="0" r="r" b="b"/>
                <a:pathLst>
                  <a:path w="33" h="129">
                    <a:moveTo>
                      <a:pt x="0" y="64"/>
                    </a:moveTo>
                    <a:lnTo>
                      <a:pt x="0" y="14"/>
                    </a:lnTo>
                    <a:lnTo>
                      <a:pt x="0" y="0"/>
                    </a:lnTo>
                    <a:lnTo>
                      <a:pt x="24" y="64"/>
                    </a:lnTo>
                    <a:lnTo>
                      <a:pt x="15" y="74"/>
                    </a:lnTo>
                    <a:lnTo>
                      <a:pt x="33" y="93"/>
                    </a:lnTo>
                    <a:lnTo>
                      <a:pt x="33" y="129"/>
                    </a:lnTo>
                    <a:lnTo>
                      <a:pt x="24" y="129"/>
                    </a:lnTo>
                    <a:lnTo>
                      <a:pt x="24" y="103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3" name="Freeform 24"/>
              <p:cNvSpPr>
                <a:spLocks/>
              </p:cNvSpPr>
              <p:nvPr/>
            </p:nvSpPr>
            <p:spPr bwMode="auto">
              <a:xfrm>
                <a:off x="4838729" y="3890973"/>
                <a:ext cx="52388" cy="20478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24" y="64"/>
                  </a:cxn>
                  <a:cxn ang="0">
                    <a:pos x="15" y="74"/>
                  </a:cxn>
                  <a:cxn ang="0">
                    <a:pos x="33" y="93"/>
                  </a:cxn>
                  <a:cxn ang="0">
                    <a:pos x="33" y="129"/>
                  </a:cxn>
                  <a:cxn ang="0">
                    <a:pos x="24" y="129"/>
                  </a:cxn>
                  <a:cxn ang="0">
                    <a:pos x="24" y="103"/>
                  </a:cxn>
                  <a:cxn ang="0">
                    <a:pos x="0" y="64"/>
                  </a:cxn>
                </a:cxnLst>
                <a:rect l="0" t="0" r="r" b="b"/>
                <a:pathLst>
                  <a:path w="33" h="129">
                    <a:moveTo>
                      <a:pt x="0" y="64"/>
                    </a:moveTo>
                    <a:lnTo>
                      <a:pt x="0" y="14"/>
                    </a:lnTo>
                    <a:lnTo>
                      <a:pt x="0" y="0"/>
                    </a:lnTo>
                    <a:lnTo>
                      <a:pt x="24" y="64"/>
                    </a:lnTo>
                    <a:lnTo>
                      <a:pt x="15" y="74"/>
                    </a:lnTo>
                    <a:lnTo>
                      <a:pt x="33" y="93"/>
                    </a:lnTo>
                    <a:lnTo>
                      <a:pt x="33" y="129"/>
                    </a:lnTo>
                    <a:lnTo>
                      <a:pt x="24" y="129"/>
                    </a:lnTo>
                    <a:lnTo>
                      <a:pt x="24" y="103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4" name="Freeform 25"/>
              <p:cNvSpPr>
                <a:spLocks/>
              </p:cNvSpPr>
              <p:nvPr/>
            </p:nvSpPr>
            <p:spPr bwMode="auto">
              <a:xfrm>
                <a:off x="4984779" y="4138624"/>
                <a:ext cx="39688" cy="188913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13" y="50"/>
                  </a:cxn>
                  <a:cxn ang="0">
                    <a:pos x="0" y="0"/>
                  </a:cxn>
                  <a:cxn ang="0">
                    <a:pos x="13" y="10"/>
                  </a:cxn>
                  <a:cxn ang="0">
                    <a:pos x="25" y="50"/>
                  </a:cxn>
                  <a:cxn ang="0">
                    <a:pos x="13" y="74"/>
                  </a:cxn>
                  <a:cxn ang="0">
                    <a:pos x="25" y="119"/>
                  </a:cxn>
                  <a:cxn ang="0">
                    <a:pos x="13" y="89"/>
                  </a:cxn>
                  <a:cxn ang="0">
                    <a:pos x="0" y="64"/>
                  </a:cxn>
                </a:cxnLst>
                <a:rect l="0" t="0" r="r" b="b"/>
                <a:pathLst>
                  <a:path w="25" h="119">
                    <a:moveTo>
                      <a:pt x="0" y="64"/>
                    </a:moveTo>
                    <a:lnTo>
                      <a:pt x="13" y="50"/>
                    </a:lnTo>
                    <a:lnTo>
                      <a:pt x="0" y="0"/>
                    </a:lnTo>
                    <a:lnTo>
                      <a:pt x="13" y="10"/>
                    </a:lnTo>
                    <a:lnTo>
                      <a:pt x="25" y="50"/>
                    </a:lnTo>
                    <a:lnTo>
                      <a:pt x="13" y="74"/>
                    </a:lnTo>
                    <a:lnTo>
                      <a:pt x="25" y="119"/>
                    </a:lnTo>
                    <a:lnTo>
                      <a:pt x="13" y="89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5" name="Freeform 26"/>
              <p:cNvSpPr>
                <a:spLocks/>
              </p:cNvSpPr>
              <p:nvPr/>
            </p:nvSpPr>
            <p:spPr bwMode="auto">
              <a:xfrm>
                <a:off x="4984779" y="4138624"/>
                <a:ext cx="39688" cy="188913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13" y="50"/>
                  </a:cxn>
                  <a:cxn ang="0">
                    <a:pos x="0" y="0"/>
                  </a:cxn>
                  <a:cxn ang="0">
                    <a:pos x="13" y="10"/>
                  </a:cxn>
                  <a:cxn ang="0">
                    <a:pos x="25" y="50"/>
                  </a:cxn>
                  <a:cxn ang="0">
                    <a:pos x="13" y="74"/>
                  </a:cxn>
                  <a:cxn ang="0">
                    <a:pos x="25" y="119"/>
                  </a:cxn>
                  <a:cxn ang="0">
                    <a:pos x="13" y="89"/>
                  </a:cxn>
                  <a:cxn ang="0">
                    <a:pos x="0" y="64"/>
                  </a:cxn>
                </a:cxnLst>
                <a:rect l="0" t="0" r="r" b="b"/>
                <a:pathLst>
                  <a:path w="25" h="119">
                    <a:moveTo>
                      <a:pt x="0" y="64"/>
                    </a:moveTo>
                    <a:lnTo>
                      <a:pt x="13" y="50"/>
                    </a:lnTo>
                    <a:lnTo>
                      <a:pt x="0" y="0"/>
                    </a:lnTo>
                    <a:lnTo>
                      <a:pt x="13" y="10"/>
                    </a:lnTo>
                    <a:lnTo>
                      <a:pt x="25" y="50"/>
                    </a:lnTo>
                    <a:lnTo>
                      <a:pt x="13" y="74"/>
                    </a:lnTo>
                    <a:lnTo>
                      <a:pt x="25" y="119"/>
                    </a:lnTo>
                    <a:lnTo>
                      <a:pt x="13" y="89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6" name="Freeform 27"/>
              <p:cNvSpPr>
                <a:spLocks/>
              </p:cNvSpPr>
              <p:nvPr/>
            </p:nvSpPr>
            <p:spPr bwMode="auto">
              <a:xfrm>
                <a:off x="1603385" y="1233493"/>
                <a:ext cx="173038" cy="5715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4" y="0"/>
                  </a:cxn>
                  <a:cxn ang="0">
                    <a:pos x="99" y="0"/>
                  </a:cxn>
                  <a:cxn ang="0">
                    <a:pos x="66" y="10"/>
                  </a:cxn>
                  <a:cxn ang="0">
                    <a:pos x="109" y="10"/>
                  </a:cxn>
                  <a:cxn ang="0">
                    <a:pos x="84" y="24"/>
                  </a:cxn>
                  <a:cxn ang="0">
                    <a:pos x="66" y="24"/>
                  </a:cxn>
                  <a:cxn ang="0">
                    <a:pos x="66" y="36"/>
                  </a:cxn>
                  <a:cxn ang="0">
                    <a:pos x="32" y="36"/>
                  </a:cxn>
                  <a:cxn ang="0">
                    <a:pos x="54" y="24"/>
                  </a:cxn>
                  <a:cxn ang="0">
                    <a:pos x="20" y="36"/>
                  </a:cxn>
                  <a:cxn ang="0">
                    <a:pos x="0" y="36"/>
                  </a:cxn>
                  <a:cxn ang="0">
                    <a:pos x="54" y="24"/>
                  </a:cxn>
                  <a:cxn ang="0">
                    <a:pos x="45" y="10"/>
                  </a:cxn>
                  <a:cxn ang="0">
                    <a:pos x="0" y="10"/>
                  </a:cxn>
                </a:cxnLst>
                <a:rect l="0" t="0" r="r" b="b"/>
                <a:pathLst>
                  <a:path w="109" h="36">
                    <a:moveTo>
                      <a:pt x="0" y="10"/>
                    </a:moveTo>
                    <a:lnTo>
                      <a:pt x="84" y="0"/>
                    </a:lnTo>
                    <a:lnTo>
                      <a:pt x="99" y="0"/>
                    </a:lnTo>
                    <a:lnTo>
                      <a:pt x="66" y="10"/>
                    </a:lnTo>
                    <a:lnTo>
                      <a:pt x="109" y="10"/>
                    </a:lnTo>
                    <a:lnTo>
                      <a:pt x="84" y="24"/>
                    </a:lnTo>
                    <a:lnTo>
                      <a:pt x="66" y="24"/>
                    </a:lnTo>
                    <a:lnTo>
                      <a:pt x="66" y="36"/>
                    </a:lnTo>
                    <a:lnTo>
                      <a:pt x="32" y="36"/>
                    </a:lnTo>
                    <a:lnTo>
                      <a:pt x="54" y="24"/>
                    </a:lnTo>
                    <a:lnTo>
                      <a:pt x="20" y="36"/>
                    </a:lnTo>
                    <a:lnTo>
                      <a:pt x="0" y="36"/>
                    </a:lnTo>
                    <a:lnTo>
                      <a:pt x="54" y="24"/>
                    </a:lnTo>
                    <a:lnTo>
                      <a:pt x="45" y="1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7" name="Freeform 28"/>
              <p:cNvSpPr>
                <a:spLocks/>
              </p:cNvSpPr>
              <p:nvPr/>
            </p:nvSpPr>
            <p:spPr bwMode="auto">
              <a:xfrm>
                <a:off x="1603385" y="1233493"/>
                <a:ext cx="173038" cy="5715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4" y="0"/>
                  </a:cxn>
                  <a:cxn ang="0">
                    <a:pos x="99" y="0"/>
                  </a:cxn>
                  <a:cxn ang="0">
                    <a:pos x="66" y="10"/>
                  </a:cxn>
                  <a:cxn ang="0">
                    <a:pos x="109" y="10"/>
                  </a:cxn>
                  <a:cxn ang="0">
                    <a:pos x="84" y="24"/>
                  </a:cxn>
                  <a:cxn ang="0">
                    <a:pos x="66" y="24"/>
                  </a:cxn>
                  <a:cxn ang="0">
                    <a:pos x="66" y="36"/>
                  </a:cxn>
                  <a:cxn ang="0">
                    <a:pos x="32" y="36"/>
                  </a:cxn>
                  <a:cxn ang="0">
                    <a:pos x="54" y="24"/>
                  </a:cxn>
                  <a:cxn ang="0">
                    <a:pos x="20" y="36"/>
                  </a:cxn>
                  <a:cxn ang="0">
                    <a:pos x="0" y="36"/>
                  </a:cxn>
                  <a:cxn ang="0">
                    <a:pos x="54" y="24"/>
                  </a:cxn>
                  <a:cxn ang="0">
                    <a:pos x="45" y="10"/>
                  </a:cxn>
                  <a:cxn ang="0">
                    <a:pos x="0" y="10"/>
                  </a:cxn>
                </a:cxnLst>
                <a:rect l="0" t="0" r="r" b="b"/>
                <a:pathLst>
                  <a:path w="109" h="36">
                    <a:moveTo>
                      <a:pt x="0" y="10"/>
                    </a:moveTo>
                    <a:lnTo>
                      <a:pt x="84" y="0"/>
                    </a:lnTo>
                    <a:lnTo>
                      <a:pt x="99" y="0"/>
                    </a:lnTo>
                    <a:lnTo>
                      <a:pt x="66" y="10"/>
                    </a:lnTo>
                    <a:lnTo>
                      <a:pt x="109" y="10"/>
                    </a:lnTo>
                    <a:lnTo>
                      <a:pt x="84" y="24"/>
                    </a:lnTo>
                    <a:lnTo>
                      <a:pt x="66" y="24"/>
                    </a:lnTo>
                    <a:lnTo>
                      <a:pt x="66" y="36"/>
                    </a:lnTo>
                    <a:lnTo>
                      <a:pt x="32" y="36"/>
                    </a:lnTo>
                    <a:lnTo>
                      <a:pt x="54" y="24"/>
                    </a:lnTo>
                    <a:lnTo>
                      <a:pt x="20" y="36"/>
                    </a:lnTo>
                    <a:lnTo>
                      <a:pt x="0" y="36"/>
                    </a:lnTo>
                    <a:lnTo>
                      <a:pt x="54" y="24"/>
                    </a:lnTo>
                    <a:lnTo>
                      <a:pt x="45" y="1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8" name="Freeform 29"/>
              <p:cNvSpPr>
                <a:spLocks/>
              </p:cNvSpPr>
              <p:nvPr/>
            </p:nvSpPr>
            <p:spPr bwMode="auto">
              <a:xfrm>
                <a:off x="1635135" y="1379543"/>
                <a:ext cx="193676" cy="55563"/>
              </a:xfrm>
              <a:custGeom>
                <a:avLst/>
                <a:gdLst/>
                <a:ahLst/>
                <a:cxnLst>
                  <a:cxn ang="0">
                    <a:pos x="122" y="0"/>
                  </a:cxn>
                  <a:cxn ang="0">
                    <a:pos x="122" y="10"/>
                  </a:cxn>
                  <a:cxn ang="0">
                    <a:pos x="88" y="10"/>
                  </a:cxn>
                  <a:cxn ang="0">
                    <a:pos x="46" y="35"/>
                  </a:cxn>
                  <a:cxn ang="0">
                    <a:pos x="12" y="35"/>
                  </a:cxn>
                  <a:cxn ang="0">
                    <a:pos x="0" y="35"/>
                  </a:cxn>
                  <a:cxn ang="0">
                    <a:pos x="12" y="35"/>
                  </a:cxn>
                  <a:cxn ang="0">
                    <a:pos x="46" y="24"/>
                  </a:cxn>
                  <a:cxn ang="0">
                    <a:pos x="46" y="10"/>
                  </a:cxn>
                  <a:cxn ang="0">
                    <a:pos x="64" y="10"/>
                  </a:cxn>
                  <a:cxn ang="0">
                    <a:pos x="122" y="0"/>
                  </a:cxn>
                </a:cxnLst>
                <a:rect l="0" t="0" r="r" b="b"/>
                <a:pathLst>
                  <a:path w="122" h="35">
                    <a:moveTo>
                      <a:pt x="122" y="0"/>
                    </a:moveTo>
                    <a:lnTo>
                      <a:pt x="122" y="10"/>
                    </a:lnTo>
                    <a:lnTo>
                      <a:pt x="88" y="10"/>
                    </a:lnTo>
                    <a:lnTo>
                      <a:pt x="46" y="35"/>
                    </a:lnTo>
                    <a:lnTo>
                      <a:pt x="12" y="35"/>
                    </a:lnTo>
                    <a:lnTo>
                      <a:pt x="0" y="35"/>
                    </a:lnTo>
                    <a:lnTo>
                      <a:pt x="12" y="35"/>
                    </a:lnTo>
                    <a:lnTo>
                      <a:pt x="46" y="24"/>
                    </a:lnTo>
                    <a:lnTo>
                      <a:pt x="46" y="10"/>
                    </a:lnTo>
                    <a:lnTo>
                      <a:pt x="64" y="10"/>
                    </a:lnTo>
                    <a:lnTo>
                      <a:pt x="122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9" name="Freeform 30"/>
              <p:cNvSpPr>
                <a:spLocks/>
              </p:cNvSpPr>
              <p:nvPr/>
            </p:nvSpPr>
            <p:spPr bwMode="auto">
              <a:xfrm>
                <a:off x="1635135" y="1379543"/>
                <a:ext cx="193676" cy="55563"/>
              </a:xfrm>
              <a:custGeom>
                <a:avLst/>
                <a:gdLst/>
                <a:ahLst/>
                <a:cxnLst>
                  <a:cxn ang="0">
                    <a:pos x="122" y="0"/>
                  </a:cxn>
                  <a:cxn ang="0">
                    <a:pos x="122" y="10"/>
                  </a:cxn>
                  <a:cxn ang="0">
                    <a:pos x="88" y="10"/>
                  </a:cxn>
                  <a:cxn ang="0">
                    <a:pos x="46" y="35"/>
                  </a:cxn>
                  <a:cxn ang="0">
                    <a:pos x="12" y="35"/>
                  </a:cxn>
                  <a:cxn ang="0">
                    <a:pos x="0" y="35"/>
                  </a:cxn>
                  <a:cxn ang="0">
                    <a:pos x="12" y="35"/>
                  </a:cxn>
                  <a:cxn ang="0">
                    <a:pos x="46" y="24"/>
                  </a:cxn>
                  <a:cxn ang="0">
                    <a:pos x="46" y="10"/>
                  </a:cxn>
                  <a:cxn ang="0">
                    <a:pos x="64" y="10"/>
                  </a:cxn>
                  <a:cxn ang="0">
                    <a:pos x="122" y="0"/>
                  </a:cxn>
                </a:cxnLst>
                <a:rect l="0" t="0" r="r" b="b"/>
                <a:pathLst>
                  <a:path w="122" h="35">
                    <a:moveTo>
                      <a:pt x="122" y="0"/>
                    </a:moveTo>
                    <a:lnTo>
                      <a:pt x="122" y="10"/>
                    </a:lnTo>
                    <a:lnTo>
                      <a:pt x="88" y="10"/>
                    </a:lnTo>
                    <a:lnTo>
                      <a:pt x="46" y="35"/>
                    </a:lnTo>
                    <a:lnTo>
                      <a:pt x="12" y="35"/>
                    </a:lnTo>
                    <a:lnTo>
                      <a:pt x="0" y="35"/>
                    </a:lnTo>
                    <a:lnTo>
                      <a:pt x="12" y="35"/>
                    </a:lnTo>
                    <a:lnTo>
                      <a:pt x="46" y="24"/>
                    </a:lnTo>
                    <a:lnTo>
                      <a:pt x="46" y="10"/>
                    </a:lnTo>
                    <a:lnTo>
                      <a:pt x="64" y="10"/>
                    </a:lnTo>
                    <a:lnTo>
                      <a:pt x="122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0" name="Freeform 31"/>
              <p:cNvSpPr>
                <a:spLocks/>
              </p:cNvSpPr>
              <p:nvPr/>
            </p:nvSpPr>
            <p:spPr bwMode="auto">
              <a:xfrm>
                <a:off x="1709748" y="1474793"/>
                <a:ext cx="100013" cy="52388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32" y="0"/>
                  </a:cxn>
                  <a:cxn ang="0">
                    <a:pos x="63" y="16"/>
                  </a:cxn>
                  <a:cxn ang="0">
                    <a:pos x="0" y="33"/>
                  </a:cxn>
                </a:cxnLst>
                <a:rect l="0" t="0" r="r" b="b"/>
                <a:pathLst>
                  <a:path w="63" h="33">
                    <a:moveTo>
                      <a:pt x="0" y="33"/>
                    </a:moveTo>
                    <a:lnTo>
                      <a:pt x="32" y="0"/>
                    </a:lnTo>
                    <a:lnTo>
                      <a:pt x="63" y="16"/>
                    </a:lnTo>
                    <a:lnTo>
                      <a:pt x="0" y="3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1" name="Freeform 32"/>
              <p:cNvSpPr>
                <a:spLocks/>
              </p:cNvSpPr>
              <p:nvPr/>
            </p:nvSpPr>
            <p:spPr bwMode="auto">
              <a:xfrm>
                <a:off x="1709748" y="1474793"/>
                <a:ext cx="100013" cy="52388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32" y="0"/>
                  </a:cxn>
                  <a:cxn ang="0">
                    <a:pos x="63" y="16"/>
                  </a:cxn>
                  <a:cxn ang="0">
                    <a:pos x="0" y="33"/>
                  </a:cxn>
                </a:cxnLst>
                <a:rect l="0" t="0" r="r" b="b"/>
                <a:pathLst>
                  <a:path w="63" h="33">
                    <a:moveTo>
                      <a:pt x="0" y="33"/>
                    </a:moveTo>
                    <a:lnTo>
                      <a:pt x="32" y="0"/>
                    </a:lnTo>
                    <a:lnTo>
                      <a:pt x="63" y="16"/>
                    </a:lnTo>
                    <a:lnTo>
                      <a:pt x="0" y="3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2" name="Freeform 33"/>
              <p:cNvSpPr>
                <a:spLocks/>
              </p:cNvSpPr>
              <p:nvPr/>
            </p:nvSpPr>
            <p:spPr bwMode="auto">
              <a:xfrm>
                <a:off x="1828811" y="1538293"/>
                <a:ext cx="69850" cy="57150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44" y="0"/>
                  </a:cxn>
                  <a:cxn ang="0">
                    <a:pos x="44" y="10"/>
                  </a:cxn>
                  <a:cxn ang="0">
                    <a:pos x="34" y="10"/>
                  </a:cxn>
                  <a:cxn ang="0">
                    <a:pos x="18" y="36"/>
                  </a:cxn>
                  <a:cxn ang="0">
                    <a:pos x="0" y="36"/>
                  </a:cxn>
                </a:cxnLst>
                <a:rect l="0" t="0" r="r" b="b"/>
                <a:pathLst>
                  <a:path w="44" h="36">
                    <a:moveTo>
                      <a:pt x="0" y="36"/>
                    </a:moveTo>
                    <a:lnTo>
                      <a:pt x="44" y="0"/>
                    </a:lnTo>
                    <a:lnTo>
                      <a:pt x="44" y="10"/>
                    </a:lnTo>
                    <a:lnTo>
                      <a:pt x="34" y="10"/>
                    </a:lnTo>
                    <a:lnTo>
                      <a:pt x="18" y="36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3" name="Freeform 34"/>
              <p:cNvSpPr>
                <a:spLocks/>
              </p:cNvSpPr>
              <p:nvPr/>
            </p:nvSpPr>
            <p:spPr bwMode="auto">
              <a:xfrm>
                <a:off x="1828811" y="1538293"/>
                <a:ext cx="69850" cy="57150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44" y="0"/>
                  </a:cxn>
                  <a:cxn ang="0">
                    <a:pos x="44" y="10"/>
                  </a:cxn>
                  <a:cxn ang="0">
                    <a:pos x="34" y="10"/>
                  </a:cxn>
                  <a:cxn ang="0">
                    <a:pos x="18" y="36"/>
                  </a:cxn>
                  <a:cxn ang="0">
                    <a:pos x="0" y="36"/>
                  </a:cxn>
                </a:cxnLst>
                <a:rect l="0" t="0" r="r" b="b"/>
                <a:pathLst>
                  <a:path w="44" h="36">
                    <a:moveTo>
                      <a:pt x="0" y="36"/>
                    </a:moveTo>
                    <a:lnTo>
                      <a:pt x="44" y="0"/>
                    </a:lnTo>
                    <a:lnTo>
                      <a:pt x="44" y="10"/>
                    </a:lnTo>
                    <a:lnTo>
                      <a:pt x="34" y="10"/>
                    </a:lnTo>
                    <a:lnTo>
                      <a:pt x="18" y="36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4" name="Freeform 35"/>
              <p:cNvSpPr>
                <a:spLocks/>
              </p:cNvSpPr>
              <p:nvPr/>
            </p:nvSpPr>
            <p:spPr bwMode="auto">
              <a:xfrm>
                <a:off x="1858974" y="1700219"/>
                <a:ext cx="44450" cy="12541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7" y="0"/>
                  </a:cxn>
                  <a:cxn ang="0">
                    <a:pos x="28" y="0"/>
                  </a:cxn>
                  <a:cxn ang="0">
                    <a:pos x="28" y="54"/>
                  </a:cxn>
                  <a:cxn ang="0">
                    <a:pos x="0" y="79"/>
                  </a:cxn>
                  <a:cxn ang="0">
                    <a:pos x="17" y="54"/>
                  </a:cxn>
                  <a:cxn ang="0">
                    <a:pos x="0" y="54"/>
                  </a:cxn>
                  <a:cxn ang="0">
                    <a:pos x="17" y="43"/>
                  </a:cxn>
                  <a:cxn ang="0">
                    <a:pos x="0" y="43"/>
                  </a:cxn>
                  <a:cxn ang="0">
                    <a:pos x="0" y="14"/>
                  </a:cxn>
                </a:cxnLst>
                <a:rect l="0" t="0" r="r" b="b"/>
                <a:pathLst>
                  <a:path w="28" h="79">
                    <a:moveTo>
                      <a:pt x="0" y="14"/>
                    </a:moveTo>
                    <a:lnTo>
                      <a:pt x="17" y="0"/>
                    </a:lnTo>
                    <a:lnTo>
                      <a:pt x="28" y="0"/>
                    </a:lnTo>
                    <a:lnTo>
                      <a:pt x="28" y="54"/>
                    </a:lnTo>
                    <a:lnTo>
                      <a:pt x="0" y="79"/>
                    </a:lnTo>
                    <a:lnTo>
                      <a:pt x="17" y="54"/>
                    </a:lnTo>
                    <a:lnTo>
                      <a:pt x="0" y="54"/>
                    </a:lnTo>
                    <a:lnTo>
                      <a:pt x="17" y="43"/>
                    </a:lnTo>
                    <a:lnTo>
                      <a:pt x="0" y="43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5" name="Freeform 36"/>
              <p:cNvSpPr>
                <a:spLocks/>
              </p:cNvSpPr>
              <p:nvPr/>
            </p:nvSpPr>
            <p:spPr bwMode="auto">
              <a:xfrm>
                <a:off x="1858974" y="1700219"/>
                <a:ext cx="44450" cy="12541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7" y="0"/>
                  </a:cxn>
                  <a:cxn ang="0">
                    <a:pos x="28" y="0"/>
                  </a:cxn>
                  <a:cxn ang="0">
                    <a:pos x="28" y="54"/>
                  </a:cxn>
                  <a:cxn ang="0">
                    <a:pos x="0" y="79"/>
                  </a:cxn>
                  <a:cxn ang="0">
                    <a:pos x="17" y="54"/>
                  </a:cxn>
                  <a:cxn ang="0">
                    <a:pos x="0" y="54"/>
                  </a:cxn>
                  <a:cxn ang="0">
                    <a:pos x="17" y="43"/>
                  </a:cxn>
                  <a:cxn ang="0">
                    <a:pos x="0" y="43"/>
                  </a:cxn>
                  <a:cxn ang="0">
                    <a:pos x="0" y="14"/>
                  </a:cxn>
                </a:cxnLst>
                <a:rect l="0" t="0" r="r" b="b"/>
                <a:pathLst>
                  <a:path w="28" h="79">
                    <a:moveTo>
                      <a:pt x="0" y="14"/>
                    </a:moveTo>
                    <a:lnTo>
                      <a:pt x="17" y="0"/>
                    </a:lnTo>
                    <a:lnTo>
                      <a:pt x="28" y="0"/>
                    </a:lnTo>
                    <a:lnTo>
                      <a:pt x="28" y="54"/>
                    </a:lnTo>
                    <a:lnTo>
                      <a:pt x="0" y="79"/>
                    </a:lnTo>
                    <a:lnTo>
                      <a:pt x="17" y="54"/>
                    </a:lnTo>
                    <a:lnTo>
                      <a:pt x="0" y="54"/>
                    </a:lnTo>
                    <a:lnTo>
                      <a:pt x="17" y="43"/>
                    </a:lnTo>
                    <a:lnTo>
                      <a:pt x="0" y="43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6" name="Freeform 37"/>
              <p:cNvSpPr>
                <a:spLocks/>
              </p:cNvSpPr>
              <p:nvPr/>
            </p:nvSpPr>
            <p:spPr bwMode="auto">
              <a:xfrm>
                <a:off x="2174888" y="2049469"/>
                <a:ext cx="127001" cy="47625"/>
              </a:xfrm>
              <a:custGeom>
                <a:avLst/>
                <a:gdLst/>
                <a:ahLst/>
                <a:cxnLst>
                  <a:cxn ang="0">
                    <a:pos x="15" y="30"/>
                  </a:cxn>
                  <a:cxn ang="0">
                    <a:pos x="0" y="30"/>
                  </a:cxn>
                  <a:cxn ang="0">
                    <a:pos x="15" y="17"/>
                  </a:cxn>
                  <a:cxn ang="0">
                    <a:pos x="55" y="17"/>
                  </a:cxn>
                  <a:cxn ang="0">
                    <a:pos x="80" y="0"/>
                  </a:cxn>
                  <a:cxn ang="0">
                    <a:pos x="67" y="30"/>
                  </a:cxn>
                  <a:cxn ang="0">
                    <a:pos x="15" y="30"/>
                  </a:cxn>
                </a:cxnLst>
                <a:rect l="0" t="0" r="r" b="b"/>
                <a:pathLst>
                  <a:path w="80" h="30">
                    <a:moveTo>
                      <a:pt x="15" y="30"/>
                    </a:moveTo>
                    <a:lnTo>
                      <a:pt x="0" y="30"/>
                    </a:lnTo>
                    <a:lnTo>
                      <a:pt x="15" y="17"/>
                    </a:lnTo>
                    <a:lnTo>
                      <a:pt x="55" y="17"/>
                    </a:lnTo>
                    <a:lnTo>
                      <a:pt x="80" y="0"/>
                    </a:lnTo>
                    <a:lnTo>
                      <a:pt x="67" y="30"/>
                    </a:lnTo>
                    <a:lnTo>
                      <a:pt x="15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7" name="Freeform 38"/>
              <p:cNvSpPr>
                <a:spLocks/>
              </p:cNvSpPr>
              <p:nvPr/>
            </p:nvSpPr>
            <p:spPr bwMode="auto">
              <a:xfrm>
                <a:off x="2174888" y="2049469"/>
                <a:ext cx="127001" cy="47625"/>
              </a:xfrm>
              <a:custGeom>
                <a:avLst/>
                <a:gdLst/>
                <a:ahLst/>
                <a:cxnLst>
                  <a:cxn ang="0">
                    <a:pos x="15" y="30"/>
                  </a:cxn>
                  <a:cxn ang="0">
                    <a:pos x="0" y="30"/>
                  </a:cxn>
                  <a:cxn ang="0">
                    <a:pos x="15" y="17"/>
                  </a:cxn>
                  <a:cxn ang="0">
                    <a:pos x="55" y="17"/>
                  </a:cxn>
                  <a:cxn ang="0">
                    <a:pos x="80" y="0"/>
                  </a:cxn>
                  <a:cxn ang="0">
                    <a:pos x="67" y="30"/>
                  </a:cxn>
                  <a:cxn ang="0">
                    <a:pos x="15" y="30"/>
                  </a:cxn>
                </a:cxnLst>
                <a:rect l="0" t="0" r="r" b="b"/>
                <a:pathLst>
                  <a:path w="80" h="30">
                    <a:moveTo>
                      <a:pt x="15" y="30"/>
                    </a:moveTo>
                    <a:lnTo>
                      <a:pt x="0" y="30"/>
                    </a:lnTo>
                    <a:lnTo>
                      <a:pt x="15" y="17"/>
                    </a:lnTo>
                    <a:lnTo>
                      <a:pt x="55" y="17"/>
                    </a:lnTo>
                    <a:lnTo>
                      <a:pt x="80" y="0"/>
                    </a:lnTo>
                    <a:lnTo>
                      <a:pt x="67" y="30"/>
                    </a:lnTo>
                    <a:lnTo>
                      <a:pt x="15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8" name="Freeform 39"/>
              <p:cNvSpPr>
                <a:spLocks/>
              </p:cNvSpPr>
              <p:nvPr/>
            </p:nvSpPr>
            <p:spPr bwMode="auto">
              <a:xfrm>
                <a:off x="2073288" y="2106619"/>
                <a:ext cx="141288" cy="4921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34" y="0"/>
                  </a:cxn>
                  <a:cxn ang="0">
                    <a:pos x="89" y="0"/>
                  </a:cxn>
                  <a:cxn ang="0">
                    <a:pos x="21" y="31"/>
                  </a:cxn>
                  <a:cxn ang="0">
                    <a:pos x="0" y="31"/>
                  </a:cxn>
                </a:cxnLst>
                <a:rect l="0" t="0" r="r" b="b"/>
                <a:pathLst>
                  <a:path w="89" h="31">
                    <a:moveTo>
                      <a:pt x="0" y="31"/>
                    </a:moveTo>
                    <a:lnTo>
                      <a:pt x="34" y="0"/>
                    </a:lnTo>
                    <a:lnTo>
                      <a:pt x="89" y="0"/>
                    </a:lnTo>
                    <a:lnTo>
                      <a:pt x="21" y="31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9" name="Freeform 40"/>
              <p:cNvSpPr>
                <a:spLocks/>
              </p:cNvSpPr>
              <p:nvPr/>
            </p:nvSpPr>
            <p:spPr bwMode="auto">
              <a:xfrm>
                <a:off x="2073288" y="2106619"/>
                <a:ext cx="141288" cy="4921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34" y="0"/>
                  </a:cxn>
                  <a:cxn ang="0">
                    <a:pos x="89" y="0"/>
                  </a:cxn>
                  <a:cxn ang="0">
                    <a:pos x="21" y="31"/>
                  </a:cxn>
                  <a:cxn ang="0">
                    <a:pos x="0" y="31"/>
                  </a:cxn>
                </a:cxnLst>
                <a:rect l="0" t="0" r="r" b="b"/>
                <a:pathLst>
                  <a:path w="89" h="31">
                    <a:moveTo>
                      <a:pt x="0" y="31"/>
                    </a:moveTo>
                    <a:lnTo>
                      <a:pt x="34" y="0"/>
                    </a:lnTo>
                    <a:lnTo>
                      <a:pt x="89" y="0"/>
                    </a:lnTo>
                    <a:lnTo>
                      <a:pt x="21" y="31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0" name="Freeform 41"/>
              <p:cNvSpPr>
                <a:spLocks/>
              </p:cNvSpPr>
              <p:nvPr/>
            </p:nvSpPr>
            <p:spPr bwMode="auto">
              <a:xfrm>
                <a:off x="1944699" y="1970094"/>
                <a:ext cx="269877" cy="185738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160" y="11"/>
                  </a:cxn>
                  <a:cxn ang="0">
                    <a:pos x="170" y="40"/>
                  </a:cxn>
                  <a:cxn ang="0">
                    <a:pos x="160" y="50"/>
                  </a:cxn>
                  <a:cxn ang="0">
                    <a:pos x="135" y="21"/>
                  </a:cxn>
                  <a:cxn ang="0">
                    <a:pos x="114" y="76"/>
                  </a:cxn>
                  <a:cxn ang="0">
                    <a:pos x="102" y="76"/>
                  </a:cxn>
                  <a:cxn ang="0">
                    <a:pos x="102" y="65"/>
                  </a:cxn>
                  <a:cxn ang="0">
                    <a:pos x="92" y="65"/>
                  </a:cxn>
                  <a:cxn ang="0">
                    <a:pos x="102" y="50"/>
                  </a:cxn>
                  <a:cxn ang="0">
                    <a:pos x="102" y="21"/>
                  </a:cxn>
                  <a:cxn ang="0">
                    <a:pos x="92" y="21"/>
                  </a:cxn>
                  <a:cxn ang="0">
                    <a:pos x="58" y="40"/>
                  </a:cxn>
                  <a:cxn ang="0">
                    <a:pos x="46" y="65"/>
                  </a:cxn>
                  <a:cxn ang="0">
                    <a:pos x="25" y="101"/>
                  </a:cxn>
                  <a:cxn ang="0">
                    <a:pos x="12" y="117"/>
                  </a:cxn>
                  <a:cxn ang="0">
                    <a:pos x="0" y="117"/>
                  </a:cxn>
                  <a:cxn ang="0">
                    <a:pos x="0" y="101"/>
                  </a:cxn>
                  <a:cxn ang="0">
                    <a:pos x="12" y="76"/>
                  </a:cxn>
                  <a:cxn ang="0">
                    <a:pos x="46" y="40"/>
                  </a:cxn>
                  <a:cxn ang="0">
                    <a:pos x="25" y="50"/>
                  </a:cxn>
                  <a:cxn ang="0">
                    <a:pos x="58" y="11"/>
                  </a:cxn>
                  <a:cxn ang="0">
                    <a:pos x="102" y="11"/>
                  </a:cxn>
                  <a:cxn ang="0">
                    <a:pos x="102" y="0"/>
                  </a:cxn>
                </a:cxnLst>
                <a:rect l="0" t="0" r="r" b="b"/>
                <a:pathLst>
                  <a:path w="170" h="117">
                    <a:moveTo>
                      <a:pt x="102" y="0"/>
                    </a:moveTo>
                    <a:lnTo>
                      <a:pt x="160" y="11"/>
                    </a:lnTo>
                    <a:lnTo>
                      <a:pt x="170" y="40"/>
                    </a:lnTo>
                    <a:lnTo>
                      <a:pt x="160" y="50"/>
                    </a:lnTo>
                    <a:lnTo>
                      <a:pt x="135" y="21"/>
                    </a:lnTo>
                    <a:lnTo>
                      <a:pt x="114" y="76"/>
                    </a:lnTo>
                    <a:lnTo>
                      <a:pt x="102" y="76"/>
                    </a:lnTo>
                    <a:lnTo>
                      <a:pt x="102" y="65"/>
                    </a:lnTo>
                    <a:lnTo>
                      <a:pt x="92" y="65"/>
                    </a:lnTo>
                    <a:lnTo>
                      <a:pt x="102" y="50"/>
                    </a:lnTo>
                    <a:lnTo>
                      <a:pt x="102" y="21"/>
                    </a:lnTo>
                    <a:lnTo>
                      <a:pt x="92" y="21"/>
                    </a:lnTo>
                    <a:lnTo>
                      <a:pt x="58" y="40"/>
                    </a:lnTo>
                    <a:lnTo>
                      <a:pt x="46" y="65"/>
                    </a:lnTo>
                    <a:lnTo>
                      <a:pt x="25" y="101"/>
                    </a:lnTo>
                    <a:lnTo>
                      <a:pt x="12" y="117"/>
                    </a:lnTo>
                    <a:lnTo>
                      <a:pt x="0" y="117"/>
                    </a:lnTo>
                    <a:lnTo>
                      <a:pt x="0" y="101"/>
                    </a:lnTo>
                    <a:lnTo>
                      <a:pt x="12" y="76"/>
                    </a:lnTo>
                    <a:lnTo>
                      <a:pt x="46" y="40"/>
                    </a:lnTo>
                    <a:lnTo>
                      <a:pt x="25" y="50"/>
                    </a:lnTo>
                    <a:lnTo>
                      <a:pt x="58" y="11"/>
                    </a:lnTo>
                    <a:lnTo>
                      <a:pt x="102" y="11"/>
                    </a:lnTo>
                    <a:lnTo>
                      <a:pt x="102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1" name="Freeform 42"/>
              <p:cNvSpPr>
                <a:spLocks/>
              </p:cNvSpPr>
              <p:nvPr/>
            </p:nvSpPr>
            <p:spPr bwMode="auto">
              <a:xfrm>
                <a:off x="1944699" y="1970094"/>
                <a:ext cx="269877" cy="185738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160" y="11"/>
                  </a:cxn>
                  <a:cxn ang="0">
                    <a:pos x="170" y="40"/>
                  </a:cxn>
                  <a:cxn ang="0">
                    <a:pos x="160" y="50"/>
                  </a:cxn>
                  <a:cxn ang="0">
                    <a:pos x="135" y="21"/>
                  </a:cxn>
                  <a:cxn ang="0">
                    <a:pos x="114" y="76"/>
                  </a:cxn>
                  <a:cxn ang="0">
                    <a:pos x="102" y="76"/>
                  </a:cxn>
                  <a:cxn ang="0">
                    <a:pos x="102" y="65"/>
                  </a:cxn>
                  <a:cxn ang="0">
                    <a:pos x="92" y="65"/>
                  </a:cxn>
                  <a:cxn ang="0">
                    <a:pos x="102" y="50"/>
                  </a:cxn>
                  <a:cxn ang="0">
                    <a:pos x="102" y="21"/>
                  </a:cxn>
                  <a:cxn ang="0">
                    <a:pos x="92" y="21"/>
                  </a:cxn>
                  <a:cxn ang="0">
                    <a:pos x="58" y="40"/>
                  </a:cxn>
                  <a:cxn ang="0">
                    <a:pos x="46" y="65"/>
                  </a:cxn>
                  <a:cxn ang="0">
                    <a:pos x="25" y="101"/>
                  </a:cxn>
                  <a:cxn ang="0">
                    <a:pos x="12" y="117"/>
                  </a:cxn>
                  <a:cxn ang="0">
                    <a:pos x="0" y="117"/>
                  </a:cxn>
                  <a:cxn ang="0">
                    <a:pos x="0" y="101"/>
                  </a:cxn>
                  <a:cxn ang="0">
                    <a:pos x="12" y="76"/>
                  </a:cxn>
                  <a:cxn ang="0">
                    <a:pos x="46" y="40"/>
                  </a:cxn>
                  <a:cxn ang="0">
                    <a:pos x="25" y="50"/>
                  </a:cxn>
                  <a:cxn ang="0">
                    <a:pos x="58" y="11"/>
                  </a:cxn>
                  <a:cxn ang="0">
                    <a:pos x="102" y="11"/>
                  </a:cxn>
                  <a:cxn ang="0">
                    <a:pos x="102" y="0"/>
                  </a:cxn>
                </a:cxnLst>
                <a:rect l="0" t="0" r="r" b="b"/>
                <a:pathLst>
                  <a:path w="170" h="117">
                    <a:moveTo>
                      <a:pt x="102" y="0"/>
                    </a:moveTo>
                    <a:lnTo>
                      <a:pt x="160" y="11"/>
                    </a:lnTo>
                    <a:lnTo>
                      <a:pt x="170" y="40"/>
                    </a:lnTo>
                    <a:lnTo>
                      <a:pt x="160" y="50"/>
                    </a:lnTo>
                    <a:lnTo>
                      <a:pt x="135" y="21"/>
                    </a:lnTo>
                    <a:lnTo>
                      <a:pt x="114" y="76"/>
                    </a:lnTo>
                    <a:lnTo>
                      <a:pt x="102" y="76"/>
                    </a:lnTo>
                    <a:lnTo>
                      <a:pt x="102" y="65"/>
                    </a:lnTo>
                    <a:lnTo>
                      <a:pt x="92" y="65"/>
                    </a:lnTo>
                    <a:lnTo>
                      <a:pt x="102" y="50"/>
                    </a:lnTo>
                    <a:lnTo>
                      <a:pt x="102" y="21"/>
                    </a:lnTo>
                    <a:lnTo>
                      <a:pt x="92" y="21"/>
                    </a:lnTo>
                    <a:lnTo>
                      <a:pt x="58" y="40"/>
                    </a:lnTo>
                    <a:lnTo>
                      <a:pt x="46" y="65"/>
                    </a:lnTo>
                    <a:lnTo>
                      <a:pt x="25" y="101"/>
                    </a:lnTo>
                    <a:lnTo>
                      <a:pt x="12" y="117"/>
                    </a:lnTo>
                    <a:lnTo>
                      <a:pt x="0" y="117"/>
                    </a:lnTo>
                    <a:lnTo>
                      <a:pt x="0" y="101"/>
                    </a:lnTo>
                    <a:lnTo>
                      <a:pt x="12" y="76"/>
                    </a:lnTo>
                    <a:lnTo>
                      <a:pt x="46" y="40"/>
                    </a:lnTo>
                    <a:lnTo>
                      <a:pt x="25" y="50"/>
                    </a:lnTo>
                    <a:lnTo>
                      <a:pt x="58" y="11"/>
                    </a:lnTo>
                    <a:lnTo>
                      <a:pt x="102" y="11"/>
                    </a:lnTo>
                    <a:lnTo>
                      <a:pt x="102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2" name="Freeform 43"/>
              <p:cNvSpPr>
                <a:spLocks/>
              </p:cNvSpPr>
              <p:nvPr/>
            </p:nvSpPr>
            <p:spPr bwMode="auto">
              <a:xfrm>
                <a:off x="1917712" y="1858969"/>
                <a:ext cx="207964" cy="109538"/>
              </a:xfrm>
              <a:custGeom>
                <a:avLst/>
                <a:gdLst/>
                <a:ahLst/>
                <a:cxnLst>
                  <a:cxn ang="0">
                    <a:pos x="118" y="69"/>
                  </a:cxn>
                  <a:cxn ang="0">
                    <a:pos x="109" y="69"/>
                  </a:cxn>
                  <a:cxn ang="0">
                    <a:pos x="118" y="69"/>
                  </a:cxn>
                  <a:cxn ang="0">
                    <a:pos x="75" y="69"/>
                  </a:cxn>
                  <a:cxn ang="0">
                    <a:pos x="75" y="54"/>
                  </a:cxn>
                  <a:cxn ang="0">
                    <a:pos x="54" y="69"/>
                  </a:cxn>
                  <a:cxn ang="0">
                    <a:pos x="75" y="43"/>
                  </a:cxn>
                  <a:cxn ang="0">
                    <a:pos x="17" y="69"/>
                  </a:cxn>
                  <a:cxn ang="0">
                    <a:pos x="17" y="54"/>
                  </a:cxn>
                  <a:cxn ang="0">
                    <a:pos x="0" y="69"/>
                  </a:cxn>
                  <a:cxn ang="0">
                    <a:pos x="42" y="28"/>
                  </a:cxn>
                  <a:cxn ang="0">
                    <a:pos x="54" y="28"/>
                  </a:cxn>
                  <a:cxn ang="0">
                    <a:pos x="42" y="28"/>
                  </a:cxn>
                  <a:cxn ang="0">
                    <a:pos x="84" y="0"/>
                  </a:cxn>
                  <a:cxn ang="0">
                    <a:pos x="109" y="18"/>
                  </a:cxn>
                  <a:cxn ang="0">
                    <a:pos x="109" y="28"/>
                  </a:cxn>
                  <a:cxn ang="0">
                    <a:pos x="131" y="28"/>
                  </a:cxn>
                  <a:cxn ang="0">
                    <a:pos x="118" y="69"/>
                  </a:cxn>
                </a:cxnLst>
                <a:rect l="0" t="0" r="r" b="b"/>
                <a:pathLst>
                  <a:path w="131" h="69">
                    <a:moveTo>
                      <a:pt x="118" y="69"/>
                    </a:moveTo>
                    <a:lnTo>
                      <a:pt x="109" y="69"/>
                    </a:lnTo>
                    <a:lnTo>
                      <a:pt x="118" y="69"/>
                    </a:lnTo>
                    <a:lnTo>
                      <a:pt x="75" y="69"/>
                    </a:lnTo>
                    <a:lnTo>
                      <a:pt x="75" y="54"/>
                    </a:lnTo>
                    <a:lnTo>
                      <a:pt x="54" y="69"/>
                    </a:lnTo>
                    <a:lnTo>
                      <a:pt x="75" y="43"/>
                    </a:lnTo>
                    <a:lnTo>
                      <a:pt x="17" y="69"/>
                    </a:lnTo>
                    <a:lnTo>
                      <a:pt x="17" y="54"/>
                    </a:lnTo>
                    <a:lnTo>
                      <a:pt x="0" y="69"/>
                    </a:lnTo>
                    <a:lnTo>
                      <a:pt x="42" y="28"/>
                    </a:lnTo>
                    <a:lnTo>
                      <a:pt x="54" y="28"/>
                    </a:lnTo>
                    <a:lnTo>
                      <a:pt x="42" y="28"/>
                    </a:lnTo>
                    <a:lnTo>
                      <a:pt x="84" y="0"/>
                    </a:lnTo>
                    <a:lnTo>
                      <a:pt x="109" y="18"/>
                    </a:lnTo>
                    <a:lnTo>
                      <a:pt x="109" y="28"/>
                    </a:lnTo>
                    <a:lnTo>
                      <a:pt x="131" y="28"/>
                    </a:lnTo>
                    <a:lnTo>
                      <a:pt x="118" y="6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3" name="Freeform 44"/>
              <p:cNvSpPr>
                <a:spLocks/>
              </p:cNvSpPr>
              <p:nvPr/>
            </p:nvSpPr>
            <p:spPr bwMode="auto">
              <a:xfrm>
                <a:off x="1917712" y="1858969"/>
                <a:ext cx="207964" cy="109538"/>
              </a:xfrm>
              <a:custGeom>
                <a:avLst/>
                <a:gdLst/>
                <a:ahLst/>
                <a:cxnLst>
                  <a:cxn ang="0">
                    <a:pos x="118" y="69"/>
                  </a:cxn>
                  <a:cxn ang="0">
                    <a:pos x="109" y="69"/>
                  </a:cxn>
                  <a:cxn ang="0">
                    <a:pos x="118" y="69"/>
                  </a:cxn>
                  <a:cxn ang="0">
                    <a:pos x="75" y="69"/>
                  </a:cxn>
                  <a:cxn ang="0">
                    <a:pos x="75" y="54"/>
                  </a:cxn>
                  <a:cxn ang="0">
                    <a:pos x="54" y="69"/>
                  </a:cxn>
                  <a:cxn ang="0">
                    <a:pos x="75" y="43"/>
                  </a:cxn>
                  <a:cxn ang="0">
                    <a:pos x="17" y="69"/>
                  </a:cxn>
                  <a:cxn ang="0">
                    <a:pos x="17" y="54"/>
                  </a:cxn>
                  <a:cxn ang="0">
                    <a:pos x="0" y="69"/>
                  </a:cxn>
                  <a:cxn ang="0">
                    <a:pos x="42" y="28"/>
                  </a:cxn>
                  <a:cxn ang="0">
                    <a:pos x="54" y="28"/>
                  </a:cxn>
                  <a:cxn ang="0">
                    <a:pos x="42" y="28"/>
                  </a:cxn>
                  <a:cxn ang="0">
                    <a:pos x="84" y="0"/>
                  </a:cxn>
                  <a:cxn ang="0">
                    <a:pos x="109" y="18"/>
                  </a:cxn>
                  <a:cxn ang="0">
                    <a:pos x="109" y="28"/>
                  </a:cxn>
                  <a:cxn ang="0">
                    <a:pos x="131" y="28"/>
                  </a:cxn>
                  <a:cxn ang="0">
                    <a:pos x="118" y="69"/>
                  </a:cxn>
                </a:cxnLst>
                <a:rect l="0" t="0" r="r" b="b"/>
                <a:pathLst>
                  <a:path w="131" h="69">
                    <a:moveTo>
                      <a:pt x="118" y="69"/>
                    </a:moveTo>
                    <a:lnTo>
                      <a:pt x="109" y="69"/>
                    </a:lnTo>
                    <a:lnTo>
                      <a:pt x="118" y="69"/>
                    </a:lnTo>
                    <a:lnTo>
                      <a:pt x="75" y="69"/>
                    </a:lnTo>
                    <a:lnTo>
                      <a:pt x="75" y="54"/>
                    </a:lnTo>
                    <a:lnTo>
                      <a:pt x="54" y="69"/>
                    </a:lnTo>
                    <a:lnTo>
                      <a:pt x="75" y="43"/>
                    </a:lnTo>
                    <a:lnTo>
                      <a:pt x="17" y="69"/>
                    </a:lnTo>
                    <a:lnTo>
                      <a:pt x="17" y="54"/>
                    </a:lnTo>
                    <a:lnTo>
                      <a:pt x="0" y="69"/>
                    </a:lnTo>
                    <a:lnTo>
                      <a:pt x="42" y="28"/>
                    </a:lnTo>
                    <a:lnTo>
                      <a:pt x="54" y="28"/>
                    </a:lnTo>
                    <a:lnTo>
                      <a:pt x="42" y="28"/>
                    </a:lnTo>
                    <a:lnTo>
                      <a:pt x="84" y="0"/>
                    </a:lnTo>
                    <a:lnTo>
                      <a:pt x="109" y="18"/>
                    </a:lnTo>
                    <a:lnTo>
                      <a:pt x="109" y="28"/>
                    </a:lnTo>
                    <a:lnTo>
                      <a:pt x="131" y="28"/>
                    </a:lnTo>
                    <a:lnTo>
                      <a:pt x="118" y="6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4" name="Freeform 45"/>
              <p:cNvSpPr>
                <a:spLocks/>
              </p:cNvSpPr>
              <p:nvPr/>
            </p:nvSpPr>
            <p:spPr bwMode="auto">
              <a:xfrm>
                <a:off x="1811349" y="1722444"/>
                <a:ext cx="42863" cy="1016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27" y="11"/>
                  </a:cxn>
                  <a:cxn ang="0">
                    <a:pos x="0" y="39"/>
                  </a:cxn>
                  <a:cxn ang="0">
                    <a:pos x="27" y="39"/>
                  </a:cxn>
                  <a:cxn ang="0">
                    <a:pos x="15" y="39"/>
                  </a:cxn>
                  <a:cxn ang="0">
                    <a:pos x="15" y="64"/>
                  </a:cxn>
                  <a:cxn ang="0">
                    <a:pos x="0" y="64"/>
                  </a:cxn>
                  <a:cxn ang="0">
                    <a:pos x="15" y="39"/>
                  </a:cxn>
                  <a:cxn ang="0">
                    <a:pos x="0" y="28"/>
                  </a:cxn>
                  <a:cxn ang="0">
                    <a:pos x="15" y="11"/>
                  </a:cxn>
                  <a:cxn ang="0">
                    <a:pos x="15" y="0"/>
                  </a:cxn>
                  <a:cxn ang="0">
                    <a:pos x="0" y="11"/>
                  </a:cxn>
                  <a:cxn ang="0">
                    <a:pos x="0" y="0"/>
                  </a:cxn>
                </a:cxnLst>
                <a:rect l="0" t="0" r="r" b="b"/>
                <a:pathLst>
                  <a:path w="27" h="64">
                    <a:moveTo>
                      <a:pt x="0" y="0"/>
                    </a:moveTo>
                    <a:lnTo>
                      <a:pt x="15" y="0"/>
                    </a:lnTo>
                    <a:lnTo>
                      <a:pt x="27" y="11"/>
                    </a:lnTo>
                    <a:lnTo>
                      <a:pt x="0" y="39"/>
                    </a:lnTo>
                    <a:lnTo>
                      <a:pt x="27" y="39"/>
                    </a:lnTo>
                    <a:lnTo>
                      <a:pt x="15" y="39"/>
                    </a:lnTo>
                    <a:lnTo>
                      <a:pt x="15" y="64"/>
                    </a:lnTo>
                    <a:lnTo>
                      <a:pt x="0" y="64"/>
                    </a:lnTo>
                    <a:lnTo>
                      <a:pt x="15" y="39"/>
                    </a:lnTo>
                    <a:lnTo>
                      <a:pt x="0" y="28"/>
                    </a:lnTo>
                    <a:lnTo>
                      <a:pt x="15" y="11"/>
                    </a:lnTo>
                    <a:lnTo>
                      <a:pt x="15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5" name="Freeform 46"/>
              <p:cNvSpPr>
                <a:spLocks/>
              </p:cNvSpPr>
              <p:nvPr/>
            </p:nvSpPr>
            <p:spPr bwMode="auto">
              <a:xfrm>
                <a:off x="1811349" y="1722444"/>
                <a:ext cx="42863" cy="1016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27" y="11"/>
                  </a:cxn>
                  <a:cxn ang="0">
                    <a:pos x="0" y="39"/>
                  </a:cxn>
                  <a:cxn ang="0">
                    <a:pos x="27" y="39"/>
                  </a:cxn>
                  <a:cxn ang="0">
                    <a:pos x="15" y="39"/>
                  </a:cxn>
                  <a:cxn ang="0">
                    <a:pos x="15" y="64"/>
                  </a:cxn>
                  <a:cxn ang="0">
                    <a:pos x="0" y="64"/>
                  </a:cxn>
                  <a:cxn ang="0">
                    <a:pos x="15" y="39"/>
                  </a:cxn>
                  <a:cxn ang="0">
                    <a:pos x="0" y="28"/>
                  </a:cxn>
                  <a:cxn ang="0">
                    <a:pos x="15" y="11"/>
                  </a:cxn>
                  <a:cxn ang="0">
                    <a:pos x="15" y="0"/>
                  </a:cxn>
                  <a:cxn ang="0">
                    <a:pos x="0" y="11"/>
                  </a:cxn>
                  <a:cxn ang="0">
                    <a:pos x="0" y="0"/>
                  </a:cxn>
                </a:cxnLst>
                <a:rect l="0" t="0" r="r" b="b"/>
                <a:pathLst>
                  <a:path w="27" h="64">
                    <a:moveTo>
                      <a:pt x="0" y="0"/>
                    </a:moveTo>
                    <a:lnTo>
                      <a:pt x="15" y="0"/>
                    </a:lnTo>
                    <a:lnTo>
                      <a:pt x="27" y="11"/>
                    </a:lnTo>
                    <a:lnTo>
                      <a:pt x="0" y="39"/>
                    </a:lnTo>
                    <a:lnTo>
                      <a:pt x="27" y="39"/>
                    </a:lnTo>
                    <a:lnTo>
                      <a:pt x="15" y="39"/>
                    </a:lnTo>
                    <a:lnTo>
                      <a:pt x="15" y="64"/>
                    </a:lnTo>
                    <a:lnTo>
                      <a:pt x="0" y="64"/>
                    </a:lnTo>
                    <a:lnTo>
                      <a:pt x="15" y="39"/>
                    </a:lnTo>
                    <a:lnTo>
                      <a:pt x="0" y="28"/>
                    </a:lnTo>
                    <a:lnTo>
                      <a:pt x="15" y="11"/>
                    </a:lnTo>
                    <a:lnTo>
                      <a:pt x="15" y="0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6" name="Freeform 47"/>
              <p:cNvSpPr>
                <a:spLocks/>
              </p:cNvSpPr>
              <p:nvPr/>
            </p:nvSpPr>
            <p:spPr bwMode="auto">
              <a:xfrm>
                <a:off x="5556283" y="1970094"/>
                <a:ext cx="87313" cy="103188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0" y="11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43" y="0"/>
                  </a:cxn>
                  <a:cxn ang="0">
                    <a:pos x="31" y="11"/>
                  </a:cxn>
                  <a:cxn ang="0">
                    <a:pos x="55" y="40"/>
                  </a:cxn>
                  <a:cxn ang="0">
                    <a:pos x="43" y="40"/>
                  </a:cxn>
                  <a:cxn ang="0">
                    <a:pos x="43" y="50"/>
                  </a:cxn>
                  <a:cxn ang="0">
                    <a:pos x="31" y="65"/>
                  </a:cxn>
                  <a:cxn ang="0">
                    <a:pos x="9" y="65"/>
                  </a:cxn>
                  <a:cxn ang="0">
                    <a:pos x="0" y="50"/>
                  </a:cxn>
                </a:cxnLst>
                <a:rect l="0" t="0" r="r" b="b"/>
                <a:pathLst>
                  <a:path w="55" h="65">
                    <a:moveTo>
                      <a:pt x="0" y="50"/>
                    </a:moveTo>
                    <a:lnTo>
                      <a:pt x="0" y="11"/>
                    </a:lnTo>
                    <a:lnTo>
                      <a:pt x="9" y="11"/>
                    </a:lnTo>
                    <a:lnTo>
                      <a:pt x="18" y="0"/>
                    </a:lnTo>
                    <a:lnTo>
                      <a:pt x="43" y="0"/>
                    </a:lnTo>
                    <a:lnTo>
                      <a:pt x="31" y="11"/>
                    </a:lnTo>
                    <a:lnTo>
                      <a:pt x="55" y="40"/>
                    </a:lnTo>
                    <a:lnTo>
                      <a:pt x="43" y="40"/>
                    </a:lnTo>
                    <a:lnTo>
                      <a:pt x="43" y="50"/>
                    </a:lnTo>
                    <a:lnTo>
                      <a:pt x="31" y="65"/>
                    </a:lnTo>
                    <a:lnTo>
                      <a:pt x="9" y="65"/>
                    </a:lnTo>
                    <a:lnTo>
                      <a:pt x="0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7" name="Freeform 48"/>
              <p:cNvSpPr>
                <a:spLocks/>
              </p:cNvSpPr>
              <p:nvPr/>
            </p:nvSpPr>
            <p:spPr bwMode="auto">
              <a:xfrm>
                <a:off x="5556283" y="1970094"/>
                <a:ext cx="87313" cy="103188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0" y="11"/>
                  </a:cxn>
                  <a:cxn ang="0">
                    <a:pos x="9" y="11"/>
                  </a:cxn>
                  <a:cxn ang="0">
                    <a:pos x="18" y="0"/>
                  </a:cxn>
                  <a:cxn ang="0">
                    <a:pos x="43" y="0"/>
                  </a:cxn>
                  <a:cxn ang="0">
                    <a:pos x="31" y="11"/>
                  </a:cxn>
                  <a:cxn ang="0">
                    <a:pos x="55" y="40"/>
                  </a:cxn>
                  <a:cxn ang="0">
                    <a:pos x="43" y="40"/>
                  </a:cxn>
                  <a:cxn ang="0">
                    <a:pos x="43" y="50"/>
                  </a:cxn>
                  <a:cxn ang="0">
                    <a:pos x="31" y="65"/>
                  </a:cxn>
                  <a:cxn ang="0">
                    <a:pos x="9" y="65"/>
                  </a:cxn>
                  <a:cxn ang="0">
                    <a:pos x="0" y="50"/>
                  </a:cxn>
                </a:cxnLst>
                <a:rect l="0" t="0" r="r" b="b"/>
                <a:pathLst>
                  <a:path w="55" h="65">
                    <a:moveTo>
                      <a:pt x="0" y="50"/>
                    </a:moveTo>
                    <a:lnTo>
                      <a:pt x="0" y="11"/>
                    </a:lnTo>
                    <a:lnTo>
                      <a:pt x="9" y="11"/>
                    </a:lnTo>
                    <a:lnTo>
                      <a:pt x="18" y="0"/>
                    </a:lnTo>
                    <a:lnTo>
                      <a:pt x="43" y="0"/>
                    </a:lnTo>
                    <a:lnTo>
                      <a:pt x="31" y="11"/>
                    </a:lnTo>
                    <a:lnTo>
                      <a:pt x="55" y="40"/>
                    </a:lnTo>
                    <a:lnTo>
                      <a:pt x="43" y="40"/>
                    </a:lnTo>
                    <a:lnTo>
                      <a:pt x="43" y="50"/>
                    </a:lnTo>
                    <a:lnTo>
                      <a:pt x="31" y="65"/>
                    </a:lnTo>
                    <a:lnTo>
                      <a:pt x="9" y="65"/>
                    </a:lnTo>
                    <a:lnTo>
                      <a:pt x="0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8" name="Freeform 49"/>
              <p:cNvSpPr>
                <a:spLocks/>
              </p:cNvSpPr>
              <p:nvPr/>
            </p:nvSpPr>
            <p:spPr bwMode="auto">
              <a:xfrm>
                <a:off x="5938872" y="1970094"/>
                <a:ext cx="139701" cy="63500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11"/>
                  </a:cxn>
                  <a:cxn ang="0">
                    <a:pos x="11" y="0"/>
                  </a:cxn>
                  <a:cxn ang="0">
                    <a:pos x="88" y="0"/>
                  </a:cxn>
                  <a:cxn ang="0">
                    <a:pos x="78" y="11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11" y="40"/>
                  </a:cxn>
                  <a:cxn ang="0">
                    <a:pos x="0" y="21"/>
                  </a:cxn>
                </a:cxnLst>
                <a:rect l="0" t="0" r="r" b="b"/>
                <a:pathLst>
                  <a:path w="88" h="40">
                    <a:moveTo>
                      <a:pt x="0" y="21"/>
                    </a:moveTo>
                    <a:lnTo>
                      <a:pt x="0" y="11"/>
                    </a:lnTo>
                    <a:lnTo>
                      <a:pt x="11" y="0"/>
                    </a:lnTo>
                    <a:lnTo>
                      <a:pt x="88" y="0"/>
                    </a:lnTo>
                    <a:lnTo>
                      <a:pt x="78" y="11"/>
                    </a:lnTo>
                    <a:lnTo>
                      <a:pt x="23" y="11"/>
                    </a:lnTo>
                    <a:lnTo>
                      <a:pt x="11" y="21"/>
                    </a:lnTo>
                    <a:lnTo>
                      <a:pt x="11" y="40"/>
                    </a:lnTo>
                    <a:lnTo>
                      <a:pt x="0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9" name="Freeform 50"/>
              <p:cNvSpPr>
                <a:spLocks/>
              </p:cNvSpPr>
              <p:nvPr/>
            </p:nvSpPr>
            <p:spPr bwMode="auto">
              <a:xfrm>
                <a:off x="5938872" y="1970094"/>
                <a:ext cx="139701" cy="63500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11"/>
                  </a:cxn>
                  <a:cxn ang="0">
                    <a:pos x="11" y="0"/>
                  </a:cxn>
                  <a:cxn ang="0">
                    <a:pos x="88" y="0"/>
                  </a:cxn>
                  <a:cxn ang="0">
                    <a:pos x="78" y="11"/>
                  </a:cxn>
                  <a:cxn ang="0">
                    <a:pos x="23" y="11"/>
                  </a:cxn>
                  <a:cxn ang="0">
                    <a:pos x="11" y="21"/>
                  </a:cxn>
                  <a:cxn ang="0">
                    <a:pos x="11" y="40"/>
                  </a:cxn>
                  <a:cxn ang="0">
                    <a:pos x="0" y="21"/>
                  </a:cxn>
                </a:cxnLst>
                <a:rect l="0" t="0" r="r" b="b"/>
                <a:pathLst>
                  <a:path w="88" h="40">
                    <a:moveTo>
                      <a:pt x="0" y="21"/>
                    </a:moveTo>
                    <a:lnTo>
                      <a:pt x="0" y="11"/>
                    </a:lnTo>
                    <a:lnTo>
                      <a:pt x="11" y="0"/>
                    </a:lnTo>
                    <a:lnTo>
                      <a:pt x="88" y="0"/>
                    </a:lnTo>
                    <a:lnTo>
                      <a:pt x="78" y="11"/>
                    </a:lnTo>
                    <a:lnTo>
                      <a:pt x="23" y="11"/>
                    </a:lnTo>
                    <a:lnTo>
                      <a:pt x="11" y="21"/>
                    </a:lnTo>
                    <a:lnTo>
                      <a:pt x="11" y="40"/>
                    </a:lnTo>
                    <a:lnTo>
                      <a:pt x="0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0" name="Freeform 51"/>
              <p:cNvSpPr>
                <a:spLocks/>
              </p:cNvSpPr>
              <p:nvPr/>
            </p:nvSpPr>
            <p:spPr bwMode="auto">
              <a:xfrm>
                <a:off x="6638964" y="1624018"/>
                <a:ext cx="85725" cy="160338"/>
              </a:xfrm>
              <a:custGeom>
                <a:avLst/>
                <a:gdLst/>
                <a:ahLst/>
                <a:cxnLst>
                  <a:cxn ang="0">
                    <a:pos x="0" y="101"/>
                  </a:cxn>
                  <a:cxn ang="0">
                    <a:pos x="21" y="89"/>
                  </a:cxn>
                  <a:cxn ang="0">
                    <a:pos x="41" y="35"/>
                  </a:cxn>
                  <a:cxn ang="0">
                    <a:pos x="32" y="0"/>
                  </a:cxn>
                  <a:cxn ang="0">
                    <a:pos x="41" y="0"/>
                  </a:cxn>
                  <a:cxn ang="0">
                    <a:pos x="54" y="35"/>
                  </a:cxn>
                  <a:cxn ang="0">
                    <a:pos x="54" y="71"/>
                  </a:cxn>
                  <a:cxn ang="0">
                    <a:pos x="32" y="89"/>
                  </a:cxn>
                  <a:cxn ang="0">
                    <a:pos x="32" y="101"/>
                  </a:cxn>
                  <a:cxn ang="0">
                    <a:pos x="12" y="101"/>
                  </a:cxn>
                  <a:cxn ang="0">
                    <a:pos x="0" y="101"/>
                  </a:cxn>
                </a:cxnLst>
                <a:rect l="0" t="0" r="r" b="b"/>
                <a:pathLst>
                  <a:path w="54" h="101">
                    <a:moveTo>
                      <a:pt x="0" y="101"/>
                    </a:moveTo>
                    <a:lnTo>
                      <a:pt x="21" y="89"/>
                    </a:lnTo>
                    <a:lnTo>
                      <a:pt x="41" y="35"/>
                    </a:lnTo>
                    <a:lnTo>
                      <a:pt x="32" y="0"/>
                    </a:lnTo>
                    <a:lnTo>
                      <a:pt x="41" y="0"/>
                    </a:lnTo>
                    <a:lnTo>
                      <a:pt x="54" y="35"/>
                    </a:lnTo>
                    <a:lnTo>
                      <a:pt x="54" y="71"/>
                    </a:lnTo>
                    <a:lnTo>
                      <a:pt x="32" y="89"/>
                    </a:lnTo>
                    <a:lnTo>
                      <a:pt x="32" y="101"/>
                    </a:lnTo>
                    <a:lnTo>
                      <a:pt x="12" y="101"/>
                    </a:lnTo>
                    <a:lnTo>
                      <a:pt x="0" y="10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1" name="Freeform 52"/>
              <p:cNvSpPr>
                <a:spLocks/>
              </p:cNvSpPr>
              <p:nvPr/>
            </p:nvSpPr>
            <p:spPr bwMode="auto">
              <a:xfrm>
                <a:off x="6638964" y="1624018"/>
                <a:ext cx="85725" cy="160338"/>
              </a:xfrm>
              <a:custGeom>
                <a:avLst/>
                <a:gdLst/>
                <a:ahLst/>
                <a:cxnLst>
                  <a:cxn ang="0">
                    <a:pos x="0" y="101"/>
                  </a:cxn>
                  <a:cxn ang="0">
                    <a:pos x="21" y="89"/>
                  </a:cxn>
                  <a:cxn ang="0">
                    <a:pos x="41" y="35"/>
                  </a:cxn>
                  <a:cxn ang="0">
                    <a:pos x="32" y="0"/>
                  </a:cxn>
                  <a:cxn ang="0">
                    <a:pos x="41" y="0"/>
                  </a:cxn>
                  <a:cxn ang="0">
                    <a:pos x="54" y="35"/>
                  </a:cxn>
                  <a:cxn ang="0">
                    <a:pos x="54" y="71"/>
                  </a:cxn>
                  <a:cxn ang="0">
                    <a:pos x="32" y="89"/>
                  </a:cxn>
                  <a:cxn ang="0">
                    <a:pos x="32" y="101"/>
                  </a:cxn>
                  <a:cxn ang="0">
                    <a:pos x="12" y="101"/>
                  </a:cxn>
                  <a:cxn ang="0">
                    <a:pos x="0" y="101"/>
                  </a:cxn>
                </a:cxnLst>
                <a:rect l="0" t="0" r="r" b="b"/>
                <a:pathLst>
                  <a:path w="54" h="101">
                    <a:moveTo>
                      <a:pt x="0" y="101"/>
                    </a:moveTo>
                    <a:lnTo>
                      <a:pt x="21" y="89"/>
                    </a:lnTo>
                    <a:lnTo>
                      <a:pt x="41" y="35"/>
                    </a:lnTo>
                    <a:lnTo>
                      <a:pt x="32" y="0"/>
                    </a:lnTo>
                    <a:lnTo>
                      <a:pt x="41" y="0"/>
                    </a:lnTo>
                    <a:lnTo>
                      <a:pt x="54" y="35"/>
                    </a:lnTo>
                    <a:lnTo>
                      <a:pt x="54" y="71"/>
                    </a:lnTo>
                    <a:lnTo>
                      <a:pt x="32" y="89"/>
                    </a:lnTo>
                    <a:lnTo>
                      <a:pt x="32" y="101"/>
                    </a:lnTo>
                    <a:lnTo>
                      <a:pt x="12" y="101"/>
                    </a:lnTo>
                    <a:lnTo>
                      <a:pt x="0" y="10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2" name="Freeform 53"/>
              <p:cNvSpPr>
                <a:spLocks/>
              </p:cNvSpPr>
              <p:nvPr/>
            </p:nvSpPr>
            <p:spPr bwMode="auto">
              <a:xfrm>
                <a:off x="4457726" y="1843094"/>
                <a:ext cx="136526" cy="84138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31" y="0"/>
                  </a:cxn>
                  <a:cxn ang="0">
                    <a:pos x="54" y="10"/>
                  </a:cxn>
                  <a:cxn ang="0">
                    <a:pos x="76" y="10"/>
                  </a:cxn>
                  <a:cxn ang="0">
                    <a:pos x="86" y="10"/>
                  </a:cxn>
                  <a:cxn ang="0">
                    <a:pos x="86" y="28"/>
                  </a:cxn>
                  <a:cxn ang="0">
                    <a:pos x="64" y="28"/>
                  </a:cxn>
                  <a:cxn ang="0">
                    <a:pos x="31" y="53"/>
                  </a:cxn>
                  <a:cxn ang="0">
                    <a:pos x="9" y="38"/>
                  </a:cxn>
                  <a:cxn ang="0">
                    <a:pos x="0" y="28"/>
                  </a:cxn>
                </a:cxnLst>
                <a:rect l="0" t="0" r="r" b="b"/>
                <a:pathLst>
                  <a:path w="86" h="53">
                    <a:moveTo>
                      <a:pt x="0" y="28"/>
                    </a:moveTo>
                    <a:lnTo>
                      <a:pt x="31" y="0"/>
                    </a:lnTo>
                    <a:lnTo>
                      <a:pt x="54" y="10"/>
                    </a:lnTo>
                    <a:lnTo>
                      <a:pt x="76" y="10"/>
                    </a:lnTo>
                    <a:lnTo>
                      <a:pt x="86" y="10"/>
                    </a:lnTo>
                    <a:lnTo>
                      <a:pt x="86" y="28"/>
                    </a:lnTo>
                    <a:lnTo>
                      <a:pt x="64" y="28"/>
                    </a:lnTo>
                    <a:lnTo>
                      <a:pt x="31" y="53"/>
                    </a:lnTo>
                    <a:lnTo>
                      <a:pt x="9" y="38"/>
                    </a:lnTo>
                    <a:lnTo>
                      <a:pt x="0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3" name="Freeform 54"/>
              <p:cNvSpPr>
                <a:spLocks/>
              </p:cNvSpPr>
              <p:nvPr/>
            </p:nvSpPr>
            <p:spPr bwMode="auto">
              <a:xfrm>
                <a:off x="4457726" y="1843094"/>
                <a:ext cx="136526" cy="84138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31" y="0"/>
                  </a:cxn>
                  <a:cxn ang="0">
                    <a:pos x="54" y="10"/>
                  </a:cxn>
                  <a:cxn ang="0">
                    <a:pos x="76" y="10"/>
                  </a:cxn>
                  <a:cxn ang="0">
                    <a:pos x="86" y="10"/>
                  </a:cxn>
                  <a:cxn ang="0">
                    <a:pos x="86" y="28"/>
                  </a:cxn>
                  <a:cxn ang="0">
                    <a:pos x="64" y="28"/>
                  </a:cxn>
                  <a:cxn ang="0">
                    <a:pos x="31" y="53"/>
                  </a:cxn>
                  <a:cxn ang="0">
                    <a:pos x="9" y="38"/>
                  </a:cxn>
                  <a:cxn ang="0">
                    <a:pos x="0" y="28"/>
                  </a:cxn>
                </a:cxnLst>
                <a:rect l="0" t="0" r="r" b="b"/>
                <a:pathLst>
                  <a:path w="86" h="53">
                    <a:moveTo>
                      <a:pt x="0" y="28"/>
                    </a:moveTo>
                    <a:lnTo>
                      <a:pt x="31" y="0"/>
                    </a:lnTo>
                    <a:lnTo>
                      <a:pt x="54" y="10"/>
                    </a:lnTo>
                    <a:lnTo>
                      <a:pt x="76" y="10"/>
                    </a:lnTo>
                    <a:lnTo>
                      <a:pt x="86" y="10"/>
                    </a:lnTo>
                    <a:lnTo>
                      <a:pt x="86" y="28"/>
                    </a:lnTo>
                    <a:lnTo>
                      <a:pt x="64" y="28"/>
                    </a:lnTo>
                    <a:lnTo>
                      <a:pt x="31" y="53"/>
                    </a:lnTo>
                    <a:lnTo>
                      <a:pt x="9" y="38"/>
                    </a:lnTo>
                    <a:lnTo>
                      <a:pt x="0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4" name="Freeform 55"/>
              <p:cNvSpPr>
                <a:spLocks/>
              </p:cNvSpPr>
              <p:nvPr/>
            </p:nvSpPr>
            <p:spPr bwMode="auto">
              <a:xfrm>
                <a:off x="4595840" y="1739906"/>
                <a:ext cx="450853" cy="307976"/>
              </a:xfrm>
              <a:custGeom>
                <a:avLst/>
                <a:gdLst/>
                <a:ahLst/>
                <a:cxnLst>
                  <a:cxn ang="0">
                    <a:pos x="109" y="165"/>
                  </a:cxn>
                  <a:cxn ang="0">
                    <a:pos x="122" y="143"/>
                  </a:cxn>
                  <a:cxn ang="0">
                    <a:pos x="131" y="143"/>
                  </a:cxn>
                  <a:cxn ang="0">
                    <a:pos x="131" y="129"/>
                  </a:cxn>
                  <a:cxn ang="0">
                    <a:pos x="122" y="118"/>
                  </a:cxn>
                  <a:cxn ang="0">
                    <a:pos x="109" y="103"/>
                  </a:cxn>
                  <a:cxn ang="0">
                    <a:pos x="88" y="93"/>
                  </a:cxn>
                  <a:cxn ang="0">
                    <a:pos x="75" y="103"/>
                  </a:cxn>
                  <a:cxn ang="0">
                    <a:pos x="45" y="118"/>
                  </a:cxn>
                  <a:cxn ang="0">
                    <a:pos x="11" y="103"/>
                  </a:cxn>
                  <a:cxn ang="0">
                    <a:pos x="0" y="103"/>
                  </a:cxn>
                  <a:cxn ang="0">
                    <a:pos x="0" y="93"/>
                  </a:cxn>
                  <a:cxn ang="0">
                    <a:pos x="0" y="74"/>
                  </a:cxn>
                  <a:cxn ang="0">
                    <a:pos x="33" y="53"/>
                  </a:cxn>
                  <a:cxn ang="0">
                    <a:pos x="20" y="28"/>
                  </a:cxn>
                  <a:cxn ang="0">
                    <a:pos x="54" y="17"/>
                  </a:cxn>
                  <a:cxn ang="0">
                    <a:pos x="88" y="28"/>
                  </a:cxn>
                  <a:cxn ang="0">
                    <a:pos x="109" y="28"/>
                  </a:cxn>
                  <a:cxn ang="0">
                    <a:pos x="131" y="28"/>
                  </a:cxn>
                  <a:cxn ang="0">
                    <a:pos x="131" y="17"/>
                  </a:cxn>
                  <a:cxn ang="0">
                    <a:pos x="143" y="17"/>
                  </a:cxn>
                  <a:cxn ang="0">
                    <a:pos x="177" y="0"/>
                  </a:cxn>
                  <a:cxn ang="0">
                    <a:pos x="186" y="17"/>
                  </a:cxn>
                  <a:cxn ang="0">
                    <a:pos x="186" y="28"/>
                  </a:cxn>
                  <a:cxn ang="0">
                    <a:pos x="198" y="28"/>
                  </a:cxn>
                  <a:cxn ang="0">
                    <a:pos x="207" y="53"/>
                  </a:cxn>
                  <a:cxn ang="0">
                    <a:pos x="244" y="53"/>
                  </a:cxn>
                  <a:cxn ang="0">
                    <a:pos x="253" y="64"/>
                  </a:cxn>
                  <a:cxn ang="0">
                    <a:pos x="284" y="64"/>
                  </a:cxn>
                  <a:cxn ang="0">
                    <a:pos x="284" y="74"/>
                  </a:cxn>
                  <a:cxn ang="0">
                    <a:pos x="284" y="93"/>
                  </a:cxn>
                  <a:cxn ang="0">
                    <a:pos x="284" y="118"/>
                  </a:cxn>
                  <a:cxn ang="0">
                    <a:pos x="274" y="103"/>
                  </a:cxn>
                  <a:cxn ang="0">
                    <a:pos x="263" y="118"/>
                  </a:cxn>
                  <a:cxn ang="0">
                    <a:pos x="263" y="129"/>
                  </a:cxn>
                  <a:cxn ang="0">
                    <a:pos x="253" y="129"/>
                  </a:cxn>
                  <a:cxn ang="0">
                    <a:pos x="207" y="153"/>
                  </a:cxn>
                  <a:cxn ang="0">
                    <a:pos x="229" y="165"/>
                  </a:cxn>
                  <a:cxn ang="0">
                    <a:pos x="244" y="165"/>
                  </a:cxn>
                  <a:cxn ang="0">
                    <a:pos x="244" y="182"/>
                  </a:cxn>
                  <a:cxn ang="0">
                    <a:pos x="229" y="182"/>
                  </a:cxn>
                  <a:cxn ang="0">
                    <a:pos x="198" y="194"/>
                  </a:cxn>
                  <a:cxn ang="0">
                    <a:pos x="198" y="182"/>
                  </a:cxn>
                  <a:cxn ang="0">
                    <a:pos x="177" y="165"/>
                  </a:cxn>
                  <a:cxn ang="0">
                    <a:pos x="198" y="153"/>
                  </a:cxn>
                  <a:cxn ang="0">
                    <a:pos x="167" y="143"/>
                  </a:cxn>
                  <a:cxn ang="0">
                    <a:pos x="143" y="143"/>
                  </a:cxn>
                  <a:cxn ang="0">
                    <a:pos x="131" y="153"/>
                  </a:cxn>
                  <a:cxn ang="0">
                    <a:pos x="131" y="165"/>
                  </a:cxn>
                  <a:cxn ang="0">
                    <a:pos x="109" y="165"/>
                  </a:cxn>
                </a:cxnLst>
                <a:rect l="0" t="0" r="r" b="b"/>
                <a:pathLst>
                  <a:path w="284" h="194">
                    <a:moveTo>
                      <a:pt x="109" y="165"/>
                    </a:moveTo>
                    <a:lnTo>
                      <a:pt x="122" y="143"/>
                    </a:lnTo>
                    <a:lnTo>
                      <a:pt x="131" y="143"/>
                    </a:lnTo>
                    <a:lnTo>
                      <a:pt x="131" y="129"/>
                    </a:lnTo>
                    <a:lnTo>
                      <a:pt x="122" y="118"/>
                    </a:lnTo>
                    <a:lnTo>
                      <a:pt x="109" y="103"/>
                    </a:lnTo>
                    <a:lnTo>
                      <a:pt x="88" y="93"/>
                    </a:lnTo>
                    <a:lnTo>
                      <a:pt x="75" y="103"/>
                    </a:lnTo>
                    <a:lnTo>
                      <a:pt x="45" y="118"/>
                    </a:lnTo>
                    <a:lnTo>
                      <a:pt x="11" y="103"/>
                    </a:lnTo>
                    <a:lnTo>
                      <a:pt x="0" y="103"/>
                    </a:lnTo>
                    <a:lnTo>
                      <a:pt x="0" y="93"/>
                    </a:lnTo>
                    <a:lnTo>
                      <a:pt x="0" y="74"/>
                    </a:lnTo>
                    <a:lnTo>
                      <a:pt x="33" y="53"/>
                    </a:lnTo>
                    <a:lnTo>
                      <a:pt x="20" y="28"/>
                    </a:lnTo>
                    <a:lnTo>
                      <a:pt x="54" y="17"/>
                    </a:lnTo>
                    <a:lnTo>
                      <a:pt x="88" y="28"/>
                    </a:lnTo>
                    <a:lnTo>
                      <a:pt x="109" y="28"/>
                    </a:lnTo>
                    <a:lnTo>
                      <a:pt x="131" y="28"/>
                    </a:lnTo>
                    <a:lnTo>
                      <a:pt x="131" y="17"/>
                    </a:lnTo>
                    <a:lnTo>
                      <a:pt x="143" y="17"/>
                    </a:lnTo>
                    <a:lnTo>
                      <a:pt x="177" y="0"/>
                    </a:lnTo>
                    <a:lnTo>
                      <a:pt x="186" y="17"/>
                    </a:lnTo>
                    <a:lnTo>
                      <a:pt x="186" y="28"/>
                    </a:lnTo>
                    <a:lnTo>
                      <a:pt x="198" y="28"/>
                    </a:lnTo>
                    <a:lnTo>
                      <a:pt x="207" y="53"/>
                    </a:lnTo>
                    <a:lnTo>
                      <a:pt x="244" y="53"/>
                    </a:lnTo>
                    <a:lnTo>
                      <a:pt x="253" y="64"/>
                    </a:lnTo>
                    <a:lnTo>
                      <a:pt x="284" y="64"/>
                    </a:lnTo>
                    <a:lnTo>
                      <a:pt x="284" y="74"/>
                    </a:lnTo>
                    <a:lnTo>
                      <a:pt x="284" y="93"/>
                    </a:lnTo>
                    <a:lnTo>
                      <a:pt x="284" y="118"/>
                    </a:lnTo>
                    <a:lnTo>
                      <a:pt x="274" y="103"/>
                    </a:lnTo>
                    <a:lnTo>
                      <a:pt x="263" y="118"/>
                    </a:lnTo>
                    <a:lnTo>
                      <a:pt x="263" y="129"/>
                    </a:lnTo>
                    <a:lnTo>
                      <a:pt x="253" y="129"/>
                    </a:lnTo>
                    <a:lnTo>
                      <a:pt x="207" y="153"/>
                    </a:lnTo>
                    <a:lnTo>
                      <a:pt x="229" y="165"/>
                    </a:lnTo>
                    <a:lnTo>
                      <a:pt x="244" y="165"/>
                    </a:lnTo>
                    <a:lnTo>
                      <a:pt x="244" y="182"/>
                    </a:lnTo>
                    <a:lnTo>
                      <a:pt x="229" y="182"/>
                    </a:lnTo>
                    <a:lnTo>
                      <a:pt x="198" y="194"/>
                    </a:lnTo>
                    <a:lnTo>
                      <a:pt x="198" y="182"/>
                    </a:lnTo>
                    <a:lnTo>
                      <a:pt x="177" y="165"/>
                    </a:lnTo>
                    <a:lnTo>
                      <a:pt x="198" y="153"/>
                    </a:lnTo>
                    <a:lnTo>
                      <a:pt x="167" y="143"/>
                    </a:lnTo>
                    <a:lnTo>
                      <a:pt x="143" y="143"/>
                    </a:lnTo>
                    <a:lnTo>
                      <a:pt x="131" y="153"/>
                    </a:lnTo>
                    <a:lnTo>
                      <a:pt x="131" y="165"/>
                    </a:lnTo>
                    <a:lnTo>
                      <a:pt x="109" y="16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5" name="Freeform 56"/>
              <p:cNvSpPr>
                <a:spLocks/>
              </p:cNvSpPr>
              <p:nvPr/>
            </p:nvSpPr>
            <p:spPr bwMode="auto">
              <a:xfrm>
                <a:off x="4595840" y="1739906"/>
                <a:ext cx="450853" cy="307976"/>
              </a:xfrm>
              <a:custGeom>
                <a:avLst/>
                <a:gdLst/>
                <a:ahLst/>
                <a:cxnLst>
                  <a:cxn ang="0">
                    <a:pos x="109" y="165"/>
                  </a:cxn>
                  <a:cxn ang="0">
                    <a:pos x="122" y="143"/>
                  </a:cxn>
                  <a:cxn ang="0">
                    <a:pos x="131" y="143"/>
                  </a:cxn>
                  <a:cxn ang="0">
                    <a:pos x="131" y="129"/>
                  </a:cxn>
                  <a:cxn ang="0">
                    <a:pos x="122" y="118"/>
                  </a:cxn>
                  <a:cxn ang="0">
                    <a:pos x="109" y="103"/>
                  </a:cxn>
                  <a:cxn ang="0">
                    <a:pos x="88" y="93"/>
                  </a:cxn>
                  <a:cxn ang="0">
                    <a:pos x="75" y="103"/>
                  </a:cxn>
                  <a:cxn ang="0">
                    <a:pos x="45" y="118"/>
                  </a:cxn>
                  <a:cxn ang="0">
                    <a:pos x="11" y="103"/>
                  </a:cxn>
                  <a:cxn ang="0">
                    <a:pos x="0" y="103"/>
                  </a:cxn>
                  <a:cxn ang="0">
                    <a:pos x="0" y="93"/>
                  </a:cxn>
                  <a:cxn ang="0">
                    <a:pos x="0" y="74"/>
                  </a:cxn>
                  <a:cxn ang="0">
                    <a:pos x="33" y="53"/>
                  </a:cxn>
                  <a:cxn ang="0">
                    <a:pos x="20" y="28"/>
                  </a:cxn>
                  <a:cxn ang="0">
                    <a:pos x="54" y="17"/>
                  </a:cxn>
                  <a:cxn ang="0">
                    <a:pos x="88" y="28"/>
                  </a:cxn>
                  <a:cxn ang="0">
                    <a:pos x="109" y="28"/>
                  </a:cxn>
                  <a:cxn ang="0">
                    <a:pos x="131" y="28"/>
                  </a:cxn>
                  <a:cxn ang="0">
                    <a:pos x="131" y="17"/>
                  </a:cxn>
                  <a:cxn ang="0">
                    <a:pos x="143" y="17"/>
                  </a:cxn>
                  <a:cxn ang="0">
                    <a:pos x="177" y="0"/>
                  </a:cxn>
                  <a:cxn ang="0">
                    <a:pos x="186" y="17"/>
                  </a:cxn>
                  <a:cxn ang="0">
                    <a:pos x="186" y="28"/>
                  </a:cxn>
                  <a:cxn ang="0">
                    <a:pos x="198" y="28"/>
                  </a:cxn>
                  <a:cxn ang="0">
                    <a:pos x="207" y="53"/>
                  </a:cxn>
                  <a:cxn ang="0">
                    <a:pos x="244" y="53"/>
                  </a:cxn>
                  <a:cxn ang="0">
                    <a:pos x="253" y="64"/>
                  </a:cxn>
                  <a:cxn ang="0">
                    <a:pos x="284" y="64"/>
                  </a:cxn>
                  <a:cxn ang="0">
                    <a:pos x="284" y="74"/>
                  </a:cxn>
                  <a:cxn ang="0">
                    <a:pos x="284" y="93"/>
                  </a:cxn>
                  <a:cxn ang="0">
                    <a:pos x="284" y="118"/>
                  </a:cxn>
                  <a:cxn ang="0">
                    <a:pos x="274" y="103"/>
                  </a:cxn>
                  <a:cxn ang="0">
                    <a:pos x="263" y="118"/>
                  </a:cxn>
                  <a:cxn ang="0">
                    <a:pos x="263" y="129"/>
                  </a:cxn>
                  <a:cxn ang="0">
                    <a:pos x="253" y="129"/>
                  </a:cxn>
                  <a:cxn ang="0">
                    <a:pos x="207" y="153"/>
                  </a:cxn>
                  <a:cxn ang="0">
                    <a:pos x="229" y="165"/>
                  </a:cxn>
                  <a:cxn ang="0">
                    <a:pos x="244" y="165"/>
                  </a:cxn>
                  <a:cxn ang="0">
                    <a:pos x="244" y="182"/>
                  </a:cxn>
                  <a:cxn ang="0">
                    <a:pos x="229" y="182"/>
                  </a:cxn>
                  <a:cxn ang="0">
                    <a:pos x="198" y="194"/>
                  </a:cxn>
                  <a:cxn ang="0">
                    <a:pos x="198" y="182"/>
                  </a:cxn>
                  <a:cxn ang="0">
                    <a:pos x="177" y="165"/>
                  </a:cxn>
                  <a:cxn ang="0">
                    <a:pos x="198" y="153"/>
                  </a:cxn>
                  <a:cxn ang="0">
                    <a:pos x="167" y="143"/>
                  </a:cxn>
                  <a:cxn ang="0">
                    <a:pos x="143" y="143"/>
                  </a:cxn>
                  <a:cxn ang="0">
                    <a:pos x="131" y="153"/>
                  </a:cxn>
                  <a:cxn ang="0">
                    <a:pos x="131" y="165"/>
                  </a:cxn>
                  <a:cxn ang="0">
                    <a:pos x="109" y="165"/>
                  </a:cxn>
                </a:cxnLst>
                <a:rect l="0" t="0" r="r" b="b"/>
                <a:pathLst>
                  <a:path w="284" h="194">
                    <a:moveTo>
                      <a:pt x="109" y="165"/>
                    </a:moveTo>
                    <a:lnTo>
                      <a:pt x="122" y="143"/>
                    </a:lnTo>
                    <a:lnTo>
                      <a:pt x="131" y="143"/>
                    </a:lnTo>
                    <a:lnTo>
                      <a:pt x="131" y="129"/>
                    </a:lnTo>
                    <a:lnTo>
                      <a:pt x="122" y="118"/>
                    </a:lnTo>
                    <a:lnTo>
                      <a:pt x="109" y="103"/>
                    </a:lnTo>
                    <a:lnTo>
                      <a:pt x="88" y="93"/>
                    </a:lnTo>
                    <a:lnTo>
                      <a:pt x="75" y="103"/>
                    </a:lnTo>
                    <a:lnTo>
                      <a:pt x="45" y="118"/>
                    </a:lnTo>
                    <a:lnTo>
                      <a:pt x="11" y="103"/>
                    </a:lnTo>
                    <a:lnTo>
                      <a:pt x="0" y="103"/>
                    </a:lnTo>
                    <a:lnTo>
                      <a:pt x="0" y="93"/>
                    </a:lnTo>
                    <a:lnTo>
                      <a:pt x="0" y="74"/>
                    </a:lnTo>
                    <a:lnTo>
                      <a:pt x="33" y="53"/>
                    </a:lnTo>
                    <a:lnTo>
                      <a:pt x="20" y="28"/>
                    </a:lnTo>
                    <a:lnTo>
                      <a:pt x="54" y="17"/>
                    </a:lnTo>
                    <a:lnTo>
                      <a:pt x="88" y="28"/>
                    </a:lnTo>
                    <a:lnTo>
                      <a:pt x="109" y="28"/>
                    </a:lnTo>
                    <a:lnTo>
                      <a:pt x="131" y="28"/>
                    </a:lnTo>
                    <a:lnTo>
                      <a:pt x="131" y="17"/>
                    </a:lnTo>
                    <a:lnTo>
                      <a:pt x="143" y="17"/>
                    </a:lnTo>
                    <a:lnTo>
                      <a:pt x="177" y="0"/>
                    </a:lnTo>
                    <a:lnTo>
                      <a:pt x="186" y="17"/>
                    </a:lnTo>
                    <a:lnTo>
                      <a:pt x="186" y="28"/>
                    </a:lnTo>
                    <a:lnTo>
                      <a:pt x="198" y="28"/>
                    </a:lnTo>
                    <a:lnTo>
                      <a:pt x="207" y="53"/>
                    </a:lnTo>
                    <a:lnTo>
                      <a:pt x="244" y="53"/>
                    </a:lnTo>
                    <a:lnTo>
                      <a:pt x="253" y="64"/>
                    </a:lnTo>
                    <a:lnTo>
                      <a:pt x="284" y="64"/>
                    </a:lnTo>
                    <a:lnTo>
                      <a:pt x="284" y="74"/>
                    </a:lnTo>
                    <a:lnTo>
                      <a:pt x="284" y="93"/>
                    </a:lnTo>
                    <a:lnTo>
                      <a:pt x="284" y="118"/>
                    </a:lnTo>
                    <a:lnTo>
                      <a:pt x="274" y="103"/>
                    </a:lnTo>
                    <a:lnTo>
                      <a:pt x="263" y="118"/>
                    </a:lnTo>
                    <a:lnTo>
                      <a:pt x="263" y="129"/>
                    </a:lnTo>
                    <a:lnTo>
                      <a:pt x="253" y="129"/>
                    </a:lnTo>
                    <a:lnTo>
                      <a:pt x="207" y="153"/>
                    </a:lnTo>
                    <a:lnTo>
                      <a:pt x="229" y="165"/>
                    </a:lnTo>
                    <a:lnTo>
                      <a:pt x="244" y="165"/>
                    </a:lnTo>
                    <a:lnTo>
                      <a:pt x="244" y="182"/>
                    </a:lnTo>
                    <a:lnTo>
                      <a:pt x="229" y="182"/>
                    </a:lnTo>
                    <a:lnTo>
                      <a:pt x="198" y="194"/>
                    </a:lnTo>
                    <a:lnTo>
                      <a:pt x="198" y="182"/>
                    </a:lnTo>
                    <a:lnTo>
                      <a:pt x="177" y="165"/>
                    </a:lnTo>
                    <a:lnTo>
                      <a:pt x="198" y="153"/>
                    </a:lnTo>
                    <a:lnTo>
                      <a:pt x="167" y="143"/>
                    </a:lnTo>
                    <a:lnTo>
                      <a:pt x="143" y="143"/>
                    </a:lnTo>
                    <a:lnTo>
                      <a:pt x="131" y="153"/>
                    </a:lnTo>
                    <a:lnTo>
                      <a:pt x="131" y="165"/>
                    </a:lnTo>
                    <a:lnTo>
                      <a:pt x="109" y="16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6" name="Freeform 57"/>
              <p:cNvSpPr>
                <a:spLocks/>
              </p:cNvSpPr>
              <p:nvPr/>
            </p:nvSpPr>
            <p:spPr bwMode="auto">
              <a:xfrm>
                <a:off x="4614890" y="1597031"/>
                <a:ext cx="223839" cy="187325"/>
              </a:xfrm>
              <a:custGeom>
                <a:avLst/>
                <a:gdLst/>
                <a:ahLst/>
                <a:cxnLst>
                  <a:cxn ang="0">
                    <a:pos x="9" y="78"/>
                  </a:cxn>
                  <a:cxn ang="0">
                    <a:pos x="0" y="52"/>
                  </a:cxn>
                  <a:cxn ang="0">
                    <a:pos x="43" y="52"/>
                  </a:cxn>
                  <a:cxn ang="0">
                    <a:pos x="34" y="42"/>
                  </a:cxn>
                  <a:cxn ang="0">
                    <a:pos x="55" y="28"/>
                  </a:cxn>
                  <a:cxn ang="0">
                    <a:pos x="55" y="17"/>
                  </a:cxn>
                  <a:cxn ang="0">
                    <a:pos x="76" y="0"/>
                  </a:cxn>
                  <a:cxn ang="0">
                    <a:pos x="110" y="17"/>
                  </a:cxn>
                  <a:cxn ang="0">
                    <a:pos x="120" y="42"/>
                  </a:cxn>
                  <a:cxn ang="0">
                    <a:pos x="131" y="64"/>
                  </a:cxn>
                  <a:cxn ang="0">
                    <a:pos x="141" y="64"/>
                  </a:cxn>
                  <a:cxn ang="0">
                    <a:pos x="141" y="78"/>
                  </a:cxn>
                  <a:cxn ang="0">
                    <a:pos x="120" y="78"/>
                  </a:cxn>
                  <a:cxn ang="0">
                    <a:pos x="131" y="106"/>
                  </a:cxn>
                  <a:cxn ang="0">
                    <a:pos x="120" y="106"/>
                  </a:cxn>
                  <a:cxn ang="0">
                    <a:pos x="120" y="118"/>
                  </a:cxn>
                  <a:cxn ang="0">
                    <a:pos x="98" y="118"/>
                  </a:cxn>
                  <a:cxn ang="0">
                    <a:pos x="76" y="118"/>
                  </a:cxn>
                  <a:cxn ang="0">
                    <a:pos x="43" y="106"/>
                  </a:cxn>
                  <a:cxn ang="0">
                    <a:pos x="9" y="118"/>
                  </a:cxn>
                  <a:cxn ang="0">
                    <a:pos x="0" y="106"/>
                  </a:cxn>
                  <a:cxn ang="0">
                    <a:pos x="9" y="78"/>
                  </a:cxn>
                </a:cxnLst>
                <a:rect l="0" t="0" r="r" b="b"/>
                <a:pathLst>
                  <a:path w="141" h="118">
                    <a:moveTo>
                      <a:pt x="9" y="78"/>
                    </a:moveTo>
                    <a:lnTo>
                      <a:pt x="0" y="52"/>
                    </a:lnTo>
                    <a:lnTo>
                      <a:pt x="43" y="52"/>
                    </a:lnTo>
                    <a:lnTo>
                      <a:pt x="34" y="42"/>
                    </a:lnTo>
                    <a:lnTo>
                      <a:pt x="55" y="28"/>
                    </a:lnTo>
                    <a:lnTo>
                      <a:pt x="55" y="17"/>
                    </a:lnTo>
                    <a:lnTo>
                      <a:pt x="76" y="0"/>
                    </a:lnTo>
                    <a:lnTo>
                      <a:pt x="110" y="17"/>
                    </a:lnTo>
                    <a:lnTo>
                      <a:pt x="120" y="42"/>
                    </a:lnTo>
                    <a:lnTo>
                      <a:pt x="131" y="64"/>
                    </a:lnTo>
                    <a:lnTo>
                      <a:pt x="141" y="64"/>
                    </a:lnTo>
                    <a:lnTo>
                      <a:pt x="141" y="78"/>
                    </a:lnTo>
                    <a:lnTo>
                      <a:pt x="120" y="78"/>
                    </a:lnTo>
                    <a:lnTo>
                      <a:pt x="131" y="106"/>
                    </a:lnTo>
                    <a:lnTo>
                      <a:pt x="120" y="106"/>
                    </a:lnTo>
                    <a:lnTo>
                      <a:pt x="120" y="118"/>
                    </a:lnTo>
                    <a:lnTo>
                      <a:pt x="98" y="118"/>
                    </a:lnTo>
                    <a:lnTo>
                      <a:pt x="76" y="118"/>
                    </a:lnTo>
                    <a:lnTo>
                      <a:pt x="43" y="106"/>
                    </a:lnTo>
                    <a:lnTo>
                      <a:pt x="9" y="118"/>
                    </a:lnTo>
                    <a:lnTo>
                      <a:pt x="0" y="106"/>
                    </a:lnTo>
                    <a:lnTo>
                      <a:pt x="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7" name="Freeform 58"/>
              <p:cNvSpPr>
                <a:spLocks/>
              </p:cNvSpPr>
              <p:nvPr/>
            </p:nvSpPr>
            <p:spPr bwMode="auto">
              <a:xfrm>
                <a:off x="4614890" y="1597031"/>
                <a:ext cx="223839" cy="187325"/>
              </a:xfrm>
              <a:custGeom>
                <a:avLst/>
                <a:gdLst/>
                <a:ahLst/>
                <a:cxnLst>
                  <a:cxn ang="0">
                    <a:pos x="9" y="78"/>
                  </a:cxn>
                  <a:cxn ang="0">
                    <a:pos x="0" y="52"/>
                  </a:cxn>
                  <a:cxn ang="0">
                    <a:pos x="43" y="52"/>
                  </a:cxn>
                  <a:cxn ang="0">
                    <a:pos x="34" y="42"/>
                  </a:cxn>
                  <a:cxn ang="0">
                    <a:pos x="55" y="28"/>
                  </a:cxn>
                  <a:cxn ang="0">
                    <a:pos x="55" y="17"/>
                  </a:cxn>
                  <a:cxn ang="0">
                    <a:pos x="76" y="0"/>
                  </a:cxn>
                  <a:cxn ang="0">
                    <a:pos x="110" y="17"/>
                  </a:cxn>
                  <a:cxn ang="0">
                    <a:pos x="120" y="42"/>
                  </a:cxn>
                  <a:cxn ang="0">
                    <a:pos x="131" y="64"/>
                  </a:cxn>
                  <a:cxn ang="0">
                    <a:pos x="141" y="64"/>
                  </a:cxn>
                  <a:cxn ang="0">
                    <a:pos x="141" y="78"/>
                  </a:cxn>
                  <a:cxn ang="0">
                    <a:pos x="120" y="78"/>
                  </a:cxn>
                  <a:cxn ang="0">
                    <a:pos x="131" y="106"/>
                  </a:cxn>
                  <a:cxn ang="0">
                    <a:pos x="120" y="106"/>
                  </a:cxn>
                  <a:cxn ang="0">
                    <a:pos x="120" y="118"/>
                  </a:cxn>
                  <a:cxn ang="0">
                    <a:pos x="98" y="118"/>
                  </a:cxn>
                  <a:cxn ang="0">
                    <a:pos x="76" y="118"/>
                  </a:cxn>
                  <a:cxn ang="0">
                    <a:pos x="43" y="106"/>
                  </a:cxn>
                  <a:cxn ang="0">
                    <a:pos x="9" y="118"/>
                  </a:cxn>
                  <a:cxn ang="0">
                    <a:pos x="0" y="106"/>
                  </a:cxn>
                  <a:cxn ang="0">
                    <a:pos x="9" y="78"/>
                  </a:cxn>
                </a:cxnLst>
                <a:rect l="0" t="0" r="r" b="b"/>
                <a:pathLst>
                  <a:path w="141" h="118">
                    <a:moveTo>
                      <a:pt x="9" y="78"/>
                    </a:moveTo>
                    <a:lnTo>
                      <a:pt x="0" y="52"/>
                    </a:lnTo>
                    <a:lnTo>
                      <a:pt x="43" y="52"/>
                    </a:lnTo>
                    <a:lnTo>
                      <a:pt x="34" y="42"/>
                    </a:lnTo>
                    <a:lnTo>
                      <a:pt x="55" y="28"/>
                    </a:lnTo>
                    <a:lnTo>
                      <a:pt x="55" y="17"/>
                    </a:lnTo>
                    <a:lnTo>
                      <a:pt x="76" y="0"/>
                    </a:lnTo>
                    <a:lnTo>
                      <a:pt x="110" y="17"/>
                    </a:lnTo>
                    <a:lnTo>
                      <a:pt x="120" y="42"/>
                    </a:lnTo>
                    <a:lnTo>
                      <a:pt x="131" y="64"/>
                    </a:lnTo>
                    <a:lnTo>
                      <a:pt x="141" y="64"/>
                    </a:lnTo>
                    <a:lnTo>
                      <a:pt x="141" y="78"/>
                    </a:lnTo>
                    <a:lnTo>
                      <a:pt x="120" y="78"/>
                    </a:lnTo>
                    <a:lnTo>
                      <a:pt x="131" y="106"/>
                    </a:lnTo>
                    <a:lnTo>
                      <a:pt x="120" y="106"/>
                    </a:lnTo>
                    <a:lnTo>
                      <a:pt x="120" y="118"/>
                    </a:lnTo>
                    <a:lnTo>
                      <a:pt x="98" y="118"/>
                    </a:lnTo>
                    <a:lnTo>
                      <a:pt x="76" y="118"/>
                    </a:lnTo>
                    <a:lnTo>
                      <a:pt x="43" y="106"/>
                    </a:lnTo>
                    <a:lnTo>
                      <a:pt x="9" y="118"/>
                    </a:lnTo>
                    <a:lnTo>
                      <a:pt x="0" y="106"/>
                    </a:lnTo>
                    <a:lnTo>
                      <a:pt x="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8" name="Freeform 59"/>
              <p:cNvSpPr>
                <a:spLocks/>
              </p:cNvSpPr>
              <p:nvPr/>
            </p:nvSpPr>
            <p:spPr bwMode="auto">
              <a:xfrm>
                <a:off x="4614890" y="1474793"/>
                <a:ext cx="100013" cy="80963"/>
              </a:xfrm>
              <a:custGeom>
                <a:avLst/>
                <a:gdLst/>
                <a:ahLst/>
                <a:cxnLst>
                  <a:cxn ang="0">
                    <a:pos x="9" y="40"/>
                  </a:cxn>
                  <a:cxn ang="0">
                    <a:pos x="21" y="40"/>
                  </a:cxn>
                  <a:cxn ang="0">
                    <a:pos x="54" y="51"/>
                  </a:cxn>
                  <a:cxn ang="0">
                    <a:pos x="54" y="40"/>
                  </a:cxn>
                  <a:cxn ang="0">
                    <a:pos x="42" y="29"/>
                  </a:cxn>
                  <a:cxn ang="0">
                    <a:pos x="54" y="14"/>
                  </a:cxn>
                  <a:cxn ang="0">
                    <a:pos x="63" y="14"/>
                  </a:cxn>
                  <a:cxn ang="0">
                    <a:pos x="33" y="0"/>
                  </a:cxn>
                  <a:cxn ang="0">
                    <a:pos x="0" y="14"/>
                  </a:cxn>
                  <a:cxn ang="0">
                    <a:pos x="0" y="40"/>
                  </a:cxn>
                  <a:cxn ang="0">
                    <a:pos x="9" y="40"/>
                  </a:cxn>
                </a:cxnLst>
                <a:rect l="0" t="0" r="r" b="b"/>
                <a:pathLst>
                  <a:path w="63" h="51">
                    <a:moveTo>
                      <a:pt x="9" y="40"/>
                    </a:moveTo>
                    <a:lnTo>
                      <a:pt x="21" y="40"/>
                    </a:lnTo>
                    <a:lnTo>
                      <a:pt x="54" y="51"/>
                    </a:lnTo>
                    <a:lnTo>
                      <a:pt x="54" y="40"/>
                    </a:lnTo>
                    <a:lnTo>
                      <a:pt x="42" y="29"/>
                    </a:lnTo>
                    <a:lnTo>
                      <a:pt x="54" y="14"/>
                    </a:lnTo>
                    <a:lnTo>
                      <a:pt x="63" y="14"/>
                    </a:lnTo>
                    <a:lnTo>
                      <a:pt x="33" y="0"/>
                    </a:lnTo>
                    <a:lnTo>
                      <a:pt x="0" y="14"/>
                    </a:lnTo>
                    <a:lnTo>
                      <a:pt x="0" y="40"/>
                    </a:lnTo>
                    <a:lnTo>
                      <a:pt x="9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9" name="Freeform 60"/>
              <p:cNvSpPr>
                <a:spLocks/>
              </p:cNvSpPr>
              <p:nvPr/>
            </p:nvSpPr>
            <p:spPr bwMode="auto">
              <a:xfrm>
                <a:off x="4614890" y="1474793"/>
                <a:ext cx="100013" cy="80963"/>
              </a:xfrm>
              <a:custGeom>
                <a:avLst/>
                <a:gdLst/>
                <a:ahLst/>
                <a:cxnLst>
                  <a:cxn ang="0">
                    <a:pos x="9" y="40"/>
                  </a:cxn>
                  <a:cxn ang="0">
                    <a:pos x="21" y="40"/>
                  </a:cxn>
                  <a:cxn ang="0">
                    <a:pos x="54" y="51"/>
                  </a:cxn>
                  <a:cxn ang="0">
                    <a:pos x="54" y="40"/>
                  </a:cxn>
                  <a:cxn ang="0">
                    <a:pos x="42" y="29"/>
                  </a:cxn>
                  <a:cxn ang="0">
                    <a:pos x="54" y="14"/>
                  </a:cxn>
                  <a:cxn ang="0">
                    <a:pos x="63" y="14"/>
                  </a:cxn>
                  <a:cxn ang="0">
                    <a:pos x="33" y="0"/>
                  </a:cxn>
                  <a:cxn ang="0">
                    <a:pos x="0" y="14"/>
                  </a:cxn>
                  <a:cxn ang="0">
                    <a:pos x="0" y="40"/>
                  </a:cxn>
                  <a:cxn ang="0">
                    <a:pos x="9" y="40"/>
                  </a:cxn>
                </a:cxnLst>
                <a:rect l="0" t="0" r="r" b="b"/>
                <a:pathLst>
                  <a:path w="63" h="51">
                    <a:moveTo>
                      <a:pt x="9" y="40"/>
                    </a:moveTo>
                    <a:lnTo>
                      <a:pt x="21" y="40"/>
                    </a:lnTo>
                    <a:lnTo>
                      <a:pt x="54" y="51"/>
                    </a:lnTo>
                    <a:lnTo>
                      <a:pt x="54" y="40"/>
                    </a:lnTo>
                    <a:lnTo>
                      <a:pt x="42" y="29"/>
                    </a:lnTo>
                    <a:lnTo>
                      <a:pt x="54" y="14"/>
                    </a:lnTo>
                    <a:lnTo>
                      <a:pt x="63" y="14"/>
                    </a:lnTo>
                    <a:lnTo>
                      <a:pt x="33" y="0"/>
                    </a:lnTo>
                    <a:lnTo>
                      <a:pt x="0" y="14"/>
                    </a:lnTo>
                    <a:lnTo>
                      <a:pt x="0" y="40"/>
                    </a:lnTo>
                    <a:lnTo>
                      <a:pt x="9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0" name="Freeform 61"/>
              <p:cNvSpPr>
                <a:spLocks/>
              </p:cNvSpPr>
              <p:nvPr/>
            </p:nvSpPr>
            <p:spPr bwMode="auto">
              <a:xfrm>
                <a:off x="4559327" y="1538293"/>
                <a:ext cx="174626" cy="84138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12" y="35"/>
                  </a:cxn>
                  <a:cxn ang="0">
                    <a:pos x="55" y="35"/>
                  </a:cxn>
                  <a:cxn ang="0">
                    <a:pos x="89" y="53"/>
                  </a:cxn>
                  <a:cxn ang="0">
                    <a:pos x="110" y="35"/>
                  </a:cxn>
                  <a:cxn ang="0">
                    <a:pos x="89" y="10"/>
                  </a:cxn>
                  <a:cxn ang="0">
                    <a:pos x="55" y="0"/>
                  </a:cxn>
                  <a:cxn ang="0">
                    <a:pos x="42" y="0"/>
                  </a:cxn>
                  <a:cxn ang="0">
                    <a:pos x="42" y="24"/>
                  </a:cxn>
                  <a:cxn ang="0">
                    <a:pos x="33" y="24"/>
                  </a:cxn>
                  <a:cxn ang="0">
                    <a:pos x="12" y="10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53"/>
                  </a:cxn>
                </a:cxnLst>
                <a:rect l="0" t="0" r="r" b="b"/>
                <a:pathLst>
                  <a:path w="110" h="53">
                    <a:moveTo>
                      <a:pt x="0" y="53"/>
                    </a:moveTo>
                    <a:lnTo>
                      <a:pt x="12" y="35"/>
                    </a:lnTo>
                    <a:lnTo>
                      <a:pt x="55" y="35"/>
                    </a:lnTo>
                    <a:lnTo>
                      <a:pt x="89" y="53"/>
                    </a:lnTo>
                    <a:lnTo>
                      <a:pt x="110" y="35"/>
                    </a:lnTo>
                    <a:lnTo>
                      <a:pt x="89" y="10"/>
                    </a:lnTo>
                    <a:lnTo>
                      <a:pt x="55" y="0"/>
                    </a:lnTo>
                    <a:lnTo>
                      <a:pt x="42" y="0"/>
                    </a:lnTo>
                    <a:lnTo>
                      <a:pt x="42" y="24"/>
                    </a:lnTo>
                    <a:lnTo>
                      <a:pt x="33" y="24"/>
                    </a:lnTo>
                    <a:lnTo>
                      <a:pt x="12" y="10"/>
                    </a:lnTo>
                    <a:lnTo>
                      <a:pt x="0" y="10"/>
                    </a:lnTo>
                    <a:lnTo>
                      <a:pt x="0" y="24"/>
                    </a:lnTo>
                    <a:lnTo>
                      <a:pt x="0" y="5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1" name="Freeform 62"/>
              <p:cNvSpPr>
                <a:spLocks/>
              </p:cNvSpPr>
              <p:nvPr/>
            </p:nvSpPr>
            <p:spPr bwMode="auto">
              <a:xfrm>
                <a:off x="4559327" y="1538293"/>
                <a:ext cx="174626" cy="84138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12" y="35"/>
                  </a:cxn>
                  <a:cxn ang="0">
                    <a:pos x="55" y="35"/>
                  </a:cxn>
                  <a:cxn ang="0">
                    <a:pos x="89" y="53"/>
                  </a:cxn>
                  <a:cxn ang="0">
                    <a:pos x="110" y="35"/>
                  </a:cxn>
                  <a:cxn ang="0">
                    <a:pos x="89" y="10"/>
                  </a:cxn>
                  <a:cxn ang="0">
                    <a:pos x="55" y="0"/>
                  </a:cxn>
                  <a:cxn ang="0">
                    <a:pos x="42" y="0"/>
                  </a:cxn>
                  <a:cxn ang="0">
                    <a:pos x="42" y="24"/>
                  </a:cxn>
                  <a:cxn ang="0">
                    <a:pos x="33" y="24"/>
                  </a:cxn>
                  <a:cxn ang="0">
                    <a:pos x="12" y="10"/>
                  </a:cxn>
                  <a:cxn ang="0">
                    <a:pos x="0" y="10"/>
                  </a:cxn>
                  <a:cxn ang="0">
                    <a:pos x="0" y="24"/>
                  </a:cxn>
                  <a:cxn ang="0">
                    <a:pos x="0" y="53"/>
                  </a:cxn>
                </a:cxnLst>
                <a:rect l="0" t="0" r="r" b="b"/>
                <a:pathLst>
                  <a:path w="110" h="53">
                    <a:moveTo>
                      <a:pt x="0" y="53"/>
                    </a:moveTo>
                    <a:lnTo>
                      <a:pt x="12" y="35"/>
                    </a:lnTo>
                    <a:lnTo>
                      <a:pt x="55" y="35"/>
                    </a:lnTo>
                    <a:lnTo>
                      <a:pt x="89" y="53"/>
                    </a:lnTo>
                    <a:lnTo>
                      <a:pt x="110" y="35"/>
                    </a:lnTo>
                    <a:lnTo>
                      <a:pt x="89" y="10"/>
                    </a:lnTo>
                    <a:lnTo>
                      <a:pt x="55" y="0"/>
                    </a:lnTo>
                    <a:lnTo>
                      <a:pt x="42" y="0"/>
                    </a:lnTo>
                    <a:lnTo>
                      <a:pt x="42" y="24"/>
                    </a:lnTo>
                    <a:lnTo>
                      <a:pt x="33" y="24"/>
                    </a:lnTo>
                    <a:lnTo>
                      <a:pt x="12" y="10"/>
                    </a:lnTo>
                    <a:lnTo>
                      <a:pt x="0" y="10"/>
                    </a:lnTo>
                    <a:lnTo>
                      <a:pt x="0" y="24"/>
                    </a:lnTo>
                    <a:lnTo>
                      <a:pt x="0" y="5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2" name="Freeform 63"/>
              <p:cNvSpPr>
                <a:spLocks/>
              </p:cNvSpPr>
              <p:nvPr/>
            </p:nvSpPr>
            <p:spPr bwMode="auto">
              <a:xfrm>
                <a:off x="4545039" y="1597031"/>
                <a:ext cx="157163" cy="85725"/>
              </a:xfrm>
              <a:custGeom>
                <a:avLst/>
                <a:gdLst/>
                <a:ahLst/>
                <a:cxnLst>
                  <a:cxn ang="0">
                    <a:pos x="42" y="54"/>
                  </a:cxn>
                  <a:cxn ang="0">
                    <a:pos x="86" y="54"/>
                  </a:cxn>
                  <a:cxn ang="0">
                    <a:pos x="77" y="42"/>
                  </a:cxn>
                  <a:cxn ang="0">
                    <a:pos x="99" y="28"/>
                  </a:cxn>
                  <a:cxn ang="0">
                    <a:pos x="99" y="17"/>
                  </a:cxn>
                  <a:cxn ang="0">
                    <a:pos x="64" y="0"/>
                  </a:cxn>
                  <a:cxn ang="0">
                    <a:pos x="21" y="0"/>
                  </a:cxn>
                  <a:cxn ang="0">
                    <a:pos x="9" y="17"/>
                  </a:cxn>
                  <a:cxn ang="0">
                    <a:pos x="0" y="28"/>
                  </a:cxn>
                  <a:cxn ang="0">
                    <a:pos x="31" y="28"/>
                  </a:cxn>
                  <a:cxn ang="0">
                    <a:pos x="31" y="54"/>
                  </a:cxn>
                  <a:cxn ang="0">
                    <a:pos x="42" y="54"/>
                  </a:cxn>
                </a:cxnLst>
                <a:rect l="0" t="0" r="r" b="b"/>
                <a:pathLst>
                  <a:path w="99" h="54">
                    <a:moveTo>
                      <a:pt x="42" y="54"/>
                    </a:moveTo>
                    <a:lnTo>
                      <a:pt x="86" y="54"/>
                    </a:lnTo>
                    <a:lnTo>
                      <a:pt x="77" y="42"/>
                    </a:lnTo>
                    <a:lnTo>
                      <a:pt x="99" y="28"/>
                    </a:lnTo>
                    <a:lnTo>
                      <a:pt x="99" y="17"/>
                    </a:lnTo>
                    <a:lnTo>
                      <a:pt x="64" y="0"/>
                    </a:lnTo>
                    <a:lnTo>
                      <a:pt x="21" y="0"/>
                    </a:lnTo>
                    <a:lnTo>
                      <a:pt x="9" y="17"/>
                    </a:lnTo>
                    <a:lnTo>
                      <a:pt x="0" y="28"/>
                    </a:lnTo>
                    <a:lnTo>
                      <a:pt x="31" y="28"/>
                    </a:lnTo>
                    <a:lnTo>
                      <a:pt x="31" y="54"/>
                    </a:lnTo>
                    <a:lnTo>
                      <a:pt x="42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3" name="Freeform 64"/>
              <p:cNvSpPr>
                <a:spLocks/>
              </p:cNvSpPr>
              <p:nvPr/>
            </p:nvSpPr>
            <p:spPr bwMode="auto">
              <a:xfrm>
                <a:off x="4545039" y="1597031"/>
                <a:ext cx="157163" cy="85725"/>
              </a:xfrm>
              <a:custGeom>
                <a:avLst/>
                <a:gdLst/>
                <a:ahLst/>
                <a:cxnLst>
                  <a:cxn ang="0">
                    <a:pos x="42" y="54"/>
                  </a:cxn>
                  <a:cxn ang="0">
                    <a:pos x="86" y="54"/>
                  </a:cxn>
                  <a:cxn ang="0">
                    <a:pos x="77" y="42"/>
                  </a:cxn>
                  <a:cxn ang="0">
                    <a:pos x="99" y="28"/>
                  </a:cxn>
                  <a:cxn ang="0">
                    <a:pos x="99" y="17"/>
                  </a:cxn>
                  <a:cxn ang="0">
                    <a:pos x="64" y="0"/>
                  </a:cxn>
                  <a:cxn ang="0">
                    <a:pos x="21" y="0"/>
                  </a:cxn>
                  <a:cxn ang="0">
                    <a:pos x="9" y="17"/>
                  </a:cxn>
                  <a:cxn ang="0">
                    <a:pos x="0" y="28"/>
                  </a:cxn>
                  <a:cxn ang="0">
                    <a:pos x="31" y="28"/>
                  </a:cxn>
                  <a:cxn ang="0">
                    <a:pos x="31" y="54"/>
                  </a:cxn>
                  <a:cxn ang="0">
                    <a:pos x="42" y="54"/>
                  </a:cxn>
                </a:cxnLst>
                <a:rect l="0" t="0" r="r" b="b"/>
                <a:pathLst>
                  <a:path w="99" h="54">
                    <a:moveTo>
                      <a:pt x="42" y="54"/>
                    </a:moveTo>
                    <a:lnTo>
                      <a:pt x="86" y="54"/>
                    </a:lnTo>
                    <a:lnTo>
                      <a:pt x="77" y="42"/>
                    </a:lnTo>
                    <a:lnTo>
                      <a:pt x="99" y="28"/>
                    </a:lnTo>
                    <a:lnTo>
                      <a:pt x="99" y="17"/>
                    </a:lnTo>
                    <a:lnTo>
                      <a:pt x="64" y="0"/>
                    </a:lnTo>
                    <a:lnTo>
                      <a:pt x="21" y="0"/>
                    </a:lnTo>
                    <a:lnTo>
                      <a:pt x="9" y="17"/>
                    </a:lnTo>
                    <a:lnTo>
                      <a:pt x="0" y="28"/>
                    </a:lnTo>
                    <a:lnTo>
                      <a:pt x="31" y="28"/>
                    </a:lnTo>
                    <a:lnTo>
                      <a:pt x="31" y="54"/>
                    </a:lnTo>
                    <a:lnTo>
                      <a:pt x="42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4" name="Freeform 65"/>
              <p:cNvSpPr>
                <a:spLocks/>
              </p:cNvSpPr>
              <p:nvPr/>
            </p:nvSpPr>
            <p:spPr bwMode="auto">
              <a:xfrm>
                <a:off x="4521227" y="1643068"/>
                <a:ext cx="73025" cy="46038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5" y="0"/>
                  </a:cxn>
                  <a:cxn ang="0">
                    <a:pos x="46" y="0"/>
                  </a:cxn>
                  <a:cxn ang="0">
                    <a:pos x="46" y="29"/>
                  </a:cxn>
                  <a:cxn ang="0">
                    <a:pos x="0" y="16"/>
                  </a:cxn>
                </a:cxnLst>
                <a:rect l="0" t="0" r="r" b="b"/>
                <a:pathLst>
                  <a:path w="46" h="29">
                    <a:moveTo>
                      <a:pt x="0" y="16"/>
                    </a:moveTo>
                    <a:lnTo>
                      <a:pt x="15" y="0"/>
                    </a:lnTo>
                    <a:lnTo>
                      <a:pt x="46" y="0"/>
                    </a:lnTo>
                    <a:lnTo>
                      <a:pt x="46" y="29"/>
                    </a:lnTo>
                    <a:lnTo>
                      <a:pt x="0" y="1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5" name="Freeform 66"/>
              <p:cNvSpPr>
                <a:spLocks/>
              </p:cNvSpPr>
              <p:nvPr/>
            </p:nvSpPr>
            <p:spPr bwMode="auto">
              <a:xfrm>
                <a:off x="4521227" y="1643068"/>
                <a:ext cx="73025" cy="46038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5" y="0"/>
                  </a:cxn>
                  <a:cxn ang="0">
                    <a:pos x="46" y="0"/>
                  </a:cxn>
                  <a:cxn ang="0">
                    <a:pos x="46" y="29"/>
                  </a:cxn>
                  <a:cxn ang="0">
                    <a:pos x="0" y="16"/>
                  </a:cxn>
                </a:cxnLst>
                <a:rect l="0" t="0" r="r" b="b"/>
                <a:pathLst>
                  <a:path w="46" h="29">
                    <a:moveTo>
                      <a:pt x="0" y="16"/>
                    </a:moveTo>
                    <a:lnTo>
                      <a:pt x="15" y="0"/>
                    </a:lnTo>
                    <a:lnTo>
                      <a:pt x="46" y="0"/>
                    </a:lnTo>
                    <a:lnTo>
                      <a:pt x="46" y="29"/>
                    </a:lnTo>
                    <a:lnTo>
                      <a:pt x="0" y="1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6" name="Freeform 67"/>
              <p:cNvSpPr>
                <a:spLocks/>
              </p:cNvSpPr>
              <p:nvPr/>
            </p:nvSpPr>
            <p:spPr bwMode="auto">
              <a:xfrm>
                <a:off x="4714903" y="1889131"/>
                <a:ext cx="88901" cy="114300"/>
              </a:xfrm>
              <a:custGeom>
                <a:avLst/>
                <a:gdLst/>
                <a:ahLst/>
                <a:cxnLst>
                  <a:cxn ang="0">
                    <a:pos x="34" y="72"/>
                  </a:cxn>
                  <a:cxn ang="0">
                    <a:pos x="46" y="50"/>
                  </a:cxn>
                  <a:cxn ang="0">
                    <a:pos x="56" y="50"/>
                  </a:cxn>
                  <a:cxn ang="0">
                    <a:pos x="56" y="36"/>
                  </a:cxn>
                  <a:cxn ang="0">
                    <a:pos x="46" y="24"/>
                  </a:cxn>
                  <a:cxn ang="0">
                    <a:pos x="34" y="10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24" y="36"/>
                  </a:cxn>
                  <a:cxn ang="0">
                    <a:pos x="34" y="72"/>
                  </a:cxn>
                </a:cxnLst>
                <a:rect l="0" t="0" r="r" b="b"/>
                <a:pathLst>
                  <a:path w="56" h="72">
                    <a:moveTo>
                      <a:pt x="34" y="72"/>
                    </a:moveTo>
                    <a:lnTo>
                      <a:pt x="46" y="50"/>
                    </a:lnTo>
                    <a:lnTo>
                      <a:pt x="56" y="50"/>
                    </a:lnTo>
                    <a:lnTo>
                      <a:pt x="56" y="36"/>
                    </a:lnTo>
                    <a:lnTo>
                      <a:pt x="46" y="24"/>
                    </a:lnTo>
                    <a:lnTo>
                      <a:pt x="34" y="10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24" y="36"/>
                    </a:lnTo>
                    <a:lnTo>
                      <a:pt x="34" y="7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7" name="Freeform 68"/>
              <p:cNvSpPr>
                <a:spLocks/>
              </p:cNvSpPr>
              <p:nvPr/>
            </p:nvSpPr>
            <p:spPr bwMode="auto">
              <a:xfrm>
                <a:off x="4714903" y="1889131"/>
                <a:ext cx="88901" cy="114300"/>
              </a:xfrm>
              <a:custGeom>
                <a:avLst/>
                <a:gdLst/>
                <a:ahLst/>
                <a:cxnLst>
                  <a:cxn ang="0">
                    <a:pos x="34" y="72"/>
                  </a:cxn>
                  <a:cxn ang="0">
                    <a:pos x="46" y="50"/>
                  </a:cxn>
                  <a:cxn ang="0">
                    <a:pos x="56" y="50"/>
                  </a:cxn>
                  <a:cxn ang="0">
                    <a:pos x="56" y="36"/>
                  </a:cxn>
                  <a:cxn ang="0">
                    <a:pos x="46" y="24"/>
                  </a:cxn>
                  <a:cxn ang="0">
                    <a:pos x="34" y="10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24" y="36"/>
                  </a:cxn>
                  <a:cxn ang="0">
                    <a:pos x="34" y="72"/>
                  </a:cxn>
                </a:cxnLst>
                <a:rect l="0" t="0" r="r" b="b"/>
                <a:pathLst>
                  <a:path w="56" h="72">
                    <a:moveTo>
                      <a:pt x="34" y="72"/>
                    </a:moveTo>
                    <a:lnTo>
                      <a:pt x="46" y="50"/>
                    </a:lnTo>
                    <a:lnTo>
                      <a:pt x="56" y="50"/>
                    </a:lnTo>
                    <a:lnTo>
                      <a:pt x="56" y="36"/>
                    </a:lnTo>
                    <a:lnTo>
                      <a:pt x="46" y="24"/>
                    </a:lnTo>
                    <a:lnTo>
                      <a:pt x="34" y="10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24" y="36"/>
                    </a:lnTo>
                    <a:lnTo>
                      <a:pt x="34" y="7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8" name="Freeform 69"/>
              <p:cNvSpPr>
                <a:spLocks/>
              </p:cNvSpPr>
              <p:nvPr/>
            </p:nvSpPr>
            <p:spPr bwMode="auto">
              <a:xfrm>
                <a:off x="5086380" y="2090744"/>
                <a:ext cx="169863" cy="82550"/>
              </a:xfrm>
              <a:custGeom>
                <a:avLst/>
                <a:gdLst/>
                <a:ahLst/>
                <a:cxnLst>
                  <a:cxn ang="0">
                    <a:pos x="89" y="52"/>
                  </a:cxn>
                  <a:cxn ang="0">
                    <a:pos x="51" y="52"/>
                  </a:cxn>
                  <a:cxn ang="0">
                    <a:pos x="51" y="38"/>
                  </a:cxn>
                  <a:cxn ang="0">
                    <a:pos x="30" y="38"/>
                  </a:cxn>
                  <a:cxn ang="0">
                    <a:pos x="30" y="24"/>
                  </a:cxn>
                  <a:cxn ang="0">
                    <a:pos x="12" y="10"/>
                  </a:cxn>
                  <a:cxn ang="0">
                    <a:pos x="0" y="0"/>
                  </a:cxn>
                  <a:cxn ang="0">
                    <a:pos x="42" y="0"/>
                  </a:cxn>
                  <a:cxn ang="0">
                    <a:pos x="67" y="10"/>
                  </a:cxn>
                  <a:cxn ang="0">
                    <a:pos x="89" y="10"/>
                  </a:cxn>
                  <a:cxn ang="0">
                    <a:pos x="107" y="38"/>
                  </a:cxn>
                  <a:cxn ang="0">
                    <a:pos x="89" y="38"/>
                  </a:cxn>
                  <a:cxn ang="0">
                    <a:pos x="89" y="52"/>
                  </a:cxn>
                </a:cxnLst>
                <a:rect l="0" t="0" r="r" b="b"/>
                <a:pathLst>
                  <a:path w="107" h="52">
                    <a:moveTo>
                      <a:pt x="89" y="52"/>
                    </a:moveTo>
                    <a:lnTo>
                      <a:pt x="51" y="52"/>
                    </a:lnTo>
                    <a:lnTo>
                      <a:pt x="51" y="38"/>
                    </a:lnTo>
                    <a:lnTo>
                      <a:pt x="30" y="38"/>
                    </a:lnTo>
                    <a:lnTo>
                      <a:pt x="30" y="24"/>
                    </a:lnTo>
                    <a:lnTo>
                      <a:pt x="12" y="10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67" y="10"/>
                    </a:lnTo>
                    <a:lnTo>
                      <a:pt x="89" y="10"/>
                    </a:lnTo>
                    <a:lnTo>
                      <a:pt x="107" y="38"/>
                    </a:lnTo>
                    <a:lnTo>
                      <a:pt x="89" y="38"/>
                    </a:lnTo>
                    <a:lnTo>
                      <a:pt x="89" y="5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9" name="Freeform 70"/>
              <p:cNvSpPr>
                <a:spLocks/>
              </p:cNvSpPr>
              <p:nvPr/>
            </p:nvSpPr>
            <p:spPr bwMode="auto">
              <a:xfrm>
                <a:off x="5086380" y="2090744"/>
                <a:ext cx="169863" cy="82550"/>
              </a:xfrm>
              <a:custGeom>
                <a:avLst/>
                <a:gdLst/>
                <a:ahLst/>
                <a:cxnLst>
                  <a:cxn ang="0">
                    <a:pos x="89" y="52"/>
                  </a:cxn>
                  <a:cxn ang="0">
                    <a:pos x="51" y="52"/>
                  </a:cxn>
                  <a:cxn ang="0">
                    <a:pos x="51" y="38"/>
                  </a:cxn>
                  <a:cxn ang="0">
                    <a:pos x="30" y="38"/>
                  </a:cxn>
                  <a:cxn ang="0">
                    <a:pos x="30" y="24"/>
                  </a:cxn>
                  <a:cxn ang="0">
                    <a:pos x="12" y="10"/>
                  </a:cxn>
                  <a:cxn ang="0">
                    <a:pos x="0" y="0"/>
                  </a:cxn>
                  <a:cxn ang="0">
                    <a:pos x="42" y="0"/>
                  </a:cxn>
                  <a:cxn ang="0">
                    <a:pos x="67" y="10"/>
                  </a:cxn>
                  <a:cxn ang="0">
                    <a:pos x="89" y="10"/>
                  </a:cxn>
                  <a:cxn ang="0">
                    <a:pos x="107" y="38"/>
                  </a:cxn>
                  <a:cxn ang="0">
                    <a:pos x="89" y="38"/>
                  </a:cxn>
                  <a:cxn ang="0">
                    <a:pos x="89" y="52"/>
                  </a:cxn>
                </a:cxnLst>
                <a:rect l="0" t="0" r="r" b="b"/>
                <a:pathLst>
                  <a:path w="107" h="52">
                    <a:moveTo>
                      <a:pt x="89" y="52"/>
                    </a:moveTo>
                    <a:lnTo>
                      <a:pt x="51" y="52"/>
                    </a:lnTo>
                    <a:lnTo>
                      <a:pt x="51" y="38"/>
                    </a:lnTo>
                    <a:lnTo>
                      <a:pt x="30" y="38"/>
                    </a:lnTo>
                    <a:lnTo>
                      <a:pt x="30" y="24"/>
                    </a:lnTo>
                    <a:lnTo>
                      <a:pt x="12" y="10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67" y="10"/>
                    </a:lnTo>
                    <a:lnTo>
                      <a:pt x="89" y="10"/>
                    </a:lnTo>
                    <a:lnTo>
                      <a:pt x="107" y="38"/>
                    </a:lnTo>
                    <a:lnTo>
                      <a:pt x="89" y="38"/>
                    </a:lnTo>
                    <a:lnTo>
                      <a:pt x="89" y="5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0" name="Freeform 71"/>
              <p:cNvSpPr>
                <a:spLocks/>
              </p:cNvSpPr>
              <p:nvPr/>
            </p:nvSpPr>
            <p:spPr bwMode="auto">
              <a:xfrm>
                <a:off x="5168931" y="2174882"/>
                <a:ext cx="106363" cy="74613"/>
              </a:xfrm>
              <a:custGeom>
                <a:avLst/>
                <a:gdLst/>
                <a:ahLst/>
                <a:cxnLst>
                  <a:cxn ang="0">
                    <a:pos x="37" y="25"/>
                  </a:cxn>
                  <a:cxn ang="0">
                    <a:pos x="45" y="35"/>
                  </a:cxn>
                  <a:cxn ang="0">
                    <a:pos x="54" y="47"/>
                  </a:cxn>
                  <a:cxn ang="0">
                    <a:pos x="67" y="47"/>
                  </a:cxn>
                  <a:cxn ang="0">
                    <a:pos x="54" y="25"/>
                  </a:cxn>
                  <a:cxn ang="0">
                    <a:pos x="45" y="25"/>
                  </a:cxn>
                  <a:cxn ang="0">
                    <a:pos x="45" y="11"/>
                  </a:cxn>
                  <a:cxn ang="0">
                    <a:pos x="37" y="0"/>
                  </a:cxn>
                  <a:cxn ang="0">
                    <a:pos x="0" y="0"/>
                  </a:cxn>
                  <a:cxn ang="0">
                    <a:pos x="15" y="25"/>
                  </a:cxn>
                  <a:cxn ang="0">
                    <a:pos x="37" y="25"/>
                  </a:cxn>
                </a:cxnLst>
                <a:rect l="0" t="0" r="r" b="b"/>
                <a:pathLst>
                  <a:path w="67" h="47">
                    <a:moveTo>
                      <a:pt x="37" y="25"/>
                    </a:moveTo>
                    <a:lnTo>
                      <a:pt x="45" y="35"/>
                    </a:lnTo>
                    <a:lnTo>
                      <a:pt x="54" y="47"/>
                    </a:lnTo>
                    <a:lnTo>
                      <a:pt x="67" y="47"/>
                    </a:lnTo>
                    <a:lnTo>
                      <a:pt x="54" y="25"/>
                    </a:lnTo>
                    <a:lnTo>
                      <a:pt x="45" y="25"/>
                    </a:lnTo>
                    <a:lnTo>
                      <a:pt x="45" y="11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15" y="25"/>
                    </a:lnTo>
                    <a:lnTo>
                      <a:pt x="37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1" name="Freeform 72"/>
              <p:cNvSpPr>
                <a:spLocks/>
              </p:cNvSpPr>
              <p:nvPr/>
            </p:nvSpPr>
            <p:spPr bwMode="auto">
              <a:xfrm>
                <a:off x="5168931" y="2174882"/>
                <a:ext cx="106363" cy="74613"/>
              </a:xfrm>
              <a:custGeom>
                <a:avLst/>
                <a:gdLst/>
                <a:ahLst/>
                <a:cxnLst>
                  <a:cxn ang="0">
                    <a:pos x="37" y="25"/>
                  </a:cxn>
                  <a:cxn ang="0">
                    <a:pos x="45" y="35"/>
                  </a:cxn>
                  <a:cxn ang="0">
                    <a:pos x="54" y="47"/>
                  </a:cxn>
                  <a:cxn ang="0">
                    <a:pos x="67" y="47"/>
                  </a:cxn>
                  <a:cxn ang="0">
                    <a:pos x="54" y="25"/>
                  </a:cxn>
                  <a:cxn ang="0">
                    <a:pos x="45" y="25"/>
                  </a:cxn>
                  <a:cxn ang="0">
                    <a:pos x="45" y="11"/>
                  </a:cxn>
                  <a:cxn ang="0">
                    <a:pos x="37" y="0"/>
                  </a:cxn>
                  <a:cxn ang="0">
                    <a:pos x="0" y="0"/>
                  </a:cxn>
                  <a:cxn ang="0">
                    <a:pos x="15" y="25"/>
                  </a:cxn>
                  <a:cxn ang="0">
                    <a:pos x="37" y="25"/>
                  </a:cxn>
                </a:cxnLst>
                <a:rect l="0" t="0" r="r" b="b"/>
                <a:pathLst>
                  <a:path w="67" h="47">
                    <a:moveTo>
                      <a:pt x="37" y="25"/>
                    </a:moveTo>
                    <a:lnTo>
                      <a:pt x="45" y="35"/>
                    </a:lnTo>
                    <a:lnTo>
                      <a:pt x="54" y="47"/>
                    </a:lnTo>
                    <a:lnTo>
                      <a:pt x="67" y="47"/>
                    </a:lnTo>
                    <a:lnTo>
                      <a:pt x="54" y="25"/>
                    </a:lnTo>
                    <a:lnTo>
                      <a:pt x="45" y="25"/>
                    </a:lnTo>
                    <a:lnTo>
                      <a:pt x="45" y="11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15" y="25"/>
                    </a:lnTo>
                    <a:lnTo>
                      <a:pt x="37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2" name="Freeform 73"/>
              <p:cNvSpPr>
                <a:spLocks/>
              </p:cNvSpPr>
              <p:nvPr/>
            </p:nvSpPr>
            <p:spPr bwMode="auto">
              <a:xfrm>
                <a:off x="5227668" y="2155832"/>
                <a:ext cx="134938" cy="117475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39" y="14"/>
                  </a:cxn>
                  <a:cxn ang="0">
                    <a:pos x="30" y="14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8" y="24"/>
                  </a:cxn>
                  <a:cxn ang="0">
                    <a:pos x="8" y="38"/>
                  </a:cxn>
                  <a:cxn ang="0">
                    <a:pos x="17" y="38"/>
                  </a:cxn>
                  <a:cxn ang="0">
                    <a:pos x="30" y="59"/>
                  </a:cxn>
                  <a:cxn ang="0">
                    <a:pos x="54" y="48"/>
                  </a:cxn>
                  <a:cxn ang="0">
                    <a:pos x="54" y="59"/>
                  </a:cxn>
                  <a:cxn ang="0">
                    <a:pos x="75" y="74"/>
                  </a:cxn>
                  <a:cxn ang="0">
                    <a:pos x="64" y="59"/>
                  </a:cxn>
                  <a:cxn ang="0">
                    <a:pos x="75" y="59"/>
                  </a:cxn>
                  <a:cxn ang="0">
                    <a:pos x="75" y="38"/>
                  </a:cxn>
                  <a:cxn ang="0">
                    <a:pos x="85" y="24"/>
                  </a:cxn>
                  <a:cxn ang="0">
                    <a:pos x="64" y="14"/>
                  </a:cxn>
                  <a:cxn ang="0">
                    <a:pos x="54" y="0"/>
                  </a:cxn>
                </a:cxnLst>
                <a:rect l="0" t="0" r="r" b="b"/>
                <a:pathLst>
                  <a:path w="85" h="74">
                    <a:moveTo>
                      <a:pt x="54" y="0"/>
                    </a:moveTo>
                    <a:lnTo>
                      <a:pt x="39" y="14"/>
                    </a:lnTo>
                    <a:lnTo>
                      <a:pt x="30" y="14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8" y="24"/>
                    </a:lnTo>
                    <a:lnTo>
                      <a:pt x="8" y="38"/>
                    </a:lnTo>
                    <a:lnTo>
                      <a:pt x="17" y="38"/>
                    </a:lnTo>
                    <a:lnTo>
                      <a:pt x="30" y="59"/>
                    </a:lnTo>
                    <a:lnTo>
                      <a:pt x="54" y="48"/>
                    </a:lnTo>
                    <a:lnTo>
                      <a:pt x="54" y="59"/>
                    </a:lnTo>
                    <a:lnTo>
                      <a:pt x="75" y="74"/>
                    </a:lnTo>
                    <a:lnTo>
                      <a:pt x="64" y="59"/>
                    </a:lnTo>
                    <a:lnTo>
                      <a:pt x="75" y="59"/>
                    </a:lnTo>
                    <a:lnTo>
                      <a:pt x="75" y="38"/>
                    </a:lnTo>
                    <a:lnTo>
                      <a:pt x="85" y="24"/>
                    </a:lnTo>
                    <a:lnTo>
                      <a:pt x="64" y="14"/>
                    </a:lnTo>
                    <a:lnTo>
                      <a:pt x="5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3" name="Freeform 74"/>
              <p:cNvSpPr>
                <a:spLocks/>
              </p:cNvSpPr>
              <p:nvPr/>
            </p:nvSpPr>
            <p:spPr bwMode="auto">
              <a:xfrm>
                <a:off x="5227668" y="2155832"/>
                <a:ext cx="134938" cy="117475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39" y="14"/>
                  </a:cxn>
                  <a:cxn ang="0">
                    <a:pos x="30" y="14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14"/>
                  </a:cxn>
                  <a:cxn ang="0">
                    <a:pos x="8" y="24"/>
                  </a:cxn>
                  <a:cxn ang="0">
                    <a:pos x="8" y="38"/>
                  </a:cxn>
                  <a:cxn ang="0">
                    <a:pos x="17" y="38"/>
                  </a:cxn>
                  <a:cxn ang="0">
                    <a:pos x="30" y="59"/>
                  </a:cxn>
                  <a:cxn ang="0">
                    <a:pos x="54" y="48"/>
                  </a:cxn>
                  <a:cxn ang="0">
                    <a:pos x="54" y="59"/>
                  </a:cxn>
                  <a:cxn ang="0">
                    <a:pos x="75" y="74"/>
                  </a:cxn>
                  <a:cxn ang="0">
                    <a:pos x="64" y="59"/>
                  </a:cxn>
                  <a:cxn ang="0">
                    <a:pos x="75" y="59"/>
                  </a:cxn>
                  <a:cxn ang="0">
                    <a:pos x="75" y="38"/>
                  </a:cxn>
                  <a:cxn ang="0">
                    <a:pos x="85" y="24"/>
                  </a:cxn>
                  <a:cxn ang="0">
                    <a:pos x="64" y="14"/>
                  </a:cxn>
                  <a:cxn ang="0">
                    <a:pos x="54" y="0"/>
                  </a:cxn>
                </a:cxnLst>
                <a:rect l="0" t="0" r="r" b="b"/>
                <a:pathLst>
                  <a:path w="85" h="74">
                    <a:moveTo>
                      <a:pt x="54" y="0"/>
                    </a:moveTo>
                    <a:lnTo>
                      <a:pt x="39" y="14"/>
                    </a:lnTo>
                    <a:lnTo>
                      <a:pt x="30" y="14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8" y="24"/>
                    </a:lnTo>
                    <a:lnTo>
                      <a:pt x="8" y="38"/>
                    </a:lnTo>
                    <a:lnTo>
                      <a:pt x="17" y="38"/>
                    </a:lnTo>
                    <a:lnTo>
                      <a:pt x="30" y="59"/>
                    </a:lnTo>
                    <a:lnTo>
                      <a:pt x="54" y="48"/>
                    </a:lnTo>
                    <a:lnTo>
                      <a:pt x="54" y="59"/>
                    </a:lnTo>
                    <a:lnTo>
                      <a:pt x="75" y="74"/>
                    </a:lnTo>
                    <a:lnTo>
                      <a:pt x="64" y="59"/>
                    </a:lnTo>
                    <a:lnTo>
                      <a:pt x="75" y="59"/>
                    </a:lnTo>
                    <a:lnTo>
                      <a:pt x="75" y="38"/>
                    </a:lnTo>
                    <a:lnTo>
                      <a:pt x="85" y="24"/>
                    </a:lnTo>
                    <a:lnTo>
                      <a:pt x="64" y="14"/>
                    </a:lnTo>
                    <a:lnTo>
                      <a:pt x="5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4" name="Freeform 75"/>
              <p:cNvSpPr>
                <a:spLocks/>
              </p:cNvSpPr>
              <p:nvPr/>
            </p:nvSpPr>
            <p:spPr bwMode="auto">
              <a:xfrm>
                <a:off x="5227668" y="1643068"/>
                <a:ext cx="1027118" cy="531814"/>
              </a:xfrm>
              <a:custGeom>
                <a:avLst/>
                <a:gdLst/>
                <a:ahLst/>
                <a:cxnLst>
                  <a:cxn ang="0">
                    <a:pos x="634" y="165"/>
                  </a:cxn>
                  <a:cxn ang="0">
                    <a:pos x="625" y="191"/>
                  </a:cxn>
                  <a:cxn ang="0">
                    <a:pos x="594" y="227"/>
                  </a:cxn>
                  <a:cxn ang="0">
                    <a:pos x="579" y="281"/>
                  </a:cxn>
                  <a:cxn ang="0">
                    <a:pos x="557" y="291"/>
                  </a:cxn>
                  <a:cxn ang="0">
                    <a:pos x="471" y="281"/>
                  </a:cxn>
                  <a:cxn ang="0">
                    <a:pos x="459" y="306"/>
                  </a:cxn>
                  <a:cxn ang="0">
                    <a:pos x="425" y="306"/>
                  </a:cxn>
                  <a:cxn ang="0">
                    <a:pos x="394" y="335"/>
                  </a:cxn>
                  <a:cxn ang="0">
                    <a:pos x="361" y="320"/>
                  </a:cxn>
                  <a:cxn ang="0">
                    <a:pos x="339" y="291"/>
                  </a:cxn>
                  <a:cxn ang="0">
                    <a:pos x="272" y="281"/>
                  </a:cxn>
                  <a:cxn ang="0">
                    <a:pos x="162" y="245"/>
                  </a:cxn>
                  <a:cxn ang="0">
                    <a:pos x="171" y="335"/>
                  </a:cxn>
                  <a:cxn ang="0">
                    <a:pos x="130" y="306"/>
                  </a:cxn>
                  <a:cxn ang="0">
                    <a:pos x="119" y="306"/>
                  </a:cxn>
                  <a:cxn ang="0">
                    <a:pos x="106" y="291"/>
                  </a:cxn>
                  <a:cxn ang="0">
                    <a:pos x="94" y="255"/>
                  </a:cxn>
                  <a:cxn ang="0">
                    <a:pos x="94" y="227"/>
                  </a:cxn>
                  <a:cxn ang="0">
                    <a:pos x="119" y="205"/>
                  </a:cxn>
                  <a:cxn ang="0">
                    <a:pos x="75" y="191"/>
                  </a:cxn>
                  <a:cxn ang="0">
                    <a:pos x="30" y="179"/>
                  </a:cxn>
                  <a:cxn ang="0">
                    <a:pos x="8" y="165"/>
                  </a:cxn>
                  <a:cxn ang="0">
                    <a:pos x="8" y="115"/>
                  </a:cxn>
                  <a:cxn ang="0">
                    <a:pos x="30" y="126"/>
                  </a:cxn>
                  <a:cxn ang="0">
                    <a:pos x="30" y="100"/>
                  </a:cxn>
                  <a:cxn ang="0">
                    <a:pos x="64" y="90"/>
                  </a:cxn>
                  <a:cxn ang="0">
                    <a:pos x="94" y="90"/>
                  </a:cxn>
                  <a:cxn ang="0">
                    <a:pos x="119" y="100"/>
                  </a:cxn>
                  <a:cxn ang="0">
                    <a:pos x="149" y="100"/>
                  </a:cxn>
                  <a:cxn ang="0">
                    <a:pos x="195" y="100"/>
                  </a:cxn>
                  <a:cxn ang="0">
                    <a:pos x="226" y="90"/>
                  </a:cxn>
                  <a:cxn ang="0">
                    <a:pos x="207" y="61"/>
                  </a:cxn>
                  <a:cxn ang="0">
                    <a:pos x="207" y="50"/>
                  </a:cxn>
                  <a:cxn ang="0">
                    <a:pos x="195" y="35"/>
                  </a:cxn>
                  <a:cxn ang="0">
                    <a:pos x="217" y="25"/>
                  </a:cxn>
                  <a:cxn ang="0">
                    <a:pos x="303" y="14"/>
                  </a:cxn>
                  <a:cxn ang="0">
                    <a:pos x="339" y="0"/>
                  </a:cxn>
                  <a:cxn ang="0">
                    <a:pos x="348" y="25"/>
                  </a:cxn>
                  <a:cxn ang="0">
                    <a:pos x="394" y="25"/>
                  </a:cxn>
                  <a:cxn ang="0">
                    <a:pos x="404" y="35"/>
                  </a:cxn>
                  <a:cxn ang="0">
                    <a:pos x="438" y="25"/>
                  </a:cxn>
                  <a:cxn ang="0">
                    <a:pos x="515" y="100"/>
                  </a:cxn>
                  <a:cxn ang="0">
                    <a:pos x="535" y="100"/>
                  </a:cxn>
                  <a:cxn ang="0">
                    <a:pos x="612" y="126"/>
                  </a:cxn>
                  <a:cxn ang="0">
                    <a:pos x="634" y="126"/>
                  </a:cxn>
                  <a:cxn ang="0">
                    <a:pos x="647" y="155"/>
                  </a:cxn>
                </a:cxnLst>
                <a:rect l="0" t="0" r="r" b="b"/>
                <a:pathLst>
                  <a:path w="647" h="335">
                    <a:moveTo>
                      <a:pt x="647" y="155"/>
                    </a:moveTo>
                    <a:lnTo>
                      <a:pt x="634" y="165"/>
                    </a:lnTo>
                    <a:lnTo>
                      <a:pt x="634" y="191"/>
                    </a:lnTo>
                    <a:lnTo>
                      <a:pt x="625" y="191"/>
                    </a:lnTo>
                    <a:lnTo>
                      <a:pt x="594" y="191"/>
                    </a:lnTo>
                    <a:lnTo>
                      <a:pt x="594" y="227"/>
                    </a:lnTo>
                    <a:lnTo>
                      <a:pt x="570" y="245"/>
                    </a:lnTo>
                    <a:lnTo>
                      <a:pt x="579" y="281"/>
                    </a:lnTo>
                    <a:lnTo>
                      <a:pt x="579" y="306"/>
                    </a:lnTo>
                    <a:lnTo>
                      <a:pt x="557" y="291"/>
                    </a:lnTo>
                    <a:lnTo>
                      <a:pt x="493" y="291"/>
                    </a:lnTo>
                    <a:lnTo>
                      <a:pt x="471" y="281"/>
                    </a:lnTo>
                    <a:lnTo>
                      <a:pt x="471" y="291"/>
                    </a:lnTo>
                    <a:lnTo>
                      <a:pt x="459" y="306"/>
                    </a:lnTo>
                    <a:lnTo>
                      <a:pt x="425" y="291"/>
                    </a:lnTo>
                    <a:lnTo>
                      <a:pt x="425" y="306"/>
                    </a:lnTo>
                    <a:lnTo>
                      <a:pt x="416" y="320"/>
                    </a:lnTo>
                    <a:lnTo>
                      <a:pt x="394" y="335"/>
                    </a:lnTo>
                    <a:lnTo>
                      <a:pt x="361" y="335"/>
                    </a:lnTo>
                    <a:lnTo>
                      <a:pt x="361" y="320"/>
                    </a:lnTo>
                    <a:lnTo>
                      <a:pt x="348" y="320"/>
                    </a:lnTo>
                    <a:lnTo>
                      <a:pt x="339" y="291"/>
                    </a:lnTo>
                    <a:lnTo>
                      <a:pt x="318" y="270"/>
                    </a:lnTo>
                    <a:lnTo>
                      <a:pt x="272" y="281"/>
                    </a:lnTo>
                    <a:lnTo>
                      <a:pt x="207" y="227"/>
                    </a:lnTo>
                    <a:lnTo>
                      <a:pt x="162" y="245"/>
                    </a:lnTo>
                    <a:lnTo>
                      <a:pt x="186" y="335"/>
                    </a:lnTo>
                    <a:lnTo>
                      <a:pt x="171" y="335"/>
                    </a:lnTo>
                    <a:lnTo>
                      <a:pt x="140" y="306"/>
                    </a:lnTo>
                    <a:lnTo>
                      <a:pt x="130" y="306"/>
                    </a:lnTo>
                    <a:lnTo>
                      <a:pt x="119" y="320"/>
                    </a:lnTo>
                    <a:lnTo>
                      <a:pt x="119" y="306"/>
                    </a:lnTo>
                    <a:lnTo>
                      <a:pt x="119" y="291"/>
                    </a:lnTo>
                    <a:lnTo>
                      <a:pt x="106" y="291"/>
                    </a:lnTo>
                    <a:lnTo>
                      <a:pt x="85" y="255"/>
                    </a:lnTo>
                    <a:lnTo>
                      <a:pt x="94" y="255"/>
                    </a:lnTo>
                    <a:lnTo>
                      <a:pt x="85" y="245"/>
                    </a:lnTo>
                    <a:lnTo>
                      <a:pt x="94" y="227"/>
                    </a:lnTo>
                    <a:lnTo>
                      <a:pt x="140" y="227"/>
                    </a:lnTo>
                    <a:lnTo>
                      <a:pt x="119" y="205"/>
                    </a:lnTo>
                    <a:lnTo>
                      <a:pt x="94" y="191"/>
                    </a:lnTo>
                    <a:lnTo>
                      <a:pt x="75" y="191"/>
                    </a:lnTo>
                    <a:lnTo>
                      <a:pt x="39" y="205"/>
                    </a:lnTo>
                    <a:lnTo>
                      <a:pt x="30" y="179"/>
                    </a:lnTo>
                    <a:lnTo>
                      <a:pt x="8" y="179"/>
                    </a:lnTo>
                    <a:lnTo>
                      <a:pt x="8" y="165"/>
                    </a:lnTo>
                    <a:lnTo>
                      <a:pt x="0" y="155"/>
                    </a:lnTo>
                    <a:lnTo>
                      <a:pt x="8" y="115"/>
                    </a:lnTo>
                    <a:lnTo>
                      <a:pt x="17" y="126"/>
                    </a:lnTo>
                    <a:lnTo>
                      <a:pt x="30" y="126"/>
                    </a:lnTo>
                    <a:lnTo>
                      <a:pt x="17" y="100"/>
                    </a:lnTo>
                    <a:lnTo>
                      <a:pt x="30" y="100"/>
                    </a:lnTo>
                    <a:lnTo>
                      <a:pt x="55" y="90"/>
                    </a:lnTo>
                    <a:lnTo>
                      <a:pt x="64" y="90"/>
                    </a:lnTo>
                    <a:lnTo>
                      <a:pt x="75" y="79"/>
                    </a:lnTo>
                    <a:lnTo>
                      <a:pt x="94" y="90"/>
                    </a:lnTo>
                    <a:lnTo>
                      <a:pt x="119" y="115"/>
                    </a:lnTo>
                    <a:lnTo>
                      <a:pt x="119" y="100"/>
                    </a:lnTo>
                    <a:lnTo>
                      <a:pt x="130" y="100"/>
                    </a:lnTo>
                    <a:lnTo>
                      <a:pt x="149" y="100"/>
                    </a:lnTo>
                    <a:lnTo>
                      <a:pt x="171" y="100"/>
                    </a:lnTo>
                    <a:lnTo>
                      <a:pt x="195" y="100"/>
                    </a:lnTo>
                    <a:lnTo>
                      <a:pt x="217" y="100"/>
                    </a:lnTo>
                    <a:lnTo>
                      <a:pt x="226" y="90"/>
                    </a:lnTo>
                    <a:lnTo>
                      <a:pt x="195" y="79"/>
                    </a:lnTo>
                    <a:lnTo>
                      <a:pt x="207" y="61"/>
                    </a:lnTo>
                    <a:lnTo>
                      <a:pt x="195" y="61"/>
                    </a:lnTo>
                    <a:lnTo>
                      <a:pt x="207" y="50"/>
                    </a:lnTo>
                    <a:lnTo>
                      <a:pt x="207" y="35"/>
                    </a:lnTo>
                    <a:lnTo>
                      <a:pt x="195" y="35"/>
                    </a:lnTo>
                    <a:lnTo>
                      <a:pt x="195" y="25"/>
                    </a:lnTo>
                    <a:lnTo>
                      <a:pt x="217" y="25"/>
                    </a:lnTo>
                    <a:lnTo>
                      <a:pt x="272" y="14"/>
                    </a:lnTo>
                    <a:lnTo>
                      <a:pt x="303" y="14"/>
                    </a:lnTo>
                    <a:lnTo>
                      <a:pt x="303" y="0"/>
                    </a:lnTo>
                    <a:lnTo>
                      <a:pt x="339" y="0"/>
                    </a:lnTo>
                    <a:lnTo>
                      <a:pt x="348" y="14"/>
                    </a:lnTo>
                    <a:lnTo>
                      <a:pt x="348" y="25"/>
                    </a:lnTo>
                    <a:lnTo>
                      <a:pt x="370" y="25"/>
                    </a:lnTo>
                    <a:lnTo>
                      <a:pt x="394" y="25"/>
                    </a:lnTo>
                    <a:lnTo>
                      <a:pt x="394" y="35"/>
                    </a:lnTo>
                    <a:lnTo>
                      <a:pt x="404" y="35"/>
                    </a:lnTo>
                    <a:lnTo>
                      <a:pt x="425" y="25"/>
                    </a:lnTo>
                    <a:lnTo>
                      <a:pt x="438" y="25"/>
                    </a:lnTo>
                    <a:lnTo>
                      <a:pt x="471" y="50"/>
                    </a:lnTo>
                    <a:lnTo>
                      <a:pt x="515" y="100"/>
                    </a:lnTo>
                    <a:lnTo>
                      <a:pt x="526" y="90"/>
                    </a:lnTo>
                    <a:lnTo>
                      <a:pt x="535" y="100"/>
                    </a:lnTo>
                    <a:lnTo>
                      <a:pt x="570" y="100"/>
                    </a:lnTo>
                    <a:lnTo>
                      <a:pt x="612" y="126"/>
                    </a:lnTo>
                    <a:lnTo>
                      <a:pt x="625" y="136"/>
                    </a:lnTo>
                    <a:lnTo>
                      <a:pt x="634" y="126"/>
                    </a:lnTo>
                    <a:lnTo>
                      <a:pt x="647" y="136"/>
                    </a:lnTo>
                    <a:lnTo>
                      <a:pt x="647" y="15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5" name="Freeform 76"/>
              <p:cNvSpPr>
                <a:spLocks/>
              </p:cNvSpPr>
              <p:nvPr/>
            </p:nvSpPr>
            <p:spPr bwMode="auto">
              <a:xfrm>
                <a:off x="5227668" y="1643068"/>
                <a:ext cx="1027118" cy="531814"/>
              </a:xfrm>
              <a:custGeom>
                <a:avLst/>
                <a:gdLst/>
                <a:ahLst/>
                <a:cxnLst>
                  <a:cxn ang="0">
                    <a:pos x="634" y="165"/>
                  </a:cxn>
                  <a:cxn ang="0">
                    <a:pos x="625" y="191"/>
                  </a:cxn>
                  <a:cxn ang="0">
                    <a:pos x="594" y="227"/>
                  </a:cxn>
                  <a:cxn ang="0">
                    <a:pos x="579" y="281"/>
                  </a:cxn>
                  <a:cxn ang="0">
                    <a:pos x="557" y="291"/>
                  </a:cxn>
                  <a:cxn ang="0">
                    <a:pos x="471" y="281"/>
                  </a:cxn>
                  <a:cxn ang="0">
                    <a:pos x="459" y="306"/>
                  </a:cxn>
                  <a:cxn ang="0">
                    <a:pos x="425" y="306"/>
                  </a:cxn>
                  <a:cxn ang="0">
                    <a:pos x="394" y="335"/>
                  </a:cxn>
                  <a:cxn ang="0">
                    <a:pos x="361" y="320"/>
                  </a:cxn>
                  <a:cxn ang="0">
                    <a:pos x="339" y="291"/>
                  </a:cxn>
                  <a:cxn ang="0">
                    <a:pos x="272" y="281"/>
                  </a:cxn>
                  <a:cxn ang="0">
                    <a:pos x="162" y="245"/>
                  </a:cxn>
                  <a:cxn ang="0">
                    <a:pos x="171" y="335"/>
                  </a:cxn>
                  <a:cxn ang="0">
                    <a:pos x="130" y="306"/>
                  </a:cxn>
                  <a:cxn ang="0">
                    <a:pos x="119" y="306"/>
                  </a:cxn>
                  <a:cxn ang="0">
                    <a:pos x="106" y="291"/>
                  </a:cxn>
                  <a:cxn ang="0">
                    <a:pos x="94" y="255"/>
                  </a:cxn>
                  <a:cxn ang="0">
                    <a:pos x="94" y="227"/>
                  </a:cxn>
                  <a:cxn ang="0">
                    <a:pos x="119" y="205"/>
                  </a:cxn>
                  <a:cxn ang="0">
                    <a:pos x="75" y="191"/>
                  </a:cxn>
                  <a:cxn ang="0">
                    <a:pos x="30" y="179"/>
                  </a:cxn>
                  <a:cxn ang="0">
                    <a:pos x="8" y="165"/>
                  </a:cxn>
                  <a:cxn ang="0">
                    <a:pos x="8" y="115"/>
                  </a:cxn>
                  <a:cxn ang="0">
                    <a:pos x="30" y="126"/>
                  </a:cxn>
                  <a:cxn ang="0">
                    <a:pos x="30" y="100"/>
                  </a:cxn>
                  <a:cxn ang="0">
                    <a:pos x="64" y="90"/>
                  </a:cxn>
                  <a:cxn ang="0">
                    <a:pos x="94" y="90"/>
                  </a:cxn>
                  <a:cxn ang="0">
                    <a:pos x="119" y="100"/>
                  </a:cxn>
                  <a:cxn ang="0">
                    <a:pos x="149" y="100"/>
                  </a:cxn>
                  <a:cxn ang="0">
                    <a:pos x="195" y="100"/>
                  </a:cxn>
                  <a:cxn ang="0">
                    <a:pos x="226" y="90"/>
                  </a:cxn>
                  <a:cxn ang="0">
                    <a:pos x="207" y="61"/>
                  </a:cxn>
                  <a:cxn ang="0">
                    <a:pos x="207" y="50"/>
                  </a:cxn>
                  <a:cxn ang="0">
                    <a:pos x="195" y="35"/>
                  </a:cxn>
                  <a:cxn ang="0">
                    <a:pos x="217" y="25"/>
                  </a:cxn>
                  <a:cxn ang="0">
                    <a:pos x="303" y="14"/>
                  </a:cxn>
                  <a:cxn ang="0">
                    <a:pos x="339" y="0"/>
                  </a:cxn>
                  <a:cxn ang="0">
                    <a:pos x="348" y="25"/>
                  </a:cxn>
                  <a:cxn ang="0">
                    <a:pos x="394" y="25"/>
                  </a:cxn>
                  <a:cxn ang="0">
                    <a:pos x="404" y="35"/>
                  </a:cxn>
                  <a:cxn ang="0">
                    <a:pos x="438" y="25"/>
                  </a:cxn>
                  <a:cxn ang="0">
                    <a:pos x="515" y="100"/>
                  </a:cxn>
                  <a:cxn ang="0">
                    <a:pos x="535" y="100"/>
                  </a:cxn>
                  <a:cxn ang="0">
                    <a:pos x="612" y="126"/>
                  </a:cxn>
                  <a:cxn ang="0">
                    <a:pos x="634" y="126"/>
                  </a:cxn>
                  <a:cxn ang="0">
                    <a:pos x="647" y="155"/>
                  </a:cxn>
                </a:cxnLst>
                <a:rect l="0" t="0" r="r" b="b"/>
                <a:pathLst>
                  <a:path w="647" h="335">
                    <a:moveTo>
                      <a:pt x="647" y="155"/>
                    </a:moveTo>
                    <a:lnTo>
                      <a:pt x="634" y="165"/>
                    </a:lnTo>
                    <a:lnTo>
                      <a:pt x="634" y="191"/>
                    </a:lnTo>
                    <a:lnTo>
                      <a:pt x="625" y="191"/>
                    </a:lnTo>
                    <a:lnTo>
                      <a:pt x="594" y="191"/>
                    </a:lnTo>
                    <a:lnTo>
                      <a:pt x="594" y="227"/>
                    </a:lnTo>
                    <a:lnTo>
                      <a:pt x="570" y="245"/>
                    </a:lnTo>
                    <a:lnTo>
                      <a:pt x="579" y="281"/>
                    </a:lnTo>
                    <a:lnTo>
                      <a:pt x="579" y="306"/>
                    </a:lnTo>
                    <a:lnTo>
                      <a:pt x="557" y="291"/>
                    </a:lnTo>
                    <a:lnTo>
                      <a:pt x="493" y="291"/>
                    </a:lnTo>
                    <a:lnTo>
                      <a:pt x="471" y="281"/>
                    </a:lnTo>
                    <a:lnTo>
                      <a:pt x="471" y="291"/>
                    </a:lnTo>
                    <a:lnTo>
                      <a:pt x="459" y="306"/>
                    </a:lnTo>
                    <a:lnTo>
                      <a:pt x="425" y="291"/>
                    </a:lnTo>
                    <a:lnTo>
                      <a:pt x="425" y="306"/>
                    </a:lnTo>
                    <a:lnTo>
                      <a:pt x="416" y="320"/>
                    </a:lnTo>
                    <a:lnTo>
                      <a:pt x="394" y="335"/>
                    </a:lnTo>
                    <a:lnTo>
                      <a:pt x="361" y="335"/>
                    </a:lnTo>
                    <a:lnTo>
                      <a:pt x="361" y="320"/>
                    </a:lnTo>
                    <a:lnTo>
                      <a:pt x="348" y="320"/>
                    </a:lnTo>
                    <a:lnTo>
                      <a:pt x="339" y="291"/>
                    </a:lnTo>
                    <a:lnTo>
                      <a:pt x="318" y="270"/>
                    </a:lnTo>
                    <a:lnTo>
                      <a:pt x="272" y="281"/>
                    </a:lnTo>
                    <a:lnTo>
                      <a:pt x="207" y="227"/>
                    </a:lnTo>
                    <a:lnTo>
                      <a:pt x="162" y="245"/>
                    </a:lnTo>
                    <a:lnTo>
                      <a:pt x="186" y="335"/>
                    </a:lnTo>
                    <a:lnTo>
                      <a:pt x="171" y="335"/>
                    </a:lnTo>
                    <a:lnTo>
                      <a:pt x="140" y="306"/>
                    </a:lnTo>
                    <a:lnTo>
                      <a:pt x="130" y="306"/>
                    </a:lnTo>
                    <a:lnTo>
                      <a:pt x="119" y="320"/>
                    </a:lnTo>
                    <a:lnTo>
                      <a:pt x="119" y="306"/>
                    </a:lnTo>
                    <a:lnTo>
                      <a:pt x="119" y="291"/>
                    </a:lnTo>
                    <a:lnTo>
                      <a:pt x="106" y="291"/>
                    </a:lnTo>
                    <a:lnTo>
                      <a:pt x="85" y="255"/>
                    </a:lnTo>
                    <a:lnTo>
                      <a:pt x="94" y="255"/>
                    </a:lnTo>
                    <a:lnTo>
                      <a:pt x="85" y="245"/>
                    </a:lnTo>
                    <a:lnTo>
                      <a:pt x="94" y="227"/>
                    </a:lnTo>
                    <a:lnTo>
                      <a:pt x="140" y="227"/>
                    </a:lnTo>
                    <a:lnTo>
                      <a:pt x="119" y="205"/>
                    </a:lnTo>
                    <a:lnTo>
                      <a:pt x="94" y="191"/>
                    </a:lnTo>
                    <a:lnTo>
                      <a:pt x="75" y="191"/>
                    </a:lnTo>
                    <a:lnTo>
                      <a:pt x="39" y="205"/>
                    </a:lnTo>
                    <a:lnTo>
                      <a:pt x="30" y="179"/>
                    </a:lnTo>
                    <a:lnTo>
                      <a:pt x="8" y="179"/>
                    </a:lnTo>
                    <a:lnTo>
                      <a:pt x="8" y="165"/>
                    </a:lnTo>
                    <a:lnTo>
                      <a:pt x="0" y="155"/>
                    </a:lnTo>
                    <a:lnTo>
                      <a:pt x="8" y="115"/>
                    </a:lnTo>
                    <a:lnTo>
                      <a:pt x="17" y="126"/>
                    </a:lnTo>
                    <a:lnTo>
                      <a:pt x="30" y="126"/>
                    </a:lnTo>
                    <a:lnTo>
                      <a:pt x="17" y="100"/>
                    </a:lnTo>
                    <a:lnTo>
                      <a:pt x="30" y="100"/>
                    </a:lnTo>
                    <a:lnTo>
                      <a:pt x="55" y="90"/>
                    </a:lnTo>
                    <a:lnTo>
                      <a:pt x="64" y="90"/>
                    </a:lnTo>
                    <a:lnTo>
                      <a:pt x="75" y="79"/>
                    </a:lnTo>
                    <a:lnTo>
                      <a:pt x="94" y="90"/>
                    </a:lnTo>
                    <a:lnTo>
                      <a:pt x="119" y="115"/>
                    </a:lnTo>
                    <a:lnTo>
                      <a:pt x="119" y="100"/>
                    </a:lnTo>
                    <a:lnTo>
                      <a:pt x="130" y="100"/>
                    </a:lnTo>
                    <a:lnTo>
                      <a:pt x="149" y="100"/>
                    </a:lnTo>
                    <a:lnTo>
                      <a:pt x="171" y="100"/>
                    </a:lnTo>
                    <a:lnTo>
                      <a:pt x="195" y="100"/>
                    </a:lnTo>
                    <a:lnTo>
                      <a:pt x="217" y="100"/>
                    </a:lnTo>
                    <a:lnTo>
                      <a:pt x="226" y="90"/>
                    </a:lnTo>
                    <a:lnTo>
                      <a:pt x="195" y="79"/>
                    </a:lnTo>
                    <a:lnTo>
                      <a:pt x="207" y="61"/>
                    </a:lnTo>
                    <a:lnTo>
                      <a:pt x="195" y="61"/>
                    </a:lnTo>
                    <a:lnTo>
                      <a:pt x="207" y="50"/>
                    </a:lnTo>
                    <a:lnTo>
                      <a:pt x="207" y="35"/>
                    </a:lnTo>
                    <a:lnTo>
                      <a:pt x="195" y="35"/>
                    </a:lnTo>
                    <a:lnTo>
                      <a:pt x="195" y="25"/>
                    </a:lnTo>
                    <a:lnTo>
                      <a:pt x="217" y="25"/>
                    </a:lnTo>
                    <a:lnTo>
                      <a:pt x="272" y="14"/>
                    </a:lnTo>
                    <a:lnTo>
                      <a:pt x="303" y="14"/>
                    </a:lnTo>
                    <a:lnTo>
                      <a:pt x="303" y="0"/>
                    </a:lnTo>
                    <a:lnTo>
                      <a:pt x="339" y="0"/>
                    </a:lnTo>
                    <a:lnTo>
                      <a:pt x="348" y="14"/>
                    </a:lnTo>
                    <a:lnTo>
                      <a:pt x="348" y="25"/>
                    </a:lnTo>
                    <a:lnTo>
                      <a:pt x="370" y="25"/>
                    </a:lnTo>
                    <a:lnTo>
                      <a:pt x="394" y="25"/>
                    </a:lnTo>
                    <a:lnTo>
                      <a:pt x="394" y="35"/>
                    </a:lnTo>
                    <a:lnTo>
                      <a:pt x="404" y="35"/>
                    </a:lnTo>
                    <a:lnTo>
                      <a:pt x="425" y="25"/>
                    </a:lnTo>
                    <a:lnTo>
                      <a:pt x="438" y="25"/>
                    </a:lnTo>
                    <a:lnTo>
                      <a:pt x="471" y="50"/>
                    </a:lnTo>
                    <a:lnTo>
                      <a:pt x="515" y="100"/>
                    </a:lnTo>
                    <a:lnTo>
                      <a:pt x="526" y="90"/>
                    </a:lnTo>
                    <a:lnTo>
                      <a:pt x="535" y="100"/>
                    </a:lnTo>
                    <a:lnTo>
                      <a:pt x="570" y="100"/>
                    </a:lnTo>
                    <a:lnTo>
                      <a:pt x="612" y="126"/>
                    </a:lnTo>
                    <a:lnTo>
                      <a:pt x="625" y="136"/>
                    </a:lnTo>
                    <a:lnTo>
                      <a:pt x="634" y="126"/>
                    </a:lnTo>
                    <a:lnTo>
                      <a:pt x="647" y="136"/>
                    </a:lnTo>
                    <a:lnTo>
                      <a:pt x="647" y="15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6" name="Freeform 77"/>
              <p:cNvSpPr>
                <a:spLocks/>
              </p:cNvSpPr>
              <p:nvPr/>
            </p:nvSpPr>
            <p:spPr bwMode="auto">
              <a:xfrm>
                <a:off x="5484845" y="2005019"/>
                <a:ext cx="490540" cy="333376"/>
              </a:xfrm>
              <a:custGeom>
                <a:avLst/>
                <a:gdLst/>
                <a:ahLst/>
                <a:cxnLst>
                  <a:cxn ang="0">
                    <a:pos x="208" y="198"/>
                  </a:cxn>
                  <a:cxn ang="0">
                    <a:pos x="208" y="184"/>
                  </a:cxn>
                  <a:cxn ang="0">
                    <a:pos x="186" y="169"/>
                  </a:cxn>
                  <a:cxn ang="0">
                    <a:pos x="131" y="133"/>
                  </a:cxn>
                  <a:cxn ang="0">
                    <a:pos x="122" y="109"/>
                  </a:cxn>
                  <a:cxn ang="0">
                    <a:pos x="89" y="109"/>
                  </a:cxn>
                  <a:cxn ang="0">
                    <a:pos x="76" y="79"/>
                  </a:cxn>
                  <a:cxn ang="0">
                    <a:pos x="54" y="64"/>
                  </a:cxn>
                  <a:cxn ang="0">
                    <a:pos x="45" y="64"/>
                  </a:cxn>
                  <a:cxn ang="0">
                    <a:pos x="33" y="93"/>
                  </a:cxn>
                  <a:cxn ang="0">
                    <a:pos x="33" y="109"/>
                  </a:cxn>
                  <a:cxn ang="0">
                    <a:pos x="24" y="109"/>
                  </a:cxn>
                  <a:cxn ang="0">
                    <a:pos x="0" y="18"/>
                  </a:cxn>
                  <a:cxn ang="0">
                    <a:pos x="45" y="0"/>
                  </a:cxn>
                  <a:cxn ang="0">
                    <a:pos x="109" y="54"/>
                  </a:cxn>
                  <a:cxn ang="0">
                    <a:pos x="156" y="43"/>
                  </a:cxn>
                  <a:cxn ang="0">
                    <a:pos x="177" y="64"/>
                  </a:cxn>
                  <a:cxn ang="0">
                    <a:pos x="186" y="93"/>
                  </a:cxn>
                  <a:cxn ang="0">
                    <a:pos x="199" y="93"/>
                  </a:cxn>
                  <a:cxn ang="0">
                    <a:pos x="199" y="109"/>
                  </a:cxn>
                  <a:cxn ang="0">
                    <a:pos x="232" y="109"/>
                  </a:cxn>
                  <a:cxn ang="0">
                    <a:pos x="254" y="93"/>
                  </a:cxn>
                  <a:cxn ang="0">
                    <a:pos x="275" y="109"/>
                  </a:cxn>
                  <a:cxn ang="0">
                    <a:pos x="275" y="93"/>
                  </a:cxn>
                  <a:cxn ang="0">
                    <a:pos x="309" y="119"/>
                  </a:cxn>
                  <a:cxn ang="0">
                    <a:pos x="285" y="133"/>
                  </a:cxn>
                  <a:cxn ang="0">
                    <a:pos x="263" y="133"/>
                  </a:cxn>
                  <a:cxn ang="0">
                    <a:pos x="263" y="109"/>
                  </a:cxn>
                  <a:cxn ang="0">
                    <a:pos x="241" y="119"/>
                  </a:cxn>
                  <a:cxn ang="0">
                    <a:pos x="241" y="145"/>
                  </a:cxn>
                  <a:cxn ang="0">
                    <a:pos x="217" y="145"/>
                  </a:cxn>
                  <a:cxn ang="0">
                    <a:pos x="232" y="155"/>
                  </a:cxn>
                  <a:cxn ang="0">
                    <a:pos x="241" y="184"/>
                  </a:cxn>
                  <a:cxn ang="0">
                    <a:pos x="232" y="210"/>
                  </a:cxn>
                  <a:cxn ang="0">
                    <a:pos x="208" y="198"/>
                  </a:cxn>
                </a:cxnLst>
                <a:rect l="0" t="0" r="r" b="b"/>
                <a:pathLst>
                  <a:path w="309" h="210">
                    <a:moveTo>
                      <a:pt x="208" y="198"/>
                    </a:moveTo>
                    <a:lnTo>
                      <a:pt x="208" y="184"/>
                    </a:lnTo>
                    <a:lnTo>
                      <a:pt x="186" y="169"/>
                    </a:lnTo>
                    <a:lnTo>
                      <a:pt x="131" y="133"/>
                    </a:lnTo>
                    <a:lnTo>
                      <a:pt x="122" y="109"/>
                    </a:lnTo>
                    <a:lnTo>
                      <a:pt x="89" y="109"/>
                    </a:lnTo>
                    <a:lnTo>
                      <a:pt x="76" y="79"/>
                    </a:lnTo>
                    <a:lnTo>
                      <a:pt x="54" y="64"/>
                    </a:lnTo>
                    <a:lnTo>
                      <a:pt x="45" y="64"/>
                    </a:lnTo>
                    <a:lnTo>
                      <a:pt x="33" y="93"/>
                    </a:lnTo>
                    <a:lnTo>
                      <a:pt x="33" y="109"/>
                    </a:lnTo>
                    <a:lnTo>
                      <a:pt x="24" y="109"/>
                    </a:lnTo>
                    <a:lnTo>
                      <a:pt x="0" y="18"/>
                    </a:lnTo>
                    <a:lnTo>
                      <a:pt x="45" y="0"/>
                    </a:lnTo>
                    <a:lnTo>
                      <a:pt x="109" y="54"/>
                    </a:lnTo>
                    <a:lnTo>
                      <a:pt x="156" y="43"/>
                    </a:lnTo>
                    <a:lnTo>
                      <a:pt x="177" y="64"/>
                    </a:lnTo>
                    <a:lnTo>
                      <a:pt x="186" y="93"/>
                    </a:lnTo>
                    <a:lnTo>
                      <a:pt x="199" y="93"/>
                    </a:lnTo>
                    <a:lnTo>
                      <a:pt x="199" y="109"/>
                    </a:lnTo>
                    <a:lnTo>
                      <a:pt x="232" y="109"/>
                    </a:lnTo>
                    <a:lnTo>
                      <a:pt x="254" y="93"/>
                    </a:lnTo>
                    <a:lnTo>
                      <a:pt x="275" y="109"/>
                    </a:lnTo>
                    <a:lnTo>
                      <a:pt x="275" y="93"/>
                    </a:lnTo>
                    <a:lnTo>
                      <a:pt x="309" y="119"/>
                    </a:lnTo>
                    <a:lnTo>
                      <a:pt x="285" y="133"/>
                    </a:lnTo>
                    <a:lnTo>
                      <a:pt x="263" y="133"/>
                    </a:lnTo>
                    <a:lnTo>
                      <a:pt x="263" y="109"/>
                    </a:lnTo>
                    <a:lnTo>
                      <a:pt x="241" y="119"/>
                    </a:lnTo>
                    <a:lnTo>
                      <a:pt x="241" y="145"/>
                    </a:lnTo>
                    <a:lnTo>
                      <a:pt x="217" y="145"/>
                    </a:lnTo>
                    <a:lnTo>
                      <a:pt x="232" y="155"/>
                    </a:lnTo>
                    <a:lnTo>
                      <a:pt x="241" y="184"/>
                    </a:lnTo>
                    <a:lnTo>
                      <a:pt x="232" y="210"/>
                    </a:lnTo>
                    <a:lnTo>
                      <a:pt x="208" y="19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7" name="Freeform 78"/>
              <p:cNvSpPr>
                <a:spLocks/>
              </p:cNvSpPr>
              <p:nvPr/>
            </p:nvSpPr>
            <p:spPr bwMode="auto">
              <a:xfrm>
                <a:off x="5484845" y="2005019"/>
                <a:ext cx="490540" cy="333376"/>
              </a:xfrm>
              <a:custGeom>
                <a:avLst/>
                <a:gdLst/>
                <a:ahLst/>
                <a:cxnLst>
                  <a:cxn ang="0">
                    <a:pos x="208" y="198"/>
                  </a:cxn>
                  <a:cxn ang="0">
                    <a:pos x="208" y="184"/>
                  </a:cxn>
                  <a:cxn ang="0">
                    <a:pos x="186" y="169"/>
                  </a:cxn>
                  <a:cxn ang="0">
                    <a:pos x="131" y="133"/>
                  </a:cxn>
                  <a:cxn ang="0">
                    <a:pos x="122" y="109"/>
                  </a:cxn>
                  <a:cxn ang="0">
                    <a:pos x="89" y="109"/>
                  </a:cxn>
                  <a:cxn ang="0">
                    <a:pos x="76" y="79"/>
                  </a:cxn>
                  <a:cxn ang="0">
                    <a:pos x="54" y="64"/>
                  </a:cxn>
                  <a:cxn ang="0">
                    <a:pos x="45" y="64"/>
                  </a:cxn>
                  <a:cxn ang="0">
                    <a:pos x="33" y="93"/>
                  </a:cxn>
                  <a:cxn ang="0">
                    <a:pos x="33" y="109"/>
                  </a:cxn>
                  <a:cxn ang="0">
                    <a:pos x="24" y="109"/>
                  </a:cxn>
                  <a:cxn ang="0">
                    <a:pos x="0" y="18"/>
                  </a:cxn>
                  <a:cxn ang="0">
                    <a:pos x="45" y="0"/>
                  </a:cxn>
                  <a:cxn ang="0">
                    <a:pos x="109" y="54"/>
                  </a:cxn>
                  <a:cxn ang="0">
                    <a:pos x="156" y="43"/>
                  </a:cxn>
                  <a:cxn ang="0">
                    <a:pos x="177" y="64"/>
                  </a:cxn>
                  <a:cxn ang="0">
                    <a:pos x="186" y="93"/>
                  </a:cxn>
                  <a:cxn ang="0">
                    <a:pos x="199" y="93"/>
                  </a:cxn>
                  <a:cxn ang="0">
                    <a:pos x="199" y="109"/>
                  </a:cxn>
                  <a:cxn ang="0">
                    <a:pos x="232" y="109"/>
                  </a:cxn>
                  <a:cxn ang="0">
                    <a:pos x="254" y="93"/>
                  </a:cxn>
                  <a:cxn ang="0">
                    <a:pos x="275" y="109"/>
                  </a:cxn>
                  <a:cxn ang="0">
                    <a:pos x="275" y="93"/>
                  </a:cxn>
                  <a:cxn ang="0">
                    <a:pos x="309" y="119"/>
                  </a:cxn>
                  <a:cxn ang="0">
                    <a:pos x="285" y="133"/>
                  </a:cxn>
                  <a:cxn ang="0">
                    <a:pos x="263" y="133"/>
                  </a:cxn>
                  <a:cxn ang="0">
                    <a:pos x="263" y="109"/>
                  </a:cxn>
                  <a:cxn ang="0">
                    <a:pos x="241" y="119"/>
                  </a:cxn>
                  <a:cxn ang="0">
                    <a:pos x="241" y="145"/>
                  </a:cxn>
                  <a:cxn ang="0">
                    <a:pos x="217" y="145"/>
                  </a:cxn>
                  <a:cxn ang="0">
                    <a:pos x="232" y="155"/>
                  </a:cxn>
                  <a:cxn ang="0">
                    <a:pos x="241" y="184"/>
                  </a:cxn>
                  <a:cxn ang="0">
                    <a:pos x="232" y="210"/>
                  </a:cxn>
                  <a:cxn ang="0">
                    <a:pos x="208" y="198"/>
                  </a:cxn>
                </a:cxnLst>
                <a:rect l="0" t="0" r="r" b="b"/>
                <a:pathLst>
                  <a:path w="309" h="210">
                    <a:moveTo>
                      <a:pt x="208" y="198"/>
                    </a:moveTo>
                    <a:lnTo>
                      <a:pt x="208" y="184"/>
                    </a:lnTo>
                    <a:lnTo>
                      <a:pt x="186" y="169"/>
                    </a:lnTo>
                    <a:lnTo>
                      <a:pt x="131" y="133"/>
                    </a:lnTo>
                    <a:lnTo>
                      <a:pt x="122" y="109"/>
                    </a:lnTo>
                    <a:lnTo>
                      <a:pt x="89" y="109"/>
                    </a:lnTo>
                    <a:lnTo>
                      <a:pt x="76" y="79"/>
                    </a:lnTo>
                    <a:lnTo>
                      <a:pt x="54" y="64"/>
                    </a:lnTo>
                    <a:lnTo>
                      <a:pt x="45" y="64"/>
                    </a:lnTo>
                    <a:lnTo>
                      <a:pt x="33" y="93"/>
                    </a:lnTo>
                    <a:lnTo>
                      <a:pt x="33" y="109"/>
                    </a:lnTo>
                    <a:lnTo>
                      <a:pt x="24" y="109"/>
                    </a:lnTo>
                    <a:lnTo>
                      <a:pt x="0" y="18"/>
                    </a:lnTo>
                    <a:lnTo>
                      <a:pt x="45" y="0"/>
                    </a:lnTo>
                    <a:lnTo>
                      <a:pt x="109" y="54"/>
                    </a:lnTo>
                    <a:lnTo>
                      <a:pt x="156" y="43"/>
                    </a:lnTo>
                    <a:lnTo>
                      <a:pt x="177" y="64"/>
                    </a:lnTo>
                    <a:lnTo>
                      <a:pt x="186" y="93"/>
                    </a:lnTo>
                    <a:lnTo>
                      <a:pt x="199" y="93"/>
                    </a:lnTo>
                    <a:lnTo>
                      <a:pt x="199" y="109"/>
                    </a:lnTo>
                    <a:lnTo>
                      <a:pt x="232" y="109"/>
                    </a:lnTo>
                    <a:lnTo>
                      <a:pt x="254" y="93"/>
                    </a:lnTo>
                    <a:lnTo>
                      <a:pt x="275" y="109"/>
                    </a:lnTo>
                    <a:lnTo>
                      <a:pt x="275" y="93"/>
                    </a:lnTo>
                    <a:lnTo>
                      <a:pt x="309" y="119"/>
                    </a:lnTo>
                    <a:lnTo>
                      <a:pt x="285" y="133"/>
                    </a:lnTo>
                    <a:lnTo>
                      <a:pt x="263" y="133"/>
                    </a:lnTo>
                    <a:lnTo>
                      <a:pt x="263" y="109"/>
                    </a:lnTo>
                    <a:lnTo>
                      <a:pt x="241" y="119"/>
                    </a:lnTo>
                    <a:lnTo>
                      <a:pt x="241" y="145"/>
                    </a:lnTo>
                    <a:lnTo>
                      <a:pt x="217" y="145"/>
                    </a:lnTo>
                    <a:lnTo>
                      <a:pt x="232" y="155"/>
                    </a:lnTo>
                    <a:lnTo>
                      <a:pt x="241" y="184"/>
                    </a:lnTo>
                    <a:lnTo>
                      <a:pt x="232" y="210"/>
                    </a:lnTo>
                    <a:lnTo>
                      <a:pt x="208" y="19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8" name="Freeform 79"/>
              <p:cNvSpPr>
                <a:spLocks/>
              </p:cNvSpPr>
              <p:nvPr/>
            </p:nvSpPr>
            <p:spPr bwMode="auto">
              <a:xfrm>
                <a:off x="5829334" y="2174882"/>
                <a:ext cx="215901" cy="161925"/>
              </a:xfrm>
              <a:custGeom>
                <a:avLst/>
                <a:gdLst/>
                <a:ahLst/>
                <a:cxnLst>
                  <a:cxn ang="0">
                    <a:pos x="24" y="102"/>
                  </a:cxn>
                  <a:cxn ang="0">
                    <a:pos x="14" y="102"/>
                  </a:cxn>
                  <a:cxn ang="0">
                    <a:pos x="24" y="76"/>
                  </a:cxn>
                  <a:cxn ang="0">
                    <a:pos x="14" y="47"/>
                  </a:cxn>
                  <a:cxn ang="0">
                    <a:pos x="0" y="36"/>
                  </a:cxn>
                  <a:cxn ang="0">
                    <a:pos x="24" y="36"/>
                  </a:cxn>
                  <a:cxn ang="0">
                    <a:pos x="24" y="25"/>
                  </a:cxn>
                  <a:cxn ang="0">
                    <a:pos x="24" y="11"/>
                  </a:cxn>
                  <a:cxn ang="0">
                    <a:pos x="46" y="0"/>
                  </a:cxn>
                  <a:cxn ang="0">
                    <a:pos x="46" y="25"/>
                  </a:cxn>
                  <a:cxn ang="0">
                    <a:pos x="58" y="25"/>
                  </a:cxn>
                  <a:cxn ang="0">
                    <a:pos x="46" y="25"/>
                  </a:cxn>
                  <a:cxn ang="0">
                    <a:pos x="36" y="25"/>
                  </a:cxn>
                  <a:cxn ang="0">
                    <a:pos x="36" y="36"/>
                  </a:cxn>
                  <a:cxn ang="0">
                    <a:pos x="68" y="36"/>
                  </a:cxn>
                  <a:cxn ang="0">
                    <a:pos x="79" y="47"/>
                  </a:cxn>
                  <a:cxn ang="0">
                    <a:pos x="114" y="36"/>
                  </a:cxn>
                  <a:cxn ang="0">
                    <a:pos x="114" y="47"/>
                  </a:cxn>
                  <a:cxn ang="0">
                    <a:pos x="123" y="61"/>
                  </a:cxn>
                  <a:cxn ang="0">
                    <a:pos x="136" y="61"/>
                  </a:cxn>
                  <a:cxn ang="0">
                    <a:pos x="136" y="90"/>
                  </a:cxn>
                  <a:cxn ang="0">
                    <a:pos x="114" y="90"/>
                  </a:cxn>
                  <a:cxn ang="0">
                    <a:pos x="92" y="102"/>
                  </a:cxn>
                  <a:cxn ang="0">
                    <a:pos x="79" y="76"/>
                  </a:cxn>
                  <a:cxn ang="0">
                    <a:pos x="68" y="61"/>
                  </a:cxn>
                  <a:cxn ang="0">
                    <a:pos x="58" y="90"/>
                  </a:cxn>
                  <a:cxn ang="0">
                    <a:pos x="46" y="90"/>
                  </a:cxn>
                  <a:cxn ang="0">
                    <a:pos x="24" y="102"/>
                  </a:cxn>
                </a:cxnLst>
                <a:rect l="0" t="0" r="r" b="b"/>
                <a:pathLst>
                  <a:path w="136" h="102">
                    <a:moveTo>
                      <a:pt x="24" y="102"/>
                    </a:moveTo>
                    <a:lnTo>
                      <a:pt x="14" y="102"/>
                    </a:lnTo>
                    <a:lnTo>
                      <a:pt x="24" y="76"/>
                    </a:lnTo>
                    <a:lnTo>
                      <a:pt x="14" y="47"/>
                    </a:lnTo>
                    <a:lnTo>
                      <a:pt x="0" y="36"/>
                    </a:lnTo>
                    <a:lnTo>
                      <a:pt x="24" y="36"/>
                    </a:lnTo>
                    <a:lnTo>
                      <a:pt x="24" y="25"/>
                    </a:lnTo>
                    <a:lnTo>
                      <a:pt x="24" y="11"/>
                    </a:lnTo>
                    <a:lnTo>
                      <a:pt x="46" y="0"/>
                    </a:lnTo>
                    <a:lnTo>
                      <a:pt x="46" y="25"/>
                    </a:lnTo>
                    <a:lnTo>
                      <a:pt x="58" y="25"/>
                    </a:lnTo>
                    <a:lnTo>
                      <a:pt x="46" y="25"/>
                    </a:lnTo>
                    <a:lnTo>
                      <a:pt x="36" y="25"/>
                    </a:lnTo>
                    <a:lnTo>
                      <a:pt x="36" y="36"/>
                    </a:lnTo>
                    <a:lnTo>
                      <a:pt x="68" y="36"/>
                    </a:lnTo>
                    <a:lnTo>
                      <a:pt x="79" y="47"/>
                    </a:lnTo>
                    <a:lnTo>
                      <a:pt x="114" y="36"/>
                    </a:lnTo>
                    <a:lnTo>
                      <a:pt x="114" y="47"/>
                    </a:lnTo>
                    <a:lnTo>
                      <a:pt x="123" y="61"/>
                    </a:lnTo>
                    <a:lnTo>
                      <a:pt x="136" y="61"/>
                    </a:lnTo>
                    <a:lnTo>
                      <a:pt x="136" y="90"/>
                    </a:lnTo>
                    <a:lnTo>
                      <a:pt x="114" y="90"/>
                    </a:lnTo>
                    <a:lnTo>
                      <a:pt x="92" y="102"/>
                    </a:lnTo>
                    <a:lnTo>
                      <a:pt x="79" y="76"/>
                    </a:lnTo>
                    <a:lnTo>
                      <a:pt x="68" y="61"/>
                    </a:lnTo>
                    <a:lnTo>
                      <a:pt x="58" y="90"/>
                    </a:lnTo>
                    <a:lnTo>
                      <a:pt x="46" y="90"/>
                    </a:lnTo>
                    <a:lnTo>
                      <a:pt x="24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9" name="Freeform 80"/>
              <p:cNvSpPr>
                <a:spLocks/>
              </p:cNvSpPr>
              <p:nvPr/>
            </p:nvSpPr>
            <p:spPr bwMode="auto">
              <a:xfrm>
                <a:off x="5829334" y="2174882"/>
                <a:ext cx="215901" cy="161925"/>
              </a:xfrm>
              <a:custGeom>
                <a:avLst/>
                <a:gdLst/>
                <a:ahLst/>
                <a:cxnLst>
                  <a:cxn ang="0">
                    <a:pos x="24" y="102"/>
                  </a:cxn>
                  <a:cxn ang="0">
                    <a:pos x="14" y="102"/>
                  </a:cxn>
                  <a:cxn ang="0">
                    <a:pos x="24" y="76"/>
                  </a:cxn>
                  <a:cxn ang="0">
                    <a:pos x="14" y="47"/>
                  </a:cxn>
                  <a:cxn ang="0">
                    <a:pos x="0" y="36"/>
                  </a:cxn>
                  <a:cxn ang="0">
                    <a:pos x="24" y="36"/>
                  </a:cxn>
                  <a:cxn ang="0">
                    <a:pos x="24" y="25"/>
                  </a:cxn>
                  <a:cxn ang="0">
                    <a:pos x="24" y="11"/>
                  </a:cxn>
                  <a:cxn ang="0">
                    <a:pos x="46" y="0"/>
                  </a:cxn>
                  <a:cxn ang="0">
                    <a:pos x="46" y="25"/>
                  </a:cxn>
                  <a:cxn ang="0">
                    <a:pos x="58" y="25"/>
                  </a:cxn>
                  <a:cxn ang="0">
                    <a:pos x="46" y="25"/>
                  </a:cxn>
                  <a:cxn ang="0">
                    <a:pos x="36" y="25"/>
                  </a:cxn>
                  <a:cxn ang="0">
                    <a:pos x="36" y="36"/>
                  </a:cxn>
                  <a:cxn ang="0">
                    <a:pos x="68" y="36"/>
                  </a:cxn>
                  <a:cxn ang="0">
                    <a:pos x="79" y="47"/>
                  </a:cxn>
                  <a:cxn ang="0">
                    <a:pos x="114" y="36"/>
                  </a:cxn>
                  <a:cxn ang="0">
                    <a:pos x="114" y="47"/>
                  </a:cxn>
                  <a:cxn ang="0">
                    <a:pos x="123" y="61"/>
                  </a:cxn>
                  <a:cxn ang="0">
                    <a:pos x="136" y="61"/>
                  </a:cxn>
                  <a:cxn ang="0">
                    <a:pos x="136" y="90"/>
                  </a:cxn>
                  <a:cxn ang="0">
                    <a:pos x="114" y="90"/>
                  </a:cxn>
                  <a:cxn ang="0">
                    <a:pos x="92" y="102"/>
                  </a:cxn>
                  <a:cxn ang="0">
                    <a:pos x="79" y="76"/>
                  </a:cxn>
                  <a:cxn ang="0">
                    <a:pos x="68" y="61"/>
                  </a:cxn>
                  <a:cxn ang="0">
                    <a:pos x="58" y="90"/>
                  </a:cxn>
                  <a:cxn ang="0">
                    <a:pos x="46" y="90"/>
                  </a:cxn>
                  <a:cxn ang="0">
                    <a:pos x="24" y="102"/>
                  </a:cxn>
                </a:cxnLst>
                <a:rect l="0" t="0" r="r" b="b"/>
                <a:pathLst>
                  <a:path w="136" h="102">
                    <a:moveTo>
                      <a:pt x="24" y="102"/>
                    </a:moveTo>
                    <a:lnTo>
                      <a:pt x="14" y="102"/>
                    </a:lnTo>
                    <a:lnTo>
                      <a:pt x="24" y="76"/>
                    </a:lnTo>
                    <a:lnTo>
                      <a:pt x="14" y="47"/>
                    </a:lnTo>
                    <a:lnTo>
                      <a:pt x="0" y="36"/>
                    </a:lnTo>
                    <a:lnTo>
                      <a:pt x="24" y="36"/>
                    </a:lnTo>
                    <a:lnTo>
                      <a:pt x="24" y="25"/>
                    </a:lnTo>
                    <a:lnTo>
                      <a:pt x="24" y="11"/>
                    </a:lnTo>
                    <a:lnTo>
                      <a:pt x="46" y="0"/>
                    </a:lnTo>
                    <a:lnTo>
                      <a:pt x="46" y="25"/>
                    </a:lnTo>
                    <a:lnTo>
                      <a:pt x="58" y="25"/>
                    </a:lnTo>
                    <a:lnTo>
                      <a:pt x="46" y="25"/>
                    </a:lnTo>
                    <a:lnTo>
                      <a:pt x="36" y="25"/>
                    </a:lnTo>
                    <a:lnTo>
                      <a:pt x="36" y="36"/>
                    </a:lnTo>
                    <a:lnTo>
                      <a:pt x="68" y="36"/>
                    </a:lnTo>
                    <a:lnTo>
                      <a:pt x="79" y="47"/>
                    </a:lnTo>
                    <a:lnTo>
                      <a:pt x="114" y="36"/>
                    </a:lnTo>
                    <a:lnTo>
                      <a:pt x="114" y="47"/>
                    </a:lnTo>
                    <a:lnTo>
                      <a:pt x="123" y="61"/>
                    </a:lnTo>
                    <a:lnTo>
                      <a:pt x="136" y="61"/>
                    </a:lnTo>
                    <a:lnTo>
                      <a:pt x="136" y="90"/>
                    </a:lnTo>
                    <a:lnTo>
                      <a:pt x="114" y="90"/>
                    </a:lnTo>
                    <a:lnTo>
                      <a:pt x="92" y="102"/>
                    </a:lnTo>
                    <a:lnTo>
                      <a:pt x="79" y="76"/>
                    </a:lnTo>
                    <a:lnTo>
                      <a:pt x="68" y="61"/>
                    </a:lnTo>
                    <a:lnTo>
                      <a:pt x="58" y="90"/>
                    </a:lnTo>
                    <a:lnTo>
                      <a:pt x="46" y="90"/>
                    </a:lnTo>
                    <a:lnTo>
                      <a:pt x="24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0" name="Freeform 81"/>
              <p:cNvSpPr>
                <a:spLocks/>
              </p:cNvSpPr>
              <p:nvPr/>
            </p:nvSpPr>
            <p:spPr bwMode="auto">
              <a:xfrm>
                <a:off x="5888072" y="2090744"/>
                <a:ext cx="257176" cy="158750"/>
              </a:xfrm>
              <a:custGeom>
                <a:avLst/>
                <a:gdLst/>
                <a:ahLst/>
                <a:cxnLst>
                  <a:cxn ang="0">
                    <a:pos x="9" y="78"/>
                  </a:cxn>
                  <a:cxn ang="0">
                    <a:pos x="30" y="78"/>
                  </a:cxn>
                  <a:cxn ang="0">
                    <a:pos x="54" y="64"/>
                  </a:cxn>
                  <a:cxn ang="0">
                    <a:pos x="21" y="38"/>
                  </a:cxn>
                  <a:cxn ang="0">
                    <a:pos x="21" y="53"/>
                  </a:cxn>
                  <a:cxn ang="0">
                    <a:pos x="0" y="38"/>
                  </a:cxn>
                  <a:cxn ang="0">
                    <a:pos x="9" y="24"/>
                  </a:cxn>
                  <a:cxn ang="0">
                    <a:pos x="9" y="10"/>
                  </a:cxn>
                  <a:cxn ang="0">
                    <a:pos x="21" y="10"/>
                  </a:cxn>
                  <a:cxn ang="0">
                    <a:pos x="42" y="24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76" y="10"/>
                  </a:cxn>
                  <a:cxn ang="0">
                    <a:pos x="140" y="10"/>
                  </a:cxn>
                  <a:cxn ang="0">
                    <a:pos x="162" y="24"/>
                  </a:cxn>
                  <a:cxn ang="0">
                    <a:pos x="162" y="38"/>
                  </a:cxn>
                  <a:cxn ang="0">
                    <a:pos x="140" y="53"/>
                  </a:cxn>
                  <a:cxn ang="0">
                    <a:pos x="118" y="53"/>
                  </a:cxn>
                  <a:cxn ang="0">
                    <a:pos x="118" y="64"/>
                  </a:cxn>
                  <a:cxn ang="0">
                    <a:pos x="85" y="64"/>
                  </a:cxn>
                  <a:cxn ang="0">
                    <a:pos x="76" y="78"/>
                  </a:cxn>
                  <a:cxn ang="0">
                    <a:pos x="76" y="88"/>
                  </a:cxn>
                  <a:cxn ang="0">
                    <a:pos x="42" y="100"/>
                  </a:cxn>
                  <a:cxn ang="0">
                    <a:pos x="30" y="88"/>
                  </a:cxn>
                  <a:cxn ang="0">
                    <a:pos x="0" y="88"/>
                  </a:cxn>
                  <a:cxn ang="0">
                    <a:pos x="0" y="78"/>
                  </a:cxn>
                  <a:cxn ang="0">
                    <a:pos x="9" y="78"/>
                  </a:cxn>
                </a:cxnLst>
                <a:rect l="0" t="0" r="r" b="b"/>
                <a:pathLst>
                  <a:path w="162" h="100">
                    <a:moveTo>
                      <a:pt x="9" y="78"/>
                    </a:moveTo>
                    <a:lnTo>
                      <a:pt x="30" y="78"/>
                    </a:lnTo>
                    <a:lnTo>
                      <a:pt x="54" y="64"/>
                    </a:lnTo>
                    <a:lnTo>
                      <a:pt x="21" y="38"/>
                    </a:lnTo>
                    <a:lnTo>
                      <a:pt x="21" y="53"/>
                    </a:lnTo>
                    <a:lnTo>
                      <a:pt x="0" y="38"/>
                    </a:lnTo>
                    <a:lnTo>
                      <a:pt x="9" y="24"/>
                    </a:lnTo>
                    <a:lnTo>
                      <a:pt x="9" y="10"/>
                    </a:lnTo>
                    <a:lnTo>
                      <a:pt x="21" y="10"/>
                    </a:lnTo>
                    <a:lnTo>
                      <a:pt x="42" y="24"/>
                    </a:lnTo>
                    <a:lnTo>
                      <a:pt x="54" y="10"/>
                    </a:lnTo>
                    <a:lnTo>
                      <a:pt x="54" y="0"/>
                    </a:lnTo>
                    <a:lnTo>
                      <a:pt x="76" y="10"/>
                    </a:lnTo>
                    <a:lnTo>
                      <a:pt x="140" y="10"/>
                    </a:lnTo>
                    <a:lnTo>
                      <a:pt x="162" y="24"/>
                    </a:lnTo>
                    <a:lnTo>
                      <a:pt x="162" y="38"/>
                    </a:lnTo>
                    <a:lnTo>
                      <a:pt x="140" y="53"/>
                    </a:lnTo>
                    <a:lnTo>
                      <a:pt x="118" y="53"/>
                    </a:lnTo>
                    <a:lnTo>
                      <a:pt x="118" y="64"/>
                    </a:lnTo>
                    <a:lnTo>
                      <a:pt x="85" y="64"/>
                    </a:lnTo>
                    <a:lnTo>
                      <a:pt x="76" y="78"/>
                    </a:lnTo>
                    <a:lnTo>
                      <a:pt x="76" y="88"/>
                    </a:lnTo>
                    <a:lnTo>
                      <a:pt x="42" y="100"/>
                    </a:lnTo>
                    <a:lnTo>
                      <a:pt x="30" y="88"/>
                    </a:lnTo>
                    <a:lnTo>
                      <a:pt x="0" y="88"/>
                    </a:lnTo>
                    <a:lnTo>
                      <a:pt x="0" y="78"/>
                    </a:lnTo>
                    <a:lnTo>
                      <a:pt x="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1" name="Freeform 82"/>
              <p:cNvSpPr>
                <a:spLocks/>
              </p:cNvSpPr>
              <p:nvPr/>
            </p:nvSpPr>
            <p:spPr bwMode="auto">
              <a:xfrm>
                <a:off x="5888072" y="2090744"/>
                <a:ext cx="257176" cy="158750"/>
              </a:xfrm>
              <a:custGeom>
                <a:avLst/>
                <a:gdLst/>
                <a:ahLst/>
                <a:cxnLst>
                  <a:cxn ang="0">
                    <a:pos x="9" y="78"/>
                  </a:cxn>
                  <a:cxn ang="0">
                    <a:pos x="30" y="78"/>
                  </a:cxn>
                  <a:cxn ang="0">
                    <a:pos x="54" y="64"/>
                  </a:cxn>
                  <a:cxn ang="0">
                    <a:pos x="21" y="38"/>
                  </a:cxn>
                  <a:cxn ang="0">
                    <a:pos x="21" y="53"/>
                  </a:cxn>
                  <a:cxn ang="0">
                    <a:pos x="0" y="38"/>
                  </a:cxn>
                  <a:cxn ang="0">
                    <a:pos x="9" y="24"/>
                  </a:cxn>
                  <a:cxn ang="0">
                    <a:pos x="9" y="10"/>
                  </a:cxn>
                  <a:cxn ang="0">
                    <a:pos x="21" y="10"/>
                  </a:cxn>
                  <a:cxn ang="0">
                    <a:pos x="42" y="24"/>
                  </a:cxn>
                  <a:cxn ang="0">
                    <a:pos x="54" y="10"/>
                  </a:cxn>
                  <a:cxn ang="0">
                    <a:pos x="54" y="0"/>
                  </a:cxn>
                  <a:cxn ang="0">
                    <a:pos x="76" y="10"/>
                  </a:cxn>
                  <a:cxn ang="0">
                    <a:pos x="140" y="10"/>
                  </a:cxn>
                  <a:cxn ang="0">
                    <a:pos x="162" y="24"/>
                  </a:cxn>
                  <a:cxn ang="0">
                    <a:pos x="162" y="38"/>
                  </a:cxn>
                  <a:cxn ang="0">
                    <a:pos x="140" y="53"/>
                  </a:cxn>
                  <a:cxn ang="0">
                    <a:pos x="118" y="53"/>
                  </a:cxn>
                  <a:cxn ang="0">
                    <a:pos x="118" y="64"/>
                  </a:cxn>
                  <a:cxn ang="0">
                    <a:pos x="85" y="64"/>
                  </a:cxn>
                  <a:cxn ang="0">
                    <a:pos x="76" y="78"/>
                  </a:cxn>
                  <a:cxn ang="0">
                    <a:pos x="76" y="88"/>
                  </a:cxn>
                  <a:cxn ang="0">
                    <a:pos x="42" y="100"/>
                  </a:cxn>
                  <a:cxn ang="0">
                    <a:pos x="30" y="88"/>
                  </a:cxn>
                  <a:cxn ang="0">
                    <a:pos x="0" y="88"/>
                  </a:cxn>
                  <a:cxn ang="0">
                    <a:pos x="0" y="78"/>
                  </a:cxn>
                  <a:cxn ang="0">
                    <a:pos x="9" y="78"/>
                  </a:cxn>
                </a:cxnLst>
                <a:rect l="0" t="0" r="r" b="b"/>
                <a:pathLst>
                  <a:path w="162" h="100">
                    <a:moveTo>
                      <a:pt x="9" y="78"/>
                    </a:moveTo>
                    <a:lnTo>
                      <a:pt x="30" y="78"/>
                    </a:lnTo>
                    <a:lnTo>
                      <a:pt x="54" y="64"/>
                    </a:lnTo>
                    <a:lnTo>
                      <a:pt x="21" y="38"/>
                    </a:lnTo>
                    <a:lnTo>
                      <a:pt x="21" y="53"/>
                    </a:lnTo>
                    <a:lnTo>
                      <a:pt x="0" y="38"/>
                    </a:lnTo>
                    <a:lnTo>
                      <a:pt x="9" y="24"/>
                    </a:lnTo>
                    <a:lnTo>
                      <a:pt x="9" y="10"/>
                    </a:lnTo>
                    <a:lnTo>
                      <a:pt x="21" y="10"/>
                    </a:lnTo>
                    <a:lnTo>
                      <a:pt x="42" y="24"/>
                    </a:lnTo>
                    <a:lnTo>
                      <a:pt x="54" y="10"/>
                    </a:lnTo>
                    <a:lnTo>
                      <a:pt x="54" y="0"/>
                    </a:lnTo>
                    <a:lnTo>
                      <a:pt x="76" y="10"/>
                    </a:lnTo>
                    <a:lnTo>
                      <a:pt x="140" y="10"/>
                    </a:lnTo>
                    <a:lnTo>
                      <a:pt x="162" y="24"/>
                    </a:lnTo>
                    <a:lnTo>
                      <a:pt x="162" y="38"/>
                    </a:lnTo>
                    <a:lnTo>
                      <a:pt x="140" y="53"/>
                    </a:lnTo>
                    <a:lnTo>
                      <a:pt x="118" y="53"/>
                    </a:lnTo>
                    <a:lnTo>
                      <a:pt x="118" y="64"/>
                    </a:lnTo>
                    <a:lnTo>
                      <a:pt x="85" y="64"/>
                    </a:lnTo>
                    <a:lnTo>
                      <a:pt x="76" y="78"/>
                    </a:lnTo>
                    <a:lnTo>
                      <a:pt x="76" y="88"/>
                    </a:lnTo>
                    <a:lnTo>
                      <a:pt x="42" y="100"/>
                    </a:lnTo>
                    <a:lnTo>
                      <a:pt x="30" y="88"/>
                    </a:lnTo>
                    <a:lnTo>
                      <a:pt x="0" y="88"/>
                    </a:lnTo>
                    <a:lnTo>
                      <a:pt x="0" y="78"/>
                    </a:lnTo>
                    <a:lnTo>
                      <a:pt x="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2" name="Freeform 83"/>
              <p:cNvSpPr>
                <a:spLocks/>
              </p:cNvSpPr>
              <p:nvPr/>
            </p:nvSpPr>
            <p:spPr bwMode="auto">
              <a:xfrm>
                <a:off x="5416582" y="2106619"/>
                <a:ext cx="398465" cy="287338"/>
              </a:xfrm>
              <a:custGeom>
                <a:avLst/>
                <a:gdLst/>
                <a:ahLst/>
                <a:cxnLst>
                  <a:cxn ang="0">
                    <a:pos x="67" y="43"/>
                  </a:cxn>
                  <a:cxn ang="0">
                    <a:pos x="51" y="43"/>
                  </a:cxn>
                  <a:cxn ang="0">
                    <a:pos x="20" y="14"/>
                  </a:cxn>
                  <a:cxn ang="0">
                    <a:pos x="11" y="14"/>
                  </a:cxn>
                  <a:cxn ang="0">
                    <a:pos x="0" y="28"/>
                  </a:cxn>
                  <a:cxn ang="0">
                    <a:pos x="11" y="43"/>
                  </a:cxn>
                  <a:cxn ang="0">
                    <a:pos x="11" y="28"/>
                  </a:cxn>
                  <a:cxn ang="0">
                    <a:pos x="20" y="28"/>
                  </a:cxn>
                  <a:cxn ang="0">
                    <a:pos x="30" y="43"/>
                  </a:cxn>
                  <a:cxn ang="0">
                    <a:pos x="30" y="54"/>
                  </a:cxn>
                  <a:cxn ang="0">
                    <a:pos x="11" y="54"/>
                  </a:cxn>
                  <a:cxn ang="0">
                    <a:pos x="11" y="68"/>
                  </a:cxn>
                  <a:cxn ang="0">
                    <a:pos x="20" y="68"/>
                  </a:cxn>
                  <a:cxn ang="0">
                    <a:pos x="30" y="90"/>
                  </a:cxn>
                  <a:cxn ang="0">
                    <a:pos x="42" y="133"/>
                  </a:cxn>
                  <a:cxn ang="0">
                    <a:pos x="67" y="119"/>
                  </a:cxn>
                  <a:cxn ang="0">
                    <a:pos x="88" y="104"/>
                  </a:cxn>
                  <a:cxn ang="0">
                    <a:pos x="174" y="155"/>
                  </a:cxn>
                  <a:cxn ang="0">
                    <a:pos x="174" y="169"/>
                  </a:cxn>
                  <a:cxn ang="0">
                    <a:pos x="199" y="181"/>
                  </a:cxn>
                  <a:cxn ang="0">
                    <a:pos x="207" y="169"/>
                  </a:cxn>
                  <a:cxn ang="0">
                    <a:pos x="229" y="155"/>
                  </a:cxn>
                  <a:cxn ang="0">
                    <a:pos x="229" y="133"/>
                  </a:cxn>
                  <a:cxn ang="0">
                    <a:pos x="241" y="133"/>
                  </a:cxn>
                  <a:cxn ang="0">
                    <a:pos x="251" y="133"/>
                  </a:cxn>
                  <a:cxn ang="0">
                    <a:pos x="251" y="119"/>
                  </a:cxn>
                  <a:cxn ang="0">
                    <a:pos x="229" y="104"/>
                  </a:cxn>
                  <a:cxn ang="0">
                    <a:pos x="174" y="68"/>
                  </a:cxn>
                  <a:cxn ang="0">
                    <a:pos x="164" y="43"/>
                  </a:cxn>
                  <a:cxn ang="0">
                    <a:pos x="131" y="43"/>
                  </a:cxn>
                  <a:cxn ang="0">
                    <a:pos x="119" y="14"/>
                  </a:cxn>
                  <a:cxn ang="0">
                    <a:pos x="97" y="0"/>
                  </a:cxn>
                  <a:cxn ang="0">
                    <a:pos x="88" y="0"/>
                  </a:cxn>
                  <a:cxn ang="0">
                    <a:pos x="76" y="28"/>
                  </a:cxn>
                  <a:cxn ang="0">
                    <a:pos x="76" y="43"/>
                  </a:cxn>
                  <a:cxn ang="0">
                    <a:pos x="67" y="43"/>
                  </a:cxn>
                </a:cxnLst>
                <a:rect l="0" t="0" r="r" b="b"/>
                <a:pathLst>
                  <a:path w="251" h="181">
                    <a:moveTo>
                      <a:pt x="67" y="43"/>
                    </a:moveTo>
                    <a:lnTo>
                      <a:pt x="51" y="43"/>
                    </a:lnTo>
                    <a:lnTo>
                      <a:pt x="20" y="14"/>
                    </a:lnTo>
                    <a:lnTo>
                      <a:pt x="11" y="14"/>
                    </a:lnTo>
                    <a:lnTo>
                      <a:pt x="0" y="28"/>
                    </a:lnTo>
                    <a:lnTo>
                      <a:pt x="11" y="43"/>
                    </a:lnTo>
                    <a:lnTo>
                      <a:pt x="11" y="28"/>
                    </a:lnTo>
                    <a:lnTo>
                      <a:pt x="20" y="28"/>
                    </a:lnTo>
                    <a:lnTo>
                      <a:pt x="30" y="43"/>
                    </a:lnTo>
                    <a:lnTo>
                      <a:pt x="30" y="54"/>
                    </a:lnTo>
                    <a:lnTo>
                      <a:pt x="11" y="54"/>
                    </a:lnTo>
                    <a:lnTo>
                      <a:pt x="11" y="68"/>
                    </a:lnTo>
                    <a:lnTo>
                      <a:pt x="20" y="68"/>
                    </a:lnTo>
                    <a:lnTo>
                      <a:pt x="30" y="90"/>
                    </a:lnTo>
                    <a:lnTo>
                      <a:pt x="42" y="133"/>
                    </a:lnTo>
                    <a:lnTo>
                      <a:pt x="67" y="119"/>
                    </a:lnTo>
                    <a:lnTo>
                      <a:pt x="88" y="104"/>
                    </a:lnTo>
                    <a:lnTo>
                      <a:pt x="174" y="155"/>
                    </a:lnTo>
                    <a:lnTo>
                      <a:pt x="174" y="169"/>
                    </a:lnTo>
                    <a:lnTo>
                      <a:pt x="199" y="181"/>
                    </a:lnTo>
                    <a:lnTo>
                      <a:pt x="207" y="169"/>
                    </a:lnTo>
                    <a:lnTo>
                      <a:pt x="229" y="155"/>
                    </a:lnTo>
                    <a:lnTo>
                      <a:pt x="229" y="133"/>
                    </a:lnTo>
                    <a:lnTo>
                      <a:pt x="241" y="133"/>
                    </a:lnTo>
                    <a:lnTo>
                      <a:pt x="251" y="133"/>
                    </a:lnTo>
                    <a:lnTo>
                      <a:pt x="251" y="119"/>
                    </a:lnTo>
                    <a:lnTo>
                      <a:pt x="229" y="104"/>
                    </a:lnTo>
                    <a:lnTo>
                      <a:pt x="174" y="68"/>
                    </a:lnTo>
                    <a:lnTo>
                      <a:pt x="164" y="43"/>
                    </a:lnTo>
                    <a:lnTo>
                      <a:pt x="131" y="43"/>
                    </a:lnTo>
                    <a:lnTo>
                      <a:pt x="119" y="14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76" y="28"/>
                    </a:lnTo>
                    <a:lnTo>
                      <a:pt x="76" y="43"/>
                    </a:lnTo>
                    <a:lnTo>
                      <a:pt x="67" y="4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3" name="Freeform 84"/>
              <p:cNvSpPr>
                <a:spLocks/>
              </p:cNvSpPr>
              <p:nvPr/>
            </p:nvSpPr>
            <p:spPr bwMode="auto">
              <a:xfrm>
                <a:off x="5416582" y="2106619"/>
                <a:ext cx="398465" cy="287338"/>
              </a:xfrm>
              <a:custGeom>
                <a:avLst/>
                <a:gdLst/>
                <a:ahLst/>
                <a:cxnLst>
                  <a:cxn ang="0">
                    <a:pos x="67" y="43"/>
                  </a:cxn>
                  <a:cxn ang="0">
                    <a:pos x="51" y="43"/>
                  </a:cxn>
                  <a:cxn ang="0">
                    <a:pos x="20" y="14"/>
                  </a:cxn>
                  <a:cxn ang="0">
                    <a:pos x="11" y="14"/>
                  </a:cxn>
                  <a:cxn ang="0">
                    <a:pos x="0" y="28"/>
                  </a:cxn>
                  <a:cxn ang="0">
                    <a:pos x="11" y="43"/>
                  </a:cxn>
                  <a:cxn ang="0">
                    <a:pos x="11" y="28"/>
                  </a:cxn>
                  <a:cxn ang="0">
                    <a:pos x="20" y="28"/>
                  </a:cxn>
                  <a:cxn ang="0">
                    <a:pos x="30" y="43"/>
                  </a:cxn>
                  <a:cxn ang="0">
                    <a:pos x="30" y="54"/>
                  </a:cxn>
                  <a:cxn ang="0">
                    <a:pos x="11" y="54"/>
                  </a:cxn>
                  <a:cxn ang="0">
                    <a:pos x="11" y="68"/>
                  </a:cxn>
                  <a:cxn ang="0">
                    <a:pos x="20" y="68"/>
                  </a:cxn>
                  <a:cxn ang="0">
                    <a:pos x="30" y="90"/>
                  </a:cxn>
                  <a:cxn ang="0">
                    <a:pos x="42" y="133"/>
                  </a:cxn>
                  <a:cxn ang="0">
                    <a:pos x="67" y="119"/>
                  </a:cxn>
                  <a:cxn ang="0">
                    <a:pos x="88" y="104"/>
                  </a:cxn>
                  <a:cxn ang="0">
                    <a:pos x="174" y="155"/>
                  </a:cxn>
                  <a:cxn ang="0">
                    <a:pos x="174" y="169"/>
                  </a:cxn>
                  <a:cxn ang="0">
                    <a:pos x="199" y="181"/>
                  </a:cxn>
                  <a:cxn ang="0">
                    <a:pos x="207" y="169"/>
                  </a:cxn>
                  <a:cxn ang="0">
                    <a:pos x="229" y="155"/>
                  </a:cxn>
                  <a:cxn ang="0">
                    <a:pos x="229" y="133"/>
                  </a:cxn>
                  <a:cxn ang="0">
                    <a:pos x="241" y="133"/>
                  </a:cxn>
                  <a:cxn ang="0">
                    <a:pos x="251" y="133"/>
                  </a:cxn>
                  <a:cxn ang="0">
                    <a:pos x="251" y="119"/>
                  </a:cxn>
                  <a:cxn ang="0">
                    <a:pos x="229" y="104"/>
                  </a:cxn>
                  <a:cxn ang="0">
                    <a:pos x="174" y="68"/>
                  </a:cxn>
                  <a:cxn ang="0">
                    <a:pos x="164" y="43"/>
                  </a:cxn>
                  <a:cxn ang="0">
                    <a:pos x="131" y="43"/>
                  </a:cxn>
                  <a:cxn ang="0">
                    <a:pos x="119" y="14"/>
                  </a:cxn>
                  <a:cxn ang="0">
                    <a:pos x="97" y="0"/>
                  </a:cxn>
                  <a:cxn ang="0">
                    <a:pos x="88" y="0"/>
                  </a:cxn>
                  <a:cxn ang="0">
                    <a:pos x="76" y="28"/>
                  </a:cxn>
                  <a:cxn ang="0">
                    <a:pos x="76" y="43"/>
                  </a:cxn>
                  <a:cxn ang="0">
                    <a:pos x="67" y="43"/>
                  </a:cxn>
                </a:cxnLst>
                <a:rect l="0" t="0" r="r" b="b"/>
                <a:pathLst>
                  <a:path w="251" h="181">
                    <a:moveTo>
                      <a:pt x="67" y="43"/>
                    </a:moveTo>
                    <a:lnTo>
                      <a:pt x="51" y="43"/>
                    </a:lnTo>
                    <a:lnTo>
                      <a:pt x="20" y="14"/>
                    </a:lnTo>
                    <a:lnTo>
                      <a:pt x="11" y="14"/>
                    </a:lnTo>
                    <a:lnTo>
                      <a:pt x="0" y="28"/>
                    </a:lnTo>
                    <a:lnTo>
                      <a:pt x="11" y="43"/>
                    </a:lnTo>
                    <a:lnTo>
                      <a:pt x="11" y="28"/>
                    </a:lnTo>
                    <a:lnTo>
                      <a:pt x="20" y="28"/>
                    </a:lnTo>
                    <a:lnTo>
                      <a:pt x="30" y="43"/>
                    </a:lnTo>
                    <a:lnTo>
                      <a:pt x="30" y="54"/>
                    </a:lnTo>
                    <a:lnTo>
                      <a:pt x="11" y="54"/>
                    </a:lnTo>
                    <a:lnTo>
                      <a:pt x="11" y="68"/>
                    </a:lnTo>
                    <a:lnTo>
                      <a:pt x="20" y="68"/>
                    </a:lnTo>
                    <a:lnTo>
                      <a:pt x="30" y="90"/>
                    </a:lnTo>
                    <a:lnTo>
                      <a:pt x="42" y="133"/>
                    </a:lnTo>
                    <a:lnTo>
                      <a:pt x="67" y="119"/>
                    </a:lnTo>
                    <a:lnTo>
                      <a:pt x="88" y="104"/>
                    </a:lnTo>
                    <a:lnTo>
                      <a:pt x="174" y="155"/>
                    </a:lnTo>
                    <a:lnTo>
                      <a:pt x="174" y="169"/>
                    </a:lnTo>
                    <a:lnTo>
                      <a:pt x="199" y="181"/>
                    </a:lnTo>
                    <a:lnTo>
                      <a:pt x="207" y="169"/>
                    </a:lnTo>
                    <a:lnTo>
                      <a:pt x="229" y="155"/>
                    </a:lnTo>
                    <a:lnTo>
                      <a:pt x="229" y="133"/>
                    </a:lnTo>
                    <a:lnTo>
                      <a:pt x="241" y="133"/>
                    </a:lnTo>
                    <a:lnTo>
                      <a:pt x="251" y="133"/>
                    </a:lnTo>
                    <a:lnTo>
                      <a:pt x="251" y="119"/>
                    </a:lnTo>
                    <a:lnTo>
                      <a:pt x="229" y="104"/>
                    </a:lnTo>
                    <a:lnTo>
                      <a:pt x="174" y="68"/>
                    </a:lnTo>
                    <a:lnTo>
                      <a:pt x="164" y="43"/>
                    </a:lnTo>
                    <a:lnTo>
                      <a:pt x="131" y="43"/>
                    </a:lnTo>
                    <a:lnTo>
                      <a:pt x="119" y="14"/>
                    </a:lnTo>
                    <a:lnTo>
                      <a:pt x="97" y="0"/>
                    </a:lnTo>
                    <a:lnTo>
                      <a:pt x="88" y="0"/>
                    </a:lnTo>
                    <a:lnTo>
                      <a:pt x="76" y="28"/>
                    </a:lnTo>
                    <a:lnTo>
                      <a:pt x="76" y="43"/>
                    </a:lnTo>
                    <a:lnTo>
                      <a:pt x="67" y="4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4" name="Freeform 85"/>
              <p:cNvSpPr>
                <a:spLocks/>
              </p:cNvSpPr>
              <p:nvPr/>
            </p:nvSpPr>
            <p:spPr bwMode="auto">
              <a:xfrm>
                <a:off x="3568721" y="3281372"/>
                <a:ext cx="209551" cy="201613"/>
              </a:xfrm>
              <a:custGeom>
                <a:avLst/>
                <a:gdLst/>
                <a:ahLst/>
                <a:cxnLst>
                  <a:cxn ang="0">
                    <a:pos x="107" y="127"/>
                  </a:cxn>
                  <a:cxn ang="0">
                    <a:pos x="97" y="127"/>
                  </a:cxn>
                  <a:cxn ang="0">
                    <a:pos x="85" y="101"/>
                  </a:cxn>
                  <a:cxn ang="0">
                    <a:pos x="75" y="101"/>
                  </a:cxn>
                  <a:cxn ang="0">
                    <a:pos x="75" y="89"/>
                  </a:cxn>
                  <a:cxn ang="0">
                    <a:pos x="64" y="65"/>
                  </a:cxn>
                  <a:cxn ang="0">
                    <a:pos x="42" y="65"/>
                  </a:cxn>
                  <a:cxn ang="0">
                    <a:pos x="20" y="75"/>
                  </a:cxn>
                  <a:cxn ang="0">
                    <a:pos x="0" y="36"/>
                  </a:cxn>
                  <a:cxn ang="0">
                    <a:pos x="0" y="2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64" y="0"/>
                  </a:cxn>
                  <a:cxn ang="0">
                    <a:pos x="75" y="10"/>
                  </a:cxn>
                  <a:cxn ang="0">
                    <a:pos x="97" y="0"/>
                  </a:cxn>
                  <a:cxn ang="0">
                    <a:pos x="116" y="50"/>
                  </a:cxn>
                  <a:cxn ang="0">
                    <a:pos x="116" y="75"/>
                  </a:cxn>
                  <a:cxn ang="0">
                    <a:pos x="132" y="101"/>
                  </a:cxn>
                  <a:cxn ang="0">
                    <a:pos x="116" y="101"/>
                  </a:cxn>
                  <a:cxn ang="0">
                    <a:pos x="116" y="115"/>
                  </a:cxn>
                  <a:cxn ang="0">
                    <a:pos x="107" y="127"/>
                  </a:cxn>
                </a:cxnLst>
                <a:rect l="0" t="0" r="r" b="b"/>
                <a:pathLst>
                  <a:path w="132" h="127">
                    <a:moveTo>
                      <a:pt x="107" y="127"/>
                    </a:moveTo>
                    <a:lnTo>
                      <a:pt x="97" y="127"/>
                    </a:lnTo>
                    <a:lnTo>
                      <a:pt x="85" y="101"/>
                    </a:lnTo>
                    <a:lnTo>
                      <a:pt x="75" y="101"/>
                    </a:lnTo>
                    <a:lnTo>
                      <a:pt x="75" y="89"/>
                    </a:lnTo>
                    <a:lnTo>
                      <a:pt x="64" y="65"/>
                    </a:lnTo>
                    <a:lnTo>
                      <a:pt x="42" y="65"/>
                    </a:lnTo>
                    <a:lnTo>
                      <a:pt x="20" y="75"/>
                    </a:lnTo>
                    <a:lnTo>
                      <a:pt x="0" y="36"/>
                    </a:lnTo>
                    <a:lnTo>
                      <a:pt x="0" y="2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64" y="0"/>
                    </a:lnTo>
                    <a:lnTo>
                      <a:pt x="75" y="10"/>
                    </a:lnTo>
                    <a:lnTo>
                      <a:pt x="97" y="0"/>
                    </a:lnTo>
                    <a:lnTo>
                      <a:pt x="116" y="50"/>
                    </a:lnTo>
                    <a:lnTo>
                      <a:pt x="116" y="75"/>
                    </a:lnTo>
                    <a:lnTo>
                      <a:pt x="132" y="101"/>
                    </a:lnTo>
                    <a:lnTo>
                      <a:pt x="116" y="101"/>
                    </a:lnTo>
                    <a:lnTo>
                      <a:pt x="116" y="115"/>
                    </a:lnTo>
                    <a:lnTo>
                      <a:pt x="107" y="12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5" name="Freeform 86"/>
              <p:cNvSpPr>
                <a:spLocks/>
              </p:cNvSpPr>
              <p:nvPr/>
            </p:nvSpPr>
            <p:spPr bwMode="auto">
              <a:xfrm>
                <a:off x="3568721" y="3281372"/>
                <a:ext cx="209551" cy="201613"/>
              </a:xfrm>
              <a:custGeom>
                <a:avLst/>
                <a:gdLst/>
                <a:ahLst/>
                <a:cxnLst>
                  <a:cxn ang="0">
                    <a:pos x="107" y="127"/>
                  </a:cxn>
                  <a:cxn ang="0">
                    <a:pos x="97" y="127"/>
                  </a:cxn>
                  <a:cxn ang="0">
                    <a:pos x="85" y="101"/>
                  </a:cxn>
                  <a:cxn ang="0">
                    <a:pos x="75" y="101"/>
                  </a:cxn>
                  <a:cxn ang="0">
                    <a:pos x="75" y="89"/>
                  </a:cxn>
                  <a:cxn ang="0">
                    <a:pos x="64" y="65"/>
                  </a:cxn>
                  <a:cxn ang="0">
                    <a:pos x="42" y="65"/>
                  </a:cxn>
                  <a:cxn ang="0">
                    <a:pos x="20" y="75"/>
                  </a:cxn>
                  <a:cxn ang="0">
                    <a:pos x="0" y="36"/>
                  </a:cxn>
                  <a:cxn ang="0">
                    <a:pos x="0" y="2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64" y="0"/>
                  </a:cxn>
                  <a:cxn ang="0">
                    <a:pos x="75" y="10"/>
                  </a:cxn>
                  <a:cxn ang="0">
                    <a:pos x="97" y="0"/>
                  </a:cxn>
                  <a:cxn ang="0">
                    <a:pos x="116" y="50"/>
                  </a:cxn>
                  <a:cxn ang="0">
                    <a:pos x="116" y="75"/>
                  </a:cxn>
                  <a:cxn ang="0">
                    <a:pos x="132" y="101"/>
                  </a:cxn>
                  <a:cxn ang="0">
                    <a:pos x="116" y="101"/>
                  </a:cxn>
                  <a:cxn ang="0">
                    <a:pos x="116" y="115"/>
                  </a:cxn>
                  <a:cxn ang="0">
                    <a:pos x="107" y="127"/>
                  </a:cxn>
                </a:cxnLst>
                <a:rect l="0" t="0" r="r" b="b"/>
                <a:pathLst>
                  <a:path w="132" h="127">
                    <a:moveTo>
                      <a:pt x="107" y="127"/>
                    </a:moveTo>
                    <a:lnTo>
                      <a:pt x="97" y="127"/>
                    </a:lnTo>
                    <a:lnTo>
                      <a:pt x="85" y="101"/>
                    </a:lnTo>
                    <a:lnTo>
                      <a:pt x="75" y="101"/>
                    </a:lnTo>
                    <a:lnTo>
                      <a:pt x="75" y="89"/>
                    </a:lnTo>
                    <a:lnTo>
                      <a:pt x="64" y="65"/>
                    </a:lnTo>
                    <a:lnTo>
                      <a:pt x="42" y="65"/>
                    </a:lnTo>
                    <a:lnTo>
                      <a:pt x="20" y="75"/>
                    </a:lnTo>
                    <a:lnTo>
                      <a:pt x="0" y="36"/>
                    </a:lnTo>
                    <a:lnTo>
                      <a:pt x="0" y="2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64" y="0"/>
                    </a:lnTo>
                    <a:lnTo>
                      <a:pt x="75" y="10"/>
                    </a:lnTo>
                    <a:lnTo>
                      <a:pt x="97" y="0"/>
                    </a:lnTo>
                    <a:lnTo>
                      <a:pt x="116" y="50"/>
                    </a:lnTo>
                    <a:lnTo>
                      <a:pt x="116" y="75"/>
                    </a:lnTo>
                    <a:lnTo>
                      <a:pt x="132" y="101"/>
                    </a:lnTo>
                    <a:lnTo>
                      <a:pt x="116" y="101"/>
                    </a:lnTo>
                    <a:lnTo>
                      <a:pt x="116" y="115"/>
                    </a:lnTo>
                    <a:lnTo>
                      <a:pt x="107" y="12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6" name="Freeform 87"/>
              <p:cNvSpPr>
                <a:spLocks/>
              </p:cNvSpPr>
              <p:nvPr/>
            </p:nvSpPr>
            <p:spPr bwMode="auto">
              <a:xfrm>
                <a:off x="3844948" y="3176597"/>
                <a:ext cx="223839" cy="223838"/>
              </a:xfrm>
              <a:custGeom>
                <a:avLst/>
                <a:gdLst/>
                <a:ahLst/>
                <a:cxnLst>
                  <a:cxn ang="0">
                    <a:pos x="131" y="64"/>
                  </a:cxn>
                  <a:cxn ang="0">
                    <a:pos x="141" y="76"/>
                  </a:cxn>
                  <a:cxn ang="0">
                    <a:pos x="131" y="90"/>
                  </a:cxn>
                  <a:cxn ang="0">
                    <a:pos x="119" y="90"/>
                  </a:cxn>
                  <a:cxn ang="0">
                    <a:pos x="109" y="101"/>
                  </a:cxn>
                  <a:cxn ang="0">
                    <a:pos x="86" y="101"/>
                  </a:cxn>
                  <a:cxn ang="0">
                    <a:pos x="42" y="101"/>
                  </a:cxn>
                  <a:cxn ang="0">
                    <a:pos x="42" y="141"/>
                  </a:cxn>
                  <a:cxn ang="0">
                    <a:pos x="33" y="130"/>
                  </a:cxn>
                  <a:cxn ang="0">
                    <a:pos x="9" y="130"/>
                  </a:cxn>
                  <a:cxn ang="0">
                    <a:pos x="0" y="116"/>
                  </a:cxn>
                  <a:cxn ang="0">
                    <a:pos x="0" y="90"/>
                  </a:cxn>
                  <a:cxn ang="0">
                    <a:pos x="18" y="50"/>
                  </a:cxn>
                  <a:cxn ang="0">
                    <a:pos x="42" y="40"/>
                  </a:cxn>
                  <a:cxn ang="0">
                    <a:pos x="76" y="11"/>
                  </a:cxn>
                  <a:cxn ang="0">
                    <a:pos x="97" y="0"/>
                  </a:cxn>
                  <a:cxn ang="0">
                    <a:pos x="97" y="25"/>
                  </a:cxn>
                  <a:cxn ang="0">
                    <a:pos x="119" y="64"/>
                  </a:cxn>
                  <a:cxn ang="0">
                    <a:pos x="131" y="64"/>
                  </a:cxn>
                </a:cxnLst>
                <a:rect l="0" t="0" r="r" b="b"/>
                <a:pathLst>
                  <a:path w="141" h="141">
                    <a:moveTo>
                      <a:pt x="131" y="64"/>
                    </a:moveTo>
                    <a:lnTo>
                      <a:pt x="141" y="76"/>
                    </a:lnTo>
                    <a:lnTo>
                      <a:pt x="131" y="90"/>
                    </a:lnTo>
                    <a:lnTo>
                      <a:pt x="119" y="90"/>
                    </a:lnTo>
                    <a:lnTo>
                      <a:pt x="109" y="101"/>
                    </a:lnTo>
                    <a:lnTo>
                      <a:pt x="86" y="101"/>
                    </a:lnTo>
                    <a:lnTo>
                      <a:pt x="42" y="101"/>
                    </a:lnTo>
                    <a:lnTo>
                      <a:pt x="42" y="141"/>
                    </a:lnTo>
                    <a:lnTo>
                      <a:pt x="33" y="130"/>
                    </a:lnTo>
                    <a:lnTo>
                      <a:pt x="9" y="130"/>
                    </a:lnTo>
                    <a:lnTo>
                      <a:pt x="0" y="116"/>
                    </a:lnTo>
                    <a:lnTo>
                      <a:pt x="0" y="90"/>
                    </a:lnTo>
                    <a:lnTo>
                      <a:pt x="18" y="50"/>
                    </a:lnTo>
                    <a:lnTo>
                      <a:pt x="42" y="40"/>
                    </a:lnTo>
                    <a:lnTo>
                      <a:pt x="76" y="11"/>
                    </a:lnTo>
                    <a:lnTo>
                      <a:pt x="97" y="0"/>
                    </a:lnTo>
                    <a:lnTo>
                      <a:pt x="97" y="25"/>
                    </a:lnTo>
                    <a:lnTo>
                      <a:pt x="119" y="64"/>
                    </a:lnTo>
                    <a:lnTo>
                      <a:pt x="131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7" name="Freeform 88"/>
              <p:cNvSpPr>
                <a:spLocks/>
              </p:cNvSpPr>
              <p:nvPr/>
            </p:nvSpPr>
            <p:spPr bwMode="auto">
              <a:xfrm>
                <a:off x="3844948" y="3176597"/>
                <a:ext cx="223839" cy="223838"/>
              </a:xfrm>
              <a:custGeom>
                <a:avLst/>
                <a:gdLst/>
                <a:ahLst/>
                <a:cxnLst>
                  <a:cxn ang="0">
                    <a:pos x="131" y="64"/>
                  </a:cxn>
                  <a:cxn ang="0">
                    <a:pos x="141" y="76"/>
                  </a:cxn>
                  <a:cxn ang="0">
                    <a:pos x="131" y="90"/>
                  </a:cxn>
                  <a:cxn ang="0">
                    <a:pos x="119" y="90"/>
                  </a:cxn>
                  <a:cxn ang="0">
                    <a:pos x="109" y="101"/>
                  </a:cxn>
                  <a:cxn ang="0">
                    <a:pos x="86" y="101"/>
                  </a:cxn>
                  <a:cxn ang="0">
                    <a:pos x="42" y="101"/>
                  </a:cxn>
                  <a:cxn ang="0">
                    <a:pos x="42" y="141"/>
                  </a:cxn>
                  <a:cxn ang="0">
                    <a:pos x="33" y="130"/>
                  </a:cxn>
                  <a:cxn ang="0">
                    <a:pos x="9" y="130"/>
                  </a:cxn>
                  <a:cxn ang="0">
                    <a:pos x="0" y="116"/>
                  </a:cxn>
                  <a:cxn ang="0">
                    <a:pos x="0" y="90"/>
                  </a:cxn>
                  <a:cxn ang="0">
                    <a:pos x="18" y="50"/>
                  </a:cxn>
                  <a:cxn ang="0">
                    <a:pos x="42" y="40"/>
                  </a:cxn>
                  <a:cxn ang="0">
                    <a:pos x="76" y="11"/>
                  </a:cxn>
                  <a:cxn ang="0">
                    <a:pos x="97" y="0"/>
                  </a:cxn>
                  <a:cxn ang="0">
                    <a:pos x="97" y="25"/>
                  </a:cxn>
                  <a:cxn ang="0">
                    <a:pos x="119" y="64"/>
                  </a:cxn>
                  <a:cxn ang="0">
                    <a:pos x="131" y="64"/>
                  </a:cxn>
                </a:cxnLst>
                <a:rect l="0" t="0" r="r" b="b"/>
                <a:pathLst>
                  <a:path w="141" h="141">
                    <a:moveTo>
                      <a:pt x="131" y="64"/>
                    </a:moveTo>
                    <a:lnTo>
                      <a:pt x="141" y="76"/>
                    </a:lnTo>
                    <a:lnTo>
                      <a:pt x="131" y="90"/>
                    </a:lnTo>
                    <a:lnTo>
                      <a:pt x="119" y="90"/>
                    </a:lnTo>
                    <a:lnTo>
                      <a:pt x="109" y="101"/>
                    </a:lnTo>
                    <a:lnTo>
                      <a:pt x="86" y="101"/>
                    </a:lnTo>
                    <a:lnTo>
                      <a:pt x="42" y="101"/>
                    </a:lnTo>
                    <a:lnTo>
                      <a:pt x="42" y="141"/>
                    </a:lnTo>
                    <a:lnTo>
                      <a:pt x="33" y="130"/>
                    </a:lnTo>
                    <a:lnTo>
                      <a:pt x="9" y="130"/>
                    </a:lnTo>
                    <a:lnTo>
                      <a:pt x="0" y="116"/>
                    </a:lnTo>
                    <a:lnTo>
                      <a:pt x="0" y="90"/>
                    </a:lnTo>
                    <a:lnTo>
                      <a:pt x="18" y="50"/>
                    </a:lnTo>
                    <a:lnTo>
                      <a:pt x="42" y="40"/>
                    </a:lnTo>
                    <a:lnTo>
                      <a:pt x="76" y="11"/>
                    </a:lnTo>
                    <a:lnTo>
                      <a:pt x="97" y="0"/>
                    </a:lnTo>
                    <a:lnTo>
                      <a:pt x="97" y="25"/>
                    </a:lnTo>
                    <a:lnTo>
                      <a:pt x="119" y="64"/>
                    </a:lnTo>
                    <a:lnTo>
                      <a:pt x="131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8" name="Freeform 89"/>
              <p:cNvSpPr>
                <a:spLocks/>
              </p:cNvSpPr>
              <p:nvPr/>
            </p:nvSpPr>
            <p:spPr bwMode="auto">
              <a:xfrm>
                <a:off x="3651272" y="2786071"/>
                <a:ext cx="469903" cy="574676"/>
              </a:xfrm>
              <a:custGeom>
                <a:avLst/>
                <a:gdLst/>
                <a:ahLst/>
                <a:cxnLst>
                  <a:cxn ang="0">
                    <a:pos x="219" y="245"/>
                  </a:cxn>
                  <a:cxn ang="0">
                    <a:pos x="198" y="256"/>
                  </a:cxn>
                  <a:cxn ang="0">
                    <a:pos x="164" y="285"/>
                  </a:cxn>
                  <a:cxn ang="0">
                    <a:pos x="140" y="296"/>
                  </a:cxn>
                  <a:cxn ang="0">
                    <a:pos x="122" y="336"/>
                  </a:cxn>
                  <a:cxn ang="0">
                    <a:pos x="122" y="362"/>
                  </a:cxn>
                  <a:cxn ang="0">
                    <a:pos x="109" y="362"/>
                  </a:cxn>
                  <a:cxn ang="0">
                    <a:pos x="100" y="362"/>
                  </a:cxn>
                  <a:cxn ang="0">
                    <a:pos x="87" y="362"/>
                  </a:cxn>
                  <a:cxn ang="0">
                    <a:pos x="79" y="362"/>
                  </a:cxn>
                  <a:cxn ang="0">
                    <a:pos x="64" y="362"/>
                  </a:cxn>
                  <a:cxn ang="0">
                    <a:pos x="45" y="310"/>
                  </a:cxn>
                  <a:cxn ang="0">
                    <a:pos x="23" y="321"/>
                  </a:cxn>
                  <a:cxn ang="0">
                    <a:pos x="12" y="310"/>
                  </a:cxn>
                  <a:cxn ang="0">
                    <a:pos x="0" y="256"/>
                  </a:cxn>
                  <a:cxn ang="0">
                    <a:pos x="12" y="231"/>
                  </a:cxn>
                  <a:cxn ang="0">
                    <a:pos x="23" y="245"/>
                  </a:cxn>
                  <a:cxn ang="0">
                    <a:pos x="33" y="231"/>
                  </a:cxn>
                  <a:cxn ang="0">
                    <a:pos x="122" y="231"/>
                  </a:cxn>
                  <a:cxn ang="0">
                    <a:pos x="100" y="0"/>
                  </a:cxn>
                  <a:cxn ang="0">
                    <a:pos x="131" y="0"/>
                  </a:cxn>
                  <a:cxn ang="0">
                    <a:pos x="231" y="101"/>
                  </a:cxn>
                  <a:cxn ang="0">
                    <a:pos x="253" y="118"/>
                  </a:cxn>
                  <a:cxn ang="0">
                    <a:pos x="275" y="129"/>
                  </a:cxn>
                  <a:cxn ang="0">
                    <a:pos x="275" y="154"/>
                  </a:cxn>
                  <a:cxn ang="0">
                    <a:pos x="296" y="154"/>
                  </a:cxn>
                  <a:cxn ang="0">
                    <a:pos x="296" y="220"/>
                  </a:cxn>
                  <a:cxn ang="0">
                    <a:pos x="286" y="231"/>
                  </a:cxn>
                  <a:cxn ang="0">
                    <a:pos x="219" y="245"/>
                  </a:cxn>
                </a:cxnLst>
                <a:rect l="0" t="0" r="r" b="b"/>
                <a:pathLst>
                  <a:path w="296" h="362">
                    <a:moveTo>
                      <a:pt x="219" y="245"/>
                    </a:moveTo>
                    <a:lnTo>
                      <a:pt x="198" y="256"/>
                    </a:lnTo>
                    <a:lnTo>
                      <a:pt x="164" y="285"/>
                    </a:lnTo>
                    <a:lnTo>
                      <a:pt x="140" y="296"/>
                    </a:lnTo>
                    <a:lnTo>
                      <a:pt x="122" y="336"/>
                    </a:lnTo>
                    <a:lnTo>
                      <a:pt x="122" y="362"/>
                    </a:lnTo>
                    <a:lnTo>
                      <a:pt x="109" y="362"/>
                    </a:lnTo>
                    <a:lnTo>
                      <a:pt x="100" y="362"/>
                    </a:lnTo>
                    <a:lnTo>
                      <a:pt x="87" y="362"/>
                    </a:lnTo>
                    <a:lnTo>
                      <a:pt x="79" y="362"/>
                    </a:lnTo>
                    <a:lnTo>
                      <a:pt x="64" y="362"/>
                    </a:lnTo>
                    <a:lnTo>
                      <a:pt x="45" y="310"/>
                    </a:lnTo>
                    <a:lnTo>
                      <a:pt x="23" y="321"/>
                    </a:lnTo>
                    <a:lnTo>
                      <a:pt x="12" y="310"/>
                    </a:lnTo>
                    <a:lnTo>
                      <a:pt x="0" y="256"/>
                    </a:lnTo>
                    <a:lnTo>
                      <a:pt x="12" y="231"/>
                    </a:lnTo>
                    <a:lnTo>
                      <a:pt x="23" y="245"/>
                    </a:lnTo>
                    <a:lnTo>
                      <a:pt x="33" y="231"/>
                    </a:lnTo>
                    <a:lnTo>
                      <a:pt x="122" y="231"/>
                    </a:lnTo>
                    <a:lnTo>
                      <a:pt x="100" y="0"/>
                    </a:lnTo>
                    <a:lnTo>
                      <a:pt x="131" y="0"/>
                    </a:lnTo>
                    <a:lnTo>
                      <a:pt x="231" y="101"/>
                    </a:lnTo>
                    <a:lnTo>
                      <a:pt x="253" y="118"/>
                    </a:lnTo>
                    <a:lnTo>
                      <a:pt x="275" y="129"/>
                    </a:lnTo>
                    <a:lnTo>
                      <a:pt x="275" y="154"/>
                    </a:lnTo>
                    <a:lnTo>
                      <a:pt x="296" y="154"/>
                    </a:lnTo>
                    <a:lnTo>
                      <a:pt x="296" y="220"/>
                    </a:lnTo>
                    <a:lnTo>
                      <a:pt x="286" y="231"/>
                    </a:lnTo>
                    <a:lnTo>
                      <a:pt x="219" y="24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9" name="Freeform 90"/>
              <p:cNvSpPr>
                <a:spLocks/>
              </p:cNvSpPr>
              <p:nvPr/>
            </p:nvSpPr>
            <p:spPr bwMode="auto">
              <a:xfrm>
                <a:off x="3651272" y="2786071"/>
                <a:ext cx="469903" cy="574676"/>
              </a:xfrm>
              <a:custGeom>
                <a:avLst/>
                <a:gdLst/>
                <a:ahLst/>
                <a:cxnLst>
                  <a:cxn ang="0">
                    <a:pos x="219" y="245"/>
                  </a:cxn>
                  <a:cxn ang="0">
                    <a:pos x="198" y="256"/>
                  </a:cxn>
                  <a:cxn ang="0">
                    <a:pos x="164" y="285"/>
                  </a:cxn>
                  <a:cxn ang="0">
                    <a:pos x="140" y="296"/>
                  </a:cxn>
                  <a:cxn ang="0">
                    <a:pos x="122" y="336"/>
                  </a:cxn>
                  <a:cxn ang="0">
                    <a:pos x="122" y="362"/>
                  </a:cxn>
                  <a:cxn ang="0">
                    <a:pos x="109" y="362"/>
                  </a:cxn>
                  <a:cxn ang="0">
                    <a:pos x="100" y="362"/>
                  </a:cxn>
                  <a:cxn ang="0">
                    <a:pos x="87" y="362"/>
                  </a:cxn>
                  <a:cxn ang="0">
                    <a:pos x="79" y="362"/>
                  </a:cxn>
                  <a:cxn ang="0">
                    <a:pos x="64" y="362"/>
                  </a:cxn>
                  <a:cxn ang="0">
                    <a:pos x="45" y="310"/>
                  </a:cxn>
                  <a:cxn ang="0">
                    <a:pos x="23" y="321"/>
                  </a:cxn>
                  <a:cxn ang="0">
                    <a:pos x="12" y="310"/>
                  </a:cxn>
                  <a:cxn ang="0">
                    <a:pos x="0" y="256"/>
                  </a:cxn>
                  <a:cxn ang="0">
                    <a:pos x="12" y="231"/>
                  </a:cxn>
                  <a:cxn ang="0">
                    <a:pos x="23" y="245"/>
                  </a:cxn>
                  <a:cxn ang="0">
                    <a:pos x="33" y="231"/>
                  </a:cxn>
                  <a:cxn ang="0">
                    <a:pos x="122" y="231"/>
                  </a:cxn>
                  <a:cxn ang="0">
                    <a:pos x="100" y="0"/>
                  </a:cxn>
                  <a:cxn ang="0">
                    <a:pos x="131" y="0"/>
                  </a:cxn>
                  <a:cxn ang="0">
                    <a:pos x="231" y="101"/>
                  </a:cxn>
                  <a:cxn ang="0">
                    <a:pos x="253" y="118"/>
                  </a:cxn>
                  <a:cxn ang="0">
                    <a:pos x="275" y="129"/>
                  </a:cxn>
                  <a:cxn ang="0">
                    <a:pos x="275" y="154"/>
                  </a:cxn>
                  <a:cxn ang="0">
                    <a:pos x="296" y="154"/>
                  </a:cxn>
                  <a:cxn ang="0">
                    <a:pos x="296" y="220"/>
                  </a:cxn>
                  <a:cxn ang="0">
                    <a:pos x="286" y="231"/>
                  </a:cxn>
                  <a:cxn ang="0">
                    <a:pos x="219" y="245"/>
                  </a:cxn>
                </a:cxnLst>
                <a:rect l="0" t="0" r="r" b="b"/>
                <a:pathLst>
                  <a:path w="296" h="362">
                    <a:moveTo>
                      <a:pt x="219" y="245"/>
                    </a:moveTo>
                    <a:lnTo>
                      <a:pt x="198" y="256"/>
                    </a:lnTo>
                    <a:lnTo>
                      <a:pt x="164" y="285"/>
                    </a:lnTo>
                    <a:lnTo>
                      <a:pt x="140" y="296"/>
                    </a:lnTo>
                    <a:lnTo>
                      <a:pt x="122" y="336"/>
                    </a:lnTo>
                    <a:lnTo>
                      <a:pt x="122" y="362"/>
                    </a:lnTo>
                    <a:lnTo>
                      <a:pt x="109" y="362"/>
                    </a:lnTo>
                    <a:lnTo>
                      <a:pt x="100" y="362"/>
                    </a:lnTo>
                    <a:lnTo>
                      <a:pt x="87" y="362"/>
                    </a:lnTo>
                    <a:lnTo>
                      <a:pt x="79" y="362"/>
                    </a:lnTo>
                    <a:lnTo>
                      <a:pt x="64" y="362"/>
                    </a:lnTo>
                    <a:lnTo>
                      <a:pt x="45" y="310"/>
                    </a:lnTo>
                    <a:lnTo>
                      <a:pt x="23" y="321"/>
                    </a:lnTo>
                    <a:lnTo>
                      <a:pt x="12" y="310"/>
                    </a:lnTo>
                    <a:lnTo>
                      <a:pt x="0" y="256"/>
                    </a:lnTo>
                    <a:lnTo>
                      <a:pt x="12" y="231"/>
                    </a:lnTo>
                    <a:lnTo>
                      <a:pt x="23" y="245"/>
                    </a:lnTo>
                    <a:lnTo>
                      <a:pt x="33" y="231"/>
                    </a:lnTo>
                    <a:lnTo>
                      <a:pt x="122" y="231"/>
                    </a:lnTo>
                    <a:lnTo>
                      <a:pt x="100" y="0"/>
                    </a:lnTo>
                    <a:lnTo>
                      <a:pt x="131" y="0"/>
                    </a:lnTo>
                    <a:lnTo>
                      <a:pt x="231" y="101"/>
                    </a:lnTo>
                    <a:lnTo>
                      <a:pt x="253" y="118"/>
                    </a:lnTo>
                    <a:lnTo>
                      <a:pt x="275" y="129"/>
                    </a:lnTo>
                    <a:lnTo>
                      <a:pt x="275" y="154"/>
                    </a:lnTo>
                    <a:lnTo>
                      <a:pt x="296" y="154"/>
                    </a:lnTo>
                    <a:lnTo>
                      <a:pt x="296" y="220"/>
                    </a:lnTo>
                    <a:lnTo>
                      <a:pt x="286" y="231"/>
                    </a:lnTo>
                    <a:lnTo>
                      <a:pt x="219" y="24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0" name="Freeform 91"/>
              <p:cNvSpPr>
                <a:spLocks/>
              </p:cNvSpPr>
              <p:nvPr/>
            </p:nvSpPr>
            <p:spPr bwMode="auto">
              <a:xfrm>
                <a:off x="4629177" y="2871796"/>
                <a:ext cx="476253" cy="760414"/>
              </a:xfrm>
              <a:custGeom>
                <a:avLst/>
                <a:gdLst/>
                <a:ahLst/>
                <a:cxnLst>
                  <a:cxn ang="0">
                    <a:pos x="253" y="435"/>
                  </a:cxn>
                  <a:cxn ang="0">
                    <a:pos x="253" y="450"/>
                  </a:cxn>
                  <a:cxn ang="0">
                    <a:pos x="232" y="450"/>
                  </a:cxn>
                  <a:cxn ang="0">
                    <a:pos x="223" y="460"/>
                  </a:cxn>
                  <a:cxn ang="0">
                    <a:pos x="186" y="479"/>
                  </a:cxn>
                  <a:cxn ang="0">
                    <a:pos x="165" y="479"/>
                  </a:cxn>
                  <a:cxn ang="0">
                    <a:pos x="146" y="450"/>
                  </a:cxn>
                  <a:cxn ang="0">
                    <a:pos x="122" y="450"/>
                  </a:cxn>
                  <a:cxn ang="0">
                    <a:pos x="110" y="435"/>
                  </a:cxn>
                  <a:cxn ang="0">
                    <a:pos x="54" y="359"/>
                  </a:cxn>
                  <a:cxn ang="0">
                    <a:pos x="34" y="347"/>
                  </a:cxn>
                  <a:cxn ang="0">
                    <a:pos x="34" y="323"/>
                  </a:cxn>
                  <a:cxn ang="0">
                    <a:pos x="12" y="294"/>
                  </a:cxn>
                  <a:cxn ang="0">
                    <a:pos x="24" y="282"/>
                  </a:cxn>
                  <a:cxn ang="0">
                    <a:pos x="0" y="242"/>
                  </a:cxn>
                  <a:cxn ang="0">
                    <a:pos x="24" y="177"/>
                  </a:cxn>
                  <a:cxn ang="0">
                    <a:pos x="34" y="177"/>
                  </a:cxn>
                  <a:cxn ang="0">
                    <a:pos x="34" y="167"/>
                  </a:cxn>
                  <a:cxn ang="0">
                    <a:pos x="34" y="86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21"/>
                  </a:cxn>
                  <a:cxn ang="0">
                    <a:pos x="198" y="21"/>
                  </a:cxn>
                  <a:cxn ang="0">
                    <a:pos x="223" y="21"/>
                  </a:cxn>
                  <a:cxn ang="0">
                    <a:pos x="242" y="0"/>
                  </a:cxn>
                  <a:cxn ang="0">
                    <a:pos x="242" y="11"/>
                  </a:cxn>
                  <a:cxn ang="0">
                    <a:pos x="262" y="21"/>
                  </a:cxn>
                  <a:cxn ang="0">
                    <a:pos x="287" y="112"/>
                  </a:cxn>
                  <a:cxn ang="0">
                    <a:pos x="300" y="126"/>
                  </a:cxn>
                  <a:cxn ang="0">
                    <a:pos x="300" y="141"/>
                  </a:cxn>
                  <a:cxn ang="0">
                    <a:pos x="275" y="152"/>
                  </a:cxn>
                  <a:cxn ang="0">
                    <a:pos x="262" y="242"/>
                  </a:cxn>
                  <a:cxn ang="0">
                    <a:pos x="232" y="308"/>
                  </a:cxn>
                  <a:cxn ang="0">
                    <a:pos x="223" y="359"/>
                  </a:cxn>
                  <a:cxn ang="0">
                    <a:pos x="207" y="359"/>
                  </a:cxn>
                  <a:cxn ang="0">
                    <a:pos x="207" y="373"/>
                  </a:cxn>
                  <a:cxn ang="0">
                    <a:pos x="223" y="385"/>
                  </a:cxn>
                  <a:cxn ang="0">
                    <a:pos x="242" y="424"/>
                  </a:cxn>
                  <a:cxn ang="0">
                    <a:pos x="253" y="435"/>
                  </a:cxn>
                </a:cxnLst>
                <a:rect l="0" t="0" r="r" b="b"/>
                <a:pathLst>
                  <a:path w="300" h="479">
                    <a:moveTo>
                      <a:pt x="253" y="435"/>
                    </a:moveTo>
                    <a:lnTo>
                      <a:pt x="253" y="450"/>
                    </a:lnTo>
                    <a:lnTo>
                      <a:pt x="232" y="450"/>
                    </a:lnTo>
                    <a:lnTo>
                      <a:pt x="223" y="460"/>
                    </a:lnTo>
                    <a:lnTo>
                      <a:pt x="186" y="479"/>
                    </a:lnTo>
                    <a:lnTo>
                      <a:pt x="165" y="479"/>
                    </a:lnTo>
                    <a:lnTo>
                      <a:pt x="146" y="450"/>
                    </a:lnTo>
                    <a:lnTo>
                      <a:pt x="122" y="450"/>
                    </a:lnTo>
                    <a:lnTo>
                      <a:pt x="110" y="435"/>
                    </a:lnTo>
                    <a:lnTo>
                      <a:pt x="54" y="359"/>
                    </a:lnTo>
                    <a:lnTo>
                      <a:pt x="34" y="347"/>
                    </a:lnTo>
                    <a:lnTo>
                      <a:pt x="34" y="323"/>
                    </a:lnTo>
                    <a:lnTo>
                      <a:pt x="12" y="294"/>
                    </a:lnTo>
                    <a:lnTo>
                      <a:pt x="24" y="282"/>
                    </a:lnTo>
                    <a:lnTo>
                      <a:pt x="0" y="242"/>
                    </a:lnTo>
                    <a:lnTo>
                      <a:pt x="24" y="177"/>
                    </a:lnTo>
                    <a:lnTo>
                      <a:pt x="34" y="177"/>
                    </a:lnTo>
                    <a:lnTo>
                      <a:pt x="34" y="167"/>
                    </a:lnTo>
                    <a:lnTo>
                      <a:pt x="34" y="86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21"/>
                    </a:lnTo>
                    <a:lnTo>
                      <a:pt x="198" y="21"/>
                    </a:lnTo>
                    <a:lnTo>
                      <a:pt x="223" y="21"/>
                    </a:lnTo>
                    <a:lnTo>
                      <a:pt x="242" y="0"/>
                    </a:lnTo>
                    <a:lnTo>
                      <a:pt x="242" y="11"/>
                    </a:lnTo>
                    <a:lnTo>
                      <a:pt x="262" y="21"/>
                    </a:lnTo>
                    <a:lnTo>
                      <a:pt x="287" y="112"/>
                    </a:lnTo>
                    <a:lnTo>
                      <a:pt x="300" y="126"/>
                    </a:lnTo>
                    <a:lnTo>
                      <a:pt x="300" y="141"/>
                    </a:lnTo>
                    <a:lnTo>
                      <a:pt x="275" y="152"/>
                    </a:lnTo>
                    <a:lnTo>
                      <a:pt x="262" y="242"/>
                    </a:lnTo>
                    <a:lnTo>
                      <a:pt x="232" y="308"/>
                    </a:lnTo>
                    <a:lnTo>
                      <a:pt x="223" y="359"/>
                    </a:lnTo>
                    <a:lnTo>
                      <a:pt x="207" y="359"/>
                    </a:lnTo>
                    <a:lnTo>
                      <a:pt x="207" y="373"/>
                    </a:lnTo>
                    <a:lnTo>
                      <a:pt x="223" y="385"/>
                    </a:lnTo>
                    <a:lnTo>
                      <a:pt x="242" y="424"/>
                    </a:lnTo>
                    <a:lnTo>
                      <a:pt x="253" y="43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1" name="Freeform 92"/>
              <p:cNvSpPr>
                <a:spLocks/>
              </p:cNvSpPr>
              <p:nvPr/>
            </p:nvSpPr>
            <p:spPr bwMode="auto">
              <a:xfrm>
                <a:off x="4629177" y="2871796"/>
                <a:ext cx="476253" cy="760414"/>
              </a:xfrm>
              <a:custGeom>
                <a:avLst/>
                <a:gdLst/>
                <a:ahLst/>
                <a:cxnLst>
                  <a:cxn ang="0">
                    <a:pos x="253" y="435"/>
                  </a:cxn>
                  <a:cxn ang="0">
                    <a:pos x="253" y="450"/>
                  </a:cxn>
                  <a:cxn ang="0">
                    <a:pos x="232" y="450"/>
                  </a:cxn>
                  <a:cxn ang="0">
                    <a:pos x="223" y="460"/>
                  </a:cxn>
                  <a:cxn ang="0">
                    <a:pos x="186" y="479"/>
                  </a:cxn>
                  <a:cxn ang="0">
                    <a:pos x="165" y="479"/>
                  </a:cxn>
                  <a:cxn ang="0">
                    <a:pos x="146" y="450"/>
                  </a:cxn>
                  <a:cxn ang="0">
                    <a:pos x="122" y="450"/>
                  </a:cxn>
                  <a:cxn ang="0">
                    <a:pos x="110" y="435"/>
                  </a:cxn>
                  <a:cxn ang="0">
                    <a:pos x="54" y="359"/>
                  </a:cxn>
                  <a:cxn ang="0">
                    <a:pos x="34" y="347"/>
                  </a:cxn>
                  <a:cxn ang="0">
                    <a:pos x="34" y="323"/>
                  </a:cxn>
                  <a:cxn ang="0">
                    <a:pos x="12" y="294"/>
                  </a:cxn>
                  <a:cxn ang="0">
                    <a:pos x="24" y="282"/>
                  </a:cxn>
                  <a:cxn ang="0">
                    <a:pos x="0" y="242"/>
                  </a:cxn>
                  <a:cxn ang="0">
                    <a:pos x="24" y="177"/>
                  </a:cxn>
                  <a:cxn ang="0">
                    <a:pos x="34" y="177"/>
                  </a:cxn>
                  <a:cxn ang="0">
                    <a:pos x="34" y="167"/>
                  </a:cxn>
                  <a:cxn ang="0">
                    <a:pos x="34" y="86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21"/>
                  </a:cxn>
                  <a:cxn ang="0">
                    <a:pos x="198" y="21"/>
                  </a:cxn>
                  <a:cxn ang="0">
                    <a:pos x="223" y="21"/>
                  </a:cxn>
                  <a:cxn ang="0">
                    <a:pos x="242" y="0"/>
                  </a:cxn>
                  <a:cxn ang="0">
                    <a:pos x="242" y="11"/>
                  </a:cxn>
                  <a:cxn ang="0">
                    <a:pos x="262" y="21"/>
                  </a:cxn>
                  <a:cxn ang="0">
                    <a:pos x="287" y="112"/>
                  </a:cxn>
                  <a:cxn ang="0">
                    <a:pos x="300" y="126"/>
                  </a:cxn>
                  <a:cxn ang="0">
                    <a:pos x="300" y="141"/>
                  </a:cxn>
                  <a:cxn ang="0">
                    <a:pos x="275" y="152"/>
                  </a:cxn>
                  <a:cxn ang="0">
                    <a:pos x="262" y="242"/>
                  </a:cxn>
                  <a:cxn ang="0">
                    <a:pos x="232" y="308"/>
                  </a:cxn>
                  <a:cxn ang="0">
                    <a:pos x="223" y="359"/>
                  </a:cxn>
                  <a:cxn ang="0">
                    <a:pos x="207" y="359"/>
                  </a:cxn>
                  <a:cxn ang="0">
                    <a:pos x="207" y="373"/>
                  </a:cxn>
                  <a:cxn ang="0">
                    <a:pos x="223" y="385"/>
                  </a:cxn>
                  <a:cxn ang="0">
                    <a:pos x="242" y="424"/>
                  </a:cxn>
                  <a:cxn ang="0">
                    <a:pos x="253" y="435"/>
                  </a:cxn>
                </a:cxnLst>
                <a:rect l="0" t="0" r="r" b="b"/>
                <a:pathLst>
                  <a:path w="300" h="479">
                    <a:moveTo>
                      <a:pt x="253" y="435"/>
                    </a:moveTo>
                    <a:lnTo>
                      <a:pt x="253" y="450"/>
                    </a:lnTo>
                    <a:lnTo>
                      <a:pt x="232" y="450"/>
                    </a:lnTo>
                    <a:lnTo>
                      <a:pt x="223" y="460"/>
                    </a:lnTo>
                    <a:lnTo>
                      <a:pt x="186" y="479"/>
                    </a:lnTo>
                    <a:lnTo>
                      <a:pt x="165" y="479"/>
                    </a:lnTo>
                    <a:lnTo>
                      <a:pt x="146" y="450"/>
                    </a:lnTo>
                    <a:lnTo>
                      <a:pt x="122" y="450"/>
                    </a:lnTo>
                    <a:lnTo>
                      <a:pt x="110" y="435"/>
                    </a:lnTo>
                    <a:lnTo>
                      <a:pt x="54" y="359"/>
                    </a:lnTo>
                    <a:lnTo>
                      <a:pt x="34" y="347"/>
                    </a:lnTo>
                    <a:lnTo>
                      <a:pt x="34" y="323"/>
                    </a:lnTo>
                    <a:lnTo>
                      <a:pt x="12" y="294"/>
                    </a:lnTo>
                    <a:lnTo>
                      <a:pt x="24" y="282"/>
                    </a:lnTo>
                    <a:lnTo>
                      <a:pt x="0" y="242"/>
                    </a:lnTo>
                    <a:lnTo>
                      <a:pt x="24" y="177"/>
                    </a:lnTo>
                    <a:lnTo>
                      <a:pt x="34" y="177"/>
                    </a:lnTo>
                    <a:lnTo>
                      <a:pt x="34" y="167"/>
                    </a:lnTo>
                    <a:lnTo>
                      <a:pt x="34" y="86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21"/>
                    </a:lnTo>
                    <a:lnTo>
                      <a:pt x="198" y="21"/>
                    </a:lnTo>
                    <a:lnTo>
                      <a:pt x="223" y="21"/>
                    </a:lnTo>
                    <a:lnTo>
                      <a:pt x="242" y="0"/>
                    </a:lnTo>
                    <a:lnTo>
                      <a:pt x="242" y="11"/>
                    </a:lnTo>
                    <a:lnTo>
                      <a:pt x="262" y="21"/>
                    </a:lnTo>
                    <a:lnTo>
                      <a:pt x="287" y="112"/>
                    </a:lnTo>
                    <a:lnTo>
                      <a:pt x="300" y="126"/>
                    </a:lnTo>
                    <a:lnTo>
                      <a:pt x="300" y="141"/>
                    </a:lnTo>
                    <a:lnTo>
                      <a:pt x="275" y="152"/>
                    </a:lnTo>
                    <a:lnTo>
                      <a:pt x="262" y="242"/>
                    </a:lnTo>
                    <a:lnTo>
                      <a:pt x="232" y="308"/>
                    </a:lnTo>
                    <a:lnTo>
                      <a:pt x="223" y="359"/>
                    </a:lnTo>
                    <a:lnTo>
                      <a:pt x="207" y="359"/>
                    </a:lnTo>
                    <a:lnTo>
                      <a:pt x="207" y="373"/>
                    </a:lnTo>
                    <a:lnTo>
                      <a:pt x="223" y="385"/>
                    </a:lnTo>
                    <a:lnTo>
                      <a:pt x="242" y="424"/>
                    </a:lnTo>
                    <a:lnTo>
                      <a:pt x="253" y="43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2" name="Freeform 93"/>
              <p:cNvSpPr>
                <a:spLocks/>
              </p:cNvSpPr>
              <p:nvPr/>
            </p:nvSpPr>
            <p:spPr bwMode="auto">
              <a:xfrm>
                <a:off x="4264050" y="2479683"/>
                <a:ext cx="450853" cy="528639"/>
              </a:xfrm>
              <a:custGeom>
                <a:avLst/>
                <a:gdLst/>
                <a:ahLst/>
                <a:cxnLst>
                  <a:cxn ang="0">
                    <a:pos x="284" y="268"/>
                  </a:cxn>
                  <a:cxn ang="0">
                    <a:pos x="284" y="322"/>
                  </a:cxn>
                  <a:cxn ang="0">
                    <a:pos x="263" y="322"/>
                  </a:cxn>
                  <a:cxn ang="0">
                    <a:pos x="263" y="333"/>
                  </a:cxn>
                  <a:cxn ang="0">
                    <a:pos x="131" y="246"/>
                  </a:cxn>
                  <a:cxn ang="0">
                    <a:pos x="97" y="246"/>
                  </a:cxn>
                  <a:cxn ang="0">
                    <a:pos x="86" y="231"/>
                  </a:cxn>
                  <a:cxn ang="0">
                    <a:pos x="45" y="231"/>
                  </a:cxn>
                  <a:cxn ang="0">
                    <a:pos x="33" y="203"/>
                  </a:cxn>
                  <a:cxn ang="0">
                    <a:pos x="21" y="203"/>
                  </a:cxn>
                  <a:cxn ang="0">
                    <a:pos x="0" y="167"/>
                  </a:cxn>
                  <a:cxn ang="0">
                    <a:pos x="9" y="155"/>
                  </a:cxn>
                  <a:cxn ang="0">
                    <a:pos x="9" y="126"/>
                  </a:cxn>
                  <a:cxn ang="0">
                    <a:pos x="9" y="90"/>
                  </a:cxn>
                  <a:cxn ang="0">
                    <a:pos x="0" y="76"/>
                  </a:cxn>
                  <a:cxn ang="0">
                    <a:pos x="0" y="65"/>
                  </a:cxn>
                  <a:cxn ang="0">
                    <a:pos x="9" y="65"/>
                  </a:cxn>
                  <a:cxn ang="0">
                    <a:pos x="9" y="37"/>
                  </a:cxn>
                  <a:cxn ang="0">
                    <a:pos x="33" y="25"/>
                  </a:cxn>
                  <a:cxn ang="0">
                    <a:pos x="33" y="0"/>
                  </a:cxn>
                  <a:cxn ang="0">
                    <a:pos x="54" y="11"/>
                  </a:cxn>
                  <a:cxn ang="0">
                    <a:pos x="86" y="11"/>
                  </a:cxn>
                  <a:cxn ang="0">
                    <a:pos x="109" y="25"/>
                  </a:cxn>
                  <a:cxn ang="0">
                    <a:pos x="109" y="37"/>
                  </a:cxn>
                  <a:cxn ang="0">
                    <a:pos x="140" y="54"/>
                  </a:cxn>
                  <a:cxn ang="0">
                    <a:pos x="161" y="65"/>
                  </a:cxn>
                  <a:cxn ang="0">
                    <a:pos x="177" y="76"/>
                  </a:cxn>
                  <a:cxn ang="0">
                    <a:pos x="186" y="65"/>
                  </a:cxn>
                  <a:cxn ang="0">
                    <a:pos x="186" y="25"/>
                  </a:cxn>
                  <a:cxn ang="0">
                    <a:pos x="219" y="11"/>
                  </a:cxn>
                  <a:cxn ang="0">
                    <a:pos x="241" y="11"/>
                  </a:cxn>
                  <a:cxn ang="0">
                    <a:pos x="241" y="25"/>
                  </a:cxn>
                  <a:cxn ang="0">
                    <a:pos x="275" y="37"/>
                  </a:cxn>
                  <a:cxn ang="0">
                    <a:pos x="275" y="76"/>
                  </a:cxn>
                  <a:cxn ang="0">
                    <a:pos x="275" y="112"/>
                  </a:cxn>
                  <a:cxn ang="0">
                    <a:pos x="284" y="268"/>
                  </a:cxn>
                </a:cxnLst>
                <a:rect l="0" t="0" r="r" b="b"/>
                <a:pathLst>
                  <a:path w="284" h="333">
                    <a:moveTo>
                      <a:pt x="284" y="268"/>
                    </a:moveTo>
                    <a:lnTo>
                      <a:pt x="284" y="322"/>
                    </a:lnTo>
                    <a:lnTo>
                      <a:pt x="263" y="322"/>
                    </a:lnTo>
                    <a:lnTo>
                      <a:pt x="263" y="333"/>
                    </a:lnTo>
                    <a:lnTo>
                      <a:pt x="131" y="246"/>
                    </a:lnTo>
                    <a:lnTo>
                      <a:pt x="97" y="246"/>
                    </a:lnTo>
                    <a:lnTo>
                      <a:pt x="86" y="231"/>
                    </a:lnTo>
                    <a:lnTo>
                      <a:pt x="45" y="231"/>
                    </a:lnTo>
                    <a:lnTo>
                      <a:pt x="33" y="203"/>
                    </a:lnTo>
                    <a:lnTo>
                      <a:pt x="21" y="203"/>
                    </a:lnTo>
                    <a:lnTo>
                      <a:pt x="0" y="167"/>
                    </a:lnTo>
                    <a:lnTo>
                      <a:pt x="9" y="155"/>
                    </a:lnTo>
                    <a:lnTo>
                      <a:pt x="9" y="126"/>
                    </a:lnTo>
                    <a:lnTo>
                      <a:pt x="9" y="90"/>
                    </a:lnTo>
                    <a:lnTo>
                      <a:pt x="0" y="76"/>
                    </a:lnTo>
                    <a:lnTo>
                      <a:pt x="0" y="65"/>
                    </a:lnTo>
                    <a:lnTo>
                      <a:pt x="9" y="65"/>
                    </a:lnTo>
                    <a:lnTo>
                      <a:pt x="9" y="37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54" y="11"/>
                    </a:lnTo>
                    <a:lnTo>
                      <a:pt x="86" y="11"/>
                    </a:lnTo>
                    <a:lnTo>
                      <a:pt x="109" y="25"/>
                    </a:lnTo>
                    <a:lnTo>
                      <a:pt x="109" y="37"/>
                    </a:lnTo>
                    <a:lnTo>
                      <a:pt x="140" y="54"/>
                    </a:lnTo>
                    <a:lnTo>
                      <a:pt x="161" y="65"/>
                    </a:lnTo>
                    <a:lnTo>
                      <a:pt x="177" y="76"/>
                    </a:lnTo>
                    <a:lnTo>
                      <a:pt x="186" y="65"/>
                    </a:lnTo>
                    <a:lnTo>
                      <a:pt x="186" y="25"/>
                    </a:lnTo>
                    <a:lnTo>
                      <a:pt x="219" y="11"/>
                    </a:lnTo>
                    <a:lnTo>
                      <a:pt x="241" y="11"/>
                    </a:lnTo>
                    <a:lnTo>
                      <a:pt x="241" y="25"/>
                    </a:lnTo>
                    <a:lnTo>
                      <a:pt x="275" y="37"/>
                    </a:lnTo>
                    <a:lnTo>
                      <a:pt x="275" y="76"/>
                    </a:lnTo>
                    <a:lnTo>
                      <a:pt x="275" y="112"/>
                    </a:lnTo>
                    <a:lnTo>
                      <a:pt x="284" y="26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3" name="Freeform 94"/>
              <p:cNvSpPr>
                <a:spLocks/>
              </p:cNvSpPr>
              <p:nvPr/>
            </p:nvSpPr>
            <p:spPr bwMode="auto">
              <a:xfrm>
                <a:off x="4264050" y="2479683"/>
                <a:ext cx="450853" cy="528639"/>
              </a:xfrm>
              <a:custGeom>
                <a:avLst/>
                <a:gdLst/>
                <a:ahLst/>
                <a:cxnLst>
                  <a:cxn ang="0">
                    <a:pos x="284" y="268"/>
                  </a:cxn>
                  <a:cxn ang="0">
                    <a:pos x="284" y="322"/>
                  </a:cxn>
                  <a:cxn ang="0">
                    <a:pos x="263" y="322"/>
                  </a:cxn>
                  <a:cxn ang="0">
                    <a:pos x="263" y="333"/>
                  </a:cxn>
                  <a:cxn ang="0">
                    <a:pos x="131" y="246"/>
                  </a:cxn>
                  <a:cxn ang="0">
                    <a:pos x="97" y="246"/>
                  </a:cxn>
                  <a:cxn ang="0">
                    <a:pos x="86" y="231"/>
                  </a:cxn>
                  <a:cxn ang="0">
                    <a:pos x="45" y="231"/>
                  </a:cxn>
                  <a:cxn ang="0">
                    <a:pos x="33" y="203"/>
                  </a:cxn>
                  <a:cxn ang="0">
                    <a:pos x="21" y="203"/>
                  </a:cxn>
                  <a:cxn ang="0">
                    <a:pos x="0" y="167"/>
                  </a:cxn>
                  <a:cxn ang="0">
                    <a:pos x="9" y="155"/>
                  </a:cxn>
                  <a:cxn ang="0">
                    <a:pos x="9" y="126"/>
                  </a:cxn>
                  <a:cxn ang="0">
                    <a:pos x="9" y="90"/>
                  </a:cxn>
                  <a:cxn ang="0">
                    <a:pos x="0" y="76"/>
                  </a:cxn>
                  <a:cxn ang="0">
                    <a:pos x="0" y="65"/>
                  </a:cxn>
                  <a:cxn ang="0">
                    <a:pos x="9" y="65"/>
                  </a:cxn>
                  <a:cxn ang="0">
                    <a:pos x="9" y="37"/>
                  </a:cxn>
                  <a:cxn ang="0">
                    <a:pos x="33" y="25"/>
                  </a:cxn>
                  <a:cxn ang="0">
                    <a:pos x="33" y="0"/>
                  </a:cxn>
                  <a:cxn ang="0">
                    <a:pos x="54" y="11"/>
                  </a:cxn>
                  <a:cxn ang="0">
                    <a:pos x="86" y="11"/>
                  </a:cxn>
                  <a:cxn ang="0">
                    <a:pos x="109" y="25"/>
                  </a:cxn>
                  <a:cxn ang="0">
                    <a:pos x="109" y="37"/>
                  </a:cxn>
                  <a:cxn ang="0">
                    <a:pos x="140" y="54"/>
                  </a:cxn>
                  <a:cxn ang="0">
                    <a:pos x="161" y="65"/>
                  </a:cxn>
                  <a:cxn ang="0">
                    <a:pos x="177" y="76"/>
                  </a:cxn>
                  <a:cxn ang="0">
                    <a:pos x="186" y="65"/>
                  </a:cxn>
                  <a:cxn ang="0">
                    <a:pos x="186" y="25"/>
                  </a:cxn>
                  <a:cxn ang="0">
                    <a:pos x="219" y="11"/>
                  </a:cxn>
                  <a:cxn ang="0">
                    <a:pos x="241" y="11"/>
                  </a:cxn>
                  <a:cxn ang="0">
                    <a:pos x="241" y="25"/>
                  </a:cxn>
                  <a:cxn ang="0">
                    <a:pos x="275" y="37"/>
                  </a:cxn>
                  <a:cxn ang="0">
                    <a:pos x="275" y="76"/>
                  </a:cxn>
                  <a:cxn ang="0">
                    <a:pos x="275" y="112"/>
                  </a:cxn>
                  <a:cxn ang="0">
                    <a:pos x="284" y="268"/>
                  </a:cxn>
                </a:cxnLst>
                <a:rect l="0" t="0" r="r" b="b"/>
                <a:pathLst>
                  <a:path w="284" h="333">
                    <a:moveTo>
                      <a:pt x="284" y="268"/>
                    </a:moveTo>
                    <a:lnTo>
                      <a:pt x="284" y="322"/>
                    </a:lnTo>
                    <a:lnTo>
                      <a:pt x="263" y="322"/>
                    </a:lnTo>
                    <a:lnTo>
                      <a:pt x="263" y="333"/>
                    </a:lnTo>
                    <a:lnTo>
                      <a:pt x="131" y="246"/>
                    </a:lnTo>
                    <a:lnTo>
                      <a:pt x="97" y="246"/>
                    </a:lnTo>
                    <a:lnTo>
                      <a:pt x="86" y="231"/>
                    </a:lnTo>
                    <a:lnTo>
                      <a:pt x="45" y="231"/>
                    </a:lnTo>
                    <a:lnTo>
                      <a:pt x="33" y="203"/>
                    </a:lnTo>
                    <a:lnTo>
                      <a:pt x="21" y="203"/>
                    </a:lnTo>
                    <a:lnTo>
                      <a:pt x="0" y="167"/>
                    </a:lnTo>
                    <a:lnTo>
                      <a:pt x="9" y="155"/>
                    </a:lnTo>
                    <a:lnTo>
                      <a:pt x="9" y="126"/>
                    </a:lnTo>
                    <a:lnTo>
                      <a:pt x="9" y="90"/>
                    </a:lnTo>
                    <a:lnTo>
                      <a:pt x="0" y="76"/>
                    </a:lnTo>
                    <a:lnTo>
                      <a:pt x="0" y="65"/>
                    </a:lnTo>
                    <a:lnTo>
                      <a:pt x="9" y="65"/>
                    </a:lnTo>
                    <a:lnTo>
                      <a:pt x="9" y="37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54" y="11"/>
                    </a:lnTo>
                    <a:lnTo>
                      <a:pt x="86" y="11"/>
                    </a:lnTo>
                    <a:lnTo>
                      <a:pt x="109" y="25"/>
                    </a:lnTo>
                    <a:lnTo>
                      <a:pt x="109" y="37"/>
                    </a:lnTo>
                    <a:lnTo>
                      <a:pt x="140" y="54"/>
                    </a:lnTo>
                    <a:lnTo>
                      <a:pt x="161" y="65"/>
                    </a:lnTo>
                    <a:lnTo>
                      <a:pt x="177" y="76"/>
                    </a:lnTo>
                    <a:lnTo>
                      <a:pt x="186" y="65"/>
                    </a:lnTo>
                    <a:lnTo>
                      <a:pt x="186" y="25"/>
                    </a:lnTo>
                    <a:lnTo>
                      <a:pt x="219" y="11"/>
                    </a:lnTo>
                    <a:lnTo>
                      <a:pt x="241" y="11"/>
                    </a:lnTo>
                    <a:lnTo>
                      <a:pt x="241" y="25"/>
                    </a:lnTo>
                    <a:lnTo>
                      <a:pt x="275" y="37"/>
                    </a:lnTo>
                    <a:lnTo>
                      <a:pt x="275" y="76"/>
                    </a:lnTo>
                    <a:lnTo>
                      <a:pt x="275" y="112"/>
                    </a:lnTo>
                    <a:lnTo>
                      <a:pt x="284" y="26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4" name="Freeform 95"/>
              <p:cNvSpPr>
                <a:spLocks/>
              </p:cNvSpPr>
              <p:nvPr/>
            </p:nvSpPr>
            <p:spPr bwMode="auto">
              <a:xfrm>
                <a:off x="3754460" y="2338395"/>
                <a:ext cx="582616" cy="695326"/>
              </a:xfrm>
              <a:custGeom>
                <a:avLst/>
                <a:gdLst/>
                <a:ahLst/>
                <a:cxnLst>
                  <a:cxn ang="0">
                    <a:pos x="299" y="0"/>
                  </a:cxn>
                  <a:cxn ang="0">
                    <a:pos x="308" y="0"/>
                  </a:cxn>
                  <a:cxn ang="0">
                    <a:pos x="308" y="10"/>
                  </a:cxn>
                  <a:cxn ang="0">
                    <a:pos x="308" y="53"/>
                  </a:cxn>
                  <a:cxn ang="0">
                    <a:pos x="290" y="76"/>
                  </a:cxn>
                  <a:cxn ang="0">
                    <a:pos x="299" y="101"/>
                  </a:cxn>
                  <a:cxn ang="0">
                    <a:pos x="321" y="115"/>
                  </a:cxn>
                  <a:cxn ang="0">
                    <a:pos x="321" y="155"/>
                  </a:cxn>
                  <a:cxn ang="0">
                    <a:pos x="321" y="165"/>
                  </a:cxn>
                  <a:cxn ang="0">
                    <a:pos x="330" y="180"/>
                  </a:cxn>
                  <a:cxn ang="0">
                    <a:pos x="330" y="216"/>
                  </a:cxn>
                  <a:cxn ang="0">
                    <a:pos x="330" y="246"/>
                  </a:cxn>
                  <a:cxn ang="0">
                    <a:pos x="321" y="256"/>
                  </a:cxn>
                  <a:cxn ang="0">
                    <a:pos x="343" y="292"/>
                  </a:cxn>
                  <a:cxn ang="0">
                    <a:pos x="354" y="292"/>
                  </a:cxn>
                  <a:cxn ang="0">
                    <a:pos x="367" y="321"/>
                  </a:cxn>
                  <a:cxn ang="0">
                    <a:pos x="253" y="422"/>
                  </a:cxn>
                  <a:cxn ang="0">
                    <a:pos x="232" y="438"/>
                  </a:cxn>
                  <a:cxn ang="0">
                    <a:pos x="211" y="438"/>
                  </a:cxn>
                  <a:cxn ang="0">
                    <a:pos x="211" y="412"/>
                  </a:cxn>
                  <a:cxn ang="0">
                    <a:pos x="189" y="400"/>
                  </a:cxn>
                  <a:cxn ang="0">
                    <a:pos x="167" y="383"/>
                  </a:cxn>
                  <a:cxn ang="0">
                    <a:pos x="67" y="282"/>
                  </a:cxn>
                  <a:cxn ang="0">
                    <a:pos x="0" y="230"/>
                  </a:cxn>
                  <a:cxn ang="0">
                    <a:pos x="0" y="216"/>
                  </a:cxn>
                  <a:cxn ang="0">
                    <a:pos x="0" y="191"/>
                  </a:cxn>
                  <a:cxn ang="0">
                    <a:pos x="15" y="180"/>
                  </a:cxn>
                  <a:cxn ang="0">
                    <a:pos x="67" y="165"/>
                  </a:cxn>
                  <a:cxn ang="0">
                    <a:pos x="91" y="144"/>
                  </a:cxn>
                  <a:cxn ang="0">
                    <a:pos x="91" y="126"/>
                  </a:cxn>
                  <a:cxn ang="0">
                    <a:pos x="134" y="115"/>
                  </a:cxn>
                  <a:cxn ang="0">
                    <a:pos x="134" y="53"/>
                  </a:cxn>
                  <a:cxn ang="0">
                    <a:pos x="122" y="36"/>
                  </a:cxn>
                  <a:cxn ang="0">
                    <a:pos x="177" y="10"/>
                  </a:cxn>
                  <a:cxn ang="0">
                    <a:pos x="232" y="0"/>
                  </a:cxn>
                  <a:cxn ang="0">
                    <a:pos x="253" y="0"/>
                  </a:cxn>
                  <a:cxn ang="0">
                    <a:pos x="266" y="0"/>
                  </a:cxn>
                  <a:cxn ang="0">
                    <a:pos x="299" y="0"/>
                  </a:cxn>
                </a:cxnLst>
                <a:rect l="0" t="0" r="r" b="b"/>
                <a:pathLst>
                  <a:path w="367" h="438">
                    <a:moveTo>
                      <a:pt x="299" y="0"/>
                    </a:moveTo>
                    <a:lnTo>
                      <a:pt x="308" y="0"/>
                    </a:lnTo>
                    <a:lnTo>
                      <a:pt x="308" y="10"/>
                    </a:lnTo>
                    <a:lnTo>
                      <a:pt x="308" y="53"/>
                    </a:lnTo>
                    <a:lnTo>
                      <a:pt x="290" y="76"/>
                    </a:lnTo>
                    <a:lnTo>
                      <a:pt x="299" y="101"/>
                    </a:lnTo>
                    <a:lnTo>
                      <a:pt x="321" y="115"/>
                    </a:lnTo>
                    <a:lnTo>
                      <a:pt x="321" y="155"/>
                    </a:lnTo>
                    <a:lnTo>
                      <a:pt x="321" y="165"/>
                    </a:lnTo>
                    <a:lnTo>
                      <a:pt x="330" y="180"/>
                    </a:lnTo>
                    <a:lnTo>
                      <a:pt x="330" y="216"/>
                    </a:lnTo>
                    <a:lnTo>
                      <a:pt x="330" y="246"/>
                    </a:lnTo>
                    <a:lnTo>
                      <a:pt x="321" y="256"/>
                    </a:lnTo>
                    <a:lnTo>
                      <a:pt x="343" y="292"/>
                    </a:lnTo>
                    <a:lnTo>
                      <a:pt x="354" y="292"/>
                    </a:lnTo>
                    <a:lnTo>
                      <a:pt x="367" y="321"/>
                    </a:lnTo>
                    <a:lnTo>
                      <a:pt x="253" y="422"/>
                    </a:lnTo>
                    <a:lnTo>
                      <a:pt x="232" y="438"/>
                    </a:lnTo>
                    <a:lnTo>
                      <a:pt x="211" y="438"/>
                    </a:lnTo>
                    <a:lnTo>
                      <a:pt x="211" y="412"/>
                    </a:lnTo>
                    <a:lnTo>
                      <a:pt x="189" y="400"/>
                    </a:lnTo>
                    <a:lnTo>
                      <a:pt x="167" y="383"/>
                    </a:lnTo>
                    <a:lnTo>
                      <a:pt x="67" y="282"/>
                    </a:lnTo>
                    <a:lnTo>
                      <a:pt x="0" y="230"/>
                    </a:lnTo>
                    <a:lnTo>
                      <a:pt x="0" y="216"/>
                    </a:lnTo>
                    <a:lnTo>
                      <a:pt x="0" y="191"/>
                    </a:lnTo>
                    <a:lnTo>
                      <a:pt x="15" y="180"/>
                    </a:lnTo>
                    <a:lnTo>
                      <a:pt x="67" y="165"/>
                    </a:lnTo>
                    <a:lnTo>
                      <a:pt x="91" y="144"/>
                    </a:lnTo>
                    <a:lnTo>
                      <a:pt x="91" y="126"/>
                    </a:lnTo>
                    <a:lnTo>
                      <a:pt x="134" y="115"/>
                    </a:lnTo>
                    <a:lnTo>
                      <a:pt x="134" y="53"/>
                    </a:lnTo>
                    <a:lnTo>
                      <a:pt x="122" y="36"/>
                    </a:lnTo>
                    <a:lnTo>
                      <a:pt x="177" y="10"/>
                    </a:lnTo>
                    <a:lnTo>
                      <a:pt x="232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9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5" name="Freeform 96"/>
              <p:cNvSpPr>
                <a:spLocks/>
              </p:cNvSpPr>
              <p:nvPr/>
            </p:nvSpPr>
            <p:spPr bwMode="auto">
              <a:xfrm>
                <a:off x="3754460" y="2338395"/>
                <a:ext cx="582616" cy="695326"/>
              </a:xfrm>
              <a:custGeom>
                <a:avLst/>
                <a:gdLst/>
                <a:ahLst/>
                <a:cxnLst>
                  <a:cxn ang="0">
                    <a:pos x="299" y="0"/>
                  </a:cxn>
                  <a:cxn ang="0">
                    <a:pos x="308" y="0"/>
                  </a:cxn>
                  <a:cxn ang="0">
                    <a:pos x="308" y="10"/>
                  </a:cxn>
                  <a:cxn ang="0">
                    <a:pos x="308" y="53"/>
                  </a:cxn>
                  <a:cxn ang="0">
                    <a:pos x="290" y="76"/>
                  </a:cxn>
                  <a:cxn ang="0">
                    <a:pos x="299" y="101"/>
                  </a:cxn>
                  <a:cxn ang="0">
                    <a:pos x="321" y="115"/>
                  </a:cxn>
                  <a:cxn ang="0">
                    <a:pos x="321" y="155"/>
                  </a:cxn>
                  <a:cxn ang="0">
                    <a:pos x="321" y="165"/>
                  </a:cxn>
                  <a:cxn ang="0">
                    <a:pos x="330" y="180"/>
                  </a:cxn>
                  <a:cxn ang="0">
                    <a:pos x="330" y="216"/>
                  </a:cxn>
                  <a:cxn ang="0">
                    <a:pos x="330" y="246"/>
                  </a:cxn>
                  <a:cxn ang="0">
                    <a:pos x="321" y="256"/>
                  </a:cxn>
                  <a:cxn ang="0">
                    <a:pos x="343" y="292"/>
                  </a:cxn>
                  <a:cxn ang="0">
                    <a:pos x="354" y="292"/>
                  </a:cxn>
                  <a:cxn ang="0">
                    <a:pos x="367" y="321"/>
                  </a:cxn>
                  <a:cxn ang="0">
                    <a:pos x="253" y="422"/>
                  </a:cxn>
                  <a:cxn ang="0">
                    <a:pos x="232" y="438"/>
                  </a:cxn>
                  <a:cxn ang="0">
                    <a:pos x="211" y="438"/>
                  </a:cxn>
                  <a:cxn ang="0">
                    <a:pos x="211" y="412"/>
                  </a:cxn>
                  <a:cxn ang="0">
                    <a:pos x="189" y="400"/>
                  </a:cxn>
                  <a:cxn ang="0">
                    <a:pos x="167" y="383"/>
                  </a:cxn>
                  <a:cxn ang="0">
                    <a:pos x="67" y="282"/>
                  </a:cxn>
                  <a:cxn ang="0">
                    <a:pos x="0" y="230"/>
                  </a:cxn>
                  <a:cxn ang="0">
                    <a:pos x="0" y="216"/>
                  </a:cxn>
                  <a:cxn ang="0">
                    <a:pos x="0" y="191"/>
                  </a:cxn>
                  <a:cxn ang="0">
                    <a:pos x="15" y="180"/>
                  </a:cxn>
                  <a:cxn ang="0">
                    <a:pos x="67" y="165"/>
                  </a:cxn>
                  <a:cxn ang="0">
                    <a:pos x="91" y="144"/>
                  </a:cxn>
                  <a:cxn ang="0">
                    <a:pos x="91" y="126"/>
                  </a:cxn>
                  <a:cxn ang="0">
                    <a:pos x="134" y="115"/>
                  </a:cxn>
                  <a:cxn ang="0">
                    <a:pos x="134" y="53"/>
                  </a:cxn>
                  <a:cxn ang="0">
                    <a:pos x="122" y="36"/>
                  </a:cxn>
                  <a:cxn ang="0">
                    <a:pos x="177" y="10"/>
                  </a:cxn>
                  <a:cxn ang="0">
                    <a:pos x="232" y="0"/>
                  </a:cxn>
                  <a:cxn ang="0">
                    <a:pos x="253" y="0"/>
                  </a:cxn>
                  <a:cxn ang="0">
                    <a:pos x="266" y="0"/>
                  </a:cxn>
                  <a:cxn ang="0">
                    <a:pos x="299" y="0"/>
                  </a:cxn>
                </a:cxnLst>
                <a:rect l="0" t="0" r="r" b="b"/>
                <a:pathLst>
                  <a:path w="367" h="438">
                    <a:moveTo>
                      <a:pt x="299" y="0"/>
                    </a:moveTo>
                    <a:lnTo>
                      <a:pt x="308" y="0"/>
                    </a:lnTo>
                    <a:lnTo>
                      <a:pt x="308" y="10"/>
                    </a:lnTo>
                    <a:lnTo>
                      <a:pt x="308" y="53"/>
                    </a:lnTo>
                    <a:lnTo>
                      <a:pt x="290" y="76"/>
                    </a:lnTo>
                    <a:lnTo>
                      <a:pt x="299" y="101"/>
                    </a:lnTo>
                    <a:lnTo>
                      <a:pt x="321" y="115"/>
                    </a:lnTo>
                    <a:lnTo>
                      <a:pt x="321" y="155"/>
                    </a:lnTo>
                    <a:lnTo>
                      <a:pt x="321" y="165"/>
                    </a:lnTo>
                    <a:lnTo>
                      <a:pt x="330" y="180"/>
                    </a:lnTo>
                    <a:lnTo>
                      <a:pt x="330" y="216"/>
                    </a:lnTo>
                    <a:lnTo>
                      <a:pt x="330" y="246"/>
                    </a:lnTo>
                    <a:lnTo>
                      <a:pt x="321" y="256"/>
                    </a:lnTo>
                    <a:lnTo>
                      <a:pt x="343" y="292"/>
                    </a:lnTo>
                    <a:lnTo>
                      <a:pt x="354" y="292"/>
                    </a:lnTo>
                    <a:lnTo>
                      <a:pt x="367" y="321"/>
                    </a:lnTo>
                    <a:lnTo>
                      <a:pt x="253" y="422"/>
                    </a:lnTo>
                    <a:lnTo>
                      <a:pt x="232" y="438"/>
                    </a:lnTo>
                    <a:lnTo>
                      <a:pt x="211" y="438"/>
                    </a:lnTo>
                    <a:lnTo>
                      <a:pt x="211" y="412"/>
                    </a:lnTo>
                    <a:lnTo>
                      <a:pt x="189" y="400"/>
                    </a:lnTo>
                    <a:lnTo>
                      <a:pt x="167" y="383"/>
                    </a:lnTo>
                    <a:lnTo>
                      <a:pt x="67" y="282"/>
                    </a:lnTo>
                    <a:lnTo>
                      <a:pt x="0" y="230"/>
                    </a:lnTo>
                    <a:lnTo>
                      <a:pt x="0" y="216"/>
                    </a:lnTo>
                    <a:lnTo>
                      <a:pt x="0" y="191"/>
                    </a:lnTo>
                    <a:lnTo>
                      <a:pt x="15" y="180"/>
                    </a:lnTo>
                    <a:lnTo>
                      <a:pt x="67" y="165"/>
                    </a:lnTo>
                    <a:lnTo>
                      <a:pt x="91" y="144"/>
                    </a:lnTo>
                    <a:lnTo>
                      <a:pt x="91" y="126"/>
                    </a:lnTo>
                    <a:lnTo>
                      <a:pt x="134" y="115"/>
                    </a:lnTo>
                    <a:lnTo>
                      <a:pt x="134" y="53"/>
                    </a:lnTo>
                    <a:lnTo>
                      <a:pt x="122" y="36"/>
                    </a:lnTo>
                    <a:lnTo>
                      <a:pt x="177" y="10"/>
                    </a:lnTo>
                    <a:lnTo>
                      <a:pt x="232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9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6" name="Freeform 97"/>
              <p:cNvSpPr>
                <a:spLocks/>
              </p:cNvSpPr>
              <p:nvPr/>
            </p:nvSpPr>
            <p:spPr bwMode="auto">
              <a:xfrm>
                <a:off x="5227668" y="3073409"/>
                <a:ext cx="296864" cy="204788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17" y="129"/>
                  </a:cxn>
                  <a:cxn ang="0">
                    <a:pos x="39" y="129"/>
                  </a:cxn>
                  <a:cxn ang="0">
                    <a:pos x="55" y="114"/>
                  </a:cxn>
                  <a:cxn ang="0">
                    <a:pos x="85" y="114"/>
                  </a:cxn>
                  <a:cxn ang="0">
                    <a:pos x="130" y="75"/>
                  </a:cxn>
                  <a:cxn ang="0">
                    <a:pos x="171" y="50"/>
                  </a:cxn>
                  <a:cxn ang="0">
                    <a:pos x="171" y="39"/>
                  </a:cxn>
                  <a:cxn ang="0">
                    <a:pos x="187" y="39"/>
                  </a:cxn>
                  <a:cxn ang="0">
                    <a:pos x="187" y="25"/>
                  </a:cxn>
                  <a:cxn ang="0">
                    <a:pos x="171" y="0"/>
                  </a:cxn>
                  <a:cxn ang="0">
                    <a:pos x="119" y="14"/>
                  </a:cxn>
                  <a:cxn ang="0">
                    <a:pos x="55" y="75"/>
                  </a:cxn>
                  <a:cxn ang="0">
                    <a:pos x="17" y="25"/>
                  </a:cxn>
                  <a:cxn ang="0">
                    <a:pos x="0" y="39"/>
                  </a:cxn>
                </a:cxnLst>
                <a:rect l="0" t="0" r="r" b="b"/>
                <a:pathLst>
                  <a:path w="187" h="129">
                    <a:moveTo>
                      <a:pt x="0" y="39"/>
                    </a:moveTo>
                    <a:lnTo>
                      <a:pt x="17" y="129"/>
                    </a:lnTo>
                    <a:lnTo>
                      <a:pt x="39" y="129"/>
                    </a:lnTo>
                    <a:lnTo>
                      <a:pt x="55" y="114"/>
                    </a:lnTo>
                    <a:lnTo>
                      <a:pt x="85" y="114"/>
                    </a:lnTo>
                    <a:lnTo>
                      <a:pt x="130" y="75"/>
                    </a:lnTo>
                    <a:lnTo>
                      <a:pt x="171" y="50"/>
                    </a:lnTo>
                    <a:lnTo>
                      <a:pt x="171" y="39"/>
                    </a:lnTo>
                    <a:lnTo>
                      <a:pt x="187" y="39"/>
                    </a:lnTo>
                    <a:lnTo>
                      <a:pt x="187" y="25"/>
                    </a:lnTo>
                    <a:lnTo>
                      <a:pt x="171" y="0"/>
                    </a:lnTo>
                    <a:lnTo>
                      <a:pt x="119" y="14"/>
                    </a:lnTo>
                    <a:lnTo>
                      <a:pt x="55" y="75"/>
                    </a:lnTo>
                    <a:lnTo>
                      <a:pt x="17" y="25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7" name="Freeform 98"/>
              <p:cNvSpPr>
                <a:spLocks/>
              </p:cNvSpPr>
              <p:nvPr/>
            </p:nvSpPr>
            <p:spPr bwMode="auto">
              <a:xfrm>
                <a:off x="5227668" y="3073409"/>
                <a:ext cx="296864" cy="204788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17" y="129"/>
                  </a:cxn>
                  <a:cxn ang="0">
                    <a:pos x="39" y="129"/>
                  </a:cxn>
                  <a:cxn ang="0">
                    <a:pos x="55" y="114"/>
                  </a:cxn>
                  <a:cxn ang="0">
                    <a:pos x="85" y="114"/>
                  </a:cxn>
                  <a:cxn ang="0">
                    <a:pos x="130" y="75"/>
                  </a:cxn>
                  <a:cxn ang="0">
                    <a:pos x="171" y="50"/>
                  </a:cxn>
                  <a:cxn ang="0">
                    <a:pos x="171" y="39"/>
                  </a:cxn>
                  <a:cxn ang="0">
                    <a:pos x="187" y="39"/>
                  </a:cxn>
                  <a:cxn ang="0">
                    <a:pos x="187" y="25"/>
                  </a:cxn>
                  <a:cxn ang="0">
                    <a:pos x="171" y="0"/>
                  </a:cxn>
                  <a:cxn ang="0">
                    <a:pos x="119" y="14"/>
                  </a:cxn>
                  <a:cxn ang="0">
                    <a:pos x="55" y="75"/>
                  </a:cxn>
                  <a:cxn ang="0">
                    <a:pos x="17" y="25"/>
                  </a:cxn>
                  <a:cxn ang="0">
                    <a:pos x="0" y="39"/>
                  </a:cxn>
                </a:cxnLst>
                <a:rect l="0" t="0" r="r" b="b"/>
                <a:pathLst>
                  <a:path w="187" h="129">
                    <a:moveTo>
                      <a:pt x="0" y="39"/>
                    </a:moveTo>
                    <a:lnTo>
                      <a:pt x="17" y="129"/>
                    </a:lnTo>
                    <a:lnTo>
                      <a:pt x="39" y="129"/>
                    </a:lnTo>
                    <a:lnTo>
                      <a:pt x="55" y="114"/>
                    </a:lnTo>
                    <a:lnTo>
                      <a:pt x="85" y="114"/>
                    </a:lnTo>
                    <a:lnTo>
                      <a:pt x="130" y="75"/>
                    </a:lnTo>
                    <a:lnTo>
                      <a:pt x="171" y="50"/>
                    </a:lnTo>
                    <a:lnTo>
                      <a:pt x="171" y="39"/>
                    </a:lnTo>
                    <a:lnTo>
                      <a:pt x="187" y="39"/>
                    </a:lnTo>
                    <a:lnTo>
                      <a:pt x="187" y="25"/>
                    </a:lnTo>
                    <a:lnTo>
                      <a:pt x="171" y="0"/>
                    </a:lnTo>
                    <a:lnTo>
                      <a:pt x="119" y="14"/>
                    </a:lnTo>
                    <a:lnTo>
                      <a:pt x="55" y="75"/>
                    </a:lnTo>
                    <a:lnTo>
                      <a:pt x="17" y="25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8" name="Freeform 99"/>
              <p:cNvSpPr>
                <a:spLocks/>
              </p:cNvSpPr>
              <p:nvPr/>
            </p:nvSpPr>
            <p:spPr bwMode="auto">
              <a:xfrm>
                <a:off x="5500720" y="2803533"/>
                <a:ext cx="207964" cy="309563"/>
              </a:xfrm>
              <a:custGeom>
                <a:avLst/>
                <a:gdLst/>
                <a:ahLst/>
                <a:cxnLst>
                  <a:cxn ang="0">
                    <a:pos x="36" y="195"/>
                  </a:cxn>
                  <a:cxn ang="0">
                    <a:pos x="15" y="195"/>
                  </a:cxn>
                  <a:cxn ang="0">
                    <a:pos x="0" y="169"/>
                  </a:cxn>
                  <a:cxn ang="0">
                    <a:pos x="45" y="129"/>
                  </a:cxn>
                  <a:cxn ang="0">
                    <a:pos x="67" y="79"/>
                  </a:cxn>
                  <a:cxn ang="0">
                    <a:pos x="67" y="54"/>
                  </a:cxn>
                  <a:cxn ang="0">
                    <a:pos x="54" y="43"/>
                  </a:cxn>
                  <a:cxn ang="0">
                    <a:pos x="45" y="28"/>
                  </a:cxn>
                  <a:cxn ang="0">
                    <a:pos x="54" y="28"/>
                  </a:cxn>
                  <a:cxn ang="0">
                    <a:pos x="54" y="18"/>
                  </a:cxn>
                  <a:cxn ang="0">
                    <a:pos x="67" y="0"/>
                  </a:cxn>
                  <a:cxn ang="0">
                    <a:pos x="79" y="18"/>
                  </a:cxn>
                  <a:cxn ang="0">
                    <a:pos x="112" y="28"/>
                  </a:cxn>
                  <a:cxn ang="0">
                    <a:pos x="131" y="54"/>
                  </a:cxn>
                  <a:cxn ang="0">
                    <a:pos x="121" y="79"/>
                  </a:cxn>
                  <a:cxn ang="0">
                    <a:pos x="100" y="119"/>
                  </a:cxn>
                  <a:cxn ang="0">
                    <a:pos x="100" y="143"/>
                  </a:cxn>
                  <a:cxn ang="0">
                    <a:pos x="90" y="143"/>
                  </a:cxn>
                  <a:cxn ang="0">
                    <a:pos x="79" y="169"/>
                  </a:cxn>
                  <a:cxn ang="0">
                    <a:pos x="54" y="169"/>
                  </a:cxn>
                  <a:cxn ang="0">
                    <a:pos x="45" y="195"/>
                  </a:cxn>
                  <a:cxn ang="0">
                    <a:pos x="36" y="195"/>
                  </a:cxn>
                </a:cxnLst>
                <a:rect l="0" t="0" r="r" b="b"/>
                <a:pathLst>
                  <a:path w="131" h="195">
                    <a:moveTo>
                      <a:pt x="36" y="195"/>
                    </a:moveTo>
                    <a:lnTo>
                      <a:pt x="15" y="195"/>
                    </a:lnTo>
                    <a:lnTo>
                      <a:pt x="0" y="169"/>
                    </a:lnTo>
                    <a:lnTo>
                      <a:pt x="45" y="129"/>
                    </a:lnTo>
                    <a:lnTo>
                      <a:pt x="67" y="79"/>
                    </a:lnTo>
                    <a:lnTo>
                      <a:pt x="67" y="54"/>
                    </a:lnTo>
                    <a:lnTo>
                      <a:pt x="54" y="43"/>
                    </a:lnTo>
                    <a:lnTo>
                      <a:pt x="45" y="28"/>
                    </a:lnTo>
                    <a:lnTo>
                      <a:pt x="54" y="28"/>
                    </a:lnTo>
                    <a:lnTo>
                      <a:pt x="54" y="18"/>
                    </a:lnTo>
                    <a:lnTo>
                      <a:pt x="67" y="0"/>
                    </a:lnTo>
                    <a:lnTo>
                      <a:pt x="79" y="18"/>
                    </a:lnTo>
                    <a:lnTo>
                      <a:pt x="112" y="28"/>
                    </a:lnTo>
                    <a:lnTo>
                      <a:pt x="131" y="54"/>
                    </a:lnTo>
                    <a:lnTo>
                      <a:pt x="121" y="79"/>
                    </a:lnTo>
                    <a:lnTo>
                      <a:pt x="100" y="119"/>
                    </a:lnTo>
                    <a:lnTo>
                      <a:pt x="100" y="143"/>
                    </a:lnTo>
                    <a:lnTo>
                      <a:pt x="90" y="143"/>
                    </a:lnTo>
                    <a:lnTo>
                      <a:pt x="79" y="169"/>
                    </a:lnTo>
                    <a:lnTo>
                      <a:pt x="54" y="169"/>
                    </a:lnTo>
                    <a:lnTo>
                      <a:pt x="45" y="195"/>
                    </a:lnTo>
                    <a:lnTo>
                      <a:pt x="36" y="19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9" name="Freeform 100"/>
              <p:cNvSpPr>
                <a:spLocks/>
              </p:cNvSpPr>
              <p:nvPr/>
            </p:nvSpPr>
            <p:spPr bwMode="auto">
              <a:xfrm>
                <a:off x="5500720" y="2803533"/>
                <a:ext cx="207964" cy="309563"/>
              </a:xfrm>
              <a:custGeom>
                <a:avLst/>
                <a:gdLst/>
                <a:ahLst/>
                <a:cxnLst>
                  <a:cxn ang="0">
                    <a:pos x="36" y="195"/>
                  </a:cxn>
                  <a:cxn ang="0">
                    <a:pos x="15" y="195"/>
                  </a:cxn>
                  <a:cxn ang="0">
                    <a:pos x="0" y="169"/>
                  </a:cxn>
                  <a:cxn ang="0">
                    <a:pos x="45" y="129"/>
                  </a:cxn>
                  <a:cxn ang="0">
                    <a:pos x="67" y="79"/>
                  </a:cxn>
                  <a:cxn ang="0">
                    <a:pos x="67" y="54"/>
                  </a:cxn>
                  <a:cxn ang="0">
                    <a:pos x="54" y="43"/>
                  </a:cxn>
                  <a:cxn ang="0">
                    <a:pos x="45" y="28"/>
                  </a:cxn>
                  <a:cxn ang="0">
                    <a:pos x="54" y="28"/>
                  </a:cxn>
                  <a:cxn ang="0">
                    <a:pos x="54" y="18"/>
                  </a:cxn>
                  <a:cxn ang="0">
                    <a:pos x="67" y="0"/>
                  </a:cxn>
                  <a:cxn ang="0">
                    <a:pos x="79" y="18"/>
                  </a:cxn>
                  <a:cxn ang="0">
                    <a:pos x="112" y="28"/>
                  </a:cxn>
                  <a:cxn ang="0">
                    <a:pos x="131" y="54"/>
                  </a:cxn>
                  <a:cxn ang="0">
                    <a:pos x="121" y="79"/>
                  </a:cxn>
                  <a:cxn ang="0">
                    <a:pos x="100" y="119"/>
                  </a:cxn>
                  <a:cxn ang="0">
                    <a:pos x="100" y="143"/>
                  </a:cxn>
                  <a:cxn ang="0">
                    <a:pos x="90" y="143"/>
                  </a:cxn>
                  <a:cxn ang="0">
                    <a:pos x="79" y="169"/>
                  </a:cxn>
                  <a:cxn ang="0">
                    <a:pos x="54" y="169"/>
                  </a:cxn>
                  <a:cxn ang="0">
                    <a:pos x="45" y="195"/>
                  </a:cxn>
                  <a:cxn ang="0">
                    <a:pos x="36" y="195"/>
                  </a:cxn>
                </a:cxnLst>
                <a:rect l="0" t="0" r="r" b="b"/>
                <a:pathLst>
                  <a:path w="131" h="195">
                    <a:moveTo>
                      <a:pt x="36" y="195"/>
                    </a:moveTo>
                    <a:lnTo>
                      <a:pt x="15" y="195"/>
                    </a:lnTo>
                    <a:lnTo>
                      <a:pt x="0" y="169"/>
                    </a:lnTo>
                    <a:lnTo>
                      <a:pt x="45" y="129"/>
                    </a:lnTo>
                    <a:lnTo>
                      <a:pt x="67" y="79"/>
                    </a:lnTo>
                    <a:lnTo>
                      <a:pt x="67" y="54"/>
                    </a:lnTo>
                    <a:lnTo>
                      <a:pt x="54" y="43"/>
                    </a:lnTo>
                    <a:lnTo>
                      <a:pt x="45" y="28"/>
                    </a:lnTo>
                    <a:lnTo>
                      <a:pt x="54" y="28"/>
                    </a:lnTo>
                    <a:lnTo>
                      <a:pt x="54" y="18"/>
                    </a:lnTo>
                    <a:lnTo>
                      <a:pt x="67" y="0"/>
                    </a:lnTo>
                    <a:lnTo>
                      <a:pt x="79" y="18"/>
                    </a:lnTo>
                    <a:lnTo>
                      <a:pt x="112" y="28"/>
                    </a:lnTo>
                    <a:lnTo>
                      <a:pt x="131" y="54"/>
                    </a:lnTo>
                    <a:lnTo>
                      <a:pt x="121" y="79"/>
                    </a:lnTo>
                    <a:lnTo>
                      <a:pt x="100" y="119"/>
                    </a:lnTo>
                    <a:lnTo>
                      <a:pt x="100" y="143"/>
                    </a:lnTo>
                    <a:lnTo>
                      <a:pt x="90" y="143"/>
                    </a:lnTo>
                    <a:lnTo>
                      <a:pt x="79" y="169"/>
                    </a:lnTo>
                    <a:lnTo>
                      <a:pt x="54" y="169"/>
                    </a:lnTo>
                    <a:lnTo>
                      <a:pt x="45" y="195"/>
                    </a:lnTo>
                    <a:lnTo>
                      <a:pt x="36" y="19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0" name="Freeform 101"/>
              <p:cNvSpPr>
                <a:spLocks/>
              </p:cNvSpPr>
              <p:nvPr/>
            </p:nvSpPr>
            <p:spPr bwMode="auto">
              <a:xfrm>
                <a:off x="4984779" y="2520958"/>
                <a:ext cx="622304" cy="673101"/>
              </a:xfrm>
              <a:custGeom>
                <a:avLst/>
                <a:gdLst/>
                <a:ahLst/>
                <a:cxnLst>
                  <a:cxn ang="0">
                    <a:pos x="171" y="76"/>
                  </a:cxn>
                  <a:cxn ang="0">
                    <a:pos x="153" y="65"/>
                  </a:cxn>
                  <a:cxn ang="0">
                    <a:pos x="153" y="40"/>
                  </a:cxn>
                  <a:cxn ang="0">
                    <a:pos x="141" y="40"/>
                  </a:cxn>
                  <a:cxn ang="0">
                    <a:pos x="94" y="11"/>
                  </a:cxn>
                  <a:cxn ang="0">
                    <a:pos x="76" y="0"/>
                  </a:cxn>
                  <a:cxn ang="0">
                    <a:pos x="30" y="11"/>
                  </a:cxn>
                  <a:cxn ang="0">
                    <a:pos x="51" y="40"/>
                  </a:cxn>
                  <a:cxn ang="0">
                    <a:pos x="39" y="50"/>
                  </a:cxn>
                  <a:cxn ang="0">
                    <a:pos x="30" y="50"/>
                  </a:cxn>
                  <a:cxn ang="0">
                    <a:pos x="18" y="65"/>
                  </a:cxn>
                  <a:cxn ang="0">
                    <a:pos x="0" y="65"/>
                  </a:cxn>
                  <a:cxn ang="0">
                    <a:pos x="0" y="101"/>
                  </a:cxn>
                  <a:cxn ang="0">
                    <a:pos x="9" y="101"/>
                  </a:cxn>
                  <a:cxn ang="0">
                    <a:pos x="51" y="196"/>
                  </a:cxn>
                  <a:cxn ang="0">
                    <a:pos x="76" y="206"/>
                  </a:cxn>
                  <a:cxn ang="0">
                    <a:pos x="86" y="232"/>
                  </a:cxn>
                  <a:cxn ang="0">
                    <a:pos x="86" y="268"/>
                  </a:cxn>
                  <a:cxn ang="0">
                    <a:pos x="94" y="297"/>
                  </a:cxn>
                  <a:cxn ang="0">
                    <a:pos x="116" y="307"/>
                  </a:cxn>
                  <a:cxn ang="0">
                    <a:pos x="153" y="373"/>
                  </a:cxn>
                  <a:cxn ang="0">
                    <a:pos x="153" y="387"/>
                  </a:cxn>
                  <a:cxn ang="0">
                    <a:pos x="171" y="373"/>
                  </a:cxn>
                  <a:cxn ang="0">
                    <a:pos x="208" y="424"/>
                  </a:cxn>
                  <a:cxn ang="0">
                    <a:pos x="272" y="362"/>
                  </a:cxn>
                  <a:cxn ang="0">
                    <a:pos x="324" y="347"/>
                  </a:cxn>
                  <a:cxn ang="0">
                    <a:pos x="370" y="307"/>
                  </a:cxn>
                  <a:cxn ang="0">
                    <a:pos x="392" y="256"/>
                  </a:cxn>
                  <a:cxn ang="0">
                    <a:pos x="392" y="232"/>
                  </a:cxn>
                  <a:cxn ang="0">
                    <a:pos x="379" y="220"/>
                  </a:cxn>
                  <a:cxn ang="0">
                    <a:pos x="370" y="206"/>
                  </a:cxn>
                  <a:cxn ang="0">
                    <a:pos x="360" y="206"/>
                  </a:cxn>
                  <a:cxn ang="0">
                    <a:pos x="360" y="220"/>
                  </a:cxn>
                  <a:cxn ang="0">
                    <a:pos x="348" y="220"/>
                  </a:cxn>
                  <a:cxn ang="0">
                    <a:pos x="340" y="220"/>
                  </a:cxn>
                  <a:cxn ang="0">
                    <a:pos x="324" y="220"/>
                  </a:cxn>
                  <a:cxn ang="0">
                    <a:pos x="315" y="220"/>
                  </a:cxn>
                  <a:cxn ang="0">
                    <a:pos x="302" y="220"/>
                  </a:cxn>
                  <a:cxn ang="0">
                    <a:pos x="293" y="220"/>
                  </a:cxn>
                  <a:cxn ang="0">
                    <a:pos x="293" y="206"/>
                  </a:cxn>
                  <a:cxn ang="0">
                    <a:pos x="293" y="196"/>
                  </a:cxn>
                  <a:cxn ang="0">
                    <a:pos x="284" y="167"/>
                  </a:cxn>
                  <a:cxn ang="0">
                    <a:pos x="272" y="131"/>
                  </a:cxn>
                  <a:cxn ang="0">
                    <a:pos x="238" y="86"/>
                  </a:cxn>
                  <a:cxn ang="0">
                    <a:pos x="208" y="76"/>
                  </a:cxn>
                  <a:cxn ang="0">
                    <a:pos x="183" y="76"/>
                  </a:cxn>
                  <a:cxn ang="0">
                    <a:pos x="171" y="76"/>
                  </a:cxn>
                </a:cxnLst>
                <a:rect l="0" t="0" r="r" b="b"/>
                <a:pathLst>
                  <a:path w="392" h="424">
                    <a:moveTo>
                      <a:pt x="171" y="76"/>
                    </a:moveTo>
                    <a:lnTo>
                      <a:pt x="153" y="65"/>
                    </a:lnTo>
                    <a:lnTo>
                      <a:pt x="153" y="40"/>
                    </a:lnTo>
                    <a:lnTo>
                      <a:pt x="141" y="40"/>
                    </a:lnTo>
                    <a:lnTo>
                      <a:pt x="94" y="11"/>
                    </a:lnTo>
                    <a:lnTo>
                      <a:pt x="76" y="0"/>
                    </a:lnTo>
                    <a:lnTo>
                      <a:pt x="30" y="11"/>
                    </a:lnTo>
                    <a:lnTo>
                      <a:pt x="51" y="40"/>
                    </a:lnTo>
                    <a:lnTo>
                      <a:pt x="39" y="50"/>
                    </a:lnTo>
                    <a:lnTo>
                      <a:pt x="30" y="50"/>
                    </a:lnTo>
                    <a:lnTo>
                      <a:pt x="18" y="65"/>
                    </a:lnTo>
                    <a:lnTo>
                      <a:pt x="0" y="65"/>
                    </a:lnTo>
                    <a:lnTo>
                      <a:pt x="0" y="101"/>
                    </a:lnTo>
                    <a:lnTo>
                      <a:pt x="9" y="101"/>
                    </a:lnTo>
                    <a:lnTo>
                      <a:pt x="51" y="196"/>
                    </a:lnTo>
                    <a:lnTo>
                      <a:pt x="76" y="206"/>
                    </a:lnTo>
                    <a:lnTo>
                      <a:pt x="86" y="232"/>
                    </a:lnTo>
                    <a:lnTo>
                      <a:pt x="86" y="268"/>
                    </a:lnTo>
                    <a:lnTo>
                      <a:pt x="94" y="297"/>
                    </a:lnTo>
                    <a:lnTo>
                      <a:pt x="116" y="307"/>
                    </a:lnTo>
                    <a:lnTo>
                      <a:pt x="153" y="373"/>
                    </a:lnTo>
                    <a:lnTo>
                      <a:pt x="153" y="387"/>
                    </a:lnTo>
                    <a:lnTo>
                      <a:pt x="171" y="373"/>
                    </a:lnTo>
                    <a:lnTo>
                      <a:pt x="208" y="424"/>
                    </a:lnTo>
                    <a:lnTo>
                      <a:pt x="272" y="362"/>
                    </a:lnTo>
                    <a:lnTo>
                      <a:pt x="324" y="347"/>
                    </a:lnTo>
                    <a:lnTo>
                      <a:pt x="370" y="307"/>
                    </a:lnTo>
                    <a:lnTo>
                      <a:pt x="392" y="256"/>
                    </a:lnTo>
                    <a:lnTo>
                      <a:pt x="392" y="232"/>
                    </a:lnTo>
                    <a:lnTo>
                      <a:pt x="379" y="220"/>
                    </a:lnTo>
                    <a:lnTo>
                      <a:pt x="370" y="206"/>
                    </a:lnTo>
                    <a:lnTo>
                      <a:pt x="360" y="206"/>
                    </a:lnTo>
                    <a:lnTo>
                      <a:pt x="360" y="220"/>
                    </a:lnTo>
                    <a:lnTo>
                      <a:pt x="348" y="220"/>
                    </a:lnTo>
                    <a:lnTo>
                      <a:pt x="340" y="220"/>
                    </a:lnTo>
                    <a:lnTo>
                      <a:pt x="324" y="220"/>
                    </a:lnTo>
                    <a:lnTo>
                      <a:pt x="315" y="220"/>
                    </a:lnTo>
                    <a:lnTo>
                      <a:pt x="302" y="220"/>
                    </a:lnTo>
                    <a:lnTo>
                      <a:pt x="293" y="220"/>
                    </a:lnTo>
                    <a:lnTo>
                      <a:pt x="293" y="206"/>
                    </a:lnTo>
                    <a:lnTo>
                      <a:pt x="293" y="196"/>
                    </a:lnTo>
                    <a:lnTo>
                      <a:pt x="284" y="167"/>
                    </a:lnTo>
                    <a:lnTo>
                      <a:pt x="272" y="131"/>
                    </a:lnTo>
                    <a:lnTo>
                      <a:pt x="238" y="86"/>
                    </a:lnTo>
                    <a:lnTo>
                      <a:pt x="208" y="76"/>
                    </a:lnTo>
                    <a:lnTo>
                      <a:pt x="183" y="76"/>
                    </a:lnTo>
                    <a:lnTo>
                      <a:pt x="171" y="7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1" name="Freeform 102"/>
              <p:cNvSpPr>
                <a:spLocks/>
              </p:cNvSpPr>
              <p:nvPr/>
            </p:nvSpPr>
            <p:spPr bwMode="auto">
              <a:xfrm>
                <a:off x="4984779" y="2520958"/>
                <a:ext cx="622304" cy="673101"/>
              </a:xfrm>
              <a:custGeom>
                <a:avLst/>
                <a:gdLst/>
                <a:ahLst/>
                <a:cxnLst>
                  <a:cxn ang="0">
                    <a:pos x="171" y="76"/>
                  </a:cxn>
                  <a:cxn ang="0">
                    <a:pos x="153" y="65"/>
                  </a:cxn>
                  <a:cxn ang="0">
                    <a:pos x="153" y="40"/>
                  </a:cxn>
                  <a:cxn ang="0">
                    <a:pos x="141" y="40"/>
                  </a:cxn>
                  <a:cxn ang="0">
                    <a:pos x="94" y="11"/>
                  </a:cxn>
                  <a:cxn ang="0">
                    <a:pos x="76" y="0"/>
                  </a:cxn>
                  <a:cxn ang="0">
                    <a:pos x="30" y="11"/>
                  </a:cxn>
                  <a:cxn ang="0">
                    <a:pos x="51" y="40"/>
                  </a:cxn>
                  <a:cxn ang="0">
                    <a:pos x="39" y="50"/>
                  </a:cxn>
                  <a:cxn ang="0">
                    <a:pos x="30" y="50"/>
                  </a:cxn>
                  <a:cxn ang="0">
                    <a:pos x="18" y="65"/>
                  </a:cxn>
                  <a:cxn ang="0">
                    <a:pos x="0" y="65"/>
                  </a:cxn>
                  <a:cxn ang="0">
                    <a:pos x="0" y="101"/>
                  </a:cxn>
                  <a:cxn ang="0">
                    <a:pos x="9" y="101"/>
                  </a:cxn>
                  <a:cxn ang="0">
                    <a:pos x="51" y="196"/>
                  </a:cxn>
                  <a:cxn ang="0">
                    <a:pos x="76" y="206"/>
                  </a:cxn>
                  <a:cxn ang="0">
                    <a:pos x="86" y="232"/>
                  </a:cxn>
                  <a:cxn ang="0">
                    <a:pos x="86" y="268"/>
                  </a:cxn>
                  <a:cxn ang="0">
                    <a:pos x="94" y="297"/>
                  </a:cxn>
                  <a:cxn ang="0">
                    <a:pos x="116" y="307"/>
                  </a:cxn>
                  <a:cxn ang="0">
                    <a:pos x="153" y="373"/>
                  </a:cxn>
                  <a:cxn ang="0">
                    <a:pos x="153" y="387"/>
                  </a:cxn>
                  <a:cxn ang="0">
                    <a:pos x="171" y="373"/>
                  </a:cxn>
                  <a:cxn ang="0">
                    <a:pos x="208" y="424"/>
                  </a:cxn>
                  <a:cxn ang="0">
                    <a:pos x="272" y="362"/>
                  </a:cxn>
                  <a:cxn ang="0">
                    <a:pos x="324" y="347"/>
                  </a:cxn>
                  <a:cxn ang="0">
                    <a:pos x="370" y="307"/>
                  </a:cxn>
                  <a:cxn ang="0">
                    <a:pos x="392" y="256"/>
                  </a:cxn>
                  <a:cxn ang="0">
                    <a:pos x="392" y="232"/>
                  </a:cxn>
                  <a:cxn ang="0">
                    <a:pos x="379" y="220"/>
                  </a:cxn>
                  <a:cxn ang="0">
                    <a:pos x="370" y="206"/>
                  </a:cxn>
                  <a:cxn ang="0">
                    <a:pos x="360" y="206"/>
                  </a:cxn>
                  <a:cxn ang="0">
                    <a:pos x="360" y="220"/>
                  </a:cxn>
                  <a:cxn ang="0">
                    <a:pos x="348" y="220"/>
                  </a:cxn>
                  <a:cxn ang="0">
                    <a:pos x="340" y="220"/>
                  </a:cxn>
                  <a:cxn ang="0">
                    <a:pos x="324" y="220"/>
                  </a:cxn>
                  <a:cxn ang="0">
                    <a:pos x="315" y="220"/>
                  </a:cxn>
                  <a:cxn ang="0">
                    <a:pos x="302" y="220"/>
                  </a:cxn>
                  <a:cxn ang="0">
                    <a:pos x="293" y="220"/>
                  </a:cxn>
                  <a:cxn ang="0">
                    <a:pos x="293" y="206"/>
                  </a:cxn>
                  <a:cxn ang="0">
                    <a:pos x="293" y="196"/>
                  </a:cxn>
                  <a:cxn ang="0">
                    <a:pos x="284" y="167"/>
                  </a:cxn>
                  <a:cxn ang="0">
                    <a:pos x="272" y="131"/>
                  </a:cxn>
                  <a:cxn ang="0">
                    <a:pos x="238" y="86"/>
                  </a:cxn>
                  <a:cxn ang="0">
                    <a:pos x="208" y="76"/>
                  </a:cxn>
                  <a:cxn ang="0">
                    <a:pos x="183" y="76"/>
                  </a:cxn>
                  <a:cxn ang="0">
                    <a:pos x="171" y="76"/>
                  </a:cxn>
                </a:cxnLst>
                <a:rect l="0" t="0" r="r" b="b"/>
                <a:pathLst>
                  <a:path w="392" h="424">
                    <a:moveTo>
                      <a:pt x="171" y="76"/>
                    </a:moveTo>
                    <a:lnTo>
                      <a:pt x="153" y="65"/>
                    </a:lnTo>
                    <a:lnTo>
                      <a:pt x="153" y="40"/>
                    </a:lnTo>
                    <a:lnTo>
                      <a:pt x="141" y="40"/>
                    </a:lnTo>
                    <a:lnTo>
                      <a:pt x="94" y="11"/>
                    </a:lnTo>
                    <a:lnTo>
                      <a:pt x="76" y="0"/>
                    </a:lnTo>
                    <a:lnTo>
                      <a:pt x="30" y="11"/>
                    </a:lnTo>
                    <a:lnTo>
                      <a:pt x="51" y="40"/>
                    </a:lnTo>
                    <a:lnTo>
                      <a:pt x="39" y="50"/>
                    </a:lnTo>
                    <a:lnTo>
                      <a:pt x="30" y="50"/>
                    </a:lnTo>
                    <a:lnTo>
                      <a:pt x="18" y="65"/>
                    </a:lnTo>
                    <a:lnTo>
                      <a:pt x="0" y="65"/>
                    </a:lnTo>
                    <a:lnTo>
                      <a:pt x="0" y="101"/>
                    </a:lnTo>
                    <a:lnTo>
                      <a:pt x="9" y="101"/>
                    </a:lnTo>
                    <a:lnTo>
                      <a:pt x="51" y="196"/>
                    </a:lnTo>
                    <a:lnTo>
                      <a:pt x="76" y="206"/>
                    </a:lnTo>
                    <a:lnTo>
                      <a:pt x="86" y="232"/>
                    </a:lnTo>
                    <a:lnTo>
                      <a:pt x="86" y="268"/>
                    </a:lnTo>
                    <a:lnTo>
                      <a:pt x="94" y="297"/>
                    </a:lnTo>
                    <a:lnTo>
                      <a:pt x="116" y="307"/>
                    </a:lnTo>
                    <a:lnTo>
                      <a:pt x="153" y="373"/>
                    </a:lnTo>
                    <a:lnTo>
                      <a:pt x="153" y="387"/>
                    </a:lnTo>
                    <a:lnTo>
                      <a:pt x="171" y="373"/>
                    </a:lnTo>
                    <a:lnTo>
                      <a:pt x="208" y="424"/>
                    </a:lnTo>
                    <a:lnTo>
                      <a:pt x="272" y="362"/>
                    </a:lnTo>
                    <a:lnTo>
                      <a:pt x="324" y="347"/>
                    </a:lnTo>
                    <a:lnTo>
                      <a:pt x="370" y="307"/>
                    </a:lnTo>
                    <a:lnTo>
                      <a:pt x="392" y="256"/>
                    </a:lnTo>
                    <a:lnTo>
                      <a:pt x="392" y="232"/>
                    </a:lnTo>
                    <a:lnTo>
                      <a:pt x="379" y="220"/>
                    </a:lnTo>
                    <a:lnTo>
                      <a:pt x="370" y="206"/>
                    </a:lnTo>
                    <a:lnTo>
                      <a:pt x="360" y="206"/>
                    </a:lnTo>
                    <a:lnTo>
                      <a:pt x="360" y="220"/>
                    </a:lnTo>
                    <a:lnTo>
                      <a:pt x="348" y="220"/>
                    </a:lnTo>
                    <a:lnTo>
                      <a:pt x="340" y="220"/>
                    </a:lnTo>
                    <a:lnTo>
                      <a:pt x="324" y="220"/>
                    </a:lnTo>
                    <a:lnTo>
                      <a:pt x="315" y="220"/>
                    </a:lnTo>
                    <a:lnTo>
                      <a:pt x="302" y="220"/>
                    </a:lnTo>
                    <a:lnTo>
                      <a:pt x="293" y="220"/>
                    </a:lnTo>
                    <a:lnTo>
                      <a:pt x="293" y="206"/>
                    </a:lnTo>
                    <a:lnTo>
                      <a:pt x="293" y="196"/>
                    </a:lnTo>
                    <a:lnTo>
                      <a:pt x="284" y="167"/>
                    </a:lnTo>
                    <a:lnTo>
                      <a:pt x="272" y="131"/>
                    </a:lnTo>
                    <a:lnTo>
                      <a:pt x="238" y="86"/>
                    </a:lnTo>
                    <a:lnTo>
                      <a:pt x="208" y="76"/>
                    </a:lnTo>
                    <a:lnTo>
                      <a:pt x="183" y="76"/>
                    </a:lnTo>
                    <a:lnTo>
                      <a:pt x="171" y="7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2" name="Freeform 103"/>
              <p:cNvSpPr>
                <a:spLocks/>
              </p:cNvSpPr>
              <p:nvPr/>
            </p:nvSpPr>
            <p:spPr bwMode="auto">
              <a:xfrm>
                <a:off x="5435632" y="2763846"/>
                <a:ext cx="39688" cy="6826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2" y="43"/>
                  </a:cxn>
                  <a:cxn ang="0">
                    <a:pos x="25" y="24"/>
                  </a:cxn>
                  <a:cxn ang="0">
                    <a:pos x="25" y="0"/>
                  </a:cxn>
                  <a:cxn ang="0">
                    <a:pos x="12" y="0"/>
                  </a:cxn>
                  <a:cxn ang="0">
                    <a:pos x="0" y="14"/>
                  </a:cxn>
                </a:cxnLst>
                <a:rect l="0" t="0" r="r" b="b"/>
                <a:pathLst>
                  <a:path w="25" h="43">
                    <a:moveTo>
                      <a:pt x="0" y="14"/>
                    </a:moveTo>
                    <a:lnTo>
                      <a:pt x="12" y="43"/>
                    </a:lnTo>
                    <a:lnTo>
                      <a:pt x="25" y="24"/>
                    </a:lnTo>
                    <a:lnTo>
                      <a:pt x="25" y="0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3" name="Freeform 104"/>
              <p:cNvSpPr>
                <a:spLocks/>
              </p:cNvSpPr>
              <p:nvPr/>
            </p:nvSpPr>
            <p:spPr bwMode="auto">
              <a:xfrm>
                <a:off x="5435632" y="2763846"/>
                <a:ext cx="39688" cy="6826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2" y="43"/>
                  </a:cxn>
                  <a:cxn ang="0">
                    <a:pos x="25" y="24"/>
                  </a:cxn>
                  <a:cxn ang="0">
                    <a:pos x="25" y="0"/>
                  </a:cxn>
                  <a:cxn ang="0">
                    <a:pos x="12" y="0"/>
                  </a:cxn>
                  <a:cxn ang="0">
                    <a:pos x="0" y="14"/>
                  </a:cxn>
                </a:cxnLst>
                <a:rect l="0" t="0" r="r" b="b"/>
                <a:pathLst>
                  <a:path w="25" h="43">
                    <a:moveTo>
                      <a:pt x="0" y="14"/>
                    </a:moveTo>
                    <a:lnTo>
                      <a:pt x="12" y="43"/>
                    </a:lnTo>
                    <a:lnTo>
                      <a:pt x="25" y="24"/>
                    </a:lnTo>
                    <a:lnTo>
                      <a:pt x="25" y="0"/>
                    </a:lnTo>
                    <a:lnTo>
                      <a:pt x="12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4" name="Freeform 105"/>
              <p:cNvSpPr>
                <a:spLocks/>
              </p:cNvSpPr>
              <p:nvPr/>
            </p:nvSpPr>
            <p:spPr bwMode="auto">
              <a:xfrm>
                <a:off x="5449920" y="2763846"/>
                <a:ext cx="157163" cy="107950"/>
              </a:xfrm>
              <a:custGeom>
                <a:avLst/>
                <a:gdLst/>
                <a:ahLst/>
                <a:cxnLst>
                  <a:cxn ang="0">
                    <a:pos x="99" y="14"/>
                  </a:cxn>
                  <a:cxn ang="0">
                    <a:pos x="86" y="0"/>
                  </a:cxn>
                  <a:cxn ang="0">
                    <a:pos x="55" y="43"/>
                  </a:cxn>
                  <a:cxn ang="0">
                    <a:pos x="31" y="43"/>
                  </a:cxn>
                  <a:cxn ang="0">
                    <a:pos x="21" y="53"/>
                  </a:cxn>
                  <a:cxn ang="0">
                    <a:pos x="0" y="43"/>
                  </a:cxn>
                  <a:cxn ang="0">
                    <a:pos x="0" y="53"/>
                  </a:cxn>
                  <a:cxn ang="0">
                    <a:pos x="0" y="68"/>
                  </a:cxn>
                  <a:cxn ang="0">
                    <a:pos x="9" y="68"/>
                  </a:cxn>
                  <a:cxn ang="0">
                    <a:pos x="21" y="68"/>
                  </a:cxn>
                  <a:cxn ang="0">
                    <a:pos x="31" y="68"/>
                  </a:cxn>
                  <a:cxn ang="0">
                    <a:pos x="46" y="68"/>
                  </a:cxn>
                  <a:cxn ang="0">
                    <a:pos x="55" y="68"/>
                  </a:cxn>
                  <a:cxn ang="0">
                    <a:pos x="67" y="68"/>
                  </a:cxn>
                  <a:cxn ang="0">
                    <a:pos x="67" y="53"/>
                  </a:cxn>
                  <a:cxn ang="0">
                    <a:pos x="77" y="53"/>
                  </a:cxn>
                  <a:cxn ang="0">
                    <a:pos x="86" y="53"/>
                  </a:cxn>
                  <a:cxn ang="0">
                    <a:pos x="86" y="43"/>
                  </a:cxn>
                  <a:cxn ang="0">
                    <a:pos x="99" y="24"/>
                  </a:cxn>
                  <a:cxn ang="0">
                    <a:pos x="99" y="14"/>
                  </a:cxn>
                </a:cxnLst>
                <a:rect l="0" t="0" r="r" b="b"/>
                <a:pathLst>
                  <a:path w="99" h="68">
                    <a:moveTo>
                      <a:pt x="99" y="14"/>
                    </a:moveTo>
                    <a:lnTo>
                      <a:pt x="86" y="0"/>
                    </a:lnTo>
                    <a:lnTo>
                      <a:pt x="55" y="43"/>
                    </a:lnTo>
                    <a:lnTo>
                      <a:pt x="31" y="43"/>
                    </a:lnTo>
                    <a:lnTo>
                      <a:pt x="21" y="53"/>
                    </a:lnTo>
                    <a:lnTo>
                      <a:pt x="0" y="43"/>
                    </a:lnTo>
                    <a:lnTo>
                      <a:pt x="0" y="53"/>
                    </a:lnTo>
                    <a:lnTo>
                      <a:pt x="0" y="68"/>
                    </a:lnTo>
                    <a:lnTo>
                      <a:pt x="9" y="68"/>
                    </a:lnTo>
                    <a:lnTo>
                      <a:pt x="21" y="68"/>
                    </a:lnTo>
                    <a:lnTo>
                      <a:pt x="31" y="68"/>
                    </a:lnTo>
                    <a:lnTo>
                      <a:pt x="46" y="68"/>
                    </a:lnTo>
                    <a:lnTo>
                      <a:pt x="55" y="68"/>
                    </a:lnTo>
                    <a:lnTo>
                      <a:pt x="67" y="68"/>
                    </a:lnTo>
                    <a:lnTo>
                      <a:pt x="67" y="53"/>
                    </a:lnTo>
                    <a:lnTo>
                      <a:pt x="77" y="53"/>
                    </a:lnTo>
                    <a:lnTo>
                      <a:pt x="86" y="53"/>
                    </a:lnTo>
                    <a:lnTo>
                      <a:pt x="86" y="43"/>
                    </a:lnTo>
                    <a:lnTo>
                      <a:pt x="99" y="24"/>
                    </a:lnTo>
                    <a:lnTo>
                      <a:pt x="99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5" name="Freeform 106"/>
              <p:cNvSpPr>
                <a:spLocks/>
              </p:cNvSpPr>
              <p:nvPr/>
            </p:nvSpPr>
            <p:spPr bwMode="auto">
              <a:xfrm>
                <a:off x="5449920" y="2763846"/>
                <a:ext cx="157163" cy="107950"/>
              </a:xfrm>
              <a:custGeom>
                <a:avLst/>
                <a:gdLst/>
                <a:ahLst/>
                <a:cxnLst>
                  <a:cxn ang="0">
                    <a:pos x="99" y="14"/>
                  </a:cxn>
                  <a:cxn ang="0">
                    <a:pos x="86" y="0"/>
                  </a:cxn>
                  <a:cxn ang="0">
                    <a:pos x="55" y="43"/>
                  </a:cxn>
                  <a:cxn ang="0">
                    <a:pos x="31" y="43"/>
                  </a:cxn>
                  <a:cxn ang="0">
                    <a:pos x="21" y="53"/>
                  </a:cxn>
                  <a:cxn ang="0">
                    <a:pos x="0" y="43"/>
                  </a:cxn>
                  <a:cxn ang="0">
                    <a:pos x="0" y="53"/>
                  </a:cxn>
                  <a:cxn ang="0">
                    <a:pos x="0" y="68"/>
                  </a:cxn>
                  <a:cxn ang="0">
                    <a:pos x="9" y="68"/>
                  </a:cxn>
                  <a:cxn ang="0">
                    <a:pos x="21" y="68"/>
                  </a:cxn>
                  <a:cxn ang="0">
                    <a:pos x="31" y="68"/>
                  </a:cxn>
                  <a:cxn ang="0">
                    <a:pos x="46" y="68"/>
                  </a:cxn>
                  <a:cxn ang="0">
                    <a:pos x="55" y="68"/>
                  </a:cxn>
                  <a:cxn ang="0">
                    <a:pos x="67" y="68"/>
                  </a:cxn>
                  <a:cxn ang="0">
                    <a:pos x="67" y="53"/>
                  </a:cxn>
                  <a:cxn ang="0">
                    <a:pos x="77" y="53"/>
                  </a:cxn>
                  <a:cxn ang="0">
                    <a:pos x="86" y="53"/>
                  </a:cxn>
                  <a:cxn ang="0">
                    <a:pos x="86" y="43"/>
                  </a:cxn>
                  <a:cxn ang="0">
                    <a:pos x="99" y="24"/>
                  </a:cxn>
                  <a:cxn ang="0">
                    <a:pos x="99" y="14"/>
                  </a:cxn>
                </a:cxnLst>
                <a:rect l="0" t="0" r="r" b="b"/>
                <a:pathLst>
                  <a:path w="99" h="68">
                    <a:moveTo>
                      <a:pt x="99" y="14"/>
                    </a:moveTo>
                    <a:lnTo>
                      <a:pt x="86" y="0"/>
                    </a:lnTo>
                    <a:lnTo>
                      <a:pt x="55" y="43"/>
                    </a:lnTo>
                    <a:lnTo>
                      <a:pt x="31" y="43"/>
                    </a:lnTo>
                    <a:lnTo>
                      <a:pt x="21" y="53"/>
                    </a:lnTo>
                    <a:lnTo>
                      <a:pt x="0" y="43"/>
                    </a:lnTo>
                    <a:lnTo>
                      <a:pt x="0" y="53"/>
                    </a:lnTo>
                    <a:lnTo>
                      <a:pt x="0" y="68"/>
                    </a:lnTo>
                    <a:lnTo>
                      <a:pt x="9" y="68"/>
                    </a:lnTo>
                    <a:lnTo>
                      <a:pt x="21" y="68"/>
                    </a:lnTo>
                    <a:lnTo>
                      <a:pt x="31" y="68"/>
                    </a:lnTo>
                    <a:lnTo>
                      <a:pt x="46" y="68"/>
                    </a:lnTo>
                    <a:lnTo>
                      <a:pt x="55" y="68"/>
                    </a:lnTo>
                    <a:lnTo>
                      <a:pt x="67" y="68"/>
                    </a:lnTo>
                    <a:lnTo>
                      <a:pt x="67" y="53"/>
                    </a:lnTo>
                    <a:lnTo>
                      <a:pt x="77" y="53"/>
                    </a:lnTo>
                    <a:lnTo>
                      <a:pt x="86" y="53"/>
                    </a:lnTo>
                    <a:lnTo>
                      <a:pt x="86" y="43"/>
                    </a:lnTo>
                    <a:lnTo>
                      <a:pt x="99" y="24"/>
                    </a:lnTo>
                    <a:lnTo>
                      <a:pt x="99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6" name="Freeform 107"/>
              <p:cNvSpPr>
                <a:spLocks/>
              </p:cNvSpPr>
              <p:nvPr/>
            </p:nvSpPr>
            <p:spPr bwMode="auto">
              <a:xfrm>
                <a:off x="7810546" y="3776673"/>
                <a:ext cx="292102" cy="344488"/>
              </a:xfrm>
              <a:custGeom>
                <a:avLst/>
                <a:gdLst/>
                <a:ahLst/>
                <a:cxnLst>
                  <a:cxn ang="0">
                    <a:pos x="184" y="217"/>
                  </a:cxn>
                  <a:cxn ang="0">
                    <a:pos x="184" y="60"/>
                  </a:cxn>
                  <a:cxn ang="0">
                    <a:pos x="131" y="36"/>
                  </a:cxn>
                  <a:cxn ang="0">
                    <a:pos x="107" y="46"/>
                  </a:cxn>
                  <a:cxn ang="0">
                    <a:pos x="85" y="72"/>
                  </a:cxn>
                  <a:cxn ang="0">
                    <a:pos x="76" y="72"/>
                  </a:cxn>
                  <a:cxn ang="0">
                    <a:pos x="64" y="46"/>
                  </a:cxn>
                  <a:cxn ang="0">
                    <a:pos x="52" y="10"/>
                  </a:cxn>
                  <a:cxn ang="0">
                    <a:pos x="43" y="10"/>
                  </a:cxn>
                  <a:cxn ang="0">
                    <a:pos x="43" y="0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21" y="36"/>
                  </a:cxn>
                  <a:cxn ang="0">
                    <a:pos x="21" y="46"/>
                  </a:cxn>
                  <a:cxn ang="0">
                    <a:pos x="52" y="46"/>
                  </a:cxn>
                  <a:cxn ang="0">
                    <a:pos x="52" y="60"/>
                  </a:cxn>
                  <a:cxn ang="0">
                    <a:pos x="21" y="60"/>
                  </a:cxn>
                  <a:cxn ang="0">
                    <a:pos x="31" y="72"/>
                  </a:cxn>
                  <a:cxn ang="0">
                    <a:pos x="31" y="86"/>
                  </a:cxn>
                  <a:cxn ang="0">
                    <a:pos x="43" y="86"/>
                  </a:cxn>
                  <a:cxn ang="0">
                    <a:pos x="52" y="72"/>
                  </a:cxn>
                  <a:cxn ang="0">
                    <a:pos x="76" y="101"/>
                  </a:cxn>
                  <a:cxn ang="0">
                    <a:pos x="119" y="111"/>
                  </a:cxn>
                  <a:cxn ang="0">
                    <a:pos x="131" y="127"/>
                  </a:cxn>
                  <a:cxn ang="0">
                    <a:pos x="140" y="177"/>
                  </a:cxn>
                  <a:cxn ang="0">
                    <a:pos x="131" y="177"/>
                  </a:cxn>
                  <a:cxn ang="0">
                    <a:pos x="119" y="202"/>
                  </a:cxn>
                  <a:cxn ang="0">
                    <a:pos x="162" y="192"/>
                  </a:cxn>
                  <a:cxn ang="0">
                    <a:pos x="184" y="217"/>
                  </a:cxn>
                </a:cxnLst>
                <a:rect l="0" t="0" r="r" b="b"/>
                <a:pathLst>
                  <a:path w="184" h="217">
                    <a:moveTo>
                      <a:pt x="184" y="217"/>
                    </a:moveTo>
                    <a:lnTo>
                      <a:pt x="184" y="60"/>
                    </a:lnTo>
                    <a:lnTo>
                      <a:pt x="131" y="36"/>
                    </a:lnTo>
                    <a:lnTo>
                      <a:pt x="107" y="46"/>
                    </a:lnTo>
                    <a:lnTo>
                      <a:pt x="85" y="72"/>
                    </a:lnTo>
                    <a:lnTo>
                      <a:pt x="76" y="72"/>
                    </a:lnTo>
                    <a:lnTo>
                      <a:pt x="64" y="46"/>
                    </a:lnTo>
                    <a:lnTo>
                      <a:pt x="52" y="10"/>
                    </a:lnTo>
                    <a:lnTo>
                      <a:pt x="43" y="10"/>
                    </a:lnTo>
                    <a:lnTo>
                      <a:pt x="43" y="0"/>
                    </a:lnTo>
                    <a:lnTo>
                      <a:pt x="21" y="0"/>
                    </a:lnTo>
                    <a:lnTo>
                      <a:pt x="0" y="21"/>
                    </a:lnTo>
                    <a:lnTo>
                      <a:pt x="21" y="36"/>
                    </a:lnTo>
                    <a:lnTo>
                      <a:pt x="21" y="46"/>
                    </a:lnTo>
                    <a:lnTo>
                      <a:pt x="52" y="46"/>
                    </a:lnTo>
                    <a:lnTo>
                      <a:pt x="52" y="60"/>
                    </a:lnTo>
                    <a:lnTo>
                      <a:pt x="21" y="60"/>
                    </a:lnTo>
                    <a:lnTo>
                      <a:pt x="31" y="72"/>
                    </a:lnTo>
                    <a:lnTo>
                      <a:pt x="31" y="86"/>
                    </a:lnTo>
                    <a:lnTo>
                      <a:pt x="43" y="86"/>
                    </a:lnTo>
                    <a:lnTo>
                      <a:pt x="52" y="72"/>
                    </a:lnTo>
                    <a:lnTo>
                      <a:pt x="76" y="101"/>
                    </a:lnTo>
                    <a:lnTo>
                      <a:pt x="119" y="111"/>
                    </a:lnTo>
                    <a:lnTo>
                      <a:pt x="131" y="127"/>
                    </a:lnTo>
                    <a:lnTo>
                      <a:pt x="140" y="177"/>
                    </a:lnTo>
                    <a:lnTo>
                      <a:pt x="131" y="177"/>
                    </a:lnTo>
                    <a:lnTo>
                      <a:pt x="119" y="202"/>
                    </a:lnTo>
                    <a:lnTo>
                      <a:pt x="162" y="192"/>
                    </a:lnTo>
                    <a:lnTo>
                      <a:pt x="184" y="21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7" name="Freeform 108"/>
              <p:cNvSpPr>
                <a:spLocks/>
              </p:cNvSpPr>
              <p:nvPr/>
            </p:nvSpPr>
            <p:spPr bwMode="auto">
              <a:xfrm>
                <a:off x="7810546" y="3776673"/>
                <a:ext cx="292102" cy="344488"/>
              </a:xfrm>
              <a:custGeom>
                <a:avLst/>
                <a:gdLst/>
                <a:ahLst/>
                <a:cxnLst>
                  <a:cxn ang="0">
                    <a:pos x="184" y="217"/>
                  </a:cxn>
                  <a:cxn ang="0">
                    <a:pos x="184" y="60"/>
                  </a:cxn>
                  <a:cxn ang="0">
                    <a:pos x="131" y="36"/>
                  </a:cxn>
                  <a:cxn ang="0">
                    <a:pos x="107" y="46"/>
                  </a:cxn>
                  <a:cxn ang="0">
                    <a:pos x="85" y="72"/>
                  </a:cxn>
                  <a:cxn ang="0">
                    <a:pos x="76" y="72"/>
                  </a:cxn>
                  <a:cxn ang="0">
                    <a:pos x="64" y="46"/>
                  </a:cxn>
                  <a:cxn ang="0">
                    <a:pos x="52" y="10"/>
                  </a:cxn>
                  <a:cxn ang="0">
                    <a:pos x="43" y="10"/>
                  </a:cxn>
                  <a:cxn ang="0">
                    <a:pos x="43" y="0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21" y="36"/>
                  </a:cxn>
                  <a:cxn ang="0">
                    <a:pos x="21" y="46"/>
                  </a:cxn>
                  <a:cxn ang="0">
                    <a:pos x="52" y="46"/>
                  </a:cxn>
                  <a:cxn ang="0">
                    <a:pos x="52" y="60"/>
                  </a:cxn>
                  <a:cxn ang="0">
                    <a:pos x="21" y="60"/>
                  </a:cxn>
                  <a:cxn ang="0">
                    <a:pos x="31" y="72"/>
                  </a:cxn>
                  <a:cxn ang="0">
                    <a:pos x="31" y="86"/>
                  </a:cxn>
                  <a:cxn ang="0">
                    <a:pos x="43" y="86"/>
                  </a:cxn>
                  <a:cxn ang="0">
                    <a:pos x="52" y="72"/>
                  </a:cxn>
                  <a:cxn ang="0">
                    <a:pos x="76" y="101"/>
                  </a:cxn>
                  <a:cxn ang="0">
                    <a:pos x="119" y="111"/>
                  </a:cxn>
                  <a:cxn ang="0">
                    <a:pos x="131" y="127"/>
                  </a:cxn>
                  <a:cxn ang="0">
                    <a:pos x="140" y="177"/>
                  </a:cxn>
                  <a:cxn ang="0">
                    <a:pos x="131" y="177"/>
                  </a:cxn>
                  <a:cxn ang="0">
                    <a:pos x="119" y="202"/>
                  </a:cxn>
                  <a:cxn ang="0">
                    <a:pos x="162" y="192"/>
                  </a:cxn>
                  <a:cxn ang="0">
                    <a:pos x="184" y="217"/>
                  </a:cxn>
                </a:cxnLst>
                <a:rect l="0" t="0" r="r" b="b"/>
                <a:pathLst>
                  <a:path w="184" h="217">
                    <a:moveTo>
                      <a:pt x="184" y="217"/>
                    </a:moveTo>
                    <a:lnTo>
                      <a:pt x="184" y="60"/>
                    </a:lnTo>
                    <a:lnTo>
                      <a:pt x="131" y="36"/>
                    </a:lnTo>
                    <a:lnTo>
                      <a:pt x="107" y="46"/>
                    </a:lnTo>
                    <a:lnTo>
                      <a:pt x="85" y="72"/>
                    </a:lnTo>
                    <a:lnTo>
                      <a:pt x="76" y="72"/>
                    </a:lnTo>
                    <a:lnTo>
                      <a:pt x="64" y="46"/>
                    </a:lnTo>
                    <a:lnTo>
                      <a:pt x="52" y="10"/>
                    </a:lnTo>
                    <a:lnTo>
                      <a:pt x="43" y="10"/>
                    </a:lnTo>
                    <a:lnTo>
                      <a:pt x="43" y="0"/>
                    </a:lnTo>
                    <a:lnTo>
                      <a:pt x="21" y="0"/>
                    </a:lnTo>
                    <a:lnTo>
                      <a:pt x="0" y="21"/>
                    </a:lnTo>
                    <a:lnTo>
                      <a:pt x="21" y="36"/>
                    </a:lnTo>
                    <a:lnTo>
                      <a:pt x="21" y="46"/>
                    </a:lnTo>
                    <a:lnTo>
                      <a:pt x="52" y="46"/>
                    </a:lnTo>
                    <a:lnTo>
                      <a:pt x="52" y="60"/>
                    </a:lnTo>
                    <a:lnTo>
                      <a:pt x="21" y="60"/>
                    </a:lnTo>
                    <a:lnTo>
                      <a:pt x="31" y="72"/>
                    </a:lnTo>
                    <a:lnTo>
                      <a:pt x="31" y="86"/>
                    </a:lnTo>
                    <a:lnTo>
                      <a:pt x="43" y="86"/>
                    </a:lnTo>
                    <a:lnTo>
                      <a:pt x="52" y="72"/>
                    </a:lnTo>
                    <a:lnTo>
                      <a:pt x="76" y="101"/>
                    </a:lnTo>
                    <a:lnTo>
                      <a:pt x="119" y="111"/>
                    </a:lnTo>
                    <a:lnTo>
                      <a:pt x="131" y="127"/>
                    </a:lnTo>
                    <a:lnTo>
                      <a:pt x="140" y="177"/>
                    </a:lnTo>
                    <a:lnTo>
                      <a:pt x="131" y="177"/>
                    </a:lnTo>
                    <a:lnTo>
                      <a:pt x="119" y="202"/>
                    </a:lnTo>
                    <a:lnTo>
                      <a:pt x="162" y="192"/>
                    </a:lnTo>
                    <a:lnTo>
                      <a:pt x="184" y="21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8" name="Freeform 109"/>
              <p:cNvSpPr>
                <a:spLocks/>
              </p:cNvSpPr>
              <p:nvPr/>
            </p:nvSpPr>
            <p:spPr bwMode="auto">
              <a:xfrm>
                <a:off x="8102647" y="3873510"/>
                <a:ext cx="266702" cy="3095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4"/>
                  </a:cxn>
                  <a:cxn ang="0">
                    <a:pos x="23" y="154"/>
                  </a:cxn>
                  <a:cxn ang="0">
                    <a:pos x="33" y="140"/>
                  </a:cxn>
                  <a:cxn ang="0">
                    <a:pos x="54" y="114"/>
                  </a:cxn>
                  <a:cxn ang="0">
                    <a:pos x="67" y="114"/>
                  </a:cxn>
                  <a:cxn ang="0">
                    <a:pos x="91" y="130"/>
                  </a:cxn>
                  <a:cxn ang="0">
                    <a:pos x="109" y="176"/>
                  </a:cxn>
                  <a:cxn ang="0">
                    <a:pos x="143" y="176"/>
                  </a:cxn>
                  <a:cxn ang="0">
                    <a:pos x="155" y="195"/>
                  </a:cxn>
                  <a:cxn ang="0">
                    <a:pos x="168" y="195"/>
                  </a:cxn>
                  <a:cxn ang="0">
                    <a:pos x="168" y="176"/>
                  </a:cxn>
                  <a:cxn ang="0">
                    <a:pos x="155" y="166"/>
                  </a:cxn>
                  <a:cxn ang="0">
                    <a:pos x="143" y="166"/>
                  </a:cxn>
                  <a:cxn ang="0">
                    <a:pos x="143" y="154"/>
                  </a:cxn>
                  <a:cxn ang="0">
                    <a:pos x="131" y="154"/>
                  </a:cxn>
                  <a:cxn ang="0">
                    <a:pos x="122" y="130"/>
                  </a:cxn>
                  <a:cxn ang="0">
                    <a:pos x="109" y="114"/>
                  </a:cxn>
                  <a:cxn ang="0">
                    <a:pos x="109" y="104"/>
                  </a:cxn>
                  <a:cxn ang="0">
                    <a:pos x="122" y="86"/>
                  </a:cxn>
                  <a:cxn ang="0">
                    <a:pos x="122" y="75"/>
                  </a:cxn>
                  <a:cxn ang="0">
                    <a:pos x="109" y="75"/>
                  </a:cxn>
                  <a:cxn ang="0">
                    <a:pos x="91" y="64"/>
                  </a:cxn>
                  <a:cxn ang="0">
                    <a:pos x="75" y="40"/>
                  </a:cxn>
                  <a:cxn ang="0">
                    <a:pos x="45" y="11"/>
                  </a:cxn>
                  <a:cxn ang="0">
                    <a:pos x="0" y="0"/>
                  </a:cxn>
                </a:cxnLst>
                <a:rect l="0" t="0" r="r" b="b"/>
                <a:pathLst>
                  <a:path w="168" h="195">
                    <a:moveTo>
                      <a:pt x="0" y="0"/>
                    </a:moveTo>
                    <a:lnTo>
                      <a:pt x="0" y="154"/>
                    </a:lnTo>
                    <a:lnTo>
                      <a:pt x="23" y="154"/>
                    </a:lnTo>
                    <a:lnTo>
                      <a:pt x="33" y="140"/>
                    </a:lnTo>
                    <a:lnTo>
                      <a:pt x="54" y="114"/>
                    </a:lnTo>
                    <a:lnTo>
                      <a:pt x="67" y="114"/>
                    </a:lnTo>
                    <a:lnTo>
                      <a:pt x="91" y="130"/>
                    </a:lnTo>
                    <a:lnTo>
                      <a:pt x="109" y="176"/>
                    </a:lnTo>
                    <a:lnTo>
                      <a:pt x="143" y="176"/>
                    </a:lnTo>
                    <a:lnTo>
                      <a:pt x="155" y="195"/>
                    </a:lnTo>
                    <a:lnTo>
                      <a:pt x="168" y="195"/>
                    </a:lnTo>
                    <a:lnTo>
                      <a:pt x="168" y="176"/>
                    </a:lnTo>
                    <a:lnTo>
                      <a:pt x="155" y="166"/>
                    </a:lnTo>
                    <a:lnTo>
                      <a:pt x="143" y="166"/>
                    </a:lnTo>
                    <a:lnTo>
                      <a:pt x="143" y="154"/>
                    </a:lnTo>
                    <a:lnTo>
                      <a:pt x="131" y="154"/>
                    </a:lnTo>
                    <a:lnTo>
                      <a:pt x="122" y="130"/>
                    </a:lnTo>
                    <a:lnTo>
                      <a:pt x="109" y="114"/>
                    </a:lnTo>
                    <a:lnTo>
                      <a:pt x="109" y="104"/>
                    </a:lnTo>
                    <a:lnTo>
                      <a:pt x="122" y="86"/>
                    </a:lnTo>
                    <a:lnTo>
                      <a:pt x="122" y="75"/>
                    </a:lnTo>
                    <a:lnTo>
                      <a:pt x="109" y="75"/>
                    </a:lnTo>
                    <a:lnTo>
                      <a:pt x="91" y="64"/>
                    </a:lnTo>
                    <a:lnTo>
                      <a:pt x="75" y="40"/>
                    </a:lnTo>
                    <a:lnTo>
                      <a:pt x="45" y="1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9" name="Freeform 110"/>
              <p:cNvSpPr>
                <a:spLocks/>
              </p:cNvSpPr>
              <p:nvPr/>
            </p:nvSpPr>
            <p:spPr bwMode="auto">
              <a:xfrm>
                <a:off x="8102647" y="3873510"/>
                <a:ext cx="266702" cy="3095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4"/>
                  </a:cxn>
                  <a:cxn ang="0">
                    <a:pos x="23" y="154"/>
                  </a:cxn>
                  <a:cxn ang="0">
                    <a:pos x="33" y="140"/>
                  </a:cxn>
                  <a:cxn ang="0">
                    <a:pos x="54" y="114"/>
                  </a:cxn>
                  <a:cxn ang="0">
                    <a:pos x="67" y="114"/>
                  </a:cxn>
                  <a:cxn ang="0">
                    <a:pos x="91" y="130"/>
                  </a:cxn>
                  <a:cxn ang="0">
                    <a:pos x="109" y="176"/>
                  </a:cxn>
                  <a:cxn ang="0">
                    <a:pos x="143" y="176"/>
                  </a:cxn>
                  <a:cxn ang="0">
                    <a:pos x="155" y="195"/>
                  </a:cxn>
                  <a:cxn ang="0">
                    <a:pos x="168" y="195"/>
                  </a:cxn>
                  <a:cxn ang="0">
                    <a:pos x="168" y="176"/>
                  </a:cxn>
                  <a:cxn ang="0">
                    <a:pos x="155" y="166"/>
                  </a:cxn>
                  <a:cxn ang="0">
                    <a:pos x="143" y="166"/>
                  </a:cxn>
                  <a:cxn ang="0">
                    <a:pos x="143" y="154"/>
                  </a:cxn>
                  <a:cxn ang="0">
                    <a:pos x="131" y="154"/>
                  </a:cxn>
                  <a:cxn ang="0">
                    <a:pos x="122" y="130"/>
                  </a:cxn>
                  <a:cxn ang="0">
                    <a:pos x="109" y="114"/>
                  </a:cxn>
                  <a:cxn ang="0">
                    <a:pos x="109" y="104"/>
                  </a:cxn>
                  <a:cxn ang="0">
                    <a:pos x="122" y="86"/>
                  </a:cxn>
                  <a:cxn ang="0">
                    <a:pos x="122" y="75"/>
                  </a:cxn>
                  <a:cxn ang="0">
                    <a:pos x="109" y="75"/>
                  </a:cxn>
                  <a:cxn ang="0">
                    <a:pos x="91" y="64"/>
                  </a:cxn>
                  <a:cxn ang="0">
                    <a:pos x="75" y="40"/>
                  </a:cxn>
                  <a:cxn ang="0">
                    <a:pos x="45" y="11"/>
                  </a:cxn>
                  <a:cxn ang="0">
                    <a:pos x="0" y="0"/>
                  </a:cxn>
                </a:cxnLst>
                <a:rect l="0" t="0" r="r" b="b"/>
                <a:pathLst>
                  <a:path w="168" h="195">
                    <a:moveTo>
                      <a:pt x="0" y="0"/>
                    </a:moveTo>
                    <a:lnTo>
                      <a:pt x="0" y="154"/>
                    </a:lnTo>
                    <a:lnTo>
                      <a:pt x="23" y="154"/>
                    </a:lnTo>
                    <a:lnTo>
                      <a:pt x="33" y="140"/>
                    </a:lnTo>
                    <a:lnTo>
                      <a:pt x="54" y="114"/>
                    </a:lnTo>
                    <a:lnTo>
                      <a:pt x="67" y="114"/>
                    </a:lnTo>
                    <a:lnTo>
                      <a:pt x="91" y="130"/>
                    </a:lnTo>
                    <a:lnTo>
                      <a:pt x="109" y="176"/>
                    </a:lnTo>
                    <a:lnTo>
                      <a:pt x="143" y="176"/>
                    </a:lnTo>
                    <a:lnTo>
                      <a:pt x="155" y="195"/>
                    </a:lnTo>
                    <a:lnTo>
                      <a:pt x="168" y="195"/>
                    </a:lnTo>
                    <a:lnTo>
                      <a:pt x="168" y="176"/>
                    </a:lnTo>
                    <a:lnTo>
                      <a:pt x="155" y="166"/>
                    </a:lnTo>
                    <a:lnTo>
                      <a:pt x="143" y="166"/>
                    </a:lnTo>
                    <a:lnTo>
                      <a:pt x="143" y="154"/>
                    </a:lnTo>
                    <a:lnTo>
                      <a:pt x="131" y="154"/>
                    </a:lnTo>
                    <a:lnTo>
                      <a:pt x="122" y="130"/>
                    </a:lnTo>
                    <a:lnTo>
                      <a:pt x="109" y="114"/>
                    </a:lnTo>
                    <a:lnTo>
                      <a:pt x="109" y="104"/>
                    </a:lnTo>
                    <a:lnTo>
                      <a:pt x="122" y="86"/>
                    </a:lnTo>
                    <a:lnTo>
                      <a:pt x="122" y="75"/>
                    </a:lnTo>
                    <a:lnTo>
                      <a:pt x="109" y="75"/>
                    </a:lnTo>
                    <a:lnTo>
                      <a:pt x="91" y="64"/>
                    </a:lnTo>
                    <a:lnTo>
                      <a:pt x="75" y="40"/>
                    </a:lnTo>
                    <a:lnTo>
                      <a:pt x="45" y="1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0" name="Freeform 111"/>
              <p:cNvSpPr>
                <a:spLocks/>
              </p:cNvSpPr>
              <p:nvPr/>
            </p:nvSpPr>
            <p:spPr bwMode="auto">
              <a:xfrm>
                <a:off x="7178717" y="3603635"/>
                <a:ext cx="276227" cy="333376"/>
              </a:xfrm>
              <a:custGeom>
                <a:avLst/>
                <a:gdLst/>
                <a:ahLst/>
                <a:cxnLst>
                  <a:cxn ang="0">
                    <a:pos x="134" y="0"/>
                  </a:cxn>
                  <a:cxn ang="0">
                    <a:pos x="152" y="0"/>
                  </a:cxn>
                  <a:cxn ang="0">
                    <a:pos x="152" y="28"/>
                  </a:cxn>
                  <a:cxn ang="0">
                    <a:pos x="164" y="40"/>
                  </a:cxn>
                  <a:cxn ang="0">
                    <a:pos x="152" y="54"/>
                  </a:cxn>
                  <a:cxn ang="0">
                    <a:pos x="174" y="80"/>
                  </a:cxn>
                  <a:cxn ang="0">
                    <a:pos x="164" y="80"/>
                  </a:cxn>
                  <a:cxn ang="0">
                    <a:pos x="142" y="130"/>
                  </a:cxn>
                  <a:cxn ang="0">
                    <a:pos x="134" y="145"/>
                  </a:cxn>
                  <a:cxn ang="0">
                    <a:pos x="134" y="155"/>
                  </a:cxn>
                  <a:cxn ang="0">
                    <a:pos x="134" y="181"/>
                  </a:cxn>
                  <a:cxn ang="0">
                    <a:pos x="109" y="195"/>
                  </a:cxn>
                  <a:cxn ang="0">
                    <a:pos x="97" y="210"/>
                  </a:cxn>
                  <a:cxn ang="0">
                    <a:pos x="88" y="181"/>
                  </a:cxn>
                  <a:cxn ang="0">
                    <a:pos x="75" y="181"/>
                  </a:cxn>
                  <a:cxn ang="0">
                    <a:pos x="42" y="181"/>
                  </a:cxn>
                  <a:cxn ang="0">
                    <a:pos x="42" y="169"/>
                  </a:cxn>
                  <a:cxn ang="0">
                    <a:pos x="20" y="169"/>
                  </a:cxn>
                  <a:cxn ang="0">
                    <a:pos x="11" y="130"/>
                  </a:cxn>
                  <a:cxn ang="0">
                    <a:pos x="0" y="119"/>
                  </a:cxn>
                  <a:cxn ang="0">
                    <a:pos x="0" y="80"/>
                  </a:cxn>
                  <a:cxn ang="0">
                    <a:pos x="11" y="54"/>
                  </a:cxn>
                  <a:cxn ang="0">
                    <a:pos x="20" y="80"/>
                  </a:cxn>
                  <a:cxn ang="0">
                    <a:pos x="42" y="80"/>
                  </a:cxn>
                  <a:cxn ang="0">
                    <a:pos x="58" y="64"/>
                  </a:cxn>
                  <a:cxn ang="0">
                    <a:pos x="75" y="80"/>
                  </a:cxn>
                  <a:cxn ang="0">
                    <a:pos x="97" y="64"/>
                  </a:cxn>
                  <a:cxn ang="0">
                    <a:pos x="122" y="0"/>
                  </a:cxn>
                  <a:cxn ang="0">
                    <a:pos x="134" y="0"/>
                  </a:cxn>
                </a:cxnLst>
                <a:rect l="0" t="0" r="r" b="b"/>
                <a:pathLst>
                  <a:path w="174" h="210">
                    <a:moveTo>
                      <a:pt x="134" y="0"/>
                    </a:moveTo>
                    <a:lnTo>
                      <a:pt x="152" y="0"/>
                    </a:lnTo>
                    <a:lnTo>
                      <a:pt x="152" y="28"/>
                    </a:lnTo>
                    <a:lnTo>
                      <a:pt x="164" y="40"/>
                    </a:lnTo>
                    <a:lnTo>
                      <a:pt x="152" y="54"/>
                    </a:lnTo>
                    <a:lnTo>
                      <a:pt x="174" y="80"/>
                    </a:lnTo>
                    <a:lnTo>
                      <a:pt x="164" y="80"/>
                    </a:lnTo>
                    <a:lnTo>
                      <a:pt x="142" y="130"/>
                    </a:lnTo>
                    <a:lnTo>
                      <a:pt x="134" y="145"/>
                    </a:lnTo>
                    <a:lnTo>
                      <a:pt x="134" y="155"/>
                    </a:lnTo>
                    <a:lnTo>
                      <a:pt x="134" y="181"/>
                    </a:lnTo>
                    <a:lnTo>
                      <a:pt x="109" y="195"/>
                    </a:lnTo>
                    <a:lnTo>
                      <a:pt x="97" y="210"/>
                    </a:lnTo>
                    <a:lnTo>
                      <a:pt x="88" y="181"/>
                    </a:lnTo>
                    <a:lnTo>
                      <a:pt x="75" y="181"/>
                    </a:lnTo>
                    <a:lnTo>
                      <a:pt x="42" y="181"/>
                    </a:lnTo>
                    <a:lnTo>
                      <a:pt x="42" y="169"/>
                    </a:lnTo>
                    <a:lnTo>
                      <a:pt x="20" y="169"/>
                    </a:lnTo>
                    <a:lnTo>
                      <a:pt x="11" y="130"/>
                    </a:lnTo>
                    <a:lnTo>
                      <a:pt x="0" y="119"/>
                    </a:lnTo>
                    <a:lnTo>
                      <a:pt x="0" y="80"/>
                    </a:lnTo>
                    <a:lnTo>
                      <a:pt x="11" y="54"/>
                    </a:lnTo>
                    <a:lnTo>
                      <a:pt x="20" y="80"/>
                    </a:lnTo>
                    <a:lnTo>
                      <a:pt x="42" y="80"/>
                    </a:lnTo>
                    <a:lnTo>
                      <a:pt x="58" y="64"/>
                    </a:lnTo>
                    <a:lnTo>
                      <a:pt x="75" y="80"/>
                    </a:lnTo>
                    <a:lnTo>
                      <a:pt x="97" y="64"/>
                    </a:lnTo>
                    <a:lnTo>
                      <a:pt x="122" y="0"/>
                    </a:lnTo>
                    <a:lnTo>
                      <a:pt x="13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1" name="Freeform 112"/>
              <p:cNvSpPr>
                <a:spLocks/>
              </p:cNvSpPr>
              <p:nvPr/>
            </p:nvSpPr>
            <p:spPr bwMode="auto">
              <a:xfrm>
                <a:off x="7178717" y="3603635"/>
                <a:ext cx="276227" cy="333376"/>
              </a:xfrm>
              <a:custGeom>
                <a:avLst/>
                <a:gdLst/>
                <a:ahLst/>
                <a:cxnLst>
                  <a:cxn ang="0">
                    <a:pos x="134" y="0"/>
                  </a:cxn>
                  <a:cxn ang="0">
                    <a:pos x="152" y="0"/>
                  </a:cxn>
                  <a:cxn ang="0">
                    <a:pos x="152" y="28"/>
                  </a:cxn>
                  <a:cxn ang="0">
                    <a:pos x="164" y="40"/>
                  </a:cxn>
                  <a:cxn ang="0">
                    <a:pos x="152" y="54"/>
                  </a:cxn>
                  <a:cxn ang="0">
                    <a:pos x="174" y="80"/>
                  </a:cxn>
                  <a:cxn ang="0">
                    <a:pos x="164" y="80"/>
                  </a:cxn>
                  <a:cxn ang="0">
                    <a:pos x="142" y="130"/>
                  </a:cxn>
                  <a:cxn ang="0">
                    <a:pos x="134" y="145"/>
                  </a:cxn>
                  <a:cxn ang="0">
                    <a:pos x="134" y="155"/>
                  </a:cxn>
                  <a:cxn ang="0">
                    <a:pos x="134" y="181"/>
                  </a:cxn>
                  <a:cxn ang="0">
                    <a:pos x="109" y="195"/>
                  </a:cxn>
                  <a:cxn ang="0">
                    <a:pos x="97" y="210"/>
                  </a:cxn>
                  <a:cxn ang="0">
                    <a:pos x="88" y="181"/>
                  </a:cxn>
                  <a:cxn ang="0">
                    <a:pos x="75" y="181"/>
                  </a:cxn>
                  <a:cxn ang="0">
                    <a:pos x="42" y="181"/>
                  </a:cxn>
                  <a:cxn ang="0">
                    <a:pos x="42" y="169"/>
                  </a:cxn>
                  <a:cxn ang="0">
                    <a:pos x="20" y="169"/>
                  </a:cxn>
                  <a:cxn ang="0">
                    <a:pos x="11" y="130"/>
                  </a:cxn>
                  <a:cxn ang="0">
                    <a:pos x="0" y="119"/>
                  </a:cxn>
                  <a:cxn ang="0">
                    <a:pos x="0" y="80"/>
                  </a:cxn>
                  <a:cxn ang="0">
                    <a:pos x="11" y="54"/>
                  </a:cxn>
                  <a:cxn ang="0">
                    <a:pos x="20" y="80"/>
                  </a:cxn>
                  <a:cxn ang="0">
                    <a:pos x="42" y="80"/>
                  </a:cxn>
                  <a:cxn ang="0">
                    <a:pos x="58" y="64"/>
                  </a:cxn>
                  <a:cxn ang="0">
                    <a:pos x="75" y="80"/>
                  </a:cxn>
                  <a:cxn ang="0">
                    <a:pos x="97" y="64"/>
                  </a:cxn>
                  <a:cxn ang="0">
                    <a:pos x="122" y="0"/>
                  </a:cxn>
                  <a:cxn ang="0">
                    <a:pos x="134" y="0"/>
                  </a:cxn>
                </a:cxnLst>
                <a:rect l="0" t="0" r="r" b="b"/>
                <a:pathLst>
                  <a:path w="174" h="210">
                    <a:moveTo>
                      <a:pt x="134" y="0"/>
                    </a:moveTo>
                    <a:lnTo>
                      <a:pt x="152" y="0"/>
                    </a:lnTo>
                    <a:lnTo>
                      <a:pt x="152" y="28"/>
                    </a:lnTo>
                    <a:lnTo>
                      <a:pt x="164" y="40"/>
                    </a:lnTo>
                    <a:lnTo>
                      <a:pt x="152" y="54"/>
                    </a:lnTo>
                    <a:lnTo>
                      <a:pt x="174" y="80"/>
                    </a:lnTo>
                    <a:lnTo>
                      <a:pt x="164" y="80"/>
                    </a:lnTo>
                    <a:lnTo>
                      <a:pt x="142" y="130"/>
                    </a:lnTo>
                    <a:lnTo>
                      <a:pt x="134" y="145"/>
                    </a:lnTo>
                    <a:lnTo>
                      <a:pt x="134" y="155"/>
                    </a:lnTo>
                    <a:lnTo>
                      <a:pt x="134" y="181"/>
                    </a:lnTo>
                    <a:lnTo>
                      <a:pt x="109" y="195"/>
                    </a:lnTo>
                    <a:lnTo>
                      <a:pt x="97" y="210"/>
                    </a:lnTo>
                    <a:lnTo>
                      <a:pt x="88" y="181"/>
                    </a:lnTo>
                    <a:lnTo>
                      <a:pt x="75" y="181"/>
                    </a:lnTo>
                    <a:lnTo>
                      <a:pt x="42" y="181"/>
                    </a:lnTo>
                    <a:lnTo>
                      <a:pt x="42" y="169"/>
                    </a:lnTo>
                    <a:lnTo>
                      <a:pt x="20" y="169"/>
                    </a:lnTo>
                    <a:lnTo>
                      <a:pt x="11" y="130"/>
                    </a:lnTo>
                    <a:lnTo>
                      <a:pt x="0" y="119"/>
                    </a:lnTo>
                    <a:lnTo>
                      <a:pt x="0" y="80"/>
                    </a:lnTo>
                    <a:lnTo>
                      <a:pt x="11" y="54"/>
                    </a:lnTo>
                    <a:lnTo>
                      <a:pt x="20" y="80"/>
                    </a:lnTo>
                    <a:lnTo>
                      <a:pt x="42" y="80"/>
                    </a:lnTo>
                    <a:lnTo>
                      <a:pt x="58" y="64"/>
                    </a:lnTo>
                    <a:lnTo>
                      <a:pt x="75" y="80"/>
                    </a:lnTo>
                    <a:lnTo>
                      <a:pt x="97" y="64"/>
                    </a:lnTo>
                    <a:lnTo>
                      <a:pt x="122" y="0"/>
                    </a:lnTo>
                    <a:lnTo>
                      <a:pt x="13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2" name="Freeform 113"/>
              <p:cNvSpPr>
                <a:spLocks/>
              </p:cNvSpPr>
              <p:nvPr/>
            </p:nvSpPr>
            <p:spPr bwMode="auto">
              <a:xfrm>
                <a:off x="7197767" y="3506797"/>
                <a:ext cx="282577" cy="223838"/>
              </a:xfrm>
              <a:custGeom>
                <a:avLst/>
                <a:gdLst/>
                <a:ahLst/>
                <a:cxnLst>
                  <a:cxn ang="0">
                    <a:pos x="162" y="50"/>
                  </a:cxn>
                  <a:cxn ang="0">
                    <a:pos x="140" y="60"/>
                  </a:cxn>
                  <a:cxn ang="0">
                    <a:pos x="123" y="60"/>
                  </a:cxn>
                  <a:cxn ang="0">
                    <a:pos x="110" y="60"/>
                  </a:cxn>
                  <a:cxn ang="0">
                    <a:pos x="85" y="125"/>
                  </a:cxn>
                  <a:cxn ang="0">
                    <a:pos x="64" y="141"/>
                  </a:cxn>
                  <a:cxn ang="0">
                    <a:pos x="46" y="125"/>
                  </a:cxn>
                  <a:cxn ang="0">
                    <a:pos x="31" y="141"/>
                  </a:cxn>
                  <a:cxn ang="0">
                    <a:pos x="9" y="141"/>
                  </a:cxn>
                  <a:cxn ang="0">
                    <a:pos x="0" y="115"/>
                  </a:cxn>
                  <a:cxn ang="0">
                    <a:pos x="21" y="125"/>
                  </a:cxn>
                  <a:cxn ang="0">
                    <a:pos x="31" y="89"/>
                  </a:cxn>
                  <a:cxn ang="0">
                    <a:pos x="55" y="89"/>
                  </a:cxn>
                  <a:cxn ang="0">
                    <a:pos x="76" y="50"/>
                  </a:cxn>
                  <a:cxn ang="0">
                    <a:pos x="85" y="60"/>
                  </a:cxn>
                  <a:cxn ang="0">
                    <a:pos x="98" y="60"/>
                  </a:cxn>
                  <a:cxn ang="0">
                    <a:pos x="98" y="50"/>
                  </a:cxn>
                  <a:cxn ang="0">
                    <a:pos x="98" y="36"/>
                  </a:cxn>
                  <a:cxn ang="0">
                    <a:pos x="131" y="0"/>
                  </a:cxn>
                  <a:cxn ang="0">
                    <a:pos x="140" y="14"/>
                  </a:cxn>
                  <a:cxn ang="0">
                    <a:pos x="140" y="24"/>
                  </a:cxn>
                  <a:cxn ang="0">
                    <a:pos x="178" y="36"/>
                  </a:cxn>
                  <a:cxn ang="0">
                    <a:pos x="153" y="50"/>
                  </a:cxn>
                  <a:cxn ang="0">
                    <a:pos x="162" y="50"/>
                  </a:cxn>
                </a:cxnLst>
                <a:rect l="0" t="0" r="r" b="b"/>
                <a:pathLst>
                  <a:path w="178" h="141">
                    <a:moveTo>
                      <a:pt x="162" y="50"/>
                    </a:moveTo>
                    <a:lnTo>
                      <a:pt x="140" y="60"/>
                    </a:lnTo>
                    <a:lnTo>
                      <a:pt x="123" y="60"/>
                    </a:lnTo>
                    <a:lnTo>
                      <a:pt x="110" y="60"/>
                    </a:lnTo>
                    <a:lnTo>
                      <a:pt x="85" y="125"/>
                    </a:lnTo>
                    <a:lnTo>
                      <a:pt x="64" y="141"/>
                    </a:lnTo>
                    <a:lnTo>
                      <a:pt x="46" y="125"/>
                    </a:lnTo>
                    <a:lnTo>
                      <a:pt x="31" y="141"/>
                    </a:lnTo>
                    <a:lnTo>
                      <a:pt x="9" y="141"/>
                    </a:lnTo>
                    <a:lnTo>
                      <a:pt x="0" y="115"/>
                    </a:lnTo>
                    <a:lnTo>
                      <a:pt x="21" y="125"/>
                    </a:lnTo>
                    <a:lnTo>
                      <a:pt x="31" y="89"/>
                    </a:lnTo>
                    <a:lnTo>
                      <a:pt x="55" y="89"/>
                    </a:lnTo>
                    <a:lnTo>
                      <a:pt x="76" y="50"/>
                    </a:lnTo>
                    <a:lnTo>
                      <a:pt x="85" y="60"/>
                    </a:lnTo>
                    <a:lnTo>
                      <a:pt x="98" y="60"/>
                    </a:lnTo>
                    <a:lnTo>
                      <a:pt x="98" y="50"/>
                    </a:lnTo>
                    <a:lnTo>
                      <a:pt x="98" y="36"/>
                    </a:lnTo>
                    <a:lnTo>
                      <a:pt x="131" y="0"/>
                    </a:lnTo>
                    <a:lnTo>
                      <a:pt x="140" y="14"/>
                    </a:lnTo>
                    <a:lnTo>
                      <a:pt x="140" y="24"/>
                    </a:lnTo>
                    <a:lnTo>
                      <a:pt x="178" y="36"/>
                    </a:lnTo>
                    <a:lnTo>
                      <a:pt x="153" y="50"/>
                    </a:lnTo>
                    <a:lnTo>
                      <a:pt x="162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3" name="Freeform 114"/>
              <p:cNvSpPr>
                <a:spLocks/>
              </p:cNvSpPr>
              <p:nvPr/>
            </p:nvSpPr>
            <p:spPr bwMode="auto">
              <a:xfrm>
                <a:off x="7197767" y="3506797"/>
                <a:ext cx="282577" cy="223838"/>
              </a:xfrm>
              <a:custGeom>
                <a:avLst/>
                <a:gdLst/>
                <a:ahLst/>
                <a:cxnLst>
                  <a:cxn ang="0">
                    <a:pos x="162" y="50"/>
                  </a:cxn>
                  <a:cxn ang="0">
                    <a:pos x="140" y="60"/>
                  </a:cxn>
                  <a:cxn ang="0">
                    <a:pos x="123" y="60"/>
                  </a:cxn>
                  <a:cxn ang="0">
                    <a:pos x="110" y="60"/>
                  </a:cxn>
                  <a:cxn ang="0">
                    <a:pos x="85" y="125"/>
                  </a:cxn>
                  <a:cxn ang="0">
                    <a:pos x="64" y="141"/>
                  </a:cxn>
                  <a:cxn ang="0">
                    <a:pos x="46" y="125"/>
                  </a:cxn>
                  <a:cxn ang="0">
                    <a:pos x="31" y="141"/>
                  </a:cxn>
                  <a:cxn ang="0">
                    <a:pos x="9" y="141"/>
                  </a:cxn>
                  <a:cxn ang="0">
                    <a:pos x="0" y="115"/>
                  </a:cxn>
                  <a:cxn ang="0">
                    <a:pos x="21" y="125"/>
                  </a:cxn>
                  <a:cxn ang="0">
                    <a:pos x="31" y="89"/>
                  </a:cxn>
                  <a:cxn ang="0">
                    <a:pos x="55" y="89"/>
                  </a:cxn>
                  <a:cxn ang="0">
                    <a:pos x="76" y="50"/>
                  </a:cxn>
                  <a:cxn ang="0">
                    <a:pos x="85" y="60"/>
                  </a:cxn>
                  <a:cxn ang="0">
                    <a:pos x="98" y="60"/>
                  </a:cxn>
                  <a:cxn ang="0">
                    <a:pos x="98" y="50"/>
                  </a:cxn>
                  <a:cxn ang="0">
                    <a:pos x="98" y="36"/>
                  </a:cxn>
                  <a:cxn ang="0">
                    <a:pos x="131" y="0"/>
                  </a:cxn>
                  <a:cxn ang="0">
                    <a:pos x="140" y="14"/>
                  </a:cxn>
                  <a:cxn ang="0">
                    <a:pos x="140" y="24"/>
                  </a:cxn>
                  <a:cxn ang="0">
                    <a:pos x="178" y="36"/>
                  </a:cxn>
                  <a:cxn ang="0">
                    <a:pos x="153" y="50"/>
                  </a:cxn>
                  <a:cxn ang="0">
                    <a:pos x="162" y="50"/>
                  </a:cxn>
                </a:cxnLst>
                <a:rect l="0" t="0" r="r" b="b"/>
                <a:pathLst>
                  <a:path w="178" h="141">
                    <a:moveTo>
                      <a:pt x="162" y="50"/>
                    </a:moveTo>
                    <a:lnTo>
                      <a:pt x="140" y="60"/>
                    </a:lnTo>
                    <a:lnTo>
                      <a:pt x="123" y="60"/>
                    </a:lnTo>
                    <a:lnTo>
                      <a:pt x="110" y="60"/>
                    </a:lnTo>
                    <a:lnTo>
                      <a:pt x="85" y="125"/>
                    </a:lnTo>
                    <a:lnTo>
                      <a:pt x="64" y="141"/>
                    </a:lnTo>
                    <a:lnTo>
                      <a:pt x="46" y="125"/>
                    </a:lnTo>
                    <a:lnTo>
                      <a:pt x="31" y="141"/>
                    </a:lnTo>
                    <a:lnTo>
                      <a:pt x="9" y="141"/>
                    </a:lnTo>
                    <a:lnTo>
                      <a:pt x="0" y="115"/>
                    </a:lnTo>
                    <a:lnTo>
                      <a:pt x="21" y="125"/>
                    </a:lnTo>
                    <a:lnTo>
                      <a:pt x="31" y="89"/>
                    </a:lnTo>
                    <a:lnTo>
                      <a:pt x="55" y="89"/>
                    </a:lnTo>
                    <a:lnTo>
                      <a:pt x="76" y="50"/>
                    </a:lnTo>
                    <a:lnTo>
                      <a:pt x="85" y="60"/>
                    </a:lnTo>
                    <a:lnTo>
                      <a:pt x="98" y="60"/>
                    </a:lnTo>
                    <a:lnTo>
                      <a:pt x="98" y="50"/>
                    </a:lnTo>
                    <a:lnTo>
                      <a:pt x="98" y="36"/>
                    </a:lnTo>
                    <a:lnTo>
                      <a:pt x="131" y="0"/>
                    </a:lnTo>
                    <a:lnTo>
                      <a:pt x="140" y="14"/>
                    </a:lnTo>
                    <a:lnTo>
                      <a:pt x="140" y="24"/>
                    </a:lnTo>
                    <a:lnTo>
                      <a:pt x="178" y="36"/>
                    </a:lnTo>
                    <a:lnTo>
                      <a:pt x="153" y="50"/>
                    </a:lnTo>
                    <a:lnTo>
                      <a:pt x="162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4" name="Freeform 115"/>
              <p:cNvSpPr>
                <a:spLocks/>
              </p:cNvSpPr>
              <p:nvPr/>
            </p:nvSpPr>
            <p:spPr bwMode="auto">
              <a:xfrm>
                <a:off x="6638964" y="2681296"/>
                <a:ext cx="260352" cy="719139"/>
              </a:xfrm>
              <a:custGeom>
                <a:avLst/>
                <a:gdLst/>
                <a:ahLst/>
                <a:cxnLst>
                  <a:cxn ang="0">
                    <a:pos x="151" y="387"/>
                  </a:cxn>
                  <a:cxn ang="0">
                    <a:pos x="130" y="453"/>
                  </a:cxn>
                  <a:cxn ang="0">
                    <a:pos x="143" y="413"/>
                  </a:cxn>
                  <a:cxn ang="0">
                    <a:pos x="130" y="387"/>
                  </a:cxn>
                  <a:cxn ang="0">
                    <a:pos x="143" y="376"/>
                  </a:cxn>
                  <a:cxn ang="0">
                    <a:pos x="109" y="286"/>
                  </a:cxn>
                  <a:cxn ang="0">
                    <a:pos x="96" y="272"/>
                  </a:cxn>
                  <a:cxn ang="0">
                    <a:pos x="76" y="297"/>
                  </a:cxn>
                  <a:cxn ang="0">
                    <a:pos x="42" y="286"/>
                  </a:cxn>
                  <a:cxn ang="0">
                    <a:pos x="54" y="261"/>
                  </a:cxn>
                  <a:cxn ang="0">
                    <a:pos x="42" y="220"/>
                  </a:cxn>
                  <a:cxn ang="0">
                    <a:pos x="33" y="220"/>
                  </a:cxn>
                  <a:cxn ang="0">
                    <a:pos x="21" y="196"/>
                  </a:cxn>
                  <a:cxn ang="0">
                    <a:pos x="0" y="167"/>
                  </a:cxn>
                  <a:cxn ang="0">
                    <a:pos x="0" y="141"/>
                  </a:cxn>
                  <a:cxn ang="0">
                    <a:pos x="12" y="141"/>
                  </a:cxn>
                  <a:cxn ang="0">
                    <a:pos x="12" y="105"/>
                  </a:cxn>
                  <a:cxn ang="0">
                    <a:pos x="21" y="105"/>
                  </a:cxn>
                  <a:cxn ang="0">
                    <a:pos x="33" y="40"/>
                  </a:cxn>
                  <a:cxn ang="0">
                    <a:pos x="54" y="14"/>
                  </a:cxn>
                  <a:cxn ang="0">
                    <a:pos x="67" y="14"/>
                  </a:cxn>
                  <a:cxn ang="0">
                    <a:pos x="67" y="0"/>
                  </a:cxn>
                  <a:cxn ang="0">
                    <a:pos x="87" y="0"/>
                  </a:cxn>
                  <a:cxn ang="0">
                    <a:pos x="96" y="28"/>
                  </a:cxn>
                  <a:cxn ang="0">
                    <a:pos x="87" y="105"/>
                  </a:cxn>
                  <a:cxn ang="0">
                    <a:pos x="109" y="94"/>
                  </a:cxn>
                  <a:cxn ang="0">
                    <a:pos x="109" y="119"/>
                  </a:cxn>
                  <a:cxn ang="0">
                    <a:pos x="121" y="119"/>
                  </a:cxn>
                  <a:cxn ang="0">
                    <a:pos x="121" y="141"/>
                  </a:cxn>
                  <a:cxn ang="0">
                    <a:pos x="143" y="155"/>
                  </a:cxn>
                  <a:cxn ang="0">
                    <a:pos x="164" y="155"/>
                  </a:cxn>
                  <a:cxn ang="0">
                    <a:pos x="143" y="184"/>
                  </a:cxn>
                  <a:cxn ang="0">
                    <a:pos x="109" y="206"/>
                  </a:cxn>
                  <a:cxn ang="0">
                    <a:pos x="109" y="232"/>
                  </a:cxn>
                  <a:cxn ang="0">
                    <a:pos x="130" y="286"/>
                  </a:cxn>
                  <a:cxn ang="0">
                    <a:pos x="121" y="322"/>
                  </a:cxn>
                  <a:cxn ang="0">
                    <a:pos x="143" y="337"/>
                  </a:cxn>
                  <a:cxn ang="0">
                    <a:pos x="151" y="387"/>
                  </a:cxn>
                </a:cxnLst>
                <a:rect l="0" t="0" r="r" b="b"/>
                <a:pathLst>
                  <a:path w="164" h="453">
                    <a:moveTo>
                      <a:pt x="151" y="387"/>
                    </a:moveTo>
                    <a:lnTo>
                      <a:pt x="130" y="453"/>
                    </a:lnTo>
                    <a:lnTo>
                      <a:pt x="143" y="413"/>
                    </a:lnTo>
                    <a:lnTo>
                      <a:pt x="130" y="387"/>
                    </a:lnTo>
                    <a:lnTo>
                      <a:pt x="143" y="376"/>
                    </a:lnTo>
                    <a:lnTo>
                      <a:pt x="109" y="286"/>
                    </a:lnTo>
                    <a:lnTo>
                      <a:pt x="96" y="272"/>
                    </a:lnTo>
                    <a:lnTo>
                      <a:pt x="76" y="297"/>
                    </a:lnTo>
                    <a:lnTo>
                      <a:pt x="42" y="286"/>
                    </a:lnTo>
                    <a:lnTo>
                      <a:pt x="54" y="261"/>
                    </a:lnTo>
                    <a:lnTo>
                      <a:pt x="42" y="220"/>
                    </a:lnTo>
                    <a:lnTo>
                      <a:pt x="33" y="220"/>
                    </a:lnTo>
                    <a:lnTo>
                      <a:pt x="21" y="196"/>
                    </a:lnTo>
                    <a:lnTo>
                      <a:pt x="0" y="167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2" y="105"/>
                    </a:lnTo>
                    <a:lnTo>
                      <a:pt x="21" y="105"/>
                    </a:lnTo>
                    <a:lnTo>
                      <a:pt x="33" y="40"/>
                    </a:lnTo>
                    <a:lnTo>
                      <a:pt x="54" y="14"/>
                    </a:lnTo>
                    <a:lnTo>
                      <a:pt x="67" y="14"/>
                    </a:lnTo>
                    <a:lnTo>
                      <a:pt x="67" y="0"/>
                    </a:lnTo>
                    <a:lnTo>
                      <a:pt x="87" y="0"/>
                    </a:lnTo>
                    <a:lnTo>
                      <a:pt x="96" y="28"/>
                    </a:lnTo>
                    <a:lnTo>
                      <a:pt x="87" y="105"/>
                    </a:lnTo>
                    <a:lnTo>
                      <a:pt x="109" y="94"/>
                    </a:lnTo>
                    <a:lnTo>
                      <a:pt x="109" y="119"/>
                    </a:lnTo>
                    <a:lnTo>
                      <a:pt x="121" y="119"/>
                    </a:lnTo>
                    <a:lnTo>
                      <a:pt x="121" y="141"/>
                    </a:lnTo>
                    <a:lnTo>
                      <a:pt x="143" y="155"/>
                    </a:lnTo>
                    <a:lnTo>
                      <a:pt x="164" y="155"/>
                    </a:lnTo>
                    <a:lnTo>
                      <a:pt x="143" y="184"/>
                    </a:lnTo>
                    <a:lnTo>
                      <a:pt x="109" y="206"/>
                    </a:lnTo>
                    <a:lnTo>
                      <a:pt x="109" y="232"/>
                    </a:lnTo>
                    <a:lnTo>
                      <a:pt x="130" y="286"/>
                    </a:lnTo>
                    <a:lnTo>
                      <a:pt x="121" y="322"/>
                    </a:lnTo>
                    <a:lnTo>
                      <a:pt x="143" y="337"/>
                    </a:lnTo>
                    <a:lnTo>
                      <a:pt x="151" y="38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5" name="Freeform 116"/>
              <p:cNvSpPr>
                <a:spLocks/>
              </p:cNvSpPr>
              <p:nvPr/>
            </p:nvSpPr>
            <p:spPr bwMode="auto">
              <a:xfrm>
                <a:off x="6638964" y="2681296"/>
                <a:ext cx="260352" cy="719139"/>
              </a:xfrm>
              <a:custGeom>
                <a:avLst/>
                <a:gdLst/>
                <a:ahLst/>
                <a:cxnLst>
                  <a:cxn ang="0">
                    <a:pos x="151" y="387"/>
                  </a:cxn>
                  <a:cxn ang="0">
                    <a:pos x="130" y="453"/>
                  </a:cxn>
                  <a:cxn ang="0">
                    <a:pos x="143" y="413"/>
                  </a:cxn>
                  <a:cxn ang="0">
                    <a:pos x="130" y="387"/>
                  </a:cxn>
                  <a:cxn ang="0">
                    <a:pos x="143" y="376"/>
                  </a:cxn>
                  <a:cxn ang="0">
                    <a:pos x="109" y="286"/>
                  </a:cxn>
                  <a:cxn ang="0">
                    <a:pos x="96" y="272"/>
                  </a:cxn>
                  <a:cxn ang="0">
                    <a:pos x="76" y="297"/>
                  </a:cxn>
                  <a:cxn ang="0">
                    <a:pos x="42" y="286"/>
                  </a:cxn>
                  <a:cxn ang="0">
                    <a:pos x="54" y="261"/>
                  </a:cxn>
                  <a:cxn ang="0">
                    <a:pos x="42" y="220"/>
                  </a:cxn>
                  <a:cxn ang="0">
                    <a:pos x="33" y="220"/>
                  </a:cxn>
                  <a:cxn ang="0">
                    <a:pos x="21" y="196"/>
                  </a:cxn>
                  <a:cxn ang="0">
                    <a:pos x="0" y="167"/>
                  </a:cxn>
                  <a:cxn ang="0">
                    <a:pos x="0" y="141"/>
                  </a:cxn>
                  <a:cxn ang="0">
                    <a:pos x="12" y="141"/>
                  </a:cxn>
                  <a:cxn ang="0">
                    <a:pos x="12" y="105"/>
                  </a:cxn>
                  <a:cxn ang="0">
                    <a:pos x="21" y="105"/>
                  </a:cxn>
                  <a:cxn ang="0">
                    <a:pos x="33" y="40"/>
                  </a:cxn>
                  <a:cxn ang="0">
                    <a:pos x="54" y="14"/>
                  </a:cxn>
                  <a:cxn ang="0">
                    <a:pos x="67" y="14"/>
                  </a:cxn>
                  <a:cxn ang="0">
                    <a:pos x="67" y="0"/>
                  </a:cxn>
                  <a:cxn ang="0">
                    <a:pos x="87" y="0"/>
                  </a:cxn>
                  <a:cxn ang="0">
                    <a:pos x="96" y="28"/>
                  </a:cxn>
                  <a:cxn ang="0">
                    <a:pos x="87" y="105"/>
                  </a:cxn>
                  <a:cxn ang="0">
                    <a:pos x="109" y="94"/>
                  </a:cxn>
                  <a:cxn ang="0">
                    <a:pos x="109" y="119"/>
                  </a:cxn>
                  <a:cxn ang="0">
                    <a:pos x="121" y="119"/>
                  </a:cxn>
                  <a:cxn ang="0">
                    <a:pos x="121" y="141"/>
                  </a:cxn>
                  <a:cxn ang="0">
                    <a:pos x="143" y="155"/>
                  </a:cxn>
                  <a:cxn ang="0">
                    <a:pos x="164" y="155"/>
                  </a:cxn>
                  <a:cxn ang="0">
                    <a:pos x="143" y="184"/>
                  </a:cxn>
                  <a:cxn ang="0">
                    <a:pos x="109" y="206"/>
                  </a:cxn>
                  <a:cxn ang="0">
                    <a:pos x="109" y="232"/>
                  </a:cxn>
                  <a:cxn ang="0">
                    <a:pos x="130" y="286"/>
                  </a:cxn>
                  <a:cxn ang="0">
                    <a:pos x="121" y="322"/>
                  </a:cxn>
                  <a:cxn ang="0">
                    <a:pos x="143" y="337"/>
                  </a:cxn>
                  <a:cxn ang="0">
                    <a:pos x="151" y="387"/>
                  </a:cxn>
                </a:cxnLst>
                <a:rect l="0" t="0" r="r" b="b"/>
                <a:pathLst>
                  <a:path w="164" h="453">
                    <a:moveTo>
                      <a:pt x="151" y="387"/>
                    </a:moveTo>
                    <a:lnTo>
                      <a:pt x="130" y="453"/>
                    </a:lnTo>
                    <a:lnTo>
                      <a:pt x="143" y="413"/>
                    </a:lnTo>
                    <a:lnTo>
                      <a:pt x="130" y="387"/>
                    </a:lnTo>
                    <a:lnTo>
                      <a:pt x="143" y="376"/>
                    </a:lnTo>
                    <a:lnTo>
                      <a:pt x="109" y="286"/>
                    </a:lnTo>
                    <a:lnTo>
                      <a:pt x="96" y="272"/>
                    </a:lnTo>
                    <a:lnTo>
                      <a:pt x="76" y="297"/>
                    </a:lnTo>
                    <a:lnTo>
                      <a:pt x="42" y="286"/>
                    </a:lnTo>
                    <a:lnTo>
                      <a:pt x="54" y="261"/>
                    </a:lnTo>
                    <a:lnTo>
                      <a:pt x="42" y="220"/>
                    </a:lnTo>
                    <a:lnTo>
                      <a:pt x="33" y="220"/>
                    </a:lnTo>
                    <a:lnTo>
                      <a:pt x="21" y="196"/>
                    </a:lnTo>
                    <a:lnTo>
                      <a:pt x="0" y="167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2" y="105"/>
                    </a:lnTo>
                    <a:lnTo>
                      <a:pt x="21" y="105"/>
                    </a:lnTo>
                    <a:lnTo>
                      <a:pt x="33" y="40"/>
                    </a:lnTo>
                    <a:lnTo>
                      <a:pt x="54" y="14"/>
                    </a:lnTo>
                    <a:lnTo>
                      <a:pt x="67" y="14"/>
                    </a:lnTo>
                    <a:lnTo>
                      <a:pt x="67" y="0"/>
                    </a:lnTo>
                    <a:lnTo>
                      <a:pt x="87" y="0"/>
                    </a:lnTo>
                    <a:lnTo>
                      <a:pt x="96" y="28"/>
                    </a:lnTo>
                    <a:lnTo>
                      <a:pt x="87" y="105"/>
                    </a:lnTo>
                    <a:lnTo>
                      <a:pt x="109" y="94"/>
                    </a:lnTo>
                    <a:lnTo>
                      <a:pt x="109" y="119"/>
                    </a:lnTo>
                    <a:lnTo>
                      <a:pt x="121" y="119"/>
                    </a:lnTo>
                    <a:lnTo>
                      <a:pt x="121" y="141"/>
                    </a:lnTo>
                    <a:lnTo>
                      <a:pt x="143" y="155"/>
                    </a:lnTo>
                    <a:lnTo>
                      <a:pt x="164" y="155"/>
                    </a:lnTo>
                    <a:lnTo>
                      <a:pt x="143" y="184"/>
                    </a:lnTo>
                    <a:lnTo>
                      <a:pt x="109" y="206"/>
                    </a:lnTo>
                    <a:lnTo>
                      <a:pt x="109" y="232"/>
                    </a:lnTo>
                    <a:lnTo>
                      <a:pt x="130" y="286"/>
                    </a:lnTo>
                    <a:lnTo>
                      <a:pt x="121" y="322"/>
                    </a:lnTo>
                    <a:lnTo>
                      <a:pt x="143" y="337"/>
                    </a:lnTo>
                    <a:lnTo>
                      <a:pt x="151" y="38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6" name="Freeform 117"/>
              <p:cNvSpPr>
                <a:spLocks/>
              </p:cNvSpPr>
              <p:nvPr/>
            </p:nvSpPr>
            <p:spPr bwMode="auto">
              <a:xfrm>
                <a:off x="6813590" y="2978159"/>
                <a:ext cx="227014" cy="566739"/>
              </a:xfrm>
              <a:custGeom>
                <a:avLst/>
                <a:gdLst/>
                <a:ahLst/>
                <a:cxnLst>
                  <a:cxn ang="0">
                    <a:pos x="63" y="331"/>
                  </a:cxn>
                  <a:cxn ang="0">
                    <a:pos x="63" y="345"/>
                  </a:cxn>
                  <a:cxn ang="0">
                    <a:pos x="33" y="292"/>
                  </a:cxn>
                  <a:cxn ang="0">
                    <a:pos x="33" y="306"/>
                  </a:cxn>
                  <a:cxn ang="0">
                    <a:pos x="21" y="280"/>
                  </a:cxn>
                  <a:cxn ang="0">
                    <a:pos x="21" y="266"/>
                  </a:cxn>
                  <a:cxn ang="0">
                    <a:pos x="42" y="201"/>
                  </a:cxn>
                  <a:cxn ang="0">
                    <a:pos x="33" y="151"/>
                  </a:cxn>
                  <a:cxn ang="0">
                    <a:pos x="12" y="136"/>
                  </a:cxn>
                  <a:cxn ang="0">
                    <a:pos x="21" y="100"/>
                  </a:cxn>
                  <a:cxn ang="0">
                    <a:pos x="0" y="46"/>
                  </a:cxn>
                  <a:cxn ang="0">
                    <a:pos x="0" y="21"/>
                  </a:cxn>
                  <a:cxn ang="0">
                    <a:pos x="33" y="0"/>
                  </a:cxn>
                  <a:cxn ang="0">
                    <a:pos x="42" y="10"/>
                  </a:cxn>
                  <a:cxn ang="0">
                    <a:pos x="54" y="21"/>
                  </a:cxn>
                  <a:cxn ang="0">
                    <a:pos x="54" y="60"/>
                  </a:cxn>
                  <a:cxn ang="0">
                    <a:pos x="79" y="46"/>
                  </a:cxn>
                  <a:cxn ang="0">
                    <a:pos x="88" y="60"/>
                  </a:cxn>
                  <a:cxn ang="0">
                    <a:pos x="97" y="46"/>
                  </a:cxn>
                  <a:cxn ang="0">
                    <a:pos x="118" y="75"/>
                  </a:cxn>
                  <a:cxn ang="0">
                    <a:pos x="130" y="100"/>
                  </a:cxn>
                  <a:cxn ang="0">
                    <a:pos x="143" y="125"/>
                  </a:cxn>
                  <a:cxn ang="0">
                    <a:pos x="143" y="151"/>
                  </a:cxn>
                  <a:cxn ang="0">
                    <a:pos x="97" y="151"/>
                  </a:cxn>
                  <a:cxn ang="0">
                    <a:pos x="88" y="175"/>
                  </a:cxn>
                  <a:cxn ang="0">
                    <a:pos x="97" y="201"/>
                  </a:cxn>
                  <a:cxn ang="0">
                    <a:pos x="88" y="191"/>
                  </a:cxn>
                  <a:cxn ang="0">
                    <a:pos x="63" y="191"/>
                  </a:cxn>
                  <a:cxn ang="0">
                    <a:pos x="63" y="175"/>
                  </a:cxn>
                  <a:cxn ang="0">
                    <a:pos x="42" y="175"/>
                  </a:cxn>
                  <a:cxn ang="0">
                    <a:pos x="54" y="201"/>
                  </a:cxn>
                  <a:cxn ang="0">
                    <a:pos x="42" y="241"/>
                  </a:cxn>
                  <a:cxn ang="0">
                    <a:pos x="42" y="266"/>
                  </a:cxn>
                  <a:cxn ang="0">
                    <a:pos x="54" y="266"/>
                  </a:cxn>
                  <a:cxn ang="0">
                    <a:pos x="63" y="316"/>
                  </a:cxn>
                  <a:cxn ang="0">
                    <a:pos x="88" y="331"/>
                  </a:cxn>
                  <a:cxn ang="0">
                    <a:pos x="97" y="345"/>
                  </a:cxn>
                  <a:cxn ang="0">
                    <a:pos x="88" y="357"/>
                  </a:cxn>
                  <a:cxn ang="0">
                    <a:pos x="79" y="357"/>
                  </a:cxn>
                  <a:cxn ang="0">
                    <a:pos x="79" y="345"/>
                  </a:cxn>
                  <a:cxn ang="0">
                    <a:pos x="63" y="331"/>
                  </a:cxn>
                </a:cxnLst>
                <a:rect l="0" t="0" r="r" b="b"/>
                <a:pathLst>
                  <a:path w="143" h="357">
                    <a:moveTo>
                      <a:pt x="63" y="331"/>
                    </a:moveTo>
                    <a:lnTo>
                      <a:pt x="63" y="345"/>
                    </a:lnTo>
                    <a:lnTo>
                      <a:pt x="33" y="292"/>
                    </a:lnTo>
                    <a:lnTo>
                      <a:pt x="33" y="306"/>
                    </a:lnTo>
                    <a:lnTo>
                      <a:pt x="21" y="280"/>
                    </a:lnTo>
                    <a:lnTo>
                      <a:pt x="21" y="266"/>
                    </a:lnTo>
                    <a:lnTo>
                      <a:pt x="42" y="201"/>
                    </a:lnTo>
                    <a:lnTo>
                      <a:pt x="33" y="151"/>
                    </a:lnTo>
                    <a:lnTo>
                      <a:pt x="12" y="136"/>
                    </a:lnTo>
                    <a:lnTo>
                      <a:pt x="21" y="100"/>
                    </a:lnTo>
                    <a:lnTo>
                      <a:pt x="0" y="46"/>
                    </a:lnTo>
                    <a:lnTo>
                      <a:pt x="0" y="21"/>
                    </a:lnTo>
                    <a:lnTo>
                      <a:pt x="33" y="0"/>
                    </a:lnTo>
                    <a:lnTo>
                      <a:pt x="42" y="10"/>
                    </a:lnTo>
                    <a:lnTo>
                      <a:pt x="54" y="21"/>
                    </a:lnTo>
                    <a:lnTo>
                      <a:pt x="54" y="60"/>
                    </a:lnTo>
                    <a:lnTo>
                      <a:pt x="79" y="46"/>
                    </a:lnTo>
                    <a:lnTo>
                      <a:pt x="88" y="60"/>
                    </a:lnTo>
                    <a:lnTo>
                      <a:pt x="97" y="46"/>
                    </a:lnTo>
                    <a:lnTo>
                      <a:pt x="118" y="75"/>
                    </a:lnTo>
                    <a:lnTo>
                      <a:pt x="130" y="100"/>
                    </a:lnTo>
                    <a:lnTo>
                      <a:pt x="143" y="125"/>
                    </a:lnTo>
                    <a:lnTo>
                      <a:pt x="143" y="151"/>
                    </a:lnTo>
                    <a:lnTo>
                      <a:pt x="97" y="151"/>
                    </a:lnTo>
                    <a:lnTo>
                      <a:pt x="88" y="175"/>
                    </a:lnTo>
                    <a:lnTo>
                      <a:pt x="97" y="201"/>
                    </a:lnTo>
                    <a:lnTo>
                      <a:pt x="88" y="191"/>
                    </a:lnTo>
                    <a:lnTo>
                      <a:pt x="63" y="191"/>
                    </a:lnTo>
                    <a:lnTo>
                      <a:pt x="63" y="175"/>
                    </a:lnTo>
                    <a:lnTo>
                      <a:pt x="42" y="175"/>
                    </a:lnTo>
                    <a:lnTo>
                      <a:pt x="54" y="201"/>
                    </a:lnTo>
                    <a:lnTo>
                      <a:pt x="42" y="241"/>
                    </a:lnTo>
                    <a:lnTo>
                      <a:pt x="42" y="266"/>
                    </a:lnTo>
                    <a:lnTo>
                      <a:pt x="54" y="266"/>
                    </a:lnTo>
                    <a:lnTo>
                      <a:pt x="63" y="316"/>
                    </a:lnTo>
                    <a:lnTo>
                      <a:pt x="88" y="331"/>
                    </a:lnTo>
                    <a:lnTo>
                      <a:pt x="97" y="345"/>
                    </a:lnTo>
                    <a:lnTo>
                      <a:pt x="88" y="357"/>
                    </a:lnTo>
                    <a:lnTo>
                      <a:pt x="79" y="357"/>
                    </a:lnTo>
                    <a:lnTo>
                      <a:pt x="79" y="345"/>
                    </a:lnTo>
                    <a:lnTo>
                      <a:pt x="63" y="33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7" name="Freeform 118"/>
              <p:cNvSpPr>
                <a:spLocks/>
              </p:cNvSpPr>
              <p:nvPr/>
            </p:nvSpPr>
            <p:spPr bwMode="auto">
              <a:xfrm>
                <a:off x="6813590" y="2978159"/>
                <a:ext cx="227014" cy="566739"/>
              </a:xfrm>
              <a:custGeom>
                <a:avLst/>
                <a:gdLst/>
                <a:ahLst/>
                <a:cxnLst>
                  <a:cxn ang="0">
                    <a:pos x="63" y="331"/>
                  </a:cxn>
                  <a:cxn ang="0">
                    <a:pos x="63" y="345"/>
                  </a:cxn>
                  <a:cxn ang="0">
                    <a:pos x="33" y="292"/>
                  </a:cxn>
                  <a:cxn ang="0">
                    <a:pos x="33" y="306"/>
                  </a:cxn>
                  <a:cxn ang="0">
                    <a:pos x="21" y="280"/>
                  </a:cxn>
                  <a:cxn ang="0">
                    <a:pos x="21" y="266"/>
                  </a:cxn>
                  <a:cxn ang="0">
                    <a:pos x="42" y="201"/>
                  </a:cxn>
                  <a:cxn ang="0">
                    <a:pos x="33" y="151"/>
                  </a:cxn>
                  <a:cxn ang="0">
                    <a:pos x="12" y="136"/>
                  </a:cxn>
                  <a:cxn ang="0">
                    <a:pos x="21" y="100"/>
                  </a:cxn>
                  <a:cxn ang="0">
                    <a:pos x="0" y="46"/>
                  </a:cxn>
                  <a:cxn ang="0">
                    <a:pos x="0" y="21"/>
                  </a:cxn>
                  <a:cxn ang="0">
                    <a:pos x="33" y="0"/>
                  </a:cxn>
                  <a:cxn ang="0">
                    <a:pos x="42" y="10"/>
                  </a:cxn>
                  <a:cxn ang="0">
                    <a:pos x="54" y="21"/>
                  </a:cxn>
                  <a:cxn ang="0">
                    <a:pos x="54" y="60"/>
                  </a:cxn>
                  <a:cxn ang="0">
                    <a:pos x="79" y="46"/>
                  </a:cxn>
                  <a:cxn ang="0">
                    <a:pos x="88" y="60"/>
                  </a:cxn>
                  <a:cxn ang="0">
                    <a:pos x="97" y="46"/>
                  </a:cxn>
                  <a:cxn ang="0">
                    <a:pos x="118" y="75"/>
                  </a:cxn>
                  <a:cxn ang="0">
                    <a:pos x="130" y="100"/>
                  </a:cxn>
                  <a:cxn ang="0">
                    <a:pos x="143" y="125"/>
                  </a:cxn>
                  <a:cxn ang="0">
                    <a:pos x="143" y="151"/>
                  </a:cxn>
                  <a:cxn ang="0">
                    <a:pos x="97" y="151"/>
                  </a:cxn>
                  <a:cxn ang="0">
                    <a:pos x="88" y="175"/>
                  </a:cxn>
                  <a:cxn ang="0">
                    <a:pos x="97" y="201"/>
                  </a:cxn>
                  <a:cxn ang="0">
                    <a:pos x="88" y="191"/>
                  </a:cxn>
                  <a:cxn ang="0">
                    <a:pos x="63" y="191"/>
                  </a:cxn>
                  <a:cxn ang="0">
                    <a:pos x="63" y="175"/>
                  </a:cxn>
                  <a:cxn ang="0">
                    <a:pos x="42" y="175"/>
                  </a:cxn>
                  <a:cxn ang="0">
                    <a:pos x="54" y="201"/>
                  </a:cxn>
                  <a:cxn ang="0">
                    <a:pos x="42" y="241"/>
                  </a:cxn>
                  <a:cxn ang="0">
                    <a:pos x="42" y="266"/>
                  </a:cxn>
                  <a:cxn ang="0">
                    <a:pos x="54" y="266"/>
                  </a:cxn>
                  <a:cxn ang="0">
                    <a:pos x="63" y="316"/>
                  </a:cxn>
                  <a:cxn ang="0">
                    <a:pos x="88" y="331"/>
                  </a:cxn>
                  <a:cxn ang="0">
                    <a:pos x="97" y="345"/>
                  </a:cxn>
                  <a:cxn ang="0">
                    <a:pos x="88" y="357"/>
                  </a:cxn>
                  <a:cxn ang="0">
                    <a:pos x="79" y="357"/>
                  </a:cxn>
                  <a:cxn ang="0">
                    <a:pos x="79" y="345"/>
                  </a:cxn>
                  <a:cxn ang="0">
                    <a:pos x="63" y="331"/>
                  </a:cxn>
                </a:cxnLst>
                <a:rect l="0" t="0" r="r" b="b"/>
                <a:pathLst>
                  <a:path w="143" h="357">
                    <a:moveTo>
                      <a:pt x="63" y="331"/>
                    </a:moveTo>
                    <a:lnTo>
                      <a:pt x="63" y="345"/>
                    </a:lnTo>
                    <a:lnTo>
                      <a:pt x="33" y="292"/>
                    </a:lnTo>
                    <a:lnTo>
                      <a:pt x="33" y="306"/>
                    </a:lnTo>
                    <a:lnTo>
                      <a:pt x="21" y="280"/>
                    </a:lnTo>
                    <a:lnTo>
                      <a:pt x="21" y="266"/>
                    </a:lnTo>
                    <a:lnTo>
                      <a:pt x="42" y="201"/>
                    </a:lnTo>
                    <a:lnTo>
                      <a:pt x="33" y="151"/>
                    </a:lnTo>
                    <a:lnTo>
                      <a:pt x="12" y="136"/>
                    </a:lnTo>
                    <a:lnTo>
                      <a:pt x="21" y="100"/>
                    </a:lnTo>
                    <a:lnTo>
                      <a:pt x="0" y="46"/>
                    </a:lnTo>
                    <a:lnTo>
                      <a:pt x="0" y="21"/>
                    </a:lnTo>
                    <a:lnTo>
                      <a:pt x="33" y="0"/>
                    </a:lnTo>
                    <a:lnTo>
                      <a:pt x="42" y="10"/>
                    </a:lnTo>
                    <a:lnTo>
                      <a:pt x="54" y="21"/>
                    </a:lnTo>
                    <a:lnTo>
                      <a:pt x="54" y="60"/>
                    </a:lnTo>
                    <a:lnTo>
                      <a:pt x="79" y="46"/>
                    </a:lnTo>
                    <a:lnTo>
                      <a:pt x="88" y="60"/>
                    </a:lnTo>
                    <a:lnTo>
                      <a:pt x="97" y="46"/>
                    </a:lnTo>
                    <a:lnTo>
                      <a:pt x="118" y="75"/>
                    </a:lnTo>
                    <a:lnTo>
                      <a:pt x="130" y="100"/>
                    </a:lnTo>
                    <a:lnTo>
                      <a:pt x="143" y="125"/>
                    </a:lnTo>
                    <a:lnTo>
                      <a:pt x="143" y="151"/>
                    </a:lnTo>
                    <a:lnTo>
                      <a:pt x="97" y="151"/>
                    </a:lnTo>
                    <a:lnTo>
                      <a:pt x="88" y="175"/>
                    </a:lnTo>
                    <a:lnTo>
                      <a:pt x="97" y="201"/>
                    </a:lnTo>
                    <a:lnTo>
                      <a:pt x="88" y="191"/>
                    </a:lnTo>
                    <a:lnTo>
                      <a:pt x="63" y="191"/>
                    </a:lnTo>
                    <a:lnTo>
                      <a:pt x="63" y="175"/>
                    </a:lnTo>
                    <a:lnTo>
                      <a:pt x="42" y="175"/>
                    </a:lnTo>
                    <a:lnTo>
                      <a:pt x="54" y="201"/>
                    </a:lnTo>
                    <a:lnTo>
                      <a:pt x="42" y="241"/>
                    </a:lnTo>
                    <a:lnTo>
                      <a:pt x="42" y="266"/>
                    </a:lnTo>
                    <a:lnTo>
                      <a:pt x="54" y="266"/>
                    </a:lnTo>
                    <a:lnTo>
                      <a:pt x="63" y="316"/>
                    </a:lnTo>
                    <a:lnTo>
                      <a:pt x="88" y="331"/>
                    </a:lnTo>
                    <a:lnTo>
                      <a:pt x="97" y="345"/>
                    </a:lnTo>
                    <a:lnTo>
                      <a:pt x="88" y="357"/>
                    </a:lnTo>
                    <a:lnTo>
                      <a:pt x="79" y="357"/>
                    </a:lnTo>
                    <a:lnTo>
                      <a:pt x="79" y="345"/>
                    </a:lnTo>
                    <a:lnTo>
                      <a:pt x="63" y="33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8" name="Freeform 119"/>
              <p:cNvSpPr>
                <a:spLocks/>
              </p:cNvSpPr>
              <p:nvPr/>
            </p:nvSpPr>
            <p:spPr bwMode="auto">
              <a:xfrm>
                <a:off x="6915191" y="3506797"/>
                <a:ext cx="125413" cy="20161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60"/>
                  </a:cxn>
                  <a:cxn ang="0">
                    <a:pos x="24" y="89"/>
                  </a:cxn>
                  <a:cxn ang="0">
                    <a:pos x="54" y="127"/>
                  </a:cxn>
                  <a:cxn ang="0">
                    <a:pos x="79" y="127"/>
                  </a:cxn>
                  <a:cxn ang="0">
                    <a:pos x="54" y="89"/>
                  </a:cxn>
                  <a:cxn ang="0">
                    <a:pos x="54" y="50"/>
                  </a:cxn>
                  <a:cxn ang="0">
                    <a:pos x="33" y="14"/>
                  </a:cxn>
                  <a:cxn ang="0">
                    <a:pos x="24" y="24"/>
                  </a:cxn>
                  <a:cxn ang="0">
                    <a:pos x="15" y="24"/>
                  </a:cxn>
                  <a:cxn ang="0">
                    <a:pos x="15" y="14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79" h="127">
                    <a:moveTo>
                      <a:pt x="0" y="14"/>
                    </a:moveTo>
                    <a:lnTo>
                      <a:pt x="0" y="60"/>
                    </a:lnTo>
                    <a:lnTo>
                      <a:pt x="24" y="89"/>
                    </a:lnTo>
                    <a:lnTo>
                      <a:pt x="54" y="127"/>
                    </a:lnTo>
                    <a:lnTo>
                      <a:pt x="79" y="127"/>
                    </a:lnTo>
                    <a:lnTo>
                      <a:pt x="54" y="89"/>
                    </a:lnTo>
                    <a:lnTo>
                      <a:pt x="54" y="50"/>
                    </a:lnTo>
                    <a:lnTo>
                      <a:pt x="33" y="14"/>
                    </a:lnTo>
                    <a:lnTo>
                      <a:pt x="24" y="24"/>
                    </a:lnTo>
                    <a:lnTo>
                      <a:pt x="15" y="24"/>
                    </a:lnTo>
                    <a:lnTo>
                      <a:pt x="15" y="14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9" name="Freeform 120"/>
              <p:cNvSpPr>
                <a:spLocks/>
              </p:cNvSpPr>
              <p:nvPr/>
            </p:nvSpPr>
            <p:spPr bwMode="auto">
              <a:xfrm>
                <a:off x="6915191" y="3506797"/>
                <a:ext cx="125413" cy="20161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60"/>
                  </a:cxn>
                  <a:cxn ang="0">
                    <a:pos x="24" y="89"/>
                  </a:cxn>
                  <a:cxn ang="0">
                    <a:pos x="54" y="127"/>
                  </a:cxn>
                  <a:cxn ang="0">
                    <a:pos x="79" y="127"/>
                  </a:cxn>
                  <a:cxn ang="0">
                    <a:pos x="54" y="89"/>
                  </a:cxn>
                  <a:cxn ang="0">
                    <a:pos x="54" y="50"/>
                  </a:cxn>
                  <a:cxn ang="0">
                    <a:pos x="33" y="14"/>
                  </a:cxn>
                  <a:cxn ang="0">
                    <a:pos x="24" y="24"/>
                  </a:cxn>
                  <a:cxn ang="0">
                    <a:pos x="15" y="24"/>
                  </a:cxn>
                  <a:cxn ang="0">
                    <a:pos x="15" y="14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79" h="127">
                    <a:moveTo>
                      <a:pt x="0" y="14"/>
                    </a:moveTo>
                    <a:lnTo>
                      <a:pt x="0" y="60"/>
                    </a:lnTo>
                    <a:lnTo>
                      <a:pt x="24" y="89"/>
                    </a:lnTo>
                    <a:lnTo>
                      <a:pt x="54" y="127"/>
                    </a:lnTo>
                    <a:lnTo>
                      <a:pt x="79" y="127"/>
                    </a:lnTo>
                    <a:lnTo>
                      <a:pt x="54" y="89"/>
                    </a:lnTo>
                    <a:lnTo>
                      <a:pt x="54" y="50"/>
                    </a:lnTo>
                    <a:lnTo>
                      <a:pt x="33" y="14"/>
                    </a:lnTo>
                    <a:lnTo>
                      <a:pt x="24" y="24"/>
                    </a:lnTo>
                    <a:lnTo>
                      <a:pt x="15" y="24"/>
                    </a:lnTo>
                    <a:lnTo>
                      <a:pt x="15" y="14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0" name="Freeform 121"/>
              <p:cNvSpPr>
                <a:spLocks/>
              </p:cNvSpPr>
              <p:nvPr/>
            </p:nvSpPr>
            <p:spPr bwMode="auto">
              <a:xfrm>
                <a:off x="6915191" y="2871796"/>
                <a:ext cx="247651" cy="55245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5" y="11"/>
                  </a:cxn>
                  <a:cxn ang="0">
                    <a:pos x="54" y="0"/>
                  </a:cxn>
                  <a:cxn ang="0">
                    <a:pos x="79" y="11"/>
                  </a:cxn>
                  <a:cxn ang="0">
                    <a:pos x="91" y="21"/>
                  </a:cxn>
                  <a:cxn ang="0">
                    <a:pos x="109" y="36"/>
                  </a:cxn>
                  <a:cxn ang="0">
                    <a:pos x="91" y="47"/>
                  </a:cxn>
                  <a:cxn ang="0">
                    <a:pos x="79" y="76"/>
                  </a:cxn>
                  <a:cxn ang="0">
                    <a:pos x="67" y="102"/>
                  </a:cxn>
                  <a:cxn ang="0">
                    <a:pos x="79" y="112"/>
                  </a:cxn>
                  <a:cxn ang="0">
                    <a:pos x="146" y="192"/>
                  </a:cxn>
                  <a:cxn ang="0">
                    <a:pos x="156" y="232"/>
                  </a:cxn>
                  <a:cxn ang="0">
                    <a:pos x="156" y="282"/>
                  </a:cxn>
                  <a:cxn ang="0">
                    <a:pos x="121" y="308"/>
                  </a:cxn>
                  <a:cxn ang="0">
                    <a:pos x="109" y="308"/>
                  </a:cxn>
                  <a:cxn ang="0">
                    <a:pos x="109" y="333"/>
                  </a:cxn>
                  <a:cxn ang="0">
                    <a:pos x="79" y="348"/>
                  </a:cxn>
                  <a:cxn ang="0">
                    <a:pos x="79" y="323"/>
                  </a:cxn>
                  <a:cxn ang="0">
                    <a:pos x="67" y="308"/>
                  </a:cxn>
                  <a:cxn ang="0">
                    <a:pos x="91" y="294"/>
                  </a:cxn>
                  <a:cxn ang="0">
                    <a:pos x="101" y="282"/>
                  </a:cxn>
                  <a:cxn ang="0">
                    <a:pos x="121" y="258"/>
                  </a:cxn>
                  <a:cxn ang="0">
                    <a:pos x="121" y="203"/>
                  </a:cxn>
                  <a:cxn ang="0">
                    <a:pos x="109" y="177"/>
                  </a:cxn>
                  <a:cxn ang="0">
                    <a:pos x="91" y="152"/>
                  </a:cxn>
                  <a:cxn ang="0">
                    <a:pos x="91" y="141"/>
                  </a:cxn>
                  <a:cxn ang="0">
                    <a:pos x="45" y="86"/>
                  </a:cxn>
                  <a:cxn ang="0">
                    <a:pos x="54" y="76"/>
                  </a:cxn>
                  <a:cxn ang="0">
                    <a:pos x="45" y="66"/>
                  </a:cxn>
                  <a:cxn ang="0">
                    <a:pos x="24" y="47"/>
                  </a:cxn>
                  <a:cxn ang="0">
                    <a:pos x="0" y="11"/>
                  </a:cxn>
                </a:cxnLst>
                <a:rect l="0" t="0" r="r" b="b"/>
                <a:pathLst>
                  <a:path w="156" h="348">
                    <a:moveTo>
                      <a:pt x="0" y="11"/>
                    </a:moveTo>
                    <a:lnTo>
                      <a:pt x="15" y="11"/>
                    </a:lnTo>
                    <a:lnTo>
                      <a:pt x="54" y="0"/>
                    </a:lnTo>
                    <a:lnTo>
                      <a:pt x="79" y="11"/>
                    </a:lnTo>
                    <a:lnTo>
                      <a:pt x="91" y="21"/>
                    </a:lnTo>
                    <a:lnTo>
                      <a:pt x="109" y="36"/>
                    </a:lnTo>
                    <a:lnTo>
                      <a:pt x="91" y="47"/>
                    </a:lnTo>
                    <a:lnTo>
                      <a:pt x="79" y="76"/>
                    </a:lnTo>
                    <a:lnTo>
                      <a:pt x="67" y="102"/>
                    </a:lnTo>
                    <a:lnTo>
                      <a:pt x="79" y="112"/>
                    </a:lnTo>
                    <a:lnTo>
                      <a:pt x="146" y="192"/>
                    </a:lnTo>
                    <a:lnTo>
                      <a:pt x="156" y="232"/>
                    </a:lnTo>
                    <a:lnTo>
                      <a:pt x="156" y="282"/>
                    </a:lnTo>
                    <a:lnTo>
                      <a:pt x="121" y="308"/>
                    </a:lnTo>
                    <a:lnTo>
                      <a:pt x="109" y="308"/>
                    </a:lnTo>
                    <a:lnTo>
                      <a:pt x="109" y="333"/>
                    </a:lnTo>
                    <a:lnTo>
                      <a:pt x="79" y="348"/>
                    </a:lnTo>
                    <a:lnTo>
                      <a:pt x="79" y="323"/>
                    </a:lnTo>
                    <a:lnTo>
                      <a:pt x="67" y="308"/>
                    </a:lnTo>
                    <a:lnTo>
                      <a:pt x="91" y="294"/>
                    </a:lnTo>
                    <a:lnTo>
                      <a:pt x="101" y="282"/>
                    </a:lnTo>
                    <a:lnTo>
                      <a:pt x="121" y="258"/>
                    </a:lnTo>
                    <a:lnTo>
                      <a:pt x="121" y="203"/>
                    </a:lnTo>
                    <a:lnTo>
                      <a:pt x="109" y="177"/>
                    </a:lnTo>
                    <a:lnTo>
                      <a:pt x="91" y="152"/>
                    </a:lnTo>
                    <a:lnTo>
                      <a:pt x="91" y="141"/>
                    </a:lnTo>
                    <a:lnTo>
                      <a:pt x="45" y="86"/>
                    </a:lnTo>
                    <a:lnTo>
                      <a:pt x="54" y="76"/>
                    </a:lnTo>
                    <a:lnTo>
                      <a:pt x="45" y="66"/>
                    </a:lnTo>
                    <a:lnTo>
                      <a:pt x="24" y="47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1" name="Freeform 122"/>
              <p:cNvSpPr>
                <a:spLocks/>
              </p:cNvSpPr>
              <p:nvPr/>
            </p:nvSpPr>
            <p:spPr bwMode="auto">
              <a:xfrm>
                <a:off x="6915191" y="2871796"/>
                <a:ext cx="247651" cy="55245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5" y="11"/>
                  </a:cxn>
                  <a:cxn ang="0">
                    <a:pos x="54" y="0"/>
                  </a:cxn>
                  <a:cxn ang="0">
                    <a:pos x="79" y="11"/>
                  </a:cxn>
                  <a:cxn ang="0">
                    <a:pos x="91" y="21"/>
                  </a:cxn>
                  <a:cxn ang="0">
                    <a:pos x="109" y="36"/>
                  </a:cxn>
                  <a:cxn ang="0">
                    <a:pos x="91" y="47"/>
                  </a:cxn>
                  <a:cxn ang="0">
                    <a:pos x="79" y="76"/>
                  </a:cxn>
                  <a:cxn ang="0">
                    <a:pos x="67" y="102"/>
                  </a:cxn>
                  <a:cxn ang="0">
                    <a:pos x="79" y="112"/>
                  </a:cxn>
                  <a:cxn ang="0">
                    <a:pos x="146" y="192"/>
                  </a:cxn>
                  <a:cxn ang="0">
                    <a:pos x="156" y="232"/>
                  </a:cxn>
                  <a:cxn ang="0">
                    <a:pos x="156" y="282"/>
                  </a:cxn>
                  <a:cxn ang="0">
                    <a:pos x="121" y="308"/>
                  </a:cxn>
                  <a:cxn ang="0">
                    <a:pos x="109" y="308"/>
                  </a:cxn>
                  <a:cxn ang="0">
                    <a:pos x="109" y="333"/>
                  </a:cxn>
                  <a:cxn ang="0">
                    <a:pos x="79" y="348"/>
                  </a:cxn>
                  <a:cxn ang="0">
                    <a:pos x="79" y="323"/>
                  </a:cxn>
                  <a:cxn ang="0">
                    <a:pos x="67" y="308"/>
                  </a:cxn>
                  <a:cxn ang="0">
                    <a:pos x="91" y="294"/>
                  </a:cxn>
                  <a:cxn ang="0">
                    <a:pos x="101" y="282"/>
                  </a:cxn>
                  <a:cxn ang="0">
                    <a:pos x="121" y="258"/>
                  </a:cxn>
                  <a:cxn ang="0">
                    <a:pos x="121" y="203"/>
                  </a:cxn>
                  <a:cxn ang="0">
                    <a:pos x="109" y="177"/>
                  </a:cxn>
                  <a:cxn ang="0">
                    <a:pos x="91" y="152"/>
                  </a:cxn>
                  <a:cxn ang="0">
                    <a:pos x="91" y="141"/>
                  </a:cxn>
                  <a:cxn ang="0">
                    <a:pos x="45" y="86"/>
                  </a:cxn>
                  <a:cxn ang="0">
                    <a:pos x="54" y="76"/>
                  </a:cxn>
                  <a:cxn ang="0">
                    <a:pos x="45" y="66"/>
                  </a:cxn>
                  <a:cxn ang="0">
                    <a:pos x="24" y="47"/>
                  </a:cxn>
                  <a:cxn ang="0">
                    <a:pos x="0" y="11"/>
                  </a:cxn>
                </a:cxnLst>
                <a:rect l="0" t="0" r="r" b="b"/>
                <a:pathLst>
                  <a:path w="156" h="348">
                    <a:moveTo>
                      <a:pt x="0" y="11"/>
                    </a:moveTo>
                    <a:lnTo>
                      <a:pt x="15" y="11"/>
                    </a:lnTo>
                    <a:lnTo>
                      <a:pt x="54" y="0"/>
                    </a:lnTo>
                    <a:lnTo>
                      <a:pt x="79" y="11"/>
                    </a:lnTo>
                    <a:lnTo>
                      <a:pt x="91" y="21"/>
                    </a:lnTo>
                    <a:lnTo>
                      <a:pt x="109" y="36"/>
                    </a:lnTo>
                    <a:lnTo>
                      <a:pt x="91" y="47"/>
                    </a:lnTo>
                    <a:lnTo>
                      <a:pt x="79" y="76"/>
                    </a:lnTo>
                    <a:lnTo>
                      <a:pt x="67" y="102"/>
                    </a:lnTo>
                    <a:lnTo>
                      <a:pt x="79" y="112"/>
                    </a:lnTo>
                    <a:lnTo>
                      <a:pt x="146" y="192"/>
                    </a:lnTo>
                    <a:lnTo>
                      <a:pt x="156" y="232"/>
                    </a:lnTo>
                    <a:lnTo>
                      <a:pt x="156" y="282"/>
                    </a:lnTo>
                    <a:lnTo>
                      <a:pt x="121" y="308"/>
                    </a:lnTo>
                    <a:lnTo>
                      <a:pt x="109" y="308"/>
                    </a:lnTo>
                    <a:lnTo>
                      <a:pt x="109" y="333"/>
                    </a:lnTo>
                    <a:lnTo>
                      <a:pt x="79" y="348"/>
                    </a:lnTo>
                    <a:lnTo>
                      <a:pt x="79" y="323"/>
                    </a:lnTo>
                    <a:lnTo>
                      <a:pt x="67" y="308"/>
                    </a:lnTo>
                    <a:lnTo>
                      <a:pt x="91" y="294"/>
                    </a:lnTo>
                    <a:lnTo>
                      <a:pt x="101" y="282"/>
                    </a:lnTo>
                    <a:lnTo>
                      <a:pt x="121" y="258"/>
                    </a:lnTo>
                    <a:lnTo>
                      <a:pt x="121" y="203"/>
                    </a:lnTo>
                    <a:lnTo>
                      <a:pt x="109" y="177"/>
                    </a:lnTo>
                    <a:lnTo>
                      <a:pt x="91" y="152"/>
                    </a:lnTo>
                    <a:lnTo>
                      <a:pt x="91" y="141"/>
                    </a:lnTo>
                    <a:lnTo>
                      <a:pt x="45" y="86"/>
                    </a:lnTo>
                    <a:lnTo>
                      <a:pt x="54" y="76"/>
                    </a:lnTo>
                    <a:lnTo>
                      <a:pt x="45" y="66"/>
                    </a:lnTo>
                    <a:lnTo>
                      <a:pt x="24" y="47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2" name="Freeform 123"/>
              <p:cNvSpPr>
                <a:spLocks/>
              </p:cNvSpPr>
              <p:nvPr/>
            </p:nvSpPr>
            <p:spPr bwMode="auto">
              <a:xfrm>
                <a:off x="6956466" y="3194059"/>
                <a:ext cx="152401" cy="168275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9" y="65"/>
                  </a:cxn>
                  <a:cxn ang="0">
                    <a:pos x="20" y="91"/>
                  </a:cxn>
                  <a:cxn ang="0">
                    <a:pos x="41" y="106"/>
                  </a:cxn>
                  <a:cxn ang="0">
                    <a:pos x="66" y="91"/>
                  </a:cxn>
                  <a:cxn ang="0">
                    <a:pos x="75" y="80"/>
                  </a:cxn>
                  <a:cxn ang="0">
                    <a:pos x="96" y="55"/>
                  </a:cxn>
                  <a:cxn ang="0">
                    <a:pos x="96" y="0"/>
                  </a:cxn>
                  <a:cxn ang="0">
                    <a:pos x="75" y="14"/>
                  </a:cxn>
                  <a:cxn ang="0">
                    <a:pos x="66" y="14"/>
                  </a:cxn>
                  <a:cxn ang="0">
                    <a:pos x="54" y="14"/>
                  </a:cxn>
                  <a:cxn ang="0">
                    <a:pos x="9" y="14"/>
                  </a:cxn>
                  <a:cxn ang="0">
                    <a:pos x="0" y="39"/>
                  </a:cxn>
                </a:cxnLst>
                <a:rect l="0" t="0" r="r" b="b"/>
                <a:pathLst>
                  <a:path w="96" h="106">
                    <a:moveTo>
                      <a:pt x="0" y="39"/>
                    </a:moveTo>
                    <a:lnTo>
                      <a:pt x="9" y="65"/>
                    </a:lnTo>
                    <a:lnTo>
                      <a:pt x="20" y="91"/>
                    </a:lnTo>
                    <a:lnTo>
                      <a:pt x="41" y="106"/>
                    </a:lnTo>
                    <a:lnTo>
                      <a:pt x="66" y="91"/>
                    </a:lnTo>
                    <a:lnTo>
                      <a:pt x="75" y="80"/>
                    </a:lnTo>
                    <a:lnTo>
                      <a:pt x="96" y="55"/>
                    </a:lnTo>
                    <a:lnTo>
                      <a:pt x="96" y="0"/>
                    </a:lnTo>
                    <a:lnTo>
                      <a:pt x="75" y="14"/>
                    </a:lnTo>
                    <a:lnTo>
                      <a:pt x="66" y="14"/>
                    </a:lnTo>
                    <a:lnTo>
                      <a:pt x="54" y="14"/>
                    </a:lnTo>
                    <a:lnTo>
                      <a:pt x="9" y="14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3" name="Freeform 124"/>
              <p:cNvSpPr>
                <a:spLocks/>
              </p:cNvSpPr>
              <p:nvPr/>
            </p:nvSpPr>
            <p:spPr bwMode="auto">
              <a:xfrm>
                <a:off x="6956466" y="3194059"/>
                <a:ext cx="152401" cy="168275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9" y="65"/>
                  </a:cxn>
                  <a:cxn ang="0">
                    <a:pos x="20" y="91"/>
                  </a:cxn>
                  <a:cxn ang="0">
                    <a:pos x="41" y="106"/>
                  </a:cxn>
                  <a:cxn ang="0">
                    <a:pos x="66" y="91"/>
                  </a:cxn>
                  <a:cxn ang="0">
                    <a:pos x="75" y="80"/>
                  </a:cxn>
                  <a:cxn ang="0">
                    <a:pos x="96" y="55"/>
                  </a:cxn>
                  <a:cxn ang="0">
                    <a:pos x="96" y="0"/>
                  </a:cxn>
                  <a:cxn ang="0">
                    <a:pos x="75" y="14"/>
                  </a:cxn>
                  <a:cxn ang="0">
                    <a:pos x="66" y="14"/>
                  </a:cxn>
                  <a:cxn ang="0">
                    <a:pos x="54" y="14"/>
                  </a:cxn>
                  <a:cxn ang="0">
                    <a:pos x="9" y="14"/>
                  </a:cxn>
                  <a:cxn ang="0">
                    <a:pos x="0" y="39"/>
                  </a:cxn>
                </a:cxnLst>
                <a:rect l="0" t="0" r="r" b="b"/>
                <a:pathLst>
                  <a:path w="96" h="106">
                    <a:moveTo>
                      <a:pt x="0" y="39"/>
                    </a:moveTo>
                    <a:lnTo>
                      <a:pt x="9" y="65"/>
                    </a:lnTo>
                    <a:lnTo>
                      <a:pt x="20" y="91"/>
                    </a:lnTo>
                    <a:lnTo>
                      <a:pt x="41" y="106"/>
                    </a:lnTo>
                    <a:lnTo>
                      <a:pt x="66" y="91"/>
                    </a:lnTo>
                    <a:lnTo>
                      <a:pt x="75" y="80"/>
                    </a:lnTo>
                    <a:lnTo>
                      <a:pt x="96" y="55"/>
                    </a:lnTo>
                    <a:lnTo>
                      <a:pt x="96" y="0"/>
                    </a:lnTo>
                    <a:lnTo>
                      <a:pt x="75" y="14"/>
                    </a:lnTo>
                    <a:lnTo>
                      <a:pt x="66" y="14"/>
                    </a:lnTo>
                    <a:lnTo>
                      <a:pt x="54" y="14"/>
                    </a:lnTo>
                    <a:lnTo>
                      <a:pt x="9" y="14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4" name="Freeform 125"/>
              <p:cNvSpPr>
                <a:spLocks/>
              </p:cNvSpPr>
              <p:nvPr/>
            </p:nvSpPr>
            <p:spPr bwMode="auto">
              <a:xfrm>
                <a:off x="6867565" y="2890846"/>
                <a:ext cx="241301" cy="325438"/>
              </a:xfrm>
              <a:custGeom>
                <a:avLst/>
                <a:gdLst/>
                <a:ahLst/>
                <a:cxnLst>
                  <a:cxn ang="0">
                    <a:pos x="152" y="190"/>
                  </a:cxn>
                  <a:cxn ang="0">
                    <a:pos x="131" y="205"/>
                  </a:cxn>
                  <a:cxn ang="0">
                    <a:pos x="122" y="205"/>
                  </a:cxn>
                  <a:cxn ang="0">
                    <a:pos x="109" y="205"/>
                  </a:cxn>
                  <a:cxn ang="0">
                    <a:pos x="109" y="179"/>
                  </a:cxn>
                  <a:cxn ang="0">
                    <a:pos x="97" y="154"/>
                  </a:cxn>
                  <a:cxn ang="0">
                    <a:pos x="84" y="129"/>
                  </a:cxn>
                  <a:cxn ang="0">
                    <a:pos x="64" y="100"/>
                  </a:cxn>
                  <a:cxn ang="0">
                    <a:pos x="54" y="114"/>
                  </a:cxn>
                  <a:cxn ang="0">
                    <a:pos x="45" y="100"/>
                  </a:cxn>
                  <a:cxn ang="0">
                    <a:pos x="20" y="114"/>
                  </a:cxn>
                  <a:cxn ang="0">
                    <a:pos x="20" y="74"/>
                  </a:cxn>
                  <a:cxn ang="0">
                    <a:pos x="8" y="64"/>
                  </a:cxn>
                  <a:cxn ang="0">
                    <a:pos x="0" y="5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30" y="0"/>
                  </a:cxn>
                  <a:cxn ang="0">
                    <a:pos x="54" y="35"/>
                  </a:cxn>
                  <a:cxn ang="0">
                    <a:pos x="75" y="54"/>
                  </a:cxn>
                  <a:cxn ang="0">
                    <a:pos x="84" y="64"/>
                  </a:cxn>
                  <a:cxn ang="0">
                    <a:pos x="75" y="74"/>
                  </a:cxn>
                  <a:cxn ang="0">
                    <a:pos x="122" y="129"/>
                  </a:cxn>
                  <a:cxn ang="0">
                    <a:pos x="122" y="140"/>
                  </a:cxn>
                  <a:cxn ang="0">
                    <a:pos x="139" y="165"/>
                  </a:cxn>
                  <a:cxn ang="0">
                    <a:pos x="152" y="190"/>
                  </a:cxn>
                </a:cxnLst>
                <a:rect l="0" t="0" r="r" b="b"/>
                <a:pathLst>
                  <a:path w="152" h="205">
                    <a:moveTo>
                      <a:pt x="152" y="190"/>
                    </a:moveTo>
                    <a:lnTo>
                      <a:pt x="131" y="205"/>
                    </a:lnTo>
                    <a:lnTo>
                      <a:pt x="122" y="205"/>
                    </a:lnTo>
                    <a:lnTo>
                      <a:pt x="109" y="205"/>
                    </a:lnTo>
                    <a:lnTo>
                      <a:pt x="109" y="179"/>
                    </a:lnTo>
                    <a:lnTo>
                      <a:pt x="97" y="154"/>
                    </a:lnTo>
                    <a:lnTo>
                      <a:pt x="84" y="129"/>
                    </a:lnTo>
                    <a:lnTo>
                      <a:pt x="64" y="100"/>
                    </a:lnTo>
                    <a:lnTo>
                      <a:pt x="54" y="114"/>
                    </a:lnTo>
                    <a:lnTo>
                      <a:pt x="45" y="100"/>
                    </a:lnTo>
                    <a:lnTo>
                      <a:pt x="20" y="114"/>
                    </a:lnTo>
                    <a:lnTo>
                      <a:pt x="20" y="74"/>
                    </a:lnTo>
                    <a:lnTo>
                      <a:pt x="8" y="64"/>
                    </a:lnTo>
                    <a:lnTo>
                      <a:pt x="0" y="5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30" y="0"/>
                    </a:lnTo>
                    <a:lnTo>
                      <a:pt x="54" y="35"/>
                    </a:lnTo>
                    <a:lnTo>
                      <a:pt x="75" y="54"/>
                    </a:lnTo>
                    <a:lnTo>
                      <a:pt x="84" y="64"/>
                    </a:lnTo>
                    <a:lnTo>
                      <a:pt x="75" y="74"/>
                    </a:lnTo>
                    <a:lnTo>
                      <a:pt x="122" y="129"/>
                    </a:lnTo>
                    <a:lnTo>
                      <a:pt x="122" y="140"/>
                    </a:lnTo>
                    <a:lnTo>
                      <a:pt x="139" y="165"/>
                    </a:lnTo>
                    <a:lnTo>
                      <a:pt x="152" y="19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5" name="Freeform 126"/>
              <p:cNvSpPr>
                <a:spLocks/>
              </p:cNvSpPr>
              <p:nvPr/>
            </p:nvSpPr>
            <p:spPr bwMode="auto">
              <a:xfrm>
                <a:off x="6867565" y="2890846"/>
                <a:ext cx="241301" cy="325438"/>
              </a:xfrm>
              <a:custGeom>
                <a:avLst/>
                <a:gdLst/>
                <a:ahLst/>
                <a:cxnLst>
                  <a:cxn ang="0">
                    <a:pos x="152" y="190"/>
                  </a:cxn>
                  <a:cxn ang="0">
                    <a:pos x="131" y="205"/>
                  </a:cxn>
                  <a:cxn ang="0">
                    <a:pos x="122" y="205"/>
                  </a:cxn>
                  <a:cxn ang="0">
                    <a:pos x="109" y="205"/>
                  </a:cxn>
                  <a:cxn ang="0">
                    <a:pos x="109" y="179"/>
                  </a:cxn>
                  <a:cxn ang="0">
                    <a:pos x="97" y="154"/>
                  </a:cxn>
                  <a:cxn ang="0">
                    <a:pos x="84" y="129"/>
                  </a:cxn>
                  <a:cxn ang="0">
                    <a:pos x="64" y="100"/>
                  </a:cxn>
                  <a:cxn ang="0">
                    <a:pos x="54" y="114"/>
                  </a:cxn>
                  <a:cxn ang="0">
                    <a:pos x="45" y="100"/>
                  </a:cxn>
                  <a:cxn ang="0">
                    <a:pos x="20" y="114"/>
                  </a:cxn>
                  <a:cxn ang="0">
                    <a:pos x="20" y="74"/>
                  </a:cxn>
                  <a:cxn ang="0">
                    <a:pos x="8" y="64"/>
                  </a:cxn>
                  <a:cxn ang="0">
                    <a:pos x="0" y="5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30" y="0"/>
                  </a:cxn>
                  <a:cxn ang="0">
                    <a:pos x="54" y="35"/>
                  </a:cxn>
                  <a:cxn ang="0">
                    <a:pos x="75" y="54"/>
                  </a:cxn>
                  <a:cxn ang="0">
                    <a:pos x="84" y="64"/>
                  </a:cxn>
                  <a:cxn ang="0">
                    <a:pos x="75" y="74"/>
                  </a:cxn>
                  <a:cxn ang="0">
                    <a:pos x="122" y="129"/>
                  </a:cxn>
                  <a:cxn ang="0">
                    <a:pos x="122" y="140"/>
                  </a:cxn>
                  <a:cxn ang="0">
                    <a:pos x="139" y="165"/>
                  </a:cxn>
                  <a:cxn ang="0">
                    <a:pos x="152" y="190"/>
                  </a:cxn>
                </a:cxnLst>
                <a:rect l="0" t="0" r="r" b="b"/>
                <a:pathLst>
                  <a:path w="152" h="205">
                    <a:moveTo>
                      <a:pt x="152" y="190"/>
                    </a:moveTo>
                    <a:lnTo>
                      <a:pt x="131" y="205"/>
                    </a:lnTo>
                    <a:lnTo>
                      <a:pt x="122" y="205"/>
                    </a:lnTo>
                    <a:lnTo>
                      <a:pt x="109" y="205"/>
                    </a:lnTo>
                    <a:lnTo>
                      <a:pt x="109" y="179"/>
                    </a:lnTo>
                    <a:lnTo>
                      <a:pt x="97" y="154"/>
                    </a:lnTo>
                    <a:lnTo>
                      <a:pt x="84" y="129"/>
                    </a:lnTo>
                    <a:lnTo>
                      <a:pt x="64" y="100"/>
                    </a:lnTo>
                    <a:lnTo>
                      <a:pt x="54" y="114"/>
                    </a:lnTo>
                    <a:lnTo>
                      <a:pt x="45" y="100"/>
                    </a:lnTo>
                    <a:lnTo>
                      <a:pt x="20" y="114"/>
                    </a:lnTo>
                    <a:lnTo>
                      <a:pt x="20" y="74"/>
                    </a:lnTo>
                    <a:lnTo>
                      <a:pt x="8" y="64"/>
                    </a:lnTo>
                    <a:lnTo>
                      <a:pt x="0" y="5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30" y="0"/>
                    </a:lnTo>
                    <a:lnTo>
                      <a:pt x="54" y="35"/>
                    </a:lnTo>
                    <a:lnTo>
                      <a:pt x="75" y="54"/>
                    </a:lnTo>
                    <a:lnTo>
                      <a:pt x="84" y="64"/>
                    </a:lnTo>
                    <a:lnTo>
                      <a:pt x="75" y="74"/>
                    </a:lnTo>
                    <a:lnTo>
                      <a:pt x="122" y="129"/>
                    </a:lnTo>
                    <a:lnTo>
                      <a:pt x="122" y="140"/>
                    </a:lnTo>
                    <a:lnTo>
                      <a:pt x="139" y="165"/>
                    </a:lnTo>
                    <a:lnTo>
                      <a:pt x="152" y="19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6" name="Freeform 127"/>
              <p:cNvSpPr>
                <a:spLocks/>
              </p:cNvSpPr>
              <p:nvPr/>
            </p:nvSpPr>
            <p:spPr bwMode="auto">
              <a:xfrm>
                <a:off x="6011898" y="1700219"/>
                <a:ext cx="1500196" cy="1277940"/>
              </a:xfrm>
              <a:custGeom>
                <a:avLst/>
                <a:gdLst/>
                <a:ahLst/>
                <a:cxnLst>
                  <a:cxn ang="0">
                    <a:pos x="140" y="155"/>
                  </a:cxn>
                  <a:cxn ang="0">
                    <a:pos x="100" y="191"/>
                  </a:cxn>
                  <a:cxn ang="0">
                    <a:pos x="85" y="271"/>
                  </a:cxn>
                  <a:cxn ang="0">
                    <a:pos x="42" y="301"/>
                  </a:cxn>
                  <a:cxn ang="0">
                    <a:pos x="0" y="326"/>
                  </a:cxn>
                  <a:cxn ang="0">
                    <a:pos x="9" y="362"/>
                  </a:cxn>
                  <a:cxn ang="0">
                    <a:pos x="21" y="402"/>
                  </a:cxn>
                  <a:cxn ang="0">
                    <a:pos x="85" y="438"/>
                  </a:cxn>
                  <a:cxn ang="0">
                    <a:pos x="131" y="457"/>
                  </a:cxn>
                  <a:cxn ang="0">
                    <a:pos x="109" y="503"/>
                  </a:cxn>
                  <a:cxn ang="0">
                    <a:pos x="161" y="568"/>
                  </a:cxn>
                  <a:cxn ang="0">
                    <a:pos x="217" y="583"/>
                  </a:cxn>
                  <a:cxn ang="0">
                    <a:pos x="308" y="620"/>
                  </a:cxn>
                  <a:cxn ang="0">
                    <a:pos x="360" y="620"/>
                  </a:cxn>
                  <a:cxn ang="0">
                    <a:pos x="427" y="583"/>
                  </a:cxn>
                  <a:cxn ang="0">
                    <a:pos x="492" y="649"/>
                  </a:cxn>
                  <a:cxn ang="0">
                    <a:pos x="504" y="738"/>
                  </a:cxn>
                  <a:cxn ang="0">
                    <a:pos x="538" y="776"/>
                  </a:cxn>
                  <a:cxn ang="0">
                    <a:pos x="568" y="750"/>
                  </a:cxn>
                  <a:cxn ang="0">
                    <a:pos x="648" y="750"/>
                  </a:cxn>
                  <a:cxn ang="0">
                    <a:pos x="715" y="776"/>
                  </a:cxn>
                  <a:cxn ang="0">
                    <a:pos x="725" y="786"/>
                  </a:cxn>
                  <a:cxn ang="0">
                    <a:pos x="777" y="760"/>
                  </a:cxn>
                  <a:cxn ang="0">
                    <a:pos x="792" y="750"/>
                  </a:cxn>
                  <a:cxn ang="0">
                    <a:pos x="844" y="695"/>
                  </a:cxn>
                  <a:cxn ang="0">
                    <a:pos x="869" y="649"/>
                  </a:cxn>
                  <a:cxn ang="0">
                    <a:pos x="886" y="568"/>
                  </a:cxn>
                  <a:cxn ang="0">
                    <a:pos x="869" y="529"/>
                  </a:cxn>
                  <a:cxn ang="0">
                    <a:pos x="832" y="467"/>
                  </a:cxn>
                  <a:cxn ang="0">
                    <a:pos x="832" y="402"/>
                  </a:cxn>
                  <a:cxn ang="0">
                    <a:pos x="810" y="376"/>
                  </a:cxn>
                  <a:cxn ang="0">
                    <a:pos x="746" y="362"/>
                  </a:cxn>
                  <a:cxn ang="0">
                    <a:pos x="767" y="337"/>
                  </a:cxn>
                  <a:cxn ang="0">
                    <a:pos x="801" y="311"/>
                  </a:cxn>
                  <a:cxn ang="0">
                    <a:pos x="810" y="347"/>
                  </a:cxn>
                  <a:cxn ang="0">
                    <a:pos x="844" y="337"/>
                  </a:cxn>
                  <a:cxn ang="0">
                    <a:pos x="899" y="285"/>
                  </a:cxn>
                  <a:cxn ang="0">
                    <a:pos x="933" y="256"/>
                  </a:cxn>
                  <a:cxn ang="0">
                    <a:pos x="924" y="191"/>
                  </a:cxn>
                  <a:cxn ang="0">
                    <a:pos x="933" y="145"/>
                  </a:cxn>
                  <a:cxn ang="0">
                    <a:pos x="877" y="145"/>
                  </a:cxn>
                  <a:cxn ang="0">
                    <a:pos x="792" y="90"/>
                  </a:cxn>
                  <a:cxn ang="0">
                    <a:pos x="678" y="0"/>
                  </a:cxn>
                  <a:cxn ang="0">
                    <a:pos x="661" y="43"/>
                  </a:cxn>
                  <a:cxn ang="0">
                    <a:pos x="636" y="90"/>
                  </a:cxn>
                  <a:cxn ang="0">
                    <a:pos x="623" y="145"/>
                  </a:cxn>
                  <a:cxn ang="0">
                    <a:pos x="678" y="145"/>
                  </a:cxn>
                  <a:cxn ang="0">
                    <a:pos x="648" y="181"/>
                  </a:cxn>
                  <a:cxn ang="0">
                    <a:pos x="603" y="210"/>
                  </a:cxn>
                  <a:cxn ang="0">
                    <a:pos x="584" y="256"/>
                  </a:cxn>
                  <a:cxn ang="0">
                    <a:pos x="427" y="256"/>
                  </a:cxn>
                  <a:cxn ang="0">
                    <a:pos x="241" y="191"/>
                  </a:cxn>
                  <a:cxn ang="0">
                    <a:pos x="186" y="131"/>
                  </a:cxn>
                </a:cxnLst>
                <a:rect l="0" t="0" r="r" b="b"/>
                <a:pathLst>
                  <a:path w="945" h="805">
                    <a:moveTo>
                      <a:pt x="153" y="119"/>
                    </a:moveTo>
                    <a:lnTo>
                      <a:pt x="140" y="131"/>
                    </a:lnTo>
                    <a:lnTo>
                      <a:pt x="140" y="155"/>
                    </a:lnTo>
                    <a:lnTo>
                      <a:pt x="131" y="155"/>
                    </a:lnTo>
                    <a:lnTo>
                      <a:pt x="100" y="155"/>
                    </a:lnTo>
                    <a:lnTo>
                      <a:pt x="100" y="191"/>
                    </a:lnTo>
                    <a:lnTo>
                      <a:pt x="76" y="210"/>
                    </a:lnTo>
                    <a:lnTo>
                      <a:pt x="85" y="246"/>
                    </a:lnTo>
                    <a:lnTo>
                      <a:pt x="85" y="271"/>
                    </a:lnTo>
                    <a:lnTo>
                      <a:pt x="85" y="285"/>
                    </a:lnTo>
                    <a:lnTo>
                      <a:pt x="64" y="301"/>
                    </a:lnTo>
                    <a:lnTo>
                      <a:pt x="42" y="301"/>
                    </a:lnTo>
                    <a:lnTo>
                      <a:pt x="42" y="311"/>
                    </a:lnTo>
                    <a:lnTo>
                      <a:pt x="9" y="311"/>
                    </a:lnTo>
                    <a:lnTo>
                      <a:pt x="0" y="326"/>
                    </a:lnTo>
                    <a:lnTo>
                      <a:pt x="0" y="337"/>
                    </a:lnTo>
                    <a:lnTo>
                      <a:pt x="0" y="347"/>
                    </a:lnTo>
                    <a:lnTo>
                      <a:pt x="9" y="362"/>
                    </a:lnTo>
                    <a:lnTo>
                      <a:pt x="21" y="362"/>
                    </a:lnTo>
                    <a:lnTo>
                      <a:pt x="21" y="391"/>
                    </a:lnTo>
                    <a:lnTo>
                      <a:pt x="21" y="402"/>
                    </a:lnTo>
                    <a:lnTo>
                      <a:pt x="42" y="402"/>
                    </a:lnTo>
                    <a:lnTo>
                      <a:pt x="54" y="427"/>
                    </a:lnTo>
                    <a:lnTo>
                      <a:pt x="85" y="438"/>
                    </a:lnTo>
                    <a:lnTo>
                      <a:pt x="109" y="427"/>
                    </a:lnTo>
                    <a:lnTo>
                      <a:pt x="131" y="438"/>
                    </a:lnTo>
                    <a:lnTo>
                      <a:pt x="131" y="457"/>
                    </a:lnTo>
                    <a:lnTo>
                      <a:pt x="119" y="478"/>
                    </a:lnTo>
                    <a:lnTo>
                      <a:pt x="131" y="503"/>
                    </a:lnTo>
                    <a:lnTo>
                      <a:pt x="109" y="503"/>
                    </a:lnTo>
                    <a:lnTo>
                      <a:pt x="109" y="518"/>
                    </a:lnTo>
                    <a:lnTo>
                      <a:pt x="131" y="547"/>
                    </a:lnTo>
                    <a:lnTo>
                      <a:pt x="161" y="568"/>
                    </a:lnTo>
                    <a:lnTo>
                      <a:pt x="186" y="568"/>
                    </a:lnTo>
                    <a:lnTo>
                      <a:pt x="208" y="594"/>
                    </a:lnTo>
                    <a:lnTo>
                      <a:pt x="217" y="583"/>
                    </a:lnTo>
                    <a:lnTo>
                      <a:pt x="263" y="620"/>
                    </a:lnTo>
                    <a:lnTo>
                      <a:pt x="293" y="620"/>
                    </a:lnTo>
                    <a:lnTo>
                      <a:pt x="308" y="620"/>
                    </a:lnTo>
                    <a:lnTo>
                      <a:pt x="318" y="634"/>
                    </a:lnTo>
                    <a:lnTo>
                      <a:pt x="330" y="604"/>
                    </a:lnTo>
                    <a:lnTo>
                      <a:pt x="360" y="620"/>
                    </a:lnTo>
                    <a:lnTo>
                      <a:pt x="385" y="604"/>
                    </a:lnTo>
                    <a:lnTo>
                      <a:pt x="407" y="583"/>
                    </a:lnTo>
                    <a:lnTo>
                      <a:pt x="427" y="583"/>
                    </a:lnTo>
                    <a:lnTo>
                      <a:pt x="462" y="620"/>
                    </a:lnTo>
                    <a:lnTo>
                      <a:pt x="482" y="620"/>
                    </a:lnTo>
                    <a:lnTo>
                      <a:pt x="492" y="649"/>
                    </a:lnTo>
                    <a:lnTo>
                      <a:pt x="482" y="724"/>
                    </a:lnTo>
                    <a:lnTo>
                      <a:pt x="504" y="714"/>
                    </a:lnTo>
                    <a:lnTo>
                      <a:pt x="504" y="738"/>
                    </a:lnTo>
                    <a:lnTo>
                      <a:pt x="517" y="738"/>
                    </a:lnTo>
                    <a:lnTo>
                      <a:pt x="517" y="760"/>
                    </a:lnTo>
                    <a:lnTo>
                      <a:pt x="538" y="776"/>
                    </a:lnTo>
                    <a:lnTo>
                      <a:pt x="559" y="776"/>
                    </a:lnTo>
                    <a:lnTo>
                      <a:pt x="559" y="750"/>
                    </a:lnTo>
                    <a:lnTo>
                      <a:pt x="568" y="750"/>
                    </a:lnTo>
                    <a:lnTo>
                      <a:pt x="584" y="750"/>
                    </a:lnTo>
                    <a:lnTo>
                      <a:pt x="623" y="738"/>
                    </a:lnTo>
                    <a:lnTo>
                      <a:pt x="648" y="750"/>
                    </a:lnTo>
                    <a:lnTo>
                      <a:pt x="661" y="760"/>
                    </a:lnTo>
                    <a:lnTo>
                      <a:pt x="678" y="776"/>
                    </a:lnTo>
                    <a:lnTo>
                      <a:pt x="715" y="776"/>
                    </a:lnTo>
                    <a:lnTo>
                      <a:pt x="715" y="805"/>
                    </a:lnTo>
                    <a:lnTo>
                      <a:pt x="725" y="805"/>
                    </a:lnTo>
                    <a:lnTo>
                      <a:pt x="725" y="786"/>
                    </a:lnTo>
                    <a:lnTo>
                      <a:pt x="767" y="760"/>
                    </a:lnTo>
                    <a:lnTo>
                      <a:pt x="767" y="750"/>
                    </a:lnTo>
                    <a:lnTo>
                      <a:pt x="777" y="760"/>
                    </a:lnTo>
                    <a:lnTo>
                      <a:pt x="777" y="750"/>
                    </a:lnTo>
                    <a:lnTo>
                      <a:pt x="792" y="760"/>
                    </a:lnTo>
                    <a:lnTo>
                      <a:pt x="792" y="750"/>
                    </a:lnTo>
                    <a:lnTo>
                      <a:pt x="822" y="738"/>
                    </a:lnTo>
                    <a:lnTo>
                      <a:pt x="844" y="714"/>
                    </a:lnTo>
                    <a:lnTo>
                      <a:pt x="844" y="695"/>
                    </a:lnTo>
                    <a:lnTo>
                      <a:pt x="856" y="695"/>
                    </a:lnTo>
                    <a:lnTo>
                      <a:pt x="869" y="670"/>
                    </a:lnTo>
                    <a:lnTo>
                      <a:pt x="869" y="649"/>
                    </a:lnTo>
                    <a:lnTo>
                      <a:pt x="877" y="620"/>
                    </a:lnTo>
                    <a:lnTo>
                      <a:pt x="886" y="604"/>
                    </a:lnTo>
                    <a:lnTo>
                      <a:pt x="886" y="568"/>
                    </a:lnTo>
                    <a:lnTo>
                      <a:pt x="856" y="558"/>
                    </a:lnTo>
                    <a:lnTo>
                      <a:pt x="877" y="547"/>
                    </a:lnTo>
                    <a:lnTo>
                      <a:pt x="869" y="529"/>
                    </a:lnTo>
                    <a:lnTo>
                      <a:pt x="877" y="529"/>
                    </a:lnTo>
                    <a:lnTo>
                      <a:pt x="856" y="503"/>
                    </a:lnTo>
                    <a:lnTo>
                      <a:pt x="832" y="467"/>
                    </a:lnTo>
                    <a:lnTo>
                      <a:pt x="801" y="457"/>
                    </a:lnTo>
                    <a:lnTo>
                      <a:pt x="822" y="412"/>
                    </a:lnTo>
                    <a:lnTo>
                      <a:pt x="832" y="402"/>
                    </a:lnTo>
                    <a:lnTo>
                      <a:pt x="844" y="402"/>
                    </a:lnTo>
                    <a:lnTo>
                      <a:pt x="844" y="391"/>
                    </a:lnTo>
                    <a:lnTo>
                      <a:pt x="810" y="376"/>
                    </a:lnTo>
                    <a:lnTo>
                      <a:pt x="801" y="402"/>
                    </a:lnTo>
                    <a:lnTo>
                      <a:pt x="792" y="402"/>
                    </a:lnTo>
                    <a:lnTo>
                      <a:pt x="746" y="362"/>
                    </a:lnTo>
                    <a:lnTo>
                      <a:pt x="746" y="347"/>
                    </a:lnTo>
                    <a:lnTo>
                      <a:pt x="767" y="347"/>
                    </a:lnTo>
                    <a:lnTo>
                      <a:pt x="767" y="337"/>
                    </a:lnTo>
                    <a:lnTo>
                      <a:pt x="777" y="326"/>
                    </a:lnTo>
                    <a:lnTo>
                      <a:pt x="792" y="301"/>
                    </a:lnTo>
                    <a:lnTo>
                      <a:pt x="801" y="311"/>
                    </a:lnTo>
                    <a:lnTo>
                      <a:pt x="810" y="311"/>
                    </a:lnTo>
                    <a:lnTo>
                      <a:pt x="801" y="337"/>
                    </a:lnTo>
                    <a:lnTo>
                      <a:pt x="810" y="347"/>
                    </a:lnTo>
                    <a:lnTo>
                      <a:pt x="810" y="362"/>
                    </a:lnTo>
                    <a:lnTo>
                      <a:pt x="832" y="337"/>
                    </a:lnTo>
                    <a:lnTo>
                      <a:pt x="844" y="337"/>
                    </a:lnTo>
                    <a:lnTo>
                      <a:pt x="877" y="285"/>
                    </a:lnTo>
                    <a:lnTo>
                      <a:pt x="899" y="301"/>
                    </a:lnTo>
                    <a:lnTo>
                      <a:pt x="899" y="285"/>
                    </a:lnTo>
                    <a:lnTo>
                      <a:pt x="908" y="271"/>
                    </a:lnTo>
                    <a:lnTo>
                      <a:pt x="908" y="256"/>
                    </a:lnTo>
                    <a:lnTo>
                      <a:pt x="933" y="256"/>
                    </a:lnTo>
                    <a:lnTo>
                      <a:pt x="933" y="246"/>
                    </a:lnTo>
                    <a:lnTo>
                      <a:pt x="908" y="210"/>
                    </a:lnTo>
                    <a:lnTo>
                      <a:pt x="924" y="191"/>
                    </a:lnTo>
                    <a:lnTo>
                      <a:pt x="945" y="210"/>
                    </a:lnTo>
                    <a:lnTo>
                      <a:pt x="933" y="155"/>
                    </a:lnTo>
                    <a:lnTo>
                      <a:pt x="933" y="145"/>
                    </a:lnTo>
                    <a:lnTo>
                      <a:pt x="924" y="119"/>
                    </a:lnTo>
                    <a:lnTo>
                      <a:pt x="886" y="145"/>
                    </a:lnTo>
                    <a:lnTo>
                      <a:pt x="877" y="145"/>
                    </a:lnTo>
                    <a:lnTo>
                      <a:pt x="856" y="119"/>
                    </a:lnTo>
                    <a:lnTo>
                      <a:pt x="822" y="101"/>
                    </a:lnTo>
                    <a:lnTo>
                      <a:pt x="792" y="90"/>
                    </a:lnTo>
                    <a:lnTo>
                      <a:pt x="767" y="65"/>
                    </a:lnTo>
                    <a:lnTo>
                      <a:pt x="725" y="14"/>
                    </a:lnTo>
                    <a:lnTo>
                      <a:pt x="678" y="0"/>
                    </a:lnTo>
                    <a:lnTo>
                      <a:pt x="648" y="14"/>
                    </a:lnTo>
                    <a:lnTo>
                      <a:pt x="636" y="25"/>
                    </a:lnTo>
                    <a:lnTo>
                      <a:pt x="661" y="43"/>
                    </a:lnTo>
                    <a:lnTo>
                      <a:pt x="648" y="54"/>
                    </a:lnTo>
                    <a:lnTo>
                      <a:pt x="661" y="79"/>
                    </a:lnTo>
                    <a:lnTo>
                      <a:pt x="636" y="90"/>
                    </a:lnTo>
                    <a:lnTo>
                      <a:pt x="614" y="90"/>
                    </a:lnTo>
                    <a:lnTo>
                      <a:pt x="603" y="101"/>
                    </a:lnTo>
                    <a:lnTo>
                      <a:pt x="623" y="145"/>
                    </a:lnTo>
                    <a:lnTo>
                      <a:pt x="648" y="145"/>
                    </a:lnTo>
                    <a:lnTo>
                      <a:pt x="670" y="131"/>
                    </a:lnTo>
                    <a:lnTo>
                      <a:pt x="678" y="145"/>
                    </a:lnTo>
                    <a:lnTo>
                      <a:pt x="691" y="170"/>
                    </a:lnTo>
                    <a:lnTo>
                      <a:pt x="661" y="170"/>
                    </a:lnTo>
                    <a:lnTo>
                      <a:pt x="648" y="181"/>
                    </a:lnTo>
                    <a:lnTo>
                      <a:pt x="636" y="191"/>
                    </a:lnTo>
                    <a:lnTo>
                      <a:pt x="623" y="210"/>
                    </a:lnTo>
                    <a:lnTo>
                      <a:pt x="603" y="210"/>
                    </a:lnTo>
                    <a:lnTo>
                      <a:pt x="593" y="220"/>
                    </a:lnTo>
                    <a:lnTo>
                      <a:pt x="603" y="235"/>
                    </a:lnTo>
                    <a:lnTo>
                      <a:pt x="584" y="256"/>
                    </a:lnTo>
                    <a:lnTo>
                      <a:pt x="547" y="271"/>
                    </a:lnTo>
                    <a:lnTo>
                      <a:pt x="504" y="285"/>
                    </a:lnTo>
                    <a:lnTo>
                      <a:pt x="427" y="256"/>
                    </a:lnTo>
                    <a:lnTo>
                      <a:pt x="360" y="256"/>
                    </a:lnTo>
                    <a:lnTo>
                      <a:pt x="318" y="220"/>
                    </a:lnTo>
                    <a:lnTo>
                      <a:pt x="241" y="191"/>
                    </a:lnTo>
                    <a:lnTo>
                      <a:pt x="229" y="155"/>
                    </a:lnTo>
                    <a:lnTo>
                      <a:pt x="208" y="145"/>
                    </a:lnTo>
                    <a:lnTo>
                      <a:pt x="186" y="131"/>
                    </a:lnTo>
                    <a:lnTo>
                      <a:pt x="161" y="101"/>
                    </a:lnTo>
                    <a:lnTo>
                      <a:pt x="153" y="11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7" name="Freeform 128"/>
              <p:cNvSpPr>
                <a:spLocks/>
              </p:cNvSpPr>
              <p:nvPr/>
            </p:nvSpPr>
            <p:spPr bwMode="auto">
              <a:xfrm>
                <a:off x="6011898" y="1700219"/>
                <a:ext cx="1500196" cy="1277940"/>
              </a:xfrm>
              <a:custGeom>
                <a:avLst/>
                <a:gdLst/>
                <a:ahLst/>
                <a:cxnLst>
                  <a:cxn ang="0">
                    <a:pos x="140" y="155"/>
                  </a:cxn>
                  <a:cxn ang="0">
                    <a:pos x="100" y="191"/>
                  </a:cxn>
                  <a:cxn ang="0">
                    <a:pos x="85" y="271"/>
                  </a:cxn>
                  <a:cxn ang="0">
                    <a:pos x="42" y="301"/>
                  </a:cxn>
                  <a:cxn ang="0">
                    <a:pos x="0" y="326"/>
                  </a:cxn>
                  <a:cxn ang="0">
                    <a:pos x="9" y="362"/>
                  </a:cxn>
                  <a:cxn ang="0">
                    <a:pos x="21" y="402"/>
                  </a:cxn>
                  <a:cxn ang="0">
                    <a:pos x="85" y="438"/>
                  </a:cxn>
                  <a:cxn ang="0">
                    <a:pos x="131" y="457"/>
                  </a:cxn>
                  <a:cxn ang="0">
                    <a:pos x="109" y="503"/>
                  </a:cxn>
                  <a:cxn ang="0">
                    <a:pos x="161" y="568"/>
                  </a:cxn>
                  <a:cxn ang="0">
                    <a:pos x="217" y="583"/>
                  </a:cxn>
                  <a:cxn ang="0">
                    <a:pos x="308" y="620"/>
                  </a:cxn>
                  <a:cxn ang="0">
                    <a:pos x="360" y="620"/>
                  </a:cxn>
                  <a:cxn ang="0">
                    <a:pos x="427" y="583"/>
                  </a:cxn>
                  <a:cxn ang="0">
                    <a:pos x="492" y="649"/>
                  </a:cxn>
                  <a:cxn ang="0">
                    <a:pos x="504" y="738"/>
                  </a:cxn>
                  <a:cxn ang="0">
                    <a:pos x="538" y="776"/>
                  </a:cxn>
                  <a:cxn ang="0">
                    <a:pos x="568" y="750"/>
                  </a:cxn>
                  <a:cxn ang="0">
                    <a:pos x="648" y="750"/>
                  </a:cxn>
                  <a:cxn ang="0">
                    <a:pos x="715" y="776"/>
                  </a:cxn>
                  <a:cxn ang="0">
                    <a:pos x="725" y="786"/>
                  </a:cxn>
                  <a:cxn ang="0">
                    <a:pos x="777" y="760"/>
                  </a:cxn>
                  <a:cxn ang="0">
                    <a:pos x="792" y="750"/>
                  </a:cxn>
                  <a:cxn ang="0">
                    <a:pos x="844" y="695"/>
                  </a:cxn>
                  <a:cxn ang="0">
                    <a:pos x="869" y="649"/>
                  </a:cxn>
                  <a:cxn ang="0">
                    <a:pos x="886" y="568"/>
                  </a:cxn>
                  <a:cxn ang="0">
                    <a:pos x="869" y="529"/>
                  </a:cxn>
                  <a:cxn ang="0">
                    <a:pos x="832" y="467"/>
                  </a:cxn>
                  <a:cxn ang="0">
                    <a:pos x="832" y="402"/>
                  </a:cxn>
                  <a:cxn ang="0">
                    <a:pos x="810" y="376"/>
                  </a:cxn>
                  <a:cxn ang="0">
                    <a:pos x="746" y="362"/>
                  </a:cxn>
                  <a:cxn ang="0">
                    <a:pos x="767" y="337"/>
                  </a:cxn>
                  <a:cxn ang="0">
                    <a:pos x="801" y="311"/>
                  </a:cxn>
                  <a:cxn ang="0">
                    <a:pos x="810" y="347"/>
                  </a:cxn>
                  <a:cxn ang="0">
                    <a:pos x="844" y="337"/>
                  </a:cxn>
                  <a:cxn ang="0">
                    <a:pos x="899" y="285"/>
                  </a:cxn>
                  <a:cxn ang="0">
                    <a:pos x="933" y="256"/>
                  </a:cxn>
                  <a:cxn ang="0">
                    <a:pos x="924" y="191"/>
                  </a:cxn>
                  <a:cxn ang="0">
                    <a:pos x="933" y="145"/>
                  </a:cxn>
                  <a:cxn ang="0">
                    <a:pos x="877" y="145"/>
                  </a:cxn>
                  <a:cxn ang="0">
                    <a:pos x="792" y="90"/>
                  </a:cxn>
                  <a:cxn ang="0">
                    <a:pos x="678" y="0"/>
                  </a:cxn>
                  <a:cxn ang="0">
                    <a:pos x="661" y="43"/>
                  </a:cxn>
                  <a:cxn ang="0">
                    <a:pos x="636" y="90"/>
                  </a:cxn>
                  <a:cxn ang="0">
                    <a:pos x="623" y="145"/>
                  </a:cxn>
                  <a:cxn ang="0">
                    <a:pos x="678" y="145"/>
                  </a:cxn>
                  <a:cxn ang="0">
                    <a:pos x="648" y="181"/>
                  </a:cxn>
                  <a:cxn ang="0">
                    <a:pos x="603" y="210"/>
                  </a:cxn>
                  <a:cxn ang="0">
                    <a:pos x="584" y="256"/>
                  </a:cxn>
                  <a:cxn ang="0">
                    <a:pos x="427" y="256"/>
                  </a:cxn>
                  <a:cxn ang="0">
                    <a:pos x="241" y="191"/>
                  </a:cxn>
                  <a:cxn ang="0">
                    <a:pos x="186" y="131"/>
                  </a:cxn>
                </a:cxnLst>
                <a:rect l="0" t="0" r="r" b="b"/>
                <a:pathLst>
                  <a:path w="945" h="805">
                    <a:moveTo>
                      <a:pt x="153" y="119"/>
                    </a:moveTo>
                    <a:lnTo>
                      <a:pt x="140" y="131"/>
                    </a:lnTo>
                    <a:lnTo>
                      <a:pt x="140" y="155"/>
                    </a:lnTo>
                    <a:lnTo>
                      <a:pt x="131" y="155"/>
                    </a:lnTo>
                    <a:lnTo>
                      <a:pt x="100" y="155"/>
                    </a:lnTo>
                    <a:lnTo>
                      <a:pt x="100" y="191"/>
                    </a:lnTo>
                    <a:lnTo>
                      <a:pt x="76" y="210"/>
                    </a:lnTo>
                    <a:lnTo>
                      <a:pt x="85" y="246"/>
                    </a:lnTo>
                    <a:lnTo>
                      <a:pt x="85" y="271"/>
                    </a:lnTo>
                    <a:lnTo>
                      <a:pt x="85" y="285"/>
                    </a:lnTo>
                    <a:lnTo>
                      <a:pt x="64" y="301"/>
                    </a:lnTo>
                    <a:lnTo>
                      <a:pt x="42" y="301"/>
                    </a:lnTo>
                    <a:lnTo>
                      <a:pt x="42" y="311"/>
                    </a:lnTo>
                    <a:lnTo>
                      <a:pt x="9" y="311"/>
                    </a:lnTo>
                    <a:lnTo>
                      <a:pt x="0" y="326"/>
                    </a:lnTo>
                    <a:lnTo>
                      <a:pt x="0" y="337"/>
                    </a:lnTo>
                    <a:lnTo>
                      <a:pt x="0" y="347"/>
                    </a:lnTo>
                    <a:lnTo>
                      <a:pt x="9" y="362"/>
                    </a:lnTo>
                    <a:lnTo>
                      <a:pt x="21" y="362"/>
                    </a:lnTo>
                    <a:lnTo>
                      <a:pt x="21" y="391"/>
                    </a:lnTo>
                    <a:lnTo>
                      <a:pt x="21" y="402"/>
                    </a:lnTo>
                    <a:lnTo>
                      <a:pt x="42" y="402"/>
                    </a:lnTo>
                    <a:lnTo>
                      <a:pt x="54" y="427"/>
                    </a:lnTo>
                    <a:lnTo>
                      <a:pt x="85" y="438"/>
                    </a:lnTo>
                    <a:lnTo>
                      <a:pt x="109" y="427"/>
                    </a:lnTo>
                    <a:lnTo>
                      <a:pt x="131" y="438"/>
                    </a:lnTo>
                    <a:lnTo>
                      <a:pt x="131" y="457"/>
                    </a:lnTo>
                    <a:lnTo>
                      <a:pt x="119" y="478"/>
                    </a:lnTo>
                    <a:lnTo>
                      <a:pt x="131" y="503"/>
                    </a:lnTo>
                    <a:lnTo>
                      <a:pt x="109" y="503"/>
                    </a:lnTo>
                    <a:lnTo>
                      <a:pt x="109" y="518"/>
                    </a:lnTo>
                    <a:lnTo>
                      <a:pt x="131" y="547"/>
                    </a:lnTo>
                    <a:lnTo>
                      <a:pt x="161" y="568"/>
                    </a:lnTo>
                    <a:lnTo>
                      <a:pt x="186" y="568"/>
                    </a:lnTo>
                    <a:lnTo>
                      <a:pt x="208" y="594"/>
                    </a:lnTo>
                    <a:lnTo>
                      <a:pt x="217" y="583"/>
                    </a:lnTo>
                    <a:lnTo>
                      <a:pt x="263" y="620"/>
                    </a:lnTo>
                    <a:lnTo>
                      <a:pt x="293" y="620"/>
                    </a:lnTo>
                    <a:lnTo>
                      <a:pt x="308" y="620"/>
                    </a:lnTo>
                    <a:lnTo>
                      <a:pt x="318" y="634"/>
                    </a:lnTo>
                    <a:lnTo>
                      <a:pt x="330" y="604"/>
                    </a:lnTo>
                    <a:lnTo>
                      <a:pt x="360" y="620"/>
                    </a:lnTo>
                    <a:lnTo>
                      <a:pt x="385" y="604"/>
                    </a:lnTo>
                    <a:lnTo>
                      <a:pt x="407" y="583"/>
                    </a:lnTo>
                    <a:lnTo>
                      <a:pt x="427" y="583"/>
                    </a:lnTo>
                    <a:lnTo>
                      <a:pt x="462" y="620"/>
                    </a:lnTo>
                    <a:lnTo>
                      <a:pt x="482" y="620"/>
                    </a:lnTo>
                    <a:lnTo>
                      <a:pt x="492" y="649"/>
                    </a:lnTo>
                    <a:lnTo>
                      <a:pt x="482" y="724"/>
                    </a:lnTo>
                    <a:lnTo>
                      <a:pt x="504" y="714"/>
                    </a:lnTo>
                    <a:lnTo>
                      <a:pt x="504" y="738"/>
                    </a:lnTo>
                    <a:lnTo>
                      <a:pt x="517" y="738"/>
                    </a:lnTo>
                    <a:lnTo>
                      <a:pt x="517" y="760"/>
                    </a:lnTo>
                    <a:lnTo>
                      <a:pt x="538" y="776"/>
                    </a:lnTo>
                    <a:lnTo>
                      <a:pt x="559" y="776"/>
                    </a:lnTo>
                    <a:lnTo>
                      <a:pt x="559" y="750"/>
                    </a:lnTo>
                    <a:lnTo>
                      <a:pt x="568" y="750"/>
                    </a:lnTo>
                    <a:lnTo>
                      <a:pt x="584" y="750"/>
                    </a:lnTo>
                    <a:lnTo>
                      <a:pt x="623" y="738"/>
                    </a:lnTo>
                    <a:lnTo>
                      <a:pt x="648" y="750"/>
                    </a:lnTo>
                    <a:lnTo>
                      <a:pt x="661" y="760"/>
                    </a:lnTo>
                    <a:lnTo>
                      <a:pt x="678" y="776"/>
                    </a:lnTo>
                    <a:lnTo>
                      <a:pt x="715" y="776"/>
                    </a:lnTo>
                    <a:lnTo>
                      <a:pt x="715" y="805"/>
                    </a:lnTo>
                    <a:lnTo>
                      <a:pt x="725" y="805"/>
                    </a:lnTo>
                    <a:lnTo>
                      <a:pt x="725" y="786"/>
                    </a:lnTo>
                    <a:lnTo>
                      <a:pt x="767" y="760"/>
                    </a:lnTo>
                    <a:lnTo>
                      <a:pt x="767" y="750"/>
                    </a:lnTo>
                    <a:lnTo>
                      <a:pt x="777" y="760"/>
                    </a:lnTo>
                    <a:lnTo>
                      <a:pt x="777" y="750"/>
                    </a:lnTo>
                    <a:lnTo>
                      <a:pt x="792" y="760"/>
                    </a:lnTo>
                    <a:lnTo>
                      <a:pt x="792" y="750"/>
                    </a:lnTo>
                    <a:lnTo>
                      <a:pt x="822" y="738"/>
                    </a:lnTo>
                    <a:lnTo>
                      <a:pt x="844" y="714"/>
                    </a:lnTo>
                    <a:lnTo>
                      <a:pt x="844" y="695"/>
                    </a:lnTo>
                    <a:lnTo>
                      <a:pt x="856" y="695"/>
                    </a:lnTo>
                    <a:lnTo>
                      <a:pt x="869" y="670"/>
                    </a:lnTo>
                    <a:lnTo>
                      <a:pt x="869" y="649"/>
                    </a:lnTo>
                    <a:lnTo>
                      <a:pt x="877" y="620"/>
                    </a:lnTo>
                    <a:lnTo>
                      <a:pt x="886" y="604"/>
                    </a:lnTo>
                    <a:lnTo>
                      <a:pt x="886" y="568"/>
                    </a:lnTo>
                    <a:lnTo>
                      <a:pt x="856" y="558"/>
                    </a:lnTo>
                    <a:lnTo>
                      <a:pt x="877" y="547"/>
                    </a:lnTo>
                    <a:lnTo>
                      <a:pt x="869" y="529"/>
                    </a:lnTo>
                    <a:lnTo>
                      <a:pt x="877" y="529"/>
                    </a:lnTo>
                    <a:lnTo>
                      <a:pt x="856" y="503"/>
                    </a:lnTo>
                    <a:lnTo>
                      <a:pt x="832" y="467"/>
                    </a:lnTo>
                    <a:lnTo>
                      <a:pt x="801" y="457"/>
                    </a:lnTo>
                    <a:lnTo>
                      <a:pt x="822" y="412"/>
                    </a:lnTo>
                    <a:lnTo>
                      <a:pt x="832" y="402"/>
                    </a:lnTo>
                    <a:lnTo>
                      <a:pt x="844" y="402"/>
                    </a:lnTo>
                    <a:lnTo>
                      <a:pt x="844" y="391"/>
                    </a:lnTo>
                    <a:lnTo>
                      <a:pt x="810" y="376"/>
                    </a:lnTo>
                    <a:lnTo>
                      <a:pt x="801" y="402"/>
                    </a:lnTo>
                    <a:lnTo>
                      <a:pt x="792" y="402"/>
                    </a:lnTo>
                    <a:lnTo>
                      <a:pt x="746" y="362"/>
                    </a:lnTo>
                    <a:lnTo>
                      <a:pt x="746" y="347"/>
                    </a:lnTo>
                    <a:lnTo>
                      <a:pt x="767" y="347"/>
                    </a:lnTo>
                    <a:lnTo>
                      <a:pt x="767" y="337"/>
                    </a:lnTo>
                    <a:lnTo>
                      <a:pt x="777" y="326"/>
                    </a:lnTo>
                    <a:lnTo>
                      <a:pt x="792" y="301"/>
                    </a:lnTo>
                    <a:lnTo>
                      <a:pt x="801" y="311"/>
                    </a:lnTo>
                    <a:lnTo>
                      <a:pt x="810" y="311"/>
                    </a:lnTo>
                    <a:lnTo>
                      <a:pt x="801" y="337"/>
                    </a:lnTo>
                    <a:lnTo>
                      <a:pt x="810" y="347"/>
                    </a:lnTo>
                    <a:lnTo>
                      <a:pt x="810" y="362"/>
                    </a:lnTo>
                    <a:lnTo>
                      <a:pt x="832" y="337"/>
                    </a:lnTo>
                    <a:lnTo>
                      <a:pt x="844" y="337"/>
                    </a:lnTo>
                    <a:lnTo>
                      <a:pt x="877" y="285"/>
                    </a:lnTo>
                    <a:lnTo>
                      <a:pt x="899" y="301"/>
                    </a:lnTo>
                    <a:lnTo>
                      <a:pt x="899" y="285"/>
                    </a:lnTo>
                    <a:lnTo>
                      <a:pt x="908" y="271"/>
                    </a:lnTo>
                    <a:lnTo>
                      <a:pt x="908" y="256"/>
                    </a:lnTo>
                    <a:lnTo>
                      <a:pt x="933" y="256"/>
                    </a:lnTo>
                    <a:lnTo>
                      <a:pt x="933" y="246"/>
                    </a:lnTo>
                    <a:lnTo>
                      <a:pt x="908" y="210"/>
                    </a:lnTo>
                    <a:lnTo>
                      <a:pt x="924" y="191"/>
                    </a:lnTo>
                    <a:lnTo>
                      <a:pt x="945" y="210"/>
                    </a:lnTo>
                    <a:lnTo>
                      <a:pt x="933" y="155"/>
                    </a:lnTo>
                    <a:lnTo>
                      <a:pt x="933" y="145"/>
                    </a:lnTo>
                    <a:lnTo>
                      <a:pt x="924" y="119"/>
                    </a:lnTo>
                    <a:lnTo>
                      <a:pt x="886" y="145"/>
                    </a:lnTo>
                    <a:lnTo>
                      <a:pt x="877" y="145"/>
                    </a:lnTo>
                    <a:lnTo>
                      <a:pt x="856" y="119"/>
                    </a:lnTo>
                    <a:lnTo>
                      <a:pt x="822" y="101"/>
                    </a:lnTo>
                    <a:lnTo>
                      <a:pt x="792" y="90"/>
                    </a:lnTo>
                    <a:lnTo>
                      <a:pt x="767" y="65"/>
                    </a:lnTo>
                    <a:lnTo>
                      <a:pt x="725" y="14"/>
                    </a:lnTo>
                    <a:lnTo>
                      <a:pt x="678" y="0"/>
                    </a:lnTo>
                    <a:lnTo>
                      <a:pt x="648" y="14"/>
                    </a:lnTo>
                    <a:lnTo>
                      <a:pt x="636" y="25"/>
                    </a:lnTo>
                    <a:lnTo>
                      <a:pt x="661" y="43"/>
                    </a:lnTo>
                    <a:lnTo>
                      <a:pt x="648" y="54"/>
                    </a:lnTo>
                    <a:lnTo>
                      <a:pt x="661" y="79"/>
                    </a:lnTo>
                    <a:lnTo>
                      <a:pt x="636" y="90"/>
                    </a:lnTo>
                    <a:lnTo>
                      <a:pt x="614" y="90"/>
                    </a:lnTo>
                    <a:lnTo>
                      <a:pt x="603" y="101"/>
                    </a:lnTo>
                    <a:lnTo>
                      <a:pt x="623" y="145"/>
                    </a:lnTo>
                    <a:lnTo>
                      <a:pt x="648" y="145"/>
                    </a:lnTo>
                    <a:lnTo>
                      <a:pt x="670" y="131"/>
                    </a:lnTo>
                    <a:lnTo>
                      <a:pt x="678" y="145"/>
                    </a:lnTo>
                    <a:lnTo>
                      <a:pt x="691" y="170"/>
                    </a:lnTo>
                    <a:lnTo>
                      <a:pt x="661" y="170"/>
                    </a:lnTo>
                    <a:lnTo>
                      <a:pt x="648" y="181"/>
                    </a:lnTo>
                    <a:lnTo>
                      <a:pt x="636" y="191"/>
                    </a:lnTo>
                    <a:lnTo>
                      <a:pt x="623" y="210"/>
                    </a:lnTo>
                    <a:lnTo>
                      <a:pt x="603" y="210"/>
                    </a:lnTo>
                    <a:lnTo>
                      <a:pt x="593" y="220"/>
                    </a:lnTo>
                    <a:lnTo>
                      <a:pt x="603" y="235"/>
                    </a:lnTo>
                    <a:lnTo>
                      <a:pt x="584" y="256"/>
                    </a:lnTo>
                    <a:lnTo>
                      <a:pt x="547" y="271"/>
                    </a:lnTo>
                    <a:lnTo>
                      <a:pt x="504" y="285"/>
                    </a:lnTo>
                    <a:lnTo>
                      <a:pt x="427" y="256"/>
                    </a:lnTo>
                    <a:lnTo>
                      <a:pt x="360" y="256"/>
                    </a:lnTo>
                    <a:lnTo>
                      <a:pt x="318" y="220"/>
                    </a:lnTo>
                    <a:lnTo>
                      <a:pt x="241" y="191"/>
                    </a:lnTo>
                    <a:lnTo>
                      <a:pt x="229" y="155"/>
                    </a:lnTo>
                    <a:lnTo>
                      <a:pt x="208" y="145"/>
                    </a:lnTo>
                    <a:lnTo>
                      <a:pt x="186" y="131"/>
                    </a:lnTo>
                    <a:lnTo>
                      <a:pt x="161" y="101"/>
                    </a:lnTo>
                    <a:lnTo>
                      <a:pt x="153" y="11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8" name="Freeform 129"/>
              <p:cNvSpPr>
                <a:spLocks/>
              </p:cNvSpPr>
              <p:nvPr/>
            </p:nvSpPr>
            <p:spPr bwMode="auto">
              <a:xfrm>
                <a:off x="6500851" y="2746383"/>
                <a:ext cx="136526" cy="201613"/>
              </a:xfrm>
              <a:custGeom>
                <a:avLst/>
                <a:gdLst/>
                <a:ahLst/>
                <a:cxnLst>
                  <a:cxn ang="0">
                    <a:pos x="9" y="54"/>
                  </a:cxn>
                  <a:cxn ang="0">
                    <a:pos x="21" y="115"/>
                  </a:cxn>
                  <a:cxn ang="0">
                    <a:pos x="51" y="115"/>
                  </a:cxn>
                  <a:cxn ang="0">
                    <a:pos x="61" y="90"/>
                  </a:cxn>
                  <a:cxn ang="0">
                    <a:pos x="86" y="127"/>
                  </a:cxn>
                  <a:cxn ang="0">
                    <a:pos x="86" y="101"/>
                  </a:cxn>
                  <a:cxn ang="0">
                    <a:pos x="76" y="65"/>
                  </a:cxn>
                  <a:cxn ang="0">
                    <a:pos x="76" y="79"/>
                  </a:cxn>
                  <a:cxn ang="0">
                    <a:pos x="51" y="65"/>
                  </a:cxn>
                  <a:cxn ang="0">
                    <a:pos x="51" y="54"/>
                  </a:cxn>
                  <a:cxn ang="0">
                    <a:pos x="76" y="25"/>
                  </a:cxn>
                  <a:cxn ang="0">
                    <a:pos x="31" y="25"/>
                  </a:cxn>
                  <a:cxn ang="0">
                    <a:pos x="21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9" y="25"/>
                  </a:cxn>
                  <a:cxn ang="0">
                    <a:pos x="0" y="36"/>
                  </a:cxn>
                  <a:cxn ang="0">
                    <a:pos x="9" y="54"/>
                  </a:cxn>
                </a:cxnLst>
                <a:rect l="0" t="0" r="r" b="b"/>
                <a:pathLst>
                  <a:path w="86" h="127">
                    <a:moveTo>
                      <a:pt x="9" y="54"/>
                    </a:moveTo>
                    <a:lnTo>
                      <a:pt x="21" y="115"/>
                    </a:lnTo>
                    <a:lnTo>
                      <a:pt x="51" y="115"/>
                    </a:lnTo>
                    <a:lnTo>
                      <a:pt x="61" y="90"/>
                    </a:lnTo>
                    <a:lnTo>
                      <a:pt x="86" y="127"/>
                    </a:lnTo>
                    <a:lnTo>
                      <a:pt x="86" y="101"/>
                    </a:lnTo>
                    <a:lnTo>
                      <a:pt x="76" y="65"/>
                    </a:lnTo>
                    <a:lnTo>
                      <a:pt x="76" y="79"/>
                    </a:lnTo>
                    <a:lnTo>
                      <a:pt x="51" y="65"/>
                    </a:lnTo>
                    <a:lnTo>
                      <a:pt x="51" y="54"/>
                    </a:lnTo>
                    <a:lnTo>
                      <a:pt x="76" y="25"/>
                    </a:lnTo>
                    <a:lnTo>
                      <a:pt x="31" y="25"/>
                    </a:lnTo>
                    <a:lnTo>
                      <a:pt x="21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9" y="25"/>
                    </a:lnTo>
                    <a:lnTo>
                      <a:pt x="0" y="36"/>
                    </a:lnTo>
                    <a:lnTo>
                      <a:pt x="9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9" name="Freeform 130"/>
              <p:cNvSpPr>
                <a:spLocks/>
              </p:cNvSpPr>
              <p:nvPr/>
            </p:nvSpPr>
            <p:spPr bwMode="auto">
              <a:xfrm>
                <a:off x="6500851" y="2746383"/>
                <a:ext cx="136526" cy="201613"/>
              </a:xfrm>
              <a:custGeom>
                <a:avLst/>
                <a:gdLst/>
                <a:ahLst/>
                <a:cxnLst>
                  <a:cxn ang="0">
                    <a:pos x="9" y="54"/>
                  </a:cxn>
                  <a:cxn ang="0">
                    <a:pos x="21" y="115"/>
                  </a:cxn>
                  <a:cxn ang="0">
                    <a:pos x="51" y="115"/>
                  </a:cxn>
                  <a:cxn ang="0">
                    <a:pos x="61" y="90"/>
                  </a:cxn>
                  <a:cxn ang="0">
                    <a:pos x="86" y="127"/>
                  </a:cxn>
                  <a:cxn ang="0">
                    <a:pos x="86" y="101"/>
                  </a:cxn>
                  <a:cxn ang="0">
                    <a:pos x="76" y="65"/>
                  </a:cxn>
                  <a:cxn ang="0">
                    <a:pos x="76" y="79"/>
                  </a:cxn>
                  <a:cxn ang="0">
                    <a:pos x="51" y="65"/>
                  </a:cxn>
                  <a:cxn ang="0">
                    <a:pos x="51" y="54"/>
                  </a:cxn>
                  <a:cxn ang="0">
                    <a:pos x="76" y="25"/>
                  </a:cxn>
                  <a:cxn ang="0">
                    <a:pos x="31" y="25"/>
                  </a:cxn>
                  <a:cxn ang="0">
                    <a:pos x="21" y="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9" y="25"/>
                  </a:cxn>
                  <a:cxn ang="0">
                    <a:pos x="0" y="36"/>
                  </a:cxn>
                  <a:cxn ang="0">
                    <a:pos x="9" y="54"/>
                  </a:cxn>
                </a:cxnLst>
                <a:rect l="0" t="0" r="r" b="b"/>
                <a:pathLst>
                  <a:path w="86" h="127">
                    <a:moveTo>
                      <a:pt x="9" y="54"/>
                    </a:moveTo>
                    <a:lnTo>
                      <a:pt x="21" y="115"/>
                    </a:lnTo>
                    <a:lnTo>
                      <a:pt x="51" y="115"/>
                    </a:lnTo>
                    <a:lnTo>
                      <a:pt x="61" y="90"/>
                    </a:lnTo>
                    <a:lnTo>
                      <a:pt x="86" y="127"/>
                    </a:lnTo>
                    <a:lnTo>
                      <a:pt x="86" y="101"/>
                    </a:lnTo>
                    <a:lnTo>
                      <a:pt x="76" y="65"/>
                    </a:lnTo>
                    <a:lnTo>
                      <a:pt x="76" y="79"/>
                    </a:lnTo>
                    <a:lnTo>
                      <a:pt x="51" y="65"/>
                    </a:lnTo>
                    <a:lnTo>
                      <a:pt x="51" y="54"/>
                    </a:lnTo>
                    <a:lnTo>
                      <a:pt x="76" y="25"/>
                    </a:lnTo>
                    <a:lnTo>
                      <a:pt x="31" y="25"/>
                    </a:lnTo>
                    <a:lnTo>
                      <a:pt x="21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9" y="25"/>
                    </a:lnTo>
                    <a:lnTo>
                      <a:pt x="0" y="36"/>
                    </a:lnTo>
                    <a:lnTo>
                      <a:pt x="9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0" name="Freeform 131"/>
              <p:cNvSpPr>
                <a:spLocks/>
              </p:cNvSpPr>
              <p:nvPr/>
            </p:nvSpPr>
            <p:spPr bwMode="auto">
              <a:xfrm>
                <a:off x="6516726" y="2659071"/>
                <a:ext cx="80963" cy="69850"/>
              </a:xfrm>
              <a:custGeom>
                <a:avLst/>
                <a:gdLst/>
                <a:ahLst/>
                <a:cxnLst>
                  <a:cxn ang="0">
                    <a:pos x="41" y="14"/>
                  </a:cxn>
                  <a:cxn ang="0">
                    <a:pos x="51" y="28"/>
                  </a:cxn>
                  <a:cxn ang="0">
                    <a:pos x="51" y="44"/>
                  </a:cxn>
                  <a:cxn ang="0">
                    <a:pos x="12" y="44"/>
                  </a:cxn>
                  <a:cxn ang="0">
                    <a:pos x="0" y="44"/>
                  </a:cxn>
                  <a:cxn ang="0">
                    <a:pos x="0" y="28"/>
                  </a:cxn>
                  <a:cxn ang="0">
                    <a:pos x="12" y="0"/>
                  </a:cxn>
                  <a:cxn ang="0">
                    <a:pos x="41" y="14"/>
                  </a:cxn>
                </a:cxnLst>
                <a:rect l="0" t="0" r="r" b="b"/>
                <a:pathLst>
                  <a:path w="51" h="44">
                    <a:moveTo>
                      <a:pt x="41" y="14"/>
                    </a:moveTo>
                    <a:lnTo>
                      <a:pt x="51" y="28"/>
                    </a:lnTo>
                    <a:lnTo>
                      <a:pt x="51" y="44"/>
                    </a:lnTo>
                    <a:lnTo>
                      <a:pt x="12" y="44"/>
                    </a:lnTo>
                    <a:lnTo>
                      <a:pt x="0" y="44"/>
                    </a:lnTo>
                    <a:lnTo>
                      <a:pt x="0" y="28"/>
                    </a:lnTo>
                    <a:lnTo>
                      <a:pt x="12" y="0"/>
                    </a:lnTo>
                    <a:lnTo>
                      <a:pt x="41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1" name="Freeform 132"/>
              <p:cNvSpPr>
                <a:spLocks/>
              </p:cNvSpPr>
              <p:nvPr/>
            </p:nvSpPr>
            <p:spPr bwMode="auto">
              <a:xfrm>
                <a:off x="6516726" y="2659071"/>
                <a:ext cx="80963" cy="69850"/>
              </a:xfrm>
              <a:custGeom>
                <a:avLst/>
                <a:gdLst/>
                <a:ahLst/>
                <a:cxnLst>
                  <a:cxn ang="0">
                    <a:pos x="41" y="14"/>
                  </a:cxn>
                  <a:cxn ang="0">
                    <a:pos x="51" y="28"/>
                  </a:cxn>
                  <a:cxn ang="0">
                    <a:pos x="51" y="44"/>
                  </a:cxn>
                  <a:cxn ang="0">
                    <a:pos x="12" y="44"/>
                  </a:cxn>
                  <a:cxn ang="0">
                    <a:pos x="0" y="44"/>
                  </a:cxn>
                  <a:cxn ang="0">
                    <a:pos x="0" y="28"/>
                  </a:cxn>
                  <a:cxn ang="0">
                    <a:pos x="12" y="0"/>
                  </a:cxn>
                  <a:cxn ang="0">
                    <a:pos x="41" y="14"/>
                  </a:cxn>
                </a:cxnLst>
                <a:rect l="0" t="0" r="r" b="b"/>
                <a:pathLst>
                  <a:path w="51" h="44">
                    <a:moveTo>
                      <a:pt x="41" y="14"/>
                    </a:moveTo>
                    <a:lnTo>
                      <a:pt x="51" y="28"/>
                    </a:lnTo>
                    <a:lnTo>
                      <a:pt x="51" y="44"/>
                    </a:lnTo>
                    <a:lnTo>
                      <a:pt x="12" y="44"/>
                    </a:lnTo>
                    <a:lnTo>
                      <a:pt x="0" y="44"/>
                    </a:lnTo>
                    <a:lnTo>
                      <a:pt x="0" y="28"/>
                    </a:lnTo>
                    <a:lnTo>
                      <a:pt x="12" y="0"/>
                    </a:lnTo>
                    <a:lnTo>
                      <a:pt x="41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2" name="Freeform 133"/>
              <p:cNvSpPr>
                <a:spLocks/>
              </p:cNvSpPr>
              <p:nvPr/>
            </p:nvSpPr>
            <p:spPr bwMode="auto">
              <a:xfrm>
                <a:off x="5938872" y="2376495"/>
                <a:ext cx="804867" cy="1087440"/>
              </a:xfrm>
              <a:custGeom>
                <a:avLst/>
                <a:gdLst/>
                <a:ahLst/>
                <a:cxnLst>
                  <a:cxn ang="0">
                    <a:pos x="338" y="191"/>
                  </a:cxn>
                  <a:cxn ang="0">
                    <a:pos x="353" y="232"/>
                  </a:cxn>
                  <a:cxn ang="0">
                    <a:pos x="299" y="220"/>
                  </a:cxn>
                  <a:cxn ang="0">
                    <a:pos x="253" y="206"/>
                  </a:cxn>
                  <a:cxn ang="0">
                    <a:pos x="206" y="141"/>
                  </a:cxn>
                  <a:cxn ang="0">
                    <a:pos x="155" y="90"/>
                  </a:cxn>
                  <a:cxn ang="0">
                    <a:pos x="176" y="76"/>
                  </a:cxn>
                  <a:cxn ang="0">
                    <a:pos x="176" y="28"/>
                  </a:cxn>
                  <a:cxn ang="0">
                    <a:pos x="155" y="0"/>
                  </a:cxn>
                  <a:cxn ang="0">
                    <a:pos x="122" y="28"/>
                  </a:cxn>
                  <a:cxn ang="0">
                    <a:pos x="67" y="28"/>
                  </a:cxn>
                  <a:cxn ang="0">
                    <a:pos x="78" y="65"/>
                  </a:cxn>
                  <a:cxn ang="0">
                    <a:pos x="87" y="90"/>
                  </a:cxn>
                  <a:cxn ang="0">
                    <a:pos x="54" y="191"/>
                  </a:cxn>
                  <a:cxn ang="0">
                    <a:pos x="33" y="191"/>
                  </a:cxn>
                  <a:cxn ang="0">
                    <a:pos x="23" y="220"/>
                  </a:cxn>
                  <a:cxn ang="0">
                    <a:pos x="33" y="242"/>
                  </a:cxn>
                  <a:cxn ang="0">
                    <a:pos x="45" y="268"/>
                  </a:cxn>
                  <a:cxn ang="0">
                    <a:pos x="11" y="286"/>
                  </a:cxn>
                  <a:cxn ang="0">
                    <a:pos x="23" y="322"/>
                  </a:cxn>
                  <a:cxn ang="0">
                    <a:pos x="45" y="322"/>
                  </a:cxn>
                  <a:cxn ang="0">
                    <a:pos x="54" y="376"/>
                  </a:cxn>
                  <a:cxn ang="0">
                    <a:pos x="78" y="359"/>
                  </a:cxn>
                  <a:cxn ang="0">
                    <a:pos x="87" y="333"/>
                  </a:cxn>
                  <a:cxn ang="0">
                    <a:pos x="131" y="514"/>
                  </a:cxn>
                  <a:cxn ang="0">
                    <a:pos x="198" y="685"/>
                  </a:cxn>
                  <a:cxn ang="0">
                    <a:pos x="222" y="644"/>
                  </a:cxn>
                  <a:cxn ang="0">
                    <a:pos x="231" y="594"/>
                  </a:cxn>
                  <a:cxn ang="0">
                    <a:pos x="231" y="503"/>
                  </a:cxn>
                  <a:cxn ang="0">
                    <a:pos x="253" y="489"/>
                  </a:cxn>
                  <a:cxn ang="0">
                    <a:pos x="262" y="478"/>
                  </a:cxn>
                  <a:cxn ang="0">
                    <a:pos x="308" y="424"/>
                  </a:cxn>
                  <a:cxn ang="0">
                    <a:pos x="338" y="387"/>
                  </a:cxn>
                  <a:cxn ang="0">
                    <a:pos x="363" y="347"/>
                  </a:cxn>
                  <a:cxn ang="0">
                    <a:pos x="375" y="347"/>
                  </a:cxn>
                  <a:cxn ang="0">
                    <a:pos x="353" y="268"/>
                  </a:cxn>
                  <a:cxn ang="0">
                    <a:pos x="353" y="242"/>
                  </a:cxn>
                  <a:cxn ang="0">
                    <a:pos x="363" y="232"/>
                  </a:cxn>
                  <a:cxn ang="0">
                    <a:pos x="384" y="256"/>
                  </a:cxn>
                  <a:cxn ang="0">
                    <a:pos x="405" y="286"/>
                  </a:cxn>
                  <a:cxn ang="0">
                    <a:pos x="430" y="311"/>
                  </a:cxn>
                  <a:cxn ang="0">
                    <a:pos x="439" y="333"/>
                  </a:cxn>
                  <a:cxn ang="0">
                    <a:pos x="452" y="297"/>
                  </a:cxn>
                  <a:cxn ang="0">
                    <a:pos x="472" y="232"/>
                  </a:cxn>
                  <a:cxn ang="0">
                    <a:pos x="507" y="206"/>
                  </a:cxn>
                  <a:cxn ang="0">
                    <a:pos x="472" y="155"/>
                  </a:cxn>
                  <a:cxn ang="0">
                    <a:pos x="430" y="177"/>
                  </a:cxn>
                  <a:cxn ang="0">
                    <a:pos x="414" y="206"/>
                  </a:cxn>
                  <a:cxn ang="0">
                    <a:pos x="375" y="220"/>
                  </a:cxn>
                  <a:cxn ang="0">
                    <a:pos x="363" y="206"/>
                  </a:cxn>
                </a:cxnLst>
                <a:rect l="0" t="0" r="r" b="b"/>
                <a:pathLst>
                  <a:path w="507" h="685">
                    <a:moveTo>
                      <a:pt x="353" y="191"/>
                    </a:moveTo>
                    <a:lnTo>
                      <a:pt x="338" y="191"/>
                    </a:lnTo>
                    <a:lnTo>
                      <a:pt x="338" y="220"/>
                    </a:lnTo>
                    <a:lnTo>
                      <a:pt x="353" y="232"/>
                    </a:lnTo>
                    <a:lnTo>
                      <a:pt x="330" y="232"/>
                    </a:lnTo>
                    <a:lnTo>
                      <a:pt x="299" y="220"/>
                    </a:lnTo>
                    <a:lnTo>
                      <a:pt x="274" y="206"/>
                    </a:lnTo>
                    <a:lnTo>
                      <a:pt x="253" y="206"/>
                    </a:lnTo>
                    <a:lnTo>
                      <a:pt x="198" y="167"/>
                    </a:lnTo>
                    <a:lnTo>
                      <a:pt x="206" y="141"/>
                    </a:lnTo>
                    <a:lnTo>
                      <a:pt x="176" y="119"/>
                    </a:lnTo>
                    <a:lnTo>
                      <a:pt x="155" y="90"/>
                    </a:lnTo>
                    <a:lnTo>
                      <a:pt x="155" y="76"/>
                    </a:lnTo>
                    <a:lnTo>
                      <a:pt x="176" y="76"/>
                    </a:lnTo>
                    <a:lnTo>
                      <a:pt x="164" y="50"/>
                    </a:lnTo>
                    <a:lnTo>
                      <a:pt x="176" y="28"/>
                    </a:lnTo>
                    <a:lnTo>
                      <a:pt x="176" y="11"/>
                    </a:lnTo>
                    <a:lnTo>
                      <a:pt x="155" y="0"/>
                    </a:lnTo>
                    <a:lnTo>
                      <a:pt x="131" y="11"/>
                    </a:lnTo>
                    <a:lnTo>
                      <a:pt x="122" y="28"/>
                    </a:lnTo>
                    <a:lnTo>
                      <a:pt x="100" y="28"/>
                    </a:lnTo>
                    <a:lnTo>
                      <a:pt x="67" y="28"/>
                    </a:lnTo>
                    <a:lnTo>
                      <a:pt x="78" y="40"/>
                    </a:lnTo>
                    <a:lnTo>
                      <a:pt x="78" y="65"/>
                    </a:lnTo>
                    <a:lnTo>
                      <a:pt x="100" y="90"/>
                    </a:lnTo>
                    <a:lnTo>
                      <a:pt x="87" y="90"/>
                    </a:lnTo>
                    <a:lnTo>
                      <a:pt x="100" y="119"/>
                    </a:lnTo>
                    <a:lnTo>
                      <a:pt x="54" y="191"/>
                    </a:lnTo>
                    <a:lnTo>
                      <a:pt x="45" y="191"/>
                    </a:lnTo>
                    <a:lnTo>
                      <a:pt x="33" y="191"/>
                    </a:lnTo>
                    <a:lnTo>
                      <a:pt x="23" y="206"/>
                    </a:lnTo>
                    <a:lnTo>
                      <a:pt x="23" y="220"/>
                    </a:lnTo>
                    <a:lnTo>
                      <a:pt x="33" y="232"/>
                    </a:lnTo>
                    <a:lnTo>
                      <a:pt x="33" y="242"/>
                    </a:lnTo>
                    <a:lnTo>
                      <a:pt x="45" y="242"/>
                    </a:lnTo>
                    <a:lnTo>
                      <a:pt x="45" y="268"/>
                    </a:lnTo>
                    <a:lnTo>
                      <a:pt x="45" y="286"/>
                    </a:lnTo>
                    <a:lnTo>
                      <a:pt x="11" y="286"/>
                    </a:lnTo>
                    <a:lnTo>
                      <a:pt x="0" y="297"/>
                    </a:lnTo>
                    <a:lnTo>
                      <a:pt x="23" y="322"/>
                    </a:lnTo>
                    <a:lnTo>
                      <a:pt x="45" y="311"/>
                    </a:lnTo>
                    <a:lnTo>
                      <a:pt x="45" y="322"/>
                    </a:lnTo>
                    <a:lnTo>
                      <a:pt x="23" y="333"/>
                    </a:lnTo>
                    <a:lnTo>
                      <a:pt x="54" y="376"/>
                    </a:lnTo>
                    <a:lnTo>
                      <a:pt x="67" y="359"/>
                    </a:lnTo>
                    <a:lnTo>
                      <a:pt x="78" y="359"/>
                    </a:lnTo>
                    <a:lnTo>
                      <a:pt x="78" y="333"/>
                    </a:lnTo>
                    <a:lnTo>
                      <a:pt x="87" y="333"/>
                    </a:lnTo>
                    <a:lnTo>
                      <a:pt x="109" y="478"/>
                    </a:lnTo>
                    <a:lnTo>
                      <a:pt x="131" y="514"/>
                    </a:lnTo>
                    <a:lnTo>
                      <a:pt x="176" y="659"/>
                    </a:lnTo>
                    <a:lnTo>
                      <a:pt x="198" y="685"/>
                    </a:lnTo>
                    <a:lnTo>
                      <a:pt x="206" y="659"/>
                    </a:lnTo>
                    <a:lnTo>
                      <a:pt x="222" y="644"/>
                    </a:lnTo>
                    <a:lnTo>
                      <a:pt x="231" y="620"/>
                    </a:lnTo>
                    <a:lnTo>
                      <a:pt x="231" y="594"/>
                    </a:lnTo>
                    <a:lnTo>
                      <a:pt x="241" y="554"/>
                    </a:lnTo>
                    <a:lnTo>
                      <a:pt x="231" y="503"/>
                    </a:lnTo>
                    <a:lnTo>
                      <a:pt x="241" y="489"/>
                    </a:lnTo>
                    <a:lnTo>
                      <a:pt x="253" y="489"/>
                    </a:lnTo>
                    <a:lnTo>
                      <a:pt x="253" y="478"/>
                    </a:lnTo>
                    <a:lnTo>
                      <a:pt x="262" y="478"/>
                    </a:lnTo>
                    <a:lnTo>
                      <a:pt x="274" y="464"/>
                    </a:lnTo>
                    <a:lnTo>
                      <a:pt x="308" y="424"/>
                    </a:lnTo>
                    <a:lnTo>
                      <a:pt x="317" y="398"/>
                    </a:lnTo>
                    <a:lnTo>
                      <a:pt x="338" y="387"/>
                    </a:lnTo>
                    <a:lnTo>
                      <a:pt x="338" y="347"/>
                    </a:lnTo>
                    <a:lnTo>
                      <a:pt x="363" y="347"/>
                    </a:lnTo>
                    <a:lnTo>
                      <a:pt x="363" y="333"/>
                    </a:lnTo>
                    <a:lnTo>
                      <a:pt x="375" y="347"/>
                    </a:lnTo>
                    <a:lnTo>
                      <a:pt x="363" y="286"/>
                    </a:lnTo>
                    <a:lnTo>
                      <a:pt x="353" y="268"/>
                    </a:lnTo>
                    <a:lnTo>
                      <a:pt x="363" y="256"/>
                    </a:lnTo>
                    <a:lnTo>
                      <a:pt x="353" y="242"/>
                    </a:lnTo>
                    <a:lnTo>
                      <a:pt x="353" y="232"/>
                    </a:lnTo>
                    <a:lnTo>
                      <a:pt x="363" y="232"/>
                    </a:lnTo>
                    <a:lnTo>
                      <a:pt x="375" y="232"/>
                    </a:lnTo>
                    <a:lnTo>
                      <a:pt x="384" y="256"/>
                    </a:lnTo>
                    <a:lnTo>
                      <a:pt x="430" y="256"/>
                    </a:lnTo>
                    <a:lnTo>
                      <a:pt x="405" y="286"/>
                    </a:lnTo>
                    <a:lnTo>
                      <a:pt x="405" y="297"/>
                    </a:lnTo>
                    <a:lnTo>
                      <a:pt x="430" y="311"/>
                    </a:lnTo>
                    <a:lnTo>
                      <a:pt x="430" y="297"/>
                    </a:lnTo>
                    <a:lnTo>
                      <a:pt x="439" y="333"/>
                    </a:lnTo>
                    <a:lnTo>
                      <a:pt x="452" y="333"/>
                    </a:lnTo>
                    <a:lnTo>
                      <a:pt x="452" y="297"/>
                    </a:lnTo>
                    <a:lnTo>
                      <a:pt x="461" y="297"/>
                    </a:lnTo>
                    <a:lnTo>
                      <a:pt x="472" y="232"/>
                    </a:lnTo>
                    <a:lnTo>
                      <a:pt x="494" y="206"/>
                    </a:lnTo>
                    <a:lnTo>
                      <a:pt x="507" y="206"/>
                    </a:lnTo>
                    <a:lnTo>
                      <a:pt x="507" y="191"/>
                    </a:lnTo>
                    <a:lnTo>
                      <a:pt x="472" y="155"/>
                    </a:lnTo>
                    <a:lnTo>
                      <a:pt x="452" y="155"/>
                    </a:lnTo>
                    <a:lnTo>
                      <a:pt x="430" y="177"/>
                    </a:lnTo>
                    <a:lnTo>
                      <a:pt x="405" y="191"/>
                    </a:lnTo>
                    <a:lnTo>
                      <a:pt x="414" y="206"/>
                    </a:lnTo>
                    <a:lnTo>
                      <a:pt x="414" y="220"/>
                    </a:lnTo>
                    <a:lnTo>
                      <a:pt x="375" y="220"/>
                    </a:lnTo>
                    <a:lnTo>
                      <a:pt x="363" y="220"/>
                    </a:lnTo>
                    <a:lnTo>
                      <a:pt x="363" y="206"/>
                    </a:lnTo>
                    <a:lnTo>
                      <a:pt x="353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3" name="Freeform 134"/>
              <p:cNvSpPr>
                <a:spLocks/>
              </p:cNvSpPr>
              <p:nvPr/>
            </p:nvSpPr>
            <p:spPr bwMode="auto">
              <a:xfrm>
                <a:off x="5938872" y="2376495"/>
                <a:ext cx="804867" cy="1087440"/>
              </a:xfrm>
              <a:custGeom>
                <a:avLst/>
                <a:gdLst/>
                <a:ahLst/>
                <a:cxnLst>
                  <a:cxn ang="0">
                    <a:pos x="338" y="191"/>
                  </a:cxn>
                  <a:cxn ang="0">
                    <a:pos x="353" y="232"/>
                  </a:cxn>
                  <a:cxn ang="0">
                    <a:pos x="299" y="220"/>
                  </a:cxn>
                  <a:cxn ang="0">
                    <a:pos x="253" y="206"/>
                  </a:cxn>
                  <a:cxn ang="0">
                    <a:pos x="206" y="141"/>
                  </a:cxn>
                  <a:cxn ang="0">
                    <a:pos x="155" y="90"/>
                  </a:cxn>
                  <a:cxn ang="0">
                    <a:pos x="176" y="76"/>
                  </a:cxn>
                  <a:cxn ang="0">
                    <a:pos x="176" y="28"/>
                  </a:cxn>
                  <a:cxn ang="0">
                    <a:pos x="155" y="0"/>
                  </a:cxn>
                  <a:cxn ang="0">
                    <a:pos x="122" y="28"/>
                  </a:cxn>
                  <a:cxn ang="0">
                    <a:pos x="67" y="28"/>
                  </a:cxn>
                  <a:cxn ang="0">
                    <a:pos x="78" y="65"/>
                  </a:cxn>
                  <a:cxn ang="0">
                    <a:pos x="87" y="90"/>
                  </a:cxn>
                  <a:cxn ang="0">
                    <a:pos x="54" y="191"/>
                  </a:cxn>
                  <a:cxn ang="0">
                    <a:pos x="33" y="191"/>
                  </a:cxn>
                  <a:cxn ang="0">
                    <a:pos x="23" y="220"/>
                  </a:cxn>
                  <a:cxn ang="0">
                    <a:pos x="33" y="242"/>
                  </a:cxn>
                  <a:cxn ang="0">
                    <a:pos x="45" y="268"/>
                  </a:cxn>
                  <a:cxn ang="0">
                    <a:pos x="11" y="286"/>
                  </a:cxn>
                  <a:cxn ang="0">
                    <a:pos x="23" y="322"/>
                  </a:cxn>
                  <a:cxn ang="0">
                    <a:pos x="45" y="322"/>
                  </a:cxn>
                  <a:cxn ang="0">
                    <a:pos x="54" y="376"/>
                  </a:cxn>
                  <a:cxn ang="0">
                    <a:pos x="78" y="359"/>
                  </a:cxn>
                  <a:cxn ang="0">
                    <a:pos x="87" y="333"/>
                  </a:cxn>
                  <a:cxn ang="0">
                    <a:pos x="131" y="514"/>
                  </a:cxn>
                  <a:cxn ang="0">
                    <a:pos x="198" y="685"/>
                  </a:cxn>
                  <a:cxn ang="0">
                    <a:pos x="222" y="644"/>
                  </a:cxn>
                  <a:cxn ang="0">
                    <a:pos x="231" y="594"/>
                  </a:cxn>
                  <a:cxn ang="0">
                    <a:pos x="231" y="503"/>
                  </a:cxn>
                  <a:cxn ang="0">
                    <a:pos x="253" y="489"/>
                  </a:cxn>
                  <a:cxn ang="0">
                    <a:pos x="262" y="478"/>
                  </a:cxn>
                  <a:cxn ang="0">
                    <a:pos x="308" y="424"/>
                  </a:cxn>
                  <a:cxn ang="0">
                    <a:pos x="338" y="387"/>
                  </a:cxn>
                  <a:cxn ang="0">
                    <a:pos x="363" y="347"/>
                  </a:cxn>
                  <a:cxn ang="0">
                    <a:pos x="375" y="347"/>
                  </a:cxn>
                  <a:cxn ang="0">
                    <a:pos x="353" y="268"/>
                  </a:cxn>
                  <a:cxn ang="0">
                    <a:pos x="353" y="242"/>
                  </a:cxn>
                  <a:cxn ang="0">
                    <a:pos x="363" y="232"/>
                  </a:cxn>
                  <a:cxn ang="0">
                    <a:pos x="384" y="256"/>
                  </a:cxn>
                  <a:cxn ang="0">
                    <a:pos x="405" y="286"/>
                  </a:cxn>
                  <a:cxn ang="0">
                    <a:pos x="430" y="311"/>
                  </a:cxn>
                  <a:cxn ang="0">
                    <a:pos x="439" y="333"/>
                  </a:cxn>
                  <a:cxn ang="0">
                    <a:pos x="452" y="297"/>
                  </a:cxn>
                  <a:cxn ang="0">
                    <a:pos x="472" y="232"/>
                  </a:cxn>
                  <a:cxn ang="0">
                    <a:pos x="507" y="206"/>
                  </a:cxn>
                  <a:cxn ang="0">
                    <a:pos x="472" y="155"/>
                  </a:cxn>
                  <a:cxn ang="0">
                    <a:pos x="430" y="177"/>
                  </a:cxn>
                  <a:cxn ang="0">
                    <a:pos x="414" y="206"/>
                  </a:cxn>
                  <a:cxn ang="0">
                    <a:pos x="375" y="220"/>
                  </a:cxn>
                  <a:cxn ang="0">
                    <a:pos x="363" y="206"/>
                  </a:cxn>
                </a:cxnLst>
                <a:rect l="0" t="0" r="r" b="b"/>
                <a:pathLst>
                  <a:path w="507" h="685">
                    <a:moveTo>
                      <a:pt x="353" y="191"/>
                    </a:moveTo>
                    <a:lnTo>
                      <a:pt x="338" y="191"/>
                    </a:lnTo>
                    <a:lnTo>
                      <a:pt x="338" y="220"/>
                    </a:lnTo>
                    <a:lnTo>
                      <a:pt x="353" y="232"/>
                    </a:lnTo>
                    <a:lnTo>
                      <a:pt x="330" y="232"/>
                    </a:lnTo>
                    <a:lnTo>
                      <a:pt x="299" y="220"/>
                    </a:lnTo>
                    <a:lnTo>
                      <a:pt x="274" y="206"/>
                    </a:lnTo>
                    <a:lnTo>
                      <a:pt x="253" y="206"/>
                    </a:lnTo>
                    <a:lnTo>
                      <a:pt x="198" y="167"/>
                    </a:lnTo>
                    <a:lnTo>
                      <a:pt x="206" y="141"/>
                    </a:lnTo>
                    <a:lnTo>
                      <a:pt x="176" y="119"/>
                    </a:lnTo>
                    <a:lnTo>
                      <a:pt x="155" y="90"/>
                    </a:lnTo>
                    <a:lnTo>
                      <a:pt x="155" y="76"/>
                    </a:lnTo>
                    <a:lnTo>
                      <a:pt x="176" y="76"/>
                    </a:lnTo>
                    <a:lnTo>
                      <a:pt x="164" y="50"/>
                    </a:lnTo>
                    <a:lnTo>
                      <a:pt x="176" y="28"/>
                    </a:lnTo>
                    <a:lnTo>
                      <a:pt x="176" y="11"/>
                    </a:lnTo>
                    <a:lnTo>
                      <a:pt x="155" y="0"/>
                    </a:lnTo>
                    <a:lnTo>
                      <a:pt x="131" y="11"/>
                    </a:lnTo>
                    <a:lnTo>
                      <a:pt x="122" y="28"/>
                    </a:lnTo>
                    <a:lnTo>
                      <a:pt x="100" y="28"/>
                    </a:lnTo>
                    <a:lnTo>
                      <a:pt x="67" y="28"/>
                    </a:lnTo>
                    <a:lnTo>
                      <a:pt x="78" y="40"/>
                    </a:lnTo>
                    <a:lnTo>
                      <a:pt x="78" y="65"/>
                    </a:lnTo>
                    <a:lnTo>
                      <a:pt x="100" y="90"/>
                    </a:lnTo>
                    <a:lnTo>
                      <a:pt x="87" y="90"/>
                    </a:lnTo>
                    <a:lnTo>
                      <a:pt x="100" y="119"/>
                    </a:lnTo>
                    <a:lnTo>
                      <a:pt x="54" y="191"/>
                    </a:lnTo>
                    <a:lnTo>
                      <a:pt x="45" y="191"/>
                    </a:lnTo>
                    <a:lnTo>
                      <a:pt x="33" y="191"/>
                    </a:lnTo>
                    <a:lnTo>
                      <a:pt x="23" y="206"/>
                    </a:lnTo>
                    <a:lnTo>
                      <a:pt x="23" y="220"/>
                    </a:lnTo>
                    <a:lnTo>
                      <a:pt x="33" y="232"/>
                    </a:lnTo>
                    <a:lnTo>
                      <a:pt x="33" y="242"/>
                    </a:lnTo>
                    <a:lnTo>
                      <a:pt x="45" y="242"/>
                    </a:lnTo>
                    <a:lnTo>
                      <a:pt x="45" y="268"/>
                    </a:lnTo>
                    <a:lnTo>
                      <a:pt x="45" y="286"/>
                    </a:lnTo>
                    <a:lnTo>
                      <a:pt x="11" y="286"/>
                    </a:lnTo>
                    <a:lnTo>
                      <a:pt x="0" y="297"/>
                    </a:lnTo>
                    <a:lnTo>
                      <a:pt x="23" y="322"/>
                    </a:lnTo>
                    <a:lnTo>
                      <a:pt x="45" y="311"/>
                    </a:lnTo>
                    <a:lnTo>
                      <a:pt x="45" y="322"/>
                    </a:lnTo>
                    <a:lnTo>
                      <a:pt x="23" y="333"/>
                    </a:lnTo>
                    <a:lnTo>
                      <a:pt x="54" y="376"/>
                    </a:lnTo>
                    <a:lnTo>
                      <a:pt x="67" y="359"/>
                    </a:lnTo>
                    <a:lnTo>
                      <a:pt x="78" y="359"/>
                    </a:lnTo>
                    <a:lnTo>
                      <a:pt x="78" y="333"/>
                    </a:lnTo>
                    <a:lnTo>
                      <a:pt x="87" y="333"/>
                    </a:lnTo>
                    <a:lnTo>
                      <a:pt x="109" y="478"/>
                    </a:lnTo>
                    <a:lnTo>
                      <a:pt x="131" y="514"/>
                    </a:lnTo>
                    <a:lnTo>
                      <a:pt x="176" y="659"/>
                    </a:lnTo>
                    <a:lnTo>
                      <a:pt x="198" y="685"/>
                    </a:lnTo>
                    <a:lnTo>
                      <a:pt x="206" y="659"/>
                    </a:lnTo>
                    <a:lnTo>
                      <a:pt x="222" y="644"/>
                    </a:lnTo>
                    <a:lnTo>
                      <a:pt x="231" y="620"/>
                    </a:lnTo>
                    <a:lnTo>
                      <a:pt x="231" y="594"/>
                    </a:lnTo>
                    <a:lnTo>
                      <a:pt x="241" y="554"/>
                    </a:lnTo>
                    <a:lnTo>
                      <a:pt x="231" y="503"/>
                    </a:lnTo>
                    <a:lnTo>
                      <a:pt x="241" y="489"/>
                    </a:lnTo>
                    <a:lnTo>
                      <a:pt x="253" y="489"/>
                    </a:lnTo>
                    <a:lnTo>
                      <a:pt x="253" y="478"/>
                    </a:lnTo>
                    <a:lnTo>
                      <a:pt x="262" y="478"/>
                    </a:lnTo>
                    <a:lnTo>
                      <a:pt x="274" y="464"/>
                    </a:lnTo>
                    <a:lnTo>
                      <a:pt x="308" y="424"/>
                    </a:lnTo>
                    <a:lnTo>
                      <a:pt x="317" y="398"/>
                    </a:lnTo>
                    <a:lnTo>
                      <a:pt x="338" y="387"/>
                    </a:lnTo>
                    <a:lnTo>
                      <a:pt x="338" y="347"/>
                    </a:lnTo>
                    <a:lnTo>
                      <a:pt x="363" y="347"/>
                    </a:lnTo>
                    <a:lnTo>
                      <a:pt x="363" y="333"/>
                    </a:lnTo>
                    <a:lnTo>
                      <a:pt x="375" y="347"/>
                    </a:lnTo>
                    <a:lnTo>
                      <a:pt x="363" y="286"/>
                    </a:lnTo>
                    <a:lnTo>
                      <a:pt x="353" y="268"/>
                    </a:lnTo>
                    <a:lnTo>
                      <a:pt x="363" y="256"/>
                    </a:lnTo>
                    <a:lnTo>
                      <a:pt x="353" y="242"/>
                    </a:lnTo>
                    <a:lnTo>
                      <a:pt x="353" y="232"/>
                    </a:lnTo>
                    <a:lnTo>
                      <a:pt x="363" y="232"/>
                    </a:lnTo>
                    <a:lnTo>
                      <a:pt x="375" y="232"/>
                    </a:lnTo>
                    <a:lnTo>
                      <a:pt x="384" y="256"/>
                    </a:lnTo>
                    <a:lnTo>
                      <a:pt x="430" y="256"/>
                    </a:lnTo>
                    <a:lnTo>
                      <a:pt x="405" y="286"/>
                    </a:lnTo>
                    <a:lnTo>
                      <a:pt x="405" y="297"/>
                    </a:lnTo>
                    <a:lnTo>
                      <a:pt x="430" y="311"/>
                    </a:lnTo>
                    <a:lnTo>
                      <a:pt x="430" y="297"/>
                    </a:lnTo>
                    <a:lnTo>
                      <a:pt x="439" y="333"/>
                    </a:lnTo>
                    <a:lnTo>
                      <a:pt x="452" y="333"/>
                    </a:lnTo>
                    <a:lnTo>
                      <a:pt x="452" y="297"/>
                    </a:lnTo>
                    <a:lnTo>
                      <a:pt x="461" y="297"/>
                    </a:lnTo>
                    <a:lnTo>
                      <a:pt x="472" y="232"/>
                    </a:lnTo>
                    <a:lnTo>
                      <a:pt x="494" y="206"/>
                    </a:lnTo>
                    <a:lnTo>
                      <a:pt x="507" y="206"/>
                    </a:lnTo>
                    <a:lnTo>
                      <a:pt x="507" y="191"/>
                    </a:lnTo>
                    <a:lnTo>
                      <a:pt x="472" y="155"/>
                    </a:lnTo>
                    <a:lnTo>
                      <a:pt x="452" y="155"/>
                    </a:lnTo>
                    <a:lnTo>
                      <a:pt x="430" y="177"/>
                    </a:lnTo>
                    <a:lnTo>
                      <a:pt x="405" y="191"/>
                    </a:lnTo>
                    <a:lnTo>
                      <a:pt x="414" y="206"/>
                    </a:lnTo>
                    <a:lnTo>
                      <a:pt x="414" y="220"/>
                    </a:lnTo>
                    <a:lnTo>
                      <a:pt x="375" y="220"/>
                    </a:lnTo>
                    <a:lnTo>
                      <a:pt x="363" y="220"/>
                    </a:lnTo>
                    <a:lnTo>
                      <a:pt x="363" y="206"/>
                    </a:lnTo>
                    <a:lnTo>
                      <a:pt x="353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4" name="Freeform 135"/>
              <p:cNvSpPr>
                <a:spLocks/>
              </p:cNvSpPr>
              <p:nvPr/>
            </p:nvSpPr>
            <p:spPr bwMode="auto">
              <a:xfrm>
                <a:off x="6254787" y="2601920"/>
                <a:ext cx="246064" cy="142875"/>
              </a:xfrm>
              <a:custGeom>
                <a:avLst/>
                <a:gdLst/>
                <a:ahLst/>
                <a:cxnLst>
                  <a:cxn ang="0">
                    <a:pos x="139" y="78"/>
                  </a:cxn>
                  <a:cxn ang="0">
                    <a:pos x="155" y="90"/>
                  </a:cxn>
                  <a:cxn ang="0">
                    <a:pos x="131" y="90"/>
                  </a:cxn>
                  <a:cxn ang="0">
                    <a:pos x="100" y="78"/>
                  </a:cxn>
                  <a:cxn ang="0">
                    <a:pos x="75" y="64"/>
                  </a:cxn>
                  <a:cxn ang="0">
                    <a:pos x="54" y="64"/>
                  </a:cxn>
                  <a:cxn ang="0">
                    <a:pos x="0" y="25"/>
                  </a:cxn>
                  <a:cxn ang="0">
                    <a:pos x="8" y="0"/>
                  </a:cxn>
                  <a:cxn ang="0">
                    <a:pos x="33" y="0"/>
                  </a:cxn>
                  <a:cxn ang="0">
                    <a:pos x="54" y="25"/>
                  </a:cxn>
                  <a:cxn ang="0">
                    <a:pos x="64" y="14"/>
                  </a:cxn>
                  <a:cxn ang="0">
                    <a:pos x="109" y="50"/>
                  </a:cxn>
                  <a:cxn ang="0">
                    <a:pos x="139" y="50"/>
                  </a:cxn>
                  <a:cxn ang="0">
                    <a:pos x="139" y="78"/>
                  </a:cxn>
                </a:cxnLst>
                <a:rect l="0" t="0" r="r" b="b"/>
                <a:pathLst>
                  <a:path w="155" h="90">
                    <a:moveTo>
                      <a:pt x="139" y="78"/>
                    </a:moveTo>
                    <a:lnTo>
                      <a:pt x="155" y="90"/>
                    </a:lnTo>
                    <a:lnTo>
                      <a:pt x="131" y="90"/>
                    </a:lnTo>
                    <a:lnTo>
                      <a:pt x="100" y="78"/>
                    </a:lnTo>
                    <a:lnTo>
                      <a:pt x="75" y="64"/>
                    </a:lnTo>
                    <a:lnTo>
                      <a:pt x="54" y="64"/>
                    </a:lnTo>
                    <a:lnTo>
                      <a:pt x="0" y="25"/>
                    </a:lnTo>
                    <a:lnTo>
                      <a:pt x="8" y="0"/>
                    </a:lnTo>
                    <a:lnTo>
                      <a:pt x="33" y="0"/>
                    </a:lnTo>
                    <a:lnTo>
                      <a:pt x="54" y="25"/>
                    </a:lnTo>
                    <a:lnTo>
                      <a:pt x="64" y="14"/>
                    </a:lnTo>
                    <a:lnTo>
                      <a:pt x="109" y="50"/>
                    </a:lnTo>
                    <a:lnTo>
                      <a:pt x="139" y="50"/>
                    </a:lnTo>
                    <a:lnTo>
                      <a:pt x="13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5" name="Freeform 136"/>
              <p:cNvSpPr>
                <a:spLocks/>
              </p:cNvSpPr>
              <p:nvPr/>
            </p:nvSpPr>
            <p:spPr bwMode="auto">
              <a:xfrm>
                <a:off x="6254787" y="2601920"/>
                <a:ext cx="246064" cy="142875"/>
              </a:xfrm>
              <a:custGeom>
                <a:avLst/>
                <a:gdLst/>
                <a:ahLst/>
                <a:cxnLst>
                  <a:cxn ang="0">
                    <a:pos x="139" y="78"/>
                  </a:cxn>
                  <a:cxn ang="0">
                    <a:pos x="155" y="90"/>
                  </a:cxn>
                  <a:cxn ang="0">
                    <a:pos x="131" y="90"/>
                  </a:cxn>
                  <a:cxn ang="0">
                    <a:pos x="100" y="78"/>
                  </a:cxn>
                  <a:cxn ang="0">
                    <a:pos x="75" y="64"/>
                  </a:cxn>
                  <a:cxn ang="0">
                    <a:pos x="54" y="64"/>
                  </a:cxn>
                  <a:cxn ang="0">
                    <a:pos x="0" y="25"/>
                  </a:cxn>
                  <a:cxn ang="0">
                    <a:pos x="8" y="0"/>
                  </a:cxn>
                  <a:cxn ang="0">
                    <a:pos x="33" y="0"/>
                  </a:cxn>
                  <a:cxn ang="0">
                    <a:pos x="54" y="25"/>
                  </a:cxn>
                  <a:cxn ang="0">
                    <a:pos x="64" y="14"/>
                  </a:cxn>
                  <a:cxn ang="0">
                    <a:pos x="109" y="50"/>
                  </a:cxn>
                  <a:cxn ang="0">
                    <a:pos x="139" y="50"/>
                  </a:cxn>
                  <a:cxn ang="0">
                    <a:pos x="139" y="78"/>
                  </a:cxn>
                </a:cxnLst>
                <a:rect l="0" t="0" r="r" b="b"/>
                <a:pathLst>
                  <a:path w="155" h="90">
                    <a:moveTo>
                      <a:pt x="139" y="78"/>
                    </a:moveTo>
                    <a:lnTo>
                      <a:pt x="155" y="90"/>
                    </a:lnTo>
                    <a:lnTo>
                      <a:pt x="131" y="90"/>
                    </a:lnTo>
                    <a:lnTo>
                      <a:pt x="100" y="78"/>
                    </a:lnTo>
                    <a:lnTo>
                      <a:pt x="75" y="64"/>
                    </a:lnTo>
                    <a:lnTo>
                      <a:pt x="54" y="64"/>
                    </a:lnTo>
                    <a:lnTo>
                      <a:pt x="0" y="25"/>
                    </a:lnTo>
                    <a:lnTo>
                      <a:pt x="8" y="0"/>
                    </a:lnTo>
                    <a:lnTo>
                      <a:pt x="33" y="0"/>
                    </a:lnTo>
                    <a:lnTo>
                      <a:pt x="54" y="25"/>
                    </a:lnTo>
                    <a:lnTo>
                      <a:pt x="64" y="14"/>
                    </a:lnTo>
                    <a:lnTo>
                      <a:pt x="109" y="50"/>
                    </a:lnTo>
                    <a:lnTo>
                      <a:pt x="139" y="50"/>
                    </a:lnTo>
                    <a:lnTo>
                      <a:pt x="139" y="7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6" name="Freeform 137"/>
              <p:cNvSpPr>
                <a:spLocks/>
              </p:cNvSpPr>
              <p:nvPr/>
            </p:nvSpPr>
            <p:spPr bwMode="auto">
              <a:xfrm>
                <a:off x="5208618" y="2216157"/>
                <a:ext cx="571503" cy="569914"/>
              </a:xfrm>
              <a:custGeom>
                <a:avLst/>
                <a:gdLst/>
                <a:ahLst/>
                <a:cxnLst>
                  <a:cxn ang="0">
                    <a:pos x="262" y="343"/>
                  </a:cxn>
                  <a:cxn ang="0">
                    <a:pos x="338" y="359"/>
                  </a:cxn>
                  <a:cxn ang="0">
                    <a:pos x="338" y="333"/>
                  </a:cxn>
                  <a:cxn ang="0">
                    <a:pos x="360" y="321"/>
                  </a:cxn>
                  <a:cxn ang="0">
                    <a:pos x="360" y="307"/>
                  </a:cxn>
                  <a:cxn ang="0">
                    <a:pos x="350" y="278"/>
                  </a:cxn>
                  <a:cxn ang="0">
                    <a:pos x="338" y="278"/>
                  </a:cxn>
                  <a:cxn ang="0">
                    <a:pos x="314" y="242"/>
                  </a:cxn>
                  <a:cxn ang="0">
                    <a:pos x="329" y="220"/>
                  </a:cxn>
                  <a:cxn ang="0">
                    <a:pos x="329" y="203"/>
                  </a:cxn>
                  <a:cxn ang="0">
                    <a:pos x="305" y="203"/>
                  </a:cxn>
                  <a:cxn ang="0">
                    <a:pos x="295" y="151"/>
                  </a:cxn>
                  <a:cxn ang="0">
                    <a:pos x="295" y="141"/>
                  </a:cxn>
                  <a:cxn ang="0">
                    <a:pos x="305" y="130"/>
                  </a:cxn>
                  <a:cxn ang="0">
                    <a:pos x="305" y="101"/>
                  </a:cxn>
                  <a:cxn ang="0">
                    <a:pos x="305" y="86"/>
                  </a:cxn>
                  <a:cxn ang="0">
                    <a:pos x="219" y="36"/>
                  </a:cxn>
                  <a:cxn ang="0">
                    <a:pos x="198" y="50"/>
                  </a:cxn>
                  <a:cxn ang="0">
                    <a:pos x="173" y="65"/>
                  </a:cxn>
                  <a:cxn ang="0">
                    <a:pos x="173" y="76"/>
                  </a:cxn>
                  <a:cxn ang="0">
                    <a:pos x="131" y="86"/>
                  </a:cxn>
                  <a:cxn ang="0">
                    <a:pos x="87" y="65"/>
                  </a:cxn>
                  <a:cxn ang="0">
                    <a:pos x="87" y="36"/>
                  </a:cxn>
                  <a:cxn ang="0">
                    <a:pos x="67" y="21"/>
                  </a:cxn>
                  <a:cxn ang="0">
                    <a:pos x="67" y="10"/>
                  </a:cxn>
                  <a:cxn ang="0">
                    <a:pos x="42" y="21"/>
                  </a:cxn>
                  <a:cxn ang="0">
                    <a:pos x="30" y="21"/>
                  </a:cxn>
                  <a:cxn ang="0">
                    <a:pos x="20" y="21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20" y="65"/>
                  </a:cxn>
                  <a:cxn ang="0">
                    <a:pos x="42" y="112"/>
                  </a:cxn>
                  <a:cxn ang="0">
                    <a:pos x="30" y="141"/>
                  </a:cxn>
                  <a:cxn ang="0">
                    <a:pos x="42" y="166"/>
                  </a:cxn>
                  <a:cxn ang="0">
                    <a:pos x="76" y="177"/>
                  </a:cxn>
                  <a:cxn ang="0">
                    <a:pos x="76" y="220"/>
                  </a:cxn>
                  <a:cxn ang="0">
                    <a:pos x="97" y="242"/>
                  </a:cxn>
                  <a:cxn ang="0">
                    <a:pos x="106" y="232"/>
                  </a:cxn>
                  <a:cxn ang="0">
                    <a:pos x="131" y="242"/>
                  </a:cxn>
                  <a:cxn ang="0">
                    <a:pos x="152" y="293"/>
                  </a:cxn>
                  <a:cxn ang="0">
                    <a:pos x="198" y="333"/>
                  </a:cxn>
                  <a:cxn ang="0">
                    <a:pos x="219" y="333"/>
                  </a:cxn>
                  <a:cxn ang="0">
                    <a:pos x="250" y="321"/>
                  </a:cxn>
                  <a:cxn ang="0">
                    <a:pos x="262" y="343"/>
                  </a:cxn>
                </a:cxnLst>
                <a:rect l="0" t="0" r="r" b="b"/>
                <a:pathLst>
                  <a:path w="360" h="359">
                    <a:moveTo>
                      <a:pt x="262" y="343"/>
                    </a:moveTo>
                    <a:lnTo>
                      <a:pt x="338" y="359"/>
                    </a:lnTo>
                    <a:lnTo>
                      <a:pt x="338" y="333"/>
                    </a:lnTo>
                    <a:lnTo>
                      <a:pt x="360" y="321"/>
                    </a:lnTo>
                    <a:lnTo>
                      <a:pt x="360" y="307"/>
                    </a:lnTo>
                    <a:lnTo>
                      <a:pt x="350" y="278"/>
                    </a:lnTo>
                    <a:lnTo>
                      <a:pt x="338" y="278"/>
                    </a:lnTo>
                    <a:lnTo>
                      <a:pt x="314" y="242"/>
                    </a:lnTo>
                    <a:lnTo>
                      <a:pt x="329" y="220"/>
                    </a:lnTo>
                    <a:lnTo>
                      <a:pt x="329" y="203"/>
                    </a:lnTo>
                    <a:lnTo>
                      <a:pt x="305" y="203"/>
                    </a:lnTo>
                    <a:lnTo>
                      <a:pt x="295" y="151"/>
                    </a:lnTo>
                    <a:lnTo>
                      <a:pt x="295" y="141"/>
                    </a:lnTo>
                    <a:lnTo>
                      <a:pt x="305" y="130"/>
                    </a:lnTo>
                    <a:lnTo>
                      <a:pt x="305" y="101"/>
                    </a:lnTo>
                    <a:lnTo>
                      <a:pt x="305" y="86"/>
                    </a:lnTo>
                    <a:lnTo>
                      <a:pt x="219" y="36"/>
                    </a:lnTo>
                    <a:lnTo>
                      <a:pt x="198" y="50"/>
                    </a:lnTo>
                    <a:lnTo>
                      <a:pt x="173" y="65"/>
                    </a:lnTo>
                    <a:lnTo>
                      <a:pt x="173" y="76"/>
                    </a:lnTo>
                    <a:lnTo>
                      <a:pt x="131" y="86"/>
                    </a:lnTo>
                    <a:lnTo>
                      <a:pt x="87" y="65"/>
                    </a:lnTo>
                    <a:lnTo>
                      <a:pt x="87" y="36"/>
                    </a:lnTo>
                    <a:lnTo>
                      <a:pt x="67" y="21"/>
                    </a:lnTo>
                    <a:lnTo>
                      <a:pt x="67" y="10"/>
                    </a:lnTo>
                    <a:lnTo>
                      <a:pt x="42" y="21"/>
                    </a:lnTo>
                    <a:lnTo>
                      <a:pt x="30" y="21"/>
                    </a:lnTo>
                    <a:lnTo>
                      <a:pt x="20" y="21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20" y="65"/>
                    </a:lnTo>
                    <a:lnTo>
                      <a:pt x="42" y="112"/>
                    </a:lnTo>
                    <a:lnTo>
                      <a:pt x="30" y="141"/>
                    </a:lnTo>
                    <a:lnTo>
                      <a:pt x="42" y="166"/>
                    </a:lnTo>
                    <a:lnTo>
                      <a:pt x="76" y="177"/>
                    </a:lnTo>
                    <a:lnTo>
                      <a:pt x="76" y="220"/>
                    </a:lnTo>
                    <a:lnTo>
                      <a:pt x="97" y="242"/>
                    </a:lnTo>
                    <a:lnTo>
                      <a:pt x="106" y="232"/>
                    </a:lnTo>
                    <a:lnTo>
                      <a:pt x="131" y="242"/>
                    </a:lnTo>
                    <a:lnTo>
                      <a:pt x="152" y="293"/>
                    </a:lnTo>
                    <a:lnTo>
                      <a:pt x="198" y="333"/>
                    </a:lnTo>
                    <a:lnTo>
                      <a:pt x="219" y="333"/>
                    </a:lnTo>
                    <a:lnTo>
                      <a:pt x="250" y="321"/>
                    </a:lnTo>
                    <a:lnTo>
                      <a:pt x="262" y="34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7" name="Freeform 138"/>
              <p:cNvSpPr>
                <a:spLocks/>
              </p:cNvSpPr>
              <p:nvPr/>
            </p:nvSpPr>
            <p:spPr bwMode="auto">
              <a:xfrm>
                <a:off x="5208618" y="2216157"/>
                <a:ext cx="571503" cy="569914"/>
              </a:xfrm>
              <a:custGeom>
                <a:avLst/>
                <a:gdLst/>
                <a:ahLst/>
                <a:cxnLst>
                  <a:cxn ang="0">
                    <a:pos x="262" y="343"/>
                  </a:cxn>
                  <a:cxn ang="0">
                    <a:pos x="338" y="359"/>
                  </a:cxn>
                  <a:cxn ang="0">
                    <a:pos x="338" y="333"/>
                  </a:cxn>
                  <a:cxn ang="0">
                    <a:pos x="360" y="321"/>
                  </a:cxn>
                  <a:cxn ang="0">
                    <a:pos x="360" y="307"/>
                  </a:cxn>
                  <a:cxn ang="0">
                    <a:pos x="350" y="278"/>
                  </a:cxn>
                  <a:cxn ang="0">
                    <a:pos x="338" y="278"/>
                  </a:cxn>
                  <a:cxn ang="0">
                    <a:pos x="314" y="242"/>
                  </a:cxn>
                  <a:cxn ang="0">
                    <a:pos x="329" y="220"/>
                  </a:cxn>
                  <a:cxn ang="0">
                    <a:pos x="329" y="203"/>
                  </a:cxn>
                  <a:cxn ang="0">
                    <a:pos x="305" y="203"/>
                  </a:cxn>
                  <a:cxn ang="0">
                    <a:pos x="295" y="151"/>
                  </a:cxn>
                  <a:cxn ang="0">
                    <a:pos x="295" y="141"/>
                  </a:cxn>
                  <a:cxn ang="0">
                    <a:pos x="305" y="130"/>
                  </a:cxn>
                  <a:cxn ang="0">
                    <a:pos x="305" y="101"/>
                  </a:cxn>
                  <a:cxn ang="0">
                    <a:pos x="305" y="86"/>
                  </a:cxn>
                  <a:cxn ang="0">
                    <a:pos x="219" y="36"/>
                  </a:cxn>
                  <a:cxn ang="0">
                    <a:pos x="198" y="50"/>
                  </a:cxn>
                  <a:cxn ang="0">
                    <a:pos x="173" y="65"/>
                  </a:cxn>
                  <a:cxn ang="0">
                    <a:pos x="173" y="76"/>
                  </a:cxn>
                  <a:cxn ang="0">
                    <a:pos x="131" y="86"/>
                  </a:cxn>
                  <a:cxn ang="0">
                    <a:pos x="87" y="65"/>
                  </a:cxn>
                  <a:cxn ang="0">
                    <a:pos x="87" y="36"/>
                  </a:cxn>
                  <a:cxn ang="0">
                    <a:pos x="67" y="21"/>
                  </a:cxn>
                  <a:cxn ang="0">
                    <a:pos x="67" y="10"/>
                  </a:cxn>
                  <a:cxn ang="0">
                    <a:pos x="42" y="21"/>
                  </a:cxn>
                  <a:cxn ang="0">
                    <a:pos x="30" y="21"/>
                  </a:cxn>
                  <a:cxn ang="0">
                    <a:pos x="20" y="21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20" y="65"/>
                  </a:cxn>
                  <a:cxn ang="0">
                    <a:pos x="42" y="112"/>
                  </a:cxn>
                  <a:cxn ang="0">
                    <a:pos x="30" y="141"/>
                  </a:cxn>
                  <a:cxn ang="0">
                    <a:pos x="42" y="166"/>
                  </a:cxn>
                  <a:cxn ang="0">
                    <a:pos x="76" y="177"/>
                  </a:cxn>
                  <a:cxn ang="0">
                    <a:pos x="76" y="220"/>
                  </a:cxn>
                  <a:cxn ang="0">
                    <a:pos x="97" y="242"/>
                  </a:cxn>
                  <a:cxn ang="0">
                    <a:pos x="106" y="232"/>
                  </a:cxn>
                  <a:cxn ang="0">
                    <a:pos x="131" y="242"/>
                  </a:cxn>
                  <a:cxn ang="0">
                    <a:pos x="152" y="293"/>
                  </a:cxn>
                  <a:cxn ang="0">
                    <a:pos x="198" y="333"/>
                  </a:cxn>
                  <a:cxn ang="0">
                    <a:pos x="219" y="333"/>
                  </a:cxn>
                  <a:cxn ang="0">
                    <a:pos x="250" y="321"/>
                  </a:cxn>
                  <a:cxn ang="0">
                    <a:pos x="262" y="343"/>
                  </a:cxn>
                </a:cxnLst>
                <a:rect l="0" t="0" r="r" b="b"/>
                <a:pathLst>
                  <a:path w="360" h="359">
                    <a:moveTo>
                      <a:pt x="262" y="343"/>
                    </a:moveTo>
                    <a:lnTo>
                      <a:pt x="338" y="359"/>
                    </a:lnTo>
                    <a:lnTo>
                      <a:pt x="338" y="333"/>
                    </a:lnTo>
                    <a:lnTo>
                      <a:pt x="360" y="321"/>
                    </a:lnTo>
                    <a:lnTo>
                      <a:pt x="360" y="307"/>
                    </a:lnTo>
                    <a:lnTo>
                      <a:pt x="350" y="278"/>
                    </a:lnTo>
                    <a:lnTo>
                      <a:pt x="338" y="278"/>
                    </a:lnTo>
                    <a:lnTo>
                      <a:pt x="314" y="242"/>
                    </a:lnTo>
                    <a:lnTo>
                      <a:pt x="329" y="220"/>
                    </a:lnTo>
                    <a:lnTo>
                      <a:pt x="329" y="203"/>
                    </a:lnTo>
                    <a:lnTo>
                      <a:pt x="305" y="203"/>
                    </a:lnTo>
                    <a:lnTo>
                      <a:pt x="295" y="151"/>
                    </a:lnTo>
                    <a:lnTo>
                      <a:pt x="295" y="141"/>
                    </a:lnTo>
                    <a:lnTo>
                      <a:pt x="305" y="130"/>
                    </a:lnTo>
                    <a:lnTo>
                      <a:pt x="305" y="101"/>
                    </a:lnTo>
                    <a:lnTo>
                      <a:pt x="305" y="86"/>
                    </a:lnTo>
                    <a:lnTo>
                      <a:pt x="219" y="36"/>
                    </a:lnTo>
                    <a:lnTo>
                      <a:pt x="198" y="50"/>
                    </a:lnTo>
                    <a:lnTo>
                      <a:pt x="173" y="65"/>
                    </a:lnTo>
                    <a:lnTo>
                      <a:pt x="173" y="76"/>
                    </a:lnTo>
                    <a:lnTo>
                      <a:pt x="131" y="86"/>
                    </a:lnTo>
                    <a:lnTo>
                      <a:pt x="87" y="65"/>
                    </a:lnTo>
                    <a:lnTo>
                      <a:pt x="87" y="36"/>
                    </a:lnTo>
                    <a:lnTo>
                      <a:pt x="67" y="21"/>
                    </a:lnTo>
                    <a:lnTo>
                      <a:pt x="67" y="10"/>
                    </a:lnTo>
                    <a:lnTo>
                      <a:pt x="42" y="21"/>
                    </a:lnTo>
                    <a:lnTo>
                      <a:pt x="30" y="21"/>
                    </a:lnTo>
                    <a:lnTo>
                      <a:pt x="20" y="21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20" y="65"/>
                    </a:lnTo>
                    <a:lnTo>
                      <a:pt x="42" y="112"/>
                    </a:lnTo>
                    <a:lnTo>
                      <a:pt x="30" y="141"/>
                    </a:lnTo>
                    <a:lnTo>
                      <a:pt x="42" y="166"/>
                    </a:lnTo>
                    <a:lnTo>
                      <a:pt x="76" y="177"/>
                    </a:lnTo>
                    <a:lnTo>
                      <a:pt x="76" y="220"/>
                    </a:lnTo>
                    <a:lnTo>
                      <a:pt x="97" y="242"/>
                    </a:lnTo>
                    <a:lnTo>
                      <a:pt x="106" y="232"/>
                    </a:lnTo>
                    <a:lnTo>
                      <a:pt x="131" y="242"/>
                    </a:lnTo>
                    <a:lnTo>
                      <a:pt x="152" y="293"/>
                    </a:lnTo>
                    <a:lnTo>
                      <a:pt x="198" y="333"/>
                    </a:lnTo>
                    <a:lnTo>
                      <a:pt x="219" y="333"/>
                    </a:lnTo>
                    <a:lnTo>
                      <a:pt x="250" y="321"/>
                    </a:lnTo>
                    <a:lnTo>
                      <a:pt x="262" y="34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8" name="Freeform 139"/>
              <p:cNvSpPr>
                <a:spLocks/>
              </p:cNvSpPr>
              <p:nvPr/>
            </p:nvSpPr>
            <p:spPr bwMode="auto">
              <a:xfrm>
                <a:off x="5708684" y="2338395"/>
                <a:ext cx="438153" cy="509589"/>
              </a:xfrm>
              <a:custGeom>
                <a:avLst/>
                <a:gdLst/>
                <a:ahLst/>
                <a:cxnLst>
                  <a:cxn ang="0">
                    <a:pos x="155" y="310"/>
                  </a:cxn>
                  <a:cxn ang="0">
                    <a:pos x="144" y="321"/>
                  </a:cxn>
                  <a:cxn ang="0">
                    <a:pos x="134" y="321"/>
                  </a:cxn>
                  <a:cxn ang="0">
                    <a:pos x="113" y="280"/>
                  </a:cxn>
                  <a:cxn ang="0">
                    <a:pos x="76" y="280"/>
                  </a:cxn>
                  <a:cxn ang="0">
                    <a:pos x="67" y="280"/>
                  </a:cxn>
                  <a:cxn ang="0">
                    <a:pos x="23" y="280"/>
                  </a:cxn>
                  <a:cxn ang="0">
                    <a:pos x="23" y="256"/>
                  </a:cxn>
                  <a:cxn ang="0">
                    <a:pos x="45" y="244"/>
                  </a:cxn>
                  <a:cxn ang="0">
                    <a:pos x="45" y="230"/>
                  </a:cxn>
                  <a:cxn ang="0">
                    <a:pos x="36" y="201"/>
                  </a:cxn>
                  <a:cxn ang="0">
                    <a:pos x="23" y="201"/>
                  </a:cxn>
                  <a:cxn ang="0">
                    <a:pos x="0" y="165"/>
                  </a:cxn>
                  <a:cxn ang="0">
                    <a:pos x="23" y="180"/>
                  </a:cxn>
                  <a:cxn ang="0">
                    <a:pos x="100" y="165"/>
                  </a:cxn>
                  <a:cxn ang="0">
                    <a:pos x="100" y="144"/>
                  </a:cxn>
                  <a:cxn ang="0">
                    <a:pos x="144" y="126"/>
                  </a:cxn>
                  <a:cxn ang="0">
                    <a:pos x="144" y="89"/>
                  </a:cxn>
                  <a:cxn ang="0">
                    <a:pos x="155" y="76"/>
                  </a:cxn>
                  <a:cxn ang="0">
                    <a:pos x="144" y="64"/>
                  </a:cxn>
                  <a:cxn ang="0">
                    <a:pos x="168" y="64"/>
                  </a:cxn>
                  <a:cxn ang="0">
                    <a:pos x="168" y="53"/>
                  </a:cxn>
                  <a:cxn ang="0">
                    <a:pos x="168" y="10"/>
                  </a:cxn>
                  <a:cxn ang="0">
                    <a:pos x="189" y="0"/>
                  </a:cxn>
                  <a:cxn ang="0">
                    <a:pos x="199" y="0"/>
                  </a:cxn>
                  <a:cxn ang="0">
                    <a:pos x="211" y="0"/>
                  </a:cxn>
                  <a:cxn ang="0">
                    <a:pos x="232" y="0"/>
                  </a:cxn>
                  <a:cxn ang="0">
                    <a:pos x="244" y="24"/>
                  </a:cxn>
                  <a:cxn ang="0">
                    <a:pos x="276" y="36"/>
                  </a:cxn>
                  <a:cxn ang="0">
                    <a:pos x="266" y="53"/>
                  </a:cxn>
                  <a:cxn ang="0">
                    <a:pos x="244" y="53"/>
                  </a:cxn>
                  <a:cxn ang="0">
                    <a:pos x="211" y="53"/>
                  </a:cxn>
                  <a:cxn ang="0">
                    <a:pos x="223" y="64"/>
                  </a:cxn>
                  <a:cxn ang="0">
                    <a:pos x="223" y="89"/>
                  </a:cxn>
                  <a:cxn ang="0">
                    <a:pos x="244" y="115"/>
                  </a:cxn>
                  <a:cxn ang="0">
                    <a:pos x="232" y="115"/>
                  </a:cxn>
                  <a:cxn ang="0">
                    <a:pos x="244" y="144"/>
                  </a:cxn>
                  <a:cxn ang="0">
                    <a:pos x="199" y="216"/>
                  </a:cxn>
                  <a:cxn ang="0">
                    <a:pos x="189" y="216"/>
                  </a:cxn>
                  <a:cxn ang="0">
                    <a:pos x="177" y="216"/>
                  </a:cxn>
                  <a:cxn ang="0">
                    <a:pos x="168" y="230"/>
                  </a:cxn>
                  <a:cxn ang="0">
                    <a:pos x="168" y="244"/>
                  </a:cxn>
                  <a:cxn ang="0">
                    <a:pos x="177" y="256"/>
                  </a:cxn>
                  <a:cxn ang="0">
                    <a:pos x="177" y="266"/>
                  </a:cxn>
                  <a:cxn ang="0">
                    <a:pos x="189" y="266"/>
                  </a:cxn>
                  <a:cxn ang="0">
                    <a:pos x="189" y="292"/>
                  </a:cxn>
                  <a:cxn ang="0">
                    <a:pos x="189" y="310"/>
                  </a:cxn>
                  <a:cxn ang="0">
                    <a:pos x="155" y="310"/>
                  </a:cxn>
                </a:cxnLst>
                <a:rect l="0" t="0" r="r" b="b"/>
                <a:pathLst>
                  <a:path w="276" h="321">
                    <a:moveTo>
                      <a:pt x="155" y="310"/>
                    </a:moveTo>
                    <a:lnTo>
                      <a:pt x="144" y="321"/>
                    </a:lnTo>
                    <a:lnTo>
                      <a:pt x="134" y="321"/>
                    </a:lnTo>
                    <a:lnTo>
                      <a:pt x="113" y="280"/>
                    </a:lnTo>
                    <a:lnTo>
                      <a:pt x="76" y="280"/>
                    </a:lnTo>
                    <a:lnTo>
                      <a:pt x="67" y="280"/>
                    </a:lnTo>
                    <a:lnTo>
                      <a:pt x="23" y="280"/>
                    </a:lnTo>
                    <a:lnTo>
                      <a:pt x="23" y="256"/>
                    </a:lnTo>
                    <a:lnTo>
                      <a:pt x="45" y="244"/>
                    </a:lnTo>
                    <a:lnTo>
                      <a:pt x="45" y="230"/>
                    </a:lnTo>
                    <a:lnTo>
                      <a:pt x="36" y="201"/>
                    </a:lnTo>
                    <a:lnTo>
                      <a:pt x="23" y="201"/>
                    </a:lnTo>
                    <a:lnTo>
                      <a:pt x="0" y="165"/>
                    </a:lnTo>
                    <a:lnTo>
                      <a:pt x="23" y="180"/>
                    </a:lnTo>
                    <a:lnTo>
                      <a:pt x="100" y="165"/>
                    </a:lnTo>
                    <a:lnTo>
                      <a:pt x="100" y="144"/>
                    </a:lnTo>
                    <a:lnTo>
                      <a:pt x="144" y="126"/>
                    </a:lnTo>
                    <a:lnTo>
                      <a:pt x="144" y="89"/>
                    </a:lnTo>
                    <a:lnTo>
                      <a:pt x="155" y="76"/>
                    </a:lnTo>
                    <a:lnTo>
                      <a:pt x="144" y="64"/>
                    </a:lnTo>
                    <a:lnTo>
                      <a:pt x="168" y="64"/>
                    </a:lnTo>
                    <a:lnTo>
                      <a:pt x="168" y="53"/>
                    </a:lnTo>
                    <a:lnTo>
                      <a:pt x="168" y="10"/>
                    </a:lnTo>
                    <a:lnTo>
                      <a:pt x="189" y="0"/>
                    </a:lnTo>
                    <a:lnTo>
                      <a:pt x="199" y="0"/>
                    </a:lnTo>
                    <a:lnTo>
                      <a:pt x="211" y="0"/>
                    </a:lnTo>
                    <a:lnTo>
                      <a:pt x="232" y="0"/>
                    </a:lnTo>
                    <a:lnTo>
                      <a:pt x="244" y="24"/>
                    </a:lnTo>
                    <a:lnTo>
                      <a:pt x="276" y="36"/>
                    </a:lnTo>
                    <a:lnTo>
                      <a:pt x="266" y="53"/>
                    </a:lnTo>
                    <a:lnTo>
                      <a:pt x="244" y="53"/>
                    </a:lnTo>
                    <a:lnTo>
                      <a:pt x="211" y="53"/>
                    </a:lnTo>
                    <a:lnTo>
                      <a:pt x="223" y="64"/>
                    </a:lnTo>
                    <a:lnTo>
                      <a:pt x="223" y="89"/>
                    </a:lnTo>
                    <a:lnTo>
                      <a:pt x="244" y="115"/>
                    </a:lnTo>
                    <a:lnTo>
                      <a:pt x="232" y="115"/>
                    </a:lnTo>
                    <a:lnTo>
                      <a:pt x="244" y="144"/>
                    </a:lnTo>
                    <a:lnTo>
                      <a:pt x="199" y="216"/>
                    </a:lnTo>
                    <a:lnTo>
                      <a:pt x="189" y="216"/>
                    </a:lnTo>
                    <a:lnTo>
                      <a:pt x="177" y="216"/>
                    </a:lnTo>
                    <a:lnTo>
                      <a:pt x="168" y="230"/>
                    </a:lnTo>
                    <a:lnTo>
                      <a:pt x="168" y="244"/>
                    </a:lnTo>
                    <a:lnTo>
                      <a:pt x="177" y="256"/>
                    </a:lnTo>
                    <a:lnTo>
                      <a:pt x="177" y="266"/>
                    </a:lnTo>
                    <a:lnTo>
                      <a:pt x="189" y="266"/>
                    </a:lnTo>
                    <a:lnTo>
                      <a:pt x="189" y="292"/>
                    </a:lnTo>
                    <a:lnTo>
                      <a:pt x="189" y="310"/>
                    </a:lnTo>
                    <a:lnTo>
                      <a:pt x="155" y="3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9" name="Freeform 140"/>
              <p:cNvSpPr>
                <a:spLocks/>
              </p:cNvSpPr>
              <p:nvPr/>
            </p:nvSpPr>
            <p:spPr bwMode="auto">
              <a:xfrm>
                <a:off x="5708684" y="2338395"/>
                <a:ext cx="438153" cy="509589"/>
              </a:xfrm>
              <a:custGeom>
                <a:avLst/>
                <a:gdLst/>
                <a:ahLst/>
                <a:cxnLst>
                  <a:cxn ang="0">
                    <a:pos x="155" y="310"/>
                  </a:cxn>
                  <a:cxn ang="0">
                    <a:pos x="144" y="321"/>
                  </a:cxn>
                  <a:cxn ang="0">
                    <a:pos x="134" y="321"/>
                  </a:cxn>
                  <a:cxn ang="0">
                    <a:pos x="113" y="280"/>
                  </a:cxn>
                  <a:cxn ang="0">
                    <a:pos x="76" y="280"/>
                  </a:cxn>
                  <a:cxn ang="0">
                    <a:pos x="67" y="280"/>
                  </a:cxn>
                  <a:cxn ang="0">
                    <a:pos x="23" y="280"/>
                  </a:cxn>
                  <a:cxn ang="0">
                    <a:pos x="23" y="256"/>
                  </a:cxn>
                  <a:cxn ang="0">
                    <a:pos x="45" y="244"/>
                  </a:cxn>
                  <a:cxn ang="0">
                    <a:pos x="45" y="230"/>
                  </a:cxn>
                  <a:cxn ang="0">
                    <a:pos x="36" y="201"/>
                  </a:cxn>
                  <a:cxn ang="0">
                    <a:pos x="23" y="201"/>
                  </a:cxn>
                  <a:cxn ang="0">
                    <a:pos x="0" y="165"/>
                  </a:cxn>
                  <a:cxn ang="0">
                    <a:pos x="23" y="180"/>
                  </a:cxn>
                  <a:cxn ang="0">
                    <a:pos x="100" y="165"/>
                  </a:cxn>
                  <a:cxn ang="0">
                    <a:pos x="100" y="144"/>
                  </a:cxn>
                  <a:cxn ang="0">
                    <a:pos x="144" y="126"/>
                  </a:cxn>
                  <a:cxn ang="0">
                    <a:pos x="144" y="89"/>
                  </a:cxn>
                  <a:cxn ang="0">
                    <a:pos x="155" y="76"/>
                  </a:cxn>
                  <a:cxn ang="0">
                    <a:pos x="144" y="64"/>
                  </a:cxn>
                  <a:cxn ang="0">
                    <a:pos x="168" y="64"/>
                  </a:cxn>
                  <a:cxn ang="0">
                    <a:pos x="168" y="53"/>
                  </a:cxn>
                  <a:cxn ang="0">
                    <a:pos x="168" y="10"/>
                  </a:cxn>
                  <a:cxn ang="0">
                    <a:pos x="189" y="0"/>
                  </a:cxn>
                  <a:cxn ang="0">
                    <a:pos x="199" y="0"/>
                  </a:cxn>
                  <a:cxn ang="0">
                    <a:pos x="211" y="0"/>
                  </a:cxn>
                  <a:cxn ang="0">
                    <a:pos x="232" y="0"/>
                  </a:cxn>
                  <a:cxn ang="0">
                    <a:pos x="244" y="24"/>
                  </a:cxn>
                  <a:cxn ang="0">
                    <a:pos x="276" y="36"/>
                  </a:cxn>
                  <a:cxn ang="0">
                    <a:pos x="266" y="53"/>
                  </a:cxn>
                  <a:cxn ang="0">
                    <a:pos x="244" y="53"/>
                  </a:cxn>
                  <a:cxn ang="0">
                    <a:pos x="211" y="53"/>
                  </a:cxn>
                  <a:cxn ang="0">
                    <a:pos x="223" y="64"/>
                  </a:cxn>
                  <a:cxn ang="0">
                    <a:pos x="223" y="89"/>
                  </a:cxn>
                  <a:cxn ang="0">
                    <a:pos x="244" y="115"/>
                  </a:cxn>
                  <a:cxn ang="0">
                    <a:pos x="232" y="115"/>
                  </a:cxn>
                  <a:cxn ang="0">
                    <a:pos x="244" y="144"/>
                  </a:cxn>
                  <a:cxn ang="0">
                    <a:pos x="199" y="216"/>
                  </a:cxn>
                  <a:cxn ang="0">
                    <a:pos x="189" y="216"/>
                  </a:cxn>
                  <a:cxn ang="0">
                    <a:pos x="177" y="216"/>
                  </a:cxn>
                  <a:cxn ang="0">
                    <a:pos x="168" y="230"/>
                  </a:cxn>
                  <a:cxn ang="0">
                    <a:pos x="168" y="244"/>
                  </a:cxn>
                  <a:cxn ang="0">
                    <a:pos x="177" y="256"/>
                  </a:cxn>
                  <a:cxn ang="0">
                    <a:pos x="177" y="266"/>
                  </a:cxn>
                  <a:cxn ang="0">
                    <a:pos x="189" y="266"/>
                  </a:cxn>
                  <a:cxn ang="0">
                    <a:pos x="189" y="292"/>
                  </a:cxn>
                  <a:cxn ang="0">
                    <a:pos x="189" y="310"/>
                  </a:cxn>
                  <a:cxn ang="0">
                    <a:pos x="155" y="310"/>
                  </a:cxn>
                </a:cxnLst>
                <a:rect l="0" t="0" r="r" b="b"/>
                <a:pathLst>
                  <a:path w="276" h="321">
                    <a:moveTo>
                      <a:pt x="155" y="310"/>
                    </a:moveTo>
                    <a:lnTo>
                      <a:pt x="144" y="321"/>
                    </a:lnTo>
                    <a:lnTo>
                      <a:pt x="134" y="321"/>
                    </a:lnTo>
                    <a:lnTo>
                      <a:pt x="113" y="280"/>
                    </a:lnTo>
                    <a:lnTo>
                      <a:pt x="76" y="280"/>
                    </a:lnTo>
                    <a:lnTo>
                      <a:pt x="67" y="280"/>
                    </a:lnTo>
                    <a:lnTo>
                      <a:pt x="23" y="280"/>
                    </a:lnTo>
                    <a:lnTo>
                      <a:pt x="23" y="256"/>
                    </a:lnTo>
                    <a:lnTo>
                      <a:pt x="45" y="244"/>
                    </a:lnTo>
                    <a:lnTo>
                      <a:pt x="45" y="230"/>
                    </a:lnTo>
                    <a:lnTo>
                      <a:pt x="36" y="201"/>
                    </a:lnTo>
                    <a:lnTo>
                      <a:pt x="23" y="201"/>
                    </a:lnTo>
                    <a:lnTo>
                      <a:pt x="0" y="165"/>
                    </a:lnTo>
                    <a:lnTo>
                      <a:pt x="23" y="180"/>
                    </a:lnTo>
                    <a:lnTo>
                      <a:pt x="100" y="165"/>
                    </a:lnTo>
                    <a:lnTo>
                      <a:pt x="100" y="144"/>
                    </a:lnTo>
                    <a:lnTo>
                      <a:pt x="144" y="126"/>
                    </a:lnTo>
                    <a:lnTo>
                      <a:pt x="144" y="89"/>
                    </a:lnTo>
                    <a:lnTo>
                      <a:pt x="155" y="76"/>
                    </a:lnTo>
                    <a:lnTo>
                      <a:pt x="144" y="64"/>
                    </a:lnTo>
                    <a:lnTo>
                      <a:pt x="168" y="64"/>
                    </a:lnTo>
                    <a:lnTo>
                      <a:pt x="168" y="53"/>
                    </a:lnTo>
                    <a:lnTo>
                      <a:pt x="168" y="10"/>
                    </a:lnTo>
                    <a:lnTo>
                      <a:pt x="189" y="0"/>
                    </a:lnTo>
                    <a:lnTo>
                      <a:pt x="199" y="0"/>
                    </a:lnTo>
                    <a:lnTo>
                      <a:pt x="211" y="0"/>
                    </a:lnTo>
                    <a:lnTo>
                      <a:pt x="232" y="0"/>
                    </a:lnTo>
                    <a:lnTo>
                      <a:pt x="244" y="24"/>
                    </a:lnTo>
                    <a:lnTo>
                      <a:pt x="276" y="36"/>
                    </a:lnTo>
                    <a:lnTo>
                      <a:pt x="266" y="53"/>
                    </a:lnTo>
                    <a:lnTo>
                      <a:pt x="244" y="53"/>
                    </a:lnTo>
                    <a:lnTo>
                      <a:pt x="211" y="53"/>
                    </a:lnTo>
                    <a:lnTo>
                      <a:pt x="223" y="64"/>
                    </a:lnTo>
                    <a:lnTo>
                      <a:pt x="223" y="89"/>
                    </a:lnTo>
                    <a:lnTo>
                      <a:pt x="244" y="115"/>
                    </a:lnTo>
                    <a:lnTo>
                      <a:pt x="232" y="115"/>
                    </a:lnTo>
                    <a:lnTo>
                      <a:pt x="244" y="144"/>
                    </a:lnTo>
                    <a:lnTo>
                      <a:pt x="199" y="216"/>
                    </a:lnTo>
                    <a:lnTo>
                      <a:pt x="189" y="216"/>
                    </a:lnTo>
                    <a:lnTo>
                      <a:pt x="177" y="216"/>
                    </a:lnTo>
                    <a:lnTo>
                      <a:pt x="168" y="230"/>
                    </a:lnTo>
                    <a:lnTo>
                      <a:pt x="168" y="244"/>
                    </a:lnTo>
                    <a:lnTo>
                      <a:pt x="177" y="256"/>
                    </a:lnTo>
                    <a:lnTo>
                      <a:pt x="177" y="266"/>
                    </a:lnTo>
                    <a:lnTo>
                      <a:pt x="189" y="266"/>
                    </a:lnTo>
                    <a:lnTo>
                      <a:pt x="189" y="292"/>
                    </a:lnTo>
                    <a:lnTo>
                      <a:pt x="189" y="310"/>
                    </a:lnTo>
                    <a:lnTo>
                      <a:pt x="155" y="3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0" name="Freeform 141"/>
              <p:cNvSpPr>
                <a:spLocks/>
              </p:cNvSpPr>
              <p:nvPr/>
            </p:nvSpPr>
            <p:spPr bwMode="auto">
              <a:xfrm>
                <a:off x="5680108" y="2274895"/>
                <a:ext cx="363540" cy="350838"/>
              </a:xfrm>
              <a:custGeom>
                <a:avLst/>
                <a:gdLst/>
                <a:ahLst/>
                <a:cxnLst>
                  <a:cxn ang="0">
                    <a:pos x="85" y="28"/>
                  </a:cxn>
                  <a:cxn ang="0">
                    <a:pos x="76" y="28"/>
                  </a:cxn>
                  <a:cxn ang="0">
                    <a:pos x="64" y="28"/>
                  </a:cxn>
                  <a:cxn ang="0">
                    <a:pos x="64" y="50"/>
                  </a:cxn>
                  <a:cxn ang="0">
                    <a:pos x="42" y="65"/>
                  </a:cxn>
                  <a:cxn ang="0">
                    <a:pos x="34" y="76"/>
                  </a:cxn>
                  <a:cxn ang="0">
                    <a:pos x="9" y="65"/>
                  </a:cxn>
                  <a:cxn ang="0">
                    <a:pos x="9" y="93"/>
                  </a:cxn>
                  <a:cxn ang="0">
                    <a:pos x="0" y="105"/>
                  </a:cxn>
                  <a:cxn ang="0">
                    <a:pos x="0" y="116"/>
                  </a:cxn>
                  <a:cxn ang="0">
                    <a:pos x="9" y="167"/>
                  </a:cxn>
                  <a:cxn ang="0">
                    <a:pos x="34" y="167"/>
                  </a:cxn>
                  <a:cxn ang="0">
                    <a:pos x="34" y="184"/>
                  </a:cxn>
                  <a:cxn ang="0">
                    <a:pos x="18" y="206"/>
                  </a:cxn>
                  <a:cxn ang="0">
                    <a:pos x="42" y="221"/>
                  </a:cxn>
                  <a:cxn ang="0">
                    <a:pos x="119" y="206"/>
                  </a:cxn>
                  <a:cxn ang="0">
                    <a:pos x="119" y="184"/>
                  </a:cxn>
                  <a:cxn ang="0">
                    <a:pos x="162" y="167"/>
                  </a:cxn>
                  <a:cxn ang="0">
                    <a:pos x="162" y="131"/>
                  </a:cxn>
                  <a:cxn ang="0">
                    <a:pos x="174" y="116"/>
                  </a:cxn>
                  <a:cxn ang="0">
                    <a:pos x="162" y="105"/>
                  </a:cxn>
                  <a:cxn ang="0">
                    <a:pos x="186" y="105"/>
                  </a:cxn>
                  <a:cxn ang="0">
                    <a:pos x="186" y="93"/>
                  </a:cxn>
                  <a:cxn ang="0">
                    <a:pos x="186" y="50"/>
                  </a:cxn>
                  <a:cxn ang="0">
                    <a:pos x="208" y="40"/>
                  </a:cxn>
                  <a:cxn ang="0">
                    <a:pos x="217" y="40"/>
                  </a:cxn>
                  <a:cxn ang="0">
                    <a:pos x="229" y="40"/>
                  </a:cxn>
                  <a:cxn ang="0">
                    <a:pos x="229" y="28"/>
                  </a:cxn>
                  <a:cxn ang="0">
                    <a:pos x="208" y="28"/>
                  </a:cxn>
                  <a:cxn ang="0">
                    <a:pos x="186" y="40"/>
                  </a:cxn>
                  <a:cxn ang="0">
                    <a:pos x="174" y="14"/>
                  </a:cxn>
                  <a:cxn ang="0">
                    <a:pos x="162" y="0"/>
                  </a:cxn>
                  <a:cxn ang="0">
                    <a:pos x="153" y="28"/>
                  </a:cxn>
                  <a:cxn ang="0">
                    <a:pos x="140" y="28"/>
                  </a:cxn>
                  <a:cxn ang="0">
                    <a:pos x="119" y="40"/>
                  </a:cxn>
                  <a:cxn ang="0">
                    <a:pos x="109" y="40"/>
                  </a:cxn>
                  <a:cxn ang="0">
                    <a:pos x="85" y="28"/>
                  </a:cxn>
                </a:cxnLst>
                <a:rect l="0" t="0" r="r" b="b"/>
                <a:pathLst>
                  <a:path w="229" h="221">
                    <a:moveTo>
                      <a:pt x="85" y="28"/>
                    </a:moveTo>
                    <a:lnTo>
                      <a:pt x="76" y="28"/>
                    </a:lnTo>
                    <a:lnTo>
                      <a:pt x="64" y="28"/>
                    </a:lnTo>
                    <a:lnTo>
                      <a:pt x="64" y="50"/>
                    </a:lnTo>
                    <a:lnTo>
                      <a:pt x="42" y="65"/>
                    </a:lnTo>
                    <a:lnTo>
                      <a:pt x="34" y="76"/>
                    </a:lnTo>
                    <a:lnTo>
                      <a:pt x="9" y="65"/>
                    </a:lnTo>
                    <a:lnTo>
                      <a:pt x="9" y="93"/>
                    </a:lnTo>
                    <a:lnTo>
                      <a:pt x="0" y="105"/>
                    </a:lnTo>
                    <a:lnTo>
                      <a:pt x="0" y="116"/>
                    </a:lnTo>
                    <a:lnTo>
                      <a:pt x="9" y="167"/>
                    </a:lnTo>
                    <a:lnTo>
                      <a:pt x="34" y="167"/>
                    </a:lnTo>
                    <a:lnTo>
                      <a:pt x="34" y="184"/>
                    </a:lnTo>
                    <a:lnTo>
                      <a:pt x="18" y="206"/>
                    </a:lnTo>
                    <a:lnTo>
                      <a:pt x="42" y="221"/>
                    </a:lnTo>
                    <a:lnTo>
                      <a:pt x="119" y="206"/>
                    </a:lnTo>
                    <a:lnTo>
                      <a:pt x="119" y="184"/>
                    </a:lnTo>
                    <a:lnTo>
                      <a:pt x="162" y="167"/>
                    </a:lnTo>
                    <a:lnTo>
                      <a:pt x="162" y="131"/>
                    </a:lnTo>
                    <a:lnTo>
                      <a:pt x="174" y="116"/>
                    </a:lnTo>
                    <a:lnTo>
                      <a:pt x="162" y="105"/>
                    </a:lnTo>
                    <a:lnTo>
                      <a:pt x="186" y="105"/>
                    </a:lnTo>
                    <a:lnTo>
                      <a:pt x="186" y="93"/>
                    </a:lnTo>
                    <a:lnTo>
                      <a:pt x="186" y="50"/>
                    </a:lnTo>
                    <a:lnTo>
                      <a:pt x="208" y="40"/>
                    </a:lnTo>
                    <a:lnTo>
                      <a:pt x="217" y="40"/>
                    </a:lnTo>
                    <a:lnTo>
                      <a:pt x="229" y="40"/>
                    </a:lnTo>
                    <a:lnTo>
                      <a:pt x="229" y="28"/>
                    </a:lnTo>
                    <a:lnTo>
                      <a:pt x="208" y="28"/>
                    </a:lnTo>
                    <a:lnTo>
                      <a:pt x="186" y="40"/>
                    </a:lnTo>
                    <a:lnTo>
                      <a:pt x="174" y="14"/>
                    </a:lnTo>
                    <a:lnTo>
                      <a:pt x="162" y="0"/>
                    </a:lnTo>
                    <a:lnTo>
                      <a:pt x="153" y="28"/>
                    </a:lnTo>
                    <a:lnTo>
                      <a:pt x="140" y="28"/>
                    </a:lnTo>
                    <a:lnTo>
                      <a:pt x="119" y="40"/>
                    </a:lnTo>
                    <a:lnTo>
                      <a:pt x="109" y="40"/>
                    </a:lnTo>
                    <a:lnTo>
                      <a:pt x="85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1" name="Freeform 142"/>
              <p:cNvSpPr>
                <a:spLocks/>
              </p:cNvSpPr>
              <p:nvPr/>
            </p:nvSpPr>
            <p:spPr bwMode="auto">
              <a:xfrm>
                <a:off x="5680108" y="2274895"/>
                <a:ext cx="363540" cy="350838"/>
              </a:xfrm>
              <a:custGeom>
                <a:avLst/>
                <a:gdLst/>
                <a:ahLst/>
                <a:cxnLst>
                  <a:cxn ang="0">
                    <a:pos x="85" y="28"/>
                  </a:cxn>
                  <a:cxn ang="0">
                    <a:pos x="76" y="28"/>
                  </a:cxn>
                  <a:cxn ang="0">
                    <a:pos x="64" y="28"/>
                  </a:cxn>
                  <a:cxn ang="0">
                    <a:pos x="64" y="50"/>
                  </a:cxn>
                  <a:cxn ang="0">
                    <a:pos x="42" y="65"/>
                  </a:cxn>
                  <a:cxn ang="0">
                    <a:pos x="34" y="76"/>
                  </a:cxn>
                  <a:cxn ang="0">
                    <a:pos x="9" y="65"/>
                  </a:cxn>
                  <a:cxn ang="0">
                    <a:pos x="9" y="93"/>
                  </a:cxn>
                  <a:cxn ang="0">
                    <a:pos x="0" y="105"/>
                  </a:cxn>
                  <a:cxn ang="0">
                    <a:pos x="0" y="116"/>
                  </a:cxn>
                  <a:cxn ang="0">
                    <a:pos x="9" y="167"/>
                  </a:cxn>
                  <a:cxn ang="0">
                    <a:pos x="34" y="167"/>
                  </a:cxn>
                  <a:cxn ang="0">
                    <a:pos x="34" y="184"/>
                  </a:cxn>
                  <a:cxn ang="0">
                    <a:pos x="18" y="206"/>
                  </a:cxn>
                  <a:cxn ang="0">
                    <a:pos x="42" y="221"/>
                  </a:cxn>
                  <a:cxn ang="0">
                    <a:pos x="119" y="206"/>
                  </a:cxn>
                  <a:cxn ang="0">
                    <a:pos x="119" y="184"/>
                  </a:cxn>
                  <a:cxn ang="0">
                    <a:pos x="162" y="167"/>
                  </a:cxn>
                  <a:cxn ang="0">
                    <a:pos x="162" y="131"/>
                  </a:cxn>
                  <a:cxn ang="0">
                    <a:pos x="174" y="116"/>
                  </a:cxn>
                  <a:cxn ang="0">
                    <a:pos x="162" y="105"/>
                  </a:cxn>
                  <a:cxn ang="0">
                    <a:pos x="186" y="105"/>
                  </a:cxn>
                  <a:cxn ang="0">
                    <a:pos x="186" y="93"/>
                  </a:cxn>
                  <a:cxn ang="0">
                    <a:pos x="186" y="50"/>
                  </a:cxn>
                  <a:cxn ang="0">
                    <a:pos x="208" y="40"/>
                  </a:cxn>
                  <a:cxn ang="0">
                    <a:pos x="217" y="40"/>
                  </a:cxn>
                  <a:cxn ang="0">
                    <a:pos x="229" y="40"/>
                  </a:cxn>
                  <a:cxn ang="0">
                    <a:pos x="229" y="28"/>
                  </a:cxn>
                  <a:cxn ang="0">
                    <a:pos x="208" y="28"/>
                  </a:cxn>
                  <a:cxn ang="0">
                    <a:pos x="186" y="40"/>
                  </a:cxn>
                  <a:cxn ang="0">
                    <a:pos x="174" y="14"/>
                  </a:cxn>
                  <a:cxn ang="0">
                    <a:pos x="162" y="0"/>
                  </a:cxn>
                  <a:cxn ang="0">
                    <a:pos x="153" y="28"/>
                  </a:cxn>
                  <a:cxn ang="0">
                    <a:pos x="140" y="28"/>
                  </a:cxn>
                  <a:cxn ang="0">
                    <a:pos x="119" y="40"/>
                  </a:cxn>
                  <a:cxn ang="0">
                    <a:pos x="109" y="40"/>
                  </a:cxn>
                  <a:cxn ang="0">
                    <a:pos x="85" y="28"/>
                  </a:cxn>
                </a:cxnLst>
                <a:rect l="0" t="0" r="r" b="b"/>
                <a:pathLst>
                  <a:path w="229" h="221">
                    <a:moveTo>
                      <a:pt x="85" y="28"/>
                    </a:moveTo>
                    <a:lnTo>
                      <a:pt x="76" y="28"/>
                    </a:lnTo>
                    <a:lnTo>
                      <a:pt x="64" y="28"/>
                    </a:lnTo>
                    <a:lnTo>
                      <a:pt x="64" y="50"/>
                    </a:lnTo>
                    <a:lnTo>
                      <a:pt x="42" y="65"/>
                    </a:lnTo>
                    <a:lnTo>
                      <a:pt x="34" y="76"/>
                    </a:lnTo>
                    <a:lnTo>
                      <a:pt x="9" y="65"/>
                    </a:lnTo>
                    <a:lnTo>
                      <a:pt x="9" y="93"/>
                    </a:lnTo>
                    <a:lnTo>
                      <a:pt x="0" y="105"/>
                    </a:lnTo>
                    <a:lnTo>
                      <a:pt x="0" y="116"/>
                    </a:lnTo>
                    <a:lnTo>
                      <a:pt x="9" y="167"/>
                    </a:lnTo>
                    <a:lnTo>
                      <a:pt x="34" y="167"/>
                    </a:lnTo>
                    <a:lnTo>
                      <a:pt x="34" y="184"/>
                    </a:lnTo>
                    <a:lnTo>
                      <a:pt x="18" y="206"/>
                    </a:lnTo>
                    <a:lnTo>
                      <a:pt x="42" y="221"/>
                    </a:lnTo>
                    <a:lnTo>
                      <a:pt x="119" y="206"/>
                    </a:lnTo>
                    <a:lnTo>
                      <a:pt x="119" y="184"/>
                    </a:lnTo>
                    <a:lnTo>
                      <a:pt x="162" y="167"/>
                    </a:lnTo>
                    <a:lnTo>
                      <a:pt x="162" y="131"/>
                    </a:lnTo>
                    <a:lnTo>
                      <a:pt x="174" y="116"/>
                    </a:lnTo>
                    <a:lnTo>
                      <a:pt x="162" y="105"/>
                    </a:lnTo>
                    <a:lnTo>
                      <a:pt x="186" y="105"/>
                    </a:lnTo>
                    <a:lnTo>
                      <a:pt x="186" y="93"/>
                    </a:lnTo>
                    <a:lnTo>
                      <a:pt x="186" y="50"/>
                    </a:lnTo>
                    <a:lnTo>
                      <a:pt x="208" y="40"/>
                    </a:lnTo>
                    <a:lnTo>
                      <a:pt x="217" y="40"/>
                    </a:lnTo>
                    <a:lnTo>
                      <a:pt x="229" y="40"/>
                    </a:lnTo>
                    <a:lnTo>
                      <a:pt x="229" y="28"/>
                    </a:lnTo>
                    <a:lnTo>
                      <a:pt x="208" y="28"/>
                    </a:lnTo>
                    <a:lnTo>
                      <a:pt x="186" y="40"/>
                    </a:lnTo>
                    <a:lnTo>
                      <a:pt x="174" y="14"/>
                    </a:lnTo>
                    <a:lnTo>
                      <a:pt x="162" y="0"/>
                    </a:lnTo>
                    <a:lnTo>
                      <a:pt x="153" y="28"/>
                    </a:lnTo>
                    <a:lnTo>
                      <a:pt x="140" y="28"/>
                    </a:lnTo>
                    <a:lnTo>
                      <a:pt x="119" y="40"/>
                    </a:lnTo>
                    <a:lnTo>
                      <a:pt x="109" y="40"/>
                    </a:lnTo>
                    <a:lnTo>
                      <a:pt x="85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2" name="Freeform 143"/>
              <p:cNvSpPr>
                <a:spLocks/>
              </p:cNvSpPr>
              <p:nvPr/>
            </p:nvSpPr>
            <p:spPr bwMode="auto">
              <a:xfrm>
                <a:off x="7354931" y="2106619"/>
                <a:ext cx="141288" cy="188913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89" y="0"/>
                  </a:cxn>
                  <a:cxn ang="0">
                    <a:pos x="79" y="28"/>
                  </a:cxn>
                  <a:cxn ang="0">
                    <a:pos x="89" y="54"/>
                  </a:cxn>
                  <a:cxn ang="0">
                    <a:pos x="54" y="68"/>
                  </a:cxn>
                  <a:cxn ang="0">
                    <a:pos x="64" y="90"/>
                  </a:cxn>
                  <a:cxn ang="0">
                    <a:pos x="89" y="104"/>
                  </a:cxn>
                  <a:cxn ang="0">
                    <a:pos x="79" y="119"/>
                  </a:cxn>
                  <a:cxn ang="0">
                    <a:pos x="64" y="119"/>
                  </a:cxn>
                  <a:cxn ang="0">
                    <a:pos x="33" y="119"/>
                  </a:cxn>
                  <a:cxn ang="0">
                    <a:pos x="33" y="79"/>
                  </a:cxn>
                  <a:cxn ang="0">
                    <a:pos x="0" y="79"/>
                  </a:cxn>
                  <a:cxn ang="0">
                    <a:pos x="33" y="28"/>
                  </a:cxn>
                  <a:cxn ang="0">
                    <a:pos x="54" y="43"/>
                  </a:cxn>
                  <a:cxn ang="0">
                    <a:pos x="54" y="28"/>
                  </a:cxn>
                  <a:cxn ang="0">
                    <a:pos x="64" y="14"/>
                  </a:cxn>
                  <a:cxn ang="0">
                    <a:pos x="64" y="0"/>
                  </a:cxn>
                </a:cxnLst>
                <a:rect l="0" t="0" r="r" b="b"/>
                <a:pathLst>
                  <a:path w="89" h="119">
                    <a:moveTo>
                      <a:pt x="64" y="0"/>
                    </a:moveTo>
                    <a:lnTo>
                      <a:pt x="89" y="0"/>
                    </a:lnTo>
                    <a:lnTo>
                      <a:pt x="79" y="28"/>
                    </a:lnTo>
                    <a:lnTo>
                      <a:pt x="89" y="54"/>
                    </a:lnTo>
                    <a:lnTo>
                      <a:pt x="54" y="68"/>
                    </a:lnTo>
                    <a:lnTo>
                      <a:pt x="64" y="90"/>
                    </a:lnTo>
                    <a:lnTo>
                      <a:pt x="89" y="104"/>
                    </a:lnTo>
                    <a:lnTo>
                      <a:pt x="79" y="119"/>
                    </a:lnTo>
                    <a:lnTo>
                      <a:pt x="64" y="119"/>
                    </a:lnTo>
                    <a:lnTo>
                      <a:pt x="33" y="119"/>
                    </a:lnTo>
                    <a:lnTo>
                      <a:pt x="33" y="79"/>
                    </a:lnTo>
                    <a:lnTo>
                      <a:pt x="0" y="79"/>
                    </a:lnTo>
                    <a:lnTo>
                      <a:pt x="33" y="28"/>
                    </a:lnTo>
                    <a:lnTo>
                      <a:pt x="54" y="43"/>
                    </a:lnTo>
                    <a:lnTo>
                      <a:pt x="54" y="28"/>
                    </a:lnTo>
                    <a:lnTo>
                      <a:pt x="64" y="14"/>
                    </a:lnTo>
                    <a:lnTo>
                      <a:pt x="6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3" name="Freeform 144"/>
              <p:cNvSpPr>
                <a:spLocks/>
              </p:cNvSpPr>
              <p:nvPr/>
            </p:nvSpPr>
            <p:spPr bwMode="auto">
              <a:xfrm>
                <a:off x="7354931" y="2106619"/>
                <a:ext cx="141288" cy="188913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89" y="0"/>
                  </a:cxn>
                  <a:cxn ang="0">
                    <a:pos x="79" y="28"/>
                  </a:cxn>
                  <a:cxn ang="0">
                    <a:pos x="89" y="54"/>
                  </a:cxn>
                  <a:cxn ang="0">
                    <a:pos x="54" y="68"/>
                  </a:cxn>
                  <a:cxn ang="0">
                    <a:pos x="64" y="90"/>
                  </a:cxn>
                  <a:cxn ang="0">
                    <a:pos x="89" y="104"/>
                  </a:cxn>
                  <a:cxn ang="0">
                    <a:pos x="79" y="119"/>
                  </a:cxn>
                  <a:cxn ang="0">
                    <a:pos x="64" y="119"/>
                  </a:cxn>
                  <a:cxn ang="0">
                    <a:pos x="33" y="119"/>
                  </a:cxn>
                  <a:cxn ang="0">
                    <a:pos x="33" y="79"/>
                  </a:cxn>
                  <a:cxn ang="0">
                    <a:pos x="0" y="79"/>
                  </a:cxn>
                  <a:cxn ang="0">
                    <a:pos x="33" y="28"/>
                  </a:cxn>
                  <a:cxn ang="0">
                    <a:pos x="54" y="43"/>
                  </a:cxn>
                  <a:cxn ang="0">
                    <a:pos x="54" y="28"/>
                  </a:cxn>
                  <a:cxn ang="0">
                    <a:pos x="64" y="14"/>
                  </a:cxn>
                  <a:cxn ang="0">
                    <a:pos x="64" y="0"/>
                  </a:cxn>
                </a:cxnLst>
                <a:rect l="0" t="0" r="r" b="b"/>
                <a:pathLst>
                  <a:path w="89" h="119">
                    <a:moveTo>
                      <a:pt x="64" y="0"/>
                    </a:moveTo>
                    <a:lnTo>
                      <a:pt x="89" y="0"/>
                    </a:lnTo>
                    <a:lnTo>
                      <a:pt x="79" y="28"/>
                    </a:lnTo>
                    <a:lnTo>
                      <a:pt x="89" y="54"/>
                    </a:lnTo>
                    <a:lnTo>
                      <a:pt x="54" y="68"/>
                    </a:lnTo>
                    <a:lnTo>
                      <a:pt x="64" y="90"/>
                    </a:lnTo>
                    <a:lnTo>
                      <a:pt x="89" y="104"/>
                    </a:lnTo>
                    <a:lnTo>
                      <a:pt x="79" y="119"/>
                    </a:lnTo>
                    <a:lnTo>
                      <a:pt x="64" y="119"/>
                    </a:lnTo>
                    <a:lnTo>
                      <a:pt x="33" y="119"/>
                    </a:lnTo>
                    <a:lnTo>
                      <a:pt x="33" y="79"/>
                    </a:lnTo>
                    <a:lnTo>
                      <a:pt x="0" y="79"/>
                    </a:lnTo>
                    <a:lnTo>
                      <a:pt x="33" y="28"/>
                    </a:lnTo>
                    <a:lnTo>
                      <a:pt x="54" y="43"/>
                    </a:lnTo>
                    <a:lnTo>
                      <a:pt x="54" y="28"/>
                    </a:lnTo>
                    <a:lnTo>
                      <a:pt x="64" y="14"/>
                    </a:lnTo>
                    <a:lnTo>
                      <a:pt x="64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4" name="Freeform 145"/>
              <p:cNvSpPr>
                <a:spLocks/>
              </p:cNvSpPr>
              <p:nvPr/>
            </p:nvSpPr>
            <p:spPr bwMode="auto">
              <a:xfrm>
                <a:off x="7456531" y="2274895"/>
                <a:ext cx="106363" cy="166688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28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24" y="64"/>
                  </a:cxn>
                  <a:cxn ang="0">
                    <a:pos x="15" y="76"/>
                  </a:cxn>
                  <a:cxn ang="0">
                    <a:pos x="36" y="105"/>
                  </a:cxn>
                  <a:cxn ang="0">
                    <a:pos x="67" y="76"/>
                  </a:cxn>
                  <a:cxn ang="0">
                    <a:pos x="67" y="64"/>
                  </a:cxn>
                  <a:cxn ang="0">
                    <a:pos x="45" y="28"/>
                  </a:cxn>
                  <a:cxn ang="0">
                    <a:pos x="24" y="0"/>
                  </a:cxn>
                  <a:cxn ang="0">
                    <a:pos x="15" y="14"/>
                  </a:cxn>
                  <a:cxn ang="0">
                    <a:pos x="0" y="14"/>
                  </a:cxn>
                </a:cxnLst>
                <a:rect l="0" t="0" r="r" b="b"/>
                <a:pathLst>
                  <a:path w="67" h="105">
                    <a:moveTo>
                      <a:pt x="0" y="14"/>
                    </a:moveTo>
                    <a:lnTo>
                      <a:pt x="0" y="28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24" y="64"/>
                    </a:lnTo>
                    <a:lnTo>
                      <a:pt x="15" y="76"/>
                    </a:lnTo>
                    <a:lnTo>
                      <a:pt x="36" y="105"/>
                    </a:lnTo>
                    <a:lnTo>
                      <a:pt x="67" y="76"/>
                    </a:lnTo>
                    <a:lnTo>
                      <a:pt x="67" y="64"/>
                    </a:lnTo>
                    <a:lnTo>
                      <a:pt x="45" y="28"/>
                    </a:lnTo>
                    <a:lnTo>
                      <a:pt x="24" y="0"/>
                    </a:lnTo>
                    <a:lnTo>
                      <a:pt x="15" y="14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5" name="Freeform 146"/>
              <p:cNvSpPr>
                <a:spLocks/>
              </p:cNvSpPr>
              <p:nvPr/>
            </p:nvSpPr>
            <p:spPr bwMode="auto">
              <a:xfrm>
                <a:off x="7456531" y="2274895"/>
                <a:ext cx="106363" cy="166688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28"/>
                  </a:cxn>
                  <a:cxn ang="0">
                    <a:pos x="15" y="40"/>
                  </a:cxn>
                  <a:cxn ang="0">
                    <a:pos x="0" y="40"/>
                  </a:cxn>
                  <a:cxn ang="0">
                    <a:pos x="24" y="64"/>
                  </a:cxn>
                  <a:cxn ang="0">
                    <a:pos x="15" y="76"/>
                  </a:cxn>
                  <a:cxn ang="0">
                    <a:pos x="36" y="105"/>
                  </a:cxn>
                  <a:cxn ang="0">
                    <a:pos x="67" y="76"/>
                  </a:cxn>
                  <a:cxn ang="0">
                    <a:pos x="67" y="64"/>
                  </a:cxn>
                  <a:cxn ang="0">
                    <a:pos x="45" y="28"/>
                  </a:cxn>
                  <a:cxn ang="0">
                    <a:pos x="24" y="0"/>
                  </a:cxn>
                  <a:cxn ang="0">
                    <a:pos x="15" y="14"/>
                  </a:cxn>
                  <a:cxn ang="0">
                    <a:pos x="0" y="14"/>
                  </a:cxn>
                </a:cxnLst>
                <a:rect l="0" t="0" r="r" b="b"/>
                <a:pathLst>
                  <a:path w="67" h="105">
                    <a:moveTo>
                      <a:pt x="0" y="14"/>
                    </a:moveTo>
                    <a:lnTo>
                      <a:pt x="0" y="28"/>
                    </a:lnTo>
                    <a:lnTo>
                      <a:pt x="15" y="40"/>
                    </a:lnTo>
                    <a:lnTo>
                      <a:pt x="0" y="40"/>
                    </a:lnTo>
                    <a:lnTo>
                      <a:pt x="24" y="64"/>
                    </a:lnTo>
                    <a:lnTo>
                      <a:pt x="15" y="76"/>
                    </a:lnTo>
                    <a:lnTo>
                      <a:pt x="36" y="105"/>
                    </a:lnTo>
                    <a:lnTo>
                      <a:pt x="67" y="76"/>
                    </a:lnTo>
                    <a:lnTo>
                      <a:pt x="67" y="64"/>
                    </a:lnTo>
                    <a:lnTo>
                      <a:pt x="45" y="28"/>
                    </a:lnTo>
                    <a:lnTo>
                      <a:pt x="24" y="0"/>
                    </a:lnTo>
                    <a:lnTo>
                      <a:pt x="15" y="14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6" name="Freeform 147"/>
              <p:cNvSpPr>
                <a:spLocks/>
              </p:cNvSpPr>
              <p:nvPr/>
            </p:nvSpPr>
            <p:spPr bwMode="auto">
              <a:xfrm>
                <a:off x="6267487" y="1768481"/>
                <a:ext cx="841380" cy="387351"/>
              </a:xfrm>
              <a:custGeom>
                <a:avLst/>
                <a:gdLst/>
                <a:ahLst/>
                <a:cxnLst>
                  <a:cxn ang="0">
                    <a:pos x="441" y="57"/>
                  </a:cxn>
                  <a:cxn ang="0">
                    <a:pos x="453" y="47"/>
                  </a:cxn>
                  <a:cxn ang="0">
                    <a:pos x="423" y="36"/>
                  </a:cxn>
                  <a:cxn ang="0">
                    <a:pos x="398" y="47"/>
                  </a:cxn>
                  <a:cxn ang="0">
                    <a:pos x="355" y="57"/>
                  </a:cxn>
                  <a:cxn ang="0">
                    <a:pos x="275" y="36"/>
                  </a:cxn>
                  <a:cxn ang="0">
                    <a:pos x="233" y="36"/>
                  </a:cxn>
                  <a:cxn ang="0">
                    <a:pos x="199" y="11"/>
                  </a:cxn>
                  <a:cxn ang="0">
                    <a:pos x="156" y="0"/>
                  </a:cxn>
                  <a:cxn ang="0">
                    <a:pos x="147" y="11"/>
                  </a:cxn>
                  <a:cxn ang="0">
                    <a:pos x="156" y="21"/>
                  </a:cxn>
                  <a:cxn ang="0">
                    <a:pos x="156" y="47"/>
                  </a:cxn>
                  <a:cxn ang="0">
                    <a:pos x="110" y="47"/>
                  </a:cxn>
                  <a:cxn ang="0">
                    <a:pos x="92" y="36"/>
                  </a:cxn>
                  <a:cxn ang="0">
                    <a:pos x="55" y="21"/>
                  </a:cxn>
                  <a:cxn ang="0">
                    <a:pos x="0" y="57"/>
                  </a:cxn>
                  <a:cxn ang="0">
                    <a:pos x="24" y="86"/>
                  </a:cxn>
                  <a:cxn ang="0">
                    <a:pos x="46" y="102"/>
                  </a:cxn>
                  <a:cxn ang="0">
                    <a:pos x="67" y="112"/>
                  </a:cxn>
                  <a:cxn ang="0">
                    <a:pos x="79" y="148"/>
                  </a:cxn>
                  <a:cxn ang="0">
                    <a:pos x="156" y="177"/>
                  </a:cxn>
                  <a:cxn ang="0">
                    <a:pos x="199" y="214"/>
                  </a:cxn>
                  <a:cxn ang="0">
                    <a:pos x="266" y="214"/>
                  </a:cxn>
                  <a:cxn ang="0">
                    <a:pos x="343" y="244"/>
                  </a:cxn>
                  <a:cxn ang="0">
                    <a:pos x="385" y="228"/>
                  </a:cxn>
                  <a:cxn ang="0">
                    <a:pos x="423" y="214"/>
                  </a:cxn>
                  <a:cxn ang="0">
                    <a:pos x="441" y="192"/>
                  </a:cxn>
                  <a:cxn ang="0">
                    <a:pos x="432" y="177"/>
                  </a:cxn>
                  <a:cxn ang="0">
                    <a:pos x="441" y="167"/>
                  </a:cxn>
                  <a:cxn ang="0">
                    <a:pos x="462" y="167"/>
                  </a:cxn>
                  <a:cxn ang="0">
                    <a:pos x="475" y="148"/>
                  </a:cxn>
                  <a:cxn ang="0">
                    <a:pos x="487" y="138"/>
                  </a:cxn>
                  <a:cxn ang="0">
                    <a:pos x="499" y="127"/>
                  </a:cxn>
                  <a:cxn ang="0">
                    <a:pos x="530" y="127"/>
                  </a:cxn>
                  <a:cxn ang="0">
                    <a:pos x="517" y="102"/>
                  </a:cxn>
                  <a:cxn ang="0">
                    <a:pos x="509" y="86"/>
                  </a:cxn>
                  <a:cxn ang="0">
                    <a:pos x="487" y="102"/>
                  </a:cxn>
                  <a:cxn ang="0">
                    <a:pos x="462" y="102"/>
                  </a:cxn>
                  <a:cxn ang="0">
                    <a:pos x="441" y="57"/>
                  </a:cxn>
                </a:cxnLst>
                <a:rect l="0" t="0" r="r" b="b"/>
                <a:pathLst>
                  <a:path w="530" h="244">
                    <a:moveTo>
                      <a:pt x="441" y="57"/>
                    </a:moveTo>
                    <a:lnTo>
                      <a:pt x="453" y="47"/>
                    </a:lnTo>
                    <a:lnTo>
                      <a:pt x="423" y="36"/>
                    </a:lnTo>
                    <a:lnTo>
                      <a:pt x="398" y="47"/>
                    </a:lnTo>
                    <a:lnTo>
                      <a:pt x="355" y="57"/>
                    </a:lnTo>
                    <a:lnTo>
                      <a:pt x="275" y="36"/>
                    </a:lnTo>
                    <a:lnTo>
                      <a:pt x="233" y="36"/>
                    </a:lnTo>
                    <a:lnTo>
                      <a:pt x="199" y="11"/>
                    </a:lnTo>
                    <a:lnTo>
                      <a:pt x="156" y="0"/>
                    </a:lnTo>
                    <a:lnTo>
                      <a:pt x="147" y="11"/>
                    </a:lnTo>
                    <a:lnTo>
                      <a:pt x="156" y="21"/>
                    </a:lnTo>
                    <a:lnTo>
                      <a:pt x="156" y="47"/>
                    </a:lnTo>
                    <a:lnTo>
                      <a:pt x="110" y="47"/>
                    </a:lnTo>
                    <a:lnTo>
                      <a:pt x="92" y="36"/>
                    </a:lnTo>
                    <a:lnTo>
                      <a:pt x="55" y="21"/>
                    </a:lnTo>
                    <a:lnTo>
                      <a:pt x="0" y="57"/>
                    </a:lnTo>
                    <a:lnTo>
                      <a:pt x="24" y="86"/>
                    </a:lnTo>
                    <a:lnTo>
                      <a:pt x="46" y="102"/>
                    </a:lnTo>
                    <a:lnTo>
                      <a:pt x="67" y="112"/>
                    </a:lnTo>
                    <a:lnTo>
                      <a:pt x="79" y="148"/>
                    </a:lnTo>
                    <a:lnTo>
                      <a:pt x="156" y="177"/>
                    </a:lnTo>
                    <a:lnTo>
                      <a:pt x="199" y="214"/>
                    </a:lnTo>
                    <a:lnTo>
                      <a:pt x="266" y="214"/>
                    </a:lnTo>
                    <a:lnTo>
                      <a:pt x="343" y="244"/>
                    </a:lnTo>
                    <a:lnTo>
                      <a:pt x="385" y="228"/>
                    </a:lnTo>
                    <a:lnTo>
                      <a:pt x="423" y="214"/>
                    </a:lnTo>
                    <a:lnTo>
                      <a:pt x="441" y="192"/>
                    </a:lnTo>
                    <a:lnTo>
                      <a:pt x="432" y="177"/>
                    </a:lnTo>
                    <a:lnTo>
                      <a:pt x="441" y="167"/>
                    </a:lnTo>
                    <a:lnTo>
                      <a:pt x="462" y="167"/>
                    </a:lnTo>
                    <a:lnTo>
                      <a:pt x="475" y="148"/>
                    </a:lnTo>
                    <a:lnTo>
                      <a:pt x="487" y="138"/>
                    </a:lnTo>
                    <a:lnTo>
                      <a:pt x="499" y="127"/>
                    </a:lnTo>
                    <a:lnTo>
                      <a:pt x="530" y="127"/>
                    </a:lnTo>
                    <a:lnTo>
                      <a:pt x="517" y="102"/>
                    </a:lnTo>
                    <a:lnTo>
                      <a:pt x="509" y="86"/>
                    </a:lnTo>
                    <a:lnTo>
                      <a:pt x="487" y="102"/>
                    </a:lnTo>
                    <a:lnTo>
                      <a:pt x="462" y="102"/>
                    </a:lnTo>
                    <a:lnTo>
                      <a:pt x="441" y="5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7" name="Freeform 148"/>
              <p:cNvSpPr>
                <a:spLocks/>
              </p:cNvSpPr>
              <p:nvPr/>
            </p:nvSpPr>
            <p:spPr bwMode="auto">
              <a:xfrm>
                <a:off x="6267487" y="1768481"/>
                <a:ext cx="841380" cy="387351"/>
              </a:xfrm>
              <a:custGeom>
                <a:avLst/>
                <a:gdLst/>
                <a:ahLst/>
                <a:cxnLst>
                  <a:cxn ang="0">
                    <a:pos x="441" y="57"/>
                  </a:cxn>
                  <a:cxn ang="0">
                    <a:pos x="453" y="47"/>
                  </a:cxn>
                  <a:cxn ang="0">
                    <a:pos x="423" y="36"/>
                  </a:cxn>
                  <a:cxn ang="0">
                    <a:pos x="398" y="47"/>
                  </a:cxn>
                  <a:cxn ang="0">
                    <a:pos x="355" y="57"/>
                  </a:cxn>
                  <a:cxn ang="0">
                    <a:pos x="275" y="36"/>
                  </a:cxn>
                  <a:cxn ang="0">
                    <a:pos x="233" y="36"/>
                  </a:cxn>
                  <a:cxn ang="0">
                    <a:pos x="199" y="11"/>
                  </a:cxn>
                  <a:cxn ang="0">
                    <a:pos x="156" y="0"/>
                  </a:cxn>
                  <a:cxn ang="0">
                    <a:pos x="147" y="11"/>
                  </a:cxn>
                  <a:cxn ang="0">
                    <a:pos x="156" y="21"/>
                  </a:cxn>
                  <a:cxn ang="0">
                    <a:pos x="156" y="47"/>
                  </a:cxn>
                  <a:cxn ang="0">
                    <a:pos x="110" y="47"/>
                  </a:cxn>
                  <a:cxn ang="0">
                    <a:pos x="92" y="36"/>
                  </a:cxn>
                  <a:cxn ang="0">
                    <a:pos x="55" y="21"/>
                  </a:cxn>
                  <a:cxn ang="0">
                    <a:pos x="0" y="57"/>
                  </a:cxn>
                  <a:cxn ang="0">
                    <a:pos x="24" y="86"/>
                  </a:cxn>
                  <a:cxn ang="0">
                    <a:pos x="46" y="102"/>
                  </a:cxn>
                  <a:cxn ang="0">
                    <a:pos x="67" y="112"/>
                  </a:cxn>
                  <a:cxn ang="0">
                    <a:pos x="79" y="148"/>
                  </a:cxn>
                  <a:cxn ang="0">
                    <a:pos x="156" y="177"/>
                  </a:cxn>
                  <a:cxn ang="0">
                    <a:pos x="199" y="214"/>
                  </a:cxn>
                  <a:cxn ang="0">
                    <a:pos x="266" y="214"/>
                  </a:cxn>
                  <a:cxn ang="0">
                    <a:pos x="343" y="244"/>
                  </a:cxn>
                  <a:cxn ang="0">
                    <a:pos x="385" y="228"/>
                  </a:cxn>
                  <a:cxn ang="0">
                    <a:pos x="423" y="214"/>
                  </a:cxn>
                  <a:cxn ang="0">
                    <a:pos x="441" y="192"/>
                  </a:cxn>
                  <a:cxn ang="0">
                    <a:pos x="432" y="177"/>
                  </a:cxn>
                  <a:cxn ang="0">
                    <a:pos x="441" y="167"/>
                  </a:cxn>
                  <a:cxn ang="0">
                    <a:pos x="462" y="167"/>
                  </a:cxn>
                  <a:cxn ang="0">
                    <a:pos x="475" y="148"/>
                  </a:cxn>
                  <a:cxn ang="0">
                    <a:pos x="487" y="138"/>
                  </a:cxn>
                  <a:cxn ang="0">
                    <a:pos x="499" y="127"/>
                  </a:cxn>
                  <a:cxn ang="0">
                    <a:pos x="530" y="127"/>
                  </a:cxn>
                  <a:cxn ang="0">
                    <a:pos x="517" y="102"/>
                  </a:cxn>
                  <a:cxn ang="0">
                    <a:pos x="509" y="86"/>
                  </a:cxn>
                  <a:cxn ang="0">
                    <a:pos x="487" y="102"/>
                  </a:cxn>
                  <a:cxn ang="0">
                    <a:pos x="462" y="102"/>
                  </a:cxn>
                  <a:cxn ang="0">
                    <a:pos x="441" y="57"/>
                  </a:cxn>
                </a:cxnLst>
                <a:rect l="0" t="0" r="r" b="b"/>
                <a:pathLst>
                  <a:path w="530" h="244">
                    <a:moveTo>
                      <a:pt x="441" y="57"/>
                    </a:moveTo>
                    <a:lnTo>
                      <a:pt x="453" y="47"/>
                    </a:lnTo>
                    <a:lnTo>
                      <a:pt x="423" y="36"/>
                    </a:lnTo>
                    <a:lnTo>
                      <a:pt x="398" y="47"/>
                    </a:lnTo>
                    <a:lnTo>
                      <a:pt x="355" y="57"/>
                    </a:lnTo>
                    <a:lnTo>
                      <a:pt x="275" y="36"/>
                    </a:lnTo>
                    <a:lnTo>
                      <a:pt x="233" y="36"/>
                    </a:lnTo>
                    <a:lnTo>
                      <a:pt x="199" y="11"/>
                    </a:lnTo>
                    <a:lnTo>
                      <a:pt x="156" y="0"/>
                    </a:lnTo>
                    <a:lnTo>
                      <a:pt x="147" y="11"/>
                    </a:lnTo>
                    <a:lnTo>
                      <a:pt x="156" y="21"/>
                    </a:lnTo>
                    <a:lnTo>
                      <a:pt x="156" y="47"/>
                    </a:lnTo>
                    <a:lnTo>
                      <a:pt x="110" y="47"/>
                    </a:lnTo>
                    <a:lnTo>
                      <a:pt x="92" y="36"/>
                    </a:lnTo>
                    <a:lnTo>
                      <a:pt x="55" y="21"/>
                    </a:lnTo>
                    <a:lnTo>
                      <a:pt x="0" y="57"/>
                    </a:lnTo>
                    <a:lnTo>
                      <a:pt x="24" y="86"/>
                    </a:lnTo>
                    <a:lnTo>
                      <a:pt x="46" y="102"/>
                    </a:lnTo>
                    <a:lnTo>
                      <a:pt x="67" y="112"/>
                    </a:lnTo>
                    <a:lnTo>
                      <a:pt x="79" y="148"/>
                    </a:lnTo>
                    <a:lnTo>
                      <a:pt x="156" y="177"/>
                    </a:lnTo>
                    <a:lnTo>
                      <a:pt x="199" y="214"/>
                    </a:lnTo>
                    <a:lnTo>
                      <a:pt x="266" y="214"/>
                    </a:lnTo>
                    <a:lnTo>
                      <a:pt x="343" y="244"/>
                    </a:lnTo>
                    <a:lnTo>
                      <a:pt x="385" y="228"/>
                    </a:lnTo>
                    <a:lnTo>
                      <a:pt x="423" y="214"/>
                    </a:lnTo>
                    <a:lnTo>
                      <a:pt x="441" y="192"/>
                    </a:lnTo>
                    <a:lnTo>
                      <a:pt x="432" y="177"/>
                    </a:lnTo>
                    <a:lnTo>
                      <a:pt x="441" y="167"/>
                    </a:lnTo>
                    <a:lnTo>
                      <a:pt x="462" y="167"/>
                    </a:lnTo>
                    <a:lnTo>
                      <a:pt x="475" y="148"/>
                    </a:lnTo>
                    <a:lnTo>
                      <a:pt x="487" y="138"/>
                    </a:lnTo>
                    <a:lnTo>
                      <a:pt x="499" y="127"/>
                    </a:lnTo>
                    <a:lnTo>
                      <a:pt x="530" y="127"/>
                    </a:lnTo>
                    <a:lnTo>
                      <a:pt x="517" y="102"/>
                    </a:lnTo>
                    <a:lnTo>
                      <a:pt x="509" y="86"/>
                    </a:lnTo>
                    <a:lnTo>
                      <a:pt x="487" y="102"/>
                    </a:lnTo>
                    <a:lnTo>
                      <a:pt x="462" y="102"/>
                    </a:lnTo>
                    <a:lnTo>
                      <a:pt x="441" y="5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8" name="Freeform 149"/>
              <p:cNvSpPr>
                <a:spLocks/>
              </p:cNvSpPr>
              <p:nvPr/>
            </p:nvSpPr>
            <p:spPr bwMode="auto">
              <a:xfrm>
                <a:off x="4714903" y="2130432"/>
                <a:ext cx="525466" cy="246063"/>
              </a:xfrm>
              <a:custGeom>
                <a:avLst/>
                <a:gdLst/>
                <a:ahLst/>
                <a:cxnLst>
                  <a:cxn ang="0">
                    <a:pos x="285" y="28"/>
                  </a:cxn>
                  <a:cxn ang="0">
                    <a:pos x="300" y="54"/>
                  </a:cxn>
                  <a:cxn ang="0">
                    <a:pos x="322" y="54"/>
                  </a:cxn>
                  <a:cxn ang="0">
                    <a:pos x="310" y="64"/>
                  </a:cxn>
                  <a:cxn ang="0">
                    <a:pos x="331" y="119"/>
                  </a:cxn>
                  <a:cxn ang="0">
                    <a:pos x="300" y="119"/>
                  </a:cxn>
                  <a:cxn ang="0">
                    <a:pos x="285" y="119"/>
                  </a:cxn>
                  <a:cxn ang="0">
                    <a:pos x="255" y="130"/>
                  </a:cxn>
                  <a:cxn ang="0">
                    <a:pos x="233" y="130"/>
                  </a:cxn>
                  <a:cxn ang="0">
                    <a:pos x="221" y="130"/>
                  </a:cxn>
                  <a:cxn ang="0">
                    <a:pos x="187" y="130"/>
                  </a:cxn>
                  <a:cxn ang="0">
                    <a:pos x="187" y="140"/>
                  </a:cxn>
                  <a:cxn ang="0">
                    <a:pos x="178" y="155"/>
                  </a:cxn>
                  <a:cxn ang="0">
                    <a:pos x="178" y="130"/>
                  </a:cxn>
                  <a:cxn ang="0">
                    <a:pos x="169" y="140"/>
                  </a:cxn>
                  <a:cxn ang="0">
                    <a:pos x="153" y="130"/>
                  </a:cxn>
                  <a:cxn ang="0">
                    <a:pos x="131" y="140"/>
                  </a:cxn>
                  <a:cxn ang="0">
                    <a:pos x="123" y="155"/>
                  </a:cxn>
                  <a:cxn ang="0">
                    <a:pos x="101" y="130"/>
                  </a:cxn>
                  <a:cxn ang="0">
                    <a:pos x="92" y="130"/>
                  </a:cxn>
                  <a:cxn ang="0">
                    <a:pos x="76" y="140"/>
                  </a:cxn>
                  <a:cxn ang="0">
                    <a:pos x="67" y="140"/>
                  </a:cxn>
                  <a:cxn ang="0">
                    <a:pos x="34" y="130"/>
                  </a:cxn>
                  <a:cxn ang="0">
                    <a:pos x="46" y="130"/>
                  </a:cxn>
                  <a:cxn ang="0">
                    <a:pos x="24" y="130"/>
                  </a:cxn>
                  <a:cxn ang="0">
                    <a:pos x="34" y="119"/>
                  </a:cxn>
                  <a:cxn ang="0">
                    <a:pos x="24" y="119"/>
                  </a:cxn>
                  <a:cxn ang="0">
                    <a:pos x="24" y="104"/>
                  </a:cxn>
                  <a:cxn ang="0">
                    <a:pos x="12" y="90"/>
                  </a:cxn>
                  <a:cxn ang="0">
                    <a:pos x="24" y="90"/>
                  </a:cxn>
                  <a:cxn ang="0">
                    <a:pos x="12" y="64"/>
                  </a:cxn>
                  <a:cxn ang="0">
                    <a:pos x="0" y="64"/>
                  </a:cxn>
                  <a:cxn ang="0">
                    <a:pos x="0" y="54"/>
                  </a:cxn>
                  <a:cxn ang="0">
                    <a:pos x="12" y="54"/>
                  </a:cxn>
                  <a:cxn ang="0">
                    <a:pos x="56" y="54"/>
                  </a:cxn>
                  <a:cxn ang="0">
                    <a:pos x="46" y="40"/>
                  </a:cxn>
                  <a:cxn ang="0">
                    <a:pos x="56" y="40"/>
                  </a:cxn>
                  <a:cxn ang="0">
                    <a:pos x="46" y="28"/>
                  </a:cxn>
                  <a:cxn ang="0">
                    <a:pos x="24" y="28"/>
                  </a:cxn>
                  <a:cxn ang="0">
                    <a:pos x="0" y="54"/>
                  </a:cxn>
                  <a:cxn ang="0">
                    <a:pos x="12" y="40"/>
                  </a:cxn>
                  <a:cxn ang="0">
                    <a:pos x="0" y="40"/>
                  </a:cxn>
                  <a:cxn ang="0">
                    <a:pos x="0" y="14"/>
                  </a:cxn>
                  <a:cxn ang="0">
                    <a:pos x="34" y="14"/>
                  </a:cxn>
                  <a:cxn ang="0">
                    <a:pos x="46" y="28"/>
                  </a:cxn>
                  <a:cxn ang="0">
                    <a:pos x="67" y="28"/>
                  </a:cxn>
                  <a:cxn ang="0">
                    <a:pos x="92" y="28"/>
                  </a:cxn>
                  <a:cxn ang="0">
                    <a:pos x="123" y="0"/>
                  </a:cxn>
                  <a:cxn ang="0">
                    <a:pos x="144" y="0"/>
                  </a:cxn>
                  <a:cxn ang="0">
                    <a:pos x="187" y="28"/>
                  </a:cxn>
                  <a:cxn ang="0">
                    <a:pos x="233" y="28"/>
                  </a:cxn>
                  <a:cxn ang="0">
                    <a:pos x="263" y="14"/>
                  </a:cxn>
                  <a:cxn ang="0">
                    <a:pos x="285" y="14"/>
                  </a:cxn>
                  <a:cxn ang="0">
                    <a:pos x="285" y="28"/>
                  </a:cxn>
                </a:cxnLst>
                <a:rect l="0" t="0" r="r" b="b"/>
                <a:pathLst>
                  <a:path w="331" h="155">
                    <a:moveTo>
                      <a:pt x="285" y="28"/>
                    </a:moveTo>
                    <a:lnTo>
                      <a:pt x="300" y="54"/>
                    </a:lnTo>
                    <a:lnTo>
                      <a:pt x="322" y="54"/>
                    </a:lnTo>
                    <a:lnTo>
                      <a:pt x="310" y="64"/>
                    </a:lnTo>
                    <a:lnTo>
                      <a:pt x="331" y="119"/>
                    </a:lnTo>
                    <a:lnTo>
                      <a:pt x="300" y="119"/>
                    </a:lnTo>
                    <a:lnTo>
                      <a:pt x="285" y="119"/>
                    </a:lnTo>
                    <a:lnTo>
                      <a:pt x="255" y="130"/>
                    </a:lnTo>
                    <a:lnTo>
                      <a:pt x="233" y="130"/>
                    </a:lnTo>
                    <a:lnTo>
                      <a:pt x="221" y="130"/>
                    </a:lnTo>
                    <a:lnTo>
                      <a:pt x="187" y="130"/>
                    </a:lnTo>
                    <a:lnTo>
                      <a:pt x="187" y="140"/>
                    </a:lnTo>
                    <a:lnTo>
                      <a:pt x="178" y="155"/>
                    </a:lnTo>
                    <a:lnTo>
                      <a:pt x="178" y="130"/>
                    </a:lnTo>
                    <a:lnTo>
                      <a:pt x="169" y="140"/>
                    </a:lnTo>
                    <a:lnTo>
                      <a:pt x="153" y="130"/>
                    </a:lnTo>
                    <a:lnTo>
                      <a:pt x="131" y="140"/>
                    </a:lnTo>
                    <a:lnTo>
                      <a:pt x="123" y="155"/>
                    </a:lnTo>
                    <a:lnTo>
                      <a:pt x="101" y="130"/>
                    </a:lnTo>
                    <a:lnTo>
                      <a:pt x="92" y="130"/>
                    </a:lnTo>
                    <a:lnTo>
                      <a:pt x="76" y="140"/>
                    </a:lnTo>
                    <a:lnTo>
                      <a:pt x="67" y="140"/>
                    </a:lnTo>
                    <a:lnTo>
                      <a:pt x="34" y="130"/>
                    </a:lnTo>
                    <a:lnTo>
                      <a:pt x="46" y="130"/>
                    </a:lnTo>
                    <a:lnTo>
                      <a:pt x="24" y="130"/>
                    </a:lnTo>
                    <a:lnTo>
                      <a:pt x="34" y="119"/>
                    </a:lnTo>
                    <a:lnTo>
                      <a:pt x="24" y="119"/>
                    </a:lnTo>
                    <a:lnTo>
                      <a:pt x="24" y="104"/>
                    </a:lnTo>
                    <a:lnTo>
                      <a:pt x="12" y="90"/>
                    </a:lnTo>
                    <a:lnTo>
                      <a:pt x="24" y="90"/>
                    </a:lnTo>
                    <a:lnTo>
                      <a:pt x="12" y="64"/>
                    </a:lnTo>
                    <a:lnTo>
                      <a:pt x="0" y="64"/>
                    </a:lnTo>
                    <a:lnTo>
                      <a:pt x="0" y="54"/>
                    </a:lnTo>
                    <a:lnTo>
                      <a:pt x="12" y="54"/>
                    </a:lnTo>
                    <a:lnTo>
                      <a:pt x="56" y="54"/>
                    </a:lnTo>
                    <a:lnTo>
                      <a:pt x="46" y="40"/>
                    </a:lnTo>
                    <a:lnTo>
                      <a:pt x="56" y="40"/>
                    </a:lnTo>
                    <a:lnTo>
                      <a:pt x="46" y="28"/>
                    </a:lnTo>
                    <a:lnTo>
                      <a:pt x="24" y="28"/>
                    </a:lnTo>
                    <a:lnTo>
                      <a:pt x="0" y="54"/>
                    </a:lnTo>
                    <a:lnTo>
                      <a:pt x="12" y="40"/>
                    </a:lnTo>
                    <a:lnTo>
                      <a:pt x="0" y="40"/>
                    </a:lnTo>
                    <a:lnTo>
                      <a:pt x="0" y="14"/>
                    </a:lnTo>
                    <a:lnTo>
                      <a:pt x="34" y="14"/>
                    </a:lnTo>
                    <a:lnTo>
                      <a:pt x="46" y="28"/>
                    </a:lnTo>
                    <a:lnTo>
                      <a:pt x="67" y="28"/>
                    </a:lnTo>
                    <a:lnTo>
                      <a:pt x="92" y="28"/>
                    </a:lnTo>
                    <a:lnTo>
                      <a:pt x="123" y="0"/>
                    </a:lnTo>
                    <a:lnTo>
                      <a:pt x="144" y="0"/>
                    </a:lnTo>
                    <a:lnTo>
                      <a:pt x="187" y="28"/>
                    </a:lnTo>
                    <a:lnTo>
                      <a:pt x="233" y="28"/>
                    </a:lnTo>
                    <a:lnTo>
                      <a:pt x="263" y="14"/>
                    </a:lnTo>
                    <a:lnTo>
                      <a:pt x="285" y="14"/>
                    </a:lnTo>
                    <a:lnTo>
                      <a:pt x="285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9" name="Freeform 150"/>
              <p:cNvSpPr>
                <a:spLocks/>
              </p:cNvSpPr>
              <p:nvPr/>
            </p:nvSpPr>
            <p:spPr bwMode="auto">
              <a:xfrm>
                <a:off x="4714903" y="2130432"/>
                <a:ext cx="525466" cy="246063"/>
              </a:xfrm>
              <a:custGeom>
                <a:avLst/>
                <a:gdLst/>
                <a:ahLst/>
                <a:cxnLst>
                  <a:cxn ang="0">
                    <a:pos x="285" y="28"/>
                  </a:cxn>
                  <a:cxn ang="0">
                    <a:pos x="300" y="54"/>
                  </a:cxn>
                  <a:cxn ang="0">
                    <a:pos x="322" y="54"/>
                  </a:cxn>
                  <a:cxn ang="0">
                    <a:pos x="310" y="64"/>
                  </a:cxn>
                  <a:cxn ang="0">
                    <a:pos x="331" y="119"/>
                  </a:cxn>
                  <a:cxn ang="0">
                    <a:pos x="300" y="119"/>
                  </a:cxn>
                  <a:cxn ang="0">
                    <a:pos x="285" y="119"/>
                  </a:cxn>
                  <a:cxn ang="0">
                    <a:pos x="255" y="130"/>
                  </a:cxn>
                  <a:cxn ang="0">
                    <a:pos x="233" y="130"/>
                  </a:cxn>
                  <a:cxn ang="0">
                    <a:pos x="221" y="130"/>
                  </a:cxn>
                  <a:cxn ang="0">
                    <a:pos x="187" y="130"/>
                  </a:cxn>
                  <a:cxn ang="0">
                    <a:pos x="187" y="140"/>
                  </a:cxn>
                  <a:cxn ang="0">
                    <a:pos x="178" y="155"/>
                  </a:cxn>
                  <a:cxn ang="0">
                    <a:pos x="178" y="130"/>
                  </a:cxn>
                  <a:cxn ang="0">
                    <a:pos x="169" y="140"/>
                  </a:cxn>
                  <a:cxn ang="0">
                    <a:pos x="153" y="130"/>
                  </a:cxn>
                  <a:cxn ang="0">
                    <a:pos x="131" y="140"/>
                  </a:cxn>
                  <a:cxn ang="0">
                    <a:pos x="123" y="155"/>
                  </a:cxn>
                  <a:cxn ang="0">
                    <a:pos x="101" y="130"/>
                  </a:cxn>
                  <a:cxn ang="0">
                    <a:pos x="92" y="130"/>
                  </a:cxn>
                  <a:cxn ang="0">
                    <a:pos x="76" y="140"/>
                  </a:cxn>
                  <a:cxn ang="0">
                    <a:pos x="67" y="140"/>
                  </a:cxn>
                  <a:cxn ang="0">
                    <a:pos x="34" y="130"/>
                  </a:cxn>
                  <a:cxn ang="0">
                    <a:pos x="46" y="130"/>
                  </a:cxn>
                  <a:cxn ang="0">
                    <a:pos x="24" y="130"/>
                  </a:cxn>
                  <a:cxn ang="0">
                    <a:pos x="34" y="119"/>
                  </a:cxn>
                  <a:cxn ang="0">
                    <a:pos x="24" y="119"/>
                  </a:cxn>
                  <a:cxn ang="0">
                    <a:pos x="24" y="104"/>
                  </a:cxn>
                  <a:cxn ang="0">
                    <a:pos x="12" y="90"/>
                  </a:cxn>
                  <a:cxn ang="0">
                    <a:pos x="24" y="90"/>
                  </a:cxn>
                  <a:cxn ang="0">
                    <a:pos x="12" y="64"/>
                  </a:cxn>
                  <a:cxn ang="0">
                    <a:pos x="0" y="64"/>
                  </a:cxn>
                  <a:cxn ang="0">
                    <a:pos x="0" y="54"/>
                  </a:cxn>
                  <a:cxn ang="0">
                    <a:pos x="12" y="54"/>
                  </a:cxn>
                  <a:cxn ang="0">
                    <a:pos x="56" y="54"/>
                  </a:cxn>
                  <a:cxn ang="0">
                    <a:pos x="46" y="40"/>
                  </a:cxn>
                  <a:cxn ang="0">
                    <a:pos x="56" y="40"/>
                  </a:cxn>
                  <a:cxn ang="0">
                    <a:pos x="46" y="28"/>
                  </a:cxn>
                  <a:cxn ang="0">
                    <a:pos x="24" y="28"/>
                  </a:cxn>
                  <a:cxn ang="0">
                    <a:pos x="0" y="54"/>
                  </a:cxn>
                  <a:cxn ang="0">
                    <a:pos x="12" y="40"/>
                  </a:cxn>
                  <a:cxn ang="0">
                    <a:pos x="0" y="40"/>
                  </a:cxn>
                  <a:cxn ang="0">
                    <a:pos x="0" y="14"/>
                  </a:cxn>
                  <a:cxn ang="0">
                    <a:pos x="34" y="14"/>
                  </a:cxn>
                  <a:cxn ang="0">
                    <a:pos x="46" y="28"/>
                  </a:cxn>
                  <a:cxn ang="0">
                    <a:pos x="67" y="28"/>
                  </a:cxn>
                  <a:cxn ang="0">
                    <a:pos x="92" y="28"/>
                  </a:cxn>
                  <a:cxn ang="0">
                    <a:pos x="123" y="0"/>
                  </a:cxn>
                  <a:cxn ang="0">
                    <a:pos x="144" y="0"/>
                  </a:cxn>
                  <a:cxn ang="0">
                    <a:pos x="187" y="28"/>
                  </a:cxn>
                  <a:cxn ang="0">
                    <a:pos x="233" y="28"/>
                  </a:cxn>
                  <a:cxn ang="0">
                    <a:pos x="263" y="14"/>
                  </a:cxn>
                  <a:cxn ang="0">
                    <a:pos x="285" y="14"/>
                  </a:cxn>
                  <a:cxn ang="0">
                    <a:pos x="285" y="28"/>
                  </a:cxn>
                </a:cxnLst>
                <a:rect l="0" t="0" r="r" b="b"/>
                <a:pathLst>
                  <a:path w="331" h="155">
                    <a:moveTo>
                      <a:pt x="285" y="28"/>
                    </a:moveTo>
                    <a:lnTo>
                      <a:pt x="300" y="54"/>
                    </a:lnTo>
                    <a:lnTo>
                      <a:pt x="322" y="54"/>
                    </a:lnTo>
                    <a:lnTo>
                      <a:pt x="310" y="64"/>
                    </a:lnTo>
                    <a:lnTo>
                      <a:pt x="331" y="119"/>
                    </a:lnTo>
                    <a:lnTo>
                      <a:pt x="300" y="119"/>
                    </a:lnTo>
                    <a:lnTo>
                      <a:pt x="285" y="119"/>
                    </a:lnTo>
                    <a:lnTo>
                      <a:pt x="255" y="130"/>
                    </a:lnTo>
                    <a:lnTo>
                      <a:pt x="233" y="130"/>
                    </a:lnTo>
                    <a:lnTo>
                      <a:pt x="221" y="130"/>
                    </a:lnTo>
                    <a:lnTo>
                      <a:pt x="187" y="130"/>
                    </a:lnTo>
                    <a:lnTo>
                      <a:pt x="187" y="140"/>
                    </a:lnTo>
                    <a:lnTo>
                      <a:pt x="178" y="155"/>
                    </a:lnTo>
                    <a:lnTo>
                      <a:pt x="178" y="130"/>
                    </a:lnTo>
                    <a:lnTo>
                      <a:pt x="169" y="140"/>
                    </a:lnTo>
                    <a:lnTo>
                      <a:pt x="153" y="130"/>
                    </a:lnTo>
                    <a:lnTo>
                      <a:pt x="131" y="140"/>
                    </a:lnTo>
                    <a:lnTo>
                      <a:pt x="123" y="155"/>
                    </a:lnTo>
                    <a:lnTo>
                      <a:pt x="101" y="130"/>
                    </a:lnTo>
                    <a:lnTo>
                      <a:pt x="92" y="130"/>
                    </a:lnTo>
                    <a:lnTo>
                      <a:pt x="76" y="140"/>
                    </a:lnTo>
                    <a:lnTo>
                      <a:pt x="67" y="140"/>
                    </a:lnTo>
                    <a:lnTo>
                      <a:pt x="34" y="130"/>
                    </a:lnTo>
                    <a:lnTo>
                      <a:pt x="46" y="130"/>
                    </a:lnTo>
                    <a:lnTo>
                      <a:pt x="24" y="130"/>
                    </a:lnTo>
                    <a:lnTo>
                      <a:pt x="34" y="119"/>
                    </a:lnTo>
                    <a:lnTo>
                      <a:pt x="24" y="119"/>
                    </a:lnTo>
                    <a:lnTo>
                      <a:pt x="24" y="104"/>
                    </a:lnTo>
                    <a:lnTo>
                      <a:pt x="12" y="90"/>
                    </a:lnTo>
                    <a:lnTo>
                      <a:pt x="24" y="90"/>
                    </a:lnTo>
                    <a:lnTo>
                      <a:pt x="12" y="64"/>
                    </a:lnTo>
                    <a:lnTo>
                      <a:pt x="0" y="64"/>
                    </a:lnTo>
                    <a:lnTo>
                      <a:pt x="0" y="54"/>
                    </a:lnTo>
                    <a:lnTo>
                      <a:pt x="12" y="54"/>
                    </a:lnTo>
                    <a:lnTo>
                      <a:pt x="56" y="54"/>
                    </a:lnTo>
                    <a:lnTo>
                      <a:pt x="46" y="40"/>
                    </a:lnTo>
                    <a:lnTo>
                      <a:pt x="56" y="40"/>
                    </a:lnTo>
                    <a:lnTo>
                      <a:pt x="46" y="28"/>
                    </a:lnTo>
                    <a:lnTo>
                      <a:pt x="24" y="28"/>
                    </a:lnTo>
                    <a:lnTo>
                      <a:pt x="0" y="54"/>
                    </a:lnTo>
                    <a:lnTo>
                      <a:pt x="12" y="40"/>
                    </a:lnTo>
                    <a:lnTo>
                      <a:pt x="0" y="40"/>
                    </a:lnTo>
                    <a:lnTo>
                      <a:pt x="0" y="14"/>
                    </a:lnTo>
                    <a:lnTo>
                      <a:pt x="34" y="14"/>
                    </a:lnTo>
                    <a:lnTo>
                      <a:pt x="46" y="28"/>
                    </a:lnTo>
                    <a:lnTo>
                      <a:pt x="67" y="28"/>
                    </a:lnTo>
                    <a:lnTo>
                      <a:pt x="92" y="28"/>
                    </a:lnTo>
                    <a:lnTo>
                      <a:pt x="123" y="0"/>
                    </a:lnTo>
                    <a:lnTo>
                      <a:pt x="144" y="0"/>
                    </a:lnTo>
                    <a:lnTo>
                      <a:pt x="187" y="28"/>
                    </a:lnTo>
                    <a:lnTo>
                      <a:pt x="233" y="28"/>
                    </a:lnTo>
                    <a:lnTo>
                      <a:pt x="263" y="14"/>
                    </a:lnTo>
                    <a:lnTo>
                      <a:pt x="285" y="14"/>
                    </a:lnTo>
                    <a:lnTo>
                      <a:pt x="285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0" name="Freeform 151"/>
              <p:cNvSpPr>
                <a:spLocks/>
              </p:cNvSpPr>
              <p:nvPr/>
            </p:nvSpPr>
            <p:spPr bwMode="auto">
              <a:xfrm>
                <a:off x="4999067" y="2320932"/>
                <a:ext cx="169863" cy="200025"/>
              </a:xfrm>
              <a:custGeom>
                <a:avLst/>
                <a:gdLst/>
                <a:ahLst/>
                <a:cxnLst>
                  <a:cxn ang="0">
                    <a:pos x="107" y="0"/>
                  </a:cxn>
                  <a:cxn ang="0">
                    <a:pos x="85" y="21"/>
                  </a:cxn>
                  <a:cxn ang="0">
                    <a:pos x="85" y="75"/>
                  </a:cxn>
                  <a:cxn ang="0">
                    <a:pos x="55" y="100"/>
                  </a:cxn>
                  <a:cxn ang="0">
                    <a:pos x="9" y="126"/>
                  </a:cxn>
                  <a:cxn ang="0">
                    <a:pos x="0" y="111"/>
                  </a:cxn>
                  <a:cxn ang="0">
                    <a:pos x="0" y="100"/>
                  </a:cxn>
                  <a:cxn ang="0">
                    <a:pos x="9" y="75"/>
                  </a:cxn>
                  <a:cxn ang="0">
                    <a:pos x="0" y="75"/>
                  </a:cxn>
                  <a:cxn ang="0">
                    <a:pos x="0" y="35"/>
                  </a:cxn>
                  <a:cxn ang="0">
                    <a:pos x="9" y="21"/>
                  </a:cxn>
                  <a:cxn ang="0">
                    <a:pos x="9" y="11"/>
                  </a:cxn>
                  <a:cxn ang="0">
                    <a:pos x="42" y="11"/>
                  </a:cxn>
                  <a:cxn ang="0">
                    <a:pos x="55" y="11"/>
                  </a:cxn>
                  <a:cxn ang="0">
                    <a:pos x="76" y="11"/>
                  </a:cxn>
                  <a:cxn ang="0">
                    <a:pos x="107" y="0"/>
                  </a:cxn>
                </a:cxnLst>
                <a:rect l="0" t="0" r="r" b="b"/>
                <a:pathLst>
                  <a:path w="107" h="126">
                    <a:moveTo>
                      <a:pt x="107" y="0"/>
                    </a:moveTo>
                    <a:lnTo>
                      <a:pt x="85" y="21"/>
                    </a:lnTo>
                    <a:lnTo>
                      <a:pt x="85" y="75"/>
                    </a:lnTo>
                    <a:lnTo>
                      <a:pt x="55" y="100"/>
                    </a:lnTo>
                    <a:lnTo>
                      <a:pt x="9" y="126"/>
                    </a:lnTo>
                    <a:lnTo>
                      <a:pt x="0" y="111"/>
                    </a:lnTo>
                    <a:lnTo>
                      <a:pt x="0" y="100"/>
                    </a:lnTo>
                    <a:lnTo>
                      <a:pt x="9" y="75"/>
                    </a:lnTo>
                    <a:lnTo>
                      <a:pt x="0" y="75"/>
                    </a:lnTo>
                    <a:lnTo>
                      <a:pt x="0" y="35"/>
                    </a:lnTo>
                    <a:lnTo>
                      <a:pt x="9" y="21"/>
                    </a:lnTo>
                    <a:lnTo>
                      <a:pt x="9" y="11"/>
                    </a:lnTo>
                    <a:lnTo>
                      <a:pt x="42" y="11"/>
                    </a:lnTo>
                    <a:lnTo>
                      <a:pt x="55" y="11"/>
                    </a:lnTo>
                    <a:lnTo>
                      <a:pt x="76" y="1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1" name="Freeform 152"/>
              <p:cNvSpPr>
                <a:spLocks/>
              </p:cNvSpPr>
              <p:nvPr/>
            </p:nvSpPr>
            <p:spPr bwMode="auto">
              <a:xfrm>
                <a:off x="4999067" y="2320932"/>
                <a:ext cx="169863" cy="200025"/>
              </a:xfrm>
              <a:custGeom>
                <a:avLst/>
                <a:gdLst/>
                <a:ahLst/>
                <a:cxnLst>
                  <a:cxn ang="0">
                    <a:pos x="107" y="0"/>
                  </a:cxn>
                  <a:cxn ang="0">
                    <a:pos x="85" y="21"/>
                  </a:cxn>
                  <a:cxn ang="0">
                    <a:pos x="85" y="75"/>
                  </a:cxn>
                  <a:cxn ang="0">
                    <a:pos x="55" y="100"/>
                  </a:cxn>
                  <a:cxn ang="0">
                    <a:pos x="9" y="126"/>
                  </a:cxn>
                  <a:cxn ang="0">
                    <a:pos x="0" y="111"/>
                  </a:cxn>
                  <a:cxn ang="0">
                    <a:pos x="0" y="100"/>
                  </a:cxn>
                  <a:cxn ang="0">
                    <a:pos x="9" y="75"/>
                  </a:cxn>
                  <a:cxn ang="0">
                    <a:pos x="0" y="75"/>
                  </a:cxn>
                  <a:cxn ang="0">
                    <a:pos x="0" y="35"/>
                  </a:cxn>
                  <a:cxn ang="0">
                    <a:pos x="9" y="21"/>
                  </a:cxn>
                  <a:cxn ang="0">
                    <a:pos x="9" y="11"/>
                  </a:cxn>
                  <a:cxn ang="0">
                    <a:pos x="42" y="11"/>
                  </a:cxn>
                  <a:cxn ang="0">
                    <a:pos x="55" y="11"/>
                  </a:cxn>
                  <a:cxn ang="0">
                    <a:pos x="76" y="11"/>
                  </a:cxn>
                  <a:cxn ang="0">
                    <a:pos x="107" y="0"/>
                  </a:cxn>
                </a:cxnLst>
                <a:rect l="0" t="0" r="r" b="b"/>
                <a:pathLst>
                  <a:path w="107" h="126">
                    <a:moveTo>
                      <a:pt x="107" y="0"/>
                    </a:moveTo>
                    <a:lnTo>
                      <a:pt x="85" y="21"/>
                    </a:lnTo>
                    <a:lnTo>
                      <a:pt x="85" y="75"/>
                    </a:lnTo>
                    <a:lnTo>
                      <a:pt x="55" y="100"/>
                    </a:lnTo>
                    <a:lnTo>
                      <a:pt x="9" y="126"/>
                    </a:lnTo>
                    <a:lnTo>
                      <a:pt x="0" y="111"/>
                    </a:lnTo>
                    <a:lnTo>
                      <a:pt x="0" y="100"/>
                    </a:lnTo>
                    <a:lnTo>
                      <a:pt x="9" y="75"/>
                    </a:lnTo>
                    <a:lnTo>
                      <a:pt x="0" y="75"/>
                    </a:lnTo>
                    <a:lnTo>
                      <a:pt x="0" y="35"/>
                    </a:lnTo>
                    <a:lnTo>
                      <a:pt x="9" y="21"/>
                    </a:lnTo>
                    <a:lnTo>
                      <a:pt x="9" y="11"/>
                    </a:lnTo>
                    <a:lnTo>
                      <a:pt x="42" y="11"/>
                    </a:lnTo>
                    <a:lnTo>
                      <a:pt x="55" y="11"/>
                    </a:lnTo>
                    <a:lnTo>
                      <a:pt x="76" y="11"/>
                    </a:lnTo>
                    <a:lnTo>
                      <a:pt x="10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2" name="Freeform 153"/>
              <p:cNvSpPr>
                <a:spLocks/>
              </p:cNvSpPr>
              <p:nvPr/>
            </p:nvSpPr>
            <p:spPr bwMode="auto">
              <a:xfrm>
                <a:off x="4984779" y="2479683"/>
                <a:ext cx="120651" cy="144463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25"/>
                  </a:cxn>
                  <a:cxn ang="0">
                    <a:pos x="9" y="54"/>
                  </a:cxn>
                  <a:cxn ang="0">
                    <a:pos x="0" y="91"/>
                  </a:cxn>
                  <a:cxn ang="0">
                    <a:pos x="18" y="91"/>
                  </a:cxn>
                  <a:cxn ang="0">
                    <a:pos x="29" y="76"/>
                  </a:cxn>
                  <a:cxn ang="0">
                    <a:pos x="39" y="76"/>
                  </a:cxn>
                  <a:cxn ang="0">
                    <a:pos x="51" y="66"/>
                  </a:cxn>
                  <a:cxn ang="0">
                    <a:pos x="29" y="37"/>
                  </a:cxn>
                  <a:cxn ang="0">
                    <a:pos x="76" y="25"/>
                  </a:cxn>
                  <a:cxn ang="0">
                    <a:pos x="63" y="0"/>
                  </a:cxn>
                  <a:cxn ang="0">
                    <a:pos x="18" y="25"/>
                  </a:cxn>
                  <a:cxn ang="0">
                    <a:pos x="9" y="11"/>
                  </a:cxn>
                </a:cxnLst>
                <a:rect l="0" t="0" r="r" b="b"/>
                <a:pathLst>
                  <a:path w="76" h="91">
                    <a:moveTo>
                      <a:pt x="9" y="11"/>
                    </a:moveTo>
                    <a:lnTo>
                      <a:pt x="0" y="25"/>
                    </a:lnTo>
                    <a:lnTo>
                      <a:pt x="9" y="54"/>
                    </a:lnTo>
                    <a:lnTo>
                      <a:pt x="0" y="91"/>
                    </a:lnTo>
                    <a:lnTo>
                      <a:pt x="18" y="91"/>
                    </a:lnTo>
                    <a:lnTo>
                      <a:pt x="29" y="76"/>
                    </a:lnTo>
                    <a:lnTo>
                      <a:pt x="39" y="76"/>
                    </a:lnTo>
                    <a:lnTo>
                      <a:pt x="51" y="66"/>
                    </a:lnTo>
                    <a:lnTo>
                      <a:pt x="29" y="37"/>
                    </a:lnTo>
                    <a:lnTo>
                      <a:pt x="76" y="25"/>
                    </a:lnTo>
                    <a:lnTo>
                      <a:pt x="63" y="0"/>
                    </a:lnTo>
                    <a:lnTo>
                      <a:pt x="18" y="25"/>
                    </a:lnTo>
                    <a:lnTo>
                      <a:pt x="9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3" name="Freeform 154"/>
              <p:cNvSpPr>
                <a:spLocks/>
              </p:cNvSpPr>
              <p:nvPr/>
            </p:nvSpPr>
            <p:spPr bwMode="auto">
              <a:xfrm>
                <a:off x="4984779" y="2479683"/>
                <a:ext cx="120651" cy="144463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25"/>
                  </a:cxn>
                  <a:cxn ang="0">
                    <a:pos x="9" y="54"/>
                  </a:cxn>
                  <a:cxn ang="0">
                    <a:pos x="0" y="91"/>
                  </a:cxn>
                  <a:cxn ang="0">
                    <a:pos x="18" y="91"/>
                  </a:cxn>
                  <a:cxn ang="0">
                    <a:pos x="29" y="76"/>
                  </a:cxn>
                  <a:cxn ang="0">
                    <a:pos x="39" y="76"/>
                  </a:cxn>
                  <a:cxn ang="0">
                    <a:pos x="51" y="66"/>
                  </a:cxn>
                  <a:cxn ang="0">
                    <a:pos x="29" y="37"/>
                  </a:cxn>
                  <a:cxn ang="0">
                    <a:pos x="76" y="25"/>
                  </a:cxn>
                  <a:cxn ang="0">
                    <a:pos x="63" y="0"/>
                  </a:cxn>
                  <a:cxn ang="0">
                    <a:pos x="18" y="25"/>
                  </a:cxn>
                  <a:cxn ang="0">
                    <a:pos x="9" y="11"/>
                  </a:cxn>
                </a:cxnLst>
                <a:rect l="0" t="0" r="r" b="b"/>
                <a:pathLst>
                  <a:path w="76" h="91">
                    <a:moveTo>
                      <a:pt x="9" y="11"/>
                    </a:moveTo>
                    <a:lnTo>
                      <a:pt x="0" y="25"/>
                    </a:lnTo>
                    <a:lnTo>
                      <a:pt x="9" y="54"/>
                    </a:lnTo>
                    <a:lnTo>
                      <a:pt x="0" y="91"/>
                    </a:lnTo>
                    <a:lnTo>
                      <a:pt x="18" y="91"/>
                    </a:lnTo>
                    <a:lnTo>
                      <a:pt x="29" y="76"/>
                    </a:lnTo>
                    <a:lnTo>
                      <a:pt x="39" y="76"/>
                    </a:lnTo>
                    <a:lnTo>
                      <a:pt x="51" y="66"/>
                    </a:lnTo>
                    <a:lnTo>
                      <a:pt x="29" y="37"/>
                    </a:lnTo>
                    <a:lnTo>
                      <a:pt x="76" y="25"/>
                    </a:lnTo>
                    <a:lnTo>
                      <a:pt x="63" y="0"/>
                    </a:lnTo>
                    <a:lnTo>
                      <a:pt x="18" y="25"/>
                    </a:lnTo>
                    <a:lnTo>
                      <a:pt x="9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4" name="Freeform 155"/>
              <p:cNvSpPr>
                <a:spLocks/>
              </p:cNvSpPr>
              <p:nvPr/>
            </p:nvSpPr>
            <p:spPr bwMode="auto">
              <a:xfrm>
                <a:off x="5086380" y="2320932"/>
                <a:ext cx="276227" cy="320676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67" y="0"/>
                  </a:cxn>
                  <a:cxn ang="0">
                    <a:pos x="51" y="0"/>
                  </a:cxn>
                  <a:cxn ang="0">
                    <a:pos x="30" y="21"/>
                  </a:cxn>
                  <a:cxn ang="0">
                    <a:pos x="30" y="75"/>
                  </a:cxn>
                  <a:cxn ang="0">
                    <a:pos x="0" y="100"/>
                  </a:cxn>
                  <a:cxn ang="0">
                    <a:pos x="12" y="126"/>
                  </a:cxn>
                  <a:cxn ang="0">
                    <a:pos x="30" y="137"/>
                  </a:cxn>
                  <a:cxn ang="0">
                    <a:pos x="76" y="166"/>
                  </a:cxn>
                  <a:cxn ang="0">
                    <a:pos x="89" y="166"/>
                  </a:cxn>
                  <a:cxn ang="0">
                    <a:pos x="89" y="190"/>
                  </a:cxn>
                  <a:cxn ang="0">
                    <a:pos x="106" y="202"/>
                  </a:cxn>
                  <a:cxn ang="0">
                    <a:pos x="119" y="190"/>
                  </a:cxn>
                  <a:cxn ang="0">
                    <a:pos x="143" y="202"/>
                  </a:cxn>
                  <a:cxn ang="0">
                    <a:pos x="153" y="176"/>
                  </a:cxn>
                  <a:cxn ang="0">
                    <a:pos x="174" y="176"/>
                  </a:cxn>
                  <a:cxn ang="0">
                    <a:pos x="153" y="154"/>
                  </a:cxn>
                  <a:cxn ang="0">
                    <a:pos x="153" y="111"/>
                  </a:cxn>
                  <a:cxn ang="0">
                    <a:pos x="119" y="100"/>
                  </a:cxn>
                  <a:cxn ang="0">
                    <a:pos x="106" y="75"/>
                  </a:cxn>
                  <a:cxn ang="0">
                    <a:pos x="119" y="47"/>
                  </a:cxn>
                  <a:cxn ang="0">
                    <a:pos x="97" y="0"/>
                  </a:cxn>
                </a:cxnLst>
                <a:rect l="0" t="0" r="r" b="b"/>
                <a:pathLst>
                  <a:path w="174" h="202">
                    <a:moveTo>
                      <a:pt x="97" y="0"/>
                    </a:moveTo>
                    <a:lnTo>
                      <a:pt x="67" y="0"/>
                    </a:lnTo>
                    <a:lnTo>
                      <a:pt x="51" y="0"/>
                    </a:lnTo>
                    <a:lnTo>
                      <a:pt x="30" y="21"/>
                    </a:lnTo>
                    <a:lnTo>
                      <a:pt x="30" y="75"/>
                    </a:lnTo>
                    <a:lnTo>
                      <a:pt x="0" y="100"/>
                    </a:lnTo>
                    <a:lnTo>
                      <a:pt x="12" y="126"/>
                    </a:lnTo>
                    <a:lnTo>
                      <a:pt x="30" y="137"/>
                    </a:lnTo>
                    <a:lnTo>
                      <a:pt x="76" y="166"/>
                    </a:lnTo>
                    <a:lnTo>
                      <a:pt x="89" y="166"/>
                    </a:lnTo>
                    <a:lnTo>
                      <a:pt x="89" y="190"/>
                    </a:lnTo>
                    <a:lnTo>
                      <a:pt x="106" y="202"/>
                    </a:lnTo>
                    <a:lnTo>
                      <a:pt x="119" y="190"/>
                    </a:lnTo>
                    <a:lnTo>
                      <a:pt x="143" y="202"/>
                    </a:lnTo>
                    <a:lnTo>
                      <a:pt x="153" y="176"/>
                    </a:lnTo>
                    <a:lnTo>
                      <a:pt x="174" y="176"/>
                    </a:lnTo>
                    <a:lnTo>
                      <a:pt x="153" y="154"/>
                    </a:lnTo>
                    <a:lnTo>
                      <a:pt x="153" y="111"/>
                    </a:lnTo>
                    <a:lnTo>
                      <a:pt x="119" y="100"/>
                    </a:lnTo>
                    <a:lnTo>
                      <a:pt x="106" y="75"/>
                    </a:lnTo>
                    <a:lnTo>
                      <a:pt x="119" y="47"/>
                    </a:lnTo>
                    <a:lnTo>
                      <a:pt x="9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5" name="Freeform 156"/>
              <p:cNvSpPr>
                <a:spLocks/>
              </p:cNvSpPr>
              <p:nvPr/>
            </p:nvSpPr>
            <p:spPr bwMode="auto">
              <a:xfrm>
                <a:off x="5086380" y="2320932"/>
                <a:ext cx="276227" cy="320676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67" y="0"/>
                  </a:cxn>
                  <a:cxn ang="0">
                    <a:pos x="51" y="0"/>
                  </a:cxn>
                  <a:cxn ang="0">
                    <a:pos x="30" y="21"/>
                  </a:cxn>
                  <a:cxn ang="0">
                    <a:pos x="30" y="75"/>
                  </a:cxn>
                  <a:cxn ang="0">
                    <a:pos x="0" y="100"/>
                  </a:cxn>
                  <a:cxn ang="0">
                    <a:pos x="12" y="126"/>
                  </a:cxn>
                  <a:cxn ang="0">
                    <a:pos x="30" y="137"/>
                  </a:cxn>
                  <a:cxn ang="0">
                    <a:pos x="76" y="166"/>
                  </a:cxn>
                  <a:cxn ang="0">
                    <a:pos x="89" y="166"/>
                  </a:cxn>
                  <a:cxn ang="0">
                    <a:pos x="89" y="190"/>
                  </a:cxn>
                  <a:cxn ang="0">
                    <a:pos x="106" y="202"/>
                  </a:cxn>
                  <a:cxn ang="0">
                    <a:pos x="119" y="190"/>
                  </a:cxn>
                  <a:cxn ang="0">
                    <a:pos x="143" y="202"/>
                  </a:cxn>
                  <a:cxn ang="0">
                    <a:pos x="153" y="176"/>
                  </a:cxn>
                  <a:cxn ang="0">
                    <a:pos x="174" y="176"/>
                  </a:cxn>
                  <a:cxn ang="0">
                    <a:pos x="153" y="154"/>
                  </a:cxn>
                  <a:cxn ang="0">
                    <a:pos x="153" y="111"/>
                  </a:cxn>
                  <a:cxn ang="0">
                    <a:pos x="119" y="100"/>
                  </a:cxn>
                  <a:cxn ang="0">
                    <a:pos x="106" y="75"/>
                  </a:cxn>
                  <a:cxn ang="0">
                    <a:pos x="119" y="47"/>
                  </a:cxn>
                  <a:cxn ang="0">
                    <a:pos x="97" y="0"/>
                  </a:cxn>
                </a:cxnLst>
                <a:rect l="0" t="0" r="r" b="b"/>
                <a:pathLst>
                  <a:path w="174" h="202">
                    <a:moveTo>
                      <a:pt x="97" y="0"/>
                    </a:moveTo>
                    <a:lnTo>
                      <a:pt x="67" y="0"/>
                    </a:lnTo>
                    <a:lnTo>
                      <a:pt x="51" y="0"/>
                    </a:lnTo>
                    <a:lnTo>
                      <a:pt x="30" y="21"/>
                    </a:lnTo>
                    <a:lnTo>
                      <a:pt x="30" y="75"/>
                    </a:lnTo>
                    <a:lnTo>
                      <a:pt x="0" y="100"/>
                    </a:lnTo>
                    <a:lnTo>
                      <a:pt x="12" y="126"/>
                    </a:lnTo>
                    <a:lnTo>
                      <a:pt x="30" y="137"/>
                    </a:lnTo>
                    <a:lnTo>
                      <a:pt x="76" y="166"/>
                    </a:lnTo>
                    <a:lnTo>
                      <a:pt x="89" y="166"/>
                    </a:lnTo>
                    <a:lnTo>
                      <a:pt x="89" y="190"/>
                    </a:lnTo>
                    <a:lnTo>
                      <a:pt x="106" y="202"/>
                    </a:lnTo>
                    <a:lnTo>
                      <a:pt x="119" y="190"/>
                    </a:lnTo>
                    <a:lnTo>
                      <a:pt x="143" y="202"/>
                    </a:lnTo>
                    <a:lnTo>
                      <a:pt x="153" y="176"/>
                    </a:lnTo>
                    <a:lnTo>
                      <a:pt x="174" y="176"/>
                    </a:lnTo>
                    <a:lnTo>
                      <a:pt x="153" y="154"/>
                    </a:lnTo>
                    <a:lnTo>
                      <a:pt x="153" y="111"/>
                    </a:lnTo>
                    <a:lnTo>
                      <a:pt x="119" y="100"/>
                    </a:lnTo>
                    <a:lnTo>
                      <a:pt x="106" y="75"/>
                    </a:lnTo>
                    <a:lnTo>
                      <a:pt x="119" y="47"/>
                    </a:lnTo>
                    <a:lnTo>
                      <a:pt x="9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6" name="Freeform 157"/>
              <p:cNvSpPr>
                <a:spLocks/>
              </p:cNvSpPr>
              <p:nvPr/>
            </p:nvSpPr>
            <p:spPr bwMode="auto">
              <a:xfrm>
                <a:off x="4957792" y="2479683"/>
                <a:ext cx="41275" cy="144463"/>
              </a:xfrm>
              <a:custGeom>
                <a:avLst/>
                <a:gdLst/>
                <a:ahLst/>
                <a:cxnLst>
                  <a:cxn ang="0">
                    <a:pos x="26" y="11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0" y="37"/>
                  </a:cxn>
                  <a:cxn ang="0">
                    <a:pos x="0" y="54"/>
                  </a:cxn>
                  <a:cxn ang="0">
                    <a:pos x="16" y="91"/>
                  </a:cxn>
                  <a:cxn ang="0">
                    <a:pos x="26" y="54"/>
                  </a:cxn>
                  <a:cxn ang="0">
                    <a:pos x="16" y="25"/>
                  </a:cxn>
                  <a:cxn ang="0">
                    <a:pos x="26" y="11"/>
                  </a:cxn>
                </a:cxnLst>
                <a:rect l="0" t="0" r="r" b="b"/>
                <a:pathLst>
                  <a:path w="26" h="91">
                    <a:moveTo>
                      <a:pt x="26" y="11"/>
                    </a:moveTo>
                    <a:lnTo>
                      <a:pt x="26" y="0"/>
                    </a:lnTo>
                    <a:lnTo>
                      <a:pt x="16" y="0"/>
                    </a:lnTo>
                    <a:lnTo>
                      <a:pt x="0" y="37"/>
                    </a:lnTo>
                    <a:lnTo>
                      <a:pt x="0" y="54"/>
                    </a:lnTo>
                    <a:lnTo>
                      <a:pt x="16" y="91"/>
                    </a:lnTo>
                    <a:lnTo>
                      <a:pt x="26" y="54"/>
                    </a:lnTo>
                    <a:lnTo>
                      <a:pt x="16" y="25"/>
                    </a:lnTo>
                    <a:lnTo>
                      <a:pt x="26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7" name="Freeform 158"/>
              <p:cNvSpPr>
                <a:spLocks/>
              </p:cNvSpPr>
              <p:nvPr/>
            </p:nvSpPr>
            <p:spPr bwMode="auto">
              <a:xfrm>
                <a:off x="4957792" y="2479683"/>
                <a:ext cx="41275" cy="144463"/>
              </a:xfrm>
              <a:custGeom>
                <a:avLst/>
                <a:gdLst/>
                <a:ahLst/>
                <a:cxnLst>
                  <a:cxn ang="0">
                    <a:pos x="26" y="11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0" y="37"/>
                  </a:cxn>
                  <a:cxn ang="0">
                    <a:pos x="0" y="54"/>
                  </a:cxn>
                  <a:cxn ang="0">
                    <a:pos x="16" y="91"/>
                  </a:cxn>
                  <a:cxn ang="0">
                    <a:pos x="26" y="54"/>
                  </a:cxn>
                  <a:cxn ang="0">
                    <a:pos x="16" y="25"/>
                  </a:cxn>
                  <a:cxn ang="0">
                    <a:pos x="26" y="11"/>
                  </a:cxn>
                </a:cxnLst>
                <a:rect l="0" t="0" r="r" b="b"/>
                <a:pathLst>
                  <a:path w="26" h="91">
                    <a:moveTo>
                      <a:pt x="26" y="11"/>
                    </a:moveTo>
                    <a:lnTo>
                      <a:pt x="26" y="0"/>
                    </a:lnTo>
                    <a:lnTo>
                      <a:pt x="16" y="0"/>
                    </a:lnTo>
                    <a:lnTo>
                      <a:pt x="0" y="37"/>
                    </a:lnTo>
                    <a:lnTo>
                      <a:pt x="0" y="54"/>
                    </a:lnTo>
                    <a:lnTo>
                      <a:pt x="16" y="91"/>
                    </a:lnTo>
                    <a:lnTo>
                      <a:pt x="26" y="54"/>
                    </a:lnTo>
                    <a:lnTo>
                      <a:pt x="16" y="25"/>
                    </a:lnTo>
                    <a:lnTo>
                      <a:pt x="26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8" name="Freeform 159"/>
              <p:cNvSpPr>
                <a:spLocks/>
              </p:cNvSpPr>
              <p:nvPr/>
            </p:nvSpPr>
            <p:spPr bwMode="auto">
              <a:xfrm>
                <a:off x="4702203" y="2540008"/>
                <a:ext cx="311152" cy="366713"/>
              </a:xfrm>
              <a:custGeom>
                <a:avLst/>
                <a:gdLst/>
                <a:ahLst/>
                <a:cxnLst>
                  <a:cxn ang="0">
                    <a:pos x="161" y="17"/>
                  </a:cxn>
                  <a:cxn ang="0">
                    <a:pos x="177" y="53"/>
                  </a:cxn>
                  <a:cxn ang="0">
                    <a:pos x="161" y="89"/>
                  </a:cxn>
                  <a:cxn ang="0">
                    <a:pos x="152" y="75"/>
                  </a:cxn>
                  <a:cxn ang="0">
                    <a:pos x="131" y="39"/>
                  </a:cxn>
                  <a:cxn ang="0">
                    <a:pos x="140" y="64"/>
                  </a:cxn>
                  <a:cxn ang="0">
                    <a:pos x="196" y="184"/>
                  </a:cxn>
                  <a:cxn ang="0">
                    <a:pos x="196" y="209"/>
                  </a:cxn>
                  <a:cxn ang="0">
                    <a:pos x="177" y="231"/>
                  </a:cxn>
                  <a:cxn ang="0">
                    <a:pos x="152" y="231"/>
                  </a:cxn>
                  <a:cxn ang="0">
                    <a:pos x="8" y="231"/>
                  </a:cxn>
                  <a:cxn ang="0">
                    <a:pos x="0" y="75"/>
                  </a:cxn>
                  <a:cxn ang="0">
                    <a:pos x="0" y="39"/>
                  </a:cxn>
                  <a:cxn ang="0">
                    <a:pos x="0" y="0"/>
                  </a:cxn>
                  <a:cxn ang="0">
                    <a:pos x="33" y="0"/>
                  </a:cxn>
                  <a:cxn ang="0">
                    <a:pos x="75" y="17"/>
                  </a:cxn>
                  <a:cxn ang="0">
                    <a:pos x="109" y="0"/>
                  </a:cxn>
                  <a:cxn ang="0">
                    <a:pos x="119" y="0"/>
                  </a:cxn>
                  <a:cxn ang="0">
                    <a:pos x="119" y="17"/>
                  </a:cxn>
                  <a:cxn ang="0">
                    <a:pos x="131" y="17"/>
                  </a:cxn>
                  <a:cxn ang="0">
                    <a:pos x="140" y="17"/>
                  </a:cxn>
                  <a:cxn ang="0">
                    <a:pos x="161" y="17"/>
                  </a:cxn>
                </a:cxnLst>
                <a:rect l="0" t="0" r="r" b="b"/>
                <a:pathLst>
                  <a:path w="196" h="231">
                    <a:moveTo>
                      <a:pt x="161" y="17"/>
                    </a:moveTo>
                    <a:lnTo>
                      <a:pt x="177" y="53"/>
                    </a:lnTo>
                    <a:lnTo>
                      <a:pt x="161" y="89"/>
                    </a:lnTo>
                    <a:lnTo>
                      <a:pt x="152" y="75"/>
                    </a:lnTo>
                    <a:lnTo>
                      <a:pt x="131" y="39"/>
                    </a:lnTo>
                    <a:lnTo>
                      <a:pt x="140" y="64"/>
                    </a:lnTo>
                    <a:lnTo>
                      <a:pt x="196" y="184"/>
                    </a:lnTo>
                    <a:lnTo>
                      <a:pt x="196" y="209"/>
                    </a:lnTo>
                    <a:lnTo>
                      <a:pt x="177" y="231"/>
                    </a:lnTo>
                    <a:lnTo>
                      <a:pt x="152" y="231"/>
                    </a:lnTo>
                    <a:lnTo>
                      <a:pt x="8" y="231"/>
                    </a:lnTo>
                    <a:lnTo>
                      <a:pt x="0" y="75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75" y="17"/>
                    </a:lnTo>
                    <a:lnTo>
                      <a:pt x="109" y="0"/>
                    </a:lnTo>
                    <a:lnTo>
                      <a:pt x="119" y="0"/>
                    </a:lnTo>
                    <a:lnTo>
                      <a:pt x="119" y="17"/>
                    </a:lnTo>
                    <a:lnTo>
                      <a:pt x="131" y="17"/>
                    </a:lnTo>
                    <a:lnTo>
                      <a:pt x="140" y="17"/>
                    </a:lnTo>
                    <a:lnTo>
                      <a:pt x="161" y="1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09" name="Freeform 160"/>
              <p:cNvSpPr>
                <a:spLocks/>
              </p:cNvSpPr>
              <p:nvPr/>
            </p:nvSpPr>
            <p:spPr bwMode="auto">
              <a:xfrm>
                <a:off x="4702203" y="2540008"/>
                <a:ext cx="311152" cy="366713"/>
              </a:xfrm>
              <a:custGeom>
                <a:avLst/>
                <a:gdLst/>
                <a:ahLst/>
                <a:cxnLst>
                  <a:cxn ang="0">
                    <a:pos x="161" y="17"/>
                  </a:cxn>
                  <a:cxn ang="0">
                    <a:pos x="177" y="53"/>
                  </a:cxn>
                  <a:cxn ang="0">
                    <a:pos x="161" y="89"/>
                  </a:cxn>
                  <a:cxn ang="0">
                    <a:pos x="152" y="75"/>
                  </a:cxn>
                  <a:cxn ang="0">
                    <a:pos x="131" y="39"/>
                  </a:cxn>
                  <a:cxn ang="0">
                    <a:pos x="140" y="64"/>
                  </a:cxn>
                  <a:cxn ang="0">
                    <a:pos x="196" y="184"/>
                  </a:cxn>
                  <a:cxn ang="0">
                    <a:pos x="196" y="209"/>
                  </a:cxn>
                  <a:cxn ang="0">
                    <a:pos x="177" y="231"/>
                  </a:cxn>
                  <a:cxn ang="0">
                    <a:pos x="152" y="231"/>
                  </a:cxn>
                  <a:cxn ang="0">
                    <a:pos x="8" y="231"/>
                  </a:cxn>
                  <a:cxn ang="0">
                    <a:pos x="0" y="75"/>
                  </a:cxn>
                  <a:cxn ang="0">
                    <a:pos x="0" y="39"/>
                  </a:cxn>
                  <a:cxn ang="0">
                    <a:pos x="0" y="0"/>
                  </a:cxn>
                  <a:cxn ang="0">
                    <a:pos x="33" y="0"/>
                  </a:cxn>
                  <a:cxn ang="0">
                    <a:pos x="75" y="17"/>
                  </a:cxn>
                  <a:cxn ang="0">
                    <a:pos x="109" y="0"/>
                  </a:cxn>
                  <a:cxn ang="0">
                    <a:pos x="119" y="0"/>
                  </a:cxn>
                  <a:cxn ang="0">
                    <a:pos x="119" y="17"/>
                  </a:cxn>
                  <a:cxn ang="0">
                    <a:pos x="131" y="17"/>
                  </a:cxn>
                  <a:cxn ang="0">
                    <a:pos x="140" y="17"/>
                  </a:cxn>
                  <a:cxn ang="0">
                    <a:pos x="161" y="17"/>
                  </a:cxn>
                </a:cxnLst>
                <a:rect l="0" t="0" r="r" b="b"/>
                <a:pathLst>
                  <a:path w="196" h="231">
                    <a:moveTo>
                      <a:pt x="161" y="17"/>
                    </a:moveTo>
                    <a:lnTo>
                      <a:pt x="177" y="53"/>
                    </a:lnTo>
                    <a:lnTo>
                      <a:pt x="161" y="89"/>
                    </a:lnTo>
                    <a:lnTo>
                      <a:pt x="152" y="75"/>
                    </a:lnTo>
                    <a:lnTo>
                      <a:pt x="131" y="39"/>
                    </a:lnTo>
                    <a:lnTo>
                      <a:pt x="140" y="64"/>
                    </a:lnTo>
                    <a:lnTo>
                      <a:pt x="196" y="184"/>
                    </a:lnTo>
                    <a:lnTo>
                      <a:pt x="196" y="209"/>
                    </a:lnTo>
                    <a:lnTo>
                      <a:pt x="177" y="231"/>
                    </a:lnTo>
                    <a:lnTo>
                      <a:pt x="152" y="231"/>
                    </a:lnTo>
                    <a:lnTo>
                      <a:pt x="8" y="231"/>
                    </a:lnTo>
                    <a:lnTo>
                      <a:pt x="0" y="75"/>
                    </a:lnTo>
                    <a:lnTo>
                      <a:pt x="0" y="39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75" y="17"/>
                    </a:lnTo>
                    <a:lnTo>
                      <a:pt x="109" y="0"/>
                    </a:lnTo>
                    <a:lnTo>
                      <a:pt x="119" y="0"/>
                    </a:lnTo>
                    <a:lnTo>
                      <a:pt x="119" y="17"/>
                    </a:lnTo>
                    <a:lnTo>
                      <a:pt x="131" y="17"/>
                    </a:lnTo>
                    <a:lnTo>
                      <a:pt x="140" y="17"/>
                    </a:lnTo>
                    <a:lnTo>
                      <a:pt x="161" y="1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0" name="Freeform 161"/>
              <p:cNvSpPr>
                <a:spLocks/>
              </p:cNvSpPr>
              <p:nvPr/>
            </p:nvSpPr>
            <p:spPr bwMode="auto">
              <a:xfrm>
                <a:off x="4957792" y="3073409"/>
                <a:ext cx="419102" cy="557214"/>
              </a:xfrm>
              <a:custGeom>
                <a:avLst/>
                <a:gdLst/>
                <a:ahLst/>
                <a:cxnLst>
                  <a:cxn ang="0">
                    <a:pos x="67" y="322"/>
                  </a:cxn>
                  <a:cxn ang="0">
                    <a:pos x="45" y="322"/>
                  </a:cxn>
                  <a:cxn ang="0">
                    <a:pos x="45" y="306"/>
                  </a:cxn>
                  <a:cxn ang="0">
                    <a:pos x="34" y="296"/>
                  </a:cxn>
                  <a:cxn ang="0">
                    <a:pos x="15" y="256"/>
                  </a:cxn>
                  <a:cxn ang="0">
                    <a:pos x="0" y="246"/>
                  </a:cxn>
                  <a:cxn ang="0">
                    <a:pos x="0" y="231"/>
                  </a:cxn>
                  <a:cxn ang="0">
                    <a:pos x="15" y="231"/>
                  </a:cxn>
                  <a:cxn ang="0">
                    <a:pos x="24" y="181"/>
                  </a:cxn>
                  <a:cxn ang="0">
                    <a:pos x="55" y="115"/>
                  </a:cxn>
                  <a:cxn ang="0">
                    <a:pos x="67" y="25"/>
                  </a:cxn>
                  <a:cxn ang="0">
                    <a:pos x="92" y="14"/>
                  </a:cxn>
                  <a:cxn ang="0">
                    <a:pos x="92" y="0"/>
                  </a:cxn>
                  <a:cxn ang="0">
                    <a:pos x="110" y="50"/>
                  </a:cxn>
                  <a:cxn ang="0">
                    <a:pos x="147" y="76"/>
                  </a:cxn>
                  <a:cxn ang="0">
                    <a:pos x="177" y="129"/>
                  </a:cxn>
                  <a:cxn ang="0">
                    <a:pos x="169" y="141"/>
                  </a:cxn>
                  <a:cxn ang="0">
                    <a:pos x="156" y="166"/>
                  </a:cxn>
                  <a:cxn ang="0">
                    <a:pos x="177" y="166"/>
                  </a:cxn>
                  <a:cxn ang="0">
                    <a:pos x="177" y="181"/>
                  </a:cxn>
                  <a:cxn ang="0">
                    <a:pos x="199" y="220"/>
                  </a:cxn>
                  <a:cxn ang="0">
                    <a:pos x="254" y="246"/>
                  </a:cxn>
                  <a:cxn ang="0">
                    <a:pos x="264" y="246"/>
                  </a:cxn>
                  <a:cxn ang="0">
                    <a:pos x="224" y="306"/>
                  </a:cxn>
                  <a:cxn ang="0">
                    <a:pos x="187" y="322"/>
                  </a:cxn>
                  <a:cxn ang="0">
                    <a:pos x="156" y="332"/>
                  </a:cxn>
                  <a:cxn ang="0">
                    <a:pos x="147" y="332"/>
                  </a:cxn>
                  <a:cxn ang="0">
                    <a:pos x="110" y="351"/>
                  </a:cxn>
                  <a:cxn ang="0">
                    <a:pos x="92" y="351"/>
                  </a:cxn>
                  <a:cxn ang="0">
                    <a:pos x="67" y="322"/>
                  </a:cxn>
                </a:cxnLst>
                <a:rect l="0" t="0" r="r" b="b"/>
                <a:pathLst>
                  <a:path w="264" h="351">
                    <a:moveTo>
                      <a:pt x="67" y="322"/>
                    </a:moveTo>
                    <a:lnTo>
                      <a:pt x="45" y="322"/>
                    </a:lnTo>
                    <a:lnTo>
                      <a:pt x="45" y="306"/>
                    </a:lnTo>
                    <a:lnTo>
                      <a:pt x="34" y="296"/>
                    </a:lnTo>
                    <a:lnTo>
                      <a:pt x="15" y="256"/>
                    </a:lnTo>
                    <a:lnTo>
                      <a:pt x="0" y="246"/>
                    </a:lnTo>
                    <a:lnTo>
                      <a:pt x="0" y="231"/>
                    </a:lnTo>
                    <a:lnTo>
                      <a:pt x="15" y="231"/>
                    </a:lnTo>
                    <a:lnTo>
                      <a:pt x="24" y="181"/>
                    </a:lnTo>
                    <a:lnTo>
                      <a:pt x="55" y="115"/>
                    </a:lnTo>
                    <a:lnTo>
                      <a:pt x="67" y="25"/>
                    </a:lnTo>
                    <a:lnTo>
                      <a:pt x="92" y="14"/>
                    </a:lnTo>
                    <a:lnTo>
                      <a:pt x="92" y="0"/>
                    </a:lnTo>
                    <a:lnTo>
                      <a:pt x="110" y="50"/>
                    </a:lnTo>
                    <a:lnTo>
                      <a:pt x="147" y="76"/>
                    </a:lnTo>
                    <a:lnTo>
                      <a:pt x="177" y="129"/>
                    </a:lnTo>
                    <a:lnTo>
                      <a:pt x="169" y="141"/>
                    </a:lnTo>
                    <a:lnTo>
                      <a:pt x="156" y="166"/>
                    </a:lnTo>
                    <a:lnTo>
                      <a:pt x="177" y="166"/>
                    </a:lnTo>
                    <a:lnTo>
                      <a:pt x="177" y="181"/>
                    </a:lnTo>
                    <a:lnTo>
                      <a:pt x="199" y="220"/>
                    </a:lnTo>
                    <a:lnTo>
                      <a:pt x="254" y="246"/>
                    </a:lnTo>
                    <a:lnTo>
                      <a:pt x="264" y="246"/>
                    </a:lnTo>
                    <a:lnTo>
                      <a:pt x="224" y="306"/>
                    </a:lnTo>
                    <a:lnTo>
                      <a:pt x="187" y="322"/>
                    </a:lnTo>
                    <a:lnTo>
                      <a:pt x="156" y="332"/>
                    </a:lnTo>
                    <a:lnTo>
                      <a:pt x="147" y="332"/>
                    </a:lnTo>
                    <a:lnTo>
                      <a:pt x="110" y="351"/>
                    </a:lnTo>
                    <a:lnTo>
                      <a:pt x="92" y="351"/>
                    </a:lnTo>
                    <a:lnTo>
                      <a:pt x="67" y="32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1" name="Freeform 162"/>
              <p:cNvSpPr>
                <a:spLocks/>
              </p:cNvSpPr>
              <p:nvPr/>
            </p:nvSpPr>
            <p:spPr bwMode="auto">
              <a:xfrm>
                <a:off x="4957792" y="3073409"/>
                <a:ext cx="419102" cy="557214"/>
              </a:xfrm>
              <a:custGeom>
                <a:avLst/>
                <a:gdLst/>
                <a:ahLst/>
                <a:cxnLst>
                  <a:cxn ang="0">
                    <a:pos x="67" y="322"/>
                  </a:cxn>
                  <a:cxn ang="0">
                    <a:pos x="45" y="322"/>
                  </a:cxn>
                  <a:cxn ang="0">
                    <a:pos x="45" y="306"/>
                  </a:cxn>
                  <a:cxn ang="0">
                    <a:pos x="34" y="296"/>
                  </a:cxn>
                  <a:cxn ang="0">
                    <a:pos x="15" y="256"/>
                  </a:cxn>
                  <a:cxn ang="0">
                    <a:pos x="0" y="246"/>
                  </a:cxn>
                  <a:cxn ang="0">
                    <a:pos x="0" y="231"/>
                  </a:cxn>
                  <a:cxn ang="0">
                    <a:pos x="15" y="231"/>
                  </a:cxn>
                  <a:cxn ang="0">
                    <a:pos x="24" y="181"/>
                  </a:cxn>
                  <a:cxn ang="0">
                    <a:pos x="55" y="115"/>
                  </a:cxn>
                  <a:cxn ang="0">
                    <a:pos x="67" y="25"/>
                  </a:cxn>
                  <a:cxn ang="0">
                    <a:pos x="92" y="14"/>
                  </a:cxn>
                  <a:cxn ang="0">
                    <a:pos x="92" y="0"/>
                  </a:cxn>
                  <a:cxn ang="0">
                    <a:pos x="110" y="50"/>
                  </a:cxn>
                  <a:cxn ang="0">
                    <a:pos x="147" y="76"/>
                  </a:cxn>
                  <a:cxn ang="0">
                    <a:pos x="177" y="129"/>
                  </a:cxn>
                  <a:cxn ang="0">
                    <a:pos x="169" y="141"/>
                  </a:cxn>
                  <a:cxn ang="0">
                    <a:pos x="156" y="166"/>
                  </a:cxn>
                  <a:cxn ang="0">
                    <a:pos x="177" y="166"/>
                  </a:cxn>
                  <a:cxn ang="0">
                    <a:pos x="177" y="181"/>
                  </a:cxn>
                  <a:cxn ang="0">
                    <a:pos x="199" y="220"/>
                  </a:cxn>
                  <a:cxn ang="0">
                    <a:pos x="254" y="246"/>
                  </a:cxn>
                  <a:cxn ang="0">
                    <a:pos x="264" y="246"/>
                  </a:cxn>
                  <a:cxn ang="0">
                    <a:pos x="224" y="306"/>
                  </a:cxn>
                  <a:cxn ang="0">
                    <a:pos x="187" y="322"/>
                  </a:cxn>
                  <a:cxn ang="0">
                    <a:pos x="156" y="332"/>
                  </a:cxn>
                  <a:cxn ang="0">
                    <a:pos x="147" y="332"/>
                  </a:cxn>
                  <a:cxn ang="0">
                    <a:pos x="110" y="351"/>
                  </a:cxn>
                  <a:cxn ang="0">
                    <a:pos x="92" y="351"/>
                  </a:cxn>
                  <a:cxn ang="0">
                    <a:pos x="67" y="322"/>
                  </a:cxn>
                </a:cxnLst>
                <a:rect l="0" t="0" r="r" b="b"/>
                <a:pathLst>
                  <a:path w="264" h="351">
                    <a:moveTo>
                      <a:pt x="67" y="322"/>
                    </a:moveTo>
                    <a:lnTo>
                      <a:pt x="45" y="322"/>
                    </a:lnTo>
                    <a:lnTo>
                      <a:pt x="45" y="306"/>
                    </a:lnTo>
                    <a:lnTo>
                      <a:pt x="34" y="296"/>
                    </a:lnTo>
                    <a:lnTo>
                      <a:pt x="15" y="256"/>
                    </a:lnTo>
                    <a:lnTo>
                      <a:pt x="0" y="246"/>
                    </a:lnTo>
                    <a:lnTo>
                      <a:pt x="0" y="231"/>
                    </a:lnTo>
                    <a:lnTo>
                      <a:pt x="15" y="231"/>
                    </a:lnTo>
                    <a:lnTo>
                      <a:pt x="24" y="181"/>
                    </a:lnTo>
                    <a:lnTo>
                      <a:pt x="55" y="115"/>
                    </a:lnTo>
                    <a:lnTo>
                      <a:pt x="67" y="25"/>
                    </a:lnTo>
                    <a:lnTo>
                      <a:pt x="92" y="14"/>
                    </a:lnTo>
                    <a:lnTo>
                      <a:pt x="92" y="0"/>
                    </a:lnTo>
                    <a:lnTo>
                      <a:pt x="110" y="50"/>
                    </a:lnTo>
                    <a:lnTo>
                      <a:pt x="147" y="76"/>
                    </a:lnTo>
                    <a:lnTo>
                      <a:pt x="177" y="129"/>
                    </a:lnTo>
                    <a:lnTo>
                      <a:pt x="169" y="141"/>
                    </a:lnTo>
                    <a:lnTo>
                      <a:pt x="156" y="166"/>
                    </a:lnTo>
                    <a:lnTo>
                      <a:pt x="177" y="166"/>
                    </a:lnTo>
                    <a:lnTo>
                      <a:pt x="177" y="181"/>
                    </a:lnTo>
                    <a:lnTo>
                      <a:pt x="199" y="220"/>
                    </a:lnTo>
                    <a:lnTo>
                      <a:pt x="254" y="246"/>
                    </a:lnTo>
                    <a:lnTo>
                      <a:pt x="264" y="246"/>
                    </a:lnTo>
                    <a:lnTo>
                      <a:pt x="224" y="306"/>
                    </a:lnTo>
                    <a:lnTo>
                      <a:pt x="187" y="322"/>
                    </a:lnTo>
                    <a:lnTo>
                      <a:pt x="156" y="332"/>
                    </a:lnTo>
                    <a:lnTo>
                      <a:pt x="147" y="332"/>
                    </a:lnTo>
                    <a:lnTo>
                      <a:pt x="110" y="351"/>
                    </a:lnTo>
                    <a:lnTo>
                      <a:pt x="92" y="351"/>
                    </a:lnTo>
                    <a:lnTo>
                      <a:pt x="67" y="32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2" name="Freeform 163"/>
              <p:cNvSpPr>
                <a:spLocks/>
              </p:cNvSpPr>
              <p:nvPr/>
            </p:nvSpPr>
            <p:spPr bwMode="auto">
              <a:xfrm>
                <a:off x="4862541" y="3603635"/>
                <a:ext cx="150813" cy="206375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85" y="0"/>
                  </a:cxn>
                  <a:cxn ang="0">
                    <a:pos x="95" y="54"/>
                  </a:cxn>
                  <a:cxn ang="0">
                    <a:pos x="76" y="90"/>
                  </a:cxn>
                  <a:cxn ang="0">
                    <a:pos x="76" y="130"/>
                  </a:cxn>
                  <a:cxn ang="0">
                    <a:pos x="39" y="130"/>
                  </a:cxn>
                  <a:cxn ang="0">
                    <a:pos x="9" y="130"/>
                  </a:cxn>
                  <a:cxn ang="0">
                    <a:pos x="0" y="130"/>
                  </a:cxn>
                  <a:cxn ang="0">
                    <a:pos x="9" y="90"/>
                  </a:cxn>
                  <a:cxn ang="0">
                    <a:pos x="18" y="64"/>
                  </a:cxn>
                  <a:cxn ang="0">
                    <a:pos x="30" y="54"/>
                  </a:cxn>
                  <a:cxn ang="0">
                    <a:pos x="18" y="39"/>
                  </a:cxn>
                  <a:cxn ang="0">
                    <a:pos x="18" y="18"/>
                  </a:cxn>
                  <a:cxn ang="0">
                    <a:pos x="39" y="18"/>
                  </a:cxn>
                  <a:cxn ang="0">
                    <a:pos x="76" y="0"/>
                  </a:cxn>
                </a:cxnLst>
                <a:rect l="0" t="0" r="r" b="b"/>
                <a:pathLst>
                  <a:path w="95" h="130">
                    <a:moveTo>
                      <a:pt x="76" y="0"/>
                    </a:moveTo>
                    <a:lnTo>
                      <a:pt x="85" y="0"/>
                    </a:lnTo>
                    <a:lnTo>
                      <a:pt x="95" y="54"/>
                    </a:lnTo>
                    <a:lnTo>
                      <a:pt x="76" y="90"/>
                    </a:lnTo>
                    <a:lnTo>
                      <a:pt x="76" y="130"/>
                    </a:lnTo>
                    <a:lnTo>
                      <a:pt x="39" y="130"/>
                    </a:lnTo>
                    <a:lnTo>
                      <a:pt x="9" y="130"/>
                    </a:lnTo>
                    <a:lnTo>
                      <a:pt x="0" y="130"/>
                    </a:lnTo>
                    <a:lnTo>
                      <a:pt x="9" y="90"/>
                    </a:lnTo>
                    <a:lnTo>
                      <a:pt x="18" y="64"/>
                    </a:lnTo>
                    <a:lnTo>
                      <a:pt x="30" y="54"/>
                    </a:lnTo>
                    <a:lnTo>
                      <a:pt x="18" y="39"/>
                    </a:lnTo>
                    <a:lnTo>
                      <a:pt x="18" y="18"/>
                    </a:lnTo>
                    <a:lnTo>
                      <a:pt x="39" y="18"/>
                    </a:lnTo>
                    <a:lnTo>
                      <a:pt x="76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3" name="Freeform 164"/>
              <p:cNvSpPr>
                <a:spLocks/>
              </p:cNvSpPr>
              <p:nvPr/>
            </p:nvSpPr>
            <p:spPr bwMode="auto">
              <a:xfrm>
                <a:off x="4862541" y="3603635"/>
                <a:ext cx="150813" cy="206375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85" y="0"/>
                  </a:cxn>
                  <a:cxn ang="0">
                    <a:pos x="95" y="54"/>
                  </a:cxn>
                  <a:cxn ang="0">
                    <a:pos x="76" y="90"/>
                  </a:cxn>
                  <a:cxn ang="0">
                    <a:pos x="76" y="130"/>
                  </a:cxn>
                  <a:cxn ang="0">
                    <a:pos x="39" y="130"/>
                  </a:cxn>
                  <a:cxn ang="0">
                    <a:pos x="9" y="130"/>
                  </a:cxn>
                  <a:cxn ang="0">
                    <a:pos x="0" y="130"/>
                  </a:cxn>
                  <a:cxn ang="0">
                    <a:pos x="9" y="90"/>
                  </a:cxn>
                  <a:cxn ang="0">
                    <a:pos x="18" y="64"/>
                  </a:cxn>
                  <a:cxn ang="0">
                    <a:pos x="30" y="54"/>
                  </a:cxn>
                  <a:cxn ang="0">
                    <a:pos x="18" y="39"/>
                  </a:cxn>
                  <a:cxn ang="0">
                    <a:pos x="18" y="18"/>
                  </a:cxn>
                  <a:cxn ang="0">
                    <a:pos x="39" y="18"/>
                  </a:cxn>
                  <a:cxn ang="0">
                    <a:pos x="76" y="0"/>
                  </a:cxn>
                </a:cxnLst>
                <a:rect l="0" t="0" r="r" b="b"/>
                <a:pathLst>
                  <a:path w="95" h="130">
                    <a:moveTo>
                      <a:pt x="76" y="0"/>
                    </a:moveTo>
                    <a:lnTo>
                      <a:pt x="85" y="0"/>
                    </a:lnTo>
                    <a:lnTo>
                      <a:pt x="95" y="54"/>
                    </a:lnTo>
                    <a:lnTo>
                      <a:pt x="76" y="90"/>
                    </a:lnTo>
                    <a:lnTo>
                      <a:pt x="76" y="130"/>
                    </a:lnTo>
                    <a:lnTo>
                      <a:pt x="39" y="130"/>
                    </a:lnTo>
                    <a:lnTo>
                      <a:pt x="9" y="130"/>
                    </a:lnTo>
                    <a:lnTo>
                      <a:pt x="0" y="130"/>
                    </a:lnTo>
                    <a:lnTo>
                      <a:pt x="9" y="90"/>
                    </a:lnTo>
                    <a:lnTo>
                      <a:pt x="18" y="64"/>
                    </a:lnTo>
                    <a:lnTo>
                      <a:pt x="30" y="54"/>
                    </a:lnTo>
                    <a:lnTo>
                      <a:pt x="18" y="39"/>
                    </a:lnTo>
                    <a:lnTo>
                      <a:pt x="18" y="18"/>
                    </a:lnTo>
                    <a:lnTo>
                      <a:pt x="39" y="18"/>
                    </a:lnTo>
                    <a:lnTo>
                      <a:pt x="76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4" name="Freeform 165"/>
              <p:cNvSpPr>
                <a:spLocks/>
              </p:cNvSpPr>
              <p:nvPr/>
            </p:nvSpPr>
            <p:spPr bwMode="auto">
              <a:xfrm>
                <a:off x="4984779" y="3586172"/>
                <a:ext cx="223839" cy="366713"/>
              </a:xfrm>
              <a:custGeom>
                <a:avLst/>
                <a:gdLst/>
                <a:ahLst/>
                <a:cxnLst>
                  <a:cxn ang="0">
                    <a:pos x="76" y="206"/>
                  </a:cxn>
                  <a:cxn ang="0">
                    <a:pos x="94" y="231"/>
                  </a:cxn>
                  <a:cxn ang="0">
                    <a:pos x="116" y="191"/>
                  </a:cxn>
                  <a:cxn ang="0">
                    <a:pos x="116" y="166"/>
                  </a:cxn>
                  <a:cxn ang="0">
                    <a:pos x="116" y="180"/>
                  </a:cxn>
                  <a:cxn ang="0">
                    <a:pos x="141" y="155"/>
                  </a:cxn>
                  <a:cxn ang="0">
                    <a:pos x="131" y="129"/>
                  </a:cxn>
                  <a:cxn ang="0">
                    <a:pos x="131" y="50"/>
                  </a:cxn>
                  <a:cxn ang="0">
                    <a:pos x="141" y="10"/>
                  </a:cxn>
                  <a:cxn ang="0">
                    <a:pos x="131" y="10"/>
                  </a:cxn>
                  <a:cxn ang="0">
                    <a:pos x="94" y="28"/>
                  </a:cxn>
                  <a:cxn ang="0">
                    <a:pos x="76" y="28"/>
                  </a:cxn>
                  <a:cxn ang="0">
                    <a:pos x="51" y="0"/>
                  </a:cxn>
                  <a:cxn ang="0">
                    <a:pos x="30" y="0"/>
                  </a:cxn>
                  <a:cxn ang="0">
                    <a:pos x="9" y="0"/>
                  </a:cxn>
                  <a:cxn ang="0">
                    <a:pos x="0" y="10"/>
                  </a:cxn>
                  <a:cxn ang="0">
                    <a:pos x="9" y="10"/>
                  </a:cxn>
                  <a:cxn ang="0">
                    <a:pos x="18" y="64"/>
                  </a:cxn>
                  <a:cxn ang="0">
                    <a:pos x="0" y="101"/>
                  </a:cxn>
                  <a:cxn ang="0">
                    <a:pos x="0" y="141"/>
                  </a:cxn>
                  <a:cxn ang="0">
                    <a:pos x="9" y="141"/>
                  </a:cxn>
                  <a:cxn ang="0">
                    <a:pos x="64" y="180"/>
                  </a:cxn>
                  <a:cxn ang="0">
                    <a:pos x="76" y="206"/>
                  </a:cxn>
                </a:cxnLst>
                <a:rect l="0" t="0" r="r" b="b"/>
                <a:pathLst>
                  <a:path w="141" h="231">
                    <a:moveTo>
                      <a:pt x="76" y="206"/>
                    </a:moveTo>
                    <a:lnTo>
                      <a:pt x="94" y="231"/>
                    </a:lnTo>
                    <a:lnTo>
                      <a:pt x="116" y="191"/>
                    </a:lnTo>
                    <a:lnTo>
                      <a:pt x="116" y="166"/>
                    </a:lnTo>
                    <a:lnTo>
                      <a:pt x="116" y="180"/>
                    </a:lnTo>
                    <a:lnTo>
                      <a:pt x="141" y="155"/>
                    </a:lnTo>
                    <a:lnTo>
                      <a:pt x="131" y="129"/>
                    </a:lnTo>
                    <a:lnTo>
                      <a:pt x="131" y="50"/>
                    </a:lnTo>
                    <a:lnTo>
                      <a:pt x="141" y="10"/>
                    </a:lnTo>
                    <a:lnTo>
                      <a:pt x="131" y="10"/>
                    </a:lnTo>
                    <a:lnTo>
                      <a:pt x="94" y="28"/>
                    </a:lnTo>
                    <a:lnTo>
                      <a:pt x="76" y="28"/>
                    </a:lnTo>
                    <a:lnTo>
                      <a:pt x="51" y="0"/>
                    </a:lnTo>
                    <a:lnTo>
                      <a:pt x="30" y="0"/>
                    </a:lnTo>
                    <a:lnTo>
                      <a:pt x="9" y="0"/>
                    </a:lnTo>
                    <a:lnTo>
                      <a:pt x="0" y="10"/>
                    </a:lnTo>
                    <a:lnTo>
                      <a:pt x="9" y="10"/>
                    </a:lnTo>
                    <a:lnTo>
                      <a:pt x="18" y="64"/>
                    </a:lnTo>
                    <a:lnTo>
                      <a:pt x="0" y="101"/>
                    </a:lnTo>
                    <a:lnTo>
                      <a:pt x="0" y="141"/>
                    </a:lnTo>
                    <a:lnTo>
                      <a:pt x="9" y="141"/>
                    </a:lnTo>
                    <a:lnTo>
                      <a:pt x="64" y="180"/>
                    </a:lnTo>
                    <a:lnTo>
                      <a:pt x="76" y="20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5" name="Freeform 166"/>
              <p:cNvSpPr>
                <a:spLocks/>
              </p:cNvSpPr>
              <p:nvPr/>
            </p:nvSpPr>
            <p:spPr bwMode="auto">
              <a:xfrm>
                <a:off x="4984779" y="3586172"/>
                <a:ext cx="223839" cy="366713"/>
              </a:xfrm>
              <a:custGeom>
                <a:avLst/>
                <a:gdLst/>
                <a:ahLst/>
                <a:cxnLst>
                  <a:cxn ang="0">
                    <a:pos x="76" y="206"/>
                  </a:cxn>
                  <a:cxn ang="0">
                    <a:pos x="94" y="231"/>
                  </a:cxn>
                  <a:cxn ang="0">
                    <a:pos x="116" y="191"/>
                  </a:cxn>
                  <a:cxn ang="0">
                    <a:pos x="116" y="166"/>
                  </a:cxn>
                  <a:cxn ang="0">
                    <a:pos x="116" y="180"/>
                  </a:cxn>
                  <a:cxn ang="0">
                    <a:pos x="141" y="155"/>
                  </a:cxn>
                  <a:cxn ang="0">
                    <a:pos x="131" y="129"/>
                  </a:cxn>
                  <a:cxn ang="0">
                    <a:pos x="131" y="50"/>
                  </a:cxn>
                  <a:cxn ang="0">
                    <a:pos x="141" y="10"/>
                  </a:cxn>
                  <a:cxn ang="0">
                    <a:pos x="131" y="10"/>
                  </a:cxn>
                  <a:cxn ang="0">
                    <a:pos x="94" y="28"/>
                  </a:cxn>
                  <a:cxn ang="0">
                    <a:pos x="76" y="28"/>
                  </a:cxn>
                  <a:cxn ang="0">
                    <a:pos x="51" y="0"/>
                  </a:cxn>
                  <a:cxn ang="0">
                    <a:pos x="30" y="0"/>
                  </a:cxn>
                  <a:cxn ang="0">
                    <a:pos x="9" y="0"/>
                  </a:cxn>
                  <a:cxn ang="0">
                    <a:pos x="0" y="10"/>
                  </a:cxn>
                  <a:cxn ang="0">
                    <a:pos x="9" y="10"/>
                  </a:cxn>
                  <a:cxn ang="0">
                    <a:pos x="18" y="64"/>
                  </a:cxn>
                  <a:cxn ang="0">
                    <a:pos x="0" y="101"/>
                  </a:cxn>
                  <a:cxn ang="0">
                    <a:pos x="0" y="141"/>
                  </a:cxn>
                  <a:cxn ang="0">
                    <a:pos x="9" y="141"/>
                  </a:cxn>
                  <a:cxn ang="0">
                    <a:pos x="64" y="180"/>
                  </a:cxn>
                  <a:cxn ang="0">
                    <a:pos x="76" y="206"/>
                  </a:cxn>
                </a:cxnLst>
                <a:rect l="0" t="0" r="r" b="b"/>
                <a:pathLst>
                  <a:path w="141" h="231">
                    <a:moveTo>
                      <a:pt x="76" y="206"/>
                    </a:moveTo>
                    <a:lnTo>
                      <a:pt x="94" y="231"/>
                    </a:lnTo>
                    <a:lnTo>
                      <a:pt x="116" y="191"/>
                    </a:lnTo>
                    <a:lnTo>
                      <a:pt x="116" y="166"/>
                    </a:lnTo>
                    <a:lnTo>
                      <a:pt x="116" y="180"/>
                    </a:lnTo>
                    <a:lnTo>
                      <a:pt x="141" y="155"/>
                    </a:lnTo>
                    <a:lnTo>
                      <a:pt x="131" y="129"/>
                    </a:lnTo>
                    <a:lnTo>
                      <a:pt x="131" y="50"/>
                    </a:lnTo>
                    <a:lnTo>
                      <a:pt x="141" y="10"/>
                    </a:lnTo>
                    <a:lnTo>
                      <a:pt x="131" y="10"/>
                    </a:lnTo>
                    <a:lnTo>
                      <a:pt x="94" y="28"/>
                    </a:lnTo>
                    <a:lnTo>
                      <a:pt x="76" y="28"/>
                    </a:lnTo>
                    <a:lnTo>
                      <a:pt x="51" y="0"/>
                    </a:lnTo>
                    <a:lnTo>
                      <a:pt x="30" y="0"/>
                    </a:lnTo>
                    <a:lnTo>
                      <a:pt x="9" y="0"/>
                    </a:lnTo>
                    <a:lnTo>
                      <a:pt x="0" y="10"/>
                    </a:lnTo>
                    <a:lnTo>
                      <a:pt x="9" y="10"/>
                    </a:lnTo>
                    <a:lnTo>
                      <a:pt x="18" y="64"/>
                    </a:lnTo>
                    <a:lnTo>
                      <a:pt x="0" y="101"/>
                    </a:lnTo>
                    <a:lnTo>
                      <a:pt x="0" y="141"/>
                    </a:lnTo>
                    <a:lnTo>
                      <a:pt x="9" y="141"/>
                    </a:lnTo>
                    <a:lnTo>
                      <a:pt x="64" y="180"/>
                    </a:lnTo>
                    <a:lnTo>
                      <a:pt x="76" y="20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6" name="Freeform 167"/>
              <p:cNvSpPr>
                <a:spLocks/>
              </p:cNvSpPr>
              <p:nvPr/>
            </p:nvSpPr>
            <p:spPr bwMode="auto">
              <a:xfrm>
                <a:off x="4862541" y="3811598"/>
                <a:ext cx="304802" cy="40640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9" y="0"/>
                  </a:cxn>
                  <a:cxn ang="0">
                    <a:pos x="76" y="0"/>
                  </a:cxn>
                  <a:cxn ang="0">
                    <a:pos x="85" y="0"/>
                  </a:cxn>
                  <a:cxn ang="0">
                    <a:pos x="140" y="39"/>
                  </a:cxn>
                  <a:cxn ang="0">
                    <a:pos x="152" y="64"/>
                  </a:cxn>
                  <a:cxn ang="0">
                    <a:pos x="170" y="89"/>
                  </a:cxn>
                  <a:cxn ang="0">
                    <a:pos x="162" y="115"/>
                  </a:cxn>
                  <a:cxn ang="0">
                    <a:pos x="182" y="143"/>
                  </a:cxn>
                  <a:cxn ang="0">
                    <a:pos x="170" y="194"/>
                  </a:cxn>
                  <a:cxn ang="0">
                    <a:pos x="182" y="215"/>
                  </a:cxn>
                  <a:cxn ang="0">
                    <a:pos x="192" y="234"/>
                  </a:cxn>
                  <a:cxn ang="0">
                    <a:pos x="170" y="244"/>
                  </a:cxn>
                  <a:cxn ang="0">
                    <a:pos x="115" y="256"/>
                  </a:cxn>
                  <a:cxn ang="0">
                    <a:pos x="94" y="256"/>
                  </a:cxn>
                  <a:cxn ang="0">
                    <a:pos x="85" y="215"/>
                  </a:cxn>
                  <a:cxn ang="0">
                    <a:pos x="76" y="205"/>
                  </a:cxn>
                  <a:cxn ang="0">
                    <a:pos x="60" y="205"/>
                  </a:cxn>
                  <a:cxn ang="0">
                    <a:pos x="30" y="179"/>
                  </a:cxn>
                  <a:cxn ang="0">
                    <a:pos x="18" y="179"/>
                  </a:cxn>
                  <a:cxn ang="0">
                    <a:pos x="18" y="169"/>
                  </a:cxn>
                  <a:cxn ang="0">
                    <a:pos x="0" y="125"/>
                  </a:cxn>
                  <a:cxn ang="0">
                    <a:pos x="0" y="79"/>
                  </a:cxn>
                  <a:cxn ang="0">
                    <a:pos x="18" y="50"/>
                  </a:cxn>
                  <a:cxn ang="0">
                    <a:pos x="18" y="24"/>
                  </a:cxn>
                  <a:cxn ang="0">
                    <a:pos x="18" y="14"/>
                  </a:cxn>
                  <a:cxn ang="0">
                    <a:pos x="9" y="0"/>
                  </a:cxn>
                </a:cxnLst>
                <a:rect l="0" t="0" r="r" b="b"/>
                <a:pathLst>
                  <a:path w="192" h="256">
                    <a:moveTo>
                      <a:pt x="9" y="0"/>
                    </a:moveTo>
                    <a:lnTo>
                      <a:pt x="3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140" y="39"/>
                    </a:lnTo>
                    <a:lnTo>
                      <a:pt x="152" y="64"/>
                    </a:lnTo>
                    <a:lnTo>
                      <a:pt x="170" y="89"/>
                    </a:lnTo>
                    <a:lnTo>
                      <a:pt x="162" y="115"/>
                    </a:lnTo>
                    <a:lnTo>
                      <a:pt x="182" y="143"/>
                    </a:lnTo>
                    <a:lnTo>
                      <a:pt x="170" y="194"/>
                    </a:lnTo>
                    <a:lnTo>
                      <a:pt x="182" y="215"/>
                    </a:lnTo>
                    <a:lnTo>
                      <a:pt x="192" y="234"/>
                    </a:lnTo>
                    <a:lnTo>
                      <a:pt x="170" y="244"/>
                    </a:lnTo>
                    <a:lnTo>
                      <a:pt x="115" y="256"/>
                    </a:lnTo>
                    <a:lnTo>
                      <a:pt x="94" y="256"/>
                    </a:lnTo>
                    <a:lnTo>
                      <a:pt x="85" y="215"/>
                    </a:lnTo>
                    <a:lnTo>
                      <a:pt x="76" y="205"/>
                    </a:lnTo>
                    <a:lnTo>
                      <a:pt x="60" y="205"/>
                    </a:lnTo>
                    <a:lnTo>
                      <a:pt x="30" y="179"/>
                    </a:lnTo>
                    <a:lnTo>
                      <a:pt x="18" y="179"/>
                    </a:lnTo>
                    <a:lnTo>
                      <a:pt x="18" y="169"/>
                    </a:lnTo>
                    <a:lnTo>
                      <a:pt x="0" y="125"/>
                    </a:lnTo>
                    <a:lnTo>
                      <a:pt x="0" y="79"/>
                    </a:lnTo>
                    <a:lnTo>
                      <a:pt x="18" y="50"/>
                    </a:lnTo>
                    <a:lnTo>
                      <a:pt x="18" y="24"/>
                    </a:lnTo>
                    <a:lnTo>
                      <a:pt x="18" y="1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7" name="Freeform 168"/>
              <p:cNvSpPr>
                <a:spLocks/>
              </p:cNvSpPr>
              <p:nvPr/>
            </p:nvSpPr>
            <p:spPr bwMode="auto">
              <a:xfrm>
                <a:off x="4862541" y="3811598"/>
                <a:ext cx="304802" cy="40640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9" y="0"/>
                  </a:cxn>
                  <a:cxn ang="0">
                    <a:pos x="76" y="0"/>
                  </a:cxn>
                  <a:cxn ang="0">
                    <a:pos x="85" y="0"/>
                  </a:cxn>
                  <a:cxn ang="0">
                    <a:pos x="140" y="39"/>
                  </a:cxn>
                  <a:cxn ang="0">
                    <a:pos x="152" y="64"/>
                  </a:cxn>
                  <a:cxn ang="0">
                    <a:pos x="170" y="89"/>
                  </a:cxn>
                  <a:cxn ang="0">
                    <a:pos x="162" y="115"/>
                  </a:cxn>
                  <a:cxn ang="0">
                    <a:pos x="182" y="143"/>
                  </a:cxn>
                  <a:cxn ang="0">
                    <a:pos x="170" y="194"/>
                  </a:cxn>
                  <a:cxn ang="0">
                    <a:pos x="182" y="215"/>
                  </a:cxn>
                  <a:cxn ang="0">
                    <a:pos x="192" y="234"/>
                  </a:cxn>
                  <a:cxn ang="0">
                    <a:pos x="170" y="244"/>
                  </a:cxn>
                  <a:cxn ang="0">
                    <a:pos x="115" y="256"/>
                  </a:cxn>
                  <a:cxn ang="0">
                    <a:pos x="94" y="256"/>
                  </a:cxn>
                  <a:cxn ang="0">
                    <a:pos x="85" y="215"/>
                  </a:cxn>
                  <a:cxn ang="0">
                    <a:pos x="76" y="205"/>
                  </a:cxn>
                  <a:cxn ang="0">
                    <a:pos x="60" y="205"/>
                  </a:cxn>
                  <a:cxn ang="0">
                    <a:pos x="30" y="179"/>
                  </a:cxn>
                  <a:cxn ang="0">
                    <a:pos x="18" y="179"/>
                  </a:cxn>
                  <a:cxn ang="0">
                    <a:pos x="18" y="169"/>
                  </a:cxn>
                  <a:cxn ang="0">
                    <a:pos x="0" y="125"/>
                  </a:cxn>
                  <a:cxn ang="0">
                    <a:pos x="0" y="79"/>
                  </a:cxn>
                  <a:cxn ang="0">
                    <a:pos x="18" y="50"/>
                  </a:cxn>
                  <a:cxn ang="0">
                    <a:pos x="18" y="24"/>
                  </a:cxn>
                  <a:cxn ang="0">
                    <a:pos x="18" y="14"/>
                  </a:cxn>
                  <a:cxn ang="0">
                    <a:pos x="9" y="0"/>
                  </a:cxn>
                </a:cxnLst>
                <a:rect l="0" t="0" r="r" b="b"/>
                <a:pathLst>
                  <a:path w="192" h="256">
                    <a:moveTo>
                      <a:pt x="9" y="0"/>
                    </a:moveTo>
                    <a:lnTo>
                      <a:pt x="3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140" y="39"/>
                    </a:lnTo>
                    <a:lnTo>
                      <a:pt x="152" y="64"/>
                    </a:lnTo>
                    <a:lnTo>
                      <a:pt x="170" y="89"/>
                    </a:lnTo>
                    <a:lnTo>
                      <a:pt x="162" y="115"/>
                    </a:lnTo>
                    <a:lnTo>
                      <a:pt x="182" y="143"/>
                    </a:lnTo>
                    <a:lnTo>
                      <a:pt x="170" y="194"/>
                    </a:lnTo>
                    <a:lnTo>
                      <a:pt x="182" y="215"/>
                    </a:lnTo>
                    <a:lnTo>
                      <a:pt x="192" y="234"/>
                    </a:lnTo>
                    <a:lnTo>
                      <a:pt x="170" y="244"/>
                    </a:lnTo>
                    <a:lnTo>
                      <a:pt x="115" y="256"/>
                    </a:lnTo>
                    <a:lnTo>
                      <a:pt x="94" y="256"/>
                    </a:lnTo>
                    <a:lnTo>
                      <a:pt x="85" y="215"/>
                    </a:lnTo>
                    <a:lnTo>
                      <a:pt x="76" y="205"/>
                    </a:lnTo>
                    <a:lnTo>
                      <a:pt x="60" y="205"/>
                    </a:lnTo>
                    <a:lnTo>
                      <a:pt x="30" y="179"/>
                    </a:lnTo>
                    <a:lnTo>
                      <a:pt x="18" y="179"/>
                    </a:lnTo>
                    <a:lnTo>
                      <a:pt x="18" y="169"/>
                    </a:lnTo>
                    <a:lnTo>
                      <a:pt x="0" y="125"/>
                    </a:lnTo>
                    <a:lnTo>
                      <a:pt x="0" y="79"/>
                    </a:lnTo>
                    <a:lnTo>
                      <a:pt x="18" y="50"/>
                    </a:lnTo>
                    <a:lnTo>
                      <a:pt x="18" y="24"/>
                    </a:lnTo>
                    <a:lnTo>
                      <a:pt x="18" y="1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8" name="Freeform 169"/>
              <p:cNvSpPr>
                <a:spLocks/>
              </p:cNvSpPr>
              <p:nvPr/>
            </p:nvSpPr>
            <p:spPr bwMode="auto">
              <a:xfrm>
                <a:off x="4629177" y="4081473"/>
                <a:ext cx="355602" cy="385763"/>
              </a:xfrm>
              <a:custGeom>
                <a:avLst/>
                <a:gdLst/>
                <a:ahLst/>
                <a:cxnLst>
                  <a:cxn ang="0">
                    <a:pos x="131" y="192"/>
                  </a:cxn>
                  <a:cxn ang="0">
                    <a:pos x="156" y="180"/>
                  </a:cxn>
                  <a:cxn ang="0">
                    <a:pos x="156" y="166"/>
                  </a:cxn>
                  <a:cxn ang="0">
                    <a:pos x="208" y="141"/>
                  </a:cxn>
                  <a:cxn ang="0">
                    <a:pos x="199" y="141"/>
                  </a:cxn>
                  <a:cxn ang="0">
                    <a:pos x="208" y="101"/>
                  </a:cxn>
                  <a:cxn ang="0">
                    <a:pos x="208" y="86"/>
                  </a:cxn>
                  <a:cxn ang="0">
                    <a:pos x="224" y="65"/>
                  </a:cxn>
                  <a:cxn ang="0">
                    <a:pos x="208" y="36"/>
                  </a:cxn>
                  <a:cxn ang="0">
                    <a:pos x="178" y="10"/>
                  </a:cxn>
                  <a:cxn ang="0">
                    <a:pos x="165" y="10"/>
                  </a:cxn>
                  <a:cxn ang="0">
                    <a:pos x="165" y="0"/>
                  </a:cxn>
                  <a:cxn ang="0">
                    <a:pos x="156" y="0"/>
                  </a:cxn>
                  <a:cxn ang="0">
                    <a:pos x="131" y="10"/>
                  </a:cxn>
                  <a:cxn ang="0">
                    <a:pos x="131" y="24"/>
                  </a:cxn>
                  <a:cxn ang="0">
                    <a:pos x="122" y="86"/>
                  </a:cxn>
                  <a:cxn ang="0">
                    <a:pos x="131" y="101"/>
                  </a:cxn>
                  <a:cxn ang="0">
                    <a:pos x="147" y="101"/>
                  </a:cxn>
                  <a:cxn ang="0">
                    <a:pos x="147" y="127"/>
                  </a:cxn>
                  <a:cxn ang="0">
                    <a:pos x="122" y="112"/>
                  </a:cxn>
                  <a:cxn ang="0">
                    <a:pos x="89" y="86"/>
                  </a:cxn>
                  <a:cxn ang="0">
                    <a:pos x="79" y="86"/>
                  </a:cxn>
                  <a:cxn ang="0">
                    <a:pos x="46" y="65"/>
                  </a:cxn>
                  <a:cxn ang="0">
                    <a:pos x="34" y="112"/>
                  </a:cxn>
                  <a:cxn ang="0">
                    <a:pos x="46" y="112"/>
                  </a:cxn>
                  <a:cxn ang="0">
                    <a:pos x="0" y="127"/>
                  </a:cxn>
                  <a:cxn ang="0">
                    <a:pos x="0" y="202"/>
                  </a:cxn>
                  <a:cxn ang="0">
                    <a:pos x="24" y="231"/>
                  </a:cxn>
                  <a:cxn ang="0">
                    <a:pos x="34" y="231"/>
                  </a:cxn>
                  <a:cxn ang="0">
                    <a:pos x="54" y="243"/>
                  </a:cxn>
                  <a:cxn ang="0">
                    <a:pos x="89" y="243"/>
                  </a:cxn>
                  <a:cxn ang="0">
                    <a:pos x="122" y="202"/>
                  </a:cxn>
                  <a:cxn ang="0">
                    <a:pos x="131" y="192"/>
                  </a:cxn>
                </a:cxnLst>
                <a:rect l="0" t="0" r="r" b="b"/>
                <a:pathLst>
                  <a:path w="224" h="243">
                    <a:moveTo>
                      <a:pt x="131" y="192"/>
                    </a:moveTo>
                    <a:lnTo>
                      <a:pt x="156" y="180"/>
                    </a:lnTo>
                    <a:lnTo>
                      <a:pt x="156" y="166"/>
                    </a:lnTo>
                    <a:lnTo>
                      <a:pt x="208" y="141"/>
                    </a:lnTo>
                    <a:lnTo>
                      <a:pt x="199" y="141"/>
                    </a:lnTo>
                    <a:lnTo>
                      <a:pt x="208" y="101"/>
                    </a:lnTo>
                    <a:lnTo>
                      <a:pt x="208" y="86"/>
                    </a:lnTo>
                    <a:lnTo>
                      <a:pt x="224" y="65"/>
                    </a:lnTo>
                    <a:lnTo>
                      <a:pt x="208" y="36"/>
                    </a:lnTo>
                    <a:lnTo>
                      <a:pt x="178" y="10"/>
                    </a:lnTo>
                    <a:lnTo>
                      <a:pt x="165" y="10"/>
                    </a:lnTo>
                    <a:lnTo>
                      <a:pt x="165" y="0"/>
                    </a:lnTo>
                    <a:lnTo>
                      <a:pt x="156" y="0"/>
                    </a:lnTo>
                    <a:lnTo>
                      <a:pt x="131" y="10"/>
                    </a:lnTo>
                    <a:lnTo>
                      <a:pt x="131" y="24"/>
                    </a:lnTo>
                    <a:lnTo>
                      <a:pt x="122" y="86"/>
                    </a:lnTo>
                    <a:lnTo>
                      <a:pt x="131" y="101"/>
                    </a:lnTo>
                    <a:lnTo>
                      <a:pt x="147" y="101"/>
                    </a:lnTo>
                    <a:lnTo>
                      <a:pt x="147" y="127"/>
                    </a:lnTo>
                    <a:lnTo>
                      <a:pt x="122" y="112"/>
                    </a:lnTo>
                    <a:lnTo>
                      <a:pt x="89" y="86"/>
                    </a:lnTo>
                    <a:lnTo>
                      <a:pt x="79" y="86"/>
                    </a:lnTo>
                    <a:lnTo>
                      <a:pt x="46" y="65"/>
                    </a:lnTo>
                    <a:lnTo>
                      <a:pt x="34" y="112"/>
                    </a:lnTo>
                    <a:lnTo>
                      <a:pt x="46" y="112"/>
                    </a:lnTo>
                    <a:lnTo>
                      <a:pt x="0" y="127"/>
                    </a:lnTo>
                    <a:lnTo>
                      <a:pt x="0" y="202"/>
                    </a:lnTo>
                    <a:lnTo>
                      <a:pt x="24" y="231"/>
                    </a:lnTo>
                    <a:lnTo>
                      <a:pt x="34" y="231"/>
                    </a:lnTo>
                    <a:lnTo>
                      <a:pt x="54" y="243"/>
                    </a:lnTo>
                    <a:lnTo>
                      <a:pt x="89" y="243"/>
                    </a:lnTo>
                    <a:lnTo>
                      <a:pt x="122" y="202"/>
                    </a:lnTo>
                    <a:lnTo>
                      <a:pt x="131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9" name="Freeform 170"/>
              <p:cNvSpPr>
                <a:spLocks/>
              </p:cNvSpPr>
              <p:nvPr/>
            </p:nvSpPr>
            <p:spPr bwMode="auto">
              <a:xfrm>
                <a:off x="4629177" y="4081473"/>
                <a:ext cx="355602" cy="385763"/>
              </a:xfrm>
              <a:custGeom>
                <a:avLst/>
                <a:gdLst/>
                <a:ahLst/>
                <a:cxnLst>
                  <a:cxn ang="0">
                    <a:pos x="131" y="192"/>
                  </a:cxn>
                  <a:cxn ang="0">
                    <a:pos x="156" y="180"/>
                  </a:cxn>
                  <a:cxn ang="0">
                    <a:pos x="156" y="166"/>
                  </a:cxn>
                  <a:cxn ang="0">
                    <a:pos x="208" y="141"/>
                  </a:cxn>
                  <a:cxn ang="0">
                    <a:pos x="199" y="141"/>
                  </a:cxn>
                  <a:cxn ang="0">
                    <a:pos x="208" y="101"/>
                  </a:cxn>
                  <a:cxn ang="0">
                    <a:pos x="208" y="86"/>
                  </a:cxn>
                  <a:cxn ang="0">
                    <a:pos x="224" y="65"/>
                  </a:cxn>
                  <a:cxn ang="0">
                    <a:pos x="208" y="36"/>
                  </a:cxn>
                  <a:cxn ang="0">
                    <a:pos x="178" y="10"/>
                  </a:cxn>
                  <a:cxn ang="0">
                    <a:pos x="165" y="10"/>
                  </a:cxn>
                  <a:cxn ang="0">
                    <a:pos x="165" y="0"/>
                  </a:cxn>
                  <a:cxn ang="0">
                    <a:pos x="156" y="0"/>
                  </a:cxn>
                  <a:cxn ang="0">
                    <a:pos x="131" y="10"/>
                  </a:cxn>
                  <a:cxn ang="0">
                    <a:pos x="131" y="24"/>
                  </a:cxn>
                  <a:cxn ang="0">
                    <a:pos x="122" y="86"/>
                  </a:cxn>
                  <a:cxn ang="0">
                    <a:pos x="131" y="101"/>
                  </a:cxn>
                  <a:cxn ang="0">
                    <a:pos x="147" y="101"/>
                  </a:cxn>
                  <a:cxn ang="0">
                    <a:pos x="147" y="127"/>
                  </a:cxn>
                  <a:cxn ang="0">
                    <a:pos x="122" y="112"/>
                  </a:cxn>
                  <a:cxn ang="0">
                    <a:pos x="89" y="86"/>
                  </a:cxn>
                  <a:cxn ang="0">
                    <a:pos x="79" y="86"/>
                  </a:cxn>
                  <a:cxn ang="0">
                    <a:pos x="46" y="65"/>
                  </a:cxn>
                  <a:cxn ang="0">
                    <a:pos x="34" y="112"/>
                  </a:cxn>
                  <a:cxn ang="0">
                    <a:pos x="46" y="112"/>
                  </a:cxn>
                  <a:cxn ang="0">
                    <a:pos x="0" y="127"/>
                  </a:cxn>
                  <a:cxn ang="0">
                    <a:pos x="0" y="202"/>
                  </a:cxn>
                  <a:cxn ang="0">
                    <a:pos x="24" y="231"/>
                  </a:cxn>
                  <a:cxn ang="0">
                    <a:pos x="34" y="231"/>
                  </a:cxn>
                  <a:cxn ang="0">
                    <a:pos x="54" y="243"/>
                  </a:cxn>
                  <a:cxn ang="0">
                    <a:pos x="89" y="243"/>
                  </a:cxn>
                  <a:cxn ang="0">
                    <a:pos x="122" y="202"/>
                  </a:cxn>
                  <a:cxn ang="0">
                    <a:pos x="131" y="192"/>
                  </a:cxn>
                </a:cxnLst>
                <a:rect l="0" t="0" r="r" b="b"/>
                <a:pathLst>
                  <a:path w="224" h="243">
                    <a:moveTo>
                      <a:pt x="131" y="192"/>
                    </a:moveTo>
                    <a:lnTo>
                      <a:pt x="156" y="180"/>
                    </a:lnTo>
                    <a:lnTo>
                      <a:pt x="156" y="166"/>
                    </a:lnTo>
                    <a:lnTo>
                      <a:pt x="208" y="141"/>
                    </a:lnTo>
                    <a:lnTo>
                      <a:pt x="199" y="141"/>
                    </a:lnTo>
                    <a:lnTo>
                      <a:pt x="208" y="101"/>
                    </a:lnTo>
                    <a:lnTo>
                      <a:pt x="208" y="86"/>
                    </a:lnTo>
                    <a:lnTo>
                      <a:pt x="224" y="65"/>
                    </a:lnTo>
                    <a:lnTo>
                      <a:pt x="208" y="36"/>
                    </a:lnTo>
                    <a:lnTo>
                      <a:pt x="178" y="10"/>
                    </a:lnTo>
                    <a:lnTo>
                      <a:pt x="165" y="10"/>
                    </a:lnTo>
                    <a:lnTo>
                      <a:pt x="165" y="0"/>
                    </a:lnTo>
                    <a:lnTo>
                      <a:pt x="156" y="0"/>
                    </a:lnTo>
                    <a:lnTo>
                      <a:pt x="131" y="10"/>
                    </a:lnTo>
                    <a:lnTo>
                      <a:pt x="131" y="24"/>
                    </a:lnTo>
                    <a:lnTo>
                      <a:pt x="122" y="86"/>
                    </a:lnTo>
                    <a:lnTo>
                      <a:pt x="131" y="101"/>
                    </a:lnTo>
                    <a:lnTo>
                      <a:pt x="147" y="101"/>
                    </a:lnTo>
                    <a:lnTo>
                      <a:pt x="147" y="127"/>
                    </a:lnTo>
                    <a:lnTo>
                      <a:pt x="122" y="112"/>
                    </a:lnTo>
                    <a:lnTo>
                      <a:pt x="89" y="86"/>
                    </a:lnTo>
                    <a:lnTo>
                      <a:pt x="79" y="86"/>
                    </a:lnTo>
                    <a:lnTo>
                      <a:pt x="46" y="65"/>
                    </a:lnTo>
                    <a:lnTo>
                      <a:pt x="34" y="112"/>
                    </a:lnTo>
                    <a:lnTo>
                      <a:pt x="46" y="112"/>
                    </a:lnTo>
                    <a:lnTo>
                      <a:pt x="0" y="127"/>
                    </a:lnTo>
                    <a:lnTo>
                      <a:pt x="0" y="202"/>
                    </a:lnTo>
                    <a:lnTo>
                      <a:pt x="24" y="231"/>
                    </a:lnTo>
                    <a:lnTo>
                      <a:pt x="34" y="231"/>
                    </a:lnTo>
                    <a:lnTo>
                      <a:pt x="54" y="243"/>
                    </a:lnTo>
                    <a:lnTo>
                      <a:pt x="89" y="243"/>
                    </a:lnTo>
                    <a:lnTo>
                      <a:pt x="122" y="202"/>
                    </a:lnTo>
                    <a:lnTo>
                      <a:pt x="131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0" name="Freeform 171"/>
              <p:cNvSpPr>
                <a:spLocks/>
              </p:cNvSpPr>
              <p:nvPr/>
            </p:nvSpPr>
            <p:spPr bwMode="auto">
              <a:xfrm>
                <a:off x="4876829" y="4184661"/>
                <a:ext cx="290514" cy="608014"/>
              </a:xfrm>
              <a:custGeom>
                <a:avLst/>
                <a:gdLst/>
                <a:ahLst/>
                <a:cxnLst>
                  <a:cxn ang="0">
                    <a:pos x="21" y="383"/>
                  </a:cxn>
                  <a:cxn ang="0">
                    <a:pos x="21" y="371"/>
                  </a:cxn>
                  <a:cxn ang="0">
                    <a:pos x="9" y="292"/>
                  </a:cxn>
                  <a:cxn ang="0">
                    <a:pos x="42" y="227"/>
                  </a:cxn>
                  <a:cxn ang="0">
                    <a:pos x="42" y="165"/>
                  </a:cxn>
                  <a:cxn ang="0">
                    <a:pos x="42" y="136"/>
                  </a:cxn>
                  <a:cxn ang="0">
                    <a:pos x="9" y="126"/>
                  </a:cxn>
                  <a:cxn ang="0">
                    <a:pos x="0" y="126"/>
                  </a:cxn>
                  <a:cxn ang="0">
                    <a:pos x="0" y="115"/>
                  </a:cxn>
                  <a:cxn ang="0">
                    <a:pos x="0" y="100"/>
                  </a:cxn>
                  <a:cxn ang="0">
                    <a:pos x="51" y="76"/>
                  </a:cxn>
                  <a:cxn ang="0">
                    <a:pos x="51" y="90"/>
                  </a:cxn>
                  <a:cxn ang="0">
                    <a:pos x="76" y="90"/>
                  </a:cxn>
                  <a:cxn ang="0">
                    <a:pos x="67" y="126"/>
                  </a:cxn>
                  <a:cxn ang="0">
                    <a:pos x="85" y="151"/>
                  </a:cxn>
                  <a:cxn ang="0">
                    <a:pos x="97" y="126"/>
                  </a:cxn>
                  <a:cxn ang="0">
                    <a:pos x="97" y="100"/>
                  </a:cxn>
                  <a:cxn ang="0">
                    <a:pos x="76" y="60"/>
                  </a:cxn>
                  <a:cxn ang="0">
                    <a:pos x="76" y="36"/>
                  </a:cxn>
                  <a:cxn ang="0">
                    <a:pos x="85" y="21"/>
                  </a:cxn>
                  <a:cxn ang="0">
                    <a:pos x="106" y="21"/>
                  </a:cxn>
                  <a:cxn ang="0">
                    <a:pos x="161" y="10"/>
                  </a:cxn>
                  <a:cxn ang="0">
                    <a:pos x="183" y="0"/>
                  </a:cxn>
                  <a:cxn ang="0">
                    <a:pos x="183" y="115"/>
                  </a:cxn>
                  <a:cxn ang="0">
                    <a:pos x="153" y="151"/>
                  </a:cxn>
                  <a:cxn ang="0">
                    <a:pos x="118" y="165"/>
                  </a:cxn>
                  <a:cxn ang="0">
                    <a:pos x="76" y="227"/>
                  </a:cxn>
                  <a:cxn ang="0">
                    <a:pos x="76" y="237"/>
                  </a:cxn>
                  <a:cxn ang="0">
                    <a:pos x="85" y="282"/>
                  </a:cxn>
                  <a:cxn ang="0">
                    <a:pos x="76" y="332"/>
                  </a:cxn>
                  <a:cxn ang="0">
                    <a:pos x="30" y="357"/>
                  </a:cxn>
                  <a:cxn ang="0">
                    <a:pos x="30" y="371"/>
                  </a:cxn>
                  <a:cxn ang="0">
                    <a:pos x="30" y="383"/>
                  </a:cxn>
                  <a:cxn ang="0">
                    <a:pos x="21" y="383"/>
                  </a:cxn>
                </a:cxnLst>
                <a:rect l="0" t="0" r="r" b="b"/>
                <a:pathLst>
                  <a:path w="183" h="383">
                    <a:moveTo>
                      <a:pt x="21" y="383"/>
                    </a:moveTo>
                    <a:lnTo>
                      <a:pt x="21" y="371"/>
                    </a:lnTo>
                    <a:lnTo>
                      <a:pt x="9" y="292"/>
                    </a:lnTo>
                    <a:lnTo>
                      <a:pt x="42" y="227"/>
                    </a:lnTo>
                    <a:lnTo>
                      <a:pt x="42" y="165"/>
                    </a:lnTo>
                    <a:lnTo>
                      <a:pt x="42" y="136"/>
                    </a:lnTo>
                    <a:lnTo>
                      <a:pt x="9" y="126"/>
                    </a:lnTo>
                    <a:lnTo>
                      <a:pt x="0" y="126"/>
                    </a:lnTo>
                    <a:lnTo>
                      <a:pt x="0" y="115"/>
                    </a:lnTo>
                    <a:lnTo>
                      <a:pt x="0" y="100"/>
                    </a:lnTo>
                    <a:lnTo>
                      <a:pt x="51" y="76"/>
                    </a:lnTo>
                    <a:lnTo>
                      <a:pt x="51" y="90"/>
                    </a:lnTo>
                    <a:lnTo>
                      <a:pt x="76" y="90"/>
                    </a:lnTo>
                    <a:lnTo>
                      <a:pt x="67" y="126"/>
                    </a:lnTo>
                    <a:lnTo>
                      <a:pt x="85" y="151"/>
                    </a:lnTo>
                    <a:lnTo>
                      <a:pt x="97" y="126"/>
                    </a:lnTo>
                    <a:lnTo>
                      <a:pt x="97" y="100"/>
                    </a:lnTo>
                    <a:lnTo>
                      <a:pt x="76" y="60"/>
                    </a:lnTo>
                    <a:lnTo>
                      <a:pt x="76" y="36"/>
                    </a:lnTo>
                    <a:lnTo>
                      <a:pt x="85" y="21"/>
                    </a:lnTo>
                    <a:lnTo>
                      <a:pt x="106" y="21"/>
                    </a:lnTo>
                    <a:lnTo>
                      <a:pt x="161" y="10"/>
                    </a:lnTo>
                    <a:lnTo>
                      <a:pt x="183" y="0"/>
                    </a:lnTo>
                    <a:lnTo>
                      <a:pt x="183" y="115"/>
                    </a:lnTo>
                    <a:lnTo>
                      <a:pt x="153" y="151"/>
                    </a:lnTo>
                    <a:lnTo>
                      <a:pt x="118" y="165"/>
                    </a:lnTo>
                    <a:lnTo>
                      <a:pt x="76" y="227"/>
                    </a:lnTo>
                    <a:lnTo>
                      <a:pt x="76" y="237"/>
                    </a:lnTo>
                    <a:lnTo>
                      <a:pt x="85" y="282"/>
                    </a:lnTo>
                    <a:lnTo>
                      <a:pt x="76" y="332"/>
                    </a:lnTo>
                    <a:lnTo>
                      <a:pt x="30" y="357"/>
                    </a:lnTo>
                    <a:lnTo>
                      <a:pt x="30" y="371"/>
                    </a:lnTo>
                    <a:lnTo>
                      <a:pt x="30" y="383"/>
                    </a:lnTo>
                    <a:lnTo>
                      <a:pt x="21" y="38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1" name="Freeform 172"/>
              <p:cNvSpPr>
                <a:spLocks/>
              </p:cNvSpPr>
              <p:nvPr/>
            </p:nvSpPr>
            <p:spPr bwMode="auto">
              <a:xfrm>
                <a:off x="4876829" y="4184661"/>
                <a:ext cx="290514" cy="608014"/>
              </a:xfrm>
              <a:custGeom>
                <a:avLst/>
                <a:gdLst/>
                <a:ahLst/>
                <a:cxnLst>
                  <a:cxn ang="0">
                    <a:pos x="21" y="383"/>
                  </a:cxn>
                  <a:cxn ang="0">
                    <a:pos x="21" y="371"/>
                  </a:cxn>
                  <a:cxn ang="0">
                    <a:pos x="9" y="292"/>
                  </a:cxn>
                  <a:cxn ang="0">
                    <a:pos x="42" y="227"/>
                  </a:cxn>
                  <a:cxn ang="0">
                    <a:pos x="42" y="165"/>
                  </a:cxn>
                  <a:cxn ang="0">
                    <a:pos x="42" y="136"/>
                  </a:cxn>
                  <a:cxn ang="0">
                    <a:pos x="9" y="126"/>
                  </a:cxn>
                  <a:cxn ang="0">
                    <a:pos x="0" y="126"/>
                  </a:cxn>
                  <a:cxn ang="0">
                    <a:pos x="0" y="115"/>
                  </a:cxn>
                  <a:cxn ang="0">
                    <a:pos x="0" y="100"/>
                  </a:cxn>
                  <a:cxn ang="0">
                    <a:pos x="51" y="76"/>
                  </a:cxn>
                  <a:cxn ang="0">
                    <a:pos x="51" y="90"/>
                  </a:cxn>
                  <a:cxn ang="0">
                    <a:pos x="76" y="90"/>
                  </a:cxn>
                  <a:cxn ang="0">
                    <a:pos x="67" y="126"/>
                  </a:cxn>
                  <a:cxn ang="0">
                    <a:pos x="85" y="151"/>
                  </a:cxn>
                  <a:cxn ang="0">
                    <a:pos x="97" y="126"/>
                  </a:cxn>
                  <a:cxn ang="0">
                    <a:pos x="97" y="100"/>
                  </a:cxn>
                  <a:cxn ang="0">
                    <a:pos x="76" y="60"/>
                  </a:cxn>
                  <a:cxn ang="0">
                    <a:pos x="76" y="36"/>
                  </a:cxn>
                  <a:cxn ang="0">
                    <a:pos x="85" y="21"/>
                  </a:cxn>
                  <a:cxn ang="0">
                    <a:pos x="106" y="21"/>
                  </a:cxn>
                  <a:cxn ang="0">
                    <a:pos x="161" y="10"/>
                  </a:cxn>
                  <a:cxn ang="0">
                    <a:pos x="183" y="0"/>
                  </a:cxn>
                  <a:cxn ang="0">
                    <a:pos x="183" y="115"/>
                  </a:cxn>
                  <a:cxn ang="0">
                    <a:pos x="153" y="151"/>
                  </a:cxn>
                  <a:cxn ang="0">
                    <a:pos x="118" y="165"/>
                  </a:cxn>
                  <a:cxn ang="0">
                    <a:pos x="76" y="227"/>
                  </a:cxn>
                  <a:cxn ang="0">
                    <a:pos x="76" y="237"/>
                  </a:cxn>
                  <a:cxn ang="0">
                    <a:pos x="85" y="282"/>
                  </a:cxn>
                  <a:cxn ang="0">
                    <a:pos x="76" y="332"/>
                  </a:cxn>
                  <a:cxn ang="0">
                    <a:pos x="30" y="357"/>
                  </a:cxn>
                  <a:cxn ang="0">
                    <a:pos x="30" y="371"/>
                  </a:cxn>
                  <a:cxn ang="0">
                    <a:pos x="30" y="383"/>
                  </a:cxn>
                  <a:cxn ang="0">
                    <a:pos x="21" y="383"/>
                  </a:cxn>
                </a:cxnLst>
                <a:rect l="0" t="0" r="r" b="b"/>
                <a:pathLst>
                  <a:path w="183" h="383">
                    <a:moveTo>
                      <a:pt x="21" y="383"/>
                    </a:moveTo>
                    <a:lnTo>
                      <a:pt x="21" y="371"/>
                    </a:lnTo>
                    <a:lnTo>
                      <a:pt x="9" y="292"/>
                    </a:lnTo>
                    <a:lnTo>
                      <a:pt x="42" y="227"/>
                    </a:lnTo>
                    <a:lnTo>
                      <a:pt x="42" y="165"/>
                    </a:lnTo>
                    <a:lnTo>
                      <a:pt x="42" y="136"/>
                    </a:lnTo>
                    <a:lnTo>
                      <a:pt x="9" y="126"/>
                    </a:lnTo>
                    <a:lnTo>
                      <a:pt x="0" y="126"/>
                    </a:lnTo>
                    <a:lnTo>
                      <a:pt x="0" y="115"/>
                    </a:lnTo>
                    <a:lnTo>
                      <a:pt x="0" y="100"/>
                    </a:lnTo>
                    <a:lnTo>
                      <a:pt x="51" y="76"/>
                    </a:lnTo>
                    <a:lnTo>
                      <a:pt x="51" y="90"/>
                    </a:lnTo>
                    <a:lnTo>
                      <a:pt x="76" y="90"/>
                    </a:lnTo>
                    <a:lnTo>
                      <a:pt x="67" y="126"/>
                    </a:lnTo>
                    <a:lnTo>
                      <a:pt x="85" y="151"/>
                    </a:lnTo>
                    <a:lnTo>
                      <a:pt x="97" y="126"/>
                    </a:lnTo>
                    <a:lnTo>
                      <a:pt x="97" y="100"/>
                    </a:lnTo>
                    <a:lnTo>
                      <a:pt x="76" y="60"/>
                    </a:lnTo>
                    <a:lnTo>
                      <a:pt x="76" y="36"/>
                    </a:lnTo>
                    <a:lnTo>
                      <a:pt x="85" y="21"/>
                    </a:lnTo>
                    <a:lnTo>
                      <a:pt x="106" y="21"/>
                    </a:lnTo>
                    <a:lnTo>
                      <a:pt x="161" y="10"/>
                    </a:lnTo>
                    <a:lnTo>
                      <a:pt x="183" y="0"/>
                    </a:lnTo>
                    <a:lnTo>
                      <a:pt x="183" y="115"/>
                    </a:lnTo>
                    <a:lnTo>
                      <a:pt x="153" y="151"/>
                    </a:lnTo>
                    <a:lnTo>
                      <a:pt x="118" y="165"/>
                    </a:lnTo>
                    <a:lnTo>
                      <a:pt x="76" y="227"/>
                    </a:lnTo>
                    <a:lnTo>
                      <a:pt x="76" y="237"/>
                    </a:lnTo>
                    <a:lnTo>
                      <a:pt x="85" y="282"/>
                    </a:lnTo>
                    <a:lnTo>
                      <a:pt x="76" y="332"/>
                    </a:lnTo>
                    <a:lnTo>
                      <a:pt x="30" y="357"/>
                    </a:lnTo>
                    <a:lnTo>
                      <a:pt x="30" y="371"/>
                    </a:lnTo>
                    <a:lnTo>
                      <a:pt x="30" y="383"/>
                    </a:lnTo>
                    <a:lnTo>
                      <a:pt x="21" y="38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2" name="Freeform 173"/>
              <p:cNvSpPr>
                <a:spLocks/>
              </p:cNvSpPr>
              <p:nvPr/>
            </p:nvSpPr>
            <p:spPr bwMode="auto">
              <a:xfrm>
                <a:off x="4943504" y="4138624"/>
                <a:ext cx="87313" cy="28575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24" y="0"/>
                  </a:cxn>
                  <a:cxn ang="0">
                    <a:pos x="34" y="10"/>
                  </a:cxn>
                  <a:cxn ang="0">
                    <a:pos x="43" y="50"/>
                  </a:cxn>
                  <a:cxn ang="0">
                    <a:pos x="34" y="64"/>
                  </a:cxn>
                  <a:cxn ang="0">
                    <a:pos x="34" y="89"/>
                  </a:cxn>
                  <a:cxn ang="0">
                    <a:pos x="55" y="129"/>
                  </a:cxn>
                  <a:cxn ang="0">
                    <a:pos x="55" y="155"/>
                  </a:cxn>
                  <a:cxn ang="0">
                    <a:pos x="43" y="180"/>
                  </a:cxn>
                  <a:cxn ang="0">
                    <a:pos x="24" y="155"/>
                  </a:cxn>
                  <a:cxn ang="0">
                    <a:pos x="34" y="119"/>
                  </a:cxn>
                  <a:cxn ang="0">
                    <a:pos x="9" y="119"/>
                  </a:cxn>
                  <a:cxn ang="0">
                    <a:pos x="9" y="103"/>
                  </a:cxn>
                  <a:cxn ang="0">
                    <a:pos x="0" y="103"/>
                  </a:cxn>
                  <a:cxn ang="0">
                    <a:pos x="9" y="64"/>
                  </a:cxn>
                  <a:cxn ang="0">
                    <a:pos x="9" y="50"/>
                  </a:cxn>
                  <a:cxn ang="0">
                    <a:pos x="24" y="28"/>
                  </a:cxn>
                  <a:cxn ang="0">
                    <a:pos x="9" y="0"/>
                  </a:cxn>
                </a:cxnLst>
                <a:rect l="0" t="0" r="r" b="b"/>
                <a:pathLst>
                  <a:path w="55" h="180">
                    <a:moveTo>
                      <a:pt x="9" y="0"/>
                    </a:moveTo>
                    <a:lnTo>
                      <a:pt x="24" y="0"/>
                    </a:lnTo>
                    <a:lnTo>
                      <a:pt x="34" y="10"/>
                    </a:lnTo>
                    <a:lnTo>
                      <a:pt x="43" y="50"/>
                    </a:lnTo>
                    <a:lnTo>
                      <a:pt x="34" y="64"/>
                    </a:lnTo>
                    <a:lnTo>
                      <a:pt x="34" y="89"/>
                    </a:lnTo>
                    <a:lnTo>
                      <a:pt x="55" y="129"/>
                    </a:lnTo>
                    <a:lnTo>
                      <a:pt x="55" y="155"/>
                    </a:lnTo>
                    <a:lnTo>
                      <a:pt x="43" y="180"/>
                    </a:lnTo>
                    <a:lnTo>
                      <a:pt x="24" y="155"/>
                    </a:lnTo>
                    <a:lnTo>
                      <a:pt x="34" y="119"/>
                    </a:lnTo>
                    <a:lnTo>
                      <a:pt x="9" y="119"/>
                    </a:lnTo>
                    <a:lnTo>
                      <a:pt x="9" y="103"/>
                    </a:lnTo>
                    <a:lnTo>
                      <a:pt x="0" y="103"/>
                    </a:lnTo>
                    <a:lnTo>
                      <a:pt x="9" y="64"/>
                    </a:lnTo>
                    <a:lnTo>
                      <a:pt x="9" y="50"/>
                    </a:lnTo>
                    <a:lnTo>
                      <a:pt x="24" y="28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3" name="Freeform 174"/>
              <p:cNvSpPr>
                <a:spLocks/>
              </p:cNvSpPr>
              <p:nvPr/>
            </p:nvSpPr>
            <p:spPr bwMode="auto">
              <a:xfrm>
                <a:off x="4943504" y="4138624"/>
                <a:ext cx="87313" cy="28575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24" y="0"/>
                  </a:cxn>
                  <a:cxn ang="0">
                    <a:pos x="34" y="10"/>
                  </a:cxn>
                  <a:cxn ang="0">
                    <a:pos x="43" y="50"/>
                  </a:cxn>
                  <a:cxn ang="0">
                    <a:pos x="34" y="64"/>
                  </a:cxn>
                  <a:cxn ang="0">
                    <a:pos x="34" y="89"/>
                  </a:cxn>
                  <a:cxn ang="0">
                    <a:pos x="55" y="129"/>
                  </a:cxn>
                  <a:cxn ang="0">
                    <a:pos x="55" y="155"/>
                  </a:cxn>
                  <a:cxn ang="0">
                    <a:pos x="43" y="180"/>
                  </a:cxn>
                  <a:cxn ang="0">
                    <a:pos x="24" y="155"/>
                  </a:cxn>
                  <a:cxn ang="0">
                    <a:pos x="34" y="119"/>
                  </a:cxn>
                  <a:cxn ang="0">
                    <a:pos x="9" y="119"/>
                  </a:cxn>
                  <a:cxn ang="0">
                    <a:pos x="9" y="103"/>
                  </a:cxn>
                  <a:cxn ang="0">
                    <a:pos x="0" y="103"/>
                  </a:cxn>
                  <a:cxn ang="0">
                    <a:pos x="9" y="64"/>
                  </a:cxn>
                  <a:cxn ang="0">
                    <a:pos x="9" y="50"/>
                  </a:cxn>
                  <a:cxn ang="0">
                    <a:pos x="24" y="28"/>
                  </a:cxn>
                  <a:cxn ang="0">
                    <a:pos x="9" y="0"/>
                  </a:cxn>
                </a:cxnLst>
                <a:rect l="0" t="0" r="r" b="b"/>
                <a:pathLst>
                  <a:path w="55" h="180">
                    <a:moveTo>
                      <a:pt x="9" y="0"/>
                    </a:moveTo>
                    <a:lnTo>
                      <a:pt x="24" y="0"/>
                    </a:lnTo>
                    <a:lnTo>
                      <a:pt x="34" y="10"/>
                    </a:lnTo>
                    <a:lnTo>
                      <a:pt x="43" y="50"/>
                    </a:lnTo>
                    <a:lnTo>
                      <a:pt x="34" y="64"/>
                    </a:lnTo>
                    <a:lnTo>
                      <a:pt x="34" y="89"/>
                    </a:lnTo>
                    <a:lnTo>
                      <a:pt x="55" y="129"/>
                    </a:lnTo>
                    <a:lnTo>
                      <a:pt x="55" y="155"/>
                    </a:lnTo>
                    <a:lnTo>
                      <a:pt x="43" y="180"/>
                    </a:lnTo>
                    <a:lnTo>
                      <a:pt x="24" y="155"/>
                    </a:lnTo>
                    <a:lnTo>
                      <a:pt x="34" y="119"/>
                    </a:lnTo>
                    <a:lnTo>
                      <a:pt x="9" y="119"/>
                    </a:lnTo>
                    <a:lnTo>
                      <a:pt x="9" y="103"/>
                    </a:lnTo>
                    <a:lnTo>
                      <a:pt x="0" y="103"/>
                    </a:lnTo>
                    <a:lnTo>
                      <a:pt x="9" y="64"/>
                    </a:lnTo>
                    <a:lnTo>
                      <a:pt x="9" y="50"/>
                    </a:lnTo>
                    <a:lnTo>
                      <a:pt x="24" y="28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4" name="Freeform 175"/>
              <p:cNvSpPr>
                <a:spLocks/>
              </p:cNvSpPr>
              <p:nvPr/>
            </p:nvSpPr>
            <p:spPr bwMode="auto">
              <a:xfrm>
                <a:off x="4714903" y="4368811"/>
                <a:ext cx="228601" cy="280988"/>
              </a:xfrm>
              <a:custGeom>
                <a:avLst/>
                <a:gdLst/>
                <a:ahLst/>
                <a:cxnLst>
                  <a:cxn ang="0">
                    <a:pos x="76" y="166"/>
                  </a:cxn>
                  <a:cxn ang="0">
                    <a:pos x="101" y="166"/>
                  </a:cxn>
                  <a:cxn ang="0">
                    <a:pos x="110" y="177"/>
                  </a:cxn>
                  <a:cxn ang="0">
                    <a:pos x="144" y="112"/>
                  </a:cxn>
                  <a:cxn ang="0">
                    <a:pos x="144" y="50"/>
                  </a:cxn>
                  <a:cxn ang="0">
                    <a:pos x="144" y="21"/>
                  </a:cxn>
                  <a:cxn ang="0">
                    <a:pos x="110" y="11"/>
                  </a:cxn>
                  <a:cxn ang="0">
                    <a:pos x="101" y="11"/>
                  </a:cxn>
                  <a:cxn ang="0">
                    <a:pos x="101" y="0"/>
                  </a:cxn>
                  <a:cxn ang="0">
                    <a:pos x="76" y="11"/>
                  </a:cxn>
                  <a:cxn ang="0">
                    <a:pos x="67" y="21"/>
                  </a:cxn>
                  <a:cxn ang="0">
                    <a:pos x="34" y="61"/>
                  </a:cxn>
                  <a:cxn ang="0">
                    <a:pos x="0" y="61"/>
                  </a:cxn>
                  <a:cxn ang="0">
                    <a:pos x="24" y="100"/>
                  </a:cxn>
                  <a:cxn ang="0">
                    <a:pos x="46" y="123"/>
                  </a:cxn>
                  <a:cxn ang="0">
                    <a:pos x="55" y="152"/>
                  </a:cxn>
                  <a:cxn ang="0">
                    <a:pos x="76" y="166"/>
                  </a:cxn>
                </a:cxnLst>
                <a:rect l="0" t="0" r="r" b="b"/>
                <a:pathLst>
                  <a:path w="144" h="177">
                    <a:moveTo>
                      <a:pt x="76" y="166"/>
                    </a:moveTo>
                    <a:lnTo>
                      <a:pt x="101" y="166"/>
                    </a:lnTo>
                    <a:lnTo>
                      <a:pt x="110" y="177"/>
                    </a:lnTo>
                    <a:lnTo>
                      <a:pt x="144" y="112"/>
                    </a:lnTo>
                    <a:lnTo>
                      <a:pt x="144" y="50"/>
                    </a:lnTo>
                    <a:lnTo>
                      <a:pt x="144" y="21"/>
                    </a:lnTo>
                    <a:lnTo>
                      <a:pt x="110" y="11"/>
                    </a:lnTo>
                    <a:lnTo>
                      <a:pt x="101" y="11"/>
                    </a:lnTo>
                    <a:lnTo>
                      <a:pt x="101" y="0"/>
                    </a:lnTo>
                    <a:lnTo>
                      <a:pt x="76" y="11"/>
                    </a:lnTo>
                    <a:lnTo>
                      <a:pt x="67" y="21"/>
                    </a:lnTo>
                    <a:lnTo>
                      <a:pt x="34" y="61"/>
                    </a:lnTo>
                    <a:lnTo>
                      <a:pt x="0" y="61"/>
                    </a:lnTo>
                    <a:lnTo>
                      <a:pt x="24" y="100"/>
                    </a:lnTo>
                    <a:lnTo>
                      <a:pt x="46" y="123"/>
                    </a:lnTo>
                    <a:lnTo>
                      <a:pt x="55" y="152"/>
                    </a:lnTo>
                    <a:lnTo>
                      <a:pt x="76" y="16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5" name="Freeform 176"/>
              <p:cNvSpPr>
                <a:spLocks/>
              </p:cNvSpPr>
              <p:nvPr/>
            </p:nvSpPr>
            <p:spPr bwMode="auto">
              <a:xfrm>
                <a:off x="4714903" y="4368811"/>
                <a:ext cx="228601" cy="280988"/>
              </a:xfrm>
              <a:custGeom>
                <a:avLst/>
                <a:gdLst/>
                <a:ahLst/>
                <a:cxnLst>
                  <a:cxn ang="0">
                    <a:pos x="76" y="166"/>
                  </a:cxn>
                  <a:cxn ang="0">
                    <a:pos x="101" y="166"/>
                  </a:cxn>
                  <a:cxn ang="0">
                    <a:pos x="110" y="177"/>
                  </a:cxn>
                  <a:cxn ang="0">
                    <a:pos x="144" y="112"/>
                  </a:cxn>
                  <a:cxn ang="0">
                    <a:pos x="144" y="50"/>
                  </a:cxn>
                  <a:cxn ang="0">
                    <a:pos x="144" y="21"/>
                  </a:cxn>
                  <a:cxn ang="0">
                    <a:pos x="110" y="11"/>
                  </a:cxn>
                  <a:cxn ang="0">
                    <a:pos x="101" y="11"/>
                  </a:cxn>
                  <a:cxn ang="0">
                    <a:pos x="101" y="0"/>
                  </a:cxn>
                  <a:cxn ang="0">
                    <a:pos x="76" y="11"/>
                  </a:cxn>
                  <a:cxn ang="0">
                    <a:pos x="67" y="21"/>
                  </a:cxn>
                  <a:cxn ang="0">
                    <a:pos x="34" y="61"/>
                  </a:cxn>
                  <a:cxn ang="0">
                    <a:pos x="0" y="61"/>
                  </a:cxn>
                  <a:cxn ang="0">
                    <a:pos x="24" y="100"/>
                  </a:cxn>
                  <a:cxn ang="0">
                    <a:pos x="46" y="123"/>
                  </a:cxn>
                  <a:cxn ang="0">
                    <a:pos x="55" y="152"/>
                  </a:cxn>
                  <a:cxn ang="0">
                    <a:pos x="76" y="166"/>
                  </a:cxn>
                </a:cxnLst>
                <a:rect l="0" t="0" r="r" b="b"/>
                <a:pathLst>
                  <a:path w="144" h="177">
                    <a:moveTo>
                      <a:pt x="76" y="166"/>
                    </a:moveTo>
                    <a:lnTo>
                      <a:pt x="101" y="166"/>
                    </a:lnTo>
                    <a:lnTo>
                      <a:pt x="110" y="177"/>
                    </a:lnTo>
                    <a:lnTo>
                      <a:pt x="144" y="112"/>
                    </a:lnTo>
                    <a:lnTo>
                      <a:pt x="144" y="50"/>
                    </a:lnTo>
                    <a:lnTo>
                      <a:pt x="144" y="21"/>
                    </a:lnTo>
                    <a:lnTo>
                      <a:pt x="110" y="11"/>
                    </a:lnTo>
                    <a:lnTo>
                      <a:pt x="101" y="11"/>
                    </a:lnTo>
                    <a:lnTo>
                      <a:pt x="101" y="0"/>
                    </a:lnTo>
                    <a:lnTo>
                      <a:pt x="76" y="11"/>
                    </a:lnTo>
                    <a:lnTo>
                      <a:pt x="67" y="21"/>
                    </a:lnTo>
                    <a:lnTo>
                      <a:pt x="34" y="61"/>
                    </a:lnTo>
                    <a:lnTo>
                      <a:pt x="0" y="61"/>
                    </a:lnTo>
                    <a:lnTo>
                      <a:pt x="24" y="100"/>
                    </a:lnTo>
                    <a:lnTo>
                      <a:pt x="46" y="123"/>
                    </a:lnTo>
                    <a:lnTo>
                      <a:pt x="55" y="152"/>
                    </a:lnTo>
                    <a:lnTo>
                      <a:pt x="76" y="16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6" name="Freeform 177"/>
              <p:cNvSpPr>
                <a:spLocks/>
              </p:cNvSpPr>
              <p:nvPr/>
            </p:nvSpPr>
            <p:spPr bwMode="auto">
              <a:xfrm>
                <a:off x="4473602" y="4633925"/>
                <a:ext cx="449265" cy="487363"/>
              </a:xfrm>
              <a:custGeom>
                <a:avLst/>
                <a:gdLst/>
                <a:ahLst/>
                <a:cxnLst>
                  <a:cxn ang="0">
                    <a:pos x="228" y="0"/>
                  </a:cxn>
                  <a:cxn ang="0">
                    <a:pos x="198" y="24"/>
                  </a:cxn>
                  <a:cxn ang="0">
                    <a:pos x="151" y="76"/>
                  </a:cxn>
                  <a:cxn ang="0">
                    <a:pos x="143" y="76"/>
                  </a:cxn>
                  <a:cxn ang="0">
                    <a:pos x="121" y="76"/>
                  </a:cxn>
                  <a:cxn ang="0">
                    <a:pos x="97" y="100"/>
                  </a:cxn>
                  <a:cxn ang="0">
                    <a:pos x="76" y="112"/>
                  </a:cxn>
                  <a:cxn ang="0">
                    <a:pos x="67" y="100"/>
                  </a:cxn>
                  <a:cxn ang="0">
                    <a:pos x="76" y="76"/>
                  </a:cxn>
                  <a:cxn ang="0">
                    <a:pos x="54" y="64"/>
                  </a:cxn>
                  <a:cxn ang="0">
                    <a:pos x="54" y="155"/>
                  </a:cxn>
                  <a:cxn ang="0">
                    <a:pos x="45" y="165"/>
                  </a:cxn>
                  <a:cxn ang="0">
                    <a:pos x="21" y="165"/>
                  </a:cxn>
                  <a:cxn ang="0">
                    <a:pos x="9" y="155"/>
                  </a:cxn>
                  <a:cxn ang="0">
                    <a:pos x="0" y="141"/>
                  </a:cxn>
                  <a:cxn ang="0">
                    <a:pos x="0" y="155"/>
                  </a:cxn>
                  <a:cxn ang="0">
                    <a:pos x="0" y="165"/>
                  </a:cxn>
                  <a:cxn ang="0">
                    <a:pos x="21" y="230"/>
                  </a:cxn>
                  <a:cxn ang="0">
                    <a:pos x="29" y="256"/>
                  </a:cxn>
                  <a:cxn ang="0">
                    <a:pos x="21" y="256"/>
                  </a:cxn>
                  <a:cxn ang="0">
                    <a:pos x="29" y="292"/>
                  </a:cxn>
                  <a:cxn ang="0">
                    <a:pos x="29" y="282"/>
                  </a:cxn>
                  <a:cxn ang="0">
                    <a:pos x="45" y="307"/>
                  </a:cxn>
                  <a:cxn ang="0">
                    <a:pos x="54" y="307"/>
                  </a:cxn>
                  <a:cxn ang="0">
                    <a:pos x="97" y="282"/>
                  </a:cxn>
                  <a:cxn ang="0">
                    <a:pos x="143" y="292"/>
                  </a:cxn>
                  <a:cxn ang="0">
                    <a:pos x="176" y="282"/>
                  </a:cxn>
                  <a:cxn ang="0">
                    <a:pos x="207" y="256"/>
                  </a:cxn>
                  <a:cxn ang="0">
                    <a:pos x="243" y="201"/>
                  </a:cxn>
                  <a:cxn ang="0">
                    <a:pos x="262" y="165"/>
                  </a:cxn>
                  <a:cxn ang="0">
                    <a:pos x="274" y="155"/>
                  </a:cxn>
                  <a:cxn ang="0">
                    <a:pos x="283" y="112"/>
                  </a:cxn>
                  <a:cxn ang="0">
                    <a:pos x="283" y="100"/>
                  </a:cxn>
                  <a:cxn ang="0">
                    <a:pos x="274" y="100"/>
                  </a:cxn>
                  <a:cxn ang="0">
                    <a:pos x="262" y="112"/>
                  </a:cxn>
                  <a:cxn ang="0">
                    <a:pos x="253" y="112"/>
                  </a:cxn>
                  <a:cxn ang="0">
                    <a:pos x="262" y="89"/>
                  </a:cxn>
                  <a:cxn ang="0">
                    <a:pos x="274" y="89"/>
                  </a:cxn>
                  <a:cxn ang="0">
                    <a:pos x="262" y="10"/>
                  </a:cxn>
                  <a:cxn ang="0">
                    <a:pos x="253" y="0"/>
                  </a:cxn>
                  <a:cxn ang="0">
                    <a:pos x="228" y="0"/>
                  </a:cxn>
                </a:cxnLst>
                <a:rect l="0" t="0" r="r" b="b"/>
                <a:pathLst>
                  <a:path w="283" h="307">
                    <a:moveTo>
                      <a:pt x="228" y="0"/>
                    </a:moveTo>
                    <a:lnTo>
                      <a:pt x="198" y="24"/>
                    </a:lnTo>
                    <a:lnTo>
                      <a:pt x="151" y="76"/>
                    </a:lnTo>
                    <a:lnTo>
                      <a:pt x="143" y="76"/>
                    </a:lnTo>
                    <a:lnTo>
                      <a:pt x="121" y="76"/>
                    </a:lnTo>
                    <a:lnTo>
                      <a:pt x="97" y="100"/>
                    </a:lnTo>
                    <a:lnTo>
                      <a:pt x="76" y="112"/>
                    </a:lnTo>
                    <a:lnTo>
                      <a:pt x="67" y="100"/>
                    </a:lnTo>
                    <a:lnTo>
                      <a:pt x="76" y="76"/>
                    </a:lnTo>
                    <a:lnTo>
                      <a:pt x="54" y="64"/>
                    </a:lnTo>
                    <a:lnTo>
                      <a:pt x="54" y="155"/>
                    </a:lnTo>
                    <a:lnTo>
                      <a:pt x="45" y="165"/>
                    </a:lnTo>
                    <a:lnTo>
                      <a:pt x="21" y="165"/>
                    </a:lnTo>
                    <a:lnTo>
                      <a:pt x="9" y="155"/>
                    </a:lnTo>
                    <a:lnTo>
                      <a:pt x="0" y="141"/>
                    </a:lnTo>
                    <a:lnTo>
                      <a:pt x="0" y="155"/>
                    </a:lnTo>
                    <a:lnTo>
                      <a:pt x="0" y="165"/>
                    </a:lnTo>
                    <a:lnTo>
                      <a:pt x="21" y="230"/>
                    </a:lnTo>
                    <a:lnTo>
                      <a:pt x="29" y="256"/>
                    </a:lnTo>
                    <a:lnTo>
                      <a:pt x="21" y="256"/>
                    </a:lnTo>
                    <a:lnTo>
                      <a:pt x="29" y="292"/>
                    </a:lnTo>
                    <a:lnTo>
                      <a:pt x="29" y="282"/>
                    </a:lnTo>
                    <a:lnTo>
                      <a:pt x="45" y="307"/>
                    </a:lnTo>
                    <a:lnTo>
                      <a:pt x="54" y="307"/>
                    </a:lnTo>
                    <a:lnTo>
                      <a:pt x="97" y="282"/>
                    </a:lnTo>
                    <a:lnTo>
                      <a:pt x="143" y="292"/>
                    </a:lnTo>
                    <a:lnTo>
                      <a:pt x="176" y="282"/>
                    </a:lnTo>
                    <a:lnTo>
                      <a:pt x="207" y="256"/>
                    </a:lnTo>
                    <a:lnTo>
                      <a:pt x="243" y="201"/>
                    </a:lnTo>
                    <a:lnTo>
                      <a:pt x="262" y="165"/>
                    </a:lnTo>
                    <a:lnTo>
                      <a:pt x="274" y="155"/>
                    </a:lnTo>
                    <a:lnTo>
                      <a:pt x="283" y="112"/>
                    </a:lnTo>
                    <a:lnTo>
                      <a:pt x="283" y="100"/>
                    </a:lnTo>
                    <a:lnTo>
                      <a:pt x="274" y="100"/>
                    </a:lnTo>
                    <a:lnTo>
                      <a:pt x="262" y="112"/>
                    </a:lnTo>
                    <a:lnTo>
                      <a:pt x="253" y="112"/>
                    </a:lnTo>
                    <a:lnTo>
                      <a:pt x="262" y="89"/>
                    </a:lnTo>
                    <a:lnTo>
                      <a:pt x="274" y="89"/>
                    </a:lnTo>
                    <a:lnTo>
                      <a:pt x="262" y="10"/>
                    </a:lnTo>
                    <a:lnTo>
                      <a:pt x="253" y="0"/>
                    </a:lnTo>
                    <a:lnTo>
                      <a:pt x="22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7" name="Freeform 178"/>
              <p:cNvSpPr>
                <a:spLocks/>
              </p:cNvSpPr>
              <p:nvPr/>
            </p:nvSpPr>
            <p:spPr bwMode="auto">
              <a:xfrm>
                <a:off x="4473602" y="4633925"/>
                <a:ext cx="449265" cy="487363"/>
              </a:xfrm>
              <a:custGeom>
                <a:avLst/>
                <a:gdLst/>
                <a:ahLst/>
                <a:cxnLst>
                  <a:cxn ang="0">
                    <a:pos x="228" y="0"/>
                  </a:cxn>
                  <a:cxn ang="0">
                    <a:pos x="198" y="24"/>
                  </a:cxn>
                  <a:cxn ang="0">
                    <a:pos x="151" y="76"/>
                  </a:cxn>
                  <a:cxn ang="0">
                    <a:pos x="143" y="76"/>
                  </a:cxn>
                  <a:cxn ang="0">
                    <a:pos x="121" y="76"/>
                  </a:cxn>
                  <a:cxn ang="0">
                    <a:pos x="97" y="100"/>
                  </a:cxn>
                  <a:cxn ang="0">
                    <a:pos x="76" y="112"/>
                  </a:cxn>
                  <a:cxn ang="0">
                    <a:pos x="67" y="100"/>
                  </a:cxn>
                  <a:cxn ang="0">
                    <a:pos x="76" y="76"/>
                  </a:cxn>
                  <a:cxn ang="0">
                    <a:pos x="54" y="64"/>
                  </a:cxn>
                  <a:cxn ang="0">
                    <a:pos x="54" y="155"/>
                  </a:cxn>
                  <a:cxn ang="0">
                    <a:pos x="45" y="165"/>
                  </a:cxn>
                  <a:cxn ang="0">
                    <a:pos x="21" y="165"/>
                  </a:cxn>
                  <a:cxn ang="0">
                    <a:pos x="9" y="155"/>
                  </a:cxn>
                  <a:cxn ang="0">
                    <a:pos x="0" y="141"/>
                  </a:cxn>
                  <a:cxn ang="0">
                    <a:pos x="0" y="155"/>
                  </a:cxn>
                  <a:cxn ang="0">
                    <a:pos x="0" y="165"/>
                  </a:cxn>
                  <a:cxn ang="0">
                    <a:pos x="21" y="230"/>
                  </a:cxn>
                  <a:cxn ang="0">
                    <a:pos x="29" y="256"/>
                  </a:cxn>
                  <a:cxn ang="0">
                    <a:pos x="21" y="256"/>
                  </a:cxn>
                  <a:cxn ang="0">
                    <a:pos x="29" y="292"/>
                  </a:cxn>
                  <a:cxn ang="0">
                    <a:pos x="29" y="282"/>
                  </a:cxn>
                  <a:cxn ang="0">
                    <a:pos x="45" y="307"/>
                  </a:cxn>
                  <a:cxn ang="0">
                    <a:pos x="54" y="307"/>
                  </a:cxn>
                  <a:cxn ang="0">
                    <a:pos x="97" y="282"/>
                  </a:cxn>
                  <a:cxn ang="0">
                    <a:pos x="143" y="292"/>
                  </a:cxn>
                  <a:cxn ang="0">
                    <a:pos x="176" y="282"/>
                  </a:cxn>
                  <a:cxn ang="0">
                    <a:pos x="207" y="256"/>
                  </a:cxn>
                  <a:cxn ang="0">
                    <a:pos x="243" y="201"/>
                  </a:cxn>
                  <a:cxn ang="0">
                    <a:pos x="262" y="165"/>
                  </a:cxn>
                  <a:cxn ang="0">
                    <a:pos x="274" y="155"/>
                  </a:cxn>
                  <a:cxn ang="0">
                    <a:pos x="283" y="112"/>
                  </a:cxn>
                  <a:cxn ang="0">
                    <a:pos x="283" y="100"/>
                  </a:cxn>
                  <a:cxn ang="0">
                    <a:pos x="274" y="100"/>
                  </a:cxn>
                  <a:cxn ang="0">
                    <a:pos x="262" y="112"/>
                  </a:cxn>
                  <a:cxn ang="0">
                    <a:pos x="253" y="112"/>
                  </a:cxn>
                  <a:cxn ang="0">
                    <a:pos x="262" y="89"/>
                  </a:cxn>
                  <a:cxn ang="0">
                    <a:pos x="274" y="89"/>
                  </a:cxn>
                  <a:cxn ang="0">
                    <a:pos x="262" y="10"/>
                  </a:cxn>
                  <a:cxn ang="0">
                    <a:pos x="253" y="0"/>
                  </a:cxn>
                  <a:cxn ang="0">
                    <a:pos x="228" y="0"/>
                  </a:cxn>
                </a:cxnLst>
                <a:rect l="0" t="0" r="r" b="b"/>
                <a:pathLst>
                  <a:path w="283" h="307">
                    <a:moveTo>
                      <a:pt x="228" y="0"/>
                    </a:moveTo>
                    <a:lnTo>
                      <a:pt x="198" y="24"/>
                    </a:lnTo>
                    <a:lnTo>
                      <a:pt x="151" y="76"/>
                    </a:lnTo>
                    <a:lnTo>
                      <a:pt x="143" y="76"/>
                    </a:lnTo>
                    <a:lnTo>
                      <a:pt x="121" y="76"/>
                    </a:lnTo>
                    <a:lnTo>
                      <a:pt x="97" y="100"/>
                    </a:lnTo>
                    <a:lnTo>
                      <a:pt x="76" y="112"/>
                    </a:lnTo>
                    <a:lnTo>
                      <a:pt x="67" y="100"/>
                    </a:lnTo>
                    <a:lnTo>
                      <a:pt x="76" y="76"/>
                    </a:lnTo>
                    <a:lnTo>
                      <a:pt x="54" y="64"/>
                    </a:lnTo>
                    <a:lnTo>
                      <a:pt x="54" y="155"/>
                    </a:lnTo>
                    <a:lnTo>
                      <a:pt x="45" y="165"/>
                    </a:lnTo>
                    <a:lnTo>
                      <a:pt x="21" y="165"/>
                    </a:lnTo>
                    <a:lnTo>
                      <a:pt x="9" y="155"/>
                    </a:lnTo>
                    <a:lnTo>
                      <a:pt x="0" y="141"/>
                    </a:lnTo>
                    <a:lnTo>
                      <a:pt x="0" y="155"/>
                    </a:lnTo>
                    <a:lnTo>
                      <a:pt x="0" y="165"/>
                    </a:lnTo>
                    <a:lnTo>
                      <a:pt x="21" y="230"/>
                    </a:lnTo>
                    <a:lnTo>
                      <a:pt x="29" y="256"/>
                    </a:lnTo>
                    <a:lnTo>
                      <a:pt x="21" y="256"/>
                    </a:lnTo>
                    <a:lnTo>
                      <a:pt x="29" y="292"/>
                    </a:lnTo>
                    <a:lnTo>
                      <a:pt x="29" y="282"/>
                    </a:lnTo>
                    <a:lnTo>
                      <a:pt x="45" y="307"/>
                    </a:lnTo>
                    <a:lnTo>
                      <a:pt x="54" y="307"/>
                    </a:lnTo>
                    <a:lnTo>
                      <a:pt x="97" y="282"/>
                    </a:lnTo>
                    <a:lnTo>
                      <a:pt x="143" y="292"/>
                    </a:lnTo>
                    <a:lnTo>
                      <a:pt x="176" y="282"/>
                    </a:lnTo>
                    <a:lnTo>
                      <a:pt x="207" y="256"/>
                    </a:lnTo>
                    <a:lnTo>
                      <a:pt x="243" y="201"/>
                    </a:lnTo>
                    <a:lnTo>
                      <a:pt x="262" y="165"/>
                    </a:lnTo>
                    <a:lnTo>
                      <a:pt x="274" y="155"/>
                    </a:lnTo>
                    <a:lnTo>
                      <a:pt x="283" y="112"/>
                    </a:lnTo>
                    <a:lnTo>
                      <a:pt x="283" y="100"/>
                    </a:lnTo>
                    <a:lnTo>
                      <a:pt x="274" y="100"/>
                    </a:lnTo>
                    <a:lnTo>
                      <a:pt x="262" y="112"/>
                    </a:lnTo>
                    <a:lnTo>
                      <a:pt x="253" y="112"/>
                    </a:lnTo>
                    <a:lnTo>
                      <a:pt x="262" y="89"/>
                    </a:lnTo>
                    <a:lnTo>
                      <a:pt x="274" y="89"/>
                    </a:lnTo>
                    <a:lnTo>
                      <a:pt x="262" y="10"/>
                    </a:lnTo>
                    <a:lnTo>
                      <a:pt x="253" y="0"/>
                    </a:lnTo>
                    <a:lnTo>
                      <a:pt x="22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8" name="Freeform 179"/>
              <p:cNvSpPr>
                <a:spLocks/>
              </p:cNvSpPr>
              <p:nvPr/>
            </p:nvSpPr>
            <p:spPr bwMode="auto">
              <a:xfrm>
                <a:off x="4337076" y="4425962"/>
                <a:ext cx="377827" cy="471488"/>
              </a:xfrm>
              <a:custGeom>
                <a:avLst/>
                <a:gdLst/>
                <a:ahLst/>
                <a:cxnLst>
                  <a:cxn ang="0">
                    <a:pos x="140" y="195"/>
                  </a:cxn>
                  <a:cxn ang="0">
                    <a:pos x="140" y="286"/>
                  </a:cxn>
                  <a:cxn ang="0">
                    <a:pos x="131" y="297"/>
                  </a:cxn>
                  <a:cxn ang="0">
                    <a:pos x="107" y="297"/>
                  </a:cxn>
                  <a:cxn ang="0">
                    <a:pos x="95" y="286"/>
                  </a:cxn>
                  <a:cxn ang="0">
                    <a:pos x="85" y="272"/>
                  </a:cxn>
                  <a:cxn ang="0">
                    <a:pos x="85" y="286"/>
                  </a:cxn>
                  <a:cxn ang="0">
                    <a:pos x="64" y="260"/>
                  </a:cxn>
                  <a:cxn ang="0">
                    <a:pos x="51" y="167"/>
                  </a:cxn>
                  <a:cxn ang="0">
                    <a:pos x="51" y="130"/>
                  </a:cxn>
                  <a:cxn ang="0">
                    <a:pos x="0" y="25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40" y="14"/>
                  </a:cxn>
                  <a:cxn ang="0">
                    <a:pos x="115" y="14"/>
                  </a:cxn>
                  <a:cxn ang="0">
                    <a:pos x="131" y="25"/>
                  </a:cxn>
                  <a:cxn ang="0">
                    <a:pos x="173" y="25"/>
                  </a:cxn>
                  <a:cxn ang="0">
                    <a:pos x="207" y="14"/>
                  </a:cxn>
                  <a:cxn ang="0">
                    <a:pos x="217" y="14"/>
                  </a:cxn>
                  <a:cxn ang="0">
                    <a:pos x="238" y="25"/>
                  </a:cxn>
                  <a:cxn ang="0">
                    <a:pos x="217" y="25"/>
                  </a:cxn>
                  <a:cxn ang="0">
                    <a:pos x="207" y="40"/>
                  </a:cxn>
                  <a:cxn ang="0">
                    <a:pos x="207" y="25"/>
                  </a:cxn>
                  <a:cxn ang="0">
                    <a:pos x="162" y="40"/>
                  </a:cxn>
                  <a:cxn ang="0">
                    <a:pos x="162" y="116"/>
                  </a:cxn>
                  <a:cxn ang="0">
                    <a:pos x="140" y="130"/>
                  </a:cxn>
                  <a:cxn ang="0">
                    <a:pos x="140" y="195"/>
                  </a:cxn>
                </a:cxnLst>
                <a:rect l="0" t="0" r="r" b="b"/>
                <a:pathLst>
                  <a:path w="238" h="297">
                    <a:moveTo>
                      <a:pt x="140" y="195"/>
                    </a:moveTo>
                    <a:lnTo>
                      <a:pt x="140" y="286"/>
                    </a:lnTo>
                    <a:lnTo>
                      <a:pt x="131" y="297"/>
                    </a:lnTo>
                    <a:lnTo>
                      <a:pt x="107" y="297"/>
                    </a:lnTo>
                    <a:lnTo>
                      <a:pt x="95" y="286"/>
                    </a:lnTo>
                    <a:lnTo>
                      <a:pt x="85" y="272"/>
                    </a:lnTo>
                    <a:lnTo>
                      <a:pt x="85" y="286"/>
                    </a:lnTo>
                    <a:lnTo>
                      <a:pt x="64" y="260"/>
                    </a:lnTo>
                    <a:lnTo>
                      <a:pt x="51" y="167"/>
                    </a:lnTo>
                    <a:lnTo>
                      <a:pt x="51" y="130"/>
                    </a:lnTo>
                    <a:lnTo>
                      <a:pt x="0" y="25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40" y="14"/>
                    </a:lnTo>
                    <a:lnTo>
                      <a:pt x="115" y="14"/>
                    </a:lnTo>
                    <a:lnTo>
                      <a:pt x="131" y="25"/>
                    </a:lnTo>
                    <a:lnTo>
                      <a:pt x="173" y="25"/>
                    </a:lnTo>
                    <a:lnTo>
                      <a:pt x="207" y="14"/>
                    </a:lnTo>
                    <a:lnTo>
                      <a:pt x="217" y="14"/>
                    </a:lnTo>
                    <a:lnTo>
                      <a:pt x="238" y="25"/>
                    </a:lnTo>
                    <a:lnTo>
                      <a:pt x="217" y="25"/>
                    </a:lnTo>
                    <a:lnTo>
                      <a:pt x="207" y="40"/>
                    </a:lnTo>
                    <a:lnTo>
                      <a:pt x="207" y="25"/>
                    </a:lnTo>
                    <a:lnTo>
                      <a:pt x="162" y="40"/>
                    </a:lnTo>
                    <a:lnTo>
                      <a:pt x="162" y="116"/>
                    </a:lnTo>
                    <a:lnTo>
                      <a:pt x="140" y="130"/>
                    </a:lnTo>
                    <a:lnTo>
                      <a:pt x="140" y="19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9" name="Freeform 180"/>
              <p:cNvSpPr>
                <a:spLocks/>
              </p:cNvSpPr>
              <p:nvPr/>
            </p:nvSpPr>
            <p:spPr bwMode="auto">
              <a:xfrm>
                <a:off x="4337076" y="4425962"/>
                <a:ext cx="377827" cy="471488"/>
              </a:xfrm>
              <a:custGeom>
                <a:avLst/>
                <a:gdLst/>
                <a:ahLst/>
                <a:cxnLst>
                  <a:cxn ang="0">
                    <a:pos x="140" y="195"/>
                  </a:cxn>
                  <a:cxn ang="0">
                    <a:pos x="140" y="286"/>
                  </a:cxn>
                  <a:cxn ang="0">
                    <a:pos x="131" y="297"/>
                  </a:cxn>
                  <a:cxn ang="0">
                    <a:pos x="107" y="297"/>
                  </a:cxn>
                  <a:cxn ang="0">
                    <a:pos x="95" y="286"/>
                  </a:cxn>
                  <a:cxn ang="0">
                    <a:pos x="85" y="272"/>
                  </a:cxn>
                  <a:cxn ang="0">
                    <a:pos x="85" y="286"/>
                  </a:cxn>
                  <a:cxn ang="0">
                    <a:pos x="64" y="260"/>
                  </a:cxn>
                  <a:cxn ang="0">
                    <a:pos x="51" y="167"/>
                  </a:cxn>
                  <a:cxn ang="0">
                    <a:pos x="51" y="130"/>
                  </a:cxn>
                  <a:cxn ang="0">
                    <a:pos x="0" y="25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40" y="14"/>
                  </a:cxn>
                  <a:cxn ang="0">
                    <a:pos x="115" y="14"/>
                  </a:cxn>
                  <a:cxn ang="0">
                    <a:pos x="131" y="25"/>
                  </a:cxn>
                  <a:cxn ang="0">
                    <a:pos x="173" y="25"/>
                  </a:cxn>
                  <a:cxn ang="0">
                    <a:pos x="207" y="14"/>
                  </a:cxn>
                  <a:cxn ang="0">
                    <a:pos x="217" y="14"/>
                  </a:cxn>
                  <a:cxn ang="0">
                    <a:pos x="238" y="25"/>
                  </a:cxn>
                  <a:cxn ang="0">
                    <a:pos x="217" y="25"/>
                  </a:cxn>
                  <a:cxn ang="0">
                    <a:pos x="207" y="40"/>
                  </a:cxn>
                  <a:cxn ang="0">
                    <a:pos x="207" y="25"/>
                  </a:cxn>
                  <a:cxn ang="0">
                    <a:pos x="162" y="40"/>
                  </a:cxn>
                  <a:cxn ang="0">
                    <a:pos x="162" y="116"/>
                  </a:cxn>
                  <a:cxn ang="0">
                    <a:pos x="140" y="130"/>
                  </a:cxn>
                  <a:cxn ang="0">
                    <a:pos x="140" y="195"/>
                  </a:cxn>
                </a:cxnLst>
                <a:rect l="0" t="0" r="r" b="b"/>
                <a:pathLst>
                  <a:path w="238" h="297">
                    <a:moveTo>
                      <a:pt x="140" y="195"/>
                    </a:moveTo>
                    <a:lnTo>
                      <a:pt x="140" y="286"/>
                    </a:lnTo>
                    <a:lnTo>
                      <a:pt x="131" y="297"/>
                    </a:lnTo>
                    <a:lnTo>
                      <a:pt x="107" y="297"/>
                    </a:lnTo>
                    <a:lnTo>
                      <a:pt x="95" y="286"/>
                    </a:lnTo>
                    <a:lnTo>
                      <a:pt x="85" y="272"/>
                    </a:lnTo>
                    <a:lnTo>
                      <a:pt x="85" y="286"/>
                    </a:lnTo>
                    <a:lnTo>
                      <a:pt x="64" y="260"/>
                    </a:lnTo>
                    <a:lnTo>
                      <a:pt x="51" y="167"/>
                    </a:lnTo>
                    <a:lnTo>
                      <a:pt x="51" y="130"/>
                    </a:lnTo>
                    <a:lnTo>
                      <a:pt x="0" y="25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40" y="14"/>
                    </a:lnTo>
                    <a:lnTo>
                      <a:pt x="115" y="14"/>
                    </a:lnTo>
                    <a:lnTo>
                      <a:pt x="131" y="25"/>
                    </a:lnTo>
                    <a:lnTo>
                      <a:pt x="173" y="25"/>
                    </a:lnTo>
                    <a:lnTo>
                      <a:pt x="207" y="14"/>
                    </a:lnTo>
                    <a:lnTo>
                      <a:pt x="217" y="14"/>
                    </a:lnTo>
                    <a:lnTo>
                      <a:pt x="238" y="25"/>
                    </a:lnTo>
                    <a:lnTo>
                      <a:pt x="217" y="25"/>
                    </a:lnTo>
                    <a:lnTo>
                      <a:pt x="207" y="40"/>
                    </a:lnTo>
                    <a:lnTo>
                      <a:pt x="207" y="25"/>
                    </a:lnTo>
                    <a:lnTo>
                      <a:pt x="162" y="40"/>
                    </a:lnTo>
                    <a:lnTo>
                      <a:pt x="162" y="116"/>
                    </a:lnTo>
                    <a:lnTo>
                      <a:pt x="140" y="130"/>
                    </a:lnTo>
                    <a:lnTo>
                      <a:pt x="140" y="19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0" name="Freeform 181"/>
              <p:cNvSpPr>
                <a:spLocks/>
              </p:cNvSpPr>
              <p:nvPr/>
            </p:nvSpPr>
            <p:spPr bwMode="auto">
              <a:xfrm>
                <a:off x="4337076" y="3995748"/>
                <a:ext cx="363540" cy="47148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9" y="11"/>
                  </a:cxn>
                  <a:cxn ang="0">
                    <a:pos x="31" y="64"/>
                  </a:cxn>
                  <a:cxn ang="0">
                    <a:pos x="18" y="79"/>
                  </a:cxn>
                  <a:cxn ang="0">
                    <a:pos x="40" y="129"/>
                  </a:cxn>
                  <a:cxn ang="0">
                    <a:pos x="31" y="155"/>
                  </a:cxn>
                  <a:cxn ang="0">
                    <a:pos x="18" y="181"/>
                  </a:cxn>
                  <a:cxn ang="0">
                    <a:pos x="0" y="246"/>
                  </a:cxn>
                  <a:cxn ang="0">
                    <a:pos x="0" y="285"/>
                  </a:cxn>
                  <a:cxn ang="0">
                    <a:pos x="31" y="271"/>
                  </a:cxn>
                  <a:cxn ang="0">
                    <a:pos x="40" y="285"/>
                  </a:cxn>
                  <a:cxn ang="0">
                    <a:pos x="116" y="285"/>
                  </a:cxn>
                  <a:cxn ang="0">
                    <a:pos x="131" y="297"/>
                  </a:cxn>
                  <a:cxn ang="0">
                    <a:pos x="174" y="297"/>
                  </a:cxn>
                  <a:cxn ang="0">
                    <a:pos x="208" y="285"/>
                  </a:cxn>
                  <a:cxn ang="0">
                    <a:pos x="183" y="256"/>
                  </a:cxn>
                  <a:cxn ang="0">
                    <a:pos x="183" y="181"/>
                  </a:cxn>
                  <a:cxn ang="0">
                    <a:pos x="229" y="167"/>
                  </a:cxn>
                  <a:cxn ang="0">
                    <a:pos x="217" y="167"/>
                  </a:cxn>
                  <a:cxn ang="0">
                    <a:pos x="229" y="119"/>
                  </a:cxn>
                  <a:cxn ang="0">
                    <a:pos x="183" y="129"/>
                  </a:cxn>
                  <a:cxn ang="0">
                    <a:pos x="195" y="119"/>
                  </a:cxn>
                  <a:cxn ang="0">
                    <a:pos x="183" y="90"/>
                  </a:cxn>
                  <a:cxn ang="0">
                    <a:pos x="183" y="40"/>
                  </a:cxn>
                  <a:cxn ang="0">
                    <a:pos x="162" y="28"/>
                  </a:cxn>
                  <a:cxn ang="0">
                    <a:pos x="140" y="28"/>
                  </a:cxn>
                  <a:cxn ang="0">
                    <a:pos x="140" y="54"/>
                  </a:cxn>
                  <a:cxn ang="0">
                    <a:pos x="107" y="54"/>
                  </a:cxn>
                  <a:cxn ang="0">
                    <a:pos x="95" y="40"/>
                  </a:cxn>
                  <a:cxn ang="0">
                    <a:pos x="85" y="0"/>
                  </a:cxn>
                  <a:cxn ang="0">
                    <a:pos x="76" y="0"/>
                  </a:cxn>
                  <a:cxn ang="0">
                    <a:pos x="31" y="0"/>
                  </a:cxn>
                </a:cxnLst>
                <a:rect l="0" t="0" r="r" b="b"/>
                <a:pathLst>
                  <a:path w="229" h="297">
                    <a:moveTo>
                      <a:pt x="31" y="0"/>
                    </a:moveTo>
                    <a:lnTo>
                      <a:pt x="9" y="11"/>
                    </a:lnTo>
                    <a:lnTo>
                      <a:pt x="31" y="64"/>
                    </a:lnTo>
                    <a:lnTo>
                      <a:pt x="18" y="79"/>
                    </a:lnTo>
                    <a:lnTo>
                      <a:pt x="40" y="129"/>
                    </a:lnTo>
                    <a:lnTo>
                      <a:pt x="31" y="155"/>
                    </a:lnTo>
                    <a:lnTo>
                      <a:pt x="18" y="181"/>
                    </a:lnTo>
                    <a:lnTo>
                      <a:pt x="0" y="246"/>
                    </a:lnTo>
                    <a:lnTo>
                      <a:pt x="0" y="285"/>
                    </a:lnTo>
                    <a:lnTo>
                      <a:pt x="31" y="271"/>
                    </a:lnTo>
                    <a:lnTo>
                      <a:pt x="40" y="285"/>
                    </a:lnTo>
                    <a:lnTo>
                      <a:pt x="116" y="285"/>
                    </a:lnTo>
                    <a:lnTo>
                      <a:pt x="131" y="297"/>
                    </a:lnTo>
                    <a:lnTo>
                      <a:pt x="174" y="297"/>
                    </a:lnTo>
                    <a:lnTo>
                      <a:pt x="208" y="285"/>
                    </a:lnTo>
                    <a:lnTo>
                      <a:pt x="183" y="256"/>
                    </a:lnTo>
                    <a:lnTo>
                      <a:pt x="183" y="181"/>
                    </a:lnTo>
                    <a:lnTo>
                      <a:pt x="229" y="167"/>
                    </a:lnTo>
                    <a:lnTo>
                      <a:pt x="217" y="167"/>
                    </a:lnTo>
                    <a:lnTo>
                      <a:pt x="229" y="119"/>
                    </a:lnTo>
                    <a:lnTo>
                      <a:pt x="183" y="129"/>
                    </a:lnTo>
                    <a:lnTo>
                      <a:pt x="195" y="119"/>
                    </a:lnTo>
                    <a:lnTo>
                      <a:pt x="183" y="90"/>
                    </a:lnTo>
                    <a:lnTo>
                      <a:pt x="183" y="40"/>
                    </a:lnTo>
                    <a:lnTo>
                      <a:pt x="162" y="28"/>
                    </a:lnTo>
                    <a:lnTo>
                      <a:pt x="140" y="28"/>
                    </a:lnTo>
                    <a:lnTo>
                      <a:pt x="140" y="54"/>
                    </a:lnTo>
                    <a:lnTo>
                      <a:pt x="107" y="54"/>
                    </a:lnTo>
                    <a:lnTo>
                      <a:pt x="95" y="40"/>
                    </a:lnTo>
                    <a:lnTo>
                      <a:pt x="85" y="0"/>
                    </a:lnTo>
                    <a:lnTo>
                      <a:pt x="76" y="0"/>
                    </a:lnTo>
                    <a:lnTo>
                      <a:pt x="31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1" name="Freeform 182"/>
              <p:cNvSpPr>
                <a:spLocks/>
              </p:cNvSpPr>
              <p:nvPr/>
            </p:nvSpPr>
            <p:spPr bwMode="auto">
              <a:xfrm>
                <a:off x="4337076" y="3995748"/>
                <a:ext cx="363540" cy="47148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9" y="11"/>
                  </a:cxn>
                  <a:cxn ang="0">
                    <a:pos x="31" y="64"/>
                  </a:cxn>
                  <a:cxn ang="0">
                    <a:pos x="18" y="79"/>
                  </a:cxn>
                  <a:cxn ang="0">
                    <a:pos x="40" y="129"/>
                  </a:cxn>
                  <a:cxn ang="0">
                    <a:pos x="31" y="155"/>
                  </a:cxn>
                  <a:cxn ang="0">
                    <a:pos x="18" y="181"/>
                  </a:cxn>
                  <a:cxn ang="0">
                    <a:pos x="0" y="246"/>
                  </a:cxn>
                  <a:cxn ang="0">
                    <a:pos x="0" y="285"/>
                  </a:cxn>
                  <a:cxn ang="0">
                    <a:pos x="31" y="271"/>
                  </a:cxn>
                  <a:cxn ang="0">
                    <a:pos x="40" y="285"/>
                  </a:cxn>
                  <a:cxn ang="0">
                    <a:pos x="116" y="285"/>
                  </a:cxn>
                  <a:cxn ang="0">
                    <a:pos x="131" y="297"/>
                  </a:cxn>
                  <a:cxn ang="0">
                    <a:pos x="174" y="297"/>
                  </a:cxn>
                  <a:cxn ang="0">
                    <a:pos x="208" y="285"/>
                  </a:cxn>
                  <a:cxn ang="0">
                    <a:pos x="183" y="256"/>
                  </a:cxn>
                  <a:cxn ang="0">
                    <a:pos x="183" y="181"/>
                  </a:cxn>
                  <a:cxn ang="0">
                    <a:pos x="229" y="167"/>
                  </a:cxn>
                  <a:cxn ang="0">
                    <a:pos x="217" y="167"/>
                  </a:cxn>
                  <a:cxn ang="0">
                    <a:pos x="229" y="119"/>
                  </a:cxn>
                  <a:cxn ang="0">
                    <a:pos x="183" y="129"/>
                  </a:cxn>
                  <a:cxn ang="0">
                    <a:pos x="195" y="119"/>
                  </a:cxn>
                  <a:cxn ang="0">
                    <a:pos x="183" y="90"/>
                  </a:cxn>
                  <a:cxn ang="0">
                    <a:pos x="183" y="40"/>
                  </a:cxn>
                  <a:cxn ang="0">
                    <a:pos x="162" y="28"/>
                  </a:cxn>
                  <a:cxn ang="0">
                    <a:pos x="140" y="28"/>
                  </a:cxn>
                  <a:cxn ang="0">
                    <a:pos x="140" y="54"/>
                  </a:cxn>
                  <a:cxn ang="0">
                    <a:pos x="107" y="54"/>
                  </a:cxn>
                  <a:cxn ang="0">
                    <a:pos x="95" y="40"/>
                  </a:cxn>
                  <a:cxn ang="0">
                    <a:pos x="85" y="0"/>
                  </a:cxn>
                  <a:cxn ang="0">
                    <a:pos x="76" y="0"/>
                  </a:cxn>
                  <a:cxn ang="0">
                    <a:pos x="31" y="0"/>
                  </a:cxn>
                </a:cxnLst>
                <a:rect l="0" t="0" r="r" b="b"/>
                <a:pathLst>
                  <a:path w="229" h="297">
                    <a:moveTo>
                      <a:pt x="31" y="0"/>
                    </a:moveTo>
                    <a:lnTo>
                      <a:pt x="9" y="11"/>
                    </a:lnTo>
                    <a:lnTo>
                      <a:pt x="31" y="64"/>
                    </a:lnTo>
                    <a:lnTo>
                      <a:pt x="18" y="79"/>
                    </a:lnTo>
                    <a:lnTo>
                      <a:pt x="40" y="129"/>
                    </a:lnTo>
                    <a:lnTo>
                      <a:pt x="31" y="155"/>
                    </a:lnTo>
                    <a:lnTo>
                      <a:pt x="18" y="181"/>
                    </a:lnTo>
                    <a:lnTo>
                      <a:pt x="0" y="246"/>
                    </a:lnTo>
                    <a:lnTo>
                      <a:pt x="0" y="285"/>
                    </a:lnTo>
                    <a:lnTo>
                      <a:pt x="31" y="271"/>
                    </a:lnTo>
                    <a:lnTo>
                      <a:pt x="40" y="285"/>
                    </a:lnTo>
                    <a:lnTo>
                      <a:pt x="116" y="285"/>
                    </a:lnTo>
                    <a:lnTo>
                      <a:pt x="131" y="297"/>
                    </a:lnTo>
                    <a:lnTo>
                      <a:pt x="174" y="297"/>
                    </a:lnTo>
                    <a:lnTo>
                      <a:pt x="208" y="285"/>
                    </a:lnTo>
                    <a:lnTo>
                      <a:pt x="183" y="256"/>
                    </a:lnTo>
                    <a:lnTo>
                      <a:pt x="183" y="181"/>
                    </a:lnTo>
                    <a:lnTo>
                      <a:pt x="229" y="167"/>
                    </a:lnTo>
                    <a:lnTo>
                      <a:pt x="217" y="167"/>
                    </a:lnTo>
                    <a:lnTo>
                      <a:pt x="229" y="119"/>
                    </a:lnTo>
                    <a:lnTo>
                      <a:pt x="183" y="129"/>
                    </a:lnTo>
                    <a:lnTo>
                      <a:pt x="195" y="119"/>
                    </a:lnTo>
                    <a:lnTo>
                      <a:pt x="183" y="90"/>
                    </a:lnTo>
                    <a:lnTo>
                      <a:pt x="183" y="40"/>
                    </a:lnTo>
                    <a:lnTo>
                      <a:pt x="162" y="28"/>
                    </a:lnTo>
                    <a:lnTo>
                      <a:pt x="140" y="28"/>
                    </a:lnTo>
                    <a:lnTo>
                      <a:pt x="140" y="54"/>
                    </a:lnTo>
                    <a:lnTo>
                      <a:pt x="107" y="54"/>
                    </a:lnTo>
                    <a:lnTo>
                      <a:pt x="95" y="40"/>
                    </a:lnTo>
                    <a:lnTo>
                      <a:pt x="85" y="0"/>
                    </a:lnTo>
                    <a:lnTo>
                      <a:pt x="76" y="0"/>
                    </a:lnTo>
                    <a:lnTo>
                      <a:pt x="31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2" name="Freeform 183"/>
              <p:cNvSpPr>
                <a:spLocks/>
              </p:cNvSpPr>
              <p:nvPr/>
            </p:nvSpPr>
            <p:spPr bwMode="auto">
              <a:xfrm>
                <a:off x="4316438" y="3632210"/>
                <a:ext cx="228601" cy="320676"/>
              </a:xfrm>
              <a:custGeom>
                <a:avLst/>
                <a:gdLst/>
                <a:ahLst/>
                <a:cxnLst>
                  <a:cxn ang="0">
                    <a:pos x="31" y="191"/>
                  </a:cxn>
                  <a:cxn ang="0">
                    <a:pos x="21" y="202"/>
                  </a:cxn>
                  <a:cxn ang="0">
                    <a:pos x="0" y="191"/>
                  </a:cxn>
                  <a:cxn ang="0">
                    <a:pos x="12" y="162"/>
                  </a:cxn>
                  <a:cxn ang="0">
                    <a:pos x="12" y="151"/>
                  </a:cxn>
                  <a:cxn ang="0">
                    <a:pos x="31" y="126"/>
                  </a:cxn>
                  <a:cxn ang="0">
                    <a:pos x="52" y="137"/>
                  </a:cxn>
                  <a:cxn ang="0">
                    <a:pos x="52" y="112"/>
                  </a:cxn>
                  <a:cxn ang="0">
                    <a:pos x="52" y="72"/>
                  </a:cxn>
                  <a:cxn ang="0">
                    <a:pos x="52" y="60"/>
                  </a:cxn>
                  <a:cxn ang="0">
                    <a:pos x="52" y="46"/>
                  </a:cxn>
                  <a:cxn ang="0">
                    <a:pos x="52" y="36"/>
                  </a:cxn>
                  <a:cxn ang="0">
                    <a:pos x="43" y="36"/>
                  </a:cxn>
                  <a:cxn ang="0">
                    <a:pos x="89" y="46"/>
                  </a:cxn>
                  <a:cxn ang="0">
                    <a:pos x="89" y="10"/>
                  </a:cxn>
                  <a:cxn ang="0">
                    <a:pos x="98" y="0"/>
                  </a:cxn>
                  <a:cxn ang="0">
                    <a:pos x="107" y="0"/>
                  </a:cxn>
                  <a:cxn ang="0">
                    <a:pos x="120" y="0"/>
                  </a:cxn>
                  <a:cxn ang="0">
                    <a:pos x="144" y="0"/>
                  </a:cxn>
                  <a:cxn ang="0">
                    <a:pos x="128" y="36"/>
                  </a:cxn>
                  <a:cxn ang="0">
                    <a:pos x="120" y="101"/>
                  </a:cxn>
                  <a:cxn ang="0">
                    <a:pos x="98" y="137"/>
                  </a:cxn>
                  <a:cxn ang="0">
                    <a:pos x="89" y="177"/>
                  </a:cxn>
                  <a:cxn ang="0">
                    <a:pos x="64" y="202"/>
                  </a:cxn>
                  <a:cxn ang="0">
                    <a:pos x="52" y="191"/>
                  </a:cxn>
                  <a:cxn ang="0">
                    <a:pos x="43" y="202"/>
                  </a:cxn>
                  <a:cxn ang="0">
                    <a:pos x="31" y="202"/>
                  </a:cxn>
                  <a:cxn ang="0">
                    <a:pos x="31" y="191"/>
                  </a:cxn>
                </a:cxnLst>
                <a:rect l="0" t="0" r="r" b="b"/>
                <a:pathLst>
                  <a:path w="144" h="202">
                    <a:moveTo>
                      <a:pt x="31" y="191"/>
                    </a:moveTo>
                    <a:lnTo>
                      <a:pt x="21" y="202"/>
                    </a:lnTo>
                    <a:lnTo>
                      <a:pt x="0" y="191"/>
                    </a:lnTo>
                    <a:lnTo>
                      <a:pt x="12" y="162"/>
                    </a:lnTo>
                    <a:lnTo>
                      <a:pt x="12" y="151"/>
                    </a:lnTo>
                    <a:lnTo>
                      <a:pt x="31" y="126"/>
                    </a:lnTo>
                    <a:lnTo>
                      <a:pt x="52" y="137"/>
                    </a:lnTo>
                    <a:lnTo>
                      <a:pt x="52" y="112"/>
                    </a:lnTo>
                    <a:lnTo>
                      <a:pt x="52" y="72"/>
                    </a:lnTo>
                    <a:lnTo>
                      <a:pt x="52" y="60"/>
                    </a:lnTo>
                    <a:lnTo>
                      <a:pt x="52" y="46"/>
                    </a:lnTo>
                    <a:lnTo>
                      <a:pt x="52" y="36"/>
                    </a:lnTo>
                    <a:lnTo>
                      <a:pt x="43" y="36"/>
                    </a:lnTo>
                    <a:lnTo>
                      <a:pt x="89" y="46"/>
                    </a:lnTo>
                    <a:lnTo>
                      <a:pt x="89" y="10"/>
                    </a:lnTo>
                    <a:lnTo>
                      <a:pt x="98" y="0"/>
                    </a:lnTo>
                    <a:lnTo>
                      <a:pt x="107" y="0"/>
                    </a:lnTo>
                    <a:lnTo>
                      <a:pt x="120" y="0"/>
                    </a:lnTo>
                    <a:lnTo>
                      <a:pt x="144" y="0"/>
                    </a:lnTo>
                    <a:lnTo>
                      <a:pt x="128" y="36"/>
                    </a:lnTo>
                    <a:lnTo>
                      <a:pt x="120" y="101"/>
                    </a:lnTo>
                    <a:lnTo>
                      <a:pt x="98" y="137"/>
                    </a:lnTo>
                    <a:lnTo>
                      <a:pt x="89" y="177"/>
                    </a:lnTo>
                    <a:lnTo>
                      <a:pt x="64" y="202"/>
                    </a:lnTo>
                    <a:lnTo>
                      <a:pt x="52" y="191"/>
                    </a:lnTo>
                    <a:lnTo>
                      <a:pt x="43" y="202"/>
                    </a:lnTo>
                    <a:lnTo>
                      <a:pt x="31" y="202"/>
                    </a:lnTo>
                    <a:lnTo>
                      <a:pt x="31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3" name="Freeform 184"/>
              <p:cNvSpPr>
                <a:spLocks/>
              </p:cNvSpPr>
              <p:nvPr/>
            </p:nvSpPr>
            <p:spPr bwMode="auto">
              <a:xfrm>
                <a:off x="4316438" y="3632210"/>
                <a:ext cx="228601" cy="320676"/>
              </a:xfrm>
              <a:custGeom>
                <a:avLst/>
                <a:gdLst/>
                <a:ahLst/>
                <a:cxnLst>
                  <a:cxn ang="0">
                    <a:pos x="31" y="191"/>
                  </a:cxn>
                  <a:cxn ang="0">
                    <a:pos x="21" y="202"/>
                  </a:cxn>
                  <a:cxn ang="0">
                    <a:pos x="0" y="191"/>
                  </a:cxn>
                  <a:cxn ang="0">
                    <a:pos x="12" y="162"/>
                  </a:cxn>
                  <a:cxn ang="0">
                    <a:pos x="12" y="151"/>
                  </a:cxn>
                  <a:cxn ang="0">
                    <a:pos x="31" y="126"/>
                  </a:cxn>
                  <a:cxn ang="0">
                    <a:pos x="52" y="137"/>
                  </a:cxn>
                  <a:cxn ang="0">
                    <a:pos x="52" y="112"/>
                  </a:cxn>
                  <a:cxn ang="0">
                    <a:pos x="52" y="72"/>
                  </a:cxn>
                  <a:cxn ang="0">
                    <a:pos x="52" y="60"/>
                  </a:cxn>
                  <a:cxn ang="0">
                    <a:pos x="52" y="46"/>
                  </a:cxn>
                  <a:cxn ang="0">
                    <a:pos x="52" y="36"/>
                  </a:cxn>
                  <a:cxn ang="0">
                    <a:pos x="43" y="36"/>
                  </a:cxn>
                  <a:cxn ang="0">
                    <a:pos x="89" y="46"/>
                  </a:cxn>
                  <a:cxn ang="0">
                    <a:pos x="89" y="10"/>
                  </a:cxn>
                  <a:cxn ang="0">
                    <a:pos x="98" y="0"/>
                  </a:cxn>
                  <a:cxn ang="0">
                    <a:pos x="107" y="0"/>
                  </a:cxn>
                  <a:cxn ang="0">
                    <a:pos x="120" y="0"/>
                  </a:cxn>
                  <a:cxn ang="0">
                    <a:pos x="144" y="0"/>
                  </a:cxn>
                  <a:cxn ang="0">
                    <a:pos x="128" y="36"/>
                  </a:cxn>
                  <a:cxn ang="0">
                    <a:pos x="120" y="101"/>
                  </a:cxn>
                  <a:cxn ang="0">
                    <a:pos x="98" y="137"/>
                  </a:cxn>
                  <a:cxn ang="0">
                    <a:pos x="89" y="177"/>
                  </a:cxn>
                  <a:cxn ang="0">
                    <a:pos x="64" y="202"/>
                  </a:cxn>
                  <a:cxn ang="0">
                    <a:pos x="52" y="191"/>
                  </a:cxn>
                  <a:cxn ang="0">
                    <a:pos x="43" y="202"/>
                  </a:cxn>
                  <a:cxn ang="0">
                    <a:pos x="31" y="202"/>
                  </a:cxn>
                  <a:cxn ang="0">
                    <a:pos x="31" y="191"/>
                  </a:cxn>
                </a:cxnLst>
                <a:rect l="0" t="0" r="r" b="b"/>
                <a:pathLst>
                  <a:path w="144" h="202">
                    <a:moveTo>
                      <a:pt x="31" y="191"/>
                    </a:moveTo>
                    <a:lnTo>
                      <a:pt x="21" y="202"/>
                    </a:lnTo>
                    <a:lnTo>
                      <a:pt x="0" y="191"/>
                    </a:lnTo>
                    <a:lnTo>
                      <a:pt x="12" y="162"/>
                    </a:lnTo>
                    <a:lnTo>
                      <a:pt x="12" y="151"/>
                    </a:lnTo>
                    <a:lnTo>
                      <a:pt x="31" y="126"/>
                    </a:lnTo>
                    <a:lnTo>
                      <a:pt x="52" y="137"/>
                    </a:lnTo>
                    <a:lnTo>
                      <a:pt x="52" y="112"/>
                    </a:lnTo>
                    <a:lnTo>
                      <a:pt x="52" y="72"/>
                    </a:lnTo>
                    <a:lnTo>
                      <a:pt x="52" y="60"/>
                    </a:lnTo>
                    <a:lnTo>
                      <a:pt x="52" y="46"/>
                    </a:lnTo>
                    <a:lnTo>
                      <a:pt x="52" y="36"/>
                    </a:lnTo>
                    <a:lnTo>
                      <a:pt x="43" y="36"/>
                    </a:lnTo>
                    <a:lnTo>
                      <a:pt x="89" y="46"/>
                    </a:lnTo>
                    <a:lnTo>
                      <a:pt x="89" y="10"/>
                    </a:lnTo>
                    <a:lnTo>
                      <a:pt x="98" y="0"/>
                    </a:lnTo>
                    <a:lnTo>
                      <a:pt x="107" y="0"/>
                    </a:lnTo>
                    <a:lnTo>
                      <a:pt x="120" y="0"/>
                    </a:lnTo>
                    <a:lnTo>
                      <a:pt x="144" y="0"/>
                    </a:lnTo>
                    <a:lnTo>
                      <a:pt x="128" y="36"/>
                    </a:lnTo>
                    <a:lnTo>
                      <a:pt x="120" y="101"/>
                    </a:lnTo>
                    <a:lnTo>
                      <a:pt x="98" y="137"/>
                    </a:lnTo>
                    <a:lnTo>
                      <a:pt x="89" y="177"/>
                    </a:lnTo>
                    <a:lnTo>
                      <a:pt x="64" y="202"/>
                    </a:lnTo>
                    <a:lnTo>
                      <a:pt x="52" y="191"/>
                    </a:lnTo>
                    <a:lnTo>
                      <a:pt x="43" y="202"/>
                    </a:lnTo>
                    <a:lnTo>
                      <a:pt x="31" y="202"/>
                    </a:lnTo>
                    <a:lnTo>
                      <a:pt x="31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4" name="Freeform 185"/>
              <p:cNvSpPr>
                <a:spLocks/>
              </p:cNvSpPr>
              <p:nvPr/>
            </p:nvSpPr>
            <p:spPr bwMode="auto">
              <a:xfrm>
                <a:off x="4243413" y="3689360"/>
                <a:ext cx="157163" cy="247650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89" y="0"/>
                  </a:cxn>
                  <a:cxn ang="0">
                    <a:pos x="45" y="0"/>
                  </a:cxn>
                  <a:cxn ang="0">
                    <a:pos x="45" y="24"/>
                  </a:cxn>
                  <a:cxn ang="0">
                    <a:pos x="21" y="24"/>
                  </a:cxn>
                  <a:cxn ang="0">
                    <a:pos x="12" y="53"/>
                  </a:cxn>
                  <a:cxn ang="0">
                    <a:pos x="12" y="65"/>
                  </a:cxn>
                  <a:cxn ang="0">
                    <a:pos x="0" y="65"/>
                  </a:cxn>
                  <a:cxn ang="0">
                    <a:pos x="21" y="115"/>
                  </a:cxn>
                  <a:cxn ang="0">
                    <a:pos x="45" y="156"/>
                  </a:cxn>
                  <a:cxn ang="0">
                    <a:pos x="58" y="127"/>
                  </a:cxn>
                  <a:cxn ang="0">
                    <a:pos x="58" y="115"/>
                  </a:cxn>
                  <a:cxn ang="0">
                    <a:pos x="77" y="90"/>
                  </a:cxn>
                  <a:cxn ang="0">
                    <a:pos x="99" y="101"/>
                  </a:cxn>
                  <a:cxn ang="0">
                    <a:pos x="99" y="76"/>
                  </a:cxn>
                  <a:cxn ang="0">
                    <a:pos x="99" y="36"/>
                  </a:cxn>
                  <a:cxn ang="0">
                    <a:pos x="99" y="24"/>
                  </a:cxn>
                  <a:cxn ang="0">
                    <a:pos x="99" y="10"/>
                  </a:cxn>
                  <a:cxn ang="0">
                    <a:pos x="99" y="0"/>
                  </a:cxn>
                </a:cxnLst>
                <a:rect l="0" t="0" r="r" b="b"/>
                <a:pathLst>
                  <a:path w="99" h="156">
                    <a:moveTo>
                      <a:pt x="99" y="0"/>
                    </a:moveTo>
                    <a:lnTo>
                      <a:pt x="89" y="0"/>
                    </a:lnTo>
                    <a:lnTo>
                      <a:pt x="45" y="0"/>
                    </a:lnTo>
                    <a:lnTo>
                      <a:pt x="45" y="24"/>
                    </a:lnTo>
                    <a:lnTo>
                      <a:pt x="21" y="24"/>
                    </a:lnTo>
                    <a:lnTo>
                      <a:pt x="12" y="53"/>
                    </a:lnTo>
                    <a:lnTo>
                      <a:pt x="12" y="65"/>
                    </a:lnTo>
                    <a:lnTo>
                      <a:pt x="0" y="65"/>
                    </a:lnTo>
                    <a:lnTo>
                      <a:pt x="21" y="115"/>
                    </a:lnTo>
                    <a:lnTo>
                      <a:pt x="45" y="156"/>
                    </a:lnTo>
                    <a:lnTo>
                      <a:pt x="58" y="127"/>
                    </a:lnTo>
                    <a:lnTo>
                      <a:pt x="58" y="115"/>
                    </a:lnTo>
                    <a:lnTo>
                      <a:pt x="77" y="90"/>
                    </a:lnTo>
                    <a:lnTo>
                      <a:pt x="99" y="101"/>
                    </a:lnTo>
                    <a:lnTo>
                      <a:pt x="99" y="76"/>
                    </a:lnTo>
                    <a:lnTo>
                      <a:pt x="99" y="36"/>
                    </a:lnTo>
                    <a:lnTo>
                      <a:pt x="99" y="24"/>
                    </a:lnTo>
                    <a:lnTo>
                      <a:pt x="99" y="10"/>
                    </a:lnTo>
                    <a:lnTo>
                      <a:pt x="9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5" name="Freeform 186"/>
              <p:cNvSpPr>
                <a:spLocks/>
              </p:cNvSpPr>
              <p:nvPr/>
            </p:nvSpPr>
            <p:spPr bwMode="auto">
              <a:xfrm>
                <a:off x="4243413" y="3689360"/>
                <a:ext cx="157163" cy="247650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89" y="0"/>
                  </a:cxn>
                  <a:cxn ang="0">
                    <a:pos x="45" y="0"/>
                  </a:cxn>
                  <a:cxn ang="0">
                    <a:pos x="45" y="24"/>
                  </a:cxn>
                  <a:cxn ang="0">
                    <a:pos x="21" y="24"/>
                  </a:cxn>
                  <a:cxn ang="0">
                    <a:pos x="12" y="53"/>
                  </a:cxn>
                  <a:cxn ang="0">
                    <a:pos x="12" y="65"/>
                  </a:cxn>
                  <a:cxn ang="0">
                    <a:pos x="0" y="65"/>
                  </a:cxn>
                  <a:cxn ang="0">
                    <a:pos x="21" y="115"/>
                  </a:cxn>
                  <a:cxn ang="0">
                    <a:pos x="45" y="156"/>
                  </a:cxn>
                  <a:cxn ang="0">
                    <a:pos x="58" y="127"/>
                  </a:cxn>
                  <a:cxn ang="0">
                    <a:pos x="58" y="115"/>
                  </a:cxn>
                  <a:cxn ang="0">
                    <a:pos x="77" y="90"/>
                  </a:cxn>
                  <a:cxn ang="0">
                    <a:pos x="99" y="101"/>
                  </a:cxn>
                  <a:cxn ang="0">
                    <a:pos x="99" y="76"/>
                  </a:cxn>
                  <a:cxn ang="0">
                    <a:pos x="99" y="36"/>
                  </a:cxn>
                  <a:cxn ang="0">
                    <a:pos x="99" y="24"/>
                  </a:cxn>
                  <a:cxn ang="0">
                    <a:pos x="99" y="10"/>
                  </a:cxn>
                  <a:cxn ang="0">
                    <a:pos x="99" y="0"/>
                  </a:cxn>
                </a:cxnLst>
                <a:rect l="0" t="0" r="r" b="b"/>
                <a:pathLst>
                  <a:path w="99" h="156">
                    <a:moveTo>
                      <a:pt x="99" y="0"/>
                    </a:moveTo>
                    <a:lnTo>
                      <a:pt x="89" y="0"/>
                    </a:lnTo>
                    <a:lnTo>
                      <a:pt x="45" y="0"/>
                    </a:lnTo>
                    <a:lnTo>
                      <a:pt x="45" y="24"/>
                    </a:lnTo>
                    <a:lnTo>
                      <a:pt x="21" y="24"/>
                    </a:lnTo>
                    <a:lnTo>
                      <a:pt x="12" y="53"/>
                    </a:lnTo>
                    <a:lnTo>
                      <a:pt x="12" y="65"/>
                    </a:lnTo>
                    <a:lnTo>
                      <a:pt x="0" y="65"/>
                    </a:lnTo>
                    <a:lnTo>
                      <a:pt x="21" y="115"/>
                    </a:lnTo>
                    <a:lnTo>
                      <a:pt x="45" y="156"/>
                    </a:lnTo>
                    <a:lnTo>
                      <a:pt x="58" y="127"/>
                    </a:lnTo>
                    <a:lnTo>
                      <a:pt x="58" y="115"/>
                    </a:lnTo>
                    <a:lnTo>
                      <a:pt x="77" y="90"/>
                    </a:lnTo>
                    <a:lnTo>
                      <a:pt x="99" y="101"/>
                    </a:lnTo>
                    <a:lnTo>
                      <a:pt x="99" y="76"/>
                    </a:lnTo>
                    <a:lnTo>
                      <a:pt x="99" y="36"/>
                    </a:lnTo>
                    <a:lnTo>
                      <a:pt x="99" y="24"/>
                    </a:lnTo>
                    <a:lnTo>
                      <a:pt x="99" y="10"/>
                    </a:lnTo>
                    <a:lnTo>
                      <a:pt x="9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6" name="Freeform 187"/>
              <p:cNvSpPr>
                <a:spLocks/>
              </p:cNvSpPr>
              <p:nvPr/>
            </p:nvSpPr>
            <p:spPr bwMode="auto">
              <a:xfrm>
                <a:off x="3898923" y="3340109"/>
                <a:ext cx="136526" cy="246063"/>
              </a:xfrm>
              <a:custGeom>
                <a:avLst/>
                <a:gdLst/>
                <a:ahLst/>
                <a:cxnLst>
                  <a:cxn ang="0">
                    <a:pos x="76" y="103"/>
                  </a:cxn>
                  <a:cxn ang="0">
                    <a:pos x="86" y="119"/>
                  </a:cxn>
                  <a:cxn ang="0">
                    <a:pos x="76" y="129"/>
                  </a:cxn>
                  <a:cxn ang="0">
                    <a:pos x="64" y="129"/>
                  </a:cxn>
                  <a:cxn ang="0">
                    <a:pos x="21" y="155"/>
                  </a:cxn>
                  <a:cxn ang="0">
                    <a:pos x="0" y="140"/>
                  </a:cxn>
                  <a:cxn ang="0">
                    <a:pos x="9" y="140"/>
                  </a:cxn>
                  <a:cxn ang="0">
                    <a:pos x="0" y="103"/>
                  </a:cxn>
                  <a:cxn ang="0">
                    <a:pos x="21" y="64"/>
                  </a:cxn>
                  <a:cxn ang="0">
                    <a:pos x="9" y="39"/>
                  </a:cxn>
                  <a:cxn ang="0">
                    <a:pos x="9" y="0"/>
                  </a:cxn>
                  <a:cxn ang="0">
                    <a:pos x="52" y="0"/>
                  </a:cxn>
                  <a:cxn ang="0">
                    <a:pos x="64" y="53"/>
                  </a:cxn>
                  <a:cxn ang="0">
                    <a:pos x="76" y="103"/>
                  </a:cxn>
                </a:cxnLst>
                <a:rect l="0" t="0" r="r" b="b"/>
                <a:pathLst>
                  <a:path w="86" h="155">
                    <a:moveTo>
                      <a:pt x="76" y="103"/>
                    </a:moveTo>
                    <a:lnTo>
                      <a:pt x="86" y="119"/>
                    </a:lnTo>
                    <a:lnTo>
                      <a:pt x="76" y="129"/>
                    </a:lnTo>
                    <a:lnTo>
                      <a:pt x="64" y="129"/>
                    </a:lnTo>
                    <a:lnTo>
                      <a:pt x="21" y="155"/>
                    </a:lnTo>
                    <a:lnTo>
                      <a:pt x="0" y="140"/>
                    </a:lnTo>
                    <a:lnTo>
                      <a:pt x="9" y="140"/>
                    </a:lnTo>
                    <a:lnTo>
                      <a:pt x="0" y="103"/>
                    </a:lnTo>
                    <a:lnTo>
                      <a:pt x="21" y="64"/>
                    </a:lnTo>
                    <a:lnTo>
                      <a:pt x="9" y="39"/>
                    </a:lnTo>
                    <a:lnTo>
                      <a:pt x="9" y="0"/>
                    </a:lnTo>
                    <a:lnTo>
                      <a:pt x="52" y="0"/>
                    </a:lnTo>
                    <a:lnTo>
                      <a:pt x="64" y="53"/>
                    </a:lnTo>
                    <a:lnTo>
                      <a:pt x="76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7" name="Freeform 188"/>
              <p:cNvSpPr>
                <a:spLocks/>
              </p:cNvSpPr>
              <p:nvPr/>
            </p:nvSpPr>
            <p:spPr bwMode="auto">
              <a:xfrm>
                <a:off x="3898923" y="3340109"/>
                <a:ext cx="136526" cy="246063"/>
              </a:xfrm>
              <a:custGeom>
                <a:avLst/>
                <a:gdLst/>
                <a:ahLst/>
                <a:cxnLst>
                  <a:cxn ang="0">
                    <a:pos x="76" y="103"/>
                  </a:cxn>
                  <a:cxn ang="0">
                    <a:pos x="86" y="119"/>
                  </a:cxn>
                  <a:cxn ang="0">
                    <a:pos x="76" y="129"/>
                  </a:cxn>
                  <a:cxn ang="0">
                    <a:pos x="64" y="129"/>
                  </a:cxn>
                  <a:cxn ang="0">
                    <a:pos x="21" y="155"/>
                  </a:cxn>
                  <a:cxn ang="0">
                    <a:pos x="0" y="140"/>
                  </a:cxn>
                  <a:cxn ang="0">
                    <a:pos x="9" y="140"/>
                  </a:cxn>
                  <a:cxn ang="0">
                    <a:pos x="0" y="103"/>
                  </a:cxn>
                  <a:cxn ang="0">
                    <a:pos x="21" y="64"/>
                  </a:cxn>
                  <a:cxn ang="0">
                    <a:pos x="9" y="39"/>
                  </a:cxn>
                  <a:cxn ang="0">
                    <a:pos x="9" y="0"/>
                  </a:cxn>
                  <a:cxn ang="0">
                    <a:pos x="52" y="0"/>
                  </a:cxn>
                  <a:cxn ang="0">
                    <a:pos x="64" y="53"/>
                  </a:cxn>
                  <a:cxn ang="0">
                    <a:pos x="76" y="103"/>
                  </a:cxn>
                </a:cxnLst>
                <a:rect l="0" t="0" r="r" b="b"/>
                <a:pathLst>
                  <a:path w="86" h="155">
                    <a:moveTo>
                      <a:pt x="76" y="103"/>
                    </a:moveTo>
                    <a:lnTo>
                      <a:pt x="86" y="119"/>
                    </a:lnTo>
                    <a:lnTo>
                      <a:pt x="76" y="129"/>
                    </a:lnTo>
                    <a:lnTo>
                      <a:pt x="64" y="129"/>
                    </a:lnTo>
                    <a:lnTo>
                      <a:pt x="21" y="155"/>
                    </a:lnTo>
                    <a:lnTo>
                      <a:pt x="0" y="140"/>
                    </a:lnTo>
                    <a:lnTo>
                      <a:pt x="9" y="140"/>
                    </a:lnTo>
                    <a:lnTo>
                      <a:pt x="0" y="103"/>
                    </a:lnTo>
                    <a:lnTo>
                      <a:pt x="21" y="64"/>
                    </a:lnTo>
                    <a:lnTo>
                      <a:pt x="9" y="39"/>
                    </a:lnTo>
                    <a:lnTo>
                      <a:pt x="9" y="0"/>
                    </a:lnTo>
                    <a:lnTo>
                      <a:pt x="52" y="0"/>
                    </a:lnTo>
                    <a:lnTo>
                      <a:pt x="64" y="53"/>
                    </a:lnTo>
                    <a:lnTo>
                      <a:pt x="76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8" name="Freeform 189"/>
              <p:cNvSpPr>
                <a:spLocks/>
              </p:cNvSpPr>
              <p:nvPr/>
            </p:nvSpPr>
            <p:spPr bwMode="auto">
              <a:xfrm>
                <a:off x="3981474" y="3340109"/>
                <a:ext cx="71438" cy="188913"/>
              </a:xfrm>
              <a:custGeom>
                <a:avLst/>
                <a:gdLst/>
                <a:ahLst/>
                <a:cxnLst>
                  <a:cxn ang="0">
                    <a:pos x="23" y="103"/>
                  </a:cxn>
                  <a:cxn ang="0">
                    <a:pos x="32" y="119"/>
                  </a:cxn>
                  <a:cxn ang="0">
                    <a:pos x="45" y="119"/>
                  </a:cxn>
                  <a:cxn ang="0">
                    <a:pos x="32" y="64"/>
                  </a:cxn>
                  <a:cxn ang="0">
                    <a:pos x="32" y="28"/>
                  </a:cxn>
                  <a:cxn ang="0">
                    <a:pos x="23" y="14"/>
                  </a:cxn>
                  <a:cxn ang="0">
                    <a:pos x="23" y="0"/>
                  </a:cxn>
                  <a:cxn ang="0">
                    <a:pos x="0" y="0"/>
                  </a:cxn>
                  <a:cxn ang="0">
                    <a:pos x="11" y="53"/>
                  </a:cxn>
                  <a:cxn ang="0">
                    <a:pos x="23" y="103"/>
                  </a:cxn>
                </a:cxnLst>
                <a:rect l="0" t="0" r="r" b="b"/>
                <a:pathLst>
                  <a:path w="45" h="119">
                    <a:moveTo>
                      <a:pt x="23" y="103"/>
                    </a:moveTo>
                    <a:lnTo>
                      <a:pt x="32" y="119"/>
                    </a:lnTo>
                    <a:lnTo>
                      <a:pt x="45" y="119"/>
                    </a:lnTo>
                    <a:lnTo>
                      <a:pt x="32" y="64"/>
                    </a:lnTo>
                    <a:lnTo>
                      <a:pt x="32" y="28"/>
                    </a:lnTo>
                    <a:lnTo>
                      <a:pt x="23" y="14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11" y="53"/>
                    </a:lnTo>
                    <a:lnTo>
                      <a:pt x="23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9" name="Freeform 190"/>
              <p:cNvSpPr>
                <a:spLocks/>
              </p:cNvSpPr>
              <p:nvPr/>
            </p:nvSpPr>
            <p:spPr bwMode="auto">
              <a:xfrm>
                <a:off x="3981474" y="3340109"/>
                <a:ext cx="71438" cy="188913"/>
              </a:xfrm>
              <a:custGeom>
                <a:avLst/>
                <a:gdLst/>
                <a:ahLst/>
                <a:cxnLst>
                  <a:cxn ang="0">
                    <a:pos x="23" y="103"/>
                  </a:cxn>
                  <a:cxn ang="0">
                    <a:pos x="32" y="119"/>
                  </a:cxn>
                  <a:cxn ang="0">
                    <a:pos x="45" y="119"/>
                  </a:cxn>
                  <a:cxn ang="0">
                    <a:pos x="32" y="64"/>
                  </a:cxn>
                  <a:cxn ang="0">
                    <a:pos x="32" y="28"/>
                  </a:cxn>
                  <a:cxn ang="0">
                    <a:pos x="23" y="14"/>
                  </a:cxn>
                  <a:cxn ang="0">
                    <a:pos x="23" y="0"/>
                  </a:cxn>
                  <a:cxn ang="0">
                    <a:pos x="0" y="0"/>
                  </a:cxn>
                  <a:cxn ang="0">
                    <a:pos x="11" y="53"/>
                  </a:cxn>
                  <a:cxn ang="0">
                    <a:pos x="23" y="103"/>
                  </a:cxn>
                </a:cxnLst>
                <a:rect l="0" t="0" r="r" b="b"/>
                <a:pathLst>
                  <a:path w="45" h="119">
                    <a:moveTo>
                      <a:pt x="23" y="103"/>
                    </a:moveTo>
                    <a:lnTo>
                      <a:pt x="32" y="119"/>
                    </a:lnTo>
                    <a:lnTo>
                      <a:pt x="45" y="119"/>
                    </a:lnTo>
                    <a:lnTo>
                      <a:pt x="32" y="64"/>
                    </a:lnTo>
                    <a:lnTo>
                      <a:pt x="32" y="28"/>
                    </a:lnTo>
                    <a:lnTo>
                      <a:pt x="23" y="14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11" y="53"/>
                    </a:lnTo>
                    <a:lnTo>
                      <a:pt x="23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0" name="Freeform 191"/>
              <p:cNvSpPr>
                <a:spLocks/>
              </p:cNvSpPr>
              <p:nvPr/>
            </p:nvSpPr>
            <p:spPr bwMode="auto">
              <a:xfrm>
                <a:off x="4019574" y="3281372"/>
                <a:ext cx="87313" cy="247650"/>
              </a:xfrm>
              <a:custGeom>
                <a:avLst/>
                <a:gdLst/>
                <a:ahLst/>
                <a:cxnLst>
                  <a:cxn ang="0">
                    <a:pos x="9" y="101"/>
                  </a:cxn>
                  <a:cxn ang="0">
                    <a:pos x="21" y="156"/>
                  </a:cxn>
                  <a:cxn ang="0">
                    <a:pos x="31" y="156"/>
                  </a:cxn>
                  <a:cxn ang="0">
                    <a:pos x="31" y="101"/>
                  </a:cxn>
                  <a:cxn ang="0">
                    <a:pos x="55" y="50"/>
                  </a:cxn>
                  <a:cxn ang="0">
                    <a:pos x="55" y="24"/>
                  </a:cxn>
                  <a:cxn ang="0">
                    <a:pos x="43" y="0"/>
                  </a:cxn>
                  <a:cxn ang="0">
                    <a:pos x="31" y="10"/>
                  </a:cxn>
                  <a:cxn ang="0">
                    <a:pos x="21" y="24"/>
                  </a:cxn>
                  <a:cxn ang="0">
                    <a:pos x="9" y="24"/>
                  </a:cxn>
                  <a:cxn ang="0">
                    <a:pos x="0" y="36"/>
                  </a:cxn>
                  <a:cxn ang="0">
                    <a:pos x="0" y="50"/>
                  </a:cxn>
                  <a:cxn ang="0">
                    <a:pos x="9" y="65"/>
                  </a:cxn>
                  <a:cxn ang="0">
                    <a:pos x="9" y="101"/>
                  </a:cxn>
                </a:cxnLst>
                <a:rect l="0" t="0" r="r" b="b"/>
                <a:pathLst>
                  <a:path w="55" h="156">
                    <a:moveTo>
                      <a:pt x="9" y="101"/>
                    </a:moveTo>
                    <a:lnTo>
                      <a:pt x="21" y="156"/>
                    </a:lnTo>
                    <a:lnTo>
                      <a:pt x="31" y="156"/>
                    </a:lnTo>
                    <a:lnTo>
                      <a:pt x="31" y="101"/>
                    </a:lnTo>
                    <a:lnTo>
                      <a:pt x="55" y="50"/>
                    </a:lnTo>
                    <a:lnTo>
                      <a:pt x="55" y="24"/>
                    </a:lnTo>
                    <a:lnTo>
                      <a:pt x="43" y="0"/>
                    </a:lnTo>
                    <a:lnTo>
                      <a:pt x="31" y="10"/>
                    </a:lnTo>
                    <a:lnTo>
                      <a:pt x="21" y="24"/>
                    </a:lnTo>
                    <a:lnTo>
                      <a:pt x="9" y="24"/>
                    </a:lnTo>
                    <a:lnTo>
                      <a:pt x="0" y="36"/>
                    </a:lnTo>
                    <a:lnTo>
                      <a:pt x="0" y="50"/>
                    </a:lnTo>
                    <a:lnTo>
                      <a:pt x="9" y="65"/>
                    </a:lnTo>
                    <a:lnTo>
                      <a:pt x="9" y="10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1" name="Freeform 192"/>
              <p:cNvSpPr>
                <a:spLocks/>
              </p:cNvSpPr>
              <p:nvPr/>
            </p:nvSpPr>
            <p:spPr bwMode="auto">
              <a:xfrm>
                <a:off x="4019574" y="3281372"/>
                <a:ext cx="87313" cy="247650"/>
              </a:xfrm>
              <a:custGeom>
                <a:avLst/>
                <a:gdLst/>
                <a:ahLst/>
                <a:cxnLst>
                  <a:cxn ang="0">
                    <a:pos x="9" y="101"/>
                  </a:cxn>
                  <a:cxn ang="0">
                    <a:pos x="21" y="156"/>
                  </a:cxn>
                  <a:cxn ang="0">
                    <a:pos x="31" y="156"/>
                  </a:cxn>
                  <a:cxn ang="0">
                    <a:pos x="31" y="101"/>
                  </a:cxn>
                  <a:cxn ang="0">
                    <a:pos x="55" y="50"/>
                  </a:cxn>
                  <a:cxn ang="0">
                    <a:pos x="55" y="24"/>
                  </a:cxn>
                  <a:cxn ang="0">
                    <a:pos x="43" y="0"/>
                  </a:cxn>
                  <a:cxn ang="0">
                    <a:pos x="31" y="10"/>
                  </a:cxn>
                  <a:cxn ang="0">
                    <a:pos x="21" y="24"/>
                  </a:cxn>
                  <a:cxn ang="0">
                    <a:pos x="9" y="24"/>
                  </a:cxn>
                  <a:cxn ang="0">
                    <a:pos x="0" y="36"/>
                  </a:cxn>
                  <a:cxn ang="0">
                    <a:pos x="0" y="50"/>
                  </a:cxn>
                  <a:cxn ang="0">
                    <a:pos x="9" y="65"/>
                  </a:cxn>
                  <a:cxn ang="0">
                    <a:pos x="9" y="101"/>
                  </a:cxn>
                </a:cxnLst>
                <a:rect l="0" t="0" r="r" b="b"/>
                <a:pathLst>
                  <a:path w="55" h="156">
                    <a:moveTo>
                      <a:pt x="9" y="101"/>
                    </a:moveTo>
                    <a:lnTo>
                      <a:pt x="21" y="156"/>
                    </a:lnTo>
                    <a:lnTo>
                      <a:pt x="31" y="156"/>
                    </a:lnTo>
                    <a:lnTo>
                      <a:pt x="31" y="101"/>
                    </a:lnTo>
                    <a:lnTo>
                      <a:pt x="55" y="50"/>
                    </a:lnTo>
                    <a:lnTo>
                      <a:pt x="55" y="24"/>
                    </a:lnTo>
                    <a:lnTo>
                      <a:pt x="43" y="0"/>
                    </a:lnTo>
                    <a:lnTo>
                      <a:pt x="31" y="10"/>
                    </a:lnTo>
                    <a:lnTo>
                      <a:pt x="21" y="24"/>
                    </a:lnTo>
                    <a:lnTo>
                      <a:pt x="9" y="24"/>
                    </a:lnTo>
                    <a:lnTo>
                      <a:pt x="0" y="36"/>
                    </a:lnTo>
                    <a:lnTo>
                      <a:pt x="0" y="50"/>
                    </a:lnTo>
                    <a:lnTo>
                      <a:pt x="9" y="65"/>
                    </a:lnTo>
                    <a:lnTo>
                      <a:pt x="9" y="10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2" name="Freeform 193"/>
              <p:cNvSpPr>
                <a:spLocks/>
              </p:cNvSpPr>
              <p:nvPr/>
            </p:nvSpPr>
            <p:spPr bwMode="auto">
              <a:xfrm>
                <a:off x="3738585" y="3362334"/>
                <a:ext cx="193676" cy="239713"/>
              </a:xfrm>
              <a:custGeom>
                <a:avLst/>
                <a:gdLst/>
                <a:ahLst/>
                <a:cxnLst>
                  <a:cxn ang="0">
                    <a:pos x="109" y="126"/>
                  </a:cxn>
                  <a:cxn ang="0">
                    <a:pos x="100" y="126"/>
                  </a:cxn>
                  <a:cxn ang="0">
                    <a:pos x="76" y="126"/>
                  </a:cxn>
                  <a:cxn ang="0">
                    <a:pos x="54" y="126"/>
                  </a:cxn>
                  <a:cxn ang="0">
                    <a:pos x="24" y="151"/>
                  </a:cxn>
                  <a:cxn ang="0">
                    <a:pos x="24" y="115"/>
                  </a:cxn>
                  <a:cxn ang="0">
                    <a:pos x="9" y="103"/>
                  </a:cxn>
                  <a:cxn ang="0">
                    <a:pos x="0" y="76"/>
                  </a:cxn>
                  <a:cxn ang="0">
                    <a:pos x="9" y="64"/>
                  </a:cxn>
                  <a:cxn ang="0">
                    <a:pos x="9" y="50"/>
                  </a:cxn>
                  <a:cxn ang="0">
                    <a:pos x="24" y="50"/>
                  </a:cxn>
                  <a:cxn ang="0">
                    <a:pos x="9" y="24"/>
                  </a:cxn>
                  <a:cxn ang="0">
                    <a:pos x="9" y="0"/>
                  </a:cxn>
                  <a:cxn ang="0">
                    <a:pos x="24" y="0"/>
                  </a:cxn>
                  <a:cxn ang="0">
                    <a:pos x="33" y="0"/>
                  </a:cxn>
                  <a:cxn ang="0">
                    <a:pos x="45" y="0"/>
                  </a:cxn>
                  <a:cxn ang="0">
                    <a:pos x="54" y="0"/>
                  </a:cxn>
                  <a:cxn ang="0">
                    <a:pos x="67" y="0"/>
                  </a:cxn>
                  <a:cxn ang="0">
                    <a:pos x="76" y="14"/>
                  </a:cxn>
                  <a:cxn ang="0">
                    <a:pos x="100" y="14"/>
                  </a:cxn>
                  <a:cxn ang="0">
                    <a:pos x="109" y="24"/>
                  </a:cxn>
                  <a:cxn ang="0">
                    <a:pos x="122" y="50"/>
                  </a:cxn>
                  <a:cxn ang="0">
                    <a:pos x="100" y="89"/>
                  </a:cxn>
                  <a:cxn ang="0">
                    <a:pos x="109" y="126"/>
                  </a:cxn>
                </a:cxnLst>
                <a:rect l="0" t="0" r="r" b="b"/>
                <a:pathLst>
                  <a:path w="122" h="151">
                    <a:moveTo>
                      <a:pt x="109" y="126"/>
                    </a:moveTo>
                    <a:lnTo>
                      <a:pt x="100" y="126"/>
                    </a:lnTo>
                    <a:lnTo>
                      <a:pt x="76" y="126"/>
                    </a:lnTo>
                    <a:lnTo>
                      <a:pt x="54" y="126"/>
                    </a:lnTo>
                    <a:lnTo>
                      <a:pt x="24" y="151"/>
                    </a:lnTo>
                    <a:lnTo>
                      <a:pt x="24" y="115"/>
                    </a:lnTo>
                    <a:lnTo>
                      <a:pt x="9" y="103"/>
                    </a:lnTo>
                    <a:lnTo>
                      <a:pt x="0" y="76"/>
                    </a:lnTo>
                    <a:lnTo>
                      <a:pt x="9" y="64"/>
                    </a:lnTo>
                    <a:lnTo>
                      <a:pt x="9" y="50"/>
                    </a:lnTo>
                    <a:lnTo>
                      <a:pt x="24" y="50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24" y="0"/>
                    </a:lnTo>
                    <a:lnTo>
                      <a:pt x="33" y="0"/>
                    </a:lnTo>
                    <a:lnTo>
                      <a:pt x="45" y="0"/>
                    </a:lnTo>
                    <a:lnTo>
                      <a:pt x="54" y="0"/>
                    </a:lnTo>
                    <a:lnTo>
                      <a:pt x="67" y="0"/>
                    </a:lnTo>
                    <a:lnTo>
                      <a:pt x="76" y="14"/>
                    </a:lnTo>
                    <a:lnTo>
                      <a:pt x="100" y="14"/>
                    </a:lnTo>
                    <a:lnTo>
                      <a:pt x="109" y="24"/>
                    </a:lnTo>
                    <a:lnTo>
                      <a:pt x="122" y="50"/>
                    </a:lnTo>
                    <a:lnTo>
                      <a:pt x="100" y="89"/>
                    </a:lnTo>
                    <a:lnTo>
                      <a:pt x="109" y="12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3" name="Freeform 194"/>
              <p:cNvSpPr>
                <a:spLocks/>
              </p:cNvSpPr>
              <p:nvPr/>
            </p:nvSpPr>
            <p:spPr bwMode="auto">
              <a:xfrm>
                <a:off x="3738585" y="3362334"/>
                <a:ext cx="193676" cy="239713"/>
              </a:xfrm>
              <a:custGeom>
                <a:avLst/>
                <a:gdLst/>
                <a:ahLst/>
                <a:cxnLst>
                  <a:cxn ang="0">
                    <a:pos x="109" y="126"/>
                  </a:cxn>
                  <a:cxn ang="0">
                    <a:pos x="100" y="126"/>
                  </a:cxn>
                  <a:cxn ang="0">
                    <a:pos x="76" y="126"/>
                  </a:cxn>
                  <a:cxn ang="0">
                    <a:pos x="54" y="126"/>
                  </a:cxn>
                  <a:cxn ang="0">
                    <a:pos x="24" y="151"/>
                  </a:cxn>
                  <a:cxn ang="0">
                    <a:pos x="24" y="115"/>
                  </a:cxn>
                  <a:cxn ang="0">
                    <a:pos x="9" y="103"/>
                  </a:cxn>
                  <a:cxn ang="0">
                    <a:pos x="0" y="76"/>
                  </a:cxn>
                  <a:cxn ang="0">
                    <a:pos x="9" y="64"/>
                  </a:cxn>
                  <a:cxn ang="0">
                    <a:pos x="9" y="50"/>
                  </a:cxn>
                  <a:cxn ang="0">
                    <a:pos x="24" y="50"/>
                  </a:cxn>
                  <a:cxn ang="0">
                    <a:pos x="9" y="24"/>
                  </a:cxn>
                  <a:cxn ang="0">
                    <a:pos x="9" y="0"/>
                  </a:cxn>
                  <a:cxn ang="0">
                    <a:pos x="24" y="0"/>
                  </a:cxn>
                  <a:cxn ang="0">
                    <a:pos x="33" y="0"/>
                  </a:cxn>
                  <a:cxn ang="0">
                    <a:pos x="45" y="0"/>
                  </a:cxn>
                  <a:cxn ang="0">
                    <a:pos x="54" y="0"/>
                  </a:cxn>
                  <a:cxn ang="0">
                    <a:pos x="67" y="0"/>
                  </a:cxn>
                  <a:cxn ang="0">
                    <a:pos x="76" y="14"/>
                  </a:cxn>
                  <a:cxn ang="0">
                    <a:pos x="100" y="14"/>
                  </a:cxn>
                  <a:cxn ang="0">
                    <a:pos x="109" y="24"/>
                  </a:cxn>
                  <a:cxn ang="0">
                    <a:pos x="122" y="50"/>
                  </a:cxn>
                  <a:cxn ang="0">
                    <a:pos x="100" y="89"/>
                  </a:cxn>
                  <a:cxn ang="0">
                    <a:pos x="109" y="126"/>
                  </a:cxn>
                </a:cxnLst>
                <a:rect l="0" t="0" r="r" b="b"/>
                <a:pathLst>
                  <a:path w="122" h="151">
                    <a:moveTo>
                      <a:pt x="109" y="126"/>
                    </a:moveTo>
                    <a:lnTo>
                      <a:pt x="100" y="126"/>
                    </a:lnTo>
                    <a:lnTo>
                      <a:pt x="76" y="126"/>
                    </a:lnTo>
                    <a:lnTo>
                      <a:pt x="54" y="126"/>
                    </a:lnTo>
                    <a:lnTo>
                      <a:pt x="24" y="151"/>
                    </a:lnTo>
                    <a:lnTo>
                      <a:pt x="24" y="115"/>
                    </a:lnTo>
                    <a:lnTo>
                      <a:pt x="9" y="103"/>
                    </a:lnTo>
                    <a:lnTo>
                      <a:pt x="0" y="76"/>
                    </a:lnTo>
                    <a:lnTo>
                      <a:pt x="9" y="64"/>
                    </a:lnTo>
                    <a:lnTo>
                      <a:pt x="9" y="50"/>
                    </a:lnTo>
                    <a:lnTo>
                      <a:pt x="24" y="50"/>
                    </a:lnTo>
                    <a:lnTo>
                      <a:pt x="9" y="24"/>
                    </a:lnTo>
                    <a:lnTo>
                      <a:pt x="9" y="0"/>
                    </a:lnTo>
                    <a:lnTo>
                      <a:pt x="24" y="0"/>
                    </a:lnTo>
                    <a:lnTo>
                      <a:pt x="33" y="0"/>
                    </a:lnTo>
                    <a:lnTo>
                      <a:pt x="45" y="0"/>
                    </a:lnTo>
                    <a:lnTo>
                      <a:pt x="54" y="0"/>
                    </a:lnTo>
                    <a:lnTo>
                      <a:pt x="67" y="0"/>
                    </a:lnTo>
                    <a:lnTo>
                      <a:pt x="76" y="14"/>
                    </a:lnTo>
                    <a:lnTo>
                      <a:pt x="100" y="14"/>
                    </a:lnTo>
                    <a:lnTo>
                      <a:pt x="109" y="24"/>
                    </a:lnTo>
                    <a:lnTo>
                      <a:pt x="122" y="50"/>
                    </a:lnTo>
                    <a:lnTo>
                      <a:pt x="100" y="89"/>
                    </a:lnTo>
                    <a:lnTo>
                      <a:pt x="109" y="12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4" name="Freeform 195"/>
              <p:cNvSpPr>
                <a:spLocks/>
              </p:cNvSpPr>
              <p:nvPr/>
            </p:nvSpPr>
            <p:spPr bwMode="auto">
              <a:xfrm>
                <a:off x="3651272" y="3441710"/>
                <a:ext cx="127001" cy="160338"/>
              </a:xfrm>
              <a:custGeom>
                <a:avLst/>
                <a:gdLst/>
                <a:ahLst/>
                <a:cxnLst>
                  <a:cxn ang="0">
                    <a:pos x="55" y="24"/>
                  </a:cxn>
                  <a:cxn ang="0">
                    <a:pos x="45" y="24"/>
                  </a:cxn>
                  <a:cxn ang="0">
                    <a:pos x="33" y="0"/>
                  </a:cxn>
                  <a:cxn ang="0">
                    <a:pos x="23" y="0"/>
                  </a:cxn>
                  <a:cxn ang="0">
                    <a:pos x="0" y="39"/>
                  </a:cxn>
                  <a:cxn ang="0">
                    <a:pos x="64" y="90"/>
                  </a:cxn>
                  <a:cxn ang="0">
                    <a:pos x="80" y="101"/>
                  </a:cxn>
                  <a:cxn ang="0">
                    <a:pos x="80" y="64"/>
                  </a:cxn>
                  <a:cxn ang="0">
                    <a:pos x="64" y="53"/>
                  </a:cxn>
                  <a:cxn ang="0">
                    <a:pos x="55" y="24"/>
                  </a:cxn>
                </a:cxnLst>
                <a:rect l="0" t="0" r="r" b="b"/>
                <a:pathLst>
                  <a:path w="80" h="101">
                    <a:moveTo>
                      <a:pt x="55" y="24"/>
                    </a:moveTo>
                    <a:lnTo>
                      <a:pt x="45" y="24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0" y="39"/>
                    </a:lnTo>
                    <a:lnTo>
                      <a:pt x="64" y="90"/>
                    </a:lnTo>
                    <a:lnTo>
                      <a:pt x="80" y="101"/>
                    </a:lnTo>
                    <a:lnTo>
                      <a:pt x="80" y="64"/>
                    </a:lnTo>
                    <a:lnTo>
                      <a:pt x="64" y="53"/>
                    </a:lnTo>
                    <a:lnTo>
                      <a:pt x="55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5" name="Freeform 196"/>
              <p:cNvSpPr>
                <a:spLocks/>
              </p:cNvSpPr>
              <p:nvPr/>
            </p:nvSpPr>
            <p:spPr bwMode="auto">
              <a:xfrm>
                <a:off x="3651272" y="3441710"/>
                <a:ext cx="127001" cy="160338"/>
              </a:xfrm>
              <a:custGeom>
                <a:avLst/>
                <a:gdLst/>
                <a:ahLst/>
                <a:cxnLst>
                  <a:cxn ang="0">
                    <a:pos x="55" y="24"/>
                  </a:cxn>
                  <a:cxn ang="0">
                    <a:pos x="45" y="24"/>
                  </a:cxn>
                  <a:cxn ang="0">
                    <a:pos x="33" y="0"/>
                  </a:cxn>
                  <a:cxn ang="0">
                    <a:pos x="23" y="0"/>
                  </a:cxn>
                  <a:cxn ang="0">
                    <a:pos x="0" y="39"/>
                  </a:cxn>
                  <a:cxn ang="0">
                    <a:pos x="64" y="90"/>
                  </a:cxn>
                  <a:cxn ang="0">
                    <a:pos x="80" y="101"/>
                  </a:cxn>
                  <a:cxn ang="0">
                    <a:pos x="80" y="64"/>
                  </a:cxn>
                  <a:cxn ang="0">
                    <a:pos x="64" y="53"/>
                  </a:cxn>
                  <a:cxn ang="0">
                    <a:pos x="55" y="24"/>
                  </a:cxn>
                </a:cxnLst>
                <a:rect l="0" t="0" r="r" b="b"/>
                <a:pathLst>
                  <a:path w="80" h="101">
                    <a:moveTo>
                      <a:pt x="55" y="24"/>
                    </a:moveTo>
                    <a:lnTo>
                      <a:pt x="45" y="24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0" y="39"/>
                    </a:lnTo>
                    <a:lnTo>
                      <a:pt x="64" y="90"/>
                    </a:lnTo>
                    <a:lnTo>
                      <a:pt x="80" y="101"/>
                    </a:lnTo>
                    <a:lnTo>
                      <a:pt x="80" y="64"/>
                    </a:lnTo>
                    <a:lnTo>
                      <a:pt x="64" y="53"/>
                    </a:lnTo>
                    <a:lnTo>
                      <a:pt x="55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6" name="Freeform 197"/>
              <p:cNvSpPr>
                <a:spLocks/>
              </p:cNvSpPr>
              <p:nvPr/>
            </p:nvSpPr>
            <p:spPr bwMode="auto">
              <a:xfrm>
                <a:off x="3495696" y="3114684"/>
                <a:ext cx="174626" cy="166688"/>
              </a:xfrm>
              <a:custGeom>
                <a:avLst/>
                <a:gdLst/>
                <a:ahLst/>
                <a:cxnLst>
                  <a:cxn ang="0">
                    <a:pos x="97" y="50"/>
                  </a:cxn>
                  <a:cxn ang="0">
                    <a:pos x="76" y="24"/>
                  </a:cxn>
                  <a:cxn ang="0">
                    <a:pos x="54" y="0"/>
                  </a:cxn>
                  <a:cxn ang="0">
                    <a:pos x="30" y="14"/>
                  </a:cxn>
                  <a:cxn ang="0">
                    <a:pos x="21" y="24"/>
                  </a:cxn>
                  <a:cxn ang="0">
                    <a:pos x="0" y="50"/>
                  </a:cxn>
                  <a:cxn ang="0">
                    <a:pos x="12" y="64"/>
                  </a:cxn>
                  <a:cxn ang="0">
                    <a:pos x="12" y="79"/>
                  </a:cxn>
                  <a:cxn ang="0">
                    <a:pos x="30" y="64"/>
                  </a:cxn>
                  <a:cxn ang="0">
                    <a:pos x="66" y="79"/>
                  </a:cxn>
                  <a:cxn ang="0">
                    <a:pos x="54" y="89"/>
                  </a:cxn>
                  <a:cxn ang="0">
                    <a:pos x="30" y="79"/>
                  </a:cxn>
                  <a:cxn ang="0">
                    <a:pos x="12" y="89"/>
                  </a:cxn>
                  <a:cxn ang="0">
                    <a:pos x="12" y="105"/>
                  </a:cxn>
                  <a:cxn ang="0">
                    <a:pos x="66" y="105"/>
                  </a:cxn>
                  <a:cxn ang="0">
                    <a:pos x="110" y="105"/>
                  </a:cxn>
                  <a:cxn ang="0">
                    <a:pos x="97" y="50"/>
                  </a:cxn>
                </a:cxnLst>
                <a:rect l="0" t="0" r="r" b="b"/>
                <a:pathLst>
                  <a:path w="110" h="105">
                    <a:moveTo>
                      <a:pt x="97" y="50"/>
                    </a:moveTo>
                    <a:lnTo>
                      <a:pt x="76" y="24"/>
                    </a:lnTo>
                    <a:lnTo>
                      <a:pt x="54" y="0"/>
                    </a:lnTo>
                    <a:lnTo>
                      <a:pt x="30" y="14"/>
                    </a:lnTo>
                    <a:lnTo>
                      <a:pt x="21" y="24"/>
                    </a:lnTo>
                    <a:lnTo>
                      <a:pt x="0" y="50"/>
                    </a:lnTo>
                    <a:lnTo>
                      <a:pt x="12" y="64"/>
                    </a:lnTo>
                    <a:lnTo>
                      <a:pt x="12" y="79"/>
                    </a:lnTo>
                    <a:lnTo>
                      <a:pt x="30" y="64"/>
                    </a:lnTo>
                    <a:lnTo>
                      <a:pt x="66" y="79"/>
                    </a:lnTo>
                    <a:lnTo>
                      <a:pt x="54" y="89"/>
                    </a:lnTo>
                    <a:lnTo>
                      <a:pt x="30" y="79"/>
                    </a:lnTo>
                    <a:lnTo>
                      <a:pt x="12" y="89"/>
                    </a:lnTo>
                    <a:lnTo>
                      <a:pt x="12" y="105"/>
                    </a:lnTo>
                    <a:lnTo>
                      <a:pt x="66" y="105"/>
                    </a:lnTo>
                    <a:lnTo>
                      <a:pt x="110" y="105"/>
                    </a:lnTo>
                    <a:lnTo>
                      <a:pt x="97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7" name="Freeform 198"/>
              <p:cNvSpPr>
                <a:spLocks/>
              </p:cNvSpPr>
              <p:nvPr/>
            </p:nvSpPr>
            <p:spPr bwMode="auto">
              <a:xfrm>
                <a:off x="3495696" y="3114684"/>
                <a:ext cx="174626" cy="166688"/>
              </a:xfrm>
              <a:custGeom>
                <a:avLst/>
                <a:gdLst/>
                <a:ahLst/>
                <a:cxnLst>
                  <a:cxn ang="0">
                    <a:pos x="97" y="50"/>
                  </a:cxn>
                  <a:cxn ang="0">
                    <a:pos x="76" y="24"/>
                  </a:cxn>
                  <a:cxn ang="0">
                    <a:pos x="54" y="0"/>
                  </a:cxn>
                  <a:cxn ang="0">
                    <a:pos x="30" y="14"/>
                  </a:cxn>
                  <a:cxn ang="0">
                    <a:pos x="21" y="24"/>
                  </a:cxn>
                  <a:cxn ang="0">
                    <a:pos x="0" y="50"/>
                  </a:cxn>
                  <a:cxn ang="0">
                    <a:pos x="12" y="64"/>
                  </a:cxn>
                  <a:cxn ang="0">
                    <a:pos x="12" y="79"/>
                  </a:cxn>
                  <a:cxn ang="0">
                    <a:pos x="30" y="64"/>
                  </a:cxn>
                  <a:cxn ang="0">
                    <a:pos x="66" y="79"/>
                  </a:cxn>
                  <a:cxn ang="0">
                    <a:pos x="54" y="89"/>
                  </a:cxn>
                  <a:cxn ang="0">
                    <a:pos x="30" y="79"/>
                  </a:cxn>
                  <a:cxn ang="0">
                    <a:pos x="12" y="89"/>
                  </a:cxn>
                  <a:cxn ang="0">
                    <a:pos x="12" y="105"/>
                  </a:cxn>
                  <a:cxn ang="0">
                    <a:pos x="66" y="105"/>
                  </a:cxn>
                  <a:cxn ang="0">
                    <a:pos x="110" y="105"/>
                  </a:cxn>
                  <a:cxn ang="0">
                    <a:pos x="97" y="50"/>
                  </a:cxn>
                </a:cxnLst>
                <a:rect l="0" t="0" r="r" b="b"/>
                <a:pathLst>
                  <a:path w="110" h="105">
                    <a:moveTo>
                      <a:pt x="97" y="50"/>
                    </a:moveTo>
                    <a:lnTo>
                      <a:pt x="76" y="24"/>
                    </a:lnTo>
                    <a:lnTo>
                      <a:pt x="54" y="0"/>
                    </a:lnTo>
                    <a:lnTo>
                      <a:pt x="30" y="14"/>
                    </a:lnTo>
                    <a:lnTo>
                      <a:pt x="21" y="24"/>
                    </a:lnTo>
                    <a:lnTo>
                      <a:pt x="0" y="50"/>
                    </a:lnTo>
                    <a:lnTo>
                      <a:pt x="12" y="64"/>
                    </a:lnTo>
                    <a:lnTo>
                      <a:pt x="12" y="79"/>
                    </a:lnTo>
                    <a:lnTo>
                      <a:pt x="30" y="64"/>
                    </a:lnTo>
                    <a:lnTo>
                      <a:pt x="66" y="79"/>
                    </a:lnTo>
                    <a:lnTo>
                      <a:pt x="54" y="89"/>
                    </a:lnTo>
                    <a:lnTo>
                      <a:pt x="30" y="79"/>
                    </a:lnTo>
                    <a:lnTo>
                      <a:pt x="12" y="89"/>
                    </a:lnTo>
                    <a:lnTo>
                      <a:pt x="12" y="105"/>
                    </a:lnTo>
                    <a:lnTo>
                      <a:pt x="66" y="105"/>
                    </a:lnTo>
                    <a:lnTo>
                      <a:pt x="110" y="105"/>
                    </a:lnTo>
                    <a:lnTo>
                      <a:pt x="97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8" name="Freeform 199"/>
              <p:cNvSpPr>
                <a:spLocks/>
              </p:cNvSpPr>
              <p:nvPr/>
            </p:nvSpPr>
            <p:spPr bwMode="auto">
              <a:xfrm>
                <a:off x="3514746" y="2706696"/>
                <a:ext cx="346077" cy="487363"/>
              </a:xfrm>
              <a:custGeom>
                <a:avLst/>
                <a:gdLst/>
                <a:ahLst/>
                <a:cxnLst>
                  <a:cxn ang="0">
                    <a:pos x="86" y="307"/>
                  </a:cxn>
                  <a:cxn ang="0">
                    <a:pos x="98" y="281"/>
                  </a:cxn>
                  <a:cxn ang="0">
                    <a:pos x="110" y="295"/>
                  </a:cxn>
                  <a:cxn ang="0">
                    <a:pos x="119" y="281"/>
                  </a:cxn>
                  <a:cxn ang="0">
                    <a:pos x="208" y="281"/>
                  </a:cxn>
                  <a:cxn ang="0">
                    <a:pos x="186" y="50"/>
                  </a:cxn>
                  <a:cxn ang="0">
                    <a:pos x="218" y="50"/>
                  </a:cxn>
                  <a:cxn ang="0">
                    <a:pos x="150" y="0"/>
                  </a:cxn>
                  <a:cxn ang="0">
                    <a:pos x="150" y="24"/>
                  </a:cxn>
                  <a:cxn ang="0">
                    <a:pos x="98" y="24"/>
                  </a:cxn>
                  <a:cxn ang="0">
                    <a:pos x="98" y="89"/>
                  </a:cxn>
                  <a:cxn ang="0">
                    <a:pos x="76" y="104"/>
                  </a:cxn>
                  <a:cxn ang="0">
                    <a:pos x="76" y="140"/>
                  </a:cxn>
                  <a:cxn ang="0">
                    <a:pos x="9" y="140"/>
                  </a:cxn>
                  <a:cxn ang="0">
                    <a:pos x="0" y="151"/>
                  </a:cxn>
                  <a:cxn ang="0">
                    <a:pos x="9" y="168"/>
                  </a:cxn>
                  <a:cxn ang="0">
                    <a:pos x="9" y="190"/>
                  </a:cxn>
                  <a:cxn ang="0">
                    <a:pos x="9" y="230"/>
                  </a:cxn>
                  <a:cxn ang="0">
                    <a:pos x="9" y="281"/>
                  </a:cxn>
                  <a:cxn ang="0">
                    <a:pos x="18" y="270"/>
                  </a:cxn>
                  <a:cxn ang="0">
                    <a:pos x="42" y="256"/>
                  </a:cxn>
                  <a:cxn ang="0">
                    <a:pos x="64" y="281"/>
                  </a:cxn>
                  <a:cxn ang="0">
                    <a:pos x="86" y="307"/>
                  </a:cxn>
                </a:cxnLst>
                <a:rect l="0" t="0" r="r" b="b"/>
                <a:pathLst>
                  <a:path w="218" h="307">
                    <a:moveTo>
                      <a:pt x="86" y="307"/>
                    </a:moveTo>
                    <a:lnTo>
                      <a:pt x="98" y="281"/>
                    </a:lnTo>
                    <a:lnTo>
                      <a:pt x="110" y="295"/>
                    </a:lnTo>
                    <a:lnTo>
                      <a:pt x="119" y="281"/>
                    </a:lnTo>
                    <a:lnTo>
                      <a:pt x="208" y="281"/>
                    </a:lnTo>
                    <a:lnTo>
                      <a:pt x="186" y="50"/>
                    </a:lnTo>
                    <a:lnTo>
                      <a:pt x="218" y="50"/>
                    </a:lnTo>
                    <a:lnTo>
                      <a:pt x="150" y="0"/>
                    </a:lnTo>
                    <a:lnTo>
                      <a:pt x="150" y="24"/>
                    </a:lnTo>
                    <a:lnTo>
                      <a:pt x="98" y="24"/>
                    </a:lnTo>
                    <a:lnTo>
                      <a:pt x="98" y="89"/>
                    </a:lnTo>
                    <a:lnTo>
                      <a:pt x="76" y="104"/>
                    </a:lnTo>
                    <a:lnTo>
                      <a:pt x="76" y="140"/>
                    </a:lnTo>
                    <a:lnTo>
                      <a:pt x="9" y="140"/>
                    </a:lnTo>
                    <a:lnTo>
                      <a:pt x="0" y="151"/>
                    </a:lnTo>
                    <a:lnTo>
                      <a:pt x="9" y="168"/>
                    </a:lnTo>
                    <a:lnTo>
                      <a:pt x="9" y="190"/>
                    </a:lnTo>
                    <a:lnTo>
                      <a:pt x="9" y="230"/>
                    </a:lnTo>
                    <a:lnTo>
                      <a:pt x="9" y="281"/>
                    </a:lnTo>
                    <a:lnTo>
                      <a:pt x="18" y="270"/>
                    </a:lnTo>
                    <a:lnTo>
                      <a:pt x="42" y="256"/>
                    </a:lnTo>
                    <a:lnTo>
                      <a:pt x="64" y="281"/>
                    </a:lnTo>
                    <a:lnTo>
                      <a:pt x="86" y="30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9" name="Freeform 200"/>
              <p:cNvSpPr>
                <a:spLocks/>
              </p:cNvSpPr>
              <p:nvPr/>
            </p:nvSpPr>
            <p:spPr bwMode="auto">
              <a:xfrm>
                <a:off x="3514746" y="2706696"/>
                <a:ext cx="346077" cy="487363"/>
              </a:xfrm>
              <a:custGeom>
                <a:avLst/>
                <a:gdLst/>
                <a:ahLst/>
                <a:cxnLst>
                  <a:cxn ang="0">
                    <a:pos x="86" y="307"/>
                  </a:cxn>
                  <a:cxn ang="0">
                    <a:pos x="98" y="281"/>
                  </a:cxn>
                  <a:cxn ang="0">
                    <a:pos x="110" y="295"/>
                  </a:cxn>
                  <a:cxn ang="0">
                    <a:pos x="119" y="281"/>
                  </a:cxn>
                  <a:cxn ang="0">
                    <a:pos x="208" y="281"/>
                  </a:cxn>
                  <a:cxn ang="0">
                    <a:pos x="186" y="50"/>
                  </a:cxn>
                  <a:cxn ang="0">
                    <a:pos x="218" y="50"/>
                  </a:cxn>
                  <a:cxn ang="0">
                    <a:pos x="150" y="0"/>
                  </a:cxn>
                  <a:cxn ang="0">
                    <a:pos x="150" y="24"/>
                  </a:cxn>
                  <a:cxn ang="0">
                    <a:pos x="98" y="24"/>
                  </a:cxn>
                  <a:cxn ang="0">
                    <a:pos x="98" y="89"/>
                  </a:cxn>
                  <a:cxn ang="0">
                    <a:pos x="76" y="104"/>
                  </a:cxn>
                  <a:cxn ang="0">
                    <a:pos x="76" y="140"/>
                  </a:cxn>
                  <a:cxn ang="0">
                    <a:pos x="9" y="140"/>
                  </a:cxn>
                  <a:cxn ang="0">
                    <a:pos x="0" y="151"/>
                  </a:cxn>
                  <a:cxn ang="0">
                    <a:pos x="9" y="168"/>
                  </a:cxn>
                  <a:cxn ang="0">
                    <a:pos x="9" y="190"/>
                  </a:cxn>
                  <a:cxn ang="0">
                    <a:pos x="9" y="230"/>
                  </a:cxn>
                  <a:cxn ang="0">
                    <a:pos x="9" y="281"/>
                  </a:cxn>
                  <a:cxn ang="0">
                    <a:pos x="18" y="270"/>
                  </a:cxn>
                  <a:cxn ang="0">
                    <a:pos x="42" y="256"/>
                  </a:cxn>
                  <a:cxn ang="0">
                    <a:pos x="64" y="281"/>
                  </a:cxn>
                  <a:cxn ang="0">
                    <a:pos x="86" y="307"/>
                  </a:cxn>
                </a:cxnLst>
                <a:rect l="0" t="0" r="r" b="b"/>
                <a:pathLst>
                  <a:path w="218" h="307">
                    <a:moveTo>
                      <a:pt x="86" y="307"/>
                    </a:moveTo>
                    <a:lnTo>
                      <a:pt x="98" y="281"/>
                    </a:lnTo>
                    <a:lnTo>
                      <a:pt x="110" y="295"/>
                    </a:lnTo>
                    <a:lnTo>
                      <a:pt x="119" y="281"/>
                    </a:lnTo>
                    <a:lnTo>
                      <a:pt x="208" y="281"/>
                    </a:lnTo>
                    <a:lnTo>
                      <a:pt x="186" y="50"/>
                    </a:lnTo>
                    <a:lnTo>
                      <a:pt x="218" y="50"/>
                    </a:lnTo>
                    <a:lnTo>
                      <a:pt x="150" y="0"/>
                    </a:lnTo>
                    <a:lnTo>
                      <a:pt x="150" y="24"/>
                    </a:lnTo>
                    <a:lnTo>
                      <a:pt x="98" y="24"/>
                    </a:lnTo>
                    <a:lnTo>
                      <a:pt x="98" y="89"/>
                    </a:lnTo>
                    <a:lnTo>
                      <a:pt x="76" y="104"/>
                    </a:lnTo>
                    <a:lnTo>
                      <a:pt x="76" y="140"/>
                    </a:lnTo>
                    <a:lnTo>
                      <a:pt x="9" y="140"/>
                    </a:lnTo>
                    <a:lnTo>
                      <a:pt x="0" y="151"/>
                    </a:lnTo>
                    <a:lnTo>
                      <a:pt x="9" y="168"/>
                    </a:lnTo>
                    <a:lnTo>
                      <a:pt x="9" y="190"/>
                    </a:lnTo>
                    <a:lnTo>
                      <a:pt x="9" y="230"/>
                    </a:lnTo>
                    <a:lnTo>
                      <a:pt x="9" y="281"/>
                    </a:lnTo>
                    <a:lnTo>
                      <a:pt x="18" y="270"/>
                    </a:lnTo>
                    <a:lnTo>
                      <a:pt x="42" y="256"/>
                    </a:lnTo>
                    <a:lnTo>
                      <a:pt x="64" y="281"/>
                    </a:lnTo>
                    <a:lnTo>
                      <a:pt x="86" y="30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0" name="Freeform 201"/>
              <p:cNvSpPr>
                <a:spLocks/>
              </p:cNvSpPr>
              <p:nvPr/>
            </p:nvSpPr>
            <p:spPr bwMode="auto">
              <a:xfrm>
                <a:off x="3514746" y="2681296"/>
                <a:ext cx="239714" cy="265113"/>
              </a:xfrm>
              <a:custGeom>
                <a:avLst/>
                <a:gdLst/>
                <a:ahLst/>
                <a:cxnLst>
                  <a:cxn ang="0">
                    <a:pos x="151" y="0"/>
                  </a:cxn>
                  <a:cxn ang="0">
                    <a:pos x="77" y="0"/>
                  </a:cxn>
                  <a:cxn ang="0">
                    <a:pos x="64" y="28"/>
                  </a:cxn>
                  <a:cxn ang="0">
                    <a:pos x="55" y="40"/>
                  </a:cxn>
                  <a:cxn ang="0">
                    <a:pos x="42" y="76"/>
                  </a:cxn>
                  <a:cxn ang="0">
                    <a:pos x="0" y="141"/>
                  </a:cxn>
                  <a:cxn ang="0">
                    <a:pos x="0" y="167"/>
                  </a:cxn>
                  <a:cxn ang="0">
                    <a:pos x="9" y="155"/>
                  </a:cxn>
                  <a:cxn ang="0">
                    <a:pos x="77" y="155"/>
                  </a:cxn>
                  <a:cxn ang="0">
                    <a:pos x="77" y="119"/>
                  </a:cxn>
                  <a:cxn ang="0">
                    <a:pos x="98" y="105"/>
                  </a:cxn>
                  <a:cxn ang="0">
                    <a:pos x="98" y="40"/>
                  </a:cxn>
                  <a:cxn ang="0">
                    <a:pos x="151" y="40"/>
                  </a:cxn>
                  <a:cxn ang="0">
                    <a:pos x="151" y="14"/>
                  </a:cxn>
                  <a:cxn ang="0">
                    <a:pos x="151" y="0"/>
                  </a:cxn>
                </a:cxnLst>
                <a:rect l="0" t="0" r="r" b="b"/>
                <a:pathLst>
                  <a:path w="151" h="167">
                    <a:moveTo>
                      <a:pt x="151" y="0"/>
                    </a:moveTo>
                    <a:lnTo>
                      <a:pt x="77" y="0"/>
                    </a:lnTo>
                    <a:lnTo>
                      <a:pt x="64" y="28"/>
                    </a:lnTo>
                    <a:lnTo>
                      <a:pt x="55" y="40"/>
                    </a:lnTo>
                    <a:lnTo>
                      <a:pt x="42" y="76"/>
                    </a:lnTo>
                    <a:lnTo>
                      <a:pt x="0" y="141"/>
                    </a:lnTo>
                    <a:lnTo>
                      <a:pt x="0" y="167"/>
                    </a:lnTo>
                    <a:lnTo>
                      <a:pt x="9" y="155"/>
                    </a:lnTo>
                    <a:lnTo>
                      <a:pt x="77" y="155"/>
                    </a:lnTo>
                    <a:lnTo>
                      <a:pt x="77" y="119"/>
                    </a:lnTo>
                    <a:lnTo>
                      <a:pt x="98" y="105"/>
                    </a:lnTo>
                    <a:lnTo>
                      <a:pt x="98" y="40"/>
                    </a:lnTo>
                    <a:lnTo>
                      <a:pt x="151" y="40"/>
                    </a:lnTo>
                    <a:lnTo>
                      <a:pt x="151" y="14"/>
                    </a:lnTo>
                    <a:lnTo>
                      <a:pt x="151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1" name="Freeform 202"/>
              <p:cNvSpPr>
                <a:spLocks/>
              </p:cNvSpPr>
              <p:nvPr/>
            </p:nvSpPr>
            <p:spPr bwMode="auto">
              <a:xfrm>
                <a:off x="3514746" y="2681296"/>
                <a:ext cx="239714" cy="265113"/>
              </a:xfrm>
              <a:custGeom>
                <a:avLst/>
                <a:gdLst/>
                <a:ahLst/>
                <a:cxnLst>
                  <a:cxn ang="0">
                    <a:pos x="151" y="0"/>
                  </a:cxn>
                  <a:cxn ang="0">
                    <a:pos x="77" y="0"/>
                  </a:cxn>
                  <a:cxn ang="0">
                    <a:pos x="64" y="28"/>
                  </a:cxn>
                  <a:cxn ang="0">
                    <a:pos x="55" y="40"/>
                  </a:cxn>
                  <a:cxn ang="0">
                    <a:pos x="42" y="76"/>
                  </a:cxn>
                  <a:cxn ang="0">
                    <a:pos x="0" y="141"/>
                  </a:cxn>
                  <a:cxn ang="0">
                    <a:pos x="0" y="167"/>
                  </a:cxn>
                  <a:cxn ang="0">
                    <a:pos x="9" y="155"/>
                  </a:cxn>
                  <a:cxn ang="0">
                    <a:pos x="77" y="155"/>
                  </a:cxn>
                  <a:cxn ang="0">
                    <a:pos x="77" y="119"/>
                  </a:cxn>
                  <a:cxn ang="0">
                    <a:pos x="98" y="105"/>
                  </a:cxn>
                  <a:cxn ang="0">
                    <a:pos x="98" y="40"/>
                  </a:cxn>
                  <a:cxn ang="0">
                    <a:pos x="151" y="40"/>
                  </a:cxn>
                  <a:cxn ang="0">
                    <a:pos x="151" y="14"/>
                  </a:cxn>
                  <a:cxn ang="0">
                    <a:pos x="151" y="0"/>
                  </a:cxn>
                </a:cxnLst>
                <a:rect l="0" t="0" r="r" b="b"/>
                <a:pathLst>
                  <a:path w="151" h="167">
                    <a:moveTo>
                      <a:pt x="151" y="0"/>
                    </a:moveTo>
                    <a:lnTo>
                      <a:pt x="77" y="0"/>
                    </a:lnTo>
                    <a:lnTo>
                      <a:pt x="64" y="28"/>
                    </a:lnTo>
                    <a:lnTo>
                      <a:pt x="55" y="40"/>
                    </a:lnTo>
                    <a:lnTo>
                      <a:pt x="42" y="76"/>
                    </a:lnTo>
                    <a:lnTo>
                      <a:pt x="0" y="141"/>
                    </a:lnTo>
                    <a:lnTo>
                      <a:pt x="0" y="167"/>
                    </a:lnTo>
                    <a:lnTo>
                      <a:pt x="9" y="155"/>
                    </a:lnTo>
                    <a:lnTo>
                      <a:pt x="77" y="155"/>
                    </a:lnTo>
                    <a:lnTo>
                      <a:pt x="77" y="119"/>
                    </a:lnTo>
                    <a:lnTo>
                      <a:pt x="98" y="105"/>
                    </a:lnTo>
                    <a:lnTo>
                      <a:pt x="98" y="40"/>
                    </a:lnTo>
                    <a:lnTo>
                      <a:pt x="151" y="40"/>
                    </a:lnTo>
                    <a:lnTo>
                      <a:pt x="151" y="14"/>
                    </a:lnTo>
                    <a:lnTo>
                      <a:pt x="151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2" name="Freeform 203"/>
              <p:cNvSpPr>
                <a:spLocks/>
              </p:cNvSpPr>
              <p:nvPr/>
            </p:nvSpPr>
            <p:spPr bwMode="auto">
              <a:xfrm>
                <a:off x="4214838" y="2320932"/>
                <a:ext cx="100013" cy="265113"/>
              </a:xfrm>
              <a:custGeom>
                <a:avLst/>
                <a:gdLst/>
                <a:ahLst/>
                <a:cxnLst>
                  <a:cxn ang="0">
                    <a:pos x="63" y="102"/>
                  </a:cxn>
                  <a:cxn ang="0">
                    <a:pos x="63" y="87"/>
                  </a:cxn>
                  <a:cxn ang="0">
                    <a:pos x="39" y="87"/>
                  </a:cxn>
                  <a:cxn ang="0">
                    <a:pos x="39" y="76"/>
                  </a:cxn>
                  <a:cxn ang="0">
                    <a:pos x="63" y="47"/>
                  </a:cxn>
                  <a:cxn ang="0">
                    <a:pos x="51" y="21"/>
                  </a:cxn>
                  <a:cxn ang="0">
                    <a:pos x="63" y="11"/>
                  </a:cxn>
                  <a:cxn ang="0">
                    <a:pos x="51" y="11"/>
                  </a:cxn>
                  <a:cxn ang="0">
                    <a:pos x="39" y="11"/>
                  </a:cxn>
                  <a:cxn ang="0">
                    <a:pos x="39" y="0"/>
                  </a:cxn>
                  <a:cxn ang="0">
                    <a:pos x="18" y="11"/>
                  </a:cxn>
                  <a:cxn ang="0">
                    <a:pos x="18" y="21"/>
                  </a:cxn>
                  <a:cxn ang="0">
                    <a:pos x="18" y="64"/>
                  </a:cxn>
                  <a:cxn ang="0">
                    <a:pos x="0" y="87"/>
                  </a:cxn>
                  <a:cxn ang="0">
                    <a:pos x="9" y="112"/>
                  </a:cxn>
                  <a:cxn ang="0">
                    <a:pos x="30" y="126"/>
                  </a:cxn>
                  <a:cxn ang="0">
                    <a:pos x="30" y="167"/>
                  </a:cxn>
                  <a:cxn ang="0">
                    <a:pos x="39" y="167"/>
                  </a:cxn>
                  <a:cxn ang="0">
                    <a:pos x="39" y="138"/>
                  </a:cxn>
                  <a:cxn ang="0">
                    <a:pos x="63" y="126"/>
                  </a:cxn>
                  <a:cxn ang="0">
                    <a:pos x="63" y="102"/>
                  </a:cxn>
                </a:cxnLst>
                <a:rect l="0" t="0" r="r" b="b"/>
                <a:pathLst>
                  <a:path w="63" h="167">
                    <a:moveTo>
                      <a:pt x="63" y="102"/>
                    </a:moveTo>
                    <a:lnTo>
                      <a:pt x="63" y="87"/>
                    </a:lnTo>
                    <a:lnTo>
                      <a:pt x="39" y="87"/>
                    </a:lnTo>
                    <a:lnTo>
                      <a:pt x="39" y="76"/>
                    </a:lnTo>
                    <a:lnTo>
                      <a:pt x="63" y="47"/>
                    </a:lnTo>
                    <a:lnTo>
                      <a:pt x="51" y="21"/>
                    </a:lnTo>
                    <a:lnTo>
                      <a:pt x="63" y="11"/>
                    </a:lnTo>
                    <a:lnTo>
                      <a:pt x="51" y="11"/>
                    </a:lnTo>
                    <a:lnTo>
                      <a:pt x="39" y="11"/>
                    </a:lnTo>
                    <a:lnTo>
                      <a:pt x="39" y="0"/>
                    </a:lnTo>
                    <a:lnTo>
                      <a:pt x="18" y="11"/>
                    </a:lnTo>
                    <a:lnTo>
                      <a:pt x="18" y="21"/>
                    </a:lnTo>
                    <a:lnTo>
                      <a:pt x="18" y="64"/>
                    </a:lnTo>
                    <a:lnTo>
                      <a:pt x="0" y="87"/>
                    </a:lnTo>
                    <a:lnTo>
                      <a:pt x="9" y="112"/>
                    </a:lnTo>
                    <a:lnTo>
                      <a:pt x="30" y="126"/>
                    </a:lnTo>
                    <a:lnTo>
                      <a:pt x="30" y="167"/>
                    </a:lnTo>
                    <a:lnTo>
                      <a:pt x="39" y="167"/>
                    </a:lnTo>
                    <a:lnTo>
                      <a:pt x="39" y="138"/>
                    </a:lnTo>
                    <a:lnTo>
                      <a:pt x="63" y="126"/>
                    </a:lnTo>
                    <a:lnTo>
                      <a:pt x="63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3" name="Freeform 204"/>
              <p:cNvSpPr>
                <a:spLocks/>
              </p:cNvSpPr>
              <p:nvPr/>
            </p:nvSpPr>
            <p:spPr bwMode="auto">
              <a:xfrm>
                <a:off x="4214838" y="2320932"/>
                <a:ext cx="100013" cy="265113"/>
              </a:xfrm>
              <a:custGeom>
                <a:avLst/>
                <a:gdLst/>
                <a:ahLst/>
                <a:cxnLst>
                  <a:cxn ang="0">
                    <a:pos x="63" y="102"/>
                  </a:cxn>
                  <a:cxn ang="0">
                    <a:pos x="63" y="87"/>
                  </a:cxn>
                  <a:cxn ang="0">
                    <a:pos x="39" y="87"/>
                  </a:cxn>
                  <a:cxn ang="0">
                    <a:pos x="39" y="76"/>
                  </a:cxn>
                  <a:cxn ang="0">
                    <a:pos x="63" y="47"/>
                  </a:cxn>
                  <a:cxn ang="0">
                    <a:pos x="51" y="21"/>
                  </a:cxn>
                  <a:cxn ang="0">
                    <a:pos x="63" y="11"/>
                  </a:cxn>
                  <a:cxn ang="0">
                    <a:pos x="51" y="11"/>
                  </a:cxn>
                  <a:cxn ang="0">
                    <a:pos x="39" y="11"/>
                  </a:cxn>
                  <a:cxn ang="0">
                    <a:pos x="39" y="0"/>
                  </a:cxn>
                  <a:cxn ang="0">
                    <a:pos x="18" y="11"/>
                  </a:cxn>
                  <a:cxn ang="0">
                    <a:pos x="18" y="21"/>
                  </a:cxn>
                  <a:cxn ang="0">
                    <a:pos x="18" y="64"/>
                  </a:cxn>
                  <a:cxn ang="0">
                    <a:pos x="0" y="87"/>
                  </a:cxn>
                  <a:cxn ang="0">
                    <a:pos x="9" y="112"/>
                  </a:cxn>
                  <a:cxn ang="0">
                    <a:pos x="30" y="126"/>
                  </a:cxn>
                  <a:cxn ang="0">
                    <a:pos x="30" y="167"/>
                  </a:cxn>
                  <a:cxn ang="0">
                    <a:pos x="39" y="167"/>
                  </a:cxn>
                  <a:cxn ang="0">
                    <a:pos x="39" y="138"/>
                  </a:cxn>
                  <a:cxn ang="0">
                    <a:pos x="63" y="126"/>
                  </a:cxn>
                  <a:cxn ang="0">
                    <a:pos x="63" y="102"/>
                  </a:cxn>
                </a:cxnLst>
                <a:rect l="0" t="0" r="r" b="b"/>
                <a:pathLst>
                  <a:path w="63" h="167">
                    <a:moveTo>
                      <a:pt x="63" y="102"/>
                    </a:moveTo>
                    <a:lnTo>
                      <a:pt x="63" y="87"/>
                    </a:lnTo>
                    <a:lnTo>
                      <a:pt x="39" y="87"/>
                    </a:lnTo>
                    <a:lnTo>
                      <a:pt x="39" y="76"/>
                    </a:lnTo>
                    <a:lnTo>
                      <a:pt x="63" y="47"/>
                    </a:lnTo>
                    <a:lnTo>
                      <a:pt x="51" y="21"/>
                    </a:lnTo>
                    <a:lnTo>
                      <a:pt x="63" y="11"/>
                    </a:lnTo>
                    <a:lnTo>
                      <a:pt x="51" y="11"/>
                    </a:lnTo>
                    <a:lnTo>
                      <a:pt x="39" y="11"/>
                    </a:lnTo>
                    <a:lnTo>
                      <a:pt x="39" y="0"/>
                    </a:lnTo>
                    <a:lnTo>
                      <a:pt x="18" y="11"/>
                    </a:lnTo>
                    <a:lnTo>
                      <a:pt x="18" y="21"/>
                    </a:lnTo>
                    <a:lnTo>
                      <a:pt x="18" y="64"/>
                    </a:lnTo>
                    <a:lnTo>
                      <a:pt x="0" y="87"/>
                    </a:lnTo>
                    <a:lnTo>
                      <a:pt x="9" y="112"/>
                    </a:lnTo>
                    <a:lnTo>
                      <a:pt x="30" y="126"/>
                    </a:lnTo>
                    <a:lnTo>
                      <a:pt x="30" y="167"/>
                    </a:lnTo>
                    <a:lnTo>
                      <a:pt x="39" y="167"/>
                    </a:lnTo>
                    <a:lnTo>
                      <a:pt x="39" y="138"/>
                    </a:lnTo>
                    <a:lnTo>
                      <a:pt x="63" y="126"/>
                    </a:lnTo>
                    <a:lnTo>
                      <a:pt x="63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4" name="Freeform 206"/>
              <p:cNvSpPr>
                <a:spLocks/>
              </p:cNvSpPr>
              <p:nvPr/>
            </p:nvSpPr>
            <p:spPr bwMode="auto">
              <a:xfrm>
                <a:off x="3778254" y="2073289"/>
                <a:ext cx="328613" cy="303214"/>
              </a:xfrm>
              <a:custGeom>
                <a:avLst/>
                <a:gdLst/>
                <a:ahLst/>
                <a:cxnLst>
                  <a:cxn ang="0">
                    <a:pos x="152" y="21"/>
                  </a:cxn>
                  <a:cxn ang="0">
                    <a:pos x="128" y="11"/>
                  </a:cxn>
                  <a:cxn ang="0">
                    <a:pos x="119" y="11"/>
                  </a:cxn>
                  <a:cxn ang="0">
                    <a:pos x="84" y="11"/>
                  </a:cxn>
                  <a:cxn ang="0">
                    <a:pos x="20" y="0"/>
                  </a:cxn>
                  <a:cxn ang="0">
                    <a:pos x="8" y="11"/>
                  </a:cxn>
                  <a:cxn ang="0">
                    <a:pos x="0" y="21"/>
                  </a:cxn>
                  <a:cxn ang="0">
                    <a:pos x="8" y="50"/>
                  </a:cxn>
                  <a:cxn ang="0">
                    <a:pos x="42" y="50"/>
                  </a:cxn>
                  <a:cxn ang="0">
                    <a:pos x="51" y="50"/>
                  </a:cxn>
                  <a:cxn ang="0">
                    <a:pos x="42" y="75"/>
                  </a:cxn>
                  <a:cxn ang="0">
                    <a:pos x="42" y="90"/>
                  </a:cxn>
                  <a:cxn ang="0">
                    <a:pos x="30" y="100"/>
                  </a:cxn>
                  <a:cxn ang="0">
                    <a:pos x="30" y="126"/>
                  </a:cxn>
                  <a:cxn ang="0">
                    <a:pos x="30" y="155"/>
                  </a:cxn>
                  <a:cxn ang="0">
                    <a:pos x="51" y="191"/>
                  </a:cxn>
                  <a:cxn ang="0">
                    <a:pos x="75" y="166"/>
                  </a:cxn>
                  <a:cxn ang="0">
                    <a:pos x="106" y="166"/>
                  </a:cxn>
                  <a:cxn ang="0">
                    <a:pos x="152" y="126"/>
                  </a:cxn>
                  <a:cxn ang="0">
                    <a:pos x="139" y="100"/>
                  </a:cxn>
                  <a:cxn ang="0">
                    <a:pos x="173" y="64"/>
                  </a:cxn>
                  <a:cxn ang="0">
                    <a:pos x="207" y="50"/>
                  </a:cxn>
                  <a:cxn ang="0">
                    <a:pos x="207" y="21"/>
                  </a:cxn>
                  <a:cxn ang="0">
                    <a:pos x="152" y="21"/>
                  </a:cxn>
                </a:cxnLst>
                <a:rect l="0" t="0" r="r" b="b"/>
                <a:pathLst>
                  <a:path w="207" h="191">
                    <a:moveTo>
                      <a:pt x="152" y="21"/>
                    </a:moveTo>
                    <a:lnTo>
                      <a:pt x="128" y="11"/>
                    </a:lnTo>
                    <a:lnTo>
                      <a:pt x="119" y="11"/>
                    </a:lnTo>
                    <a:lnTo>
                      <a:pt x="84" y="11"/>
                    </a:lnTo>
                    <a:lnTo>
                      <a:pt x="20" y="0"/>
                    </a:lnTo>
                    <a:lnTo>
                      <a:pt x="8" y="11"/>
                    </a:lnTo>
                    <a:lnTo>
                      <a:pt x="0" y="21"/>
                    </a:lnTo>
                    <a:lnTo>
                      <a:pt x="8" y="50"/>
                    </a:lnTo>
                    <a:lnTo>
                      <a:pt x="42" y="50"/>
                    </a:lnTo>
                    <a:lnTo>
                      <a:pt x="51" y="50"/>
                    </a:lnTo>
                    <a:lnTo>
                      <a:pt x="42" y="75"/>
                    </a:lnTo>
                    <a:lnTo>
                      <a:pt x="42" y="90"/>
                    </a:lnTo>
                    <a:lnTo>
                      <a:pt x="30" y="100"/>
                    </a:lnTo>
                    <a:lnTo>
                      <a:pt x="30" y="126"/>
                    </a:lnTo>
                    <a:lnTo>
                      <a:pt x="30" y="155"/>
                    </a:lnTo>
                    <a:lnTo>
                      <a:pt x="51" y="191"/>
                    </a:lnTo>
                    <a:lnTo>
                      <a:pt x="75" y="166"/>
                    </a:lnTo>
                    <a:lnTo>
                      <a:pt x="106" y="166"/>
                    </a:lnTo>
                    <a:lnTo>
                      <a:pt x="152" y="126"/>
                    </a:lnTo>
                    <a:lnTo>
                      <a:pt x="139" y="100"/>
                    </a:lnTo>
                    <a:lnTo>
                      <a:pt x="173" y="64"/>
                    </a:lnTo>
                    <a:lnTo>
                      <a:pt x="207" y="50"/>
                    </a:lnTo>
                    <a:lnTo>
                      <a:pt x="207" y="21"/>
                    </a:lnTo>
                    <a:lnTo>
                      <a:pt x="152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5" name="Freeform 207"/>
              <p:cNvSpPr>
                <a:spLocks/>
              </p:cNvSpPr>
              <p:nvPr/>
            </p:nvSpPr>
            <p:spPr bwMode="auto">
              <a:xfrm>
                <a:off x="3778254" y="2073289"/>
                <a:ext cx="328613" cy="303214"/>
              </a:xfrm>
              <a:custGeom>
                <a:avLst/>
                <a:gdLst/>
                <a:ahLst/>
                <a:cxnLst>
                  <a:cxn ang="0">
                    <a:pos x="152" y="21"/>
                  </a:cxn>
                  <a:cxn ang="0">
                    <a:pos x="128" y="11"/>
                  </a:cxn>
                  <a:cxn ang="0">
                    <a:pos x="119" y="11"/>
                  </a:cxn>
                  <a:cxn ang="0">
                    <a:pos x="84" y="11"/>
                  </a:cxn>
                  <a:cxn ang="0">
                    <a:pos x="20" y="0"/>
                  </a:cxn>
                  <a:cxn ang="0">
                    <a:pos x="8" y="11"/>
                  </a:cxn>
                  <a:cxn ang="0">
                    <a:pos x="0" y="21"/>
                  </a:cxn>
                  <a:cxn ang="0">
                    <a:pos x="8" y="50"/>
                  </a:cxn>
                  <a:cxn ang="0">
                    <a:pos x="42" y="50"/>
                  </a:cxn>
                  <a:cxn ang="0">
                    <a:pos x="51" y="50"/>
                  </a:cxn>
                  <a:cxn ang="0">
                    <a:pos x="42" y="75"/>
                  </a:cxn>
                  <a:cxn ang="0">
                    <a:pos x="42" y="90"/>
                  </a:cxn>
                  <a:cxn ang="0">
                    <a:pos x="30" y="100"/>
                  </a:cxn>
                  <a:cxn ang="0">
                    <a:pos x="30" y="126"/>
                  </a:cxn>
                  <a:cxn ang="0">
                    <a:pos x="30" y="155"/>
                  </a:cxn>
                  <a:cxn ang="0">
                    <a:pos x="51" y="191"/>
                  </a:cxn>
                  <a:cxn ang="0">
                    <a:pos x="75" y="166"/>
                  </a:cxn>
                  <a:cxn ang="0">
                    <a:pos x="106" y="166"/>
                  </a:cxn>
                  <a:cxn ang="0">
                    <a:pos x="152" y="126"/>
                  </a:cxn>
                  <a:cxn ang="0">
                    <a:pos x="139" y="100"/>
                  </a:cxn>
                  <a:cxn ang="0">
                    <a:pos x="173" y="64"/>
                  </a:cxn>
                  <a:cxn ang="0">
                    <a:pos x="207" y="50"/>
                  </a:cxn>
                  <a:cxn ang="0">
                    <a:pos x="207" y="21"/>
                  </a:cxn>
                  <a:cxn ang="0">
                    <a:pos x="152" y="21"/>
                  </a:cxn>
                </a:cxnLst>
                <a:rect l="0" t="0" r="r" b="b"/>
                <a:pathLst>
                  <a:path w="207" h="191">
                    <a:moveTo>
                      <a:pt x="152" y="21"/>
                    </a:moveTo>
                    <a:lnTo>
                      <a:pt x="128" y="11"/>
                    </a:lnTo>
                    <a:lnTo>
                      <a:pt x="119" y="11"/>
                    </a:lnTo>
                    <a:lnTo>
                      <a:pt x="84" y="11"/>
                    </a:lnTo>
                    <a:lnTo>
                      <a:pt x="20" y="0"/>
                    </a:lnTo>
                    <a:lnTo>
                      <a:pt x="8" y="11"/>
                    </a:lnTo>
                    <a:lnTo>
                      <a:pt x="0" y="21"/>
                    </a:lnTo>
                    <a:lnTo>
                      <a:pt x="8" y="50"/>
                    </a:lnTo>
                    <a:lnTo>
                      <a:pt x="42" y="50"/>
                    </a:lnTo>
                    <a:lnTo>
                      <a:pt x="51" y="50"/>
                    </a:lnTo>
                    <a:lnTo>
                      <a:pt x="42" y="75"/>
                    </a:lnTo>
                    <a:lnTo>
                      <a:pt x="42" y="90"/>
                    </a:lnTo>
                    <a:lnTo>
                      <a:pt x="30" y="100"/>
                    </a:lnTo>
                    <a:lnTo>
                      <a:pt x="30" y="126"/>
                    </a:lnTo>
                    <a:lnTo>
                      <a:pt x="30" y="155"/>
                    </a:lnTo>
                    <a:lnTo>
                      <a:pt x="51" y="191"/>
                    </a:lnTo>
                    <a:lnTo>
                      <a:pt x="75" y="166"/>
                    </a:lnTo>
                    <a:lnTo>
                      <a:pt x="106" y="166"/>
                    </a:lnTo>
                    <a:lnTo>
                      <a:pt x="152" y="126"/>
                    </a:lnTo>
                    <a:lnTo>
                      <a:pt x="139" y="100"/>
                    </a:lnTo>
                    <a:lnTo>
                      <a:pt x="173" y="64"/>
                    </a:lnTo>
                    <a:lnTo>
                      <a:pt x="207" y="50"/>
                    </a:lnTo>
                    <a:lnTo>
                      <a:pt x="207" y="21"/>
                    </a:lnTo>
                    <a:lnTo>
                      <a:pt x="152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6" name="Freeform 208"/>
              <p:cNvSpPr>
                <a:spLocks/>
              </p:cNvSpPr>
              <p:nvPr/>
            </p:nvSpPr>
            <p:spPr bwMode="auto">
              <a:xfrm>
                <a:off x="3754442" y="2155839"/>
                <a:ext cx="106363" cy="182564"/>
              </a:xfrm>
              <a:custGeom>
                <a:avLst/>
                <a:gdLst/>
                <a:ahLst/>
                <a:cxnLst>
                  <a:cxn ang="0">
                    <a:pos x="45" y="74"/>
                  </a:cxn>
                  <a:cxn ang="0">
                    <a:pos x="45" y="103"/>
                  </a:cxn>
                  <a:cxn ang="0">
                    <a:pos x="15" y="115"/>
                  </a:cxn>
                  <a:cxn ang="0">
                    <a:pos x="15" y="74"/>
                  </a:cxn>
                  <a:cxn ang="0">
                    <a:pos x="0" y="60"/>
                  </a:cxn>
                  <a:cxn ang="0">
                    <a:pos x="23" y="14"/>
                  </a:cxn>
                  <a:cxn ang="0">
                    <a:pos x="23" y="0"/>
                  </a:cxn>
                  <a:cxn ang="0">
                    <a:pos x="57" y="0"/>
                  </a:cxn>
                  <a:cxn ang="0">
                    <a:pos x="67" y="0"/>
                  </a:cxn>
                  <a:cxn ang="0">
                    <a:pos x="57" y="24"/>
                  </a:cxn>
                  <a:cxn ang="0">
                    <a:pos x="57" y="39"/>
                  </a:cxn>
                  <a:cxn ang="0">
                    <a:pos x="45" y="50"/>
                  </a:cxn>
                  <a:cxn ang="0">
                    <a:pos x="45" y="74"/>
                  </a:cxn>
                </a:cxnLst>
                <a:rect l="0" t="0" r="r" b="b"/>
                <a:pathLst>
                  <a:path w="67" h="115">
                    <a:moveTo>
                      <a:pt x="45" y="74"/>
                    </a:moveTo>
                    <a:lnTo>
                      <a:pt x="45" y="103"/>
                    </a:lnTo>
                    <a:lnTo>
                      <a:pt x="15" y="115"/>
                    </a:lnTo>
                    <a:lnTo>
                      <a:pt x="15" y="74"/>
                    </a:lnTo>
                    <a:lnTo>
                      <a:pt x="0" y="60"/>
                    </a:lnTo>
                    <a:lnTo>
                      <a:pt x="23" y="14"/>
                    </a:lnTo>
                    <a:lnTo>
                      <a:pt x="23" y="0"/>
                    </a:lnTo>
                    <a:lnTo>
                      <a:pt x="57" y="0"/>
                    </a:lnTo>
                    <a:lnTo>
                      <a:pt x="67" y="0"/>
                    </a:lnTo>
                    <a:lnTo>
                      <a:pt x="57" y="24"/>
                    </a:lnTo>
                    <a:lnTo>
                      <a:pt x="57" y="39"/>
                    </a:lnTo>
                    <a:lnTo>
                      <a:pt x="45" y="50"/>
                    </a:lnTo>
                    <a:lnTo>
                      <a:pt x="45" y="7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7" name="Freeform 209"/>
              <p:cNvSpPr>
                <a:spLocks/>
              </p:cNvSpPr>
              <p:nvPr/>
            </p:nvSpPr>
            <p:spPr bwMode="auto">
              <a:xfrm>
                <a:off x="3754442" y="2155839"/>
                <a:ext cx="106363" cy="182564"/>
              </a:xfrm>
              <a:custGeom>
                <a:avLst/>
                <a:gdLst/>
                <a:ahLst/>
                <a:cxnLst>
                  <a:cxn ang="0">
                    <a:pos x="45" y="74"/>
                  </a:cxn>
                  <a:cxn ang="0">
                    <a:pos x="45" y="103"/>
                  </a:cxn>
                  <a:cxn ang="0">
                    <a:pos x="15" y="115"/>
                  </a:cxn>
                  <a:cxn ang="0">
                    <a:pos x="15" y="74"/>
                  </a:cxn>
                  <a:cxn ang="0">
                    <a:pos x="0" y="60"/>
                  </a:cxn>
                  <a:cxn ang="0">
                    <a:pos x="23" y="14"/>
                  </a:cxn>
                  <a:cxn ang="0">
                    <a:pos x="23" y="0"/>
                  </a:cxn>
                  <a:cxn ang="0">
                    <a:pos x="57" y="0"/>
                  </a:cxn>
                  <a:cxn ang="0">
                    <a:pos x="67" y="0"/>
                  </a:cxn>
                  <a:cxn ang="0">
                    <a:pos x="57" y="24"/>
                  </a:cxn>
                  <a:cxn ang="0">
                    <a:pos x="57" y="39"/>
                  </a:cxn>
                  <a:cxn ang="0">
                    <a:pos x="45" y="50"/>
                  </a:cxn>
                  <a:cxn ang="0">
                    <a:pos x="45" y="74"/>
                  </a:cxn>
                </a:cxnLst>
                <a:rect l="0" t="0" r="r" b="b"/>
                <a:pathLst>
                  <a:path w="67" h="115">
                    <a:moveTo>
                      <a:pt x="45" y="74"/>
                    </a:moveTo>
                    <a:lnTo>
                      <a:pt x="45" y="103"/>
                    </a:lnTo>
                    <a:lnTo>
                      <a:pt x="15" y="115"/>
                    </a:lnTo>
                    <a:lnTo>
                      <a:pt x="15" y="74"/>
                    </a:lnTo>
                    <a:lnTo>
                      <a:pt x="0" y="60"/>
                    </a:lnTo>
                    <a:lnTo>
                      <a:pt x="23" y="14"/>
                    </a:lnTo>
                    <a:lnTo>
                      <a:pt x="23" y="0"/>
                    </a:lnTo>
                    <a:lnTo>
                      <a:pt x="57" y="0"/>
                    </a:lnTo>
                    <a:lnTo>
                      <a:pt x="67" y="0"/>
                    </a:lnTo>
                    <a:lnTo>
                      <a:pt x="57" y="24"/>
                    </a:lnTo>
                    <a:lnTo>
                      <a:pt x="57" y="39"/>
                    </a:lnTo>
                    <a:lnTo>
                      <a:pt x="45" y="50"/>
                    </a:lnTo>
                    <a:lnTo>
                      <a:pt x="45" y="7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8" name="Freeform 210"/>
              <p:cNvSpPr>
                <a:spLocks/>
              </p:cNvSpPr>
              <p:nvPr/>
            </p:nvSpPr>
            <p:spPr bwMode="auto">
              <a:xfrm>
                <a:off x="3913192" y="1785950"/>
                <a:ext cx="315913" cy="320677"/>
              </a:xfrm>
              <a:custGeom>
                <a:avLst/>
                <a:gdLst/>
                <a:ahLst/>
                <a:cxnLst>
                  <a:cxn ang="0">
                    <a:pos x="199" y="89"/>
                  </a:cxn>
                  <a:cxn ang="0">
                    <a:pos x="189" y="89"/>
                  </a:cxn>
                  <a:cxn ang="0">
                    <a:pos x="165" y="115"/>
                  </a:cxn>
                  <a:cxn ang="0">
                    <a:pos x="175" y="125"/>
                  </a:cxn>
                  <a:cxn ang="0">
                    <a:pos x="175" y="115"/>
                  </a:cxn>
                  <a:cxn ang="0">
                    <a:pos x="189" y="125"/>
                  </a:cxn>
                  <a:cxn ang="0">
                    <a:pos x="175" y="155"/>
                  </a:cxn>
                  <a:cxn ang="0">
                    <a:pos x="199" y="180"/>
                  </a:cxn>
                  <a:cxn ang="0">
                    <a:pos x="175" y="191"/>
                  </a:cxn>
                  <a:cxn ang="0">
                    <a:pos x="131" y="191"/>
                  </a:cxn>
                  <a:cxn ang="0">
                    <a:pos x="122" y="202"/>
                  </a:cxn>
                  <a:cxn ang="0">
                    <a:pos x="67" y="202"/>
                  </a:cxn>
                  <a:cxn ang="0">
                    <a:pos x="43" y="191"/>
                  </a:cxn>
                  <a:cxn ang="0">
                    <a:pos x="43" y="180"/>
                  </a:cxn>
                  <a:cxn ang="0">
                    <a:pos x="54" y="125"/>
                  </a:cxn>
                  <a:cxn ang="0">
                    <a:pos x="54" y="115"/>
                  </a:cxn>
                  <a:cxn ang="0">
                    <a:pos x="34" y="89"/>
                  </a:cxn>
                  <a:cxn ang="0">
                    <a:pos x="0" y="75"/>
                  </a:cxn>
                  <a:cxn ang="0">
                    <a:pos x="0" y="64"/>
                  </a:cxn>
                  <a:cxn ang="0">
                    <a:pos x="21" y="64"/>
                  </a:cxn>
                  <a:cxn ang="0">
                    <a:pos x="34" y="64"/>
                  </a:cxn>
                  <a:cxn ang="0">
                    <a:pos x="54" y="64"/>
                  </a:cxn>
                  <a:cxn ang="0">
                    <a:pos x="43" y="36"/>
                  </a:cxn>
                  <a:cxn ang="0">
                    <a:pos x="54" y="36"/>
                  </a:cxn>
                  <a:cxn ang="0">
                    <a:pos x="54" y="46"/>
                  </a:cxn>
                  <a:cxn ang="0">
                    <a:pos x="76" y="46"/>
                  </a:cxn>
                  <a:cxn ang="0">
                    <a:pos x="76" y="36"/>
                  </a:cxn>
                  <a:cxn ang="0">
                    <a:pos x="98" y="24"/>
                  </a:cxn>
                  <a:cxn ang="0">
                    <a:pos x="110" y="10"/>
                  </a:cxn>
                  <a:cxn ang="0">
                    <a:pos x="122" y="0"/>
                  </a:cxn>
                  <a:cxn ang="0">
                    <a:pos x="122" y="10"/>
                  </a:cxn>
                  <a:cxn ang="0">
                    <a:pos x="144" y="36"/>
                  </a:cxn>
                  <a:cxn ang="0">
                    <a:pos x="153" y="24"/>
                  </a:cxn>
                  <a:cxn ang="0">
                    <a:pos x="153" y="36"/>
                  </a:cxn>
                  <a:cxn ang="0">
                    <a:pos x="165" y="36"/>
                  </a:cxn>
                  <a:cxn ang="0">
                    <a:pos x="175" y="36"/>
                  </a:cxn>
                  <a:cxn ang="0">
                    <a:pos x="199" y="64"/>
                  </a:cxn>
                  <a:cxn ang="0">
                    <a:pos x="199" y="89"/>
                  </a:cxn>
                </a:cxnLst>
                <a:rect l="0" t="0" r="r" b="b"/>
                <a:pathLst>
                  <a:path w="199" h="202">
                    <a:moveTo>
                      <a:pt x="199" y="89"/>
                    </a:moveTo>
                    <a:lnTo>
                      <a:pt x="189" y="89"/>
                    </a:lnTo>
                    <a:lnTo>
                      <a:pt x="165" y="115"/>
                    </a:lnTo>
                    <a:lnTo>
                      <a:pt x="175" y="125"/>
                    </a:lnTo>
                    <a:lnTo>
                      <a:pt x="175" y="115"/>
                    </a:lnTo>
                    <a:lnTo>
                      <a:pt x="189" y="125"/>
                    </a:lnTo>
                    <a:lnTo>
                      <a:pt x="175" y="155"/>
                    </a:lnTo>
                    <a:lnTo>
                      <a:pt x="199" y="180"/>
                    </a:lnTo>
                    <a:lnTo>
                      <a:pt x="175" y="191"/>
                    </a:lnTo>
                    <a:lnTo>
                      <a:pt x="131" y="191"/>
                    </a:lnTo>
                    <a:lnTo>
                      <a:pt x="122" y="202"/>
                    </a:lnTo>
                    <a:lnTo>
                      <a:pt x="67" y="202"/>
                    </a:lnTo>
                    <a:lnTo>
                      <a:pt x="43" y="191"/>
                    </a:lnTo>
                    <a:lnTo>
                      <a:pt x="43" y="180"/>
                    </a:lnTo>
                    <a:lnTo>
                      <a:pt x="54" y="125"/>
                    </a:lnTo>
                    <a:lnTo>
                      <a:pt x="54" y="115"/>
                    </a:lnTo>
                    <a:lnTo>
                      <a:pt x="34" y="89"/>
                    </a:lnTo>
                    <a:lnTo>
                      <a:pt x="0" y="75"/>
                    </a:lnTo>
                    <a:lnTo>
                      <a:pt x="0" y="64"/>
                    </a:lnTo>
                    <a:lnTo>
                      <a:pt x="21" y="64"/>
                    </a:lnTo>
                    <a:lnTo>
                      <a:pt x="34" y="64"/>
                    </a:lnTo>
                    <a:lnTo>
                      <a:pt x="54" y="64"/>
                    </a:lnTo>
                    <a:lnTo>
                      <a:pt x="43" y="36"/>
                    </a:lnTo>
                    <a:lnTo>
                      <a:pt x="54" y="36"/>
                    </a:lnTo>
                    <a:lnTo>
                      <a:pt x="54" y="46"/>
                    </a:lnTo>
                    <a:lnTo>
                      <a:pt x="76" y="46"/>
                    </a:lnTo>
                    <a:lnTo>
                      <a:pt x="76" y="36"/>
                    </a:lnTo>
                    <a:lnTo>
                      <a:pt x="98" y="24"/>
                    </a:lnTo>
                    <a:lnTo>
                      <a:pt x="110" y="10"/>
                    </a:lnTo>
                    <a:lnTo>
                      <a:pt x="122" y="0"/>
                    </a:lnTo>
                    <a:lnTo>
                      <a:pt x="122" y="10"/>
                    </a:lnTo>
                    <a:lnTo>
                      <a:pt x="144" y="36"/>
                    </a:lnTo>
                    <a:lnTo>
                      <a:pt x="153" y="24"/>
                    </a:lnTo>
                    <a:lnTo>
                      <a:pt x="153" y="36"/>
                    </a:lnTo>
                    <a:lnTo>
                      <a:pt x="165" y="36"/>
                    </a:lnTo>
                    <a:lnTo>
                      <a:pt x="175" y="36"/>
                    </a:lnTo>
                    <a:lnTo>
                      <a:pt x="199" y="64"/>
                    </a:lnTo>
                    <a:lnTo>
                      <a:pt x="199" y="8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9" name="Freeform 211"/>
              <p:cNvSpPr>
                <a:spLocks/>
              </p:cNvSpPr>
              <p:nvPr/>
            </p:nvSpPr>
            <p:spPr bwMode="auto">
              <a:xfrm>
                <a:off x="3913192" y="1785950"/>
                <a:ext cx="315913" cy="320677"/>
              </a:xfrm>
              <a:custGeom>
                <a:avLst/>
                <a:gdLst/>
                <a:ahLst/>
                <a:cxnLst>
                  <a:cxn ang="0">
                    <a:pos x="199" y="89"/>
                  </a:cxn>
                  <a:cxn ang="0">
                    <a:pos x="189" y="89"/>
                  </a:cxn>
                  <a:cxn ang="0">
                    <a:pos x="165" y="115"/>
                  </a:cxn>
                  <a:cxn ang="0">
                    <a:pos x="175" y="125"/>
                  </a:cxn>
                  <a:cxn ang="0">
                    <a:pos x="175" y="115"/>
                  </a:cxn>
                  <a:cxn ang="0">
                    <a:pos x="189" y="125"/>
                  </a:cxn>
                  <a:cxn ang="0">
                    <a:pos x="175" y="155"/>
                  </a:cxn>
                  <a:cxn ang="0">
                    <a:pos x="199" y="180"/>
                  </a:cxn>
                  <a:cxn ang="0">
                    <a:pos x="175" y="191"/>
                  </a:cxn>
                  <a:cxn ang="0">
                    <a:pos x="131" y="191"/>
                  </a:cxn>
                  <a:cxn ang="0">
                    <a:pos x="122" y="202"/>
                  </a:cxn>
                  <a:cxn ang="0">
                    <a:pos x="67" y="202"/>
                  </a:cxn>
                  <a:cxn ang="0">
                    <a:pos x="43" y="191"/>
                  </a:cxn>
                  <a:cxn ang="0">
                    <a:pos x="43" y="180"/>
                  </a:cxn>
                  <a:cxn ang="0">
                    <a:pos x="54" y="125"/>
                  </a:cxn>
                  <a:cxn ang="0">
                    <a:pos x="54" y="115"/>
                  </a:cxn>
                  <a:cxn ang="0">
                    <a:pos x="34" y="89"/>
                  </a:cxn>
                  <a:cxn ang="0">
                    <a:pos x="0" y="75"/>
                  </a:cxn>
                  <a:cxn ang="0">
                    <a:pos x="0" y="64"/>
                  </a:cxn>
                  <a:cxn ang="0">
                    <a:pos x="21" y="64"/>
                  </a:cxn>
                  <a:cxn ang="0">
                    <a:pos x="34" y="64"/>
                  </a:cxn>
                  <a:cxn ang="0">
                    <a:pos x="54" y="64"/>
                  </a:cxn>
                  <a:cxn ang="0">
                    <a:pos x="43" y="36"/>
                  </a:cxn>
                  <a:cxn ang="0">
                    <a:pos x="54" y="36"/>
                  </a:cxn>
                  <a:cxn ang="0">
                    <a:pos x="54" y="46"/>
                  </a:cxn>
                  <a:cxn ang="0">
                    <a:pos x="76" y="46"/>
                  </a:cxn>
                  <a:cxn ang="0">
                    <a:pos x="76" y="36"/>
                  </a:cxn>
                  <a:cxn ang="0">
                    <a:pos x="98" y="24"/>
                  </a:cxn>
                  <a:cxn ang="0">
                    <a:pos x="110" y="10"/>
                  </a:cxn>
                  <a:cxn ang="0">
                    <a:pos x="122" y="0"/>
                  </a:cxn>
                  <a:cxn ang="0">
                    <a:pos x="122" y="10"/>
                  </a:cxn>
                  <a:cxn ang="0">
                    <a:pos x="144" y="36"/>
                  </a:cxn>
                  <a:cxn ang="0">
                    <a:pos x="153" y="24"/>
                  </a:cxn>
                  <a:cxn ang="0">
                    <a:pos x="153" y="36"/>
                  </a:cxn>
                  <a:cxn ang="0">
                    <a:pos x="165" y="36"/>
                  </a:cxn>
                  <a:cxn ang="0">
                    <a:pos x="175" y="36"/>
                  </a:cxn>
                  <a:cxn ang="0">
                    <a:pos x="199" y="64"/>
                  </a:cxn>
                  <a:cxn ang="0">
                    <a:pos x="199" y="89"/>
                  </a:cxn>
                </a:cxnLst>
                <a:rect l="0" t="0" r="r" b="b"/>
                <a:pathLst>
                  <a:path w="199" h="202">
                    <a:moveTo>
                      <a:pt x="199" y="89"/>
                    </a:moveTo>
                    <a:lnTo>
                      <a:pt x="189" y="89"/>
                    </a:lnTo>
                    <a:lnTo>
                      <a:pt x="165" y="115"/>
                    </a:lnTo>
                    <a:lnTo>
                      <a:pt x="175" y="125"/>
                    </a:lnTo>
                    <a:lnTo>
                      <a:pt x="175" y="115"/>
                    </a:lnTo>
                    <a:lnTo>
                      <a:pt x="189" y="125"/>
                    </a:lnTo>
                    <a:lnTo>
                      <a:pt x="175" y="155"/>
                    </a:lnTo>
                    <a:lnTo>
                      <a:pt x="199" y="180"/>
                    </a:lnTo>
                    <a:lnTo>
                      <a:pt x="175" y="191"/>
                    </a:lnTo>
                    <a:lnTo>
                      <a:pt x="131" y="191"/>
                    </a:lnTo>
                    <a:lnTo>
                      <a:pt x="122" y="202"/>
                    </a:lnTo>
                    <a:lnTo>
                      <a:pt x="67" y="202"/>
                    </a:lnTo>
                    <a:lnTo>
                      <a:pt x="43" y="191"/>
                    </a:lnTo>
                    <a:lnTo>
                      <a:pt x="43" y="180"/>
                    </a:lnTo>
                    <a:lnTo>
                      <a:pt x="54" y="125"/>
                    </a:lnTo>
                    <a:lnTo>
                      <a:pt x="54" y="115"/>
                    </a:lnTo>
                    <a:lnTo>
                      <a:pt x="34" y="89"/>
                    </a:lnTo>
                    <a:lnTo>
                      <a:pt x="0" y="75"/>
                    </a:lnTo>
                    <a:lnTo>
                      <a:pt x="0" y="64"/>
                    </a:lnTo>
                    <a:lnTo>
                      <a:pt x="21" y="64"/>
                    </a:lnTo>
                    <a:lnTo>
                      <a:pt x="34" y="64"/>
                    </a:lnTo>
                    <a:lnTo>
                      <a:pt x="54" y="64"/>
                    </a:lnTo>
                    <a:lnTo>
                      <a:pt x="43" y="36"/>
                    </a:lnTo>
                    <a:lnTo>
                      <a:pt x="54" y="36"/>
                    </a:lnTo>
                    <a:lnTo>
                      <a:pt x="54" y="46"/>
                    </a:lnTo>
                    <a:lnTo>
                      <a:pt x="76" y="46"/>
                    </a:lnTo>
                    <a:lnTo>
                      <a:pt x="76" y="36"/>
                    </a:lnTo>
                    <a:lnTo>
                      <a:pt x="98" y="24"/>
                    </a:lnTo>
                    <a:lnTo>
                      <a:pt x="110" y="10"/>
                    </a:lnTo>
                    <a:lnTo>
                      <a:pt x="122" y="0"/>
                    </a:lnTo>
                    <a:lnTo>
                      <a:pt x="122" y="10"/>
                    </a:lnTo>
                    <a:lnTo>
                      <a:pt x="144" y="36"/>
                    </a:lnTo>
                    <a:lnTo>
                      <a:pt x="153" y="24"/>
                    </a:lnTo>
                    <a:lnTo>
                      <a:pt x="153" y="36"/>
                    </a:lnTo>
                    <a:lnTo>
                      <a:pt x="165" y="36"/>
                    </a:lnTo>
                    <a:lnTo>
                      <a:pt x="175" y="36"/>
                    </a:lnTo>
                    <a:lnTo>
                      <a:pt x="199" y="64"/>
                    </a:lnTo>
                    <a:lnTo>
                      <a:pt x="199" y="8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0" name="Freeform 212"/>
              <p:cNvSpPr>
                <a:spLocks/>
              </p:cNvSpPr>
              <p:nvPr/>
            </p:nvSpPr>
            <p:spPr bwMode="auto">
              <a:xfrm>
                <a:off x="4192592" y="1946288"/>
                <a:ext cx="314325" cy="350840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23" y="79"/>
                  </a:cxn>
                  <a:cxn ang="0">
                    <a:pos x="33" y="65"/>
                  </a:cxn>
                  <a:cxn ang="0">
                    <a:pos x="54" y="79"/>
                  </a:cxn>
                  <a:cxn ang="0">
                    <a:pos x="78" y="115"/>
                  </a:cxn>
                  <a:cxn ang="0">
                    <a:pos x="90" y="115"/>
                  </a:cxn>
                  <a:cxn ang="0">
                    <a:pos x="100" y="130"/>
                  </a:cxn>
                  <a:cxn ang="0">
                    <a:pos x="121" y="144"/>
                  </a:cxn>
                  <a:cxn ang="0">
                    <a:pos x="154" y="170"/>
                  </a:cxn>
                  <a:cxn ang="0">
                    <a:pos x="167" y="192"/>
                  </a:cxn>
                  <a:cxn ang="0">
                    <a:pos x="154" y="221"/>
                  </a:cxn>
                  <a:cxn ang="0">
                    <a:pos x="167" y="221"/>
                  </a:cxn>
                  <a:cxn ang="0">
                    <a:pos x="167" y="192"/>
                  </a:cxn>
                  <a:cxn ang="0">
                    <a:pos x="176" y="192"/>
                  </a:cxn>
                  <a:cxn ang="0">
                    <a:pos x="176" y="180"/>
                  </a:cxn>
                  <a:cxn ang="0">
                    <a:pos x="167" y="180"/>
                  </a:cxn>
                  <a:cxn ang="0">
                    <a:pos x="176" y="155"/>
                  </a:cxn>
                  <a:cxn ang="0">
                    <a:pos x="198" y="170"/>
                  </a:cxn>
                  <a:cxn ang="0">
                    <a:pos x="154" y="130"/>
                  </a:cxn>
                  <a:cxn ang="0">
                    <a:pos x="167" y="130"/>
                  </a:cxn>
                  <a:cxn ang="0">
                    <a:pos x="142" y="130"/>
                  </a:cxn>
                  <a:cxn ang="0">
                    <a:pos x="130" y="115"/>
                  </a:cxn>
                  <a:cxn ang="0">
                    <a:pos x="121" y="90"/>
                  </a:cxn>
                  <a:cxn ang="0">
                    <a:pos x="100" y="65"/>
                  </a:cxn>
                  <a:cxn ang="0">
                    <a:pos x="100" y="36"/>
                  </a:cxn>
                  <a:cxn ang="0">
                    <a:pos x="109" y="24"/>
                  </a:cxn>
                  <a:cxn ang="0">
                    <a:pos x="121" y="36"/>
                  </a:cxn>
                  <a:cxn ang="0">
                    <a:pos x="121" y="24"/>
                  </a:cxn>
                  <a:cxn ang="0">
                    <a:pos x="121" y="14"/>
                  </a:cxn>
                  <a:cxn ang="0">
                    <a:pos x="100" y="0"/>
                  </a:cxn>
                  <a:cxn ang="0">
                    <a:pos x="90" y="0"/>
                  </a:cxn>
                  <a:cxn ang="0">
                    <a:pos x="67" y="0"/>
                  </a:cxn>
                  <a:cxn ang="0">
                    <a:pos x="54" y="14"/>
                  </a:cxn>
                  <a:cxn ang="0">
                    <a:pos x="45" y="14"/>
                  </a:cxn>
                  <a:cxn ang="0">
                    <a:pos x="45" y="24"/>
                  </a:cxn>
                  <a:cxn ang="0">
                    <a:pos x="33" y="14"/>
                  </a:cxn>
                  <a:cxn ang="0">
                    <a:pos x="14" y="24"/>
                  </a:cxn>
                  <a:cxn ang="0">
                    <a:pos x="0" y="54"/>
                  </a:cxn>
                </a:cxnLst>
                <a:rect l="0" t="0" r="r" b="b"/>
                <a:pathLst>
                  <a:path w="198" h="221">
                    <a:moveTo>
                      <a:pt x="0" y="54"/>
                    </a:moveTo>
                    <a:lnTo>
                      <a:pt x="23" y="79"/>
                    </a:lnTo>
                    <a:lnTo>
                      <a:pt x="33" y="65"/>
                    </a:lnTo>
                    <a:lnTo>
                      <a:pt x="54" y="79"/>
                    </a:lnTo>
                    <a:lnTo>
                      <a:pt x="78" y="115"/>
                    </a:lnTo>
                    <a:lnTo>
                      <a:pt x="90" y="115"/>
                    </a:lnTo>
                    <a:lnTo>
                      <a:pt x="100" y="130"/>
                    </a:lnTo>
                    <a:lnTo>
                      <a:pt x="121" y="144"/>
                    </a:lnTo>
                    <a:lnTo>
                      <a:pt x="154" y="170"/>
                    </a:lnTo>
                    <a:lnTo>
                      <a:pt x="167" y="192"/>
                    </a:lnTo>
                    <a:lnTo>
                      <a:pt x="154" y="221"/>
                    </a:lnTo>
                    <a:lnTo>
                      <a:pt x="167" y="221"/>
                    </a:lnTo>
                    <a:lnTo>
                      <a:pt x="167" y="192"/>
                    </a:lnTo>
                    <a:lnTo>
                      <a:pt x="176" y="192"/>
                    </a:lnTo>
                    <a:lnTo>
                      <a:pt x="176" y="180"/>
                    </a:lnTo>
                    <a:lnTo>
                      <a:pt x="167" y="180"/>
                    </a:lnTo>
                    <a:lnTo>
                      <a:pt x="176" y="155"/>
                    </a:lnTo>
                    <a:lnTo>
                      <a:pt x="198" y="170"/>
                    </a:lnTo>
                    <a:lnTo>
                      <a:pt x="154" y="130"/>
                    </a:lnTo>
                    <a:lnTo>
                      <a:pt x="167" y="130"/>
                    </a:lnTo>
                    <a:lnTo>
                      <a:pt x="142" y="130"/>
                    </a:lnTo>
                    <a:lnTo>
                      <a:pt x="130" y="115"/>
                    </a:lnTo>
                    <a:lnTo>
                      <a:pt x="121" y="90"/>
                    </a:lnTo>
                    <a:lnTo>
                      <a:pt x="100" y="65"/>
                    </a:lnTo>
                    <a:lnTo>
                      <a:pt x="100" y="36"/>
                    </a:lnTo>
                    <a:lnTo>
                      <a:pt x="109" y="24"/>
                    </a:lnTo>
                    <a:lnTo>
                      <a:pt x="121" y="36"/>
                    </a:lnTo>
                    <a:lnTo>
                      <a:pt x="121" y="24"/>
                    </a:lnTo>
                    <a:lnTo>
                      <a:pt x="121" y="14"/>
                    </a:lnTo>
                    <a:lnTo>
                      <a:pt x="100" y="0"/>
                    </a:lnTo>
                    <a:lnTo>
                      <a:pt x="90" y="0"/>
                    </a:lnTo>
                    <a:lnTo>
                      <a:pt x="67" y="0"/>
                    </a:lnTo>
                    <a:lnTo>
                      <a:pt x="54" y="14"/>
                    </a:lnTo>
                    <a:lnTo>
                      <a:pt x="45" y="14"/>
                    </a:lnTo>
                    <a:lnTo>
                      <a:pt x="45" y="24"/>
                    </a:lnTo>
                    <a:lnTo>
                      <a:pt x="33" y="14"/>
                    </a:lnTo>
                    <a:lnTo>
                      <a:pt x="14" y="24"/>
                    </a:lnTo>
                    <a:lnTo>
                      <a:pt x="0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1" name="Freeform 213"/>
              <p:cNvSpPr>
                <a:spLocks/>
              </p:cNvSpPr>
              <p:nvPr/>
            </p:nvSpPr>
            <p:spPr bwMode="auto">
              <a:xfrm>
                <a:off x="4192592" y="1946288"/>
                <a:ext cx="314325" cy="350840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23" y="79"/>
                  </a:cxn>
                  <a:cxn ang="0">
                    <a:pos x="33" y="65"/>
                  </a:cxn>
                  <a:cxn ang="0">
                    <a:pos x="54" y="79"/>
                  </a:cxn>
                  <a:cxn ang="0">
                    <a:pos x="78" y="115"/>
                  </a:cxn>
                  <a:cxn ang="0">
                    <a:pos x="90" y="115"/>
                  </a:cxn>
                  <a:cxn ang="0">
                    <a:pos x="100" y="130"/>
                  </a:cxn>
                  <a:cxn ang="0">
                    <a:pos x="121" y="144"/>
                  </a:cxn>
                  <a:cxn ang="0">
                    <a:pos x="154" y="170"/>
                  </a:cxn>
                  <a:cxn ang="0">
                    <a:pos x="167" y="192"/>
                  </a:cxn>
                  <a:cxn ang="0">
                    <a:pos x="154" y="221"/>
                  </a:cxn>
                  <a:cxn ang="0">
                    <a:pos x="167" y="221"/>
                  </a:cxn>
                  <a:cxn ang="0">
                    <a:pos x="167" y="192"/>
                  </a:cxn>
                  <a:cxn ang="0">
                    <a:pos x="176" y="192"/>
                  </a:cxn>
                  <a:cxn ang="0">
                    <a:pos x="176" y="180"/>
                  </a:cxn>
                  <a:cxn ang="0">
                    <a:pos x="167" y="180"/>
                  </a:cxn>
                  <a:cxn ang="0">
                    <a:pos x="176" y="155"/>
                  </a:cxn>
                  <a:cxn ang="0">
                    <a:pos x="198" y="170"/>
                  </a:cxn>
                  <a:cxn ang="0">
                    <a:pos x="154" y="130"/>
                  </a:cxn>
                  <a:cxn ang="0">
                    <a:pos x="167" y="130"/>
                  </a:cxn>
                  <a:cxn ang="0">
                    <a:pos x="142" y="130"/>
                  </a:cxn>
                  <a:cxn ang="0">
                    <a:pos x="130" y="115"/>
                  </a:cxn>
                  <a:cxn ang="0">
                    <a:pos x="121" y="90"/>
                  </a:cxn>
                  <a:cxn ang="0">
                    <a:pos x="100" y="65"/>
                  </a:cxn>
                  <a:cxn ang="0">
                    <a:pos x="100" y="36"/>
                  </a:cxn>
                  <a:cxn ang="0">
                    <a:pos x="109" y="24"/>
                  </a:cxn>
                  <a:cxn ang="0">
                    <a:pos x="121" y="36"/>
                  </a:cxn>
                  <a:cxn ang="0">
                    <a:pos x="121" y="24"/>
                  </a:cxn>
                  <a:cxn ang="0">
                    <a:pos x="121" y="14"/>
                  </a:cxn>
                  <a:cxn ang="0">
                    <a:pos x="100" y="0"/>
                  </a:cxn>
                  <a:cxn ang="0">
                    <a:pos x="90" y="0"/>
                  </a:cxn>
                  <a:cxn ang="0">
                    <a:pos x="67" y="0"/>
                  </a:cxn>
                  <a:cxn ang="0">
                    <a:pos x="54" y="14"/>
                  </a:cxn>
                  <a:cxn ang="0">
                    <a:pos x="45" y="14"/>
                  </a:cxn>
                  <a:cxn ang="0">
                    <a:pos x="45" y="24"/>
                  </a:cxn>
                  <a:cxn ang="0">
                    <a:pos x="33" y="14"/>
                  </a:cxn>
                  <a:cxn ang="0">
                    <a:pos x="14" y="24"/>
                  </a:cxn>
                  <a:cxn ang="0">
                    <a:pos x="0" y="54"/>
                  </a:cxn>
                </a:cxnLst>
                <a:rect l="0" t="0" r="r" b="b"/>
                <a:pathLst>
                  <a:path w="198" h="221">
                    <a:moveTo>
                      <a:pt x="0" y="54"/>
                    </a:moveTo>
                    <a:lnTo>
                      <a:pt x="23" y="79"/>
                    </a:lnTo>
                    <a:lnTo>
                      <a:pt x="33" y="65"/>
                    </a:lnTo>
                    <a:lnTo>
                      <a:pt x="54" y="79"/>
                    </a:lnTo>
                    <a:lnTo>
                      <a:pt x="78" y="115"/>
                    </a:lnTo>
                    <a:lnTo>
                      <a:pt x="90" y="115"/>
                    </a:lnTo>
                    <a:lnTo>
                      <a:pt x="100" y="130"/>
                    </a:lnTo>
                    <a:lnTo>
                      <a:pt x="121" y="144"/>
                    </a:lnTo>
                    <a:lnTo>
                      <a:pt x="154" y="170"/>
                    </a:lnTo>
                    <a:lnTo>
                      <a:pt x="167" y="192"/>
                    </a:lnTo>
                    <a:lnTo>
                      <a:pt x="154" y="221"/>
                    </a:lnTo>
                    <a:lnTo>
                      <a:pt x="167" y="221"/>
                    </a:lnTo>
                    <a:lnTo>
                      <a:pt x="167" y="192"/>
                    </a:lnTo>
                    <a:lnTo>
                      <a:pt x="176" y="192"/>
                    </a:lnTo>
                    <a:lnTo>
                      <a:pt x="176" y="180"/>
                    </a:lnTo>
                    <a:lnTo>
                      <a:pt x="167" y="180"/>
                    </a:lnTo>
                    <a:lnTo>
                      <a:pt x="176" y="155"/>
                    </a:lnTo>
                    <a:lnTo>
                      <a:pt x="198" y="170"/>
                    </a:lnTo>
                    <a:lnTo>
                      <a:pt x="154" y="130"/>
                    </a:lnTo>
                    <a:lnTo>
                      <a:pt x="167" y="130"/>
                    </a:lnTo>
                    <a:lnTo>
                      <a:pt x="142" y="130"/>
                    </a:lnTo>
                    <a:lnTo>
                      <a:pt x="130" y="115"/>
                    </a:lnTo>
                    <a:lnTo>
                      <a:pt x="121" y="90"/>
                    </a:lnTo>
                    <a:lnTo>
                      <a:pt x="100" y="65"/>
                    </a:lnTo>
                    <a:lnTo>
                      <a:pt x="100" y="36"/>
                    </a:lnTo>
                    <a:lnTo>
                      <a:pt x="109" y="24"/>
                    </a:lnTo>
                    <a:lnTo>
                      <a:pt x="121" y="36"/>
                    </a:lnTo>
                    <a:lnTo>
                      <a:pt x="121" y="24"/>
                    </a:lnTo>
                    <a:lnTo>
                      <a:pt x="121" y="14"/>
                    </a:lnTo>
                    <a:lnTo>
                      <a:pt x="100" y="0"/>
                    </a:lnTo>
                    <a:lnTo>
                      <a:pt x="90" y="0"/>
                    </a:lnTo>
                    <a:lnTo>
                      <a:pt x="67" y="0"/>
                    </a:lnTo>
                    <a:lnTo>
                      <a:pt x="54" y="14"/>
                    </a:lnTo>
                    <a:lnTo>
                      <a:pt x="45" y="14"/>
                    </a:lnTo>
                    <a:lnTo>
                      <a:pt x="45" y="24"/>
                    </a:lnTo>
                    <a:lnTo>
                      <a:pt x="33" y="14"/>
                    </a:lnTo>
                    <a:lnTo>
                      <a:pt x="14" y="24"/>
                    </a:lnTo>
                    <a:lnTo>
                      <a:pt x="0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2" name="Freeform 214"/>
              <p:cNvSpPr>
                <a:spLocks/>
              </p:cNvSpPr>
              <p:nvPr/>
            </p:nvSpPr>
            <p:spPr bwMode="auto">
              <a:xfrm>
                <a:off x="4614868" y="2049476"/>
                <a:ext cx="174625" cy="125413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110" y="14"/>
                  </a:cxn>
                  <a:cxn ang="0">
                    <a:pos x="97" y="25"/>
                  </a:cxn>
                  <a:cxn ang="0">
                    <a:pos x="88" y="35"/>
                  </a:cxn>
                  <a:cxn ang="0">
                    <a:pos x="97" y="64"/>
                  </a:cxn>
                  <a:cxn ang="0">
                    <a:pos x="63" y="64"/>
                  </a:cxn>
                  <a:cxn ang="0">
                    <a:pos x="55" y="79"/>
                  </a:cxn>
                  <a:cxn ang="0">
                    <a:pos x="33" y="64"/>
                  </a:cxn>
                  <a:cxn ang="0">
                    <a:pos x="9" y="79"/>
                  </a:cxn>
                  <a:cxn ang="0">
                    <a:pos x="0" y="50"/>
                  </a:cxn>
                  <a:cxn ang="0">
                    <a:pos x="0" y="35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1" y="14"/>
                  </a:cxn>
                  <a:cxn ang="0">
                    <a:pos x="55" y="14"/>
                  </a:cxn>
                  <a:cxn ang="0">
                    <a:pos x="76" y="0"/>
                  </a:cxn>
                </a:cxnLst>
                <a:rect l="0" t="0" r="r" b="b"/>
                <a:pathLst>
                  <a:path w="110" h="79">
                    <a:moveTo>
                      <a:pt x="76" y="0"/>
                    </a:moveTo>
                    <a:lnTo>
                      <a:pt x="110" y="14"/>
                    </a:lnTo>
                    <a:lnTo>
                      <a:pt x="97" y="25"/>
                    </a:lnTo>
                    <a:lnTo>
                      <a:pt x="88" y="35"/>
                    </a:lnTo>
                    <a:lnTo>
                      <a:pt x="97" y="64"/>
                    </a:lnTo>
                    <a:lnTo>
                      <a:pt x="63" y="64"/>
                    </a:lnTo>
                    <a:lnTo>
                      <a:pt x="55" y="79"/>
                    </a:lnTo>
                    <a:lnTo>
                      <a:pt x="33" y="64"/>
                    </a:lnTo>
                    <a:lnTo>
                      <a:pt x="9" y="79"/>
                    </a:lnTo>
                    <a:lnTo>
                      <a:pt x="0" y="50"/>
                    </a:lnTo>
                    <a:lnTo>
                      <a:pt x="0" y="35"/>
                    </a:lnTo>
                    <a:lnTo>
                      <a:pt x="0" y="14"/>
                    </a:lnTo>
                    <a:lnTo>
                      <a:pt x="9" y="0"/>
                    </a:lnTo>
                    <a:lnTo>
                      <a:pt x="21" y="14"/>
                    </a:lnTo>
                    <a:lnTo>
                      <a:pt x="55" y="14"/>
                    </a:lnTo>
                    <a:lnTo>
                      <a:pt x="76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3" name="Freeform 215"/>
              <p:cNvSpPr>
                <a:spLocks/>
              </p:cNvSpPr>
              <p:nvPr/>
            </p:nvSpPr>
            <p:spPr bwMode="auto">
              <a:xfrm>
                <a:off x="4614868" y="2049476"/>
                <a:ext cx="174625" cy="125413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110" y="14"/>
                  </a:cxn>
                  <a:cxn ang="0">
                    <a:pos x="97" y="25"/>
                  </a:cxn>
                  <a:cxn ang="0">
                    <a:pos x="88" y="35"/>
                  </a:cxn>
                  <a:cxn ang="0">
                    <a:pos x="97" y="64"/>
                  </a:cxn>
                  <a:cxn ang="0">
                    <a:pos x="63" y="64"/>
                  </a:cxn>
                  <a:cxn ang="0">
                    <a:pos x="55" y="79"/>
                  </a:cxn>
                  <a:cxn ang="0">
                    <a:pos x="33" y="64"/>
                  </a:cxn>
                  <a:cxn ang="0">
                    <a:pos x="9" y="79"/>
                  </a:cxn>
                  <a:cxn ang="0">
                    <a:pos x="0" y="50"/>
                  </a:cxn>
                  <a:cxn ang="0">
                    <a:pos x="0" y="35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1" y="14"/>
                  </a:cxn>
                  <a:cxn ang="0">
                    <a:pos x="55" y="14"/>
                  </a:cxn>
                  <a:cxn ang="0">
                    <a:pos x="76" y="0"/>
                  </a:cxn>
                </a:cxnLst>
                <a:rect l="0" t="0" r="r" b="b"/>
                <a:pathLst>
                  <a:path w="110" h="79">
                    <a:moveTo>
                      <a:pt x="76" y="0"/>
                    </a:moveTo>
                    <a:lnTo>
                      <a:pt x="110" y="14"/>
                    </a:lnTo>
                    <a:lnTo>
                      <a:pt x="97" y="25"/>
                    </a:lnTo>
                    <a:lnTo>
                      <a:pt x="88" y="35"/>
                    </a:lnTo>
                    <a:lnTo>
                      <a:pt x="97" y="64"/>
                    </a:lnTo>
                    <a:lnTo>
                      <a:pt x="63" y="64"/>
                    </a:lnTo>
                    <a:lnTo>
                      <a:pt x="55" y="79"/>
                    </a:lnTo>
                    <a:lnTo>
                      <a:pt x="33" y="64"/>
                    </a:lnTo>
                    <a:lnTo>
                      <a:pt x="9" y="79"/>
                    </a:lnTo>
                    <a:lnTo>
                      <a:pt x="0" y="50"/>
                    </a:lnTo>
                    <a:lnTo>
                      <a:pt x="0" y="35"/>
                    </a:lnTo>
                    <a:lnTo>
                      <a:pt x="0" y="14"/>
                    </a:lnTo>
                    <a:lnTo>
                      <a:pt x="9" y="0"/>
                    </a:lnTo>
                    <a:lnTo>
                      <a:pt x="21" y="14"/>
                    </a:lnTo>
                    <a:lnTo>
                      <a:pt x="55" y="14"/>
                    </a:lnTo>
                    <a:lnTo>
                      <a:pt x="76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4" name="Freeform 216"/>
              <p:cNvSpPr>
                <a:spLocks/>
              </p:cNvSpPr>
              <p:nvPr/>
            </p:nvSpPr>
            <p:spPr bwMode="auto">
              <a:xfrm>
                <a:off x="4559305" y="2155839"/>
                <a:ext cx="155575" cy="165101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98" y="24"/>
                  </a:cxn>
                  <a:cxn ang="0">
                    <a:pos x="89" y="24"/>
                  </a:cxn>
                  <a:cxn ang="0">
                    <a:pos x="67" y="14"/>
                  </a:cxn>
                  <a:cxn ang="0">
                    <a:pos x="55" y="24"/>
                  </a:cxn>
                  <a:cxn ang="0">
                    <a:pos x="55" y="39"/>
                  </a:cxn>
                  <a:cxn ang="0">
                    <a:pos x="42" y="24"/>
                  </a:cxn>
                  <a:cxn ang="0">
                    <a:pos x="42" y="39"/>
                  </a:cxn>
                  <a:cxn ang="0">
                    <a:pos x="55" y="60"/>
                  </a:cxn>
                  <a:cxn ang="0">
                    <a:pos x="77" y="89"/>
                  </a:cxn>
                  <a:cxn ang="0">
                    <a:pos x="67" y="89"/>
                  </a:cxn>
                  <a:cxn ang="0">
                    <a:pos x="67" y="104"/>
                  </a:cxn>
                  <a:cxn ang="0">
                    <a:pos x="42" y="75"/>
                  </a:cxn>
                  <a:cxn ang="0">
                    <a:pos x="21" y="75"/>
                  </a:cxn>
                  <a:cxn ang="0">
                    <a:pos x="0" y="50"/>
                  </a:cxn>
                  <a:cxn ang="0">
                    <a:pos x="12" y="24"/>
                  </a:cxn>
                  <a:cxn ang="0">
                    <a:pos x="42" y="14"/>
                  </a:cxn>
                  <a:cxn ang="0">
                    <a:pos x="67" y="0"/>
                  </a:cxn>
                  <a:cxn ang="0">
                    <a:pos x="89" y="14"/>
                  </a:cxn>
                  <a:cxn ang="0">
                    <a:pos x="98" y="0"/>
                  </a:cxn>
                </a:cxnLst>
                <a:rect l="0" t="0" r="r" b="b"/>
                <a:pathLst>
                  <a:path w="98" h="104">
                    <a:moveTo>
                      <a:pt x="98" y="0"/>
                    </a:moveTo>
                    <a:lnTo>
                      <a:pt x="98" y="24"/>
                    </a:lnTo>
                    <a:lnTo>
                      <a:pt x="89" y="24"/>
                    </a:lnTo>
                    <a:lnTo>
                      <a:pt x="67" y="14"/>
                    </a:lnTo>
                    <a:lnTo>
                      <a:pt x="55" y="24"/>
                    </a:lnTo>
                    <a:lnTo>
                      <a:pt x="55" y="39"/>
                    </a:lnTo>
                    <a:lnTo>
                      <a:pt x="42" y="24"/>
                    </a:lnTo>
                    <a:lnTo>
                      <a:pt x="42" y="39"/>
                    </a:lnTo>
                    <a:lnTo>
                      <a:pt x="55" y="60"/>
                    </a:lnTo>
                    <a:lnTo>
                      <a:pt x="77" y="89"/>
                    </a:lnTo>
                    <a:lnTo>
                      <a:pt x="67" y="89"/>
                    </a:lnTo>
                    <a:lnTo>
                      <a:pt x="67" y="104"/>
                    </a:lnTo>
                    <a:lnTo>
                      <a:pt x="42" y="75"/>
                    </a:lnTo>
                    <a:lnTo>
                      <a:pt x="21" y="75"/>
                    </a:lnTo>
                    <a:lnTo>
                      <a:pt x="0" y="50"/>
                    </a:lnTo>
                    <a:lnTo>
                      <a:pt x="12" y="24"/>
                    </a:lnTo>
                    <a:lnTo>
                      <a:pt x="42" y="14"/>
                    </a:lnTo>
                    <a:lnTo>
                      <a:pt x="67" y="0"/>
                    </a:lnTo>
                    <a:lnTo>
                      <a:pt x="89" y="14"/>
                    </a:lnTo>
                    <a:lnTo>
                      <a:pt x="9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5" name="Freeform 217"/>
              <p:cNvSpPr>
                <a:spLocks/>
              </p:cNvSpPr>
              <p:nvPr/>
            </p:nvSpPr>
            <p:spPr bwMode="auto">
              <a:xfrm>
                <a:off x="4559305" y="2155839"/>
                <a:ext cx="155575" cy="165101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98" y="24"/>
                  </a:cxn>
                  <a:cxn ang="0">
                    <a:pos x="89" y="24"/>
                  </a:cxn>
                  <a:cxn ang="0">
                    <a:pos x="67" y="14"/>
                  </a:cxn>
                  <a:cxn ang="0">
                    <a:pos x="55" y="24"/>
                  </a:cxn>
                  <a:cxn ang="0">
                    <a:pos x="55" y="39"/>
                  </a:cxn>
                  <a:cxn ang="0">
                    <a:pos x="42" y="24"/>
                  </a:cxn>
                  <a:cxn ang="0">
                    <a:pos x="42" y="39"/>
                  </a:cxn>
                  <a:cxn ang="0">
                    <a:pos x="55" y="60"/>
                  </a:cxn>
                  <a:cxn ang="0">
                    <a:pos x="77" y="89"/>
                  </a:cxn>
                  <a:cxn ang="0">
                    <a:pos x="67" y="89"/>
                  </a:cxn>
                  <a:cxn ang="0">
                    <a:pos x="67" y="104"/>
                  </a:cxn>
                  <a:cxn ang="0">
                    <a:pos x="42" y="75"/>
                  </a:cxn>
                  <a:cxn ang="0">
                    <a:pos x="21" y="75"/>
                  </a:cxn>
                  <a:cxn ang="0">
                    <a:pos x="0" y="50"/>
                  </a:cxn>
                  <a:cxn ang="0">
                    <a:pos x="12" y="24"/>
                  </a:cxn>
                  <a:cxn ang="0">
                    <a:pos x="42" y="14"/>
                  </a:cxn>
                  <a:cxn ang="0">
                    <a:pos x="67" y="0"/>
                  </a:cxn>
                  <a:cxn ang="0">
                    <a:pos x="89" y="14"/>
                  </a:cxn>
                  <a:cxn ang="0">
                    <a:pos x="98" y="0"/>
                  </a:cxn>
                </a:cxnLst>
                <a:rect l="0" t="0" r="r" b="b"/>
                <a:pathLst>
                  <a:path w="98" h="104">
                    <a:moveTo>
                      <a:pt x="98" y="0"/>
                    </a:moveTo>
                    <a:lnTo>
                      <a:pt x="98" y="24"/>
                    </a:lnTo>
                    <a:lnTo>
                      <a:pt x="89" y="24"/>
                    </a:lnTo>
                    <a:lnTo>
                      <a:pt x="67" y="14"/>
                    </a:lnTo>
                    <a:lnTo>
                      <a:pt x="55" y="24"/>
                    </a:lnTo>
                    <a:lnTo>
                      <a:pt x="55" y="39"/>
                    </a:lnTo>
                    <a:lnTo>
                      <a:pt x="42" y="24"/>
                    </a:lnTo>
                    <a:lnTo>
                      <a:pt x="42" y="39"/>
                    </a:lnTo>
                    <a:lnTo>
                      <a:pt x="55" y="60"/>
                    </a:lnTo>
                    <a:lnTo>
                      <a:pt x="77" y="89"/>
                    </a:lnTo>
                    <a:lnTo>
                      <a:pt x="67" y="89"/>
                    </a:lnTo>
                    <a:lnTo>
                      <a:pt x="67" y="104"/>
                    </a:lnTo>
                    <a:lnTo>
                      <a:pt x="42" y="75"/>
                    </a:lnTo>
                    <a:lnTo>
                      <a:pt x="21" y="75"/>
                    </a:lnTo>
                    <a:lnTo>
                      <a:pt x="0" y="50"/>
                    </a:lnTo>
                    <a:lnTo>
                      <a:pt x="12" y="24"/>
                    </a:lnTo>
                    <a:lnTo>
                      <a:pt x="42" y="14"/>
                    </a:lnTo>
                    <a:lnTo>
                      <a:pt x="67" y="0"/>
                    </a:lnTo>
                    <a:lnTo>
                      <a:pt x="89" y="14"/>
                    </a:lnTo>
                    <a:lnTo>
                      <a:pt x="9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6" name="Freeform 218"/>
              <p:cNvSpPr>
                <a:spLocks/>
              </p:cNvSpPr>
              <p:nvPr/>
            </p:nvSpPr>
            <p:spPr bwMode="auto">
              <a:xfrm>
                <a:off x="4545018" y="1905013"/>
                <a:ext cx="258763" cy="168276"/>
              </a:xfrm>
              <a:custGeom>
                <a:avLst/>
                <a:gdLst/>
                <a:ahLst/>
                <a:cxnLst>
                  <a:cxn ang="0">
                    <a:pos x="141" y="62"/>
                  </a:cxn>
                  <a:cxn ang="0">
                    <a:pos x="131" y="25"/>
                  </a:cxn>
                  <a:cxn ang="0">
                    <a:pos x="106" y="0"/>
                  </a:cxn>
                  <a:cxn ang="0">
                    <a:pos x="76" y="14"/>
                  </a:cxn>
                  <a:cxn ang="0">
                    <a:pos x="42" y="0"/>
                  </a:cxn>
                  <a:cxn ang="0">
                    <a:pos x="31" y="14"/>
                  </a:cxn>
                  <a:cxn ang="0">
                    <a:pos x="21" y="40"/>
                  </a:cxn>
                  <a:cxn ang="0">
                    <a:pos x="9" y="50"/>
                  </a:cxn>
                  <a:cxn ang="0">
                    <a:pos x="0" y="50"/>
                  </a:cxn>
                  <a:cxn ang="0">
                    <a:pos x="31" y="81"/>
                  </a:cxn>
                  <a:cxn ang="0">
                    <a:pos x="42" y="81"/>
                  </a:cxn>
                  <a:cxn ang="0">
                    <a:pos x="51" y="91"/>
                  </a:cxn>
                  <a:cxn ang="0">
                    <a:pos x="64" y="106"/>
                  </a:cxn>
                  <a:cxn ang="0">
                    <a:pos x="98" y="106"/>
                  </a:cxn>
                  <a:cxn ang="0">
                    <a:pos x="119" y="91"/>
                  </a:cxn>
                  <a:cxn ang="0">
                    <a:pos x="153" y="106"/>
                  </a:cxn>
                  <a:cxn ang="0">
                    <a:pos x="141" y="91"/>
                  </a:cxn>
                  <a:cxn ang="0">
                    <a:pos x="163" y="81"/>
                  </a:cxn>
                  <a:cxn ang="0">
                    <a:pos x="163" y="62"/>
                  </a:cxn>
                  <a:cxn ang="0">
                    <a:pos x="141" y="62"/>
                  </a:cxn>
                </a:cxnLst>
                <a:rect l="0" t="0" r="r" b="b"/>
                <a:pathLst>
                  <a:path w="163" h="106">
                    <a:moveTo>
                      <a:pt x="141" y="62"/>
                    </a:moveTo>
                    <a:lnTo>
                      <a:pt x="131" y="25"/>
                    </a:lnTo>
                    <a:lnTo>
                      <a:pt x="106" y="0"/>
                    </a:lnTo>
                    <a:lnTo>
                      <a:pt x="76" y="14"/>
                    </a:lnTo>
                    <a:lnTo>
                      <a:pt x="42" y="0"/>
                    </a:lnTo>
                    <a:lnTo>
                      <a:pt x="31" y="14"/>
                    </a:lnTo>
                    <a:lnTo>
                      <a:pt x="21" y="40"/>
                    </a:lnTo>
                    <a:lnTo>
                      <a:pt x="9" y="50"/>
                    </a:lnTo>
                    <a:lnTo>
                      <a:pt x="0" y="50"/>
                    </a:lnTo>
                    <a:lnTo>
                      <a:pt x="31" y="81"/>
                    </a:lnTo>
                    <a:lnTo>
                      <a:pt x="42" y="81"/>
                    </a:lnTo>
                    <a:lnTo>
                      <a:pt x="51" y="91"/>
                    </a:lnTo>
                    <a:lnTo>
                      <a:pt x="64" y="106"/>
                    </a:lnTo>
                    <a:lnTo>
                      <a:pt x="98" y="106"/>
                    </a:lnTo>
                    <a:lnTo>
                      <a:pt x="119" y="91"/>
                    </a:lnTo>
                    <a:lnTo>
                      <a:pt x="153" y="106"/>
                    </a:lnTo>
                    <a:lnTo>
                      <a:pt x="141" y="91"/>
                    </a:lnTo>
                    <a:lnTo>
                      <a:pt x="163" y="81"/>
                    </a:lnTo>
                    <a:lnTo>
                      <a:pt x="163" y="62"/>
                    </a:lnTo>
                    <a:lnTo>
                      <a:pt x="141" y="6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7" name="Freeform 219"/>
              <p:cNvSpPr>
                <a:spLocks/>
              </p:cNvSpPr>
              <p:nvPr/>
            </p:nvSpPr>
            <p:spPr bwMode="auto">
              <a:xfrm>
                <a:off x="4545018" y="1905013"/>
                <a:ext cx="258763" cy="168276"/>
              </a:xfrm>
              <a:custGeom>
                <a:avLst/>
                <a:gdLst/>
                <a:ahLst/>
                <a:cxnLst>
                  <a:cxn ang="0">
                    <a:pos x="141" y="62"/>
                  </a:cxn>
                  <a:cxn ang="0">
                    <a:pos x="131" y="25"/>
                  </a:cxn>
                  <a:cxn ang="0">
                    <a:pos x="106" y="0"/>
                  </a:cxn>
                  <a:cxn ang="0">
                    <a:pos x="76" y="14"/>
                  </a:cxn>
                  <a:cxn ang="0">
                    <a:pos x="42" y="0"/>
                  </a:cxn>
                  <a:cxn ang="0">
                    <a:pos x="31" y="14"/>
                  </a:cxn>
                  <a:cxn ang="0">
                    <a:pos x="21" y="40"/>
                  </a:cxn>
                  <a:cxn ang="0">
                    <a:pos x="9" y="50"/>
                  </a:cxn>
                  <a:cxn ang="0">
                    <a:pos x="0" y="50"/>
                  </a:cxn>
                  <a:cxn ang="0">
                    <a:pos x="31" y="81"/>
                  </a:cxn>
                  <a:cxn ang="0">
                    <a:pos x="42" y="81"/>
                  </a:cxn>
                  <a:cxn ang="0">
                    <a:pos x="51" y="91"/>
                  </a:cxn>
                  <a:cxn ang="0">
                    <a:pos x="64" y="106"/>
                  </a:cxn>
                  <a:cxn ang="0">
                    <a:pos x="98" y="106"/>
                  </a:cxn>
                  <a:cxn ang="0">
                    <a:pos x="119" y="91"/>
                  </a:cxn>
                  <a:cxn ang="0">
                    <a:pos x="153" y="106"/>
                  </a:cxn>
                  <a:cxn ang="0">
                    <a:pos x="141" y="91"/>
                  </a:cxn>
                  <a:cxn ang="0">
                    <a:pos x="163" y="81"/>
                  </a:cxn>
                  <a:cxn ang="0">
                    <a:pos x="163" y="62"/>
                  </a:cxn>
                  <a:cxn ang="0">
                    <a:pos x="141" y="62"/>
                  </a:cxn>
                </a:cxnLst>
                <a:rect l="0" t="0" r="r" b="b"/>
                <a:pathLst>
                  <a:path w="163" h="106">
                    <a:moveTo>
                      <a:pt x="141" y="62"/>
                    </a:moveTo>
                    <a:lnTo>
                      <a:pt x="131" y="25"/>
                    </a:lnTo>
                    <a:lnTo>
                      <a:pt x="106" y="0"/>
                    </a:lnTo>
                    <a:lnTo>
                      <a:pt x="76" y="14"/>
                    </a:lnTo>
                    <a:lnTo>
                      <a:pt x="42" y="0"/>
                    </a:lnTo>
                    <a:lnTo>
                      <a:pt x="31" y="14"/>
                    </a:lnTo>
                    <a:lnTo>
                      <a:pt x="21" y="40"/>
                    </a:lnTo>
                    <a:lnTo>
                      <a:pt x="9" y="50"/>
                    </a:lnTo>
                    <a:lnTo>
                      <a:pt x="0" y="50"/>
                    </a:lnTo>
                    <a:lnTo>
                      <a:pt x="31" y="81"/>
                    </a:lnTo>
                    <a:lnTo>
                      <a:pt x="42" y="81"/>
                    </a:lnTo>
                    <a:lnTo>
                      <a:pt x="51" y="91"/>
                    </a:lnTo>
                    <a:lnTo>
                      <a:pt x="64" y="106"/>
                    </a:lnTo>
                    <a:lnTo>
                      <a:pt x="98" y="106"/>
                    </a:lnTo>
                    <a:lnTo>
                      <a:pt x="119" y="91"/>
                    </a:lnTo>
                    <a:lnTo>
                      <a:pt x="153" y="106"/>
                    </a:lnTo>
                    <a:lnTo>
                      <a:pt x="141" y="91"/>
                    </a:lnTo>
                    <a:lnTo>
                      <a:pt x="163" y="81"/>
                    </a:lnTo>
                    <a:lnTo>
                      <a:pt x="163" y="62"/>
                    </a:lnTo>
                    <a:lnTo>
                      <a:pt x="141" y="6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8" name="Freeform 220"/>
              <p:cNvSpPr>
                <a:spLocks/>
              </p:cNvSpPr>
              <p:nvPr/>
            </p:nvSpPr>
            <p:spPr bwMode="auto">
              <a:xfrm>
                <a:off x="4386267" y="1946288"/>
                <a:ext cx="71438" cy="57150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9" y="24"/>
                  </a:cxn>
                  <a:cxn ang="0">
                    <a:pos x="20" y="36"/>
                  </a:cxn>
                  <a:cxn ang="0">
                    <a:pos x="20" y="24"/>
                  </a:cxn>
                  <a:cxn ang="0">
                    <a:pos x="45" y="14"/>
                  </a:cxn>
                  <a:cxn ang="0">
                    <a:pos x="32" y="0"/>
                  </a:cxn>
                  <a:cxn ang="0">
                    <a:pos x="0" y="14"/>
                  </a:cxn>
                  <a:cxn ang="0">
                    <a:pos x="0" y="24"/>
                  </a:cxn>
                  <a:cxn ang="0">
                    <a:pos x="0" y="36"/>
                  </a:cxn>
                </a:cxnLst>
                <a:rect l="0" t="0" r="r" b="b"/>
                <a:pathLst>
                  <a:path w="45" h="36">
                    <a:moveTo>
                      <a:pt x="0" y="36"/>
                    </a:moveTo>
                    <a:lnTo>
                      <a:pt x="9" y="24"/>
                    </a:lnTo>
                    <a:lnTo>
                      <a:pt x="20" y="36"/>
                    </a:lnTo>
                    <a:lnTo>
                      <a:pt x="20" y="24"/>
                    </a:lnTo>
                    <a:lnTo>
                      <a:pt x="45" y="14"/>
                    </a:lnTo>
                    <a:lnTo>
                      <a:pt x="32" y="0"/>
                    </a:lnTo>
                    <a:lnTo>
                      <a:pt x="0" y="14"/>
                    </a:lnTo>
                    <a:lnTo>
                      <a:pt x="0" y="24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9" name="Freeform 221"/>
              <p:cNvSpPr>
                <a:spLocks/>
              </p:cNvSpPr>
              <p:nvPr/>
            </p:nvSpPr>
            <p:spPr bwMode="auto">
              <a:xfrm>
                <a:off x="4386267" y="1946288"/>
                <a:ext cx="71438" cy="57150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9" y="24"/>
                  </a:cxn>
                  <a:cxn ang="0">
                    <a:pos x="20" y="36"/>
                  </a:cxn>
                  <a:cxn ang="0">
                    <a:pos x="20" y="24"/>
                  </a:cxn>
                  <a:cxn ang="0">
                    <a:pos x="45" y="14"/>
                  </a:cxn>
                  <a:cxn ang="0">
                    <a:pos x="32" y="0"/>
                  </a:cxn>
                  <a:cxn ang="0">
                    <a:pos x="0" y="14"/>
                  </a:cxn>
                  <a:cxn ang="0">
                    <a:pos x="0" y="24"/>
                  </a:cxn>
                  <a:cxn ang="0">
                    <a:pos x="0" y="36"/>
                  </a:cxn>
                </a:cxnLst>
                <a:rect l="0" t="0" r="r" b="b"/>
                <a:pathLst>
                  <a:path w="45" h="36">
                    <a:moveTo>
                      <a:pt x="0" y="36"/>
                    </a:moveTo>
                    <a:lnTo>
                      <a:pt x="9" y="24"/>
                    </a:lnTo>
                    <a:lnTo>
                      <a:pt x="20" y="36"/>
                    </a:lnTo>
                    <a:lnTo>
                      <a:pt x="20" y="24"/>
                    </a:lnTo>
                    <a:lnTo>
                      <a:pt x="45" y="14"/>
                    </a:lnTo>
                    <a:lnTo>
                      <a:pt x="32" y="0"/>
                    </a:lnTo>
                    <a:lnTo>
                      <a:pt x="0" y="14"/>
                    </a:lnTo>
                    <a:lnTo>
                      <a:pt x="0" y="24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0" name="Freeform 222"/>
              <p:cNvSpPr>
                <a:spLocks/>
              </p:cNvSpPr>
              <p:nvPr/>
            </p:nvSpPr>
            <p:spPr bwMode="auto">
              <a:xfrm>
                <a:off x="4386267" y="1970101"/>
                <a:ext cx="134938" cy="136526"/>
              </a:xfrm>
              <a:custGeom>
                <a:avLst/>
                <a:gdLst/>
                <a:ahLst/>
                <a:cxnLst>
                  <a:cxn ang="0">
                    <a:pos x="76" y="11"/>
                  </a:cxn>
                  <a:cxn ang="0">
                    <a:pos x="85" y="21"/>
                  </a:cxn>
                  <a:cxn ang="0">
                    <a:pos x="85" y="39"/>
                  </a:cxn>
                  <a:cxn ang="0">
                    <a:pos x="76" y="39"/>
                  </a:cxn>
                  <a:cxn ang="0">
                    <a:pos x="45" y="21"/>
                  </a:cxn>
                  <a:cxn ang="0">
                    <a:pos x="33" y="39"/>
                  </a:cxn>
                  <a:cxn ang="0">
                    <a:pos x="45" y="50"/>
                  </a:cxn>
                  <a:cxn ang="0">
                    <a:pos x="76" y="86"/>
                  </a:cxn>
                  <a:cxn ang="0">
                    <a:pos x="20" y="64"/>
                  </a:cxn>
                  <a:cxn ang="0">
                    <a:pos x="20" y="39"/>
                  </a:cxn>
                  <a:cxn ang="0">
                    <a:pos x="9" y="21"/>
                  </a:cxn>
                  <a:cxn ang="0">
                    <a:pos x="0" y="39"/>
                  </a:cxn>
                  <a:cxn ang="0">
                    <a:pos x="0" y="21"/>
                  </a:cxn>
                  <a:cxn ang="0">
                    <a:pos x="9" y="11"/>
                  </a:cxn>
                  <a:cxn ang="0">
                    <a:pos x="20" y="21"/>
                  </a:cxn>
                  <a:cxn ang="0">
                    <a:pos x="20" y="11"/>
                  </a:cxn>
                  <a:cxn ang="0">
                    <a:pos x="45" y="0"/>
                  </a:cxn>
                  <a:cxn ang="0">
                    <a:pos x="64" y="11"/>
                  </a:cxn>
                  <a:cxn ang="0">
                    <a:pos x="76" y="11"/>
                  </a:cxn>
                </a:cxnLst>
                <a:rect l="0" t="0" r="r" b="b"/>
                <a:pathLst>
                  <a:path w="85" h="86">
                    <a:moveTo>
                      <a:pt x="76" y="11"/>
                    </a:moveTo>
                    <a:lnTo>
                      <a:pt x="85" y="21"/>
                    </a:lnTo>
                    <a:lnTo>
                      <a:pt x="85" y="39"/>
                    </a:lnTo>
                    <a:lnTo>
                      <a:pt x="76" y="39"/>
                    </a:lnTo>
                    <a:lnTo>
                      <a:pt x="45" y="21"/>
                    </a:lnTo>
                    <a:lnTo>
                      <a:pt x="33" y="39"/>
                    </a:lnTo>
                    <a:lnTo>
                      <a:pt x="45" y="50"/>
                    </a:lnTo>
                    <a:lnTo>
                      <a:pt x="76" y="86"/>
                    </a:lnTo>
                    <a:lnTo>
                      <a:pt x="20" y="64"/>
                    </a:lnTo>
                    <a:lnTo>
                      <a:pt x="20" y="39"/>
                    </a:lnTo>
                    <a:lnTo>
                      <a:pt x="9" y="21"/>
                    </a:lnTo>
                    <a:lnTo>
                      <a:pt x="0" y="39"/>
                    </a:lnTo>
                    <a:lnTo>
                      <a:pt x="0" y="21"/>
                    </a:lnTo>
                    <a:lnTo>
                      <a:pt x="9" y="11"/>
                    </a:lnTo>
                    <a:lnTo>
                      <a:pt x="20" y="21"/>
                    </a:lnTo>
                    <a:lnTo>
                      <a:pt x="20" y="11"/>
                    </a:lnTo>
                    <a:lnTo>
                      <a:pt x="45" y="0"/>
                    </a:lnTo>
                    <a:lnTo>
                      <a:pt x="64" y="11"/>
                    </a:lnTo>
                    <a:lnTo>
                      <a:pt x="76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1" name="Freeform 223"/>
              <p:cNvSpPr>
                <a:spLocks/>
              </p:cNvSpPr>
              <p:nvPr/>
            </p:nvSpPr>
            <p:spPr bwMode="auto">
              <a:xfrm>
                <a:off x="4386267" y="1970101"/>
                <a:ext cx="134938" cy="136526"/>
              </a:xfrm>
              <a:custGeom>
                <a:avLst/>
                <a:gdLst/>
                <a:ahLst/>
                <a:cxnLst>
                  <a:cxn ang="0">
                    <a:pos x="76" y="11"/>
                  </a:cxn>
                  <a:cxn ang="0">
                    <a:pos x="85" y="21"/>
                  </a:cxn>
                  <a:cxn ang="0">
                    <a:pos x="85" y="39"/>
                  </a:cxn>
                  <a:cxn ang="0">
                    <a:pos x="76" y="39"/>
                  </a:cxn>
                  <a:cxn ang="0">
                    <a:pos x="45" y="21"/>
                  </a:cxn>
                  <a:cxn ang="0">
                    <a:pos x="33" y="39"/>
                  </a:cxn>
                  <a:cxn ang="0">
                    <a:pos x="45" y="50"/>
                  </a:cxn>
                  <a:cxn ang="0">
                    <a:pos x="76" y="86"/>
                  </a:cxn>
                  <a:cxn ang="0">
                    <a:pos x="20" y="64"/>
                  </a:cxn>
                  <a:cxn ang="0">
                    <a:pos x="20" y="39"/>
                  </a:cxn>
                  <a:cxn ang="0">
                    <a:pos x="9" y="21"/>
                  </a:cxn>
                  <a:cxn ang="0">
                    <a:pos x="0" y="39"/>
                  </a:cxn>
                  <a:cxn ang="0">
                    <a:pos x="0" y="21"/>
                  </a:cxn>
                  <a:cxn ang="0">
                    <a:pos x="9" y="11"/>
                  </a:cxn>
                  <a:cxn ang="0">
                    <a:pos x="20" y="21"/>
                  </a:cxn>
                  <a:cxn ang="0">
                    <a:pos x="20" y="11"/>
                  </a:cxn>
                  <a:cxn ang="0">
                    <a:pos x="45" y="0"/>
                  </a:cxn>
                  <a:cxn ang="0">
                    <a:pos x="64" y="11"/>
                  </a:cxn>
                  <a:cxn ang="0">
                    <a:pos x="76" y="11"/>
                  </a:cxn>
                </a:cxnLst>
                <a:rect l="0" t="0" r="r" b="b"/>
                <a:pathLst>
                  <a:path w="85" h="86">
                    <a:moveTo>
                      <a:pt x="76" y="11"/>
                    </a:moveTo>
                    <a:lnTo>
                      <a:pt x="85" y="21"/>
                    </a:lnTo>
                    <a:lnTo>
                      <a:pt x="85" y="39"/>
                    </a:lnTo>
                    <a:lnTo>
                      <a:pt x="76" y="39"/>
                    </a:lnTo>
                    <a:lnTo>
                      <a:pt x="45" y="21"/>
                    </a:lnTo>
                    <a:lnTo>
                      <a:pt x="33" y="39"/>
                    </a:lnTo>
                    <a:lnTo>
                      <a:pt x="45" y="50"/>
                    </a:lnTo>
                    <a:lnTo>
                      <a:pt x="76" y="86"/>
                    </a:lnTo>
                    <a:lnTo>
                      <a:pt x="20" y="64"/>
                    </a:lnTo>
                    <a:lnTo>
                      <a:pt x="20" y="39"/>
                    </a:lnTo>
                    <a:lnTo>
                      <a:pt x="9" y="21"/>
                    </a:lnTo>
                    <a:lnTo>
                      <a:pt x="0" y="39"/>
                    </a:lnTo>
                    <a:lnTo>
                      <a:pt x="0" y="21"/>
                    </a:lnTo>
                    <a:lnTo>
                      <a:pt x="9" y="11"/>
                    </a:lnTo>
                    <a:lnTo>
                      <a:pt x="20" y="21"/>
                    </a:lnTo>
                    <a:lnTo>
                      <a:pt x="20" y="11"/>
                    </a:lnTo>
                    <a:lnTo>
                      <a:pt x="45" y="0"/>
                    </a:lnTo>
                    <a:lnTo>
                      <a:pt x="64" y="11"/>
                    </a:lnTo>
                    <a:lnTo>
                      <a:pt x="76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2" name="Freeform 224"/>
              <p:cNvSpPr>
                <a:spLocks/>
              </p:cNvSpPr>
              <p:nvPr/>
            </p:nvSpPr>
            <p:spPr bwMode="auto">
              <a:xfrm>
                <a:off x="4438655" y="2005026"/>
                <a:ext cx="106363" cy="101601"/>
              </a:xfrm>
              <a:custGeom>
                <a:avLst/>
                <a:gdLst/>
                <a:ahLst/>
                <a:cxnLst>
                  <a:cxn ang="0">
                    <a:pos x="51" y="18"/>
                  </a:cxn>
                  <a:cxn ang="0">
                    <a:pos x="43" y="18"/>
                  </a:cxn>
                  <a:cxn ang="0">
                    <a:pos x="12" y="0"/>
                  </a:cxn>
                  <a:cxn ang="0">
                    <a:pos x="0" y="18"/>
                  </a:cxn>
                  <a:cxn ang="0">
                    <a:pos x="12" y="28"/>
                  </a:cxn>
                  <a:cxn ang="0">
                    <a:pos x="43" y="64"/>
                  </a:cxn>
                  <a:cxn ang="0">
                    <a:pos x="43" y="53"/>
                  </a:cxn>
                  <a:cxn ang="0">
                    <a:pos x="51" y="42"/>
                  </a:cxn>
                  <a:cxn ang="0">
                    <a:pos x="67" y="42"/>
                  </a:cxn>
                  <a:cxn ang="0">
                    <a:pos x="51" y="28"/>
                  </a:cxn>
                  <a:cxn ang="0">
                    <a:pos x="51" y="18"/>
                  </a:cxn>
                </a:cxnLst>
                <a:rect l="0" t="0" r="r" b="b"/>
                <a:pathLst>
                  <a:path w="67" h="64">
                    <a:moveTo>
                      <a:pt x="51" y="18"/>
                    </a:moveTo>
                    <a:lnTo>
                      <a:pt x="43" y="18"/>
                    </a:lnTo>
                    <a:lnTo>
                      <a:pt x="12" y="0"/>
                    </a:lnTo>
                    <a:lnTo>
                      <a:pt x="0" y="18"/>
                    </a:lnTo>
                    <a:lnTo>
                      <a:pt x="12" y="28"/>
                    </a:lnTo>
                    <a:lnTo>
                      <a:pt x="43" y="64"/>
                    </a:lnTo>
                    <a:lnTo>
                      <a:pt x="43" y="53"/>
                    </a:lnTo>
                    <a:lnTo>
                      <a:pt x="51" y="42"/>
                    </a:lnTo>
                    <a:lnTo>
                      <a:pt x="67" y="42"/>
                    </a:lnTo>
                    <a:lnTo>
                      <a:pt x="51" y="28"/>
                    </a:lnTo>
                    <a:lnTo>
                      <a:pt x="51" y="1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3" name="Freeform 225"/>
              <p:cNvSpPr>
                <a:spLocks/>
              </p:cNvSpPr>
              <p:nvPr/>
            </p:nvSpPr>
            <p:spPr bwMode="auto">
              <a:xfrm>
                <a:off x="4438655" y="2005026"/>
                <a:ext cx="106363" cy="101601"/>
              </a:xfrm>
              <a:custGeom>
                <a:avLst/>
                <a:gdLst/>
                <a:ahLst/>
                <a:cxnLst>
                  <a:cxn ang="0">
                    <a:pos x="51" y="18"/>
                  </a:cxn>
                  <a:cxn ang="0">
                    <a:pos x="43" y="18"/>
                  </a:cxn>
                  <a:cxn ang="0">
                    <a:pos x="12" y="0"/>
                  </a:cxn>
                  <a:cxn ang="0">
                    <a:pos x="0" y="18"/>
                  </a:cxn>
                  <a:cxn ang="0">
                    <a:pos x="12" y="28"/>
                  </a:cxn>
                  <a:cxn ang="0">
                    <a:pos x="43" y="64"/>
                  </a:cxn>
                  <a:cxn ang="0">
                    <a:pos x="43" y="53"/>
                  </a:cxn>
                  <a:cxn ang="0">
                    <a:pos x="51" y="42"/>
                  </a:cxn>
                  <a:cxn ang="0">
                    <a:pos x="67" y="42"/>
                  </a:cxn>
                  <a:cxn ang="0">
                    <a:pos x="51" y="28"/>
                  </a:cxn>
                  <a:cxn ang="0">
                    <a:pos x="51" y="18"/>
                  </a:cxn>
                </a:cxnLst>
                <a:rect l="0" t="0" r="r" b="b"/>
                <a:pathLst>
                  <a:path w="67" h="64">
                    <a:moveTo>
                      <a:pt x="51" y="18"/>
                    </a:moveTo>
                    <a:lnTo>
                      <a:pt x="43" y="18"/>
                    </a:lnTo>
                    <a:lnTo>
                      <a:pt x="12" y="0"/>
                    </a:lnTo>
                    <a:lnTo>
                      <a:pt x="0" y="18"/>
                    </a:lnTo>
                    <a:lnTo>
                      <a:pt x="12" y="28"/>
                    </a:lnTo>
                    <a:lnTo>
                      <a:pt x="43" y="64"/>
                    </a:lnTo>
                    <a:lnTo>
                      <a:pt x="43" y="53"/>
                    </a:lnTo>
                    <a:lnTo>
                      <a:pt x="51" y="42"/>
                    </a:lnTo>
                    <a:lnTo>
                      <a:pt x="67" y="42"/>
                    </a:lnTo>
                    <a:lnTo>
                      <a:pt x="51" y="28"/>
                    </a:lnTo>
                    <a:lnTo>
                      <a:pt x="51" y="1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4" name="Freeform 226"/>
              <p:cNvSpPr>
                <a:spLocks/>
              </p:cNvSpPr>
              <p:nvPr/>
            </p:nvSpPr>
            <p:spPr bwMode="auto">
              <a:xfrm>
                <a:off x="4506917" y="2073289"/>
                <a:ext cx="52388" cy="8255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33" y="21"/>
                  </a:cxn>
                  <a:cxn ang="0">
                    <a:pos x="24" y="21"/>
                  </a:cxn>
                  <a:cxn ang="0">
                    <a:pos x="24" y="52"/>
                  </a:cxn>
                  <a:cxn ang="0">
                    <a:pos x="0" y="21"/>
                  </a:cxn>
                </a:cxnLst>
                <a:rect l="0" t="0" r="r" b="b"/>
                <a:pathLst>
                  <a:path w="33" h="52">
                    <a:moveTo>
                      <a:pt x="0" y="21"/>
                    </a:moveTo>
                    <a:lnTo>
                      <a:pt x="0" y="11"/>
                    </a:lnTo>
                    <a:lnTo>
                      <a:pt x="9" y="0"/>
                    </a:lnTo>
                    <a:lnTo>
                      <a:pt x="33" y="21"/>
                    </a:lnTo>
                    <a:lnTo>
                      <a:pt x="24" y="21"/>
                    </a:lnTo>
                    <a:lnTo>
                      <a:pt x="24" y="52"/>
                    </a:lnTo>
                    <a:lnTo>
                      <a:pt x="0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5" name="Freeform 227"/>
              <p:cNvSpPr>
                <a:spLocks/>
              </p:cNvSpPr>
              <p:nvPr/>
            </p:nvSpPr>
            <p:spPr bwMode="auto">
              <a:xfrm>
                <a:off x="4506917" y="2073289"/>
                <a:ext cx="52388" cy="8255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33" y="21"/>
                  </a:cxn>
                  <a:cxn ang="0">
                    <a:pos x="24" y="21"/>
                  </a:cxn>
                  <a:cxn ang="0">
                    <a:pos x="24" y="52"/>
                  </a:cxn>
                  <a:cxn ang="0">
                    <a:pos x="0" y="21"/>
                  </a:cxn>
                </a:cxnLst>
                <a:rect l="0" t="0" r="r" b="b"/>
                <a:pathLst>
                  <a:path w="33" h="52">
                    <a:moveTo>
                      <a:pt x="0" y="21"/>
                    </a:moveTo>
                    <a:lnTo>
                      <a:pt x="0" y="11"/>
                    </a:lnTo>
                    <a:lnTo>
                      <a:pt x="9" y="0"/>
                    </a:lnTo>
                    <a:lnTo>
                      <a:pt x="33" y="21"/>
                    </a:lnTo>
                    <a:lnTo>
                      <a:pt x="24" y="21"/>
                    </a:lnTo>
                    <a:lnTo>
                      <a:pt x="24" y="52"/>
                    </a:lnTo>
                    <a:lnTo>
                      <a:pt x="0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6" name="Freeform 228"/>
              <p:cNvSpPr>
                <a:spLocks/>
              </p:cNvSpPr>
              <p:nvPr/>
            </p:nvSpPr>
            <p:spPr bwMode="auto">
              <a:xfrm>
                <a:off x="4506917" y="1989151"/>
                <a:ext cx="120650" cy="166689"/>
              </a:xfrm>
              <a:custGeom>
                <a:avLst/>
                <a:gdLst/>
                <a:ahLst/>
                <a:cxnLst>
                  <a:cxn ang="0">
                    <a:pos x="33" y="105"/>
                  </a:cxn>
                  <a:cxn ang="0">
                    <a:pos x="55" y="89"/>
                  </a:cxn>
                  <a:cxn ang="0">
                    <a:pos x="66" y="89"/>
                  </a:cxn>
                  <a:cxn ang="0">
                    <a:pos x="66" y="75"/>
                  </a:cxn>
                  <a:cxn ang="0">
                    <a:pos x="66" y="53"/>
                  </a:cxn>
                  <a:cxn ang="0">
                    <a:pos x="76" y="39"/>
                  </a:cxn>
                  <a:cxn ang="0">
                    <a:pos x="66" y="28"/>
                  </a:cxn>
                  <a:cxn ang="0">
                    <a:pos x="55" y="28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9" y="10"/>
                  </a:cxn>
                  <a:cxn ang="0">
                    <a:pos x="9" y="28"/>
                  </a:cxn>
                  <a:cxn ang="0">
                    <a:pos x="9" y="39"/>
                  </a:cxn>
                  <a:cxn ang="0">
                    <a:pos x="24" y="53"/>
                  </a:cxn>
                  <a:cxn ang="0">
                    <a:pos x="9" y="53"/>
                  </a:cxn>
                  <a:cxn ang="0">
                    <a:pos x="33" y="75"/>
                  </a:cxn>
                  <a:cxn ang="0">
                    <a:pos x="24" y="75"/>
                  </a:cxn>
                  <a:cxn ang="0">
                    <a:pos x="33" y="75"/>
                  </a:cxn>
                  <a:cxn ang="0">
                    <a:pos x="33" y="105"/>
                  </a:cxn>
                </a:cxnLst>
                <a:rect l="0" t="0" r="r" b="b"/>
                <a:pathLst>
                  <a:path w="76" h="105">
                    <a:moveTo>
                      <a:pt x="33" y="105"/>
                    </a:moveTo>
                    <a:lnTo>
                      <a:pt x="55" y="89"/>
                    </a:lnTo>
                    <a:lnTo>
                      <a:pt x="66" y="89"/>
                    </a:lnTo>
                    <a:lnTo>
                      <a:pt x="66" y="75"/>
                    </a:lnTo>
                    <a:lnTo>
                      <a:pt x="66" y="53"/>
                    </a:lnTo>
                    <a:lnTo>
                      <a:pt x="76" y="39"/>
                    </a:lnTo>
                    <a:lnTo>
                      <a:pt x="66" y="28"/>
                    </a:lnTo>
                    <a:lnTo>
                      <a:pt x="55" y="28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10"/>
                    </a:lnTo>
                    <a:lnTo>
                      <a:pt x="9" y="28"/>
                    </a:lnTo>
                    <a:lnTo>
                      <a:pt x="9" y="39"/>
                    </a:lnTo>
                    <a:lnTo>
                      <a:pt x="24" y="53"/>
                    </a:lnTo>
                    <a:lnTo>
                      <a:pt x="9" y="53"/>
                    </a:lnTo>
                    <a:lnTo>
                      <a:pt x="33" y="75"/>
                    </a:lnTo>
                    <a:lnTo>
                      <a:pt x="24" y="75"/>
                    </a:lnTo>
                    <a:lnTo>
                      <a:pt x="33" y="75"/>
                    </a:lnTo>
                    <a:lnTo>
                      <a:pt x="33" y="10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7" name="Freeform 229"/>
              <p:cNvSpPr>
                <a:spLocks/>
              </p:cNvSpPr>
              <p:nvPr/>
            </p:nvSpPr>
            <p:spPr bwMode="auto">
              <a:xfrm>
                <a:off x="4506917" y="1989151"/>
                <a:ext cx="120650" cy="166689"/>
              </a:xfrm>
              <a:custGeom>
                <a:avLst/>
                <a:gdLst/>
                <a:ahLst/>
                <a:cxnLst>
                  <a:cxn ang="0">
                    <a:pos x="33" y="105"/>
                  </a:cxn>
                  <a:cxn ang="0">
                    <a:pos x="55" y="89"/>
                  </a:cxn>
                  <a:cxn ang="0">
                    <a:pos x="66" y="89"/>
                  </a:cxn>
                  <a:cxn ang="0">
                    <a:pos x="66" y="75"/>
                  </a:cxn>
                  <a:cxn ang="0">
                    <a:pos x="66" y="53"/>
                  </a:cxn>
                  <a:cxn ang="0">
                    <a:pos x="76" y="39"/>
                  </a:cxn>
                  <a:cxn ang="0">
                    <a:pos x="66" y="28"/>
                  </a:cxn>
                  <a:cxn ang="0">
                    <a:pos x="55" y="28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9" y="10"/>
                  </a:cxn>
                  <a:cxn ang="0">
                    <a:pos x="9" y="28"/>
                  </a:cxn>
                  <a:cxn ang="0">
                    <a:pos x="9" y="39"/>
                  </a:cxn>
                  <a:cxn ang="0">
                    <a:pos x="24" y="53"/>
                  </a:cxn>
                  <a:cxn ang="0">
                    <a:pos x="9" y="53"/>
                  </a:cxn>
                  <a:cxn ang="0">
                    <a:pos x="33" y="75"/>
                  </a:cxn>
                  <a:cxn ang="0">
                    <a:pos x="24" y="75"/>
                  </a:cxn>
                  <a:cxn ang="0">
                    <a:pos x="33" y="75"/>
                  </a:cxn>
                  <a:cxn ang="0">
                    <a:pos x="33" y="105"/>
                  </a:cxn>
                </a:cxnLst>
                <a:rect l="0" t="0" r="r" b="b"/>
                <a:pathLst>
                  <a:path w="76" h="105">
                    <a:moveTo>
                      <a:pt x="33" y="105"/>
                    </a:moveTo>
                    <a:lnTo>
                      <a:pt x="55" y="89"/>
                    </a:lnTo>
                    <a:lnTo>
                      <a:pt x="66" y="89"/>
                    </a:lnTo>
                    <a:lnTo>
                      <a:pt x="66" y="75"/>
                    </a:lnTo>
                    <a:lnTo>
                      <a:pt x="66" y="53"/>
                    </a:lnTo>
                    <a:lnTo>
                      <a:pt x="76" y="39"/>
                    </a:lnTo>
                    <a:lnTo>
                      <a:pt x="66" y="28"/>
                    </a:lnTo>
                    <a:lnTo>
                      <a:pt x="55" y="28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10"/>
                    </a:lnTo>
                    <a:lnTo>
                      <a:pt x="9" y="28"/>
                    </a:lnTo>
                    <a:lnTo>
                      <a:pt x="9" y="39"/>
                    </a:lnTo>
                    <a:lnTo>
                      <a:pt x="24" y="53"/>
                    </a:lnTo>
                    <a:lnTo>
                      <a:pt x="9" y="53"/>
                    </a:lnTo>
                    <a:lnTo>
                      <a:pt x="33" y="75"/>
                    </a:lnTo>
                    <a:lnTo>
                      <a:pt x="24" y="75"/>
                    </a:lnTo>
                    <a:lnTo>
                      <a:pt x="33" y="75"/>
                    </a:lnTo>
                    <a:lnTo>
                      <a:pt x="33" y="10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8" name="Freeform 230"/>
              <p:cNvSpPr>
                <a:spLocks/>
              </p:cNvSpPr>
              <p:nvPr/>
            </p:nvSpPr>
            <p:spPr bwMode="auto">
              <a:xfrm>
                <a:off x="4559305" y="2130439"/>
                <a:ext cx="68263" cy="63500"/>
              </a:xfrm>
              <a:custGeom>
                <a:avLst/>
                <a:gdLst/>
                <a:ahLst/>
                <a:cxnLst>
                  <a:cxn ang="0">
                    <a:pos x="43" y="28"/>
                  </a:cxn>
                  <a:cxn ang="0">
                    <a:pos x="12" y="40"/>
                  </a:cxn>
                  <a:cxn ang="0">
                    <a:pos x="0" y="14"/>
                  </a:cxn>
                  <a:cxn ang="0">
                    <a:pos x="22" y="0"/>
                  </a:cxn>
                  <a:cxn ang="0">
                    <a:pos x="33" y="0"/>
                  </a:cxn>
                  <a:cxn ang="0">
                    <a:pos x="43" y="28"/>
                  </a:cxn>
                </a:cxnLst>
                <a:rect l="0" t="0" r="r" b="b"/>
                <a:pathLst>
                  <a:path w="43" h="40">
                    <a:moveTo>
                      <a:pt x="43" y="28"/>
                    </a:moveTo>
                    <a:lnTo>
                      <a:pt x="12" y="40"/>
                    </a:lnTo>
                    <a:lnTo>
                      <a:pt x="0" y="14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43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9" name="Freeform 231"/>
              <p:cNvSpPr>
                <a:spLocks/>
              </p:cNvSpPr>
              <p:nvPr/>
            </p:nvSpPr>
            <p:spPr bwMode="auto">
              <a:xfrm>
                <a:off x="4559305" y="2130439"/>
                <a:ext cx="68263" cy="63500"/>
              </a:xfrm>
              <a:custGeom>
                <a:avLst/>
                <a:gdLst/>
                <a:ahLst/>
                <a:cxnLst>
                  <a:cxn ang="0">
                    <a:pos x="43" y="28"/>
                  </a:cxn>
                  <a:cxn ang="0">
                    <a:pos x="12" y="40"/>
                  </a:cxn>
                  <a:cxn ang="0">
                    <a:pos x="0" y="14"/>
                  </a:cxn>
                  <a:cxn ang="0">
                    <a:pos x="22" y="0"/>
                  </a:cxn>
                  <a:cxn ang="0">
                    <a:pos x="33" y="0"/>
                  </a:cxn>
                  <a:cxn ang="0">
                    <a:pos x="43" y="28"/>
                  </a:cxn>
                </a:cxnLst>
                <a:rect l="0" t="0" r="r" b="b"/>
                <a:pathLst>
                  <a:path w="43" h="40">
                    <a:moveTo>
                      <a:pt x="43" y="28"/>
                    </a:moveTo>
                    <a:lnTo>
                      <a:pt x="12" y="40"/>
                    </a:lnTo>
                    <a:lnTo>
                      <a:pt x="0" y="14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43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0" name="Freeform 232"/>
              <p:cNvSpPr>
                <a:spLocks/>
              </p:cNvSpPr>
              <p:nvPr/>
            </p:nvSpPr>
            <p:spPr bwMode="auto">
              <a:xfrm>
                <a:off x="4386267" y="1665299"/>
                <a:ext cx="261938" cy="193676"/>
              </a:xfrm>
              <a:custGeom>
                <a:avLst/>
                <a:gdLst/>
                <a:ahLst/>
                <a:cxnLst>
                  <a:cxn ang="0">
                    <a:pos x="152" y="75"/>
                  </a:cxn>
                  <a:cxn ang="0">
                    <a:pos x="165" y="100"/>
                  </a:cxn>
                  <a:cxn ang="0">
                    <a:pos x="131" y="122"/>
                  </a:cxn>
                  <a:cxn ang="0">
                    <a:pos x="122" y="122"/>
                  </a:cxn>
                  <a:cxn ang="0">
                    <a:pos x="100" y="122"/>
                  </a:cxn>
                  <a:cxn ang="0">
                    <a:pos x="55" y="100"/>
                  </a:cxn>
                  <a:cxn ang="0">
                    <a:pos x="45" y="100"/>
                  </a:cxn>
                  <a:cxn ang="0">
                    <a:pos x="33" y="86"/>
                  </a:cxn>
                  <a:cxn ang="0">
                    <a:pos x="9" y="86"/>
                  </a:cxn>
                  <a:cxn ang="0">
                    <a:pos x="0" y="21"/>
                  </a:cxn>
                  <a:cxn ang="0">
                    <a:pos x="64" y="0"/>
                  </a:cxn>
                  <a:cxn ang="0">
                    <a:pos x="76" y="11"/>
                  </a:cxn>
                  <a:cxn ang="0">
                    <a:pos x="85" y="0"/>
                  </a:cxn>
                  <a:cxn ang="0">
                    <a:pos x="131" y="11"/>
                  </a:cxn>
                  <a:cxn ang="0">
                    <a:pos x="143" y="11"/>
                  </a:cxn>
                  <a:cxn ang="0">
                    <a:pos x="152" y="35"/>
                  </a:cxn>
                  <a:cxn ang="0">
                    <a:pos x="143" y="64"/>
                  </a:cxn>
                  <a:cxn ang="0">
                    <a:pos x="152" y="75"/>
                  </a:cxn>
                </a:cxnLst>
                <a:rect l="0" t="0" r="r" b="b"/>
                <a:pathLst>
                  <a:path w="165" h="122">
                    <a:moveTo>
                      <a:pt x="152" y="75"/>
                    </a:moveTo>
                    <a:lnTo>
                      <a:pt x="165" y="100"/>
                    </a:lnTo>
                    <a:lnTo>
                      <a:pt x="131" y="122"/>
                    </a:lnTo>
                    <a:lnTo>
                      <a:pt x="122" y="122"/>
                    </a:lnTo>
                    <a:lnTo>
                      <a:pt x="100" y="122"/>
                    </a:lnTo>
                    <a:lnTo>
                      <a:pt x="55" y="100"/>
                    </a:lnTo>
                    <a:lnTo>
                      <a:pt x="45" y="100"/>
                    </a:lnTo>
                    <a:lnTo>
                      <a:pt x="33" y="86"/>
                    </a:lnTo>
                    <a:lnTo>
                      <a:pt x="9" y="86"/>
                    </a:lnTo>
                    <a:lnTo>
                      <a:pt x="0" y="21"/>
                    </a:lnTo>
                    <a:lnTo>
                      <a:pt x="64" y="0"/>
                    </a:lnTo>
                    <a:lnTo>
                      <a:pt x="76" y="11"/>
                    </a:lnTo>
                    <a:lnTo>
                      <a:pt x="85" y="0"/>
                    </a:lnTo>
                    <a:lnTo>
                      <a:pt x="131" y="11"/>
                    </a:lnTo>
                    <a:lnTo>
                      <a:pt x="143" y="11"/>
                    </a:lnTo>
                    <a:lnTo>
                      <a:pt x="152" y="35"/>
                    </a:lnTo>
                    <a:lnTo>
                      <a:pt x="143" y="64"/>
                    </a:lnTo>
                    <a:lnTo>
                      <a:pt x="152" y="7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1" name="Freeform 233"/>
              <p:cNvSpPr>
                <a:spLocks/>
              </p:cNvSpPr>
              <p:nvPr/>
            </p:nvSpPr>
            <p:spPr bwMode="auto">
              <a:xfrm>
                <a:off x="4386267" y="1665299"/>
                <a:ext cx="261938" cy="193676"/>
              </a:xfrm>
              <a:custGeom>
                <a:avLst/>
                <a:gdLst/>
                <a:ahLst/>
                <a:cxnLst>
                  <a:cxn ang="0">
                    <a:pos x="152" y="75"/>
                  </a:cxn>
                  <a:cxn ang="0">
                    <a:pos x="165" y="100"/>
                  </a:cxn>
                  <a:cxn ang="0">
                    <a:pos x="131" y="122"/>
                  </a:cxn>
                  <a:cxn ang="0">
                    <a:pos x="122" y="122"/>
                  </a:cxn>
                  <a:cxn ang="0">
                    <a:pos x="100" y="122"/>
                  </a:cxn>
                  <a:cxn ang="0">
                    <a:pos x="55" y="100"/>
                  </a:cxn>
                  <a:cxn ang="0">
                    <a:pos x="45" y="100"/>
                  </a:cxn>
                  <a:cxn ang="0">
                    <a:pos x="33" y="86"/>
                  </a:cxn>
                  <a:cxn ang="0">
                    <a:pos x="9" y="86"/>
                  </a:cxn>
                  <a:cxn ang="0">
                    <a:pos x="0" y="21"/>
                  </a:cxn>
                  <a:cxn ang="0">
                    <a:pos x="64" y="0"/>
                  </a:cxn>
                  <a:cxn ang="0">
                    <a:pos x="76" y="11"/>
                  </a:cxn>
                  <a:cxn ang="0">
                    <a:pos x="85" y="0"/>
                  </a:cxn>
                  <a:cxn ang="0">
                    <a:pos x="131" y="11"/>
                  </a:cxn>
                  <a:cxn ang="0">
                    <a:pos x="143" y="11"/>
                  </a:cxn>
                  <a:cxn ang="0">
                    <a:pos x="152" y="35"/>
                  </a:cxn>
                  <a:cxn ang="0">
                    <a:pos x="143" y="64"/>
                  </a:cxn>
                  <a:cxn ang="0">
                    <a:pos x="152" y="75"/>
                  </a:cxn>
                </a:cxnLst>
                <a:rect l="0" t="0" r="r" b="b"/>
                <a:pathLst>
                  <a:path w="165" h="122">
                    <a:moveTo>
                      <a:pt x="152" y="75"/>
                    </a:moveTo>
                    <a:lnTo>
                      <a:pt x="165" y="100"/>
                    </a:lnTo>
                    <a:lnTo>
                      <a:pt x="131" y="122"/>
                    </a:lnTo>
                    <a:lnTo>
                      <a:pt x="122" y="122"/>
                    </a:lnTo>
                    <a:lnTo>
                      <a:pt x="100" y="122"/>
                    </a:lnTo>
                    <a:lnTo>
                      <a:pt x="55" y="100"/>
                    </a:lnTo>
                    <a:lnTo>
                      <a:pt x="45" y="100"/>
                    </a:lnTo>
                    <a:lnTo>
                      <a:pt x="33" y="86"/>
                    </a:lnTo>
                    <a:lnTo>
                      <a:pt x="9" y="86"/>
                    </a:lnTo>
                    <a:lnTo>
                      <a:pt x="0" y="21"/>
                    </a:lnTo>
                    <a:lnTo>
                      <a:pt x="64" y="0"/>
                    </a:lnTo>
                    <a:lnTo>
                      <a:pt x="76" y="11"/>
                    </a:lnTo>
                    <a:lnTo>
                      <a:pt x="85" y="0"/>
                    </a:lnTo>
                    <a:lnTo>
                      <a:pt x="131" y="11"/>
                    </a:lnTo>
                    <a:lnTo>
                      <a:pt x="143" y="11"/>
                    </a:lnTo>
                    <a:lnTo>
                      <a:pt x="152" y="35"/>
                    </a:lnTo>
                    <a:lnTo>
                      <a:pt x="143" y="64"/>
                    </a:lnTo>
                    <a:lnTo>
                      <a:pt x="152" y="7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2" name="Freeform 234"/>
              <p:cNvSpPr>
                <a:spLocks/>
              </p:cNvSpPr>
              <p:nvPr/>
            </p:nvSpPr>
            <p:spPr bwMode="auto">
              <a:xfrm>
                <a:off x="4192592" y="1665299"/>
                <a:ext cx="207963" cy="265114"/>
              </a:xfrm>
              <a:custGeom>
                <a:avLst/>
                <a:gdLst/>
                <a:ahLst/>
                <a:cxnLst>
                  <a:cxn ang="0">
                    <a:pos x="78" y="11"/>
                  </a:cxn>
                  <a:cxn ang="0">
                    <a:pos x="78" y="21"/>
                  </a:cxn>
                  <a:cxn ang="0">
                    <a:pos x="109" y="0"/>
                  </a:cxn>
                  <a:cxn ang="0">
                    <a:pos x="121" y="11"/>
                  </a:cxn>
                  <a:cxn ang="0">
                    <a:pos x="109" y="11"/>
                  </a:cxn>
                  <a:cxn ang="0">
                    <a:pos x="121" y="21"/>
                  </a:cxn>
                  <a:cxn ang="0">
                    <a:pos x="131" y="86"/>
                  </a:cxn>
                  <a:cxn ang="0">
                    <a:pos x="131" y="76"/>
                  </a:cxn>
                  <a:cxn ang="0">
                    <a:pos x="90" y="101"/>
                  </a:cxn>
                  <a:cxn ang="0">
                    <a:pos x="100" y="112"/>
                  </a:cxn>
                  <a:cxn ang="0">
                    <a:pos x="121" y="141"/>
                  </a:cxn>
                  <a:cxn ang="0">
                    <a:pos x="100" y="151"/>
                  </a:cxn>
                  <a:cxn ang="0">
                    <a:pos x="109" y="167"/>
                  </a:cxn>
                  <a:cxn ang="0">
                    <a:pos x="54" y="167"/>
                  </a:cxn>
                  <a:cxn ang="0">
                    <a:pos x="23" y="167"/>
                  </a:cxn>
                  <a:cxn ang="0">
                    <a:pos x="23" y="141"/>
                  </a:cxn>
                  <a:cxn ang="0">
                    <a:pos x="0" y="112"/>
                  </a:cxn>
                  <a:cxn ang="0">
                    <a:pos x="0" y="101"/>
                  </a:cxn>
                  <a:cxn ang="0">
                    <a:pos x="0" y="86"/>
                  </a:cxn>
                  <a:cxn ang="0">
                    <a:pos x="0" y="64"/>
                  </a:cxn>
                  <a:cxn ang="0">
                    <a:pos x="14" y="47"/>
                  </a:cxn>
                  <a:cxn ang="0">
                    <a:pos x="23" y="21"/>
                  </a:cxn>
                  <a:cxn ang="0">
                    <a:pos x="33" y="21"/>
                  </a:cxn>
                  <a:cxn ang="0">
                    <a:pos x="45" y="0"/>
                  </a:cxn>
                  <a:cxn ang="0">
                    <a:pos x="54" y="0"/>
                  </a:cxn>
                  <a:cxn ang="0">
                    <a:pos x="78" y="11"/>
                  </a:cxn>
                </a:cxnLst>
                <a:rect l="0" t="0" r="r" b="b"/>
                <a:pathLst>
                  <a:path w="131" h="167">
                    <a:moveTo>
                      <a:pt x="78" y="11"/>
                    </a:moveTo>
                    <a:lnTo>
                      <a:pt x="78" y="21"/>
                    </a:lnTo>
                    <a:lnTo>
                      <a:pt x="109" y="0"/>
                    </a:lnTo>
                    <a:lnTo>
                      <a:pt x="121" y="11"/>
                    </a:lnTo>
                    <a:lnTo>
                      <a:pt x="109" y="11"/>
                    </a:lnTo>
                    <a:lnTo>
                      <a:pt x="121" y="21"/>
                    </a:lnTo>
                    <a:lnTo>
                      <a:pt x="131" y="86"/>
                    </a:lnTo>
                    <a:lnTo>
                      <a:pt x="131" y="76"/>
                    </a:lnTo>
                    <a:lnTo>
                      <a:pt x="90" y="101"/>
                    </a:lnTo>
                    <a:lnTo>
                      <a:pt x="100" y="112"/>
                    </a:lnTo>
                    <a:lnTo>
                      <a:pt x="121" y="141"/>
                    </a:lnTo>
                    <a:lnTo>
                      <a:pt x="100" y="151"/>
                    </a:lnTo>
                    <a:lnTo>
                      <a:pt x="109" y="167"/>
                    </a:lnTo>
                    <a:lnTo>
                      <a:pt x="54" y="167"/>
                    </a:lnTo>
                    <a:lnTo>
                      <a:pt x="23" y="167"/>
                    </a:lnTo>
                    <a:lnTo>
                      <a:pt x="23" y="141"/>
                    </a:lnTo>
                    <a:lnTo>
                      <a:pt x="0" y="112"/>
                    </a:lnTo>
                    <a:lnTo>
                      <a:pt x="0" y="101"/>
                    </a:lnTo>
                    <a:lnTo>
                      <a:pt x="0" y="86"/>
                    </a:lnTo>
                    <a:lnTo>
                      <a:pt x="0" y="64"/>
                    </a:lnTo>
                    <a:lnTo>
                      <a:pt x="14" y="47"/>
                    </a:lnTo>
                    <a:lnTo>
                      <a:pt x="23" y="21"/>
                    </a:lnTo>
                    <a:lnTo>
                      <a:pt x="33" y="21"/>
                    </a:lnTo>
                    <a:lnTo>
                      <a:pt x="45" y="0"/>
                    </a:lnTo>
                    <a:lnTo>
                      <a:pt x="54" y="0"/>
                    </a:lnTo>
                    <a:lnTo>
                      <a:pt x="78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3" name="Freeform 235"/>
              <p:cNvSpPr>
                <a:spLocks/>
              </p:cNvSpPr>
              <p:nvPr/>
            </p:nvSpPr>
            <p:spPr bwMode="auto">
              <a:xfrm>
                <a:off x="4192592" y="1665299"/>
                <a:ext cx="207963" cy="265114"/>
              </a:xfrm>
              <a:custGeom>
                <a:avLst/>
                <a:gdLst/>
                <a:ahLst/>
                <a:cxnLst>
                  <a:cxn ang="0">
                    <a:pos x="78" y="11"/>
                  </a:cxn>
                  <a:cxn ang="0">
                    <a:pos x="78" y="21"/>
                  </a:cxn>
                  <a:cxn ang="0">
                    <a:pos x="109" y="0"/>
                  </a:cxn>
                  <a:cxn ang="0">
                    <a:pos x="121" y="11"/>
                  </a:cxn>
                  <a:cxn ang="0">
                    <a:pos x="109" y="11"/>
                  </a:cxn>
                  <a:cxn ang="0">
                    <a:pos x="121" y="21"/>
                  </a:cxn>
                  <a:cxn ang="0">
                    <a:pos x="131" y="86"/>
                  </a:cxn>
                  <a:cxn ang="0">
                    <a:pos x="131" y="76"/>
                  </a:cxn>
                  <a:cxn ang="0">
                    <a:pos x="90" y="101"/>
                  </a:cxn>
                  <a:cxn ang="0">
                    <a:pos x="100" y="112"/>
                  </a:cxn>
                  <a:cxn ang="0">
                    <a:pos x="121" y="141"/>
                  </a:cxn>
                  <a:cxn ang="0">
                    <a:pos x="100" y="151"/>
                  </a:cxn>
                  <a:cxn ang="0">
                    <a:pos x="109" y="167"/>
                  </a:cxn>
                  <a:cxn ang="0">
                    <a:pos x="54" y="167"/>
                  </a:cxn>
                  <a:cxn ang="0">
                    <a:pos x="23" y="167"/>
                  </a:cxn>
                  <a:cxn ang="0">
                    <a:pos x="23" y="141"/>
                  </a:cxn>
                  <a:cxn ang="0">
                    <a:pos x="0" y="112"/>
                  </a:cxn>
                  <a:cxn ang="0">
                    <a:pos x="0" y="101"/>
                  </a:cxn>
                  <a:cxn ang="0">
                    <a:pos x="0" y="86"/>
                  </a:cxn>
                  <a:cxn ang="0">
                    <a:pos x="0" y="64"/>
                  </a:cxn>
                  <a:cxn ang="0">
                    <a:pos x="14" y="47"/>
                  </a:cxn>
                  <a:cxn ang="0">
                    <a:pos x="23" y="21"/>
                  </a:cxn>
                  <a:cxn ang="0">
                    <a:pos x="33" y="21"/>
                  </a:cxn>
                  <a:cxn ang="0">
                    <a:pos x="45" y="0"/>
                  </a:cxn>
                  <a:cxn ang="0">
                    <a:pos x="54" y="0"/>
                  </a:cxn>
                  <a:cxn ang="0">
                    <a:pos x="78" y="11"/>
                  </a:cxn>
                </a:cxnLst>
                <a:rect l="0" t="0" r="r" b="b"/>
                <a:pathLst>
                  <a:path w="131" h="167">
                    <a:moveTo>
                      <a:pt x="78" y="11"/>
                    </a:moveTo>
                    <a:lnTo>
                      <a:pt x="78" y="21"/>
                    </a:lnTo>
                    <a:lnTo>
                      <a:pt x="109" y="0"/>
                    </a:lnTo>
                    <a:lnTo>
                      <a:pt x="121" y="11"/>
                    </a:lnTo>
                    <a:lnTo>
                      <a:pt x="109" y="11"/>
                    </a:lnTo>
                    <a:lnTo>
                      <a:pt x="121" y="21"/>
                    </a:lnTo>
                    <a:lnTo>
                      <a:pt x="131" y="86"/>
                    </a:lnTo>
                    <a:lnTo>
                      <a:pt x="131" y="76"/>
                    </a:lnTo>
                    <a:lnTo>
                      <a:pt x="90" y="101"/>
                    </a:lnTo>
                    <a:lnTo>
                      <a:pt x="100" y="112"/>
                    </a:lnTo>
                    <a:lnTo>
                      <a:pt x="121" y="141"/>
                    </a:lnTo>
                    <a:lnTo>
                      <a:pt x="100" y="151"/>
                    </a:lnTo>
                    <a:lnTo>
                      <a:pt x="109" y="167"/>
                    </a:lnTo>
                    <a:lnTo>
                      <a:pt x="54" y="167"/>
                    </a:lnTo>
                    <a:lnTo>
                      <a:pt x="23" y="167"/>
                    </a:lnTo>
                    <a:lnTo>
                      <a:pt x="23" y="141"/>
                    </a:lnTo>
                    <a:lnTo>
                      <a:pt x="0" y="112"/>
                    </a:lnTo>
                    <a:lnTo>
                      <a:pt x="0" y="101"/>
                    </a:lnTo>
                    <a:lnTo>
                      <a:pt x="0" y="86"/>
                    </a:lnTo>
                    <a:lnTo>
                      <a:pt x="0" y="64"/>
                    </a:lnTo>
                    <a:lnTo>
                      <a:pt x="14" y="47"/>
                    </a:lnTo>
                    <a:lnTo>
                      <a:pt x="23" y="21"/>
                    </a:lnTo>
                    <a:lnTo>
                      <a:pt x="33" y="21"/>
                    </a:lnTo>
                    <a:lnTo>
                      <a:pt x="45" y="0"/>
                    </a:lnTo>
                    <a:lnTo>
                      <a:pt x="54" y="0"/>
                    </a:lnTo>
                    <a:lnTo>
                      <a:pt x="78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4" name="Freeform 236"/>
              <p:cNvSpPr>
                <a:spLocks/>
              </p:cNvSpPr>
              <p:nvPr/>
            </p:nvSpPr>
            <p:spPr bwMode="auto">
              <a:xfrm>
                <a:off x="4108454" y="1785950"/>
                <a:ext cx="84138" cy="5715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21" y="36"/>
                  </a:cxn>
                  <a:cxn ang="0">
                    <a:pos x="31" y="24"/>
                  </a:cxn>
                  <a:cxn ang="0">
                    <a:pos x="31" y="36"/>
                  </a:cxn>
                  <a:cxn ang="0">
                    <a:pos x="43" y="36"/>
                  </a:cxn>
                  <a:cxn ang="0">
                    <a:pos x="53" y="24"/>
                  </a:cxn>
                  <a:cxn ang="0">
                    <a:pos x="53" y="10"/>
                  </a:cxn>
                  <a:cxn ang="0">
                    <a:pos x="31" y="0"/>
                  </a:cxn>
                  <a:cxn ang="0">
                    <a:pos x="9" y="0"/>
                  </a:cxn>
                </a:cxnLst>
                <a:rect l="0" t="0" r="r" b="b"/>
                <a:pathLst>
                  <a:path w="53" h="36">
                    <a:moveTo>
                      <a:pt x="9" y="0"/>
                    </a:moveTo>
                    <a:lnTo>
                      <a:pt x="0" y="10"/>
                    </a:lnTo>
                    <a:lnTo>
                      <a:pt x="21" y="36"/>
                    </a:lnTo>
                    <a:lnTo>
                      <a:pt x="31" y="24"/>
                    </a:lnTo>
                    <a:lnTo>
                      <a:pt x="31" y="36"/>
                    </a:lnTo>
                    <a:lnTo>
                      <a:pt x="43" y="36"/>
                    </a:lnTo>
                    <a:lnTo>
                      <a:pt x="53" y="24"/>
                    </a:lnTo>
                    <a:lnTo>
                      <a:pt x="53" y="10"/>
                    </a:lnTo>
                    <a:lnTo>
                      <a:pt x="31" y="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5" name="Freeform 237"/>
              <p:cNvSpPr>
                <a:spLocks/>
              </p:cNvSpPr>
              <p:nvPr/>
            </p:nvSpPr>
            <p:spPr bwMode="auto">
              <a:xfrm>
                <a:off x="4108454" y="1785950"/>
                <a:ext cx="84138" cy="5715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21" y="36"/>
                  </a:cxn>
                  <a:cxn ang="0">
                    <a:pos x="31" y="24"/>
                  </a:cxn>
                  <a:cxn ang="0">
                    <a:pos x="31" y="36"/>
                  </a:cxn>
                  <a:cxn ang="0">
                    <a:pos x="43" y="36"/>
                  </a:cxn>
                  <a:cxn ang="0">
                    <a:pos x="53" y="24"/>
                  </a:cxn>
                  <a:cxn ang="0">
                    <a:pos x="53" y="10"/>
                  </a:cxn>
                  <a:cxn ang="0">
                    <a:pos x="31" y="0"/>
                  </a:cxn>
                  <a:cxn ang="0">
                    <a:pos x="9" y="0"/>
                  </a:cxn>
                </a:cxnLst>
                <a:rect l="0" t="0" r="r" b="b"/>
                <a:pathLst>
                  <a:path w="53" h="36">
                    <a:moveTo>
                      <a:pt x="9" y="0"/>
                    </a:moveTo>
                    <a:lnTo>
                      <a:pt x="0" y="10"/>
                    </a:lnTo>
                    <a:lnTo>
                      <a:pt x="21" y="36"/>
                    </a:lnTo>
                    <a:lnTo>
                      <a:pt x="31" y="24"/>
                    </a:lnTo>
                    <a:lnTo>
                      <a:pt x="31" y="36"/>
                    </a:lnTo>
                    <a:lnTo>
                      <a:pt x="43" y="36"/>
                    </a:lnTo>
                    <a:lnTo>
                      <a:pt x="53" y="24"/>
                    </a:lnTo>
                    <a:lnTo>
                      <a:pt x="53" y="10"/>
                    </a:lnTo>
                    <a:lnTo>
                      <a:pt x="31" y="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6" name="Freeform 238"/>
              <p:cNvSpPr>
                <a:spLocks/>
              </p:cNvSpPr>
              <p:nvPr/>
            </p:nvSpPr>
            <p:spPr bwMode="auto">
              <a:xfrm>
                <a:off x="4176717" y="1089033"/>
                <a:ext cx="557213" cy="449265"/>
              </a:xfrm>
              <a:custGeom>
                <a:avLst/>
                <a:gdLst/>
                <a:ahLst/>
                <a:cxnLst>
                  <a:cxn ang="0">
                    <a:pos x="208" y="50"/>
                  </a:cxn>
                  <a:cxn ang="0">
                    <a:pos x="216" y="36"/>
                  </a:cxn>
                  <a:cxn ang="0">
                    <a:pos x="241" y="50"/>
                  </a:cxn>
                  <a:cxn ang="0">
                    <a:pos x="274" y="50"/>
                  </a:cxn>
                  <a:cxn ang="0">
                    <a:pos x="283" y="50"/>
                  </a:cxn>
                  <a:cxn ang="0">
                    <a:pos x="283" y="24"/>
                  </a:cxn>
                  <a:cxn ang="0">
                    <a:pos x="308" y="24"/>
                  </a:cxn>
                  <a:cxn ang="0">
                    <a:pos x="330" y="36"/>
                  </a:cxn>
                  <a:cxn ang="0">
                    <a:pos x="330" y="50"/>
                  </a:cxn>
                  <a:cxn ang="0">
                    <a:pos x="351" y="36"/>
                  </a:cxn>
                  <a:cxn ang="0">
                    <a:pos x="317" y="24"/>
                  </a:cxn>
                  <a:cxn ang="0">
                    <a:pos x="351" y="14"/>
                  </a:cxn>
                  <a:cxn ang="0">
                    <a:pos x="317" y="14"/>
                  </a:cxn>
                  <a:cxn ang="0">
                    <a:pos x="308" y="0"/>
                  </a:cxn>
                  <a:cxn ang="0">
                    <a:pos x="296" y="14"/>
                  </a:cxn>
                  <a:cxn ang="0">
                    <a:pos x="283" y="14"/>
                  </a:cxn>
                  <a:cxn ang="0">
                    <a:pos x="274" y="14"/>
                  </a:cxn>
                  <a:cxn ang="0">
                    <a:pos x="274" y="0"/>
                  </a:cxn>
                  <a:cxn ang="0">
                    <a:pos x="262" y="14"/>
                  </a:cxn>
                  <a:cxn ang="0">
                    <a:pos x="241" y="14"/>
                  </a:cxn>
                  <a:cxn ang="0">
                    <a:pos x="216" y="24"/>
                  </a:cxn>
                  <a:cxn ang="0">
                    <a:pos x="186" y="24"/>
                  </a:cxn>
                  <a:cxn ang="0">
                    <a:pos x="164" y="36"/>
                  </a:cxn>
                  <a:cxn ang="0">
                    <a:pos x="164" y="50"/>
                  </a:cxn>
                  <a:cxn ang="0">
                    <a:pos x="177" y="50"/>
                  </a:cxn>
                  <a:cxn ang="0">
                    <a:pos x="164" y="50"/>
                  </a:cxn>
                  <a:cxn ang="0">
                    <a:pos x="152" y="50"/>
                  </a:cxn>
                  <a:cxn ang="0">
                    <a:pos x="152" y="36"/>
                  </a:cxn>
                  <a:cxn ang="0">
                    <a:pos x="131" y="50"/>
                  </a:cxn>
                  <a:cxn ang="0">
                    <a:pos x="140" y="60"/>
                  </a:cxn>
                  <a:cxn ang="0">
                    <a:pos x="152" y="60"/>
                  </a:cxn>
                  <a:cxn ang="0">
                    <a:pos x="119" y="89"/>
                  </a:cxn>
                  <a:cxn ang="0">
                    <a:pos x="100" y="127"/>
                  </a:cxn>
                  <a:cxn ang="0">
                    <a:pos x="64" y="166"/>
                  </a:cxn>
                  <a:cxn ang="0">
                    <a:pos x="54" y="151"/>
                  </a:cxn>
                  <a:cxn ang="0">
                    <a:pos x="42" y="180"/>
                  </a:cxn>
                  <a:cxn ang="0">
                    <a:pos x="33" y="180"/>
                  </a:cxn>
                  <a:cxn ang="0">
                    <a:pos x="0" y="206"/>
                  </a:cxn>
                  <a:cxn ang="0">
                    <a:pos x="0" y="216"/>
                  </a:cxn>
                  <a:cxn ang="0">
                    <a:pos x="0" y="228"/>
                  </a:cxn>
                  <a:cxn ang="0">
                    <a:pos x="9" y="242"/>
                  </a:cxn>
                  <a:cxn ang="0">
                    <a:pos x="0" y="257"/>
                  </a:cxn>
                  <a:cxn ang="0">
                    <a:pos x="9" y="257"/>
                  </a:cxn>
                  <a:cxn ang="0">
                    <a:pos x="9" y="283"/>
                  </a:cxn>
                  <a:cxn ang="0">
                    <a:pos x="33" y="283"/>
                  </a:cxn>
                  <a:cxn ang="0">
                    <a:pos x="76" y="257"/>
                  </a:cxn>
                  <a:cxn ang="0">
                    <a:pos x="88" y="257"/>
                  </a:cxn>
                  <a:cxn ang="0">
                    <a:pos x="100" y="242"/>
                  </a:cxn>
                  <a:cxn ang="0">
                    <a:pos x="109" y="242"/>
                  </a:cxn>
                  <a:cxn ang="0">
                    <a:pos x="100" y="216"/>
                  </a:cxn>
                  <a:cxn ang="0">
                    <a:pos x="109" y="216"/>
                  </a:cxn>
                  <a:cxn ang="0">
                    <a:pos x="100" y="180"/>
                  </a:cxn>
                  <a:cxn ang="0">
                    <a:pos x="100" y="151"/>
                  </a:cxn>
                  <a:cxn ang="0">
                    <a:pos x="131" y="151"/>
                  </a:cxn>
                  <a:cxn ang="0">
                    <a:pos x="119" y="141"/>
                  </a:cxn>
                  <a:cxn ang="0">
                    <a:pos x="131" y="101"/>
                  </a:cxn>
                  <a:cxn ang="0">
                    <a:pos x="152" y="89"/>
                  </a:cxn>
                  <a:cxn ang="0">
                    <a:pos x="164" y="60"/>
                  </a:cxn>
                  <a:cxn ang="0">
                    <a:pos x="177" y="60"/>
                  </a:cxn>
                  <a:cxn ang="0">
                    <a:pos x="186" y="50"/>
                  </a:cxn>
                  <a:cxn ang="0">
                    <a:pos x="208" y="60"/>
                  </a:cxn>
                  <a:cxn ang="0">
                    <a:pos x="208" y="50"/>
                  </a:cxn>
                </a:cxnLst>
                <a:rect l="0" t="0" r="r" b="b"/>
                <a:pathLst>
                  <a:path w="351" h="283">
                    <a:moveTo>
                      <a:pt x="208" y="50"/>
                    </a:moveTo>
                    <a:lnTo>
                      <a:pt x="216" y="36"/>
                    </a:lnTo>
                    <a:lnTo>
                      <a:pt x="241" y="50"/>
                    </a:lnTo>
                    <a:lnTo>
                      <a:pt x="274" y="50"/>
                    </a:lnTo>
                    <a:lnTo>
                      <a:pt x="283" y="50"/>
                    </a:lnTo>
                    <a:lnTo>
                      <a:pt x="283" y="24"/>
                    </a:lnTo>
                    <a:lnTo>
                      <a:pt x="308" y="24"/>
                    </a:lnTo>
                    <a:lnTo>
                      <a:pt x="330" y="36"/>
                    </a:lnTo>
                    <a:lnTo>
                      <a:pt x="330" y="50"/>
                    </a:lnTo>
                    <a:lnTo>
                      <a:pt x="351" y="36"/>
                    </a:lnTo>
                    <a:lnTo>
                      <a:pt x="317" y="24"/>
                    </a:lnTo>
                    <a:lnTo>
                      <a:pt x="351" y="14"/>
                    </a:lnTo>
                    <a:lnTo>
                      <a:pt x="317" y="14"/>
                    </a:lnTo>
                    <a:lnTo>
                      <a:pt x="308" y="0"/>
                    </a:lnTo>
                    <a:lnTo>
                      <a:pt x="296" y="14"/>
                    </a:lnTo>
                    <a:lnTo>
                      <a:pt x="283" y="14"/>
                    </a:lnTo>
                    <a:lnTo>
                      <a:pt x="274" y="14"/>
                    </a:lnTo>
                    <a:lnTo>
                      <a:pt x="274" y="0"/>
                    </a:lnTo>
                    <a:lnTo>
                      <a:pt x="262" y="14"/>
                    </a:lnTo>
                    <a:lnTo>
                      <a:pt x="241" y="14"/>
                    </a:lnTo>
                    <a:lnTo>
                      <a:pt x="216" y="24"/>
                    </a:lnTo>
                    <a:lnTo>
                      <a:pt x="186" y="24"/>
                    </a:lnTo>
                    <a:lnTo>
                      <a:pt x="164" y="36"/>
                    </a:lnTo>
                    <a:lnTo>
                      <a:pt x="164" y="50"/>
                    </a:lnTo>
                    <a:lnTo>
                      <a:pt x="177" y="50"/>
                    </a:lnTo>
                    <a:lnTo>
                      <a:pt x="164" y="50"/>
                    </a:lnTo>
                    <a:lnTo>
                      <a:pt x="152" y="50"/>
                    </a:lnTo>
                    <a:lnTo>
                      <a:pt x="152" y="36"/>
                    </a:lnTo>
                    <a:lnTo>
                      <a:pt x="131" y="50"/>
                    </a:lnTo>
                    <a:lnTo>
                      <a:pt x="140" y="60"/>
                    </a:lnTo>
                    <a:lnTo>
                      <a:pt x="152" y="60"/>
                    </a:lnTo>
                    <a:lnTo>
                      <a:pt x="119" y="89"/>
                    </a:lnTo>
                    <a:lnTo>
                      <a:pt x="100" y="127"/>
                    </a:lnTo>
                    <a:lnTo>
                      <a:pt x="64" y="166"/>
                    </a:lnTo>
                    <a:lnTo>
                      <a:pt x="54" y="151"/>
                    </a:lnTo>
                    <a:lnTo>
                      <a:pt x="42" y="180"/>
                    </a:lnTo>
                    <a:lnTo>
                      <a:pt x="33" y="180"/>
                    </a:lnTo>
                    <a:lnTo>
                      <a:pt x="0" y="206"/>
                    </a:lnTo>
                    <a:lnTo>
                      <a:pt x="0" y="216"/>
                    </a:lnTo>
                    <a:lnTo>
                      <a:pt x="0" y="228"/>
                    </a:lnTo>
                    <a:lnTo>
                      <a:pt x="9" y="242"/>
                    </a:lnTo>
                    <a:lnTo>
                      <a:pt x="0" y="257"/>
                    </a:lnTo>
                    <a:lnTo>
                      <a:pt x="9" y="257"/>
                    </a:lnTo>
                    <a:lnTo>
                      <a:pt x="9" y="283"/>
                    </a:lnTo>
                    <a:lnTo>
                      <a:pt x="33" y="283"/>
                    </a:lnTo>
                    <a:lnTo>
                      <a:pt x="76" y="257"/>
                    </a:lnTo>
                    <a:lnTo>
                      <a:pt x="88" y="257"/>
                    </a:lnTo>
                    <a:lnTo>
                      <a:pt x="100" y="242"/>
                    </a:lnTo>
                    <a:lnTo>
                      <a:pt x="109" y="242"/>
                    </a:lnTo>
                    <a:lnTo>
                      <a:pt x="100" y="216"/>
                    </a:lnTo>
                    <a:lnTo>
                      <a:pt x="109" y="216"/>
                    </a:lnTo>
                    <a:lnTo>
                      <a:pt x="100" y="180"/>
                    </a:lnTo>
                    <a:lnTo>
                      <a:pt x="100" y="151"/>
                    </a:lnTo>
                    <a:lnTo>
                      <a:pt x="131" y="151"/>
                    </a:lnTo>
                    <a:lnTo>
                      <a:pt x="119" y="141"/>
                    </a:lnTo>
                    <a:lnTo>
                      <a:pt x="131" y="101"/>
                    </a:lnTo>
                    <a:lnTo>
                      <a:pt x="152" y="89"/>
                    </a:lnTo>
                    <a:lnTo>
                      <a:pt x="164" y="60"/>
                    </a:lnTo>
                    <a:lnTo>
                      <a:pt x="177" y="60"/>
                    </a:lnTo>
                    <a:lnTo>
                      <a:pt x="186" y="50"/>
                    </a:lnTo>
                    <a:lnTo>
                      <a:pt x="208" y="60"/>
                    </a:lnTo>
                    <a:lnTo>
                      <a:pt x="208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7" name="Freeform 239"/>
              <p:cNvSpPr>
                <a:spLocks/>
              </p:cNvSpPr>
              <p:nvPr/>
            </p:nvSpPr>
            <p:spPr bwMode="auto">
              <a:xfrm>
                <a:off x="4176717" y="1089033"/>
                <a:ext cx="557213" cy="449265"/>
              </a:xfrm>
              <a:custGeom>
                <a:avLst/>
                <a:gdLst/>
                <a:ahLst/>
                <a:cxnLst>
                  <a:cxn ang="0">
                    <a:pos x="208" y="50"/>
                  </a:cxn>
                  <a:cxn ang="0">
                    <a:pos x="216" y="36"/>
                  </a:cxn>
                  <a:cxn ang="0">
                    <a:pos x="241" y="50"/>
                  </a:cxn>
                  <a:cxn ang="0">
                    <a:pos x="274" y="50"/>
                  </a:cxn>
                  <a:cxn ang="0">
                    <a:pos x="283" y="50"/>
                  </a:cxn>
                  <a:cxn ang="0">
                    <a:pos x="283" y="24"/>
                  </a:cxn>
                  <a:cxn ang="0">
                    <a:pos x="308" y="24"/>
                  </a:cxn>
                  <a:cxn ang="0">
                    <a:pos x="330" y="36"/>
                  </a:cxn>
                  <a:cxn ang="0">
                    <a:pos x="330" y="50"/>
                  </a:cxn>
                  <a:cxn ang="0">
                    <a:pos x="351" y="36"/>
                  </a:cxn>
                  <a:cxn ang="0">
                    <a:pos x="317" y="24"/>
                  </a:cxn>
                  <a:cxn ang="0">
                    <a:pos x="351" y="14"/>
                  </a:cxn>
                  <a:cxn ang="0">
                    <a:pos x="317" y="14"/>
                  </a:cxn>
                  <a:cxn ang="0">
                    <a:pos x="308" y="0"/>
                  </a:cxn>
                  <a:cxn ang="0">
                    <a:pos x="296" y="14"/>
                  </a:cxn>
                  <a:cxn ang="0">
                    <a:pos x="283" y="14"/>
                  </a:cxn>
                  <a:cxn ang="0">
                    <a:pos x="274" y="14"/>
                  </a:cxn>
                  <a:cxn ang="0">
                    <a:pos x="274" y="0"/>
                  </a:cxn>
                  <a:cxn ang="0">
                    <a:pos x="262" y="14"/>
                  </a:cxn>
                  <a:cxn ang="0">
                    <a:pos x="241" y="14"/>
                  </a:cxn>
                  <a:cxn ang="0">
                    <a:pos x="216" y="24"/>
                  </a:cxn>
                  <a:cxn ang="0">
                    <a:pos x="186" y="24"/>
                  </a:cxn>
                  <a:cxn ang="0">
                    <a:pos x="164" y="36"/>
                  </a:cxn>
                  <a:cxn ang="0">
                    <a:pos x="164" y="50"/>
                  </a:cxn>
                  <a:cxn ang="0">
                    <a:pos x="177" y="50"/>
                  </a:cxn>
                  <a:cxn ang="0">
                    <a:pos x="164" y="50"/>
                  </a:cxn>
                  <a:cxn ang="0">
                    <a:pos x="152" y="50"/>
                  </a:cxn>
                  <a:cxn ang="0">
                    <a:pos x="152" y="36"/>
                  </a:cxn>
                  <a:cxn ang="0">
                    <a:pos x="131" y="50"/>
                  </a:cxn>
                  <a:cxn ang="0">
                    <a:pos x="140" y="60"/>
                  </a:cxn>
                  <a:cxn ang="0">
                    <a:pos x="152" y="60"/>
                  </a:cxn>
                  <a:cxn ang="0">
                    <a:pos x="119" y="89"/>
                  </a:cxn>
                  <a:cxn ang="0">
                    <a:pos x="100" y="127"/>
                  </a:cxn>
                  <a:cxn ang="0">
                    <a:pos x="64" y="166"/>
                  </a:cxn>
                  <a:cxn ang="0">
                    <a:pos x="54" y="151"/>
                  </a:cxn>
                  <a:cxn ang="0">
                    <a:pos x="42" y="180"/>
                  </a:cxn>
                  <a:cxn ang="0">
                    <a:pos x="33" y="180"/>
                  </a:cxn>
                  <a:cxn ang="0">
                    <a:pos x="0" y="206"/>
                  </a:cxn>
                  <a:cxn ang="0">
                    <a:pos x="0" y="216"/>
                  </a:cxn>
                  <a:cxn ang="0">
                    <a:pos x="0" y="228"/>
                  </a:cxn>
                  <a:cxn ang="0">
                    <a:pos x="9" y="242"/>
                  </a:cxn>
                  <a:cxn ang="0">
                    <a:pos x="0" y="257"/>
                  </a:cxn>
                  <a:cxn ang="0">
                    <a:pos x="9" y="257"/>
                  </a:cxn>
                  <a:cxn ang="0">
                    <a:pos x="9" y="283"/>
                  </a:cxn>
                  <a:cxn ang="0">
                    <a:pos x="33" y="283"/>
                  </a:cxn>
                  <a:cxn ang="0">
                    <a:pos x="76" y="257"/>
                  </a:cxn>
                  <a:cxn ang="0">
                    <a:pos x="88" y="257"/>
                  </a:cxn>
                  <a:cxn ang="0">
                    <a:pos x="100" y="242"/>
                  </a:cxn>
                  <a:cxn ang="0">
                    <a:pos x="109" y="242"/>
                  </a:cxn>
                  <a:cxn ang="0">
                    <a:pos x="100" y="216"/>
                  </a:cxn>
                  <a:cxn ang="0">
                    <a:pos x="109" y="216"/>
                  </a:cxn>
                  <a:cxn ang="0">
                    <a:pos x="100" y="180"/>
                  </a:cxn>
                  <a:cxn ang="0">
                    <a:pos x="100" y="151"/>
                  </a:cxn>
                  <a:cxn ang="0">
                    <a:pos x="131" y="151"/>
                  </a:cxn>
                  <a:cxn ang="0">
                    <a:pos x="119" y="141"/>
                  </a:cxn>
                  <a:cxn ang="0">
                    <a:pos x="131" y="101"/>
                  </a:cxn>
                  <a:cxn ang="0">
                    <a:pos x="152" y="89"/>
                  </a:cxn>
                  <a:cxn ang="0">
                    <a:pos x="164" y="60"/>
                  </a:cxn>
                  <a:cxn ang="0">
                    <a:pos x="177" y="60"/>
                  </a:cxn>
                  <a:cxn ang="0">
                    <a:pos x="186" y="50"/>
                  </a:cxn>
                  <a:cxn ang="0">
                    <a:pos x="208" y="60"/>
                  </a:cxn>
                  <a:cxn ang="0">
                    <a:pos x="208" y="50"/>
                  </a:cxn>
                </a:cxnLst>
                <a:rect l="0" t="0" r="r" b="b"/>
                <a:pathLst>
                  <a:path w="351" h="283">
                    <a:moveTo>
                      <a:pt x="208" y="50"/>
                    </a:moveTo>
                    <a:lnTo>
                      <a:pt x="216" y="36"/>
                    </a:lnTo>
                    <a:lnTo>
                      <a:pt x="241" y="50"/>
                    </a:lnTo>
                    <a:lnTo>
                      <a:pt x="274" y="50"/>
                    </a:lnTo>
                    <a:lnTo>
                      <a:pt x="283" y="50"/>
                    </a:lnTo>
                    <a:lnTo>
                      <a:pt x="283" y="24"/>
                    </a:lnTo>
                    <a:lnTo>
                      <a:pt x="308" y="24"/>
                    </a:lnTo>
                    <a:lnTo>
                      <a:pt x="330" y="36"/>
                    </a:lnTo>
                    <a:lnTo>
                      <a:pt x="330" y="50"/>
                    </a:lnTo>
                    <a:lnTo>
                      <a:pt x="351" y="36"/>
                    </a:lnTo>
                    <a:lnTo>
                      <a:pt x="317" y="24"/>
                    </a:lnTo>
                    <a:lnTo>
                      <a:pt x="351" y="14"/>
                    </a:lnTo>
                    <a:lnTo>
                      <a:pt x="317" y="14"/>
                    </a:lnTo>
                    <a:lnTo>
                      <a:pt x="308" y="0"/>
                    </a:lnTo>
                    <a:lnTo>
                      <a:pt x="296" y="14"/>
                    </a:lnTo>
                    <a:lnTo>
                      <a:pt x="283" y="14"/>
                    </a:lnTo>
                    <a:lnTo>
                      <a:pt x="274" y="14"/>
                    </a:lnTo>
                    <a:lnTo>
                      <a:pt x="274" y="0"/>
                    </a:lnTo>
                    <a:lnTo>
                      <a:pt x="262" y="14"/>
                    </a:lnTo>
                    <a:lnTo>
                      <a:pt x="241" y="14"/>
                    </a:lnTo>
                    <a:lnTo>
                      <a:pt x="216" y="24"/>
                    </a:lnTo>
                    <a:lnTo>
                      <a:pt x="186" y="24"/>
                    </a:lnTo>
                    <a:lnTo>
                      <a:pt x="164" y="36"/>
                    </a:lnTo>
                    <a:lnTo>
                      <a:pt x="164" y="50"/>
                    </a:lnTo>
                    <a:lnTo>
                      <a:pt x="177" y="50"/>
                    </a:lnTo>
                    <a:lnTo>
                      <a:pt x="164" y="50"/>
                    </a:lnTo>
                    <a:lnTo>
                      <a:pt x="152" y="50"/>
                    </a:lnTo>
                    <a:lnTo>
                      <a:pt x="152" y="36"/>
                    </a:lnTo>
                    <a:lnTo>
                      <a:pt x="131" y="50"/>
                    </a:lnTo>
                    <a:lnTo>
                      <a:pt x="140" y="60"/>
                    </a:lnTo>
                    <a:lnTo>
                      <a:pt x="152" y="60"/>
                    </a:lnTo>
                    <a:lnTo>
                      <a:pt x="119" y="89"/>
                    </a:lnTo>
                    <a:lnTo>
                      <a:pt x="100" y="127"/>
                    </a:lnTo>
                    <a:lnTo>
                      <a:pt x="64" y="166"/>
                    </a:lnTo>
                    <a:lnTo>
                      <a:pt x="54" y="151"/>
                    </a:lnTo>
                    <a:lnTo>
                      <a:pt x="42" y="180"/>
                    </a:lnTo>
                    <a:lnTo>
                      <a:pt x="33" y="180"/>
                    </a:lnTo>
                    <a:lnTo>
                      <a:pt x="0" y="206"/>
                    </a:lnTo>
                    <a:lnTo>
                      <a:pt x="0" y="216"/>
                    </a:lnTo>
                    <a:lnTo>
                      <a:pt x="0" y="228"/>
                    </a:lnTo>
                    <a:lnTo>
                      <a:pt x="9" y="242"/>
                    </a:lnTo>
                    <a:lnTo>
                      <a:pt x="0" y="257"/>
                    </a:lnTo>
                    <a:lnTo>
                      <a:pt x="9" y="257"/>
                    </a:lnTo>
                    <a:lnTo>
                      <a:pt x="9" y="283"/>
                    </a:lnTo>
                    <a:lnTo>
                      <a:pt x="33" y="283"/>
                    </a:lnTo>
                    <a:lnTo>
                      <a:pt x="76" y="257"/>
                    </a:lnTo>
                    <a:lnTo>
                      <a:pt x="88" y="257"/>
                    </a:lnTo>
                    <a:lnTo>
                      <a:pt x="100" y="242"/>
                    </a:lnTo>
                    <a:lnTo>
                      <a:pt x="109" y="242"/>
                    </a:lnTo>
                    <a:lnTo>
                      <a:pt x="100" y="216"/>
                    </a:lnTo>
                    <a:lnTo>
                      <a:pt x="109" y="216"/>
                    </a:lnTo>
                    <a:lnTo>
                      <a:pt x="100" y="180"/>
                    </a:lnTo>
                    <a:lnTo>
                      <a:pt x="100" y="151"/>
                    </a:lnTo>
                    <a:lnTo>
                      <a:pt x="131" y="151"/>
                    </a:lnTo>
                    <a:lnTo>
                      <a:pt x="119" y="141"/>
                    </a:lnTo>
                    <a:lnTo>
                      <a:pt x="131" y="101"/>
                    </a:lnTo>
                    <a:lnTo>
                      <a:pt x="152" y="89"/>
                    </a:lnTo>
                    <a:lnTo>
                      <a:pt x="164" y="60"/>
                    </a:lnTo>
                    <a:lnTo>
                      <a:pt x="177" y="60"/>
                    </a:lnTo>
                    <a:lnTo>
                      <a:pt x="186" y="50"/>
                    </a:lnTo>
                    <a:lnTo>
                      <a:pt x="208" y="60"/>
                    </a:lnTo>
                    <a:lnTo>
                      <a:pt x="208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8" name="Freeform 240"/>
              <p:cNvSpPr>
                <a:spLocks/>
              </p:cNvSpPr>
              <p:nvPr/>
            </p:nvSpPr>
            <p:spPr bwMode="auto">
              <a:xfrm>
                <a:off x="4316417" y="1169996"/>
                <a:ext cx="277813" cy="473078"/>
              </a:xfrm>
              <a:custGeom>
                <a:avLst/>
                <a:gdLst/>
                <a:ahLst/>
                <a:cxnLst>
                  <a:cxn ang="0">
                    <a:pos x="12" y="192"/>
                  </a:cxn>
                  <a:cxn ang="0">
                    <a:pos x="0" y="206"/>
                  </a:cxn>
                  <a:cxn ang="0">
                    <a:pos x="21" y="269"/>
                  </a:cxn>
                  <a:cxn ang="0">
                    <a:pos x="31" y="298"/>
                  </a:cxn>
                  <a:cxn ang="0">
                    <a:pos x="43" y="298"/>
                  </a:cxn>
                  <a:cxn ang="0">
                    <a:pos x="52" y="269"/>
                  </a:cxn>
                  <a:cxn ang="0">
                    <a:pos x="76" y="269"/>
                  </a:cxn>
                  <a:cxn ang="0">
                    <a:pos x="89" y="221"/>
                  </a:cxn>
                  <a:cxn ang="0">
                    <a:pos x="107" y="206"/>
                  </a:cxn>
                  <a:cxn ang="0">
                    <a:pos x="98" y="206"/>
                  </a:cxn>
                  <a:cxn ang="0">
                    <a:pos x="107" y="192"/>
                  </a:cxn>
                  <a:cxn ang="0">
                    <a:pos x="89" y="167"/>
                  </a:cxn>
                  <a:cxn ang="0">
                    <a:pos x="89" y="141"/>
                  </a:cxn>
                  <a:cxn ang="0">
                    <a:pos x="143" y="91"/>
                  </a:cxn>
                  <a:cxn ang="0">
                    <a:pos x="153" y="65"/>
                  </a:cxn>
                  <a:cxn ang="0">
                    <a:pos x="175" y="65"/>
                  </a:cxn>
                  <a:cxn ang="0">
                    <a:pos x="165" y="11"/>
                  </a:cxn>
                  <a:cxn ang="0">
                    <a:pos x="120" y="0"/>
                  </a:cxn>
                  <a:cxn ang="0">
                    <a:pos x="120" y="11"/>
                  </a:cxn>
                  <a:cxn ang="0">
                    <a:pos x="98" y="0"/>
                  </a:cxn>
                  <a:cxn ang="0">
                    <a:pos x="89" y="11"/>
                  </a:cxn>
                  <a:cxn ang="0">
                    <a:pos x="76" y="11"/>
                  </a:cxn>
                  <a:cxn ang="0">
                    <a:pos x="64" y="40"/>
                  </a:cxn>
                  <a:cxn ang="0">
                    <a:pos x="43" y="50"/>
                  </a:cxn>
                  <a:cxn ang="0">
                    <a:pos x="31" y="91"/>
                  </a:cxn>
                  <a:cxn ang="0">
                    <a:pos x="43" y="101"/>
                  </a:cxn>
                  <a:cxn ang="0">
                    <a:pos x="12" y="101"/>
                  </a:cxn>
                  <a:cxn ang="0">
                    <a:pos x="12" y="130"/>
                  </a:cxn>
                  <a:cxn ang="0">
                    <a:pos x="21" y="167"/>
                  </a:cxn>
                  <a:cxn ang="0">
                    <a:pos x="12" y="167"/>
                  </a:cxn>
                  <a:cxn ang="0">
                    <a:pos x="21" y="192"/>
                  </a:cxn>
                  <a:cxn ang="0">
                    <a:pos x="12" y="192"/>
                  </a:cxn>
                </a:cxnLst>
                <a:rect l="0" t="0" r="r" b="b"/>
                <a:pathLst>
                  <a:path w="175" h="298">
                    <a:moveTo>
                      <a:pt x="12" y="192"/>
                    </a:moveTo>
                    <a:lnTo>
                      <a:pt x="0" y="206"/>
                    </a:lnTo>
                    <a:lnTo>
                      <a:pt x="21" y="269"/>
                    </a:lnTo>
                    <a:lnTo>
                      <a:pt x="31" y="298"/>
                    </a:lnTo>
                    <a:lnTo>
                      <a:pt x="43" y="298"/>
                    </a:lnTo>
                    <a:lnTo>
                      <a:pt x="52" y="269"/>
                    </a:lnTo>
                    <a:lnTo>
                      <a:pt x="76" y="269"/>
                    </a:lnTo>
                    <a:lnTo>
                      <a:pt x="89" y="221"/>
                    </a:lnTo>
                    <a:lnTo>
                      <a:pt x="107" y="206"/>
                    </a:lnTo>
                    <a:lnTo>
                      <a:pt x="98" y="206"/>
                    </a:lnTo>
                    <a:lnTo>
                      <a:pt x="107" y="192"/>
                    </a:lnTo>
                    <a:lnTo>
                      <a:pt x="89" y="167"/>
                    </a:lnTo>
                    <a:lnTo>
                      <a:pt x="89" y="141"/>
                    </a:lnTo>
                    <a:lnTo>
                      <a:pt x="143" y="91"/>
                    </a:lnTo>
                    <a:lnTo>
                      <a:pt x="153" y="65"/>
                    </a:lnTo>
                    <a:lnTo>
                      <a:pt x="175" y="65"/>
                    </a:lnTo>
                    <a:lnTo>
                      <a:pt x="165" y="11"/>
                    </a:lnTo>
                    <a:lnTo>
                      <a:pt x="120" y="0"/>
                    </a:lnTo>
                    <a:lnTo>
                      <a:pt x="120" y="11"/>
                    </a:lnTo>
                    <a:lnTo>
                      <a:pt x="98" y="0"/>
                    </a:lnTo>
                    <a:lnTo>
                      <a:pt x="89" y="11"/>
                    </a:lnTo>
                    <a:lnTo>
                      <a:pt x="76" y="11"/>
                    </a:lnTo>
                    <a:lnTo>
                      <a:pt x="64" y="40"/>
                    </a:lnTo>
                    <a:lnTo>
                      <a:pt x="43" y="50"/>
                    </a:lnTo>
                    <a:lnTo>
                      <a:pt x="31" y="91"/>
                    </a:lnTo>
                    <a:lnTo>
                      <a:pt x="43" y="101"/>
                    </a:lnTo>
                    <a:lnTo>
                      <a:pt x="12" y="101"/>
                    </a:lnTo>
                    <a:lnTo>
                      <a:pt x="12" y="130"/>
                    </a:lnTo>
                    <a:lnTo>
                      <a:pt x="21" y="167"/>
                    </a:lnTo>
                    <a:lnTo>
                      <a:pt x="12" y="167"/>
                    </a:lnTo>
                    <a:lnTo>
                      <a:pt x="21" y="192"/>
                    </a:lnTo>
                    <a:lnTo>
                      <a:pt x="12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9" name="Freeform 241"/>
              <p:cNvSpPr>
                <a:spLocks/>
              </p:cNvSpPr>
              <p:nvPr/>
            </p:nvSpPr>
            <p:spPr bwMode="auto">
              <a:xfrm>
                <a:off x="4316417" y="1169996"/>
                <a:ext cx="277813" cy="473078"/>
              </a:xfrm>
              <a:custGeom>
                <a:avLst/>
                <a:gdLst/>
                <a:ahLst/>
                <a:cxnLst>
                  <a:cxn ang="0">
                    <a:pos x="12" y="192"/>
                  </a:cxn>
                  <a:cxn ang="0">
                    <a:pos x="0" y="206"/>
                  </a:cxn>
                  <a:cxn ang="0">
                    <a:pos x="21" y="269"/>
                  </a:cxn>
                  <a:cxn ang="0">
                    <a:pos x="31" y="298"/>
                  </a:cxn>
                  <a:cxn ang="0">
                    <a:pos x="43" y="298"/>
                  </a:cxn>
                  <a:cxn ang="0">
                    <a:pos x="52" y="269"/>
                  </a:cxn>
                  <a:cxn ang="0">
                    <a:pos x="76" y="269"/>
                  </a:cxn>
                  <a:cxn ang="0">
                    <a:pos x="89" y="221"/>
                  </a:cxn>
                  <a:cxn ang="0">
                    <a:pos x="107" y="206"/>
                  </a:cxn>
                  <a:cxn ang="0">
                    <a:pos x="98" y="206"/>
                  </a:cxn>
                  <a:cxn ang="0">
                    <a:pos x="107" y="192"/>
                  </a:cxn>
                  <a:cxn ang="0">
                    <a:pos x="89" y="167"/>
                  </a:cxn>
                  <a:cxn ang="0">
                    <a:pos x="89" y="141"/>
                  </a:cxn>
                  <a:cxn ang="0">
                    <a:pos x="143" y="91"/>
                  </a:cxn>
                  <a:cxn ang="0">
                    <a:pos x="153" y="65"/>
                  </a:cxn>
                  <a:cxn ang="0">
                    <a:pos x="175" y="65"/>
                  </a:cxn>
                  <a:cxn ang="0">
                    <a:pos x="165" y="11"/>
                  </a:cxn>
                  <a:cxn ang="0">
                    <a:pos x="120" y="0"/>
                  </a:cxn>
                  <a:cxn ang="0">
                    <a:pos x="120" y="11"/>
                  </a:cxn>
                  <a:cxn ang="0">
                    <a:pos x="98" y="0"/>
                  </a:cxn>
                  <a:cxn ang="0">
                    <a:pos x="89" y="11"/>
                  </a:cxn>
                  <a:cxn ang="0">
                    <a:pos x="76" y="11"/>
                  </a:cxn>
                  <a:cxn ang="0">
                    <a:pos x="64" y="40"/>
                  </a:cxn>
                  <a:cxn ang="0">
                    <a:pos x="43" y="50"/>
                  </a:cxn>
                  <a:cxn ang="0">
                    <a:pos x="31" y="91"/>
                  </a:cxn>
                  <a:cxn ang="0">
                    <a:pos x="43" y="101"/>
                  </a:cxn>
                  <a:cxn ang="0">
                    <a:pos x="12" y="101"/>
                  </a:cxn>
                  <a:cxn ang="0">
                    <a:pos x="12" y="130"/>
                  </a:cxn>
                  <a:cxn ang="0">
                    <a:pos x="21" y="167"/>
                  </a:cxn>
                  <a:cxn ang="0">
                    <a:pos x="12" y="167"/>
                  </a:cxn>
                  <a:cxn ang="0">
                    <a:pos x="21" y="192"/>
                  </a:cxn>
                  <a:cxn ang="0">
                    <a:pos x="12" y="192"/>
                  </a:cxn>
                </a:cxnLst>
                <a:rect l="0" t="0" r="r" b="b"/>
                <a:pathLst>
                  <a:path w="175" h="298">
                    <a:moveTo>
                      <a:pt x="12" y="192"/>
                    </a:moveTo>
                    <a:lnTo>
                      <a:pt x="0" y="206"/>
                    </a:lnTo>
                    <a:lnTo>
                      <a:pt x="21" y="269"/>
                    </a:lnTo>
                    <a:lnTo>
                      <a:pt x="31" y="298"/>
                    </a:lnTo>
                    <a:lnTo>
                      <a:pt x="43" y="298"/>
                    </a:lnTo>
                    <a:lnTo>
                      <a:pt x="52" y="269"/>
                    </a:lnTo>
                    <a:lnTo>
                      <a:pt x="76" y="269"/>
                    </a:lnTo>
                    <a:lnTo>
                      <a:pt x="89" y="221"/>
                    </a:lnTo>
                    <a:lnTo>
                      <a:pt x="107" y="206"/>
                    </a:lnTo>
                    <a:lnTo>
                      <a:pt x="98" y="206"/>
                    </a:lnTo>
                    <a:lnTo>
                      <a:pt x="107" y="192"/>
                    </a:lnTo>
                    <a:lnTo>
                      <a:pt x="89" y="167"/>
                    </a:lnTo>
                    <a:lnTo>
                      <a:pt x="89" y="141"/>
                    </a:lnTo>
                    <a:lnTo>
                      <a:pt x="143" y="91"/>
                    </a:lnTo>
                    <a:lnTo>
                      <a:pt x="153" y="65"/>
                    </a:lnTo>
                    <a:lnTo>
                      <a:pt x="175" y="65"/>
                    </a:lnTo>
                    <a:lnTo>
                      <a:pt x="165" y="11"/>
                    </a:lnTo>
                    <a:lnTo>
                      <a:pt x="120" y="0"/>
                    </a:lnTo>
                    <a:lnTo>
                      <a:pt x="120" y="11"/>
                    </a:lnTo>
                    <a:lnTo>
                      <a:pt x="98" y="0"/>
                    </a:lnTo>
                    <a:lnTo>
                      <a:pt x="89" y="11"/>
                    </a:lnTo>
                    <a:lnTo>
                      <a:pt x="76" y="11"/>
                    </a:lnTo>
                    <a:lnTo>
                      <a:pt x="64" y="40"/>
                    </a:lnTo>
                    <a:lnTo>
                      <a:pt x="43" y="50"/>
                    </a:lnTo>
                    <a:lnTo>
                      <a:pt x="31" y="91"/>
                    </a:lnTo>
                    <a:lnTo>
                      <a:pt x="43" y="101"/>
                    </a:lnTo>
                    <a:lnTo>
                      <a:pt x="12" y="101"/>
                    </a:lnTo>
                    <a:lnTo>
                      <a:pt x="12" y="130"/>
                    </a:lnTo>
                    <a:lnTo>
                      <a:pt x="21" y="167"/>
                    </a:lnTo>
                    <a:lnTo>
                      <a:pt x="12" y="167"/>
                    </a:lnTo>
                    <a:lnTo>
                      <a:pt x="21" y="192"/>
                    </a:lnTo>
                    <a:lnTo>
                      <a:pt x="12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0" name="Freeform 242"/>
              <p:cNvSpPr>
                <a:spLocks/>
              </p:cNvSpPr>
              <p:nvPr/>
            </p:nvSpPr>
            <p:spPr bwMode="auto">
              <a:xfrm>
                <a:off x="4506917" y="1128720"/>
                <a:ext cx="261938" cy="344490"/>
              </a:xfrm>
              <a:custGeom>
                <a:avLst/>
                <a:gdLst/>
                <a:ahLst/>
                <a:cxnLst>
                  <a:cxn ang="0">
                    <a:pos x="122" y="25"/>
                  </a:cxn>
                  <a:cxn ang="0">
                    <a:pos x="122" y="11"/>
                  </a:cxn>
                  <a:cxn ang="0">
                    <a:pos x="101" y="0"/>
                  </a:cxn>
                  <a:cxn ang="0">
                    <a:pos x="76" y="0"/>
                  </a:cxn>
                  <a:cxn ang="0">
                    <a:pos x="76" y="25"/>
                  </a:cxn>
                  <a:cxn ang="0">
                    <a:pos x="67" y="25"/>
                  </a:cxn>
                  <a:cxn ang="0">
                    <a:pos x="34" y="25"/>
                  </a:cxn>
                  <a:cxn ang="0">
                    <a:pos x="9" y="11"/>
                  </a:cxn>
                  <a:cxn ang="0">
                    <a:pos x="0" y="25"/>
                  </a:cxn>
                  <a:cxn ang="0">
                    <a:pos x="46" y="37"/>
                  </a:cxn>
                  <a:cxn ang="0">
                    <a:pos x="55" y="90"/>
                  </a:cxn>
                  <a:cxn ang="0">
                    <a:pos x="67" y="90"/>
                  </a:cxn>
                  <a:cxn ang="0">
                    <a:pos x="76" y="90"/>
                  </a:cxn>
                  <a:cxn ang="0">
                    <a:pos x="76" y="101"/>
                  </a:cxn>
                  <a:cxn ang="0">
                    <a:pos x="34" y="155"/>
                  </a:cxn>
                  <a:cxn ang="0">
                    <a:pos x="24" y="155"/>
                  </a:cxn>
                  <a:cxn ang="0">
                    <a:pos x="34" y="181"/>
                  </a:cxn>
                  <a:cxn ang="0">
                    <a:pos x="34" y="202"/>
                  </a:cxn>
                  <a:cxn ang="0">
                    <a:pos x="67" y="217"/>
                  </a:cxn>
                  <a:cxn ang="0">
                    <a:pos x="122" y="202"/>
                  </a:cxn>
                  <a:cxn ang="0">
                    <a:pos x="165" y="155"/>
                  </a:cxn>
                  <a:cxn ang="0">
                    <a:pos x="155" y="126"/>
                  </a:cxn>
                  <a:cxn ang="0">
                    <a:pos x="155" y="116"/>
                  </a:cxn>
                  <a:cxn ang="0">
                    <a:pos x="143" y="101"/>
                  </a:cxn>
                  <a:cxn ang="0">
                    <a:pos x="143" y="90"/>
                  </a:cxn>
                  <a:cxn ang="0">
                    <a:pos x="130" y="64"/>
                  </a:cxn>
                  <a:cxn ang="0">
                    <a:pos x="130" y="47"/>
                  </a:cxn>
                  <a:cxn ang="0">
                    <a:pos x="110" y="37"/>
                  </a:cxn>
                  <a:cxn ang="0">
                    <a:pos x="110" y="25"/>
                  </a:cxn>
                  <a:cxn ang="0">
                    <a:pos x="122" y="25"/>
                  </a:cxn>
                </a:cxnLst>
                <a:rect l="0" t="0" r="r" b="b"/>
                <a:pathLst>
                  <a:path w="165" h="217">
                    <a:moveTo>
                      <a:pt x="122" y="25"/>
                    </a:moveTo>
                    <a:lnTo>
                      <a:pt x="122" y="11"/>
                    </a:lnTo>
                    <a:lnTo>
                      <a:pt x="101" y="0"/>
                    </a:lnTo>
                    <a:lnTo>
                      <a:pt x="76" y="0"/>
                    </a:lnTo>
                    <a:lnTo>
                      <a:pt x="76" y="25"/>
                    </a:lnTo>
                    <a:lnTo>
                      <a:pt x="67" y="25"/>
                    </a:lnTo>
                    <a:lnTo>
                      <a:pt x="34" y="25"/>
                    </a:lnTo>
                    <a:lnTo>
                      <a:pt x="9" y="11"/>
                    </a:lnTo>
                    <a:lnTo>
                      <a:pt x="0" y="25"/>
                    </a:lnTo>
                    <a:lnTo>
                      <a:pt x="46" y="37"/>
                    </a:lnTo>
                    <a:lnTo>
                      <a:pt x="55" y="90"/>
                    </a:lnTo>
                    <a:lnTo>
                      <a:pt x="67" y="90"/>
                    </a:lnTo>
                    <a:lnTo>
                      <a:pt x="76" y="90"/>
                    </a:lnTo>
                    <a:lnTo>
                      <a:pt x="76" y="101"/>
                    </a:lnTo>
                    <a:lnTo>
                      <a:pt x="34" y="155"/>
                    </a:lnTo>
                    <a:lnTo>
                      <a:pt x="24" y="155"/>
                    </a:lnTo>
                    <a:lnTo>
                      <a:pt x="34" y="181"/>
                    </a:lnTo>
                    <a:lnTo>
                      <a:pt x="34" y="202"/>
                    </a:lnTo>
                    <a:lnTo>
                      <a:pt x="67" y="217"/>
                    </a:lnTo>
                    <a:lnTo>
                      <a:pt x="122" y="202"/>
                    </a:lnTo>
                    <a:lnTo>
                      <a:pt x="165" y="155"/>
                    </a:lnTo>
                    <a:lnTo>
                      <a:pt x="155" y="126"/>
                    </a:lnTo>
                    <a:lnTo>
                      <a:pt x="155" y="116"/>
                    </a:lnTo>
                    <a:lnTo>
                      <a:pt x="143" y="101"/>
                    </a:lnTo>
                    <a:lnTo>
                      <a:pt x="143" y="90"/>
                    </a:lnTo>
                    <a:lnTo>
                      <a:pt x="130" y="64"/>
                    </a:lnTo>
                    <a:lnTo>
                      <a:pt x="130" y="47"/>
                    </a:lnTo>
                    <a:lnTo>
                      <a:pt x="110" y="37"/>
                    </a:lnTo>
                    <a:lnTo>
                      <a:pt x="110" y="25"/>
                    </a:lnTo>
                    <a:lnTo>
                      <a:pt x="122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1" name="Freeform 243"/>
              <p:cNvSpPr>
                <a:spLocks/>
              </p:cNvSpPr>
              <p:nvPr/>
            </p:nvSpPr>
            <p:spPr bwMode="auto">
              <a:xfrm>
                <a:off x="4506917" y="1128720"/>
                <a:ext cx="261938" cy="344490"/>
              </a:xfrm>
              <a:custGeom>
                <a:avLst/>
                <a:gdLst/>
                <a:ahLst/>
                <a:cxnLst>
                  <a:cxn ang="0">
                    <a:pos x="122" y="25"/>
                  </a:cxn>
                  <a:cxn ang="0">
                    <a:pos x="122" y="11"/>
                  </a:cxn>
                  <a:cxn ang="0">
                    <a:pos x="101" y="0"/>
                  </a:cxn>
                  <a:cxn ang="0">
                    <a:pos x="76" y="0"/>
                  </a:cxn>
                  <a:cxn ang="0">
                    <a:pos x="76" y="25"/>
                  </a:cxn>
                  <a:cxn ang="0">
                    <a:pos x="67" y="25"/>
                  </a:cxn>
                  <a:cxn ang="0">
                    <a:pos x="34" y="25"/>
                  </a:cxn>
                  <a:cxn ang="0">
                    <a:pos x="9" y="11"/>
                  </a:cxn>
                  <a:cxn ang="0">
                    <a:pos x="0" y="25"/>
                  </a:cxn>
                  <a:cxn ang="0">
                    <a:pos x="46" y="37"/>
                  </a:cxn>
                  <a:cxn ang="0">
                    <a:pos x="55" y="90"/>
                  </a:cxn>
                  <a:cxn ang="0">
                    <a:pos x="67" y="90"/>
                  </a:cxn>
                  <a:cxn ang="0">
                    <a:pos x="76" y="90"/>
                  </a:cxn>
                  <a:cxn ang="0">
                    <a:pos x="76" y="101"/>
                  </a:cxn>
                  <a:cxn ang="0">
                    <a:pos x="34" y="155"/>
                  </a:cxn>
                  <a:cxn ang="0">
                    <a:pos x="24" y="155"/>
                  </a:cxn>
                  <a:cxn ang="0">
                    <a:pos x="34" y="181"/>
                  </a:cxn>
                  <a:cxn ang="0">
                    <a:pos x="34" y="202"/>
                  </a:cxn>
                  <a:cxn ang="0">
                    <a:pos x="67" y="217"/>
                  </a:cxn>
                  <a:cxn ang="0">
                    <a:pos x="122" y="202"/>
                  </a:cxn>
                  <a:cxn ang="0">
                    <a:pos x="165" y="155"/>
                  </a:cxn>
                  <a:cxn ang="0">
                    <a:pos x="155" y="126"/>
                  </a:cxn>
                  <a:cxn ang="0">
                    <a:pos x="155" y="116"/>
                  </a:cxn>
                  <a:cxn ang="0">
                    <a:pos x="143" y="101"/>
                  </a:cxn>
                  <a:cxn ang="0">
                    <a:pos x="143" y="90"/>
                  </a:cxn>
                  <a:cxn ang="0">
                    <a:pos x="130" y="64"/>
                  </a:cxn>
                  <a:cxn ang="0">
                    <a:pos x="130" y="47"/>
                  </a:cxn>
                  <a:cxn ang="0">
                    <a:pos x="110" y="37"/>
                  </a:cxn>
                  <a:cxn ang="0">
                    <a:pos x="110" y="25"/>
                  </a:cxn>
                  <a:cxn ang="0">
                    <a:pos x="122" y="25"/>
                  </a:cxn>
                </a:cxnLst>
                <a:rect l="0" t="0" r="r" b="b"/>
                <a:pathLst>
                  <a:path w="165" h="217">
                    <a:moveTo>
                      <a:pt x="122" y="25"/>
                    </a:moveTo>
                    <a:lnTo>
                      <a:pt x="122" y="11"/>
                    </a:lnTo>
                    <a:lnTo>
                      <a:pt x="101" y="0"/>
                    </a:lnTo>
                    <a:lnTo>
                      <a:pt x="76" y="0"/>
                    </a:lnTo>
                    <a:lnTo>
                      <a:pt x="76" y="25"/>
                    </a:lnTo>
                    <a:lnTo>
                      <a:pt x="67" y="25"/>
                    </a:lnTo>
                    <a:lnTo>
                      <a:pt x="34" y="25"/>
                    </a:lnTo>
                    <a:lnTo>
                      <a:pt x="9" y="11"/>
                    </a:lnTo>
                    <a:lnTo>
                      <a:pt x="0" y="25"/>
                    </a:lnTo>
                    <a:lnTo>
                      <a:pt x="46" y="37"/>
                    </a:lnTo>
                    <a:lnTo>
                      <a:pt x="55" y="90"/>
                    </a:lnTo>
                    <a:lnTo>
                      <a:pt x="67" y="90"/>
                    </a:lnTo>
                    <a:lnTo>
                      <a:pt x="76" y="90"/>
                    </a:lnTo>
                    <a:lnTo>
                      <a:pt x="76" y="101"/>
                    </a:lnTo>
                    <a:lnTo>
                      <a:pt x="34" y="155"/>
                    </a:lnTo>
                    <a:lnTo>
                      <a:pt x="24" y="155"/>
                    </a:lnTo>
                    <a:lnTo>
                      <a:pt x="34" y="181"/>
                    </a:lnTo>
                    <a:lnTo>
                      <a:pt x="34" y="202"/>
                    </a:lnTo>
                    <a:lnTo>
                      <a:pt x="67" y="217"/>
                    </a:lnTo>
                    <a:lnTo>
                      <a:pt x="122" y="202"/>
                    </a:lnTo>
                    <a:lnTo>
                      <a:pt x="165" y="155"/>
                    </a:lnTo>
                    <a:lnTo>
                      <a:pt x="155" y="126"/>
                    </a:lnTo>
                    <a:lnTo>
                      <a:pt x="155" y="116"/>
                    </a:lnTo>
                    <a:lnTo>
                      <a:pt x="143" y="101"/>
                    </a:lnTo>
                    <a:lnTo>
                      <a:pt x="143" y="90"/>
                    </a:lnTo>
                    <a:lnTo>
                      <a:pt x="130" y="64"/>
                    </a:lnTo>
                    <a:lnTo>
                      <a:pt x="130" y="47"/>
                    </a:lnTo>
                    <a:lnTo>
                      <a:pt x="110" y="37"/>
                    </a:lnTo>
                    <a:lnTo>
                      <a:pt x="110" y="25"/>
                    </a:lnTo>
                    <a:lnTo>
                      <a:pt x="122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2" name="Freeform 244"/>
              <p:cNvSpPr>
                <a:spLocks/>
              </p:cNvSpPr>
              <p:nvPr/>
            </p:nvSpPr>
            <p:spPr bwMode="auto">
              <a:xfrm>
                <a:off x="1062038" y="1003307"/>
                <a:ext cx="1866902" cy="1149357"/>
              </a:xfrm>
              <a:custGeom>
                <a:avLst/>
                <a:gdLst/>
                <a:ahLst/>
                <a:cxnLst>
                  <a:cxn ang="0">
                    <a:pos x="934" y="594"/>
                  </a:cxn>
                  <a:cxn ang="0">
                    <a:pos x="857" y="648"/>
                  </a:cxn>
                  <a:cxn ang="0">
                    <a:pos x="756" y="673"/>
                  </a:cxn>
                  <a:cxn ang="0">
                    <a:pos x="716" y="684"/>
                  </a:cxn>
                  <a:cxn ang="0">
                    <a:pos x="636" y="724"/>
                  </a:cxn>
                  <a:cxn ang="0">
                    <a:pos x="691" y="630"/>
                  </a:cxn>
                  <a:cxn ang="0">
                    <a:pos x="716" y="618"/>
                  </a:cxn>
                  <a:cxn ang="0">
                    <a:pos x="649" y="568"/>
                  </a:cxn>
                  <a:cxn ang="0">
                    <a:pos x="581" y="568"/>
                  </a:cxn>
                  <a:cxn ang="0">
                    <a:pos x="517" y="539"/>
                  </a:cxn>
                  <a:cxn ang="0">
                    <a:pos x="42" y="517"/>
                  </a:cxn>
                  <a:cxn ang="0">
                    <a:pos x="21" y="464"/>
                  </a:cxn>
                  <a:cxn ang="0">
                    <a:pos x="64" y="390"/>
                  </a:cxn>
                  <a:cxn ang="0">
                    <a:pos x="64" y="297"/>
                  </a:cxn>
                  <a:cxn ang="0">
                    <a:pos x="21" y="282"/>
                  </a:cxn>
                  <a:cxn ang="0">
                    <a:pos x="254" y="105"/>
                  </a:cxn>
                  <a:cxn ang="0">
                    <a:pos x="360" y="79"/>
                  </a:cxn>
                  <a:cxn ang="0">
                    <a:pos x="395" y="90"/>
                  </a:cxn>
                  <a:cxn ang="0">
                    <a:pos x="471" y="79"/>
                  </a:cxn>
                  <a:cxn ang="0">
                    <a:pos x="539" y="116"/>
                  </a:cxn>
                  <a:cxn ang="0">
                    <a:pos x="581" y="116"/>
                  </a:cxn>
                  <a:cxn ang="0">
                    <a:pos x="603" y="116"/>
                  </a:cxn>
                  <a:cxn ang="0">
                    <a:pos x="691" y="126"/>
                  </a:cxn>
                  <a:cxn ang="0">
                    <a:pos x="735" y="105"/>
                  </a:cxn>
                  <a:cxn ang="0">
                    <a:pos x="790" y="105"/>
                  </a:cxn>
                  <a:cxn ang="0">
                    <a:pos x="768" y="126"/>
                  </a:cxn>
                  <a:cxn ang="0">
                    <a:pos x="802" y="79"/>
                  </a:cxn>
                  <a:cxn ang="0">
                    <a:pos x="878" y="14"/>
                  </a:cxn>
                  <a:cxn ang="0">
                    <a:pos x="900" y="25"/>
                  </a:cxn>
                  <a:cxn ang="0">
                    <a:pos x="857" y="40"/>
                  </a:cxn>
                  <a:cxn ang="0">
                    <a:pos x="857" y="90"/>
                  </a:cxn>
                  <a:cxn ang="0">
                    <a:pos x="887" y="105"/>
                  </a:cxn>
                  <a:cxn ang="0">
                    <a:pos x="925" y="116"/>
                  </a:cxn>
                  <a:cxn ang="0">
                    <a:pos x="989" y="90"/>
                  </a:cxn>
                  <a:cxn ang="0">
                    <a:pos x="955" y="145"/>
                  </a:cxn>
                  <a:cxn ang="0">
                    <a:pos x="878" y="155"/>
                  </a:cxn>
                  <a:cxn ang="0">
                    <a:pos x="790" y="206"/>
                  </a:cxn>
                  <a:cxn ang="0">
                    <a:pos x="725" y="246"/>
                  </a:cxn>
                  <a:cxn ang="0">
                    <a:pos x="649" y="325"/>
                  </a:cxn>
                  <a:cxn ang="0">
                    <a:pos x="679" y="362"/>
                  </a:cxn>
                  <a:cxn ang="0">
                    <a:pos x="756" y="452"/>
                  </a:cxn>
                  <a:cxn ang="0">
                    <a:pos x="823" y="416"/>
                  </a:cxn>
                  <a:cxn ang="0">
                    <a:pos x="887" y="325"/>
                  </a:cxn>
                  <a:cxn ang="0">
                    <a:pos x="934" y="246"/>
                  </a:cxn>
                  <a:cxn ang="0">
                    <a:pos x="1019" y="260"/>
                  </a:cxn>
                  <a:cxn ang="0">
                    <a:pos x="1031" y="311"/>
                  </a:cxn>
                  <a:cxn ang="0">
                    <a:pos x="1086" y="297"/>
                  </a:cxn>
                  <a:cxn ang="0">
                    <a:pos x="1108" y="373"/>
                  </a:cxn>
                  <a:cxn ang="0">
                    <a:pos x="1141" y="402"/>
                  </a:cxn>
                  <a:cxn ang="0">
                    <a:pos x="1141" y="426"/>
                  </a:cxn>
                  <a:cxn ang="0">
                    <a:pos x="1176" y="438"/>
                  </a:cxn>
                  <a:cxn ang="0">
                    <a:pos x="1086" y="517"/>
                  </a:cxn>
                  <a:cxn ang="0">
                    <a:pos x="964" y="539"/>
                  </a:cxn>
                  <a:cxn ang="0">
                    <a:pos x="878" y="594"/>
                  </a:cxn>
                  <a:cxn ang="0">
                    <a:pos x="1010" y="557"/>
                  </a:cxn>
                  <a:cxn ang="0">
                    <a:pos x="989" y="582"/>
                  </a:cxn>
                  <a:cxn ang="0">
                    <a:pos x="1031" y="618"/>
                  </a:cxn>
                  <a:cxn ang="0">
                    <a:pos x="1056" y="618"/>
                  </a:cxn>
                  <a:cxn ang="0">
                    <a:pos x="942" y="684"/>
                  </a:cxn>
                  <a:cxn ang="0">
                    <a:pos x="964" y="630"/>
                  </a:cxn>
                </a:cxnLst>
                <a:rect l="0" t="0" r="r" b="b"/>
                <a:pathLst>
                  <a:path w="1176" h="724">
                    <a:moveTo>
                      <a:pt x="934" y="630"/>
                    </a:moveTo>
                    <a:lnTo>
                      <a:pt x="925" y="630"/>
                    </a:lnTo>
                    <a:lnTo>
                      <a:pt x="934" y="594"/>
                    </a:lnTo>
                    <a:lnTo>
                      <a:pt x="909" y="582"/>
                    </a:lnTo>
                    <a:lnTo>
                      <a:pt x="878" y="630"/>
                    </a:lnTo>
                    <a:lnTo>
                      <a:pt x="857" y="648"/>
                    </a:lnTo>
                    <a:lnTo>
                      <a:pt x="802" y="648"/>
                    </a:lnTo>
                    <a:lnTo>
                      <a:pt x="780" y="659"/>
                    </a:lnTo>
                    <a:lnTo>
                      <a:pt x="756" y="673"/>
                    </a:lnTo>
                    <a:lnTo>
                      <a:pt x="716" y="673"/>
                    </a:lnTo>
                    <a:lnTo>
                      <a:pt x="701" y="684"/>
                    </a:lnTo>
                    <a:lnTo>
                      <a:pt x="716" y="684"/>
                    </a:lnTo>
                    <a:lnTo>
                      <a:pt x="725" y="695"/>
                    </a:lnTo>
                    <a:lnTo>
                      <a:pt x="670" y="695"/>
                    </a:lnTo>
                    <a:lnTo>
                      <a:pt x="636" y="724"/>
                    </a:lnTo>
                    <a:lnTo>
                      <a:pt x="658" y="684"/>
                    </a:lnTo>
                    <a:lnTo>
                      <a:pt x="670" y="684"/>
                    </a:lnTo>
                    <a:lnTo>
                      <a:pt x="691" y="630"/>
                    </a:lnTo>
                    <a:lnTo>
                      <a:pt x="716" y="659"/>
                    </a:lnTo>
                    <a:lnTo>
                      <a:pt x="725" y="648"/>
                    </a:lnTo>
                    <a:lnTo>
                      <a:pt x="716" y="618"/>
                    </a:lnTo>
                    <a:lnTo>
                      <a:pt x="658" y="608"/>
                    </a:lnTo>
                    <a:lnTo>
                      <a:pt x="670" y="568"/>
                    </a:lnTo>
                    <a:lnTo>
                      <a:pt x="649" y="568"/>
                    </a:lnTo>
                    <a:lnTo>
                      <a:pt x="649" y="557"/>
                    </a:lnTo>
                    <a:lnTo>
                      <a:pt x="624" y="539"/>
                    </a:lnTo>
                    <a:lnTo>
                      <a:pt x="581" y="568"/>
                    </a:lnTo>
                    <a:lnTo>
                      <a:pt x="594" y="568"/>
                    </a:lnTo>
                    <a:lnTo>
                      <a:pt x="526" y="557"/>
                    </a:lnTo>
                    <a:lnTo>
                      <a:pt x="517" y="539"/>
                    </a:lnTo>
                    <a:lnTo>
                      <a:pt x="501" y="539"/>
                    </a:lnTo>
                    <a:lnTo>
                      <a:pt x="64" y="539"/>
                    </a:lnTo>
                    <a:lnTo>
                      <a:pt x="42" y="517"/>
                    </a:lnTo>
                    <a:lnTo>
                      <a:pt x="21" y="492"/>
                    </a:lnTo>
                    <a:lnTo>
                      <a:pt x="33" y="464"/>
                    </a:lnTo>
                    <a:lnTo>
                      <a:pt x="21" y="464"/>
                    </a:lnTo>
                    <a:lnTo>
                      <a:pt x="21" y="426"/>
                    </a:lnTo>
                    <a:lnTo>
                      <a:pt x="54" y="416"/>
                    </a:lnTo>
                    <a:lnTo>
                      <a:pt x="64" y="390"/>
                    </a:lnTo>
                    <a:lnTo>
                      <a:pt x="54" y="373"/>
                    </a:lnTo>
                    <a:lnTo>
                      <a:pt x="64" y="325"/>
                    </a:lnTo>
                    <a:lnTo>
                      <a:pt x="64" y="297"/>
                    </a:lnTo>
                    <a:lnTo>
                      <a:pt x="21" y="311"/>
                    </a:lnTo>
                    <a:lnTo>
                      <a:pt x="9" y="297"/>
                    </a:lnTo>
                    <a:lnTo>
                      <a:pt x="21" y="282"/>
                    </a:lnTo>
                    <a:lnTo>
                      <a:pt x="0" y="282"/>
                    </a:lnTo>
                    <a:lnTo>
                      <a:pt x="208" y="90"/>
                    </a:lnTo>
                    <a:lnTo>
                      <a:pt x="254" y="105"/>
                    </a:lnTo>
                    <a:lnTo>
                      <a:pt x="272" y="90"/>
                    </a:lnTo>
                    <a:lnTo>
                      <a:pt x="293" y="90"/>
                    </a:lnTo>
                    <a:lnTo>
                      <a:pt x="360" y="79"/>
                    </a:lnTo>
                    <a:lnTo>
                      <a:pt x="395" y="69"/>
                    </a:lnTo>
                    <a:lnTo>
                      <a:pt x="407" y="79"/>
                    </a:lnTo>
                    <a:lnTo>
                      <a:pt x="395" y="90"/>
                    </a:lnTo>
                    <a:lnTo>
                      <a:pt x="425" y="90"/>
                    </a:lnTo>
                    <a:lnTo>
                      <a:pt x="450" y="79"/>
                    </a:lnTo>
                    <a:lnTo>
                      <a:pt x="471" y="79"/>
                    </a:lnTo>
                    <a:lnTo>
                      <a:pt x="483" y="90"/>
                    </a:lnTo>
                    <a:lnTo>
                      <a:pt x="539" y="105"/>
                    </a:lnTo>
                    <a:lnTo>
                      <a:pt x="539" y="116"/>
                    </a:lnTo>
                    <a:lnTo>
                      <a:pt x="501" y="126"/>
                    </a:lnTo>
                    <a:lnTo>
                      <a:pt x="539" y="126"/>
                    </a:lnTo>
                    <a:lnTo>
                      <a:pt x="581" y="116"/>
                    </a:lnTo>
                    <a:lnTo>
                      <a:pt x="603" y="126"/>
                    </a:lnTo>
                    <a:lnTo>
                      <a:pt x="614" y="116"/>
                    </a:lnTo>
                    <a:lnTo>
                      <a:pt x="603" y="116"/>
                    </a:lnTo>
                    <a:lnTo>
                      <a:pt x="658" y="105"/>
                    </a:lnTo>
                    <a:lnTo>
                      <a:pt x="658" y="116"/>
                    </a:lnTo>
                    <a:lnTo>
                      <a:pt x="691" y="126"/>
                    </a:lnTo>
                    <a:lnTo>
                      <a:pt x="725" y="126"/>
                    </a:lnTo>
                    <a:lnTo>
                      <a:pt x="756" y="105"/>
                    </a:lnTo>
                    <a:lnTo>
                      <a:pt x="735" y="105"/>
                    </a:lnTo>
                    <a:lnTo>
                      <a:pt x="780" y="79"/>
                    </a:lnTo>
                    <a:lnTo>
                      <a:pt x="790" y="90"/>
                    </a:lnTo>
                    <a:lnTo>
                      <a:pt x="790" y="105"/>
                    </a:lnTo>
                    <a:lnTo>
                      <a:pt x="768" y="116"/>
                    </a:lnTo>
                    <a:lnTo>
                      <a:pt x="756" y="126"/>
                    </a:lnTo>
                    <a:lnTo>
                      <a:pt x="768" y="126"/>
                    </a:lnTo>
                    <a:lnTo>
                      <a:pt x="802" y="105"/>
                    </a:lnTo>
                    <a:lnTo>
                      <a:pt x="823" y="90"/>
                    </a:lnTo>
                    <a:lnTo>
                      <a:pt x="802" y="79"/>
                    </a:lnTo>
                    <a:lnTo>
                      <a:pt x="802" y="69"/>
                    </a:lnTo>
                    <a:lnTo>
                      <a:pt x="845" y="40"/>
                    </a:lnTo>
                    <a:lnTo>
                      <a:pt x="878" y="14"/>
                    </a:lnTo>
                    <a:lnTo>
                      <a:pt x="909" y="0"/>
                    </a:lnTo>
                    <a:lnTo>
                      <a:pt x="942" y="0"/>
                    </a:lnTo>
                    <a:lnTo>
                      <a:pt x="900" y="25"/>
                    </a:lnTo>
                    <a:lnTo>
                      <a:pt x="878" y="25"/>
                    </a:lnTo>
                    <a:lnTo>
                      <a:pt x="878" y="40"/>
                    </a:lnTo>
                    <a:lnTo>
                      <a:pt x="857" y="40"/>
                    </a:lnTo>
                    <a:lnTo>
                      <a:pt x="866" y="79"/>
                    </a:lnTo>
                    <a:lnTo>
                      <a:pt x="845" y="79"/>
                    </a:lnTo>
                    <a:lnTo>
                      <a:pt x="857" y="90"/>
                    </a:lnTo>
                    <a:lnTo>
                      <a:pt x="866" y="105"/>
                    </a:lnTo>
                    <a:lnTo>
                      <a:pt x="887" y="90"/>
                    </a:lnTo>
                    <a:lnTo>
                      <a:pt x="887" y="105"/>
                    </a:lnTo>
                    <a:lnTo>
                      <a:pt x="878" y="126"/>
                    </a:lnTo>
                    <a:lnTo>
                      <a:pt x="878" y="145"/>
                    </a:lnTo>
                    <a:lnTo>
                      <a:pt x="925" y="116"/>
                    </a:lnTo>
                    <a:lnTo>
                      <a:pt x="942" y="79"/>
                    </a:lnTo>
                    <a:lnTo>
                      <a:pt x="976" y="90"/>
                    </a:lnTo>
                    <a:lnTo>
                      <a:pt x="989" y="90"/>
                    </a:lnTo>
                    <a:lnTo>
                      <a:pt x="955" y="126"/>
                    </a:lnTo>
                    <a:lnTo>
                      <a:pt x="964" y="126"/>
                    </a:lnTo>
                    <a:lnTo>
                      <a:pt x="955" y="145"/>
                    </a:lnTo>
                    <a:lnTo>
                      <a:pt x="909" y="155"/>
                    </a:lnTo>
                    <a:lnTo>
                      <a:pt x="887" y="155"/>
                    </a:lnTo>
                    <a:lnTo>
                      <a:pt x="878" y="155"/>
                    </a:lnTo>
                    <a:lnTo>
                      <a:pt x="845" y="181"/>
                    </a:lnTo>
                    <a:lnTo>
                      <a:pt x="810" y="206"/>
                    </a:lnTo>
                    <a:lnTo>
                      <a:pt x="790" y="206"/>
                    </a:lnTo>
                    <a:lnTo>
                      <a:pt x="768" y="235"/>
                    </a:lnTo>
                    <a:lnTo>
                      <a:pt x="735" y="235"/>
                    </a:lnTo>
                    <a:lnTo>
                      <a:pt x="725" y="246"/>
                    </a:lnTo>
                    <a:lnTo>
                      <a:pt x="691" y="272"/>
                    </a:lnTo>
                    <a:lnTo>
                      <a:pt x="649" y="311"/>
                    </a:lnTo>
                    <a:lnTo>
                      <a:pt x="649" y="325"/>
                    </a:lnTo>
                    <a:lnTo>
                      <a:pt x="670" y="325"/>
                    </a:lnTo>
                    <a:lnTo>
                      <a:pt x="658" y="362"/>
                    </a:lnTo>
                    <a:lnTo>
                      <a:pt x="679" y="362"/>
                    </a:lnTo>
                    <a:lnTo>
                      <a:pt x="746" y="402"/>
                    </a:lnTo>
                    <a:lnTo>
                      <a:pt x="790" y="416"/>
                    </a:lnTo>
                    <a:lnTo>
                      <a:pt x="756" y="452"/>
                    </a:lnTo>
                    <a:lnTo>
                      <a:pt x="780" y="492"/>
                    </a:lnTo>
                    <a:lnTo>
                      <a:pt x="810" y="481"/>
                    </a:lnTo>
                    <a:lnTo>
                      <a:pt x="823" y="416"/>
                    </a:lnTo>
                    <a:lnTo>
                      <a:pt x="878" y="390"/>
                    </a:lnTo>
                    <a:lnTo>
                      <a:pt x="900" y="337"/>
                    </a:lnTo>
                    <a:lnTo>
                      <a:pt x="887" y="325"/>
                    </a:lnTo>
                    <a:lnTo>
                      <a:pt x="909" y="297"/>
                    </a:lnTo>
                    <a:lnTo>
                      <a:pt x="925" y="272"/>
                    </a:lnTo>
                    <a:lnTo>
                      <a:pt x="934" y="246"/>
                    </a:lnTo>
                    <a:lnTo>
                      <a:pt x="955" y="235"/>
                    </a:lnTo>
                    <a:lnTo>
                      <a:pt x="1001" y="246"/>
                    </a:lnTo>
                    <a:lnTo>
                      <a:pt x="1019" y="260"/>
                    </a:lnTo>
                    <a:lnTo>
                      <a:pt x="1019" y="272"/>
                    </a:lnTo>
                    <a:lnTo>
                      <a:pt x="1041" y="272"/>
                    </a:lnTo>
                    <a:lnTo>
                      <a:pt x="1031" y="311"/>
                    </a:lnTo>
                    <a:lnTo>
                      <a:pt x="1041" y="337"/>
                    </a:lnTo>
                    <a:lnTo>
                      <a:pt x="1086" y="311"/>
                    </a:lnTo>
                    <a:lnTo>
                      <a:pt x="1086" y="297"/>
                    </a:lnTo>
                    <a:lnTo>
                      <a:pt x="1108" y="282"/>
                    </a:lnTo>
                    <a:lnTo>
                      <a:pt x="1132" y="362"/>
                    </a:lnTo>
                    <a:lnTo>
                      <a:pt x="1108" y="373"/>
                    </a:lnTo>
                    <a:lnTo>
                      <a:pt x="1132" y="390"/>
                    </a:lnTo>
                    <a:lnTo>
                      <a:pt x="1117" y="402"/>
                    </a:lnTo>
                    <a:lnTo>
                      <a:pt x="1141" y="402"/>
                    </a:lnTo>
                    <a:lnTo>
                      <a:pt x="1141" y="416"/>
                    </a:lnTo>
                    <a:lnTo>
                      <a:pt x="1163" y="416"/>
                    </a:lnTo>
                    <a:lnTo>
                      <a:pt x="1141" y="426"/>
                    </a:lnTo>
                    <a:lnTo>
                      <a:pt x="1163" y="426"/>
                    </a:lnTo>
                    <a:lnTo>
                      <a:pt x="1163" y="438"/>
                    </a:lnTo>
                    <a:lnTo>
                      <a:pt x="1176" y="438"/>
                    </a:lnTo>
                    <a:lnTo>
                      <a:pt x="1176" y="481"/>
                    </a:lnTo>
                    <a:lnTo>
                      <a:pt x="1117" y="492"/>
                    </a:lnTo>
                    <a:lnTo>
                      <a:pt x="1086" y="517"/>
                    </a:lnTo>
                    <a:lnTo>
                      <a:pt x="1019" y="517"/>
                    </a:lnTo>
                    <a:lnTo>
                      <a:pt x="976" y="517"/>
                    </a:lnTo>
                    <a:lnTo>
                      <a:pt x="964" y="539"/>
                    </a:lnTo>
                    <a:lnTo>
                      <a:pt x="955" y="539"/>
                    </a:lnTo>
                    <a:lnTo>
                      <a:pt x="925" y="557"/>
                    </a:lnTo>
                    <a:lnTo>
                      <a:pt x="878" y="594"/>
                    </a:lnTo>
                    <a:lnTo>
                      <a:pt x="934" y="557"/>
                    </a:lnTo>
                    <a:lnTo>
                      <a:pt x="1001" y="539"/>
                    </a:lnTo>
                    <a:lnTo>
                      <a:pt x="1010" y="557"/>
                    </a:lnTo>
                    <a:lnTo>
                      <a:pt x="964" y="568"/>
                    </a:lnTo>
                    <a:lnTo>
                      <a:pt x="976" y="582"/>
                    </a:lnTo>
                    <a:lnTo>
                      <a:pt x="989" y="582"/>
                    </a:lnTo>
                    <a:lnTo>
                      <a:pt x="976" y="608"/>
                    </a:lnTo>
                    <a:lnTo>
                      <a:pt x="1001" y="618"/>
                    </a:lnTo>
                    <a:lnTo>
                      <a:pt x="1031" y="618"/>
                    </a:lnTo>
                    <a:lnTo>
                      <a:pt x="1056" y="594"/>
                    </a:lnTo>
                    <a:lnTo>
                      <a:pt x="1056" y="608"/>
                    </a:lnTo>
                    <a:lnTo>
                      <a:pt x="1056" y="618"/>
                    </a:lnTo>
                    <a:lnTo>
                      <a:pt x="1031" y="630"/>
                    </a:lnTo>
                    <a:lnTo>
                      <a:pt x="976" y="659"/>
                    </a:lnTo>
                    <a:lnTo>
                      <a:pt x="942" y="684"/>
                    </a:lnTo>
                    <a:lnTo>
                      <a:pt x="942" y="659"/>
                    </a:lnTo>
                    <a:lnTo>
                      <a:pt x="976" y="630"/>
                    </a:lnTo>
                    <a:lnTo>
                      <a:pt x="964" y="630"/>
                    </a:lnTo>
                    <a:lnTo>
                      <a:pt x="976" y="630"/>
                    </a:lnTo>
                    <a:lnTo>
                      <a:pt x="934" y="6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3" name="Freeform 245"/>
              <p:cNvSpPr>
                <a:spLocks/>
              </p:cNvSpPr>
              <p:nvPr/>
            </p:nvSpPr>
            <p:spPr bwMode="auto">
              <a:xfrm>
                <a:off x="1062038" y="1003307"/>
                <a:ext cx="1866902" cy="1149357"/>
              </a:xfrm>
              <a:custGeom>
                <a:avLst/>
                <a:gdLst/>
                <a:ahLst/>
                <a:cxnLst>
                  <a:cxn ang="0">
                    <a:pos x="934" y="594"/>
                  </a:cxn>
                  <a:cxn ang="0">
                    <a:pos x="857" y="648"/>
                  </a:cxn>
                  <a:cxn ang="0">
                    <a:pos x="756" y="673"/>
                  </a:cxn>
                  <a:cxn ang="0">
                    <a:pos x="716" y="684"/>
                  </a:cxn>
                  <a:cxn ang="0">
                    <a:pos x="636" y="724"/>
                  </a:cxn>
                  <a:cxn ang="0">
                    <a:pos x="691" y="630"/>
                  </a:cxn>
                  <a:cxn ang="0">
                    <a:pos x="716" y="618"/>
                  </a:cxn>
                  <a:cxn ang="0">
                    <a:pos x="649" y="568"/>
                  </a:cxn>
                  <a:cxn ang="0">
                    <a:pos x="581" y="568"/>
                  </a:cxn>
                  <a:cxn ang="0">
                    <a:pos x="517" y="539"/>
                  </a:cxn>
                  <a:cxn ang="0">
                    <a:pos x="42" y="517"/>
                  </a:cxn>
                  <a:cxn ang="0">
                    <a:pos x="21" y="464"/>
                  </a:cxn>
                  <a:cxn ang="0">
                    <a:pos x="64" y="390"/>
                  </a:cxn>
                  <a:cxn ang="0">
                    <a:pos x="64" y="297"/>
                  </a:cxn>
                  <a:cxn ang="0">
                    <a:pos x="21" y="282"/>
                  </a:cxn>
                  <a:cxn ang="0">
                    <a:pos x="254" y="105"/>
                  </a:cxn>
                  <a:cxn ang="0">
                    <a:pos x="360" y="79"/>
                  </a:cxn>
                  <a:cxn ang="0">
                    <a:pos x="395" y="90"/>
                  </a:cxn>
                  <a:cxn ang="0">
                    <a:pos x="471" y="79"/>
                  </a:cxn>
                  <a:cxn ang="0">
                    <a:pos x="539" y="116"/>
                  </a:cxn>
                  <a:cxn ang="0">
                    <a:pos x="581" y="116"/>
                  </a:cxn>
                  <a:cxn ang="0">
                    <a:pos x="603" y="116"/>
                  </a:cxn>
                  <a:cxn ang="0">
                    <a:pos x="691" y="126"/>
                  </a:cxn>
                  <a:cxn ang="0">
                    <a:pos x="735" y="105"/>
                  </a:cxn>
                  <a:cxn ang="0">
                    <a:pos x="790" y="105"/>
                  </a:cxn>
                  <a:cxn ang="0">
                    <a:pos x="768" y="126"/>
                  </a:cxn>
                  <a:cxn ang="0">
                    <a:pos x="802" y="79"/>
                  </a:cxn>
                  <a:cxn ang="0">
                    <a:pos x="878" y="14"/>
                  </a:cxn>
                  <a:cxn ang="0">
                    <a:pos x="900" y="25"/>
                  </a:cxn>
                  <a:cxn ang="0">
                    <a:pos x="857" y="40"/>
                  </a:cxn>
                  <a:cxn ang="0">
                    <a:pos x="857" y="90"/>
                  </a:cxn>
                  <a:cxn ang="0">
                    <a:pos x="887" y="105"/>
                  </a:cxn>
                  <a:cxn ang="0">
                    <a:pos x="925" y="116"/>
                  </a:cxn>
                  <a:cxn ang="0">
                    <a:pos x="989" y="90"/>
                  </a:cxn>
                  <a:cxn ang="0">
                    <a:pos x="955" y="145"/>
                  </a:cxn>
                  <a:cxn ang="0">
                    <a:pos x="878" y="155"/>
                  </a:cxn>
                  <a:cxn ang="0">
                    <a:pos x="790" y="206"/>
                  </a:cxn>
                  <a:cxn ang="0">
                    <a:pos x="725" y="246"/>
                  </a:cxn>
                  <a:cxn ang="0">
                    <a:pos x="649" y="325"/>
                  </a:cxn>
                  <a:cxn ang="0">
                    <a:pos x="679" y="362"/>
                  </a:cxn>
                  <a:cxn ang="0">
                    <a:pos x="756" y="452"/>
                  </a:cxn>
                  <a:cxn ang="0">
                    <a:pos x="823" y="416"/>
                  </a:cxn>
                  <a:cxn ang="0">
                    <a:pos x="887" y="325"/>
                  </a:cxn>
                  <a:cxn ang="0">
                    <a:pos x="934" y="246"/>
                  </a:cxn>
                  <a:cxn ang="0">
                    <a:pos x="1019" y="260"/>
                  </a:cxn>
                  <a:cxn ang="0">
                    <a:pos x="1031" y="311"/>
                  </a:cxn>
                  <a:cxn ang="0">
                    <a:pos x="1086" y="297"/>
                  </a:cxn>
                  <a:cxn ang="0">
                    <a:pos x="1108" y="373"/>
                  </a:cxn>
                  <a:cxn ang="0">
                    <a:pos x="1141" y="402"/>
                  </a:cxn>
                  <a:cxn ang="0">
                    <a:pos x="1141" y="426"/>
                  </a:cxn>
                  <a:cxn ang="0">
                    <a:pos x="1176" y="438"/>
                  </a:cxn>
                  <a:cxn ang="0">
                    <a:pos x="1086" y="517"/>
                  </a:cxn>
                  <a:cxn ang="0">
                    <a:pos x="964" y="539"/>
                  </a:cxn>
                  <a:cxn ang="0">
                    <a:pos x="878" y="594"/>
                  </a:cxn>
                  <a:cxn ang="0">
                    <a:pos x="1010" y="557"/>
                  </a:cxn>
                  <a:cxn ang="0">
                    <a:pos x="989" y="582"/>
                  </a:cxn>
                  <a:cxn ang="0">
                    <a:pos x="1031" y="618"/>
                  </a:cxn>
                  <a:cxn ang="0">
                    <a:pos x="1056" y="618"/>
                  </a:cxn>
                  <a:cxn ang="0">
                    <a:pos x="942" y="684"/>
                  </a:cxn>
                  <a:cxn ang="0">
                    <a:pos x="964" y="630"/>
                  </a:cxn>
                </a:cxnLst>
                <a:rect l="0" t="0" r="r" b="b"/>
                <a:pathLst>
                  <a:path w="1176" h="724">
                    <a:moveTo>
                      <a:pt x="934" y="630"/>
                    </a:moveTo>
                    <a:lnTo>
                      <a:pt x="925" y="630"/>
                    </a:lnTo>
                    <a:lnTo>
                      <a:pt x="934" y="594"/>
                    </a:lnTo>
                    <a:lnTo>
                      <a:pt x="909" y="582"/>
                    </a:lnTo>
                    <a:lnTo>
                      <a:pt x="878" y="630"/>
                    </a:lnTo>
                    <a:lnTo>
                      <a:pt x="857" y="648"/>
                    </a:lnTo>
                    <a:lnTo>
                      <a:pt x="802" y="648"/>
                    </a:lnTo>
                    <a:lnTo>
                      <a:pt x="780" y="659"/>
                    </a:lnTo>
                    <a:lnTo>
                      <a:pt x="756" y="673"/>
                    </a:lnTo>
                    <a:lnTo>
                      <a:pt x="716" y="673"/>
                    </a:lnTo>
                    <a:lnTo>
                      <a:pt x="701" y="684"/>
                    </a:lnTo>
                    <a:lnTo>
                      <a:pt x="716" y="684"/>
                    </a:lnTo>
                    <a:lnTo>
                      <a:pt x="725" y="695"/>
                    </a:lnTo>
                    <a:lnTo>
                      <a:pt x="670" y="695"/>
                    </a:lnTo>
                    <a:lnTo>
                      <a:pt x="636" y="724"/>
                    </a:lnTo>
                    <a:lnTo>
                      <a:pt x="658" y="684"/>
                    </a:lnTo>
                    <a:lnTo>
                      <a:pt x="670" y="684"/>
                    </a:lnTo>
                    <a:lnTo>
                      <a:pt x="691" y="630"/>
                    </a:lnTo>
                    <a:lnTo>
                      <a:pt x="716" y="659"/>
                    </a:lnTo>
                    <a:lnTo>
                      <a:pt x="725" y="648"/>
                    </a:lnTo>
                    <a:lnTo>
                      <a:pt x="716" y="618"/>
                    </a:lnTo>
                    <a:lnTo>
                      <a:pt x="658" y="608"/>
                    </a:lnTo>
                    <a:lnTo>
                      <a:pt x="670" y="568"/>
                    </a:lnTo>
                    <a:lnTo>
                      <a:pt x="649" y="568"/>
                    </a:lnTo>
                    <a:lnTo>
                      <a:pt x="649" y="557"/>
                    </a:lnTo>
                    <a:lnTo>
                      <a:pt x="624" y="539"/>
                    </a:lnTo>
                    <a:lnTo>
                      <a:pt x="581" y="568"/>
                    </a:lnTo>
                    <a:lnTo>
                      <a:pt x="594" y="568"/>
                    </a:lnTo>
                    <a:lnTo>
                      <a:pt x="526" y="557"/>
                    </a:lnTo>
                    <a:lnTo>
                      <a:pt x="517" y="539"/>
                    </a:lnTo>
                    <a:lnTo>
                      <a:pt x="501" y="539"/>
                    </a:lnTo>
                    <a:lnTo>
                      <a:pt x="64" y="539"/>
                    </a:lnTo>
                    <a:lnTo>
                      <a:pt x="42" y="517"/>
                    </a:lnTo>
                    <a:lnTo>
                      <a:pt x="21" y="492"/>
                    </a:lnTo>
                    <a:lnTo>
                      <a:pt x="33" y="464"/>
                    </a:lnTo>
                    <a:lnTo>
                      <a:pt x="21" y="464"/>
                    </a:lnTo>
                    <a:lnTo>
                      <a:pt x="21" y="426"/>
                    </a:lnTo>
                    <a:lnTo>
                      <a:pt x="54" y="416"/>
                    </a:lnTo>
                    <a:lnTo>
                      <a:pt x="64" y="390"/>
                    </a:lnTo>
                    <a:lnTo>
                      <a:pt x="54" y="373"/>
                    </a:lnTo>
                    <a:lnTo>
                      <a:pt x="64" y="325"/>
                    </a:lnTo>
                    <a:lnTo>
                      <a:pt x="64" y="297"/>
                    </a:lnTo>
                    <a:lnTo>
                      <a:pt x="21" y="311"/>
                    </a:lnTo>
                    <a:lnTo>
                      <a:pt x="9" y="297"/>
                    </a:lnTo>
                    <a:lnTo>
                      <a:pt x="21" y="282"/>
                    </a:lnTo>
                    <a:lnTo>
                      <a:pt x="0" y="282"/>
                    </a:lnTo>
                    <a:lnTo>
                      <a:pt x="208" y="90"/>
                    </a:lnTo>
                    <a:lnTo>
                      <a:pt x="254" y="105"/>
                    </a:lnTo>
                    <a:lnTo>
                      <a:pt x="272" y="90"/>
                    </a:lnTo>
                    <a:lnTo>
                      <a:pt x="293" y="90"/>
                    </a:lnTo>
                    <a:lnTo>
                      <a:pt x="360" y="79"/>
                    </a:lnTo>
                    <a:lnTo>
                      <a:pt x="395" y="69"/>
                    </a:lnTo>
                    <a:lnTo>
                      <a:pt x="407" y="79"/>
                    </a:lnTo>
                    <a:lnTo>
                      <a:pt x="395" y="90"/>
                    </a:lnTo>
                    <a:lnTo>
                      <a:pt x="425" y="90"/>
                    </a:lnTo>
                    <a:lnTo>
                      <a:pt x="450" y="79"/>
                    </a:lnTo>
                    <a:lnTo>
                      <a:pt x="471" y="79"/>
                    </a:lnTo>
                    <a:lnTo>
                      <a:pt x="483" y="90"/>
                    </a:lnTo>
                    <a:lnTo>
                      <a:pt x="539" y="105"/>
                    </a:lnTo>
                    <a:lnTo>
                      <a:pt x="539" y="116"/>
                    </a:lnTo>
                    <a:lnTo>
                      <a:pt x="501" y="126"/>
                    </a:lnTo>
                    <a:lnTo>
                      <a:pt x="539" y="126"/>
                    </a:lnTo>
                    <a:lnTo>
                      <a:pt x="581" y="116"/>
                    </a:lnTo>
                    <a:lnTo>
                      <a:pt x="603" y="126"/>
                    </a:lnTo>
                    <a:lnTo>
                      <a:pt x="614" y="116"/>
                    </a:lnTo>
                    <a:lnTo>
                      <a:pt x="603" y="116"/>
                    </a:lnTo>
                    <a:lnTo>
                      <a:pt x="658" y="105"/>
                    </a:lnTo>
                    <a:lnTo>
                      <a:pt x="658" y="116"/>
                    </a:lnTo>
                    <a:lnTo>
                      <a:pt x="691" y="126"/>
                    </a:lnTo>
                    <a:lnTo>
                      <a:pt x="725" y="126"/>
                    </a:lnTo>
                    <a:lnTo>
                      <a:pt x="756" y="105"/>
                    </a:lnTo>
                    <a:lnTo>
                      <a:pt x="735" y="105"/>
                    </a:lnTo>
                    <a:lnTo>
                      <a:pt x="780" y="79"/>
                    </a:lnTo>
                    <a:lnTo>
                      <a:pt x="790" y="90"/>
                    </a:lnTo>
                    <a:lnTo>
                      <a:pt x="790" y="105"/>
                    </a:lnTo>
                    <a:lnTo>
                      <a:pt x="768" y="116"/>
                    </a:lnTo>
                    <a:lnTo>
                      <a:pt x="756" y="126"/>
                    </a:lnTo>
                    <a:lnTo>
                      <a:pt x="768" y="126"/>
                    </a:lnTo>
                    <a:lnTo>
                      <a:pt x="802" y="105"/>
                    </a:lnTo>
                    <a:lnTo>
                      <a:pt x="823" y="90"/>
                    </a:lnTo>
                    <a:lnTo>
                      <a:pt x="802" y="79"/>
                    </a:lnTo>
                    <a:lnTo>
                      <a:pt x="802" y="69"/>
                    </a:lnTo>
                    <a:lnTo>
                      <a:pt x="845" y="40"/>
                    </a:lnTo>
                    <a:lnTo>
                      <a:pt x="878" y="14"/>
                    </a:lnTo>
                    <a:lnTo>
                      <a:pt x="909" y="0"/>
                    </a:lnTo>
                    <a:lnTo>
                      <a:pt x="942" y="0"/>
                    </a:lnTo>
                    <a:lnTo>
                      <a:pt x="900" y="25"/>
                    </a:lnTo>
                    <a:lnTo>
                      <a:pt x="878" y="25"/>
                    </a:lnTo>
                    <a:lnTo>
                      <a:pt x="878" y="40"/>
                    </a:lnTo>
                    <a:lnTo>
                      <a:pt x="857" y="40"/>
                    </a:lnTo>
                    <a:lnTo>
                      <a:pt x="866" y="79"/>
                    </a:lnTo>
                    <a:lnTo>
                      <a:pt x="845" y="79"/>
                    </a:lnTo>
                    <a:lnTo>
                      <a:pt x="857" y="90"/>
                    </a:lnTo>
                    <a:lnTo>
                      <a:pt x="866" y="105"/>
                    </a:lnTo>
                    <a:lnTo>
                      <a:pt x="887" y="90"/>
                    </a:lnTo>
                    <a:lnTo>
                      <a:pt x="887" y="105"/>
                    </a:lnTo>
                    <a:lnTo>
                      <a:pt x="878" y="126"/>
                    </a:lnTo>
                    <a:lnTo>
                      <a:pt x="878" y="145"/>
                    </a:lnTo>
                    <a:lnTo>
                      <a:pt x="925" y="116"/>
                    </a:lnTo>
                    <a:lnTo>
                      <a:pt x="942" y="79"/>
                    </a:lnTo>
                    <a:lnTo>
                      <a:pt x="976" y="90"/>
                    </a:lnTo>
                    <a:lnTo>
                      <a:pt x="989" y="90"/>
                    </a:lnTo>
                    <a:lnTo>
                      <a:pt x="955" y="126"/>
                    </a:lnTo>
                    <a:lnTo>
                      <a:pt x="964" y="126"/>
                    </a:lnTo>
                    <a:lnTo>
                      <a:pt x="955" y="145"/>
                    </a:lnTo>
                    <a:lnTo>
                      <a:pt x="909" y="155"/>
                    </a:lnTo>
                    <a:lnTo>
                      <a:pt x="887" y="155"/>
                    </a:lnTo>
                    <a:lnTo>
                      <a:pt x="878" y="155"/>
                    </a:lnTo>
                    <a:lnTo>
                      <a:pt x="845" y="181"/>
                    </a:lnTo>
                    <a:lnTo>
                      <a:pt x="810" y="206"/>
                    </a:lnTo>
                    <a:lnTo>
                      <a:pt x="790" y="206"/>
                    </a:lnTo>
                    <a:lnTo>
                      <a:pt x="768" y="235"/>
                    </a:lnTo>
                    <a:lnTo>
                      <a:pt x="735" y="235"/>
                    </a:lnTo>
                    <a:lnTo>
                      <a:pt x="725" y="246"/>
                    </a:lnTo>
                    <a:lnTo>
                      <a:pt x="691" y="272"/>
                    </a:lnTo>
                    <a:lnTo>
                      <a:pt x="649" y="311"/>
                    </a:lnTo>
                    <a:lnTo>
                      <a:pt x="649" y="325"/>
                    </a:lnTo>
                    <a:lnTo>
                      <a:pt x="670" y="325"/>
                    </a:lnTo>
                    <a:lnTo>
                      <a:pt x="658" y="362"/>
                    </a:lnTo>
                    <a:lnTo>
                      <a:pt x="679" y="362"/>
                    </a:lnTo>
                    <a:lnTo>
                      <a:pt x="746" y="402"/>
                    </a:lnTo>
                    <a:lnTo>
                      <a:pt x="790" y="416"/>
                    </a:lnTo>
                    <a:lnTo>
                      <a:pt x="756" y="452"/>
                    </a:lnTo>
                    <a:lnTo>
                      <a:pt x="780" y="492"/>
                    </a:lnTo>
                    <a:lnTo>
                      <a:pt x="810" y="481"/>
                    </a:lnTo>
                    <a:lnTo>
                      <a:pt x="823" y="416"/>
                    </a:lnTo>
                    <a:lnTo>
                      <a:pt x="878" y="390"/>
                    </a:lnTo>
                    <a:lnTo>
                      <a:pt x="900" y="337"/>
                    </a:lnTo>
                    <a:lnTo>
                      <a:pt x="887" y="325"/>
                    </a:lnTo>
                    <a:lnTo>
                      <a:pt x="909" y="297"/>
                    </a:lnTo>
                    <a:lnTo>
                      <a:pt x="925" y="272"/>
                    </a:lnTo>
                    <a:lnTo>
                      <a:pt x="934" y="246"/>
                    </a:lnTo>
                    <a:lnTo>
                      <a:pt x="955" y="235"/>
                    </a:lnTo>
                    <a:lnTo>
                      <a:pt x="1001" y="246"/>
                    </a:lnTo>
                    <a:lnTo>
                      <a:pt x="1019" y="260"/>
                    </a:lnTo>
                    <a:lnTo>
                      <a:pt x="1019" y="272"/>
                    </a:lnTo>
                    <a:lnTo>
                      <a:pt x="1041" y="272"/>
                    </a:lnTo>
                    <a:lnTo>
                      <a:pt x="1031" y="311"/>
                    </a:lnTo>
                    <a:lnTo>
                      <a:pt x="1041" y="337"/>
                    </a:lnTo>
                    <a:lnTo>
                      <a:pt x="1086" y="311"/>
                    </a:lnTo>
                    <a:lnTo>
                      <a:pt x="1086" y="297"/>
                    </a:lnTo>
                    <a:lnTo>
                      <a:pt x="1108" y="282"/>
                    </a:lnTo>
                    <a:lnTo>
                      <a:pt x="1132" y="362"/>
                    </a:lnTo>
                    <a:lnTo>
                      <a:pt x="1108" y="373"/>
                    </a:lnTo>
                    <a:lnTo>
                      <a:pt x="1132" y="390"/>
                    </a:lnTo>
                    <a:lnTo>
                      <a:pt x="1117" y="402"/>
                    </a:lnTo>
                    <a:lnTo>
                      <a:pt x="1141" y="402"/>
                    </a:lnTo>
                    <a:lnTo>
                      <a:pt x="1141" y="416"/>
                    </a:lnTo>
                    <a:lnTo>
                      <a:pt x="1163" y="416"/>
                    </a:lnTo>
                    <a:lnTo>
                      <a:pt x="1141" y="426"/>
                    </a:lnTo>
                    <a:lnTo>
                      <a:pt x="1163" y="426"/>
                    </a:lnTo>
                    <a:lnTo>
                      <a:pt x="1163" y="438"/>
                    </a:lnTo>
                    <a:lnTo>
                      <a:pt x="1176" y="438"/>
                    </a:lnTo>
                    <a:lnTo>
                      <a:pt x="1176" y="481"/>
                    </a:lnTo>
                    <a:lnTo>
                      <a:pt x="1117" y="492"/>
                    </a:lnTo>
                    <a:lnTo>
                      <a:pt x="1086" y="517"/>
                    </a:lnTo>
                    <a:lnTo>
                      <a:pt x="1019" y="517"/>
                    </a:lnTo>
                    <a:lnTo>
                      <a:pt x="976" y="517"/>
                    </a:lnTo>
                    <a:lnTo>
                      <a:pt x="964" y="539"/>
                    </a:lnTo>
                    <a:lnTo>
                      <a:pt x="955" y="539"/>
                    </a:lnTo>
                    <a:lnTo>
                      <a:pt x="925" y="557"/>
                    </a:lnTo>
                    <a:lnTo>
                      <a:pt x="878" y="594"/>
                    </a:lnTo>
                    <a:lnTo>
                      <a:pt x="934" y="557"/>
                    </a:lnTo>
                    <a:lnTo>
                      <a:pt x="1001" y="539"/>
                    </a:lnTo>
                    <a:lnTo>
                      <a:pt x="1010" y="557"/>
                    </a:lnTo>
                    <a:lnTo>
                      <a:pt x="964" y="568"/>
                    </a:lnTo>
                    <a:lnTo>
                      <a:pt x="976" y="582"/>
                    </a:lnTo>
                    <a:lnTo>
                      <a:pt x="989" y="582"/>
                    </a:lnTo>
                    <a:lnTo>
                      <a:pt x="976" y="608"/>
                    </a:lnTo>
                    <a:lnTo>
                      <a:pt x="1001" y="618"/>
                    </a:lnTo>
                    <a:lnTo>
                      <a:pt x="1031" y="618"/>
                    </a:lnTo>
                    <a:lnTo>
                      <a:pt x="1056" y="594"/>
                    </a:lnTo>
                    <a:lnTo>
                      <a:pt x="1056" y="608"/>
                    </a:lnTo>
                    <a:lnTo>
                      <a:pt x="1056" y="618"/>
                    </a:lnTo>
                    <a:lnTo>
                      <a:pt x="1031" y="630"/>
                    </a:lnTo>
                    <a:lnTo>
                      <a:pt x="976" y="659"/>
                    </a:lnTo>
                    <a:lnTo>
                      <a:pt x="942" y="684"/>
                    </a:lnTo>
                    <a:lnTo>
                      <a:pt x="942" y="659"/>
                    </a:lnTo>
                    <a:lnTo>
                      <a:pt x="976" y="630"/>
                    </a:lnTo>
                    <a:lnTo>
                      <a:pt x="964" y="630"/>
                    </a:lnTo>
                    <a:lnTo>
                      <a:pt x="976" y="630"/>
                    </a:lnTo>
                    <a:lnTo>
                      <a:pt x="934" y="6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4" name="Freeform 246"/>
              <p:cNvSpPr>
                <a:spLocks/>
              </p:cNvSpPr>
              <p:nvPr/>
            </p:nvSpPr>
            <p:spPr bwMode="auto">
              <a:xfrm>
                <a:off x="276225" y="1089033"/>
                <a:ext cx="1116014" cy="593729"/>
              </a:xfrm>
              <a:custGeom>
                <a:avLst/>
                <a:gdLst/>
                <a:ahLst/>
                <a:cxnLst>
                  <a:cxn ang="0">
                    <a:pos x="703" y="36"/>
                  </a:cxn>
                  <a:cxn ang="0">
                    <a:pos x="580" y="14"/>
                  </a:cxn>
                  <a:cxn ang="0">
                    <a:pos x="549" y="0"/>
                  </a:cxn>
                  <a:cxn ang="0">
                    <a:pos x="440" y="24"/>
                  </a:cxn>
                  <a:cxn ang="0">
                    <a:pos x="341" y="50"/>
                  </a:cxn>
                  <a:cxn ang="0">
                    <a:pos x="341" y="72"/>
                  </a:cxn>
                  <a:cxn ang="0">
                    <a:pos x="341" y="101"/>
                  </a:cxn>
                  <a:cxn ang="0">
                    <a:pos x="305" y="101"/>
                  </a:cxn>
                  <a:cxn ang="0">
                    <a:pos x="228" y="115"/>
                  </a:cxn>
                  <a:cxn ang="0">
                    <a:pos x="228" y="141"/>
                  </a:cxn>
                  <a:cxn ang="0">
                    <a:pos x="305" y="127"/>
                  </a:cxn>
                  <a:cxn ang="0">
                    <a:pos x="207" y="180"/>
                  </a:cxn>
                  <a:cxn ang="0">
                    <a:pos x="142" y="242"/>
                  </a:cxn>
                  <a:cxn ang="0">
                    <a:pos x="152" y="271"/>
                  </a:cxn>
                  <a:cxn ang="0">
                    <a:pos x="207" y="271"/>
                  </a:cxn>
                  <a:cxn ang="0">
                    <a:pos x="0" y="374"/>
                  </a:cxn>
                  <a:cxn ang="0">
                    <a:pos x="189" y="307"/>
                  </a:cxn>
                  <a:cxn ang="0">
                    <a:pos x="274" y="271"/>
                  </a:cxn>
                  <a:cxn ang="0">
                    <a:pos x="305" y="257"/>
                  </a:cxn>
                  <a:cxn ang="0">
                    <a:pos x="396" y="216"/>
                  </a:cxn>
                  <a:cxn ang="0">
                    <a:pos x="440" y="242"/>
                  </a:cxn>
                  <a:cxn ang="0">
                    <a:pos x="504" y="242"/>
                  </a:cxn>
                  <a:cxn ang="0">
                    <a:pos x="516" y="283"/>
                  </a:cxn>
                  <a:cxn ang="0">
                    <a:pos x="516" y="307"/>
                  </a:cxn>
                  <a:cxn ang="0">
                    <a:pos x="537" y="307"/>
                  </a:cxn>
                  <a:cxn ang="0">
                    <a:pos x="516" y="307"/>
                  </a:cxn>
                  <a:cxn ang="0">
                    <a:pos x="516" y="319"/>
                  </a:cxn>
                  <a:cxn ang="0">
                    <a:pos x="516" y="362"/>
                  </a:cxn>
                  <a:cxn ang="0">
                    <a:pos x="537" y="336"/>
                  </a:cxn>
                  <a:cxn ang="0">
                    <a:pos x="528" y="362"/>
                  </a:cxn>
                  <a:cxn ang="0">
                    <a:pos x="549" y="362"/>
                  </a:cxn>
                  <a:cxn ang="0">
                    <a:pos x="549" y="319"/>
                  </a:cxn>
                  <a:cxn ang="0">
                    <a:pos x="559" y="242"/>
                  </a:cxn>
                  <a:cxn ang="0">
                    <a:pos x="504" y="242"/>
                  </a:cxn>
                  <a:cxn ang="0">
                    <a:pos x="494" y="228"/>
                  </a:cxn>
                </a:cxnLst>
                <a:rect l="0" t="0" r="r" b="b"/>
                <a:pathLst>
                  <a:path w="703" h="374">
                    <a:moveTo>
                      <a:pt x="494" y="228"/>
                    </a:moveTo>
                    <a:lnTo>
                      <a:pt x="703" y="36"/>
                    </a:lnTo>
                    <a:lnTo>
                      <a:pt x="681" y="24"/>
                    </a:lnTo>
                    <a:lnTo>
                      <a:pt x="580" y="14"/>
                    </a:lnTo>
                    <a:lnTo>
                      <a:pt x="549" y="14"/>
                    </a:lnTo>
                    <a:lnTo>
                      <a:pt x="549" y="0"/>
                    </a:lnTo>
                    <a:lnTo>
                      <a:pt x="537" y="0"/>
                    </a:lnTo>
                    <a:lnTo>
                      <a:pt x="440" y="24"/>
                    </a:lnTo>
                    <a:lnTo>
                      <a:pt x="382" y="50"/>
                    </a:lnTo>
                    <a:lnTo>
                      <a:pt x="341" y="50"/>
                    </a:lnTo>
                    <a:lnTo>
                      <a:pt x="329" y="60"/>
                    </a:lnTo>
                    <a:lnTo>
                      <a:pt x="341" y="72"/>
                    </a:lnTo>
                    <a:lnTo>
                      <a:pt x="329" y="89"/>
                    </a:lnTo>
                    <a:lnTo>
                      <a:pt x="341" y="101"/>
                    </a:lnTo>
                    <a:lnTo>
                      <a:pt x="296" y="101"/>
                    </a:lnTo>
                    <a:lnTo>
                      <a:pt x="305" y="101"/>
                    </a:lnTo>
                    <a:lnTo>
                      <a:pt x="296" y="101"/>
                    </a:lnTo>
                    <a:lnTo>
                      <a:pt x="228" y="115"/>
                    </a:lnTo>
                    <a:lnTo>
                      <a:pt x="241" y="127"/>
                    </a:lnTo>
                    <a:lnTo>
                      <a:pt x="228" y="141"/>
                    </a:lnTo>
                    <a:lnTo>
                      <a:pt x="274" y="141"/>
                    </a:lnTo>
                    <a:lnTo>
                      <a:pt x="305" y="127"/>
                    </a:lnTo>
                    <a:lnTo>
                      <a:pt x="274" y="166"/>
                    </a:lnTo>
                    <a:lnTo>
                      <a:pt x="207" y="180"/>
                    </a:lnTo>
                    <a:lnTo>
                      <a:pt x="152" y="206"/>
                    </a:lnTo>
                    <a:lnTo>
                      <a:pt x="142" y="242"/>
                    </a:lnTo>
                    <a:lnTo>
                      <a:pt x="173" y="242"/>
                    </a:lnTo>
                    <a:lnTo>
                      <a:pt x="152" y="271"/>
                    </a:lnTo>
                    <a:lnTo>
                      <a:pt x="189" y="271"/>
                    </a:lnTo>
                    <a:lnTo>
                      <a:pt x="207" y="271"/>
                    </a:lnTo>
                    <a:lnTo>
                      <a:pt x="189" y="293"/>
                    </a:lnTo>
                    <a:lnTo>
                      <a:pt x="0" y="374"/>
                    </a:lnTo>
                    <a:lnTo>
                      <a:pt x="133" y="336"/>
                    </a:lnTo>
                    <a:lnTo>
                      <a:pt x="189" y="307"/>
                    </a:lnTo>
                    <a:lnTo>
                      <a:pt x="265" y="271"/>
                    </a:lnTo>
                    <a:lnTo>
                      <a:pt x="274" y="271"/>
                    </a:lnTo>
                    <a:lnTo>
                      <a:pt x="274" y="257"/>
                    </a:lnTo>
                    <a:lnTo>
                      <a:pt x="305" y="257"/>
                    </a:lnTo>
                    <a:lnTo>
                      <a:pt x="360" y="242"/>
                    </a:lnTo>
                    <a:lnTo>
                      <a:pt x="396" y="216"/>
                    </a:lnTo>
                    <a:lnTo>
                      <a:pt x="418" y="216"/>
                    </a:lnTo>
                    <a:lnTo>
                      <a:pt x="440" y="242"/>
                    </a:lnTo>
                    <a:lnTo>
                      <a:pt x="482" y="242"/>
                    </a:lnTo>
                    <a:lnTo>
                      <a:pt x="504" y="242"/>
                    </a:lnTo>
                    <a:lnTo>
                      <a:pt x="494" y="257"/>
                    </a:lnTo>
                    <a:lnTo>
                      <a:pt x="516" y="283"/>
                    </a:lnTo>
                    <a:lnTo>
                      <a:pt x="528" y="283"/>
                    </a:lnTo>
                    <a:lnTo>
                      <a:pt x="516" y="307"/>
                    </a:lnTo>
                    <a:lnTo>
                      <a:pt x="537" y="293"/>
                    </a:lnTo>
                    <a:lnTo>
                      <a:pt x="537" y="307"/>
                    </a:lnTo>
                    <a:lnTo>
                      <a:pt x="528" y="307"/>
                    </a:lnTo>
                    <a:lnTo>
                      <a:pt x="516" y="307"/>
                    </a:lnTo>
                    <a:lnTo>
                      <a:pt x="504" y="319"/>
                    </a:lnTo>
                    <a:lnTo>
                      <a:pt x="516" y="319"/>
                    </a:lnTo>
                    <a:lnTo>
                      <a:pt x="504" y="348"/>
                    </a:lnTo>
                    <a:lnTo>
                      <a:pt x="516" y="362"/>
                    </a:lnTo>
                    <a:lnTo>
                      <a:pt x="528" y="319"/>
                    </a:lnTo>
                    <a:lnTo>
                      <a:pt x="537" y="336"/>
                    </a:lnTo>
                    <a:lnTo>
                      <a:pt x="528" y="336"/>
                    </a:lnTo>
                    <a:lnTo>
                      <a:pt x="528" y="362"/>
                    </a:lnTo>
                    <a:lnTo>
                      <a:pt x="537" y="362"/>
                    </a:lnTo>
                    <a:lnTo>
                      <a:pt x="549" y="362"/>
                    </a:lnTo>
                    <a:lnTo>
                      <a:pt x="559" y="336"/>
                    </a:lnTo>
                    <a:lnTo>
                      <a:pt x="549" y="319"/>
                    </a:lnTo>
                    <a:lnTo>
                      <a:pt x="559" y="271"/>
                    </a:lnTo>
                    <a:lnTo>
                      <a:pt x="559" y="242"/>
                    </a:lnTo>
                    <a:lnTo>
                      <a:pt x="516" y="257"/>
                    </a:lnTo>
                    <a:lnTo>
                      <a:pt x="504" y="242"/>
                    </a:lnTo>
                    <a:lnTo>
                      <a:pt x="516" y="228"/>
                    </a:lnTo>
                    <a:lnTo>
                      <a:pt x="494" y="2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5" name="Freeform 247"/>
              <p:cNvSpPr>
                <a:spLocks/>
              </p:cNvSpPr>
              <p:nvPr/>
            </p:nvSpPr>
            <p:spPr bwMode="auto">
              <a:xfrm>
                <a:off x="276225" y="1089033"/>
                <a:ext cx="1116014" cy="593729"/>
              </a:xfrm>
              <a:custGeom>
                <a:avLst/>
                <a:gdLst/>
                <a:ahLst/>
                <a:cxnLst>
                  <a:cxn ang="0">
                    <a:pos x="703" y="36"/>
                  </a:cxn>
                  <a:cxn ang="0">
                    <a:pos x="580" y="14"/>
                  </a:cxn>
                  <a:cxn ang="0">
                    <a:pos x="549" y="0"/>
                  </a:cxn>
                  <a:cxn ang="0">
                    <a:pos x="440" y="24"/>
                  </a:cxn>
                  <a:cxn ang="0">
                    <a:pos x="341" y="50"/>
                  </a:cxn>
                  <a:cxn ang="0">
                    <a:pos x="341" y="72"/>
                  </a:cxn>
                  <a:cxn ang="0">
                    <a:pos x="341" y="101"/>
                  </a:cxn>
                  <a:cxn ang="0">
                    <a:pos x="305" y="101"/>
                  </a:cxn>
                  <a:cxn ang="0">
                    <a:pos x="228" y="115"/>
                  </a:cxn>
                  <a:cxn ang="0">
                    <a:pos x="228" y="141"/>
                  </a:cxn>
                  <a:cxn ang="0">
                    <a:pos x="305" y="127"/>
                  </a:cxn>
                  <a:cxn ang="0">
                    <a:pos x="207" y="180"/>
                  </a:cxn>
                  <a:cxn ang="0">
                    <a:pos x="142" y="242"/>
                  </a:cxn>
                  <a:cxn ang="0">
                    <a:pos x="152" y="271"/>
                  </a:cxn>
                  <a:cxn ang="0">
                    <a:pos x="207" y="271"/>
                  </a:cxn>
                  <a:cxn ang="0">
                    <a:pos x="0" y="374"/>
                  </a:cxn>
                  <a:cxn ang="0">
                    <a:pos x="189" y="307"/>
                  </a:cxn>
                  <a:cxn ang="0">
                    <a:pos x="274" y="271"/>
                  </a:cxn>
                  <a:cxn ang="0">
                    <a:pos x="305" y="257"/>
                  </a:cxn>
                  <a:cxn ang="0">
                    <a:pos x="396" y="216"/>
                  </a:cxn>
                  <a:cxn ang="0">
                    <a:pos x="440" y="242"/>
                  </a:cxn>
                  <a:cxn ang="0">
                    <a:pos x="504" y="242"/>
                  </a:cxn>
                  <a:cxn ang="0">
                    <a:pos x="516" y="283"/>
                  </a:cxn>
                  <a:cxn ang="0">
                    <a:pos x="516" y="307"/>
                  </a:cxn>
                  <a:cxn ang="0">
                    <a:pos x="537" y="307"/>
                  </a:cxn>
                  <a:cxn ang="0">
                    <a:pos x="516" y="307"/>
                  </a:cxn>
                  <a:cxn ang="0">
                    <a:pos x="516" y="319"/>
                  </a:cxn>
                  <a:cxn ang="0">
                    <a:pos x="516" y="362"/>
                  </a:cxn>
                  <a:cxn ang="0">
                    <a:pos x="537" y="336"/>
                  </a:cxn>
                  <a:cxn ang="0">
                    <a:pos x="528" y="362"/>
                  </a:cxn>
                  <a:cxn ang="0">
                    <a:pos x="549" y="362"/>
                  </a:cxn>
                  <a:cxn ang="0">
                    <a:pos x="549" y="319"/>
                  </a:cxn>
                  <a:cxn ang="0">
                    <a:pos x="559" y="242"/>
                  </a:cxn>
                  <a:cxn ang="0">
                    <a:pos x="504" y="242"/>
                  </a:cxn>
                  <a:cxn ang="0">
                    <a:pos x="494" y="228"/>
                  </a:cxn>
                </a:cxnLst>
                <a:rect l="0" t="0" r="r" b="b"/>
                <a:pathLst>
                  <a:path w="703" h="374">
                    <a:moveTo>
                      <a:pt x="494" y="228"/>
                    </a:moveTo>
                    <a:lnTo>
                      <a:pt x="703" y="36"/>
                    </a:lnTo>
                    <a:lnTo>
                      <a:pt x="681" y="24"/>
                    </a:lnTo>
                    <a:lnTo>
                      <a:pt x="580" y="14"/>
                    </a:lnTo>
                    <a:lnTo>
                      <a:pt x="549" y="14"/>
                    </a:lnTo>
                    <a:lnTo>
                      <a:pt x="549" y="0"/>
                    </a:lnTo>
                    <a:lnTo>
                      <a:pt x="537" y="0"/>
                    </a:lnTo>
                    <a:lnTo>
                      <a:pt x="440" y="24"/>
                    </a:lnTo>
                    <a:lnTo>
                      <a:pt x="382" y="50"/>
                    </a:lnTo>
                    <a:lnTo>
                      <a:pt x="341" y="50"/>
                    </a:lnTo>
                    <a:lnTo>
                      <a:pt x="329" y="60"/>
                    </a:lnTo>
                    <a:lnTo>
                      <a:pt x="341" y="72"/>
                    </a:lnTo>
                    <a:lnTo>
                      <a:pt x="329" y="89"/>
                    </a:lnTo>
                    <a:lnTo>
                      <a:pt x="341" y="101"/>
                    </a:lnTo>
                    <a:lnTo>
                      <a:pt x="296" y="101"/>
                    </a:lnTo>
                    <a:lnTo>
                      <a:pt x="305" y="101"/>
                    </a:lnTo>
                    <a:lnTo>
                      <a:pt x="296" y="101"/>
                    </a:lnTo>
                    <a:lnTo>
                      <a:pt x="228" y="115"/>
                    </a:lnTo>
                    <a:lnTo>
                      <a:pt x="241" y="127"/>
                    </a:lnTo>
                    <a:lnTo>
                      <a:pt x="228" y="141"/>
                    </a:lnTo>
                    <a:lnTo>
                      <a:pt x="274" y="141"/>
                    </a:lnTo>
                    <a:lnTo>
                      <a:pt x="305" y="127"/>
                    </a:lnTo>
                    <a:lnTo>
                      <a:pt x="274" y="166"/>
                    </a:lnTo>
                    <a:lnTo>
                      <a:pt x="207" y="180"/>
                    </a:lnTo>
                    <a:lnTo>
                      <a:pt x="152" y="206"/>
                    </a:lnTo>
                    <a:lnTo>
                      <a:pt x="142" y="242"/>
                    </a:lnTo>
                    <a:lnTo>
                      <a:pt x="173" y="242"/>
                    </a:lnTo>
                    <a:lnTo>
                      <a:pt x="152" y="271"/>
                    </a:lnTo>
                    <a:lnTo>
                      <a:pt x="189" y="271"/>
                    </a:lnTo>
                    <a:lnTo>
                      <a:pt x="207" y="271"/>
                    </a:lnTo>
                    <a:lnTo>
                      <a:pt x="189" y="293"/>
                    </a:lnTo>
                    <a:lnTo>
                      <a:pt x="0" y="374"/>
                    </a:lnTo>
                    <a:lnTo>
                      <a:pt x="133" y="336"/>
                    </a:lnTo>
                    <a:lnTo>
                      <a:pt x="189" y="307"/>
                    </a:lnTo>
                    <a:lnTo>
                      <a:pt x="265" y="271"/>
                    </a:lnTo>
                    <a:lnTo>
                      <a:pt x="274" y="271"/>
                    </a:lnTo>
                    <a:lnTo>
                      <a:pt x="274" y="257"/>
                    </a:lnTo>
                    <a:lnTo>
                      <a:pt x="305" y="257"/>
                    </a:lnTo>
                    <a:lnTo>
                      <a:pt x="360" y="242"/>
                    </a:lnTo>
                    <a:lnTo>
                      <a:pt x="396" y="216"/>
                    </a:lnTo>
                    <a:lnTo>
                      <a:pt x="418" y="216"/>
                    </a:lnTo>
                    <a:lnTo>
                      <a:pt x="440" y="242"/>
                    </a:lnTo>
                    <a:lnTo>
                      <a:pt x="482" y="242"/>
                    </a:lnTo>
                    <a:lnTo>
                      <a:pt x="504" y="242"/>
                    </a:lnTo>
                    <a:lnTo>
                      <a:pt x="494" y="257"/>
                    </a:lnTo>
                    <a:lnTo>
                      <a:pt x="516" y="283"/>
                    </a:lnTo>
                    <a:lnTo>
                      <a:pt x="528" y="283"/>
                    </a:lnTo>
                    <a:lnTo>
                      <a:pt x="516" y="307"/>
                    </a:lnTo>
                    <a:lnTo>
                      <a:pt x="537" y="293"/>
                    </a:lnTo>
                    <a:lnTo>
                      <a:pt x="537" y="307"/>
                    </a:lnTo>
                    <a:lnTo>
                      <a:pt x="528" y="307"/>
                    </a:lnTo>
                    <a:lnTo>
                      <a:pt x="516" y="307"/>
                    </a:lnTo>
                    <a:lnTo>
                      <a:pt x="504" y="319"/>
                    </a:lnTo>
                    <a:lnTo>
                      <a:pt x="516" y="319"/>
                    </a:lnTo>
                    <a:lnTo>
                      <a:pt x="504" y="348"/>
                    </a:lnTo>
                    <a:lnTo>
                      <a:pt x="516" y="362"/>
                    </a:lnTo>
                    <a:lnTo>
                      <a:pt x="528" y="319"/>
                    </a:lnTo>
                    <a:lnTo>
                      <a:pt x="537" y="336"/>
                    </a:lnTo>
                    <a:lnTo>
                      <a:pt x="528" y="336"/>
                    </a:lnTo>
                    <a:lnTo>
                      <a:pt x="528" y="362"/>
                    </a:lnTo>
                    <a:lnTo>
                      <a:pt x="537" y="362"/>
                    </a:lnTo>
                    <a:lnTo>
                      <a:pt x="549" y="362"/>
                    </a:lnTo>
                    <a:lnTo>
                      <a:pt x="559" y="336"/>
                    </a:lnTo>
                    <a:lnTo>
                      <a:pt x="549" y="319"/>
                    </a:lnTo>
                    <a:lnTo>
                      <a:pt x="559" y="271"/>
                    </a:lnTo>
                    <a:lnTo>
                      <a:pt x="559" y="242"/>
                    </a:lnTo>
                    <a:lnTo>
                      <a:pt x="516" y="257"/>
                    </a:lnTo>
                    <a:lnTo>
                      <a:pt x="504" y="242"/>
                    </a:lnTo>
                    <a:lnTo>
                      <a:pt x="516" y="228"/>
                    </a:lnTo>
                    <a:lnTo>
                      <a:pt x="494" y="2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6" name="Freeform 248"/>
              <p:cNvSpPr>
                <a:spLocks/>
              </p:cNvSpPr>
              <p:nvPr/>
            </p:nvSpPr>
            <p:spPr bwMode="auto">
              <a:xfrm>
                <a:off x="1027113" y="2498742"/>
                <a:ext cx="769938" cy="69374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186" y="25"/>
                  </a:cxn>
                  <a:cxn ang="0">
                    <a:pos x="199" y="64"/>
                  </a:cxn>
                  <a:cxn ang="0">
                    <a:pos x="218" y="90"/>
                  </a:cxn>
                  <a:cxn ang="0">
                    <a:pos x="254" y="79"/>
                  </a:cxn>
                  <a:cxn ang="0">
                    <a:pos x="307" y="165"/>
                  </a:cxn>
                  <a:cxn ang="0">
                    <a:pos x="285" y="245"/>
                  </a:cxn>
                  <a:cxn ang="0">
                    <a:pos x="331" y="346"/>
                  </a:cxn>
                  <a:cxn ang="0">
                    <a:pos x="383" y="346"/>
                  </a:cxn>
                  <a:cxn ang="0">
                    <a:pos x="383" y="335"/>
                  </a:cxn>
                  <a:cxn ang="0">
                    <a:pos x="417" y="281"/>
                  </a:cxn>
                  <a:cxn ang="0">
                    <a:pos x="485" y="270"/>
                  </a:cxn>
                  <a:cxn ang="0">
                    <a:pos x="447" y="360"/>
                  </a:cxn>
                  <a:cxn ang="0">
                    <a:pos x="429" y="360"/>
                  </a:cxn>
                  <a:cxn ang="0">
                    <a:pos x="383" y="375"/>
                  </a:cxn>
                  <a:cxn ang="0">
                    <a:pos x="383" y="401"/>
                  </a:cxn>
                  <a:cxn ang="0">
                    <a:pos x="331" y="401"/>
                  </a:cxn>
                  <a:cxn ang="0">
                    <a:pos x="285" y="411"/>
                  </a:cxn>
                  <a:cxn ang="0">
                    <a:pos x="208" y="375"/>
                  </a:cxn>
                  <a:cxn ang="0">
                    <a:pos x="163" y="346"/>
                  </a:cxn>
                  <a:cxn ang="0">
                    <a:pos x="131" y="299"/>
                  </a:cxn>
                  <a:cxn ang="0">
                    <a:pos x="141" y="245"/>
                  </a:cxn>
                  <a:cxn ang="0">
                    <a:pos x="86" y="165"/>
                  </a:cxn>
                  <a:cxn ang="0">
                    <a:pos x="76" y="129"/>
                  </a:cxn>
                  <a:cxn ang="0">
                    <a:pos x="64" y="90"/>
                  </a:cxn>
                  <a:cxn ang="0">
                    <a:pos x="55" y="25"/>
                  </a:cxn>
                  <a:cxn ang="0">
                    <a:pos x="21" y="64"/>
                  </a:cxn>
                  <a:cxn ang="0">
                    <a:pos x="64" y="209"/>
                  </a:cxn>
                  <a:cxn ang="0">
                    <a:pos x="64" y="245"/>
                  </a:cxn>
                  <a:cxn ang="0">
                    <a:pos x="31" y="191"/>
                  </a:cxn>
                  <a:cxn ang="0">
                    <a:pos x="43" y="155"/>
                  </a:cxn>
                  <a:cxn ang="0">
                    <a:pos x="0" y="115"/>
                  </a:cxn>
                  <a:cxn ang="0">
                    <a:pos x="21" y="100"/>
                  </a:cxn>
                  <a:cxn ang="0">
                    <a:pos x="0" y="0"/>
                  </a:cxn>
                </a:cxnLst>
                <a:rect l="0" t="0" r="r" b="b"/>
                <a:pathLst>
                  <a:path w="485" h="437">
                    <a:moveTo>
                      <a:pt x="0" y="0"/>
                    </a:moveTo>
                    <a:lnTo>
                      <a:pt x="43" y="0"/>
                    </a:lnTo>
                    <a:lnTo>
                      <a:pt x="98" y="43"/>
                    </a:lnTo>
                    <a:lnTo>
                      <a:pt x="186" y="25"/>
                    </a:lnTo>
                    <a:lnTo>
                      <a:pt x="199" y="54"/>
                    </a:lnTo>
                    <a:lnTo>
                      <a:pt x="199" y="64"/>
                    </a:lnTo>
                    <a:lnTo>
                      <a:pt x="208" y="90"/>
                    </a:lnTo>
                    <a:lnTo>
                      <a:pt x="218" y="90"/>
                    </a:lnTo>
                    <a:lnTo>
                      <a:pt x="230" y="64"/>
                    </a:lnTo>
                    <a:lnTo>
                      <a:pt x="254" y="79"/>
                    </a:lnTo>
                    <a:lnTo>
                      <a:pt x="276" y="155"/>
                    </a:lnTo>
                    <a:lnTo>
                      <a:pt x="307" y="165"/>
                    </a:lnTo>
                    <a:lnTo>
                      <a:pt x="294" y="209"/>
                    </a:lnTo>
                    <a:lnTo>
                      <a:pt x="285" y="245"/>
                    </a:lnTo>
                    <a:lnTo>
                      <a:pt x="307" y="320"/>
                    </a:lnTo>
                    <a:lnTo>
                      <a:pt x="331" y="346"/>
                    </a:lnTo>
                    <a:lnTo>
                      <a:pt x="371" y="346"/>
                    </a:lnTo>
                    <a:lnTo>
                      <a:pt x="383" y="346"/>
                    </a:lnTo>
                    <a:lnTo>
                      <a:pt x="395" y="346"/>
                    </a:lnTo>
                    <a:lnTo>
                      <a:pt x="383" y="335"/>
                    </a:lnTo>
                    <a:lnTo>
                      <a:pt x="408" y="320"/>
                    </a:lnTo>
                    <a:lnTo>
                      <a:pt x="417" y="281"/>
                    </a:lnTo>
                    <a:lnTo>
                      <a:pt x="463" y="270"/>
                    </a:lnTo>
                    <a:lnTo>
                      <a:pt x="485" y="270"/>
                    </a:lnTo>
                    <a:lnTo>
                      <a:pt x="447" y="346"/>
                    </a:lnTo>
                    <a:lnTo>
                      <a:pt x="447" y="360"/>
                    </a:lnTo>
                    <a:lnTo>
                      <a:pt x="439" y="346"/>
                    </a:lnTo>
                    <a:lnTo>
                      <a:pt x="429" y="360"/>
                    </a:lnTo>
                    <a:lnTo>
                      <a:pt x="395" y="360"/>
                    </a:lnTo>
                    <a:lnTo>
                      <a:pt x="383" y="375"/>
                    </a:lnTo>
                    <a:lnTo>
                      <a:pt x="395" y="401"/>
                    </a:lnTo>
                    <a:lnTo>
                      <a:pt x="383" y="401"/>
                    </a:lnTo>
                    <a:lnTo>
                      <a:pt x="362" y="437"/>
                    </a:lnTo>
                    <a:lnTo>
                      <a:pt x="331" y="401"/>
                    </a:lnTo>
                    <a:lnTo>
                      <a:pt x="307" y="401"/>
                    </a:lnTo>
                    <a:lnTo>
                      <a:pt x="285" y="411"/>
                    </a:lnTo>
                    <a:lnTo>
                      <a:pt x="263" y="401"/>
                    </a:lnTo>
                    <a:lnTo>
                      <a:pt x="208" y="375"/>
                    </a:lnTo>
                    <a:lnTo>
                      <a:pt x="199" y="360"/>
                    </a:lnTo>
                    <a:lnTo>
                      <a:pt x="163" y="346"/>
                    </a:lnTo>
                    <a:lnTo>
                      <a:pt x="141" y="310"/>
                    </a:lnTo>
                    <a:lnTo>
                      <a:pt x="131" y="299"/>
                    </a:lnTo>
                    <a:lnTo>
                      <a:pt x="153" y="270"/>
                    </a:lnTo>
                    <a:lnTo>
                      <a:pt x="141" y="245"/>
                    </a:lnTo>
                    <a:lnTo>
                      <a:pt x="107" y="179"/>
                    </a:lnTo>
                    <a:lnTo>
                      <a:pt x="86" y="165"/>
                    </a:lnTo>
                    <a:lnTo>
                      <a:pt x="98" y="155"/>
                    </a:lnTo>
                    <a:lnTo>
                      <a:pt x="76" y="129"/>
                    </a:lnTo>
                    <a:lnTo>
                      <a:pt x="76" y="115"/>
                    </a:lnTo>
                    <a:lnTo>
                      <a:pt x="64" y="90"/>
                    </a:lnTo>
                    <a:lnTo>
                      <a:pt x="55" y="43"/>
                    </a:lnTo>
                    <a:lnTo>
                      <a:pt x="55" y="25"/>
                    </a:lnTo>
                    <a:lnTo>
                      <a:pt x="31" y="25"/>
                    </a:lnTo>
                    <a:lnTo>
                      <a:pt x="21" y="64"/>
                    </a:lnTo>
                    <a:lnTo>
                      <a:pt x="55" y="155"/>
                    </a:lnTo>
                    <a:lnTo>
                      <a:pt x="64" y="209"/>
                    </a:lnTo>
                    <a:lnTo>
                      <a:pt x="76" y="234"/>
                    </a:lnTo>
                    <a:lnTo>
                      <a:pt x="64" y="245"/>
                    </a:lnTo>
                    <a:lnTo>
                      <a:pt x="64" y="220"/>
                    </a:lnTo>
                    <a:lnTo>
                      <a:pt x="31" y="191"/>
                    </a:lnTo>
                    <a:lnTo>
                      <a:pt x="43" y="165"/>
                    </a:lnTo>
                    <a:lnTo>
                      <a:pt x="43" y="155"/>
                    </a:lnTo>
                    <a:lnTo>
                      <a:pt x="9" y="129"/>
                    </a:lnTo>
                    <a:lnTo>
                      <a:pt x="0" y="115"/>
                    </a:lnTo>
                    <a:lnTo>
                      <a:pt x="9" y="115"/>
                    </a:lnTo>
                    <a:lnTo>
                      <a:pt x="21" y="100"/>
                    </a:lnTo>
                    <a:lnTo>
                      <a:pt x="0" y="7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7" name="Freeform 249"/>
              <p:cNvSpPr>
                <a:spLocks/>
              </p:cNvSpPr>
              <p:nvPr/>
            </p:nvSpPr>
            <p:spPr bwMode="auto">
              <a:xfrm>
                <a:off x="1027113" y="2498742"/>
                <a:ext cx="769938" cy="693742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186" y="25"/>
                  </a:cxn>
                  <a:cxn ang="0">
                    <a:pos x="199" y="64"/>
                  </a:cxn>
                  <a:cxn ang="0">
                    <a:pos x="218" y="90"/>
                  </a:cxn>
                  <a:cxn ang="0">
                    <a:pos x="254" y="79"/>
                  </a:cxn>
                  <a:cxn ang="0">
                    <a:pos x="307" y="165"/>
                  </a:cxn>
                  <a:cxn ang="0">
                    <a:pos x="285" y="245"/>
                  </a:cxn>
                  <a:cxn ang="0">
                    <a:pos x="331" y="346"/>
                  </a:cxn>
                  <a:cxn ang="0">
                    <a:pos x="383" y="346"/>
                  </a:cxn>
                  <a:cxn ang="0">
                    <a:pos x="383" y="335"/>
                  </a:cxn>
                  <a:cxn ang="0">
                    <a:pos x="417" y="281"/>
                  </a:cxn>
                  <a:cxn ang="0">
                    <a:pos x="485" y="270"/>
                  </a:cxn>
                  <a:cxn ang="0">
                    <a:pos x="447" y="360"/>
                  </a:cxn>
                  <a:cxn ang="0">
                    <a:pos x="429" y="360"/>
                  </a:cxn>
                  <a:cxn ang="0">
                    <a:pos x="383" y="375"/>
                  </a:cxn>
                  <a:cxn ang="0">
                    <a:pos x="383" y="401"/>
                  </a:cxn>
                  <a:cxn ang="0">
                    <a:pos x="331" y="401"/>
                  </a:cxn>
                  <a:cxn ang="0">
                    <a:pos x="285" y="411"/>
                  </a:cxn>
                  <a:cxn ang="0">
                    <a:pos x="208" y="375"/>
                  </a:cxn>
                  <a:cxn ang="0">
                    <a:pos x="163" y="346"/>
                  </a:cxn>
                  <a:cxn ang="0">
                    <a:pos x="131" y="299"/>
                  </a:cxn>
                  <a:cxn ang="0">
                    <a:pos x="141" y="245"/>
                  </a:cxn>
                  <a:cxn ang="0">
                    <a:pos x="86" y="165"/>
                  </a:cxn>
                  <a:cxn ang="0">
                    <a:pos x="76" y="129"/>
                  </a:cxn>
                  <a:cxn ang="0">
                    <a:pos x="64" y="90"/>
                  </a:cxn>
                  <a:cxn ang="0">
                    <a:pos x="55" y="25"/>
                  </a:cxn>
                  <a:cxn ang="0">
                    <a:pos x="21" y="64"/>
                  </a:cxn>
                  <a:cxn ang="0">
                    <a:pos x="64" y="209"/>
                  </a:cxn>
                  <a:cxn ang="0">
                    <a:pos x="64" y="245"/>
                  </a:cxn>
                  <a:cxn ang="0">
                    <a:pos x="31" y="191"/>
                  </a:cxn>
                  <a:cxn ang="0">
                    <a:pos x="43" y="155"/>
                  </a:cxn>
                  <a:cxn ang="0">
                    <a:pos x="0" y="115"/>
                  </a:cxn>
                  <a:cxn ang="0">
                    <a:pos x="21" y="100"/>
                  </a:cxn>
                  <a:cxn ang="0">
                    <a:pos x="0" y="0"/>
                  </a:cxn>
                </a:cxnLst>
                <a:rect l="0" t="0" r="r" b="b"/>
                <a:pathLst>
                  <a:path w="485" h="437">
                    <a:moveTo>
                      <a:pt x="0" y="0"/>
                    </a:moveTo>
                    <a:lnTo>
                      <a:pt x="43" y="0"/>
                    </a:lnTo>
                    <a:lnTo>
                      <a:pt x="98" y="43"/>
                    </a:lnTo>
                    <a:lnTo>
                      <a:pt x="186" y="25"/>
                    </a:lnTo>
                    <a:lnTo>
                      <a:pt x="199" y="54"/>
                    </a:lnTo>
                    <a:lnTo>
                      <a:pt x="199" y="64"/>
                    </a:lnTo>
                    <a:lnTo>
                      <a:pt x="208" y="90"/>
                    </a:lnTo>
                    <a:lnTo>
                      <a:pt x="218" y="90"/>
                    </a:lnTo>
                    <a:lnTo>
                      <a:pt x="230" y="64"/>
                    </a:lnTo>
                    <a:lnTo>
                      <a:pt x="254" y="79"/>
                    </a:lnTo>
                    <a:lnTo>
                      <a:pt x="276" y="155"/>
                    </a:lnTo>
                    <a:lnTo>
                      <a:pt x="307" y="165"/>
                    </a:lnTo>
                    <a:lnTo>
                      <a:pt x="294" y="209"/>
                    </a:lnTo>
                    <a:lnTo>
                      <a:pt x="285" y="245"/>
                    </a:lnTo>
                    <a:lnTo>
                      <a:pt x="307" y="320"/>
                    </a:lnTo>
                    <a:lnTo>
                      <a:pt x="331" y="346"/>
                    </a:lnTo>
                    <a:lnTo>
                      <a:pt x="371" y="346"/>
                    </a:lnTo>
                    <a:lnTo>
                      <a:pt x="383" y="346"/>
                    </a:lnTo>
                    <a:lnTo>
                      <a:pt x="395" y="346"/>
                    </a:lnTo>
                    <a:lnTo>
                      <a:pt x="383" y="335"/>
                    </a:lnTo>
                    <a:lnTo>
                      <a:pt x="408" y="320"/>
                    </a:lnTo>
                    <a:lnTo>
                      <a:pt x="417" y="281"/>
                    </a:lnTo>
                    <a:lnTo>
                      <a:pt x="463" y="270"/>
                    </a:lnTo>
                    <a:lnTo>
                      <a:pt x="485" y="270"/>
                    </a:lnTo>
                    <a:lnTo>
                      <a:pt x="447" y="346"/>
                    </a:lnTo>
                    <a:lnTo>
                      <a:pt x="447" y="360"/>
                    </a:lnTo>
                    <a:lnTo>
                      <a:pt x="439" y="346"/>
                    </a:lnTo>
                    <a:lnTo>
                      <a:pt x="429" y="360"/>
                    </a:lnTo>
                    <a:lnTo>
                      <a:pt x="395" y="360"/>
                    </a:lnTo>
                    <a:lnTo>
                      <a:pt x="383" y="375"/>
                    </a:lnTo>
                    <a:lnTo>
                      <a:pt x="395" y="401"/>
                    </a:lnTo>
                    <a:lnTo>
                      <a:pt x="383" y="401"/>
                    </a:lnTo>
                    <a:lnTo>
                      <a:pt x="362" y="437"/>
                    </a:lnTo>
                    <a:lnTo>
                      <a:pt x="331" y="401"/>
                    </a:lnTo>
                    <a:lnTo>
                      <a:pt x="307" y="401"/>
                    </a:lnTo>
                    <a:lnTo>
                      <a:pt x="285" y="411"/>
                    </a:lnTo>
                    <a:lnTo>
                      <a:pt x="263" y="401"/>
                    </a:lnTo>
                    <a:lnTo>
                      <a:pt x="208" y="375"/>
                    </a:lnTo>
                    <a:lnTo>
                      <a:pt x="199" y="360"/>
                    </a:lnTo>
                    <a:lnTo>
                      <a:pt x="163" y="346"/>
                    </a:lnTo>
                    <a:lnTo>
                      <a:pt x="141" y="310"/>
                    </a:lnTo>
                    <a:lnTo>
                      <a:pt x="131" y="299"/>
                    </a:lnTo>
                    <a:lnTo>
                      <a:pt x="153" y="270"/>
                    </a:lnTo>
                    <a:lnTo>
                      <a:pt x="141" y="245"/>
                    </a:lnTo>
                    <a:lnTo>
                      <a:pt x="107" y="179"/>
                    </a:lnTo>
                    <a:lnTo>
                      <a:pt x="86" y="165"/>
                    </a:lnTo>
                    <a:lnTo>
                      <a:pt x="98" y="155"/>
                    </a:lnTo>
                    <a:lnTo>
                      <a:pt x="76" y="129"/>
                    </a:lnTo>
                    <a:lnTo>
                      <a:pt x="76" y="115"/>
                    </a:lnTo>
                    <a:lnTo>
                      <a:pt x="64" y="90"/>
                    </a:lnTo>
                    <a:lnTo>
                      <a:pt x="55" y="43"/>
                    </a:lnTo>
                    <a:lnTo>
                      <a:pt x="55" y="25"/>
                    </a:lnTo>
                    <a:lnTo>
                      <a:pt x="31" y="25"/>
                    </a:lnTo>
                    <a:lnTo>
                      <a:pt x="21" y="64"/>
                    </a:lnTo>
                    <a:lnTo>
                      <a:pt x="55" y="155"/>
                    </a:lnTo>
                    <a:lnTo>
                      <a:pt x="64" y="209"/>
                    </a:lnTo>
                    <a:lnTo>
                      <a:pt x="76" y="234"/>
                    </a:lnTo>
                    <a:lnTo>
                      <a:pt x="64" y="245"/>
                    </a:lnTo>
                    <a:lnTo>
                      <a:pt x="64" y="220"/>
                    </a:lnTo>
                    <a:lnTo>
                      <a:pt x="31" y="191"/>
                    </a:lnTo>
                    <a:lnTo>
                      <a:pt x="43" y="165"/>
                    </a:lnTo>
                    <a:lnTo>
                      <a:pt x="43" y="155"/>
                    </a:lnTo>
                    <a:lnTo>
                      <a:pt x="9" y="129"/>
                    </a:lnTo>
                    <a:lnTo>
                      <a:pt x="0" y="115"/>
                    </a:lnTo>
                    <a:lnTo>
                      <a:pt x="9" y="115"/>
                    </a:lnTo>
                    <a:lnTo>
                      <a:pt x="21" y="100"/>
                    </a:lnTo>
                    <a:lnTo>
                      <a:pt x="0" y="7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8" name="Freeform 250"/>
              <p:cNvSpPr>
                <a:spLocks/>
              </p:cNvSpPr>
              <p:nvPr/>
            </p:nvSpPr>
            <p:spPr bwMode="auto">
              <a:xfrm>
                <a:off x="939801" y="1858975"/>
                <a:ext cx="1606552" cy="927106"/>
              </a:xfrm>
              <a:custGeom>
                <a:avLst/>
                <a:gdLst/>
                <a:ahLst/>
                <a:cxnLst>
                  <a:cxn ang="0">
                    <a:pos x="362" y="568"/>
                  </a:cxn>
                  <a:cxn ang="0">
                    <a:pos x="309" y="481"/>
                  </a:cxn>
                  <a:cxn ang="0">
                    <a:pos x="272" y="493"/>
                  </a:cxn>
                  <a:cxn ang="0">
                    <a:pos x="254" y="467"/>
                  </a:cxn>
                  <a:cxn ang="0">
                    <a:pos x="241" y="428"/>
                  </a:cxn>
                  <a:cxn ang="0">
                    <a:pos x="98" y="402"/>
                  </a:cxn>
                  <a:cxn ang="0">
                    <a:pos x="55" y="391"/>
                  </a:cxn>
                  <a:cxn ang="0">
                    <a:pos x="42" y="366"/>
                  </a:cxn>
                  <a:cxn ang="0">
                    <a:pos x="21" y="337"/>
                  </a:cxn>
                  <a:cxn ang="0">
                    <a:pos x="9" y="289"/>
                  </a:cxn>
                  <a:cxn ang="0">
                    <a:pos x="9" y="261"/>
                  </a:cxn>
                  <a:cxn ang="0">
                    <a:pos x="9" y="235"/>
                  </a:cxn>
                  <a:cxn ang="0">
                    <a:pos x="21" y="184"/>
                  </a:cxn>
                  <a:cxn ang="0">
                    <a:pos x="86" y="79"/>
                  </a:cxn>
                  <a:cxn ang="0">
                    <a:pos x="110" y="18"/>
                  </a:cxn>
                  <a:cxn ang="0">
                    <a:pos x="119" y="43"/>
                  </a:cxn>
                  <a:cxn ang="0">
                    <a:pos x="141" y="18"/>
                  </a:cxn>
                  <a:cxn ang="0">
                    <a:pos x="579" y="0"/>
                  </a:cxn>
                  <a:cxn ang="0">
                    <a:pos x="604" y="18"/>
                  </a:cxn>
                  <a:cxn ang="0">
                    <a:pos x="659" y="28"/>
                  </a:cxn>
                  <a:cxn ang="0">
                    <a:pos x="634" y="54"/>
                  </a:cxn>
                  <a:cxn ang="0">
                    <a:pos x="692" y="43"/>
                  </a:cxn>
                  <a:cxn ang="0">
                    <a:pos x="692" y="54"/>
                  </a:cxn>
                  <a:cxn ang="0">
                    <a:pos x="735" y="69"/>
                  </a:cxn>
                  <a:cxn ang="0">
                    <a:pos x="735" y="69"/>
                  </a:cxn>
                  <a:cxn ang="0">
                    <a:pos x="692" y="79"/>
                  </a:cxn>
                  <a:cxn ang="0">
                    <a:pos x="680" y="109"/>
                  </a:cxn>
                  <a:cxn ang="0">
                    <a:pos x="634" y="170"/>
                  </a:cxn>
                  <a:cxn ang="0">
                    <a:pos x="646" y="184"/>
                  </a:cxn>
                  <a:cxn ang="0">
                    <a:pos x="680" y="134"/>
                  </a:cxn>
                  <a:cxn ang="0">
                    <a:pos x="726" y="90"/>
                  </a:cxn>
                  <a:cxn ang="0">
                    <a:pos x="735" y="119"/>
                  </a:cxn>
                  <a:cxn ang="0">
                    <a:pos x="735" y="134"/>
                  </a:cxn>
                  <a:cxn ang="0">
                    <a:pos x="714" y="184"/>
                  </a:cxn>
                  <a:cxn ang="0">
                    <a:pos x="803" y="155"/>
                  </a:cxn>
                  <a:cxn ang="0">
                    <a:pos x="845" y="145"/>
                  </a:cxn>
                  <a:cxn ang="0">
                    <a:pos x="880" y="109"/>
                  </a:cxn>
                  <a:cxn ang="0">
                    <a:pos x="955" y="90"/>
                  </a:cxn>
                  <a:cxn ang="0">
                    <a:pos x="1012" y="54"/>
                  </a:cxn>
                  <a:cxn ang="0">
                    <a:pos x="1012" y="90"/>
                  </a:cxn>
                  <a:cxn ang="0">
                    <a:pos x="977" y="119"/>
                  </a:cxn>
                  <a:cxn ang="0">
                    <a:pos x="922" y="170"/>
                  </a:cxn>
                  <a:cxn ang="0">
                    <a:pos x="935" y="170"/>
                  </a:cxn>
                  <a:cxn ang="0">
                    <a:pos x="910" y="184"/>
                  </a:cxn>
                  <a:cxn ang="0">
                    <a:pos x="858" y="210"/>
                  </a:cxn>
                  <a:cxn ang="0">
                    <a:pos x="833" y="246"/>
                  </a:cxn>
                  <a:cxn ang="0">
                    <a:pos x="824" y="261"/>
                  </a:cxn>
                  <a:cxn ang="0">
                    <a:pos x="812" y="261"/>
                  </a:cxn>
                  <a:cxn ang="0">
                    <a:pos x="803" y="275"/>
                  </a:cxn>
                  <a:cxn ang="0">
                    <a:pos x="803" y="326"/>
                  </a:cxn>
                  <a:cxn ang="0">
                    <a:pos x="692" y="402"/>
                  </a:cxn>
                  <a:cxn ang="0">
                    <a:pos x="671" y="546"/>
                  </a:cxn>
                  <a:cxn ang="0">
                    <a:pos x="659" y="584"/>
                  </a:cxn>
                  <a:cxn ang="0">
                    <a:pos x="634" y="546"/>
                  </a:cxn>
                  <a:cxn ang="0">
                    <a:pos x="624" y="467"/>
                  </a:cxn>
                  <a:cxn ang="0">
                    <a:pos x="594" y="467"/>
                  </a:cxn>
                  <a:cxn ang="0">
                    <a:pos x="549" y="457"/>
                  </a:cxn>
                  <a:cxn ang="0">
                    <a:pos x="517" y="481"/>
                  </a:cxn>
                  <a:cxn ang="0">
                    <a:pos x="502" y="493"/>
                  </a:cxn>
                  <a:cxn ang="0">
                    <a:pos x="484" y="467"/>
                  </a:cxn>
                  <a:cxn ang="0">
                    <a:pos x="438" y="481"/>
                  </a:cxn>
                  <a:cxn ang="0">
                    <a:pos x="370" y="517"/>
                  </a:cxn>
                </a:cxnLst>
                <a:rect l="0" t="0" r="r" b="b"/>
                <a:pathLst>
                  <a:path w="1012" h="584">
                    <a:moveTo>
                      <a:pt x="370" y="517"/>
                    </a:moveTo>
                    <a:lnTo>
                      <a:pt x="362" y="568"/>
                    </a:lnTo>
                    <a:lnTo>
                      <a:pt x="331" y="558"/>
                    </a:lnTo>
                    <a:lnTo>
                      <a:pt x="309" y="481"/>
                    </a:lnTo>
                    <a:lnTo>
                      <a:pt x="285" y="467"/>
                    </a:lnTo>
                    <a:lnTo>
                      <a:pt x="272" y="493"/>
                    </a:lnTo>
                    <a:lnTo>
                      <a:pt x="263" y="493"/>
                    </a:lnTo>
                    <a:lnTo>
                      <a:pt x="254" y="467"/>
                    </a:lnTo>
                    <a:lnTo>
                      <a:pt x="254" y="457"/>
                    </a:lnTo>
                    <a:lnTo>
                      <a:pt x="241" y="428"/>
                    </a:lnTo>
                    <a:lnTo>
                      <a:pt x="153" y="445"/>
                    </a:lnTo>
                    <a:lnTo>
                      <a:pt x="98" y="402"/>
                    </a:lnTo>
                    <a:lnTo>
                      <a:pt x="55" y="402"/>
                    </a:lnTo>
                    <a:lnTo>
                      <a:pt x="55" y="391"/>
                    </a:lnTo>
                    <a:lnTo>
                      <a:pt x="42" y="376"/>
                    </a:lnTo>
                    <a:lnTo>
                      <a:pt x="42" y="366"/>
                    </a:lnTo>
                    <a:lnTo>
                      <a:pt x="9" y="354"/>
                    </a:lnTo>
                    <a:lnTo>
                      <a:pt x="21" y="337"/>
                    </a:lnTo>
                    <a:lnTo>
                      <a:pt x="9" y="311"/>
                    </a:lnTo>
                    <a:lnTo>
                      <a:pt x="9" y="289"/>
                    </a:lnTo>
                    <a:lnTo>
                      <a:pt x="0" y="275"/>
                    </a:lnTo>
                    <a:lnTo>
                      <a:pt x="9" y="261"/>
                    </a:lnTo>
                    <a:lnTo>
                      <a:pt x="0" y="246"/>
                    </a:lnTo>
                    <a:lnTo>
                      <a:pt x="9" y="235"/>
                    </a:lnTo>
                    <a:lnTo>
                      <a:pt x="9" y="224"/>
                    </a:lnTo>
                    <a:lnTo>
                      <a:pt x="21" y="184"/>
                    </a:lnTo>
                    <a:lnTo>
                      <a:pt x="31" y="155"/>
                    </a:lnTo>
                    <a:lnTo>
                      <a:pt x="86" y="79"/>
                    </a:lnTo>
                    <a:lnTo>
                      <a:pt x="98" y="28"/>
                    </a:lnTo>
                    <a:lnTo>
                      <a:pt x="110" y="18"/>
                    </a:lnTo>
                    <a:lnTo>
                      <a:pt x="131" y="28"/>
                    </a:lnTo>
                    <a:lnTo>
                      <a:pt x="119" y="43"/>
                    </a:lnTo>
                    <a:lnTo>
                      <a:pt x="131" y="43"/>
                    </a:lnTo>
                    <a:lnTo>
                      <a:pt x="141" y="18"/>
                    </a:lnTo>
                    <a:lnTo>
                      <a:pt x="141" y="0"/>
                    </a:lnTo>
                    <a:lnTo>
                      <a:pt x="579" y="0"/>
                    </a:lnTo>
                    <a:lnTo>
                      <a:pt x="594" y="0"/>
                    </a:lnTo>
                    <a:lnTo>
                      <a:pt x="604" y="18"/>
                    </a:lnTo>
                    <a:lnTo>
                      <a:pt x="671" y="28"/>
                    </a:lnTo>
                    <a:lnTo>
                      <a:pt x="659" y="28"/>
                    </a:lnTo>
                    <a:lnTo>
                      <a:pt x="616" y="69"/>
                    </a:lnTo>
                    <a:lnTo>
                      <a:pt x="634" y="54"/>
                    </a:lnTo>
                    <a:lnTo>
                      <a:pt x="634" y="69"/>
                    </a:lnTo>
                    <a:lnTo>
                      <a:pt x="692" y="43"/>
                    </a:lnTo>
                    <a:lnTo>
                      <a:pt x="671" y="69"/>
                    </a:lnTo>
                    <a:lnTo>
                      <a:pt x="692" y="54"/>
                    </a:lnTo>
                    <a:lnTo>
                      <a:pt x="692" y="69"/>
                    </a:lnTo>
                    <a:lnTo>
                      <a:pt x="735" y="69"/>
                    </a:lnTo>
                    <a:lnTo>
                      <a:pt x="726" y="69"/>
                    </a:lnTo>
                    <a:lnTo>
                      <a:pt x="735" y="69"/>
                    </a:lnTo>
                    <a:lnTo>
                      <a:pt x="735" y="79"/>
                    </a:lnTo>
                    <a:lnTo>
                      <a:pt x="692" y="79"/>
                    </a:lnTo>
                    <a:lnTo>
                      <a:pt x="659" y="119"/>
                    </a:lnTo>
                    <a:lnTo>
                      <a:pt x="680" y="109"/>
                    </a:lnTo>
                    <a:lnTo>
                      <a:pt x="646" y="145"/>
                    </a:lnTo>
                    <a:lnTo>
                      <a:pt x="634" y="170"/>
                    </a:lnTo>
                    <a:lnTo>
                      <a:pt x="634" y="184"/>
                    </a:lnTo>
                    <a:lnTo>
                      <a:pt x="646" y="184"/>
                    </a:lnTo>
                    <a:lnTo>
                      <a:pt x="659" y="170"/>
                    </a:lnTo>
                    <a:lnTo>
                      <a:pt x="680" y="134"/>
                    </a:lnTo>
                    <a:lnTo>
                      <a:pt x="692" y="109"/>
                    </a:lnTo>
                    <a:lnTo>
                      <a:pt x="726" y="90"/>
                    </a:lnTo>
                    <a:lnTo>
                      <a:pt x="735" y="90"/>
                    </a:lnTo>
                    <a:lnTo>
                      <a:pt x="735" y="119"/>
                    </a:lnTo>
                    <a:lnTo>
                      <a:pt x="726" y="134"/>
                    </a:lnTo>
                    <a:lnTo>
                      <a:pt x="735" y="134"/>
                    </a:lnTo>
                    <a:lnTo>
                      <a:pt x="735" y="145"/>
                    </a:lnTo>
                    <a:lnTo>
                      <a:pt x="714" y="184"/>
                    </a:lnTo>
                    <a:lnTo>
                      <a:pt x="735" y="184"/>
                    </a:lnTo>
                    <a:lnTo>
                      <a:pt x="803" y="155"/>
                    </a:lnTo>
                    <a:lnTo>
                      <a:pt x="794" y="145"/>
                    </a:lnTo>
                    <a:lnTo>
                      <a:pt x="845" y="145"/>
                    </a:lnTo>
                    <a:lnTo>
                      <a:pt x="858" y="119"/>
                    </a:lnTo>
                    <a:lnTo>
                      <a:pt x="880" y="109"/>
                    </a:lnTo>
                    <a:lnTo>
                      <a:pt x="935" y="109"/>
                    </a:lnTo>
                    <a:lnTo>
                      <a:pt x="955" y="90"/>
                    </a:lnTo>
                    <a:lnTo>
                      <a:pt x="987" y="43"/>
                    </a:lnTo>
                    <a:lnTo>
                      <a:pt x="1012" y="54"/>
                    </a:lnTo>
                    <a:lnTo>
                      <a:pt x="1002" y="90"/>
                    </a:lnTo>
                    <a:lnTo>
                      <a:pt x="1012" y="90"/>
                    </a:lnTo>
                    <a:lnTo>
                      <a:pt x="1002" y="119"/>
                    </a:lnTo>
                    <a:lnTo>
                      <a:pt x="977" y="119"/>
                    </a:lnTo>
                    <a:lnTo>
                      <a:pt x="944" y="134"/>
                    </a:lnTo>
                    <a:lnTo>
                      <a:pt x="922" y="170"/>
                    </a:lnTo>
                    <a:lnTo>
                      <a:pt x="922" y="184"/>
                    </a:lnTo>
                    <a:lnTo>
                      <a:pt x="935" y="170"/>
                    </a:lnTo>
                    <a:lnTo>
                      <a:pt x="935" y="184"/>
                    </a:lnTo>
                    <a:lnTo>
                      <a:pt x="910" y="184"/>
                    </a:lnTo>
                    <a:lnTo>
                      <a:pt x="910" y="199"/>
                    </a:lnTo>
                    <a:lnTo>
                      <a:pt x="858" y="210"/>
                    </a:lnTo>
                    <a:lnTo>
                      <a:pt x="845" y="235"/>
                    </a:lnTo>
                    <a:lnTo>
                      <a:pt x="833" y="246"/>
                    </a:lnTo>
                    <a:lnTo>
                      <a:pt x="824" y="235"/>
                    </a:lnTo>
                    <a:lnTo>
                      <a:pt x="824" y="261"/>
                    </a:lnTo>
                    <a:lnTo>
                      <a:pt x="812" y="275"/>
                    </a:lnTo>
                    <a:lnTo>
                      <a:pt x="812" y="261"/>
                    </a:lnTo>
                    <a:lnTo>
                      <a:pt x="803" y="261"/>
                    </a:lnTo>
                    <a:lnTo>
                      <a:pt x="803" y="275"/>
                    </a:lnTo>
                    <a:lnTo>
                      <a:pt x="794" y="301"/>
                    </a:lnTo>
                    <a:lnTo>
                      <a:pt x="803" y="326"/>
                    </a:lnTo>
                    <a:lnTo>
                      <a:pt x="794" y="337"/>
                    </a:lnTo>
                    <a:lnTo>
                      <a:pt x="692" y="402"/>
                    </a:lnTo>
                    <a:lnTo>
                      <a:pt x="671" y="445"/>
                    </a:lnTo>
                    <a:lnTo>
                      <a:pt x="671" y="546"/>
                    </a:lnTo>
                    <a:lnTo>
                      <a:pt x="671" y="568"/>
                    </a:lnTo>
                    <a:lnTo>
                      <a:pt x="659" y="584"/>
                    </a:lnTo>
                    <a:lnTo>
                      <a:pt x="646" y="584"/>
                    </a:lnTo>
                    <a:lnTo>
                      <a:pt x="634" y="546"/>
                    </a:lnTo>
                    <a:lnTo>
                      <a:pt x="634" y="493"/>
                    </a:lnTo>
                    <a:lnTo>
                      <a:pt x="624" y="467"/>
                    </a:lnTo>
                    <a:lnTo>
                      <a:pt x="594" y="481"/>
                    </a:lnTo>
                    <a:lnTo>
                      <a:pt x="594" y="467"/>
                    </a:lnTo>
                    <a:lnTo>
                      <a:pt x="579" y="457"/>
                    </a:lnTo>
                    <a:lnTo>
                      <a:pt x="549" y="457"/>
                    </a:lnTo>
                    <a:lnTo>
                      <a:pt x="527" y="467"/>
                    </a:lnTo>
                    <a:lnTo>
                      <a:pt x="517" y="481"/>
                    </a:lnTo>
                    <a:lnTo>
                      <a:pt x="527" y="493"/>
                    </a:lnTo>
                    <a:lnTo>
                      <a:pt x="502" y="493"/>
                    </a:lnTo>
                    <a:lnTo>
                      <a:pt x="484" y="493"/>
                    </a:lnTo>
                    <a:lnTo>
                      <a:pt x="484" y="467"/>
                    </a:lnTo>
                    <a:lnTo>
                      <a:pt x="472" y="481"/>
                    </a:lnTo>
                    <a:lnTo>
                      <a:pt x="438" y="481"/>
                    </a:lnTo>
                    <a:lnTo>
                      <a:pt x="426" y="481"/>
                    </a:lnTo>
                    <a:lnTo>
                      <a:pt x="370" y="51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9" name="Freeform 251"/>
              <p:cNvSpPr>
                <a:spLocks/>
              </p:cNvSpPr>
              <p:nvPr/>
            </p:nvSpPr>
            <p:spPr bwMode="auto">
              <a:xfrm>
                <a:off x="939801" y="1858975"/>
                <a:ext cx="1606552" cy="927106"/>
              </a:xfrm>
              <a:custGeom>
                <a:avLst/>
                <a:gdLst/>
                <a:ahLst/>
                <a:cxnLst>
                  <a:cxn ang="0">
                    <a:pos x="362" y="568"/>
                  </a:cxn>
                  <a:cxn ang="0">
                    <a:pos x="309" y="481"/>
                  </a:cxn>
                  <a:cxn ang="0">
                    <a:pos x="272" y="493"/>
                  </a:cxn>
                  <a:cxn ang="0">
                    <a:pos x="254" y="467"/>
                  </a:cxn>
                  <a:cxn ang="0">
                    <a:pos x="241" y="428"/>
                  </a:cxn>
                  <a:cxn ang="0">
                    <a:pos x="98" y="402"/>
                  </a:cxn>
                  <a:cxn ang="0">
                    <a:pos x="55" y="391"/>
                  </a:cxn>
                  <a:cxn ang="0">
                    <a:pos x="42" y="366"/>
                  </a:cxn>
                  <a:cxn ang="0">
                    <a:pos x="21" y="337"/>
                  </a:cxn>
                  <a:cxn ang="0">
                    <a:pos x="9" y="289"/>
                  </a:cxn>
                  <a:cxn ang="0">
                    <a:pos x="9" y="261"/>
                  </a:cxn>
                  <a:cxn ang="0">
                    <a:pos x="9" y="235"/>
                  </a:cxn>
                  <a:cxn ang="0">
                    <a:pos x="21" y="184"/>
                  </a:cxn>
                  <a:cxn ang="0">
                    <a:pos x="86" y="79"/>
                  </a:cxn>
                  <a:cxn ang="0">
                    <a:pos x="110" y="18"/>
                  </a:cxn>
                  <a:cxn ang="0">
                    <a:pos x="119" y="43"/>
                  </a:cxn>
                  <a:cxn ang="0">
                    <a:pos x="141" y="18"/>
                  </a:cxn>
                  <a:cxn ang="0">
                    <a:pos x="579" y="0"/>
                  </a:cxn>
                  <a:cxn ang="0">
                    <a:pos x="604" y="18"/>
                  </a:cxn>
                  <a:cxn ang="0">
                    <a:pos x="659" y="28"/>
                  </a:cxn>
                  <a:cxn ang="0">
                    <a:pos x="634" y="54"/>
                  </a:cxn>
                  <a:cxn ang="0">
                    <a:pos x="692" y="43"/>
                  </a:cxn>
                  <a:cxn ang="0">
                    <a:pos x="692" y="54"/>
                  </a:cxn>
                  <a:cxn ang="0">
                    <a:pos x="735" y="69"/>
                  </a:cxn>
                  <a:cxn ang="0">
                    <a:pos x="735" y="69"/>
                  </a:cxn>
                  <a:cxn ang="0">
                    <a:pos x="692" y="79"/>
                  </a:cxn>
                  <a:cxn ang="0">
                    <a:pos x="680" y="109"/>
                  </a:cxn>
                  <a:cxn ang="0">
                    <a:pos x="634" y="170"/>
                  </a:cxn>
                  <a:cxn ang="0">
                    <a:pos x="646" y="184"/>
                  </a:cxn>
                  <a:cxn ang="0">
                    <a:pos x="680" y="134"/>
                  </a:cxn>
                  <a:cxn ang="0">
                    <a:pos x="726" y="90"/>
                  </a:cxn>
                  <a:cxn ang="0">
                    <a:pos x="735" y="119"/>
                  </a:cxn>
                  <a:cxn ang="0">
                    <a:pos x="735" y="134"/>
                  </a:cxn>
                  <a:cxn ang="0">
                    <a:pos x="714" y="184"/>
                  </a:cxn>
                  <a:cxn ang="0">
                    <a:pos x="803" y="155"/>
                  </a:cxn>
                  <a:cxn ang="0">
                    <a:pos x="845" y="145"/>
                  </a:cxn>
                  <a:cxn ang="0">
                    <a:pos x="880" y="109"/>
                  </a:cxn>
                  <a:cxn ang="0">
                    <a:pos x="955" y="90"/>
                  </a:cxn>
                  <a:cxn ang="0">
                    <a:pos x="1012" y="54"/>
                  </a:cxn>
                  <a:cxn ang="0">
                    <a:pos x="1012" y="90"/>
                  </a:cxn>
                  <a:cxn ang="0">
                    <a:pos x="977" y="119"/>
                  </a:cxn>
                  <a:cxn ang="0">
                    <a:pos x="922" y="170"/>
                  </a:cxn>
                  <a:cxn ang="0">
                    <a:pos x="935" y="170"/>
                  </a:cxn>
                  <a:cxn ang="0">
                    <a:pos x="910" y="184"/>
                  </a:cxn>
                  <a:cxn ang="0">
                    <a:pos x="858" y="210"/>
                  </a:cxn>
                  <a:cxn ang="0">
                    <a:pos x="833" y="246"/>
                  </a:cxn>
                  <a:cxn ang="0">
                    <a:pos x="824" y="261"/>
                  </a:cxn>
                  <a:cxn ang="0">
                    <a:pos x="812" y="261"/>
                  </a:cxn>
                  <a:cxn ang="0">
                    <a:pos x="803" y="275"/>
                  </a:cxn>
                  <a:cxn ang="0">
                    <a:pos x="803" y="326"/>
                  </a:cxn>
                  <a:cxn ang="0">
                    <a:pos x="692" y="402"/>
                  </a:cxn>
                  <a:cxn ang="0">
                    <a:pos x="671" y="546"/>
                  </a:cxn>
                  <a:cxn ang="0">
                    <a:pos x="659" y="584"/>
                  </a:cxn>
                  <a:cxn ang="0">
                    <a:pos x="634" y="546"/>
                  </a:cxn>
                  <a:cxn ang="0">
                    <a:pos x="624" y="467"/>
                  </a:cxn>
                  <a:cxn ang="0">
                    <a:pos x="594" y="467"/>
                  </a:cxn>
                  <a:cxn ang="0">
                    <a:pos x="549" y="457"/>
                  </a:cxn>
                  <a:cxn ang="0">
                    <a:pos x="517" y="481"/>
                  </a:cxn>
                  <a:cxn ang="0">
                    <a:pos x="502" y="493"/>
                  </a:cxn>
                  <a:cxn ang="0">
                    <a:pos x="484" y="467"/>
                  </a:cxn>
                  <a:cxn ang="0">
                    <a:pos x="438" y="481"/>
                  </a:cxn>
                  <a:cxn ang="0">
                    <a:pos x="370" y="517"/>
                  </a:cxn>
                </a:cxnLst>
                <a:rect l="0" t="0" r="r" b="b"/>
                <a:pathLst>
                  <a:path w="1012" h="584">
                    <a:moveTo>
                      <a:pt x="370" y="517"/>
                    </a:moveTo>
                    <a:lnTo>
                      <a:pt x="362" y="568"/>
                    </a:lnTo>
                    <a:lnTo>
                      <a:pt x="331" y="558"/>
                    </a:lnTo>
                    <a:lnTo>
                      <a:pt x="309" y="481"/>
                    </a:lnTo>
                    <a:lnTo>
                      <a:pt x="285" y="467"/>
                    </a:lnTo>
                    <a:lnTo>
                      <a:pt x="272" y="493"/>
                    </a:lnTo>
                    <a:lnTo>
                      <a:pt x="263" y="493"/>
                    </a:lnTo>
                    <a:lnTo>
                      <a:pt x="254" y="467"/>
                    </a:lnTo>
                    <a:lnTo>
                      <a:pt x="254" y="457"/>
                    </a:lnTo>
                    <a:lnTo>
                      <a:pt x="241" y="428"/>
                    </a:lnTo>
                    <a:lnTo>
                      <a:pt x="153" y="445"/>
                    </a:lnTo>
                    <a:lnTo>
                      <a:pt x="98" y="402"/>
                    </a:lnTo>
                    <a:lnTo>
                      <a:pt x="55" y="402"/>
                    </a:lnTo>
                    <a:lnTo>
                      <a:pt x="55" y="391"/>
                    </a:lnTo>
                    <a:lnTo>
                      <a:pt x="42" y="376"/>
                    </a:lnTo>
                    <a:lnTo>
                      <a:pt x="42" y="366"/>
                    </a:lnTo>
                    <a:lnTo>
                      <a:pt x="9" y="354"/>
                    </a:lnTo>
                    <a:lnTo>
                      <a:pt x="21" y="337"/>
                    </a:lnTo>
                    <a:lnTo>
                      <a:pt x="9" y="311"/>
                    </a:lnTo>
                    <a:lnTo>
                      <a:pt x="9" y="289"/>
                    </a:lnTo>
                    <a:lnTo>
                      <a:pt x="0" y="275"/>
                    </a:lnTo>
                    <a:lnTo>
                      <a:pt x="9" y="261"/>
                    </a:lnTo>
                    <a:lnTo>
                      <a:pt x="0" y="246"/>
                    </a:lnTo>
                    <a:lnTo>
                      <a:pt x="9" y="235"/>
                    </a:lnTo>
                    <a:lnTo>
                      <a:pt x="9" y="224"/>
                    </a:lnTo>
                    <a:lnTo>
                      <a:pt x="21" y="184"/>
                    </a:lnTo>
                    <a:lnTo>
                      <a:pt x="31" y="155"/>
                    </a:lnTo>
                    <a:lnTo>
                      <a:pt x="86" y="79"/>
                    </a:lnTo>
                    <a:lnTo>
                      <a:pt x="98" y="28"/>
                    </a:lnTo>
                    <a:lnTo>
                      <a:pt x="110" y="18"/>
                    </a:lnTo>
                    <a:lnTo>
                      <a:pt x="131" y="28"/>
                    </a:lnTo>
                    <a:lnTo>
                      <a:pt x="119" y="43"/>
                    </a:lnTo>
                    <a:lnTo>
                      <a:pt x="131" y="43"/>
                    </a:lnTo>
                    <a:lnTo>
                      <a:pt x="141" y="18"/>
                    </a:lnTo>
                    <a:lnTo>
                      <a:pt x="141" y="0"/>
                    </a:lnTo>
                    <a:lnTo>
                      <a:pt x="579" y="0"/>
                    </a:lnTo>
                    <a:lnTo>
                      <a:pt x="594" y="0"/>
                    </a:lnTo>
                    <a:lnTo>
                      <a:pt x="604" y="18"/>
                    </a:lnTo>
                    <a:lnTo>
                      <a:pt x="671" y="28"/>
                    </a:lnTo>
                    <a:lnTo>
                      <a:pt x="659" y="28"/>
                    </a:lnTo>
                    <a:lnTo>
                      <a:pt x="616" y="69"/>
                    </a:lnTo>
                    <a:lnTo>
                      <a:pt x="634" y="54"/>
                    </a:lnTo>
                    <a:lnTo>
                      <a:pt x="634" y="69"/>
                    </a:lnTo>
                    <a:lnTo>
                      <a:pt x="692" y="43"/>
                    </a:lnTo>
                    <a:lnTo>
                      <a:pt x="671" y="69"/>
                    </a:lnTo>
                    <a:lnTo>
                      <a:pt x="692" y="54"/>
                    </a:lnTo>
                    <a:lnTo>
                      <a:pt x="692" y="69"/>
                    </a:lnTo>
                    <a:lnTo>
                      <a:pt x="735" y="69"/>
                    </a:lnTo>
                    <a:lnTo>
                      <a:pt x="726" y="69"/>
                    </a:lnTo>
                    <a:lnTo>
                      <a:pt x="735" y="69"/>
                    </a:lnTo>
                    <a:lnTo>
                      <a:pt x="735" y="79"/>
                    </a:lnTo>
                    <a:lnTo>
                      <a:pt x="692" y="79"/>
                    </a:lnTo>
                    <a:lnTo>
                      <a:pt x="659" y="119"/>
                    </a:lnTo>
                    <a:lnTo>
                      <a:pt x="680" y="109"/>
                    </a:lnTo>
                    <a:lnTo>
                      <a:pt x="646" y="145"/>
                    </a:lnTo>
                    <a:lnTo>
                      <a:pt x="634" y="170"/>
                    </a:lnTo>
                    <a:lnTo>
                      <a:pt x="634" y="184"/>
                    </a:lnTo>
                    <a:lnTo>
                      <a:pt x="646" y="184"/>
                    </a:lnTo>
                    <a:lnTo>
                      <a:pt x="659" y="170"/>
                    </a:lnTo>
                    <a:lnTo>
                      <a:pt x="680" y="134"/>
                    </a:lnTo>
                    <a:lnTo>
                      <a:pt x="692" y="109"/>
                    </a:lnTo>
                    <a:lnTo>
                      <a:pt x="726" y="90"/>
                    </a:lnTo>
                    <a:lnTo>
                      <a:pt x="735" y="90"/>
                    </a:lnTo>
                    <a:lnTo>
                      <a:pt x="735" y="119"/>
                    </a:lnTo>
                    <a:lnTo>
                      <a:pt x="726" y="134"/>
                    </a:lnTo>
                    <a:lnTo>
                      <a:pt x="735" y="134"/>
                    </a:lnTo>
                    <a:lnTo>
                      <a:pt x="735" y="145"/>
                    </a:lnTo>
                    <a:lnTo>
                      <a:pt x="714" y="184"/>
                    </a:lnTo>
                    <a:lnTo>
                      <a:pt x="735" y="184"/>
                    </a:lnTo>
                    <a:lnTo>
                      <a:pt x="803" y="155"/>
                    </a:lnTo>
                    <a:lnTo>
                      <a:pt x="794" y="145"/>
                    </a:lnTo>
                    <a:lnTo>
                      <a:pt x="845" y="145"/>
                    </a:lnTo>
                    <a:lnTo>
                      <a:pt x="858" y="119"/>
                    </a:lnTo>
                    <a:lnTo>
                      <a:pt x="880" y="109"/>
                    </a:lnTo>
                    <a:lnTo>
                      <a:pt x="935" y="109"/>
                    </a:lnTo>
                    <a:lnTo>
                      <a:pt x="955" y="90"/>
                    </a:lnTo>
                    <a:lnTo>
                      <a:pt x="987" y="43"/>
                    </a:lnTo>
                    <a:lnTo>
                      <a:pt x="1012" y="54"/>
                    </a:lnTo>
                    <a:lnTo>
                      <a:pt x="1002" y="90"/>
                    </a:lnTo>
                    <a:lnTo>
                      <a:pt x="1012" y="90"/>
                    </a:lnTo>
                    <a:lnTo>
                      <a:pt x="1002" y="119"/>
                    </a:lnTo>
                    <a:lnTo>
                      <a:pt x="977" y="119"/>
                    </a:lnTo>
                    <a:lnTo>
                      <a:pt x="944" y="134"/>
                    </a:lnTo>
                    <a:lnTo>
                      <a:pt x="922" y="170"/>
                    </a:lnTo>
                    <a:lnTo>
                      <a:pt x="922" y="184"/>
                    </a:lnTo>
                    <a:lnTo>
                      <a:pt x="935" y="170"/>
                    </a:lnTo>
                    <a:lnTo>
                      <a:pt x="935" y="184"/>
                    </a:lnTo>
                    <a:lnTo>
                      <a:pt x="910" y="184"/>
                    </a:lnTo>
                    <a:lnTo>
                      <a:pt x="910" y="199"/>
                    </a:lnTo>
                    <a:lnTo>
                      <a:pt x="858" y="210"/>
                    </a:lnTo>
                    <a:lnTo>
                      <a:pt x="845" y="235"/>
                    </a:lnTo>
                    <a:lnTo>
                      <a:pt x="833" y="246"/>
                    </a:lnTo>
                    <a:lnTo>
                      <a:pt x="824" y="235"/>
                    </a:lnTo>
                    <a:lnTo>
                      <a:pt x="824" y="261"/>
                    </a:lnTo>
                    <a:lnTo>
                      <a:pt x="812" y="275"/>
                    </a:lnTo>
                    <a:lnTo>
                      <a:pt x="812" y="261"/>
                    </a:lnTo>
                    <a:lnTo>
                      <a:pt x="803" y="261"/>
                    </a:lnTo>
                    <a:lnTo>
                      <a:pt x="803" y="275"/>
                    </a:lnTo>
                    <a:lnTo>
                      <a:pt x="794" y="301"/>
                    </a:lnTo>
                    <a:lnTo>
                      <a:pt x="803" y="326"/>
                    </a:lnTo>
                    <a:lnTo>
                      <a:pt x="794" y="337"/>
                    </a:lnTo>
                    <a:lnTo>
                      <a:pt x="692" y="402"/>
                    </a:lnTo>
                    <a:lnTo>
                      <a:pt x="671" y="445"/>
                    </a:lnTo>
                    <a:lnTo>
                      <a:pt x="671" y="546"/>
                    </a:lnTo>
                    <a:lnTo>
                      <a:pt x="671" y="568"/>
                    </a:lnTo>
                    <a:lnTo>
                      <a:pt x="659" y="584"/>
                    </a:lnTo>
                    <a:lnTo>
                      <a:pt x="646" y="584"/>
                    </a:lnTo>
                    <a:lnTo>
                      <a:pt x="634" y="546"/>
                    </a:lnTo>
                    <a:lnTo>
                      <a:pt x="634" y="493"/>
                    </a:lnTo>
                    <a:lnTo>
                      <a:pt x="624" y="467"/>
                    </a:lnTo>
                    <a:lnTo>
                      <a:pt x="594" y="481"/>
                    </a:lnTo>
                    <a:lnTo>
                      <a:pt x="594" y="467"/>
                    </a:lnTo>
                    <a:lnTo>
                      <a:pt x="579" y="457"/>
                    </a:lnTo>
                    <a:lnTo>
                      <a:pt x="549" y="457"/>
                    </a:lnTo>
                    <a:lnTo>
                      <a:pt x="527" y="467"/>
                    </a:lnTo>
                    <a:lnTo>
                      <a:pt x="517" y="481"/>
                    </a:lnTo>
                    <a:lnTo>
                      <a:pt x="527" y="493"/>
                    </a:lnTo>
                    <a:lnTo>
                      <a:pt x="502" y="493"/>
                    </a:lnTo>
                    <a:lnTo>
                      <a:pt x="484" y="493"/>
                    </a:lnTo>
                    <a:lnTo>
                      <a:pt x="484" y="467"/>
                    </a:lnTo>
                    <a:lnTo>
                      <a:pt x="472" y="481"/>
                    </a:lnTo>
                    <a:lnTo>
                      <a:pt x="438" y="481"/>
                    </a:lnTo>
                    <a:lnTo>
                      <a:pt x="426" y="481"/>
                    </a:lnTo>
                    <a:lnTo>
                      <a:pt x="370" y="51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0" name="Freeform 252"/>
              <p:cNvSpPr>
                <a:spLocks/>
              </p:cNvSpPr>
              <p:nvPr/>
            </p:nvSpPr>
            <p:spPr bwMode="auto">
              <a:xfrm>
                <a:off x="1603377" y="3073420"/>
                <a:ext cx="120650" cy="166689"/>
              </a:xfrm>
              <a:custGeom>
                <a:avLst/>
                <a:gdLst/>
                <a:ahLst/>
                <a:cxnLst>
                  <a:cxn ang="0">
                    <a:pos x="45" y="76"/>
                  </a:cxn>
                  <a:cxn ang="0">
                    <a:pos x="76" y="50"/>
                  </a:cxn>
                  <a:cxn ang="0">
                    <a:pos x="66" y="50"/>
                  </a:cxn>
                  <a:cxn ang="0">
                    <a:pos x="54" y="40"/>
                  </a:cxn>
                  <a:cxn ang="0">
                    <a:pos x="66" y="0"/>
                  </a:cxn>
                  <a:cxn ang="0">
                    <a:pos x="32" y="0"/>
                  </a:cxn>
                  <a:cxn ang="0">
                    <a:pos x="20" y="14"/>
                  </a:cxn>
                  <a:cxn ang="0">
                    <a:pos x="32" y="40"/>
                  </a:cxn>
                  <a:cxn ang="0">
                    <a:pos x="20" y="40"/>
                  </a:cxn>
                  <a:cxn ang="0">
                    <a:pos x="0" y="76"/>
                  </a:cxn>
                  <a:cxn ang="0">
                    <a:pos x="0" y="90"/>
                  </a:cxn>
                  <a:cxn ang="0">
                    <a:pos x="32" y="105"/>
                  </a:cxn>
                  <a:cxn ang="0">
                    <a:pos x="45" y="76"/>
                  </a:cxn>
                </a:cxnLst>
                <a:rect l="0" t="0" r="r" b="b"/>
                <a:pathLst>
                  <a:path w="76" h="105">
                    <a:moveTo>
                      <a:pt x="45" y="76"/>
                    </a:moveTo>
                    <a:lnTo>
                      <a:pt x="76" y="50"/>
                    </a:lnTo>
                    <a:lnTo>
                      <a:pt x="66" y="50"/>
                    </a:lnTo>
                    <a:lnTo>
                      <a:pt x="54" y="40"/>
                    </a:lnTo>
                    <a:lnTo>
                      <a:pt x="66" y="0"/>
                    </a:lnTo>
                    <a:lnTo>
                      <a:pt x="32" y="0"/>
                    </a:lnTo>
                    <a:lnTo>
                      <a:pt x="20" y="14"/>
                    </a:lnTo>
                    <a:lnTo>
                      <a:pt x="32" y="40"/>
                    </a:lnTo>
                    <a:lnTo>
                      <a:pt x="20" y="40"/>
                    </a:lnTo>
                    <a:lnTo>
                      <a:pt x="0" y="76"/>
                    </a:lnTo>
                    <a:lnTo>
                      <a:pt x="0" y="90"/>
                    </a:lnTo>
                    <a:lnTo>
                      <a:pt x="32" y="105"/>
                    </a:lnTo>
                    <a:lnTo>
                      <a:pt x="45" y="7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1" name="Freeform 253"/>
              <p:cNvSpPr>
                <a:spLocks/>
              </p:cNvSpPr>
              <p:nvPr/>
            </p:nvSpPr>
            <p:spPr bwMode="auto">
              <a:xfrm>
                <a:off x="1603377" y="3073420"/>
                <a:ext cx="120650" cy="166689"/>
              </a:xfrm>
              <a:custGeom>
                <a:avLst/>
                <a:gdLst/>
                <a:ahLst/>
                <a:cxnLst>
                  <a:cxn ang="0">
                    <a:pos x="45" y="76"/>
                  </a:cxn>
                  <a:cxn ang="0">
                    <a:pos x="76" y="50"/>
                  </a:cxn>
                  <a:cxn ang="0">
                    <a:pos x="66" y="50"/>
                  </a:cxn>
                  <a:cxn ang="0">
                    <a:pos x="54" y="40"/>
                  </a:cxn>
                  <a:cxn ang="0">
                    <a:pos x="66" y="0"/>
                  </a:cxn>
                  <a:cxn ang="0">
                    <a:pos x="32" y="0"/>
                  </a:cxn>
                  <a:cxn ang="0">
                    <a:pos x="20" y="14"/>
                  </a:cxn>
                  <a:cxn ang="0">
                    <a:pos x="32" y="40"/>
                  </a:cxn>
                  <a:cxn ang="0">
                    <a:pos x="20" y="40"/>
                  </a:cxn>
                  <a:cxn ang="0">
                    <a:pos x="0" y="76"/>
                  </a:cxn>
                  <a:cxn ang="0">
                    <a:pos x="0" y="90"/>
                  </a:cxn>
                  <a:cxn ang="0">
                    <a:pos x="32" y="105"/>
                  </a:cxn>
                  <a:cxn ang="0">
                    <a:pos x="45" y="76"/>
                  </a:cxn>
                </a:cxnLst>
                <a:rect l="0" t="0" r="r" b="b"/>
                <a:pathLst>
                  <a:path w="76" h="105">
                    <a:moveTo>
                      <a:pt x="45" y="76"/>
                    </a:moveTo>
                    <a:lnTo>
                      <a:pt x="76" y="50"/>
                    </a:lnTo>
                    <a:lnTo>
                      <a:pt x="66" y="50"/>
                    </a:lnTo>
                    <a:lnTo>
                      <a:pt x="54" y="40"/>
                    </a:lnTo>
                    <a:lnTo>
                      <a:pt x="66" y="0"/>
                    </a:lnTo>
                    <a:lnTo>
                      <a:pt x="32" y="0"/>
                    </a:lnTo>
                    <a:lnTo>
                      <a:pt x="20" y="14"/>
                    </a:lnTo>
                    <a:lnTo>
                      <a:pt x="32" y="40"/>
                    </a:lnTo>
                    <a:lnTo>
                      <a:pt x="20" y="40"/>
                    </a:lnTo>
                    <a:lnTo>
                      <a:pt x="0" y="76"/>
                    </a:lnTo>
                    <a:lnTo>
                      <a:pt x="0" y="90"/>
                    </a:lnTo>
                    <a:lnTo>
                      <a:pt x="32" y="105"/>
                    </a:lnTo>
                    <a:lnTo>
                      <a:pt x="45" y="7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2" name="Freeform 254"/>
              <p:cNvSpPr>
                <a:spLocks/>
              </p:cNvSpPr>
              <p:nvPr/>
            </p:nvSpPr>
            <p:spPr bwMode="auto">
              <a:xfrm>
                <a:off x="1654177" y="3194071"/>
                <a:ext cx="69850" cy="65088"/>
              </a:xfrm>
              <a:custGeom>
                <a:avLst/>
                <a:gdLst/>
                <a:ahLst/>
                <a:cxnLst>
                  <a:cxn ang="0">
                    <a:pos x="44" y="29"/>
                  </a:cxn>
                  <a:cxn ang="0">
                    <a:pos x="44" y="41"/>
                  </a:cxn>
                  <a:cxn ang="0">
                    <a:pos x="12" y="29"/>
                  </a:cxn>
                  <a:cxn ang="0">
                    <a:pos x="0" y="29"/>
                  </a:cxn>
                  <a:cxn ang="0">
                    <a:pos x="12" y="0"/>
                  </a:cxn>
                  <a:cxn ang="0">
                    <a:pos x="44" y="29"/>
                  </a:cxn>
                </a:cxnLst>
                <a:rect l="0" t="0" r="r" b="b"/>
                <a:pathLst>
                  <a:path w="44" h="41">
                    <a:moveTo>
                      <a:pt x="44" y="29"/>
                    </a:moveTo>
                    <a:lnTo>
                      <a:pt x="44" y="41"/>
                    </a:lnTo>
                    <a:lnTo>
                      <a:pt x="12" y="29"/>
                    </a:lnTo>
                    <a:lnTo>
                      <a:pt x="0" y="29"/>
                    </a:lnTo>
                    <a:lnTo>
                      <a:pt x="12" y="0"/>
                    </a:lnTo>
                    <a:lnTo>
                      <a:pt x="44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3" name="Freeform 255"/>
              <p:cNvSpPr>
                <a:spLocks/>
              </p:cNvSpPr>
              <p:nvPr/>
            </p:nvSpPr>
            <p:spPr bwMode="auto">
              <a:xfrm>
                <a:off x="1654177" y="3194071"/>
                <a:ext cx="69850" cy="65088"/>
              </a:xfrm>
              <a:custGeom>
                <a:avLst/>
                <a:gdLst/>
                <a:ahLst/>
                <a:cxnLst>
                  <a:cxn ang="0">
                    <a:pos x="44" y="29"/>
                  </a:cxn>
                  <a:cxn ang="0">
                    <a:pos x="44" y="41"/>
                  </a:cxn>
                  <a:cxn ang="0">
                    <a:pos x="12" y="29"/>
                  </a:cxn>
                  <a:cxn ang="0">
                    <a:pos x="0" y="29"/>
                  </a:cxn>
                  <a:cxn ang="0">
                    <a:pos x="12" y="0"/>
                  </a:cxn>
                  <a:cxn ang="0">
                    <a:pos x="44" y="29"/>
                  </a:cxn>
                </a:cxnLst>
                <a:rect l="0" t="0" r="r" b="b"/>
                <a:pathLst>
                  <a:path w="44" h="41">
                    <a:moveTo>
                      <a:pt x="44" y="29"/>
                    </a:moveTo>
                    <a:lnTo>
                      <a:pt x="44" y="41"/>
                    </a:lnTo>
                    <a:lnTo>
                      <a:pt x="12" y="29"/>
                    </a:lnTo>
                    <a:lnTo>
                      <a:pt x="0" y="29"/>
                    </a:lnTo>
                    <a:lnTo>
                      <a:pt x="12" y="0"/>
                    </a:lnTo>
                    <a:lnTo>
                      <a:pt x="44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4" name="Freeform 256"/>
              <p:cNvSpPr>
                <a:spLocks/>
              </p:cNvSpPr>
              <p:nvPr/>
            </p:nvSpPr>
            <p:spPr bwMode="auto">
              <a:xfrm>
                <a:off x="1944689" y="3402035"/>
                <a:ext cx="73025" cy="80963"/>
              </a:xfrm>
              <a:custGeom>
                <a:avLst/>
                <a:gdLst/>
                <a:ahLst/>
                <a:cxnLst>
                  <a:cxn ang="0">
                    <a:pos x="46" y="25"/>
                  </a:cxn>
                  <a:cxn ang="0">
                    <a:pos x="46" y="39"/>
                  </a:cxn>
                  <a:cxn ang="0">
                    <a:pos x="36" y="51"/>
                  </a:cxn>
                  <a:cxn ang="0">
                    <a:pos x="24" y="39"/>
                  </a:cxn>
                  <a:cxn ang="0">
                    <a:pos x="24" y="25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24" y="0"/>
                  </a:cxn>
                  <a:cxn ang="0">
                    <a:pos x="46" y="25"/>
                  </a:cxn>
                </a:cxnLst>
                <a:rect l="0" t="0" r="r" b="b"/>
                <a:pathLst>
                  <a:path w="46" h="51">
                    <a:moveTo>
                      <a:pt x="46" y="25"/>
                    </a:moveTo>
                    <a:lnTo>
                      <a:pt x="46" y="39"/>
                    </a:lnTo>
                    <a:lnTo>
                      <a:pt x="36" y="51"/>
                    </a:lnTo>
                    <a:lnTo>
                      <a:pt x="24" y="39"/>
                    </a:lnTo>
                    <a:lnTo>
                      <a:pt x="24" y="25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46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5" name="Freeform 257"/>
              <p:cNvSpPr>
                <a:spLocks/>
              </p:cNvSpPr>
              <p:nvPr/>
            </p:nvSpPr>
            <p:spPr bwMode="auto">
              <a:xfrm>
                <a:off x="1944689" y="3402035"/>
                <a:ext cx="73025" cy="80963"/>
              </a:xfrm>
              <a:custGeom>
                <a:avLst/>
                <a:gdLst/>
                <a:ahLst/>
                <a:cxnLst>
                  <a:cxn ang="0">
                    <a:pos x="46" y="25"/>
                  </a:cxn>
                  <a:cxn ang="0">
                    <a:pos x="46" y="39"/>
                  </a:cxn>
                  <a:cxn ang="0">
                    <a:pos x="36" y="51"/>
                  </a:cxn>
                  <a:cxn ang="0">
                    <a:pos x="24" y="39"/>
                  </a:cxn>
                  <a:cxn ang="0">
                    <a:pos x="24" y="25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24" y="0"/>
                  </a:cxn>
                  <a:cxn ang="0">
                    <a:pos x="46" y="25"/>
                  </a:cxn>
                </a:cxnLst>
                <a:rect l="0" t="0" r="r" b="b"/>
                <a:pathLst>
                  <a:path w="46" h="51">
                    <a:moveTo>
                      <a:pt x="46" y="25"/>
                    </a:moveTo>
                    <a:lnTo>
                      <a:pt x="46" y="39"/>
                    </a:lnTo>
                    <a:lnTo>
                      <a:pt x="36" y="51"/>
                    </a:lnTo>
                    <a:lnTo>
                      <a:pt x="24" y="39"/>
                    </a:lnTo>
                    <a:lnTo>
                      <a:pt x="24" y="25"/>
                    </a:lnTo>
                    <a:lnTo>
                      <a:pt x="0" y="14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46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6" name="Freeform 258"/>
              <p:cNvSpPr>
                <a:spLocks/>
              </p:cNvSpPr>
              <p:nvPr/>
            </p:nvSpPr>
            <p:spPr bwMode="auto">
              <a:xfrm>
                <a:off x="1843089" y="3402035"/>
                <a:ext cx="101600" cy="8096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25"/>
                  </a:cxn>
                  <a:cxn ang="0">
                    <a:pos x="34" y="39"/>
                  </a:cxn>
                  <a:cxn ang="0">
                    <a:pos x="46" y="51"/>
                  </a:cxn>
                  <a:cxn ang="0">
                    <a:pos x="54" y="51"/>
                  </a:cxn>
                  <a:cxn ang="0">
                    <a:pos x="46" y="25"/>
                  </a:cxn>
                  <a:cxn ang="0">
                    <a:pos x="64" y="14"/>
                  </a:cxn>
                  <a:cxn ang="0">
                    <a:pos x="54" y="0"/>
                  </a:cxn>
                  <a:cxn ang="0">
                    <a:pos x="34" y="14"/>
                  </a:cxn>
                  <a:cxn ang="0">
                    <a:pos x="24" y="14"/>
                  </a:cxn>
                  <a:cxn ang="0">
                    <a:pos x="9" y="0"/>
                  </a:cxn>
                </a:cxnLst>
                <a:rect l="0" t="0" r="r" b="b"/>
                <a:pathLst>
                  <a:path w="64" h="51">
                    <a:moveTo>
                      <a:pt x="9" y="0"/>
                    </a:moveTo>
                    <a:lnTo>
                      <a:pt x="0" y="25"/>
                    </a:lnTo>
                    <a:lnTo>
                      <a:pt x="34" y="39"/>
                    </a:lnTo>
                    <a:lnTo>
                      <a:pt x="46" y="51"/>
                    </a:lnTo>
                    <a:lnTo>
                      <a:pt x="54" y="51"/>
                    </a:lnTo>
                    <a:lnTo>
                      <a:pt x="46" y="25"/>
                    </a:lnTo>
                    <a:lnTo>
                      <a:pt x="64" y="14"/>
                    </a:lnTo>
                    <a:lnTo>
                      <a:pt x="54" y="0"/>
                    </a:lnTo>
                    <a:lnTo>
                      <a:pt x="34" y="14"/>
                    </a:lnTo>
                    <a:lnTo>
                      <a:pt x="24" y="1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7" name="Freeform 259"/>
              <p:cNvSpPr>
                <a:spLocks/>
              </p:cNvSpPr>
              <p:nvPr/>
            </p:nvSpPr>
            <p:spPr bwMode="auto">
              <a:xfrm>
                <a:off x="1843089" y="3402035"/>
                <a:ext cx="101600" cy="8096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25"/>
                  </a:cxn>
                  <a:cxn ang="0">
                    <a:pos x="34" y="39"/>
                  </a:cxn>
                  <a:cxn ang="0">
                    <a:pos x="46" y="51"/>
                  </a:cxn>
                  <a:cxn ang="0">
                    <a:pos x="54" y="51"/>
                  </a:cxn>
                  <a:cxn ang="0">
                    <a:pos x="46" y="25"/>
                  </a:cxn>
                  <a:cxn ang="0">
                    <a:pos x="64" y="14"/>
                  </a:cxn>
                  <a:cxn ang="0">
                    <a:pos x="54" y="0"/>
                  </a:cxn>
                  <a:cxn ang="0">
                    <a:pos x="34" y="14"/>
                  </a:cxn>
                  <a:cxn ang="0">
                    <a:pos x="24" y="14"/>
                  </a:cxn>
                  <a:cxn ang="0">
                    <a:pos x="9" y="0"/>
                  </a:cxn>
                </a:cxnLst>
                <a:rect l="0" t="0" r="r" b="b"/>
                <a:pathLst>
                  <a:path w="64" h="51">
                    <a:moveTo>
                      <a:pt x="9" y="0"/>
                    </a:moveTo>
                    <a:lnTo>
                      <a:pt x="0" y="25"/>
                    </a:lnTo>
                    <a:lnTo>
                      <a:pt x="34" y="39"/>
                    </a:lnTo>
                    <a:lnTo>
                      <a:pt x="46" y="51"/>
                    </a:lnTo>
                    <a:lnTo>
                      <a:pt x="54" y="51"/>
                    </a:lnTo>
                    <a:lnTo>
                      <a:pt x="46" y="25"/>
                    </a:lnTo>
                    <a:lnTo>
                      <a:pt x="64" y="14"/>
                    </a:lnTo>
                    <a:lnTo>
                      <a:pt x="54" y="0"/>
                    </a:lnTo>
                    <a:lnTo>
                      <a:pt x="34" y="14"/>
                    </a:lnTo>
                    <a:lnTo>
                      <a:pt x="24" y="1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8" name="Freeform 260"/>
              <p:cNvSpPr>
                <a:spLocks/>
              </p:cNvSpPr>
              <p:nvPr/>
            </p:nvSpPr>
            <p:spPr bwMode="auto">
              <a:xfrm>
                <a:off x="1776414" y="3340122"/>
                <a:ext cx="82550" cy="101601"/>
              </a:xfrm>
              <a:custGeom>
                <a:avLst/>
                <a:gdLst/>
                <a:ahLst/>
                <a:cxnLst>
                  <a:cxn ang="0">
                    <a:pos x="52" y="38"/>
                  </a:cxn>
                  <a:cxn ang="0">
                    <a:pos x="42" y="64"/>
                  </a:cxn>
                  <a:cxn ang="0">
                    <a:pos x="33" y="64"/>
                  </a:cxn>
                  <a:cxn ang="0">
                    <a:pos x="33" y="52"/>
                  </a:cxn>
                  <a:cxn ang="0">
                    <a:pos x="12" y="28"/>
                  </a:cxn>
                  <a:cxn ang="0">
                    <a:pos x="12" y="38"/>
                  </a:cxn>
                  <a:cxn ang="0">
                    <a:pos x="0" y="28"/>
                  </a:cxn>
                  <a:cxn ang="0">
                    <a:pos x="0" y="0"/>
                  </a:cxn>
                  <a:cxn ang="0">
                    <a:pos x="33" y="0"/>
                  </a:cxn>
                  <a:cxn ang="0">
                    <a:pos x="42" y="28"/>
                  </a:cxn>
                  <a:cxn ang="0">
                    <a:pos x="52" y="38"/>
                  </a:cxn>
                </a:cxnLst>
                <a:rect l="0" t="0" r="r" b="b"/>
                <a:pathLst>
                  <a:path w="52" h="64">
                    <a:moveTo>
                      <a:pt x="52" y="38"/>
                    </a:moveTo>
                    <a:lnTo>
                      <a:pt x="42" y="64"/>
                    </a:lnTo>
                    <a:lnTo>
                      <a:pt x="33" y="64"/>
                    </a:lnTo>
                    <a:lnTo>
                      <a:pt x="33" y="52"/>
                    </a:lnTo>
                    <a:lnTo>
                      <a:pt x="12" y="28"/>
                    </a:lnTo>
                    <a:lnTo>
                      <a:pt x="12" y="38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42" y="28"/>
                    </a:lnTo>
                    <a:lnTo>
                      <a:pt x="52" y="3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9" name="Freeform 261"/>
              <p:cNvSpPr>
                <a:spLocks/>
              </p:cNvSpPr>
              <p:nvPr/>
            </p:nvSpPr>
            <p:spPr bwMode="auto">
              <a:xfrm>
                <a:off x="1776414" y="3340122"/>
                <a:ext cx="82550" cy="101601"/>
              </a:xfrm>
              <a:custGeom>
                <a:avLst/>
                <a:gdLst/>
                <a:ahLst/>
                <a:cxnLst>
                  <a:cxn ang="0">
                    <a:pos x="52" y="38"/>
                  </a:cxn>
                  <a:cxn ang="0">
                    <a:pos x="42" y="64"/>
                  </a:cxn>
                  <a:cxn ang="0">
                    <a:pos x="33" y="64"/>
                  </a:cxn>
                  <a:cxn ang="0">
                    <a:pos x="33" y="52"/>
                  </a:cxn>
                  <a:cxn ang="0">
                    <a:pos x="12" y="28"/>
                  </a:cxn>
                  <a:cxn ang="0">
                    <a:pos x="12" y="38"/>
                  </a:cxn>
                  <a:cxn ang="0">
                    <a:pos x="0" y="28"/>
                  </a:cxn>
                  <a:cxn ang="0">
                    <a:pos x="0" y="0"/>
                  </a:cxn>
                  <a:cxn ang="0">
                    <a:pos x="33" y="0"/>
                  </a:cxn>
                  <a:cxn ang="0">
                    <a:pos x="42" y="28"/>
                  </a:cxn>
                  <a:cxn ang="0">
                    <a:pos x="52" y="38"/>
                  </a:cxn>
                </a:cxnLst>
                <a:rect l="0" t="0" r="r" b="b"/>
                <a:pathLst>
                  <a:path w="52" h="64">
                    <a:moveTo>
                      <a:pt x="52" y="38"/>
                    </a:moveTo>
                    <a:lnTo>
                      <a:pt x="42" y="64"/>
                    </a:lnTo>
                    <a:lnTo>
                      <a:pt x="33" y="64"/>
                    </a:lnTo>
                    <a:lnTo>
                      <a:pt x="33" y="52"/>
                    </a:lnTo>
                    <a:lnTo>
                      <a:pt x="12" y="28"/>
                    </a:lnTo>
                    <a:lnTo>
                      <a:pt x="12" y="38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42" y="28"/>
                    </a:lnTo>
                    <a:lnTo>
                      <a:pt x="52" y="3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0" name="Freeform 262"/>
              <p:cNvSpPr>
                <a:spLocks/>
              </p:cNvSpPr>
              <p:nvPr/>
            </p:nvSpPr>
            <p:spPr bwMode="auto">
              <a:xfrm>
                <a:off x="1736727" y="3176608"/>
                <a:ext cx="122238" cy="161926"/>
              </a:xfrm>
              <a:custGeom>
                <a:avLst/>
                <a:gdLst/>
                <a:ahLst/>
                <a:cxnLst>
                  <a:cxn ang="0">
                    <a:pos x="58" y="102"/>
                  </a:cxn>
                  <a:cxn ang="0">
                    <a:pos x="24" y="102"/>
                  </a:cxn>
                  <a:cxn ang="0">
                    <a:pos x="0" y="64"/>
                  </a:cxn>
                  <a:cxn ang="0">
                    <a:pos x="0" y="50"/>
                  </a:cxn>
                  <a:cxn ang="0">
                    <a:pos x="46" y="11"/>
                  </a:cxn>
                  <a:cxn ang="0">
                    <a:pos x="77" y="0"/>
                  </a:cxn>
                  <a:cxn ang="0">
                    <a:pos x="77" y="25"/>
                  </a:cxn>
                  <a:cxn ang="0">
                    <a:pos x="58" y="102"/>
                  </a:cxn>
                </a:cxnLst>
                <a:rect l="0" t="0" r="r" b="b"/>
                <a:pathLst>
                  <a:path w="77" h="102">
                    <a:moveTo>
                      <a:pt x="58" y="102"/>
                    </a:moveTo>
                    <a:lnTo>
                      <a:pt x="24" y="102"/>
                    </a:lnTo>
                    <a:lnTo>
                      <a:pt x="0" y="64"/>
                    </a:lnTo>
                    <a:lnTo>
                      <a:pt x="0" y="50"/>
                    </a:lnTo>
                    <a:lnTo>
                      <a:pt x="46" y="11"/>
                    </a:lnTo>
                    <a:lnTo>
                      <a:pt x="77" y="0"/>
                    </a:lnTo>
                    <a:lnTo>
                      <a:pt x="77" y="25"/>
                    </a:lnTo>
                    <a:lnTo>
                      <a:pt x="58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1" name="Freeform 263"/>
              <p:cNvSpPr>
                <a:spLocks/>
              </p:cNvSpPr>
              <p:nvPr/>
            </p:nvSpPr>
            <p:spPr bwMode="auto">
              <a:xfrm>
                <a:off x="1736727" y="3176608"/>
                <a:ext cx="122238" cy="161926"/>
              </a:xfrm>
              <a:custGeom>
                <a:avLst/>
                <a:gdLst/>
                <a:ahLst/>
                <a:cxnLst>
                  <a:cxn ang="0">
                    <a:pos x="58" y="102"/>
                  </a:cxn>
                  <a:cxn ang="0">
                    <a:pos x="24" y="102"/>
                  </a:cxn>
                  <a:cxn ang="0">
                    <a:pos x="0" y="64"/>
                  </a:cxn>
                  <a:cxn ang="0">
                    <a:pos x="0" y="50"/>
                  </a:cxn>
                  <a:cxn ang="0">
                    <a:pos x="46" y="11"/>
                  </a:cxn>
                  <a:cxn ang="0">
                    <a:pos x="77" y="0"/>
                  </a:cxn>
                  <a:cxn ang="0">
                    <a:pos x="77" y="25"/>
                  </a:cxn>
                  <a:cxn ang="0">
                    <a:pos x="58" y="102"/>
                  </a:cxn>
                </a:cxnLst>
                <a:rect l="0" t="0" r="r" b="b"/>
                <a:pathLst>
                  <a:path w="77" h="102">
                    <a:moveTo>
                      <a:pt x="58" y="102"/>
                    </a:moveTo>
                    <a:lnTo>
                      <a:pt x="24" y="102"/>
                    </a:lnTo>
                    <a:lnTo>
                      <a:pt x="0" y="64"/>
                    </a:lnTo>
                    <a:lnTo>
                      <a:pt x="0" y="50"/>
                    </a:lnTo>
                    <a:lnTo>
                      <a:pt x="46" y="11"/>
                    </a:lnTo>
                    <a:lnTo>
                      <a:pt x="77" y="0"/>
                    </a:lnTo>
                    <a:lnTo>
                      <a:pt x="77" y="25"/>
                    </a:lnTo>
                    <a:lnTo>
                      <a:pt x="58" y="10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2" name="Freeform 264"/>
              <p:cNvSpPr>
                <a:spLocks/>
              </p:cNvSpPr>
              <p:nvPr/>
            </p:nvSpPr>
            <p:spPr bwMode="auto">
              <a:xfrm>
                <a:off x="1674814" y="3152796"/>
                <a:ext cx="184150" cy="10318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25"/>
                  </a:cxn>
                  <a:cxn ang="0">
                    <a:pos x="31" y="54"/>
                  </a:cxn>
                  <a:cxn ang="0">
                    <a:pos x="39" y="65"/>
                  </a:cxn>
                  <a:cxn ang="0">
                    <a:pos x="85" y="25"/>
                  </a:cxn>
                  <a:cxn ang="0">
                    <a:pos x="116" y="14"/>
                  </a:cxn>
                  <a:cxn ang="0">
                    <a:pos x="85" y="0"/>
                  </a:cxn>
                  <a:cxn ang="0">
                    <a:pos x="31" y="0"/>
                  </a:cxn>
                </a:cxnLst>
                <a:rect l="0" t="0" r="r" b="b"/>
                <a:pathLst>
                  <a:path w="116" h="65">
                    <a:moveTo>
                      <a:pt x="31" y="0"/>
                    </a:moveTo>
                    <a:lnTo>
                      <a:pt x="0" y="25"/>
                    </a:lnTo>
                    <a:lnTo>
                      <a:pt x="31" y="54"/>
                    </a:lnTo>
                    <a:lnTo>
                      <a:pt x="39" y="65"/>
                    </a:lnTo>
                    <a:lnTo>
                      <a:pt x="85" y="25"/>
                    </a:lnTo>
                    <a:lnTo>
                      <a:pt x="116" y="14"/>
                    </a:lnTo>
                    <a:lnTo>
                      <a:pt x="85" y="0"/>
                    </a:lnTo>
                    <a:lnTo>
                      <a:pt x="31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3" name="Freeform 265"/>
              <p:cNvSpPr>
                <a:spLocks/>
              </p:cNvSpPr>
              <p:nvPr/>
            </p:nvSpPr>
            <p:spPr bwMode="auto">
              <a:xfrm>
                <a:off x="1674814" y="3152796"/>
                <a:ext cx="184150" cy="103188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25"/>
                  </a:cxn>
                  <a:cxn ang="0">
                    <a:pos x="31" y="54"/>
                  </a:cxn>
                  <a:cxn ang="0">
                    <a:pos x="39" y="65"/>
                  </a:cxn>
                  <a:cxn ang="0">
                    <a:pos x="85" y="25"/>
                  </a:cxn>
                  <a:cxn ang="0">
                    <a:pos x="116" y="14"/>
                  </a:cxn>
                  <a:cxn ang="0">
                    <a:pos x="85" y="0"/>
                  </a:cxn>
                  <a:cxn ang="0">
                    <a:pos x="31" y="0"/>
                  </a:cxn>
                </a:cxnLst>
                <a:rect l="0" t="0" r="r" b="b"/>
                <a:pathLst>
                  <a:path w="116" h="65">
                    <a:moveTo>
                      <a:pt x="31" y="0"/>
                    </a:moveTo>
                    <a:lnTo>
                      <a:pt x="0" y="25"/>
                    </a:lnTo>
                    <a:lnTo>
                      <a:pt x="31" y="54"/>
                    </a:lnTo>
                    <a:lnTo>
                      <a:pt x="39" y="65"/>
                    </a:lnTo>
                    <a:lnTo>
                      <a:pt x="85" y="25"/>
                    </a:lnTo>
                    <a:lnTo>
                      <a:pt x="116" y="14"/>
                    </a:lnTo>
                    <a:lnTo>
                      <a:pt x="85" y="0"/>
                    </a:lnTo>
                    <a:lnTo>
                      <a:pt x="31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4" name="Freeform 266"/>
              <p:cNvSpPr>
                <a:spLocks/>
              </p:cNvSpPr>
              <p:nvPr/>
            </p:nvSpPr>
            <p:spPr bwMode="auto">
              <a:xfrm>
                <a:off x="2200277" y="2994045"/>
                <a:ext cx="101600" cy="10160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9"/>
                  </a:cxn>
                  <a:cxn ang="0">
                    <a:pos x="9" y="64"/>
                  </a:cxn>
                  <a:cxn ang="0">
                    <a:pos x="18" y="35"/>
                  </a:cxn>
                  <a:cxn ang="0">
                    <a:pos x="29" y="35"/>
                  </a:cxn>
                  <a:cxn ang="0">
                    <a:pos x="18" y="35"/>
                  </a:cxn>
                  <a:cxn ang="0">
                    <a:pos x="51" y="35"/>
                  </a:cxn>
                  <a:cxn ang="0">
                    <a:pos x="64" y="49"/>
                  </a:cxn>
                  <a:cxn ang="0">
                    <a:pos x="64" y="35"/>
                  </a:cxn>
                  <a:cxn ang="0">
                    <a:pos x="64" y="25"/>
                  </a:cxn>
                  <a:cxn ang="0">
                    <a:pos x="39" y="25"/>
                  </a:cxn>
                  <a:cxn ang="0">
                    <a:pos x="51" y="11"/>
                  </a:cxn>
                  <a:cxn ang="0">
                    <a:pos x="39" y="11"/>
                  </a:cxn>
                  <a:cxn ang="0">
                    <a:pos x="9" y="0"/>
                  </a:cxn>
                </a:cxnLst>
                <a:rect l="0" t="0" r="r" b="b"/>
                <a:pathLst>
                  <a:path w="64" h="64">
                    <a:moveTo>
                      <a:pt x="9" y="0"/>
                    </a:moveTo>
                    <a:lnTo>
                      <a:pt x="0" y="49"/>
                    </a:lnTo>
                    <a:lnTo>
                      <a:pt x="9" y="64"/>
                    </a:lnTo>
                    <a:lnTo>
                      <a:pt x="18" y="35"/>
                    </a:lnTo>
                    <a:lnTo>
                      <a:pt x="29" y="35"/>
                    </a:lnTo>
                    <a:lnTo>
                      <a:pt x="18" y="35"/>
                    </a:lnTo>
                    <a:lnTo>
                      <a:pt x="51" y="35"/>
                    </a:lnTo>
                    <a:lnTo>
                      <a:pt x="64" y="49"/>
                    </a:lnTo>
                    <a:lnTo>
                      <a:pt x="64" y="35"/>
                    </a:lnTo>
                    <a:lnTo>
                      <a:pt x="64" y="25"/>
                    </a:lnTo>
                    <a:lnTo>
                      <a:pt x="39" y="25"/>
                    </a:lnTo>
                    <a:lnTo>
                      <a:pt x="51" y="11"/>
                    </a:lnTo>
                    <a:lnTo>
                      <a:pt x="39" y="11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5" name="Freeform 267"/>
              <p:cNvSpPr>
                <a:spLocks/>
              </p:cNvSpPr>
              <p:nvPr/>
            </p:nvSpPr>
            <p:spPr bwMode="auto">
              <a:xfrm>
                <a:off x="2200277" y="2994045"/>
                <a:ext cx="101600" cy="10160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9"/>
                  </a:cxn>
                  <a:cxn ang="0">
                    <a:pos x="9" y="64"/>
                  </a:cxn>
                  <a:cxn ang="0">
                    <a:pos x="18" y="35"/>
                  </a:cxn>
                  <a:cxn ang="0">
                    <a:pos x="29" y="35"/>
                  </a:cxn>
                  <a:cxn ang="0">
                    <a:pos x="18" y="35"/>
                  </a:cxn>
                  <a:cxn ang="0">
                    <a:pos x="51" y="35"/>
                  </a:cxn>
                  <a:cxn ang="0">
                    <a:pos x="64" y="49"/>
                  </a:cxn>
                  <a:cxn ang="0">
                    <a:pos x="64" y="35"/>
                  </a:cxn>
                  <a:cxn ang="0">
                    <a:pos x="64" y="25"/>
                  </a:cxn>
                  <a:cxn ang="0">
                    <a:pos x="39" y="25"/>
                  </a:cxn>
                  <a:cxn ang="0">
                    <a:pos x="51" y="11"/>
                  </a:cxn>
                  <a:cxn ang="0">
                    <a:pos x="39" y="11"/>
                  </a:cxn>
                  <a:cxn ang="0">
                    <a:pos x="9" y="0"/>
                  </a:cxn>
                </a:cxnLst>
                <a:rect l="0" t="0" r="r" b="b"/>
                <a:pathLst>
                  <a:path w="64" h="64">
                    <a:moveTo>
                      <a:pt x="9" y="0"/>
                    </a:moveTo>
                    <a:lnTo>
                      <a:pt x="0" y="49"/>
                    </a:lnTo>
                    <a:lnTo>
                      <a:pt x="9" y="64"/>
                    </a:lnTo>
                    <a:lnTo>
                      <a:pt x="18" y="35"/>
                    </a:lnTo>
                    <a:lnTo>
                      <a:pt x="29" y="35"/>
                    </a:lnTo>
                    <a:lnTo>
                      <a:pt x="18" y="35"/>
                    </a:lnTo>
                    <a:lnTo>
                      <a:pt x="51" y="35"/>
                    </a:lnTo>
                    <a:lnTo>
                      <a:pt x="64" y="49"/>
                    </a:lnTo>
                    <a:lnTo>
                      <a:pt x="64" y="35"/>
                    </a:lnTo>
                    <a:lnTo>
                      <a:pt x="64" y="25"/>
                    </a:lnTo>
                    <a:lnTo>
                      <a:pt x="39" y="25"/>
                    </a:lnTo>
                    <a:lnTo>
                      <a:pt x="51" y="11"/>
                    </a:lnTo>
                    <a:lnTo>
                      <a:pt x="39" y="11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6" name="Freeform 268"/>
              <p:cNvSpPr>
                <a:spLocks/>
              </p:cNvSpPr>
              <p:nvPr/>
            </p:nvSpPr>
            <p:spPr bwMode="auto">
              <a:xfrm>
                <a:off x="2127252" y="2994045"/>
                <a:ext cx="87313" cy="79376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5" y="50"/>
                  </a:cxn>
                  <a:cxn ang="0">
                    <a:pos x="8" y="50"/>
                  </a:cxn>
                  <a:cxn ang="0">
                    <a:pos x="0" y="35"/>
                  </a:cxn>
                  <a:cxn ang="0">
                    <a:pos x="8" y="35"/>
                  </a:cxn>
                  <a:cxn ang="0">
                    <a:pos x="20" y="35"/>
                  </a:cxn>
                  <a:cxn ang="0">
                    <a:pos x="45" y="35"/>
                  </a:cxn>
                  <a:cxn ang="0">
                    <a:pos x="30" y="11"/>
                  </a:cxn>
                  <a:cxn ang="0">
                    <a:pos x="20" y="11"/>
                  </a:cxn>
                  <a:cxn ang="0">
                    <a:pos x="30" y="0"/>
                  </a:cxn>
                  <a:cxn ang="0">
                    <a:pos x="55" y="0"/>
                  </a:cxn>
                </a:cxnLst>
                <a:rect l="0" t="0" r="r" b="b"/>
                <a:pathLst>
                  <a:path w="55" h="50">
                    <a:moveTo>
                      <a:pt x="55" y="0"/>
                    </a:moveTo>
                    <a:lnTo>
                      <a:pt x="45" y="50"/>
                    </a:lnTo>
                    <a:lnTo>
                      <a:pt x="8" y="50"/>
                    </a:lnTo>
                    <a:lnTo>
                      <a:pt x="0" y="35"/>
                    </a:lnTo>
                    <a:lnTo>
                      <a:pt x="8" y="35"/>
                    </a:lnTo>
                    <a:lnTo>
                      <a:pt x="20" y="35"/>
                    </a:lnTo>
                    <a:lnTo>
                      <a:pt x="45" y="35"/>
                    </a:lnTo>
                    <a:lnTo>
                      <a:pt x="30" y="11"/>
                    </a:lnTo>
                    <a:lnTo>
                      <a:pt x="20" y="11"/>
                    </a:lnTo>
                    <a:lnTo>
                      <a:pt x="30" y="0"/>
                    </a:lnTo>
                    <a:lnTo>
                      <a:pt x="55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7" name="Freeform 269"/>
              <p:cNvSpPr>
                <a:spLocks/>
              </p:cNvSpPr>
              <p:nvPr/>
            </p:nvSpPr>
            <p:spPr bwMode="auto">
              <a:xfrm>
                <a:off x="2127252" y="2994045"/>
                <a:ext cx="87313" cy="79376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5" y="50"/>
                  </a:cxn>
                  <a:cxn ang="0">
                    <a:pos x="8" y="50"/>
                  </a:cxn>
                  <a:cxn ang="0">
                    <a:pos x="0" y="35"/>
                  </a:cxn>
                  <a:cxn ang="0">
                    <a:pos x="8" y="35"/>
                  </a:cxn>
                  <a:cxn ang="0">
                    <a:pos x="20" y="35"/>
                  </a:cxn>
                  <a:cxn ang="0">
                    <a:pos x="45" y="35"/>
                  </a:cxn>
                  <a:cxn ang="0">
                    <a:pos x="30" y="11"/>
                  </a:cxn>
                  <a:cxn ang="0">
                    <a:pos x="20" y="11"/>
                  </a:cxn>
                  <a:cxn ang="0">
                    <a:pos x="30" y="0"/>
                  </a:cxn>
                  <a:cxn ang="0">
                    <a:pos x="55" y="0"/>
                  </a:cxn>
                </a:cxnLst>
                <a:rect l="0" t="0" r="r" b="b"/>
                <a:pathLst>
                  <a:path w="55" h="50">
                    <a:moveTo>
                      <a:pt x="55" y="0"/>
                    </a:moveTo>
                    <a:lnTo>
                      <a:pt x="45" y="50"/>
                    </a:lnTo>
                    <a:lnTo>
                      <a:pt x="8" y="50"/>
                    </a:lnTo>
                    <a:lnTo>
                      <a:pt x="0" y="35"/>
                    </a:lnTo>
                    <a:lnTo>
                      <a:pt x="8" y="35"/>
                    </a:lnTo>
                    <a:lnTo>
                      <a:pt x="20" y="35"/>
                    </a:lnTo>
                    <a:lnTo>
                      <a:pt x="45" y="35"/>
                    </a:lnTo>
                    <a:lnTo>
                      <a:pt x="30" y="11"/>
                    </a:lnTo>
                    <a:lnTo>
                      <a:pt x="20" y="11"/>
                    </a:lnTo>
                    <a:lnTo>
                      <a:pt x="30" y="0"/>
                    </a:lnTo>
                    <a:lnTo>
                      <a:pt x="55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8" name="Freeform 270"/>
              <p:cNvSpPr>
                <a:spLocks/>
              </p:cNvSpPr>
              <p:nvPr/>
            </p:nvSpPr>
            <p:spPr bwMode="auto">
              <a:xfrm>
                <a:off x="2667003" y="4938745"/>
                <a:ext cx="136525" cy="182564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46" y="115"/>
                  </a:cxn>
                  <a:cxn ang="0">
                    <a:pos x="76" y="100"/>
                  </a:cxn>
                  <a:cxn ang="0">
                    <a:pos x="86" y="90"/>
                  </a:cxn>
                  <a:cxn ang="0">
                    <a:pos x="86" y="64"/>
                  </a:cxn>
                  <a:cxn ang="0">
                    <a:pos x="76" y="40"/>
                  </a:cxn>
                  <a:cxn ang="0">
                    <a:pos x="31" y="10"/>
                  </a:cxn>
                  <a:cxn ang="0">
                    <a:pos x="31" y="2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0"/>
                  </a:cxn>
                </a:cxnLst>
                <a:rect l="0" t="0" r="r" b="b"/>
                <a:pathLst>
                  <a:path w="86" h="115">
                    <a:moveTo>
                      <a:pt x="0" y="90"/>
                    </a:moveTo>
                    <a:lnTo>
                      <a:pt x="46" y="115"/>
                    </a:lnTo>
                    <a:lnTo>
                      <a:pt x="76" y="100"/>
                    </a:lnTo>
                    <a:lnTo>
                      <a:pt x="86" y="90"/>
                    </a:lnTo>
                    <a:lnTo>
                      <a:pt x="86" y="64"/>
                    </a:lnTo>
                    <a:lnTo>
                      <a:pt x="76" y="40"/>
                    </a:lnTo>
                    <a:lnTo>
                      <a:pt x="31" y="10"/>
                    </a:lnTo>
                    <a:lnTo>
                      <a:pt x="31" y="2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9" name="Freeform 271"/>
              <p:cNvSpPr>
                <a:spLocks/>
              </p:cNvSpPr>
              <p:nvPr/>
            </p:nvSpPr>
            <p:spPr bwMode="auto">
              <a:xfrm>
                <a:off x="2667003" y="4938745"/>
                <a:ext cx="136525" cy="182564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46" y="115"/>
                  </a:cxn>
                  <a:cxn ang="0">
                    <a:pos x="76" y="100"/>
                  </a:cxn>
                  <a:cxn ang="0">
                    <a:pos x="86" y="90"/>
                  </a:cxn>
                  <a:cxn ang="0">
                    <a:pos x="86" y="64"/>
                  </a:cxn>
                  <a:cxn ang="0">
                    <a:pos x="76" y="40"/>
                  </a:cxn>
                  <a:cxn ang="0">
                    <a:pos x="31" y="10"/>
                  </a:cxn>
                  <a:cxn ang="0">
                    <a:pos x="31" y="2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0"/>
                  </a:cxn>
                </a:cxnLst>
                <a:rect l="0" t="0" r="r" b="b"/>
                <a:pathLst>
                  <a:path w="86" h="115">
                    <a:moveTo>
                      <a:pt x="0" y="90"/>
                    </a:moveTo>
                    <a:lnTo>
                      <a:pt x="46" y="115"/>
                    </a:lnTo>
                    <a:lnTo>
                      <a:pt x="76" y="100"/>
                    </a:lnTo>
                    <a:lnTo>
                      <a:pt x="86" y="90"/>
                    </a:lnTo>
                    <a:lnTo>
                      <a:pt x="86" y="64"/>
                    </a:lnTo>
                    <a:lnTo>
                      <a:pt x="76" y="40"/>
                    </a:lnTo>
                    <a:lnTo>
                      <a:pt x="31" y="10"/>
                    </a:lnTo>
                    <a:lnTo>
                      <a:pt x="31" y="2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0" name="Freeform 272"/>
              <p:cNvSpPr>
                <a:spLocks/>
              </p:cNvSpPr>
              <p:nvPr/>
            </p:nvSpPr>
            <p:spPr bwMode="auto">
              <a:xfrm>
                <a:off x="2127252" y="3563961"/>
                <a:ext cx="1112839" cy="1517660"/>
              </a:xfrm>
              <a:custGeom>
                <a:avLst/>
                <a:gdLst/>
                <a:ahLst/>
                <a:cxnLst>
                  <a:cxn ang="0">
                    <a:pos x="406" y="43"/>
                  </a:cxn>
                  <a:cxn ang="0">
                    <a:pos x="425" y="89"/>
                  </a:cxn>
                  <a:cxn ang="0">
                    <a:pos x="406" y="134"/>
                  </a:cxn>
                  <a:cxn ang="0">
                    <a:pos x="415" y="170"/>
                  </a:cxn>
                  <a:cxn ang="0">
                    <a:pos x="446" y="134"/>
                  </a:cxn>
                  <a:cxn ang="0">
                    <a:pos x="446" y="170"/>
                  </a:cxn>
                  <a:cxn ang="0">
                    <a:pos x="470" y="144"/>
                  </a:cxn>
                  <a:cxn ang="0">
                    <a:pos x="514" y="170"/>
                  </a:cxn>
                  <a:cxn ang="0">
                    <a:pos x="525" y="180"/>
                  </a:cxn>
                  <a:cxn ang="0">
                    <a:pos x="547" y="180"/>
                  </a:cxn>
                  <a:cxn ang="0">
                    <a:pos x="614" y="194"/>
                  </a:cxn>
                  <a:cxn ang="0">
                    <a:pos x="691" y="259"/>
                  </a:cxn>
                  <a:cxn ang="0">
                    <a:pos x="701" y="325"/>
                  </a:cxn>
                  <a:cxn ang="0">
                    <a:pos x="636" y="451"/>
                  </a:cxn>
                  <a:cxn ang="0">
                    <a:pos x="636" y="568"/>
                  </a:cxn>
                  <a:cxn ang="0">
                    <a:pos x="614" y="647"/>
                  </a:cxn>
                  <a:cxn ang="0">
                    <a:pos x="593" y="673"/>
                  </a:cxn>
                  <a:cxn ang="0">
                    <a:pos x="547" y="683"/>
                  </a:cxn>
                  <a:cxn ang="0">
                    <a:pos x="538" y="698"/>
                  </a:cxn>
                  <a:cxn ang="0">
                    <a:pos x="525" y="709"/>
                  </a:cxn>
                  <a:cxn ang="0">
                    <a:pos x="483" y="763"/>
                  </a:cxn>
                  <a:cxn ang="0">
                    <a:pos x="470" y="850"/>
                  </a:cxn>
                  <a:cxn ang="0">
                    <a:pos x="437" y="918"/>
                  </a:cxn>
                  <a:cxn ang="0">
                    <a:pos x="425" y="930"/>
                  </a:cxn>
                  <a:cxn ang="0">
                    <a:pos x="370" y="875"/>
                  </a:cxn>
                  <a:cxn ang="0">
                    <a:pos x="348" y="865"/>
                  </a:cxn>
                  <a:cxn ang="0">
                    <a:pos x="385" y="803"/>
                  </a:cxn>
                  <a:cxn ang="0">
                    <a:pos x="385" y="748"/>
                  </a:cxn>
                  <a:cxn ang="0">
                    <a:pos x="370" y="709"/>
                  </a:cxn>
                  <a:cxn ang="0">
                    <a:pos x="348" y="673"/>
                  </a:cxn>
                  <a:cxn ang="0">
                    <a:pos x="305" y="658"/>
                  </a:cxn>
                  <a:cxn ang="0">
                    <a:pos x="305" y="568"/>
                  </a:cxn>
                  <a:cxn ang="0">
                    <a:pos x="284" y="528"/>
                  </a:cxn>
                  <a:cxn ang="0">
                    <a:pos x="254" y="506"/>
                  </a:cxn>
                  <a:cxn ang="0">
                    <a:pos x="238" y="467"/>
                  </a:cxn>
                  <a:cxn ang="0">
                    <a:pos x="152" y="401"/>
                  </a:cxn>
                  <a:cxn ang="0">
                    <a:pos x="119" y="361"/>
                  </a:cxn>
                  <a:cxn ang="0">
                    <a:pos x="75" y="390"/>
                  </a:cxn>
                  <a:cxn ang="0">
                    <a:pos x="54" y="361"/>
                  </a:cxn>
                  <a:cxn ang="0">
                    <a:pos x="8" y="350"/>
                  </a:cxn>
                  <a:cxn ang="0">
                    <a:pos x="8" y="271"/>
                  </a:cxn>
                  <a:cxn ang="0">
                    <a:pos x="64" y="235"/>
                  </a:cxn>
                  <a:cxn ang="0">
                    <a:pos x="54" y="115"/>
                  </a:cxn>
                  <a:cxn ang="0">
                    <a:pos x="64" y="105"/>
                  </a:cxn>
                  <a:cxn ang="0">
                    <a:pos x="109" y="79"/>
                  </a:cxn>
                  <a:cxn ang="0">
                    <a:pos x="119" y="105"/>
                  </a:cxn>
                  <a:cxn ang="0">
                    <a:pos x="174" y="79"/>
                  </a:cxn>
                  <a:cxn ang="0">
                    <a:pos x="161" y="43"/>
                  </a:cxn>
                  <a:cxn ang="0">
                    <a:pos x="186" y="43"/>
                  </a:cxn>
                  <a:cxn ang="0">
                    <a:pos x="229" y="0"/>
                  </a:cxn>
                  <a:cxn ang="0">
                    <a:pos x="254" y="24"/>
                  </a:cxn>
                  <a:cxn ang="0">
                    <a:pos x="254" y="89"/>
                  </a:cxn>
                  <a:cxn ang="0">
                    <a:pos x="293" y="79"/>
                  </a:cxn>
                  <a:cxn ang="0">
                    <a:pos x="318" y="79"/>
                  </a:cxn>
                  <a:cxn ang="0">
                    <a:pos x="348" y="79"/>
                  </a:cxn>
                  <a:cxn ang="0">
                    <a:pos x="395" y="24"/>
                  </a:cxn>
                </a:cxnLst>
                <a:rect l="0" t="0" r="r" b="b"/>
                <a:pathLst>
                  <a:path w="701" h="956">
                    <a:moveTo>
                      <a:pt x="395" y="24"/>
                    </a:moveTo>
                    <a:lnTo>
                      <a:pt x="406" y="43"/>
                    </a:lnTo>
                    <a:lnTo>
                      <a:pt x="415" y="79"/>
                    </a:lnTo>
                    <a:lnTo>
                      <a:pt x="425" y="89"/>
                    </a:lnTo>
                    <a:lnTo>
                      <a:pt x="425" y="105"/>
                    </a:lnTo>
                    <a:lnTo>
                      <a:pt x="406" y="134"/>
                    </a:lnTo>
                    <a:lnTo>
                      <a:pt x="406" y="155"/>
                    </a:lnTo>
                    <a:lnTo>
                      <a:pt x="415" y="170"/>
                    </a:lnTo>
                    <a:lnTo>
                      <a:pt x="415" y="144"/>
                    </a:lnTo>
                    <a:lnTo>
                      <a:pt x="446" y="134"/>
                    </a:lnTo>
                    <a:lnTo>
                      <a:pt x="461" y="134"/>
                    </a:lnTo>
                    <a:lnTo>
                      <a:pt x="446" y="170"/>
                    </a:lnTo>
                    <a:lnTo>
                      <a:pt x="461" y="144"/>
                    </a:lnTo>
                    <a:lnTo>
                      <a:pt x="470" y="144"/>
                    </a:lnTo>
                    <a:lnTo>
                      <a:pt x="505" y="155"/>
                    </a:lnTo>
                    <a:lnTo>
                      <a:pt x="514" y="170"/>
                    </a:lnTo>
                    <a:lnTo>
                      <a:pt x="525" y="170"/>
                    </a:lnTo>
                    <a:lnTo>
                      <a:pt x="525" y="180"/>
                    </a:lnTo>
                    <a:lnTo>
                      <a:pt x="525" y="194"/>
                    </a:lnTo>
                    <a:lnTo>
                      <a:pt x="547" y="180"/>
                    </a:lnTo>
                    <a:lnTo>
                      <a:pt x="581" y="206"/>
                    </a:lnTo>
                    <a:lnTo>
                      <a:pt x="614" y="194"/>
                    </a:lnTo>
                    <a:lnTo>
                      <a:pt x="669" y="245"/>
                    </a:lnTo>
                    <a:lnTo>
                      <a:pt x="691" y="259"/>
                    </a:lnTo>
                    <a:lnTo>
                      <a:pt x="701" y="300"/>
                    </a:lnTo>
                    <a:lnTo>
                      <a:pt x="701" y="325"/>
                    </a:lnTo>
                    <a:lnTo>
                      <a:pt x="691" y="361"/>
                    </a:lnTo>
                    <a:lnTo>
                      <a:pt x="636" y="451"/>
                    </a:lnTo>
                    <a:lnTo>
                      <a:pt x="636" y="556"/>
                    </a:lnTo>
                    <a:lnTo>
                      <a:pt x="636" y="568"/>
                    </a:lnTo>
                    <a:lnTo>
                      <a:pt x="636" y="607"/>
                    </a:lnTo>
                    <a:lnTo>
                      <a:pt x="614" y="647"/>
                    </a:lnTo>
                    <a:lnTo>
                      <a:pt x="614" y="658"/>
                    </a:lnTo>
                    <a:lnTo>
                      <a:pt x="593" y="673"/>
                    </a:lnTo>
                    <a:lnTo>
                      <a:pt x="593" y="683"/>
                    </a:lnTo>
                    <a:lnTo>
                      <a:pt x="547" y="683"/>
                    </a:lnTo>
                    <a:lnTo>
                      <a:pt x="547" y="698"/>
                    </a:lnTo>
                    <a:lnTo>
                      <a:pt x="538" y="698"/>
                    </a:lnTo>
                    <a:lnTo>
                      <a:pt x="538" y="709"/>
                    </a:lnTo>
                    <a:lnTo>
                      <a:pt x="525" y="709"/>
                    </a:lnTo>
                    <a:lnTo>
                      <a:pt x="514" y="723"/>
                    </a:lnTo>
                    <a:lnTo>
                      <a:pt x="483" y="763"/>
                    </a:lnTo>
                    <a:lnTo>
                      <a:pt x="492" y="829"/>
                    </a:lnTo>
                    <a:lnTo>
                      <a:pt x="470" y="850"/>
                    </a:lnTo>
                    <a:lnTo>
                      <a:pt x="461" y="894"/>
                    </a:lnTo>
                    <a:lnTo>
                      <a:pt x="437" y="918"/>
                    </a:lnTo>
                    <a:lnTo>
                      <a:pt x="425" y="956"/>
                    </a:lnTo>
                    <a:lnTo>
                      <a:pt x="425" y="930"/>
                    </a:lnTo>
                    <a:lnTo>
                      <a:pt x="415" y="904"/>
                    </a:lnTo>
                    <a:lnTo>
                      <a:pt x="370" y="875"/>
                    </a:lnTo>
                    <a:lnTo>
                      <a:pt x="370" y="894"/>
                    </a:lnTo>
                    <a:lnTo>
                      <a:pt x="348" y="865"/>
                    </a:lnTo>
                    <a:lnTo>
                      <a:pt x="339" y="865"/>
                    </a:lnTo>
                    <a:lnTo>
                      <a:pt x="385" y="803"/>
                    </a:lnTo>
                    <a:lnTo>
                      <a:pt x="395" y="784"/>
                    </a:lnTo>
                    <a:lnTo>
                      <a:pt x="385" y="748"/>
                    </a:lnTo>
                    <a:lnTo>
                      <a:pt x="370" y="748"/>
                    </a:lnTo>
                    <a:lnTo>
                      <a:pt x="370" y="709"/>
                    </a:lnTo>
                    <a:lnTo>
                      <a:pt x="348" y="709"/>
                    </a:lnTo>
                    <a:lnTo>
                      <a:pt x="348" y="673"/>
                    </a:lnTo>
                    <a:lnTo>
                      <a:pt x="339" y="673"/>
                    </a:lnTo>
                    <a:lnTo>
                      <a:pt x="305" y="658"/>
                    </a:lnTo>
                    <a:lnTo>
                      <a:pt x="293" y="618"/>
                    </a:lnTo>
                    <a:lnTo>
                      <a:pt x="305" y="568"/>
                    </a:lnTo>
                    <a:lnTo>
                      <a:pt x="284" y="542"/>
                    </a:lnTo>
                    <a:lnTo>
                      <a:pt x="284" y="528"/>
                    </a:lnTo>
                    <a:lnTo>
                      <a:pt x="254" y="517"/>
                    </a:lnTo>
                    <a:lnTo>
                      <a:pt x="254" y="506"/>
                    </a:lnTo>
                    <a:lnTo>
                      <a:pt x="254" y="491"/>
                    </a:lnTo>
                    <a:lnTo>
                      <a:pt x="238" y="467"/>
                    </a:lnTo>
                    <a:lnTo>
                      <a:pt x="161" y="426"/>
                    </a:lnTo>
                    <a:lnTo>
                      <a:pt x="152" y="401"/>
                    </a:lnTo>
                    <a:lnTo>
                      <a:pt x="152" y="361"/>
                    </a:lnTo>
                    <a:lnTo>
                      <a:pt x="119" y="361"/>
                    </a:lnTo>
                    <a:lnTo>
                      <a:pt x="97" y="401"/>
                    </a:lnTo>
                    <a:lnTo>
                      <a:pt x="75" y="390"/>
                    </a:lnTo>
                    <a:lnTo>
                      <a:pt x="54" y="390"/>
                    </a:lnTo>
                    <a:lnTo>
                      <a:pt x="54" y="361"/>
                    </a:lnTo>
                    <a:lnTo>
                      <a:pt x="30" y="372"/>
                    </a:lnTo>
                    <a:lnTo>
                      <a:pt x="8" y="350"/>
                    </a:lnTo>
                    <a:lnTo>
                      <a:pt x="0" y="311"/>
                    </a:lnTo>
                    <a:lnTo>
                      <a:pt x="8" y="271"/>
                    </a:lnTo>
                    <a:lnTo>
                      <a:pt x="20" y="245"/>
                    </a:lnTo>
                    <a:lnTo>
                      <a:pt x="64" y="235"/>
                    </a:lnTo>
                    <a:lnTo>
                      <a:pt x="64" y="155"/>
                    </a:lnTo>
                    <a:lnTo>
                      <a:pt x="54" y="115"/>
                    </a:lnTo>
                    <a:lnTo>
                      <a:pt x="75" y="115"/>
                    </a:lnTo>
                    <a:lnTo>
                      <a:pt x="64" y="105"/>
                    </a:lnTo>
                    <a:lnTo>
                      <a:pt x="64" y="89"/>
                    </a:lnTo>
                    <a:lnTo>
                      <a:pt x="109" y="79"/>
                    </a:lnTo>
                    <a:lnTo>
                      <a:pt x="119" y="89"/>
                    </a:lnTo>
                    <a:lnTo>
                      <a:pt x="119" y="105"/>
                    </a:lnTo>
                    <a:lnTo>
                      <a:pt x="140" y="105"/>
                    </a:lnTo>
                    <a:lnTo>
                      <a:pt x="174" y="79"/>
                    </a:lnTo>
                    <a:lnTo>
                      <a:pt x="161" y="64"/>
                    </a:lnTo>
                    <a:lnTo>
                      <a:pt x="161" y="43"/>
                    </a:lnTo>
                    <a:lnTo>
                      <a:pt x="152" y="24"/>
                    </a:lnTo>
                    <a:lnTo>
                      <a:pt x="186" y="43"/>
                    </a:lnTo>
                    <a:lnTo>
                      <a:pt x="229" y="14"/>
                    </a:lnTo>
                    <a:lnTo>
                      <a:pt x="229" y="0"/>
                    </a:lnTo>
                    <a:lnTo>
                      <a:pt x="238" y="0"/>
                    </a:lnTo>
                    <a:lnTo>
                      <a:pt x="254" y="24"/>
                    </a:lnTo>
                    <a:lnTo>
                      <a:pt x="238" y="64"/>
                    </a:lnTo>
                    <a:lnTo>
                      <a:pt x="254" y="89"/>
                    </a:lnTo>
                    <a:lnTo>
                      <a:pt x="263" y="89"/>
                    </a:lnTo>
                    <a:lnTo>
                      <a:pt x="293" y="79"/>
                    </a:lnTo>
                    <a:lnTo>
                      <a:pt x="305" y="79"/>
                    </a:lnTo>
                    <a:lnTo>
                      <a:pt x="318" y="79"/>
                    </a:lnTo>
                    <a:lnTo>
                      <a:pt x="318" y="64"/>
                    </a:lnTo>
                    <a:lnTo>
                      <a:pt x="348" y="79"/>
                    </a:lnTo>
                    <a:lnTo>
                      <a:pt x="370" y="79"/>
                    </a:lnTo>
                    <a:lnTo>
                      <a:pt x="395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1" name="Freeform 273"/>
              <p:cNvSpPr>
                <a:spLocks/>
              </p:cNvSpPr>
              <p:nvPr/>
            </p:nvSpPr>
            <p:spPr bwMode="auto">
              <a:xfrm>
                <a:off x="2127252" y="3563961"/>
                <a:ext cx="1112839" cy="1517660"/>
              </a:xfrm>
              <a:custGeom>
                <a:avLst/>
                <a:gdLst/>
                <a:ahLst/>
                <a:cxnLst>
                  <a:cxn ang="0">
                    <a:pos x="406" y="43"/>
                  </a:cxn>
                  <a:cxn ang="0">
                    <a:pos x="425" y="89"/>
                  </a:cxn>
                  <a:cxn ang="0">
                    <a:pos x="406" y="134"/>
                  </a:cxn>
                  <a:cxn ang="0">
                    <a:pos x="415" y="170"/>
                  </a:cxn>
                  <a:cxn ang="0">
                    <a:pos x="446" y="134"/>
                  </a:cxn>
                  <a:cxn ang="0">
                    <a:pos x="446" y="170"/>
                  </a:cxn>
                  <a:cxn ang="0">
                    <a:pos x="470" y="144"/>
                  </a:cxn>
                  <a:cxn ang="0">
                    <a:pos x="514" y="170"/>
                  </a:cxn>
                  <a:cxn ang="0">
                    <a:pos x="525" y="180"/>
                  </a:cxn>
                  <a:cxn ang="0">
                    <a:pos x="547" y="180"/>
                  </a:cxn>
                  <a:cxn ang="0">
                    <a:pos x="614" y="194"/>
                  </a:cxn>
                  <a:cxn ang="0">
                    <a:pos x="691" y="259"/>
                  </a:cxn>
                  <a:cxn ang="0">
                    <a:pos x="701" y="325"/>
                  </a:cxn>
                  <a:cxn ang="0">
                    <a:pos x="636" y="451"/>
                  </a:cxn>
                  <a:cxn ang="0">
                    <a:pos x="636" y="568"/>
                  </a:cxn>
                  <a:cxn ang="0">
                    <a:pos x="614" y="647"/>
                  </a:cxn>
                  <a:cxn ang="0">
                    <a:pos x="593" y="673"/>
                  </a:cxn>
                  <a:cxn ang="0">
                    <a:pos x="547" y="683"/>
                  </a:cxn>
                  <a:cxn ang="0">
                    <a:pos x="538" y="698"/>
                  </a:cxn>
                  <a:cxn ang="0">
                    <a:pos x="525" y="709"/>
                  </a:cxn>
                  <a:cxn ang="0">
                    <a:pos x="483" y="763"/>
                  </a:cxn>
                  <a:cxn ang="0">
                    <a:pos x="470" y="850"/>
                  </a:cxn>
                  <a:cxn ang="0">
                    <a:pos x="437" y="918"/>
                  </a:cxn>
                  <a:cxn ang="0">
                    <a:pos x="425" y="930"/>
                  </a:cxn>
                  <a:cxn ang="0">
                    <a:pos x="370" y="875"/>
                  </a:cxn>
                  <a:cxn ang="0">
                    <a:pos x="348" y="865"/>
                  </a:cxn>
                  <a:cxn ang="0">
                    <a:pos x="385" y="803"/>
                  </a:cxn>
                  <a:cxn ang="0">
                    <a:pos x="385" y="748"/>
                  </a:cxn>
                  <a:cxn ang="0">
                    <a:pos x="370" y="709"/>
                  </a:cxn>
                  <a:cxn ang="0">
                    <a:pos x="348" y="673"/>
                  </a:cxn>
                  <a:cxn ang="0">
                    <a:pos x="305" y="658"/>
                  </a:cxn>
                  <a:cxn ang="0">
                    <a:pos x="305" y="568"/>
                  </a:cxn>
                  <a:cxn ang="0">
                    <a:pos x="284" y="528"/>
                  </a:cxn>
                  <a:cxn ang="0">
                    <a:pos x="254" y="506"/>
                  </a:cxn>
                  <a:cxn ang="0">
                    <a:pos x="238" y="467"/>
                  </a:cxn>
                  <a:cxn ang="0">
                    <a:pos x="152" y="401"/>
                  </a:cxn>
                  <a:cxn ang="0">
                    <a:pos x="119" y="361"/>
                  </a:cxn>
                  <a:cxn ang="0">
                    <a:pos x="75" y="390"/>
                  </a:cxn>
                  <a:cxn ang="0">
                    <a:pos x="54" y="361"/>
                  </a:cxn>
                  <a:cxn ang="0">
                    <a:pos x="8" y="350"/>
                  </a:cxn>
                  <a:cxn ang="0">
                    <a:pos x="8" y="271"/>
                  </a:cxn>
                  <a:cxn ang="0">
                    <a:pos x="64" y="235"/>
                  </a:cxn>
                  <a:cxn ang="0">
                    <a:pos x="54" y="115"/>
                  </a:cxn>
                  <a:cxn ang="0">
                    <a:pos x="64" y="105"/>
                  </a:cxn>
                  <a:cxn ang="0">
                    <a:pos x="109" y="79"/>
                  </a:cxn>
                  <a:cxn ang="0">
                    <a:pos x="119" y="105"/>
                  </a:cxn>
                  <a:cxn ang="0">
                    <a:pos x="174" y="79"/>
                  </a:cxn>
                  <a:cxn ang="0">
                    <a:pos x="161" y="43"/>
                  </a:cxn>
                  <a:cxn ang="0">
                    <a:pos x="186" y="43"/>
                  </a:cxn>
                  <a:cxn ang="0">
                    <a:pos x="229" y="0"/>
                  </a:cxn>
                  <a:cxn ang="0">
                    <a:pos x="254" y="24"/>
                  </a:cxn>
                  <a:cxn ang="0">
                    <a:pos x="254" y="89"/>
                  </a:cxn>
                  <a:cxn ang="0">
                    <a:pos x="293" y="79"/>
                  </a:cxn>
                  <a:cxn ang="0">
                    <a:pos x="318" y="79"/>
                  </a:cxn>
                  <a:cxn ang="0">
                    <a:pos x="348" y="79"/>
                  </a:cxn>
                  <a:cxn ang="0">
                    <a:pos x="395" y="24"/>
                  </a:cxn>
                </a:cxnLst>
                <a:rect l="0" t="0" r="r" b="b"/>
                <a:pathLst>
                  <a:path w="701" h="956">
                    <a:moveTo>
                      <a:pt x="395" y="24"/>
                    </a:moveTo>
                    <a:lnTo>
                      <a:pt x="406" y="43"/>
                    </a:lnTo>
                    <a:lnTo>
                      <a:pt x="415" y="79"/>
                    </a:lnTo>
                    <a:lnTo>
                      <a:pt x="425" y="89"/>
                    </a:lnTo>
                    <a:lnTo>
                      <a:pt x="425" y="105"/>
                    </a:lnTo>
                    <a:lnTo>
                      <a:pt x="406" y="134"/>
                    </a:lnTo>
                    <a:lnTo>
                      <a:pt x="406" y="155"/>
                    </a:lnTo>
                    <a:lnTo>
                      <a:pt x="415" y="170"/>
                    </a:lnTo>
                    <a:lnTo>
                      <a:pt x="415" y="144"/>
                    </a:lnTo>
                    <a:lnTo>
                      <a:pt x="446" y="134"/>
                    </a:lnTo>
                    <a:lnTo>
                      <a:pt x="461" y="134"/>
                    </a:lnTo>
                    <a:lnTo>
                      <a:pt x="446" y="170"/>
                    </a:lnTo>
                    <a:lnTo>
                      <a:pt x="461" y="144"/>
                    </a:lnTo>
                    <a:lnTo>
                      <a:pt x="470" y="144"/>
                    </a:lnTo>
                    <a:lnTo>
                      <a:pt x="505" y="155"/>
                    </a:lnTo>
                    <a:lnTo>
                      <a:pt x="514" y="170"/>
                    </a:lnTo>
                    <a:lnTo>
                      <a:pt x="525" y="170"/>
                    </a:lnTo>
                    <a:lnTo>
                      <a:pt x="525" y="180"/>
                    </a:lnTo>
                    <a:lnTo>
                      <a:pt x="525" y="194"/>
                    </a:lnTo>
                    <a:lnTo>
                      <a:pt x="547" y="180"/>
                    </a:lnTo>
                    <a:lnTo>
                      <a:pt x="581" y="206"/>
                    </a:lnTo>
                    <a:lnTo>
                      <a:pt x="614" y="194"/>
                    </a:lnTo>
                    <a:lnTo>
                      <a:pt x="669" y="245"/>
                    </a:lnTo>
                    <a:lnTo>
                      <a:pt x="691" y="259"/>
                    </a:lnTo>
                    <a:lnTo>
                      <a:pt x="701" y="300"/>
                    </a:lnTo>
                    <a:lnTo>
                      <a:pt x="701" y="325"/>
                    </a:lnTo>
                    <a:lnTo>
                      <a:pt x="691" y="361"/>
                    </a:lnTo>
                    <a:lnTo>
                      <a:pt x="636" y="451"/>
                    </a:lnTo>
                    <a:lnTo>
                      <a:pt x="636" y="556"/>
                    </a:lnTo>
                    <a:lnTo>
                      <a:pt x="636" y="568"/>
                    </a:lnTo>
                    <a:lnTo>
                      <a:pt x="636" y="607"/>
                    </a:lnTo>
                    <a:lnTo>
                      <a:pt x="614" y="647"/>
                    </a:lnTo>
                    <a:lnTo>
                      <a:pt x="614" y="658"/>
                    </a:lnTo>
                    <a:lnTo>
                      <a:pt x="593" y="673"/>
                    </a:lnTo>
                    <a:lnTo>
                      <a:pt x="593" y="683"/>
                    </a:lnTo>
                    <a:lnTo>
                      <a:pt x="547" y="683"/>
                    </a:lnTo>
                    <a:lnTo>
                      <a:pt x="547" y="698"/>
                    </a:lnTo>
                    <a:lnTo>
                      <a:pt x="538" y="698"/>
                    </a:lnTo>
                    <a:lnTo>
                      <a:pt x="538" y="709"/>
                    </a:lnTo>
                    <a:lnTo>
                      <a:pt x="525" y="709"/>
                    </a:lnTo>
                    <a:lnTo>
                      <a:pt x="514" y="723"/>
                    </a:lnTo>
                    <a:lnTo>
                      <a:pt x="483" y="763"/>
                    </a:lnTo>
                    <a:lnTo>
                      <a:pt x="492" y="829"/>
                    </a:lnTo>
                    <a:lnTo>
                      <a:pt x="470" y="850"/>
                    </a:lnTo>
                    <a:lnTo>
                      <a:pt x="461" y="894"/>
                    </a:lnTo>
                    <a:lnTo>
                      <a:pt x="437" y="918"/>
                    </a:lnTo>
                    <a:lnTo>
                      <a:pt x="425" y="956"/>
                    </a:lnTo>
                    <a:lnTo>
                      <a:pt x="425" y="930"/>
                    </a:lnTo>
                    <a:lnTo>
                      <a:pt x="415" y="904"/>
                    </a:lnTo>
                    <a:lnTo>
                      <a:pt x="370" y="875"/>
                    </a:lnTo>
                    <a:lnTo>
                      <a:pt x="370" y="894"/>
                    </a:lnTo>
                    <a:lnTo>
                      <a:pt x="348" y="865"/>
                    </a:lnTo>
                    <a:lnTo>
                      <a:pt x="339" y="865"/>
                    </a:lnTo>
                    <a:lnTo>
                      <a:pt x="385" y="803"/>
                    </a:lnTo>
                    <a:lnTo>
                      <a:pt x="395" y="784"/>
                    </a:lnTo>
                    <a:lnTo>
                      <a:pt x="385" y="748"/>
                    </a:lnTo>
                    <a:lnTo>
                      <a:pt x="370" y="748"/>
                    </a:lnTo>
                    <a:lnTo>
                      <a:pt x="370" y="709"/>
                    </a:lnTo>
                    <a:lnTo>
                      <a:pt x="348" y="709"/>
                    </a:lnTo>
                    <a:lnTo>
                      <a:pt x="348" y="673"/>
                    </a:lnTo>
                    <a:lnTo>
                      <a:pt x="339" y="673"/>
                    </a:lnTo>
                    <a:lnTo>
                      <a:pt x="305" y="658"/>
                    </a:lnTo>
                    <a:lnTo>
                      <a:pt x="293" y="618"/>
                    </a:lnTo>
                    <a:lnTo>
                      <a:pt x="305" y="568"/>
                    </a:lnTo>
                    <a:lnTo>
                      <a:pt x="284" y="542"/>
                    </a:lnTo>
                    <a:lnTo>
                      <a:pt x="284" y="528"/>
                    </a:lnTo>
                    <a:lnTo>
                      <a:pt x="254" y="517"/>
                    </a:lnTo>
                    <a:lnTo>
                      <a:pt x="254" y="506"/>
                    </a:lnTo>
                    <a:lnTo>
                      <a:pt x="254" y="491"/>
                    </a:lnTo>
                    <a:lnTo>
                      <a:pt x="238" y="467"/>
                    </a:lnTo>
                    <a:lnTo>
                      <a:pt x="161" y="426"/>
                    </a:lnTo>
                    <a:lnTo>
                      <a:pt x="152" y="401"/>
                    </a:lnTo>
                    <a:lnTo>
                      <a:pt x="152" y="361"/>
                    </a:lnTo>
                    <a:lnTo>
                      <a:pt x="119" y="361"/>
                    </a:lnTo>
                    <a:lnTo>
                      <a:pt x="97" y="401"/>
                    </a:lnTo>
                    <a:lnTo>
                      <a:pt x="75" y="390"/>
                    </a:lnTo>
                    <a:lnTo>
                      <a:pt x="54" y="390"/>
                    </a:lnTo>
                    <a:lnTo>
                      <a:pt x="54" y="361"/>
                    </a:lnTo>
                    <a:lnTo>
                      <a:pt x="30" y="372"/>
                    </a:lnTo>
                    <a:lnTo>
                      <a:pt x="8" y="350"/>
                    </a:lnTo>
                    <a:lnTo>
                      <a:pt x="0" y="311"/>
                    </a:lnTo>
                    <a:lnTo>
                      <a:pt x="8" y="271"/>
                    </a:lnTo>
                    <a:lnTo>
                      <a:pt x="20" y="245"/>
                    </a:lnTo>
                    <a:lnTo>
                      <a:pt x="64" y="235"/>
                    </a:lnTo>
                    <a:lnTo>
                      <a:pt x="64" y="155"/>
                    </a:lnTo>
                    <a:lnTo>
                      <a:pt x="54" y="115"/>
                    </a:lnTo>
                    <a:lnTo>
                      <a:pt x="75" y="115"/>
                    </a:lnTo>
                    <a:lnTo>
                      <a:pt x="64" y="105"/>
                    </a:lnTo>
                    <a:lnTo>
                      <a:pt x="64" y="89"/>
                    </a:lnTo>
                    <a:lnTo>
                      <a:pt x="109" y="79"/>
                    </a:lnTo>
                    <a:lnTo>
                      <a:pt x="119" y="89"/>
                    </a:lnTo>
                    <a:lnTo>
                      <a:pt x="119" y="105"/>
                    </a:lnTo>
                    <a:lnTo>
                      <a:pt x="140" y="105"/>
                    </a:lnTo>
                    <a:lnTo>
                      <a:pt x="174" y="79"/>
                    </a:lnTo>
                    <a:lnTo>
                      <a:pt x="161" y="64"/>
                    </a:lnTo>
                    <a:lnTo>
                      <a:pt x="161" y="43"/>
                    </a:lnTo>
                    <a:lnTo>
                      <a:pt x="152" y="24"/>
                    </a:lnTo>
                    <a:lnTo>
                      <a:pt x="186" y="43"/>
                    </a:lnTo>
                    <a:lnTo>
                      <a:pt x="229" y="14"/>
                    </a:lnTo>
                    <a:lnTo>
                      <a:pt x="229" y="0"/>
                    </a:lnTo>
                    <a:lnTo>
                      <a:pt x="238" y="0"/>
                    </a:lnTo>
                    <a:lnTo>
                      <a:pt x="254" y="24"/>
                    </a:lnTo>
                    <a:lnTo>
                      <a:pt x="238" y="64"/>
                    </a:lnTo>
                    <a:lnTo>
                      <a:pt x="254" y="89"/>
                    </a:lnTo>
                    <a:lnTo>
                      <a:pt x="263" y="89"/>
                    </a:lnTo>
                    <a:lnTo>
                      <a:pt x="293" y="79"/>
                    </a:lnTo>
                    <a:lnTo>
                      <a:pt x="305" y="79"/>
                    </a:lnTo>
                    <a:lnTo>
                      <a:pt x="318" y="79"/>
                    </a:lnTo>
                    <a:lnTo>
                      <a:pt x="318" y="64"/>
                    </a:lnTo>
                    <a:lnTo>
                      <a:pt x="348" y="79"/>
                    </a:lnTo>
                    <a:lnTo>
                      <a:pt x="370" y="79"/>
                    </a:lnTo>
                    <a:lnTo>
                      <a:pt x="395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2" name="Freeform 274"/>
              <p:cNvSpPr>
                <a:spLocks/>
              </p:cNvSpPr>
              <p:nvPr/>
            </p:nvSpPr>
            <p:spPr bwMode="auto">
              <a:xfrm>
                <a:off x="2593978" y="5802350"/>
                <a:ext cx="120650" cy="968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61"/>
                  </a:cxn>
                  <a:cxn ang="0">
                    <a:pos x="45" y="61"/>
                  </a:cxn>
                  <a:cxn ang="0">
                    <a:pos x="76" y="50"/>
                  </a:cxn>
                  <a:cxn ang="0">
                    <a:pos x="24" y="24"/>
                  </a:cxn>
                  <a:cxn ang="0">
                    <a:pos x="0" y="0"/>
                  </a:cxn>
                </a:cxnLst>
                <a:rect l="0" t="0" r="r" b="b"/>
                <a:pathLst>
                  <a:path w="76" h="61">
                    <a:moveTo>
                      <a:pt x="0" y="0"/>
                    </a:moveTo>
                    <a:lnTo>
                      <a:pt x="36" y="61"/>
                    </a:lnTo>
                    <a:lnTo>
                      <a:pt x="45" y="61"/>
                    </a:lnTo>
                    <a:lnTo>
                      <a:pt x="76" y="50"/>
                    </a:lnTo>
                    <a:lnTo>
                      <a:pt x="24" y="2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3" name="Freeform 275"/>
              <p:cNvSpPr>
                <a:spLocks/>
              </p:cNvSpPr>
              <p:nvPr/>
            </p:nvSpPr>
            <p:spPr bwMode="auto">
              <a:xfrm>
                <a:off x="2593978" y="5802350"/>
                <a:ext cx="120650" cy="968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61"/>
                  </a:cxn>
                  <a:cxn ang="0">
                    <a:pos x="45" y="61"/>
                  </a:cxn>
                  <a:cxn ang="0">
                    <a:pos x="76" y="50"/>
                  </a:cxn>
                  <a:cxn ang="0">
                    <a:pos x="24" y="24"/>
                  </a:cxn>
                  <a:cxn ang="0">
                    <a:pos x="0" y="0"/>
                  </a:cxn>
                </a:cxnLst>
                <a:rect l="0" t="0" r="r" b="b"/>
                <a:pathLst>
                  <a:path w="76" h="61">
                    <a:moveTo>
                      <a:pt x="0" y="0"/>
                    </a:moveTo>
                    <a:lnTo>
                      <a:pt x="36" y="61"/>
                    </a:lnTo>
                    <a:lnTo>
                      <a:pt x="45" y="61"/>
                    </a:lnTo>
                    <a:lnTo>
                      <a:pt x="76" y="50"/>
                    </a:lnTo>
                    <a:lnTo>
                      <a:pt x="24" y="2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4" name="Freeform 276"/>
              <p:cNvSpPr>
                <a:spLocks/>
              </p:cNvSpPr>
              <p:nvPr/>
            </p:nvSpPr>
            <p:spPr bwMode="auto">
              <a:xfrm>
                <a:off x="2490790" y="5802350"/>
                <a:ext cx="160338" cy="96838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101" y="61"/>
                  </a:cxn>
                  <a:cxn ang="0">
                    <a:pos x="76" y="61"/>
                  </a:cxn>
                  <a:cxn ang="0">
                    <a:pos x="76" y="50"/>
                  </a:cxn>
                  <a:cxn ang="0">
                    <a:pos x="54" y="50"/>
                  </a:cxn>
                  <a:cxn ang="0">
                    <a:pos x="24" y="36"/>
                  </a:cxn>
                  <a:cxn ang="0">
                    <a:pos x="9" y="36"/>
                  </a:cxn>
                  <a:cxn ang="0">
                    <a:pos x="0" y="24"/>
                  </a:cxn>
                  <a:cxn ang="0">
                    <a:pos x="0" y="10"/>
                  </a:cxn>
                  <a:cxn ang="0">
                    <a:pos x="54" y="36"/>
                  </a:cxn>
                  <a:cxn ang="0">
                    <a:pos x="54" y="24"/>
                  </a:cxn>
                  <a:cxn ang="0">
                    <a:pos x="63" y="10"/>
                  </a:cxn>
                  <a:cxn ang="0">
                    <a:pos x="54" y="10"/>
                  </a:cxn>
                  <a:cxn ang="0">
                    <a:pos x="42" y="0"/>
                  </a:cxn>
                  <a:cxn ang="0">
                    <a:pos x="63" y="0"/>
                  </a:cxn>
                </a:cxnLst>
                <a:rect l="0" t="0" r="r" b="b"/>
                <a:pathLst>
                  <a:path w="101" h="61">
                    <a:moveTo>
                      <a:pt x="63" y="0"/>
                    </a:moveTo>
                    <a:lnTo>
                      <a:pt x="101" y="61"/>
                    </a:lnTo>
                    <a:lnTo>
                      <a:pt x="76" y="61"/>
                    </a:lnTo>
                    <a:lnTo>
                      <a:pt x="76" y="50"/>
                    </a:lnTo>
                    <a:lnTo>
                      <a:pt x="54" y="50"/>
                    </a:lnTo>
                    <a:lnTo>
                      <a:pt x="24" y="36"/>
                    </a:lnTo>
                    <a:lnTo>
                      <a:pt x="9" y="36"/>
                    </a:lnTo>
                    <a:lnTo>
                      <a:pt x="0" y="24"/>
                    </a:lnTo>
                    <a:lnTo>
                      <a:pt x="0" y="10"/>
                    </a:lnTo>
                    <a:lnTo>
                      <a:pt x="54" y="36"/>
                    </a:lnTo>
                    <a:lnTo>
                      <a:pt x="54" y="24"/>
                    </a:lnTo>
                    <a:lnTo>
                      <a:pt x="63" y="10"/>
                    </a:lnTo>
                    <a:lnTo>
                      <a:pt x="54" y="10"/>
                    </a:lnTo>
                    <a:lnTo>
                      <a:pt x="42" y="0"/>
                    </a:lnTo>
                    <a:lnTo>
                      <a:pt x="63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5" name="Freeform 277"/>
              <p:cNvSpPr>
                <a:spLocks/>
              </p:cNvSpPr>
              <p:nvPr/>
            </p:nvSpPr>
            <p:spPr bwMode="auto">
              <a:xfrm>
                <a:off x="2490790" y="5802350"/>
                <a:ext cx="160338" cy="96838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101" y="61"/>
                  </a:cxn>
                  <a:cxn ang="0">
                    <a:pos x="76" y="61"/>
                  </a:cxn>
                  <a:cxn ang="0">
                    <a:pos x="76" y="50"/>
                  </a:cxn>
                  <a:cxn ang="0">
                    <a:pos x="54" y="50"/>
                  </a:cxn>
                  <a:cxn ang="0">
                    <a:pos x="24" y="36"/>
                  </a:cxn>
                  <a:cxn ang="0">
                    <a:pos x="9" y="36"/>
                  </a:cxn>
                  <a:cxn ang="0">
                    <a:pos x="0" y="24"/>
                  </a:cxn>
                  <a:cxn ang="0">
                    <a:pos x="0" y="10"/>
                  </a:cxn>
                  <a:cxn ang="0">
                    <a:pos x="54" y="36"/>
                  </a:cxn>
                  <a:cxn ang="0">
                    <a:pos x="54" y="24"/>
                  </a:cxn>
                  <a:cxn ang="0">
                    <a:pos x="63" y="10"/>
                  </a:cxn>
                  <a:cxn ang="0">
                    <a:pos x="54" y="10"/>
                  </a:cxn>
                  <a:cxn ang="0">
                    <a:pos x="42" y="0"/>
                  </a:cxn>
                  <a:cxn ang="0">
                    <a:pos x="63" y="0"/>
                  </a:cxn>
                </a:cxnLst>
                <a:rect l="0" t="0" r="r" b="b"/>
                <a:pathLst>
                  <a:path w="101" h="61">
                    <a:moveTo>
                      <a:pt x="63" y="0"/>
                    </a:moveTo>
                    <a:lnTo>
                      <a:pt x="101" y="61"/>
                    </a:lnTo>
                    <a:lnTo>
                      <a:pt x="76" y="61"/>
                    </a:lnTo>
                    <a:lnTo>
                      <a:pt x="76" y="50"/>
                    </a:lnTo>
                    <a:lnTo>
                      <a:pt x="54" y="50"/>
                    </a:lnTo>
                    <a:lnTo>
                      <a:pt x="24" y="36"/>
                    </a:lnTo>
                    <a:lnTo>
                      <a:pt x="9" y="36"/>
                    </a:lnTo>
                    <a:lnTo>
                      <a:pt x="0" y="24"/>
                    </a:lnTo>
                    <a:lnTo>
                      <a:pt x="0" y="10"/>
                    </a:lnTo>
                    <a:lnTo>
                      <a:pt x="54" y="36"/>
                    </a:lnTo>
                    <a:lnTo>
                      <a:pt x="54" y="24"/>
                    </a:lnTo>
                    <a:lnTo>
                      <a:pt x="63" y="10"/>
                    </a:lnTo>
                    <a:lnTo>
                      <a:pt x="54" y="10"/>
                    </a:lnTo>
                    <a:lnTo>
                      <a:pt x="42" y="0"/>
                    </a:lnTo>
                    <a:lnTo>
                      <a:pt x="63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6" name="Freeform 278"/>
              <p:cNvSpPr>
                <a:spLocks/>
              </p:cNvSpPr>
              <p:nvPr/>
            </p:nvSpPr>
            <p:spPr bwMode="auto">
              <a:xfrm>
                <a:off x="1898652" y="3776687"/>
                <a:ext cx="384175" cy="690567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2" y="101"/>
                  </a:cxn>
                  <a:cxn ang="0">
                    <a:pos x="30" y="111"/>
                  </a:cxn>
                  <a:cxn ang="0">
                    <a:pos x="55" y="72"/>
                  </a:cxn>
                  <a:cxn ang="0">
                    <a:pos x="88" y="60"/>
                  </a:cxn>
                  <a:cxn ang="0">
                    <a:pos x="97" y="36"/>
                  </a:cxn>
                  <a:cxn ang="0">
                    <a:pos x="110" y="21"/>
                  </a:cxn>
                  <a:cxn ang="0">
                    <a:pos x="97" y="0"/>
                  </a:cxn>
                  <a:cxn ang="0">
                    <a:pos x="110" y="0"/>
                  </a:cxn>
                  <a:cxn ang="0">
                    <a:pos x="131" y="21"/>
                  </a:cxn>
                  <a:cxn ang="0">
                    <a:pos x="144" y="60"/>
                  </a:cxn>
                  <a:cxn ang="0">
                    <a:pos x="190" y="46"/>
                  </a:cxn>
                  <a:cxn ang="0">
                    <a:pos x="199" y="60"/>
                  </a:cxn>
                  <a:cxn ang="0">
                    <a:pos x="199" y="86"/>
                  </a:cxn>
                  <a:cxn ang="0">
                    <a:pos x="208" y="101"/>
                  </a:cxn>
                  <a:cxn ang="0">
                    <a:pos x="165" y="111"/>
                  </a:cxn>
                  <a:cxn ang="0">
                    <a:pos x="152" y="137"/>
                  </a:cxn>
                  <a:cxn ang="0">
                    <a:pos x="144" y="177"/>
                  </a:cxn>
                  <a:cxn ang="0">
                    <a:pos x="152" y="217"/>
                  </a:cxn>
                  <a:cxn ang="0">
                    <a:pos x="174" y="238"/>
                  </a:cxn>
                  <a:cxn ang="0">
                    <a:pos x="199" y="228"/>
                  </a:cxn>
                  <a:cxn ang="0">
                    <a:pos x="199" y="257"/>
                  </a:cxn>
                  <a:cxn ang="0">
                    <a:pos x="220" y="257"/>
                  </a:cxn>
                  <a:cxn ang="0">
                    <a:pos x="229" y="293"/>
                  </a:cxn>
                  <a:cxn ang="0">
                    <a:pos x="229" y="384"/>
                  </a:cxn>
                  <a:cxn ang="0">
                    <a:pos x="242" y="394"/>
                  </a:cxn>
                  <a:cxn ang="0">
                    <a:pos x="229" y="423"/>
                  </a:cxn>
                  <a:cxn ang="0">
                    <a:pos x="208" y="435"/>
                  </a:cxn>
                  <a:cxn ang="0">
                    <a:pos x="110" y="358"/>
                  </a:cxn>
                  <a:cxn ang="0">
                    <a:pos x="42" y="202"/>
                  </a:cxn>
                  <a:cxn ang="0">
                    <a:pos x="20" y="166"/>
                  </a:cxn>
                  <a:cxn ang="0">
                    <a:pos x="0" y="137"/>
                  </a:cxn>
                  <a:cxn ang="0">
                    <a:pos x="12" y="137"/>
                  </a:cxn>
                  <a:cxn ang="0">
                    <a:pos x="0" y="101"/>
                  </a:cxn>
                  <a:cxn ang="0">
                    <a:pos x="12" y="72"/>
                  </a:cxn>
                </a:cxnLst>
                <a:rect l="0" t="0" r="r" b="b"/>
                <a:pathLst>
                  <a:path w="242" h="435">
                    <a:moveTo>
                      <a:pt x="12" y="72"/>
                    </a:moveTo>
                    <a:lnTo>
                      <a:pt x="12" y="101"/>
                    </a:lnTo>
                    <a:lnTo>
                      <a:pt x="30" y="111"/>
                    </a:lnTo>
                    <a:lnTo>
                      <a:pt x="55" y="72"/>
                    </a:lnTo>
                    <a:lnTo>
                      <a:pt x="88" y="60"/>
                    </a:lnTo>
                    <a:lnTo>
                      <a:pt x="97" y="36"/>
                    </a:lnTo>
                    <a:lnTo>
                      <a:pt x="110" y="21"/>
                    </a:lnTo>
                    <a:lnTo>
                      <a:pt x="97" y="0"/>
                    </a:lnTo>
                    <a:lnTo>
                      <a:pt x="110" y="0"/>
                    </a:lnTo>
                    <a:lnTo>
                      <a:pt x="131" y="21"/>
                    </a:lnTo>
                    <a:lnTo>
                      <a:pt x="144" y="60"/>
                    </a:lnTo>
                    <a:lnTo>
                      <a:pt x="190" y="46"/>
                    </a:lnTo>
                    <a:lnTo>
                      <a:pt x="199" y="60"/>
                    </a:lnTo>
                    <a:lnTo>
                      <a:pt x="199" y="86"/>
                    </a:lnTo>
                    <a:lnTo>
                      <a:pt x="208" y="101"/>
                    </a:lnTo>
                    <a:lnTo>
                      <a:pt x="165" y="111"/>
                    </a:lnTo>
                    <a:lnTo>
                      <a:pt x="152" y="137"/>
                    </a:lnTo>
                    <a:lnTo>
                      <a:pt x="144" y="177"/>
                    </a:lnTo>
                    <a:lnTo>
                      <a:pt x="152" y="217"/>
                    </a:lnTo>
                    <a:lnTo>
                      <a:pt x="174" y="238"/>
                    </a:lnTo>
                    <a:lnTo>
                      <a:pt x="199" y="228"/>
                    </a:lnTo>
                    <a:lnTo>
                      <a:pt x="199" y="257"/>
                    </a:lnTo>
                    <a:lnTo>
                      <a:pt x="220" y="257"/>
                    </a:lnTo>
                    <a:lnTo>
                      <a:pt x="229" y="293"/>
                    </a:lnTo>
                    <a:lnTo>
                      <a:pt x="229" y="384"/>
                    </a:lnTo>
                    <a:lnTo>
                      <a:pt x="242" y="394"/>
                    </a:lnTo>
                    <a:lnTo>
                      <a:pt x="229" y="423"/>
                    </a:lnTo>
                    <a:lnTo>
                      <a:pt x="208" y="435"/>
                    </a:lnTo>
                    <a:lnTo>
                      <a:pt x="110" y="358"/>
                    </a:lnTo>
                    <a:lnTo>
                      <a:pt x="42" y="202"/>
                    </a:lnTo>
                    <a:lnTo>
                      <a:pt x="20" y="166"/>
                    </a:lnTo>
                    <a:lnTo>
                      <a:pt x="0" y="137"/>
                    </a:lnTo>
                    <a:lnTo>
                      <a:pt x="12" y="137"/>
                    </a:lnTo>
                    <a:lnTo>
                      <a:pt x="0" y="101"/>
                    </a:lnTo>
                    <a:lnTo>
                      <a:pt x="12" y="7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7" name="Freeform 279"/>
              <p:cNvSpPr>
                <a:spLocks/>
              </p:cNvSpPr>
              <p:nvPr/>
            </p:nvSpPr>
            <p:spPr bwMode="auto">
              <a:xfrm>
                <a:off x="1898652" y="3776687"/>
                <a:ext cx="384175" cy="690567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2" y="101"/>
                  </a:cxn>
                  <a:cxn ang="0">
                    <a:pos x="30" y="111"/>
                  </a:cxn>
                  <a:cxn ang="0">
                    <a:pos x="55" y="72"/>
                  </a:cxn>
                  <a:cxn ang="0">
                    <a:pos x="88" y="60"/>
                  </a:cxn>
                  <a:cxn ang="0">
                    <a:pos x="97" y="36"/>
                  </a:cxn>
                  <a:cxn ang="0">
                    <a:pos x="110" y="21"/>
                  </a:cxn>
                  <a:cxn ang="0">
                    <a:pos x="97" y="0"/>
                  </a:cxn>
                  <a:cxn ang="0">
                    <a:pos x="110" y="0"/>
                  </a:cxn>
                  <a:cxn ang="0">
                    <a:pos x="131" y="21"/>
                  </a:cxn>
                  <a:cxn ang="0">
                    <a:pos x="144" y="60"/>
                  </a:cxn>
                  <a:cxn ang="0">
                    <a:pos x="190" y="46"/>
                  </a:cxn>
                  <a:cxn ang="0">
                    <a:pos x="199" y="60"/>
                  </a:cxn>
                  <a:cxn ang="0">
                    <a:pos x="199" y="86"/>
                  </a:cxn>
                  <a:cxn ang="0">
                    <a:pos x="208" y="101"/>
                  </a:cxn>
                  <a:cxn ang="0">
                    <a:pos x="165" y="111"/>
                  </a:cxn>
                  <a:cxn ang="0">
                    <a:pos x="152" y="137"/>
                  </a:cxn>
                  <a:cxn ang="0">
                    <a:pos x="144" y="177"/>
                  </a:cxn>
                  <a:cxn ang="0">
                    <a:pos x="152" y="217"/>
                  </a:cxn>
                  <a:cxn ang="0">
                    <a:pos x="174" y="238"/>
                  </a:cxn>
                  <a:cxn ang="0">
                    <a:pos x="199" y="228"/>
                  </a:cxn>
                  <a:cxn ang="0">
                    <a:pos x="199" y="257"/>
                  </a:cxn>
                  <a:cxn ang="0">
                    <a:pos x="220" y="257"/>
                  </a:cxn>
                  <a:cxn ang="0">
                    <a:pos x="229" y="293"/>
                  </a:cxn>
                  <a:cxn ang="0">
                    <a:pos x="229" y="384"/>
                  </a:cxn>
                  <a:cxn ang="0">
                    <a:pos x="242" y="394"/>
                  </a:cxn>
                  <a:cxn ang="0">
                    <a:pos x="229" y="423"/>
                  </a:cxn>
                  <a:cxn ang="0">
                    <a:pos x="208" y="435"/>
                  </a:cxn>
                  <a:cxn ang="0">
                    <a:pos x="110" y="358"/>
                  </a:cxn>
                  <a:cxn ang="0">
                    <a:pos x="42" y="202"/>
                  </a:cxn>
                  <a:cxn ang="0">
                    <a:pos x="20" y="166"/>
                  </a:cxn>
                  <a:cxn ang="0">
                    <a:pos x="0" y="137"/>
                  </a:cxn>
                  <a:cxn ang="0">
                    <a:pos x="12" y="137"/>
                  </a:cxn>
                  <a:cxn ang="0">
                    <a:pos x="0" y="101"/>
                  </a:cxn>
                  <a:cxn ang="0">
                    <a:pos x="12" y="72"/>
                  </a:cxn>
                </a:cxnLst>
                <a:rect l="0" t="0" r="r" b="b"/>
                <a:pathLst>
                  <a:path w="242" h="435">
                    <a:moveTo>
                      <a:pt x="12" y="72"/>
                    </a:moveTo>
                    <a:lnTo>
                      <a:pt x="12" y="101"/>
                    </a:lnTo>
                    <a:lnTo>
                      <a:pt x="30" y="111"/>
                    </a:lnTo>
                    <a:lnTo>
                      <a:pt x="55" y="72"/>
                    </a:lnTo>
                    <a:lnTo>
                      <a:pt x="88" y="60"/>
                    </a:lnTo>
                    <a:lnTo>
                      <a:pt x="97" y="36"/>
                    </a:lnTo>
                    <a:lnTo>
                      <a:pt x="110" y="21"/>
                    </a:lnTo>
                    <a:lnTo>
                      <a:pt x="97" y="0"/>
                    </a:lnTo>
                    <a:lnTo>
                      <a:pt x="110" y="0"/>
                    </a:lnTo>
                    <a:lnTo>
                      <a:pt x="131" y="21"/>
                    </a:lnTo>
                    <a:lnTo>
                      <a:pt x="144" y="60"/>
                    </a:lnTo>
                    <a:lnTo>
                      <a:pt x="190" y="46"/>
                    </a:lnTo>
                    <a:lnTo>
                      <a:pt x="199" y="60"/>
                    </a:lnTo>
                    <a:lnTo>
                      <a:pt x="199" y="86"/>
                    </a:lnTo>
                    <a:lnTo>
                      <a:pt x="208" y="101"/>
                    </a:lnTo>
                    <a:lnTo>
                      <a:pt x="165" y="111"/>
                    </a:lnTo>
                    <a:lnTo>
                      <a:pt x="152" y="137"/>
                    </a:lnTo>
                    <a:lnTo>
                      <a:pt x="144" y="177"/>
                    </a:lnTo>
                    <a:lnTo>
                      <a:pt x="152" y="217"/>
                    </a:lnTo>
                    <a:lnTo>
                      <a:pt x="174" y="238"/>
                    </a:lnTo>
                    <a:lnTo>
                      <a:pt x="199" y="228"/>
                    </a:lnTo>
                    <a:lnTo>
                      <a:pt x="199" y="257"/>
                    </a:lnTo>
                    <a:lnTo>
                      <a:pt x="220" y="257"/>
                    </a:lnTo>
                    <a:lnTo>
                      <a:pt x="229" y="293"/>
                    </a:lnTo>
                    <a:lnTo>
                      <a:pt x="229" y="384"/>
                    </a:lnTo>
                    <a:lnTo>
                      <a:pt x="242" y="394"/>
                    </a:lnTo>
                    <a:lnTo>
                      <a:pt x="229" y="423"/>
                    </a:lnTo>
                    <a:lnTo>
                      <a:pt x="208" y="435"/>
                    </a:lnTo>
                    <a:lnTo>
                      <a:pt x="110" y="358"/>
                    </a:lnTo>
                    <a:lnTo>
                      <a:pt x="42" y="202"/>
                    </a:lnTo>
                    <a:lnTo>
                      <a:pt x="20" y="166"/>
                    </a:lnTo>
                    <a:lnTo>
                      <a:pt x="0" y="137"/>
                    </a:lnTo>
                    <a:lnTo>
                      <a:pt x="12" y="137"/>
                    </a:lnTo>
                    <a:lnTo>
                      <a:pt x="0" y="101"/>
                    </a:lnTo>
                    <a:lnTo>
                      <a:pt x="12" y="7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8" name="Freeform 280"/>
              <p:cNvSpPr>
                <a:spLocks/>
              </p:cNvSpPr>
              <p:nvPr/>
            </p:nvSpPr>
            <p:spPr bwMode="auto">
              <a:xfrm>
                <a:off x="1898652" y="3708424"/>
                <a:ext cx="174625" cy="244477"/>
              </a:xfrm>
              <a:custGeom>
                <a:avLst/>
                <a:gdLst/>
                <a:ahLst/>
                <a:cxnLst>
                  <a:cxn ang="0">
                    <a:pos x="12" y="114"/>
                  </a:cxn>
                  <a:cxn ang="0">
                    <a:pos x="20" y="114"/>
                  </a:cxn>
                  <a:cxn ang="0">
                    <a:pos x="0" y="89"/>
                  </a:cxn>
                  <a:cxn ang="0">
                    <a:pos x="0" y="64"/>
                  </a:cxn>
                  <a:cxn ang="0">
                    <a:pos x="12" y="53"/>
                  </a:cxn>
                  <a:cxn ang="0">
                    <a:pos x="12" y="43"/>
                  </a:cxn>
                  <a:cxn ang="0">
                    <a:pos x="20" y="43"/>
                  </a:cxn>
                  <a:cxn ang="0">
                    <a:pos x="20" y="24"/>
                  </a:cxn>
                  <a:cxn ang="0">
                    <a:pos x="42" y="0"/>
                  </a:cxn>
                  <a:cxn ang="0">
                    <a:pos x="67" y="43"/>
                  </a:cxn>
                  <a:cxn ang="0">
                    <a:pos x="97" y="24"/>
                  </a:cxn>
                  <a:cxn ang="0">
                    <a:pos x="110" y="43"/>
                  </a:cxn>
                  <a:cxn ang="0">
                    <a:pos x="97" y="43"/>
                  </a:cxn>
                  <a:cxn ang="0">
                    <a:pos x="110" y="64"/>
                  </a:cxn>
                  <a:cxn ang="0">
                    <a:pos x="97" y="79"/>
                  </a:cxn>
                  <a:cxn ang="0">
                    <a:pos x="88" y="103"/>
                  </a:cxn>
                  <a:cxn ang="0">
                    <a:pos x="55" y="114"/>
                  </a:cxn>
                  <a:cxn ang="0">
                    <a:pos x="30" y="154"/>
                  </a:cxn>
                  <a:cxn ang="0">
                    <a:pos x="12" y="143"/>
                  </a:cxn>
                  <a:cxn ang="0">
                    <a:pos x="12" y="114"/>
                  </a:cxn>
                </a:cxnLst>
                <a:rect l="0" t="0" r="r" b="b"/>
                <a:pathLst>
                  <a:path w="110" h="154">
                    <a:moveTo>
                      <a:pt x="12" y="114"/>
                    </a:moveTo>
                    <a:lnTo>
                      <a:pt x="20" y="114"/>
                    </a:lnTo>
                    <a:lnTo>
                      <a:pt x="0" y="89"/>
                    </a:lnTo>
                    <a:lnTo>
                      <a:pt x="0" y="64"/>
                    </a:lnTo>
                    <a:lnTo>
                      <a:pt x="12" y="53"/>
                    </a:lnTo>
                    <a:lnTo>
                      <a:pt x="12" y="43"/>
                    </a:lnTo>
                    <a:lnTo>
                      <a:pt x="20" y="43"/>
                    </a:lnTo>
                    <a:lnTo>
                      <a:pt x="20" y="24"/>
                    </a:lnTo>
                    <a:lnTo>
                      <a:pt x="42" y="0"/>
                    </a:lnTo>
                    <a:lnTo>
                      <a:pt x="67" y="43"/>
                    </a:lnTo>
                    <a:lnTo>
                      <a:pt x="97" y="24"/>
                    </a:lnTo>
                    <a:lnTo>
                      <a:pt x="110" y="43"/>
                    </a:lnTo>
                    <a:lnTo>
                      <a:pt x="97" y="43"/>
                    </a:lnTo>
                    <a:lnTo>
                      <a:pt x="110" y="64"/>
                    </a:lnTo>
                    <a:lnTo>
                      <a:pt x="97" y="79"/>
                    </a:lnTo>
                    <a:lnTo>
                      <a:pt x="88" y="103"/>
                    </a:lnTo>
                    <a:lnTo>
                      <a:pt x="55" y="114"/>
                    </a:lnTo>
                    <a:lnTo>
                      <a:pt x="30" y="154"/>
                    </a:lnTo>
                    <a:lnTo>
                      <a:pt x="12" y="143"/>
                    </a:lnTo>
                    <a:lnTo>
                      <a:pt x="12" y="1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9" name="Freeform 281"/>
              <p:cNvSpPr>
                <a:spLocks/>
              </p:cNvSpPr>
              <p:nvPr/>
            </p:nvSpPr>
            <p:spPr bwMode="auto">
              <a:xfrm>
                <a:off x="1898652" y="3708424"/>
                <a:ext cx="174625" cy="244477"/>
              </a:xfrm>
              <a:custGeom>
                <a:avLst/>
                <a:gdLst/>
                <a:ahLst/>
                <a:cxnLst>
                  <a:cxn ang="0">
                    <a:pos x="12" y="114"/>
                  </a:cxn>
                  <a:cxn ang="0">
                    <a:pos x="20" y="114"/>
                  </a:cxn>
                  <a:cxn ang="0">
                    <a:pos x="0" y="89"/>
                  </a:cxn>
                  <a:cxn ang="0">
                    <a:pos x="0" y="64"/>
                  </a:cxn>
                  <a:cxn ang="0">
                    <a:pos x="12" y="53"/>
                  </a:cxn>
                  <a:cxn ang="0">
                    <a:pos x="12" y="43"/>
                  </a:cxn>
                  <a:cxn ang="0">
                    <a:pos x="20" y="43"/>
                  </a:cxn>
                  <a:cxn ang="0">
                    <a:pos x="20" y="24"/>
                  </a:cxn>
                  <a:cxn ang="0">
                    <a:pos x="42" y="0"/>
                  </a:cxn>
                  <a:cxn ang="0">
                    <a:pos x="67" y="43"/>
                  </a:cxn>
                  <a:cxn ang="0">
                    <a:pos x="97" y="24"/>
                  </a:cxn>
                  <a:cxn ang="0">
                    <a:pos x="110" y="43"/>
                  </a:cxn>
                  <a:cxn ang="0">
                    <a:pos x="97" y="43"/>
                  </a:cxn>
                  <a:cxn ang="0">
                    <a:pos x="110" y="64"/>
                  </a:cxn>
                  <a:cxn ang="0">
                    <a:pos x="97" y="79"/>
                  </a:cxn>
                  <a:cxn ang="0">
                    <a:pos x="88" y="103"/>
                  </a:cxn>
                  <a:cxn ang="0">
                    <a:pos x="55" y="114"/>
                  </a:cxn>
                  <a:cxn ang="0">
                    <a:pos x="30" y="154"/>
                  </a:cxn>
                  <a:cxn ang="0">
                    <a:pos x="12" y="143"/>
                  </a:cxn>
                  <a:cxn ang="0">
                    <a:pos x="12" y="114"/>
                  </a:cxn>
                </a:cxnLst>
                <a:rect l="0" t="0" r="r" b="b"/>
                <a:pathLst>
                  <a:path w="110" h="154">
                    <a:moveTo>
                      <a:pt x="12" y="114"/>
                    </a:moveTo>
                    <a:lnTo>
                      <a:pt x="20" y="114"/>
                    </a:lnTo>
                    <a:lnTo>
                      <a:pt x="0" y="89"/>
                    </a:lnTo>
                    <a:lnTo>
                      <a:pt x="0" y="64"/>
                    </a:lnTo>
                    <a:lnTo>
                      <a:pt x="12" y="53"/>
                    </a:lnTo>
                    <a:lnTo>
                      <a:pt x="12" y="43"/>
                    </a:lnTo>
                    <a:lnTo>
                      <a:pt x="20" y="43"/>
                    </a:lnTo>
                    <a:lnTo>
                      <a:pt x="20" y="24"/>
                    </a:lnTo>
                    <a:lnTo>
                      <a:pt x="42" y="0"/>
                    </a:lnTo>
                    <a:lnTo>
                      <a:pt x="67" y="43"/>
                    </a:lnTo>
                    <a:lnTo>
                      <a:pt x="97" y="24"/>
                    </a:lnTo>
                    <a:lnTo>
                      <a:pt x="110" y="43"/>
                    </a:lnTo>
                    <a:lnTo>
                      <a:pt x="97" y="43"/>
                    </a:lnTo>
                    <a:lnTo>
                      <a:pt x="110" y="64"/>
                    </a:lnTo>
                    <a:lnTo>
                      <a:pt x="97" y="79"/>
                    </a:lnTo>
                    <a:lnTo>
                      <a:pt x="88" y="103"/>
                    </a:lnTo>
                    <a:lnTo>
                      <a:pt x="55" y="114"/>
                    </a:lnTo>
                    <a:lnTo>
                      <a:pt x="30" y="154"/>
                    </a:lnTo>
                    <a:lnTo>
                      <a:pt x="12" y="143"/>
                    </a:lnTo>
                    <a:lnTo>
                      <a:pt x="12" y="1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0" name="Freeform 282"/>
              <p:cNvSpPr>
                <a:spLocks/>
              </p:cNvSpPr>
              <p:nvPr/>
            </p:nvSpPr>
            <p:spPr bwMode="auto">
              <a:xfrm>
                <a:off x="1966914" y="3281384"/>
                <a:ext cx="349250" cy="655642"/>
              </a:xfrm>
              <a:custGeom>
                <a:avLst/>
                <a:gdLst/>
                <a:ahLst/>
                <a:cxnLst>
                  <a:cxn ang="0">
                    <a:pos x="0" y="267"/>
                  </a:cxn>
                  <a:cxn ang="0">
                    <a:pos x="24" y="310"/>
                  </a:cxn>
                  <a:cxn ang="0">
                    <a:pos x="54" y="293"/>
                  </a:cxn>
                  <a:cxn ang="0">
                    <a:pos x="67" y="310"/>
                  </a:cxn>
                  <a:cxn ang="0">
                    <a:pos x="88" y="333"/>
                  </a:cxn>
                  <a:cxn ang="0">
                    <a:pos x="101" y="372"/>
                  </a:cxn>
                  <a:cxn ang="0">
                    <a:pos x="146" y="358"/>
                  </a:cxn>
                  <a:cxn ang="0">
                    <a:pos x="155" y="372"/>
                  </a:cxn>
                  <a:cxn ang="0">
                    <a:pos x="155" y="398"/>
                  </a:cxn>
                  <a:cxn ang="0">
                    <a:pos x="165" y="413"/>
                  </a:cxn>
                  <a:cxn ang="0">
                    <a:pos x="165" y="333"/>
                  </a:cxn>
                  <a:cxn ang="0">
                    <a:pos x="155" y="293"/>
                  </a:cxn>
                  <a:cxn ang="0">
                    <a:pos x="176" y="293"/>
                  </a:cxn>
                  <a:cxn ang="0">
                    <a:pos x="165" y="281"/>
                  </a:cxn>
                  <a:cxn ang="0">
                    <a:pos x="165" y="267"/>
                  </a:cxn>
                  <a:cxn ang="0">
                    <a:pos x="210" y="257"/>
                  </a:cxn>
                  <a:cxn ang="0">
                    <a:pos x="220" y="267"/>
                  </a:cxn>
                  <a:cxn ang="0">
                    <a:pos x="198" y="231"/>
                  </a:cxn>
                  <a:cxn ang="0">
                    <a:pos x="210" y="231"/>
                  </a:cxn>
                  <a:cxn ang="0">
                    <a:pos x="198" y="192"/>
                  </a:cxn>
                  <a:cxn ang="0">
                    <a:pos x="210" y="154"/>
                  </a:cxn>
                  <a:cxn ang="0">
                    <a:pos x="176" y="154"/>
                  </a:cxn>
                  <a:cxn ang="0">
                    <a:pos x="165" y="140"/>
                  </a:cxn>
                  <a:cxn ang="0">
                    <a:pos x="131" y="125"/>
                  </a:cxn>
                  <a:cxn ang="0">
                    <a:pos x="121" y="125"/>
                  </a:cxn>
                  <a:cxn ang="0">
                    <a:pos x="121" y="115"/>
                  </a:cxn>
                  <a:cxn ang="0">
                    <a:pos x="109" y="75"/>
                  </a:cxn>
                  <a:cxn ang="0">
                    <a:pos x="121" y="36"/>
                  </a:cxn>
                  <a:cxn ang="0">
                    <a:pos x="131" y="24"/>
                  </a:cxn>
                  <a:cxn ang="0">
                    <a:pos x="146" y="10"/>
                  </a:cxn>
                  <a:cxn ang="0">
                    <a:pos x="146" y="0"/>
                  </a:cxn>
                  <a:cxn ang="0">
                    <a:pos x="101" y="36"/>
                  </a:cxn>
                  <a:cxn ang="0">
                    <a:pos x="88" y="36"/>
                  </a:cxn>
                  <a:cxn ang="0">
                    <a:pos x="67" y="36"/>
                  </a:cxn>
                  <a:cxn ang="0">
                    <a:pos x="67" y="75"/>
                  </a:cxn>
                  <a:cxn ang="0">
                    <a:pos x="45" y="101"/>
                  </a:cxn>
                  <a:cxn ang="0">
                    <a:pos x="45" y="115"/>
                  </a:cxn>
                  <a:cxn ang="0">
                    <a:pos x="34" y="101"/>
                  </a:cxn>
                  <a:cxn ang="0">
                    <a:pos x="34" y="115"/>
                  </a:cxn>
                  <a:cxn ang="0">
                    <a:pos x="24" y="125"/>
                  </a:cxn>
                  <a:cxn ang="0">
                    <a:pos x="24" y="140"/>
                  </a:cxn>
                  <a:cxn ang="0">
                    <a:pos x="24" y="202"/>
                  </a:cxn>
                  <a:cxn ang="0">
                    <a:pos x="34" y="220"/>
                  </a:cxn>
                  <a:cxn ang="0">
                    <a:pos x="24" y="242"/>
                  </a:cxn>
                  <a:cxn ang="0">
                    <a:pos x="12" y="242"/>
                  </a:cxn>
                  <a:cxn ang="0">
                    <a:pos x="0" y="267"/>
                  </a:cxn>
                </a:cxnLst>
                <a:rect l="0" t="0" r="r" b="b"/>
                <a:pathLst>
                  <a:path w="220" h="413">
                    <a:moveTo>
                      <a:pt x="0" y="267"/>
                    </a:moveTo>
                    <a:lnTo>
                      <a:pt x="24" y="310"/>
                    </a:lnTo>
                    <a:lnTo>
                      <a:pt x="54" y="293"/>
                    </a:lnTo>
                    <a:lnTo>
                      <a:pt x="67" y="310"/>
                    </a:lnTo>
                    <a:lnTo>
                      <a:pt x="88" y="333"/>
                    </a:lnTo>
                    <a:lnTo>
                      <a:pt x="101" y="372"/>
                    </a:lnTo>
                    <a:lnTo>
                      <a:pt x="146" y="358"/>
                    </a:lnTo>
                    <a:lnTo>
                      <a:pt x="155" y="372"/>
                    </a:lnTo>
                    <a:lnTo>
                      <a:pt x="155" y="398"/>
                    </a:lnTo>
                    <a:lnTo>
                      <a:pt x="165" y="413"/>
                    </a:lnTo>
                    <a:lnTo>
                      <a:pt x="165" y="333"/>
                    </a:lnTo>
                    <a:lnTo>
                      <a:pt x="155" y="293"/>
                    </a:lnTo>
                    <a:lnTo>
                      <a:pt x="176" y="293"/>
                    </a:lnTo>
                    <a:lnTo>
                      <a:pt x="165" y="281"/>
                    </a:lnTo>
                    <a:lnTo>
                      <a:pt x="165" y="267"/>
                    </a:lnTo>
                    <a:lnTo>
                      <a:pt x="210" y="257"/>
                    </a:lnTo>
                    <a:lnTo>
                      <a:pt x="220" y="267"/>
                    </a:lnTo>
                    <a:lnTo>
                      <a:pt x="198" y="231"/>
                    </a:lnTo>
                    <a:lnTo>
                      <a:pt x="210" y="231"/>
                    </a:lnTo>
                    <a:lnTo>
                      <a:pt x="198" y="192"/>
                    </a:lnTo>
                    <a:lnTo>
                      <a:pt x="210" y="154"/>
                    </a:lnTo>
                    <a:lnTo>
                      <a:pt x="176" y="154"/>
                    </a:lnTo>
                    <a:lnTo>
                      <a:pt x="165" y="140"/>
                    </a:lnTo>
                    <a:lnTo>
                      <a:pt x="131" y="125"/>
                    </a:lnTo>
                    <a:lnTo>
                      <a:pt x="121" y="125"/>
                    </a:lnTo>
                    <a:lnTo>
                      <a:pt x="121" y="115"/>
                    </a:lnTo>
                    <a:lnTo>
                      <a:pt x="109" y="75"/>
                    </a:lnTo>
                    <a:lnTo>
                      <a:pt x="121" y="36"/>
                    </a:lnTo>
                    <a:lnTo>
                      <a:pt x="131" y="24"/>
                    </a:lnTo>
                    <a:lnTo>
                      <a:pt x="146" y="10"/>
                    </a:lnTo>
                    <a:lnTo>
                      <a:pt x="146" y="0"/>
                    </a:lnTo>
                    <a:lnTo>
                      <a:pt x="101" y="36"/>
                    </a:lnTo>
                    <a:lnTo>
                      <a:pt x="88" y="36"/>
                    </a:lnTo>
                    <a:lnTo>
                      <a:pt x="67" y="36"/>
                    </a:lnTo>
                    <a:lnTo>
                      <a:pt x="67" y="75"/>
                    </a:lnTo>
                    <a:lnTo>
                      <a:pt x="45" y="101"/>
                    </a:lnTo>
                    <a:lnTo>
                      <a:pt x="45" y="115"/>
                    </a:lnTo>
                    <a:lnTo>
                      <a:pt x="34" y="101"/>
                    </a:lnTo>
                    <a:lnTo>
                      <a:pt x="34" y="115"/>
                    </a:lnTo>
                    <a:lnTo>
                      <a:pt x="24" y="125"/>
                    </a:lnTo>
                    <a:lnTo>
                      <a:pt x="24" y="140"/>
                    </a:lnTo>
                    <a:lnTo>
                      <a:pt x="24" y="202"/>
                    </a:lnTo>
                    <a:lnTo>
                      <a:pt x="34" y="220"/>
                    </a:lnTo>
                    <a:lnTo>
                      <a:pt x="24" y="242"/>
                    </a:lnTo>
                    <a:lnTo>
                      <a:pt x="12" y="242"/>
                    </a:lnTo>
                    <a:lnTo>
                      <a:pt x="0" y="26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1" name="Freeform 283"/>
              <p:cNvSpPr>
                <a:spLocks/>
              </p:cNvSpPr>
              <p:nvPr/>
            </p:nvSpPr>
            <p:spPr bwMode="auto">
              <a:xfrm>
                <a:off x="1966914" y="3281384"/>
                <a:ext cx="349250" cy="655642"/>
              </a:xfrm>
              <a:custGeom>
                <a:avLst/>
                <a:gdLst/>
                <a:ahLst/>
                <a:cxnLst>
                  <a:cxn ang="0">
                    <a:pos x="0" y="267"/>
                  </a:cxn>
                  <a:cxn ang="0">
                    <a:pos x="24" y="310"/>
                  </a:cxn>
                  <a:cxn ang="0">
                    <a:pos x="54" y="293"/>
                  </a:cxn>
                  <a:cxn ang="0">
                    <a:pos x="67" y="310"/>
                  </a:cxn>
                  <a:cxn ang="0">
                    <a:pos x="88" y="333"/>
                  </a:cxn>
                  <a:cxn ang="0">
                    <a:pos x="101" y="372"/>
                  </a:cxn>
                  <a:cxn ang="0">
                    <a:pos x="146" y="358"/>
                  </a:cxn>
                  <a:cxn ang="0">
                    <a:pos x="155" y="372"/>
                  </a:cxn>
                  <a:cxn ang="0">
                    <a:pos x="155" y="398"/>
                  </a:cxn>
                  <a:cxn ang="0">
                    <a:pos x="165" y="413"/>
                  </a:cxn>
                  <a:cxn ang="0">
                    <a:pos x="165" y="333"/>
                  </a:cxn>
                  <a:cxn ang="0">
                    <a:pos x="155" y="293"/>
                  </a:cxn>
                  <a:cxn ang="0">
                    <a:pos x="176" y="293"/>
                  </a:cxn>
                  <a:cxn ang="0">
                    <a:pos x="165" y="281"/>
                  </a:cxn>
                  <a:cxn ang="0">
                    <a:pos x="165" y="267"/>
                  </a:cxn>
                  <a:cxn ang="0">
                    <a:pos x="210" y="257"/>
                  </a:cxn>
                  <a:cxn ang="0">
                    <a:pos x="220" y="267"/>
                  </a:cxn>
                  <a:cxn ang="0">
                    <a:pos x="198" y="231"/>
                  </a:cxn>
                  <a:cxn ang="0">
                    <a:pos x="210" y="231"/>
                  </a:cxn>
                  <a:cxn ang="0">
                    <a:pos x="198" y="192"/>
                  </a:cxn>
                  <a:cxn ang="0">
                    <a:pos x="210" y="154"/>
                  </a:cxn>
                  <a:cxn ang="0">
                    <a:pos x="176" y="154"/>
                  </a:cxn>
                  <a:cxn ang="0">
                    <a:pos x="165" y="140"/>
                  </a:cxn>
                  <a:cxn ang="0">
                    <a:pos x="131" y="125"/>
                  </a:cxn>
                  <a:cxn ang="0">
                    <a:pos x="121" y="125"/>
                  </a:cxn>
                  <a:cxn ang="0">
                    <a:pos x="121" y="115"/>
                  </a:cxn>
                  <a:cxn ang="0">
                    <a:pos x="109" y="75"/>
                  </a:cxn>
                  <a:cxn ang="0">
                    <a:pos x="121" y="36"/>
                  </a:cxn>
                  <a:cxn ang="0">
                    <a:pos x="131" y="24"/>
                  </a:cxn>
                  <a:cxn ang="0">
                    <a:pos x="146" y="10"/>
                  </a:cxn>
                  <a:cxn ang="0">
                    <a:pos x="146" y="0"/>
                  </a:cxn>
                  <a:cxn ang="0">
                    <a:pos x="101" y="36"/>
                  </a:cxn>
                  <a:cxn ang="0">
                    <a:pos x="88" y="36"/>
                  </a:cxn>
                  <a:cxn ang="0">
                    <a:pos x="67" y="36"/>
                  </a:cxn>
                  <a:cxn ang="0">
                    <a:pos x="67" y="75"/>
                  </a:cxn>
                  <a:cxn ang="0">
                    <a:pos x="45" y="101"/>
                  </a:cxn>
                  <a:cxn ang="0">
                    <a:pos x="45" y="115"/>
                  </a:cxn>
                  <a:cxn ang="0">
                    <a:pos x="34" y="101"/>
                  </a:cxn>
                  <a:cxn ang="0">
                    <a:pos x="34" y="115"/>
                  </a:cxn>
                  <a:cxn ang="0">
                    <a:pos x="24" y="125"/>
                  </a:cxn>
                  <a:cxn ang="0">
                    <a:pos x="24" y="140"/>
                  </a:cxn>
                  <a:cxn ang="0">
                    <a:pos x="24" y="202"/>
                  </a:cxn>
                  <a:cxn ang="0">
                    <a:pos x="34" y="220"/>
                  </a:cxn>
                  <a:cxn ang="0">
                    <a:pos x="24" y="242"/>
                  </a:cxn>
                  <a:cxn ang="0">
                    <a:pos x="12" y="242"/>
                  </a:cxn>
                  <a:cxn ang="0">
                    <a:pos x="0" y="267"/>
                  </a:cxn>
                </a:cxnLst>
                <a:rect l="0" t="0" r="r" b="b"/>
                <a:pathLst>
                  <a:path w="220" h="413">
                    <a:moveTo>
                      <a:pt x="0" y="267"/>
                    </a:moveTo>
                    <a:lnTo>
                      <a:pt x="24" y="310"/>
                    </a:lnTo>
                    <a:lnTo>
                      <a:pt x="54" y="293"/>
                    </a:lnTo>
                    <a:lnTo>
                      <a:pt x="67" y="310"/>
                    </a:lnTo>
                    <a:lnTo>
                      <a:pt x="88" y="333"/>
                    </a:lnTo>
                    <a:lnTo>
                      <a:pt x="101" y="372"/>
                    </a:lnTo>
                    <a:lnTo>
                      <a:pt x="146" y="358"/>
                    </a:lnTo>
                    <a:lnTo>
                      <a:pt x="155" y="372"/>
                    </a:lnTo>
                    <a:lnTo>
                      <a:pt x="155" y="398"/>
                    </a:lnTo>
                    <a:lnTo>
                      <a:pt x="165" y="413"/>
                    </a:lnTo>
                    <a:lnTo>
                      <a:pt x="165" y="333"/>
                    </a:lnTo>
                    <a:lnTo>
                      <a:pt x="155" y="293"/>
                    </a:lnTo>
                    <a:lnTo>
                      <a:pt x="176" y="293"/>
                    </a:lnTo>
                    <a:lnTo>
                      <a:pt x="165" y="281"/>
                    </a:lnTo>
                    <a:lnTo>
                      <a:pt x="165" y="267"/>
                    </a:lnTo>
                    <a:lnTo>
                      <a:pt x="210" y="257"/>
                    </a:lnTo>
                    <a:lnTo>
                      <a:pt x="220" y="267"/>
                    </a:lnTo>
                    <a:lnTo>
                      <a:pt x="198" y="231"/>
                    </a:lnTo>
                    <a:lnTo>
                      <a:pt x="210" y="231"/>
                    </a:lnTo>
                    <a:lnTo>
                      <a:pt x="198" y="192"/>
                    </a:lnTo>
                    <a:lnTo>
                      <a:pt x="210" y="154"/>
                    </a:lnTo>
                    <a:lnTo>
                      <a:pt x="176" y="154"/>
                    </a:lnTo>
                    <a:lnTo>
                      <a:pt x="165" y="140"/>
                    </a:lnTo>
                    <a:lnTo>
                      <a:pt x="131" y="125"/>
                    </a:lnTo>
                    <a:lnTo>
                      <a:pt x="121" y="125"/>
                    </a:lnTo>
                    <a:lnTo>
                      <a:pt x="121" y="115"/>
                    </a:lnTo>
                    <a:lnTo>
                      <a:pt x="109" y="75"/>
                    </a:lnTo>
                    <a:lnTo>
                      <a:pt x="121" y="36"/>
                    </a:lnTo>
                    <a:lnTo>
                      <a:pt x="131" y="24"/>
                    </a:lnTo>
                    <a:lnTo>
                      <a:pt x="146" y="10"/>
                    </a:lnTo>
                    <a:lnTo>
                      <a:pt x="146" y="0"/>
                    </a:lnTo>
                    <a:lnTo>
                      <a:pt x="101" y="36"/>
                    </a:lnTo>
                    <a:lnTo>
                      <a:pt x="88" y="36"/>
                    </a:lnTo>
                    <a:lnTo>
                      <a:pt x="67" y="36"/>
                    </a:lnTo>
                    <a:lnTo>
                      <a:pt x="67" y="75"/>
                    </a:lnTo>
                    <a:lnTo>
                      <a:pt x="45" y="101"/>
                    </a:lnTo>
                    <a:lnTo>
                      <a:pt x="45" y="115"/>
                    </a:lnTo>
                    <a:lnTo>
                      <a:pt x="34" y="101"/>
                    </a:lnTo>
                    <a:lnTo>
                      <a:pt x="34" y="115"/>
                    </a:lnTo>
                    <a:lnTo>
                      <a:pt x="24" y="125"/>
                    </a:lnTo>
                    <a:lnTo>
                      <a:pt x="24" y="140"/>
                    </a:lnTo>
                    <a:lnTo>
                      <a:pt x="24" y="202"/>
                    </a:lnTo>
                    <a:lnTo>
                      <a:pt x="34" y="220"/>
                    </a:lnTo>
                    <a:lnTo>
                      <a:pt x="24" y="242"/>
                    </a:lnTo>
                    <a:lnTo>
                      <a:pt x="12" y="242"/>
                    </a:lnTo>
                    <a:lnTo>
                      <a:pt x="0" y="26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2" name="Freeform 284"/>
              <p:cNvSpPr>
                <a:spLocks/>
              </p:cNvSpPr>
              <p:nvPr/>
            </p:nvSpPr>
            <p:spPr bwMode="auto">
              <a:xfrm>
                <a:off x="2141540" y="3298847"/>
                <a:ext cx="388938" cy="428628"/>
              </a:xfrm>
              <a:custGeom>
                <a:avLst/>
                <a:gdLst/>
                <a:ahLst/>
                <a:cxnLst>
                  <a:cxn ang="0">
                    <a:pos x="245" y="90"/>
                  </a:cxn>
                  <a:cxn ang="0">
                    <a:pos x="229" y="90"/>
                  </a:cxn>
                  <a:cxn ang="0">
                    <a:pos x="220" y="90"/>
                  </a:cxn>
                  <a:cxn ang="0">
                    <a:pos x="220" y="64"/>
                  </a:cxn>
                  <a:cxn ang="0">
                    <a:pos x="198" y="54"/>
                  </a:cxn>
                  <a:cxn ang="0">
                    <a:pos x="187" y="40"/>
                  </a:cxn>
                  <a:cxn ang="0">
                    <a:pos x="198" y="40"/>
                  </a:cxn>
                  <a:cxn ang="0">
                    <a:pos x="165" y="40"/>
                  </a:cxn>
                  <a:cxn ang="0">
                    <a:pos x="143" y="54"/>
                  </a:cxn>
                  <a:cxn ang="0">
                    <a:pos x="123" y="40"/>
                  </a:cxn>
                  <a:cxn ang="0">
                    <a:pos x="88" y="40"/>
                  </a:cxn>
                  <a:cxn ang="0">
                    <a:pos x="88" y="25"/>
                  </a:cxn>
                  <a:cxn ang="0">
                    <a:pos x="67" y="14"/>
                  </a:cxn>
                  <a:cxn ang="0">
                    <a:pos x="55" y="0"/>
                  </a:cxn>
                  <a:cxn ang="0">
                    <a:pos x="55" y="14"/>
                  </a:cxn>
                  <a:cxn ang="0">
                    <a:pos x="37" y="25"/>
                  </a:cxn>
                  <a:cxn ang="0">
                    <a:pos x="37" y="64"/>
                  </a:cxn>
                  <a:cxn ang="0">
                    <a:pos x="21" y="79"/>
                  </a:cxn>
                  <a:cxn ang="0">
                    <a:pos x="21" y="54"/>
                  </a:cxn>
                  <a:cxn ang="0">
                    <a:pos x="37" y="40"/>
                  </a:cxn>
                  <a:cxn ang="0">
                    <a:pos x="21" y="14"/>
                  </a:cxn>
                  <a:cxn ang="0">
                    <a:pos x="12" y="25"/>
                  </a:cxn>
                  <a:cxn ang="0">
                    <a:pos x="0" y="64"/>
                  </a:cxn>
                  <a:cxn ang="0">
                    <a:pos x="12" y="105"/>
                  </a:cxn>
                  <a:cxn ang="0">
                    <a:pos x="12" y="116"/>
                  </a:cxn>
                  <a:cxn ang="0">
                    <a:pos x="21" y="116"/>
                  </a:cxn>
                  <a:cxn ang="0">
                    <a:pos x="55" y="129"/>
                  </a:cxn>
                  <a:cxn ang="0">
                    <a:pos x="67" y="145"/>
                  </a:cxn>
                  <a:cxn ang="0">
                    <a:pos x="101" y="145"/>
                  </a:cxn>
                  <a:cxn ang="0">
                    <a:pos x="88" y="181"/>
                  </a:cxn>
                  <a:cxn ang="0">
                    <a:pos x="101" y="220"/>
                  </a:cxn>
                  <a:cxn ang="0">
                    <a:pos x="88" y="220"/>
                  </a:cxn>
                  <a:cxn ang="0">
                    <a:pos x="110" y="256"/>
                  </a:cxn>
                  <a:cxn ang="0">
                    <a:pos x="110" y="270"/>
                  </a:cxn>
                  <a:cxn ang="0">
                    <a:pos x="131" y="270"/>
                  </a:cxn>
                  <a:cxn ang="0">
                    <a:pos x="165" y="246"/>
                  </a:cxn>
                  <a:cxn ang="0">
                    <a:pos x="153" y="231"/>
                  </a:cxn>
                  <a:cxn ang="0">
                    <a:pos x="153" y="210"/>
                  </a:cxn>
                  <a:cxn ang="0">
                    <a:pos x="143" y="191"/>
                  </a:cxn>
                  <a:cxn ang="0">
                    <a:pos x="177" y="210"/>
                  </a:cxn>
                  <a:cxn ang="0">
                    <a:pos x="220" y="181"/>
                  </a:cxn>
                  <a:cxn ang="0">
                    <a:pos x="220" y="166"/>
                  </a:cxn>
                  <a:cxn ang="0">
                    <a:pos x="207" y="155"/>
                  </a:cxn>
                  <a:cxn ang="0">
                    <a:pos x="220" y="129"/>
                  </a:cxn>
                  <a:cxn ang="0">
                    <a:pos x="229" y="129"/>
                  </a:cxn>
                  <a:cxn ang="0">
                    <a:pos x="220" y="116"/>
                  </a:cxn>
                  <a:cxn ang="0">
                    <a:pos x="220" y="105"/>
                  </a:cxn>
                  <a:cxn ang="0">
                    <a:pos x="245" y="90"/>
                  </a:cxn>
                </a:cxnLst>
                <a:rect l="0" t="0" r="r" b="b"/>
                <a:pathLst>
                  <a:path w="245" h="270">
                    <a:moveTo>
                      <a:pt x="245" y="90"/>
                    </a:moveTo>
                    <a:lnTo>
                      <a:pt x="229" y="90"/>
                    </a:lnTo>
                    <a:lnTo>
                      <a:pt x="220" y="90"/>
                    </a:lnTo>
                    <a:lnTo>
                      <a:pt x="220" y="64"/>
                    </a:lnTo>
                    <a:lnTo>
                      <a:pt x="198" y="54"/>
                    </a:lnTo>
                    <a:lnTo>
                      <a:pt x="187" y="40"/>
                    </a:lnTo>
                    <a:lnTo>
                      <a:pt x="198" y="40"/>
                    </a:lnTo>
                    <a:lnTo>
                      <a:pt x="165" y="40"/>
                    </a:lnTo>
                    <a:lnTo>
                      <a:pt x="143" y="54"/>
                    </a:lnTo>
                    <a:lnTo>
                      <a:pt x="123" y="40"/>
                    </a:lnTo>
                    <a:lnTo>
                      <a:pt x="88" y="40"/>
                    </a:lnTo>
                    <a:lnTo>
                      <a:pt x="88" y="25"/>
                    </a:lnTo>
                    <a:lnTo>
                      <a:pt x="67" y="14"/>
                    </a:lnTo>
                    <a:lnTo>
                      <a:pt x="55" y="0"/>
                    </a:lnTo>
                    <a:lnTo>
                      <a:pt x="55" y="14"/>
                    </a:lnTo>
                    <a:lnTo>
                      <a:pt x="37" y="25"/>
                    </a:lnTo>
                    <a:lnTo>
                      <a:pt x="37" y="64"/>
                    </a:lnTo>
                    <a:lnTo>
                      <a:pt x="21" y="79"/>
                    </a:lnTo>
                    <a:lnTo>
                      <a:pt x="21" y="54"/>
                    </a:lnTo>
                    <a:lnTo>
                      <a:pt x="37" y="40"/>
                    </a:lnTo>
                    <a:lnTo>
                      <a:pt x="21" y="14"/>
                    </a:lnTo>
                    <a:lnTo>
                      <a:pt x="12" y="25"/>
                    </a:lnTo>
                    <a:lnTo>
                      <a:pt x="0" y="64"/>
                    </a:lnTo>
                    <a:lnTo>
                      <a:pt x="12" y="105"/>
                    </a:lnTo>
                    <a:lnTo>
                      <a:pt x="12" y="116"/>
                    </a:lnTo>
                    <a:lnTo>
                      <a:pt x="21" y="116"/>
                    </a:lnTo>
                    <a:lnTo>
                      <a:pt x="55" y="129"/>
                    </a:lnTo>
                    <a:lnTo>
                      <a:pt x="67" y="145"/>
                    </a:lnTo>
                    <a:lnTo>
                      <a:pt x="101" y="145"/>
                    </a:lnTo>
                    <a:lnTo>
                      <a:pt x="88" y="181"/>
                    </a:lnTo>
                    <a:lnTo>
                      <a:pt x="101" y="220"/>
                    </a:lnTo>
                    <a:lnTo>
                      <a:pt x="88" y="220"/>
                    </a:lnTo>
                    <a:lnTo>
                      <a:pt x="110" y="256"/>
                    </a:lnTo>
                    <a:lnTo>
                      <a:pt x="110" y="270"/>
                    </a:lnTo>
                    <a:lnTo>
                      <a:pt x="131" y="270"/>
                    </a:lnTo>
                    <a:lnTo>
                      <a:pt x="165" y="246"/>
                    </a:lnTo>
                    <a:lnTo>
                      <a:pt x="153" y="231"/>
                    </a:lnTo>
                    <a:lnTo>
                      <a:pt x="153" y="210"/>
                    </a:lnTo>
                    <a:lnTo>
                      <a:pt x="143" y="191"/>
                    </a:lnTo>
                    <a:lnTo>
                      <a:pt x="177" y="210"/>
                    </a:lnTo>
                    <a:lnTo>
                      <a:pt x="220" y="181"/>
                    </a:lnTo>
                    <a:lnTo>
                      <a:pt x="220" y="166"/>
                    </a:lnTo>
                    <a:lnTo>
                      <a:pt x="207" y="155"/>
                    </a:lnTo>
                    <a:lnTo>
                      <a:pt x="220" y="129"/>
                    </a:lnTo>
                    <a:lnTo>
                      <a:pt x="229" y="129"/>
                    </a:lnTo>
                    <a:lnTo>
                      <a:pt x="220" y="116"/>
                    </a:lnTo>
                    <a:lnTo>
                      <a:pt x="220" y="105"/>
                    </a:lnTo>
                    <a:lnTo>
                      <a:pt x="245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3" name="Freeform 285"/>
              <p:cNvSpPr>
                <a:spLocks/>
              </p:cNvSpPr>
              <p:nvPr/>
            </p:nvSpPr>
            <p:spPr bwMode="auto">
              <a:xfrm>
                <a:off x="2141540" y="3298847"/>
                <a:ext cx="388938" cy="428628"/>
              </a:xfrm>
              <a:custGeom>
                <a:avLst/>
                <a:gdLst/>
                <a:ahLst/>
                <a:cxnLst>
                  <a:cxn ang="0">
                    <a:pos x="245" y="90"/>
                  </a:cxn>
                  <a:cxn ang="0">
                    <a:pos x="229" y="90"/>
                  </a:cxn>
                  <a:cxn ang="0">
                    <a:pos x="220" y="90"/>
                  </a:cxn>
                  <a:cxn ang="0">
                    <a:pos x="220" y="64"/>
                  </a:cxn>
                  <a:cxn ang="0">
                    <a:pos x="198" y="54"/>
                  </a:cxn>
                  <a:cxn ang="0">
                    <a:pos x="187" y="40"/>
                  </a:cxn>
                  <a:cxn ang="0">
                    <a:pos x="198" y="40"/>
                  </a:cxn>
                  <a:cxn ang="0">
                    <a:pos x="165" y="40"/>
                  </a:cxn>
                  <a:cxn ang="0">
                    <a:pos x="143" y="54"/>
                  </a:cxn>
                  <a:cxn ang="0">
                    <a:pos x="123" y="40"/>
                  </a:cxn>
                  <a:cxn ang="0">
                    <a:pos x="88" y="40"/>
                  </a:cxn>
                  <a:cxn ang="0">
                    <a:pos x="88" y="25"/>
                  </a:cxn>
                  <a:cxn ang="0">
                    <a:pos x="67" y="14"/>
                  </a:cxn>
                  <a:cxn ang="0">
                    <a:pos x="55" y="0"/>
                  </a:cxn>
                  <a:cxn ang="0">
                    <a:pos x="55" y="14"/>
                  </a:cxn>
                  <a:cxn ang="0">
                    <a:pos x="37" y="25"/>
                  </a:cxn>
                  <a:cxn ang="0">
                    <a:pos x="37" y="64"/>
                  </a:cxn>
                  <a:cxn ang="0">
                    <a:pos x="21" y="79"/>
                  </a:cxn>
                  <a:cxn ang="0">
                    <a:pos x="21" y="54"/>
                  </a:cxn>
                  <a:cxn ang="0">
                    <a:pos x="37" y="40"/>
                  </a:cxn>
                  <a:cxn ang="0">
                    <a:pos x="21" y="14"/>
                  </a:cxn>
                  <a:cxn ang="0">
                    <a:pos x="12" y="25"/>
                  </a:cxn>
                  <a:cxn ang="0">
                    <a:pos x="0" y="64"/>
                  </a:cxn>
                  <a:cxn ang="0">
                    <a:pos x="12" y="105"/>
                  </a:cxn>
                  <a:cxn ang="0">
                    <a:pos x="12" y="116"/>
                  </a:cxn>
                  <a:cxn ang="0">
                    <a:pos x="21" y="116"/>
                  </a:cxn>
                  <a:cxn ang="0">
                    <a:pos x="55" y="129"/>
                  </a:cxn>
                  <a:cxn ang="0">
                    <a:pos x="67" y="145"/>
                  </a:cxn>
                  <a:cxn ang="0">
                    <a:pos x="101" y="145"/>
                  </a:cxn>
                  <a:cxn ang="0">
                    <a:pos x="88" y="181"/>
                  </a:cxn>
                  <a:cxn ang="0">
                    <a:pos x="101" y="220"/>
                  </a:cxn>
                  <a:cxn ang="0">
                    <a:pos x="88" y="220"/>
                  </a:cxn>
                  <a:cxn ang="0">
                    <a:pos x="110" y="256"/>
                  </a:cxn>
                  <a:cxn ang="0">
                    <a:pos x="110" y="270"/>
                  </a:cxn>
                  <a:cxn ang="0">
                    <a:pos x="131" y="270"/>
                  </a:cxn>
                  <a:cxn ang="0">
                    <a:pos x="165" y="246"/>
                  </a:cxn>
                  <a:cxn ang="0">
                    <a:pos x="153" y="231"/>
                  </a:cxn>
                  <a:cxn ang="0">
                    <a:pos x="153" y="210"/>
                  </a:cxn>
                  <a:cxn ang="0">
                    <a:pos x="143" y="191"/>
                  </a:cxn>
                  <a:cxn ang="0">
                    <a:pos x="177" y="210"/>
                  </a:cxn>
                  <a:cxn ang="0">
                    <a:pos x="220" y="181"/>
                  </a:cxn>
                  <a:cxn ang="0">
                    <a:pos x="220" y="166"/>
                  </a:cxn>
                  <a:cxn ang="0">
                    <a:pos x="207" y="155"/>
                  </a:cxn>
                  <a:cxn ang="0">
                    <a:pos x="220" y="129"/>
                  </a:cxn>
                  <a:cxn ang="0">
                    <a:pos x="229" y="129"/>
                  </a:cxn>
                  <a:cxn ang="0">
                    <a:pos x="220" y="116"/>
                  </a:cxn>
                  <a:cxn ang="0">
                    <a:pos x="220" y="105"/>
                  </a:cxn>
                  <a:cxn ang="0">
                    <a:pos x="245" y="90"/>
                  </a:cxn>
                </a:cxnLst>
                <a:rect l="0" t="0" r="r" b="b"/>
                <a:pathLst>
                  <a:path w="245" h="270">
                    <a:moveTo>
                      <a:pt x="245" y="90"/>
                    </a:moveTo>
                    <a:lnTo>
                      <a:pt x="229" y="90"/>
                    </a:lnTo>
                    <a:lnTo>
                      <a:pt x="220" y="90"/>
                    </a:lnTo>
                    <a:lnTo>
                      <a:pt x="220" y="64"/>
                    </a:lnTo>
                    <a:lnTo>
                      <a:pt x="198" y="54"/>
                    </a:lnTo>
                    <a:lnTo>
                      <a:pt x="187" y="40"/>
                    </a:lnTo>
                    <a:lnTo>
                      <a:pt x="198" y="40"/>
                    </a:lnTo>
                    <a:lnTo>
                      <a:pt x="165" y="40"/>
                    </a:lnTo>
                    <a:lnTo>
                      <a:pt x="143" y="54"/>
                    </a:lnTo>
                    <a:lnTo>
                      <a:pt x="123" y="40"/>
                    </a:lnTo>
                    <a:lnTo>
                      <a:pt x="88" y="40"/>
                    </a:lnTo>
                    <a:lnTo>
                      <a:pt x="88" y="25"/>
                    </a:lnTo>
                    <a:lnTo>
                      <a:pt x="67" y="14"/>
                    </a:lnTo>
                    <a:lnTo>
                      <a:pt x="55" y="0"/>
                    </a:lnTo>
                    <a:lnTo>
                      <a:pt x="55" y="14"/>
                    </a:lnTo>
                    <a:lnTo>
                      <a:pt x="37" y="25"/>
                    </a:lnTo>
                    <a:lnTo>
                      <a:pt x="37" y="64"/>
                    </a:lnTo>
                    <a:lnTo>
                      <a:pt x="21" y="79"/>
                    </a:lnTo>
                    <a:lnTo>
                      <a:pt x="21" y="54"/>
                    </a:lnTo>
                    <a:lnTo>
                      <a:pt x="37" y="40"/>
                    </a:lnTo>
                    <a:lnTo>
                      <a:pt x="21" y="14"/>
                    </a:lnTo>
                    <a:lnTo>
                      <a:pt x="12" y="25"/>
                    </a:lnTo>
                    <a:lnTo>
                      <a:pt x="0" y="64"/>
                    </a:lnTo>
                    <a:lnTo>
                      <a:pt x="12" y="105"/>
                    </a:lnTo>
                    <a:lnTo>
                      <a:pt x="12" y="116"/>
                    </a:lnTo>
                    <a:lnTo>
                      <a:pt x="21" y="116"/>
                    </a:lnTo>
                    <a:lnTo>
                      <a:pt x="55" y="129"/>
                    </a:lnTo>
                    <a:lnTo>
                      <a:pt x="67" y="145"/>
                    </a:lnTo>
                    <a:lnTo>
                      <a:pt x="101" y="145"/>
                    </a:lnTo>
                    <a:lnTo>
                      <a:pt x="88" y="181"/>
                    </a:lnTo>
                    <a:lnTo>
                      <a:pt x="101" y="220"/>
                    </a:lnTo>
                    <a:lnTo>
                      <a:pt x="88" y="220"/>
                    </a:lnTo>
                    <a:lnTo>
                      <a:pt x="110" y="256"/>
                    </a:lnTo>
                    <a:lnTo>
                      <a:pt x="110" y="270"/>
                    </a:lnTo>
                    <a:lnTo>
                      <a:pt x="131" y="270"/>
                    </a:lnTo>
                    <a:lnTo>
                      <a:pt x="165" y="246"/>
                    </a:lnTo>
                    <a:lnTo>
                      <a:pt x="153" y="231"/>
                    </a:lnTo>
                    <a:lnTo>
                      <a:pt x="153" y="210"/>
                    </a:lnTo>
                    <a:lnTo>
                      <a:pt x="143" y="191"/>
                    </a:lnTo>
                    <a:lnTo>
                      <a:pt x="177" y="210"/>
                    </a:lnTo>
                    <a:lnTo>
                      <a:pt x="220" y="181"/>
                    </a:lnTo>
                    <a:lnTo>
                      <a:pt x="220" y="166"/>
                    </a:lnTo>
                    <a:lnTo>
                      <a:pt x="207" y="155"/>
                    </a:lnTo>
                    <a:lnTo>
                      <a:pt x="220" y="129"/>
                    </a:lnTo>
                    <a:lnTo>
                      <a:pt x="229" y="129"/>
                    </a:lnTo>
                    <a:lnTo>
                      <a:pt x="220" y="116"/>
                    </a:lnTo>
                    <a:lnTo>
                      <a:pt x="220" y="105"/>
                    </a:lnTo>
                    <a:lnTo>
                      <a:pt x="245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4" name="Freeform 286"/>
              <p:cNvSpPr>
                <a:spLocks/>
              </p:cNvSpPr>
              <p:nvPr/>
            </p:nvSpPr>
            <p:spPr bwMode="auto">
              <a:xfrm>
                <a:off x="2681290" y="3544911"/>
                <a:ext cx="73025" cy="144463"/>
              </a:xfrm>
              <a:custGeom>
                <a:avLst/>
                <a:gdLst/>
                <a:ahLst/>
                <a:cxnLst>
                  <a:cxn ang="0">
                    <a:pos x="46" y="36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0" y="54"/>
                  </a:cxn>
                  <a:cxn ang="0">
                    <a:pos x="0" y="91"/>
                  </a:cxn>
                  <a:cxn ang="0">
                    <a:pos x="21" y="91"/>
                  </a:cxn>
                  <a:cxn ang="0">
                    <a:pos x="46" y="36"/>
                  </a:cxn>
                </a:cxnLst>
                <a:rect l="0" t="0" r="r" b="b"/>
                <a:pathLst>
                  <a:path w="46" h="91">
                    <a:moveTo>
                      <a:pt x="46" y="36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54"/>
                    </a:lnTo>
                    <a:lnTo>
                      <a:pt x="0" y="91"/>
                    </a:lnTo>
                    <a:lnTo>
                      <a:pt x="21" y="91"/>
                    </a:lnTo>
                    <a:lnTo>
                      <a:pt x="46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5" name="Freeform 287"/>
              <p:cNvSpPr>
                <a:spLocks/>
              </p:cNvSpPr>
              <p:nvPr/>
            </p:nvSpPr>
            <p:spPr bwMode="auto">
              <a:xfrm>
                <a:off x="2681290" y="3544911"/>
                <a:ext cx="73025" cy="144463"/>
              </a:xfrm>
              <a:custGeom>
                <a:avLst/>
                <a:gdLst/>
                <a:ahLst/>
                <a:cxnLst>
                  <a:cxn ang="0">
                    <a:pos x="46" y="36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0" y="54"/>
                  </a:cxn>
                  <a:cxn ang="0">
                    <a:pos x="0" y="91"/>
                  </a:cxn>
                  <a:cxn ang="0">
                    <a:pos x="21" y="91"/>
                  </a:cxn>
                  <a:cxn ang="0">
                    <a:pos x="46" y="36"/>
                  </a:cxn>
                </a:cxnLst>
                <a:rect l="0" t="0" r="r" b="b"/>
                <a:pathLst>
                  <a:path w="46" h="91">
                    <a:moveTo>
                      <a:pt x="46" y="36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54"/>
                    </a:lnTo>
                    <a:lnTo>
                      <a:pt x="0" y="91"/>
                    </a:lnTo>
                    <a:lnTo>
                      <a:pt x="21" y="91"/>
                    </a:lnTo>
                    <a:lnTo>
                      <a:pt x="46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6" name="Freeform 288"/>
              <p:cNvSpPr>
                <a:spLocks/>
              </p:cNvSpPr>
              <p:nvPr/>
            </p:nvSpPr>
            <p:spPr bwMode="auto">
              <a:xfrm>
                <a:off x="2579690" y="3544911"/>
                <a:ext cx="100013" cy="144463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3" y="25"/>
                  </a:cxn>
                  <a:cxn ang="0">
                    <a:pos x="63" y="54"/>
                  </a:cxn>
                  <a:cxn ang="0">
                    <a:pos x="63" y="91"/>
                  </a:cxn>
                  <a:cxn ang="0">
                    <a:pos x="33" y="76"/>
                  </a:cxn>
                  <a:cxn ang="0">
                    <a:pos x="33" y="91"/>
                  </a:cxn>
                  <a:cxn ang="0">
                    <a:pos x="21" y="91"/>
                  </a:cxn>
                  <a:cxn ang="0">
                    <a:pos x="0" y="36"/>
                  </a:cxn>
                  <a:cxn ang="0">
                    <a:pos x="9" y="0"/>
                  </a:cxn>
                  <a:cxn ang="0">
                    <a:pos x="53" y="0"/>
                  </a:cxn>
                  <a:cxn ang="0">
                    <a:pos x="63" y="0"/>
                  </a:cxn>
                </a:cxnLst>
                <a:rect l="0" t="0" r="r" b="b"/>
                <a:pathLst>
                  <a:path w="63" h="91">
                    <a:moveTo>
                      <a:pt x="63" y="0"/>
                    </a:moveTo>
                    <a:lnTo>
                      <a:pt x="63" y="25"/>
                    </a:lnTo>
                    <a:lnTo>
                      <a:pt x="63" y="54"/>
                    </a:lnTo>
                    <a:lnTo>
                      <a:pt x="63" y="91"/>
                    </a:lnTo>
                    <a:lnTo>
                      <a:pt x="33" y="76"/>
                    </a:lnTo>
                    <a:lnTo>
                      <a:pt x="33" y="91"/>
                    </a:lnTo>
                    <a:lnTo>
                      <a:pt x="21" y="91"/>
                    </a:lnTo>
                    <a:lnTo>
                      <a:pt x="0" y="36"/>
                    </a:lnTo>
                    <a:lnTo>
                      <a:pt x="9" y="0"/>
                    </a:lnTo>
                    <a:lnTo>
                      <a:pt x="53" y="0"/>
                    </a:lnTo>
                    <a:lnTo>
                      <a:pt x="63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7" name="Freeform 289"/>
              <p:cNvSpPr>
                <a:spLocks/>
              </p:cNvSpPr>
              <p:nvPr/>
            </p:nvSpPr>
            <p:spPr bwMode="auto">
              <a:xfrm>
                <a:off x="2579690" y="3544911"/>
                <a:ext cx="100013" cy="144463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3" y="25"/>
                  </a:cxn>
                  <a:cxn ang="0">
                    <a:pos x="63" y="54"/>
                  </a:cxn>
                  <a:cxn ang="0">
                    <a:pos x="63" y="91"/>
                  </a:cxn>
                  <a:cxn ang="0">
                    <a:pos x="33" y="76"/>
                  </a:cxn>
                  <a:cxn ang="0">
                    <a:pos x="33" y="91"/>
                  </a:cxn>
                  <a:cxn ang="0">
                    <a:pos x="21" y="91"/>
                  </a:cxn>
                  <a:cxn ang="0">
                    <a:pos x="0" y="36"/>
                  </a:cxn>
                  <a:cxn ang="0">
                    <a:pos x="9" y="0"/>
                  </a:cxn>
                  <a:cxn ang="0">
                    <a:pos x="53" y="0"/>
                  </a:cxn>
                  <a:cxn ang="0">
                    <a:pos x="63" y="0"/>
                  </a:cxn>
                </a:cxnLst>
                <a:rect l="0" t="0" r="r" b="b"/>
                <a:pathLst>
                  <a:path w="63" h="91">
                    <a:moveTo>
                      <a:pt x="63" y="0"/>
                    </a:moveTo>
                    <a:lnTo>
                      <a:pt x="63" y="25"/>
                    </a:lnTo>
                    <a:lnTo>
                      <a:pt x="63" y="54"/>
                    </a:lnTo>
                    <a:lnTo>
                      <a:pt x="63" y="91"/>
                    </a:lnTo>
                    <a:lnTo>
                      <a:pt x="33" y="76"/>
                    </a:lnTo>
                    <a:lnTo>
                      <a:pt x="33" y="91"/>
                    </a:lnTo>
                    <a:lnTo>
                      <a:pt x="21" y="91"/>
                    </a:lnTo>
                    <a:lnTo>
                      <a:pt x="0" y="36"/>
                    </a:lnTo>
                    <a:lnTo>
                      <a:pt x="9" y="0"/>
                    </a:lnTo>
                    <a:lnTo>
                      <a:pt x="53" y="0"/>
                    </a:lnTo>
                    <a:lnTo>
                      <a:pt x="63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8" name="Freeform 290"/>
              <p:cNvSpPr>
                <a:spLocks/>
              </p:cNvSpPr>
              <p:nvPr/>
            </p:nvSpPr>
            <p:spPr bwMode="auto">
              <a:xfrm>
                <a:off x="2230440" y="4448204"/>
                <a:ext cx="349250" cy="1392246"/>
              </a:xfrm>
              <a:custGeom>
                <a:avLst/>
                <a:gdLst/>
                <a:ahLst/>
                <a:cxnLst>
                  <a:cxn ang="0">
                    <a:pos x="20" y="102"/>
                  </a:cxn>
                  <a:cxn ang="0">
                    <a:pos x="33" y="217"/>
                  </a:cxn>
                  <a:cxn ang="0">
                    <a:pos x="33" y="308"/>
                  </a:cxn>
                  <a:cxn ang="0">
                    <a:pos x="45" y="363"/>
                  </a:cxn>
                  <a:cxn ang="0">
                    <a:pos x="45" y="474"/>
                  </a:cxn>
                  <a:cxn ang="0">
                    <a:pos x="33" y="485"/>
                  </a:cxn>
                  <a:cxn ang="0">
                    <a:pos x="55" y="565"/>
                  </a:cxn>
                  <a:cxn ang="0">
                    <a:pos x="67" y="576"/>
                  </a:cxn>
                  <a:cxn ang="0">
                    <a:pos x="88" y="641"/>
                  </a:cxn>
                  <a:cxn ang="0">
                    <a:pos x="75" y="685"/>
                  </a:cxn>
                  <a:cxn ang="0">
                    <a:pos x="67" y="709"/>
                  </a:cxn>
                  <a:cxn ang="0">
                    <a:pos x="97" y="746"/>
                  </a:cxn>
                  <a:cxn ang="0">
                    <a:pos x="88" y="746"/>
                  </a:cxn>
                  <a:cxn ang="0">
                    <a:pos x="110" y="786"/>
                  </a:cxn>
                  <a:cxn ang="0">
                    <a:pos x="122" y="786"/>
                  </a:cxn>
                  <a:cxn ang="0">
                    <a:pos x="122" y="822"/>
                  </a:cxn>
                  <a:cxn ang="0">
                    <a:pos x="131" y="811"/>
                  </a:cxn>
                  <a:cxn ang="0">
                    <a:pos x="131" y="822"/>
                  </a:cxn>
                  <a:cxn ang="0">
                    <a:pos x="143" y="851"/>
                  </a:cxn>
                  <a:cxn ang="0">
                    <a:pos x="207" y="877"/>
                  </a:cxn>
                  <a:cxn ang="0">
                    <a:pos x="220" y="851"/>
                  </a:cxn>
                  <a:cxn ang="0">
                    <a:pos x="174" y="833"/>
                  </a:cxn>
                  <a:cxn ang="0">
                    <a:pos x="143" y="797"/>
                  </a:cxn>
                  <a:cxn ang="0">
                    <a:pos x="131" y="709"/>
                  </a:cxn>
                  <a:cxn ang="0">
                    <a:pos x="122" y="670"/>
                  </a:cxn>
                  <a:cxn ang="0">
                    <a:pos x="97" y="620"/>
                  </a:cxn>
                  <a:cxn ang="0">
                    <a:pos x="88" y="576"/>
                  </a:cxn>
                  <a:cxn ang="0">
                    <a:pos x="67" y="474"/>
                  </a:cxn>
                  <a:cxn ang="0">
                    <a:pos x="67" y="438"/>
                  </a:cxn>
                  <a:cxn ang="0">
                    <a:pos x="55" y="337"/>
                  </a:cxn>
                  <a:cxn ang="0">
                    <a:pos x="67" y="217"/>
                  </a:cxn>
                  <a:cxn ang="0">
                    <a:pos x="75" y="152"/>
                  </a:cxn>
                  <a:cxn ang="0">
                    <a:pos x="67" y="126"/>
                  </a:cxn>
                  <a:cxn ang="0">
                    <a:pos x="45" y="37"/>
                  </a:cxn>
                  <a:cxn ang="0">
                    <a:pos x="0" y="11"/>
                  </a:cxn>
                </a:cxnLst>
                <a:rect l="0" t="0" r="r" b="b"/>
                <a:pathLst>
                  <a:path w="220" h="877">
                    <a:moveTo>
                      <a:pt x="0" y="11"/>
                    </a:moveTo>
                    <a:lnTo>
                      <a:pt x="20" y="102"/>
                    </a:lnTo>
                    <a:lnTo>
                      <a:pt x="20" y="126"/>
                    </a:lnTo>
                    <a:lnTo>
                      <a:pt x="33" y="217"/>
                    </a:lnTo>
                    <a:lnTo>
                      <a:pt x="20" y="282"/>
                    </a:lnTo>
                    <a:lnTo>
                      <a:pt x="33" y="308"/>
                    </a:lnTo>
                    <a:lnTo>
                      <a:pt x="20" y="318"/>
                    </a:lnTo>
                    <a:lnTo>
                      <a:pt x="45" y="363"/>
                    </a:lnTo>
                    <a:lnTo>
                      <a:pt x="45" y="399"/>
                    </a:lnTo>
                    <a:lnTo>
                      <a:pt x="45" y="474"/>
                    </a:lnTo>
                    <a:lnTo>
                      <a:pt x="33" y="474"/>
                    </a:lnTo>
                    <a:lnTo>
                      <a:pt x="33" y="485"/>
                    </a:lnTo>
                    <a:lnTo>
                      <a:pt x="55" y="539"/>
                    </a:lnTo>
                    <a:lnTo>
                      <a:pt x="55" y="565"/>
                    </a:lnTo>
                    <a:lnTo>
                      <a:pt x="67" y="594"/>
                    </a:lnTo>
                    <a:lnTo>
                      <a:pt x="67" y="576"/>
                    </a:lnTo>
                    <a:lnTo>
                      <a:pt x="75" y="594"/>
                    </a:lnTo>
                    <a:lnTo>
                      <a:pt x="88" y="641"/>
                    </a:lnTo>
                    <a:lnTo>
                      <a:pt x="67" y="641"/>
                    </a:lnTo>
                    <a:lnTo>
                      <a:pt x="75" y="685"/>
                    </a:lnTo>
                    <a:lnTo>
                      <a:pt x="75" y="695"/>
                    </a:lnTo>
                    <a:lnTo>
                      <a:pt x="67" y="709"/>
                    </a:lnTo>
                    <a:lnTo>
                      <a:pt x="97" y="709"/>
                    </a:lnTo>
                    <a:lnTo>
                      <a:pt x="97" y="746"/>
                    </a:lnTo>
                    <a:lnTo>
                      <a:pt x="88" y="732"/>
                    </a:lnTo>
                    <a:lnTo>
                      <a:pt x="88" y="746"/>
                    </a:lnTo>
                    <a:lnTo>
                      <a:pt x="97" y="786"/>
                    </a:lnTo>
                    <a:lnTo>
                      <a:pt x="110" y="786"/>
                    </a:lnTo>
                    <a:lnTo>
                      <a:pt x="110" y="797"/>
                    </a:lnTo>
                    <a:lnTo>
                      <a:pt x="122" y="786"/>
                    </a:lnTo>
                    <a:lnTo>
                      <a:pt x="122" y="797"/>
                    </a:lnTo>
                    <a:lnTo>
                      <a:pt x="122" y="822"/>
                    </a:lnTo>
                    <a:lnTo>
                      <a:pt x="131" y="822"/>
                    </a:lnTo>
                    <a:lnTo>
                      <a:pt x="131" y="811"/>
                    </a:lnTo>
                    <a:lnTo>
                      <a:pt x="143" y="822"/>
                    </a:lnTo>
                    <a:lnTo>
                      <a:pt x="131" y="822"/>
                    </a:lnTo>
                    <a:lnTo>
                      <a:pt x="131" y="833"/>
                    </a:lnTo>
                    <a:lnTo>
                      <a:pt x="143" y="851"/>
                    </a:lnTo>
                    <a:lnTo>
                      <a:pt x="143" y="833"/>
                    </a:lnTo>
                    <a:lnTo>
                      <a:pt x="207" y="877"/>
                    </a:lnTo>
                    <a:lnTo>
                      <a:pt x="207" y="851"/>
                    </a:lnTo>
                    <a:lnTo>
                      <a:pt x="220" y="851"/>
                    </a:lnTo>
                    <a:lnTo>
                      <a:pt x="220" y="833"/>
                    </a:lnTo>
                    <a:lnTo>
                      <a:pt x="174" y="833"/>
                    </a:lnTo>
                    <a:lnTo>
                      <a:pt x="152" y="797"/>
                    </a:lnTo>
                    <a:lnTo>
                      <a:pt x="143" y="797"/>
                    </a:lnTo>
                    <a:lnTo>
                      <a:pt x="131" y="786"/>
                    </a:lnTo>
                    <a:lnTo>
                      <a:pt x="131" y="709"/>
                    </a:lnTo>
                    <a:lnTo>
                      <a:pt x="122" y="656"/>
                    </a:lnTo>
                    <a:lnTo>
                      <a:pt x="122" y="670"/>
                    </a:lnTo>
                    <a:lnTo>
                      <a:pt x="110" y="656"/>
                    </a:lnTo>
                    <a:lnTo>
                      <a:pt x="97" y="620"/>
                    </a:lnTo>
                    <a:lnTo>
                      <a:pt x="97" y="594"/>
                    </a:lnTo>
                    <a:lnTo>
                      <a:pt x="88" y="576"/>
                    </a:lnTo>
                    <a:lnTo>
                      <a:pt x="88" y="514"/>
                    </a:lnTo>
                    <a:lnTo>
                      <a:pt x="67" y="474"/>
                    </a:lnTo>
                    <a:lnTo>
                      <a:pt x="75" y="449"/>
                    </a:lnTo>
                    <a:lnTo>
                      <a:pt x="67" y="438"/>
                    </a:lnTo>
                    <a:lnTo>
                      <a:pt x="75" y="399"/>
                    </a:lnTo>
                    <a:lnTo>
                      <a:pt x="55" y="337"/>
                    </a:lnTo>
                    <a:lnTo>
                      <a:pt x="55" y="257"/>
                    </a:lnTo>
                    <a:lnTo>
                      <a:pt x="67" y="217"/>
                    </a:lnTo>
                    <a:lnTo>
                      <a:pt x="55" y="167"/>
                    </a:lnTo>
                    <a:lnTo>
                      <a:pt x="75" y="152"/>
                    </a:lnTo>
                    <a:lnTo>
                      <a:pt x="75" y="126"/>
                    </a:lnTo>
                    <a:lnTo>
                      <a:pt x="67" y="126"/>
                    </a:lnTo>
                    <a:lnTo>
                      <a:pt x="45" y="61"/>
                    </a:lnTo>
                    <a:lnTo>
                      <a:pt x="45" y="37"/>
                    </a:lnTo>
                    <a:lnTo>
                      <a:pt x="20" y="0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9" name="Freeform 291"/>
              <p:cNvSpPr>
                <a:spLocks/>
              </p:cNvSpPr>
              <p:nvPr/>
            </p:nvSpPr>
            <p:spPr bwMode="auto">
              <a:xfrm>
                <a:off x="2230440" y="4448204"/>
                <a:ext cx="349250" cy="1392246"/>
              </a:xfrm>
              <a:custGeom>
                <a:avLst/>
                <a:gdLst/>
                <a:ahLst/>
                <a:cxnLst>
                  <a:cxn ang="0">
                    <a:pos x="20" y="102"/>
                  </a:cxn>
                  <a:cxn ang="0">
                    <a:pos x="33" y="217"/>
                  </a:cxn>
                  <a:cxn ang="0">
                    <a:pos x="33" y="308"/>
                  </a:cxn>
                  <a:cxn ang="0">
                    <a:pos x="45" y="363"/>
                  </a:cxn>
                  <a:cxn ang="0">
                    <a:pos x="45" y="474"/>
                  </a:cxn>
                  <a:cxn ang="0">
                    <a:pos x="33" y="485"/>
                  </a:cxn>
                  <a:cxn ang="0">
                    <a:pos x="55" y="565"/>
                  </a:cxn>
                  <a:cxn ang="0">
                    <a:pos x="67" y="576"/>
                  </a:cxn>
                  <a:cxn ang="0">
                    <a:pos x="88" y="641"/>
                  </a:cxn>
                  <a:cxn ang="0">
                    <a:pos x="75" y="685"/>
                  </a:cxn>
                  <a:cxn ang="0">
                    <a:pos x="67" y="709"/>
                  </a:cxn>
                  <a:cxn ang="0">
                    <a:pos x="97" y="746"/>
                  </a:cxn>
                  <a:cxn ang="0">
                    <a:pos x="88" y="746"/>
                  </a:cxn>
                  <a:cxn ang="0">
                    <a:pos x="110" y="786"/>
                  </a:cxn>
                  <a:cxn ang="0">
                    <a:pos x="122" y="786"/>
                  </a:cxn>
                  <a:cxn ang="0">
                    <a:pos x="122" y="822"/>
                  </a:cxn>
                  <a:cxn ang="0">
                    <a:pos x="131" y="811"/>
                  </a:cxn>
                  <a:cxn ang="0">
                    <a:pos x="131" y="822"/>
                  </a:cxn>
                  <a:cxn ang="0">
                    <a:pos x="143" y="851"/>
                  </a:cxn>
                  <a:cxn ang="0">
                    <a:pos x="207" y="877"/>
                  </a:cxn>
                  <a:cxn ang="0">
                    <a:pos x="220" y="851"/>
                  </a:cxn>
                  <a:cxn ang="0">
                    <a:pos x="174" y="833"/>
                  </a:cxn>
                  <a:cxn ang="0">
                    <a:pos x="143" y="797"/>
                  </a:cxn>
                  <a:cxn ang="0">
                    <a:pos x="131" y="709"/>
                  </a:cxn>
                  <a:cxn ang="0">
                    <a:pos x="122" y="670"/>
                  </a:cxn>
                  <a:cxn ang="0">
                    <a:pos x="97" y="620"/>
                  </a:cxn>
                  <a:cxn ang="0">
                    <a:pos x="88" y="576"/>
                  </a:cxn>
                  <a:cxn ang="0">
                    <a:pos x="67" y="474"/>
                  </a:cxn>
                  <a:cxn ang="0">
                    <a:pos x="67" y="438"/>
                  </a:cxn>
                  <a:cxn ang="0">
                    <a:pos x="55" y="337"/>
                  </a:cxn>
                  <a:cxn ang="0">
                    <a:pos x="67" y="217"/>
                  </a:cxn>
                  <a:cxn ang="0">
                    <a:pos x="75" y="152"/>
                  </a:cxn>
                  <a:cxn ang="0">
                    <a:pos x="67" y="126"/>
                  </a:cxn>
                  <a:cxn ang="0">
                    <a:pos x="45" y="37"/>
                  </a:cxn>
                  <a:cxn ang="0">
                    <a:pos x="0" y="11"/>
                  </a:cxn>
                </a:cxnLst>
                <a:rect l="0" t="0" r="r" b="b"/>
                <a:pathLst>
                  <a:path w="220" h="877">
                    <a:moveTo>
                      <a:pt x="0" y="11"/>
                    </a:moveTo>
                    <a:lnTo>
                      <a:pt x="20" y="102"/>
                    </a:lnTo>
                    <a:lnTo>
                      <a:pt x="20" y="126"/>
                    </a:lnTo>
                    <a:lnTo>
                      <a:pt x="33" y="217"/>
                    </a:lnTo>
                    <a:lnTo>
                      <a:pt x="20" y="282"/>
                    </a:lnTo>
                    <a:lnTo>
                      <a:pt x="33" y="308"/>
                    </a:lnTo>
                    <a:lnTo>
                      <a:pt x="20" y="318"/>
                    </a:lnTo>
                    <a:lnTo>
                      <a:pt x="45" y="363"/>
                    </a:lnTo>
                    <a:lnTo>
                      <a:pt x="45" y="399"/>
                    </a:lnTo>
                    <a:lnTo>
                      <a:pt x="45" y="474"/>
                    </a:lnTo>
                    <a:lnTo>
                      <a:pt x="33" y="474"/>
                    </a:lnTo>
                    <a:lnTo>
                      <a:pt x="33" y="485"/>
                    </a:lnTo>
                    <a:lnTo>
                      <a:pt x="55" y="539"/>
                    </a:lnTo>
                    <a:lnTo>
                      <a:pt x="55" y="565"/>
                    </a:lnTo>
                    <a:lnTo>
                      <a:pt x="67" y="594"/>
                    </a:lnTo>
                    <a:lnTo>
                      <a:pt x="67" y="576"/>
                    </a:lnTo>
                    <a:lnTo>
                      <a:pt x="75" y="594"/>
                    </a:lnTo>
                    <a:lnTo>
                      <a:pt x="88" y="641"/>
                    </a:lnTo>
                    <a:lnTo>
                      <a:pt x="67" y="641"/>
                    </a:lnTo>
                    <a:lnTo>
                      <a:pt x="75" y="685"/>
                    </a:lnTo>
                    <a:lnTo>
                      <a:pt x="75" y="695"/>
                    </a:lnTo>
                    <a:lnTo>
                      <a:pt x="67" y="709"/>
                    </a:lnTo>
                    <a:lnTo>
                      <a:pt x="97" y="709"/>
                    </a:lnTo>
                    <a:lnTo>
                      <a:pt x="97" y="746"/>
                    </a:lnTo>
                    <a:lnTo>
                      <a:pt x="88" y="732"/>
                    </a:lnTo>
                    <a:lnTo>
                      <a:pt x="88" y="746"/>
                    </a:lnTo>
                    <a:lnTo>
                      <a:pt x="97" y="786"/>
                    </a:lnTo>
                    <a:lnTo>
                      <a:pt x="110" y="786"/>
                    </a:lnTo>
                    <a:lnTo>
                      <a:pt x="110" y="797"/>
                    </a:lnTo>
                    <a:lnTo>
                      <a:pt x="122" y="786"/>
                    </a:lnTo>
                    <a:lnTo>
                      <a:pt x="122" y="797"/>
                    </a:lnTo>
                    <a:lnTo>
                      <a:pt x="122" y="822"/>
                    </a:lnTo>
                    <a:lnTo>
                      <a:pt x="131" y="822"/>
                    </a:lnTo>
                    <a:lnTo>
                      <a:pt x="131" y="811"/>
                    </a:lnTo>
                    <a:lnTo>
                      <a:pt x="143" y="822"/>
                    </a:lnTo>
                    <a:lnTo>
                      <a:pt x="131" y="822"/>
                    </a:lnTo>
                    <a:lnTo>
                      <a:pt x="131" y="833"/>
                    </a:lnTo>
                    <a:lnTo>
                      <a:pt x="143" y="851"/>
                    </a:lnTo>
                    <a:lnTo>
                      <a:pt x="143" y="833"/>
                    </a:lnTo>
                    <a:lnTo>
                      <a:pt x="207" y="877"/>
                    </a:lnTo>
                    <a:lnTo>
                      <a:pt x="207" y="851"/>
                    </a:lnTo>
                    <a:lnTo>
                      <a:pt x="220" y="851"/>
                    </a:lnTo>
                    <a:lnTo>
                      <a:pt x="220" y="833"/>
                    </a:lnTo>
                    <a:lnTo>
                      <a:pt x="174" y="833"/>
                    </a:lnTo>
                    <a:lnTo>
                      <a:pt x="152" y="797"/>
                    </a:lnTo>
                    <a:lnTo>
                      <a:pt x="143" y="797"/>
                    </a:lnTo>
                    <a:lnTo>
                      <a:pt x="131" y="786"/>
                    </a:lnTo>
                    <a:lnTo>
                      <a:pt x="131" y="709"/>
                    </a:lnTo>
                    <a:lnTo>
                      <a:pt x="122" y="656"/>
                    </a:lnTo>
                    <a:lnTo>
                      <a:pt x="122" y="670"/>
                    </a:lnTo>
                    <a:lnTo>
                      <a:pt x="110" y="656"/>
                    </a:lnTo>
                    <a:lnTo>
                      <a:pt x="97" y="620"/>
                    </a:lnTo>
                    <a:lnTo>
                      <a:pt x="97" y="594"/>
                    </a:lnTo>
                    <a:lnTo>
                      <a:pt x="88" y="576"/>
                    </a:lnTo>
                    <a:lnTo>
                      <a:pt x="88" y="514"/>
                    </a:lnTo>
                    <a:lnTo>
                      <a:pt x="67" y="474"/>
                    </a:lnTo>
                    <a:lnTo>
                      <a:pt x="75" y="449"/>
                    </a:lnTo>
                    <a:lnTo>
                      <a:pt x="67" y="438"/>
                    </a:lnTo>
                    <a:lnTo>
                      <a:pt x="75" y="399"/>
                    </a:lnTo>
                    <a:lnTo>
                      <a:pt x="55" y="337"/>
                    </a:lnTo>
                    <a:lnTo>
                      <a:pt x="55" y="257"/>
                    </a:lnTo>
                    <a:lnTo>
                      <a:pt x="67" y="217"/>
                    </a:lnTo>
                    <a:lnTo>
                      <a:pt x="55" y="167"/>
                    </a:lnTo>
                    <a:lnTo>
                      <a:pt x="75" y="152"/>
                    </a:lnTo>
                    <a:lnTo>
                      <a:pt x="75" y="126"/>
                    </a:lnTo>
                    <a:lnTo>
                      <a:pt x="67" y="126"/>
                    </a:lnTo>
                    <a:lnTo>
                      <a:pt x="45" y="61"/>
                    </a:lnTo>
                    <a:lnTo>
                      <a:pt x="45" y="37"/>
                    </a:lnTo>
                    <a:lnTo>
                      <a:pt x="20" y="0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0" name="Freeform 292"/>
              <p:cNvSpPr>
                <a:spLocks/>
              </p:cNvSpPr>
              <p:nvPr/>
            </p:nvSpPr>
            <p:spPr bwMode="auto">
              <a:xfrm>
                <a:off x="2247902" y="4138640"/>
                <a:ext cx="363538" cy="511178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9" y="65"/>
                  </a:cxn>
                  <a:cxn ang="0">
                    <a:pos x="9" y="155"/>
                  </a:cxn>
                  <a:cxn ang="0">
                    <a:pos x="21" y="166"/>
                  </a:cxn>
                  <a:cxn ang="0">
                    <a:pos x="9" y="195"/>
                  </a:cxn>
                  <a:cxn ang="0">
                    <a:pos x="34" y="232"/>
                  </a:cxn>
                  <a:cxn ang="0">
                    <a:pos x="34" y="256"/>
                  </a:cxn>
                  <a:cxn ang="0">
                    <a:pos x="55" y="322"/>
                  </a:cxn>
                  <a:cxn ang="0">
                    <a:pos x="64" y="322"/>
                  </a:cxn>
                  <a:cxn ang="0">
                    <a:pos x="85" y="297"/>
                  </a:cxn>
                  <a:cxn ang="0">
                    <a:pos x="120" y="311"/>
                  </a:cxn>
                  <a:cxn ang="0">
                    <a:pos x="140" y="311"/>
                  </a:cxn>
                  <a:cxn ang="0">
                    <a:pos x="153" y="245"/>
                  </a:cxn>
                  <a:cxn ang="0">
                    <a:pos x="208" y="232"/>
                  </a:cxn>
                  <a:cxn ang="0">
                    <a:pos x="217" y="256"/>
                  </a:cxn>
                  <a:cxn ang="0">
                    <a:pos x="229" y="206"/>
                  </a:cxn>
                  <a:cxn ang="0">
                    <a:pos x="208" y="180"/>
                  </a:cxn>
                  <a:cxn ang="0">
                    <a:pos x="208" y="166"/>
                  </a:cxn>
                  <a:cxn ang="0">
                    <a:pos x="178" y="155"/>
                  </a:cxn>
                  <a:cxn ang="0">
                    <a:pos x="178" y="144"/>
                  </a:cxn>
                  <a:cxn ang="0">
                    <a:pos x="178" y="130"/>
                  </a:cxn>
                  <a:cxn ang="0">
                    <a:pos x="162" y="105"/>
                  </a:cxn>
                  <a:cxn ang="0">
                    <a:pos x="85" y="65"/>
                  </a:cxn>
                  <a:cxn ang="0">
                    <a:pos x="76" y="39"/>
                  </a:cxn>
                  <a:cxn ang="0">
                    <a:pos x="76" y="0"/>
                  </a:cxn>
                  <a:cxn ang="0">
                    <a:pos x="43" y="0"/>
                  </a:cxn>
                  <a:cxn ang="0">
                    <a:pos x="21" y="39"/>
                  </a:cxn>
                  <a:cxn ang="0">
                    <a:pos x="0" y="28"/>
                  </a:cxn>
                </a:cxnLst>
                <a:rect l="0" t="0" r="r" b="b"/>
                <a:pathLst>
                  <a:path w="229" h="322">
                    <a:moveTo>
                      <a:pt x="0" y="28"/>
                    </a:moveTo>
                    <a:lnTo>
                      <a:pt x="9" y="65"/>
                    </a:lnTo>
                    <a:lnTo>
                      <a:pt x="9" y="155"/>
                    </a:lnTo>
                    <a:lnTo>
                      <a:pt x="21" y="166"/>
                    </a:lnTo>
                    <a:lnTo>
                      <a:pt x="9" y="195"/>
                    </a:lnTo>
                    <a:lnTo>
                      <a:pt x="34" y="232"/>
                    </a:lnTo>
                    <a:lnTo>
                      <a:pt x="34" y="256"/>
                    </a:lnTo>
                    <a:lnTo>
                      <a:pt x="55" y="322"/>
                    </a:lnTo>
                    <a:lnTo>
                      <a:pt x="64" y="322"/>
                    </a:lnTo>
                    <a:lnTo>
                      <a:pt x="85" y="297"/>
                    </a:lnTo>
                    <a:lnTo>
                      <a:pt x="120" y="311"/>
                    </a:lnTo>
                    <a:lnTo>
                      <a:pt x="140" y="311"/>
                    </a:lnTo>
                    <a:lnTo>
                      <a:pt x="153" y="245"/>
                    </a:lnTo>
                    <a:lnTo>
                      <a:pt x="208" y="232"/>
                    </a:lnTo>
                    <a:lnTo>
                      <a:pt x="217" y="256"/>
                    </a:lnTo>
                    <a:lnTo>
                      <a:pt x="229" y="206"/>
                    </a:lnTo>
                    <a:lnTo>
                      <a:pt x="208" y="180"/>
                    </a:lnTo>
                    <a:lnTo>
                      <a:pt x="208" y="166"/>
                    </a:lnTo>
                    <a:lnTo>
                      <a:pt x="178" y="155"/>
                    </a:lnTo>
                    <a:lnTo>
                      <a:pt x="178" y="144"/>
                    </a:lnTo>
                    <a:lnTo>
                      <a:pt x="178" y="130"/>
                    </a:lnTo>
                    <a:lnTo>
                      <a:pt x="162" y="105"/>
                    </a:lnTo>
                    <a:lnTo>
                      <a:pt x="85" y="65"/>
                    </a:lnTo>
                    <a:lnTo>
                      <a:pt x="76" y="39"/>
                    </a:lnTo>
                    <a:lnTo>
                      <a:pt x="76" y="0"/>
                    </a:lnTo>
                    <a:lnTo>
                      <a:pt x="43" y="0"/>
                    </a:lnTo>
                    <a:lnTo>
                      <a:pt x="21" y="39"/>
                    </a:lnTo>
                    <a:lnTo>
                      <a:pt x="0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1" name="Freeform 293"/>
              <p:cNvSpPr>
                <a:spLocks/>
              </p:cNvSpPr>
              <p:nvPr/>
            </p:nvSpPr>
            <p:spPr bwMode="auto">
              <a:xfrm>
                <a:off x="2247902" y="4138640"/>
                <a:ext cx="363538" cy="511178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9" y="65"/>
                  </a:cxn>
                  <a:cxn ang="0">
                    <a:pos x="9" y="155"/>
                  </a:cxn>
                  <a:cxn ang="0">
                    <a:pos x="21" y="166"/>
                  </a:cxn>
                  <a:cxn ang="0">
                    <a:pos x="9" y="195"/>
                  </a:cxn>
                  <a:cxn ang="0">
                    <a:pos x="34" y="232"/>
                  </a:cxn>
                  <a:cxn ang="0">
                    <a:pos x="34" y="256"/>
                  </a:cxn>
                  <a:cxn ang="0">
                    <a:pos x="55" y="322"/>
                  </a:cxn>
                  <a:cxn ang="0">
                    <a:pos x="64" y="322"/>
                  </a:cxn>
                  <a:cxn ang="0">
                    <a:pos x="85" y="297"/>
                  </a:cxn>
                  <a:cxn ang="0">
                    <a:pos x="120" y="311"/>
                  </a:cxn>
                  <a:cxn ang="0">
                    <a:pos x="140" y="311"/>
                  </a:cxn>
                  <a:cxn ang="0">
                    <a:pos x="153" y="245"/>
                  </a:cxn>
                  <a:cxn ang="0">
                    <a:pos x="208" y="232"/>
                  </a:cxn>
                  <a:cxn ang="0">
                    <a:pos x="217" y="256"/>
                  </a:cxn>
                  <a:cxn ang="0">
                    <a:pos x="229" y="206"/>
                  </a:cxn>
                  <a:cxn ang="0">
                    <a:pos x="208" y="180"/>
                  </a:cxn>
                  <a:cxn ang="0">
                    <a:pos x="208" y="166"/>
                  </a:cxn>
                  <a:cxn ang="0">
                    <a:pos x="178" y="155"/>
                  </a:cxn>
                  <a:cxn ang="0">
                    <a:pos x="178" y="144"/>
                  </a:cxn>
                  <a:cxn ang="0">
                    <a:pos x="178" y="130"/>
                  </a:cxn>
                  <a:cxn ang="0">
                    <a:pos x="162" y="105"/>
                  </a:cxn>
                  <a:cxn ang="0">
                    <a:pos x="85" y="65"/>
                  </a:cxn>
                  <a:cxn ang="0">
                    <a:pos x="76" y="39"/>
                  </a:cxn>
                  <a:cxn ang="0">
                    <a:pos x="76" y="0"/>
                  </a:cxn>
                  <a:cxn ang="0">
                    <a:pos x="43" y="0"/>
                  </a:cxn>
                  <a:cxn ang="0">
                    <a:pos x="21" y="39"/>
                  </a:cxn>
                  <a:cxn ang="0">
                    <a:pos x="0" y="28"/>
                  </a:cxn>
                </a:cxnLst>
                <a:rect l="0" t="0" r="r" b="b"/>
                <a:pathLst>
                  <a:path w="229" h="322">
                    <a:moveTo>
                      <a:pt x="0" y="28"/>
                    </a:moveTo>
                    <a:lnTo>
                      <a:pt x="9" y="65"/>
                    </a:lnTo>
                    <a:lnTo>
                      <a:pt x="9" y="155"/>
                    </a:lnTo>
                    <a:lnTo>
                      <a:pt x="21" y="166"/>
                    </a:lnTo>
                    <a:lnTo>
                      <a:pt x="9" y="195"/>
                    </a:lnTo>
                    <a:lnTo>
                      <a:pt x="34" y="232"/>
                    </a:lnTo>
                    <a:lnTo>
                      <a:pt x="34" y="256"/>
                    </a:lnTo>
                    <a:lnTo>
                      <a:pt x="55" y="322"/>
                    </a:lnTo>
                    <a:lnTo>
                      <a:pt x="64" y="322"/>
                    </a:lnTo>
                    <a:lnTo>
                      <a:pt x="85" y="297"/>
                    </a:lnTo>
                    <a:lnTo>
                      <a:pt x="120" y="311"/>
                    </a:lnTo>
                    <a:lnTo>
                      <a:pt x="140" y="311"/>
                    </a:lnTo>
                    <a:lnTo>
                      <a:pt x="153" y="245"/>
                    </a:lnTo>
                    <a:lnTo>
                      <a:pt x="208" y="232"/>
                    </a:lnTo>
                    <a:lnTo>
                      <a:pt x="217" y="256"/>
                    </a:lnTo>
                    <a:lnTo>
                      <a:pt x="229" y="206"/>
                    </a:lnTo>
                    <a:lnTo>
                      <a:pt x="208" y="180"/>
                    </a:lnTo>
                    <a:lnTo>
                      <a:pt x="208" y="166"/>
                    </a:lnTo>
                    <a:lnTo>
                      <a:pt x="178" y="155"/>
                    </a:lnTo>
                    <a:lnTo>
                      <a:pt x="178" y="144"/>
                    </a:lnTo>
                    <a:lnTo>
                      <a:pt x="178" y="130"/>
                    </a:lnTo>
                    <a:lnTo>
                      <a:pt x="162" y="105"/>
                    </a:lnTo>
                    <a:lnTo>
                      <a:pt x="85" y="65"/>
                    </a:lnTo>
                    <a:lnTo>
                      <a:pt x="76" y="39"/>
                    </a:lnTo>
                    <a:lnTo>
                      <a:pt x="76" y="0"/>
                    </a:lnTo>
                    <a:lnTo>
                      <a:pt x="43" y="0"/>
                    </a:lnTo>
                    <a:lnTo>
                      <a:pt x="21" y="39"/>
                    </a:lnTo>
                    <a:lnTo>
                      <a:pt x="0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2" name="Freeform 294"/>
              <p:cNvSpPr>
                <a:spLocks/>
              </p:cNvSpPr>
              <p:nvPr/>
            </p:nvSpPr>
            <p:spPr bwMode="auto">
              <a:xfrm>
                <a:off x="2473328" y="4506942"/>
                <a:ext cx="241300" cy="331790"/>
              </a:xfrm>
              <a:custGeom>
                <a:avLst/>
                <a:gdLst/>
                <a:ahLst/>
                <a:cxnLst>
                  <a:cxn ang="0">
                    <a:pos x="152" y="154"/>
                  </a:cxn>
                  <a:cxn ang="0">
                    <a:pos x="152" y="180"/>
                  </a:cxn>
                  <a:cxn ang="0">
                    <a:pos x="142" y="209"/>
                  </a:cxn>
                  <a:cxn ang="0">
                    <a:pos x="130" y="209"/>
                  </a:cxn>
                  <a:cxn ang="0">
                    <a:pos x="88" y="190"/>
                  </a:cxn>
                  <a:cxn ang="0">
                    <a:pos x="100" y="168"/>
                  </a:cxn>
                  <a:cxn ang="0">
                    <a:pos x="100" y="144"/>
                  </a:cxn>
                  <a:cxn ang="0">
                    <a:pos x="66" y="129"/>
                  </a:cxn>
                  <a:cxn ang="0">
                    <a:pos x="46" y="115"/>
                  </a:cxn>
                  <a:cxn ang="0">
                    <a:pos x="0" y="79"/>
                  </a:cxn>
                  <a:cxn ang="0">
                    <a:pos x="12" y="13"/>
                  </a:cxn>
                  <a:cxn ang="0">
                    <a:pos x="66" y="0"/>
                  </a:cxn>
                  <a:cxn ang="0">
                    <a:pos x="76" y="24"/>
                  </a:cxn>
                  <a:cxn ang="0">
                    <a:pos x="88" y="64"/>
                  </a:cxn>
                  <a:cxn ang="0">
                    <a:pos x="121" y="79"/>
                  </a:cxn>
                  <a:cxn ang="0">
                    <a:pos x="130" y="79"/>
                  </a:cxn>
                  <a:cxn ang="0">
                    <a:pos x="130" y="115"/>
                  </a:cxn>
                  <a:cxn ang="0">
                    <a:pos x="152" y="115"/>
                  </a:cxn>
                  <a:cxn ang="0">
                    <a:pos x="152" y="154"/>
                  </a:cxn>
                </a:cxnLst>
                <a:rect l="0" t="0" r="r" b="b"/>
                <a:pathLst>
                  <a:path w="152" h="209">
                    <a:moveTo>
                      <a:pt x="152" y="154"/>
                    </a:moveTo>
                    <a:lnTo>
                      <a:pt x="152" y="180"/>
                    </a:lnTo>
                    <a:lnTo>
                      <a:pt x="142" y="209"/>
                    </a:lnTo>
                    <a:lnTo>
                      <a:pt x="130" y="209"/>
                    </a:lnTo>
                    <a:lnTo>
                      <a:pt x="88" y="190"/>
                    </a:lnTo>
                    <a:lnTo>
                      <a:pt x="100" y="168"/>
                    </a:lnTo>
                    <a:lnTo>
                      <a:pt x="100" y="144"/>
                    </a:lnTo>
                    <a:lnTo>
                      <a:pt x="66" y="129"/>
                    </a:lnTo>
                    <a:lnTo>
                      <a:pt x="46" y="115"/>
                    </a:lnTo>
                    <a:lnTo>
                      <a:pt x="0" y="79"/>
                    </a:lnTo>
                    <a:lnTo>
                      <a:pt x="12" y="13"/>
                    </a:lnTo>
                    <a:lnTo>
                      <a:pt x="66" y="0"/>
                    </a:lnTo>
                    <a:lnTo>
                      <a:pt x="76" y="24"/>
                    </a:lnTo>
                    <a:lnTo>
                      <a:pt x="88" y="64"/>
                    </a:lnTo>
                    <a:lnTo>
                      <a:pt x="121" y="79"/>
                    </a:lnTo>
                    <a:lnTo>
                      <a:pt x="130" y="79"/>
                    </a:lnTo>
                    <a:lnTo>
                      <a:pt x="130" y="115"/>
                    </a:lnTo>
                    <a:lnTo>
                      <a:pt x="152" y="115"/>
                    </a:lnTo>
                    <a:lnTo>
                      <a:pt x="152" y="1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3" name="Freeform 295"/>
              <p:cNvSpPr>
                <a:spLocks/>
              </p:cNvSpPr>
              <p:nvPr/>
            </p:nvSpPr>
            <p:spPr bwMode="auto">
              <a:xfrm>
                <a:off x="2473328" y="4506942"/>
                <a:ext cx="241300" cy="331790"/>
              </a:xfrm>
              <a:custGeom>
                <a:avLst/>
                <a:gdLst/>
                <a:ahLst/>
                <a:cxnLst>
                  <a:cxn ang="0">
                    <a:pos x="152" y="154"/>
                  </a:cxn>
                  <a:cxn ang="0">
                    <a:pos x="152" y="180"/>
                  </a:cxn>
                  <a:cxn ang="0">
                    <a:pos x="142" y="209"/>
                  </a:cxn>
                  <a:cxn ang="0">
                    <a:pos x="130" y="209"/>
                  </a:cxn>
                  <a:cxn ang="0">
                    <a:pos x="88" y="190"/>
                  </a:cxn>
                  <a:cxn ang="0">
                    <a:pos x="100" y="168"/>
                  </a:cxn>
                  <a:cxn ang="0">
                    <a:pos x="100" y="144"/>
                  </a:cxn>
                  <a:cxn ang="0">
                    <a:pos x="66" y="129"/>
                  </a:cxn>
                  <a:cxn ang="0">
                    <a:pos x="46" y="115"/>
                  </a:cxn>
                  <a:cxn ang="0">
                    <a:pos x="0" y="79"/>
                  </a:cxn>
                  <a:cxn ang="0">
                    <a:pos x="12" y="13"/>
                  </a:cxn>
                  <a:cxn ang="0">
                    <a:pos x="66" y="0"/>
                  </a:cxn>
                  <a:cxn ang="0">
                    <a:pos x="76" y="24"/>
                  </a:cxn>
                  <a:cxn ang="0">
                    <a:pos x="88" y="64"/>
                  </a:cxn>
                  <a:cxn ang="0">
                    <a:pos x="121" y="79"/>
                  </a:cxn>
                  <a:cxn ang="0">
                    <a:pos x="130" y="79"/>
                  </a:cxn>
                  <a:cxn ang="0">
                    <a:pos x="130" y="115"/>
                  </a:cxn>
                  <a:cxn ang="0">
                    <a:pos x="152" y="115"/>
                  </a:cxn>
                  <a:cxn ang="0">
                    <a:pos x="152" y="154"/>
                  </a:cxn>
                </a:cxnLst>
                <a:rect l="0" t="0" r="r" b="b"/>
                <a:pathLst>
                  <a:path w="152" h="209">
                    <a:moveTo>
                      <a:pt x="152" y="154"/>
                    </a:moveTo>
                    <a:lnTo>
                      <a:pt x="152" y="180"/>
                    </a:lnTo>
                    <a:lnTo>
                      <a:pt x="142" y="209"/>
                    </a:lnTo>
                    <a:lnTo>
                      <a:pt x="130" y="209"/>
                    </a:lnTo>
                    <a:lnTo>
                      <a:pt x="88" y="190"/>
                    </a:lnTo>
                    <a:lnTo>
                      <a:pt x="100" y="168"/>
                    </a:lnTo>
                    <a:lnTo>
                      <a:pt x="100" y="144"/>
                    </a:lnTo>
                    <a:lnTo>
                      <a:pt x="66" y="129"/>
                    </a:lnTo>
                    <a:lnTo>
                      <a:pt x="46" y="115"/>
                    </a:lnTo>
                    <a:lnTo>
                      <a:pt x="0" y="79"/>
                    </a:lnTo>
                    <a:lnTo>
                      <a:pt x="12" y="13"/>
                    </a:lnTo>
                    <a:lnTo>
                      <a:pt x="66" y="0"/>
                    </a:lnTo>
                    <a:lnTo>
                      <a:pt x="76" y="24"/>
                    </a:lnTo>
                    <a:lnTo>
                      <a:pt x="88" y="64"/>
                    </a:lnTo>
                    <a:lnTo>
                      <a:pt x="121" y="79"/>
                    </a:lnTo>
                    <a:lnTo>
                      <a:pt x="130" y="79"/>
                    </a:lnTo>
                    <a:lnTo>
                      <a:pt x="130" y="115"/>
                    </a:lnTo>
                    <a:lnTo>
                      <a:pt x="152" y="115"/>
                    </a:lnTo>
                    <a:lnTo>
                      <a:pt x="152" y="1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4" name="Freeform 296"/>
              <p:cNvSpPr>
                <a:spLocks/>
              </p:cNvSpPr>
              <p:nvPr/>
            </p:nvSpPr>
            <p:spPr bwMode="auto">
              <a:xfrm>
                <a:off x="2316165" y="4610130"/>
                <a:ext cx="438151" cy="1162057"/>
              </a:xfrm>
              <a:custGeom>
                <a:avLst/>
                <a:gdLst/>
                <a:ahLst/>
                <a:cxnLst>
                  <a:cxn ang="0">
                    <a:pos x="266" y="144"/>
                  </a:cxn>
                  <a:cxn ang="0">
                    <a:pos x="266" y="89"/>
                  </a:cxn>
                  <a:cxn ang="0">
                    <a:pos x="251" y="115"/>
                  </a:cxn>
                  <a:cxn ang="0">
                    <a:pos x="229" y="144"/>
                  </a:cxn>
                  <a:cxn ang="0">
                    <a:pos x="199" y="104"/>
                  </a:cxn>
                  <a:cxn ang="0">
                    <a:pos x="165" y="65"/>
                  </a:cxn>
                  <a:cxn ang="0">
                    <a:pos x="97" y="14"/>
                  </a:cxn>
                  <a:cxn ang="0">
                    <a:pos x="42" y="0"/>
                  </a:cxn>
                  <a:cxn ang="0">
                    <a:pos x="20" y="50"/>
                  </a:cxn>
                  <a:cxn ang="0">
                    <a:pos x="12" y="115"/>
                  </a:cxn>
                  <a:cxn ang="0">
                    <a:pos x="0" y="235"/>
                  </a:cxn>
                  <a:cxn ang="0">
                    <a:pos x="12" y="336"/>
                  </a:cxn>
                  <a:cxn ang="0">
                    <a:pos x="12" y="372"/>
                  </a:cxn>
                  <a:cxn ang="0">
                    <a:pos x="33" y="474"/>
                  </a:cxn>
                  <a:cxn ang="0">
                    <a:pos x="42" y="518"/>
                  </a:cxn>
                  <a:cxn ang="0">
                    <a:pos x="67" y="568"/>
                  </a:cxn>
                  <a:cxn ang="0">
                    <a:pos x="76" y="609"/>
                  </a:cxn>
                  <a:cxn ang="0">
                    <a:pos x="88" y="695"/>
                  </a:cxn>
                  <a:cxn ang="0">
                    <a:pos x="119" y="732"/>
                  </a:cxn>
                  <a:cxn ang="0">
                    <a:pos x="186" y="732"/>
                  </a:cxn>
                  <a:cxn ang="0">
                    <a:pos x="152" y="695"/>
                  </a:cxn>
                  <a:cxn ang="0">
                    <a:pos x="165" y="659"/>
                  </a:cxn>
                  <a:cxn ang="0">
                    <a:pos x="174" y="619"/>
                  </a:cxn>
                  <a:cxn ang="0">
                    <a:pos x="144" y="609"/>
                  </a:cxn>
                  <a:cxn ang="0">
                    <a:pos x="144" y="568"/>
                  </a:cxn>
                  <a:cxn ang="0">
                    <a:pos x="165" y="554"/>
                  </a:cxn>
                  <a:cxn ang="0">
                    <a:pos x="174" y="518"/>
                  </a:cxn>
                  <a:cxn ang="0">
                    <a:pos x="165" y="503"/>
                  </a:cxn>
                  <a:cxn ang="0">
                    <a:pos x="186" y="518"/>
                  </a:cxn>
                  <a:cxn ang="0">
                    <a:pos x="174" y="492"/>
                  </a:cxn>
                  <a:cxn ang="0">
                    <a:pos x="152" y="492"/>
                  </a:cxn>
                  <a:cxn ang="0">
                    <a:pos x="165" y="474"/>
                  </a:cxn>
                  <a:cxn ang="0">
                    <a:pos x="186" y="427"/>
                  </a:cxn>
                  <a:cxn ang="0">
                    <a:pos x="251" y="401"/>
                  </a:cxn>
                  <a:cxn ang="0">
                    <a:pos x="266" y="362"/>
                  </a:cxn>
                  <a:cxn ang="0">
                    <a:pos x="251" y="336"/>
                  </a:cxn>
                  <a:cxn ang="0">
                    <a:pos x="220" y="297"/>
                  </a:cxn>
                </a:cxnLst>
                <a:rect l="0" t="0" r="r" b="b"/>
                <a:pathLst>
                  <a:path w="276" h="732">
                    <a:moveTo>
                      <a:pt x="220" y="206"/>
                    </a:moveTo>
                    <a:lnTo>
                      <a:pt x="266" y="144"/>
                    </a:lnTo>
                    <a:lnTo>
                      <a:pt x="276" y="125"/>
                    </a:lnTo>
                    <a:lnTo>
                      <a:pt x="266" y="89"/>
                    </a:lnTo>
                    <a:lnTo>
                      <a:pt x="251" y="89"/>
                    </a:lnTo>
                    <a:lnTo>
                      <a:pt x="251" y="115"/>
                    </a:lnTo>
                    <a:lnTo>
                      <a:pt x="241" y="144"/>
                    </a:lnTo>
                    <a:lnTo>
                      <a:pt x="229" y="144"/>
                    </a:lnTo>
                    <a:lnTo>
                      <a:pt x="186" y="125"/>
                    </a:lnTo>
                    <a:lnTo>
                      <a:pt x="199" y="104"/>
                    </a:lnTo>
                    <a:lnTo>
                      <a:pt x="199" y="79"/>
                    </a:lnTo>
                    <a:lnTo>
                      <a:pt x="165" y="65"/>
                    </a:lnTo>
                    <a:lnTo>
                      <a:pt x="144" y="50"/>
                    </a:lnTo>
                    <a:lnTo>
                      <a:pt x="97" y="14"/>
                    </a:lnTo>
                    <a:lnTo>
                      <a:pt x="76" y="14"/>
                    </a:lnTo>
                    <a:lnTo>
                      <a:pt x="42" y="0"/>
                    </a:lnTo>
                    <a:lnTo>
                      <a:pt x="20" y="24"/>
                    </a:lnTo>
                    <a:lnTo>
                      <a:pt x="20" y="50"/>
                    </a:lnTo>
                    <a:lnTo>
                      <a:pt x="0" y="65"/>
                    </a:lnTo>
                    <a:lnTo>
                      <a:pt x="12" y="115"/>
                    </a:lnTo>
                    <a:lnTo>
                      <a:pt x="0" y="155"/>
                    </a:lnTo>
                    <a:lnTo>
                      <a:pt x="0" y="235"/>
                    </a:lnTo>
                    <a:lnTo>
                      <a:pt x="20" y="297"/>
                    </a:lnTo>
                    <a:lnTo>
                      <a:pt x="12" y="336"/>
                    </a:lnTo>
                    <a:lnTo>
                      <a:pt x="20" y="347"/>
                    </a:lnTo>
                    <a:lnTo>
                      <a:pt x="12" y="372"/>
                    </a:lnTo>
                    <a:lnTo>
                      <a:pt x="33" y="412"/>
                    </a:lnTo>
                    <a:lnTo>
                      <a:pt x="33" y="474"/>
                    </a:lnTo>
                    <a:lnTo>
                      <a:pt x="42" y="492"/>
                    </a:lnTo>
                    <a:lnTo>
                      <a:pt x="42" y="518"/>
                    </a:lnTo>
                    <a:lnTo>
                      <a:pt x="55" y="554"/>
                    </a:lnTo>
                    <a:lnTo>
                      <a:pt x="67" y="568"/>
                    </a:lnTo>
                    <a:lnTo>
                      <a:pt x="67" y="554"/>
                    </a:lnTo>
                    <a:lnTo>
                      <a:pt x="76" y="609"/>
                    </a:lnTo>
                    <a:lnTo>
                      <a:pt x="76" y="684"/>
                    </a:lnTo>
                    <a:lnTo>
                      <a:pt x="88" y="695"/>
                    </a:lnTo>
                    <a:lnTo>
                      <a:pt x="97" y="695"/>
                    </a:lnTo>
                    <a:lnTo>
                      <a:pt x="119" y="732"/>
                    </a:lnTo>
                    <a:lnTo>
                      <a:pt x="165" y="732"/>
                    </a:lnTo>
                    <a:lnTo>
                      <a:pt x="186" y="732"/>
                    </a:lnTo>
                    <a:lnTo>
                      <a:pt x="152" y="710"/>
                    </a:lnTo>
                    <a:lnTo>
                      <a:pt x="152" y="695"/>
                    </a:lnTo>
                    <a:lnTo>
                      <a:pt x="165" y="684"/>
                    </a:lnTo>
                    <a:lnTo>
                      <a:pt x="165" y="659"/>
                    </a:lnTo>
                    <a:lnTo>
                      <a:pt x="186" y="630"/>
                    </a:lnTo>
                    <a:lnTo>
                      <a:pt x="174" y="619"/>
                    </a:lnTo>
                    <a:lnTo>
                      <a:pt x="165" y="619"/>
                    </a:lnTo>
                    <a:lnTo>
                      <a:pt x="144" y="609"/>
                    </a:lnTo>
                    <a:lnTo>
                      <a:pt x="144" y="593"/>
                    </a:lnTo>
                    <a:lnTo>
                      <a:pt x="144" y="568"/>
                    </a:lnTo>
                    <a:lnTo>
                      <a:pt x="165" y="568"/>
                    </a:lnTo>
                    <a:lnTo>
                      <a:pt x="165" y="554"/>
                    </a:lnTo>
                    <a:lnTo>
                      <a:pt x="165" y="528"/>
                    </a:lnTo>
                    <a:lnTo>
                      <a:pt x="174" y="518"/>
                    </a:lnTo>
                    <a:lnTo>
                      <a:pt x="165" y="518"/>
                    </a:lnTo>
                    <a:lnTo>
                      <a:pt x="165" y="503"/>
                    </a:lnTo>
                    <a:lnTo>
                      <a:pt x="174" y="518"/>
                    </a:lnTo>
                    <a:lnTo>
                      <a:pt x="186" y="518"/>
                    </a:lnTo>
                    <a:lnTo>
                      <a:pt x="186" y="503"/>
                    </a:lnTo>
                    <a:lnTo>
                      <a:pt x="174" y="492"/>
                    </a:lnTo>
                    <a:lnTo>
                      <a:pt x="165" y="503"/>
                    </a:lnTo>
                    <a:lnTo>
                      <a:pt x="152" y="492"/>
                    </a:lnTo>
                    <a:lnTo>
                      <a:pt x="144" y="463"/>
                    </a:lnTo>
                    <a:lnTo>
                      <a:pt x="165" y="474"/>
                    </a:lnTo>
                    <a:lnTo>
                      <a:pt x="186" y="463"/>
                    </a:lnTo>
                    <a:lnTo>
                      <a:pt x="186" y="427"/>
                    </a:lnTo>
                    <a:lnTo>
                      <a:pt x="211" y="412"/>
                    </a:lnTo>
                    <a:lnTo>
                      <a:pt x="251" y="401"/>
                    </a:lnTo>
                    <a:lnTo>
                      <a:pt x="266" y="372"/>
                    </a:lnTo>
                    <a:lnTo>
                      <a:pt x="266" y="362"/>
                    </a:lnTo>
                    <a:lnTo>
                      <a:pt x="241" y="347"/>
                    </a:lnTo>
                    <a:lnTo>
                      <a:pt x="251" y="336"/>
                    </a:lnTo>
                    <a:lnTo>
                      <a:pt x="220" y="307"/>
                    </a:lnTo>
                    <a:lnTo>
                      <a:pt x="220" y="297"/>
                    </a:lnTo>
                    <a:lnTo>
                      <a:pt x="220" y="20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5" name="Freeform 297"/>
              <p:cNvSpPr>
                <a:spLocks/>
              </p:cNvSpPr>
              <p:nvPr/>
            </p:nvSpPr>
            <p:spPr bwMode="auto">
              <a:xfrm>
                <a:off x="2316165" y="4610130"/>
                <a:ext cx="438151" cy="1162057"/>
              </a:xfrm>
              <a:custGeom>
                <a:avLst/>
                <a:gdLst/>
                <a:ahLst/>
                <a:cxnLst>
                  <a:cxn ang="0">
                    <a:pos x="266" y="144"/>
                  </a:cxn>
                  <a:cxn ang="0">
                    <a:pos x="266" y="89"/>
                  </a:cxn>
                  <a:cxn ang="0">
                    <a:pos x="251" y="115"/>
                  </a:cxn>
                  <a:cxn ang="0">
                    <a:pos x="229" y="144"/>
                  </a:cxn>
                  <a:cxn ang="0">
                    <a:pos x="199" y="104"/>
                  </a:cxn>
                  <a:cxn ang="0">
                    <a:pos x="165" y="65"/>
                  </a:cxn>
                  <a:cxn ang="0">
                    <a:pos x="97" y="14"/>
                  </a:cxn>
                  <a:cxn ang="0">
                    <a:pos x="42" y="0"/>
                  </a:cxn>
                  <a:cxn ang="0">
                    <a:pos x="20" y="50"/>
                  </a:cxn>
                  <a:cxn ang="0">
                    <a:pos x="12" y="115"/>
                  </a:cxn>
                  <a:cxn ang="0">
                    <a:pos x="0" y="235"/>
                  </a:cxn>
                  <a:cxn ang="0">
                    <a:pos x="12" y="336"/>
                  </a:cxn>
                  <a:cxn ang="0">
                    <a:pos x="12" y="372"/>
                  </a:cxn>
                  <a:cxn ang="0">
                    <a:pos x="33" y="474"/>
                  </a:cxn>
                  <a:cxn ang="0">
                    <a:pos x="42" y="518"/>
                  </a:cxn>
                  <a:cxn ang="0">
                    <a:pos x="67" y="568"/>
                  </a:cxn>
                  <a:cxn ang="0">
                    <a:pos x="76" y="609"/>
                  </a:cxn>
                  <a:cxn ang="0">
                    <a:pos x="88" y="695"/>
                  </a:cxn>
                  <a:cxn ang="0">
                    <a:pos x="119" y="732"/>
                  </a:cxn>
                  <a:cxn ang="0">
                    <a:pos x="186" y="732"/>
                  </a:cxn>
                  <a:cxn ang="0">
                    <a:pos x="152" y="695"/>
                  </a:cxn>
                  <a:cxn ang="0">
                    <a:pos x="165" y="659"/>
                  </a:cxn>
                  <a:cxn ang="0">
                    <a:pos x="174" y="619"/>
                  </a:cxn>
                  <a:cxn ang="0">
                    <a:pos x="144" y="609"/>
                  </a:cxn>
                  <a:cxn ang="0">
                    <a:pos x="144" y="568"/>
                  </a:cxn>
                  <a:cxn ang="0">
                    <a:pos x="165" y="554"/>
                  </a:cxn>
                  <a:cxn ang="0">
                    <a:pos x="174" y="518"/>
                  </a:cxn>
                  <a:cxn ang="0">
                    <a:pos x="165" y="503"/>
                  </a:cxn>
                  <a:cxn ang="0">
                    <a:pos x="186" y="518"/>
                  </a:cxn>
                  <a:cxn ang="0">
                    <a:pos x="174" y="492"/>
                  </a:cxn>
                  <a:cxn ang="0">
                    <a:pos x="152" y="492"/>
                  </a:cxn>
                  <a:cxn ang="0">
                    <a:pos x="165" y="474"/>
                  </a:cxn>
                  <a:cxn ang="0">
                    <a:pos x="186" y="427"/>
                  </a:cxn>
                  <a:cxn ang="0">
                    <a:pos x="251" y="401"/>
                  </a:cxn>
                  <a:cxn ang="0">
                    <a:pos x="266" y="362"/>
                  </a:cxn>
                  <a:cxn ang="0">
                    <a:pos x="251" y="336"/>
                  </a:cxn>
                  <a:cxn ang="0">
                    <a:pos x="220" y="297"/>
                  </a:cxn>
                </a:cxnLst>
                <a:rect l="0" t="0" r="r" b="b"/>
                <a:pathLst>
                  <a:path w="276" h="732">
                    <a:moveTo>
                      <a:pt x="220" y="206"/>
                    </a:moveTo>
                    <a:lnTo>
                      <a:pt x="266" y="144"/>
                    </a:lnTo>
                    <a:lnTo>
                      <a:pt x="276" y="125"/>
                    </a:lnTo>
                    <a:lnTo>
                      <a:pt x="266" y="89"/>
                    </a:lnTo>
                    <a:lnTo>
                      <a:pt x="251" y="89"/>
                    </a:lnTo>
                    <a:lnTo>
                      <a:pt x="251" y="115"/>
                    </a:lnTo>
                    <a:lnTo>
                      <a:pt x="241" y="144"/>
                    </a:lnTo>
                    <a:lnTo>
                      <a:pt x="229" y="144"/>
                    </a:lnTo>
                    <a:lnTo>
                      <a:pt x="186" y="125"/>
                    </a:lnTo>
                    <a:lnTo>
                      <a:pt x="199" y="104"/>
                    </a:lnTo>
                    <a:lnTo>
                      <a:pt x="199" y="79"/>
                    </a:lnTo>
                    <a:lnTo>
                      <a:pt x="165" y="65"/>
                    </a:lnTo>
                    <a:lnTo>
                      <a:pt x="144" y="50"/>
                    </a:lnTo>
                    <a:lnTo>
                      <a:pt x="97" y="14"/>
                    </a:lnTo>
                    <a:lnTo>
                      <a:pt x="76" y="14"/>
                    </a:lnTo>
                    <a:lnTo>
                      <a:pt x="42" y="0"/>
                    </a:lnTo>
                    <a:lnTo>
                      <a:pt x="20" y="24"/>
                    </a:lnTo>
                    <a:lnTo>
                      <a:pt x="20" y="50"/>
                    </a:lnTo>
                    <a:lnTo>
                      <a:pt x="0" y="65"/>
                    </a:lnTo>
                    <a:lnTo>
                      <a:pt x="12" y="115"/>
                    </a:lnTo>
                    <a:lnTo>
                      <a:pt x="0" y="155"/>
                    </a:lnTo>
                    <a:lnTo>
                      <a:pt x="0" y="235"/>
                    </a:lnTo>
                    <a:lnTo>
                      <a:pt x="20" y="297"/>
                    </a:lnTo>
                    <a:lnTo>
                      <a:pt x="12" y="336"/>
                    </a:lnTo>
                    <a:lnTo>
                      <a:pt x="20" y="347"/>
                    </a:lnTo>
                    <a:lnTo>
                      <a:pt x="12" y="372"/>
                    </a:lnTo>
                    <a:lnTo>
                      <a:pt x="33" y="412"/>
                    </a:lnTo>
                    <a:lnTo>
                      <a:pt x="33" y="474"/>
                    </a:lnTo>
                    <a:lnTo>
                      <a:pt x="42" y="492"/>
                    </a:lnTo>
                    <a:lnTo>
                      <a:pt x="42" y="518"/>
                    </a:lnTo>
                    <a:lnTo>
                      <a:pt x="55" y="554"/>
                    </a:lnTo>
                    <a:lnTo>
                      <a:pt x="67" y="568"/>
                    </a:lnTo>
                    <a:lnTo>
                      <a:pt x="67" y="554"/>
                    </a:lnTo>
                    <a:lnTo>
                      <a:pt x="76" y="609"/>
                    </a:lnTo>
                    <a:lnTo>
                      <a:pt x="76" y="684"/>
                    </a:lnTo>
                    <a:lnTo>
                      <a:pt x="88" y="695"/>
                    </a:lnTo>
                    <a:lnTo>
                      <a:pt x="97" y="695"/>
                    </a:lnTo>
                    <a:lnTo>
                      <a:pt x="119" y="732"/>
                    </a:lnTo>
                    <a:lnTo>
                      <a:pt x="165" y="732"/>
                    </a:lnTo>
                    <a:lnTo>
                      <a:pt x="186" y="732"/>
                    </a:lnTo>
                    <a:lnTo>
                      <a:pt x="152" y="710"/>
                    </a:lnTo>
                    <a:lnTo>
                      <a:pt x="152" y="695"/>
                    </a:lnTo>
                    <a:lnTo>
                      <a:pt x="165" y="684"/>
                    </a:lnTo>
                    <a:lnTo>
                      <a:pt x="165" y="659"/>
                    </a:lnTo>
                    <a:lnTo>
                      <a:pt x="186" y="630"/>
                    </a:lnTo>
                    <a:lnTo>
                      <a:pt x="174" y="619"/>
                    </a:lnTo>
                    <a:lnTo>
                      <a:pt x="165" y="619"/>
                    </a:lnTo>
                    <a:lnTo>
                      <a:pt x="144" y="609"/>
                    </a:lnTo>
                    <a:lnTo>
                      <a:pt x="144" y="593"/>
                    </a:lnTo>
                    <a:lnTo>
                      <a:pt x="144" y="568"/>
                    </a:lnTo>
                    <a:lnTo>
                      <a:pt x="165" y="568"/>
                    </a:lnTo>
                    <a:lnTo>
                      <a:pt x="165" y="554"/>
                    </a:lnTo>
                    <a:lnTo>
                      <a:pt x="165" y="528"/>
                    </a:lnTo>
                    <a:lnTo>
                      <a:pt x="174" y="518"/>
                    </a:lnTo>
                    <a:lnTo>
                      <a:pt x="165" y="518"/>
                    </a:lnTo>
                    <a:lnTo>
                      <a:pt x="165" y="503"/>
                    </a:lnTo>
                    <a:lnTo>
                      <a:pt x="174" y="518"/>
                    </a:lnTo>
                    <a:lnTo>
                      <a:pt x="186" y="518"/>
                    </a:lnTo>
                    <a:lnTo>
                      <a:pt x="186" y="503"/>
                    </a:lnTo>
                    <a:lnTo>
                      <a:pt x="174" y="492"/>
                    </a:lnTo>
                    <a:lnTo>
                      <a:pt x="165" y="503"/>
                    </a:lnTo>
                    <a:lnTo>
                      <a:pt x="152" y="492"/>
                    </a:lnTo>
                    <a:lnTo>
                      <a:pt x="144" y="463"/>
                    </a:lnTo>
                    <a:lnTo>
                      <a:pt x="165" y="474"/>
                    </a:lnTo>
                    <a:lnTo>
                      <a:pt x="186" y="463"/>
                    </a:lnTo>
                    <a:lnTo>
                      <a:pt x="186" y="427"/>
                    </a:lnTo>
                    <a:lnTo>
                      <a:pt x="211" y="412"/>
                    </a:lnTo>
                    <a:lnTo>
                      <a:pt x="251" y="401"/>
                    </a:lnTo>
                    <a:lnTo>
                      <a:pt x="266" y="372"/>
                    </a:lnTo>
                    <a:lnTo>
                      <a:pt x="266" y="362"/>
                    </a:lnTo>
                    <a:lnTo>
                      <a:pt x="241" y="347"/>
                    </a:lnTo>
                    <a:lnTo>
                      <a:pt x="251" y="336"/>
                    </a:lnTo>
                    <a:lnTo>
                      <a:pt x="220" y="307"/>
                    </a:lnTo>
                    <a:lnTo>
                      <a:pt x="220" y="297"/>
                    </a:lnTo>
                    <a:lnTo>
                      <a:pt x="220" y="20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6" name="Freeform 298"/>
              <p:cNvSpPr>
                <a:spLocks/>
              </p:cNvSpPr>
              <p:nvPr/>
            </p:nvSpPr>
            <p:spPr bwMode="auto">
              <a:xfrm>
                <a:off x="2473328" y="3441723"/>
                <a:ext cx="141288" cy="263527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54" y="14"/>
                  </a:cxn>
                  <a:cxn ang="0">
                    <a:pos x="54" y="39"/>
                  </a:cxn>
                  <a:cxn ang="0">
                    <a:pos x="76" y="64"/>
                  </a:cxn>
                  <a:cxn ang="0">
                    <a:pos x="67" y="101"/>
                  </a:cxn>
                  <a:cxn ang="0">
                    <a:pos x="89" y="155"/>
                  </a:cxn>
                  <a:cxn ang="0">
                    <a:pos x="76" y="155"/>
                  </a:cxn>
                  <a:cxn ang="0">
                    <a:pos x="46" y="166"/>
                  </a:cxn>
                  <a:cxn ang="0">
                    <a:pos x="37" y="166"/>
                  </a:cxn>
                  <a:cxn ang="0">
                    <a:pos x="21" y="141"/>
                  </a:cxn>
                  <a:cxn ang="0">
                    <a:pos x="37" y="101"/>
                  </a:cxn>
                  <a:cxn ang="0">
                    <a:pos x="21" y="76"/>
                  </a:cxn>
                  <a:cxn ang="0">
                    <a:pos x="12" y="76"/>
                  </a:cxn>
                  <a:cxn ang="0">
                    <a:pos x="0" y="64"/>
                  </a:cxn>
                  <a:cxn ang="0">
                    <a:pos x="12" y="39"/>
                  </a:cxn>
                  <a:cxn ang="0">
                    <a:pos x="21" y="39"/>
                  </a:cxn>
                  <a:cxn ang="0">
                    <a:pos x="12" y="24"/>
                  </a:cxn>
                  <a:cxn ang="0">
                    <a:pos x="12" y="14"/>
                  </a:cxn>
                  <a:cxn ang="0">
                    <a:pos x="37" y="0"/>
                  </a:cxn>
                </a:cxnLst>
                <a:rect l="0" t="0" r="r" b="b"/>
                <a:pathLst>
                  <a:path w="89" h="166">
                    <a:moveTo>
                      <a:pt x="37" y="0"/>
                    </a:moveTo>
                    <a:lnTo>
                      <a:pt x="54" y="14"/>
                    </a:lnTo>
                    <a:lnTo>
                      <a:pt x="54" y="39"/>
                    </a:lnTo>
                    <a:lnTo>
                      <a:pt x="76" y="64"/>
                    </a:lnTo>
                    <a:lnTo>
                      <a:pt x="67" y="101"/>
                    </a:lnTo>
                    <a:lnTo>
                      <a:pt x="89" y="155"/>
                    </a:lnTo>
                    <a:lnTo>
                      <a:pt x="76" y="155"/>
                    </a:lnTo>
                    <a:lnTo>
                      <a:pt x="46" y="166"/>
                    </a:lnTo>
                    <a:lnTo>
                      <a:pt x="37" y="166"/>
                    </a:lnTo>
                    <a:lnTo>
                      <a:pt x="21" y="141"/>
                    </a:lnTo>
                    <a:lnTo>
                      <a:pt x="37" y="101"/>
                    </a:lnTo>
                    <a:lnTo>
                      <a:pt x="21" y="76"/>
                    </a:lnTo>
                    <a:lnTo>
                      <a:pt x="12" y="76"/>
                    </a:lnTo>
                    <a:lnTo>
                      <a:pt x="0" y="64"/>
                    </a:lnTo>
                    <a:lnTo>
                      <a:pt x="12" y="39"/>
                    </a:lnTo>
                    <a:lnTo>
                      <a:pt x="21" y="39"/>
                    </a:lnTo>
                    <a:lnTo>
                      <a:pt x="12" y="24"/>
                    </a:lnTo>
                    <a:lnTo>
                      <a:pt x="12" y="14"/>
                    </a:lnTo>
                    <a:lnTo>
                      <a:pt x="3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7" name="Freeform 299"/>
              <p:cNvSpPr>
                <a:spLocks/>
              </p:cNvSpPr>
              <p:nvPr/>
            </p:nvSpPr>
            <p:spPr bwMode="auto">
              <a:xfrm>
                <a:off x="2473328" y="3441723"/>
                <a:ext cx="141288" cy="263527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54" y="14"/>
                  </a:cxn>
                  <a:cxn ang="0">
                    <a:pos x="54" y="39"/>
                  </a:cxn>
                  <a:cxn ang="0">
                    <a:pos x="76" y="64"/>
                  </a:cxn>
                  <a:cxn ang="0">
                    <a:pos x="67" y="101"/>
                  </a:cxn>
                  <a:cxn ang="0">
                    <a:pos x="89" y="155"/>
                  </a:cxn>
                  <a:cxn ang="0">
                    <a:pos x="76" y="155"/>
                  </a:cxn>
                  <a:cxn ang="0">
                    <a:pos x="46" y="166"/>
                  </a:cxn>
                  <a:cxn ang="0">
                    <a:pos x="37" y="166"/>
                  </a:cxn>
                  <a:cxn ang="0">
                    <a:pos x="21" y="141"/>
                  </a:cxn>
                  <a:cxn ang="0">
                    <a:pos x="37" y="101"/>
                  </a:cxn>
                  <a:cxn ang="0">
                    <a:pos x="21" y="76"/>
                  </a:cxn>
                  <a:cxn ang="0">
                    <a:pos x="12" y="76"/>
                  </a:cxn>
                  <a:cxn ang="0">
                    <a:pos x="0" y="64"/>
                  </a:cxn>
                  <a:cxn ang="0">
                    <a:pos x="12" y="39"/>
                  </a:cxn>
                  <a:cxn ang="0">
                    <a:pos x="21" y="39"/>
                  </a:cxn>
                  <a:cxn ang="0">
                    <a:pos x="12" y="24"/>
                  </a:cxn>
                  <a:cxn ang="0">
                    <a:pos x="12" y="14"/>
                  </a:cxn>
                  <a:cxn ang="0">
                    <a:pos x="37" y="0"/>
                  </a:cxn>
                </a:cxnLst>
                <a:rect l="0" t="0" r="r" b="b"/>
                <a:pathLst>
                  <a:path w="89" h="166">
                    <a:moveTo>
                      <a:pt x="37" y="0"/>
                    </a:moveTo>
                    <a:lnTo>
                      <a:pt x="54" y="14"/>
                    </a:lnTo>
                    <a:lnTo>
                      <a:pt x="54" y="39"/>
                    </a:lnTo>
                    <a:lnTo>
                      <a:pt x="76" y="64"/>
                    </a:lnTo>
                    <a:lnTo>
                      <a:pt x="67" y="101"/>
                    </a:lnTo>
                    <a:lnTo>
                      <a:pt x="89" y="155"/>
                    </a:lnTo>
                    <a:lnTo>
                      <a:pt x="76" y="155"/>
                    </a:lnTo>
                    <a:lnTo>
                      <a:pt x="46" y="166"/>
                    </a:lnTo>
                    <a:lnTo>
                      <a:pt x="37" y="166"/>
                    </a:lnTo>
                    <a:lnTo>
                      <a:pt x="21" y="141"/>
                    </a:lnTo>
                    <a:lnTo>
                      <a:pt x="37" y="101"/>
                    </a:lnTo>
                    <a:lnTo>
                      <a:pt x="21" y="76"/>
                    </a:lnTo>
                    <a:lnTo>
                      <a:pt x="12" y="76"/>
                    </a:lnTo>
                    <a:lnTo>
                      <a:pt x="0" y="64"/>
                    </a:lnTo>
                    <a:lnTo>
                      <a:pt x="12" y="39"/>
                    </a:lnTo>
                    <a:lnTo>
                      <a:pt x="21" y="39"/>
                    </a:lnTo>
                    <a:lnTo>
                      <a:pt x="12" y="24"/>
                    </a:lnTo>
                    <a:lnTo>
                      <a:pt x="12" y="14"/>
                    </a:lnTo>
                    <a:lnTo>
                      <a:pt x="3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8" name="Freeform 300"/>
              <p:cNvSpPr>
                <a:spLocks/>
              </p:cNvSpPr>
              <p:nvPr/>
            </p:nvSpPr>
            <p:spPr bwMode="auto">
              <a:xfrm>
                <a:off x="4243392" y="1555761"/>
                <a:ext cx="71438" cy="107951"/>
              </a:xfrm>
              <a:custGeom>
                <a:avLst/>
                <a:gdLst/>
                <a:ahLst/>
                <a:cxnLst>
                  <a:cxn ang="0">
                    <a:pos x="12" y="68"/>
                  </a:cxn>
                  <a:cxn ang="0">
                    <a:pos x="12" y="53"/>
                  </a:cxn>
                  <a:cxn ang="0">
                    <a:pos x="0" y="42"/>
                  </a:cxn>
                  <a:cxn ang="0">
                    <a:pos x="0" y="25"/>
                  </a:cxn>
                  <a:cxn ang="0">
                    <a:pos x="12" y="14"/>
                  </a:cxn>
                  <a:cxn ang="0">
                    <a:pos x="33" y="0"/>
                  </a:cxn>
                  <a:cxn ang="0">
                    <a:pos x="33" y="25"/>
                  </a:cxn>
                  <a:cxn ang="0">
                    <a:pos x="45" y="25"/>
                  </a:cxn>
                  <a:cxn ang="0">
                    <a:pos x="33" y="42"/>
                  </a:cxn>
                  <a:cxn ang="0">
                    <a:pos x="21" y="68"/>
                  </a:cxn>
                  <a:cxn ang="0">
                    <a:pos x="12" y="68"/>
                  </a:cxn>
                </a:cxnLst>
                <a:rect l="0" t="0" r="r" b="b"/>
                <a:pathLst>
                  <a:path w="45" h="68">
                    <a:moveTo>
                      <a:pt x="12" y="68"/>
                    </a:moveTo>
                    <a:lnTo>
                      <a:pt x="12" y="53"/>
                    </a:lnTo>
                    <a:lnTo>
                      <a:pt x="0" y="42"/>
                    </a:lnTo>
                    <a:lnTo>
                      <a:pt x="0" y="25"/>
                    </a:lnTo>
                    <a:lnTo>
                      <a:pt x="12" y="14"/>
                    </a:lnTo>
                    <a:lnTo>
                      <a:pt x="33" y="0"/>
                    </a:lnTo>
                    <a:lnTo>
                      <a:pt x="33" y="25"/>
                    </a:lnTo>
                    <a:lnTo>
                      <a:pt x="45" y="25"/>
                    </a:lnTo>
                    <a:lnTo>
                      <a:pt x="33" y="42"/>
                    </a:lnTo>
                    <a:lnTo>
                      <a:pt x="21" y="68"/>
                    </a:lnTo>
                    <a:lnTo>
                      <a:pt x="12" y="6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9" name="Freeform 301"/>
              <p:cNvSpPr>
                <a:spLocks/>
              </p:cNvSpPr>
              <p:nvPr/>
            </p:nvSpPr>
            <p:spPr bwMode="auto">
              <a:xfrm>
                <a:off x="4243392" y="1555761"/>
                <a:ext cx="71438" cy="107951"/>
              </a:xfrm>
              <a:custGeom>
                <a:avLst/>
                <a:gdLst/>
                <a:ahLst/>
                <a:cxnLst>
                  <a:cxn ang="0">
                    <a:pos x="12" y="68"/>
                  </a:cxn>
                  <a:cxn ang="0">
                    <a:pos x="12" y="53"/>
                  </a:cxn>
                  <a:cxn ang="0">
                    <a:pos x="0" y="42"/>
                  </a:cxn>
                  <a:cxn ang="0">
                    <a:pos x="0" y="25"/>
                  </a:cxn>
                  <a:cxn ang="0">
                    <a:pos x="12" y="14"/>
                  </a:cxn>
                  <a:cxn ang="0">
                    <a:pos x="33" y="0"/>
                  </a:cxn>
                  <a:cxn ang="0">
                    <a:pos x="33" y="25"/>
                  </a:cxn>
                  <a:cxn ang="0">
                    <a:pos x="45" y="25"/>
                  </a:cxn>
                  <a:cxn ang="0">
                    <a:pos x="33" y="42"/>
                  </a:cxn>
                  <a:cxn ang="0">
                    <a:pos x="21" y="68"/>
                  </a:cxn>
                  <a:cxn ang="0">
                    <a:pos x="12" y="68"/>
                  </a:cxn>
                </a:cxnLst>
                <a:rect l="0" t="0" r="r" b="b"/>
                <a:pathLst>
                  <a:path w="45" h="68">
                    <a:moveTo>
                      <a:pt x="12" y="68"/>
                    </a:moveTo>
                    <a:lnTo>
                      <a:pt x="12" y="53"/>
                    </a:lnTo>
                    <a:lnTo>
                      <a:pt x="0" y="42"/>
                    </a:lnTo>
                    <a:lnTo>
                      <a:pt x="0" y="25"/>
                    </a:lnTo>
                    <a:lnTo>
                      <a:pt x="12" y="14"/>
                    </a:lnTo>
                    <a:lnTo>
                      <a:pt x="33" y="0"/>
                    </a:lnTo>
                    <a:lnTo>
                      <a:pt x="33" y="25"/>
                    </a:lnTo>
                    <a:lnTo>
                      <a:pt x="45" y="25"/>
                    </a:lnTo>
                    <a:lnTo>
                      <a:pt x="33" y="42"/>
                    </a:lnTo>
                    <a:lnTo>
                      <a:pt x="21" y="68"/>
                    </a:lnTo>
                    <a:lnTo>
                      <a:pt x="12" y="6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0" name="Freeform 302"/>
              <p:cNvSpPr>
                <a:spLocks/>
              </p:cNvSpPr>
              <p:nvPr/>
            </p:nvSpPr>
            <p:spPr bwMode="auto">
              <a:xfrm>
                <a:off x="4278317" y="1858975"/>
                <a:ext cx="195263" cy="109538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55" y="43"/>
                  </a:cxn>
                  <a:cxn ang="0">
                    <a:pos x="45" y="28"/>
                  </a:cxn>
                  <a:cxn ang="0">
                    <a:pos x="67" y="18"/>
                  </a:cxn>
                  <a:cxn ang="0">
                    <a:pos x="77" y="18"/>
                  </a:cxn>
                  <a:cxn ang="0">
                    <a:pos x="88" y="0"/>
                  </a:cxn>
                  <a:cxn ang="0">
                    <a:pos x="113" y="18"/>
                  </a:cxn>
                  <a:cxn ang="0">
                    <a:pos x="123" y="28"/>
                  </a:cxn>
                  <a:cxn ang="0">
                    <a:pos x="101" y="54"/>
                  </a:cxn>
                  <a:cxn ang="0">
                    <a:pos x="67" y="69"/>
                  </a:cxn>
                  <a:cxn ang="0">
                    <a:pos x="45" y="54"/>
                  </a:cxn>
                  <a:cxn ang="0">
                    <a:pos x="36" y="54"/>
                  </a:cxn>
                  <a:cxn ang="0">
                    <a:pos x="12" y="54"/>
                  </a:cxn>
                  <a:cxn ang="0">
                    <a:pos x="0" y="54"/>
                  </a:cxn>
                  <a:cxn ang="0">
                    <a:pos x="0" y="43"/>
                  </a:cxn>
                </a:cxnLst>
                <a:rect l="0" t="0" r="r" b="b"/>
                <a:pathLst>
                  <a:path w="123" h="69">
                    <a:moveTo>
                      <a:pt x="0" y="43"/>
                    </a:moveTo>
                    <a:lnTo>
                      <a:pt x="55" y="43"/>
                    </a:lnTo>
                    <a:lnTo>
                      <a:pt x="45" y="28"/>
                    </a:lnTo>
                    <a:lnTo>
                      <a:pt x="67" y="18"/>
                    </a:lnTo>
                    <a:lnTo>
                      <a:pt x="77" y="18"/>
                    </a:lnTo>
                    <a:lnTo>
                      <a:pt x="88" y="0"/>
                    </a:lnTo>
                    <a:lnTo>
                      <a:pt x="113" y="18"/>
                    </a:lnTo>
                    <a:lnTo>
                      <a:pt x="123" y="28"/>
                    </a:lnTo>
                    <a:lnTo>
                      <a:pt x="101" y="54"/>
                    </a:lnTo>
                    <a:lnTo>
                      <a:pt x="67" y="69"/>
                    </a:lnTo>
                    <a:lnTo>
                      <a:pt x="45" y="54"/>
                    </a:lnTo>
                    <a:lnTo>
                      <a:pt x="36" y="54"/>
                    </a:lnTo>
                    <a:lnTo>
                      <a:pt x="12" y="54"/>
                    </a:lnTo>
                    <a:lnTo>
                      <a:pt x="0" y="54"/>
                    </a:lnTo>
                    <a:lnTo>
                      <a:pt x="0" y="4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1" name="Freeform 303"/>
              <p:cNvSpPr>
                <a:spLocks/>
              </p:cNvSpPr>
              <p:nvPr/>
            </p:nvSpPr>
            <p:spPr bwMode="auto">
              <a:xfrm>
                <a:off x="4278317" y="1858975"/>
                <a:ext cx="195263" cy="109538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55" y="43"/>
                  </a:cxn>
                  <a:cxn ang="0">
                    <a:pos x="45" y="28"/>
                  </a:cxn>
                  <a:cxn ang="0">
                    <a:pos x="67" y="18"/>
                  </a:cxn>
                  <a:cxn ang="0">
                    <a:pos x="77" y="18"/>
                  </a:cxn>
                  <a:cxn ang="0">
                    <a:pos x="88" y="0"/>
                  </a:cxn>
                  <a:cxn ang="0">
                    <a:pos x="113" y="18"/>
                  </a:cxn>
                  <a:cxn ang="0">
                    <a:pos x="123" y="28"/>
                  </a:cxn>
                  <a:cxn ang="0">
                    <a:pos x="101" y="54"/>
                  </a:cxn>
                  <a:cxn ang="0">
                    <a:pos x="67" y="69"/>
                  </a:cxn>
                  <a:cxn ang="0">
                    <a:pos x="45" y="54"/>
                  </a:cxn>
                  <a:cxn ang="0">
                    <a:pos x="36" y="54"/>
                  </a:cxn>
                  <a:cxn ang="0">
                    <a:pos x="12" y="54"/>
                  </a:cxn>
                  <a:cxn ang="0">
                    <a:pos x="0" y="54"/>
                  </a:cxn>
                  <a:cxn ang="0">
                    <a:pos x="0" y="43"/>
                  </a:cxn>
                </a:cxnLst>
                <a:rect l="0" t="0" r="r" b="b"/>
                <a:pathLst>
                  <a:path w="123" h="69">
                    <a:moveTo>
                      <a:pt x="0" y="43"/>
                    </a:moveTo>
                    <a:lnTo>
                      <a:pt x="55" y="43"/>
                    </a:lnTo>
                    <a:lnTo>
                      <a:pt x="45" y="28"/>
                    </a:lnTo>
                    <a:lnTo>
                      <a:pt x="67" y="18"/>
                    </a:lnTo>
                    <a:lnTo>
                      <a:pt x="77" y="18"/>
                    </a:lnTo>
                    <a:lnTo>
                      <a:pt x="88" y="0"/>
                    </a:lnTo>
                    <a:lnTo>
                      <a:pt x="113" y="18"/>
                    </a:lnTo>
                    <a:lnTo>
                      <a:pt x="123" y="28"/>
                    </a:lnTo>
                    <a:lnTo>
                      <a:pt x="101" y="54"/>
                    </a:lnTo>
                    <a:lnTo>
                      <a:pt x="67" y="69"/>
                    </a:lnTo>
                    <a:lnTo>
                      <a:pt x="45" y="54"/>
                    </a:lnTo>
                    <a:lnTo>
                      <a:pt x="36" y="54"/>
                    </a:lnTo>
                    <a:lnTo>
                      <a:pt x="12" y="54"/>
                    </a:lnTo>
                    <a:lnTo>
                      <a:pt x="0" y="54"/>
                    </a:lnTo>
                    <a:lnTo>
                      <a:pt x="0" y="4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2" name="Freeform 304"/>
              <p:cNvSpPr>
                <a:spLocks/>
              </p:cNvSpPr>
              <p:nvPr/>
            </p:nvSpPr>
            <p:spPr bwMode="auto">
              <a:xfrm>
                <a:off x="4176717" y="1930413"/>
                <a:ext cx="122238" cy="57150"/>
              </a:xfrm>
              <a:custGeom>
                <a:avLst/>
                <a:gdLst/>
                <a:ahLst/>
                <a:cxnLst>
                  <a:cxn ang="0">
                    <a:pos x="23" y="36"/>
                  </a:cxn>
                  <a:cxn ang="0">
                    <a:pos x="42" y="24"/>
                  </a:cxn>
                  <a:cxn ang="0">
                    <a:pos x="55" y="36"/>
                  </a:cxn>
                  <a:cxn ang="0">
                    <a:pos x="55" y="24"/>
                  </a:cxn>
                  <a:cxn ang="0">
                    <a:pos x="64" y="24"/>
                  </a:cxn>
                  <a:cxn ang="0">
                    <a:pos x="77" y="10"/>
                  </a:cxn>
                  <a:cxn ang="0">
                    <a:pos x="64" y="10"/>
                  </a:cxn>
                  <a:cxn ang="0">
                    <a:pos x="64" y="0"/>
                  </a:cxn>
                  <a:cxn ang="0">
                    <a:pos x="33" y="0"/>
                  </a:cxn>
                  <a:cxn ang="0">
                    <a:pos x="23" y="0"/>
                  </a:cxn>
                  <a:cxn ang="0">
                    <a:pos x="0" y="24"/>
                  </a:cxn>
                  <a:cxn ang="0">
                    <a:pos x="9" y="36"/>
                  </a:cxn>
                  <a:cxn ang="0">
                    <a:pos x="9" y="24"/>
                  </a:cxn>
                  <a:cxn ang="0">
                    <a:pos x="23" y="36"/>
                  </a:cxn>
                </a:cxnLst>
                <a:rect l="0" t="0" r="r" b="b"/>
                <a:pathLst>
                  <a:path w="77" h="36">
                    <a:moveTo>
                      <a:pt x="23" y="36"/>
                    </a:moveTo>
                    <a:lnTo>
                      <a:pt x="42" y="24"/>
                    </a:lnTo>
                    <a:lnTo>
                      <a:pt x="55" y="36"/>
                    </a:lnTo>
                    <a:lnTo>
                      <a:pt x="55" y="24"/>
                    </a:lnTo>
                    <a:lnTo>
                      <a:pt x="64" y="24"/>
                    </a:lnTo>
                    <a:lnTo>
                      <a:pt x="77" y="10"/>
                    </a:lnTo>
                    <a:lnTo>
                      <a:pt x="64" y="10"/>
                    </a:lnTo>
                    <a:lnTo>
                      <a:pt x="64" y="0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0" y="24"/>
                    </a:lnTo>
                    <a:lnTo>
                      <a:pt x="9" y="36"/>
                    </a:lnTo>
                    <a:lnTo>
                      <a:pt x="9" y="24"/>
                    </a:lnTo>
                    <a:lnTo>
                      <a:pt x="23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3" name="Freeform 305"/>
              <p:cNvSpPr>
                <a:spLocks/>
              </p:cNvSpPr>
              <p:nvPr/>
            </p:nvSpPr>
            <p:spPr bwMode="auto">
              <a:xfrm>
                <a:off x="4176717" y="1930413"/>
                <a:ext cx="122238" cy="57150"/>
              </a:xfrm>
              <a:custGeom>
                <a:avLst/>
                <a:gdLst/>
                <a:ahLst/>
                <a:cxnLst>
                  <a:cxn ang="0">
                    <a:pos x="23" y="36"/>
                  </a:cxn>
                  <a:cxn ang="0">
                    <a:pos x="42" y="24"/>
                  </a:cxn>
                  <a:cxn ang="0">
                    <a:pos x="55" y="36"/>
                  </a:cxn>
                  <a:cxn ang="0">
                    <a:pos x="55" y="24"/>
                  </a:cxn>
                  <a:cxn ang="0">
                    <a:pos x="64" y="24"/>
                  </a:cxn>
                  <a:cxn ang="0">
                    <a:pos x="77" y="10"/>
                  </a:cxn>
                  <a:cxn ang="0">
                    <a:pos x="64" y="10"/>
                  </a:cxn>
                  <a:cxn ang="0">
                    <a:pos x="64" y="0"/>
                  </a:cxn>
                  <a:cxn ang="0">
                    <a:pos x="33" y="0"/>
                  </a:cxn>
                  <a:cxn ang="0">
                    <a:pos x="23" y="0"/>
                  </a:cxn>
                  <a:cxn ang="0">
                    <a:pos x="0" y="24"/>
                  </a:cxn>
                  <a:cxn ang="0">
                    <a:pos x="9" y="36"/>
                  </a:cxn>
                  <a:cxn ang="0">
                    <a:pos x="9" y="24"/>
                  </a:cxn>
                  <a:cxn ang="0">
                    <a:pos x="23" y="36"/>
                  </a:cxn>
                </a:cxnLst>
                <a:rect l="0" t="0" r="r" b="b"/>
                <a:pathLst>
                  <a:path w="77" h="36">
                    <a:moveTo>
                      <a:pt x="23" y="36"/>
                    </a:moveTo>
                    <a:lnTo>
                      <a:pt x="42" y="24"/>
                    </a:lnTo>
                    <a:lnTo>
                      <a:pt x="55" y="36"/>
                    </a:lnTo>
                    <a:lnTo>
                      <a:pt x="55" y="24"/>
                    </a:lnTo>
                    <a:lnTo>
                      <a:pt x="64" y="24"/>
                    </a:lnTo>
                    <a:lnTo>
                      <a:pt x="77" y="10"/>
                    </a:lnTo>
                    <a:lnTo>
                      <a:pt x="64" y="10"/>
                    </a:lnTo>
                    <a:lnTo>
                      <a:pt x="64" y="0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0" y="24"/>
                    </a:lnTo>
                    <a:lnTo>
                      <a:pt x="9" y="36"/>
                    </a:lnTo>
                    <a:lnTo>
                      <a:pt x="9" y="24"/>
                    </a:lnTo>
                    <a:lnTo>
                      <a:pt x="23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4" name="Freeform 306"/>
              <p:cNvSpPr>
                <a:spLocks/>
              </p:cNvSpPr>
              <p:nvPr/>
            </p:nvSpPr>
            <p:spPr bwMode="auto">
              <a:xfrm>
                <a:off x="4545018" y="2106627"/>
                <a:ext cx="41275" cy="125413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0" y="68"/>
                  </a:cxn>
                  <a:cxn ang="0">
                    <a:pos x="11" y="79"/>
                  </a:cxn>
                  <a:cxn ang="0">
                    <a:pos x="26" y="54"/>
                  </a:cxn>
                  <a:cxn ang="0">
                    <a:pos x="11" y="28"/>
                  </a:cxn>
                </a:cxnLst>
                <a:rect l="0" t="0" r="r" b="b"/>
                <a:pathLst>
                  <a:path w="26" h="79">
                    <a:moveTo>
                      <a:pt x="11" y="28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28"/>
                    </a:lnTo>
                    <a:lnTo>
                      <a:pt x="0" y="68"/>
                    </a:lnTo>
                    <a:lnTo>
                      <a:pt x="11" y="79"/>
                    </a:lnTo>
                    <a:lnTo>
                      <a:pt x="26" y="54"/>
                    </a:lnTo>
                    <a:lnTo>
                      <a:pt x="11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5" name="Freeform 307"/>
              <p:cNvSpPr>
                <a:spLocks/>
              </p:cNvSpPr>
              <p:nvPr/>
            </p:nvSpPr>
            <p:spPr bwMode="auto">
              <a:xfrm>
                <a:off x="4545018" y="2106627"/>
                <a:ext cx="41275" cy="125413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0" y="68"/>
                  </a:cxn>
                  <a:cxn ang="0">
                    <a:pos x="11" y="79"/>
                  </a:cxn>
                  <a:cxn ang="0">
                    <a:pos x="26" y="54"/>
                  </a:cxn>
                  <a:cxn ang="0">
                    <a:pos x="11" y="28"/>
                  </a:cxn>
                </a:cxnLst>
                <a:rect l="0" t="0" r="r" b="b"/>
                <a:pathLst>
                  <a:path w="26" h="79">
                    <a:moveTo>
                      <a:pt x="11" y="28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28"/>
                    </a:lnTo>
                    <a:lnTo>
                      <a:pt x="0" y="68"/>
                    </a:lnTo>
                    <a:lnTo>
                      <a:pt x="11" y="79"/>
                    </a:lnTo>
                    <a:lnTo>
                      <a:pt x="26" y="54"/>
                    </a:lnTo>
                    <a:lnTo>
                      <a:pt x="11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6" name="Freeform 308"/>
              <p:cNvSpPr>
                <a:spLocks/>
              </p:cNvSpPr>
              <p:nvPr/>
            </p:nvSpPr>
            <p:spPr bwMode="auto">
              <a:xfrm>
                <a:off x="4438655" y="1889138"/>
                <a:ext cx="174625" cy="98426"/>
              </a:xfrm>
              <a:custGeom>
                <a:avLst/>
                <a:gdLst/>
                <a:ahLst/>
                <a:cxnLst>
                  <a:cxn ang="0">
                    <a:pos x="12" y="50"/>
                  </a:cxn>
                  <a:cxn ang="0">
                    <a:pos x="0" y="36"/>
                  </a:cxn>
                  <a:cxn ang="0">
                    <a:pos x="21" y="10"/>
                  </a:cxn>
                  <a:cxn ang="0">
                    <a:pos x="43" y="24"/>
                  </a:cxn>
                  <a:cxn ang="0">
                    <a:pos x="76" y="0"/>
                  </a:cxn>
                  <a:cxn ang="0">
                    <a:pos x="98" y="0"/>
                  </a:cxn>
                  <a:cxn ang="0">
                    <a:pos x="98" y="10"/>
                  </a:cxn>
                  <a:cxn ang="0">
                    <a:pos x="110" y="10"/>
                  </a:cxn>
                  <a:cxn ang="0">
                    <a:pos x="98" y="24"/>
                  </a:cxn>
                  <a:cxn ang="0">
                    <a:pos x="89" y="50"/>
                  </a:cxn>
                  <a:cxn ang="0">
                    <a:pos x="76" y="62"/>
                  </a:cxn>
                  <a:cxn ang="0">
                    <a:pos x="31" y="62"/>
                  </a:cxn>
                  <a:cxn ang="0">
                    <a:pos x="12" y="50"/>
                  </a:cxn>
                </a:cxnLst>
                <a:rect l="0" t="0" r="r" b="b"/>
                <a:pathLst>
                  <a:path w="110" h="62">
                    <a:moveTo>
                      <a:pt x="12" y="50"/>
                    </a:moveTo>
                    <a:lnTo>
                      <a:pt x="0" y="36"/>
                    </a:lnTo>
                    <a:lnTo>
                      <a:pt x="21" y="10"/>
                    </a:lnTo>
                    <a:lnTo>
                      <a:pt x="43" y="24"/>
                    </a:lnTo>
                    <a:lnTo>
                      <a:pt x="76" y="0"/>
                    </a:lnTo>
                    <a:lnTo>
                      <a:pt x="98" y="0"/>
                    </a:lnTo>
                    <a:lnTo>
                      <a:pt x="98" y="10"/>
                    </a:lnTo>
                    <a:lnTo>
                      <a:pt x="110" y="10"/>
                    </a:lnTo>
                    <a:lnTo>
                      <a:pt x="98" y="24"/>
                    </a:lnTo>
                    <a:lnTo>
                      <a:pt x="89" y="50"/>
                    </a:lnTo>
                    <a:lnTo>
                      <a:pt x="76" y="62"/>
                    </a:lnTo>
                    <a:lnTo>
                      <a:pt x="31" y="62"/>
                    </a:lnTo>
                    <a:lnTo>
                      <a:pt x="12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7" name="Freeform 309"/>
              <p:cNvSpPr>
                <a:spLocks/>
              </p:cNvSpPr>
              <p:nvPr/>
            </p:nvSpPr>
            <p:spPr bwMode="auto">
              <a:xfrm>
                <a:off x="4438655" y="1889138"/>
                <a:ext cx="174625" cy="98426"/>
              </a:xfrm>
              <a:custGeom>
                <a:avLst/>
                <a:gdLst/>
                <a:ahLst/>
                <a:cxnLst>
                  <a:cxn ang="0">
                    <a:pos x="12" y="50"/>
                  </a:cxn>
                  <a:cxn ang="0">
                    <a:pos x="0" y="36"/>
                  </a:cxn>
                  <a:cxn ang="0">
                    <a:pos x="21" y="10"/>
                  </a:cxn>
                  <a:cxn ang="0">
                    <a:pos x="43" y="24"/>
                  </a:cxn>
                  <a:cxn ang="0">
                    <a:pos x="76" y="0"/>
                  </a:cxn>
                  <a:cxn ang="0">
                    <a:pos x="98" y="0"/>
                  </a:cxn>
                  <a:cxn ang="0">
                    <a:pos x="98" y="10"/>
                  </a:cxn>
                  <a:cxn ang="0">
                    <a:pos x="110" y="10"/>
                  </a:cxn>
                  <a:cxn ang="0">
                    <a:pos x="98" y="24"/>
                  </a:cxn>
                  <a:cxn ang="0">
                    <a:pos x="89" y="50"/>
                  </a:cxn>
                  <a:cxn ang="0">
                    <a:pos x="76" y="62"/>
                  </a:cxn>
                  <a:cxn ang="0">
                    <a:pos x="31" y="62"/>
                  </a:cxn>
                  <a:cxn ang="0">
                    <a:pos x="12" y="50"/>
                  </a:cxn>
                </a:cxnLst>
                <a:rect l="0" t="0" r="r" b="b"/>
                <a:pathLst>
                  <a:path w="110" h="62">
                    <a:moveTo>
                      <a:pt x="12" y="50"/>
                    </a:moveTo>
                    <a:lnTo>
                      <a:pt x="0" y="36"/>
                    </a:lnTo>
                    <a:lnTo>
                      <a:pt x="21" y="10"/>
                    </a:lnTo>
                    <a:lnTo>
                      <a:pt x="43" y="24"/>
                    </a:lnTo>
                    <a:lnTo>
                      <a:pt x="76" y="0"/>
                    </a:lnTo>
                    <a:lnTo>
                      <a:pt x="98" y="0"/>
                    </a:lnTo>
                    <a:lnTo>
                      <a:pt x="98" y="10"/>
                    </a:lnTo>
                    <a:lnTo>
                      <a:pt x="110" y="10"/>
                    </a:lnTo>
                    <a:lnTo>
                      <a:pt x="98" y="24"/>
                    </a:lnTo>
                    <a:lnTo>
                      <a:pt x="89" y="50"/>
                    </a:lnTo>
                    <a:lnTo>
                      <a:pt x="76" y="62"/>
                    </a:lnTo>
                    <a:lnTo>
                      <a:pt x="31" y="62"/>
                    </a:lnTo>
                    <a:lnTo>
                      <a:pt x="12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8" name="Freeform 310"/>
              <p:cNvSpPr>
                <a:spLocks/>
              </p:cNvSpPr>
              <p:nvPr/>
            </p:nvSpPr>
            <p:spPr bwMode="auto">
              <a:xfrm>
                <a:off x="5256218" y="2625742"/>
                <a:ext cx="58738" cy="4921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12" y="31"/>
                  </a:cxn>
                  <a:cxn ang="0">
                    <a:pos x="37" y="31"/>
                  </a:cxn>
                  <a:cxn ang="0">
                    <a:pos x="12" y="0"/>
                  </a:cxn>
                  <a:cxn ang="0">
                    <a:pos x="0" y="31"/>
                  </a:cxn>
                </a:cxnLst>
                <a:rect l="0" t="0" r="r" b="b"/>
                <a:pathLst>
                  <a:path w="37" h="31">
                    <a:moveTo>
                      <a:pt x="0" y="31"/>
                    </a:moveTo>
                    <a:lnTo>
                      <a:pt x="12" y="31"/>
                    </a:lnTo>
                    <a:lnTo>
                      <a:pt x="37" y="31"/>
                    </a:lnTo>
                    <a:lnTo>
                      <a:pt x="12" y="0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9" name="Freeform 311"/>
              <p:cNvSpPr>
                <a:spLocks/>
              </p:cNvSpPr>
              <p:nvPr/>
            </p:nvSpPr>
            <p:spPr bwMode="auto">
              <a:xfrm>
                <a:off x="5256218" y="2625742"/>
                <a:ext cx="58738" cy="4921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12" y="31"/>
                  </a:cxn>
                  <a:cxn ang="0">
                    <a:pos x="37" y="31"/>
                  </a:cxn>
                  <a:cxn ang="0">
                    <a:pos x="12" y="0"/>
                  </a:cxn>
                  <a:cxn ang="0">
                    <a:pos x="0" y="31"/>
                  </a:cxn>
                </a:cxnLst>
                <a:rect l="0" t="0" r="r" b="b"/>
                <a:pathLst>
                  <a:path w="37" h="31">
                    <a:moveTo>
                      <a:pt x="0" y="31"/>
                    </a:moveTo>
                    <a:lnTo>
                      <a:pt x="12" y="31"/>
                    </a:lnTo>
                    <a:lnTo>
                      <a:pt x="37" y="31"/>
                    </a:lnTo>
                    <a:lnTo>
                      <a:pt x="12" y="0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0" name="Freeform 312"/>
              <p:cNvSpPr>
                <a:spLocks/>
              </p:cNvSpPr>
              <p:nvPr/>
            </p:nvSpPr>
            <p:spPr bwMode="auto">
              <a:xfrm>
                <a:off x="3636966" y="2376503"/>
                <a:ext cx="330200" cy="303214"/>
              </a:xfrm>
              <a:custGeom>
                <a:avLst/>
                <a:gdLst/>
                <a:ahLst/>
                <a:cxnLst>
                  <a:cxn ang="0">
                    <a:pos x="208" y="28"/>
                  </a:cxn>
                  <a:cxn ang="0">
                    <a:pos x="195" y="11"/>
                  </a:cxn>
                  <a:cxn ang="0">
                    <a:pos x="186" y="11"/>
                  </a:cxn>
                  <a:cxn ang="0">
                    <a:pos x="150" y="11"/>
                  </a:cxn>
                  <a:cxn ang="0">
                    <a:pos x="140" y="0"/>
                  </a:cxn>
                  <a:cxn ang="0">
                    <a:pos x="131" y="0"/>
                  </a:cxn>
                  <a:cxn ang="0">
                    <a:pos x="119" y="40"/>
                  </a:cxn>
                  <a:cxn ang="0">
                    <a:pos x="88" y="64"/>
                  </a:cxn>
                  <a:cxn ang="0">
                    <a:pos x="73" y="75"/>
                  </a:cxn>
                  <a:cxn ang="0">
                    <a:pos x="64" y="100"/>
                  </a:cxn>
                  <a:cxn ang="0">
                    <a:pos x="64" y="130"/>
                  </a:cxn>
                  <a:cxn ang="0">
                    <a:pos x="54" y="155"/>
                  </a:cxn>
                  <a:cxn ang="0">
                    <a:pos x="33" y="176"/>
                  </a:cxn>
                  <a:cxn ang="0">
                    <a:pos x="0" y="191"/>
                  </a:cxn>
                  <a:cxn ang="0">
                    <a:pos x="73" y="191"/>
                  </a:cxn>
                  <a:cxn ang="0">
                    <a:pos x="73" y="166"/>
                  </a:cxn>
                  <a:cxn ang="0">
                    <a:pos x="88" y="155"/>
                  </a:cxn>
                  <a:cxn ang="0">
                    <a:pos x="140" y="140"/>
                  </a:cxn>
                  <a:cxn ang="0">
                    <a:pos x="164" y="119"/>
                  </a:cxn>
                  <a:cxn ang="0">
                    <a:pos x="164" y="100"/>
                  </a:cxn>
                  <a:cxn ang="0">
                    <a:pos x="208" y="90"/>
                  </a:cxn>
                  <a:cxn ang="0">
                    <a:pos x="208" y="28"/>
                  </a:cxn>
                </a:cxnLst>
                <a:rect l="0" t="0" r="r" b="b"/>
                <a:pathLst>
                  <a:path w="208" h="191">
                    <a:moveTo>
                      <a:pt x="208" y="28"/>
                    </a:moveTo>
                    <a:lnTo>
                      <a:pt x="195" y="11"/>
                    </a:lnTo>
                    <a:lnTo>
                      <a:pt x="186" y="11"/>
                    </a:lnTo>
                    <a:lnTo>
                      <a:pt x="150" y="11"/>
                    </a:lnTo>
                    <a:lnTo>
                      <a:pt x="140" y="0"/>
                    </a:lnTo>
                    <a:lnTo>
                      <a:pt x="131" y="0"/>
                    </a:lnTo>
                    <a:lnTo>
                      <a:pt x="119" y="40"/>
                    </a:lnTo>
                    <a:lnTo>
                      <a:pt x="88" y="64"/>
                    </a:lnTo>
                    <a:lnTo>
                      <a:pt x="73" y="75"/>
                    </a:lnTo>
                    <a:lnTo>
                      <a:pt x="64" y="100"/>
                    </a:lnTo>
                    <a:lnTo>
                      <a:pt x="64" y="130"/>
                    </a:lnTo>
                    <a:lnTo>
                      <a:pt x="54" y="155"/>
                    </a:lnTo>
                    <a:lnTo>
                      <a:pt x="33" y="176"/>
                    </a:lnTo>
                    <a:lnTo>
                      <a:pt x="0" y="191"/>
                    </a:lnTo>
                    <a:lnTo>
                      <a:pt x="73" y="191"/>
                    </a:lnTo>
                    <a:lnTo>
                      <a:pt x="73" y="166"/>
                    </a:lnTo>
                    <a:lnTo>
                      <a:pt x="88" y="155"/>
                    </a:lnTo>
                    <a:lnTo>
                      <a:pt x="140" y="140"/>
                    </a:lnTo>
                    <a:lnTo>
                      <a:pt x="164" y="119"/>
                    </a:lnTo>
                    <a:lnTo>
                      <a:pt x="164" y="100"/>
                    </a:lnTo>
                    <a:lnTo>
                      <a:pt x="208" y="90"/>
                    </a:lnTo>
                    <a:lnTo>
                      <a:pt x="208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1" name="Freeform 313"/>
              <p:cNvSpPr>
                <a:spLocks/>
              </p:cNvSpPr>
              <p:nvPr/>
            </p:nvSpPr>
            <p:spPr bwMode="auto">
              <a:xfrm>
                <a:off x="3636966" y="2376503"/>
                <a:ext cx="330200" cy="303214"/>
              </a:xfrm>
              <a:custGeom>
                <a:avLst/>
                <a:gdLst/>
                <a:ahLst/>
                <a:cxnLst>
                  <a:cxn ang="0">
                    <a:pos x="208" y="28"/>
                  </a:cxn>
                  <a:cxn ang="0">
                    <a:pos x="195" y="11"/>
                  </a:cxn>
                  <a:cxn ang="0">
                    <a:pos x="186" y="11"/>
                  </a:cxn>
                  <a:cxn ang="0">
                    <a:pos x="150" y="11"/>
                  </a:cxn>
                  <a:cxn ang="0">
                    <a:pos x="140" y="0"/>
                  </a:cxn>
                  <a:cxn ang="0">
                    <a:pos x="131" y="0"/>
                  </a:cxn>
                  <a:cxn ang="0">
                    <a:pos x="119" y="40"/>
                  </a:cxn>
                  <a:cxn ang="0">
                    <a:pos x="88" y="64"/>
                  </a:cxn>
                  <a:cxn ang="0">
                    <a:pos x="73" y="75"/>
                  </a:cxn>
                  <a:cxn ang="0">
                    <a:pos x="64" y="100"/>
                  </a:cxn>
                  <a:cxn ang="0">
                    <a:pos x="64" y="130"/>
                  </a:cxn>
                  <a:cxn ang="0">
                    <a:pos x="54" y="155"/>
                  </a:cxn>
                  <a:cxn ang="0">
                    <a:pos x="33" y="176"/>
                  </a:cxn>
                  <a:cxn ang="0">
                    <a:pos x="0" y="191"/>
                  </a:cxn>
                  <a:cxn ang="0">
                    <a:pos x="73" y="191"/>
                  </a:cxn>
                  <a:cxn ang="0">
                    <a:pos x="73" y="166"/>
                  </a:cxn>
                  <a:cxn ang="0">
                    <a:pos x="88" y="155"/>
                  </a:cxn>
                  <a:cxn ang="0">
                    <a:pos x="140" y="140"/>
                  </a:cxn>
                  <a:cxn ang="0">
                    <a:pos x="164" y="119"/>
                  </a:cxn>
                  <a:cxn ang="0">
                    <a:pos x="164" y="100"/>
                  </a:cxn>
                  <a:cxn ang="0">
                    <a:pos x="208" y="90"/>
                  </a:cxn>
                  <a:cxn ang="0">
                    <a:pos x="208" y="28"/>
                  </a:cxn>
                </a:cxnLst>
                <a:rect l="0" t="0" r="r" b="b"/>
                <a:pathLst>
                  <a:path w="208" h="191">
                    <a:moveTo>
                      <a:pt x="208" y="28"/>
                    </a:moveTo>
                    <a:lnTo>
                      <a:pt x="195" y="11"/>
                    </a:lnTo>
                    <a:lnTo>
                      <a:pt x="186" y="11"/>
                    </a:lnTo>
                    <a:lnTo>
                      <a:pt x="150" y="11"/>
                    </a:lnTo>
                    <a:lnTo>
                      <a:pt x="140" y="0"/>
                    </a:lnTo>
                    <a:lnTo>
                      <a:pt x="131" y="0"/>
                    </a:lnTo>
                    <a:lnTo>
                      <a:pt x="119" y="40"/>
                    </a:lnTo>
                    <a:lnTo>
                      <a:pt x="88" y="64"/>
                    </a:lnTo>
                    <a:lnTo>
                      <a:pt x="73" y="75"/>
                    </a:lnTo>
                    <a:lnTo>
                      <a:pt x="64" y="100"/>
                    </a:lnTo>
                    <a:lnTo>
                      <a:pt x="64" y="130"/>
                    </a:lnTo>
                    <a:lnTo>
                      <a:pt x="54" y="155"/>
                    </a:lnTo>
                    <a:lnTo>
                      <a:pt x="33" y="176"/>
                    </a:lnTo>
                    <a:lnTo>
                      <a:pt x="0" y="191"/>
                    </a:lnTo>
                    <a:lnTo>
                      <a:pt x="73" y="191"/>
                    </a:lnTo>
                    <a:lnTo>
                      <a:pt x="73" y="166"/>
                    </a:lnTo>
                    <a:lnTo>
                      <a:pt x="88" y="155"/>
                    </a:lnTo>
                    <a:lnTo>
                      <a:pt x="140" y="140"/>
                    </a:lnTo>
                    <a:lnTo>
                      <a:pt x="164" y="119"/>
                    </a:lnTo>
                    <a:lnTo>
                      <a:pt x="164" y="100"/>
                    </a:lnTo>
                    <a:lnTo>
                      <a:pt x="208" y="90"/>
                    </a:lnTo>
                    <a:lnTo>
                      <a:pt x="208" y="28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2" name="Freeform 314"/>
              <p:cNvSpPr>
                <a:spLocks/>
              </p:cNvSpPr>
              <p:nvPr/>
            </p:nvSpPr>
            <p:spPr bwMode="auto">
              <a:xfrm>
                <a:off x="5192718" y="3298847"/>
                <a:ext cx="292100" cy="534991"/>
              </a:xfrm>
              <a:custGeom>
                <a:avLst/>
                <a:gdLst/>
                <a:ahLst/>
                <a:cxnLst>
                  <a:cxn ang="0">
                    <a:pos x="9" y="191"/>
                  </a:cxn>
                  <a:cxn ang="0">
                    <a:pos x="39" y="181"/>
                  </a:cxn>
                  <a:cxn ang="0">
                    <a:pos x="76" y="166"/>
                  </a:cxn>
                  <a:cxn ang="0">
                    <a:pos x="116" y="105"/>
                  </a:cxn>
                  <a:cxn ang="0">
                    <a:pos x="107" y="105"/>
                  </a:cxn>
                  <a:cxn ang="0">
                    <a:pos x="51" y="79"/>
                  </a:cxn>
                  <a:cxn ang="0">
                    <a:pos x="30" y="40"/>
                  </a:cxn>
                  <a:cxn ang="0">
                    <a:pos x="30" y="25"/>
                  </a:cxn>
                  <a:cxn ang="0">
                    <a:pos x="30" y="14"/>
                  </a:cxn>
                  <a:cxn ang="0">
                    <a:pos x="51" y="40"/>
                  </a:cxn>
                  <a:cxn ang="0">
                    <a:pos x="61" y="40"/>
                  </a:cxn>
                  <a:cxn ang="0">
                    <a:pos x="107" y="25"/>
                  </a:cxn>
                  <a:cxn ang="0">
                    <a:pos x="141" y="25"/>
                  </a:cxn>
                  <a:cxn ang="0">
                    <a:pos x="162" y="14"/>
                  </a:cxn>
                  <a:cxn ang="0">
                    <a:pos x="171" y="0"/>
                  </a:cxn>
                  <a:cxn ang="0">
                    <a:pos x="184" y="14"/>
                  </a:cxn>
                  <a:cxn ang="0">
                    <a:pos x="171" y="40"/>
                  </a:cxn>
                  <a:cxn ang="0">
                    <a:pos x="141" y="155"/>
                  </a:cxn>
                  <a:cxn ang="0">
                    <a:pos x="116" y="191"/>
                  </a:cxn>
                  <a:cxn ang="0">
                    <a:pos x="97" y="231"/>
                  </a:cxn>
                  <a:cxn ang="0">
                    <a:pos x="39" y="282"/>
                  </a:cxn>
                  <a:cxn ang="0">
                    <a:pos x="9" y="337"/>
                  </a:cxn>
                  <a:cxn ang="0">
                    <a:pos x="0" y="311"/>
                  </a:cxn>
                  <a:cxn ang="0">
                    <a:pos x="0" y="231"/>
                  </a:cxn>
                  <a:cxn ang="0">
                    <a:pos x="9" y="191"/>
                  </a:cxn>
                </a:cxnLst>
                <a:rect l="0" t="0" r="r" b="b"/>
                <a:pathLst>
                  <a:path w="184" h="337">
                    <a:moveTo>
                      <a:pt x="9" y="191"/>
                    </a:moveTo>
                    <a:lnTo>
                      <a:pt x="39" y="181"/>
                    </a:lnTo>
                    <a:lnTo>
                      <a:pt x="76" y="166"/>
                    </a:lnTo>
                    <a:lnTo>
                      <a:pt x="116" y="105"/>
                    </a:lnTo>
                    <a:lnTo>
                      <a:pt x="107" y="105"/>
                    </a:lnTo>
                    <a:lnTo>
                      <a:pt x="51" y="79"/>
                    </a:lnTo>
                    <a:lnTo>
                      <a:pt x="30" y="40"/>
                    </a:lnTo>
                    <a:lnTo>
                      <a:pt x="30" y="25"/>
                    </a:lnTo>
                    <a:lnTo>
                      <a:pt x="30" y="14"/>
                    </a:lnTo>
                    <a:lnTo>
                      <a:pt x="51" y="40"/>
                    </a:lnTo>
                    <a:lnTo>
                      <a:pt x="61" y="40"/>
                    </a:lnTo>
                    <a:lnTo>
                      <a:pt x="107" y="25"/>
                    </a:lnTo>
                    <a:lnTo>
                      <a:pt x="141" y="25"/>
                    </a:lnTo>
                    <a:lnTo>
                      <a:pt x="162" y="14"/>
                    </a:lnTo>
                    <a:lnTo>
                      <a:pt x="171" y="0"/>
                    </a:lnTo>
                    <a:lnTo>
                      <a:pt x="184" y="14"/>
                    </a:lnTo>
                    <a:lnTo>
                      <a:pt x="171" y="40"/>
                    </a:lnTo>
                    <a:lnTo>
                      <a:pt x="141" y="155"/>
                    </a:lnTo>
                    <a:lnTo>
                      <a:pt x="116" y="191"/>
                    </a:lnTo>
                    <a:lnTo>
                      <a:pt x="97" y="231"/>
                    </a:lnTo>
                    <a:lnTo>
                      <a:pt x="39" y="282"/>
                    </a:lnTo>
                    <a:lnTo>
                      <a:pt x="9" y="337"/>
                    </a:lnTo>
                    <a:lnTo>
                      <a:pt x="0" y="311"/>
                    </a:lnTo>
                    <a:lnTo>
                      <a:pt x="0" y="231"/>
                    </a:lnTo>
                    <a:lnTo>
                      <a:pt x="9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3" name="Freeform 315"/>
              <p:cNvSpPr>
                <a:spLocks/>
              </p:cNvSpPr>
              <p:nvPr/>
            </p:nvSpPr>
            <p:spPr bwMode="auto">
              <a:xfrm>
                <a:off x="5192718" y="3298847"/>
                <a:ext cx="292100" cy="534991"/>
              </a:xfrm>
              <a:custGeom>
                <a:avLst/>
                <a:gdLst/>
                <a:ahLst/>
                <a:cxnLst>
                  <a:cxn ang="0">
                    <a:pos x="9" y="191"/>
                  </a:cxn>
                  <a:cxn ang="0">
                    <a:pos x="39" y="181"/>
                  </a:cxn>
                  <a:cxn ang="0">
                    <a:pos x="76" y="166"/>
                  </a:cxn>
                  <a:cxn ang="0">
                    <a:pos x="116" y="105"/>
                  </a:cxn>
                  <a:cxn ang="0">
                    <a:pos x="107" y="105"/>
                  </a:cxn>
                  <a:cxn ang="0">
                    <a:pos x="51" y="79"/>
                  </a:cxn>
                  <a:cxn ang="0">
                    <a:pos x="30" y="40"/>
                  </a:cxn>
                  <a:cxn ang="0">
                    <a:pos x="30" y="25"/>
                  </a:cxn>
                  <a:cxn ang="0">
                    <a:pos x="30" y="14"/>
                  </a:cxn>
                  <a:cxn ang="0">
                    <a:pos x="51" y="40"/>
                  </a:cxn>
                  <a:cxn ang="0">
                    <a:pos x="61" y="40"/>
                  </a:cxn>
                  <a:cxn ang="0">
                    <a:pos x="107" y="25"/>
                  </a:cxn>
                  <a:cxn ang="0">
                    <a:pos x="141" y="25"/>
                  </a:cxn>
                  <a:cxn ang="0">
                    <a:pos x="162" y="14"/>
                  </a:cxn>
                  <a:cxn ang="0">
                    <a:pos x="171" y="0"/>
                  </a:cxn>
                  <a:cxn ang="0">
                    <a:pos x="184" y="14"/>
                  </a:cxn>
                  <a:cxn ang="0">
                    <a:pos x="171" y="40"/>
                  </a:cxn>
                  <a:cxn ang="0">
                    <a:pos x="141" y="155"/>
                  </a:cxn>
                  <a:cxn ang="0">
                    <a:pos x="116" y="191"/>
                  </a:cxn>
                  <a:cxn ang="0">
                    <a:pos x="97" y="231"/>
                  </a:cxn>
                  <a:cxn ang="0">
                    <a:pos x="39" y="282"/>
                  </a:cxn>
                  <a:cxn ang="0">
                    <a:pos x="9" y="337"/>
                  </a:cxn>
                  <a:cxn ang="0">
                    <a:pos x="0" y="311"/>
                  </a:cxn>
                  <a:cxn ang="0">
                    <a:pos x="0" y="231"/>
                  </a:cxn>
                  <a:cxn ang="0">
                    <a:pos x="9" y="191"/>
                  </a:cxn>
                </a:cxnLst>
                <a:rect l="0" t="0" r="r" b="b"/>
                <a:pathLst>
                  <a:path w="184" h="337">
                    <a:moveTo>
                      <a:pt x="9" y="191"/>
                    </a:moveTo>
                    <a:lnTo>
                      <a:pt x="39" y="181"/>
                    </a:lnTo>
                    <a:lnTo>
                      <a:pt x="76" y="166"/>
                    </a:lnTo>
                    <a:lnTo>
                      <a:pt x="116" y="105"/>
                    </a:lnTo>
                    <a:lnTo>
                      <a:pt x="107" y="105"/>
                    </a:lnTo>
                    <a:lnTo>
                      <a:pt x="51" y="79"/>
                    </a:lnTo>
                    <a:lnTo>
                      <a:pt x="30" y="40"/>
                    </a:lnTo>
                    <a:lnTo>
                      <a:pt x="30" y="25"/>
                    </a:lnTo>
                    <a:lnTo>
                      <a:pt x="30" y="14"/>
                    </a:lnTo>
                    <a:lnTo>
                      <a:pt x="51" y="40"/>
                    </a:lnTo>
                    <a:lnTo>
                      <a:pt x="61" y="40"/>
                    </a:lnTo>
                    <a:lnTo>
                      <a:pt x="107" y="25"/>
                    </a:lnTo>
                    <a:lnTo>
                      <a:pt x="141" y="25"/>
                    </a:lnTo>
                    <a:lnTo>
                      <a:pt x="162" y="14"/>
                    </a:lnTo>
                    <a:lnTo>
                      <a:pt x="171" y="0"/>
                    </a:lnTo>
                    <a:lnTo>
                      <a:pt x="184" y="14"/>
                    </a:lnTo>
                    <a:lnTo>
                      <a:pt x="171" y="40"/>
                    </a:lnTo>
                    <a:lnTo>
                      <a:pt x="141" y="155"/>
                    </a:lnTo>
                    <a:lnTo>
                      <a:pt x="116" y="191"/>
                    </a:lnTo>
                    <a:lnTo>
                      <a:pt x="97" y="231"/>
                    </a:lnTo>
                    <a:lnTo>
                      <a:pt x="39" y="282"/>
                    </a:lnTo>
                    <a:lnTo>
                      <a:pt x="9" y="337"/>
                    </a:lnTo>
                    <a:lnTo>
                      <a:pt x="0" y="311"/>
                    </a:lnTo>
                    <a:lnTo>
                      <a:pt x="0" y="231"/>
                    </a:lnTo>
                    <a:lnTo>
                      <a:pt x="9" y="19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4" name="Freeform 316"/>
              <p:cNvSpPr>
                <a:spLocks/>
              </p:cNvSpPr>
              <p:nvPr/>
            </p:nvSpPr>
            <p:spPr bwMode="auto">
              <a:xfrm>
                <a:off x="3514729" y="3217884"/>
                <a:ext cx="87313" cy="4762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16"/>
                  </a:cxn>
                  <a:cxn ang="0">
                    <a:pos x="18" y="0"/>
                  </a:cxn>
                  <a:cxn ang="0">
                    <a:pos x="55" y="16"/>
                  </a:cxn>
                  <a:cxn ang="0">
                    <a:pos x="42" y="30"/>
                  </a:cxn>
                  <a:cxn ang="0">
                    <a:pos x="18" y="16"/>
                  </a:cxn>
                  <a:cxn ang="0">
                    <a:pos x="0" y="30"/>
                  </a:cxn>
                </a:cxnLst>
                <a:rect l="0" t="0" r="r" b="b"/>
                <a:pathLst>
                  <a:path w="55" h="30">
                    <a:moveTo>
                      <a:pt x="0" y="30"/>
                    </a:moveTo>
                    <a:lnTo>
                      <a:pt x="0" y="16"/>
                    </a:lnTo>
                    <a:lnTo>
                      <a:pt x="18" y="0"/>
                    </a:lnTo>
                    <a:lnTo>
                      <a:pt x="55" y="16"/>
                    </a:lnTo>
                    <a:lnTo>
                      <a:pt x="42" y="30"/>
                    </a:lnTo>
                    <a:lnTo>
                      <a:pt x="18" y="16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5" name="Freeform 317"/>
              <p:cNvSpPr>
                <a:spLocks/>
              </p:cNvSpPr>
              <p:nvPr/>
            </p:nvSpPr>
            <p:spPr bwMode="auto">
              <a:xfrm>
                <a:off x="3514729" y="3217884"/>
                <a:ext cx="87313" cy="4762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16"/>
                  </a:cxn>
                  <a:cxn ang="0">
                    <a:pos x="18" y="0"/>
                  </a:cxn>
                  <a:cxn ang="0">
                    <a:pos x="55" y="16"/>
                  </a:cxn>
                  <a:cxn ang="0">
                    <a:pos x="42" y="30"/>
                  </a:cxn>
                  <a:cxn ang="0">
                    <a:pos x="18" y="16"/>
                  </a:cxn>
                  <a:cxn ang="0">
                    <a:pos x="0" y="30"/>
                  </a:cxn>
                </a:cxnLst>
                <a:rect l="0" t="0" r="r" b="b"/>
                <a:pathLst>
                  <a:path w="55" h="30">
                    <a:moveTo>
                      <a:pt x="0" y="30"/>
                    </a:moveTo>
                    <a:lnTo>
                      <a:pt x="0" y="16"/>
                    </a:lnTo>
                    <a:lnTo>
                      <a:pt x="18" y="0"/>
                    </a:lnTo>
                    <a:lnTo>
                      <a:pt x="55" y="16"/>
                    </a:lnTo>
                    <a:lnTo>
                      <a:pt x="42" y="30"/>
                    </a:lnTo>
                    <a:lnTo>
                      <a:pt x="18" y="16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6" name="Freeform 318"/>
              <p:cNvSpPr>
                <a:spLocks/>
              </p:cNvSpPr>
              <p:nvPr/>
            </p:nvSpPr>
            <p:spPr bwMode="auto">
              <a:xfrm>
                <a:off x="3514729" y="3281384"/>
                <a:ext cx="87313" cy="5715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0" y="0"/>
                  </a:cxn>
                  <a:cxn ang="0">
                    <a:pos x="9" y="10"/>
                  </a:cxn>
                  <a:cxn ang="0">
                    <a:pos x="18" y="10"/>
                  </a:cxn>
                  <a:cxn ang="0">
                    <a:pos x="18" y="36"/>
                  </a:cxn>
                  <a:cxn ang="0">
                    <a:pos x="34" y="36"/>
                  </a:cxn>
                  <a:cxn ang="0">
                    <a:pos x="34" y="24"/>
                  </a:cxn>
                  <a:cxn ang="0">
                    <a:pos x="55" y="24"/>
                  </a:cxn>
                  <a:cxn ang="0">
                    <a:pos x="55" y="0"/>
                  </a:cxn>
                </a:cxnLst>
                <a:rect l="0" t="0" r="r" b="b"/>
                <a:pathLst>
                  <a:path w="55" h="36">
                    <a:moveTo>
                      <a:pt x="55" y="0"/>
                    </a:moveTo>
                    <a:lnTo>
                      <a:pt x="0" y="0"/>
                    </a:lnTo>
                    <a:lnTo>
                      <a:pt x="9" y="10"/>
                    </a:lnTo>
                    <a:lnTo>
                      <a:pt x="18" y="10"/>
                    </a:lnTo>
                    <a:lnTo>
                      <a:pt x="18" y="36"/>
                    </a:lnTo>
                    <a:lnTo>
                      <a:pt x="34" y="36"/>
                    </a:lnTo>
                    <a:lnTo>
                      <a:pt x="34" y="24"/>
                    </a:lnTo>
                    <a:lnTo>
                      <a:pt x="55" y="24"/>
                    </a:lnTo>
                    <a:lnTo>
                      <a:pt x="55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7" name="Freeform 319"/>
              <p:cNvSpPr>
                <a:spLocks/>
              </p:cNvSpPr>
              <p:nvPr/>
            </p:nvSpPr>
            <p:spPr bwMode="auto">
              <a:xfrm>
                <a:off x="3514729" y="3281384"/>
                <a:ext cx="87313" cy="5715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0" y="0"/>
                  </a:cxn>
                  <a:cxn ang="0">
                    <a:pos x="9" y="10"/>
                  </a:cxn>
                  <a:cxn ang="0">
                    <a:pos x="18" y="10"/>
                  </a:cxn>
                  <a:cxn ang="0">
                    <a:pos x="18" y="36"/>
                  </a:cxn>
                  <a:cxn ang="0">
                    <a:pos x="34" y="36"/>
                  </a:cxn>
                  <a:cxn ang="0">
                    <a:pos x="34" y="24"/>
                  </a:cxn>
                  <a:cxn ang="0">
                    <a:pos x="55" y="24"/>
                  </a:cxn>
                  <a:cxn ang="0">
                    <a:pos x="55" y="0"/>
                  </a:cxn>
                </a:cxnLst>
                <a:rect l="0" t="0" r="r" b="b"/>
                <a:pathLst>
                  <a:path w="55" h="36">
                    <a:moveTo>
                      <a:pt x="55" y="0"/>
                    </a:moveTo>
                    <a:lnTo>
                      <a:pt x="0" y="0"/>
                    </a:lnTo>
                    <a:lnTo>
                      <a:pt x="9" y="10"/>
                    </a:lnTo>
                    <a:lnTo>
                      <a:pt x="18" y="10"/>
                    </a:lnTo>
                    <a:lnTo>
                      <a:pt x="18" y="36"/>
                    </a:lnTo>
                    <a:lnTo>
                      <a:pt x="34" y="36"/>
                    </a:lnTo>
                    <a:lnTo>
                      <a:pt x="34" y="24"/>
                    </a:lnTo>
                    <a:lnTo>
                      <a:pt x="55" y="24"/>
                    </a:lnTo>
                    <a:lnTo>
                      <a:pt x="55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8" name="Freeform 320"/>
              <p:cNvSpPr>
                <a:spLocks/>
              </p:cNvSpPr>
              <p:nvPr/>
            </p:nvSpPr>
            <p:spPr bwMode="auto">
              <a:xfrm>
                <a:off x="3602041" y="3384572"/>
                <a:ext cx="84138" cy="119063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1" y="0"/>
                  </a:cxn>
                  <a:cxn ang="0">
                    <a:pos x="42" y="0"/>
                  </a:cxn>
                  <a:cxn ang="0">
                    <a:pos x="53" y="24"/>
                  </a:cxn>
                  <a:cxn ang="0">
                    <a:pos x="53" y="35"/>
                  </a:cxn>
                  <a:cxn ang="0">
                    <a:pos x="30" y="75"/>
                  </a:cxn>
                  <a:cxn ang="0">
                    <a:pos x="9" y="50"/>
                  </a:cxn>
                  <a:cxn ang="0">
                    <a:pos x="0" y="10"/>
                  </a:cxn>
                </a:cxnLst>
                <a:rect l="0" t="0" r="r" b="b"/>
                <a:pathLst>
                  <a:path w="53" h="75">
                    <a:moveTo>
                      <a:pt x="0" y="10"/>
                    </a:moveTo>
                    <a:lnTo>
                      <a:pt x="21" y="0"/>
                    </a:lnTo>
                    <a:lnTo>
                      <a:pt x="42" y="0"/>
                    </a:lnTo>
                    <a:lnTo>
                      <a:pt x="53" y="24"/>
                    </a:lnTo>
                    <a:lnTo>
                      <a:pt x="53" y="35"/>
                    </a:lnTo>
                    <a:lnTo>
                      <a:pt x="30" y="75"/>
                    </a:lnTo>
                    <a:lnTo>
                      <a:pt x="9" y="5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9" name="Freeform 321"/>
              <p:cNvSpPr>
                <a:spLocks/>
              </p:cNvSpPr>
              <p:nvPr/>
            </p:nvSpPr>
            <p:spPr bwMode="auto">
              <a:xfrm>
                <a:off x="3602041" y="3384572"/>
                <a:ext cx="84138" cy="119063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1" y="0"/>
                  </a:cxn>
                  <a:cxn ang="0">
                    <a:pos x="42" y="0"/>
                  </a:cxn>
                  <a:cxn ang="0">
                    <a:pos x="53" y="24"/>
                  </a:cxn>
                  <a:cxn ang="0">
                    <a:pos x="53" y="35"/>
                  </a:cxn>
                  <a:cxn ang="0">
                    <a:pos x="30" y="75"/>
                  </a:cxn>
                  <a:cxn ang="0">
                    <a:pos x="9" y="50"/>
                  </a:cxn>
                  <a:cxn ang="0">
                    <a:pos x="0" y="10"/>
                  </a:cxn>
                </a:cxnLst>
                <a:rect l="0" t="0" r="r" b="b"/>
                <a:pathLst>
                  <a:path w="53" h="75">
                    <a:moveTo>
                      <a:pt x="0" y="10"/>
                    </a:moveTo>
                    <a:lnTo>
                      <a:pt x="21" y="0"/>
                    </a:lnTo>
                    <a:lnTo>
                      <a:pt x="42" y="0"/>
                    </a:lnTo>
                    <a:lnTo>
                      <a:pt x="53" y="24"/>
                    </a:lnTo>
                    <a:lnTo>
                      <a:pt x="53" y="35"/>
                    </a:lnTo>
                    <a:lnTo>
                      <a:pt x="30" y="75"/>
                    </a:lnTo>
                    <a:lnTo>
                      <a:pt x="9" y="5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0" name="Freeform 322"/>
              <p:cNvSpPr>
                <a:spLocks/>
              </p:cNvSpPr>
              <p:nvPr/>
            </p:nvSpPr>
            <p:spPr bwMode="auto">
              <a:xfrm>
                <a:off x="4838705" y="3849713"/>
                <a:ext cx="52388" cy="85726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5" y="25"/>
                  </a:cxn>
                  <a:cxn ang="0">
                    <a:pos x="15" y="54"/>
                  </a:cxn>
                  <a:cxn ang="0">
                    <a:pos x="33" y="25"/>
                  </a:cxn>
                  <a:cxn ang="0">
                    <a:pos x="33" y="0"/>
                  </a:cxn>
                  <a:cxn ang="0">
                    <a:pos x="0" y="14"/>
                  </a:cxn>
                </a:cxnLst>
                <a:rect l="0" t="0" r="r" b="b"/>
                <a:pathLst>
                  <a:path w="33" h="54">
                    <a:moveTo>
                      <a:pt x="0" y="14"/>
                    </a:moveTo>
                    <a:lnTo>
                      <a:pt x="15" y="25"/>
                    </a:lnTo>
                    <a:lnTo>
                      <a:pt x="15" y="54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1" name="Freeform 323"/>
              <p:cNvSpPr>
                <a:spLocks/>
              </p:cNvSpPr>
              <p:nvPr/>
            </p:nvSpPr>
            <p:spPr bwMode="auto">
              <a:xfrm>
                <a:off x="4838705" y="3849713"/>
                <a:ext cx="52388" cy="85726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5" y="25"/>
                  </a:cxn>
                  <a:cxn ang="0">
                    <a:pos x="15" y="54"/>
                  </a:cxn>
                  <a:cxn ang="0">
                    <a:pos x="33" y="25"/>
                  </a:cxn>
                  <a:cxn ang="0">
                    <a:pos x="33" y="0"/>
                  </a:cxn>
                  <a:cxn ang="0">
                    <a:pos x="0" y="14"/>
                  </a:cxn>
                </a:cxnLst>
                <a:rect l="0" t="0" r="r" b="b"/>
                <a:pathLst>
                  <a:path w="33" h="54">
                    <a:moveTo>
                      <a:pt x="0" y="14"/>
                    </a:moveTo>
                    <a:lnTo>
                      <a:pt x="15" y="25"/>
                    </a:lnTo>
                    <a:lnTo>
                      <a:pt x="15" y="54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2" name="Freeform 324"/>
              <p:cNvSpPr>
                <a:spLocks/>
              </p:cNvSpPr>
              <p:nvPr/>
            </p:nvSpPr>
            <p:spPr bwMode="auto">
              <a:xfrm>
                <a:off x="4559305" y="4467254"/>
                <a:ext cx="277813" cy="344490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77" y="0"/>
                  </a:cxn>
                  <a:cxn ang="0">
                    <a:pos x="67" y="14"/>
                  </a:cxn>
                  <a:cxn ang="0">
                    <a:pos x="67" y="0"/>
                  </a:cxn>
                  <a:cxn ang="0">
                    <a:pos x="21" y="14"/>
                  </a:cxn>
                  <a:cxn ang="0">
                    <a:pos x="21" y="90"/>
                  </a:cxn>
                  <a:cxn ang="0">
                    <a:pos x="0" y="104"/>
                  </a:cxn>
                  <a:cxn ang="0">
                    <a:pos x="0" y="169"/>
                  </a:cxn>
                  <a:cxn ang="0">
                    <a:pos x="21" y="181"/>
                  </a:cxn>
                  <a:cxn ang="0">
                    <a:pos x="12" y="205"/>
                  </a:cxn>
                  <a:cxn ang="0">
                    <a:pos x="21" y="217"/>
                  </a:cxn>
                  <a:cxn ang="0">
                    <a:pos x="42" y="205"/>
                  </a:cxn>
                  <a:cxn ang="0">
                    <a:pos x="67" y="181"/>
                  </a:cxn>
                  <a:cxn ang="0">
                    <a:pos x="89" y="181"/>
                  </a:cxn>
                  <a:cxn ang="0">
                    <a:pos x="97" y="181"/>
                  </a:cxn>
                  <a:cxn ang="0">
                    <a:pos x="144" y="129"/>
                  </a:cxn>
                  <a:cxn ang="0">
                    <a:pos x="175" y="104"/>
                  </a:cxn>
                  <a:cxn ang="0">
                    <a:pos x="154" y="90"/>
                  </a:cxn>
                  <a:cxn ang="0">
                    <a:pos x="144" y="61"/>
                  </a:cxn>
                  <a:cxn ang="0">
                    <a:pos x="122" y="40"/>
                  </a:cxn>
                  <a:cxn ang="0">
                    <a:pos x="97" y="0"/>
                  </a:cxn>
                </a:cxnLst>
                <a:rect l="0" t="0" r="r" b="b"/>
                <a:pathLst>
                  <a:path w="175" h="217">
                    <a:moveTo>
                      <a:pt x="97" y="0"/>
                    </a:moveTo>
                    <a:lnTo>
                      <a:pt x="77" y="0"/>
                    </a:lnTo>
                    <a:lnTo>
                      <a:pt x="67" y="14"/>
                    </a:lnTo>
                    <a:lnTo>
                      <a:pt x="67" y="0"/>
                    </a:lnTo>
                    <a:lnTo>
                      <a:pt x="21" y="14"/>
                    </a:lnTo>
                    <a:lnTo>
                      <a:pt x="21" y="90"/>
                    </a:lnTo>
                    <a:lnTo>
                      <a:pt x="0" y="104"/>
                    </a:lnTo>
                    <a:lnTo>
                      <a:pt x="0" y="169"/>
                    </a:lnTo>
                    <a:lnTo>
                      <a:pt x="21" y="181"/>
                    </a:lnTo>
                    <a:lnTo>
                      <a:pt x="12" y="205"/>
                    </a:lnTo>
                    <a:lnTo>
                      <a:pt x="21" y="217"/>
                    </a:lnTo>
                    <a:lnTo>
                      <a:pt x="42" y="205"/>
                    </a:lnTo>
                    <a:lnTo>
                      <a:pt x="67" y="181"/>
                    </a:lnTo>
                    <a:lnTo>
                      <a:pt x="89" y="181"/>
                    </a:lnTo>
                    <a:lnTo>
                      <a:pt x="97" y="181"/>
                    </a:lnTo>
                    <a:lnTo>
                      <a:pt x="144" y="129"/>
                    </a:lnTo>
                    <a:lnTo>
                      <a:pt x="175" y="104"/>
                    </a:lnTo>
                    <a:lnTo>
                      <a:pt x="154" y="90"/>
                    </a:lnTo>
                    <a:lnTo>
                      <a:pt x="144" y="61"/>
                    </a:lnTo>
                    <a:lnTo>
                      <a:pt x="122" y="40"/>
                    </a:lnTo>
                    <a:lnTo>
                      <a:pt x="9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3" name="Freeform 325"/>
              <p:cNvSpPr>
                <a:spLocks/>
              </p:cNvSpPr>
              <p:nvPr/>
            </p:nvSpPr>
            <p:spPr bwMode="auto">
              <a:xfrm>
                <a:off x="4559305" y="4467254"/>
                <a:ext cx="277813" cy="344490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77" y="0"/>
                  </a:cxn>
                  <a:cxn ang="0">
                    <a:pos x="67" y="14"/>
                  </a:cxn>
                  <a:cxn ang="0">
                    <a:pos x="67" y="0"/>
                  </a:cxn>
                  <a:cxn ang="0">
                    <a:pos x="21" y="14"/>
                  </a:cxn>
                  <a:cxn ang="0">
                    <a:pos x="21" y="90"/>
                  </a:cxn>
                  <a:cxn ang="0">
                    <a:pos x="0" y="104"/>
                  </a:cxn>
                  <a:cxn ang="0">
                    <a:pos x="0" y="169"/>
                  </a:cxn>
                  <a:cxn ang="0">
                    <a:pos x="21" y="181"/>
                  </a:cxn>
                  <a:cxn ang="0">
                    <a:pos x="12" y="205"/>
                  </a:cxn>
                  <a:cxn ang="0">
                    <a:pos x="21" y="217"/>
                  </a:cxn>
                  <a:cxn ang="0">
                    <a:pos x="42" y="205"/>
                  </a:cxn>
                  <a:cxn ang="0">
                    <a:pos x="67" y="181"/>
                  </a:cxn>
                  <a:cxn ang="0">
                    <a:pos x="89" y="181"/>
                  </a:cxn>
                  <a:cxn ang="0">
                    <a:pos x="97" y="181"/>
                  </a:cxn>
                  <a:cxn ang="0">
                    <a:pos x="144" y="129"/>
                  </a:cxn>
                  <a:cxn ang="0">
                    <a:pos x="175" y="104"/>
                  </a:cxn>
                  <a:cxn ang="0">
                    <a:pos x="154" y="90"/>
                  </a:cxn>
                  <a:cxn ang="0">
                    <a:pos x="144" y="61"/>
                  </a:cxn>
                  <a:cxn ang="0">
                    <a:pos x="122" y="40"/>
                  </a:cxn>
                  <a:cxn ang="0">
                    <a:pos x="97" y="0"/>
                  </a:cxn>
                </a:cxnLst>
                <a:rect l="0" t="0" r="r" b="b"/>
                <a:pathLst>
                  <a:path w="175" h="217">
                    <a:moveTo>
                      <a:pt x="97" y="0"/>
                    </a:moveTo>
                    <a:lnTo>
                      <a:pt x="77" y="0"/>
                    </a:lnTo>
                    <a:lnTo>
                      <a:pt x="67" y="14"/>
                    </a:lnTo>
                    <a:lnTo>
                      <a:pt x="67" y="0"/>
                    </a:lnTo>
                    <a:lnTo>
                      <a:pt x="21" y="14"/>
                    </a:lnTo>
                    <a:lnTo>
                      <a:pt x="21" y="90"/>
                    </a:lnTo>
                    <a:lnTo>
                      <a:pt x="0" y="104"/>
                    </a:lnTo>
                    <a:lnTo>
                      <a:pt x="0" y="169"/>
                    </a:lnTo>
                    <a:lnTo>
                      <a:pt x="21" y="181"/>
                    </a:lnTo>
                    <a:lnTo>
                      <a:pt x="12" y="205"/>
                    </a:lnTo>
                    <a:lnTo>
                      <a:pt x="21" y="217"/>
                    </a:lnTo>
                    <a:lnTo>
                      <a:pt x="42" y="205"/>
                    </a:lnTo>
                    <a:lnTo>
                      <a:pt x="67" y="181"/>
                    </a:lnTo>
                    <a:lnTo>
                      <a:pt x="89" y="181"/>
                    </a:lnTo>
                    <a:lnTo>
                      <a:pt x="97" y="181"/>
                    </a:lnTo>
                    <a:lnTo>
                      <a:pt x="144" y="129"/>
                    </a:lnTo>
                    <a:lnTo>
                      <a:pt x="175" y="104"/>
                    </a:lnTo>
                    <a:lnTo>
                      <a:pt x="154" y="90"/>
                    </a:lnTo>
                    <a:lnTo>
                      <a:pt x="144" y="61"/>
                    </a:lnTo>
                    <a:lnTo>
                      <a:pt x="122" y="40"/>
                    </a:lnTo>
                    <a:lnTo>
                      <a:pt x="97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4" name="Freeform 326"/>
              <p:cNvSpPr>
                <a:spLocks/>
              </p:cNvSpPr>
              <p:nvPr/>
            </p:nvSpPr>
            <p:spPr bwMode="auto">
              <a:xfrm>
                <a:off x="2944816" y="6123027"/>
                <a:ext cx="71438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3" y="0"/>
                  </a:cxn>
                  <a:cxn ang="0">
                    <a:pos x="45" y="0"/>
                  </a:cxn>
                  <a:cxn ang="0">
                    <a:pos x="11" y="29"/>
                  </a:cxn>
                  <a:cxn ang="0">
                    <a:pos x="0" y="29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23" y="0"/>
                    </a:lnTo>
                    <a:lnTo>
                      <a:pt x="45" y="0"/>
                    </a:lnTo>
                    <a:lnTo>
                      <a:pt x="11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5" name="Freeform 327"/>
              <p:cNvSpPr>
                <a:spLocks/>
              </p:cNvSpPr>
              <p:nvPr/>
            </p:nvSpPr>
            <p:spPr bwMode="auto">
              <a:xfrm>
                <a:off x="2944816" y="6123027"/>
                <a:ext cx="71438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3" y="0"/>
                  </a:cxn>
                  <a:cxn ang="0">
                    <a:pos x="45" y="0"/>
                  </a:cxn>
                  <a:cxn ang="0">
                    <a:pos x="11" y="29"/>
                  </a:cxn>
                  <a:cxn ang="0">
                    <a:pos x="0" y="29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23" y="0"/>
                    </a:lnTo>
                    <a:lnTo>
                      <a:pt x="45" y="0"/>
                    </a:lnTo>
                    <a:lnTo>
                      <a:pt x="11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6" name="Freeform 328"/>
              <p:cNvSpPr>
                <a:spLocks/>
              </p:cNvSpPr>
              <p:nvPr/>
            </p:nvSpPr>
            <p:spPr bwMode="auto">
              <a:xfrm>
                <a:off x="2787653" y="5756312"/>
                <a:ext cx="71438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3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45" y="0"/>
                  </a:cxn>
                  <a:cxn ang="0">
                    <a:pos x="21" y="30"/>
                  </a:cxn>
                  <a:cxn ang="0">
                    <a:pos x="0" y="0"/>
                  </a:cxn>
                </a:cxnLst>
                <a:rect l="0" t="0" r="r" b="b"/>
                <a:pathLst>
                  <a:path w="45" h="30">
                    <a:moveTo>
                      <a:pt x="0" y="0"/>
                    </a:moveTo>
                    <a:lnTo>
                      <a:pt x="9" y="3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30" y="0"/>
                    </a:lnTo>
                    <a:lnTo>
                      <a:pt x="45" y="0"/>
                    </a:lnTo>
                    <a:lnTo>
                      <a:pt x="21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7" name="Freeform 329"/>
              <p:cNvSpPr>
                <a:spLocks/>
              </p:cNvSpPr>
              <p:nvPr/>
            </p:nvSpPr>
            <p:spPr bwMode="auto">
              <a:xfrm>
                <a:off x="2787653" y="5756312"/>
                <a:ext cx="71438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3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45" y="0"/>
                  </a:cxn>
                  <a:cxn ang="0">
                    <a:pos x="21" y="30"/>
                  </a:cxn>
                  <a:cxn ang="0">
                    <a:pos x="0" y="0"/>
                  </a:cxn>
                </a:cxnLst>
                <a:rect l="0" t="0" r="r" b="b"/>
                <a:pathLst>
                  <a:path w="45" h="30">
                    <a:moveTo>
                      <a:pt x="0" y="0"/>
                    </a:moveTo>
                    <a:lnTo>
                      <a:pt x="9" y="3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30" y="0"/>
                    </a:lnTo>
                    <a:lnTo>
                      <a:pt x="45" y="0"/>
                    </a:lnTo>
                    <a:lnTo>
                      <a:pt x="21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8" name="Freeform 330"/>
              <p:cNvSpPr>
                <a:spLocks/>
              </p:cNvSpPr>
              <p:nvPr/>
            </p:nvSpPr>
            <p:spPr bwMode="auto">
              <a:xfrm>
                <a:off x="1843089" y="2871807"/>
                <a:ext cx="296863" cy="120651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24" y="11"/>
                  </a:cxn>
                  <a:cxn ang="0">
                    <a:pos x="64" y="0"/>
                  </a:cxn>
                  <a:cxn ang="0">
                    <a:pos x="122" y="21"/>
                  </a:cxn>
                  <a:cxn ang="0">
                    <a:pos x="144" y="47"/>
                  </a:cxn>
                  <a:cxn ang="0">
                    <a:pos x="166" y="47"/>
                  </a:cxn>
                  <a:cxn ang="0">
                    <a:pos x="166" y="64"/>
                  </a:cxn>
                  <a:cxn ang="0">
                    <a:pos x="178" y="64"/>
                  </a:cxn>
                  <a:cxn ang="0">
                    <a:pos x="187" y="76"/>
                  </a:cxn>
                  <a:cxn ang="0">
                    <a:pos x="122" y="76"/>
                  </a:cxn>
                  <a:cxn ang="0">
                    <a:pos x="131" y="64"/>
                  </a:cxn>
                  <a:cxn ang="0">
                    <a:pos x="122" y="64"/>
                  </a:cxn>
                  <a:cxn ang="0">
                    <a:pos x="111" y="35"/>
                  </a:cxn>
                  <a:cxn ang="0">
                    <a:pos x="55" y="21"/>
                  </a:cxn>
                  <a:cxn ang="0">
                    <a:pos x="64" y="11"/>
                  </a:cxn>
                  <a:cxn ang="0">
                    <a:pos x="46" y="11"/>
                  </a:cxn>
                  <a:cxn ang="0">
                    <a:pos x="9" y="35"/>
                  </a:cxn>
                  <a:cxn ang="0">
                    <a:pos x="0" y="35"/>
                  </a:cxn>
                </a:cxnLst>
                <a:rect l="0" t="0" r="r" b="b"/>
                <a:pathLst>
                  <a:path w="187" h="76">
                    <a:moveTo>
                      <a:pt x="0" y="35"/>
                    </a:moveTo>
                    <a:lnTo>
                      <a:pt x="24" y="11"/>
                    </a:lnTo>
                    <a:lnTo>
                      <a:pt x="64" y="0"/>
                    </a:lnTo>
                    <a:lnTo>
                      <a:pt x="122" y="21"/>
                    </a:lnTo>
                    <a:lnTo>
                      <a:pt x="144" y="47"/>
                    </a:lnTo>
                    <a:lnTo>
                      <a:pt x="166" y="47"/>
                    </a:lnTo>
                    <a:lnTo>
                      <a:pt x="166" y="64"/>
                    </a:lnTo>
                    <a:lnTo>
                      <a:pt x="178" y="64"/>
                    </a:lnTo>
                    <a:lnTo>
                      <a:pt x="187" y="76"/>
                    </a:lnTo>
                    <a:lnTo>
                      <a:pt x="122" y="76"/>
                    </a:lnTo>
                    <a:lnTo>
                      <a:pt x="131" y="64"/>
                    </a:lnTo>
                    <a:lnTo>
                      <a:pt x="122" y="64"/>
                    </a:lnTo>
                    <a:lnTo>
                      <a:pt x="111" y="35"/>
                    </a:lnTo>
                    <a:lnTo>
                      <a:pt x="55" y="21"/>
                    </a:lnTo>
                    <a:lnTo>
                      <a:pt x="64" y="11"/>
                    </a:lnTo>
                    <a:lnTo>
                      <a:pt x="46" y="11"/>
                    </a:lnTo>
                    <a:lnTo>
                      <a:pt x="9" y="35"/>
                    </a:lnTo>
                    <a:lnTo>
                      <a:pt x="0" y="3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9" name="Freeform 331"/>
              <p:cNvSpPr>
                <a:spLocks/>
              </p:cNvSpPr>
              <p:nvPr/>
            </p:nvSpPr>
            <p:spPr bwMode="auto">
              <a:xfrm>
                <a:off x="1843089" y="2871807"/>
                <a:ext cx="296863" cy="120651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24" y="11"/>
                  </a:cxn>
                  <a:cxn ang="0">
                    <a:pos x="64" y="0"/>
                  </a:cxn>
                  <a:cxn ang="0">
                    <a:pos x="122" y="21"/>
                  </a:cxn>
                  <a:cxn ang="0">
                    <a:pos x="144" y="47"/>
                  </a:cxn>
                  <a:cxn ang="0">
                    <a:pos x="166" y="47"/>
                  </a:cxn>
                  <a:cxn ang="0">
                    <a:pos x="166" y="64"/>
                  </a:cxn>
                  <a:cxn ang="0">
                    <a:pos x="178" y="64"/>
                  </a:cxn>
                  <a:cxn ang="0">
                    <a:pos x="187" y="76"/>
                  </a:cxn>
                  <a:cxn ang="0">
                    <a:pos x="122" y="76"/>
                  </a:cxn>
                  <a:cxn ang="0">
                    <a:pos x="131" y="64"/>
                  </a:cxn>
                  <a:cxn ang="0">
                    <a:pos x="122" y="64"/>
                  </a:cxn>
                  <a:cxn ang="0">
                    <a:pos x="111" y="35"/>
                  </a:cxn>
                  <a:cxn ang="0">
                    <a:pos x="55" y="21"/>
                  </a:cxn>
                  <a:cxn ang="0">
                    <a:pos x="64" y="11"/>
                  </a:cxn>
                  <a:cxn ang="0">
                    <a:pos x="46" y="11"/>
                  </a:cxn>
                  <a:cxn ang="0">
                    <a:pos x="9" y="35"/>
                  </a:cxn>
                  <a:cxn ang="0">
                    <a:pos x="0" y="35"/>
                  </a:cxn>
                </a:cxnLst>
                <a:rect l="0" t="0" r="r" b="b"/>
                <a:pathLst>
                  <a:path w="187" h="76">
                    <a:moveTo>
                      <a:pt x="0" y="35"/>
                    </a:moveTo>
                    <a:lnTo>
                      <a:pt x="24" y="11"/>
                    </a:lnTo>
                    <a:lnTo>
                      <a:pt x="64" y="0"/>
                    </a:lnTo>
                    <a:lnTo>
                      <a:pt x="122" y="21"/>
                    </a:lnTo>
                    <a:lnTo>
                      <a:pt x="144" y="47"/>
                    </a:lnTo>
                    <a:lnTo>
                      <a:pt x="166" y="47"/>
                    </a:lnTo>
                    <a:lnTo>
                      <a:pt x="166" y="64"/>
                    </a:lnTo>
                    <a:lnTo>
                      <a:pt x="178" y="64"/>
                    </a:lnTo>
                    <a:lnTo>
                      <a:pt x="187" y="76"/>
                    </a:lnTo>
                    <a:lnTo>
                      <a:pt x="122" y="76"/>
                    </a:lnTo>
                    <a:lnTo>
                      <a:pt x="131" y="64"/>
                    </a:lnTo>
                    <a:lnTo>
                      <a:pt x="122" y="64"/>
                    </a:lnTo>
                    <a:lnTo>
                      <a:pt x="111" y="35"/>
                    </a:lnTo>
                    <a:lnTo>
                      <a:pt x="55" y="21"/>
                    </a:lnTo>
                    <a:lnTo>
                      <a:pt x="64" y="11"/>
                    </a:lnTo>
                    <a:lnTo>
                      <a:pt x="46" y="11"/>
                    </a:lnTo>
                    <a:lnTo>
                      <a:pt x="9" y="35"/>
                    </a:lnTo>
                    <a:lnTo>
                      <a:pt x="0" y="3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0" name="Freeform 332"/>
              <p:cNvSpPr>
                <a:spLocks/>
              </p:cNvSpPr>
              <p:nvPr/>
            </p:nvSpPr>
            <p:spPr bwMode="auto">
              <a:xfrm>
                <a:off x="2667003" y="1843100"/>
                <a:ext cx="73025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46" y="30"/>
                  </a:cxn>
                  <a:cxn ang="0">
                    <a:pos x="21" y="30"/>
                  </a:cxn>
                  <a:cxn ang="0">
                    <a:pos x="0" y="0"/>
                  </a:cxn>
                </a:cxnLst>
                <a:rect l="0" t="0" r="r" b="b"/>
                <a:pathLst>
                  <a:path w="46" h="30">
                    <a:moveTo>
                      <a:pt x="0" y="0"/>
                    </a:moveTo>
                    <a:lnTo>
                      <a:pt x="21" y="0"/>
                    </a:lnTo>
                    <a:lnTo>
                      <a:pt x="46" y="30"/>
                    </a:lnTo>
                    <a:lnTo>
                      <a:pt x="21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1" name="Freeform 333"/>
              <p:cNvSpPr>
                <a:spLocks/>
              </p:cNvSpPr>
              <p:nvPr/>
            </p:nvSpPr>
            <p:spPr bwMode="auto">
              <a:xfrm>
                <a:off x="2667003" y="1843100"/>
                <a:ext cx="73025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46" y="30"/>
                  </a:cxn>
                  <a:cxn ang="0">
                    <a:pos x="21" y="30"/>
                  </a:cxn>
                  <a:cxn ang="0">
                    <a:pos x="0" y="0"/>
                  </a:cxn>
                </a:cxnLst>
                <a:rect l="0" t="0" r="r" b="b"/>
                <a:pathLst>
                  <a:path w="46" h="30">
                    <a:moveTo>
                      <a:pt x="0" y="0"/>
                    </a:moveTo>
                    <a:lnTo>
                      <a:pt x="21" y="0"/>
                    </a:lnTo>
                    <a:lnTo>
                      <a:pt x="46" y="30"/>
                    </a:lnTo>
                    <a:lnTo>
                      <a:pt x="21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2" name="Freeform 334"/>
              <p:cNvSpPr>
                <a:spLocks/>
              </p:cNvSpPr>
              <p:nvPr/>
            </p:nvSpPr>
            <p:spPr bwMode="auto">
              <a:xfrm>
                <a:off x="2773365" y="1785950"/>
                <a:ext cx="171450" cy="184151"/>
              </a:xfrm>
              <a:custGeom>
                <a:avLst/>
                <a:gdLst/>
                <a:ahLst/>
                <a:cxnLst>
                  <a:cxn ang="0">
                    <a:pos x="0" y="75"/>
                  </a:cxn>
                  <a:cxn ang="0">
                    <a:pos x="18" y="65"/>
                  </a:cxn>
                  <a:cxn ang="0">
                    <a:pos x="76" y="0"/>
                  </a:cxn>
                  <a:cxn ang="0">
                    <a:pos x="86" y="0"/>
                  </a:cxn>
                  <a:cxn ang="0">
                    <a:pos x="55" y="36"/>
                  </a:cxn>
                  <a:cxn ang="0">
                    <a:pos x="76" y="24"/>
                  </a:cxn>
                  <a:cxn ang="0">
                    <a:pos x="76" y="36"/>
                  </a:cxn>
                  <a:cxn ang="0">
                    <a:pos x="76" y="46"/>
                  </a:cxn>
                  <a:cxn ang="0">
                    <a:pos x="108" y="46"/>
                  </a:cxn>
                  <a:cxn ang="0">
                    <a:pos x="98" y="65"/>
                  </a:cxn>
                  <a:cxn ang="0">
                    <a:pos x="108" y="65"/>
                  </a:cxn>
                  <a:cxn ang="0">
                    <a:pos x="86" y="91"/>
                  </a:cxn>
                  <a:cxn ang="0">
                    <a:pos x="108" y="75"/>
                  </a:cxn>
                  <a:cxn ang="0">
                    <a:pos x="98" y="91"/>
                  </a:cxn>
                  <a:cxn ang="0">
                    <a:pos x="108" y="91"/>
                  </a:cxn>
                  <a:cxn ang="0">
                    <a:pos x="98" y="116"/>
                  </a:cxn>
                  <a:cxn ang="0">
                    <a:pos x="86" y="116"/>
                  </a:cxn>
                  <a:cxn ang="0">
                    <a:pos x="86" y="101"/>
                  </a:cxn>
                  <a:cxn ang="0">
                    <a:pos x="76" y="101"/>
                  </a:cxn>
                  <a:cxn ang="0">
                    <a:pos x="86" y="91"/>
                  </a:cxn>
                  <a:cxn ang="0">
                    <a:pos x="76" y="91"/>
                  </a:cxn>
                  <a:cxn ang="0">
                    <a:pos x="64" y="101"/>
                  </a:cxn>
                  <a:cxn ang="0">
                    <a:pos x="55" y="101"/>
                  </a:cxn>
                  <a:cxn ang="0">
                    <a:pos x="64" y="91"/>
                  </a:cxn>
                  <a:cxn ang="0">
                    <a:pos x="0" y="91"/>
                  </a:cxn>
                  <a:cxn ang="0">
                    <a:pos x="0" y="75"/>
                  </a:cxn>
                </a:cxnLst>
                <a:rect l="0" t="0" r="r" b="b"/>
                <a:pathLst>
                  <a:path w="108" h="116">
                    <a:moveTo>
                      <a:pt x="0" y="75"/>
                    </a:moveTo>
                    <a:lnTo>
                      <a:pt x="18" y="65"/>
                    </a:lnTo>
                    <a:lnTo>
                      <a:pt x="76" y="0"/>
                    </a:lnTo>
                    <a:lnTo>
                      <a:pt x="86" y="0"/>
                    </a:lnTo>
                    <a:lnTo>
                      <a:pt x="55" y="36"/>
                    </a:lnTo>
                    <a:lnTo>
                      <a:pt x="76" y="24"/>
                    </a:lnTo>
                    <a:lnTo>
                      <a:pt x="76" y="36"/>
                    </a:lnTo>
                    <a:lnTo>
                      <a:pt x="76" y="46"/>
                    </a:lnTo>
                    <a:lnTo>
                      <a:pt x="108" y="46"/>
                    </a:lnTo>
                    <a:lnTo>
                      <a:pt x="98" y="65"/>
                    </a:lnTo>
                    <a:lnTo>
                      <a:pt x="108" y="65"/>
                    </a:lnTo>
                    <a:lnTo>
                      <a:pt x="86" y="91"/>
                    </a:lnTo>
                    <a:lnTo>
                      <a:pt x="108" y="75"/>
                    </a:lnTo>
                    <a:lnTo>
                      <a:pt x="98" y="91"/>
                    </a:lnTo>
                    <a:lnTo>
                      <a:pt x="108" y="91"/>
                    </a:lnTo>
                    <a:lnTo>
                      <a:pt x="98" y="116"/>
                    </a:lnTo>
                    <a:lnTo>
                      <a:pt x="86" y="116"/>
                    </a:lnTo>
                    <a:lnTo>
                      <a:pt x="86" y="101"/>
                    </a:lnTo>
                    <a:lnTo>
                      <a:pt x="76" y="101"/>
                    </a:lnTo>
                    <a:lnTo>
                      <a:pt x="86" y="91"/>
                    </a:lnTo>
                    <a:lnTo>
                      <a:pt x="76" y="91"/>
                    </a:lnTo>
                    <a:lnTo>
                      <a:pt x="64" y="101"/>
                    </a:lnTo>
                    <a:lnTo>
                      <a:pt x="55" y="101"/>
                    </a:lnTo>
                    <a:lnTo>
                      <a:pt x="64" y="91"/>
                    </a:lnTo>
                    <a:lnTo>
                      <a:pt x="0" y="91"/>
                    </a:lnTo>
                    <a:lnTo>
                      <a:pt x="0" y="7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3" name="Freeform 335"/>
              <p:cNvSpPr>
                <a:spLocks/>
              </p:cNvSpPr>
              <p:nvPr/>
            </p:nvSpPr>
            <p:spPr bwMode="auto">
              <a:xfrm>
                <a:off x="2773365" y="1785950"/>
                <a:ext cx="171450" cy="184151"/>
              </a:xfrm>
              <a:custGeom>
                <a:avLst/>
                <a:gdLst/>
                <a:ahLst/>
                <a:cxnLst>
                  <a:cxn ang="0">
                    <a:pos x="0" y="75"/>
                  </a:cxn>
                  <a:cxn ang="0">
                    <a:pos x="18" y="65"/>
                  </a:cxn>
                  <a:cxn ang="0">
                    <a:pos x="76" y="0"/>
                  </a:cxn>
                  <a:cxn ang="0">
                    <a:pos x="86" y="0"/>
                  </a:cxn>
                  <a:cxn ang="0">
                    <a:pos x="55" y="36"/>
                  </a:cxn>
                  <a:cxn ang="0">
                    <a:pos x="76" y="24"/>
                  </a:cxn>
                  <a:cxn ang="0">
                    <a:pos x="76" y="36"/>
                  </a:cxn>
                  <a:cxn ang="0">
                    <a:pos x="76" y="46"/>
                  </a:cxn>
                  <a:cxn ang="0">
                    <a:pos x="108" y="46"/>
                  </a:cxn>
                  <a:cxn ang="0">
                    <a:pos x="98" y="65"/>
                  </a:cxn>
                  <a:cxn ang="0">
                    <a:pos x="108" y="65"/>
                  </a:cxn>
                  <a:cxn ang="0">
                    <a:pos x="86" y="91"/>
                  </a:cxn>
                  <a:cxn ang="0">
                    <a:pos x="108" y="75"/>
                  </a:cxn>
                  <a:cxn ang="0">
                    <a:pos x="98" y="91"/>
                  </a:cxn>
                  <a:cxn ang="0">
                    <a:pos x="108" y="91"/>
                  </a:cxn>
                  <a:cxn ang="0">
                    <a:pos x="98" y="116"/>
                  </a:cxn>
                  <a:cxn ang="0">
                    <a:pos x="86" y="116"/>
                  </a:cxn>
                  <a:cxn ang="0">
                    <a:pos x="86" y="101"/>
                  </a:cxn>
                  <a:cxn ang="0">
                    <a:pos x="76" y="101"/>
                  </a:cxn>
                  <a:cxn ang="0">
                    <a:pos x="86" y="91"/>
                  </a:cxn>
                  <a:cxn ang="0">
                    <a:pos x="76" y="91"/>
                  </a:cxn>
                  <a:cxn ang="0">
                    <a:pos x="64" y="101"/>
                  </a:cxn>
                  <a:cxn ang="0">
                    <a:pos x="55" y="101"/>
                  </a:cxn>
                  <a:cxn ang="0">
                    <a:pos x="64" y="91"/>
                  </a:cxn>
                  <a:cxn ang="0">
                    <a:pos x="0" y="91"/>
                  </a:cxn>
                  <a:cxn ang="0">
                    <a:pos x="0" y="75"/>
                  </a:cxn>
                </a:cxnLst>
                <a:rect l="0" t="0" r="r" b="b"/>
                <a:pathLst>
                  <a:path w="108" h="116">
                    <a:moveTo>
                      <a:pt x="0" y="75"/>
                    </a:moveTo>
                    <a:lnTo>
                      <a:pt x="18" y="65"/>
                    </a:lnTo>
                    <a:lnTo>
                      <a:pt x="76" y="0"/>
                    </a:lnTo>
                    <a:lnTo>
                      <a:pt x="86" y="0"/>
                    </a:lnTo>
                    <a:lnTo>
                      <a:pt x="55" y="36"/>
                    </a:lnTo>
                    <a:lnTo>
                      <a:pt x="76" y="24"/>
                    </a:lnTo>
                    <a:lnTo>
                      <a:pt x="76" y="36"/>
                    </a:lnTo>
                    <a:lnTo>
                      <a:pt x="76" y="46"/>
                    </a:lnTo>
                    <a:lnTo>
                      <a:pt x="108" y="46"/>
                    </a:lnTo>
                    <a:lnTo>
                      <a:pt x="98" y="65"/>
                    </a:lnTo>
                    <a:lnTo>
                      <a:pt x="108" y="65"/>
                    </a:lnTo>
                    <a:lnTo>
                      <a:pt x="86" y="91"/>
                    </a:lnTo>
                    <a:lnTo>
                      <a:pt x="108" y="75"/>
                    </a:lnTo>
                    <a:lnTo>
                      <a:pt x="98" y="91"/>
                    </a:lnTo>
                    <a:lnTo>
                      <a:pt x="108" y="91"/>
                    </a:lnTo>
                    <a:lnTo>
                      <a:pt x="98" y="116"/>
                    </a:lnTo>
                    <a:lnTo>
                      <a:pt x="86" y="116"/>
                    </a:lnTo>
                    <a:lnTo>
                      <a:pt x="86" y="101"/>
                    </a:lnTo>
                    <a:lnTo>
                      <a:pt x="76" y="101"/>
                    </a:lnTo>
                    <a:lnTo>
                      <a:pt x="86" y="91"/>
                    </a:lnTo>
                    <a:lnTo>
                      <a:pt x="76" y="91"/>
                    </a:lnTo>
                    <a:lnTo>
                      <a:pt x="64" y="101"/>
                    </a:lnTo>
                    <a:lnTo>
                      <a:pt x="55" y="101"/>
                    </a:lnTo>
                    <a:lnTo>
                      <a:pt x="64" y="91"/>
                    </a:lnTo>
                    <a:lnTo>
                      <a:pt x="0" y="91"/>
                    </a:lnTo>
                    <a:lnTo>
                      <a:pt x="0" y="7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4" name="Freeform 336"/>
              <p:cNvSpPr>
                <a:spLocks/>
              </p:cNvSpPr>
              <p:nvPr/>
            </p:nvSpPr>
            <p:spPr bwMode="auto">
              <a:xfrm>
                <a:off x="2370140" y="1250959"/>
                <a:ext cx="176213" cy="101601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21" y="49"/>
                  </a:cxn>
                  <a:cxn ang="0">
                    <a:pos x="43" y="25"/>
                  </a:cxn>
                  <a:cxn ang="0">
                    <a:pos x="64" y="0"/>
                  </a:cxn>
                  <a:cxn ang="0">
                    <a:pos x="64" y="14"/>
                  </a:cxn>
                  <a:cxn ang="0">
                    <a:pos x="111" y="49"/>
                  </a:cxn>
                  <a:cxn ang="0">
                    <a:pos x="86" y="64"/>
                  </a:cxn>
                  <a:cxn ang="0">
                    <a:pos x="64" y="49"/>
                  </a:cxn>
                  <a:cxn ang="0">
                    <a:pos x="55" y="49"/>
                  </a:cxn>
                  <a:cxn ang="0">
                    <a:pos x="21" y="64"/>
                  </a:cxn>
                  <a:cxn ang="0">
                    <a:pos x="21" y="49"/>
                  </a:cxn>
                  <a:cxn ang="0">
                    <a:pos x="0" y="49"/>
                  </a:cxn>
                </a:cxnLst>
                <a:rect l="0" t="0" r="r" b="b"/>
                <a:pathLst>
                  <a:path w="111" h="64">
                    <a:moveTo>
                      <a:pt x="0" y="49"/>
                    </a:moveTo>
                    <a:lnTo>
                      <a:pt x="21" y="49"/>
                    </a:lnTo>
                    <a:lnTo>
                      <a:pt x="43" y="25"/>
                    </a:lnTo>
                    <a:lnTo>
                      <a:pt x="64" y="0"/>
                    </a:lnTo>
                    <a:lnTo>
                      <a:pt x="64" y="14"/>
                    </a:lnTo>
                    <a:lnTo>
                      <a:pt x="111" y="49"/>
                    </a:lnTo>
                    <a:lnTo>
                      <a:pt x="86" y="64"/>
                    </a:lnTo>
                    <a:lnTo>
                      <a:pt x="64" y="49"/>
                    </a:lnTo>
                    <a:lnTo>
                      <a:pt x="55" y="49"/>
                    </a:lnTo>
                    <a:lnTo>
                      <a:pt x="21" y="64"/>
                    </a:lnTo>
                    <a:lnTo>
                      <a:pt x="21" y="49"/>
                    </a:lnTo>
                    <a:lnTo>
                      <a:pt x="0" y="4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5" name="Freeform 337"/>
              <p:cNvSpPr>
                <a:spLocks/>
              </p:cNvSpPr>
              <p:nvPr/>
            </p:nvSpPr>
            <p:spPr bwMode="auto">
              <a:xfrm>
                <a:off x="2370140" y="1250959"/>
                <a:ext cx="176213" cy="101601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21" y="49"/>
                  </a:cxn>
                  <a:cxn ang="0">
                    <a:pos x="43" y="25"/>
                  </a:cxn>
                  <a:cxn ang="0">
                    <a:pos x="64" y="0"/>
                  </a:cxn>
                  <a:cxn ang="0">
                    <a:pos x="64" y="14"/>
                  </a:cxn>
                  <a:cxn ang="0">
                    <a:pos x="111" y="49"/>
                  </a:cxn>
                  <a:cxn ang="0">
                    <a:pos x="86" y="64"/>
                  </a:cxn>
                  <a:cxn ang="0">
                    <a:pos x="64" y="49"/>
                  </a:cxn>
                  <a:cxn ang="0">
                    <a:pos x="55" y="49"/>
                  </a:cxn>
                  <a:cxn ang="0">
                    <a:pos x="21" y="64"/>
                  </a:cxn>
                  <a:cxn ang="0">
                    <a:pos x="21" y="49"/>
                  </a:cxn>
                  <a:cxn ang="0">
                    <a:pos x="0" y="49"/>
                  </a:cxn>
                </a:cxnLst>
                <a:rect l="0" t="0" r="r" b="b"/>
                <a:pathLst>
                  <a:path w="111" h="64">
                    <a:moveTo>
                      <a:pt x="0" y="49"/>
                    </a:moveTo>
                    <a:lnTo>
                      <a:pt x="21" y="49"/>
                    </a:lnTo>
                    <a:lnTo>
                      <a:pt x="43" y="25"/>
                    </a:lnTo>
                    <a:lnTo>
                      <a:pt x="64" y="0"/>
                    </a:lnTo>
                    <a:lnTo>
                      <a:pt x="64" y="14"/>
                    </a:lnTo>
                    <a:lnTo>
                      <a:pt x="111" y="49"/>
                    </a:lnTo>
                    <a:lnTo>
                      <a:pt x="86" y="64"/>
                    </a:lnTo>
                    <a:lnTo>
                      <a:pt x="64" y="49"/>
                    </a:lnTo>
                    <a:lnTo>
                      <a:pt x="55" y="49"/>
                    </a:lnTo>
                    <a:lnTo>
                      <a:pt x="21" y="64"/>
                    </a:lnTo>
                    <a:lnTo>
                      <a:pt x="21" y="49"/>
                    </a:lnTo>
                    <a:lnTo>
                      <a:pt x="0" y="4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6" name="Freeform 338"/>
              <p:cNvSpPr>
                <a:spLocks/>
              </p:cNvSpPr>
              <p:nvPr/>
            </p:nvSpPr>
            <p:spPr bwMode="auto">
              <a:xfrm>
                <a:off x="2681290" y="1187458"/>
                <a:ext cx="58738" cy="47625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1" y="0"/>
                  </a:cxn>
                  <a:cxn ang="0">
                    <a:pos x="37" y="0"/>
                  </a:cxn>
                  <a:cxn ang="0">
                    <a:pos x="12" y="30"/>
                  </a:cxn>
                  <a:cxn ang="0">
                    <a:pos x="0" y="30"/>
                  </a:cxn>
                  <a:cxn ang="0">
                    <a:pos x="0" y="10"/>
                  </a:cxn>
                </a:cxnLst>
                <a:rect l="0" t="0" r="r" b="b"/>
                <a:pathLst>
                  <a:path w="37" h="30">
                    <a:moveTo>
                      <a:pt x="0" y="10"/>
                    </a:moveTo>
                    <a:lnTo>
                      <a:pt x="21" y="0"/>
                    </a:lnTo>
                    <a:lnTo>
                      <a:pt x="37" y="0"/>
                    </a:lnTo>
                    <a:lnTo>
                      <a:pt x="12" y="30"/>
                    </a:lnTo>
                    <a:lnTo>
                      <a:pt x="0" y="3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7" name="Freeform 339"/>
              <p:cNvSpPr>
                <a:spLocks/>
              </p:cNvSpPr>
              <p:nvPr/>
            </p:nvSpPr>
            <p:spPr bwMode="auto">
              <a:xfrm>
                <a:off x="2681290" y="1187458"/>
                <a:ext cx="58738" cy="47625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1" y="0"/>
                  </a:cxn>
                  <a:cxn ang="0">
                    <a:pos x="37" y="0"/>
                  </a:cxn>
                  <a:cxn ang="0">
                    <a:pos x="12" y="30"/>
                  </a:cxn>
                  <a:cxn ang="0">
                    <a:pos x="0" y="30"/>
                  </a:cxn>
                  <a:cxn ang="0">
                    <a:pos x="0" y="10"/>
                  </a:cxn>
                </a:cxnLst>
                <a:rect l="0" t="0" r="r" b="b"/>
                <a:pathLst>
                  <a:path w="37" h="30">
                    <a:moveTo>
                      <a:pt x="0" y="10"/>
                    </a:moveTo>
                    <a:lnTo>
                      <a:pt x="21" y="0"/>
                    </a:lnTo>
                    <a:lnTo>
                      <a:pt x="37" y="0"/>
                    </a:lnTo>
                    <a:lnTo>
                      <a:pt x="12" y="30"/>
                    </a:lnTo>
                    <a:lnTo>
                      <a:pt x="0" y="30"/>
                    </a:lnTo>
                    <a:lnTo>
                      <a:pt x="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8" name="Freeform 340"/>
              <p:cNvSpPr>
                <a:spLocks/>
              </p:cNvSpPr>
              <p:nvPr/>
            </p:nvSpPr>
            <p:spPr bwMode="auto">
              <a:xfrm>
                <a:off x="2506665" y="1003307"/>
                <a:ext cx="490538" cy="390527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33" y="14"/>
                  </a:cxn>
                  <a:cxn ang="0">
                    <a:pos x="79" y="0"/>
                  </a:cxn>
                  <a:cxn ang="0">
                    <a:pos x="109" y="0"/>
                  </a:cxn>
                  <a:cxn ang="0">
                    <a:pos x="122" y="0"/>
                  </a:cxn>
                  <a:cxn ang="0">
                    <a:pos x="147" y="14"/>
                  </a:cxn>
                  <a:cxn ang="0">
                    <a:pos x="122" y="40"/>
                  </a:cxn>
                  <a:cxn ang="0">
                    <a:pos x="177" y="25"/>
                  </a:cxn>
                  <a:cxn ang="0">
                    <a:pos x="222" y="25"/>
                  </a:cxn>
                  <a:cxn ang="0">
                    <a:pos x="208" y="40"/>
                  </a:cxn>
                  <a:cxn ang="0">
                    <a:pos x="244" y="54"/>
                  </a:cxn>
                  <a:cxn ang="0">
                    <a:pos x="275" y="79"/>
                  </a:cxn>
                  <a:cxn ang="0">
                    <a:pos x="275" y="90"/>
                  </a:cxn>
                  <a:cxn ang="0">
                    <a:pos x="254" y="104"/>
                  </a:cxn>
                  <a:cxn ang="0">
                    <a:pos x="244" y="104"/>
                  </a:cxn>
                  <a:cxn ang="0">
                    <a:pos x="254" y="116"/>
                  </a:cxn>
                  <a:cxn ang="0">
                    <a:pos x="275" y="116"/>
                  </a:cxn>
                  <a:cxn ang="0">
                    <a:pos x="309" y="145"/>
                  </a:cxn>
                  <a:cxn ang="0">
                    <a:pos x="266" y="181"/>
                  </a:cxn>
                  <a:cxn ang="0">
                    <a:pos x="254" y="181"/>
                  </a:cxn>
                  <a:cxn ang="0">
                    <a:pos x="254" y="169"/>
                  </a:cxn>
                  <a:cxn ang="0">
                    <a:pos x="232" y="155"/>
                  </a:cxn>
                  <a:cxn ang="0">
                    <a:pos x="222" y="169"/>
                  </a:cxn>
                  <a:cxn ang="0">
                    <a:pos x="244" y="195"/>
                  </a:cxn>
                  <a:cxn ang="0">
                    <a:pos x="232" y="205"/>
                  </a:cxn>
                  <a:cxn ang="0">
                    <a:pos x="244" y="220"/>
                  </a:cxn>
                  <a:cxn ang="0">
                    <a:pos x="232" y="234"/>
                  </a:cxn>
                  <a:cxn ang="0">
                    <a:pos x="208" y="234"/>
                  </a:cxn>
                  <a:cxn ang="0">
                    <a:pos x="177" y="205"/>
                  </a:cxn>
                  <a:cxn ang="0">
                    <a:pos x="177" y="220"/>
                  </a:cxn>
                  <a:cxn ang="0">
                    <a:pos x="199" y="246"/>
                  </a:cxn>
                  <a:cxn ang="0">
                    <a:pos x="167" y="246"/>
                  </a:cxn>
                  <a:cxn ang="0">
                    <a:pos x="131" y="234"/>
                  </a:cxn>
                  <a:cxn ang="0">
                    <a:pos x="131" y="205"/>
                  </a:cxn>
                  <a:cxn ang="0">
                    <a:pos x="122" y="205"/>
                  </a:cxn>
                  <a:cxn ang="0">
                    <a:pos x="91" y="195"/>
                  </a:cxn>
                  <a:cxn ang="0">
                    <a:pos x="54" y="195"/>
                  </a:cxn>
                  <a:cxn ang="0">
                    <a:pos x="79" y="169"/>
                  </a:cxn>
                  <a:cxn ang="0">
                    <a:pos x="109" y="181"/>
                  </a:cxn>
                  <a:cxn ang="0">
                    <a:pos x="131" y="169"/>
                  </a:cxn>
                  <a:cxn ang="0">
                    <a:pos x="122" y="155"/>
                  </a:cxn>
                  <a:cxn ang="0">
                    <a:pos x="177" y="145"/>
                  </a:cxn>
                  <a:cxn ang="0">
                    <a:pos x="177" y="116"/>
                  </a:cxn>
                  <a:cxn ang="0">
                    <a:pos x="167" y="104"/>
                  </a:cxn>
                  <a:cxn ang="0">
                    <a:pos x="156" y="104"/>
                  </a:cxn>
                  <a:cxn ang="0">
                    <a:pos x="131" y="104"/>
                  </a:cxn>
                  <a:cxn ang="0">
                    <a:pos x="156" y="90"/>
                  </a:cxn>
                  <a:cxn ang="0">
                    <a:pos x="131" y="79"/>
                  </a:cxn>
                  <a:cxn ang="0">
                    <a:pos x="100" y="90"/>
                  </a:cxn>
                  <a:cxn ang="0">
                    <a:pos x="91" y="79"/>
                  </a:cxn>
                  <a:cxn ang="0">
                    <a:pos x="33" y="79"/>
                  </a:cxn>
                  <a:cxn ang="0">
                    <a:pos x="15" y="68"/>
                  </a:cxn>
                  <a:cxn ang="0">
                    <a:pos x="0" y="40"/>
                  </a:cxn>
                </a:cxnLst>
                <a:rect l="0" t="0" r="r" b="b"/>
                <a:pathLst>
                  <a:path w="309" h="246">
                    <a:moveTo>
                      <a:pt x="0" y="40"/>
                    </a:moveTo>
                    <a:lnTo>
                      <a:pt x="33" y="14"/>
                    </a:lnTo>
                    <a:lnTo>
                      <a:pt x="79" y="0"/>
                    </a:lnTo>
                    <a:lnTo>
                      <a:pt x="109" y="0"/>
                    </a:lnTo>
                    <a:lnTo>
                      <a:pt x="122" y="0"/>
                    </a:lnTo>
                    <a:lnTo>
                      <a:pt x="147" y="14"/>
                    </a:lnTo>
                    <a:lnTo>
                      <a:pt x="122" y="40"/>
                    </a:lnTo>
                    <a:lnTo>
                      <a:pt x="177" y="25"/>
                    </a:lnTo>
                    <a:lnTo>
                      <a:pt x="222" y="25"/>
                    </a:lnTo>
                    <a:lnTo>
                      <a:pt x="208" y="40"/>
                    </a:lnTo>
                    <a:lnTo>
                      <a:pt x="244" y="54"/>
                    </a:lnTo>
                    <a:lnTo>
                      <a:pt x="275" y="79"/>
                    </a:lnTo>
                    <a:lnTo>
                      <a:pt x="275" y="90"/>
                    </a:lnTo>
                    <a:lnTo>
                      <a:pt x="254" y="104"/>
                    </a:lnTo>
                    <a:lnTo>
                      <a:pt x="244" y="104"/>
                    </a:lnTo>
                    <a:lnTo>
                      <a:pt x="254" y="116"/>
                    </a:lnTo>
                    <a:lnTo>
                      <a:pt x="275" y="116"/>
                    </a:lnTo>
                    <a:lnTo>
                      <a:pt x="309" y="145"/>
                    </a:lnTo>
                    <a:lnTo>
                      <a:pt x="266" y="181"/>
                    </a:lnTo>
                    <a:lnTo>
                      <a:pt x="254" y="181"/>
                    </a:lnTo>
                    <a:lnTo>
                      <a:pt x="254" y="169"/>
                    </a:lnTo>
                    <a:lnTo>
                      <a:pt x="232" y="155"/>
                    </a:lnTo>
                    <a:lnTo>
                      <a:pt x="222" y="169"/>
                    </a:lnTo>
                    <a:lnTo>
                      <a:pt x="244" y="195"/>
                    </a:lnTo>
                    <a:lnTo>
                      <a:pt x="232" y="205"/>
                    </a:lnTo>
                    <a:lnTo>
                      <a:pt x="244" y="220"/>
                    </a:lnTo>
                    <a:lnTo>
                      <a:pt x="232" y="234"/>
                    </a:lnTo>
                    <a:lnTo>
                      <a:pt x="208" y="234"/>
                    </a:lnTo>
                    <a:lnTo>
                      <a:pt x="177" y="205"/>
                    </a:lnTo>
                    <a:lnTo>
                      <a:pt x="177" y="220"/>
                    </a:lnTo>
                    <a:lnTo>
                      <a:pt x="199" y="246"/>
                    </a:lnTo>
                    <a:lnTo>
                      <a:pt x="167" y="246"/>
                    </a:lnTo>
                    <a:lnTo>
                      <a:pt x="131" y="234"/>
                    </a:lnTo>
                    <a:lnTo>
                      <a:pt x="131" y="205"/>
                    </a:lnTo>
                    <a:lnTo>
                      <a:pt x="122" y="205"/>
                    </a:lnTo>
                    <a:lnTo>
                      <a:pt x="91" y="195"/>
                    </a:lnTo>
                    <a:lnTo>
                      <a:pt x="54" y="195"/>
                    </a:lnTo>
                    <a:lnTo>
                      <a:pt x="79" y="169"/>
                    </a:lnTo>
                    <a:lnTo>
                      <a:pt x="109" y="181"/>
                    </a:lnTo>
                    <a:lnTo>
                      <a:pt x="131" y="169"/>
                    </a:lnTo>
                    <a:lnTo>
                      <a:pt x="122" y="155"/>
                    </a:lnTo>
                    <a:lnTo>
                      <a:pt x="177" y="145"/>
                    </a:lnTo>
                    <a:lnTo>
                      <a:pt x="177" y="116"/>
                    </a:lnTo>
                    <a:lnTo>
                      <a:pt x="167" y="104"/>
                    </a:lnTo>
                    <a:lnTo>
                      <a:pt x="156" y="104"/>
                    </a:lnTo>
                    <a:lnTo>
                      <a:pt x="131" y="104"/>
                    </a:lnTo>
                    <a:lnTo>
                      <a:pt x="156" y="90"/>
                    </a:lnTo>
                    <a:lnTo>
                      <a:pt x="131" y="79"/>
                    </a:lnTo>
                    <a:lnTo>
                      <a:pt x="100" y="90"/>
                    </a:lnTo>
                    <a:lnTo>
                      <a:pt x="91" y="79"/>
                    </a:lnTo>
                    <a:lnTo>
                      <a:pt x="33" y="79"/>
                    </a:lnTo>
                    <a:lnTo>
                      <a:pt x="15" y="68"/>
                    </a:lnTo>
                    <a:lnTo>
                      <a:pt x="0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9" name="Freeform 341"/>
              <p:cNvSpPr>
                <a:spLocks/>
              </p:cNvSpPr>
              <p:nvPr/>
            </p:nvSpPr>
            <p:spPr bwMode="auto">
              <a:xfrm>
                <a:off x="2506665" y="1003307"/>
                <a:ext cx="490538" cy="390527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33" y="14"/>
                  </a:cxn>
                  <a:cxn ang="0">
                    <a:pos x="79" y="0"/>
                  </a:cxn>
                  <a:cxn ang="0">
                    <a:pos x="109" y="0"/>
                  </a:cxn>
                  <a:cxn ang="0">
                    <a:pos x="122" y="0"/>
                  </a:cxn>
                  <a:cxn ang="0">
                    <a:pos x="147" y="14"/>
                  </a:cxn>
                  <a:cxn ang="0">
                    <a:pos x="122" y="40"/>
                  </a:cxn>
                  <a:cxn ang="0">
                    <a:pos x="177" y="25"/>
                  </a:cxn>
                  <a:cxn ang="0">
                    <a:pos x="222" y="25"/>
                  </a:cxn>
                  <a:cxn ang="0">
                    <a:pos x="208" y="40"/>
                  </a:cxn>
                  <a:cxn ang="0">
                    <a:pos x="244" y="54"/>
                  </a:cxn>
                  <a:cxn ang="0">
                    <a:pos x="275" y="79"/>
                  </a:cxn>
                  <a:cxn ang="0">
                    <a:pos x="275" y="90"/>
                  </a:cxn>
                  <a:cxn ang="0">
                    <a:pos x="254" y="104"/>
                  </a:cxn>
                  <a:cxn ang="0">
                    <a:pos x="244" y="104"/>
                  </a:cxn>
                  <a:cxn ang="0">
                    <a:pos x="254" y="116"/>
                  </a:cxn>
                  <a:cxn ang="0">
                    <a:pos x="275" y="116"/>
                  </a:cxn>
                  <a:cxn ang="0">
                    <a:pos x="309" y="145"/>
                  </a:cxn>
                  <a:cxn ang="0">
                    <a:pos x="266" y="181"/>
                  </a:cxn>
                  <a:cxn ang="0">
                    <a:pos x="254" y="181"/>
                  </a:cxn>
                  <a:cxn ang="0">
                    <a:pos x="254" y="169"/>
                  </a:cxn>
                  <a:cxn ang="0">
                    <a:pos x="232" y="155"/>
                  </a:cxn>
                  <a:cxn ang="0">
                    <a:pos x="222" y="169"/>
                  </a:cxn>
                  <a:cxn ang="0">
                    <a:pos x="244" y="195"/>
                  </a:cxn>
                  <a:cxn ang="0">
                    <a:pos x="232" y="205"/>
                  </a:cxn>
                  <a:cxn ang="0">
                    <a:pos x="244" y="220"/>
                  </a:cxn>
                  <a:cxn ang="0">
                    <a:pos x="232" y="234"/>
                  </a:cxn>
                  <a:cxn ang="0">
                    <a:pos x="208" y="234"/>
                  </a:cxn>
                  <a:cxn ang="0">
                    <a:pos x="177" y="205"/>
                  </a:cxn>
                  <a:cxn ang="0">
                    <a:pos x="177" y="220"/>
                  </a:cxn>
                  <a:cxn ang="0">
                    <a:pos x="199" y="246"/>
                  </a:cxn>
                  <a:cxn ang="0">
                    <a:pos x="167" y="246"/>
                  </a:cxn>
                  <a:cxn ang="0">
                    <a:pos x="131" y="234"/>
                  </a:cxn>
                  <a:cxn ang="0">
                    <a:pos x="131" y="205"/>
                  </a:cxn>
                  <a:cxn ang="0">
                    <a:pos x="122" y="205"/>
                  </a:cxn>
                  <a:cxn ang="0">
                    <a:pos x="91" y="195"/>
                  </a:cxn>
                  <a:cxn ang="0">
                    <a:pos x="54" y="195"/>
                  </a:cxn>
                  <a:cxn ang="0">
                    <a:pos x="79" y="169"/>
                  </a:cxn>
                  <a:cxn ang="0">
                    <a:pos x="109" y="181"/>
                  </a:cxn>
                  <a:cxn ang="0">
                    <a:pos x="131" y="169"/>
                  </a:cxn>
                  <a:cxn ang="0">
                    <a:pos x="122" y="155"/>
                  </a:cxn>
                  <a:cxn ang="0">
                    <a:pos x="177" y="145"/>
                  </a:cxn>
                  <a:cxn ang="0">
                    <a:pos x="177" y="116"/>
                  </a:cxn>
                  <a:cxn ang="0">
                    <a:pos x="167" y="104"/>
                  </a:cxn>
                  <a:cxn ang="0">
                    <a:pos x="156" y="104"/>
                  </a:cxn>
                  <a:cxn ang="0">
                    <a:pos x="131" y="104"/>
                  </a:cxn>
                  <a:cxn ang="0">
                    <a:pos x="156" y="90"/>
                  </a:cxn>
                  <a:cxn ang="0">
                    <a:pos x="131" y="79"/>
                  </a:cxn>
                  <a:cxn ang="0">
                    <a:pos x="100" y="90"/>
                  </a:cxn>
                  <a:cxn ang="0">
                    <a:pos x="91" y="79"/>
                  </a:cxn>
                  <a:cxn ang="0">
                    <a:pos x="33" y="79"/>
                  </a:cxn>
                  <a:cxn ang="0">
                    <a:pos x="15" y="68"/>
                  </a:cxn>
                  <a:cxn ang="0">
                    <a:pos x="0" y="40"/>
                  </a:cxn>
                </a:cxnLst>
                <a:rect l="0" t="0" r="r" b="b"/>
                <a:pathLst>
                  <a:path w="309" h="246">
                    <a:moveTo>
                      <a:pt x="0" y="40"/>
                    </a:moveTo>
                    <a:lnTo>
                      <a:pt x="33" y="14"/>
                    </a:lnTo>
                    <a:lnTo>
                      <a:pt x="79" y="0"/>
                    </a:lnTo>
                    <a:lnTo>
                      <a:pt x="109" y="0"/>
                    </a:lnTo>
                    <a:lnTo>
                      <a:pt x="122" y="0"/>
                    </a:lnTo>
                    <a:lnTo>
                      <a:pt x="147" y="14"/>
                    </a:lnTo>
                    <a:lnTo>
                      <a:pt x="122" y="40"/>
                    </a:lnTo>
                    <a:lnTo>
                      <a:pt x="177" y="25"/>
                    </a:lnTo>
                    <a:lnTo>
                      <a:pt x="222" y="25"/>
                    </a:lnTo>
                    <a:lnTo>
                      <a:pt x="208" y="40"/>
                    </a:lnTo>
                    <a:lnTo>
                      <a:pt x="244" y="54"/>
                    </a:lnTo>
                    <a:lnTo>
                      <a:pt x="275" y="79"/>
                    </a:lnTo>
                    <a:lnTo>
                      <a:pt x="275" y="90"/>
                    </a:lnTo>
                    <a:lnTo>
                      <a:pt x="254" y="104"/>
                    </a:lnTo>
                    <a:lnTo>
                      <a:pt x="244" y="104"/>
                    </a:lnTo>
                    <a:lnTo>
                      <a:pt x="254" y="116"/>
                    </a:lnTo>
                    <a:lnTo>
                      <a:pt x="275" y="116"/>
                    </a:lnTo>
                    <a:lnTo>
                      <a:pt x="309" y="145"/>
                    </a:lnTo>
                    <a:lnTo>
                      <a:pt x="266" y="181"/>
                    </a:lnTo>
                    <a:lnTo>
                      <a:pt x="254" y="181"/>
                    </a:lnTo>
                    <a:lnTo>
                      <a:pt x="254" y="169"/>
                    </a:lnTo>
                    <a:lnTo>
                      <a:pt x="232" y="155"/>
                    </a:lnTo>
                    <a:lnTo>
                      <a:pt x="222" y="169"/>
                    </a:lnTo>
                    <a:lnTo>
                      <a:pt x="244" y="195"/>
                    </a:lnTo>
                    <a:lnTo>
                      <a:pt x="232" y="205"/>
                    </a:lnTo>
                    <a:lnTo>
                      <a:pt x="244" y="220"/>
                    </a:lnTo>
                    <a:lnTo>
                      <a:pt x="232" y="234"/>
                    </a:lnTo>
                    <a:lnTo>
                      <a:pt x="208" y="234"/>
                    </a:lnTo>
                    <a:lnTo>
                      <a:pt x="177" y="205"/>
                    </a:lnTo>
                    <a:lnTo>
                      <a:pt x="177" y="220"/>
                    </a:lnTo>
                    <a:lnTo>
                      <a:pt x="199" y="246"/>
                    </a:lnTo>
                    <a:lnTo>
                      <a:pt x="167" y="246"/>
                    </a:lnTo>
                    <a:lnTo>
                      <a:pt x="131" y="234"/>
                    </a:lnTo>
                    <a:lnTo>
                      <a:pt x="131" y="205"/>
                    </a:lnTo>
                    <a:lnTo>
                      <a:pt x="122" y="205"/>
                    </a:lnTo>
                    <a:lnTo>
                      <a:pt x="91" y="195"/>
                    </a:lnTo>
                    <a:lnTo>
                      <a:pt x="54" y="195"/>
                    </a:lnTo>
                    <a:lnTo>
                      <a:pt x="79" y="169"/>
                    </a:lnTo>
                    <a:lnTo>
                      <a:pt x="109" y="181"/>
                    </a:lnTo>
                    <a:lnTo>
                      <a:pt x="131" y="169"/>
                    </a:lnTo>
                    <a:lnTo>
                      <a:pt x="122" y="155"/>
                    </a:lnTo>
                    <a:lnTo>
                      <a:pt x="177" y="145"/>
                    </a:lnTo>
                    <a:lnTo>
                      <a:pt x="177" y="116"/>
                    </a:lnTo>
                    <a:lnTo>
                      <a:pt x="167" y="104"/>
                    </a:lnTo>
                    <a:lnTo>
                      <a:pt x="156" y="104"/>
                    </a:lnTo>
                    <a:lnTo>
                      <a:pt x="131" y="104"/>
                    </a:lnTo>
                    <a:lnTo>
                      <a:pt x="156" y="90"/>
                    </a:lnTo>
                    <a:lnTo>
                      <a:pt x="131" y="79"/>
                    </a:lnTo>
                    <a:lnTo>
                      <a:pt x="100" y="90"/>
                    </a:lnTo>
                    <a:lnTo>
                      <a:pt x="91" y="79"/>
                    </a:lnTo>
                    <a:lnTo>
                      <a:pt x="33" y="79"/>
                    </a:lnTo>
                    <a:lnTo>
                      <a:pt x="15" y="68"/>
                    </a:lnTo>
                    <a:lnTo>
                      <a:pt x="0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0" name="Freeform 342"/>
              <p:cNvSpPr>
                <a:spLocks/>
              </p:cNvSpPr>
              <p:nvPr/>
            </p:nvSpPr>
            <p:spPr bwMode="auto">
              <a:xfrm>
                <a:off x="2741615" y="1003307"/>
                <a:ext cx="80963" cy="4603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51" y="17"/>
                  </a:cxn>
                  <a:cxn ang="0">
                    <a:pos x="38" y="29"/>
                  </a:cxn>
                  <a:cxn ang="0">
                    <a:pos x="8" y="29"/>
                  </a:cxn>
                  <a:cxn ang="0">
                    <a:pos x="0" y="17"/>
                  </a:cxn>
                  <a:cxn ang="0">
                    <a:pos x="8" y="0"/>
                  </a:cxn>
                </a:cxnLst>
                <a:rect l="0" t="0" r="r" b="b"/>
                <a:pathLst>
                  <a:path w="51" h="29">
                    <a:moveTo>
                      <a:pt x="8" y="0"/>
                    </a:moveTo>
                    <a:lnTo>
                      <a:pt x="51" y="17"/>
                    </a:lnTo>
                    <a:lnTo>
                      <a:pt x="38" y="29"/>
                    </a:lnTo>
                    <a:lnTo>
                      <a:pt x="8" y="29"/>
                    </a:lnTo>
                    <a:lnTo>
                      <a:pt x="0" y="17"/>
                    </a:lnTo>
                    <a:lnTo>
                      <a:pt x="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1" name="Freeform 343"/>
              <p:cNvSpPr>
                <a:spLocks/>
              </p:cNvSpPr>
              <p:nvPr/>
            </p:nvSpPr>
            <p:spPr bwMode="auto">
              <a:xfrm>
                <a:off x="2741615" y="1003307"/>
                <a:ext cx="80963" cy="4603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51" y="17"/>
                  </a:cxn>
                  <a:cxn ang="0">
                    <a:pos x="38" y="29"/>
                  </a:cxn>
                  <a:cxn ang="0">
                    <a:pos x="8" y="29"/>
                  </a:cxn>
                  <a:cxn ang="0">
                    <a:pos x="0" y="17"/>
                  </a:cxn>
                  <a:cxn ang="0">
                    <a:pos x="8" y="0"/>
                  </a:cxn>
                </a:cxnLst>
                <a:rect l="0" t="0" r="r" b="b"/>
                <a:pathLst>
                  <a:path w="51" h="29">
                    <a:moveTo>
                      <a:pt x="8" y="0"/>
                    </a:moveTo>
                    <a:lnTo>
                      <a:pt x="51" y="17"/>
                    </a:lnTo>
                    <a:lnTo>
                      <a:pt x="38" y="29"/>
                    </a:lnTo>
                    <a:lnTo>
                      <a:pt x="8" y="29"/>
                    </a:lnTo>
                    <a:lnTo>
                      <a:pt x="0" y="17"/>
                    </a:lnTo>
                    <a:lnTo>
                      <a:pt x="8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2" name="Freeform 344"/>
              <p:cNvSpPr>
                <a:spLocks/>
              </p:cNvSpPr>
              <p:nvPr/>
            </p:nvSpPr>
            <p:spPr bwMode="auto">
              <a:xfrm>
                <a:off x="2530478" y="922344"/>
                <a:ext cx="271463" cy="6508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64" y="0"/>
                  </a:cxn>
                  <a:cxn ang="0">
                    <a:pos x="64" y="14"/>
                  </a:cxn>
                  <a:cxn ang="0">
                    <a:pos x="76" y="14"/>
                  </a:cxn>
                  <a:cxn ang="0">
                    <a:pos x="171" y="29"/>
                  </a:cxn>
                  <a:cxn ang="0">
                    <a:pos x="152" y="41"/>
                  </a:cxn>
                  <a:cxn ang="0">
                    <a:pos x="131" y="41"/>
                  </a:cxn>
                  <a:cxn ang="0">
                    <a:pos x="116" y="41"/>
                  </a:cxn>
                  <a:cxn ang="0">
                    <a:pos x="94" y="41"/>
                  </a:cxn>
                  <a:cxn ang="0">
                    <a:pos x="30" y="41"/>
                  </a:cxn>
                  <a:cxn ang="0">
                    <a:pos x="17" y="41"/>
                  </a:cxn>
                  <a:cxn ang="0">
                    <a:pos x="39" y="14"/>
                  </a:cxn>
                  <a:cxn ang="0">
                    <a:pos x="9" y="14"/>
                  </a:cxn>
                  <a:cxn ang="0">
                    <a:pos x="0" y="0"/>
                  </a:cxn>
                  <a:cxn ang="0">
                    <a:pos x="9" y="0"/>
                  </a:cxn>
                </a:cxnLst>
                <a:rect l="0" t="0" r="r" b="b"/>
                <a:pathLst>
                  <a:path w="171" h="41">
                    <a:moveTo>
                      <a:pt x="9" y="0"/>
                    </a:moveTo>
                    <a:lnTo>
                      <a:pt x="64" y="0"/>
                    </a:lnTo>
                    <a:lnTo>
                      <a:pt x="64" y="14"/>
                    </a:lnTo>
                    <a:lnTo>
                      <a:pt x="76" y="14"/>
                    </a:lnTo>
                    <a:lnTo>
                      <a:pt x="171" y="29"/>
                    </a:lnTo>
                    <a:lnTo>
                      <a:pt x="152" y="41"/>
                    </a:lnTo>
                    <a:lnTo>
                      <a:pt x="131" y="41"/>
                    </a:lnTo>
                    <a:lnTo>
                      <a:pt x="116" y="41"/>
                    </a:lnTo>
                    <a:lnTo>
                      <a:pt x="94" y="41"/>
                    </a:lnTo>
                    <a:lnTo>
                      <a:pt x="30" y="41"/>
                    </a:lnTo>
                    <a:lnTo>
                      <a:pt x="17" y="41"/>
                    </a:lnTo>
                    <a:lnTo>
                      <a:pt x="39" y="14"/>
                    </a:lnTo>
                    <a:lnTo>
                      <a:pt x="9" y="14"/>
                    </a:lnTo>
                    <a:lnTo>
                      <a:pt x="0" y="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3" name="Freeform 345"/>
              <p:cNvSpPr>
                <a:spLocks/>
              </p:cNvSpPr>
              <p:nvPr/>
            </p:nvSpPr>
            <p:spPr bwMode="auto">
              <a:xfrm>
                <a:off x="2530478" y="922344"/>
                <a:ext cx="271463" cy="6508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64" y="0"/>
                  </a:cxn>
                  <a:cxn ang="0">
                    <a:pos x="64" y="14"/>
                  </a:cxn>
                  <a:cxn ang="0">
                    <a:pos x="76" y="14"/>
                  </a:cxn>
                  <a:cxn ang="0">
                    <a:pos x="171" y="29"/>
                  </a:cxn>
                  <a:cxn ang="0">
                    <a:pos x="152" y="41"/>
                  </a:cxn>
                  <a:cxn ang="0">
                    <a:pos x="131" y="41"/>
                  </a:cxn>
                  <a:cxn ang="0">
                    <a:pos x="116" y="41"/>
                  </a:cxn>
                  <a:cxn ang="0">
                    <a:pos x="94" y="41"/>
                  </a:cxn>
                  <a:cxn ang="0">
                    <a:pos x="30" y="41"/>
                  </a:cxn>
                  <a:cxn ang="0">
                    <a:pos x="17" y="41"/>
                  </a:cxn>
                  <a:cxn ang="0">
                    <a:pos x="39" y="14"/>
                  </a:cxn>
                  <a:cxn ang="0">
                    <a:pos x="9" y="14"/>
                  </a:cxn>
                  <a:cxn ang="0">
                    <a:pos x="0" y="0"/>
                  </a:cxn>
                  <a:cxn ang="0">
                    <a:pos x="9" y="0"/>
                  </a:cxn>
                </a:cxnLst>
                <a:rect l="0" t="0" r="r" b="b"/>
                <a:pathLst>
                  <a:path w="171" h="41">
                    <a:moveTo>
                      <a:pt x="9" y="0"/>
                    </a:moveTo>
                    <a:lnTo>
                      <a:pt x="64" y="0"/>
                    </a:lnTo>
                    <a:lnTo>
                      <a:pt x="64" y="14"/>
                    </a:lnTo>
                    <a:lnTo>
                      <a:pt x="76" y="14"/>
                    </a:lnTo>
                    <a:lnTo>
                      <a:pt x="171" y="29"/>
                    </a:lnTo>
                    <a:lnTo>
                      <a:pt x="152" y="41"/>
                    </a:lnTo>
                    <a:lnTo>
                      <a:pt x="131" y="41"/>
                    </a:lnTo>
                    <a:lnTo>
                      <a:pt x="116" y="41"/>
                    </a:lnTo>
                    <a:lnTo>
                      <a:pt x="94" y="41"/>
                    </a:lnTo>
                    <a:lnTo>
                      <a:pt x="30" y="41"/>
                    </a:lnTo>
                    <a:lnTo>
                      <a:pt x="17" y="41"/>
                    </a:lnTo>
                    <a:lnTo>
                      <a:pt x="39" y="14"/>
                    </a:lnTo>
                    <a:lnTo>
                      <a:pt x="9" y="14"/>
                    </a:lnTo>
                    <a:lnTo>
                      <a:pt x="0" y="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4" name="Freeform 346"/>
              <p:cNvSpPr>
                <a:spLocks/>
              </p:cNvSpPr>
              <p:nvPr/>
            </p:nvSpPr>
            <p:spPr bwMode="auto">
              <a:xfrm>
                <a:off x="2651128" y="796931"/>
                <a:ext cx="152400" cy="82551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40" y="0"/>
                  </a:cxn>
                  <a:cxn ang="0">
                    <a:pos x="65" y="0"/>
                  </a:cxn>
                  <a:cxn ang="0">
                    <a:pos x="77" y="17"/>
                  </a:cxn>
                  <a:cxn ang="0">
                    <a:pos x="96" y="17"/>
                  </a:cxn>
                  <a:cxn ang="0">
                    <a:pos x="86" y="28"/>
                  </a:cxn>
                  <a:cxn ang="0">
                    <a:pos x="31" y="52"/>
                  </a:cxn>
                  <a:cxn ang="0">
                    <a:pos x="0" y="52"/>
                  </a:cxn>
                  <a:cxn ang="0">
                    <a:pos x="0" y="42"/>
                  </a:cxn>
                  <a:cxn ang="0">
                    <a:pos x="9" y="28"/>
                  </a:cxn>
                  <a:cxn ang="0">
                    <a:pos x="9" y="17"/>
                  </a:cxn>
                </a:cxnLst>
                <a:rect l="0" t="0" r="r" b="b"/>
                <a:pathLst>
                  <a:path w="96" h="52">
                    <a:moveTo>
                      <a:pt x="9" y="17"/>
                    </a:moveTo>
                    <a:lnTo>
                      <a:pt x="40" y="0"/>
                    </a:lnTo>
                    <a:lnTo>
                      <a:pt x="65" y="0"/>
                    </a:lnTo>
                    <a:lnTo>
                      <a:pt x="77" y="17"/>
                    </a:lnTo>
                    <a:lnTo>
                      <a:pt x="96" y="17"/>
                    </a:lnTo>
                    <a:lnTo>
                      <a:pt x="86" y="28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42"/>
                    </a:lnTo>
                    <a:lnTo>
                      <a:pt x="9" y="28"/>
                    </a:lnTo>
                    <a:lnTo>
                      <a:pt x="9" y="1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5" name="Freeform 347"/>
              <p:cNvSpPr>
                <a:spLocks/>
              </p:cNvSpPr>
              <p:nvPr/>
            </p:nvSpPr>
            <p:spPr bwMode="auto">
              <a:xfrm>
                <a:off x="2651128" y="796931"/>
                <a:ext cx="152400" cy="82551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40" y="0"/>
                  </a:cxn>
                  <a:cxn ang="0">
                    <a:pos x="65" y="0"/>
                  </a:cxn>
                  <a:cxn ang="0">
                    <a:pos x="77" y="17"/>
                  </a:cxn>
                  <a:cxn ang="0">
                    <a:pos x="96" y="17"/>
                  </a:cxn>
                  <a:cxn ang="0">
                    <a:pos x="86" y="28"/>
                  </a:cxn>
                  <a:cxn ang="0">
                    <a:pos x="31" y="52"/>
                  </a:cxn>
                  <a:cxn ang="0">
                    <a:pos x="0" y="52"/>
                  </a:cxn>
                  <a:cxn ang="0">
                    <a:pos x="0" y="42"/>
                  </a:cxn>
                  <a:cxn ang="0">
                    <a:pos x="9" y="28"/>
                  </a:cxn>
                  <a:cxn ang="0">
                    <a:pos x="9" y="17"/>
                  </a:cxn>
                </a:cxnLst>
                <a:rect l="0" t="0" r="r" b="b"/>
                <a:pathLst>
                  <a:path w="96" h="52">
                    <a:moveTo>
                      <a:pt x="9" y="17"/>
                    </a:moveTo>
                    <a:lnTo>
                      <a:pt x="40" y="0"/>
                    </a:lnTo>
                    <a:lnTo>
                      <a:pt x="65" y="0"/>
                    </a:lnTo>
                    <a:lnTo>
                      <a:pt x="77" y="17"/>
                    </a:lnTo>
                    <a:lnTo>
                      <a:pt x="96" y="17"/>
                    </a:lnTo>
                    <a:lnTo>
                      <a:pt x="86" y="28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42"/>
                    </a:lnTo>
                    <a:lnTo>
                      <a:pt x="9" y="28"/>
                    </a:lnTo>
                    <a:lnTo>
                      <a:pt x="9" y="1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6" name="Freeform 348"/>
              <p:cNvSpPr>
                <a:spLocks/>
              </p:cNvSpPr>
              <p:nvPr/>
            </p:nvSpPr>
            <p:spPr bwMode="auto">
              <a:xfrm>
                <a:off x="2651128" y="762006"/>
                <a:ext cx="676276" cy="184151"/>
              </a:xfrm>
              <a:custGeom>
                <a:avLst/>
                <a:gdLst/>
                <a:ahLst/>
                <a:cxnLst>
                  <a:cxn ang="0">
                    <a:pos x="86" y="21"/>
                  </a:cxn>
                  <a:cxn ang="0">
                    <a:pos x="263" y="0"/>
                  </a:cxn>
                  <a:cxn ang="0">
                    <a:pos x="339" y="0"/>
                  </a:cxn>
                  <a:cxn ang="0">
                    <a:pos x="426" y="10"/>
                  </a:cxn>
                  <a:cxn ang="0">
                    <a:pos x="239" y="50"/>
                  </a:cxn>
                  <a:cxn ang="0">
                    <a:pos x="195" y="75"/>
                  </a:cxn>
                  <a:cxn ang="0">
                    <a:pos x="162" y="75"/>
                  </a:cxn>
                  <a:cxn ang="0">
                    <a:pos x="162" y="87"/>
                  </a:cxn>
                  <a:cxn ang="0">
                    <a:pos x="140" y="87"/>
                  </a:cxn>
                  <a:cxn ang="0">
                    <a:pos x="153" y="101"/>
                  </a:cxn>
                  <a:cxn ang="0">
                    <a:pos x="95" y="116"/>
                  </a:cxn>
                  <a:cxn ang="0">
                    <a:pos x="95" y="101"/>
                  </a:cxn>
                  <a:cxn ang="0">
                    <a:pos x="0" y="101"/>
                  </a:cxn>
                  <a:cxn ang="0">
                    <a:pos x="9" y="101"/>
                  </a:cxn>
                  <a:cxn ang="0">
                    <a:pos x="40" y="75"/>
                  </a:cxn>
                  <a:cxn ang="0">
                    <a:pos x="107" y="65"/>
                  </a:cxn>
                  <a:cxn ang="0">
                    <a:pos x="107" y="50"/>
                  </a:cxn>
                  <a:cxn ang="0">
                    <a:pos x="95" y="50"/>
                  </a:cxn>
                  <a:cxn ang="0">
                    <a:pos x="117" y="39"/>
                  </a:cxn>
                  <a:cxn ang="0">
                    <a:pos x="95" y="39"/>
                  </a:cxn>
                  <a:cxn ang="0">
                    <a:pos x="86" y="21"/>
                  </a:cxn>
                </a:cxnLst>
                <a:rect l="0" t="0" r="r" b="b"/>
                <a:pathLst>
                  <a:path w="426" h="116">
                    <a:moveTo>
                      <a:pt x="86" y="21"/>
                    </a:moveTo>
                    <a:lnTo>
                      <a:pt x="263" y="0"/>
                    </a:lnTo>
                    <a:lnTo>
                      <a:pt x="339" y="0"/>
                    </a:lnTo>
                    <a:lnTo>
                      <a:pt x="426" y="10"/>
                    </a:lnTo>
                    <a:lnTo>
                      <a:pt x="239" y="50"/>
                    </a:lnTo>
                    <a:lnTo>
                      <a:pt x="195" y="75"/>
                    </a:lnTo>
                    <a:lnTo>
                      <a:pt x="162" y="75"/>
                    </a:lnTo>
                    <a:lnTo>
                      <a:pt x="162" y="87"/>
                    </a:lnTo>
                    <a:lnTo>
                      <a:pt x="140" y="87"/>
                    </a:lnTo>
                    <a:lnTo>
                      <a:pt x="153" y="101"/>
                    </a:lnTo>
                    <a:lnTo>
                      <a:pt x="95" y="116"/>
                    </a:lnTo>
                    <a:lnTo>
                      <a:pt x="95" y="101"/>
                    </a:lnTo>
                    <a:lnTo>
                      <a:pt x="0" y="101"/>
                    </a:lnTo>
                    <a:lnTo>
                      <a:pt x="9" y="101"/>
                    </a:lnTo>
                    <a:lnTo>
                      <a:pt x="40" y="75"/>
                    </a:lnTo>
                    <a:lnTo>
                      <a:pt x="107" y="65"/>
                    </a:lnTo>
                    <a:lnTo>
                      <a:pt x="107" y="50"/>
                    </a:lnTo>
                    <a:lnTo>
                      <a:pt x="95" y="50"/>
                    </a:lnTo>
                    <a:lnTo>
                      <a:pt x="117" y="39"/>
                    </a:lnTo>
                    <a:lnTo>
                      <a:pt x="95" y="39"/>
                    </a:lnTo>
                    <a:lnTo>
                      <a:pt x="86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7" name="Freeform 349"/>
              <p:cNvSpPr>
                <a:spLocks/>
              </p:cNvSpPr>
              <p:nvPr/>
            </p:nvSpPr>
            <p:spPr bwMode="auto">
              <a:xfrm>
                <a:off x="2651128" y="762006"/>
                <a:ext cx="676276" cy="184151"/>
              </a:xfrm>
              <a:custGeom>
                <a:avLst/>
                <a:gdLst/>
                <a:ahLst/>
                <a:cxnLst>
                  <a:cxn ang="0">
                    <a:pos x="86" y="21"/>
                  </a:cxn>
                  <a:cxn ang="0">
                    <a:pos x="263" y="0"/>
                  </a:cxn>
                  <a:cxn ang="0">
                    <a:pos x="339" y="0"/>
                  </a:cxn>
                  <a:cxn ang="0">
                    <a:pos x="426" y="10"/>
                  </a:cxn>
                  <a:cxn ang="0">
                    <a:pos x="239" y="50"/>
                  </a:cxn>
                  <a:cxn ang="0">
                    <a:pos x="195" y="75"/>
                  </a:cxn>
                  <a:cxn ang="0">
                    <a:pos x="162" y="75"/>
                  </a:cxn>
                  <a:cxn ang="0">
                    <a:pos x="162" y="87"/>
                  </a:cxn>
                  <a:cxn ang="0">
                    <a:pos x="140" y="87"/>
                  </a:cxn>
                  <a:cxn ang="0">
                    <a:pos x="153" y="101"/>
                  </a:cxn>
                  <a:cxn ang="0">
                    <a:pos x="95" y="116"/>
                  </a:cxn>
                  <a:cxn ang="0">
                    <a:pos x="95" y="101"/>
                  </a:cxn>
                  <a:cxn ang="0">
                    <a:pos x="0" y="101"/>
                  </a:cxn>
                  <a:cxn ang="0">
                    <a:pos x="9" y="101"/>
                  </a:cxn>
                  <a:cxn ang="0">
                    <a:pos x="40" y="75"/>
                  </a:cxn>
                  <a:cxn ang="0">
                    <a:pos x="107" y="65"/>
                  </a:cxn>
                  <a:cxn ang="0">
                    <a:pos x="107" y="50"/>
                  </a:cxn>
                  <a:cxn ang="0">
                    <a:pos x="95" y="50"/>
                  </a:cxn>
                  <a:cxn ang="0">
                    <a:pos x="117" y="39"/>
                  </a:cxn>
                  <a:cxn ang="0">
                    <a:pos x="95" y="39"/>
                  </a:cxn>
                  <a:cxn ang="0">
                    <a:pos x="86" y="21"/>
                  </a:cxn>
                </a:cxnLst>
                <a:rect l="0" t="0" r="r" b="b"/>
                <a:pathLst>
                  <a:path w="426" h="116">
                    <a:moveTo>
                      <a:pt x="86" y="21"/>
                    </a:moveTo>
                    <a:lnTo>
                      <a:pt x="263" y="0"/>
                    </a:lnTo>
                    <a:lnTo>
                      <a:pt x="339" y="0"/>
                    </a:lnTo>
                    <a:lnTo>
                      <a:pt x="426" y="10"/>
                    </a:lnTo>
                    <a:lnTo>
                      <a:pt x="239" y="50"/>
                    </a:lnTo>
                    <a:lnTo>
                      <a:pt x="195" y="75"/>
                    </a:lnTo>
                    <a:lnTo>
                      <a:pt x="162" y="75"/>
                    </a:lnTo>
                    <a:lnTo>
                      <a:pt x="162" y="87"/>
                    </a:lnTo>
                    <a:lnTo>
                      <a:pt x="140" y="87"/>
                    </a:lnTo>
                    <a:lnTo>
                      <a:pt x="153" y="101"/>
                    </a:lnTo>
                    <a:lnTo>
                      <a:pt x="95" y="116"/>
                    </a:lnTo>
                    <a:lnTo>
                      <a:pt x="95" y="101"/>
                    </a:lnTo>
                    <a:lnTo>
                      <a:pt x="0" y="101"/>
                    </a:lnTo>
                    <a:lnTo>
                      <a:pt x="9" y="101"/>
                    </a:lnTo>
                    <a:lnTo>
                      <a:pt x="40" y="75"/>
                    </a:lnTo>
                    <a:lnTo>
                      <a:pt x="107" y="65"/>
                    </a:lnTo>
                    <a:lnTo>
                      <a:pt x="107" y="50"/>
                    </a:lnTo>
                    <a:lnTo>
                      <a:pt x="95" y="50"/>
                    </a:lnTo>
                    <a:lnTo>
                      <a:pt x="117" y="39"/>
                    </a:lnTo>
                    <a:lnTo>
                      <a:pt x="95" y="39"/>
                    </a:lnTo>
                    <a:lnTo>
                      <a:pt x="86" y="2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8" name="Freeform 350"/>
              <p:cNvSpPr>
                <a:spLocks/>
              </p:cNvSpPr>
              <p:nvPr/>
            </p:nvSpPr>
            <p:spPr bwMode="auto">
              <a:xfrm>
                <a:off x="2424115" y="865194"/>
                <a:ext cx="169863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1" y="0"/>
                  </a:cxn>
                  <a:cxn ang="0">
                    <a:pos x="67" y="0"/>
                  </a:cxn>
                  <a:cxn ang="0">
                    <a:pos x="51" y="15"/>
                  </a:cxn>
                  <a:cxn ang="0">
                    <a:pos x="67" y="15"/>
                  </a:cxn>
                  <a:cxn ang="0">
                    <a:pos x="85" y="0"/>
                  </a:cxn>
                  <a:cxn ang="0">
                    <a:pos x="107" y="15"/>
                  </a:cxn>
                  <a:cxn ang="0">
                    <a:pos x="42" y="30"/>
                  </a:cxn>
                  <a:cxn ang="0">
                    <a:pos x="42" y="15"/>
                  </a:cxn>
                  <a:cxn ang="0">
                    <a:pos x="9" y="15"/>
                  </a:cxn>
                  <a:cxn ang="0">
                    <a:pos x="0" y="0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30">
                    <a:moveTo>
                      <a:pt x="0" y="0"/>
                    </a:moveTo>
                    <a:lnTo>
                      <a:pt x="51" y="0"/>
                    </a:lnTo>
                    <a:lnTo>
                      <a:pt x="67" y="0"/>
                    </a:lnTo>
                    <a:lnTo>
                      <a:pt x="51" y="15"/>
                    </a:lnTo>
                    <a:lnTo>
                      <a:pt x="67" y="15"/>
                    </a:lnTo>
                    <a:lnTo>
                      <a:pt x="85" y="0"/>
                    </a:lnTo>
                    <a:lnTo>
                      <a:pt x="107" y="15"/>
                    </a:lnTo>
                    <a:lnTo>
                      <a:pt x="42" y="30"/>
                    </a:lnTo>
                    <a:lnTo>
                      <a:pt x="42" y="15"/>
                    </a:lnTo>
                    <a:lnTo>
                      <a:pt x="9" y="15"/>
                    </a:lnTo>
                    <a:lnTo>
                      <a:pt x="0" y="0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9" name="Freeform 351"/>
              <p:cNvSpPr>
                <a:spLocks/>
              </p:cNvSpPr>
              <p:nvPr/>
            </p:nvSpPr>
            <p:spPr bwMode="auto">
              <a:xfrm>
                <a:off x="2424115" y="865194"/>
                <a:ext cx="169863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1" y="0"/>
                  </a:cxn>
                  <a:cxn ang="0">
                    <a:pos x="67" y="0"/>
                  </a:cxn>
                  <a:cxn ang="0">
                    <a:pos x="51" y="15"/>
                  </a:cxn>
                  <a:cxn ang="0">
                    <a:pos x="67" y="15"/>
                  </a:cxn>
                  <a:cxn ang="0">
                    <a:pos x="85" y="0"/>
                  </a:cxn>
                  <a:cxn ang="0">
                    <a:pos x="107" y="15"/>
                  </a:cxn>
                  <a:cxn ang="0">
                    <a:pos x="42" y="30"/>
                  </a:cxn>
                  <a:cxn ang="0">
                    <a:pos x="42" y="15"/>
                  </a:cxn>
                  <a:cxn ang="0">
                    <a:pos x="9" y="15"/>
                  </a:cxn>
                  <a:cxn ang="0">
                    <a:pos x="0" y="0"/>
                  </a:cxn>
                  <a:cxn ang="0">
                    <a:pos x="20" y="0"/>
                  </a:cxn>
                  <a:cxn ang="0">
                    <a:pos x="0" y="0"/>
                  </a:cxn>
                </a:cxnLst>
                <a:rect l="0" t="0" r="r" b="b"/>
                <a:pathLst>
                  <a:path w="107" h="30">
                    <a:moveTo>
                      <a:pt x="0" y="0"/>
                    </a:moveTo>
                    <a:lnTo>
                      <a:pt x="51" y="0"/>
                    </a:lnTo>
                    <a:lnTo>
                      <a:pt x="67" y="0"/>
                    </a:lnTo>
                    <a:lnTo>
                      <a:pt x="51" y="15"/>
                    </a:lnTo>
                    <a:lnTo>
                      <a:pt x="67" y="15"/>
                    </a:lnTo>
                    <a:lnTo>
                      <a:pt x="85" y="0"/>
                    </a:lnTo>
                    <a:lnTo>
                      <a:pt x="107" y="15"/>
                    </a:lnTo>
                    <a:lnTo>
                      <a:pt x="42" y="30"/>
                    </a:lnTo>
                    <a:lnTo>
                      <a:pt x="42" y="15"/>
                    </a:lnTo>
                    <a:lnTo>
                      <a:pt x="9" y="15"/>
                    </a:lnTo>
                    <a:lnTo>
                      <a:pt x="0" y="0"/>
                    </a:lnTo>
                    <a:lnTo>
                      <a:pt x="2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0" name="Freeform 352"/>
              <p:cNvSpPr>
                <a:spLocks/>
              </p:cNvSpPr>
              <p:nvPr/>
            </p:nvSpPr>
            <p:spPr bwMode="auto">
              <a:xfrm>
                <a:off x="2546353" y="881069"/>
                <a:ext cx="85725" cy="4921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4" y="0"/>
                  </a:cxn>
                  <a:cxn ang="0">
                    <a:pos x="41" y="31"/>
                  </a:cxn>
                  <a:cxn ang="0">
                    <a:pos x="0" y="31"/>
                  </a:cxn>
                </a:cxnLst>
                <a:rect l="0" t="0" r="r" b="b"/>
                <a:pathLst>
                  <a:path w="54" h="31">
                    <a:moveTo>
                      <a:pt x="0" y="31"/>
                    </a:moveTo>
                    <a:lnTo>
                      <a:pt x="54" y="0"/>
                    </a:lnTo>
                    <a:lnTo>
                      <a:pt x="41" y="31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1" name="Freeform 353"/>
              <p:cNvSpPr>
                <a:spLocks/>
              </p:cNvSpPr>
              <p:nvPr/>
            </p:nvSpPr>
            <p:spPr bwMode="auto">
              <a:xfrm>
                <a:off x="2546353" y="881069"/>
                <a:ext cx="85725" cy="49213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4" y="0"/>
                  </a:cxn>
                  <a:cxn ang="0">
                    <a:pos x="41" y="31"/>
                  </a:cxn>
                  <a:cxn ang="0">
                    <a:pos x="0" y="31"/>
                  </a:cxn>
                </a:cxnLst>
                <a:rect l="0" t="0" r="r" b="b"/>
                <a:pathLst>
                  <a:path w="54" h="31">
                    <a:moveTo>
                      <a:pt x="0" y="31"/>
                    </a:moveTo>
                    <a:lnTo>
                      <a:pt x="54" y="0"/>
                    </a:lnTo>
                    <a:lnTo>
                      <a:pt x="41" y="31"/>
                    </a:lnTo>
                    <a:lnTo>
                      <a:pt x="0" y="3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2" name="Freeform 354"/>
              <p:cNvSpPr>
                <a:spLocks/>
              </p:cNvSpPr>
              <p:nvPr/>
            </p:nvSpPr>
            <p:spPr bwMode="auto">
              <a:xfrm>
                <a:off x="2349502" y="922344"/>
                <a:ext cx="141288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34" y="15"/>
                  </a:cxn>
                  <a:cxn ang="0">
                    <a:pos x="55" y="0"/>
                  </a:cxn>
                  <a:cxn ang="0">
                    <a:pos x="89" y="0"/>
                  </a:cxn>
                  <a:cxn ang="0">
                    <a:pos x="55" y="30"/>
                  </a:cxn>
                  <a:cxn ang="0">
                    <a:pos x="21" y="30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w="89" h="30">
                    <a:moveTo>
                      <a:pt x="0" y="0"/>
                    </a:moveTo>
                    <a:lnTo>
                      <a:pt x="21" y="0"/>
                    </a:lnTo>
                    <a:lnTo>
                      <a:pt x="34" y="15"/>
                    </a:lnTo>
                    <a:lnTo>
                      <a:pt x="55" y="0"/>
                    </a:lnTo>
                    <a:lnTo>
                      <a:pt x="89" y="0"/>
                    </a:lnTo>
                    <a:lnTo>
                      <a:pt x="55" y="30"/>
                    </a:lnTo>
                    <a:lnTo>
                      <a:pt x="21" y="30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3" name="Freeform 355"/>
              <p:cNvSpPr>
                <a:spLocks/>
              </p:cNvSpPr>
              <p:nvPr/>
            </p:nvSpPr>
            <p:spPr bwMode="auto">
              <a:xfrm>
                <a:off x="2349502" y="922344"/>
                <a:ext cx="141288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34" y="15"/>
                  </a:cxn>
                  <a:cxn ang="0">
                    <a:pos x="55" y="0"/>
                  </a:cxn>
                  <a:cxn ang="0">
                    <a:pos x="89" y="0"/>
                  </a:cxn>
                  <a:cxn ang="0">
                    <a:pos x="55" y="30"/>
                  </a:cxn>
                  <a:cxn ang="0">
                    <a:pos x="21" y="30"/>
                  </a:cxn>
                  <a:cxn ang="0">
                    <a:pos x="0" y="30"/>
                  </a:cxn>
                  <a:cxn ang="0">
                    <a:pos x="0" y="0"/>
                  </a:cxn>
                </a:cxnLst>
                <a:rect l="0" t="0" r="r" b="b"/>
                <a:pathLst>
                  <a:path w="89" h="30">
                    <a:moveTo>
                      <a:pt x="0" y="0"/>
                    </a:moveTo>
                    <a:lnTo>
                      <a:pt x="21" y="0"/>
                    </a:lnTo>
                    <a:lnTo>
                      <a:pt x="34" y="15"/>
                    </a:lnTo>
                    <a:lnTo>
                      <a:pt x="55" y="0"/>
                    </a:lnTo>
                    <a:lnTo>
                      <a:pt x="89" y="0"/>
                    </a:lnTo>
                    <a:lnTo>
                      <a:pt x="55" y="30"/>
                    </a:lnTo>
                    <a:lnTo>
                      <a:pt x="21" y="30"/>
                    </a:ln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4" name="Freeform 356"/>
              <p:cNvSpPr>
                <a:spLocks/>
              </p:cNvSpPr>
              <p:nvPr/>
            </p:nvSpPr>
            <p:spPr bwMode="auto">
              <a:xfrm>
                <a:off x="2282827" y="1003307"/>
                <a:ext cx="141288" cy="85726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34" y="14"/>
                  </a:cxn>
                  <a:cxn ang="0">
                    <a:pos x="34" y="0"/>
                  </a:cxn>
                  <a:cxn ang="0">
                    <a:pos x="89" y="0"/>
                  </a:cxn>
                  <a:cxn ang="0">
                    <a:pos x="76" y="14"/>
                  </a:cxn>
                  <a:cxn ang="0">
                    <a:pos x="64" y="39"/>
                  </a:cxn>
                  <a:cxn ang="0">
                    <a:pos x="21" y="54"/>
                  </a:cxn>
                  <a:cxn ang="0">
                    <a:pos x="12" y="39"/>
                  </a:cxn>
                  <a:cxn ang="0">
                    <a:pos x="0" y="39"/>
                  </a:cxn>
                  <a:cxn ang="0">
                    <a:pos x="0" y="25"/>
                  </a:cxn>
                </a:cxnLst>
                <a:rect l="0" t="0" r="r" b="b"/>
                <a:pathLst>
                  <a:path w="89" h="54">
                    <a:moveTo>
                      <a:pt x="0" y="25"/>
                    </a:moveTo>
                    <a:lnTo>
                      <a:pt x="34" y="14"/>
                    </a:lnTo>
                    <a:lnTo>
                      <a:pt x="34" y="0"/>
                    </a:lnTo>
                    <a:lnTo>
                      <a:pt x="89" y="0"/>
                    </a:lnTo>
                    <a:lnTo>
                      <a:pt x="76" y="14"/>
                    </a:lnTo>
                    <a:lnTo>
                      <a:pt x="64" y="39"/>
                    </a:lnTo>
                    <a:lnTo>
                      <a:pt x="21" y="54"/>
                    </a:lnTo>
                    <a:lnTo>
                      <a:pt x="12" y="39"/>
                    </a:lnTo>
                    <a:lnTo>
                      <a:pt x="0" y="39"/>
                    </a:lnTo>
                    <a:lnTo>
                      <a:pt x="0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5" name="Freeform 357"/>
              <p:cNvSpPr>
                <a:spLocks/>
              </p:cNvSpPr>
              <p:nvPr/>
            </p:nvSpPr>
            <p:spPr bwMode="auto">
              <a:xfrm>
                <a:off x="2282827" y="1003307"/>
                <a:ext cx="141288" cy="85726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34" y="14"/>
                  </a:cxn>
                  <a:cxn ang="0">
                    <a:pos x="34" y="0"/>
                  </a:cxn>
                  <a:cxn ang="0">
                    <a:pos x="89" y="0"/>
                  </a:cxn>
                  <a:cxn ang="0">
                    <a:pos x="76" y="14"/>
                  </a:cxn>
                  <a:cxn ang="0">
                    <a:pos x="64" y="39"/>
                  </a:cxn>
                  <a:cxn ang="0">
                    <a:pos x="21" y="54"/>
                  </a:cxn>
                  <a:cxn ang="0">
                    <a:pos x="12" y="39"/>
                  </a:cxn>
                  <a:cxn ang="0">
                    <a:pos x="0" y="39"/>
                  </a:cxn>
                  <a:cxn ang="0">
                    <a:pos x="0" y="25"/>
                  </a:cxn>
                </a:cxnLst>
                <a:rect l="0" t="0" r="r" b="b"/>
                <a:pathLst>
                  <a:path w="89" h="54">
                    <a:moveTo>
                      <a:pt x="0" y="25"/>
                    </a:moveTo>
                    <a:lnTo>
                      <a:pt x="34" y="14"/>
                    </a:lnTo>
                    <a:lnTo>
                      <a:pt x="34" y="0"/>
                    </a:lnTo>
                    <a:lnTo>
                      <a:pt x="89" y="0"/>
                    </a:lnTo>
                    <a:lnTo>
                      <a:pt x="76" y="14"/>
                    </a:lnTo>
                    <a:lnTo>
                      <a:pt x="64" y="39"/>
                    </a:lnTo>
                    <a:lnTo>
                      <a:pt x="21" y="54"/>
                    </a:lnTo>
                    <a:lnTo>
                      <a:pt x="12" y="39"/>
                    </a:lnTo>
                    <a:lnTo>
                      <a:pt x="0" y="39"/>
                    </a:lnTo>
                    <a:lnTo>
                      <a:pt x="0" y="2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6" name="Freeform 358"/>
              <p:cNvSpPr>
                <a:spLocks/>
              </p:cNvSpPr>
              <p:nvPr/>
            </p:nvSpPr>
            <p:spPr bwMode="auto">
              <a:xfrm>
                <a:off x="1985965" y="900119"/>
                <a:ext cx="188913" cy="4762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76" y="0"/>
                  </a:cxn>
                  <a:cxn ang="0">
                    <a:pos x="119" y="0"/>
                  </a:cxn>
                  <a:cxn ang="0">
                    <a:pos x="76" y="30"/>
                  </a:cxn>
                  <a:cxn ang="0">
                    <a:pos x="67" y="15"/>
                  </a:cxn>
                  <a:cxn ang="0">
                    <a:pos x="33" y="30"/>
                  </a:cxn>
                  <a:cxn ang="0">
                    <a:pos x="0" y="30"/>
                  </a:cxn>
                </a:cxnLst>
                <a:rect l="0" t="0" r="r" b="b"/>
                <a:pathLst>
                  <a:path w="119" h="30">
                    <a:moveTo>
                      <a:pt x="0" y="30"/>
                    </a:moveTo>
                    <a:lnTo>
                      <a:pt x="76" y="0"/>
                    </a:lnTo>
                    <a:lnTo>
                      <a:pt x="119" y="0"/>
                    </a:lnTo>
                    <a:lnTo>
                      <a:pt x="76" y="30"/>
                    </a:lnTo>
                    <a:lnTo>
                      <a:pt x="67" y="15"/>
                    </a:lnTo>
                    <a:lnTo>
                      <a:pt x="33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7" name="Freeform 359"/>
              <p:cNvSpPr>
                <a:spLocks/>
              </p:cNvSpPr>
              <p:nvPr/>
            </p:nvSpPr>
            <p:spPr bwMode="auto">
              <a:xfrm>
                <a:off x="1985965" y="900119"/>
                <a:ext cx="188913" cy="4762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76" y="0"/>
                  </a:cxn>
                  <a:cxn ang="0">
                    <a:pos x="119" y="0"/>
                  </a:cxn>
                  <a:cxn ang="0">
                    <a:pos x="76" y="30"/>
                  </a:cxn>
                  <a:cxn ang="0">
                    <a:pos x="67" y="15"/>
                  </a:cxn>
                  <a:cxn ang="0">
                    <a:pos x="33" y="30"/>
                  </a:cxn>
                  <a:cxn ang="0">
                    <a:pos x="0" y="30"/>
                  </a:cxn>
                </a:cxnLst>
                <a:rect l="0" t="0" r="r" b="b"/>
                <a:pathLst>
                  <a:path w="119" h="30">
                    <a:moveTo>
                      <a:pt x="0" y="30"/>
                    </a:moveTo>
                    <a:lnTo>
                      <a:pt x="76" y="0"/>
                    </a:lnTo>
                    <a:lnTo>
                      <a:pt x="119" y="0"/>
                    </a:lnTo>
                    <a:lnTo>
                      <a:pt x="76" y="30"/>
                    </a:lnTo>
                    <a:lnTo>
                      <a:pt x="67" y="15"/>
                    </a:lnTo>
                    <a:lnTo>
                      <a:pt x="33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8" name="Freeform 360"/>
              <p:cNvSpPr>
                <a:spLocks/>
              </p:cNvSpPr>
              <p:nvPr/>
            </p:nvSpPr>
            <p:spPr bwMode="auto">
              <a:xfrm>
                <a:off x="2052640" y="922344"/>
                <a:ext cx="263525" cy="6508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55" y="0"/>
                  </a:cxn>
                  <a:cxn ang="0">
                    <a:pos x="92" y="14"/>
                  </a:cxn>
                  <a:cxn ang="0">
                    <a:pos x="92" y="29"/>
                  </a:cxn>
                  <a:cxn ang="0">
                    <a:pos x="111" y="29"/>
                  </a:cxn>
                  <a:cxn ang="0">
                    <a:pos x="111" y="14"/>
                  </a:cxn>
                  <a:cxn ang="0">
                    <a:pos x="122" y="14"/>
                  </a:cxn>
                  <a:cxn ang="0">
                    <a:pos x="111" y="14"/>
                  </a:cxn>
                  <a:cxn ang="0">
                    <a:pos x="144" y="0"/>
                  </a:cxn>
                  <a:cxn ang="0">
                    <a:pos x="144" y="14"/>
                  </a:cxn>
                  <a:cxn ang="0">
                    <a:pos x="166" y="14"/>
                  </a:cxn>
                  <a:cxn ang="0">
                    <a:pos x="144" y="29"/>
                  </a:cxn>
                  <a:cxn ang="0">
                    <a:pos x="55" y="41"/>
                  </a:cxn>
                  <a:cxn ang="0">
                    <a:pos x="46" y="29"/>
                  </a:cxn>
                  <a:cxn ang="0">
                    <a:pos x="34" y="29"/>
                  </a:cxn>
                  <a:cxn ang="0">
                    <a:pos x="0" y="29"/>
                  </a:cxn>
                </a:cxnLst>
                <a:rect l="0" t="0" r="r" b="b"/>
                <a:pathLst>
                  <a:path w="166" h="41">
                    <a:moveTo>
                      <a:pt x="0" y="29"/>
                    </a:moveTo>
                    <a:lnTo>
                      <a:pt x="55" y="0"/>
                    </a:lnTo>
                    <a:lnTo>
                      <a:pt x="92" y="14"/>
                    </a:lnTo>
                    <a:lnTo>
                      <a:pt x="92" y="29"/>
                    </a:lnTo>
                    <a:lnTo>
                      <a:pt x="111" y="29"/>
                    </a:lnTo>
                    <a:lnTo>
                      <a:pt x="111" y="14"/>
                    </a:lnTo>
                    <a:lnTo>
                      <a:pt x="122" y="14"/>
                    </a:lnTo>
                    <a:lnTo>
                      <a:pt x="111" y="14"/>
                    </a:lnTo>
                    <a:lnTo>
                      <a:pt x="144" y="0"/>
                    </a:lnTo>
                    <a:lnTo>
                      <a:pt x="144" y="14"/>
                    </a:lnTo>
                    <a:lnTo>
                      <a:pt x="166" y="14"/>
                    </a:lnTo>
                    <a:lnTo>
                      <a:pt x="144" y="29"/>
                    </a:lnTo>
                    <a:lnTo>
                      <a:pt x="55" y="41"/>
                    </a:lnTo>
                    <a:lnTo>
                      <a:pt x="46" y="29"/>
                    </a:lnTo>
                    <a:lnTo>
                      <a:pt x="34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9" name="Freeform 361"/>
              <p:cNvSpPr>
                <a:spLocks/>
              </p:cNvSpPr>
              <p:nvPr/>
            </p:nvSpPr>
            <p:spPr bwMode="auto">
              <a:xfrm>
                <a:off x="2052640" y="922344"/>
                <a:ext cx="263525" cy="6508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55" y="0"/>
                  </a:cxn>
                  <a:cxn ang="0">
                    <a:pos x="92" y="14"/>
                  </a:cxn>
                  <a:cxn ang="0">
                    <a:pos x="92" y="29"/>
                  </a:cxn>
                  <a:cxn ang="0">
                    <a:pos x="111" y="29"/>
                  </a:cxn>
                  <a:cxn ang="0">
                    <a:pos x="111" y="14"/>
                  </a:cxn>
                  <a:cxn ang="0">
                    <a:pos x="122" y="14"/>
                  </a:cxn>
                  <a:cxn ang="0">
                    <a:pos x="111" y="14"/>
                  </a:cxn>
                  <a:cxn ang="0">
                    <a:pos x="144" y="0"/>
                  </a:cxn>
                  <a:cxn ang="0">
                    <a:pos x="144" y="14"/>
                  </a:cxn>
                  <a:cxn ang="0">
                    <a:pos x="166" y="14"/>
                  </a:cxn>
                  <a:cxn ang="0">
                    <a:pos x="144" y="29"/>
                  </a:cxn>
                  <a:cxn ang="0">
                    <a:pos x="55" y="41"/>
                  </a:cxn>
                  <a:cxn ang="0">
                    <a:pos x="46" y="29"/>
                  </a:cxn>
                  <a:cxn ang="0">
                    <a:pos x="34" y="29"/>
                  </a:cxn>
                  <a:cxn ang="0">
                    <a:pos x="0" y="29"/>
                  </a:cxn>
                </a:cxnLst>
                <a:rect l="0" t="0" r="r" b="b"/>
                <a:pathLst>
                  <a:path w="166" h="41">
                    <a:moveTo>
                      <a:pt x="0" y="29"/>
                    </a:moveTo>
                    <a:lnTo>
                      <a:pt x="55" y="0"/>
                    </a:lnTo>
                    <a:lnTo>
                      <a:pt x="92" y="14"/>
                    </a:lnTo>
                    <a:lnTo>
                      <a:pt x="92" y="29"/>
                    </a:lnTo>
                    <a:lnTo>
                      <a:pt x="111" y="29"/>
                    </a:lnTo>
                    <a:lnTo>
                      <a:pt x="111" y="14"/>
                    </a:lnTo>
                    <a:lnTo>
                      <a:pt x="122" y="14"/>
                    </a:lnTo>
                    <a:lnTo>
                      <a:pt x="111" y="14"/>
                    </a:lnTo>
                    <a:lnTo>
                      <a:pt x="144" y="0"/>
                    </a:lnTo>
                    <a:lnTo>
                      <a:pt x="144" y="14"/>
                    </a:lnTo>
                    <a:lnTo>
                      <a:pt x="166" y="14"/>
                    </a:lnTo>
                    <a:lnTo>
                      <a:pt x="144" y="29"/>
                    </a:lnTo>
                    <a:lnTo>
                      <a:pt x="55" y="41"/>
                    </a:lnTo>
                    <a:lnTo>
                      <a:pt x="46" y="29"/>
                    </a:lnTo>
                    <a:lnTo>
                      <a:pt x="34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0" name="Freeform 362"/>
              <p:cNvSpPr>
                <a:spLocks/>
              </p:cNvSpPr>
              <p:nvPr/>
            </p:nvSpPr>
            <p:spPr bwMode="auto">
              <a:xfrm>
                <a:off x="1898652" y="1003307"/>
                <a:ext cx="361950" cy="166689"/>
              </a:xfrm>
              <a:custGeom>
                <a:avLst/>
                <a:gdLst/>
                <a:ahLst/>
                <a:cxnLst>
                  <a:cxn ang="0">
                    <a:pos x="12" y="54"/>
                  </a:cxn>
                  <a:cxn ang="0">
                    <a:pos x="42" y="25"/>
                  </a:cxn>
                  <a:cxn ang="0">
                    <a:pos x="97" y="14"/>
                  </a:cxn>
                  <a:cxn ang="0">
                    <a:pos x="109" y="14"/>
                  </a:cxn>
                  <a:cxn ang="0">
                    <a:pos x="109" y="25"/>
                  </a:cxn>
                  <a:cxn ang="0">
                    <a:pos x="131" y="14"/>
                  </a:cxn>
                  <a:cxn ang="0">
                    <a:pos x="174" y="25"/>
                  </a:cxn>
                  <a:cxn ang="0">
                    <a:pos x="208" y="0"/>
                  </a:cxn>
                  <a:cxn ang="0">
                    <a:pos x="228" y="14"/>
                  </a:cxn>
                  <a:cxn ang="0">
                    <a:pos x="198" y="25"/>
                  </a:cxn>
                  <a:cxn ang="0">
                    <a:pos x="198" y="54"/>
                  </a:cxn>
                  <a:cxn ang="0">
                    <a:pos x="189" y="54"/>
                  </a:cxn>
                  <a:cxn ang="0">
                    <a:pos x="189" y="68"/>
                  </a:cxn>
                  <a:cxn ang="0">
                    <a:pos x="219" y="79"/>
                  </a:cxn>
                  <a:cxn ang="0">
                    <a:pos x="174" y="105"/>
                  </a:cxn>
                  <a:cxn ang="0">
                    <a:pos x="152" y="105"/>
                  </a:cxn>
                  <a:cxn ang="0">
                    <a:pos x="131" y="90"/>
                  </a:cxn>
                  <a:cxn ang="0">
                    <a:pos x="20" y="105"/>
                  </a:cxn>
                  <a:cxn ang="0">
                    <a:pos x="30" y="90"/>
                  </a:cxn>
                  <a:cxn ang="0">
                    <a:pos x="0" y="90"/>
                  </a:cxn>
                  <a:cxn ang="0">
                    <a:pos x="12" y="79"/>
                  </a:cxn>
                  <a:cxn ang="0">
                    <a:pos x="67" y="68"/>
                  </a:cxn>
                  <a:cxn ang="0">
                    <a:pos x="12" y="68"/>
                  </a:cxn>
                  <a:cxn ang="0">
                    <a:pos x="12" y="54"/>
                  </a:cxn>
                </a:cxnLst>
                <a:rect l="0" t="0" r="r" b="b"/>
                <a:pathLst>
                  <a:path w="228" h="105">
                    <a:moveTo>
                      <a:pt x="12" y="54"/>
                    </a:moveTo>
                    <a:lnTo>
                      <a:pt x="42" y="25"/>
                    </a:lnTo>
                    <a:lnTo>
                      <a:pt x="97" y="14"/>
                    </a:lnTo>
                    <a:lnTo>
                      <a:pt x="109" y="14"/>
                    </a:lnTo>
                    <a:lnTo>
                      <a:pt x="109" y="25"/>
                    </a:lnTo>
                    <a:lnTo>
                      <a:pt x="131" y="14"/>
                    </a:lnTo>
                    <a:lnTo>
                      <a:pt x="174" y="25"/>
                    </a:lnTo>
                    <a:lnTo>
                      <a:pt x="208" y="0"/>
                    </a:lnTo>
                    <a:lnTo>
                      <a:pt x="228" y="14"/>
                    </a:lnTo>
                    <a:lnTo>
                      <a:pt x="198" y="25"/>
                    </a:lnTo>
                    <a:lnTo>
                      <a:pt x="198" y="54"/>
                    </a:lnTo>
                    <a:lnTo>
                      <a:pt x="189" y="54"/>
                    </a:lnTo>
                    <a:lnTo>
                      <a:pt x="189" y="68"/>
                    </a:lnTo>
                    <a:lnTo>
                      <a:pt x="219" y="79"/>
                    </a:lnTo>
                    <a:lnTo>
                      <a:pt x="174" y="105"/>
                    </a:lnTo>
                    <a:lnTo>
                      <a:pt x="152" y="105"/>
                    </a:lnTo>
                    <a:lnTo>
                      <a:pt x="131" y="90"/>
                    </a:lnTo>
                    <a:lnTo>
                      <a:pt x="20" y="105"/>
                    </a:lnTo>
                    <a:lnTo>
                      <a:pt x="30" y="90"/>
                    </a:lnTo>
                    <a:lnTo>
                      <a:pt x="0" y="90"/>
                    </a:lnTo>
                    <a:lnTo>
                      <a:pt x="12" y="79"/>
                    </a:lnTo>
                    <a:lnTo>
                      <a:pt x="67" y="68"/>
                    </a:lnTo>
                    <a:lnTo>
                      <a:pt x="12" y="68"/>
                    </a:lnTo>
                    <a:lnTo>
                      <a:pt x="12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1" name="Freeform 363"/>
              <p:cNvSpPr>
                <a:spLocks/>
              </p:cNvSpPr>
              <p:nvPr/>
            </p:nvSpPr>
            <p:spPr bwMode="auto">
              <a:xfrm>
                <a:off x="1898652" y="1003307"/>
                <a:ext cx="361950" cy="166689"/>
              </a:xfrm>
              <a:custGeom>
                <a:avLst/>
                <a:gdLst/>
                <a:ahLst/>
                <a:cxnLst>
                  <a:cxn ang="0">
                    <a:pos x="12" y="54"/>
                  </a:cxn>
                  <a:cxn ang="0">
                    <a:pos x="42" y="25"/>
                  </a:cxn>
                  <a:cxn ang="0">
                    <a:pos x="97" y="14"/>
                  </a:cxn>
                  <a:cxn ang="0">
                    <a:pos x="109" y="14"/>
                  </a:cxn>
                  <a:cxn ang="0">
                    <a:pos x="109" y="25"/>
                  </a:cxn>
                  <a:cxn ang="0">
                    <a:pos x="131" y="14"/>
                  </a:cxn>
                  <a:cxn ang="0">
                    <a:pos x="174" y="25"/>
                  </a:cxn>
                  <a:cxn ang="0">
                    <a:pos x="208" y="0"/>
                  </a:cxn>
                  <a:cxn ang="0">
                    <a:pos x="228" y="14"/>
                  </a:cxn>
                  <a:cxn ang="0">
                    <a:pos x="198" y="25"/>
                  </a:cxn>
                  <a:cxn ang="0">
                    <a:pos x="198" y="54"/>
                  </a:cxn>
                  <a:cxn ang="0">
                    <a:pos x="189" y="54"/>
                  </a:cxn>
                  <a:cxn ang="0">
                    <a:pos x="189" y="68"/>
                  </a:cxn>
                  <a:cxn ang="0">
                    <a:pos x="219" y="79"/>
                  </a:cxn>
                  <a:cxn ang="0">
                    <a:pos x="174" y="105"/>
                  </a:cxn>
                  <a:cxn ang="0">
                    <a:pos x="152" y="105"/>
                  </a:cxn>
                  <a:cxn ang="0">
                    <a:pos x="131" y="90"/>
                  </a:cxn>
                  <a:cxn ang="0">
                    <a:pos x="20" y="105"/>
                  </a:cxn>
                  <a:cxn ang="0">
                    <a:pos x="30" y="90"/>
                  </a:cxn>
                  <a:cxn ang="0">
                    <a:pos x="0" y="90"/>
                  </a:cxn>
                  <a:cxn ang="0">
                    <a:pos x="12" y="79"/>
                  </a:cxn>
                  <a:cxn ang="0">
                    <a:pos x="67" y="68"/>
                  </a:cxn>
                  <a:cxn ang="0">
                    <a:pos x="12" y="68"/>
                  </a:cxn>
                  <a:cxn ang="0">
                    <a:pos x="12" y="54"/>
                  </a:cxn>
                </a:cxnLst>
                <a:rect l="0" t="0" r="r" b="b"/>
                <a:pathLst>
                  <a:path w="228" h="105">
                    <a:moveTo>
                      <a:pt x="12" y="54"/>
                    </a:moveTo>
                    <a:lnTo>
                      <a:pt x="42" y="25"/>
                    </a:lnTo>
                    <a:lnTo>
                      <a:pt x="97" y="14"/>
                    </a:lnTo>
                    <a:lnTo>
                      <a:pt x="109" y="14"/>
                    </a:lnTo>
                    <a:lnTo>
                      <a:pt x="109" y="25"/>
                    </a:lnTo>
                    <a:lnTo>
                      <a:pt x="131" y="14"/>
                    </a:lnTo>
                    <a:lnTo>
                      <a:pt x="174" y="25"/>
                    </a:lnTo>
                    <a:lnTo>
                      <a:pt x="208" y="0"/>
                    </a:lnTo>
                    <a:lnTo>
                      <a:pt x="228" y="14"/>
                    </a:lnTo>
                    <a:lnTo>
                      <a:pt x="198" y="25"/>
                    </a:lnTo>
                    <a:lnTo>
                      <a:pt x="198" y="54"/>
                    </a:lnTo>
                    <a:lnTo>
                      <a:pt x="189" y="54"/>
                    </a:lnTo>
                    <a:lnTo>
                      <a:pt x="189" y="68"/>
                    </a:lnTo>
                    <a:lnTo>
                      <a:pt x="219" y="79"/>
                    </a:lnTo>
                    <a:lnTo>
                      <a:pt x="174" y="105"/>
                    </a:lnTo>
                    <a:lnTo>
                      <a:pt x="152" y="105"/>
                    </a:lnTo>
                    <a:lnTo>
                      <a:pt x="131" y="90"/>
                    </a:lnTo>
                    <a:lnTo>
                      <a:pt x="20" y="105"/>
                    </a:lnTo>
                    <a:lnTo>
                      <a:pt x="30" y="90"/>
                    </a:lnTo>
                    <a:lnTo>
                      <a:pt x="0" y="90"/>
                    </a:lnTo>
                    <a:lnTo>
                      <a:pt x="12" y="79"/>
                    </a:lnTo>
                    <a:lnTo>
                      <a:pt x="67" y="68"/>
                    </a:lnTo>
                    <a:lnTo>
                      <a:pt x="12" y="68"/>
                    </a:lnTo>
                    <a:lnTo>
                      <a:pt x="12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2" name="Freeform 364"/>
              <p:cNvSpPr>
                <a:spLocks/>
              </p:cNvSpPr>
              <p:nvPr/>
            </p:nvSpPr>
            <p:spPr bwMode="auto">
              <a:xfrm>
                <a:off x="1797052" y="987432"/>
                <a:ext cx="255588" cy="101601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54" y="24"/>
                  </a:cxn>
                  <a:cxn ang="0">
                    <a:pos x="54" y="10"/>
                  </a:cxn>
                  <a:cxn ang="0">
                    <a:pos x="106" y="0"/>
                  </a:cxn>
                  <a:cxn ang="0">
                    <a:pos x="151" y="10"/>
                  </a:cxn>
                  <a:cxn ang="0">
                    <a:pos x="161" y="24"/>
                  </a:cxn>
                  <a:cxn ang="0">
                    <a:pos x="84" y="35"/>
                  </a:cxn>
                  <a:cxn ang="0">
                    <a:pos x="39" y="64"/>
                  </a:cxn>
                  <a:cxn ang="0">
                    <a:pos x="9" y="64"/>
                  </a:cxn>
                  <a:cxn ang="0">
                    <a:pos x="9" y="49"/>
                  </a:cxn>
                  <a:cxn ang="0">
                    <a:pos x="0" y="49"/>
                  </a:cxn>
                </a:cxnLst>
                <a:rect l="0" t="0" r="r" b="b"/>
                <a:pathLst>
                  <a:path w="161" h="64">
                    <a:moveTo>
                      <a:pt x="0" y="49"/>
                    </a:moveTo>
                    <a:lnTo>
                      <a:pt x="54" y="24"/>
                    </a:lnTo>
                    <a:lnTo>
                      <a:pt x="54" y="10"/>
                    </a:lnTo>
                    <a:lnTo>
                      <a:pt x="106" y="0"/>
                    </a:lnTo>
                    <a:lnTo>
                      <a:pt x="151" y="10"/>
                    </a:lnTo>
                    <a:lnTo>
                      <a:pt x="161" y="24"/>
                    </a:lnTo>
                    <a:lnTo>
                      <a:pt x="84" y="35"/>
                    </a:lnTo>
                    <a:lnTo>
                      <a:pt x="39" y="64"/>
                    </a:lnTo>
                    <a:lnTo>
                      <a:pt x="9" y="64"/>
                    </a:lnTo>
                    <a:lnTo>
                      <a:pt x="9" y="49"/>
                    </a:lnTo>
                    <a:lnTo>
                      <a:pt x="0" y="4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3" name="Freeform 365"/>
              <p:cNvSpPr>
                <a:spLocks/>
              </p:cNvSpPr>
              <p:nvPr/>
            </p:nvSpPr>
            <p:spPr bwMode="auto">
              <a:xfrm>
                <a:off x="1797052" y="987432"/>
                <a:ext cx="255588" cy="101601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54" y="24"/>
                  </a:cxn>
                  <a:cxn ang="0">
                    <a:pos x="54" y="10"/>
                  </a:cxn>
                  <a:cxn ang="0">
                    <a:pos x="106" y="0"/>
                  </a:cxn>
                  <a:cxn ang="0">
                    <a:pos x="151" y="10"/>
                  </a:cxn>
                  <a:cxn ang="0">
                    <a:pos x="161" y="24"/>
                  </a:cxn>
                  <a:cxn ang="0">
                    <a:pos x="84" y="35"/>
                  </a:cxn>
                  <a:cxn ang="0">
                    <a:pos x="39" y="64"/>
                  </a:cxn>
                  <a:cxn ang="0">
                    <a:pos x="9" y="64"/>
                  </a:cxn>
                  <a:cxn ang="0">
                    <a:pos x="9" y="49"/>
                  </a:cxn>
                  <a:cxn ang="0">
                    <a:pos x="0" y="49"/>
                  </a:cxn>
                </a:cxnLst>
                <a:rect l="0" t="0" r="r" b="b"/>
                <a:pathLst>
                  <a:path w="161" h="64">
                    <a:moveTo>
                      <a:pt x="0" y="49"/>
                    </a:moveTo>
                    <a:lnTo>
                      <a:pt x="54" y="24"/>
                    </a:lnTo>
                    <a:lnTo>
                      <a:pt x="54" y="10"/>
                    </a:lnTo>
                    <a:lnTo>
                      <a:pt x="106" y="0"/>
                    </a:lnTo>
                    <a:lnTo>
                      <a:pt x="151" y="10"/>
                    </a:lnTo>
                    <a:lnTo>
                      <a:pt x="161" y="24"/>
                    </a:lnTo>
                    <a:lnTo>
                      <a:pt x="84" y="35"/>
                    </a:lnTo>
                    <a:lnTo>
                      <a:pt x="39" y="64"/>
                    </a:lnTo>
                    <a:lnTo>
                      <a:pt x="9" y="64"/>
                    </a:lnTo>
                    <a:lnTo>
                      <a:pt x="9" y="49"/>
                    </a:lnTo>
                    <a:lnTo>
                      <a:pt x="0" y="4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4" name="Freeform 366"/>
              <p:cNvSpPr>
                <a:spLocks/>
              </p:cNvSpPr>
              <p:nvPr/>
            </p:nvSpPr>
            <p:spPr bwMode="auto">
              <a:xfrm>
                <a:off x="8297872" y="1330334"/>
                <a:ext cx="85725" cy="492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4" y="31"/>
                  </a:cxn>
                  <a:cxn ang="0">
                    <a:pos x="44" y="31"/>
                  </a:cxn>
                  <a:cxn ang="0">
                    <a:pos x="9" y="31"/>
                  </a:cxn>
                  <a:cxn ang="0">
                    <a:pos x="0" y="0"/>
                  </a:cxn>
                </a:cxnLst>
                <a:rect l="0" t="0" r="r" b="b"/>
                <a:pathLst>
                  <a:path w="54" h="31">
                    <a:moveTo>
                      <a:pt x="0" y="0"/>
                    </a:moveTo>
                    <a:lnTo>
                      <a:pt x="54" y="31"/>
                    </a:lnTo>
                    <a:lnTo>
                      <a:pt x="44" y="31"/>
                    </a:lnTo>
                    <a:lnTo>
                      <a:pt x="9" y="3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5" name="Freeform 367"/>
              <p:cNvSpPr>
                <a:spLocks/>
              </p:cNvSpPr>
              <p:nvPr/>
            </p:nvSpPr>
            <p:spPr bwMode="auto">
              <a:xfrm>
                <a:off x="8297872" y="1330334"/>
                <a:ext cx="85725" cy="492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4" y="31"/>
                  </a:cxn>
                  <a:cxn ang="0">
                    <a:pos x="44" y="31"/>
                  </a:cxn>
                  <a:cxn ang="0">
                    <a:pos x="9" y="31"/>
                  </a:cxn>
                  <a:cxn ang="0">
                    <a:pos x="0" y="0"/>
                  </a:cxn>
                </a:cxnLst>
                <a:rect l="0" t="0" r="r" b="b"/>
                <a:pathLst>
                  <a:path w="54" h="31">
                    <a:moveTo>
                      <a:pt x="0" y="0"/>
                    </a:moveTo>
                    <a:lnTo>
                      <a:pt x="54" y="31"/>
                    </a:lnTo>
                    <a:lnTo>
                      <a:pt x="44" y="31"/>
                    </a:lnTo>
                    <a:lnTo>
                      <a:pt x="9" y="31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6" name="Freeform 368"/>
              <p:cNvSpPr>
                <a:spLocks/>
              </p:cNvSpPr>
              <p:nvPr/>
            </p:nvSpPr>
            <p:spPr bwMode="auto">
              <a:xfrm>
                <a:off x="428625" y="1450985"/>
                <a:ext cx="57150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0"/>
                  </a:cxn>
                  <a:cxn ang="0">
                    <a:pos x="15" y="30"/>
                  </a:cxn>
                  <a:cxn ang="0">
                    <a:pos x="0" y="0"/>
                  </a:cxn>
                </a:cxnLst>
                <a:rect l="0" t="0" r="r" b="b"/>
                <a:pathLst>
                  <a:path w="36" h="30">
                    <a:moveTo>
                      <a:pt x="0" y="0"/>
                    </a:moveTo>
                    <a:lnTo>
                      <a:pt x="36" y="0"/>
                    </a:lnTo>
                    <a:lnTo>
                      <a:pt x="15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7" name="Freeform 369"/>
              <p:cNvSpPr>
                <a:spLocks/>
              </p:cNvSpPr>
              <p:nvPr/>
            </p:nvSpPr>
            <p:spPr bwMode="auto">
              <a:xfrm>
                <a:off x="428625" y="1450985"/>
                <a:ext cx="57150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6" y="0"/>
                  </a:cxn>
                  <a:cxn ang="0">
                    <a:pos x="15" y="30"/>
                  </a:cxn>
                  <a:cxn ang="0">
                    <a:pos x="0" y="0"/>
                  </a:cxn>
                </a:cxnLst>
                <a:rect l="0" t="0" r="r" b="b"/>
                <a:pathLst>
                  <a:path w="36" h="30">
                    <a:moveTo>
                      <a:pt x="0" y="0"/>
                    </a:moveTo>
                    <a:lnTo>
                      <a:pt x="36" y="0"/>
                    </a:lnTo>
                    <a:lnTo>
                      <a:pt x="15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8" name="Freeform 370"/>
              <p:cNvSpPr>
                <a:spLocks/>
              </p:cNvSpPr>
              <p:nvPr/>
            </p:nvSpPr>
            <p:spPr bwMode="auto">
              <a:xfrm>
                <a:off x="623888" y="1519248"/>
                <a:ext cx="85725" cy="57150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54" y="0"/>
                  </a:cxn>
                  <a:cxn ang="0">
                    <a:pos x="54" y="11"/>
                  </a:cxn>
                  <a:cxn ang="0">
                    <a:pos x="44" y="11"/>
                  </a:cxn>
                  <a:cxn ang="0">
                    <a:pos x="44" y="21"/>
                  </a:cxn>
                  <a:cxn ang="0">
                    <a:pos x="0" y="36"/>
                  </a:cxn>
                </a:cxnLst>
                <a:rect l="0" t="0" r="r" b="b"/>
                <a:pathLst>
                  <a:path w="54" h="36">
                    <a:moveTo>
                      <a:pt x="0" y="36"/>
                    </a:moveTo>
                    <a:lnTo>
                      <a:pt x="54" y="0"/>
                    </a:lnTo>
                    <a:lnTo>
                      <a:pt x="54" y="11"/>
                    </a:lnTo>
                    <a:lnTo>
                      <a:pt x="44" y="11"/>
                    </a:lnTo>
                    <a:lnTo>
                      <a:pt x="44" y="21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9" name="Freeform 371"/>
              <p:cNvSpPr>
                <a:spLocks/>
              </p:cNvSpPr>
              <p:nvPr/>
            </p:nvSpPr>
            <p:spPr bwMode="auto">
              <a:xfrm>
                <a:off x="623888" y="1519248"/>
                <a:ext cx="85725" cy="57150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54" y="0"/>
                  </a:cxn>
                  <a:cxn ang="0">
                    <a:pos x="54" y="11"/>
                  </a:cxn>
                  <a:cxn ang="0">
                    <a:pos x="44" y="11"/>
                  </a:cxn>
                  <a:cxn ang="0">
                    <a:pos x="44" y="21"/>
                  </a:cxn>
                  <a:cxn ang="0">
                    <a:pos x="0" y="36"/>
                  </a:cxn>
                </a:cxnLst>
                <a:rect l="0" t="0" r="r" b="b"/>
                <a:pathLst>
                  <a:path w="54" h="36">
                    <a:moveTo>
                      <a:pt x="0" y="36"/>
                    </a:moveTo>
                    <a:lnTo>
                      <a:pt x="54" y="0"/>
                    </a:lnTo>
                    <a:lnTo>
                      <a:pt x="54" y="11"/>
                    </a:lnTo>
                    <a:lnTo>
                      <a:pt x="44" y="11"/>
                    </a:lnTo>
                    <a:lnTo>
                      <a:pt x="44" y="21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0" name="Freeform 372"/>
              <p:cNvSpPr>
                <a:spLocks/>
              </p:cNvSpPr>
              <p:nvPr/>
            </p:nvSpPr>
            <p:spPr bwMode="auto">
              <a:xfrm>
                <a:off x="1027113" y="1684349"/>
                <a:ext cx="47625" cy="8413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0" y="0"/>
                  </a:cxn>
                  <a:cxn ang="0">
                    <a:pos x="9" y="35"/>
                  </a:cxn>
                  <a:cxn ang="0">
                    <a:pos x="9" y="53"/>
                  </a:cxn>
                  <a:cxn ang="0">
                    <a:pos x="0" y="35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30" h="53">
                    <a:moveTo>
                      <a:pt x="9" y="0"/>
                    </a:moveTo>
                    <a:lnTo>
                      <a:pt x="30" y="0"/>
                    </a:lnTo>
                    <a:lnTo>
                      <a:pt x="9" y="35"/>
                    </a:lnTo>
                    <a:lnTo>
                      <a:pt x="9" y="53"/>
                    </a:lnTo>
                    <a:lnTo>
                      <a:pt x="0" y="35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1" name="Freeform 373"/>
              <p:cNvSpPr>
                <a:spLocks/>
              </p:cNvSpPr>
              <p:nvPr/>
            </p:nvSpPr>
            <p:spPr bwMode="auto">
              <a:xfrm>
                <a:off x="1027113" y="1684349"/>
                <a:ext cx="47625" cy="8413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0" y="0"/>
                  </a:cxn>
                  <a:cxn ang="0">
                    <a:pos x="9" y="35"/>
                  </a:cxn>
                  <a:cxn ang="0">
                    <a:pos x="9" y="53"/>
                  </a:cxn>
                  <a:cxn ang="0">
                    <a:pos x="0" y="35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30" h="53">
                    <a:moveTo>
                      <a:pt x="9" y="0"/>
                    </a:moveTo>
                    <a:lnTo>
                      <a:pt x="30" y="0"/>
                    </a:lnTo>
                    <a:lnTo>
                      <a:pt x="9" y="35"/>
                    </a:lnTo>
                    <a:lnTo>
                      <a:pt x="9" y="53"/>
                    </a:lnTo>
                    <a:lnTo>
                      <a:pt x="0" y="35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2" name="Freeform 374"/>
              <p:cNvSpPr>
                <a:spLocks/>
              </p:cNvSpPr>
              <p:nvPr/>
            </p:nvSpPr>
            <p:spPr bwMode="auto">
              <a:xfrm>
                <a:off x="1074738" y="1803412"/>
                <a:ext cx="71438" cy="10160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2" y="14"/>
                  </a:cxn>
                  <a:cxn ang="0">
                    <a:pos x="45" y="53"/>
                  </a:cxn>
                  <a:cxn ang="0">
                    <a:pos x="32" y="64"/>
                  </a:cxn>
                  <a:cxn ang="0">
                    <a:pos x="23" y="53"/>
                  </a:cxn>
                  <a:cxn ang="0">
                    <a:pos x="23" y="35"/>
                  </a:cxn>
                  <a:cxn ang="0">
                    <a:pos x="12" y="35"/>
                  </a:cxn>
                  <a:cxn ang="0">
                    <a:pos x="12" y="25"/>
                  </a:cxn>
                  <a:cxn ang="0">
                    <a:pos x="0" y="14"/>
                  </a:cxn>
                  <a:cxn ang="0">
                    <a:pos x="0" y="0"/>
                  </a:cxn>
                </a:cxnLst>
                <a:rect l="0" t="0" r="r" b="b"/>
                <a:pathLst>
                  <a:path w="45" h="64">
                    <a:moveTo>
                      <a:pt x="0" y="0"/>
                    </a:moveTo>
                    <a:lnTo>
                      <a:pt x="32" y="14"/>
                    </a:lnTo>
                    <a:lnTo>
                      <a:pt x="45" y="53"/>
                    </a:lnTo>
                    <a:lnTo>
                      <a:pt x="32" y="64"/>
                    </a:lnTo>
                    <a:lnTo>
                      <a:pt x="23" y="53"/>
                    </a:lnTo>
                    <a:lnTo>
                      <a:pt x="23" y="35"/>
                    </a:lnTo>
                    <a:lnTo>
                      <a:pt x="12" y="35"/>
                    </a:lnTo>
                    <a:lnTo>
                      <a:pt x="12" y="25"/>
                    </a:lnTo>
                    <a:lnTo>
                      <a:pt x="0" y="1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3" name="Freeform 375"/>
              <p:cNvSpPr>
                <a:spLocks/>
              </p:cNvSpPr>
              <p:nvPr/>
            </p:nvSpPr>
            <p:spPr bwMode="auto">
              <a:xfrm>
                <a:off x="1074738" y="1803412"/>
                <a:ext cx="71438" cy="10160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2" y="14"/>
                  </a:cxn>
                  <a:cxn ang="0">
                    <a:pos x="45" y="53"/>
                  </a:cxn>
                  <a:cxn ang="0">
                    <a:pos x="32" y="64"/>
                  </a:cxn>
                  <a:cxn ang="0">
                    <a:pos x="23" y="53"/>
                  </a:cxn>
                  <a:cxn ang="0">
                    <a:pos x="23" y="35"/>
                  </a:cxn>
                  <a:cxn ang="0">
                    <a:pos x="12" y="35"/>
                  </a:cxn>
                  <a:cxn ang="0">
                    <a:pos x="12" y="25"/>
                  </a:cxn>
                  <a:cxn ang="0">
                    <a:pos x="0" y="14"/>
                  </a:cxn>
                  <a:cxn ang="0">
                    <a:pos x="0" y="0"/>
                  </a:cxn>
                </a:cxnLst>
                <a:rect l="0" t="0" r="r" b="b"/>
                <a:pathLst>
                  <a:path w="45" h="64">
                    <a:moveTo>
                      <a:pt x="0" y="0"/>
                    </a:moveTo>
                    <a:lnTo>
                      <a:pt x="32" y="14"/>
                    </a:lnTo>
                    <a:lnTo>
                      <a:pt x="45" y="53"/>
                    </a:lnTo>
                    <a:lnTo>
                      <a:pt x="32" y="64"/>
                    </a:lnTo>
                    <a:lnTo>
                      <a:pt x="23" y="53"/>
                    </a:lnTo>
                    <a:lnTo>
                      <a:pt x="23" y="35"/>
                    </a:lnTo>
                    <a:lnTo>
                      <a:pt x="12" y="35"/>
                    </a:lnTo>
                    <a:lnTo>
                      <a:pt x="12" y="25"/>
                    </a:lnTo>
                    <a:lnTo>
                      <a:pt x="0" y="1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4" name="Freeform 376"/>
              <p:cNvSpPr>
                <a:spLocks/>
              </p:cNvSpPr>
              <p:nvPr/>
            </p:nvSpPr>
            <p:spPr bwMode="auto">
              <a:xfrm>
                <a:off x="3016253" y="741368"/>
                <a:ext cx="1168401" cy="733430"/>
              </a:xfrm>
              <a:custGeom>
                <a:avLst/>
                <a:gdLst/>
                <a:ahLst/>
                <a:cxnLst>
                  <a:cxn ang="0">
                    <a:pos x="9" y="79"/>
                  </a:cxn>
                  <a:cxn ang="0">
                    <a:pos x="119" y="64"/>
                  </a:cxn>
                  <a:cxn ang="0">
                    <a:pos x="86" y="53"/>
                  </a:cxn>
                  <a:cxn ang="0">
                    <a:pos x="186" y="36"/>
                  </a:cxn>
                  <a:cxn ang="0">
                    <a:pos x="293" y="24"/>
                  </a:cxn>
                  <a:cxn ang="0">
                    <a:pos x="569" y="0"/>
                  </a:cxn>
                  <a:cxn ang="0">
                    <a:pos x="624" y="24"/>
                  </a:cxn>
                  <a:cxn ang="0">
                    <a:pos x="736" y="36"/>
                  </a:cxn>
                  <a:cxn ang="0">
                    <a:pos x="634" y="79"/>
                  </a:cxn>
                  <a:cxn ang="0">
                    <a:pos x="624" y="90"/>
                  </a:cxn>
                  <a:cxn ang="0">
                    <a:pos x="634" y="115"/>
                  </a:cxn>
                  <a:cxn ang="0">
                    <a:pos x="594" y="129"/>
                  </a:cxn>
                  <a:cxn ang="0">
                    <a:pos x="604" y="155"/>
                  </a:cxn>
                  <a:cxn ang="0">
                    <a:pos x="604" y="165"/>
                  </a:cxn>
                  <a:cxn ang="0">
                    <a:pos x="560" y="180"/>
                  </a:cxn>
                  <a:cxn ang="0">
                    <a:pos x="560" y="205"/>
                  </a:cxn>
                  <a:cxn ang="0">
                    <a:pos x="560" y="234"/>
                  </a:cxn>
                  <a:cxn ang="0">
                    <a:pos x="518" y="220"/>
                  </a:cxn>
                  <a:cxn ang="0">
                    <a:pos x="549" y="244"/>
                  </a:cxn>
                  <a:cxn ang="0">
                    <a:pos x="484" y="270"/>
                  </a:cxn>
                  <a:cxn ang="0">
                    <a:pos x="340" y="335"/>
                  </a:cxn>
                  <a:cxn ang="0">
                    <a:pos x="273" y="346"/>
                  </a:cxn>
                  <a:cxn ang="0">
                    <a:pos x="263" y="361"/>
                  </a:cxn>
                  <a:cxn ang="0">
                    <a:pos x="217" y="400"/>
                  </a:cxn>
                  <a:cxn ang="0">
                    <a:pos x="186" y="462"/>
                  </a:cxn>
                  <a:cxn ang="0">
                    <a:pos x="131" y="437"/>
                  </a:cxn>
                  <a:cxn ang="0">
                    <a:pos x="110" y="385"/>
                  </a:cxn>
                  <a:cxn ang="0">
                    <a:pos x="100" y="361"/>
                  </a:cxn>
                  <a:cxn ang="0">
                    <a:pos x="100" y="335"/>
                  </a:cxn>
                  <a:cxn ang="0">
                    <a:pos x="131" y="270"/>
                  </a:cxn>
                  <a:cxn ang="0">
                    <a:pos x="161" y="256"/>
                  </a:cxn>
                  <a:cxn ang="0">
                    <a:pos x="131" y="256"/>
                  </a:cxn>
                  <a:cxn ang="0">
                    <a:pos x="131" y="234"/>
                  </a:cxn>
                  <a:cxn ang="0">
                    <a:pos x="153" y="220"/>
                  </a:cxn>
                  <a:cxn ang="0">
                    <a:pos x="141" y="220"/>
                  </a:cxn>
                  <a:cxn ang="0">
                    <a:pos x="131" y="205"/>
                  </a:cxn>
                  <a:cxn ang="0">
                    <a:pos x="141" y="180"/>
                  </a:cxn>
                  <a:cxn ang="0">
                    <a:pos x="131" y="144"/>
                  </a:cxn>
                  <a:cxn ang="0">
                    <a:pos x="100" y="129"/>
                  </a:cxn>
                  <a:cxn ang="0">
                    <a:pos x="0" y="115"/>
                  </a:cxn>
                  <a:cxn ang="0">
                    <a:pos x="21" y="90"/>
                  </a:cxn>
                </a:cxnLst>
                <a:rect l="0" t="0" r="r" b="b"/>
                <a:pathLst>
                  <a:path w="736" h="462">
                    <a:moveTo>
                      <a:pt x="0" y="90"/>
                    </a:moveTo>
                    <a:lnTo>
                      <a:pt x="9" y="79"/>
                    </a:lnTo>
                    <a:lnTo>
                      <a:pt x="100" y="79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86" y="53"/>
                    </a:lnTo>
                    <a:lnTo>
                      <a:pt x="153" y="36"/>
                    </a:lnTo>
                    <a:lnTo>
                      <a:pt x="186" y="36"/>
                    </a:lnTo>
                    <a:lnTo>
                      <a:pt x="177" y="24"/>
                    </a:lnTo>
                    <a:lnTo>
                      <a:pt x="293" y="24"/>
                    </a:lnTo>
                    <a:lnTo>
                      <a:pt x="395" y="14"/>
                    </a:lnTo>
                    <a:lnTo>
                      <a:pt x="569" y="0"/>
                    </a:lnTo>
                    <a:lnTo>
                      <a:pt x="649" y="14"/>
                    </a:lnTo>
                    <a:lnTo>
                      <a:pt x="624" y="24"/>
                    </a:lnTo>
                    <a:lnTo>
                      <a:pt x="679" y="24"/>
                    </a:lnTo>
                    <a:lnTo>
                      <a:pt x="736" y="36"/>
                    </a:lnTo>
                    <a:lnTo>
                      <a:pt x="679" y="53"/>
                    </a:lnTo>
                    <a:lnTo>
                      <a:pt x="634" y="79"/>
                    </a:lnTo>
                    <a:lnTo>
                      <a:pt x="634" y="90"/>
                    </a:lnTo>
                    <a:lnTo>
                      <a:pt x="624" y="90"/>
                    </a:lnTo>
                    <a:lnTo>
                      <a:pt x="634" y="100"/>
                    </a:lnTo>
                    <a:lnTo>
                      <a:pt x="634" y="115"/>
                    </a:lnTo>
                    <a:lnTo>
                      <a:pt x="594" y="115"/>
                    </a:lnTo>
                    <a:lnTo>
                      <a:pt x="594" y="129"/>
                    </a:lnTo>
                    <a:lnTo>
                      <a:pt x="615" y="129"/>
                    </a:lnTo>
                    <a:lnTo>
                      <a:pt x="604" y="155"/>
                    </a:lnTo>
                    <a:lnTo>
                      <a:pt x="615" y="155"/>
                    </a:lnTo>
                    <a:lnTo>
                      <a:pt x="604" y="165"/>
                    </a:lnTo>
                    <a:lnTo>
                      <a:pt x="594" y="180"/>
                    </a:lnTo>
                    <a:lnTo>
                      <a:pt x="560" y="180"/>
                    </a:lnTo>
                    <a:lnTo>
                      <a:pt x="569" y="191"/>
                    </a:lnTo>
                    <a:lnTo>
                      <a:pt x="560" y="205"/>
                    </a:lnTo>
                    <a:lnTo>
                      <a:pt x="560" y="220"/>
                    </a:lnTo>
                    <a:lnTo>
                      <a:pt x="560" y="234"/>
                    </a:lnTo>
                    <a:lnTo>
                      <a:pt x="527" y="220"/>
                    </a:lnTo>
                    <a:lnTo>
                      <a:pt x="518" y="220"/>
                    </a:lnTo>
                    <a:lnTo>
                      <a:pt x="518" y="234"/>
                    </a:lnTo>
                    <a:lnTo>
                      <a:pt x="549" y="244"/>
                    </a:lnTo>
                    <a:lnTo>
                      <a:pt x="539" y="244"/>
                    </a:lnTo>
                    <a:lnTo>
                      <a:pt x="484" y="270"/>
                    </a:lnTo>
                    <a:lnTo>
                      <a:pt x="407" y="281"/>
                    </a:lnTo>
                    <a:lnTo>
                      <a:pt x="340" y="335"/>
                    </a:lnTo>
                    <a:lnTo>
                      <a:pt x="285" y="335"/>
                    </a:lnTo>
                    <a:lnTo>
                      <a:pt x="273" y="346"/>
                    </a:lnTo>
                    <a:lnTo>
                      <a:pt x="263" y="346"/>
                    </a:lnTo>
                    <a:lnTo>
                      <a:pt x="263" y="361"/>
                    </a:lnTo>
                    <a:lnTo>
                      <a:pt x="254" y="385"/>
                    </a:lnTo>
                    <a:lnTo>
                      <a:pt x="217" y="400"/>
                    </a:lnTo>
                    <a:lnTo>
                      <a:pt x="217" y="411"/>
                    </a:lnTo>
                    <a:lnTo>
                      <a:pt x="186" y="462"/>
                    </a:lnTo>
                    <a:lnTo>
                      <a:pt x="177" y="462"/>
                    </a:lnTo>
                    <a:lnTo>
                      <a:pt x="131" y="437"/>
                    </a:lnTo>
                    <a:lnTo>
                      <a:pt x="119" y="425"/>
                    </a:lnTo>
                    <a:lnTo>
                      <a:pt x="110" y="385"/>
                    </a:lnTo>
                    <a:lnTo>
                      <a:pt x="110" y="371"/>
                    </a:lnTo>
                    <a:lnTo>
                      <a:pt x="100" y="361"/>
                    </a:lnTo>
                    <a:lnTo>
                      <a:pt x="110" y="335"/>
                    </a:lnTo>
                    <a:lnTo>
                      <a:pt x="100" y="335"/>
                    </a:lnTo>
                    <a:lnTo>
                      <a:pt x="119" y="281"/>
                    </a:lnTo>
                    <a:lnTo>
                      <a:pt x="131" y="270"/>
                    </a:lnTo>
                    <a:lnTo>
                      <a:pt x="153" y="270"/>
                    </a:lnTo>
                    <a:lnTo>
                      <a:pt x="161" y="256"/>
                    </a:lnTo>
                    <a:lnTo>
                      <a:pt x="161" y="244"/>
                    </a:lnTo>
                    <a:lnTo>
                      <a:pt x="131" y="256"/>
                    </a:lnTo>
                    <a:lnTo>
                      <a:pt x="110" y="256"/>
                    </a:lnTo>
                    <a:lnTo>
                      <a:pt x="131" y="234"/>
                    </a:lnTo>
                    <a:lnTo>
                      <a:pt x="177" y="234"/>
                    </a:lnTo>
                    <a:lnTo>
                      <a:pt x="153" y="220"/>
                    </a:lnTo>
                    <a:lnTo>
                      <a:pt x="153" y="205"/>
                    </a:lnTo>
                    <a:lnTo>
                      <a:pt x="141" y="220"/>
                    </a:lnTo>
                    <a:lnTo>
                      <a:pt x="119" y="205"/>
                    </a:lnTo>
                    <a:lnTo>
                      <a:pt x="131" y="205"/>
                    </a:lnTo>
                    <a:lnTo>
                      <a:pt x="131" y="191"/>
                    </a:lnTo>
                    <a:lnTo>
                      <a:pt x="141" y="180"/>
                    </a:lnTo>
                    <a:lnTo>
                      <a:pt x="141" y="155"/>
                    </a:lnTo>
                    <a:lnTo>
                      <a:pt x="131" y="144"/>
                    </a:lnTo>
                    <a:lnTo>
                      <a:pt x="141" y="129"/>
                    </a:lnTo>
                    <a:lnTo>
                      <a:pt x="100" y="129"/>
                    </a:lnTo>
                    <a:lnTo>
                      <a:pt x="21" y="129"/>
                    </a:lnTo>
                    <a:lnTo>
                      <a:pt x="0" y="115"/>
                    </a:lnTo>
                    <a:lnTo>
                      <a:pt x="21" y="100"/>
                    </a:lnTo>
                    <a:lnTo>
                      <a:pt x="21" y="90"/>
                    </a:lnTo>
                    <a:lnTo>
                      <a:pt x="0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5" name="Freeform 377"/>
              <p:cNvSpPr>
                <a:spLocks/>
              </p:cNvSpPr>
              <p:nvPr/>
            </p:nvSpPr>
            <p:spPr bwMode="auto">
              <a:xfrm>
                <a:off x="3016253" y="741368"/>
                <a:ext cx="1168401" cy="733430"/>
              </a:xfrm>
              <a:custGeom>
                <a:avLst/>
                <a:gdLst/>
                <a:ahLst/>
                <a:cxnLst>
                  <a:cxn ang="0">
                    <a:pos x="9" y="79"/>
                  </a:cxn>
                  <a:cxn ang="0">
                    <a:pos x="119" y="64"/>
                  </a:cxn>
                  <a:cxn ang="0">
                    <a:pos x="86" y="53"/>
                  </a:cxn>
                  <a:cxn ang="0">
                    <a:pos x="186" y="36"/>
                  </a:cxn>
                  <a:cxn ang="0">
                    <a:pos x="293" y="24"/>
                  </a:cxn>
                  <a:cxn ang="0">
                    <a:pos x="569" y="0"/>
                  </a:cxn>
                  <a:cxn ang="0">
                    <a:pos x="624" y="24"/>
                  </a:cxn>
                  <a:cxn ang="0">
                    <a:pos x="736" y="36"/>
                  </a:cxn>
                  <a:cxn ang="0">
                    <a:pos x="634" y="79"/>
                  </a:cxn>
                  <a:cxn ang="0">
                    <a:pos x="624" y="90"/>
                  </a:cxn>
                  <a:cxn ang="0">
                    <a:pos x="634" y="115"/>
                  </a:cxn>
                  <a:cxn ang="0">
                    <a:pos x="594" y="129"/>
                  </a:cxn>
                  <a:cxn ang="0">
                    <a:pos x="604" y="155"/>
                  </a:cxn>
                  <a:cxn ang="0">
                    <a:pos x="604" y="165"/>
                  </a:cxn>
                  <a:cxn ang="0">
                    <a:pos x="560" y="180"/>
                  </a:cxn>
                  <a:cxn ang="0">
                    <a:pos x="560" y="205"/>
                  </a:cxn>
                  <a:cxn ang="0">
                    <a:pos x="560" y="234"/>
                  </a:cxn>
                  <a:cxn ang="0">
                    <a:pos x="518" y="220"/>
                  </a:cxn>
                  <a:cxn ang="0">
                    <a:pos x="549" y="244"/>
                  </a:cxn>
                  <a:cxn ang="0">
                    <a:pos x="484" y="270"/>
                  </a:cxn>
                  <a:cxn ang="0">
                    <a:pos x="340" y="335"/>
                  </a:cxn>
                  <a:cxn ang="0">
                    <a:pos x="273" y="346"/>
                  </a:cxn>
                  <a:cxn ang="0">
                    <a:pos x="263" y="361"/>
                  </a:cxn>
                  <a:cxn ang="0">
                    <a:pos x="217" y="400"/>
                  </a:cxn>
                  <a:cxn ang="0">
                    <a:pos x="186" y="462"/>
                  </a:cxn>
                  <a:cxn ang="0">
                    <a:pos x="131" y="437"/>
                  </a:cxn>
                  <a:cxn ang="0">
                    <a:pos x="110" y="385"/>
                  </a:cxn>
                  <a:cxn ang="0">
                    <a:pos x="100" y="361"/>
                  </a:cxn>
                  <a:cxn ang="0">
                    <a:pos x="100" y="335"/>
                  </a:cxn>
                  <a:cxn ang="0">
                    <a:pos x="131" y="270"/>
                  </a:cxn>
                  <a:cxn ang="0">
                    <a:pos x="161" y="256"/>
                  </a:cxn>
                  <a:cxn ang="0">
                    <a:pos x="131" y="256"/>
                  </a:cxn>
                  <a:cxn ang="0">
                    <a:pos x="131" y="234"/>
                  </a:cxn>
                  <a:cxn ang="0">
                    <a:pos x="153" y="220"/>
                  </a:cxn>
                  <a:cxn ang="0">
                    <a:pos x="141" y="220"/>
                  </a:cxn>
                  <a:cxn ang="0">
                    <a:pos x="131" y="205"/>
                  </a:cxn>
                  <a:cxn ang="0">
                    <a:pos x="141" y="180"/>
                  </a:cxn>
                  <a:cxn ang="0">
                    <a:pos x="131" y="144"/>
                  </a:cxn>
                  <a:cxn ang="0">
                    <a:pos x="100" y="129"/>
                  </a:cxn>
                  <a:cxn ang="0">
                    <a:pos x="0" y="115"/>
                  </a:cxn>
                  <a:cxn ang="0">
                    <a:pos x="21" y="90"/>
                  </a:cxn>
                </a:cxnLst>
                <a:rect l="0" t="0" r="r" b="b"/>
                <a:pathLst>
                  <a:path w="736" h="462">
                    <a:moveTo>
                      <a:pt x="0" y="90"/>
                    </a:moveTo>
                    <a:lnTo>
                      <a:pt x="9" y="79"/>
                    </a:lnTo>
                    <a:lnTo>
                      <a:pt x="100" y="79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86" y="53"/>
                    </a:lnTo>
                    <a:lnTo>
                      <a:pt x="153" y="36"/>
                    </a:lnTo>
                    <a:lnTo>
                      <a:pt x="186" y="36"/>
                    </a:lnTo>
                    <a:lnTo>
                      <a:pt x="177" y="24"/>
                    </a:lnTo>
                    <a:lnTo>
                      <a:pt x="293" y="24"/>
                    </a:lnTo>
                    <a:lnTo>
                      <a:pt x="395" y="14"/>
                    </a:lnTo>
                    <a:lnTo>
                      <a:pt x="569" y="0"/>
                    </a:lnTo>
                    <a:lnTo>
                      <a:pt x="649" y="14"/>
                    </a:lnTo>
                    <a:lnTo>
                      <a:pt x="624" y="24"/>
                    </a:lnTo>
                    <a:lnTo>
                      <a:pt x="679" y="24"/>
                    </a:lnTo>
                    <a:lnTo>
                      <a:pt x="736" y="36"/>
                    </a:lnTo>
                    <a:lnTo>
                      <a:pt x="679" y="53"/>
                    </a:lnTo>
                    <a:lnTo>
                      <a:pt x="634" y="79"/>
                    </a:lnTo>
                    <a:lnTo>
                      <a:pt x="634" y="90"/>
                    </a:lnTo>
                    <a:lnTo>
                      <a:pt x="624" y="90"/>
                    </a:lnTo>
                    <a:lnTo>
                      <a:pt x="634" y="100"/>
                    </a:lnTo>
                    <a:lnTo>
                      <a:pt x="634" y="115"/>
                    </a:lnTo>
                    <a:lnTo>
                      <a:pt x="594" y="115"/>
                    </a:lnTo>
                    <a:lnTo>
                      <a:pt x="594" y="129"/>
                    </a:lnTo>
                    <a:lnTo>
                      <a:pt x="615" y="129"/>
                    </a:lnTo>
                    <a:lnTo>
                      <a:pt x="604" y="155"/>
                    </a:lnTo>
                    <a:lnTo>
                      <a:pt x="615" y="155"/>
                    </a:lnTo>
                    <a:lnTo>
                      <a:pt x="604" y="165"/>
                    </a:lnTo>
                    <a:lnTo>
                      <a:pt x="594" y="180"/>
                    </a:lnTo>
                    <a:lnTo>
                      <a:pt x="560" y="180"/>
                    </a:lnTo>
                    <a:lnTo>
                      <a:pt x="569" y="191"/>
                    </a:lnTo>
                    <a:lnTo>
                      <a:pt x="560" y="205"/>
                    </a:lnTo>
                    <a:lnTo>
                      <a:pt x="560" y="220"/>
                    </a:lnTo>
                    <a:lnTo>
                      <a:pt x="560" y="234"/>
                    </a:lnTo>
                    <a:lnTo>
                      <a:pt x="527" y="220"/>
                    </a:lnTo>
                    <a:lnTo>
                      <a:pt x="518" y="220"/>
                    </a:lnTo>
                    <a:lnTo>
                      <a:pt x="518" y="234"/>
                    </a:lnTo>
                    <a:lnTo>
                      <a:pt x="549" y="244"/>
                    </a:lnTo>
                    <a:lnTo>
                      <a:pt x="539" y="244"/>
                    </a:lnTo>
                    <a:lnTo>
                      <a:pt x="484" y="270"/>
                    </a:lnTo>
                    <a:lnTo>
                      <a:pt x="407" y="281"/>
                    </a:lnTo>
                    <a:lnTo>
                      <a:pt x="340" y="335"/>
                    </a:lnTo>
                    <a:lnTo>
                      <a:pt x="285" y="335"/>
                    </a:lnTo>
                    <a:lnTo>
                      <a:pt x="273" y="346"/>
                    </a:lnTo>
                    <a:lnTo>
                      <a:pt x="263" y="346"/>
                    </a:lnTo>
                    <a:lnTo>
                      <a:pt x="263" y="361"/>
                    </a:lnTo>
                    <a:lnTo>
                      <a:pt x="254" y="385"/>
                    </a:lnTo>
                    <a:lnTo>
                      <a:pt x="217" y="400"/>
                    </a:lnTo>
                    <a:lnTo>
                      <a:pt x="217" y="411"/>
                    </a:lnTo>
                    <a:lnTo>
                      <a:pt x="186" y="462"/>
                    </a:lnTo>
                    <a:lnTo>
                      <a:pt x="177" y="462"/>
                    </a:lnTo>
                    <a:lnTo>
                      <a:pt x="131" y="437"/>
                    </a:lnTo>
                    <a:lnTo>
                      <a:pt x="119" y="425"/>
                    </a:lnTo>
                    <a:lnTo>
                      <a:pt x="110" y="385"/>
                    </a:lnTo>
                    <a:lnTo>
                      <a:pt x="110" y="371"/>
                    </a:lnTo>
                    <a:lnTo>
                      <a:pt x="100" y="361"/>
                    </a:lnTo>
                    <a:lnTo>
                      <a:pt x="110" y="335"/>
                    </a:lnTo>
                    <a:lnTo>
                      <a:pt x="100" y="335"/>
                    </a:lnTo>
                    <a:lnTo>
                      <a:pt x="119" y="281"/>
                    </a:lnTo>
                    <a:lnTo>
                      <a:pt x="131" y="270"/>
                    </a:lnTo>
                    <a:lnTo>
                      <a:pt x="153" y="270"/>
                    </a:lnTo>
                    <a:lnTo>
                      <a:pt x="161" y="256"/>
                    </a:lnTo>
                    <a:lnTo>
                      <a:pt x="161" y="244"/>
                    </a:lnTo>
                    <a:lnTo>
                      <a:pt x="131" y="256"/>
                    </a:lnTo>
                    <a:lnTo>
                      <a:pt x="110" y="256"/>
                    </a:lnTo>
                    <a:lnTo>
                      <a:pt x="131" y="234"/>
                    </a:lnTo>
                    <a:lnTo>
                      <a:pt x="177" y="234"/>
                    </a:lnTo>
                    <a:lnTo>
                      <a:pt x="153" y="220"/>
                    </a:lnTo>
                    <a:lnTo>
                      <a:pt x="153" y="205"/>
                    </a:lnTo>
                    <a:lnTo>
                      <a:pt x="141" y="220"/>
                    </a:lnTo>
                    <a:lnTo>
                      <a:pt x="119" y="205"/>
                    </a:lnTo>
                    <a:lnTo>
                      <a:pt x="131" y="205"/>
                    </a:lnTo>
                    <a:lnTo>
                      <a:pt x="131" y="191"/>
                    </a:lnTo>
                    <a:lnTo>
                      <a:pt x="141" y="180"/>
                    </a:lnTo>
                    <a:lnTo>
                      <a:pt x="141" y="155"/>
                    </a:lnTo>
                    <a:lnTo>
                      <a:pt x="131" y="144"/>
                    </a:lnTo>
                    <a:lnTo>
                      <a:pt x="141" y="129"/>
                    </a:lnTo>
                    <a:lnTo>
                      <a:pt x="100" y="129"/>
                    </a:lnTo>
                    <a:lnTo>
                      <a:pt x="21" y="129"/>
                    </a:lnTo>
                    <a:lnTo>
                      <a:pt x="0" y="115"/>
                    </a:lnTo>
                    <a:lnTo>
                      <a:pt x="21" y="100"/>
                    </a:lnTo>
                    <a:lnTo>
                      <a:pt x="21" y="90"/>
                    </a:lnTo>
                    <a:lnTo>
                      <a:pt x="0" y="9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6" name="Freeform 378"/>
              <p:cNvSpPr>
                <a:spLocks/>
              </p:cNvSpPr>
              <p:nvPr/>
            </p:nvSpPr>
            <p:spPr bwMode="auto">
              <a:xfrm>
                <a:off x="3651254" y="1250959"/>
                <a:ext cx="246063" cy="101601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3" y="0"/>
                  </a:cxn>
                  <a:cxn ang="0">
                    <a:pos x="45" y="14"/>
                  </a:cxn>
                  <a:cxn ang="0">
                    <a:pos x="45" y="25"/>
                  </a:cxn>
                  <a:cxn ang="0">
                    <a:pos x="67" y="0"/>
                  </a:cxn>
                  <a:cxn ang="0">
                    <a:pos x="67" y="14"/>
                  </a:cxn>
                  <a:cxn ang="0">
                    <a:pos x="100" y="14"/>
                  </a:cxn>
                  <a:cxn ang="0">
                    <a:pos x="121" y="0"/>
                  </a:cxn>
                  <a:cxn ang="0">
                    <a:pos x="140" y="0"/>
                  </a:cxn>
                  <a:cxn ang="0">
                    <a:pos x="140" y="14"/>
                  </a:cxn>
                  <a:cxn ang="0">
                    <a:pos x="155" y="14"/>
                  </a:cxn>
                  <a:cxn ang="0">
                    <a:pos x="140" y="25"/>
                  </a:cxn>
                  <a:cxn ang="0">
                    <a:pos x="131" y="39"/>
                  </a:cxn>
                  <a:cxn ang="0">
                    <a:pos x="67" y="64"/>
                  </a:cxn>
                  <a:cxn ang="0">
                    <a:pos x="9" y="49"/>
                  </a:cxn>
                  <a:cxn ang="0">
                    <a:pos x="33" y="39"/>
                  </a:cxn>
                  <a:cxn ang="0">
                    <a:pos x="0" y="39"/>
                  </a:cxn>
                  <a:cxn ang="0">
                    <a:pos x="33" y="25"/>
                  </a:cxn>
                  <a:cxn ang="0">
                    <a:pos x="0" y="14"/>
                  </a:cxn>
                </a:cxnLst>
                <a:rect l="0" t="0" r="r" b="b"/>
                <a:pathLst>
                  <a:path w="155" h="64">
                    <a:moveTo>
                      <a:pt x="0" y="14"/>
                    </a:moveTo>
                    <a:lnTo>
                      <a:pt x="23" y="0"/>
                    </a:lnTo>
                    <a:lnTo>
                      <a:pt x="45" y="14"/>
                    </a:lnTo>
                    <a:lnTo>
                      <a:pt x="45" y="25"/>
                    </a:lnTo>
                    <a:lnTo>
                      <a:pt x="67" y="0"/>
                    </a:lnTo>
                    <a:lnTo>
                      <a:pt x="67" y="14"/>
                    </a:lnTo>
                    <a:lnTo>
                      <a:pt x="100" y="14"/>
                    </a:lnTo>
                    <a:lnTo>
                      <a:pt x="121" y="0"/>
                    </a:lnTo>
                    <a:lnTo>
                      <a:pt x="140" y="0"/>
                    </a:lnTo>
                    <a:lnTo>
                      <a:pt x="140" y="14"/>
                    </a:lnTo>
                    <a:lnTo>
                      <a:pt x="155" y="14"/>
                    </a:lnTo>
                    <a:lnTo>
                      <a:pt x="140" y="25"/>
                    </a:lnTo>
                    <a:lnTo>
                      <a:pt x="131" y="39"/>
                    </a:lnTo>
                    <a:lnTo>
                      <a:pt x="67" y="64"/>
                    </a:lnTo>
                    <a:lnTo>
                      <a:pt x="9" y="49"/>
                    </a:lnTo>
                    <a:lnTo>
                      <a:pt x="33" y="39"/>
                    </a:lnTo>
                    <a:lnTo>
                      <a:pt x="0" y="39"/>
                    </a:lnTo>
                    <a:lnTo>
                      <a:pt x="33" y="25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7" name="Freeform 379"/>
              <p:cNvSpPr>
                <a:spLocks/>
              </p:cNvSpPr>
              <p:nvPr/>
            </p:nvSpPr>
            <p:spPr bwMode="auto">
              <a:xfrm>
                <a:off x="3651254" y="1250959"/>
                <a:ext cx="246063" cy="101601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3" y="0"/>
                  </a:cxn>
                  <a:cxn ang="0">
                    <a:pos x="45" y="14"/>
                  </a:cxn>
                  <a:cxn ang="0">
                    <a:pos x="45" y="25"/>
                  </a:cxn>
                  <a:cxn ang="0">
                    <a:pos x="67" y="0"/>
                  </a:cxn>
                  <a:cxn ang="0">
                    <a:pos x="67" y="14"/>
                  </a:cxn>
                  <a:cxn ang="0">
                    <a:pos x="100" y="14"/>
                  </a:cxn>
                  <a:cxn ang="0">
                    <a:pos x="121" y="0"/>
                  </a:cxn>
                  <a:cxn ang="0">
                    <a:pos x="140" y="0"/>
                  </a:cxn>
                  <a:cxn ang="0">
                    <a:pos x="140" y="14"/>
                  </a:cxn>
                  <a:cxn ang="0">
                    <a:pos x="155" y="14"/>
                  </a:cxn>
                  <a:cxn ang="0">
                    <a:pos x="140" y="25"/>
                  </a:cxn>
                  <a:cxn ang="0">
                    <a:pos x="131" y="39"/>
                  </a:cxn>
                  <a:cxn ang="0">
                    <a:pos x="67" y="64"/>
                  </a:cxn>
                  <a:cxn ang="0">
                    <a:pos x="9" y="49"/>
                  </a:cxn>
                  <a:cxn ang="0">
                    <a:pos x="33" y="39"/>
                  </a:cxn>
                  <a:cxn ang="0">
                    <a:pos x="0" y="39"/>
                  </a:cxn>
                  <a:cxn ang="0">
                    <a:pos x="33" y="25"/>
                  </a:cxn>
                  <a:cxn ang="0">
                    <a:pos x="0" y="14"/>
                  </a:cxn>
                </a:cxnLst>
                <a:rect l="0" t="0" r="r" b="b"/>
                <a:pathLst>
                  <a:path w="155" h="64">
                    <a:moveTo>
                      <a:pt x="0" y="14"/>
                    </a:moveTo>
                    <a:lnTo>
                      <a:pt x="23" y="0"/>
                    </a:lnTo>
                    <a:lnTo>
                      <a:pt x="45" y="14"/>
                    </a:lnTo>
                    <a:lnTo>
                      <a:pt x="45" y="25"/>
                    </a:lnTo>
                    <a:lnTo>
                      <a:pt x="67" y="0"/>
                    </a:lnTo>
                    <a:lnTo>
                      <a:pt x="67" y="14"/>
                    </a:lnTo>
                    <a:lnTo>
                      <a:pt x="100" y="14"/>
                    </a:lnTo>
                    <a:lnTo>
                      <a:pt x="121" y="0"/>
                    </a:lnTo>
                    <a:lnTo>
                      <a:pt x="140" y="0"/>
                    </a:lnTo>
                    <a:lnTo>
                      <a:pt x="140" y="14"/>
                    </a:lnTo>
                    <a:lnTo>
                      <a:pt x="155" y="14"/>
                    </a:lnTo>
                    <a:lnTo>
                      <a:pt x="140" y="25"/>
                    </a:lnTo>
                    <a:lnTo>
                      <a:pt x="131" y="39"/>
                    </a:lnTo>
                    <a:lnTo>
                      <a:pt x="67" y="64"/>
                    </a:lnTo>
                    <a:lnTo>
                      <a:pt x="9" y="49"/>
                    </a:lnTo>
                    <a:lnTo>
                      <a:pt x="33" y="39"/>
                    </a:lnTo>
                    <a:lnTo>
                      <a:pt x="0" y="39"/>
                    </a:lnTo>
                    <a:lnTo>
                      <a:pt x="33" y="25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8" name="Freeform 380"/>
              <p:cNvSpPr>
                <a:spLocks/>
              </p:cNvSpPr>
              <p:nvPr/>
            </p:nvSpPr>
            <p:spPr bwMode="auto">
              <a:xfrm>
                <a:off x="5241931" y="4241828"/>
                <a:ext cx="207963" cy="509591"/>
              </a:xfrm>
              <a:custGeom>
                <a:avLst/>
                <a:gdLst/>
                <a:ahLst/>
                <a:cxnLst>
                  <a:cxn ang="0">
                    <a:pos x="0" y="231"/>
                  </a:cxn>
                  <a:cxn ang="0">
                    <a:pos x="21" y="191"/>
                  </a:cxn>
                  <a:cxn ang="0">
                    <a:pos x="9" y="129"/>
                  </a:cxn>
                  <a:cxn ang="0">
                    <a:pos x="21" y="90"/>
                  </a:cxn>
                  <a:cxn ang="0">
                    <a:pos x="85" y="64"/>
                  </a:cxn>
                  <a:cxn ang="0">
                    <a:pos x="85" y="40"/>
                  </a:cxn>
                  <a:cxn ang="0">
                    <a:pos x="97" y="24"/>
                  </a:cxn>
                  <a:cxn ang="0">
                    <a:pos x="110" y="0"/>
                  </a:cxn>
                  <a:cxn ang="0">
                    <a:pos x="121" y="11"/>
                  </a:cxn>
                  <a:cxn ang="0">
                    <a:pos x="131" y="79"/>
                  </a:cxn>
                  <a:cxn ang="0">
                    <a:pos x="121" y="90"/>
                  </a:cxn>
                  <a:cxn ang="0">
                    <a:pos x="121" y="79"/>
                  </a:cxn>
                  <a:cxn ang="0">
                    <a:pos x="110" y="155"/>
                  </a:cxn>
                  <a:cxn ang="0">
                    <a:pos x="67" y="310"/>
                  </a:cxn>
                  <a:cxn ang="0">
                    <a:pos x="55" y="310"/>
                  </a:cxn>
                  <a:cxn ang="0">
                    <a:pos x="21" y="321"/>
                  </a:cxn>
                  <a:cxn ang="0">
                    <a:pos x="9" y="321"/>
                  </a:cxn>
                  <a:cxn ang="0">
                    <a:pos x="0" y="296"/>
                  </a:cxn>
                  <a:cxn ang="0">
                    <a:pos x="0" y="231"/>
                  </a:cxn>
                </a:cxnLst>
                <a:rect l="0" t="0" r="r" b="b"/>
                <a:pathLst>
                  <a:path w="131" h="321">
                    <a:moveTo>
                      <a:pt x="0" y="231"/>
                    </a:moveTo>
                    <a:lnTo>
                      <a:pt x="21" y="191"/>
                    </a:lnTo>
                    <a:lnTo>
                      <a:pt x="9" y="129"/>
                    </a:lnTo>
                    <a:lnTo>
                      <a:pt x="21" y="90"/>
                    </a:lnTo>
                    <a:lnTo>
                      <a:pt x="85" y="64"/>
                    </a:lnTo>
                    <a:lnTo>
                      <a:pt x="85" y="40"/>
                    </a:lnTo>
                    <a:lnTo>
                      <a:pt x="97" y="24"/>
                    </a:lnTo>
                    <a:lnTo>
                      <a:pt x="110" y="0"/>
                    </a:lnTo>
                    <a:lnTo>
                      <a:pt x="121" y="11"/>
                    </a:lnTo>
                    <a:lnTo>
                      <a:pt x="131" y="79"/>
                    </a:lnTo>
                    <a:lnTo>
                      <a:pt x="121" y="90"/>
                    </a:lnTo>
                    <a:lnTo>
                      <a:pt x="121" y="79"/>
                    </a:lnTo>
                    <a:lnTo>
                      <a:pt x="110" y="155"/>
                    </a:lnTo>
                    <a:lnTo>
                      <a:pt x="67" y="310"/>
                    </a:lnTo>
                    <a:lnTo>
                      <a:pt x="55" y="310"/>
                    </a:lnTo>
                    <a:lnTo>
                      <a:pt x="21" y="321"/>
                    </a:lnTo>
                    <a:lnTo>
                      <a:pt x="9" y="321"/>
                    </a:lnTo>
                    <a:lnTo>
                      <a:pt x="0" y="296"/>
                    </a:lnTo>
                    <a:lnTo>
                      <a:pt x="0" y="23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9" name="Freeform 381"/>
              <p:cNvSpPr>
                <a:spLocks/>
              </p:cNvSpPr>
              <p:nvPr/>
            </p:nvSpPr>
            <p:spPr bwMode="auto">
              <a:xfrm>
                <a:off x="5241931" y="4241828"/>
                <a:ext cx="207963" cy="509591"/>
              </a:xfrm>
              <a:custGeom>
                <a:avLst/>
                <a:gdLst/>
                <a:ahLst/>
                <a:cxnLst>
                  <a:cxn ang="0">
                    <a:pos x="0" y="231"/>
                  </a:cxn>
                  <a:cxn ang="0">
                    <a:pos x="21" y="191"/>
                  </a:cxn>
                  <a:cxn ang="0">
                    <a:pos x="9" y="129"/>
                  </a:cxn>
                  <a:cxn ang="0">
                    <a:pos x="21" y="90"/>
                  </a:cxn>
                  <a:cxn ang="0">
                    <a:pos x="85" y="64"/>
                  </a:cxn>
                  <a:cxn ang="0">
                    <a:pos x="85" y="40"/>
                  </a:cxn>
                  <a:cxn ang="0">
                    <a:pos x="97" y="24"/>
                  </a:cxn>
                  <a:cxn ang="0">
                    <a:pos x="110" y="0"/>
                  </a:cxn>
                  <a:cxn ang="0">
                    <a:pos x="121" y="11"/>
                  </a:cxn>
                  <a:cxn ang="0">
                    <a:pos x="131" y="79"/>
                  </a:cxn>
                  <a:cxn ang="0">
                    <a:pos x="121" y="90"/>
                  </a:cxn>
                  <a:cxn ang="0">
                    <a:pos x="121" y="79"/>
                  </a:cxn>
                  <a:cxn ang="0">
                    <a:pos x="110" y="155"/>
                  </a:cxn>
                  <a:cxn ang="0">
                    <a:pos x="67" y="310"/>
                  </a:cxn>
                  <a:cxn ang="0">
                    <a:pos x="55" y="310"/>
                  </a:cxn>
                  <a:cxn ang="0">
                    <a:pos x="21" y="321"/>
                  </a:cxn>
                  <a:cxn ang="0">
                    <a:pos x="9" y="321"/>
                  </a:cxn>
                  <a:cxn ang="0">
                    <a:pos x="0" y="296"/>
                  </a:cxn>
                  <a:cxn ang="0">
                    <a:pos x="0" y="231"/>
                  </a:cxn>
                </a:cxnLst>
                <a:rect l="0" t="0" r="r" b="b"/>
                <a:pathLst>
                  <a:path w="131" h="321">
                    <a:moveTo>
                      <a:pt x="0" y="231"/>
                    </a:moveTo>
                    <a:lnTo>
                      <a:pt x="21" y="191"/>
                    </a:lnTo>
                    <a:lnTo>
                      <a:pt x="9" y="129"/>
                    </a:lnTo>
                    <a:lnTo>
                      <a:pt x="21" y="90"/>
                    </a:lnTo>
                    <a:lnTo>
                      <a:pt x="85" y="64"/>
                    </a:lnTo>
                    <a:lnTo>
                      <a:pt x="85" y="40"/>
                    </a:lnTo>
                    <a:lnTo>
                      <a:pt x="97" y="24"/>
                    </a:lnTo>
                    <a:lnTo>
                      <a:pt x="110" y="0"/>
                    </a:lnTo>
                    <a:lnTo>
                      <a:pt x="121" y="11"/>
                    </a:lnTo>
                    <a:lnTo>
                      <a:pt x="131" y="79"/>
                    </a:lnTo>
                    <a:lnTo>
                      <a:pt x="121" y="90"/>
                    </a:lnTo>
                    <a:lnTo>
                      <a:pt x="121" y="79"/>
                    </a:lnTo>
                    <a:lnTo>
                      <a:pt x="110" y="155"/>
                    </a:lnTo>
                    <a:lnTo>
                      <a:pt x="67" y="310"/>
                    </a:lnTo>
                    <a:lnTo>
                      <a:pt x="55" y="310"/>
                    </a:lnTo>
                    <a:lnTo>
                      <a:pt x="21" y="321"/>
                    </a:lnTo>
                    <a:lnTo>
                      <a:pt x="9" y="321"/>
                    </a:lnTo>
                    <a:lnTo>
                      <a:pt x="0" y="296"/>
                    </a:lnTo>
                    <a:lnTo>
                      <a:pt x="0" y="23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0" name="Freeform 382"/>
              <p:cNvSpPr>
                <a:spLocks/>
              </p:cNvSpPr>
              <p:nvPr/>
            </p:nvSpPr>
            <p:spPr bwMode="auto">
              <a:xfrm>
                <a:off x="6307145" y="3384572"/>
                <a:ext cx="66675" cy="144463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21" y="10"/>
                  </a:cxn>
                  <a:cxn ang="0">
                    <a:pos x="42" y="50"/>
                  </a:cxn>
                  <a:cxn ang="0">
                    <a:pos x="42" y="91"/>
                  </a:cxn>
                  <a:cxn ang="0">
                    <a:pos x="30" y="91"/>
                  </a:cxn>
                  <a:cxn ang="0">
                    <a:pos x="9" y="91"/>
                  </a:cxn>
                  <a:cxn ang="0">
                    <a:pos x="0" y="50"/>
                  </a:cxn>
                </a:cxnLst>
                <a:rect l="0" t="0" r="r" b="b"/>
                <a:pathLst>
                  <a:path w="42" h="91">
                    <a:moveTo>
                      <a:pt x="0" y="50"/>
                    </a:moveTo>
                    <a:lnTo>
                      <a:pt x="9" y="10"/>
                    </a:lnTo>
                    <a:lnTo>
                      <a:pt x="9" y="0"/>
                    </a:lnTo>
                    <a:lnTo>
                      <a:pt x="21" y="10"/>
                    </a:lnTo>
                    <a:lnTo>
                      <a:pt x="42" y="50"/>
                    </a:lnTo>
                    <a:lnTo>
                      <a:pt x="42" y="91"/>
                    </a:lnTo>
                    <a:lnTo>
                      <a:pt x="30" y="91"/>
                    </a:lnTo>
                    <a:lnTo>
                      <a:pt x="9" y="91"/>
                    </a:lnTo>
                    <a:lnTo>
                      <a:pt x="0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1" name="Freeform 383"/>
              <p:cNvSpPr>
                <a:spLocks/>
              </p:cNvSpPr>
              <p:nvPr/>
            </p:nvSpPr>
            <p:spPr bwMode="auto">
              <a:xfrm>
                <a:off x="6307145" y="3384572"/>
                <a:ext cx="66675" cy="144463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21" y="10"/>
                  </a:cxn>
                  <a:cxn ang="0">
                    <a:pos x="42" y="50"/>
                  </a:cxn>
                  <a:cxn ang="0">
                    <a:pos x="42" y="91"/>
                  </a:cxn>
                  <a:cxn ang="0">
                    <a:pos x="30" y="91"/>
                  </a:cxn>
                  <a:cxn ang="0">
                    <a:pos x="9" y="91"/>
                  </a:cxn>
                  <a:cxn ang="0">
                    <a:pos x="0" y="50"/>
                  </a:cxn>
                </a:cxnLst>
                <a:rect l="0" t="0" r="r" b="b"/>
                <a:pathLst>
                  <a:path w="42" h="91">
                    <a:moveTo>
                      <a:pt x="0" y="50"/>
                    </a:moveTo>
                    <a:lnTo>
                      <a:pt x="9" y="10"/>
                    </a:lnTo>
                    <a:lnTo>
                      <a:pt x="9" y="0"/>
                    </a:lnTo>
                    <a:lnTo>
                      <a:pt x="21" y="10"/>
                    </a:lnTo>
                    <a:lnTo>
                      <a:pt x="42" y="50"/>
                    </a:lnTo>
                    <a:lnTo>
                      <a:pt x="42" y="91"/>
                    </a:lnTo>
                    <a:lnTo>
                      <a:pt x="30" y="91"/>
                    </a:lnTo>
                    <a:lnTo>
                      <a:pt x="9" y="91"/>
                    </a:lnTo>
                    <a:lnTo>
                      <a:pt x="0" y="5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2" name="Freeform 384"/>
              <p:cNvSpPr>
                <a:spLocks/>
              </p:cNvSpPr>
              <p:nvPr/>
            </p:nvSpPr>
            <p:spPr bwMode="auto">
              <a:xfrm>
                <a:off x="7108833" y="2994045"/>
                <a:ext cx="69850" cy="5556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5" y="0"/>
                  </a:cxn>
                  <a:cxn ang="0">
                    <a:pos x="44" y="0"/>
                  </a:cxn>
                  <a:cxn ang="0">
                    <a:pos x="44" y="25"/>
                  </a:cxn>
                  <a:cxn ang="0">
                    <a:pos x="25" y="35"/>
                  </a:cxn>
                  <a:cxn ang="0">
                    <a:pos x="9" y="35"/>
                  </a:cxn>
                  <a:cxn ang="0">
                    <a:pos x="0" y="11"/>
                  </a:cxn>
                </a:cxnLst>
                <a:rect l="0" t="0" r="r" b="b"/>
                <a:pathLst>
                  <a:path w="44" h="35">
                    <a:moveTo>
                      <a:pt x="0" y="11"/>
                    </a:moveTo>
                    <a:lnTo>
                      <a:pt x="25" y="0"/>
                    </a:lnTo>
                    <a:lnTo>
                      <a:pt x="44" y="0"/>
                    </a:lnTo>
                    <a:lnTo>
                      <a:pt x="44" y="25"/>
                    </a:lnTo>
                    <a:lnTo>
                      <a:pt x="25" y="35"/>
                    </a:lnTo>
                    <a:lnTo>
                      <a:pt x="9" y="35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3" name="Freeform 385"/>
              <p:cNvSpPr>
                <a:spLocks/>
              </p:cNvSpPr>
              <p:nvPr/>
            </p:nvSpPr>
            <p:spPr bwMode="auto">
              <a:xfrm>
                <a:off x="7108833" y="2994045"/>
                <a:ext cx="69850" cy="5556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5" y="0"/>
                  </a:cxn>
                  <a:cxn ang="0">
                    <a:pos x="44" y="0"/>
                  </a:cxn>
                  <a:cxn ang="0">
                    <a:pos x="44" y="25"/>
                  </a:cxn>
                  <a:cxn ang="0">
                    <a:pos x="25" y="35"/>
                  </a:cxn>
                  <a:cxn ang="0">
                    <a:pos x="9" y="35"/>
                  </a:cxn>
                  <a:cxn ang="0">
                    <a:pos x="0" y="11"/>
                  </a:cxn>
                </a:cxnLst>
                <a:rect l="0" t="0" r="r" b="b"/>
                <a:pathLst>
                  <a:path w="44" h="35">
                    <a:moveTo>
                      <a:pt x="0" y="11"/>
                    </a:moveTo>
                    <a:lnTo>
                      <a:pt x="25" y="0"/>
                    </a:lnTo>
                    <a:lnTo>
                      <a:pt x="44" y="0"/>
                    </a:lnTo>
                    <a:lnTo>
                      <a:pt x="44" y="25"/>
                    </a:lnTo>
                    <a:lnTo>
                      <a:pt x="25" y="35"/>
                    </a:lnTo>
                    <a:lnTo>
                      <a:pt x="9" y="35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4" name="Freeform 386"/>
              <p:cNvSpPr>
                <a:spLocks/>
              </p:cNvSpPr>
              <p:nvPr/>
            </p:nvSpPr>
            <p:spPr bwMode="auto">
              <a:xfrm>
                <a:off x="7421571" y="2786081"/>
                <a:ext cx="39688" cy="119063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14" y="10"/>
                  </a:cxn>
                  <a:cxn ang="0">
                    <a:pos x="25" y="0"/>
                  </a:cxn>
                  <a:cxn ang="0">
                    <a:pos x="25" y="75"/>
                  </a:cxn>
                  <a:cxn ang="0">
                    <a:pos x="14" y="64"/>
                  </a:cxn>
                  <a:cxn ang="0">
                    <a:pos x="0" y="39"/>
                  </a:cxn>
                </a:cxnLst>
                <a:rect l="0" t="0" r="r" b="b"/>
                <a:pathLst>
                  <a:path w="25" h="75">
                    <a:moveTo>
                      <a:pt x="0" y="39"/>
                    </a:moveTo>
                    <a:lnTo>
                      <a:pt x="14" y="10"/>
                    </a:lnTo>
                    <a:lnTo>
                      <a:pt x="25" y="0"/>
                    </a:lnTo>
                    <a:lnTo>
                      <a:pt x="25" y="75"/>
                    </a:lnTo>
                    <a:lnTo>
                      <a:pt x="14" y="64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5" name="Freeform 387"/>
              <p:cNvSpPr>
                <a:spLocks/>
              </p:cNvSpPr>
              <p:nvPr/>
            </p:nvSpPr>
            <p:spPr bwMode="auto">
              <a:xfrm>
                <a:off x="7421571" y="2786081"/>
                <a:ext cx="39688" cy="119063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14" y="10"/>
                  </a:cxn>
                  <a:cxn ang="0">
                    <a:pos x="25" y="0"/>
                  </a:cxn>
                  <a:cxn ang="0">
                    <a:pos x="25" y="75"/>
                  </a:cxn>
                  <a:cxn ang="0">
                    <a:pos x="14" y="64"/>
                  </a:cxn>
                  <a:cxn ang="0">
                    <a:pos x="0" y="39"/>
                  </a:cxn>
                </a:cxnLst>
                <a:rect l="0" t="0" r="r" b="b"/>
                <a:pathLst>
                  <a:path w="25" h="75">
                    <a:moveTo>
                      <a:pt x="0" y="39"/>
                    </a:moveTo>
                    <a:lnTo>
                      <a:pt x="14" y="10"/>
                    </a:lnTo>
                    <a:lnTo>
                      <a:pt x="25" y="0"/>
                    </a:lnTo>
                    <a:lnTo>
                      <a:pt x="25" y="75"/>
                    </a:lnTo>
                    <a:lnTo>
                      <a:pt x="14" y="64"/>
                    </a:lnTo>
                    <a:lnTo>
                      <a:pt x="0" y="3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6" name="Freeform 388"/>
              <p:cNvSpPr>
                <a:spLocks/>
              </p:cNvSpPr>
              <p:nvPr/>
            </p:nvSpPr>
            <p:spPr bwMode="auto">
              <a:xfrm>
                <a:off x="7600959" y="2460641"/>
                <a:ext cx="61913" cy="10636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39" y="24"/>
                  </a:cxn>
                  <a:cxn ang="0">
                    <a:pos x="39" y="49"/>
                  </a:cxn>
                  <a:cxn ang="0">
                    <a:pos x="30" y="67"/>
                  </a:cxn>
                  <a:cxn ang="0">
                    <a:pos x="21" y="67"/>
                  </a:cxn>
                  <a:cxn ang="0">
                    <a:pos x="21" y="24"/>
                  </a:cxn>
                  <a:cxn ang="0">
                    <a:pos x="9" y="14"/>
                  </a:cxn>
                  <a:cxn ang="0">
                    <a:pos x="9" y="24"/>
                  </a:cxn>
                  <a:cxn ang="0">
                    <a:pos x="0" y="14"/>
                  </a:cxn>
                </a:cxnLst>
                <a:rect l="0" t="0" r="r" b="b"/>
                <a:pathLst>
                  <a:path w="39" h="67">
                    <a:moveTo>
                      <a:pt x="0" y="14"/>
                    </a:moveTo>
                    <a:lnTo>
                      <a:pt x="9" y="0"/>
                    </a:lnTo>
                    <a:lnTo>
                      <a:pt x="30" y="0"/>
                    </a:lnTo>
                    <a:lnTo>
                      <a:pt x="39" y="24"/>
                    </a:lnTo>
                    <a:lnTo>
                      <a:pt x="39" y="49"/>
                    </a:lnTo>
                    <a:lnTo>
                      <a:pt x="30" y="67"/>
                    </a:lnTo>
                    <a:lnTo>
                      <a:pt x="21" y="67"/>
                    </a:lnTo>
                    <a:lnTo>
                      <a:pt x="21" y="24"/>
                    </a:lnTo>
                    <a:lnTo>
                      <a:pt x="9" y="14"/>
                    </a:lnTo>
                    <a:lnTo>
                      <a:pt x="9" y="24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7" name="Freeform 389"/>
              <p:cNvSpPr>
                <a:spLocks/>
              </p:cNvSpPr>
              <p:nvPr/>
            </p:nvSpPr>
            <p:spPr bwMode="auto">
              <a:xfrm>
                <a:off x="7600959" y="2460641"/>
                <a:ext cx="61913" cy="10636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39" y="24"/>
                  </a:cxn>
                  <a:cxn ang="0">
                    <a:pos x="39" y="49"/>
                  </a:cxn>
                  <a:cxn ang="0">
                    <a:pos x="30" y="67"/>
                  </a:cxn>
                  <a:cxn ang="0">
                    <a:pos x="21" y="67"/>
                  </a:cxn>
                  <a:cxn ang="0">
                    <a:pos x="21" y="24"/>
                  </a:cxn>
                  <a:cxn ang="0">
                    <a:pos x="9" y="14"/>
                  </a:cxn>
                  <a:cxn ang="0">
                    <a:pos x="9" y="24"/>
                  </a:cxn>
                  <a:cxn ang="0">
                    <a:pos x="0" y="14"/>
                  </a:cxn>
                </a:cxnLst>
                <a:rect l="0" t="0" r="r" b="b"/>
                <a:pathLst>
                  <a:path w="39" h="67">
                    <a:moveTo>
                      <a:pt x="0" y="14"/>
                    </a:moveTo>
                    <a:lnTo>
                      <a:pt x="9" y="0"/>
                    </a:lnTo>
                    <a:lnTo>
                      <a:pt x="30" y="0"/>
                    </a:lnTo>
                    <a:lnTo>
                      <a:pt x="39" y="24"/>
                    </a:lnTo>
                    <a:lnTo>
                      <a:pt x="39" y="49"/>
                    </a:lnTo>
                    <a:lnTo>
                      <a:pt x="30" y="67"/>
                    </a:lnTo>
                    <a:lnTo>
                      <a:pt x="21" y="67"/>
                    </a:lnTo>
                    <a:lnTo>
                      <a:pt x="21" y="24"/>
                    </a:lnTo>
                    <a:lnTo>
                      <a:pt x="9" y="14"/>
                    </a:lnTo>
                    <a:lnTo>
                      <a:pt x="9" y="24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8" name="Freeform 390"/>
              <p:cNvSpPr>
                <a:spLocks/>
              </p:cNvSpPr>
              <p:nvPr/>
            </p:nvSpPr>
            <p:spPr bwMode="auto">
              <a:xfrm>
                <a:off x="7664459" y="2441591"/>
                <a:ext cx="71438" cy="5715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24" y="11"/>
                  </a:cxn>
                  <a:cxn ang="0">
                    <a:pos x="24" y="0"/>
                  </a:cxn>
                  <a:cxn ang="0">
                    <a:pos x="35" y="0"/>
                  </a:cxn>
                  <a:cxn ang="0">
                    <a:pos x="45" y="11"/>
                  </a:cxn>
                  <a:cxn ang="0">
                    <a:pos x="35" y="24"/>
                  </a:cxn>
                  <a:cxn ang="0">
                    <a:pos x="24" y="11"/>
                  </a:cxn>
                  <a:cxn ang="0">
                    <a:pos x="24" y="24"/>
                  </a:cxn>
                  <a:cxn ang="0">
                    <a:pos x="24" y="36"/>
                  </a:cxn>
                  <a:cxn ang="0">
                    <a:pos x="0" y="24"/>
                  </a:cxn>
                </a:cxnLst>
                <a:rect l="0" t="0" r="r" b="b"/>
                <a:pathLst>
                  <a:path w="45" h="36">
                    <a:moveTo>
                      <a:pt x="0" y="24"/>
                    </a:moveTo>
                    <a:lnTo>
                      <a:pt x="12" y="0"/>
                    </a:lnTo>
                    <a:lnTo>
                      <a:pt x="24" y="11"/>
                    </a:lnTo>
                    <a:lnTo>
                      <a:pt x="24" y="0"/>
                    </a:lnTo>
                    <a:lnTo>
                      <a:pt x="35" y="0"/>
                    </a:lnTo>
                    <a:lnTo>
                      <a:pt x="45" y="11"/>
                    </a:lnTo>
                    <a:lnTo>
                      <a:pt x="35" y="24"/>
                    </a:lnTo>
                    <a:lnTo>
                      <a:pt x="24" y="11"/>
                    </a:lnTo>
                    <a:lnTo>
                      <a:pt x="24" y="24"/>
                    </a:lnTo>
                    <a:lnTo>
                      <a:pt x="24" y="36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9" name="Freeform 391"/>
              <p:cNvSpPr>
                <a:spLocks/>
              </p:cNvSpPr>
              <p:nvPr/>
            </p:nvSpPr>
            <p:spPr bwMode="auto">
              <a:xfrm>
                <a:off x="7664459" y="2441591"/>
                <a:ext cx="71438" cy="5715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24" y="11"/>
                  </a:cxn>
                  <a:cxn ang="0">
                    <a:pos x="24" y="0"/>
                  </a:cxn>
                  <a:cxn ang="0">
                    <a:pos x="35" y="0"/>
                  </a:cxn>
                  <a:cxn ang="0">
                    <a:pos x="45" y="11"/>
                  </a:cxn>
                  <a:cxn ang="0">
                    <a:pos x="35" y="24"/>
                  </a:cxn>
                  <a:cxn ang="0">
                    <a:pos x="24" y="11"/>
                  </a:cxn>
                  <a:cxn ang="0">
                    <a:pos x="24" y="24"/>
                  </a:cxn>
                  <a:cxn ang="0">
                    <a:pos x="24" y="36"/>
                  </a:cxn>
                  <a:cxn ang="0">
                    <a:pos x="0" y="24"/>
                  </a:cxn>
                </a:cxnLst>
                <a:rect l="0" t="0" r="r" b="b"/>
                <a:pathLst>
                  <a:path w="45" h="36">
                    <a:moveTo>
                      <a:pt x="0" y="24"/>
                    </a:moveTo>
                    <a:lnTo>
                      <a:pt x="12" y="0"/>
                    </a:lnTo>
                    <a:lnTo>
                      <a:pt x="24" y="11"/>
                    </a:lnTo>
                    <a:lnTo>
                      <a:pt x="24" y="0"/>
                    </a:lnTo>
                    <a:lnTo>
                      <a:pt x="35" y="0"/>
                    </a:lnTo>
                    <a:lnTo>
                      <a:pt x="45" y="11"/>
                    </a:lnTo>
                    <a:lnTo>
                      <a:pt x="35" y="24"/>
                    </a:lnTo>
                    <a:lnTo>
                      <a:pt x="24" y="11"/>
                    </a:lnTo>
                    <a:lnTo>
                      <a:pt x="24" y="24"/>
                    </a:lnTo>
                    <a:lnTo>
                      <a:pt x="24" y="36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0" name="Freeform 392"/>
              <p:cNvSpPr>
                <a:spLocks/>
              </p:cNvSpPr>
              <p:nvPr/>
            </p:nvSpPr>
            <p:spPr bwMode="auto">
              <a:xfrm>
                <a:off x="7613659" y="2155839"/>
                <a:ext cx="263525" cy="323852"/>
              </a:xfrm>
              <a:custGeom>
                <a:avLst/>
                <a:gdLst/>
                <a:ahLst/>
                <a:cxnLst>
                  <a:cxn ang="0">
                    <a:pos x="0" y="179"/>
                  </a:cxn>
                  <a:cxn ang="0">
                    <a:pos x="21" y="150"/>
                  </a:cxn>
                  <a:cxn ang="0">
                    <a:pos x="67" y="139"/>
                  </a:cxn>
                  <a:cxn ang="0">
                    <a:pos x="76" y="150"/>
                  </a:cxn>
                  <a:cxn ang="0">
                    <a:pos x="76" y="139"/>
                  </a:cxn>
                  <a:cxn ang="0">
                    <a:pos x="76" y="103"/>
                  </a:cxn>
                  <a:cxn ang="0">
                    <a:pos x="89" y="103"/>
                  </a:cxn>
                  <a:cxn ang="0">
                    <a:pos x="89" y="114"/>
                  </a:cxn>
                  <a:cxn ang="0">
                    <a:pos x="107" y="103"/>
                  </a:cxn>
                  <a:cxn ang="0">
                    <a:pos x="107" y="60"/>
                  </a:cxn>
                  <a:cxn ang="0">
                    <a:pos x="98" y="14"/>
                  </a:cxn>
                  <a:cxn ang="0">
                    <a:pos x="107" y="14"/>
                  </a:cxn>
                  <a:cxn ang="0">
                    <a:pos x="98" y="0"/>
                  </a:cxn>
                  <a:cxn ang="0">
                    <a:pos x="107" y="14"/>
                  </a:cxn>
                  <a:cxn ang="0">
                    <a:pos x="144" y="60"/>
                  </a:cxn>
                  <a:cxn ang="0">
                    <a:pos x="153" y="74"/>
                  </a:cxn>
                  <a:cxn ang="0">
                    <a:pos x="144" y="74"/>
                  </a:cxn>
                  <a:cxn ang="0">
                    <a:pos x="144" y="89"/>
                  </a:cxn>
                  <a:cxn ang="0">
                    <a:pos x="166" y="139"/>
                  </a:cxn>
                  <a:cxn ang="0">
                    <a:pos x="166" y="150"/>
                  </a:cxn>
                  <a:cxn ang="0">
                    <a:pos x="153" y="168"/>
                  </a:cxn>
                  <a:cxn ang="0">
                    <a:pos x="144" y="150"/>
                  </a:cxn>
                  <a:cxn ang="0">
                    <a:pos x="144" y="168"/>
                  </a:cxn>
                  <a:cxn ang="0">
                    <a:pos x="131" y="150"/>
                  </a:cxn>
                  <a:cxn ang="0">
                    <a:pos x="122" y="168"/>
                  </a:cxn>
                  <a:cxn ang="0">
                    <a:pos x="107" y="168"/>
                  </a:cxn>
                  <a:cxn ang="0">
                    <a:pos x="98" y="168"/>
                  </a:cxn>
                  <a:cxn ang="0">
                    <a:pos x="107" y="179"/>
                  </a:cxn>
                  <a:cxn ang="0">
                    <a:pos x="98" y="204"/>
                  </a:cxn>
                  <a:cxn ang="0">
                    <a:pos x="76" y="189"/>
                  </a:cxn>
                  <a:cxn ang="0">
                    <a:pos x="76" y="168"/>
                  </a:cxn>
                  <a:cxn ang="0">
                    <a:pos x="67" y="168"/>
                  </a:cxn>
                  <a:cxn ang="0">
                    <a:pos x="31" y="179"/>
                  </a:cxn>
                  <a:cxn ang="0">
                    <a:pos x="21" y="189"/>
                  </a:cxn>
                  <a:cxn ang="0">
                    <a:pos x="12" y="189"/>
                  </a:cxn>
                  <a:cxn ang="0">
                    <a:pos x="0" y="179"/>
                  </a:cxn>
                </a:cxnLst>
                <a:rect l="0" t="0" r="r" b="b"/>
                <a:pathLst>
                  <a:path w="166" h="204">
                    <a:moveTo>
                      <a:pt x="0" y="179"/>
                    </a:moveTo>
                    <a:lnTo>
                      <a:pt x="21" y="150"/>
                    </a:lnTo>
                    <a:lnTo>
                      <a:pt x="67" y="139"/>
                    </a:lnTo>
                    <a:lnTo>
                      <a:pt x="76" y="150"/>
                    </a:lnTo>
                    <a:lnTo>
                      <a:pt x="76" y="139"/>
                    </a:lnTo>
                    <a:lnTo>
                      <a:pt x="76" y="103"/>
                    </a:lnTo>
                    <a:lnTo>
                      <a:pt x="89" y="103"/>
                    </a:lnTo>
                    <a:lnTo>
                      <a:pt x="89" y="114"/>
                    </a:lnTo>
                    <a:lnTo>
                      <a:pt x="107" y="103"/>
                    </a:lnTo>
                    <a:lnTo>
                      <a:pt x="107" y="60"/>
                    </a:lnTo>
                    <a:lnTo>
                      <a:pt x="98" y="14"/>
                    </a:lnTo>
                    <a:lnTo>
                      <a:pt x="107" y="14"/>
                    </a:lnTo>
                    <a:lnTo>
                      <a:pt x="98" y="0"/>
                    </a:lnTo>
                    <a:lnTo>
                      <a:pt x="107" y="14"/>
                    </a:lnTo>
                    <a:lnTo>
                      <a:pt x="144" y="60"/>
                    </a:lnTo>
                    <a:lnTo>
                      <a:pt x="153" y="74"/>
                    </a:lnTo>
                    <a:lnTo>
                      <a:pt x="144" y="74"/>
                    </a:lnTo>
                    <a:lnTo>
                      <a:pt x="144" y="89"/>
                    </a:lnTo>
                    <a:lnTo>
                      <a:pt x="166" y="139"/>
                    </a:lnTo>
                    <a:lnTo>
                      <a:pt x="166" y="150"/>
                    </a:lnTo>
                    <a:lnTo>
                      <a:pt x="153" y="168"/>
                    </a:lnTo>
                    <a:lnTo>
                      <a:pt x="144" y="150"/>
                    </a:lnTo>
                    <a:lnTo>
                      <a:pt x="144" y="168"/>
                    </a:lnTo>
                    <a:lnTo>
                      <a:pt x="131" y="150"/>
                    </a:lnTo>
                    <a:lnTo>
                      <a:pt x="122" y="168"/>
                    </a:lnTo>
                    <a:lnTo>
                      <a:pt x="107" y="168"/>
                    </a:lnTo>
                    <a:lnTo>
                      <a:pt x="98" y="168"/>
                    </a:lnTo>
                    <a:lnTo>
                      <a:pt x="107" y="179"/>
                    </a:lnTo>
                    <a:lnTo>
                      <a:pt x="98" y="204"/>
                    </a:lnTo>
                    <a:lnTo>
                      <a:pt x="76" y="189"/>
                    </a:lnTo>
                    <a:lnTo>
                      <a:pt x="76" y="168"/>
                    </a:lnTo>
                    <a:lnTo>
                      <a:pt x="67" y="168"/>
                    </a:lnTo>
                    <a:lnTo>
                      <a:pt x="31" y="179"/>
                    </a:lnTo>
                    <a:lnTo>
                      <a:pt x="21" y="189"/>
                    </a:lnTo>
                    <a:lnTo>
                      <a:pt x="12" y="189"/>
                    </a:lnTo>
                    <a:lnTo>
                      <a:pt x="0" y="17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1" name="Freeform 393"/>
              <p:cNvSpPr>
                <a:spLocks/>
              </p:cNvSpPr>
              <p:nvPr/>
            </p:nvSpPr>
            <p:spPr bwMode="auto">
              <a:xfrm>
                <a:off x="7613659" y="2155839"/>
                <a:ext cx="263525" cy="323852"/>
              </a:xfrm>
              <a:custGeom>
                <a:avLst/>
                <a:gdLst/>
                <a:ahLst/>
                <a:cxnLst>
                  <a:cxn ang="0">
                    <a:pos x="0" y="179"/>
                  </a:cxn>
                  <a:cxn ang="0">
                    <a:pos x="21" y="150"/>
                  </a:cxn>
                  <a:cxn ang="0">
                    <a:pos x="67" y="139"/>
                  </a:cxn>
                  <a:cxn ang="0">
                    <a:pos x="76" y="150"/>
                  </a:cxn>
                  <a:cxn ang="0">
                    <a:pos x="76" y="139"/>
                  </a:cxn>
                  <a:cxn ang="0">
                    <a:pos x="76" y="103"/>
                  </a:cxn>
                  <a:cxn ang="0">
                    <a:pos x="89" y="103"/>
                  </a:cxn>
                  <a:cxn ang="0">
                    <a:pos x="89" y="114"/>
                  </a:cxn>
                  <a:cxn ang="0">
                    <a:pos x="107" y="103"/>
                  </a:cxn>
                  <a:cxn ang="0">
                    <a:pos x="107" y="60"/>
                  </a:cxn>
                  <a:cxn ang="0">
                    <a:pos x="98" y="14"/>
                  </a:cxn>
                  <a:cxn ang="0">
                    <a:pos x="107" y="14"/>
                  </a:cxn>
                  <a:cxn ang="0">
                    <a:pos x="98" y="0"/>
                  </a:cxn>
                  <a:cxn ang="0">
                    <a:pos x="107" y="14"/>
                  </a:cxn>
                  <a:cxn ang="0">
                    <a:pos x="144" y="60"/>
                  </a:cxn>
                  <a:cxn ang="0">
                    <a:pos x="153" y="74"/>
                  </a:cxn>
                  <a:cxn ang="0">
                    <a:pos x="144" y="74"/>
                  </a:cxn>
                  <a:cxn ang="0">
                    <a:pos x="144" y="89"/>
                  </a:cxn>
                  <a:cxn ang="0">
                    <a:pos x="166" y="139"/>
                  </a:cxn>
                  <a:cxn ang="0">
                    <a:pos x="166" y="150"/>
                  </a:cxn>
                  <a:cxn ang="0">
                    <a:pos x="153" y="168"/>
                  </a:cxn>
                  <a:cxn ang="0">
                    <a:pos x="144" y="150"/>
                  </a:cxn>
                  <a:cxn ang="0">
                    <a:pos x="144" y="168"/>
                  </a:cxn>
                  <a:cxn ang="0">
                    <a:pos x="131" y="150"/>
                  </a:cxn>
                  <a:cxn ang="0">
                    <a:pos x="122" y="168"/>
                  </a:cxn>
                  <a:cxn ang="0">
                    <a:pos x="107" y="168"/>
                  </a:cxn>
                  <a:cxn ang="0">
                    <a:pos x="98" y="168"/>
                  </a:cxn>
                  <a:cxn ang="0">
                    <a:pos x="107" y="179"/>
                  </a:cxn>
                  <a:cxn ang="0">
                    <a:pos x="98" y="204"/>
                  </a:cxn>
                  <a:cxn ang="0">
                    <a:pos x="76" y="189"/>
                  </a:cxn>
                  <a:cxn ang="0">
                    <a:pos x="76" y="168"/>
                  </a:cxn>
                  <a:cxn ang="0">
                    <a:pos x="67" y="168"/>
                  </a:cxn>
                  <a:cxn ang="0">
                    <a:pos x="31" y="179"/>
                  </a:cxn>
                  <a:cxn ang="0">
                    <a:pos x="21" y="189"/>
                  </a:cxn>
                  <a:cxn ang="0">
                    <a:pos x="12" y="189"/>
                  </a:cxn>
                  <a:cxn ang="0">
                    <a:pos x="0" y="179"/>
                  </a:cxn>
                </a:cxnLst>
                <a:rect l="0" t="0" r="r" b="b"/>
                <a:pathLst>
                  <a:path w="166" h="204">
                    <a:moveTo>
                      <a:pt x="0" y="179"/>
                    </a:moveTo>
                    <a:lnTo>
                      <a:pt x="21" y="150"/>
                    </a:lnTo>
                    <a:lnTo>
                      <a:pt x="67" y="139"/>
                    </a:lnTo>
                    <a:lnTo>
                      <a:pt x="76" y="150"/>
                    </a:lnTo>
                    <a:lnTo>
                      <a:pt x="76" y="139"/>
                    </a:lnTo>
                    <a:lnTo>
                      <a:pt x="76" y="103"/>
                    </a:lnTo>
                    <a:lnTo>
                      <a:pt x="89" y="103"/>
                    </a:lnTo>
                    <a:lnTo>
                      <a:pt x="89" y="114"/>
                    </a:lnTo>
                    <a:lnTo>
                      <a:pt x="107" y="103"/>
                    </a:lnTo>
                    <a:lnTo>
                      <a:pt x="107" y="60"/>
                    </a:lnTo>
                    <a:lnTo>
                      <a:pt x="98" y="14"/>
                    </a:lnTo>
                    <a:lnTo>
                      <a:pt x="107" y="14"/>
                    </a:lnTo>
                    <a:lnTo>
                      <a:pt x="98" y="0"/>
                    </a:lnTo>
                    <a:lnTo>
                      <a:pt x="107" y="14"/>
                    </a:lnTo>
                    <a:lnTo>
                      <a:pt x="144" y="60"/>
                    </a:lnTo>
                    <a:lnTo>
                      <a:pt x="153" y="74"/>
                    </a:lnTo>
                    <a:lnTo>
                      <a:pt x="144" y="74"/>
                    </a:lnTo>
                    <a:lnTo>
                      <a:pt x="144" y="89"/>
                    </a:lnTo>
                    <a:lnTo>
                      <a:pt x="166" y="139"/>
                    </a:lnTo>
                    <a:lnTo>
                      <a:pt x="166" y="150"/>
                    </a:lnTo>
                    <a:lnTo>
                      <a:pt x="153" y="168"/>
                    </a:lnTo>
                    <a:lnTo>
                      <a:pt x="144" y="150"/>
                    </a:lnTo>
                    <a:lnTo>
                      <a:pt x="144" y="168"/>
                    </a:lnTo>
                    <a:lnTo>
                      <a:pt x="131" y="150"/>
                    </a:lnTo>
                    <a:lnTo>
                      <a:pt x="122" y="168"/>
                    </a:lnTo>
                    <a:lnTo>
                      <a:pt x="107" y="168"/>
                    </a:lnTo>
                    <a:lnTo>
                      <a:pt x="98" y="168"/>
                    </a:lnTo>
                    <a:lnTo>
                      <a:pt x="107" y="179"/>
                    </a:lnTo>
                    <a:lnTo>
                      <a:pt x="98" y="204"/>
                    </a:lnTo>
                    <a:lnTo>
                      <a:pt x="76" y="189"/>
                    </a:lnTo>
                    <a:lnTo>
                      <a:pt x="76" y="168"/>
                    </a:lnTo>
                    <a:lnTo>
                      <a:pt x="67" y="168"/>
                    </a:lnTo>
                    <a:lnTo>
                      <a:pt x="31" y="179"/>
                    </a:lnTo>
                    <a:lnTo>
                      <a:pt x="21" y="189"/>
                    </a:lnTo>
                    <a:lnTo>
                      <a:pt x="12" y="189"/>
                    </a:lnTo>
                    <a:lnTo>
                      <a:pt x="0" y="17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2" name="Freeform 394"/>
              <p:cNvSpPr>
                <a:spLocks/>
              </p:cNvSpPr>
              <p:nvPr/>
            </p:nvSpPr>
            <p:spPr bwMode="auto">
              <a:xfrm>
                <a:off x="7721609" y="2005026"/>
                <a:ext cx="157163" cy="169864"/>
              </a:xfrm>
              <a:custGeom>
                <a:avLst/>
                <a:gdLst/>
                <a:ahLst/>
                <a:cxnLst>
                  <a:cxn ang="0">
                    <a:pos x="9" y="64"/>
                  </a:cxn>
                  <a:cxn ang="0">
                    <a:pos x="9" y="54"/>
                  </a:cxn>
                  <a:cxn ang="0">
                    <a:pos x="21" y="54"/>
                  </a:cxn>
                  <a:cxn ang="0">
                    <a:pos x="9" y="18"/>
                  </a:cxn>
                  <a:cxn ang="0">
                    <a:pos x="0" y="0"/>
                  </a:cxn>
                  <a:cxn ang="0">
                    <a:pos x="55" y="28"/>
                  </a:cxn>
                  <a:cxn ang="0">
                    <a:pos x="64" y="42"/>
                  </a:cxn>
                  <a:cxn ang="0">
                    <a:pos x="77" y="28"/>
                  </a:cxn>
                  <a:cxn ang="0">
                    <a:pos x="77" y="42"/>
                  </a:cxn>
                  <a:cxn ang="0">
                    <a:pos x="86" y="54"/>
                  </a:cxn>
                  <a:cxn ang="0">
                    <a:pos x="99" y="54"/>
                  </a:cxn>
                  <a:cxn ang="0">
                    <a:pos x="86" y="64"/>
                  </a:cxn>
                  <a:cxn ang="0">
                    <a:pos x="77" y="64"/>
                  </a:cxn>
                  <a:cxn ang="0">
                    <a:pos x="64" y="78"/>
                  </a:cxn>
                  <a:cxn ang="0">
                    <a:pos x="40" y="64"/>
                  </a:cxn>
                  <a:cxn ang="0">
                    <a:pos x="31" y="78"/>
                  </a:cxn>
                  <a:cxn ang="0">
                    <a:pos x="21" y="64"/>
                  </a:cxn>
                  <a:cxn ang="0">
                    <a:pos x="31" y="92"/>
                  </a:cxn>
                  <a:cxn ang="0">
                    <a:pos x="21" y="107"/>
                  </a:cxn>
                  <a:cxn ang="0">
                    <a:pos x="9" y="64"/>
                  </a:cxn>
                </a:cxnLst>
                <a:rect l="0" t="0" r="r" b="b"/>
                <a:pathLst>
                  <a:path w="99" h="107">
                    <a:moveTo>
                      <a:pt x="9" y="64"/>
                    </a:moveTo>
                    <a:lnTo>
                      <a:pt x="9" y="54"/>
                    </a:lnTo>
                    <a:lnTo>
                      <a:pt x="21" y="54"/>
                    </a:lnTo>
                    <a:lnTo>
                      <a:pt x="9" y="18"/>
                    </a:lnTo>
                    <a:lnTo>
                      <a:pt x="0" y="0"/>
                    </a:lnTo>
                    <a:lnTo>
                      <a:pt x="55" y="28"/>
                    </a:lnTo>
                    <a:lnTo>
                      <a:pt x="64" y="42"/>
                    </a:lnTo>
                    <a:lnTo>
                      <a:pt x="77" y="28"/>
                    </a:lnTo>
                    <a:lnTo>
                      <a:pt x="77" y="42"/>
                    </a:lnTo>
                    <a:lnTo>
                      <a:pt x="86" y="54"/>
                    </a:lnTo>
                    <a:lnTo>
                      <a:pt x="99" y="54"/>
                    </a:lnTo>
                    <a:lnTo>
                      <a:pt x="86" y="64"/>
                    </a:lnTo>
                    <a:lnTo>
                      <a:pt x="77" y="64"/>
                    </a:lnTo>
                    <a:lnTo>
                      <a:pt x="64" y="78"/>
                    </a:lnTo>
                    <a:lnTo>
                      <a:pt x="40" y="64"/>
                    </a:lnTo>
                    <a:lnTo>
                      <a:pt x="31" y="78"/>
                    </a:lnTo>
                    <a:lnTo>
                      <a:pt x="21" y="64"/>
                    </a:lnTo>
                    <a:lnTo>
                      <a:pt x="31" y="92"/>
                    </a:lnTo>
                    <a:lnTo>
                      <a:pt x="21" y="107"/>
                    </a:lnTo>
                    <a:lnTo>
                      <a:pt x="9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3" name="Freeform 395"/>
              <p:cNvSpPr>
                <a:spLocks/>
              </p:cNvSpPr>
              <p:nvPr/>
            </p:nvSpPr>
            <p:spPr bwMode="auto">
              <a:xfrm>
                <a:off x="7721609" y="2005026"/>
                <a:ext cx="157163" cy="169864"/>
              </a:xfrm>
              <a:custGeom>
                <a:avLst/>
                <a:gdLst/>
                <a:ahLst/>
                <a:cxnLst>
                  <a:cxn ang="0">
                    <a:pos x="9" y="64"/>
                  </a:cxn>
                  <a:cxn ang="0">
                    <a:pos x="9" y="54"/>
                  </a:cxn>
                  <a:cxn ang="0">
                    <a:pos x="21" y="54"/>
                  </a:cxn>
                  <a:cxn ang="0">
                    <a:pos x="9" y="18"/>
                  </a:cxn>
                  <a:cxn ang="0">
                    <a:pos x="0" y="0"/>
                  </a:cxn>
                  <a:cxn ang="0">
                    <a:pos x="55" y="28"/>
                  </a:cxn>
                  <a:cxn ang="0">
                    <a:pos x="64" y="42"/>
                  </a:cxn>
                  <a:cxn ang="0">
                    <a:pos x="77" y="28"/>
                  </a:cxn>
                  <a:cxn ang="0">
                    <a:pos x="77" y="42"/>
                  </a:cxn>
                  <a:cxn ang="0">
                    <a:pos x="86" y="54"/>
                  </a:cxn>
                  <a:cxn ang="0">
                    <a:pos x="99" y="54"/>
                  </a:cxn>
                  <a:cxn ang="0">
                    <a:pos x="86" y="64"/>
                  </a:cxn>
                  <a:cxn ang="0">
                    <a:pos x="77" y="64"/>
                  </a:cxn>
                  <a:cxn ang="0">
                    <a:pos x="64" y="78"/>
                  </a:cxn>
                  <a:cxn ang="0">
                    <a:pos x="40" y="64"/>
                  </a:cxn>
                  <a:cxn ang="0">
                    <a:pos x="31" y="78"/>
                  </a:cxn>
                  <a:cxn ang="0">
                    <a:pos x="21" y="64"/>
                  </a:cxn>
                  <a:cxn ang="0">
                    <a:pos x="31" y="92"/>
                  </a:cxn>
                  <a:cxn ang="0">
                    <a:pos x="21" y="107"/>
                  </a:cxn>
                  <a:cxn ang="0">
                    <a:pos x="9" y="64"/>
                  </a:cxn>
                </a:cxnLst>
                <a:rect l="0" t="0" r="r" b="b"/>
                <a:pathLst>
                  <a:path w="99" h="107">
                    <a:moveTo>
                      <a:pt x="9" y="64"/>
                    </a:moveTo>
                    <a:lnTo>
                      <a:pt x="9" y="54"/>
                    </a:lnTo>
                    <a:lnTo>
                      <a:pt x="21" y="54"/>
                    </a:lnTo>
                    <a:lnTo>
                      <a:pt x="9" y="18"/>
                    </a:lnTo>
                    <a:lnTo>
                      <a:pt x="0" y="0"/>
                    </a:lnTo>
                    <a:lnTo>
                      <a:pt x="55" y="28"/>
                    </a:lnTo>
                    <a:lnTo>
                      <a:pt x="64" y="42"/>
                    </a:lnTo>
                    <a:lnTo>
                      <a:pt x="77" y="28"/>
                    </a:lnTo>
                    <a:lnTo>
                      <a:pt x="77" y="42"/>
                    </a:lnTo>
                    <a:lnTo>
                      <a:pt x="86" y="54"/>
                    </a:lnTo>
                    <a:lnTo>
                      <a:pt x="99" y="54"/>
                    </a:lnTo>
                    <a:lnTo>
                      <a:pt x="86" y="64"/>
                    </a:lnTo>
                    <a:lnTo>
                      <a:pt x="77" y="64"/>
                    </a:lnTo>
                    <a:lnTo>
                      <a:pt x="64" y="78"/>
                    </a:lnTo>
                    <a:lnTo>
                      <a:pt x="40" y="64"/>
                    </a:lnTo>
                    <a:lnTo>
                      <a:pt x="31" y="78"/>
                    </a:lnTo>
                    <a:lnTo>
                      <a:pt x="21" y="64"/>
                    </a:lnTo>
                    <a:lnTo>
                      <a:pt x="31" y="92"/>
                    </a:lnTo>
                    <a:lnTo>
                      <a:pt x="21" y="107"/>
                    </a:lnTo>
                    <a:lnTo>
                      <a:pt x="9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4" name="Freeform 396"/>
              <p:cNvSpPr>
                <a:spLocks/>
              </p:cNvSpPr>
              <p:nvPr/>
            </p:nvSpPr>
            <p:spPr bwMode="auto">
              <a:xfrm>
                <a:off x="7786696" y="1089033"/>
                <a:ext cx="71438" cy="47625"/>
              </a:xfrm>
              <a:custGeom>
                <a:avLst/>
                <a:gdLst/>
                <a:ahLst/>
                <a:cxnLst>
                  <a:cxn ang="0">
                    <a:pos x="14" y="30"/>
                  </a:cxn>
                  <a:cxn ang="0">
                    <a:pos x="0" y="0"/>
                  </a:cxn>
                  <a:cxn ang="0">
                    <a:pos x="45" y="0"/>
                  </a:cxn>
                  <a:cxn ang="0">
                    <a:pos x="14" y="30"/>
                  </a:cxn>
                </a:cxnLst>
                <a:rect l="0" t="0" r="r" b="b"/>
                <a:pathLst>
                  <a:path w="45" h="30">
                    <a:moveTo>
                      <a:pt x="14" y="30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4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5" name="Freeform 397"/>
              <p:cNvSpPr>
                <a:spLocks/>
              </p:cNvSpPr>
              <p:nvPr/>
            </p:nvSpPr>
            <p:spPr bwMode="auto">
              <a:xfrm>
                <a:off x="7786696" y="1089033"/>
                <a:ext cx="71438" cy="47625"/>
              </a:xfrm>
              <a:custGeom>
                <a:avLst/>
                <a:gdLst/>
                <a:ahLst/>
                <a:cxnLst>
                  <a:cxn ang="0">
                    <a:pos x="14" y="30"/>
                  </a:cxn>
                  <a:cxn ang="0">
                    <a:pos x="0" y="0"/>
                  </a:cxn>
                  <a:cxn ang="0">
                    <a:pos x="45" y="0"/>
                  </a:cxn>
                  <a:cxn ang="0">
                    <a:pos x="14" y="30"/>
                  </a:cxn>
                </a:cxnLst>
                <a:rect l="0" t="0" r="r" b="b"/>
                <a:pathLst>
                  <a:path w="45" h="30">
                    <a:moveTo>
                      <a:pt x="14" y="30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4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6" name="Freeform 398"/>
              <p:cNvSpPr>
                <a:spLocks/>
              </p:cNvSpPr>
              <p:nvPr/>
            </p:nvSpPr>
            <p:spPr bwMode="auto">
              <a:xfrm>
                <a:off x="6915158" y="1003307"/>
                <a:ext cx="71438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45" y="29"/>
                  </a:cxn>
                  <a:cxn ang="0">
                    <a:pos x="0" y="29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45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7" name="Freeform 399"/>
              <p:cNvSpPr>
                <a:spLocks/>
              </p:cNvSpPr>
              <p:nvPr/>
            </p:nvSpPr>
            <p:spPr bwMode="auto">
              <a:xfrm>
                <a:off x="6915158" y="1003307"/>
                <a:ext cx="71438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45" y="29"/>
                  </a:cxn>
                  <a:cxn ang="0">
                    <a:pos x="0" y="29"/>
                  </a:cxn>
                </a:cxnLst>
                <a:rect l="0" t="0" r="r" b="b"/>
                <a:pathLst>
                  <a:path w="45" h="29">
                    <a:moveTo>
                      <a:pt x="0" y="29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45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8" name="Freeform 400"/>
              <p:cNvSpPr>
                <a:spLocks/>
              </p:cNvSpPr>
              <p:nvPr/>
            </p:nvSpPr>
            <p:spPr bwMode="auto">
              <a:xfrm>
                <a:off x="6956433" y="968382"/>
                <a:ext cx="106363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0"/>
                  </a:cxn>
                  <a:cxn ang="0">
                    <a:pos x="67" y="30"/>
                  </a:cxn>
                  <a:cxn ang="0">
                    <a:pos x="0" y="0"/>
                  </a:cxn>
                </a:cxnLst>
                <a:rect l="0" t="0" r="r" b="b"/>
                <a:pathLst>
                  <a:path w="67" h="30">
                    <a:moveTo>
                      <a:pt x="0" y="0"/>
                    </a:moveTo>
                    <a:lnTo>
                      <a:pt x="67" y="0"/>
                    </a:lnTo>
                    <a:lnTo>
                      <a:pt x="67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9" name="Freeform 401"/>
              <p:cNvSpPr>
                <a:spLocks/>
              </p:cNvSpPr>
              <p:nvPr/>
            </p:nvSpPr>
            <p:spPr bwMode="auto">
              <a:xfrm>
                <a:off x="6956433" y="968382"/>
                <a:ext cx="106363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0"/>
                  </a:cxn>
                  <a:cxn ang="0">
                    <a:pos x="67" y="30"/>
                  </a:cxn>
                  <a:cxn ang="0">
                    <a:pos x="0" y="0"/>
                  </a:cxn>
                </a:cxnLst>
                <a:rect l="0" t="0" r="r" b="b"/>
                <a:pathLst>
                  <a:path w="67" h="30">
                    <a:moveTo>
                      <a:pt x="0" y="0"/>
                    </a:moveTo>
                    <a:lnTo>
                      <a:pt x="67" y="0"/>
                    </a:lnTo>
                    <a:lnTo>
                      <a:pt x="67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0" name="Freeform 402"/>
              <p:cNvSpPr>
                <a:spLocks/>
              </p:cNvSpPr>
              <p:nvPr/>
            </p:nvSpPr>
            <p:spPr bwMode="auto">
              <a:xfrm>
                <a:off x="6759583" y="946157"/>
                <a:ext cx="177800" cy="46038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0" y="0"/>
                  </a:cxn>
                  <a:cxn ang="0">
                    <a:pos x="11" y="0"/>
                  </a:cxn>
                  <a:cxn ang="0">
                    <a:pos x="54" y="0"/>
                  </a:cxn>
                  <a:cxn ang="0">
                    <a:pos x="112" y="16"/>
                  </a:cxn>
                  <a:cxn ang="0">
                    <a:pos x="97" y="29"/>
                  </a:cxn>
                  <a:cxn ang="0">
                    <a:pos x="54" y="29"/>
                  </a:cxn>
                  <a:cxn ang="0">
                    <a:pos x="11" y="16"/>
                  </a:cxn>
                </a:cxnLst>
                <a:rect l="0" t="0" r="r" b="b"/>
                <a:pathLst>
                  <a:path w="112" h="29">
                    <a:moveTo>
                      <a:pt x="11" y="16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54" y="0"/>
                    </a:lnTo>
                    <a:lnTo>
                      <a:pt x="112" y="16"/>
                    </a:lnTo>
                    <a:lnTo>
                      <a:pt x="97" y="29"/>
                    </a:lnTo>
                    <a:lnTo>
                      <a:pt x="54" y="29"/>
                    </a:lnTo>
                    <a:lnTo>
                      <a:pt x="11" y="1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1" name="Freeform 403"/>
              <p:cNvSpPr>
                <a:spLocks/>
              </p:cNvSpPr>
              <p:nvPr/>
            </p:nvSpPr>
            <p:spPr bwMode="auto">
              <a:xfrm>
                <a:off x="6759583" y="946157"/>
                <a:ext cx="177800" cy="46038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0" y="0"/>
                  </a:cxn>
                  <a:cxn ang="0">
                    <a:pos x="11" y="0"/>
                  </a:cxn>
                  <a:cxn ang="0">
                    <a:pos x="54" y="0"/>
                  </a:cxn>
                  <a:cxn ang="0">
                    <a:pos x="112" y="16"/>
                  </a:cxn>
                  <a:cxn ang="0">
                    <a:pos x="97" y="29"/>
                  </a:cxn>
                  <a:cxn ang="0">
                    <a:pos x="54" y="29"/>
                  </a:cxn>
                  <a:cxn ang="0">
                    <a:pos x="11" y="16"/>
                  </a:cxn>
                </a:cxnLst>
                <a:rect l="0" t="0" r="r" b="b"/>
                <a:pathLst>
                  <a:path w="112" h="29">
                    <a:moveTo>
                      <a:pt x="11" y="16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54" y="0"/>
                    </a:lnTo>
                    <a:lnTo>
                      <a:pt x="112" y="16"/>
                    </a:lnTo>
                    <a:lnTo>
                      <a:pt x="97" y="29"/>
                    </a:lnTo>
                    <a:lnTo>
                      <a:pt x="54" y="29"/>
                    </a:lnTo>
                    <a:lnTo>
                      <a:pt x="11" y="1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2" name="Freeform 404"/>
              <p:cNvSpPr>
                <a:spLocks/>
              </p:cNvSpPr>
              <p:nvPr/>
            </p:nvSpPr>
            <p:spPr bwMode="auto">
              <a:xfrm>
                <a:off x="5975357" y="841381"/>
                <a:ext cx="85725" cy="4762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42" y="16"/>
                  </a:cxn>
                  <a:cxn ang="0">
                    <a:pos x="54" y="30"/>
                  </a:cxn>
                  <a:cxn ang="0">
                    <a:pos x="0" y="30"/>
                  </a:cxn>
                </a:cxnLst>
                <a:rect l="0" t="0" r="r" b="b"/>
                <a:pathLst>
                  <a:path w="54" h="30">
                    <a:moveTo>
                      <a:pt x="0" y="30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42" y="16"/>
                    </a:lnTo>
                    <a:lnTo>
                      <a:pt x="54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3" name="Freeform 405"/>
              <p:cNvSpPr>
                <a:spLocks/>
              </p:cNvSpPr>
              <p:nvPr/>
            </p:nvSpPr>
            <p:spPr bwMode="auto">
              <a:xfrm>
                <a:off x="5975357" y="841381"/>
                <a:ext cx="85725" cy="4762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42" y="16"/>
                  </a:cxn>
                  <a:cxn ang="0">
                    <a:pos x="54" y="30"/>
                  </a:cxn>
                  <a:cxn ang="0">
                    <a:pos x="0" y="30"/>
                  </a:cxn>
                </a:cxnLst>
                <a:rect l="0" t="0" r="r" b="b"/>
                <a:pathLst>
                  <a:path w="54" h="30">
                    <a:moveTo>
                      <a:pt x="0" y="30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42" y="16"/>
                    </a:lnTo>
                    <a:lnTo>
                      <a:pt x="54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4" name="Freeform 407"/>
              <p:cNvSpPr>
                <a:spLocks/>
              </p:cNvSpPr>
              <p:nvPr/>
            </p:nvSpPr>
            <p:spPr bwMode="auto">
              <a:xfrm>
                <a:off x="5767388" y="796925"/>
                <a:ext cx="187325" cy="68263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106" y="28"/>
                  </a:cxn>
                  <a:cxn ang="0">
                    <a:pos x="118" y="43"/>
                  </a:cxn>
                  <a:cxn ang="0">
                    <a:pos x="54" y="43"/>
                  </a:cxn>
                  <a:cxn ang="0">
                    <a:pos x="0" y="17"/>
                  </a:cxn>
                </a:cxnLst>
                <a:rect l="0" t="0" r="r" b="b"/>
                <a:pathLst>
                  <a:path w="118" h="43">
                    <a:moveTo>
                      <a:pt x="0" y="17"/>
                    </a:moveTo>
                    <a:lnTo>
                      <a:pt x="9" y="17"/>
                    </a:lnTo>
                    <a:lnTo>
                      <a:pt x="9" y="0"/>
                    </a:lnTo>
                    <a:lnTo>
                      <a:pt x="30" y="0"/>
                    </a:lnTo>
                    <a:lnTo>
                      <a:pt x="106" y="28"/>
                    </a:lnTo>
                    <a:lnTo>
                      <a:pt x="118" y="43"/>
                    </a:lnTo>
                    <a:lnTo>
                      <a:pt x="54" y="43"/>
                    </a:lnTo>
                    <a:lnTo>
                      <a:pt x="0" y="1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5" name="Freeform 408"/>
              <p:cNvSpPr>
                <a:spLocks/>
              </p:cNvSpPr>
              <p:nvPr/>
            </p:nvSpPr>
            <p:spPr bwMode="auto">
              <a:xfrm>
                <a:off x="5767388" y="796925"/>
                <a:ext cx="187325" cy="68263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9" y="17"/>
                  </a:cxn>
                  <a:cxn ang="0">
                    <a:pos x="9" y="0"/>
                  </a:cxn>
                  <a:cxn ang="0">
                    <a:pos x="30" y="0"/>
                  </a:cxn>
                  <a:cxn ang="0">
                    <a:pos x="106" y="28"/>
                  </a:cxn>
                  <a:cxn ang="0">
                    <a:pos x="118" y="43"/>
                  </a:cxn>
                  <a:cxn ang="0">
                    <a:pos x="54" y="43"/>
                  </a:cxn>
                  <a:cxn ang="0">
                    <a:pos x="0" y="17"/>
                  </a:cxn>
                </a:cxnLst>
                <a:rect l="0" t="0" r="r" b="b"/>
                <a:pathLst>
                  <a:path w="118" h="43">
                    <a:moveTo>
                      <a:pt x="0" y="17"/>
                    </a:moveTo>
                    <a:lnTo>
                      <a:pt x="9" y="17"/>
                    </a:lnTo>
                    <a:lnTo>
                      <a:pt x="9" y="0"/>
                    </a:lnTo>
                    <a:lnTo>
                      <a:pt x="30" y="0"/>
                    </a:lnTo>
                    <a:lnTo>
                      <a:pt x="106" y="28"/>
                    </a:lnTo>
                    <a:lnTo>
                      <a:pt x="118" y="43"/>
                    </a:lnTo>
                    <a:lnTo>
                      <a:pt x="54" y="43"/>
                    </a:lnTo>
                    <a:lnTo>
                      <a:pt x="0" y="17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6" name="Freeform 409"/>
              <p:cNvSpPr>
                <a:spLocks/>
              </p:cNvSpPr>
              <p:nvPr/>
            </p:nvSpPr>
            <p:spPr bwMode="auto">
              <a:xfrm>
                <a:off x="5133975" y="922338"/>
                <a:ext cx="300038" cy="190500"/>
              </a:xfrm>
              <a:custGeom>
                <a:avLst/>
                <a:gdLst/>
                <a:ahLst/>
                <a:cxnLst>
                  <a:cxn ang="0">
                    <a:pos x="12" y="105"/>
                  </a:cxn>
                  <a:cxn ang="0">
                    <a:pos x="0" y="91"/>
                  </a:cxn>
                  <a:cxn ang="0">
                    <a:pos x="21" y="76"/>
                  </a:cxn>
                  <a:cxn ang="0">
                    <a:pos x="12" y="76"/>
                  </a:cxn>
                  <a:cxn ang="0">
                    <a:pos x="37" y="65"/>
                  </a:cxn>
                  <a:cxn ang="0">
                    <a:pos x="21" y="50"/>
                  </a:cxn>
                  <a:cxn ang="0">
                    <a:pos x="37" y="50"/>
                  </a:cxn>
                  <a:cxn ang="0">
                    <a:pos x="37" y="28"/>
                  </a:cxn>
                  <a:cxn ang="0">
                    <a:pos x="88" y="14"/>
                  </a:cxn>
                  <a:cxn ang="0">
                    <a:pos x="143" y="0"/>
                  </a:cxn>
                  <a:cxn ang="0">
                    <a:pos x="165" y="0"/>
                  </a:cxn>
                  <a:cxn ang="0">
                    <a:pos x="177" y="0"/>
                  </a:cxn>
                  <a:cxn ang="0">
                    <a:pos x="189" y="14"/>
                  </a:cxn>
                  <a:cxn ang="0">
                    <a:pos x="98" y="28"/>
                  </a:cxn>
                  <a:cxn ang="0">
                    <a:pos x="58" y="76"/>
                  </a:cxn>
                  <a:cxn ang="0">
                    <a:pos x="67" y="105"/>
                  </a:cxn>
                  <a:cxn ang="0">
                    <a:pos x="88" y="120"/>
                  </a:cxn>
                  <a:cxn ang="0">
                    <a:pos x="46" y="120"/>
                  </a:cxn>
                  <a:cxn ang="0">
                    <a:pos x="12" y="105"/>
                  </a:cxn>
                </a:cxnLst>
                <a:rect l="0" t="0" r="r" b="b"/>
                <a:pathLst>
                  <a:path w="189" h="120">
                    <a:moveTo>
                      <a:pt x="12" y="105"/>
                    </a:moveTo>
                    <a:lnTo>
                      <a:pt x="0" y="91"/>
                    </a:lnTo>
                    <a:lnTo>
                      <a:pt x="21" y="76"/>
                    </a:lnTo>
                    <a:lnTo>
                      <a:pt x="12" y="76"/>
                    </a:lnTo>
                    <a:lnTo>
                      <a:pt x="37" y="65"/>
                    </a:lnTo>
                    <a:lnTo>
                      <a:pt x="21" y="50"/>
                    </a:lnTo>
                    <a:lnTo>
                      <a:pt x="37" y="50"/>
                    </a:lnTo>
                    <a:lnTo>
                      <a:pt x="37" y="28"/>
                    </a:lnTo>
                    <a:lnTo>
                      <a:pt x="88" y="14"/>
                    </a:lnTo>
                    <a:lnTo>
                      <a:pt x="143" y="0"/>
                    </a:lnTo>
                    <a:lnTo>
                      <a:pt x="165" y="0"/>
                    </a:lnTo>
                    <a:lnTo>
                      <a:pt x="177" y="0"/>
                    </a:lnTo>
                    <a:lnTo>
                      <a:pt x="189" y="14"/>
                    </a:lnTo>
                    <a:lnTo>
                      <a:pt x="98" y="28"/>
                    </a:lnTo>
                    <a:lnTo>
                      <a:pt x="58" y="76"/>
                    </a:lnTo>
                    <a:lnTo>
                      <a:pt x="67" y="105"/>
                    </a:lnTo>
                    <a:lnTo>
                      <a:pt x="88" y="120"/>
                    </a:lnTo>
                    <a:lnTo>
                      <a:pt x="46" y="120"/>
                    </a:lnTo>
                    <a:lnTo>
                      <a:pt x="12" y="10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7" name="Freeform 410"/>
              <p:cNvSpPr>
                <a:spLocks/>
              </p:cNvSpPr>
              <p:nvPr/>
            </p:nvSpPr>
            <p:spPr bwMode="auto">
              <a:xfrm>
                <a:off x="5133975" y="922338"/>
                <a:ext cx="300038" cy="190500"/>
              </a:xfrm>
              <a:custGeom>
                <a:avLst/>
                <a:gdLst/>
                <a:ahLst/>
                <a:cxnLst>
                  <a:cxn ang="0">
                    <a:pos x="12" y="105"/>
                  </a:cxn>
                  <a:cxn ang="0">
                    <a:pos x="0" y="91"/>
                  </a:cxn>
                  <a:cxn ang="0">
                    <a:pos x="21" y="76"/>
                  </a:cxn>
                  <a:cxn ang="0">
                    <a:pos x="12" y="76"/>
                  </a:cxn>
                  <a:cxn ang="0">
                    <a:pos x="37" y="65"/>
                  </a:cxn>
                  <a:cxn ang="0">
                    <a:pos x="21" y="50"/>
                  </a:cxn>
                  <a:cxn ang="0">
                    <a:pos x="37" y="50"/>
                  </a:cxn>
                  <a:cxn ang="0">
                    <a:pos x="37" y="28"/>
                  </a:cxn>
                  <a:cxn ang="0">
                    <a:pos x="88" y="14"/>
                  </a:cxn>
                  <a:cxn ang="0">
                    <a:pos x="143" y="0"/>
                  </a:cxn>
                  <a:cxn ang="0">
                    <a:pos x="165" y="0"/>
                  </a:cxn>
                  <a:cxn ang="0">
                    <a:pos x="177" y="0"/>
                  </a:cxn>
                  <a:cxn ang="0">
                    <a:pos x="189" y="14"/>
                  </a:cxn>
                  <a:cxn ang="0">
                    <a:pos x="98" y="28"/>
                  </a:cxn>
                  <a:cxn ang="0">
                    <a:pos x="58" y="76"/>
                  </a:cxn>
                  <a:cxn ang="0">
                    <a:pos x="67" y="105"/>
                  </a:cxn>
                  <a:cxn ang="0">
                    <a:pos x="88" y="120"/>
                  </a:cxn>
                  <a:cxn ang="0">
                    <a:pos x="46" y="120"/>
                  </a:cxn>
                  <a:cxn ang="0">
                    <a:pos x="12" y="105"/>
                  </a:cxn>
                </a:cxnLst>
                <a:rect l="0" t="0" r="r" b="b"/>
                <a:pathLst>
                  <a:path w="189" h="120">
                    <a:moveTo>
                      <a:pt x="12" y="105"/>
                    </a:moveTo>
                    <a:lnTo>
                      <a:pt x="0" y="91"/>
                    </a:lnTo>
                    <a:lnTo>
                      <a:pt x="21" y="76"/>
                    </a:lnTo>
                    <a:lnTo>
                      <a:pt x="12" y="76"/>
                    </a:lnTo>
                    <a:lnTo>
                      <a:pt x="37" y="65"/>
                    </a:lnTo>
                    <a:lnTo>
                      <a:pt x="21" y="50"/>
                    </a:lnTo>
                    <a:lnTo>
                      <a:pt x="37" y="50"/>
                    </a:lnTo>
                    <a:lnTo>
                      <a:pt x="37" y="28"/>
                    </a:lnTo>
                    <a:lnTo>
                      <a:pt x="88" y="14"/>
                    </a:lnTo>
                    <a:lnTo>
                      <a:pt x="143" y="0"/>
                    </a:lnTo>
                    <a:lnTo>
                      <a:pt x="165" y="0"/>
                    </a:lnTo>
                    <a:lnTo>
                      <a:pt x="177" y="0"/>
                    </a:lnTo>
                    <a:lnTo>
                      <a:pt x="189" y="14"/>
                    </a:lnTo>
                    <a:lnTo>
                      <a:pt x="98" y="28"/>
                    </a:lnTo>
                    <a:lnTo>
                      <a:pt x="58" y="76"/>
                    </a:lnTo>
                    <a:lnTo>
                      <a:pt x="67" y="105"/>
                    </a:lnTo>
                    <a:lnTo>
                      <a:pt x="88" y="120"/>
                    </a:lnTo>
                    <a:lnTo>
                      <a:pt x="46" y="120"/>
                    </a:lnTo>
                    <a:lnTo>
                      <a:pt x="12" y="105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8" name="Freeform 411"/>
              <p:cNvSpPr>
                <a:spLocks/>
              </p:cNvSpPr>
              <p:nvPr/>
            </p:nvSpPr>
            <p:spPr bwMode="auto">
              <a:xfrm>
                <a:off x="5133975" y="796925"/>
                <a:ext cx="141288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76" y="0"/>
                  </a:cxn>
                  <a:cxn ang="0">
                    <a:pos x="89" y="0"/>
                  </a:cxn>
                  <a:cxn ang="0">
                    <a:pos x="58" y="0"/>
                  </a:cxn>
                  <a:cxn ang="0">
                    <a:pos x="67" y="29"/>
                  </a:cxn>
                  <a:cxn ang="0">
                    <a:pos x="58" y="29"/>
                  </a:cxn>
                  <a:cxn ang="0">
                    <a:pos x="0" y="29"/>
                  </a:cxn>
                </a:cxnLst>
                <a:rect l="0" t="0" r="r" b="b"/>
                <a:pathLst>
                  <a:path w="89" h="29">
                    <a:moveTo>
                      <a:pt x="0" y="29"/>
                    </a:moveTo>
                    <a:lnTo>
                      <a:pt x="76" y="0"/>
                    </a:lnTo>
                    <a:lnTo>
                      <a:pt x="89" y="0"/>
                    </a:lnTo>
                    <a:lnTo>
                      <a:pt x="58" y="0"/>
                    </a:lnTo>
                    <a:lnTo>
                      <a:pt x="67" y="29"/>
                    </a:lnTo>
                    <a:lnTo>
                      <a:pt x="58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9" name="Freeform 412"/>
              <p:cNvSpPr>
                <a:spLocks/>
              </p:cNvSpPr>
              <p:nvPr/>
            </p:nvSpPr>
            <p:spPr bwMode="auto">
              <a:xfrm>
                <a:off x="5133975" y="796925"/>
                <a:ext cx="141288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76" y="0"/>
                  </a:cxn>
                  <a:cxn ang="0">
                    <a:pos x="89" y="0"/>
                  </a:cxn>
                  <a:cxn ang="0">
                    <a:pos x="58" y="0"/>
                  </a:cxn>
                  <a:cxn ang="0">
                    <a:pos x="67" y="29"/>
                  </a:cxn>
                  <a:cxn ang="0">
                    <a:pos x="58" y="29"/>
                  </a:cxn>
                  <a:cxn ang="0">
                    <a:pos x="0" y="29"/>
                  </a:cxn>
                </a:cxnLst>
                <a:rect l="0" t="0" r="r" b="b"/>
                <a:pathLst>
                  <a:path w="89" h="29">
                    <a:moveTo>
                      <a:pt x="0" y="29"/>
                    </a:moveTo>
                    <a:lnTo>
                      <a:pt x="76" y="0"/>
                    </a:lnTo>
                    <a:lnTo>
                      <a:pt x="89" y="0"/>
                    </a:lnTo>
                    <a:lnTo>
                      <a:pt x="58" y="0"/>
                    </a:lnTo>
                    <a:lnTo>
                      <a:pt x="67" y="29"/>
                    </a:lnTo>
                    <a:lnTo>
                      <a:pt x="58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0" name="Freeform 413"/>
              <p:cNvSpPr>
                <a:spLocks/>
              </p:cNvSpPr>
              <p:nvPr/>
            </p:nvSpPr>
            <p:spPr bwMode="auto">
              <a:xfrm>
                <a:off x="5086350" y="779463"/>
                <a:ext cx="82550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1" y="29"/>
                  </a:cxn>
                  <a:cxn ang="0">
                    <a:pos x="42" y="0"/>
                  </a:cxn>
                  <a:cxn ang="0">
                    <a:pos x="42" y="29"/>
                  </a:cxn>
                  <a:cxn ang="0">
                    <a:pos x="52" y="29"/>
                  </a:cxn>
                  <a:cxn ang="0">
                    <a:pos x="0" y="29"/>
                  </a:cxn>
                </a:cxnLst>
                <a:rect l="0" t="0" r="r" b="b"/>
                <a:pathLst>
                  <a:path w="52" h="29">
                    <a:moveTo>
                      <a:pt x="0" y="29"/>
                    </a:moveTo>
                    <a:lnTo>
                      <a:pt x="21" y="29"/>
                    </a:lnTo>
                    <a:lnTo>
                      <a:pt x="42" y="0"/>
                    </a:lnTo>
                    <a:lnTo>
                      <a:pt x="42" y="29"/>
                    </a:lnTo>
                    <a:lnTo>
                      <a:pt x="52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1" name="Freeform 414"/>
              <p:cNvSpPr>
                <a:spLocks/>
              </p:cNvSpPr>
              <p:nvPr/>
            </p:nvSpPr>
            <p:spPr bwMode="auto">
              <a:xfrm>
                <a:off x="5086350" y="779463"/>
                <a:ext cx="82550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1" y="29"/>
                  </a:cxn>
                  <a:cxn ang="0">
                    <a:pos x="42" y="0"/>
                  </a:cxn>
                  <a:cxn ang="0">
                    <a:pos x="42" y="29"/>
                  </a:cxn>
                  <a:cxn ang="0">
                    <a:pos x="52" y="29"/>
                  </a:cxn>
                  <a:cxn ang="0">
                    <a:pos x="0" y="29"/>
                  </a:cxn>
                </a:cxnLst>
                <a:rect l="0" t="0" r="r" b="b"/>
                <a:pathLst>
                  <a:path w="52" h="29">
                    <a:moveTo>
                      <a:pt x="0" y="29"/>
                    </a:moveTo>
                    <a:lnTo>
                      <a:pt x="21" y="29"/>
                    </a:lnTo>
                    <a:lnTo>
                      <a:pt x="42" y="0"/>
                    </a:lnTo>
                    <a:lnTo>
                      <a:pt x="42" y="29"/>
                    </a:lnTo>
                    <a:lnTo>
                      <a:pt x="52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2" name="Freeform 415"/>
              <p:cNvSpPr>
                <a:spLocks/>
              </p:cNvSpPr>
              <p:nvPr/>
            </p:nvSpPr>
            <p:spPr bwMode="auto">
              <a:xfrm>
                <a:off x="4911725" y="796925"/>
                <a:ext cx="119063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9" y="0"/>
                  </a:cxn>
                  <a:cxn ang="0">
                    <a:pos x="75" y="29"/>
                  </a:cxn>
                  <a:cxn ang="0">
                    <a:pos x="63" y="29"/>
                  </a:cxn>
                  <a:cxn ang="0">
                    <a:pos x="54" y="29"/>
                  </a:cxn>
                  <a:cxn ang="0">
                    <a:pos x="0" y="29"/>
                  </a:cxn>
                </a:cxnLst>
                <a:rect l="0" t="0" r="r" b="b"/>
                <a:pathLst>
                  <a:path w="75" h="29">
                    <a:moveTo>
                      <a:pt x="0" y="29"/>
                    </a:moveTo>
                    <a:lnTo>
                      <a:pt x="29" y="0"/>
                    </a:lnTo>
                    <a:lnTo>
                      <a:pt x="75" y="29"/>
                    </a:lnTo>
                    <a:lnTo>
                      <a:pt x="63" y="29"/>
                    </a:lnTo>
                    <a:lnTo>
                      <a:pt x="54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3" name="Freeform 416"/>
              <p:cNvSpPr>
                <a:spLocks/>
              </p:cNvSpPr>
              <p:nvPr/>
            </p:nvSpPr>
            <p:spPr bwMode="auto">
              <a:xfrm>
                <a:off x="4911725" y="796925"/>
                <a:ext cx="119063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29" y="0"/>
                  </a:cxn>
                  <a:cxn ang="0">
                    <a:pos x="75" y="29"/>
                  </a:cxn>
                  <a:cxn ang="0">
                    <a:pos x="63" y="29"/>
                  </a:cxn>
                  <a:cxn ang="0">
                    <a:pos x="54" y="29"/>
                  </a:cxn>
                  <a:cxn ang="0">
                    <a:pos x="0" y="29"/>
                  </a:cxn>
                </a:cxnLst>
                <a:rect l="0" t="0" r="r" b="b"/>
                <a:pathLst>
                  <a:path w="75" h="29">
                    <a:moveTo>
                      <a:pt x="0" y="29"/>
                    </a:moveTo>
                    <a:lnTo>
                      <a:pt x="29" y="0"/>
                    </a:lnTo>
                    <a:lnTo>
                      <a:pt x="75" y="29"/>
                    </a:lnTo>
                    <a:lnTo>
                      <a:pt x="63" y="29"/>
                    </a:lnTo>
                    <a:lnTo>
                      <a:pt x="54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4" name="Freeform 417"/>
              <p:cNvSpPr>
                <a:spLocks/>
              </p:cNvSpPr>
              <p:nvPr/>
            </p:nvSpPr>
            <p:spPr bwMode="auto">
              <a:xfrm>
                <a:off x="4316413" y="823913"/>
                <a:ext cx="296863" cy="9683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2" y="11"/>
                  </a:cxn>
                  <a:cxn ang="0">
                    <a:pos x="98" y="0"/>
                  </a:cxn>
                  <a:cxn ang="0">
                    <a:pos x="175" y="0"/>
                  </a:cxn>
                  <a:cxn ang="0">
                    <a:pos x="187" y="11"/>
                  </a:cxn>
                  <a:cxn ang="0">
                    <a:pos x="144" y="25"/>
                  </a:cxn>
                  <a:cxn ang="0">
                    <a:pos x="89" y="11"/>
                  </a:cxn>
                  <a:cxn ang="0">
                    <a:pos x="89" y="25"/>
                  </a:cxn>
                  <a:cxn ang="0">
                    <a:pos x="166" y="46"/>
                  </a:cxn>
                  <a:cxn ang="0">
                    <a:pos x="108" y="46"/>
                  </a:cxn>
                  <a:cxn ang="0">
                    <a:pos x="108" y="35"/>
                  </a:cxn>
                  <a:cxn ang="0">
                    <a:pos x="89" y="35"/>
                  </a:cxn>
                  <a:cxn ang="0">
                    <a:pos x="64" y="61"/>
                  </a:cxn>
                  <a:cxn ang="0">
                    <a:pos x="31" y="46"/>
                  </a:cxn>
                  <a:cxn ang="0">
                    <a:pos x="31" y="35"/>
                  </a:cxn>
                  <a:cxn ang="0">
                    <a:pos x="21" y="35"/>
                  </a:cxn>
                  <a:cxn ang="0">
                    <a:pos x="12" y="25"/>
                  </a:cxn>
                  <a:cxn ang="0">
                    <a:pos x="0" y="11"/>
                  </a:cxn>
                </a:cxnLst>
                <a:rect l="0" t="0" r="r" b="b"/>
                <a:pathLst>
                  <a:path w="187" h="61">
                    <a:moveTo>
                      <a:pt x="0" y="11"/>
                    </a:moveTo>
                    <a:lnTo>
                      <a:pt x="52" y="11"/>
                    </a:lnTo>
                    <a:lnTo>
                      <a:pt x="98" y="0"/>
                    </a:lnTo>
                    <a:lnTo>
                      <a:pt x="175" y="0"/>
                    </a:lnTo>
                    <a:lnTo>
                      <a:pt x="187" y="11"/>
                    </a:lnTo>
                    <a:lnTo>
                      <a:pt x="144" y="25"/>
                    </a:lnTo>
                    <a:lnTo>
                      <a:pt x="89" y="11"/>
                    </a:lnTo>
                    <a:lnTo>
                      <a:pt x="89" y="25"/>
                    </a:lnTo>
                    <a:lnTo>
                      <a:pt x="166" y="46"/>
                    </a:lnTo>
                    <a:lnTo>
                      <a:pt x="108" y="46"/>
                    </a:lnTo>
                    <a:lnTo>
                      <a:pt x="108" y="35"/>
                    </a:lnTo>
                    <a:lnTo>
                      <a:pt x="89" y="35"/>
                    </a:lnTo>
                    <a:lnTo>
                      <a:pt x="64" y="61"/>
                    </a:lnTo>
                    <a:lnTo>
                      <a:pt x="31" y="46"/>
                    </a:lnTo>
                    <a:lnTo>
                      <a:pt x="31" y="35"/>
                    </a:lnTo>
                    <a:lnTo>
                      <a:pt x="21" y="35"/>
                    </a:lnTo>
                    <a:lnTo>
                      <a:pt x="12" y="25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5" name="Freeform 418"/>
              <p:cNvSpPr>
                <a:spLocks/>
              </p:cNvSpPr>
              <p:nvPr/>
            </p:nvSpPr>
            <p:spPr bwMode="auto">
              <a:xfrm>
                <a:off x="4316413" y="823913"/>
                <a:ext cx="296863" cy="9683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52" y="11"/>
                  </a:cxn>
                  <a:cxn ang="0">
                    <a:pos x="98" y="0"/>
                  </a:cxn>
                  <a:cxn ang="0">
                    <a:pos x="175" y="0"/>
                  </a:cxn>
                  <a:cxn ang="0">
                    <a:pos x="187" y="11"/>
                  </a:cxn>
                  <a:cxn ang="0">
                    <a:pos x="144" y="25"/>
                  </a:cxn>
                  <a:cxn ang="0">
                    <a:pos x="89" y="11"/>
                  </a:cxn>
                  <a:cxn ang="0">
                    <a:pos x="89" y="25"/>
                  </a:cxn>
                  <a:cxn ang="0">
                    <a:pos x="166" y="46"/>
                  </a:cxn>
                  <a:cxn ang="0">
                    <a:pos x="108" y="46"/>
                  </a:cxn>
                  <a:cxn ang="0">
                    <a:pos x="108" y="35"/>
                  </a:cxn>
                  <a:cxn ang="0">
                    <a:pos x="89" y="35"/>
                  </a:cxn>
                  <a:cxn ang="0">
                    <a:pos x="64" y="61"/>
                  </a:cxn>
                  <a:cxn ang="0">
                    <a:pos x="31" y="46"/>
                  </a:cxn>
                  <a:cxn ang="0">
                    <a:pos x="31" y="35"/>
                  </a:cxn>
                  <a:cxn ang="0">
                    <a:pos x="21" y="35"/>
                  </a:cxn>
                  <a:cxn ang="0">
                    <a:pos x="12" y="25"/>
                  </a:cxn>
                  <a:cxn ang="0">
                    <a:pos x="0" y="11"/>
                  </a:cxn>
                </a:cxnLst>
                <a:rect l="0" t="0" r="r" b="b"/>
                <a:pathLst>
                  <a:path w="187" h="61">
                    <a:moveTo>
                      <a:pt x="0" y="11"/>
                    </a:moveTo>
                    <a:lnTo>
                      <a:pt x="52" y="11"/>
                    </a:lnTo>
                    <a:lnTo>
                      <a:pt x="98" y="0"/>
                    </a:lnTo>
                    <a:lnTo>
                      <a:pt x="175" y="0"/>
                    </a:lnTo>
                    <a:lnTo>
                      <a:pt x="187" y="11"/>
                    </a:lnTo>
                    <a:lnTo>
                      <a:pt x="144" y="25"/>
                    </a:lnTo>
                    <a:lnTo>
                      <a:pt x="89" y="11"/>
                    </a:lnTo>
                    <a:lnTo>
                      <a:pt x="89" y="25"/>
                    </a:lnTo>
                    <a:lnTo>
                      <a:pt x="166" y="46"/>
                    </a:lnTo>
                    <a:lnTo>
                      <a:pt x="108" y="46"/>
                    </a:lnTo>
                    <a:lnTo>
                      <a:pt x="108" y="35"/>
                    </a:lnTo>
                    <a:lnTo>
                      <a:pt x="89" y="35"/>
                    </a:lnTo>
                    <a:lnTo>
                      <a:pt x="64" y="61"/>
                    </a:lnTo>
                    <a:lnTo>
                      <a:pt x="31" y="46"/>
                    </a:lnTo>
                    <a:lnTo>
                      <a:pt x="31" y="35"/>
                    </a:lnTo>
                    <a:lnTo>
                      <a:pt x="21" y="35"/>
                    </a:lnTo>
                    <a:lnTo>
                      <a:pt x="12" y="25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6" name="Freeform 419"/>
              <p:cNvSpPr>
                <a:spLocks/>
              </p:cNvSpPr>
              <p:nvPr/>
            </p:nvSpPr>
            <p:spPr bwMode="auto">
              <a:xfrm>
                <a:off x="3898900" y="1519238"/>
                <a:ext cx="188913" cy="304800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1" y="167"/>
                  </a:cxn>
                  <a:cxn ang="0">
                    <a:pos x="43" y="167"/>
                  </a:cxn>
                  <a:cxn ang="0">
                    <a:pos x="30" y="167"/>
                  </a:cxn>
                  <a:cxn ang="0">
                    <a:pos x="9" y="167"/>
                  </a:cxn>
                  <a:cxn ang="0">
                    <a:pos x="9" y="155"/>
                  </a:cxn>
                  <a:cxn ang="0">
                    <a:pos x="21" y="137"/>
                  </a:cxn>
                  <a:cxn ang="0">
                    <a:pos x="21" y="126"/>
                  </a:cxn>
                  <a:cxn ang="0">
                    <a:pos x="43" y="126"/>
                  </a:cxn>
                  <a:cxn ang="0">
                    <a:pos x="52" y="101"/>
                  </a:cxn>
                  <a:cxn ang="0">
                    <a:pos x="30" y="90"/>
                  </a:cxn>
                  <a:cxn ang="0">
                    <a:pos x="43" y="90"/>
                  </a:cxn>
                  <a:cxn ang="0">
                    <a:pos x="21" y="90"/>
                  </a:cxn>
                  <a:cxn ang="0">
                    <a:pos x="9" y="90"/>
                  </a:cxn>
                  <a:cxn ang="0">
                    <a:pos x="21" y="76"/>
                  </a:cxn>
                  <a:cxn ang="0">
                    <a:pos x="21" y="65"/>
                  </a:cxn>
                  <a:cxn ang="0">
                    <a:pos x="9" y="76"/>
                  </a:cxn>
                  <a:cxn ang="0">
                    <a:pos x="9" y="65"/>
                  </a:cxn>
                  <a:cxn ang="0">
                    <a:pos x="0" y="65"/>
                  </a:cxn>
                  <a:cxn ang="0">
                    <a:pos x="9" y="65"/>
                  </a:cxn>
                  <a:cxn ang="0">
                    <a:pos x="9" y="47"/>
                  </a:cxn>
                  <a:cxn ang="0">
                    <a:pos x="0" y="47"/>
                  </a:cxn>
                  <a:cxn ang="0">
                    <a:pos x="9" y="36"/>
                  </a:cxn>
                  <a:cxn ang="0">
                    <a:pos x="9" y="21"/>
                  </a:cxn>
                  <a:cxn ang="0">
                    <a:pos x="21" y="0"/>
                  </a:cxn>
                  <a:cxn ang="0">
                    <a:pos x="52" y="0"/>
                  </a:cxn>
                  <a:cxn ang="0">
                    <a:pos x="52" y="11"/>
                  </a:cxn>
                  <a:cxn ang="0">
                    <a:pos x="30" y="21"/>
                  </a:cxn>
                  <a:cxn ang="0">
                    <a:pos x="63" y="21"/>
                  </a:cxn>
                  <a:cxn ang="0">
                    <a:pos x="43" y="65"/>
                  </a:cxn>
                  <a:cxn ang="0">
                    <a:pos x="63" y="65"/>
                  </a:cxn>
                  <a:cxn ang="0">
                    <a:pos x="75" y="90"/>
                  </a:cxn>
                  <a:cxn ang="0">
                    <a:pos x="85" y="101"/>
                  </a:cxn>
                  <a:cxn ang="0">
                    <a:pos x="97" y="126"/>
                  </a:cxn>
                  <a:cxn ang="0">
                    <a:pos x="85" y="126"/>
                  </a:cxn>
                  <a:cxn ang="0">
                    <a:pos x="106" y="126"/>
                  </a:cxn>
                  <a:cxn ang="0">
                    <a:pos x="119" y="137"/>
                  </a:cxn>
                  <a:cxn ang="0">
                    <a:pos x="97" y="167"/>
                  </a:cxn>
                  <a:cxn ang="0">
                    <a:pos x="106" y="167"/>
                  </a:cxn>
                  <a:cxn ang="0">
                    <a:pos x="97" y="177"/>
                  </a:cxn>
                  <a:cxn ang="0">
                    <a:pos x="52" y="192"/>
                  </a:cxn>
                  <a:cxn ang="0">
                    <a:pos x="43" y="177"/>
                  </a:cxn>
                  <a:cxn ang="0">
                    <a:pos x="30" y="192"/>
                  </a:cxn>
                  <a:cxn ang="0">
                    <a:pos x="9" y="192"/>
                  </a:cxn>
                  <a:cxn ang="0">
                    <a:pos x="0" y="192"/>
                  </a:cxn>
                </a:cxnLst>
                <a:rect l="0" t="0" r="r" b="b"/>
                <a:pathLst>
                  <a:path w="119" h="192">
                    <a:moveTo>
                      <a:pt x="0" y="192"/>
                    </a:moveTo>
                    <a:lnTo>
                      <a:pt x="21" y="167"/>
                    </a:lnTo>
                    <a:lnTo>
                      <a:pt x="43" y="167"/>
                    </a:lnTo>
                    <a:lnTo>
                      <a:pt x="30" y="167"/>
                    </a:lnTo>
                    <a:lnTo>
                      <a:pt x="9" y="167"/>
                    </a:lnTo>
                    <a:lnTo>
                      <a:pt x="9" y="155"/>
                    </a:lnTo>
                    <a:lnTo>
                      <a:pt x="21" y="137"/>
                    </a:lnTo>
                    <a:lnTo>
                      <a:pt x="21" y="126"/>
                    </a:lnTo>
                    <a:lnTo>
                      <a:pt x="43" y="126"/>
                    </a:lnTo>
                    <a:lnTo>
                      <a:pt x="52" y="101"/>
                    </a:lnTo>
                    <a:lnTo>
                      <a:pt x="30" y="90"/>
                    </a:lnTo>
                    <a:lnTo>
                      <a:pt x="43" y="90"/>
                    </a:lnTo>
                    <a:lnTo>
                      <a:pt x="21" y="90"/>
                    </a:lnTo>
                    <a:lnTo>
                      <a:pt x="9" y="90"/>
                    </a:lnTo>
                    <a:lnTo>
                      <a:pt x="21" y="76"/>
                    </a:lnTo>
                    <a:lnTo>
                      <a:pt x="21" y="65"/>
                    </a:lnTo>
                    <a:lnTo>
                      <a:pt x="9" y="76"/>
                    </a:lnTo>
                    <a:lnTo>
                      <a:pt x="9" y="65"/>
                    </a:lnTo>
                    <a:lnTo>
                      <a:pt x="0" y="65"/>
                    </a:lnTo>
                    <a:lnTo>
                      <a:pt x="9" y="65"/>
                    </a:lnTo>
                    <a:lnTo>
                      <a:pt x="9" y="47"/>
                    </a:lnTo>
                    <a:lnTo>
                      <a:pt x="0" y="47"/>
                    </a:lnTo>
                    <a:lnTo>
                      <a:pt x="9" y="36"/>
                    </a:lnTo>
                    <a:lnTo>
                      <a:pt x="9" y="21"/>
                    </a:lnTo>
                    <a:lnTo>
                      <a:pt x="21" y="0"/>
                    </a:lnTo>
                    <a:lnTo>
                      <a:pt x="52" y="0"/>
                    </a:lnTo>
                    <a:lnTo>
                      <a:pt x="52" y="11"/>
                    </a:lnTo>
                    <a:lnTo>
                      <a:pt x="30" y="21"/>
                    </a:lnTo>
                    <a:lnTo>
                      <a:pt x="63" y="21"/>
                    </a:lnTo>
                    <a:lnTo>
                      <a:pt x="43" y="65"/>
                    </a:lnTo>
                    <a:lnTo>
                      <a:pt x="63" y="65"/>
                    </a:lnTo>
                    <a:lnTo>
                      <a:pt x="75" y="90"/>
                    </a:lnTo>
                    <a:lnTo>
                      <a:pt x="85" y="101"/>
                    </a:lnTo>
                    <a:lnTo>
                      <a:pt x="97" y="126"/>
                    </a:lnTo>
                    <a:lnTo>
                      <a:pt x="85" y="126"/>
                    </a:lnTo>
                    <a:lnTo>
                      <a:pt x="106" y="126"/>
                    </a:lnTo>
                    <a:lnTo>
                      <a:pt x="119" y="137"/>
                    </a:lnTo>
                    <a:lnTo>
                      <a:pt x="97" y="167"/>
                    </a:lnTo>
                    <a:lnTo>
                      <a:pt x="106" y="167"/>
                    </a:lnTo>
                    <a:lnTo>
                      <a:pt x="97" y="177"/>
                    </a:lnTo>
                    <a:lnTo>
                      <a:pt x="52" y="192"/>
                    </a:lnTo>
                    <a:lnTo>
                      <a:pt x="43" y="177"/>
                    </a:lnTo>
                    <a:lnTo>
                      <a:pt x="30" y="192"/>
                    </a:lnTo>
                    <a:lnTo>
                      <a:pt x="9" y="192"/>
                    </a:lnTo>
                    <a:lnTo>
                      <a:pt x="0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7" name="Freeform 420"/>
              <p:cNvSpPr>
                <a:spLocks/>
              </p:cNvSpPr>
              <p:nvPr/>
            </p:nvSpPr>
            <p:spPr bwMode="auto">
              <a:xfrm>
                <a:off x="3898900" y="1519238"/>
                <a:ext cx="188913" cy="304800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1" y="167"/>
                  </a:cxn>
                  <a:cxn ang="0">
                    <a:pos x="43" y="167"/>
                  </a:cxn>
                  <a:cxn ang="0">
                    <a:pos x="30" y="167"/>
                  </a:cxn>
                  <a:cxn ang="0">
                    <a:pos x="9" y="167"/>
                  </a:cxn>
                  <a:cxn ang="0">
                    <a:pos x="9" y="155"/>
                  </a:cxn>
                  <a:cxn ang="0">
                    <a:pos x="21" y="137"/>
                  </a:cxn>
                  <a:cxn ang="0">
                    <a:pos x="21" y="126"/>
                  </a:cxn>
                  <a:cxn ang="0">
                    <a:pos x="43" y="126"/>
                  </a:cxn>
                  <a:cxn ang="0">
                    <a:pos x="52" y="101"/>
                  </a:cxn>
                  <a:cxn ang="0">
                    <a:pos x="30" y="90"/>
                  </a:cxn>
                  <a:cxn ang="0">
                    <a:pos x="43" y="90"/>
                  </a:cxn>
                  <a:cxn ang="0">
                    <a:pos x="21" y="90"/>
                  </a:cxn>
                  <a:cxn ang="0">
                    <a:pos x="9" y="90"/>
                  </a:cxn>
                  <a:cxn ang="0">
                    <a:pos x="21" y="76"/>
                  </a:cxn>
                  <a:cxn ang="0">
                    <a:pos x="21" y="65"/>
                  </a:cxn>
                  <a:cxn ang="0">
                    <a:pos x="9" y="76"/>
                  </a:cxn>
                  <a:cxn ang="0">
                    <a:pos x="9" y="65"/>
                  </a:cxn>
                  <a:cxn ang="0">
                    <a:pos x="0" y="65"/>
                  </a:cxn>
                  <a:cxn ang="0">
                    <a:pos x="9" y="65"/>
                  </a:cxn>
                  <a:cxn ang="0">
                    <a:pos x="9" y="47"/>
                  </a:cxn>
                  <a:cxn ang="0">
                    <a:pos x="0" y="47"/>
                  </a:cxn>
                  <a:cxn ang="0">
                    <a:pos x="9" y="36"/>
                  </a:cxn>
                  <a:cxn ang="0">
                    <a:pos x="9" y="21"/>
                  </a:cxn>
                  <a:cxn ang="0">
                    <a:pos x="21" y="0"/>
                  </a:cxn>
                  <a:cxn ang="0">
                    <a:pos x="52" y="0"/>
                  </a:cxn>
                  <a:cxn ang="0">
                    <a:pos x="52" y="11"/>
                  </a:cxn>
                  <a:cxn ang="0">
                    <a:pos x="30" y="21"/>
                  </a:cxn>
                  <a:cxn ang="0">
                    <a:pos x="63" y="21"/>
                  </a:cxn>
                  <a:cxn ang="0">
                    <a:pos x="43" y="65"/>
                  </a:cxn>
                  <a:cxn ang="0">
                    <a:pos x="63" y="65"/>
                  </a:cxn>
                  <a:cxn ang="0">
                    <a:pos x="75" y="90"/>
                  </a:cxn>
                  <a:cxn ang="0">
                    <a:pos x="85" y="101"/>
                  </a:cxn>
                  <a:cxn ang="0">
                    <a:pos x="97" y="126"/>
                  </a:cxn>
                  <a:cxn ang="0">
                    <a:pos x="85" y="126"/>
                  </a:cxn>
                  <a:cxn ang="0">
                    <a:pos x="106" y="126"/>
                  </a:cxn>
                  <a:cxn ang="0">
                    <a:pos x="119" y="137"/>
                  </a:cxn>
                  <a:cxn ang="0">
                    <a:pos x="97" y="167"/>
                  </a:cxn>
                  <a:cxn ang="0">
                    <a:pos x="106" y="167"/>
                  </a:cxn>
                  <a:cxn ang="0">
                    <a:pos x="97" y="177"/>
                  </a:cxn>
                  <a:cxn ang="0">
                    <a:pos x="52" y="192"/>
                  </a:cxn>
                  <a:cxn ang="0">
                    <a:pos x="43" y="177"/>
                  </a:cxn>
                  <a:cxn ang="0">
                    <a:pos x="30" y="192"/>
                  </a:cxn>
                  <a:cxn ang="0">
                    <a:pos x="9" y="192"/>
                  </a:cxn>
                  <a:cxn ang="0">
                    <a:pos x="0" y="192"/>
                  </a:cxn>
                </a:cxnLst>
                <a:rect l="0" t="0" r="r" b="b"/>
                <a:pathLst>
                  <a:path w="119" h="192">
                    <a:moveTo>
                      <a:pt x="0" y="192"/>
                    </a:moveTo>
                    <a:lnTo>
                      <a:pt x="21" y="167"/>
                    </a:lnTo>
                    <a:lnTo>
                      <a:pt x="43" y="167"/>
                    </a:lnTo>
                    <a:lnTo>
                      <a:pt x="30" y="167"/>
                    </a:lnTo>
                    <a:lnTo>
                      <a:pt x="9" y="167"/>
                    </a:lnTo>
                    <a:lnTo>
                      <a:pt x="9" y="155"/>
                    </a:lnTo>
                    <a:lnTo>
                      <a:pt x="21" y="137"/>
                    </a:lnTo>
                    <a:lnTo>
                      <a:pt x="21" y="126"/>
                    </a:lnTo>
                    <a:lnTo>
                      <a:pt x="43" y="126"/>
                    </a:lnTo>
                    <a:lnTo>
                      <a:pt x="52" y="101"/>
                    </a:lnTo>
                    <a:lnTo>
                      <a:pt x="30" y="90"/>
                    </a:lnTo>
                    <a:lnTo>
                      <a:pt x="43" y="90"/>
                    </a:lnTo>
                    <a:lnTo>
                      <a:pt x="21" y="90"/>
                    </a:lnTo>
                    <a:lnTo>
                      <a:pt x="9" y="90"/>
                    </a:lnTo>
                    <a:lnTo>
                      <a:pt x="21" y="76"/>
                    </a:lnTo>
                    <a:lnTo>
                      <a:pt x="21" y="65"/>
                    </a:lnTo>
                    <a:lnTo>
                      <a:pt x="9" y="76"/>
                    </a:lnTo>
                    <a:lnTo>
                      <a:pt x="9" y="65"/>
                    </a:lnTo>
                    <a:lnTo>
                      <a:pt x="0" y="65"/>
                    </a:lnTo>
                    <a:lnTo>
                      <a:pt x="9" y="65"/>
                    </a:lnTo>
                    <a:lnTo>
                      <a:pt x="9" y="47"/>
                    </a:lnTo>
                    <a:lnTo>
                      <a:pt x="0" y="47"/>
                    </a:lnTo>
                    <a:lnTo>
                      <a:pt x="9" y="36"/>
                    </a:lnTo>
                    <a:lnTo>
                      <a:pt x="9" y="21"/>
                    </a:lnTo>
                    <a:lnTo>
                      <a:pt x="21" y="0"/>
                    </a:lnTo>
                    <a:lnTo>
                      <a:pt x="52" y="0"/>
                    </a:lnTo>
                    <a:lnTo>
                      <a:pt x="52" y="11"/>
                    </a:lnTo>
                    <a:lnTo>
                      <a:pt x="30" y="21"/>
                    </a:lnTo>
                    <a:lnTo>
                      <a:pt x="63" y="21"/>
                    </a:lnTo>
                    <a:lnTo>
                      <a:pt x="43" y="65"/>
                    </a:lnTo>
                    <a:lnTo>
                      <a:pt x="63" y="65"/>
                    </a:lnTo>
                    <a:lnTo>
                      <a:pt x="75" y="90"/>
                    </a:lnTo>
                    <a:lnTo>
                      <a:pt x="85" y="101"/>
                    </a:lnTo>
                    <a:lnTo>
                      <a:pt x="97" y="126"/>
                    </a:lnTo>
                    <a:lnTo>
                      <a:pt x="85" y="126"/>
                    </a:lnTo>
                    <a:lnTo>
                      <a:pt x="106" y="126"/>
                    </a:lnTo>
                    <a:lnTo>
                      <a:pt x="119" y="137"/>
                    </a:lnTo>
                    <a:lnTo>
                      <a:pt x="97" y="167"/>
                    </a:lnTo>
                    <a:lnTo>
                      <a:pt x="106" y="167"/>
                    </a:lnTo>
                    <a:lnTo>
                      <a:pt x="97" y="177"/>
                    </a:lnTo>
                    <a:lnTo>
                      <a:pt x="52" y="192"/>
                    </a:lnTo>
                    <a:lnTo>
                      <a:pt x="43" y="177"/>
                    </a:lnTo>
                    <a:lnTo>
                      <a:pt x="30" y="192"/>
                    </a:lnTo>
                    <a:lnTo>
                      <a:pt x="9" y="192"/>
                    </a:lnTo>
                    <a:lnTo>
                      <a:pt x="0" y="192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8" name="Freeform 421"/>
              <p:cNvSpPr>
                <a:spLocks/>
              </p:cNvSpPr>
              <p:nvPr/>
            </p:nvSpPr>
            <p:spPr bwMode="auto">
              <a:xfrm>
                <a:off x="4243388" y="2106613"/>
                <a:ext cx="41275" cy="666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0"/>
                  </a:cxn>
                  <a:cxn ang="0">
                    <a:pos x="26" y="42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26" h="42">
                    <a:moveTo>
                      <a:pt x="0" y="0"/>
                    </a:moveTo>
                    <a:lnTo>
                      <a:pt x="26" y="0"/>
                    </a:lnTo>
                    <a:lnTo>
                      <a:pt x="26" y="42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9" name="Freeform 422"/>
              <p:cNvSpPr>
                <a:spLocks/>
              </p:cNvSpPr>
              <p:nvPr/>
            </p:nvSpPr>
            <p:spPr bwMode="auto">
              <a:xfrm>
                <a:off x="4243388" y="2106613"/>
                <a:ext cx="41275" cy="666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0"/>
                  </a:cxn>
                  <a:cxn ang="0">
                    <a:pos x="26" y="42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26" h="42">
                    <a:moveTo>
                      <a:pt x="0" y="0"/>
                    </a:moveTo>
                    <a:lnTo>
                      <a:pt x="26" y="0"/>
                    </a:lnTo>
                    <a:lnTo>
                      <a:pt x="26" y="42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0" name="Freeform 423"/>
              <p:cNvSpPr>
                <a:spLocks/>
              </p:cNvSpPr>
              <p:nvPr/>
            </p:nvSpPr>
            <p:spPr bwMode="auto">
              <a:xfrm>
                <a:off x="4229100" y="2174875"/>
                <a:ext cx="47625" cy="746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30" y="11"/>
                  </a:cxn>
                  <a:cxn ang="0">
                    <a:pos x="30" y="47"/>
                  </a:cxn>
                  <a:cxn ang="0">
                    <a:pos x="9" y="47"/>
                  </a:cxn>
                  <a:cxn ang="0">
                    <a:pos x="0" y="0"/>
                  </a:cxn>
                </a:cxnLst>
                <a:rect l="0" t="0" r="r" b="b"/>
                <a:pathLst>
                  <a:path w="30" h="47">
                    <a:moveTo>
                      <a:pt x="0" y="0"/>
                    </a:moveTo>
                    <a:lnTo>
                      <a:pt x="21" y="0"/>
                    </a:lnTo>
                    <a:lnTo>
                      <a:pt x="30" y="11"/>
                    </a:lnTo>
                    <a:lnTo>
                      <a:pt x="30" y="47"/>
                    </a:lnTo>
                    <a:lnTo>
                      <a:pt x="9" y="47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1" name="Freeform 424"/>
              <p:cNvSpPr>
                <a:spLocks/>
              </p:cNvSpPr>
              <p:nvPr/>
            </p:nvSpPr>
            <p:spPr bwMode="auto">
              <a:xfrm>
                <a:off x="4229100" y="2174875"/>
                <a:ext cx="47625" cy="746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0"/>
                  </a:cxn>
                  <a:cxn ang="0">
                    <a:pos x="30" y="11"/>
                  </a:cxn>
                  <a:cxn ang="0">
                    <a:pos x="30" y="47"/>
                  </a:cxn>
                  <a:cxn ang="0">
                    <a:pos x="9" y="47"/>
                  </a:cxn>
                  <a:cxn ang="0">
                    <a:pos x="0" y="0"/>
                  </a:cxn>
                </a:cxnLst>
                <a:rect l="0" t="0" r="r" b="b"/>
                <a:pathLst>
                  <a:path w="30" h="47">
                    <a:moveTo>
                      <a:pt x="0" y="0"/>
                    </a:moveTo>
                    <a:lnTo>
                      <a:pt x="21" y="0"/>
                    </a:lnTo>
                    <a:lnTo>
                      <a:pt x="30" y="11"/>
                    </a:lnTo>
                    <a:lnTo>
                      <a:pt x="30" y="47"/>
                    </a:lnTo>
                    <a:lnTo>
                      <a:pt x="9" y="47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2" name="Freeform 425"/>
              <p:cNvSpPr>
                <a:spLocks/>
              </p:cNvSpPr>
              <p:nvPr/>
            </p:nvSpPr>
            <p:spPr bwMode="auto">
              <a:xfrm>
                <a:off x="4351338" y="2274888"/>
                <a:ext cx="87313" cy="63500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9" y="14"/>
                  </a:cxn>
                  <a:cxn ang="0">
                    <a:pos x="31" y="14"/>
                  </a:cxn>
                  <a:cxn ang="0">
                    <a:pos x="55" y="0"/>
                  </a:cxn>
                  <a:cxn ang="0">
                    <a:pos x="42" y="40"/>
                  </a:cxn>
                  <a:cxn ang="0">
                    <a:pos x="0" y="28"/>
                  </a:cxn>
                  <a:cxn ang="0">
                    <a:pos x="0" y="14"/>
                  </a:cxn>
                </a:cxnLst>
                <a:rect l="0" t="0" r="r" b="b"/>
                <a:pathLst>
                  <a:path w="55" h="40">
                    <a:moveTo>
                      <a:pt x="0" y="14"/>
                    </a:moveTo>
                    <a:lnTo>
                      <a:pt x="9" y="14"/>
                    </a:lnTo>
                    <a:lnTo>
                      <a:pt x="31" y="14"/>
                    </a:lnTo>
                    <a:lnTo>
                      <a:pt x="55" y="0"/>
                    </a:lnTo>
                    <a:lnTo>
                      <a:pt x="42" y="40"/>
                    </a:lnTo>
                    <a:lnTo>
                      <a:pt x="0" y="28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3" name="Freeform 426"/>
              <p:cNvSpPr>
                <a:spLocks/>
              </p:cNvSpPr>
              <p:nvPr/>
            </p:nvSpPr>
            <p:spPr bwMode="auto">
              <a:xfrm>
                <a:off x="4351338" y="2274888"/>
                <a:ext cx="87313" cy="63500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9" y="14"/>
                  </a:cxn>
                  <a:cxn ang="0">
                    <a:pos x="31" y="14"/>
                  </a:cxn>
                  <a:cxn ang="0">
                    <a:pos x="55" y="0"/>
                  </a:cxn>
                  <a:cxn ang="0">
                    <a:pos x="42" y="40"/>
                  </a:cxn>
                  <a:cxn ang="0">
                    <a:pos x="0" y="28"/>
                  </a:cxn>
                  <a:cxn ang="0">
                    <a:pos x="0" y="14"/>
                  </a:cxn>
                </a:cxnLst>
                <a:rect l="0" t="0" r="r" b="b"/>
                <a:pathLst>
                  <a:path w="55" h="40">
                    <a:moveTo>
                      <a:pt x="0" y="14"/>
                    </a:moveTo>
                    <a:lnTo>
                      <a:pt x="9" y="14"/>
                    </a:lnTo>
                    <a:lnTo>
                      <a:pt x="31" y="14"/>
                    </a:lnTo>
                    <a:lnTo>
                      <a:pt x="55" y="0"/>
                    </a:lnTo>
                    <a:lnTo>
                      <a:pt x="42" y="40"/>
                    </a:lnTo>
                    <a:lnTo>
                      <a:pt x="0" y="28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4" name="Freeform 427"/>
              <p:cNvSpPr>
                <a:spLocks/>
              </p:cNvSpPr>
              <p:nvPr/>
            </p:nvSpPr>
            <p:spPr bwMode="auto">
              <a:xfrm>
                <a:off x="4595813" y="2274888"/>
                <a:ext cx="52388" cy="7937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1" y="0"/>
                  </a:cxn>
                  <a:cxn ang="0">
                    <a:pos x="20" y="14"/>
                  </a:cxn>
                  <a:cxn ang="0">
                    <a:pos x="33" y="28"/>
                  </a:cxn>
                  <a:cxn ang="0">
                    <a:pos x="20" y="28"/>
                  </a:cxn>
                  <a:cxn ang="0">
                    <a:pos x="33" y="50"/>
                  </a:cxn>
                  <a:cxn ang="0">
                    <a:pos x="20" y="39"/>
                  </a:cxn>
                  <a:cxn ang="0">
                    <a:pos x="20" y="50"/>
                  </a:cxn>
                  <a:cxn ang="0">
                    <a:pos x="11" y="39"/>
                  </a:cxn>
                  <a:cxn ang="0">
                    <a:pos x="0" y="28"/>
                  </a:cxn>
                  <a:cxn ang="0">
                    <a:pos x="0" y="14"/>
                  </a:cxn>
                </a:cxnLst>
                <a:rect l="0" t="0" r="r" b="b"/>
                <a:pathLst>
                  <a:path w="33" h="50">
                    <a:moveTo>
                      <a:pt x="0" y="14"/>
                    </a:moveTo>
                    <a:lnTo>
                      <a:pt x="11" y="0"/>
                    </a:lnTo>
                    <a:lnTo>
                      <a:pt x="20" y="14"/>
                    </a:lnTo>
                    <a:lnTo>
                      <a:pt x="33" y="28"/>
                    </a:lnTo>
                    <a:lnTo>
                      <a:pt x="20" y="28"/>
                    </a:lnTo>
                    <a:lnTo>
                      <a:pt x="33" y="50"/>
                    </a:lnTo>
                    <a:lnTo>
                      <a:pt x="20" y="39"/>
                    </a:lnTo>
                    <a:lnTo>
                      <a:pt x="20" y="50"/>
                    </a:lnTo>
                    <a:lnTo>
                      <a:pt x="11" y="39"/>
                    </a:lnTo>
                    <a:lnTo>
                      <a:pt x="0" y="28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5" name="Freeform 428"/>
              <p:cNvSpPr>
                <a:spLocks/>
              </p:cNvSpPr>
              <p:nvPr/>
            </p:nvSpPr>
            <p:spPr bwMode="auto">
              <a:xfrm>
                <a:off x="4595813" y="2274888"/>
                <a:ext cx="52388" cy="7937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1" y="0"/>
                  </a:cxn>
                  <a:cxn ang="0">
                    <a:pos x="20" y="14"/>
                  </a:cxn>
                  <a:cxn ang="0">
                    <a:pos x="33" y="28"/>
                  </a:cxn>
                  <a:cxn ang="0">
                    <a:pos x="20" y="28"/>
                  </a:cxn>
                  <a:cxn ang="0">
                    <a:pos x="33" y="50"/>
                  </a:cxn>
                  <a:cxn ang="0">
                    <a:pos x="20" y="39"/>
                  </a:cxn>
                  <a:cxn ang="0">
                    <a:pos x="20" y="50"/>
                  </a:cxn>
                  <a:cxn ang="0">
                    <a:pos x="11" y="39"/>
                  </a:cxn>
                  <a:cxn ang="0">
                    <a:pos x="0" y="28"/>
                  </a:cxn>
                  <a:cxn ang="0">
                    <a:pos x="0" y="14"/>
                  </a:cxn>
                </a:cxnLst>
                <a:rect l="0" t="0" r="r" b="b"/>
                <a:pathLst>
                  <a:path w="33" h="50">
                    <a:moveTo>
                      <a:pt x="0" y="14"/>
                    </a:moveTo>
                    <a:lnTo>
                      <a:pt x="11" y="0"/>
                    </a:lnTo>
                    <a:lnTo>
                      <a:pt x="20" y="14"/>
                    </a:lnTo>
                    <a:lnTo>
                      <a:pt x="33" y="28"/>
                    </a:lnTo>
                    <a:lnTo>
                      <a:pt x="20" y="28"/>
                    </a:lnTo>
                    <a:lnTo>
                      <a:pt x="33" y="50"/>
                    </a:lnTo>
                    <a:lnTo>
                      <a:pt x="20" y="39"/>
                    </a:lnTo>
                    <a:lnTo>
                      <a:pt x="20" y="50"/>
                    </a:lnTo>
                    <a:lnTo>
                      <a:pt x="11" y="39"/>
                    </a:lnTo>
                    <a:lnTo>
                      <a:pt x="0" y="28"/>
                    </a:lnTo>
                    <a:lnTo>
                      <a:pt x="0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6" name="Freeform 429"/>
              <p:cNvSpPr>
                <a:spLocks/>
              </p:cNvSpPr>
              <p:nvPr/>
            </p:nvSpPr>
            <p:spPr bwMode="auto">
              <a:xfrm>
                <a:off x="4667250" y="2376488"/>
                <a:ext cx="68263" cy="4603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0" y="0"/>
                  </a:cxn>
                  <a:cxn ang="0">
                    <a:pos x="30" y="11"/>
                  </a:cxn>
                  <a:cxn ang="0">
                    <a:pos x="43" y="11"/>
                  </a:cxn>
                  <a:cxn ang="0">
                    <a:pos x="43" y="29"/>
                  </a:cxn>
                  <a:cxn ang="0">
                    <a:pos x="22" y="29"/>
                  </a:cxn>
                  <a:cxn ang="0">
                    <a:pos x="0" y="11"/>
                  </a:cxn>
                </a:cxnLst>
                <a:rect l="0" t="0" r="r" b="b"/>
                <a:pathLst>
                  <a:path w="43" h="29">
                    <a:moveTo>
                      <a:pt x="0" y="11"/>
                    </a:moveTo>
                    <a:lnTo>
                      <a:pt x="0" y="0"/>
                    </a:lnTo>
                    <a:lnTo>
                      <a:pt x="30" y="11"/>
                    </a:lnTo>
                    <a:lnTo>
                      <a:pt x="43" y="11"/>
                    </a:lnTo>
                    <a:lnTo>
                      <a:pt x="43" y="29"/>
                    </a:lnTo>
                    <a:lnTo>
                      <a:pt x="22" y="29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7" name="Freeform 430"/>
              <p:cNvSpPr>
                <a:spLocks/>
              </p:cNvSpPr>
              <p:nvPr/>
            </p:nvSpPr>
            <p:spPr bwMode="auto">
              <a:xfrm>
                <a:off x="4667250" y="2376488"/>
                <a:ext cx="68263" cy="4603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0" y="0"/>
                  </a:cxn>
                  <a:cxn ang="0">
                    <a:pos x="30" y="11"/>
                  </a:cxn>
                  <a:cxn ang="0">
                    <a:pos x="43" y="11"/>
                  </a:cxn>
                  <a:cxn ang="0">
                    <a:pos x="43" y="29"/>
                  </a:cxn>
                  <a:cxn ang="0">
                    <a:pos x="22" y="29"/>
                  </a:cxn>
                  <a:cxn ang="0">
                    <a:pos x="0" y="11"/>
                  </a:cxn>
                </a:cxnLst>
                <a:rect l="0" t="0" r="r" b="b"/>
                <a:pathLst>
                  <a:path w="43" h="29">
                    <a:moveTo>
                      <a:pt x="0" y="11"/>
                    </a:moveTo>
                    <a:lnTo>
                      <a:pt x="0" y="0"/>
                    </a:lnTo>
                    <a:lnTo>
                      <a:pt x="30" y="11"/>
                    </a:lnTo>
                    <a:lnTo>
                      <a:pt x="43" y="11"/>
                    </a:lnTo>
                    <a:lnTo>
                      <a:pt x="43" y="29"/>
                    </a:lnTo>
                    <a:lnTo>
                      <a:pt x="22" y="29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8" name="Freeform 431"/>
              <p:cNvSpPr>
                <a:spLocks/>
              </p:cNvSpPr>
              <p:nvPr/>
            </p:nvSpPr>
            <p:spPr bwMode="auto">
              <a:xfrm>
                <a:off x="4891088" y="2376488"/>
                <a:ext cx="66675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2" y="0"/>
                  </a:cxn>
                  <a:cxn ang="0">
                    <a:pos x="32" y="11"/>
                  </a:cxn>
                  <a:cxn ang="0">
                    <a:pos x="32" y="29"/>
                  </a:cxn>
                  <a:cxn ang="0">
                    <a:pos x="20" y="29"/>
                  </a:cxn>
                  <a:cxn ang="0">
                    <a:pos x="12" y="29"/>
                  </a:cxn>
                  <a:cxn ang="0">
                    <a:pos x="0" y="29"/>
                  </a:cxn>
                </a:cxnLst>
                <a:rect l="0" t="0" r="r" b="b"/>
                <a:pathLst>
                  <a:path w="42" h="29">
                    <a:moveTo>
                      <a:pt x="0" y="29"/>
                    </a:moveTo>
                    <a:lnTo>
                      <a:pt x="42" y="0"/>
                    </a:lnTo>
                    <a:lnTo>
                      <a:pt x="32" y="11"/>
                    </a:lnTo>
                    <a:lnTo>
                      <a:pt x="32" y="29"/>
                    </a:lnTo>
                    <a:lnTo>
                      <a:pt x="20" y="29"/>
                    </a:lnTo>
                    <a:lnTo>
                      <a:pt x="12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9" name="Freeform 432"/>
              <p:cNvSpPr>
                <a:spLocks/>
              </p:cNvSpPr>
              <p:nvPr/>
            </p:nvSpPr>
            <p:spPr bwMode="auto">
              <a:xfrm>
                <a:off x="4891088" y="2376488"/>
                <a:ext cx="66675" cy="4603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2" y="0"/>
                  </a:cxn>
                  <a:cxn ang="0">
                    <a:pos x="32" y="11"/>
                  </a:cxn>
                  <a:cxn ang="0">
                    <a:pos x="32" y="29"/>
                  </a:cxn>
                  <a:cxn ang="0">
                    <a:pos x="20" y="29"/>
                  </a:cxn>
                  <a:cxn ang="0">
                    <a:pos x="12" y="29"/>
                  </a:cxn>
                  <a:cxn ang="0">
                    <a:pos x="0" y="29"/>
                  </a:cxn>
                </a:cxnLst>
                <a:rect l="0" t="0" r="r" b="b"/>
                <a:pathLst>
                  <a:path w="42" h="29">
                    <a:moveTo>
                      <a:pt x="0" y="29"/>
                    </a:moveTo>
                    <a:lnTo>
                      <a:pt x="42" y="0"/>
                    </a:lnTo>
                    <a:lnTo>
                      <a:pt x="32" y="11"/>
                    </a:lnTo>
                    <a:lnTo>
                      <a:pt x="32" y="29"/>
                    </a:lnTo>
                    <a:lnTo>
                      <a:pt x="20" y="29"/>
                    </a:lnTo>
                    <a:lnTo>
                      <a:pt x="12" y="29"/>
                    </a:lnTo>
                    <a:lnTo>
                      <a:pt x="0" y="2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0" name="Freeform 433"/>
              <p:cNvSpPr>
                <a:spLocks/>
              </p:cNvSpPr>
              <p:nvPr/>
            </p:nvSpPr>
            <p:spPr bwMode="auto">
              <a:xfrm>
                <a:off x="7197725" y="4184650"/>
                <a:ext cx="1133475" cy="1104900"/>
              </a:xfrm>
              <a:custGeom>
                <a:avLst/>
                <a:gdLst/>
                <a:ahLst/>
                <a:cxnLst>
                  <a:cxn ang="0">
                    <a:pos x="0" y="551"/>
                  </a:cxn>
                  <a:cxn ang="0">
                    <a:pos x="21" y="515"/>
                  </a:cxn>
                  <a:cxn ang="0">
                    <a:pos x="9" y="384"/>
                  </a:cxn>
                  <a:cxn ang="0">
                    <a:pos x="21" y="384"/>
                  </a:cxn>
                  <a:cxn ang="0">
                    <a:pos x="31" y="307"/>
                  </a:cxn>
                  <a:cxn ang="0">
                    <a:pos x="46" y="268"/>
                  </a:cxn>
                  <a:cxn ang="0">
                    <a:pos x="76" y="239"/>
                  </a:cxn>
                  <a:cxn ang="0">
                    <a:pos x="199" y="177"/>
                  </a:cxn>
                  <a:cxn ang="0">
                    <a:pos x="217" y="137"/>
                  </a:cxn>
                  <a:cxn ang="0">
                    <a:pos x="230" y="151"/>
                  </a:cxn>
                  <a:cxn ang="0">
                    <a:pos x="239" y="137"/>
                  </a:cxn>
                  <a:cxn ang="0">
                    <a:pos x="276" y="101"/>
                  </a:cxn>
                  <a:cxn ang="0">
                    <a:pos x="307" y="76"/>
                  </a:cxn>
                  <a:cxn ang="0">
                    <a:pos x="318" y="115"/>
                  </a:cxn>
                  <a:cxn ang="0">
                    <a:pos x="340" y="115"/>
                  </a:cxn>
                  <a:cxn ang="0">
                    <a:pos x="340" y="90"/>
                  </a:cxn>
                  <a:cxn ang="0">
                    <a:pos x="362" y="76"/>
                  </a:cxn>
                  <a:cxn ang="0">
                    <a:pos x="371" y="36"/>
                  </a:cxn>
                  <a:cxn ang="0">
                    <a:pos x="407" y="21"/>
                  </a:cxn>
                  <a:cxn ang="0">
                    <a:pos x="450" y="36"/>
                  </a:cxn>
                  <a:cxn ang="0">
                    <a:pos x="462" y="47"/>
                  </a:cxn>
                  <a:cxn ang="0">
                    <a:pos x="484" y="36"/>
                  </a:cxn>
                  <a:cxn ang="0">
                    <a:pos x="462" y="60"/>
                  </a:cxn>
                  <a:cxn ang="0">
                    <a:pos x="450" y="101"/>
                  </a:cxn>
                  <a:cxn ang="0">
                    <a:pos x="462" y="127"/>
                  </a:cxn>
                  <a:cxn ang="0">
                    <a:pos x="506" y="151"/>
                  </a:cxn>
                  <a:cxn ang="0">
                    <a:pos x="527" y="166"/>
                  </a:cxn>
                  <a:cxn ang="0">
                    <a:pos x="561" y="127"/>
                  </a:cxn>
                  <a:cxn ang="0">
                    <a:pos x="582" y="0"/>
                  </a:cxn>
                  <a:cxn ang="0">
                    <a:pos x="603" y="90"/>
                  </a:cxn>
                  <a:cxn ang="0">
                    <a:pos x="625" y="101"/>
                  </a:cxn>
                  <a:cxn ang="0">
                    <a:pos x="638" y="166"/>
                  </a:cxn>
                  <a:cxn ang="0">
                    <a:pos x="646" y="216"/>
                  </a:cxn>
                  <a:cxn ang="0">
                    <a:pos x="680" y="282"/>
                  </a:cxn>
                  <a:cxn ang="0">
                    <a:pos x="693" y="307"/>
                  </a:cxn>
                  <a:cxn ang="0">
                    <a:pos x="714" y="372"/>
                  </a:cxn>
                  <a:cxn ang="0">
                    <a:pos x="680" y="503"/>
                  </a:cxn>
                  <a:cxn ang="0">
                    <a:pos x="561" y="652"/>
                  </a:cxn>
                  <a:cxn ang="0">
                    <a:pos x="484" y="681"/>
                  </a:cxn>
                  <a:cxn ang="0">
                    <a:pos x="472" y="681"/>
                  </a:cxn>
                  <a:cxn ang="0">
                    <a:pos x="438" y="681"/>
                  </a:cxn>
                  <a:cxn ang="0">
                    <a:pos x="395" y="641"/>
                  </a:cxn>
                  <a:cxn ang="0">
                    <a:pos x="395" y="616"/>
                  </a:cxn>
                  <a:cxn ang="0">
                    <a:pos x="386" y="605"/>
                  </a:cxn>
                  <a:cxn ang="0">
                    <a:pos x="395" y="576"/>
                  </a:cxn>
                  <a:cxn ang="0">
                    <a:pos x="395" y="551"/>
                  </a:cxn>
                  <a:cxn ang="0">
                    <a:pos x="340" y="590"/>
                  </a:cxn>
                  <a:cxn ang="0">
                    <a:pos x="294" y="515"/>
                  </a:cxn>
                  <a:cxn ang="0">
                    <a:pos x="153" y="540"/>
                  </a:cxn>
                  <a:cxn ang="0">
                    <a:pos x="86" y="565"/>
                  </a:cxn>
                  <a:cxn ang="0">
                    <a:pos x="9" y="590"/>
                  </a:cxn>
                </a:cxnLst>
                <a:rect l="0" t="0" r="r" b="b"/>
                <a:pathLst>
                  <a:path w="714" h="696">
                    <a:moveTo>
                      <a:pt x="0" y="576"/>
                    </a:moveTo>
                    <a:lnTo>
                      <a:pt x="0" y="551"/>
                    </a:lnTo>
                    <a:lnTo>
                      <a:pt x="9" y="551"/>
                    </a:lnTo>
                    <a:lnTo>
                      <a:pt x="21" y="515"/>
                    </a:lnTo>
                    <a:lnTo>
                      <a:pt x="21" y="449"/>
                    </a:lnTo>
                    <a:lnTo>
                      <a:pt x="9" y="384"/>
                    </a:lnTo>
                    <a:lnTo>
                      <a:pt x="9" y="359"/>
                    </a:lnTo>
                    <a:lnTo>
                      <a:pt x="21" y="384"/>
                    </a:lnTo>
                    <a:lnTo>
                      <a:pt x="21" y="319"/>
                    </a:lnTo>
                    <a:lnTo>
                      <a:pt x="31" y="307"/>
                    </a:lnTo>
                    <a:lnTo>
                      <a:pt x="31" y="293"/>
                    </a:lnTo>
                    <a:lnTo>
                      <a:pt x="46" y="268"/>
                    </a:lnTo>
                    <a:lnTo>
                      <a:pt x="46" y="282"/>
                    </a:lnTo>
                    <a:lnTo>
                      <a:pt x="76" y="239"/>
                    </a:lnTo>
                    <a:lnTo>
                      <a:pt x="162" y="216"/>
                    </a:lnTo>
                    <a:lnTo>
                      <a:pt x="199" y="177"/>
                    </a:lnTo>
                    <a:lnTo>
                      <a:pt x="199" y="166"/>
                    </a:lnTo>
                    <a:lnTo>
                      <a:pt x="217" y="137"/>
                    </a:lnTo>
                    <a:lnTo>
                      <a:pt x="217" y="166"/>
                    </a:lnTo>
                    <a:lnTo>
                      <a:pt x="230" y="151"/>
                    </a:lnTo>
                    <a:lnTo>
                      <a:pt x="230" y="127"/>
                    </a:lnTo>
                    <a:lnTo>
                      <a:pt x="239" y="137"/>
                    </a:lnTo>
                    <a:lnTo>
                      <a:pt x="263" y="101"/>
                    </a:lnTo>
                    <a:lnTo>
                      <a:pt x="276" y="101"/>
                    </a:lnTo>
                    <a:lnTo>
                      <a:pt x="294" y="76"/>
                    </a:lnTo>
                    <a:lnTo>
                      <a:pt x="307" y="76"/>
                    </a:lnTo>
                    <a:lnTo>
                      <a:pt x="307" y="90"/>
                    </a:lnTo>
                    <a:lnTo>
                      <a:pt x="318" y="115"/>
                    </a:lnTo>
                    <a:lnTo>
                      <a:pt x="331" y="101"/>
                    </a:lnTo>
                    <a:lnTo>
                      <a:pt x="340" y="115"/>
                    </a:lnTo>
                    <a:lnTo>
                      <a:pt x="352" y="101"/>
                    </a:lnTo>
                    <a:lnTo>
                      <a:pt x="340" y="90"/>
                    </a:lnTo>
                    <a:lnTo>
                      <a:pt x="352" y="76"/>
                    </a:lnTo>
                    <a:lnTo>
                      <a:pt x="362" y="76"/>
                    </a:lnTo>
                    <a:lnTo>
                      <a:pt x="362" y="47"/>
                    </a:lnTo>
                    <a:lnTo>
                      <a:pt x="371" y="36"/>
                    </a:lnTo>
                    <a:lnTo>
                      <a:pt x="395" y="36"/>
                    </a:lnTo>
                    <a:lnTo>
                      <a:pt x="407" y="21"/>
                    </a:lnTo>
                    <a:lnTo>
                      <a:pt x="407" y="10"/>
                    </a:lnTo>
                    <a:lnTo>
                      <a:pt x="450" y="36"/>
                    </a:lnTo>
                    <a:lnTo>
                      <a:pt x="462" y="36"/>
                    </a:lnTo>
                    <a:lnTo>
                      <a:pt x="462" y="47"/>
                    </a:lnTo>
                    <a:lnTo>
                      <a:pt x="472" y="36"/>
                    </a:lnTo>
                    <a:lnTo>
                      <a:pt x="484" y="36"/>
                    </a:lnTo>
                    <a:lnTo>
                      <a:pt x="472" y="60"/>
                    </a:lnTo>
                    <a:lnTo>
                      <a:pt x="462" y="60"/>
                    </a:lnTo>
                    <a:lnTo>
                      <a:pt x="462" y="90"/>
                    </a:lnTo>
                    <a:lnTo>
                      <a:pt x="450" y="101"/>
                    </a:lnTo>
                    <a:lnTo>
                      <a:pt x="462" y="115"/>
                    </a:lnTo>
                    <a:lnTo>
                      <a:pt x="462" y="127"/>
                    </a:lnTo>
                    <a:lnTo>
                      <a:pt x="484" y="127"/>
                    </a:lnTo>
                    <a:lnTo>
                      <a:pt x="506" y="151"/>
                    </a:lnTo>
                    <a:lnTo>
                      <a:pt x="517" y="177"/>
                    </a:lnTo>
                    <a:lnTo>
                      <a:pt x="527" y="166"/>
                    </a:lnTo>
                    <a:lnTo>
                      <a:pt x="539" y="166"/>
                    </a:lnTo>
                    <a:lnTo>
                      <a:pt x="561" y="127"/>
                    </a:lnTo>
                    <a:lnTo>
                      <a:pt x="582" y="10"/>
                    </a:lnTo>
                    <a:lnTo>
                      <a:pt x="582" y="0"/>
                    </a:lnTo>
                    <a:lnTo>
                      <a:pt x="594" y="10"/>
                    </a:lnTo>
                    <a:lnTo>
                      <a:pt x="603" y="90"/>
                    </a:lnTo>
                    <a:lnTo>
                      <a:pt x="616" y="90"/>
                    </a:lnTo>
                    <a:lnTo>
                      <a:pt x="625" y="101"/>
                    </a:lnTo>
                    <a:lnTo>
                      <a:pt x="625" y="137"/>
                    </a:lnTo>
                    <a:lnTo>
                      <a:pt x="638" y="166"/>
                    </a:lnTo>
                    <a:lnTo>
                      <a:pt x="638" y="203"/>
                    </a:lnTo>
                    <a:lnTo>
                      <a:pt x="646" y="216"/>
                    </a:lnTo>
                    <a:lnTo>
                      <a:pt x="671" y="228"/>
                    </a:lnTo>
                    <a:lnTo>
                      <a:pt x="680" y="282"/>
                    </a:lnTo>
                    <a:lnTo>
                      <a:pt x="693" y="293"/>
                    </a:lnTo>
                    <a:lnTo>
                      <a:pt x="693" y="307"/>
                    </a:lnTo>
                    <a:lnTo>
                      <a:pt x="702" y="319"/>
                    </a:lnTo>
                    <a:lnTo>
                      <a:pt x="714" y="372"/>
                    </a:lnTo>
                    <a:lnTo>
                      <a:pt x="714" y="438"/>
                    </a:lnTo>
                    <a:lnTo>
                      <a:pt x="680" y="503"/>
                    </a:lnTo>
                    <a:lnTo>
                      <a:pt x="594" y="616"/>
                    </a:lnTo>
                    <a:lnTo>
                      <a:pt x="561" y="652"/>
                    </a:lnTo>
                    <a:lnTo>
                      <a:pt x="484" y="696"/>
                    </a:lnTo>
                    <a:lnTo>
                      <a:pt x="484" y="681"/>
                    </a:lnTo>
                    <a:lnTo>
                      <a:pt x="484" y="671"/>
                    </a:lnTo>
                    <a:lnTo>
                      <a:pt x="472" y="681"/>
                    </a:lnTo>
                    <a:lnTo>
                      <a:pt x="472" y="652"/>
                    </a:lnTo>
                    <a:lnTo>
                      <a:pt x="438" y="681"/>
                    </a:lnTo>
                    <a:lnTo>
                      <a:pt x="407" y="681"/>
                    </a:lnTo>
                    <a:lnTo>
                      <a:pt x="395" y="641"/>
                    </a:lnTo>
                    <a:lnTo>
                      <a:pt x="407" y="630"/>
                    </a:lnTo>
                    <a:lnTo>
                      <a:pt x="395" y="616"/>
                    </a:lnTo>
                    <a:lnTo>
                      <a:pt x="395" y="605"/>
                    </a:lnTo>
                    <a:lnTo>
                      <a:pt x="386" y="605"/>
                    </a:lnTo>
                    <a:lnTo>
                      <a:pt x="395" y="590"/>
                    </a:lnTo>
                    <a:lnTo>
                      <a:pt x="395" y="576"/>
                    </a:lnTo>
                    <a:lnTo>
                      <a:pt x="362" y="605"/>
                    </a:lnTo>
                    <a:lnTo>
                      <a:pt x="395" y="551"/>
                    </a:lnTo>
                    <a:lnTo>
                      <a:pt x="395" y="540"/>
                    </a:lnTo>
                    <a:lnTo>
                      <a:pt x="340" y="590"/>
                    </a:lnTo>
                    <a:lnTo>
                      <a:pt x="340" y="540"/>
                    </a:lnTo>
                    <a:lnTo>
                      <a:pt x="294" y="515"/>
                    </a:lnTo>
                    <a:lnTo>
                      <a:pt x="199" y="529"/>
                    </a:lnTo>
                    <a:lnTo>
                      <a:pt x="153" y="540"/>
                    </a:lnTo>
                    <a:lnTo>
                      <a:pt x="141" y="565"/>
                    </a:lnTo>
                    <a:lnTo>
                      <a:pt x="86" y="565"/>
                    </a:lnTo>
                    <a:lnTo>
                      <a:pt x="46" y="590"/>
                    </a:lnTo>
                    <a:lnTo>
                      <a:pt x="9" y="590"/>
                    </a:lnTo>
                    <a:lnTo>
                      <a:pt x="0" y="57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1" name="Freeform 434"/>
              <p:cNvSpPr>
                <a:spLocks/>
              </p:cNvSpPr>
              <p:nvPr/>
            </p:nvSpPr>
            <p:spPr bwMode="auto">
              <a:xfrm>
                <a:off x="7197725" y="4184650"/>
                <a:ext cx="1133475" cy="1104900"/>
              </a:xfrm>
              <a:custGeom>
                <a:avLst/>
                <a:gdLst/>
                <a:ahLst/>
                <a:cxnLst>
                  <a:cxn ang="0">
                    <a:pos x="0" y="551"/>
                  </a:cxn>
                  <a:cxn ang="0">
                    <a:pos x="21" y="515"/>
                  </a:cxn>
                  <a:cxn ang="0">
                    <a:pos x="9" y="384"/>
                  </a:cxn>
                  <a:cxn ang="0">
                    <a:pos x="21" y="384"/>
                  </a:cxn>
                  <a:cxn ang="0">
                    <a:pos x="31" y="307"/>
                  </a:cxn>
                  <a:cxn ang="0">
                    <a:pos x="46" y="268"/>
                  </a:cxn>
                  <a:cxn ang="0">
                    <a:pos x="76" y="239"/>
                  </a:cxn>
                  <a:cxn ang="0">
                    <a:pos x="199" y="177"/>
                  </a:cxn>
                  <a:cxn ang="0">
                    <a:pos x="217" y="137"/>
                  </a:cxn>
                  <a:cxn ang="0">
                    <a:pos x="230" y="151"/>
                  </a:cxn>
                  <a:cxn ang="0">
                    <a:pos x="239" y="137"/>
                  </a:cxn>
                  <a:cxn ang="0">
                    <a:pos x="276" y="101"/>
                  </a:cxn>
                  <a:cxn ang="0">
                    <a:pos x="307" y="76"/>
                  </a:cxn>
                  <a:cxn ang="0">
                    <a:pos x="318" y="115"/>
                  </a:cxn>
                  <a:cxn ang="0">
                    <a:pos x="340" y="115"/>
                  </a:cxn>
                  <a:cxn ang="0">
                    <a:pos x="340" y="90"/>
                  </a:cxn>
                  <a:cxn ang="0">
                    <a:pos x="362" y="76"/>
                  </a:cxn>
                  <a:cxn ang="0">
                    <a:pos x="371" y="36"/>
                  </a:cxn>
                  <a:cxn ang="0">
                    <a:pos x="407" y="21"/>
                  </a:cxn>
                  <a:cxn ang="0">
                    <a:pos x="450" y="36"/>
                  </a:cxn>
                  <a:cxn ang="0">
                    <a:pos x="462" y="47"/>
                  </a:cxn>
                  <a:cxn ang="0">
                    <a:pos x="484" y="36"/>
                  </a:cxn>
                  <a:cxn ang="0">
                    <a:pos x="462" y="60"/>
                  </a:cxn>
                  <a:cxn ang="0">
                    <a:pos x="450" y="101"/>
                  </a:cxn>
                  <a:cxn ang="0">
                    <a:pos x="462" y="127"/>
                  </a:cxn>
                  <a:cxn ang="0">
                    <a:pos x="506" y="151"/>
                  </a:cxn>
                  <a:cxn ang="0">
                    <a:pos x="527" y="166"/>
                  </a:cxn>
                  <a:cxn ang="0">
                    <a:pos x="561" y="127"/>
                  </a:cxn>
                  <a:cxn ang="0">
                    <a:pos x="582" y="0"/>
                  </a:cxn>
                  <a:cxn ang="0">
                    <a:pos x="603" y="90"/>
                  </a:cxn>
                  <a:cxn ang="0">
                    <a:pos x="625" y="101"/>
                  </a:cxn>
                  <a:cxn ang="0">
                    <a:pos x="638" y="166"/>
                  </a:cxn>
                  <a:cxn ang="0">
                    <a:pos x="646" y="216"/>
                  </a:cxn>
                  <a:cxn ang="0">
                    <a:pos x="680" y="282"/>
                  </a:cxn>
                  <a:cxn ang="0">
                    <a:pos x="693" y="307"/>
                  </a:cxn>
                  <a:cxn ang="0">
                    <a:pos x="714" y="372"/>
                  </a:cxn>
                  <a:cxn ang="0">
                    <a:pos x="680" y="503"/>
                  </a:cxn>
                  <a:cxn ang="0">
                    <a:pos x="561" y="652"/>
                  </a:cxn>
                  <a:cxn ang="0">
                    <a:pos x="484" y="681"/>
                  </a:cxn>
                  <a:cxn ang="0">
                    <a:pos x="472" y="681"/>
                  </a:cxn>
                  <a:cxn ang="0">
                    <a:pos x="438" y="681"/>
                  </a:cxn>
                  <a:cxn ang="0">
                    <a:pos x="395" y="641"/>
                  </a:cxn>
                  <a:cxn ang="0">
                    <a:pos x="395" y="616"/>
                  </a:cxn>
                  <a:cxn ang="0">
                    <a:pos x="386" y="605"/>
                  </a:cxn>
                  <a:cxn ang="0">
                    <a:pos x="395" y="576"/>
                  </a:cxn>
                  <a:cxn ang="0">
                    <a:pos x="395" y="551"/>
                  </a:cxn>
                  <a:cxn ang="0">
                    <a:pos x="340" y="590"/>
                  </a:cxn>
                  <a:cxn ang="0">
                    <a:pos x="294" y="515"/>
                  </a:cxn>
                  <a:cxn ang="0">
                    <a:pos x="153" y="540"/>
                  </a:cxn>
                  <a:cxn ang="0">
                    <a:pos x="86" y="565"/>
                  </a:cxn>
                  <a:cxn ang="0">
                    <a:pos x="9" y="590"/>
                  </a:cxn>
                </a:cxnLst>
                <a:rect l="0" t="0" r="r" b="b"/>
                <a:pathLst>
                  <a:path w="714" h="696">
                    <a:moveTo>
                      <a:pt x="0" y="576"/>
                    </a:moveTo>
                    <a:lnTo>
                      <a:pt x="0" y="551"/>
                    </a:lnTo>
                    <a:lnTo>
                      <a:pt x="9" y="551"/>
                    </a:lnTo>
                    <a:lnTo>
                      <a:pt x="21" y="515"/>
                    </a:lnTo>
                    <a:lnTo>
                      <a:pt x="21" y="449"/>
                    </a:lnTo>
                    <a:lnTo>
                      <a:pt x="9" y="384"/>
                    </a:lnTo>
                    <a:lnTo>
                      <a:pt x="9" y="359"/>
                    </a:lnTo>
                    <a:lnTo>
                      <a:pt x="21" y="384"/>
                    </a:lnTo>
                    <a:lnTo>
                      <a:pt x="21" y="319"/>
                    </a:lnTo>
                    <a:lnTo>
                      <a:pt x="31" y="307"/>
                    </a:lnTo>
                    <a:lnTo>
                      <a:pt x="31" y="293"/>
                    </a:lnTo>
                    <a:lnTo>
                      <a:pt x="46" y="268"/>
                    </a:lnTo>
                    <a:lnTo>
                      <a:pt x="46" y="282"/>
                    </a:lnTo>
                    <a:lnTo>
                      <a:pt x="76" y="239"/>
                    </a:lnTo>
                    <a:lnTo>
                      <a:pt x="162" y="216"/>
                    </a:lnTo>
                    <a:lnTo>
                      <a:pt x="199" y="177"/>
                    </a:lnTo>
                    <a:lnTo>
                      <a:pt x="199" y="166"/>
                    </a:lnTo>
                    <a:lnTo>
                      <a:pt x="217" y="137"/>
                    </a:lnTo>
                    <a:lnTo>
                      <a:pt x="217" y="166"/>
                    </a:lnTo>
                    <a:lnTo>
                      <a:pt x="230" y="151"/>
                    </a:lnTo>
                    <a:lnTo>
                      <a:pt x="230" y="127"/>
                    </a:lnTo>
                    <a:lnTo>
                      <a:pt x="239" y="137"/>
                    </a:lnTo>
                    <a:lnTo>
                      <a:pt x="263" y="101"/>
                    </a:lnTo>
                    <a:lnTo>
                      <a:pt x="276" y="101"/>
                    </a:lnTo>
                    <a:lnTo>
                      <a:pt x="294" y="76"/>
                    </a:lnTo>
                    <a:lnTo>
                      <a:pt x="307" y="76"/>
                    </a:lnTo>
                    <a:lnTo>
                      <a:pt x="307" y="90"/>
                    </a:lnTo>
                    <a:lnTo>
                      <a:pt x="318" y="115"/>
                    </a:lnTo>
                    <a:lnTo>
                      <a:pt x="331" y="101"/>
                    </a:lnTo>
                    <a:lnTo>
                      <a:pt x="340" y="115"/>
                    </a:lnTo>
                    <a:lnTo>
                      <a:pt x="352" y="101"/>
                    </a:lnTo>
                    <a:lnTo>
                      <a:pt x="340" y="90"/>
                    </a:lnTo>
                    <a:lnTo>
                      <a:pt x="352" y="76"/>
                    </a:lnTo>
                    <a:lnTo>
                      <a:pt x="362" y="76"/>
                    </a:lnTo>
                    <a:lnTo>
                      <a:pt x="362" y="47"/>
                    </a:lnTo>
                    <a:lnTo>
                      <a:pt x="371" y="36"/>
                    </a:lnTo>
                    <a:lnTo>
                      <a:pt x="395" y="36"/>
                    </a:lnTo>
                    <a:lnTo>
                      <a:pt x="407" y="21"/>
                    </a:lnTo>
                    <a:lnTo>
                      <a:pt x="407" y="10"/>
                    </a:lnTo>
                    <a:lnTo>
                      <a:pt x="450" y="36"/>
                    </a:lnTo>
                    <a:lnTo>
                      <a:pt x="462" y="36"/>
                    </a:lnTo>
                    <a:lnTo>
                      <a:pt x="462" y="47"/>
                    </a:lnTo>
                    <a:lnTo>
                      <a:pt x="472" y="36"/>
                    </a:lnTo>
                    <a:lnTo>
                      <a:pt x="484" y="36"/>
                    </a:lnTo>
                    <a:lnTo>
                      <a:pt x="472" y="60"/>
                    </a:lnTo>
                    <a:lnTo>
                      <a:pt x="462" y="60"/>
                    </a:lnTo>
                    <a:lnTo>
                      <a:pt x="462" y="90"/>
                    </a:lnTo>
                    <a:lnTo>
                      <a:pt x="450" y="101"/>
                    </a:lnTo>
                    <a:lnTo>
                      <a:pt x="462" y="115"/>
                    </a:lnTo>
                    <a:lnTo>
                      <a:pt x="462" y="127"/>
                    </a:lnTo>
                    <a:lnTo>
                      <a:pt x="484" y="127"/>
                    </a:lnTo>
                    <a:lnTo>
                      <a:pt x="506" y="151"/>
                    </a:lnTo>
                    <a:lnTo>
                      <a:pt x="517" y="177"/>
                    </a:lnTo>
                    <a:lnTo>
                      <a:pt x="527" y="166"/>
                    </a:lnTo>
                    <a:lnTo>
                      <a:pt x="539" y="166"/>
                    </a:lnTo>
                    <a:lnTo>
                      <a:pt x="561" y="127"/>
                    </a:lnTo>
                    <a:lnTo>
                      <a:pt x="582" y="10"/>
                    </a:lnTo>
                    <a:lnTo>
                      <a:pt x="582" y="0"/>
                    </a:lnTo>
                    <a:lnTo>
                      <a:pt x="594" y="10"/>
                    </a:lnTo>
                    <a:lnTo>
                      <a:pt x="603" y="90"/>
                    </a:lnTo>
                    <a:lnTo>
                      <a:pt x="616" y="90"/>
                    </a:lnTo>
                    <a:lnTo>
                      <a:pt x="625" y="101"/>
                    </a:lnTo>
                    <a:lnTo>
                      <a:pt x="625" y="137"/>
                    </a:lnTo>
                    <a:lnTo>
                      <a:pt x="638" y="166"/>
                    </a:lnTo>
                    <a:lnTo>
                      <a:pt x="638" y="203"/>
                    </a:lnTo>
                    <a:lnTo>
                      <a:pt x="646" y="216"/>
                    </a:lnTo>
                    <a:lnTo>
                      <a:pt x="671" y="228"/>
                    </a:lnTo>
                    <a:lnTo>
                      <a:pt x="680" y="282"/>
                    </a:lnTo>
                    <a:lnTo>
                      <a:pt x="693" y="293"/>
                    </a:lnTo>
                    <a:lnTo>
                      <a:pt x="693" y="307"/>
                    </a:lnTo>
                    <a:lnTo>
                      <a:pt x="702" y="319"/>
                    </a:lnTo>
                    <a:lnTo>
                      <a:pt x="714" y="372"/>
                    </a:lnTo>
                    <a:lnTo>
                      <a:pt x="714" y="438"/>
                    </a:lnTo>
                    <a:lnTo>
                      <a:pt x="680" y="503"/>
                    </a:lnTo>
                    <a:lnTo>
                      <a:pt x="594" y="616"/>
                    </a:lnTo>
                    <a:lnTo>
                      <a:pt x="561" y="652"/>
                    </a:lnTo>
                    <a:lnTo>
                      <a:pt x="484" y="696"/>
                    </a:lnTo>
                    <a:lnTo>
                      <a:pt x="484" y="681"/>
                    </a:lnTo>
                    <a:lnTo>
                      <a:pt x="484" y="671"/>
                    </a:lnTo>
                    <a:lnTo>
                      <a:pt x="472" y="681"/>
                    </a:lnTo>
                    <a:lnTo>
                      <a:pt x="472" y="652"/>
                    </a:lnTo>
                    <a:lnTo>
                      <a:pt x="438" y="681"/>
                    </a:lnTo>
                    <a:lnTo>
                      <a:pt x="407" y="681"/>
                    </a:lnTo>
                    <a:lnTo>
                      <a:pt x="395" y="641"/>
                    </a:lnTo>
                    <a:lnTo>
                      <a:pt x="407" y="630"/>
                    </a:lnTo>
                    <a:lnTo>
                      <a:pt x="395" y="616"/>
                    </a:lnTo>
                    <a:lnTo>
                      <a:pt x="395" y="605"/>
                    </a:lnTo>
                    <a:lnTo>
                      <a:pt x="386" y="605"/>
                    </a:lnTo>
                    <a:lnTo>
                      <a:pt x="395" y="590"/>
                    </a:lnTo>
                    <a:lnTo>
                      <a:pt x="395" y="576"/>
                    </a:lnTo>
                    <a:lnTo>
                      <a:pt x="362" y="605"/>
                    </a:lnTo>
                    <a:lnTo>
                      <a:pt x="395" y="551"/>
                    </a:lnTo>
                    <a:lnTo>
                      <a:pt x="395" y="540"/>
                    </a:lnTo>
                    <a:lnTo>
                      <a:pt x="340" y="590"/>
                    </a:lnTo>
                    <a:lnTo>
                      <a:pt x="340" y="540"/>
                    </a:lnTo>
                    <a:lnTo>
                      <a:pt x="294" y="515"/>
                    </a:lnTo>
                    <a:lnTo>
                      <a:pt x="199" y="529"/>
                    </a:lnTo>
                    <a:lnTo>
                      <a:pt x="153" y="540"/>
                    </a:lnTo>
                    <a:lnTo>
                      <a:pt x="141" y="565"/>
                    </a:lnTo>
                    <a:lnTo>
                      <a:pt x="86" y="565"/>
                    </a:lnTo>
                    <a:lnTo>
                      <a:pt x="46" y="590"/>
                    </a:lnTo>
                    <a:lnTo>
                      <a:pt x="9" y="590"/>
                    </a:lnTo>
                    <a:lnTo>
                      <a:pt x="0" y="57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2" name="Freeform 435"/>
              <p:cNvSpPr>
                <a:spLocks/>
              </p:cNvSpPr>
              <p:nvPr/>
            </p:nvSpPr>
            <p:spPr bwMode="auto">
              <a:xfrm>
                <a:off x="7878763" y="5345113"/>
                <a:ext cx="100013" cy="10318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2" y="11"/>
                  </a:cxn>
                  <a:cxn ang="0">
                    <a:pos x="63" y="0"/>
                  </a:cxn>
                  <a:cxn ang="0">
                    <a:pos x="32" y="54"/>
                  </a:cxn>
                  <a:cxn ang="0">
                    <a:pos x="9" y="65"/>
                  </a:cxn>
                  <a:cxn ang="0">
                    <a:pos x="0" y="65"/>
                  </a:cxn>
                  <a:cxn ang="0">
                    <a:pos x="0" y="54"/>
                  </a:cxn>
                  <a:cxn ang="0">
                    <a:pos x="9" y="0"/>
                  </a:cxn>
                </a:cxnLst>
                <a:rect l="0" t="0" r="r" b="b"/>
                <a:pathLst>
                  <a:path w="63" h="65">
                    <a:moveTo>
                      <a:pt x="9" y="0"/>
                    </a:moveTo>
                    <a:lnTo>
                      <a:pt x="32" y="11"/>
                    </a:lnTo>
                    <a:lnTo>
                      <a:pt x="63" y="0"/>
                    </a:lnTo>
                    <a:lnTo>
                      <a:pt x="32" y="54"/>
                    </a:lnTo>
                    <a:lnTo>
                      <a:pt x="9" y="65"/>
                    </a:lnTo>
                    <a:lnTo>
                      <a:pt x="0" y="65"/>
                    </a:lnTo>
                    <a:lnTo>
                      <a:pt x="0" y="5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3" name="Freeform 436"/>
              <p:cNvSpPr>
                <a:spLocks/>
              </p:cNvSpPr>
              <p:nvPr/>
            </p:nvSpPr>
            <p:spPr bwMode="auto">
              <a:xfrm>
                <a:off x="7878763" y="5345113"/>
                <a:ext cx="100013" cy="10318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32" y="11"/>
                  </a:cxn>
                  <a:cxn ang="0">
                    <a:pos x="63" y="0"/>
                  </a:cxn>
                  <a:cxn ang="0">
                    <a:pos x="32" y="54"/>
                  </a:cxn>
                  <a:cxn ang="0">
                    <a:pos x="9" y="65"/>
                  </a:cxn>
                  <a:cxn ang="0">
                    <a:pos x="0" y="65"/>
                  </a:cxn>
                  <a:cxn ang="0">
                    <a:pos x="0" y="54"/>
                  </a:cxn>
                  <a:cxn ang="0">
                    <a:pos x="9" y="0"/>
                  </a:cxn>
                </a:cxnLst>
                <a:rect l="0" t="0" r="r" b="b"/>
                <a:pathLst>
                  <a:path w="63" h="65">
                    <a:moveTo>
                      <a:pt x="9" y="0"/>
                    </a:moveTo>
                    <a:lnTo>
                      <a:pt x="32" y="11"/>
                    </a:lnTo>
                    <a:lnTo>
                      <a:pt x="63" y="0"/>
                    </a:lnTo>
                    <a:lnTo>
                      <a:pt x="32" y="54"/>
                    </a:lnTo>
                    <a:lnTo>
                      <a:pt x="9" y="65"/>
                    </a:lnTo>
                    <a:lnTo>
                      <a:pt x="0" y="65"/>
                    </a:lnTo>
                    <a:lnTo>
                      <a:pt x="0" y="54"/>
                    </a:lnTo>
                    <a:lnTo>
                      <a:pt x="9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4" name="Freeform 437"/>
              <p:cNvSpPr>
                <a:spLocks/>
              </p:cNvSpPr>
              <p:nvPr/>
            </p:nvSpPr>
            <p:spPr bwMode="auto">
              <a:xfrm>
                <a:off x="8564563" y="5097463"/>
                <a:ext cx="169863" cy="265113"/>
              </a:xfrm>
              <a:custGeom>
                <a:avLst/>
                <a:gdLst/>
                <a:ahLst/>
                <a:cxnLst>
                  <a:cxn ang="0">
                    <a:pos x="0" y="119"/>
                  </a:cxn>
                  <a:cxn ang="0">
                    <a:pos x="18" y="105"/>
                  </a:cxn>
                  <a:cxn ang="0">
                    <a:pos x="55" y="64"/>
                  </a:cxn>
                  <a:cxn ang="0">
                    <a:pos x="42" y="64"/>
                  </a:cxn>
                  <a:cxn ang="0">
                    <a:pos x="42" y="0"/>
                  </a:cxn>
                  <a:cxn ang="0">
                    <a:pos x="55" y="14"/>
                  </a:cxn>
                  <a:cxn ang="0">
                    <a:pos x="64" y="14"/>
                  </a:cxn>
                  <a:cxn ang="0">
                    <a:pos x="64" y="28"/>
                  </a:cxn>
                  <a:cxn ang="0">
                    <a:pos x="55" y="64"/>
                  </a:cxn>
                  <a:cxn ang="0">
                    <a:pos x="64" y="64"/>
                  </a:cxn>
                  <a:cxn ang="0">
                    <a:pos x="64" y="54"/>
                  </a:cxn>
                  <a:cxn ang="0">
                    <a:pos x="76" y="54"/>
                  </a:cxn>
                  <a:cxn ang="0">
                    <a:pos x="64" y="76"/>
                  </a:cxn>
                  <a:cxn ang="0">
                    <a:pos x="76" y="93"/>
                  </a:cxn>
                  <a:cxn ang="0">
                    <a:pos x="98" y="76"/>
                  </a:cxn>
                  <a:cxn ang="0">
                    <a:pos x="107" y="76"/>
                  </a:cxn>
                  <a:cxn ang="0">
                    <a:pos x="86" y="105"/>
                  </a:cxn>
                  <a:cxn ang="0">
                    <a:pos x="64" y="119"/>
                  </a:cxn>
                  <a:cxn ang="0">
                    <a:pos x="9" y="167"/>
                  </a:cxn>
                  <a:cxn ang="0">
                    <a:pos x="0" y="167"/>
                  </a:cxn>
                  <a:cxn ang="0">
                    <a:pos x="18" y="144"/>
                  </a:cxn>
                  <a:cxn ang="0">
                    <a:pos x="0" y="119"/>
                  </a:cxn>
                </a:cxnLst>
                <a:rect l="0" t="0" r="r" b="b"/>
                <a:pathLst>
                  <a:path w="107" h="167">
                    <a:moveTo>
                      <a:pt x="0" y="119"/>
                    </a:moveTo>
                    <a:lnTo>
                      <a:pt x="18" y="105"/>
                    </a:lnTo>
                    <a:lnTo>
                      <a:pt x="55" y="64"/>
                    </a:lnTo>
                    <a:lnTo>
                      <a:pt x="42" y="64"/>
                    </a:lnTo>
                    <a:lnTo>
                      <a:pt x="42" y="0"/>
                    </a:lnTo>
                    <a:lnTo>
                      <a:pt x="55" y="14"/>
                    </a:lnTo>
                    <a:lnTo>
                      <a:pt x="64" y="14"/>
                    </a:lnTo>
                    <a:lnTo>
                      <a:pt x="64" y="28"/>
                    </a:lnTo>
                    <a:lnTo>
                      <a:pt x="55" y="64"/>
                    </a:lnTo>
                    <a:lnTo>
                      <a:pt x="64" y="64"/>
                    </a:lnTo>
                    <a:lnTo>
                      <a:pt x="64" y="54"/>
                    </a:lnTo>
                    <a:lnTo>
                      <a:pt x="76" y="54"/>
                    </a:lnTo>
                    <a:lnTo>
                      <a:pt x="64" y="76"/>
                    </a:lnTo>
                    <a:lnTo>
                      <a:pt x="76" y="93"/>
                    </a:lnTo>
                    <a:lnTo>
                      <a:pt x="98" y="76"/>
                    </a:lnTo>
                    <a:lnTo>
                      <a:pt x="107" y="76"/>
                    </a:lnTo>
                    <a:lnTo>
                      <a:pt x="86" y="105"/>
                    </a:lnTo>
                    <a:lnTo>
                      <a:pt x="64" y="119"/>
                    </a:lnTo>
                    <a:lnTo>
                      <a:pt x="9" y="167"/>
                    </a:lnTo>
                    <a:lnTo>
                      <a:pt x="0" y="167"/>
                    </a:lnTo>
                    <a:lnTo>
                      <a:pt x="18" y="144"/>
                    </a:lnTo>
                    <a:lnTo>
                      <a:pt x="0" y="11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5" name="Freeform 438"/>
              <p:cNvSpPr>
                <a:spLocks/>
              </p:cNvSpPr>
              <p:nvPr/>
            </p:nvSpPr>
            <p:spPr bwMode="auto">
              <a:xfrm>
                <a:off x="8564563" y="5097463"/>
                <a:ext cx="169863" cy="265113"/>
              </a:xfrm>
              <a:custGeom>
                <a:avLst/>
                <a:gdLst/>
                <a:ahLst/>
                <a:cxnLst>
                  <a:cxn ang="0">
                    <a:pos x="0" y="119"/>
                  </a:cxn>
                  <a:cxn ang="0">
                    <a:pos x="18" y="105"/>
                  </a:cxn>
                  <a:cxn ang="0">
                    <a:pos x="55" y="64"/>
                  </a:cxn>
                  <a:cxn ang="0">
                    <a:pos x="42" y="64"/>
                  </a:cxn>
                  <a:cxn ang="0">
                    <a:pos x="42" y="0"/>
                  </a:cxn>
                  <a:cxn ang="0">
                    <a:pos x="55" y="14"/>
                  </a:cxn>
                  <a:cxn ang="0">
                    <a:pos x="64" y="14"/>
                  </a:cxn>
                  <a:cxn ang="0">
                    <a:pos x="64" y="28"/>
                  </a:cxn>
                  <a:cxn ang="0">
                    <a:pos x="55" y="64"/>
                  </a:cxn>
                  <a:cxn ang="0">
                    <a:pos x="64" y="64"/>
                  </a:cxn>
                  <a:cxn ang="0">
                    <a:pos x="64" y="54"/>
                  </a:cxn>
                  <a:cxn ang="0">
                    <a:pos x="76" y="54"/>
                  </a:cxn>
                  <a:cxn ang="0">
                    <a:pos x="64" y="76"/>
                  </a:cxn>
                  <a:cxn ang="0">
                    <a:pos x="76" y="93"/>
                  </a:cxn>
                  <a:cxn ang="0">
                    <a:pos x="98" y="76"/>
                  </a:cxn>
                  <a:cxn ang="0">
                    <a:pos x="107" y="76"/>
                  </a:cxn>
                  <a:cxn ang="0">
                    <a:pos x="86" y="105"/>
                  </a:cxn>
                  <a:cxn ang="0">
                    <a:pos x="64" y="119"/>
                  </a:cxn>
                  <a:cxn ang="0">
                    <a:pos x="9" y="167"/>
                  </a:cxn>
                  <a:cxn ang="0">
                    <a:pos x="0" y="167"/>
                  </a:cxn>
                  <a:cxn ang="0">
                    <a:pos x="18" y="144"/>
                  </a:cxn>
                  <a:cxn ang="0">
                    <a:pos x="0" y="119"/>
                  </a:cxn>
                </a:cxnLst>
                <a:rect l="0" t="0" r="r" b="b"/>
                <a:pathLst>
                  <a:path w="107" h="167">
                    <a:moveTo>
                      <a:pt x="0" y="119"/>
                    </a:moveTo>
                    <a:lnTo>
                      <a:pt x="18" y="105"/>
                    </a:lnTo>
                    <a:lnTo>
                      <a:pt x="55" y="64"/>
                    </a:lnTo>
                    <a:lnTo>
                      <a:pt x="42" y="64"/>
                    </a:lnTo>
                    <a:lnTo>
                      <a:pt x="42" y="0"/>
                    </a:lnTo>
                    <a:lnTo>
                      <a:pt x="55" y="14"/>
                    </a:lnTo>
                    <a:lnTo>
                      <a:pt x="64" y="14"/>
                    </a:lnTo>
                    <a:lnTo>
                      <a:pt x="64" y="28"/>
                    </a:lnTo>
                    <a:lnTo>
                      <a:pt x="55" y="64"/>
                    </a:lnTo>
                    <a:lnTo>
                      <a:pt x="64" y="64"/>
                    </a:lnTo>
                    <a:lnTo>
                      <a:pt x="64" y="54"/>
                    </a:lnTo>
                    <a:lnTo>
                      <a:pt x="76" y="54"/>
                    </a:lnTo>
                    <a:lnTo>
                      <a:pt x="64" y="76"/>
                    </a:lnTo>
                    <a:lnTo>
                      <a:pt x="76" y="93"/>
                    </a:lnTo>
                    <a:lnTo>
                      <a:pt x="98" y="76"/>
                    </a:lnTo>
                    <a:lnTo>
                      <a:pt x="107" y="76"/>
                    </a:lnTo>
                    <a:lnTo>
                      <a:pt x="86" y="105"/>
                    </a:lnTo>
                    <a:lnTo>
                      <a:pt x="64" y="119"/>
                    </a:lnTo>
                    <a:lnTo>
                      <a:pt x="9" y="167"/>
                    </a:lnTo>
                    <a:lnTo>
                      <a:pt x="0" y="167"/>
                    </a:lnTo>
                    <a:lnTo>
                      <a:pt x="18" y="144"/>
                    </a:lnTo>
                    <a:lnTo>
                      <a:pt x="0" y="119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6" name="Freeform 439"/>
              <p:cNvSpPr>
                <a:spLocks/>
              </p:cNvSpPr>
              <p:nvPr/>
            </p:nvSpPr>
            <p:spPr bwMode="auto">
              <a:xfrm>
                <a:off x="8234363" y="5345113"/>
                <a:ext cx="311150" cy="231775"/>
              </a:xfrm>
              <a:custGeom>
                <a:avLst/>
                <a:gdLst/>
                <a:ahLst/>
                <a:cxnLst>
                  <a:cxn ang="0">
                    <a:pos x="0" y="130"/>
                  </a:cxn>
                  <a:cxn ang="0">
                    <a:pos x="55" y="76"/>
                  </a:cxn>
                  <a:cxn ang="0">
                    <a:pos x="117" y="54"/>
                  </a:cxn>
                  <a:cxn ang="0">
                    <a:pos x="162" y="0"/>
                  </a:cxn>
                  <a:cxn ang="0">
                    <a:pos x="175" y="0"/>
                  </a:cxn>
                  <a:cxn ang="0">
                    <a:pos x="175" y="11"/>
                  </a:cxn>
                  <a:cxn ang="0">
                    <a:pos x="196" y="0"/>
                  </a:cxn>
                  <a:cxn ang="0">
                    <a:pos x="184" y="11"/>
                  </a:cxn>
                  <a:cxn ang="0">
                    <a:pos x="196" y="11"/>
                  </a:cxn>
                  <a:cxn ang="0">
                    <a:pos x="184" y="29"/>
                  </a:cxn>
                  <a:cxn ang="0">
                    <a:pos x="141" y="54"/>
                  </a:cxn>
                  <a:cxn ang="0">
                    <a:pos x="141" y="76"/>
                  </a:cxn>
                  <a:cxn ang="0">
                    <a:pos x="98" y="91"/>
                  </a:cxn>
                  <a:cxn ang="0">
                    <a:pos x="55" y="130"/>
                  </a:cxn>
                  <a:cxn ang="0">
                    <a:pos x="18" y="146"/>
                  </a:cxn>
                  <a:cxn ang="0">
                    <a:pos x="9" y="146"/>
                  </a:cxn>
                  <a:cxn ang="0">
                    <a:pos x="9" y="130"/>
                  </a:cxn>
                  <a:cxn ang="0">
                    <a:pos x="0" y="130"/>
                  </a:cxn>
                </a:cxnLst>
                <a:rect l="0" t="0" r="r" b="b"/>
                <a:pathLst>
                  <a:path w="196" h="146">
                    <a:moveTo>
                      <a:pt x="0" y="130"/>
                    </a:moveTo>
                    <a:lnTo>
                      <a:pt x="55" y="76"/>
                    </a:lnTo>
                    <a:lnTo>
                      <a:pt x="117" y="54"/>
                    </a:lnTo>
                    <a:lnTo>
                      <a:pt x="162" y="0"/>
                    </a:lnTo>
                    <a:lnTo>
                      <a:pt x="175" y="0"/>
                    </a:lnTo>
                    <a:lnTo>
                      <a:pt x="175" y="11"/>
                    </a:lnTo>
                    <a:lnTo>
                      <a:pt x="196" y="0"/>
                    </a:lnTo>
                    <a:lnTo>
                      <a:pt x="184" y="11"/>
                    </a:lnTo>
                    <a:lnTo>
                      <a:pt x="196" y="11"/>
                    </a:lnTo>
                    <a:lnTo>
                      <a:pt x="184" y="29"/>
                    </a:lnTo>
                    <a:lnTo>
                      <a:pt x="141" y="54"/>
                    </a:lnTo>
                    <a:lnTo>
                      <a:pt x="141" y="76"/>
                    </a:lnTo>
                    <a:lnTo>
                      <a:pt x="98" y="91"/>
                    </a:lnTo>
                    <a:lnTo>
                      <a:pt x="55" y="130"/>
                    </a:lnTo>
                    <a:lnTo>
                      <a:pt x="18" y="146"/>
                    </a:lnTo>
                    <a:lnTo>
                      <a:pt x="9" y="146"/>
                    </a:lnTo>
                    <a:lnTo>
                      <a:pt x="9" y="130"/>
                    </a:lnTo>
                    <a:lnTo>
                      <a:pt x="0" y="1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7" name="Freeform 440"/>
              <p:cNvSpPr>
                <a:spLocks/>
              </p:cNvSpPr>
              <p:nvPr/>
            </p:nvSpPr>
            <p:spPr bwMode="auto">
              <a:xfrm>
                <a:off x="8234363" y="5345113"/>
                <a:ext cx="311150" cy="231775"/>
              </a:xfrm>
              <a:custGeom>
                <a:avLst/>
                <a:gdLst/>
                <a:ahLst/>
                <a:cxnLst>
                  <a:cxn ang="0">
                    <a:pos x="0" y="130"/>
                  </a:cxn>
                  <a:cxn ang="0">
                    <a:pos x="55" y="76"/>
                  </a:cxn>
                  <a:cxn ang="0">
                    <a:pos x="117" y="54"/>
                  </a:cxn>
                  <a:cxn ang="0">
                    <a:pos x="162" y="0"/>
                  </a:cxn>
                  <a:cxn ang="0">
                    <a:pos x="175" y="0"/>
                  </a:cxn>
                  <a:cxn ang="0">
                    <a:pos x="175" y="11"/>
                  </a:cxn>
                  <a:cxn ang="0">
                    <a:pos x="196" y="0"/>
                  </a:cxn>
                  <a:cxn ang="0">
                    <a:pos x="184" y="11"/>
                  </a:cxn>
                  <a:cxn ang="0">
                    <a:pos x="196" y="11"/>
                  </a:cxn>
                  <a:cxn ang="0">
                    <a:pos x="184" y="29"/>
                  </a:cxn>
                  <a:cxn ang="0">
                    <a:pos x="141" y="54"/>
                  </a:cxn>
                  <a:cxn ang="0">
                    <a:pos x="141" y="76"/>
                  </a:cxn>
                  <a:cxn ang="0">
                    <a:pos x="98" y="91"/>
                  </a:cxn>
                  <a:cxn ang="0">
                    <a:pos x="55" y="130"/>
                  </a:cxn>
                  <a:cxn ang="0">
                    <a:pos x="18" y="146"/>
                  </a:cxn>
                  <a:cxn ang="0">
                    <a:pos x="9" y="146"/>
                  </a:cxn>
                  <a:cxn ang="0">
                    <a:pos x="9" y="130"/>
                  </a:cxn>
                  <a:cxn ang="0">
                    <a:pos x="0" y="130"/>
                  </a:cxn>
                </a:cxnLst>
                <a:rect l="0" t="0" r="r" b="b"/>
                <a:pathLst>
                  <a:path w="196" h="146">
                    <a:moveTo>
                      <a:pt x="0" y="130"/>
                    </a:moveTo>
                    <a:lnTo>
                      <a:pt x="55" y="76"/>
                    </a:lnTo>
                    <a:lnTo>
                      <a:pt x="117" y="54"/>
                    </a:lnTo>
                    <a:lnTo>
                      <a:pt x="162" y="0"/>
                    </a:lnTo>
                    <a:lnTo>
                      <a:pt x="175" y="0"/>
                    </a:lnTo>
                    <a:lnTo>
                      <a:pt x="175" y="11"/>
                    </a:lnTo>
                    <a:lnTo>
                      <a:pt x="196" y="0"/>
                    </a:lnTo>
                    <a:lnTo>
                      <a:pt x="184" y="11"/>
                    </a:lnTo>
                    <a:lnTo>
                      <a:pt x="196" y="11"/>
                    </a:lnTo>
                    <a:lnTo>
                      <a:pt x="184" y="29"/>
                    </a:lnTo>
                    <a:lnTo>
                      <a:pt x="141" y="54"/>
                    </a:lnTo>
                    <a:lnTo>
                      <a:pt x="141" y="76"/>
                    </a:lnTo>
                    <a:lnTo>
                      <a:pt x="98" y="91"/>
                    </a:lnTo>
                    <a:lnTo>
                      <a:pt x="55" y="130"/>
                    </a:lnTo>
                    <a:lnTo>
                      <a:pt x="18" y="146"/>
                    </a:lnTo>
                    <a:lnTo>
                      <a:pt x="9" y="146"/>
                    </a:lnTo>
                    <a:lnTo>
                      <a:pt x="9" y="130"/>
                    </a:lnTo>
                    <a:lnTo>
                      <a:pt x="0" y="1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8" name="Freeform 441"/>
              <p:cNvSpPr>
                <a:spLocks/>
              </p:cNvSpPr>
              <p:nvPr/>
            </p:nvSpPr>
            <p:spPr bwMode="auto">
              <a:xfrm>
                <a:off x="6778625" y="3544888"/>
                <a:ext cx="311150" cy="4492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11"/>
                  </a:cxn>
                  <a:cxn ang="0">
                    <a:pos x="101" y="90"/>
                  </a:cxn>
                  <a:cxn ang="0">
                    <a:pos x="110" y="90"/>
                  </a:cxn>
                  <a:cxn ang="0">
                    <a:pos x="141" y="115"/>
                  </a:cxn>
                  <a:cxn ang="0">
                    <a:pos x="141" y="127"/>
                  </a:cxn>
                  <a:cxn ang="0">
                    <a:pos x="153" y="144"/>
                  </a:cxn>
                  <a:cxn ang="0">
                    <a:pos x="141" y="155"/>
                  </a:cxn>
                  <a:cxn ang="0">
                    <a:pos x="153" y="167"/>
                  </a:cxn>
                  <a:cxn ang="0">
                    <a:pos x="165" y="167"/>
                  </a:cxn>
                  <a:cxn ang="0">
                    <a:pos x="178" y="192"/>
                  </a:cxn>
                  <a:cxn ang="0">
                    <a:pos x="187" y="192"/>
                  </a:cxn>
                  <a:cxn ang="0">
                    <a:pos x="196" y="217"/>
                  </a:cxn>
                  <a:cxn ang="0">
                    <a:pos x="187" y="283"/>
                  </a:cxn>
                  <a:cxn ang="0">
                    <a:pos x="178" y="271"/>
                  </a:cxn>
                  <a:cxn ang="0">
                    <a:pos x="165" y="283"/>
                  </a:cxn>
                  <a:cxn ang="0">
                    <a:pos x="165" y="271"/>
                  </a:cxn>
                  <a:cxn ang="0">
                    <a:pos x="110" y="217"/>
                  </a:cxn>
                  <a:cxn ang="0">
                    <a:pos x="101" y="192"/>
                  </a:cxn>
                  <a:cxn ang="0">
                    <a:pos x="86" y="155"/>
                  </a:cxn>
                  <a:cxn ang="0">
                    <a:pos x="64" y="127"/>
                  </a:cxn>
                  <a:cxn ang="0">
                    <a:pos x="64" y="90"/>
                  </a:cxn>
                  <a:cxn ang="0">
                    <a:pos x="43" y="76"/>
                  </a:cxn>
                  <a:cxn ang="0">
                    <a:pos x="21" y="54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196" h="283">
                    <a:moveTo>
                      <a:pt x="0" y="0"/>
                    </a:moveTo>
                    <a:lnTo>
                      <a:pt x="34" y="11"/>
                    </a:lnTo>
                    <a:lnTo>
                      <a:pt x="101" y="90"/>
                    </a:lnTo>
                    <a:lnTo>
                      <a:pt x="110" y="90"/>
                    </a:lnTo>
                    <a:lnTo>
                      <a:pt x="141" y="115"/>
                    </a:lnTo>
                    <a:lnTo>
                      <a:pt x="141" y="127"/>
                    </a:lnTo>
                    <a:lnTo>
                      <a:pt x="153" y="144"/>
                    </a:lnTo>
                    <a:lnTo>
                      <a:pt x="141" y="155"/>
                    </a:lnTo>
                    <a:lnTo>
                      <a:pt x="153" y="167"/>
                    </a:lnTo>
                    <a:lnTo>
                      <a:pt x="165" y="167"/>
                    </a:lnTo>
                    <a:lnTo>
                      <a:pt x="178" y="192"/>
                    </a:lnTo>
                    <a:lnTo>
                      <a:pt x="187" y="192"/>
                    </a:lnTo>
                    <a:lnTo>
                      <a:pt x="196" y="217"/>
                    </a:lnTo>
                    <a:lnTo>
                      <a:pt x="187" y="283"/>
                    </a:lnTo>
                    <a:lnTo>
                      <a:pt x="178" y="271"/>
                    </a:lnTo>
                    <a:lnTo>
                      <a:pt x="165" y="283"/>
                    </a:lnTo>
                    <a:lnTo>
                      <a:pt x="165" y="271"/>
                    </a:lnTo>
                    <a:lnTo>
                      <a:pt x="110" y="217"/>
                    </a:lnTo>
                    <a:lnTo>
                      <a:pt x="101" y="192"/>
                    </a:lnTo>
                    <a:lnTo>
                      <a:pt x="86" y="155"/>
                    </a:lnTo>
                    <a:lnTo>
                      <a:pt x="64" y="127"/>
                    </a:lnTo>
                    <a:lnTo>
                      <a:pt x="64" y="90"/>
                    </a:lnTo>
                    <a:lnTo>
                      <a:pt x="43" y="76"/>
                    </a:lnTo>
                    <a:lnTo>
                      <a:pt x="21" y="54"/>
                    </a:lnTo>
                    <a:lnTo>
                      <a:pt x="0" y="2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9" name="Freeform 442"/>
              <p:cNvSpPr>
                <a:spLocks/>
              </p:cNvSpPr>
              <p:nvPr/>
            </p:nvSpPr>
            <p:spPr bwMode="auto">
              <a:xfrm>
                <a:off x="6778625" y="3544888"/>
                <a:ext cx="311150" cy="4492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11"/>
                  </a:cxn>
                  <a:cxn ang="0">
                    <a:pos x="101" y="90"/>
                  </a:cxn>
                  <a:cxn ang="0">
                    <a:pos x="110" y="90"/>
                  </a:cxn>
                  <a:cxn ang="0">
                    <a:pos x="141" y="115"/>
                  </a:cxn>
                  <a:cxn ang="0">
                    <a:pos x="141" y="127"/>
                  </a:cxn>
                  <a:cxn ang="0">
                    <a:pos x="153" y="144"/>
                  </a:cxn>
                  <a:cxn ang="0">
                    <a:pos x="141" y="155"/>
                  </a:cxn>
                  <a:cxn ang="0">
                    <a:pos x="153" y="167"/>
                  </a:cxn>
                  <a:cxn ang="0">
                    <a:pos x="165" y="167"/>
                  </a:cxn>
                  <a:cxn ang="0">
                    <a:pos x="178" y="192"/>
                  </a:cxn>
                  <a:cxn ang="0">
                    <a:pos x="187" y="192"/>
                  </a:cxn>
                  <a:cxn ang="0">
                    <a:pos x="196" y="217"/>
                  </a:cxn>
                  <a:cxn ang="0">
                    <a:pos x="187" y="283"/>
                  </a:cxn>
                  <a:cxn ang="0">
                    <a:pos x="178" y="271"/>
                  </a:cxn>
                  <a:cxn ang="0">
                    <a:pos x="165" y="283"/>
                  </a:cxn>
                  <a:cxn ang="0">
                    <a:pos x="165" y="271"/>
                  </a:cxn>
                  <a:cxn ang="0">
                    <a:pos x="110" y="217"/>
                  </a:cxn>
                  <a:cxn ang="0">
                    <a:pos x="101" y="192"/>
                  </a:cxn>
                  <a:cxn ang="0">
                    <a:pos x="86" y="155"/>
                  </a:cxn>
                  <a:cxn ang="0">
                    <a:pos x="64" y="127"/>
                  </a:cxn>
                  <a:cxn ang="0">
                    <a:pos x="64" y="90"/>
                  </a:cxn>
                  <a:cxn ang="0">
                    <a:pos x="43" y="76"/>
                  </a:cxn>
                  <a:cxn ang="0">
                    <a:pos x="21" y="54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196" h="283">
                    <a:moveTo>
                      <a:pt x="0" y="0"/>
                    </a:moveTo>
                    <a:lnTo>
                      <a:pt x="34" y="11"/>
                    </a:lnTo>
                    <a:lnTo>
                      <a:pt x="101" y="90"/>
                    </a:lnTo>
                    <a:lnTo>
                      <a:pt x="110" y="90"/>
                    </a:lnTo>
                    <a:lnTo>
                      <a:pt x="141" y="115"/>
                    </a:lnTo>
                    <a:lnTo>
                      <a:pt x="141" y="127"/>
                    </a:lnTo>
                    <a:lnTo>
                      <a:pt x="153" y="144"/>
                    </a:lnTo>
                    <a:lnTo>
                      <a:pt x="141" y="155"/>
                    </a:lnTo>
                    <a:lnTo>
                      <a:pt x="153" y="167"/>
                    </a:lnTo>
                    <a:lnTo>
                      <a:pt x="165" y="167"/>
                    </a:lnTo>
                    <a:lnTo>
                      <a:pt x="178" y="192"/>
                    </a:lnTo>
                    <a:lnTo>
                      <a:pt x="187" y="192"/>
                    </a:lnTo>
                    <a:lnTo>
                      <a:pt x="196" y="217"/>
                    </a:lnTo>
                    <a:lnTo>
                      <a:pt x="187" y="283"/>
                    </a:lnTo>
                    <a:lnTo>
                      <a:pt x="178" y="271"/>
                    </a:lnTo>
                    <a:lnTo>
                      <a:pt x="165" y="283"/>
                    </a:lnTo>
                    <a:lnTo>
                      <a:pt x="165" y="271"/>
                    </a:lnTo>
                    <a:lnTo>
                      <a:pt x="110" y="217"/>
                    </a:lnTo>
                    <a:lnTo>
                      <a:pt x="101" y="192"/>
                    </a:lnTo>
                    <a:lnTo>
                      <a:pt x="86" y="155"/>
                    </a:lnTo>
                    <a:lnTo>
                      <a:pt x="64" y="127"/>
                    </a:lnTo>
                    <a:lnTo>
                      <a:pt x="64" y="90"/>
                    </a:lnTo>
                    <a:lnTo>
                      <a:pt x="43" y="76"/>
                    </a:lnTo>
                    <a:lnTo>
                      <a:pt x="21" y="54"/>
                    </a:lnTo>
                    <a:lnTo>
                      <a:pt x="0" y="2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0" name="Freeform 443"/>
              <p:cNvSpPr>
                <a:spLocks/>
              </p:cNvSpPr>
              <p:nvPr/>
            </p:nvSpPr>
            <p:spPr bwMode="auto">
              <a:xfrm>
                <a:off x="7062788" y="3995738"/>
                <a:ext cx="255588" cy="1000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7" y="0"/>
                  </a:cxn>
                  <a:cxn ang="0">
                    <a:pos x="39" y="0"/>
                  </a:cxn>
                  <a:cxn ang="0">
                    <a:pos x="63" y="28"/>
                  </a:cxn>
                  <a:cxn ang="0">
                    <a:pos x="93" y="28"/>
                  </a:cxn>
                  <a:cxn ang="0">
                    <a:pos x="93" y="11"/>
                  </a:cxn>
                  <a:cxn ang="0">
                    <a:pos x="131" y="28"/>
                  </a:cxn>
                  <a:cxn ang="0">
                    <a:pos x="140" y="39"/>
                  </a:cxn>
                  <a:cxn ang="0">
                    <a:pos x="161" y="39"/>
                  </a:cxn>
                  <a:cxn ang="0">
                    <a:pos x="161" y="63"/>
                  </a:cxn>
                  <a:cxn ang="0">
                    <a:pos x="140" y="53"/>
                  </a:cxn>
                  <a:cxn ang="0">
                    <a:pos x="131" y="63"/>
                  </a:cxn>
                  <a:cxn ang="0">
                    <a:pos x="73" y="39"/>
                  </a:cxn>
                  <a:cxn ang="0">
                    <a:pos x="54" y="39"/>
                  </a:cxn>
                  <a:cxn ang="0">
                    <a:pos x="0" y="11"/>
                  </a:cxn>
                </a:cxnLst>
                <a:rect l="0" t="0" r="r" b="b"/>
                <a:pathLst>
                  <a:path w="161" h="63">
                    <a:moveTo>
                      <a:pt x="0" y="11"/>
                    </a:moveTo>
                    <a:lnTo>
                      <a:pt x="17" y="0"/>
                    </a:lnTo>
                    <a:lnTo>
                      <a:pt x="39" y="0"/>
                    </a:lnTo>
                    <a:lnTo>
                      <a:pt x="63" y="28"/>
                    </a:lnTo>
                    <a:lnTo>
                      <a:pt x="93" y="28"/>
                    </a:lnTo>
                    <a:lnTo>
                      <a:pt x="93" y="11"/>
                    </a:lnTo>
                    <a:lnTo>
                      <a:pt x="131" y="28"/>
                    </a:lnTo>
                    <a:lnTo>
                      <a:pt x="140" y="39"/>
                    </a:lnTo>
                    <a:lnTo>
                      <a:pt x="161" y="39"/>
                    </a:lnTo>
                    <a:lnTo>
                      <a:pt x="161" y="63"/>
                    </a:lnTo>
                    <a:lnTo>
                      <a:pt x="140" y="53"/>
                    </a:lnTo>
                    <a:lnTo>
                      <a:pt x="131" y="63"/>
                    </a:lnTo>
                    <a:lnTo>
                      <a:pt x="73" y="39"/>
                    </a:lnTo>
                    <a:lnTo>
                      <a:pt x="54" y="39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1" name="Freeform 444"/>
              <p:cNvSpPr>
                <a:spLocks/>
              </p:cNvSpPr>
              <p:nvPr/>
            </p:nvSpPr>
            <p:spPr bwMode="auto">
              <a:xfrm>
                <a:off x="7062788" y="3995738"/>
                <a:ext cx="255588" cy="1000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7" y="0"/>
                  </a:cxn>
                  <a:cxn ang="0">
                    <a:pos x="39" y="0"/>
                  </a:cxn>
                  <a:cxn ang="0">
                    <a:pos x="63" y="28"/>
                  </a:cxn>
                  <a:cxn ang="0">
                    <a:pos x="93" y="28"/>
                  </a:cxn>
                  <a:cxn ang="0">
                    <a:pos x="93" y="11"/>
                  </a:cxn>
                  <a:cxn ang="0">
                    <a:pos x="131" y="28"/>
                  </a:cxn>
                  <a:cxn ang="0">
                    <a:pos x="140" y="39"/>
                  </a:cxn>
                  <a:cxn ang="0">
                    <a:pos x="161" y="39"/>
                  </a:cxn>
                  <a:cxn ang="0">
                    <a:pos x="161" y="63"/>
                  </a:cxn>
                  <a:cxn ang="0">
                    <a:pos x="140" y="53"/>
                  </a:cxn>
                  <a:cxn ang="0">
                    <a:pos x="131" y="63"/>
                  </a:cxn>
                  <a:cxn ang="0">
                    <a:pos x="73" y="39"/>
                  </a:cxn>
                  <a:cxn ang="0">
                    <a:pos x="54" y="39"/>
                  </a:cxn>
                  <a:cxn ang="0">
                    <a:pos x="0" y="11"/>
                  </a:cxn>
                </a:cxnLst>
                <a:rect l="0" t="0" r="r" b="b"/>
                <a:pathLst>
                  <a:path w="161" h="63">
                    <a:moveTo>
                      <a:pt x="0" y="11"/>
                    </a:moveTo>
                    <a:lnTo>
                      <a:pt x="17" y="0"/>
                    </a:lnTo>
                    <a:lnTo>
                      <a:pt x="39" y="0"/>
                    </a:lnTo>
                    <a:lnTo>
                      <a:pt x="63" y="28"/>
                    </a:lnTo>
                    <a:lnTo>
                      <a:pt x="93" y="28"/>
                    </a:lnTo>
                    <a:lnTo>
                      <a:pt x="93" y="11"/>
                    </a:lnTo>
                    <a:lnTo>
                      <a:pt x="131" y="28"/>
                    </a:lnTo>
                    <a:lnTo>
                      <a:pt x="140" y="39"/>
                    </a:lnTo>
                    <a:lnTo>
                      <a:pt x="161" y="39"/>
                    </a:lnTo>
                    <a:lnTo>
                      <a:pt x="161" y="63"/>
                    </a:lnTo>
                    <a:lnTo>
                      <a:pt x="140" y="53"/>
                    </a:lnTo>
                    <a:lnTo>
                      <a:pt x="131" y="63"/>
                    </a:lnTo>
                    <a:lnTo>
                      <a:pt x="73" y="39"/>
                    </a:lnTo>
                    <a:lnTo>
                      <a:pt x="54" y="39"/>
                    </a:lnTo>
                    <a:lnTo>
                      <a:pt x="0" y="11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2" name="Freeform 445"/>
              <p:cNvSpPr>
                <a:spLocks/>
              </p:cNvSpPr>
              <p:nvPr/>
            </p:nvSpPr>
            <p:spPr bwMode="auto">
              <a:xfrm>
                <a:off x="7372350" y="4081463"/>
                <a:ext cx="227013" cy="4762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13"/>
                  </a:cxn>
                  <a:cxn ang="0">
                    <a:pos x="12" y="0"/>
                  </a:cxn>
                  <a:cxn ang="0">
                    <a:pos x="30" y="13"/>
                  </a:cxn>
                  <a:cxn ang="0">
                    <a:pos x="30" y="0"/>
                  </a:cxn>
                  <a:cxn ang="0">
                    <a:pos x="67" y="13"/>
                  </a:cxn>
                  <a:cxn ang="0">
                    <a:pos x="76" y="0"/>
                  </a:cxn>
                  <a:cxn ang="0">
                    <a:pos x="106" y="13"/>
                  </a:cxn>
                  <a:cxn ang="0">
                    <a:pos x="119" y="0"/>
                  </a:cxn>
                  <a:cxn ang="0">
                    <a:pos x="143" y="13"/>
                  </a:cxn>
                  <a:cxn ang="0">
                    <a:pos x="106" y="30"/>
                  </a:cxn>
                  <a:cxn ang="0">
                    <a:pos x="67" y="13"/>
                  </a:cxn>
                  <a:cxn ang="0">
                    <a:pos x="20" y="30"/>
                  </a:cxn>
                  <a:cxn ang="0">
                    <a:pos x="0" y="30"/>
                  </a:cxn>
                </a:cxnLst>
                <a:rect l="0" t="0" r="r" b="b"/>
                <a:pathLst>
                  <a:path w="143" h="30">
                    <a:moveTo>
                      <a:pt x="0" y="30"/>
                    </a:moveTo>
                    <a:lnTo>
                      <a:pt x="0" y="13"/>
                    </a:lnTo>
                    <a:lnTo>
                      <a:pt x="12" y="0"/>
                    </a:lnTo>
                    <a:lnTo>
                      <a:pt x="30" y="13"/>
                    </a:lnTo>
                    <a:lnTo>
                      <a:pt x="30" y="0"/>
                    </a:lnTo>
                    <a:lnTo>
                      <a:pt x="67" y="13"/>
                    </a:lnTo>
                    <a:lnTo>
                      <a:pt x="76" y="0"/>
                    </a:lnTo>
                    <a:lnTo>
                      <a:pt x="106" y="13"/>
                    </a:lnTo>
                    <a:lnTo>
                      <a:pt x="119" y="0"/>
                    </a:lnTo>
                    <a:lnTo>
                      <a:pt x="143" y="13"/>
                    </a:lnTo>
                    <a:lnTo>
                      <a:pt x="106" y="30"/>
                    </a:lnTo>
                    <a:lnTo>
                      <a:pt x="67" y="13"/>
                    </a:lnTo>
                    <a:lnTo>
                      <a:pt x="2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3" name="Freeform 446"/>
              <p:cNvSpPr>
                <a:spLocks/>
              </p:cNvSpPr>
              <p:nvPr/>
            </p:nvSpPr>
            <p:spPr bwMode="auto">
              <a:xfrm>
                <a:off x="7372350" y="4081463"/>
                <a:ext cx="227013" cy="47625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13"/>
                  </a:cxn>
                  <a:cxn ang="0">
                    <a:pos x="12" y="0"/>
                  </a:cxn>
                  <a:cxn ang="0">
                    <a:pos x="30" y="13"/>
                  </a:cxn>
                  <a:cxn ang="0">
                    <a:pos x="30" y="0"/>
                  </a:cxn>
                  <a:cxn ang="0">
                    <a:pos x="67" y="13"/>
                  </a:cxn>
                  <a:cxn ang="0">
                    <a:pos x="76" y="0"/>
                  </a:cxn>
                  <a:cxn ang="0">
                    <a:pos x="106" y="13"/>
                  </a:cxn>
                  <a:cxn ang="0">
                    <a:pos x="119" y="0"/>
                  </a:cxn>
                  <a:cxn ang="0">
                    <a:pos x="143" y="13"/>
                  </a:cxn>
                  <a:cxn ang="0">
                    <a:pos x="106" y="30"/>
                  </a:cxn>
                  <a:cxn ang="0">
                    <a:pos x="67" y="13"/>
                  </a:cxn>
                  <a:cxn ang="0">
                    <a:pos x="20" y="30"/>
                  </a:cxn>
                  <a:cxn ang="0">
                    <a:pos x="0" y="30"/>
                  </a:cxn>
                </a:cxnLst>
                <a:rect l="0" t="0" r="r" b="b"/>
                <a:pathLst>
                  <a:path w="143" h="30">
                    <a:moveTo>
                      <a:pt x="0" y="30"/>
                    </a:moveTo>
                    <a:lnTo>
                      <a:pt x="0" y="13"/>
                    </a:lnTo>
                    <a:lnTo>
                      <a:pt x="12" y="0"/>
                    </a:lnTo>
                    <a:lnTo>
                      <a:pt x="30" y="13"/>
                    </a:lnTo>
                    <a:lnTo>
                      <a:pt x="30" y="0"/>
                    </a:lnTo>
                    <a:lnTo>
                      <a:pt x="67" y="13"/>
                    </a:lnTo>
                    <a:lnTo>
                      <a:pt x="76" y="0"/>
                    </a:lnTo>
                    <a:lnTo>
                      <a:pt x="106" y="13"/>
                    </a:lnTo>
                    <a:lnTo>
                      <a:pt x="119" y="0"/>
                    </a:lnTo>
                    <a:lnTo>
                      <a:pt x="143" y="13"/>
                    </a:lnTo>
                    <a:lnTo>
                      <a:pt x="106" y="30"/>
                    </a:lnTo>
                    <a:lnTo>
                      <a:pt x="67" y="13"/>
                    </a:lnTo>
                    <a:lnTo>
                      <a:pt x="2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4" name="Freeform 447"/>
              <p:cNvSpPr>
                <a:spLocks/>
              </p:cNvSpPr>
              <p:nvPr/>
            </p:nvSpPr>
            <p:spPr bwMode="auto">
              <a:xfrm>
                <a:off x="7456488" y="4138613"/>
                <a:ext cx="55563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35" y="30"/>
                  </a:cxn>
                  <a:cxn ang="0">
                    <a:pos x="24" y="30"/>
                  </a:cxn>
                  <a:cxn ang="0">
                    <a:pos x="0" y="0"/>
                  </a:cxn>
                </a:cxnLst>
                <a:rect l="0" t="0" r="r" b="b"/>
                <a:pathLst>
                  <a:path w="35" h="30">
                    <a:moveTo>
                      <a:pt x="0" y="0"/>
                    </a:moveTo>
                    <a:lnTo>
                      <a:pt x="15" y="0"/>
                    </a:lnTo>
                    <a:lnTo>
                      <a:pt x="35" y="30"/>
                    </a:lnTo>
                    <a:lnTo>
                      <a:pt x="24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5" name="Freeform 448"/>
              <p:cNvSpPr>
                <a:spLocks/>
              </p:cNvSpPr>
              <p:nvPr/>
            </p:nvSpPr>
            <p:spPr bwMode="auto">
              <a:xfrm>
                <a:off x="7456488" y="4138613"/>
                <a:ext cx="55563" cy="476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35" y="30"/>
                  </a:cxn>
                  <a:cxn ang="0">
                    <a:pos x="24" y="30"/>
                  </a:cxn>
                  <a:cxn ang="0">
                    <a:pos x="0" y="0"/>
                  </a:cxn>
                </a:cxnLst>
                <a:rect l="0" t="0" r="r" b="b"/>
                <a:pathLst>
                  <a:path w="35" h="30">
                    <a:moveTo>
                      <a:pt x="0" y="0"/>
                    </a:moveTo>
                    <a:lnTo>
                      <a:pt x="15" y="0"/>
                    </a:lnTo>
                    <a:lnTo>
                      <a:pt x="35" y="30"/>
                    </a:lnTo>
                    <a:lnTo>
                      <a:pt x="24" y="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6" name="Freeform 449"/>
              <p:cNvSpPr>
                <a:spLocks/>
              </p:cNvSpPr>
              <p:nvPr/>
            </p:nvSpPr>
            <p:spPr bwMode="auto">
              <a:xfrm>
                <a:off x="7456488" y="3708400"/>
                <a:ext cx="193675" cy="285750"/>
              </a:xfrm>
              <a:custGeom>
                <a:avLst/>
                <a:gdLst/>
                <a:ahLst/>
                <a:cxnLst>
                  <a:cxn ang="0">
                    <a:pos x="0" y="103"/>
                  </a:cxn>
                  <a:cxn ang="0">
                    <a:pos x="24" y="53"/>
                  </a:cxn>
                  <a:cxn ang="0">
                    <a:pos x="24" y="14"/>
                  </a:cxn>
                  <a:cxn ang="0">
                    <a:pos x="36" y="14"/>
                  </a:cxn>
                  <a:cxn ang="0">
                    <a:pos x="45" y="0"/>
                  </a:cxn>
                  <a:cxn ang="0">
                    <a:pos x="76" y="14"/>
                  </a:cxn>
                  <a:cxn ang="0">
                    <a:pos x="100" y="14"/>
                  </a:cxn>
                  <a:cxn ang="0">
                    <a:pos x="112" y="0"/>
                  </a:cxn>
                  <a:cxn ang="0">
                    <a:pos x="122" y="0"/>
                  </a:cxn>
                  <a:cxn ang="0">
                    <a:pos x="112" y="24"/>
                  </a:cxn>
                  <a:cxn ang="0">
                    <a:pos x="91" y="24"/>
                  </a:cxn>
                  <a:cxn ang="0">
                    <a:pos x="36" y="24"/>
                  </a:cxn>
                  <a:cxn ang="0">
                    <a:pos x="24" y="43"/>
                  </a:cxn>
                  <a:cxn ang="0">
                    <a:pos x="24" y="53"/>
                  </a:cxn>
                  <a:cxn ang="0">
                    <a:pos x="36" y="64"/>
                  </a:cxn>
                  <a:cxn ang="0">
                    <a:pos x="76" y="53"/>
                  </a:cxn>
                  <a:cxn ang="0">
                    <a:pos x="91" y="64"/>
                  </a:cxn>
                  <a:cxn ang="0">
                    <a:pos x="76" y="64"/>
                  </a:cxn>
                  <a:cxn ang="0">
                    <a:pos x="54" y="79"/>
                  </a:cxn>
                  <a:cxn ang="0">
                    <a:pos x="67" y="115"/>
                  </a:cxn>
                  <a:cxn ang="0">
                    <a:pos x="54" y="115"/>
                  </a:cxn>
                  <a:cxn ang="0">
                    <a:pos x="76" y="154"/>
                  </a:cxn>
                  <a:cxn ang="0">
                    <a:pos x="76" y="168"/>
                  </a:cxn>
                  <a:cxn ang="0">
                    <a:pos x="67" y="180"/>
                  </a:cxn>
                  <a:cxn ang="0">
                    <a:pos x="67" y="168"/>
                  </a:cxn>
                  <a:cxn ang="0">
                    <a:pos x="67" y="154"/>
                  </a:cxn>
                  <a:cxn ang="0">
                    <a:pos x="54" y="154"/>
                  </a:cxn>
                  <a:cxn ang="0">
                    <a:pos x="54" y="144"/>
                  </a:cxn>
                  <a:cxn ang="0">
                    <a:pos x="36" y="115"/>
                  </a:cxn>
                  <a:cxn ang="0">
                    <a:pos x="45" y="103"/>
                  </a:cxn>
                  <a:cxn ang="0">
                    <a:pos x="36" y="103"/>
                  </a:cxn>
                  <a:cxn ang="0">
                    <a:pos x="24" y="115"/>
                  </a:cxn>
                  <a:cxn ang="0">
                    <a:pos x="24" y="168"/>
                  </a:cxn>
                  <a:cxn ang="0">
                    <a:pos x="15" y="168"/>
                  </a:cxn>
                  <a:cxn ang="0">
                    <a:pos x="15" y="129"/>
                  </a:cxn>
                  <a:cxn ang="0">
                    <a:pos x="15" y="115"/>
                  </a:cxn>
                  <a:cxn ang="0">
                    <a:pos x="0" y="115"/>
                  </a:cxn>
                  <a:cxn ang="0">
                    <a:pos x="0" y="103"/>
                  </a:cxn>
                </a:cxnLst>
                <a:rect l="0" t="0" r="r" b="b"/>
                <a:pathLst>
                  <a:path w="122" h="180">
                    <a:moveTo>
                      <a:pt x="0" y="103"/>
                    </a:moveTo>
                    <a:lnTo>
                      <a:pt x="24" y="53"/>
                    </a:lnTo>
                    <a:lnTo>
                      <a:pt x="24" y="14"/>
                    </a:lnTo>
                    <a:lnTo>
                      <a:pt x="36" y="14"/>
                    </a:lnTo>
                    <a:lnTo>
                      <a:pt x="45" y="0"/>
                    </a:lnTo>
                    <a:lnTo>
                      <a:pt x="76" y="14"/>
                    </a:lnTo>
                    <a:lnTo>
                      <a:pt x="100" y="14"/>
                    </a:lnTo>
                    <a:lnTo>
                      <a:pt x="112" y="0"/>
                    </a:lnTo>
                    <a:lnTo>
                      <a:pt x="122" y="0"/>
                    </a:lnTo>
                    <a:lnTo>
                      <a:pt x="112" y="24"/>
                    </a:lnTo>
                    <a:lnTo>
                      <a:pt x="91" y="24"/>
                    </a:lnTo>
                    <a:lnTo>
                      <a:pt x="36" y="24"/>
                    </a:lnTo>
                    <a:lnTo>
                      <a:pt x="24" y="43"/>
                    </a:lnTo>
                    <a:lnTo>
                      <a:pt x="24" y="53"/>
                    </a:lnTo>
                    <a:lnTo>
                      <a:pt x="36" y="64"/>
                    </a:lnTo>
                    <a:lnTo>
                      <a:pt x="76" y="53"/>
                    </a:lnTo>
                    <a:lnTo>
                      <a:pt x="91" y="64"/>
                    </a:lnTo>
                    <a:lnTo>
                      <a:pt x="76" y="64"/>
                    </a:lnTo>
                    <a:lnTo>
                      <a:pt x="54" y="79"/>
                    </a:lnTo>
                    <a:lnTo>
                      <a:pt x="67" y="115"/>
                    </a:lnTo>
                    <a:lnTo>
                      <a:pt x="54" y="115"/>
                    </a:lnTo>
                    <a:lnTo>
                      <a:pt x="76" y="154"/>
                    </a:lnTo>
                    <a:lnTo>
                      <a:pt x="76" y="168"/>
                    </a:lnTo>
                    <a:lnTo>
                      <a:pt x="67" y="180"/>
                    </a:lnTo>
                    <a:lnTo>
                      <a:pt x="67" y="168"/>
                    </a:lnTo>
                    <a:lnTo>
                      <a:pt x="67" y="154"/>
                    </a:lnTo>
                    <a:lnTo>
                      <a:pt x="54" y="154"/>
                    </a:lnTo>
                    <a:lnTo>
                      <a:pt x="54" y="144"/>
                    </a:lnTo>
                    <a:lnTo>
                      <a:pt x="36" y="115"/>
                    </a:lnTo>
                    <a:lnTo>
                      <a:pt x="45" y="103"/>
                    </a:lnTo>
                    <a:lnTo>
                      <a:pt x="36" y="103"/>
                    </a:lnTo>
                    <a:lnTo>
                      <a:pt x="24" y="115"/>
                    </a:lnTo>
                    <a:lnTo>
                      <a:pt x="24" y="168"/>
                    </a:lnTo>
                    <a:lnTo>
                      <a:pt x="15" y="168"/>
                    </a:lnTo>
                    <a:lnTo>
                      <a:pt x="15" y="129"/>
                    </a:lnTo>
                    <a:lnTo>
                      <a:pt x="15" y="115"/>
                    </a:lnTo>
                    <a:lnTo>
                      <a:pt x="0" y="115"/>
                    </a:lnTo>
                    <a:lnTo>
                      <a:pt x="0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7" name="Freeform 450"/>
              <p:cNvSpPr>
                <a:spLocks/>
              </p:cNvSpPr>
              <p:nvPr/>
            </p:nvSpPr>
            <p:spPr bwMode="auto">
              <a:xfrm>
                <a:off x="7456488" y="3708400"/>
                <a:ext cx="193675" cy="285750"/>
              </a:xfrm>
              <a:custGeom>
                <a:avLst/>
                <a:gdLst/>
                <a:ahLst/>
                <a:cxnLst>
                  <a:cxn ang="0">
                    <a:pos x="0" y="103"/>
                  </a:cxn>
                  <a:cxn ang="0">
                    <a:pos x="24" y="53"/>
                  </a:cxn>
                  <a:cxn ang="0">
                    <a:pos x="24" y="14"/>
                  </a:cxn>
                  <a:cxn ang="0">
                    <a:pos x="36" y="14"/>
                  </a:cxn>
                  <a:cxn ang="0">
                    <a:pos x="45" y="0"/>
                  </a:cxn>
                  <a:cxn ang="0">
                    <a:pos x="76" y="14"/>
                  </a:cxn>
                  <a:cxn ang="0">
                    <a:pos x="100" y="14"/>
                  </a:cxn>
                  <a:cxn ang="0">
                    <a:pos x="112" y="0"/>
                  </a:cxn>
                  <a:cxn ang="0">
                    <a:pos x="122" y="0"/>
                  </a:cxn>
                  <a:cxn ang="0">
                    <a:pos x="112" y="24"/>
                  </a:cxn>
                  <a:cxn ang="0">
                    <a:pos x="91" y="24"/>
                  </a:cxn>
                  <a:cxn ang="0">
                    <a:pos x="36" y="24"/>
                  </a:cxn>
                  <a:cxn ang="0">
                    <a:pos x="24" y="43"/>
                  </a:cxn>
                  <a:cxn ang="0">
                    <a:pos x="24" y="53"/>
                  </a:cxn>
                  <a:cxn ang="0">
                    <a:pos x="36" y="64"/>
                  </a:cxn>
                  <a:cxn ang="0">
                    <a:pos x="76" y="53"/>
                  </a:cxn>
                  <a:cxn ang="0">
                    <a:pos x="91" y="64"/>
                  </a:cxn>
                  <a:cxn ang="0">
                    <a:pos x="76" y="64"/>
                  </a:cxn>
                  <a:cxn ang="0">
                    <a:pos x="54" y="79"/>
                  </a:cxn>
                  <a:cxn ang="0">
                    <a:pos x="67" y="115"/>
                  </a:cxn>
                  <a:cxn ang="0">
                    <a:pos x="54" y="115"/>
                  </a:cxn>
                  <a:cxn ang="0">
                    <a:pos x="76" y="154"/>
                  </a:cxn>
                  <a:cxn ang="0">
                    <a:pos x="76" y="168"/>
                  </a:cxn>
                  <a:cxn ang="0">
                    <a:pos x="67" y="180"/>
                  </a:cxn>
                  <a:cxn ang="0">
                    <a:pos x="67" y="168"/>
                  </a:cxn>
                  <a:cxn ang="0">
                    <a:pos x="67" y="154"/>
                  </a:cxn>
                  <a:cxn ang="0">
                    <a:pos x="54" y="154"/>
                  </a:cxn>
                  <a:cxn ang="0">
                    <a:pos x="54" y="144"/>
                  </a:cxn>
                  <a:cxn ang="0">
                    <a:pos x="36" y="115"/>
                  </a:cxn>
                  <a:cxn ang="0">
                    <a:pos x="45" y="103"/>
                  </a:cxn>
                  <a:cxn ang="0">
                    <a:pos x="36" y="103"/>
                  </a:cxn>
                  <a:cxn ang="0">
                    <a:pos x="24" y="115"/>
                  </a:cxn>
                  <a:cxn ang="0">
                    <a:pos x="24" y="168"/>
                  </a:cxn>
                  <a:cxn ang="0">
                    <a:pos x="15" y="168"/>
                  </a:cxn>
                  <a:cxn ang="0">
                    <a:pos x="15" y="129"/>
                  </a:cxn>
                  <a:cxn ang="0">
                    <a:pos x="15" y="115"/>
                  </a:cxn>
                  <a:cxn ang="0">
                    <a:pos x="0" y="115"/>
                  </a:cxn>
                  <a:cxn ang="0">
                    <a:pos x="0" y="103"/>
                  </a:cxn>
                </a:cxnLst>
                <a:rect l="0" t="0" r="r" b="b"/>
                <a:pathLst>
                  <a:path w="122" h="180">
                    <a:moveTo>
                      <a:pt x="0" y="103"/>
                    </a:moveTo>
                    <a:lnTo>
                      <a:pt x="24" y="53"/>
                    </a:lnTo>
                    <a:lnTo>
                      <a:pt x="24" y="14"/>
                    </a:lnTo>
                    <a:lnTo>
                      <a:pt x="36" y="14"/>
                    </a:lnTo>
                    <a:lnTo>
                      <a:pt x="45" y="0"/>
                    </a:lnTo>
                    <a:lnTo>
                      <a:pt x="76" y="14"/>
                    </a:lnTo>
                    <a:lnTo>
                      <a:pt x="100" y="14"/>
                    </a:lnTo>
                    <a:lnTo>
                      <a:pt x="112" y="0"/>
                    </a:lnTo>
                    <a:lnTo>
                      <a:pt x="122" y="0"/>
                    </a:lnTo>
                    <a:lnTo>
                      <a:pt x="112" y="24"/>
                    </a:lnTo>
                    <a:lnTo>
                      <a:pt x="91" y="24"/>
                    </a:lnTo>
                    <a:lnTo>
                      <a:pt x="36" y="24"/>
                    </a:lnTo>
                    <a:lnTo>
                      <a:pt x="24" y="43"/>
                    </a:lnTo>
                    <a:lnTo>
                      <a:pt x="24" y="53"/>
                    </a:lnTo>
                    <a:lnTo>
                      <a:pt x="36" y="64"/>
                    </a:lnTo>
                    <a:lnTo>
                      <a:pt x="76" y="53"/>
                    </a:lnTo>
                    <a:lnTo>
                      <a:pt x="91" y="64"/>
                    </a:lnTo>
                    <a:lnTo>
                      <a:pt x="76" y="64"/>
                    </a:lnTo>
                    <a:lnTo>
                      <a:pt x="54" y="79"/>
                    </a:lnTo>
                    <a:lnTo>
                      <a:pt x="67" y="115"/>
                    </a:lnTo>
                    <a:lnTo>
                      <a:pt x="54" y="115"/>
                    </a:lnTo>
                    <a:lnTo>
                      <a:pt x="76" y="154"/>
                    </a:lnTo>
                    <a:lnTo>
                      <a:pt x="76" y="168"/>
                    </a:lnTo>
                    <a:lnTo>
                      <a:pt x="67" y="180"/>
                    </a:lnTo>
                    <a:lnTo>
                      <a:pt x="67" y="168"/>
                    </a:lnTo>
                    <a:lnTo>
                      <a:pt x="67" y="154"/>
                    </a:lnTo>
                    <a:lnTo>
                      <a:pt x="54" y="154"/>
                    </a:lnTo>
                    <a:lnTo>
                      <a:pt x="54" y="144"/>
                    </a:lnTo>
                    <a:lnTo>
                      <a:pt x="36" y="115"/>
                    </a:lnTo>
                    <a:lnTo>
                      <a:pt x="45" y="103"/>
                    </a:lnTo>
                    <a:lnTo>
                      <a:pt x="36" y="103"/>
                    </a:lnTo>
                    <a:lnTo>
                      <a:pt x="24" y="115"/>
                    </a:lnTo>
                    <a:lnTo>
                      <a:pt x="24" y="168"/>
                    </a:lnTo>
                    <a:lnTo>
                      <a:pt x="15" y="168"/>
                    </a:lnTo>
                    <a:lnTo>
                      <a:pt x="15" y="129"/>
                    </a:lnTo>
                    <a:lnTo>
                      <a:pt x="15" y="115"/>
                    </a:lnTo>
                    <a:lnTo>
                      <a:pt x="0" y="115"/>
                    </a:lnTo>
                    <a:lnTo>
                      <a:pt x="0" y="10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8" name="Freeform 451"/>
              <p:cNvSpPr>
                <a:spLocks/>
              </p:cNvSpPr>
              <p:nvPr/>
            </p:nvSpPr>
            <p:spPr bwMode="auto">
              <a:xfrm>
                <a:off x="7702550" y="3689350"/>
                <a:ext cx="53975" cy="12065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21" y="10"/>
                  </a:cxn>
                  <a:cxn ang="0">
                    <a:pos x="34" y="10"/>
                  </a:cxn>
                  <a:cxn ang="0">
                    <a:pos x="34" y="24"/>
                  </a:cxn>
                  <a:cxn ang="0">
                    <a:pos x="21" y="24"/>
                  </a:cxn>
                  <a:cxn ang="0">
                    <a:pos x="21" y="35"/>
                  </a:cxn>
                  <a:cxn ang="0">
                    <a:pos x="12" y="35"/>
                  </a:cxn>
                  <a:cxn ang="0">
                    <a:pos x="12" y="53"/>
                  </a:cxn>
                  <a:cxn ang="0">
                    <a:pos x="21" y="76"/>
                  </a:cxn>
                  <a:cxn ang="0">
                    <a:pos x="12" y="53"/>
                  </a:cxn>
                  <a:cxn ang="0">
                    <a:pos x="0" y="24"/>
                  </a:cxn>
                </a:cxnLst>
                <a:rect l="0" t="0" r="r" b="b"/>
                <a:pathLst>
                  <a:path w="34" h="76">
                    <a:moveTo>
                      <a:pt x="0" y="24"/>
                    </a:moveTo>
                    <a:lnTo>
                      <a:pt x="12" y="0"/>
                    </a:lnTo>
                    <a:lnTo>
                      <a:pt x="21" y="10"/>
                    </a:lnTo>
                    <a:lnTo>
                      <a:pt x="34" y="10"/>
                    </a:lnTo>
                    <a:lnTo>
                      <a:pt x="34" y="24"/>
                    </a:lnTo>
                    <a:lnTo>
                      <a:pt x="21" y="24"/>
                    </a:lnTo>
                    <a:lnTo>
                      <a:pt x="21" y="35"/>
                    </a:lnTo>
                    <a:lnTo>
                      <a:pt x="12" y="35"/>
                    </a:lnTo>
                    <a:lnTo>
                      <a:pt x="12" y="53"/>
                    </a:lnTo>
                    <a:lnTo>
                      <a:pt x="21" y="76"/>
                    </a:lnTo>
                    <a:lnTo>
                      <a:pt x="12" y="53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9" name="Freeform 452"/>
              <p:cNvSpPr>
                <a:spLocks/>
              </p:cNvSpPr>
              <p:nvPr/>
            </p:nvSpPr>
            <p:spPr bwMode="auto">
              <a:xfrm>
                <a:off x="7702550" y="3689350"/>
                <a:ext cx="53975" cy="12065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0"/>
                  </a:cxn>
                  <a:cxn ang="0">
                    <a:pos x="21" y="10"/>
                  </a:cxn>
                  <a:cxn ang="0">
                    <a:pos x="34" y="10"/>
                  </a:cxn>
                  <a:cxn ang="0">
                    <a:pos x="34" y="24"/>
                  </a:cxn>
                  <a:cxn ang="0">
                    <a:pos x="21" y="24"/>
                  </a:cxn>
                  <a:cxn ang="0">
                    <a:pos x="21" y="35"/>
                  </a:cxn>
                  <a:cxn ang="0">
                    <a:pos x="12" y="35"/>
                  </a:cxn>
                  <a:cxn ang="0">
                    <a:pos x="12" y="53"/>
                  </a:cxn>
                  <a:cxn ang="0">
                    <a:pos x="21" y="76"/>
                  </a:cxn>
                  <a:cxn ang="0">
                    <a:pos x="12" y="53"/>
                  </a:cxn>
                  <a:cxn ang="0">
                    <a:pos x="0" y="24"/>
                  </a:cxn>
                </a:cxnLst>
                <a:rect l="0" t="0" r="r" b="b"/>
                <a:pathLst>
                  <a:path w="34" h="76">
                    <a:moveTo>
                      <a:pt x="0" y="24"/>
                    </a:moveTo>
                    <a:lnTo>
                      <a:pt x="12" y="0"/>
                    </a:lnTo>
                    <a:lnTo>
                      <a:pt x="21" y="10"/>
                    </a:lnTo>
                    <a:lnTo>
                      <a:pt x="34" y="10"/>
                    </a:lnTo>
                    <a:lnTo>
                      <a:pt x="34" y="24"/>
                    </a:lnTo>
                    <a:lnTo>
                      <a:pt x="21" y="24"/>
                    </a:lnTo>
                    <a:lnTo>
                      <a:pt x="21" y="35"/>
                    </a:lnTo>
                    <a:lnTo>
                      <a:pt x="12" y="35"/>
                    </a:lnTo>
                    <a:lnTo>
                      <a:pt x="12" y="53"/>
                    </a:lnTo>
                    <a:lnTo>
                      <a:pt x="21" y="76"/>
                    </a:lnTo>
                    <a:lnTo>
                      <a:pt x="12" y="53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0" name="Freeform 453"/>
              <p:cNvSpPr>
                <a:spLocks/>
              </p:cNvSpPr>
              <p:nvPr/>
            </p:nvSpPr>
            <p:spPr bwMode="auto">
              <a:xfrm>
                <a:off x="7721600" y="3873500"/>
                <a:ext cx="87313" cy="492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9" y="0"/>
                  </a:cxn>
                  <a:cxn ang="0">
                    <a:pos x="31" y="0"/>
                  </a:cxn>
                  <a:cxn ang="0">
                    <a:pos x="40" y="13"/>
                  </a:cxn>
                  <a:cxn ang="0">
                    <a:pos x="55" y="31"/>
                  </a:cxn>
                  <a:cxn ang="0">
                    <a:pos x="0" y="13"/>
                  </a:cxn>
                </a:cxnLst>
                <a:rect l="0" t="0" r="r" b="b"/>
                <a:pathLst>
                  <a:path w="55" h="31">
                    <a:moveTo>
                      <a:pt x="0" y="13"/>
                    </a:moveTo>
                    <a:lnTo>
                      <a:pt x="9" y="0"/>
                    </a:lnTo>
                    <a:lnTo>
                      <a:pt x="31" y="0"/>
                    </a:lnTo>
                    <a:lnTo>
                      <a:pt x="40" y="13"/>
                    </a:lnTo>
                    <a:lnTo>
                      <a:pt x="55" y="31"/>
                    </a:lnTo>
                    <a:lnTo>
                      <a:pt x="0" y="1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1" name="Freeform 454"/>
              <p:cNvSpPr>
                <a:spLocks/>
              </p:cNvSpPr>
              <p:nvPr/>
            </p:nvSpPr>
            <p:spPr bwMode="auto">
              <a:xfrm>
                <a:off x="7721600" y="3873500"/>
                <a:ext cx="87313" cy="492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9" y="0"/>
                  </a:cxn>
                  <a:cxn ang="0">
                    <a:pos x="31" y="0"/>
                  </a:cxn>
                  <a:cxn ang="0">
                    <a:pos x="40" y="13"/>
                  </a:cxn>
                  <a:cxn ang="0">
                    <a:pos x="55" y="31"/>
                  </a:cxn>
                  <a:cxn ang="0">
                    <a:pos x="0" y="13"/>
                  </a:cxn>
                </a:cxnLst>
                <a:rect l="0" t="0" r="r" b="b"/>
                <a:pathLst>
                  <a:path w="55" h="31">
                    <a:moveTo>
                      <a:pt x="0" y="13"/>
                    </a:moveTo>
                    <a:lnTo>
                      <a:pt x="9" y="0"/>
                    </a:lnTo>
                    <a:lnTo>
                      <a:pt x="31" y="0"/>
                    </a:lnTo>
                    <a:lnTo>
                      <a:pt x="40" y="13"/>
                    </a:lnTo>
                    <a:lnTo>
                      <a:pt x="55" y="31"/>
                    </a:lnTo>
                    <a:lnTo>
                      <a:pt x="0" y="1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2" name="Freeform 455"/>
              <p:cNvSpPr>
                <a:spLocks/>
              </p:cNvSpPr>
              <p:nvPr/>
            </p:nvSpPr>
            <p:spPr bwMode="auto">
              <a:xfrm>
                <a:off x="7456488" y="3051175"/>
                <a:ext cx="144463" cy="207963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15" y="54"/>
                  </a:cxn>
                  <a:cxn ang="0">
                    <a:pos x="0" y="0"/>
                  </a:cxn>
                  <a:cxn ang="0">
                    <a:pos x="36" y="0"/>
                  </a:cxn>
                  <a:cxn ang="0">
                    <a:pos x="36" y="28"/>
                  </a:cxn>
                  <a:cxn ang="0">
                    <a:pos x="45" y="40"/>
                  </a:cxn>
                  <a:cxn ang="0">
                    <a:pos x="36" y="79"/>
                  </a:cxn>
                  <a:cxn ang="0">
                    <a:pos x="45" y="105"/>
                  </a:cxn>
                  <a:cxn ang="0">
                    <a:pos x="45" y="119"/>
                  </a:cxn>
                  <a:cxn ang="0">
                    <a:pos x="54" y="105"/>
                  </a:cxn>
                  <a:cxn ang="0">
                    <a:pos x="76" y="119"/>
                  </a:cxn>
                  <a:cxn ang="0">
                    <a:pos x="91" y="131"/>
                  </a:cxn>
                  <a:cxn ang="0">
                    <a:pos x="67" y="131"/>
                  </a:cxn>
                  <a:cxn ang="0">
                    <a:pos x="54" y="119"/>
                  </a:cxn>
                  <a:cxn ang="0">
                    <a:pos x="54" y="131"/>
                  </a:cxn>
                  <a:cxn ang="0">
                    <a:pos x="36" y="119"/>
                  </a:cxn>
                  <a:cxn ang="0">
                    <a:pos x="24" y="119"/>
                  </a:cxn>
                  <a:cxn ang="0">
                    <a:pos x="24" y="90"/>
                  </a:cxn>
                  <a:cxn ang="0">
                    <a:pos x="0" y="90"/>
                  </a:cxn>
                  <a:cxn ang="0">
                    <a:pos x="0" y="54"/>
                  </a:cxn>
                </a:cxnLst>
                <a:rect l="0" t="0" r="r" b="b"/>
                <a:pathLst>
                  <a:path w="91" h="131">
                    <a:moveTo>
                      <a:pt x="0" y="54"/>
                    </a:moveTo>
                    <a:lnTo>
                      <a:pt x="15" y="54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28"/>
                    </a:lnTo>
                    <a:lnTo>
                      <a:pt x="45" y="40"/>
                    </a:lnTo>
                    <a:lnTo>
                      <a:pt x="36" y="79"/>
                    </a:lnTo>
                    <a:lnTo>
                      <a:pt x="45" y="105"/>
                    </a:lnTo>
                    <a:lnTo>
                      <a:pt x="45" y="119"/>
                    </a:lnTo>
                    <a:lnTo>
                      <a:pt x="54" y="105"/>
                    </a:lnTo>
                    <a:lnTo>
                      <a:pt x="76" y="119"/>
                    </a:lnTo>
                    <a:lnTo>
                      <a:pt x="91" y="131"/>
                    </a:lnTo>
                    <a:lnTo>
                      <a:pt x="67" y="131"/>
                    </a:lnTo>
                    <a:lnTo>
                      <a:pt x="54" y="119"/>
                    </a:lnTo>
                    <a:lnTo>
                      <a:pt x="54" y="131"/>
                    </a:lnTo>
                    <a:lnTo>
                      <a:pt x="36" y="119"/>
                    </a:lnTo>
                    <a:lnTo>
                      <a:pt x="24" y="119"/>
                    </a:lnTo>
                    <a:lnTo>
                      <a:pt x="24" y="90"/>
                    </a:lnTo>
                    <a:lnTo>
                      <a:pt x="0" y="90"/>
                    </a:lnTo>
                    <a:lnTo>
                      <a:pt x="0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3" name="Freeform 456"/>
              <p:cNvSpPr>
                <a:spLocks/>
              </p:cNvSpPr>
              <p:nvPr/>
            </p:nvSpPr>
            <p:spPr bwMode="auto">
              <a:xfrm>
                <a:off x="7456488" y="3051175"/>
                <a:ext cx="144463" cy="207963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15" y="54"/>
                  </a:cxn>
                  <a:cxn ang="0">
                    <a:pos x="0" y="0"/>
                  </a:cxn>
                  <a:cxn ang="0">
                    <a:pos x="36" y="0"/>
                  </a:cxn>
                  <a:cxn ang="0">
                    <a:pos x="36" y="28"/>
                  </a:cxn>
                  <a:cxn ang="0">
                    <a:pos x="45" y="40"/>
                  </a:cxn>
                  <a:cxn ang="0">
                    <a:pos x="36" y="79"/>
                  </a:cxn>
                  <a:cxn ang="0">
                    <a:pos x="45" y="105"/>
                  </a:cxn>
                  <a:cxn ang="0">
                    <a:pos x="45" y="119"/>
                  </a:cxn>
                  <a:cxn ang="0">
                    <a:pos x="54" y="105"/>
                  </a:cxn>
                  <a:cxn ang="0">
                    <a:pos x="76" y="119"/>
                  </a:cxn>
                  <a:cxn ang="0">
                    <a:pos x="91" y="131"/>
                  </a:cxn>
                  <a:cxn ang="0">
                    <a:pos x="67" y="131"/>
                  </a:cxn>
                  <a:cxn ang="0">
                    <a:pos x="54" y="119"/>
                  </a:cxn>
                  <a:cxn ang="0">
                    <a:pos x="54" y="131"/>
                  </a:cxn>
                  <a:cxn ang="0">
                    <a:pos x="36" y="119"/>
                  </a:cxn>
                  <a:cxn ang="0">
                    <a:pos x="24" y="119"/>
                  </a:cxn>
                  <a:cxn ang="0">
                    <a:pos x="24" y="90"/>
                  </a:cxn>
                  <a:cxn ang="0">
                    <a:pos x="0" y="90"/>
                  </a:cxn>
                  <a:cxn ang="0">
                    <a:pos x="0" y="54"/>
                  </a:cxn>
                </a:cxnLst>
                <a:rect l="0" t="0" r="r" b="b"/>
                <a:pathLst>
                  <a:path w="91" h="131">
                    <a:moveTo>
                      <a:pt x="0" y="54"/>
                    </a:moveTo>
                    <a:lnTo>
                      <a:pt x="15" y="54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28"/>
                    </a:lnTo>
                    <a:lnTo>
                      <a:pt x="45" y="40"/>
                    </a:lnTo>
                    <a:lnTo>
                      <a:pt x="36" y="79"/>
                    </a:lnTo>
                    <a:lnTo>
                      <a:pt x="45" y="105"/>
                    </a:lnTo>
                    <a:lnTo>
                      <a:pt x="45" y="119"/>
                    </a:lnTo>
                    <a:lnTo>
                      <a:pt x="54" y="105"/>
                    </a:lnTo>
                    <a:lnTo>
                      <a:pt x="76" y="119"/>
                    </a:lnTo>
                    <a:lnTo>
                      <a:pt x="91" y="131"/>
                    </a:lnTo>
                    <a:lnTo>
                      <a:pt x="67" y="131"/>
                    </a:lnTo>
                    <a:lnTo>
                      <a:pt x="54" y="119"/>
                    </a:lnTo>
                    <a:lnTo>
                      <a:pt x="54" y="131"/>
                    </a:lnTo>
                    <a:lnTo>
                      <a:pt x="36" y="119"/>
                    </a:lnTo>
                    <a:lnTo>
                      <a:pt x="24" y="119"/>
                    </a:lnTo>
                    <a:lnTo>
                      <a:pt x="24" y="90"/>
                    </a:lnTo>
                    <a:lnTo>
                      <a:pt x="0" y="90"/>
                    </a:lnTo>
                    <a:lnTo>
                      <a:pt x="0" y="5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4" name="Freeform 457"/>
              <p:cNvSpPr>
                <a:spLocks/>
              </p:cNvSpPr>
              <p:nvPr/>
            </p:nvSpPr>
            <p:spPr bwMode="auto">
              <a:xfrm>
                <a:off x="7405688" y="3340100"/>
                <a:ext cx="73025" cy="10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30" y="14"/>
                  </a:cxn>
                  <a:cxn ang="0">
                    <a:pos x="30" y="0"/>
                  </a:cxn>
                  <a:cxn ang="0">
                    <a:pos x="46" y="14"/>
                  </a:cxn>
                  <a:cxn ang="0">
                    <a:pos x="0" y="64"/>
                  </a:cxn>
                </a:cxnLst>
                <a:rect l="0" t="0" r="r" b="b"/>
                <a:pathLst>
                  <a:path w="46" h="64">
                    <a:moveTo>
                      <a:pt x="0" y="64"/>
                    </a:moveTo>
                    <a:lnTo>
                      <a:pt x="30" y="14"/>
                    </a:lnTo>
                    <a:lnTo>
                      <a:pt x="30" y="0"/>
                    </a:lnTo>
                    <a:lnTo>
                      <a:pt x="46" y="14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5" name="Freeform 458"/>
              <p:cNvSpPr>
                <a:spLocks/>
              </p:cNvSpPr>
              <p:nvPr/>
            </p:nvSpPr>
            <p:spPr bwMode="auto">
              <a:xfrm>
                <a:off x="7405688" y="3340100"/>
                <a:ext cx="73025" cy="10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30" y="14"/>
                  </a:cxn>
                  <a:cxn ang="0">
                    <a:pos x="30" y="0"/>
                  </a:cxn>
                  <a:cxn ang="0">
                    <a:pos x="46" y="14"/>
                  </a:cxn>
                  <a:cxn ang="0">
                    <a:pos x="0" y="64"/>
                  </a:cxn>
                </a:cxnLst>
                <a:rect l="0" t="0" r="r" b="b"/>
                <a:pathLst>
                  <a:path w="46" h="64">
                    <a:moveTo>
                      <a:pt x="0" y="64"/>
                    </a:moveTo>
                    <a:lnTo>
                      <a:pt x="30" y="14"/>
                    </a:lnTo>
                    <a:lnTo>
                      <a:pt x="30" y="0"/>
                    </a:lnTo>
                    <a:lnTo>
                      <a:pt x="46" y="14"/>
                    </a:lnTo>
                    <a:lnTo>
                      <a:pt x="0" y="6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6" name="Freeform 459"/>
              <p:cNvSpPr>
                <a:spLocks/>
              </p:cNvSpPr>
              <p:nvPr/>
            </p:nvSpPr>
            <p:spPr bwMode="auto">
              <a:xfrm>
                <a:off x="7600950" y="3281363"/>
                <a:ext cx="39688" cy="1031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0"/>
                  </a:cxn>
                  <a:cxn ang="0">
                    <a:pos x="25" y="10"/>
                  </a:cxn>
                  <a:cxn ang="0">
                    <a:pos x="25" y="36"/>
                  </a:cxn>
                  <a:cxn ang="0">
                    <a:pos x="10" y="36"/>
                  </a:cxn>
                  <a:cxn ang="0">
                    <a:pos x="25" y="50"/>
                  </a:cxn>
                  <a:cxn ang="0">
                    <a:pos x="10" y="65"/>
                  </a:cxn>
                  <a:cxn ang="0">
                    <a:pos x="10" y="36"/>
                  </a:cxn>
                  <a:cxn ang="0">
                    <a:pos x="0" y="36"/>
                  </a:cxn>
                  <a:cxn ang="0">
                    <a:pos x="0" y="24"/>
                  </a:cxn>
                  <a:cxn ang="0">
                    <a:pos x="10" y="24"/>
                  </a:cxn>
                  <a:cxn ang="0">
                    <a:pos x="0" y="0"/>
                  </a:cxn>
                </a:cxnLst>
                <a:rect l="0" t="0" r="r" b="b"/>
                <a:pathLst>
                  <a:path w="25" h="65">
                    <a:moveTo>
                      <a:pt x="0" y="0"/>
                    </a:moveTo>
                    <a:lnTo>
                      <a:pt x="25" y="0"/>
                    </a:lnTo>
                    <a:lnTo>
                      <a:pt x="25" y="10"/>
                    </a:lnTo>
                    <a:lnTo>
                      <a:pt x="25" y="36"/>
                    </a:lnTo>
                    <a:lnTo>
                      <a:pt x="10" y="36"/>
                    </a:lnTo>
                    <a:lnTo>
                      <a:pt x="25" y="50"/>
                    </a:lnTo>
                    <a:lnTo>
                      <a:pt x="10" y="65"/>
                    </a:lnTo>
                    <a:lnTo>
                      <a:pt x="10" y="36"/>
                    </a:lnTo>
                    <a:lnTo>
                      <a:pt x="0" y="36"/>
                    </a:lnTo>
                    <a:lnTo>
                      <a:pt x="0" y="24"/>
                    </a:lnTo>
                    <a:lnTo>
                      <a:pt x="10" y="2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7" name="Freeform 460"/>
              <p:cNvSpPr>
                <a:spLocks/>
              </p:cNvSpPr>
              <p:nvPr/>
            </p:nvSpPr>
            <p:spPr bwMode="auto">
              <a:xfrm>
                <a:off x="7600950" y="3281363"/>
                <a:ext cx="39688" cy="1031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0"/>
                  </a:cxn>
                  <a:cxn ang="0">
                    <a:pos x="25" y="10"/>
                  </a:cxn>
                  <a:cxn ang="0">
                    <a:pos x="25" y="36"/>
                  </a:cxn>
                  <a:cxn ang="0">
                    <a:pos x="10" y="36"/>
                  </a:cxn>
                  <a:cxn ang="0">
                    <a:pos x="25" y="50"/>
                  </a:cxn>
                  <a:cxn ang="0">
                    <a:pos x="10" y="65"/>
                  </a:cxn>
                  <a:cxn ang="0">
                    <a:pos x="10" y="36"/>
                  </a:cxn>
                  <a:cxn ang="0">
                    <a:pos x="0" y="36"/>
                  </a:cxn>
                  <a:cxn ang="0">
                    <a:pos x="0" y="24"/>
                  </a:cxn>
                  <a:cxn ang="0">
                    <a:pos x="10" y="24"/>
                  </a:cxn>
                  <a:cxn ang="0">
                    <a:pos x="0" y="0"/>
                  </a:cxn>
                </a:cxnLst>
                <a:rect l="0" t="0" r="r" b="b"/>
                <a:pathLst>
                  <a:path w="25" h="65">
                    <a:moveTo>
                      <a:pt x="0" y="0"/>
                    </a:moveTo>
                    <a:lnTo>
                      <a:pt x="25" y="0"/>
                    </a:lnTo>
                    <a:lnTo>
                      <a:pt x="25" y="10"/>
                    </a:lnTo>
                    <a:lnTo>
                      <a:pt x="25" y="36"/>
                    </a:lnTo>
                    <a:lnTo>
                      <a:pt x="10" y="36"/>
                    </a:lnTo>
                    <a:lnTo>
                      <a:pt x="25" y="50"/>
                    </a:lnTo>
                    <a:lnTo>
                      <a:pt x="10" y="65"/>
                    </a:lnTo>
                    <a:lnTo>
                      <a:pt x="10" y="36"/>
                    </a:lnTo>
                    <a:lnTo>
                      <a:pt x="0" y="36"/>
                    </a:lnTo>
                    <a:lnTo>
                      <a:pt x="0" y="24"/>
                    </a:lnTo>
                    <a:lnTo>
                      <a:pt x="10" y="2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8" name="Freeform 461"/>
              <p:cNvSpPr>
                <a:spLocks/>
              </p:cNvSpPr>
              <p:nvPr/>
            </p:nvSpPr>
            <p:spPr bwMode="auto">
              <a:xfrm>
                <a:off x="7529513" y="3298825"/>
                <a:ext cx="84138" cy="125413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0"/>
                  </a:cxn>
                  <a:cxn ang="0">
                    <a:pos x="9" y="14"/>
                  </a:cxn>
                  <a:cxn ang="0">
                    <a:pos x="21" y="14"/>
                  </a:cxn>
                  <a:cxn ang="0">
                    <a:pos x="30" y="40"/>
                  </a:cxn>
                  <a:cxn ang="0">
                    <a:pos x="44" y="25"/>
                  </a:cxn>
                  <a:cxn ang="0">
                    <a:pos x="44" y="54"/>
                  </a:cxn>
                  <a:cxn ang="0">
                    <a:pos x="53" y="54"/>
                  </a:cxn>
                  <a:cxn ang="0">
                    <a:pos x="53" y="64"/>
                  </a:cxn>
                  <a:cxn ang="0">
                    <a:pos x="44" y="64"/>
                  </a:cxn>
                  <a:cxn ang="0">
                    <a:pos x="44" y="54"/>
                  </a:cxn>
                  <a:cxn ang="0">
                    <a:pos x="30" y="64"/>
                  </a:cxn>
                  <a:cxn ang="0">
                    <a:pos x="30" y="54"/>
                  </a:cxn>
                  <a:cxn ang="0">
                    <a:pos x="30" y="64"/>
                  </a:cxn>
                  <a:cxn ang="0">
                    <a:pos x="21" y="79"/>
                  </a:cxn>
                  <a:cxn ang="0">
                    <a:pos x="9" y="54"/>
                  </a:cxn>
                  <a:cxn ang="0">
                    <a:pos x="21" y="54"/>
                  </a:cxn>
                  <a:cxn ang="0">
                    <a:pos x="21" y="40"/>
                  </a:cxn>
                  <a:cxn ang="0">
                    <a:pos x="0" y="40"/>
                  </a:cxn>
                </a:cxnLst>
                <a:rect l="0" t="0" r="r" b="b"/>
                <a:pathLst>
                  <a:path w="53" h="79">
                    <a:moveTo>
                      <a:pt x="0" y="40"/>
                    </a:moveTo>
                    <a:lnTo>
                      <a:pt x="0" y="0"/>
                    </a:lnTo>
                    <a:lnTo>
                      <a:pt x="9" y="14"/>
                    </a:lnTo>
                    <a:lnTo>
                      <a:pt x="21" y="14"/>
                    </a:lnTo>
                    <a:lnTo>
                      <a:pt x="30" y="40"/>
                    </a:lnTo>
                    <a:lnTo>
                      <a:pt x="44" y="25"/>
                    </a:lnTo>
                    <a:lnTo>
                      <a:pt x="44" y="54"/>
                    </a:lnTo>
                    <a:lnTo>
                      <a:pt x="53" y="54"/>
                    </a:lnTo>
                    <a:lnTo>
                      <a:pt x="53" y="64"/>
                    </a:lnTo>
                    <a:lnTo>
                      <a:pt x="44" y="64"/>
                    </a:lnTo>
                    <a:lnTo>
                      <a:pt x="44" y="54"/>
                    </a:lnTo>
                    <a:lnTo>
                      <a:pt x="30" y="64"/>
                    </a:lnTo>
                    <a:lnTo>
                      <a:pt x="30" y="54"/>
                    </a:lnTo>
                    <a:lnTo>
                      <a:pt x="30" y="64"/>
                    </a:lnTo>
                    <a:lnTo>
                      <a:pt x="21" y="79"/>
                    </a:lnTo>
                    <a:lnTo>
                      <a:pt x="9" y="54"/>
                    </a:lnTo>
                    <a:lnTo>
                      <a:pt x="21" y="54"/>
                    </a:lnTo>
                    <a:lnTo>
                      <a:pt x="21" y="40"/>
                    </a:lnTo>
                    <a:lnTo>
                      <a:pt x="0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9" name="Freeform 462"/>
              <p:cNvSpPr>
                <a:spLocks/>
              </p:cNvSpPr>
              <p:nvPr/>
            </p:nvSpPr>
            <p:spPr bwMode="auto">
              <a:xfrm>
                <a:off x="7529513" y="3298825"/>
                <a:ext cx="84138" cy="125413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0" y="0"/>
                  </a:cxn>
                  <a:cxn ang="0">
                    <a:pos x="9" y="14"/>
                  </a:cxn>
                  <a:cxn ang="0">
                    <a:pos x="21" y="14"/>
                  </a:cxn>
                  <a:cxn ang="0">
                    <a:pos x="30" y="40"/>
                  </a:cxn>
                  <a:cxn ang="0">
                    <a:pos x="44" y="25"/>
                  </a:cxn>
                  <a:cxn ang="0">
                    <a:pos x="44" y="54"/>
                  </a:cxn>
                  <a:cxn ang="0">
                    <a:pos x="53" y="54"/>
                  </a:cxn>
                  <a:cxn ang="0">
                    <a:pos x="53" y="64"/>
                  </a:cxn>
                  <a:cxn ang="0">
                    <a:pos x="44" y="64"/>
                  </a:cxn>
                  <a:cxn ang="0">
                    <a:pos x="44" y="54"/>
                  </a:cxn>
                  <a:cxn ang="0">
                    <a:pos x="30" y="64"/>
                  </a:cxn>
                  <a:cxn ang="0">
                    <a:pos x="30" y="54"/>
                  </a:cxn>
                  <a:cxn ang="0">
                    <a:pos x="30" y="64"/>
                  </a:cxn>
                  <a:cxn ang="0">
                    <a:pos x="21" y="79"/>
                  </a:cxn>
                  <a:cxn ang="0">
                    <a:pos x="9" y="54"/>
                  </a:cxn>
                  <a:cxn ang="0">
                    <a:pos x="21" y="54"/>
                  </a:cxn>
                  <a:cxn ang="0">
                    <a:pos x="21" y="40"/>
                  </a:cxn>
                  <a:cxn ang="0">
                    <a:pos x="0" y="40"/>
                  </a:cxn>
                </a:cxnLst>
                <a:rect l="0" t="0" r="r" b="b"/>
                <a:pathLst>
                  <a:path w="53" h="79">
                    <a:moveTo>
                      <a:pt x="0" y="40"/>
                    </a:moveTo>
                    <a:lnTo>
                      <a:pt x="0" y="0"/>
                    </a:lnTo>
                    <a:lnTo>
                      <a:pt x="9" y="14"/>
                    </a:lnTo>
                    <a:lnTo>
                      <a:pt x="21" y="14"/>
                    </a:lnTo>
                    <a:lnTo>
                      <a:pt x="30" y="40"/>
                    </a:lnTo>
                    <a:lnTo>
                      <a:pt x="44" y="25"/>
                    </a:lnTo>
                    <a:lnTo>
                      <a:pt x="44" y="54"/>
                    </a:lnTo>
                    <a:lnTo>
                      <a:pt x="53" y="54"/>
                    </a:lnTo>
                    <a:lnTo>
                      <a:pt x="53" y="64"/>
                    </a:lnTo>
                    <a:lnTo>
                      <a:pt x="44" y="64"/>
                    </a:lnTo>
                    <a:lnTo>
                      <a:pt x="44" y="54"/>
                    </a:lnTo>
                    <a:lnTo>
                      <a:pt x="30" y="64"/>
                    </a:lnTo>
                    <a:lnTo>
                      <a:pt x="30" y="54"/>
                    </a:lnTo>
                    <a:lnTo>
                      <a:pt x="30" y="64"/>
                    </a:lnTo>
                    <a:lnTo>
                      <a:pt x="21" y="79"/>
                    </a:lnTo>
                    <a:lnTo>
                      <a:pt x="9" y="54"/>
                    </a:lnTo>
                    <a:lnTo>
                      <a:pt x="21" y="54"/>
                    </a:lnTo>
                    <a:lnTo>
                      <a:pt x="21" y="40"/>
                    </a:lnTo>
                    <a:lnTo>
                      <a:pt x="0" y="4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0" name="Freeform 463"/>
              <p:cNvSpPr>
                <a:spLocks/>
              </p:cNvSpPr>
              <p:nvPr/>
            </p:nvSpPr>
            <p:spPr bwMode="auto">
              <a:xfrm>
                <a:off x="7542213" y="3384550"/>
                <a:ext cx="141288" cy="160338"/>
              </a:xfrm>
              <a:custGeom>
                <a:avLst/>
                <a:gdLst/>
                <a:ahLst/>
                <a:cxnLst>
                  <a:cxn ang="0">
                    <a:pos x="0" y="60"/>
                  </a:cxn>
                  <a:cxn ang="0">
                    <a:pos x="0" y="50"/>
                  </a:cxn>
                  <a:cxn ang="0">
                    <a:pos x="21" y="36"/>
                  </a:cxn>
                  <a:cxn ang="0">
                    <a:pos x="36" y="36"/>
                  </a:cxn>
                  <a:cxn ang="0">
                    <a:pos x="36" y="50"/>
                  </a:cxn>
                  <a:cxn ang="0">
                    <a:pos x="45" y="36"/>
                  </a:cxn>
                  <a:cxn ang="0">
                    <a:pos x="45" y="24"/>
                  </a:cxn>
                  <a:cxn ang="0">
                    <a:pos x="57" y="24"/>
                  </a:cxn>
                  <a:cxn ang="0">
                    <a:pos x="67" y="24"/>
                  </a:cxn>
                  <a:cxn ang="0">
                    <a:pos x="57" y="0"/>
                  </a:cxn>
                  <a:cxn ang="0">
                    <a:pos x="76" y="24"/>
                  </a:cxn>
                  <a:cxn ang="0">
                    <a:pos x="89" y="60"/>
                  </a:cxn>
                  <a:cxn ang="0">
                    <a:pos x="76" y="89"/>
                  </a:cxn>
                  <a:cxn ang="0">
                    <a:pos x="67" y="60"/>
                  </a:cxn>
                  <a:cxn ang="0">
                    <a:pos x="67" y="75"/>
                  </a:cxn>
                  <a:cxn ang="0">
                    <a:pos x="67" y="89"/>
                  </a:cxn>
                  <a:cxn ang="0">
                    <a:pos x="67" y="101"/>
                  </a:cxn>
                  <a:cxn ang="0">
                    <a:pos x="36" y="89"/>
                  </a:cxn>
                  <a:cxn ang="0">
                    <a:pos x="45" y="60"/>
                  </a:cxn>
                  <a:cxn ang="0">
                    <a:pos x="36" y="50"/>
                  </a:cxn>
                  <a:cxn ang="0">
                    <a:pos x="12" y="60"/>
                  </a:cxn>
                  <a:cxn ang="0">
                    <a:pos x="12" y="50"/>
                  </a:cxn>
                  <a:cxn ang="0">
                    <a:pos x="0" y="75"/>
                  </a:cxn>
                  <a:cxn ang="0">
                    <a:pos x="0" y="60"/>
                  </a:cxn>
                </a:cxnLst>
                <a:rect l="0" t="0" r="r" b="b"/>
                <a:pathLst>
                  <a:path w="89" h="101">
                    <a:moveTo>
                      <a:pt x="0" y="60"/>
                    </a:moveTo>
                    <a:lnTo>
                      <a:pt x="0" y="50"/>
                    </a:lnTo>
                    <a:lnTo>
                      <a:pt x="21" y="36"/>
                    </a:lnTo>
                    <a:lnTo>
                      <a:pt x="36" y="36"/>
                    </a:lnTo>
                    <a:lnTo>
                      <a:pt x="36" y="50"/>
                    </a:lnTo>
                    <a:lnTo>
                      <a:pt x="45" y="36"/>
                    </a:lnTo>
                    <a:lnTo>
                      <a:pt x="45" y="24"/>
                    </a:lnTo>
                    <a:lnTo>
                      <a:pt x="57" y="24"/>
                    </a:lnTo>
                    <a:lnTo>
                      <a:pt x="67" y="24"/>
                    </a:lnTo>
                    <a:lnTo>
                      <a:pt x="57" y="0"/>
                    </a:lnTo>
                    <a:lnTo>
                      <a:pt x="76" y="24"/>
                    </a:lnTo>
                    <a:lnTo>
                      <a:pt x="89" y="60"/>
                    </a:lnTo>
                    <a:lnTo>
                      <a:pt x="76" y="89"/>
                    </a:lnTo>
                    <a:lnTo>
                      <a:pt x="67" y="60"/>
                    </a:lnTo>
                    <a:lnTo>
                      <a:pt x="67" y="75"/>
                    </a:lnTo>
                    <a:lnTo>
                      <a:pt x="67" y="89"/>
                    </a:lnTo>
                    <a:lnTo>
                      <a:pt x="67" y="101"/>
                    </a:lnTo>
                    <a:lnTo>
                      <a:pt x="36" y="89"/>
                    </a:lnTo>
                    <a:lnTo>
                      <a:pt x="45" y="60"/>
                    </a:lnTo>
                    <a:lnTo>
                      <a:pt x="36" y="50"/>
                    </a:lnTo>
                    <a:lnTo>
                      <a:pt x="12" y="60"/>
                    </a:lnTo>
                    <a:lnTo>
                      <a:pt x="12" y="50"/>
                    </a:lnTo>
                    <a:lnTo>
                      <a:pt x="0" y="75"/>
                    </a:lnTo>
                    <a:lnTo>
                      <a:pt x="0" y="6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1" name="Freeform 464"/>
              <p:cNvSpPr>
                <a:spLocks/>
              </p:cNvSpPr>
              <p:nvPr/>
            </p:nvSpPr>
            <p:spPr bwMode="auto">
              <a:xfrm>
                <a:off x="7542213" y="3384550"/>
                <a:ext cx="141288" cy="160338"/>
              </a:xfrm>
              <a:custGeom>
                <a:avLst/>
                <a:gdLst/>
                <a:ahLst/>
                <a:cxnLst>
                  <a:cxn ang="0">
                    <a:pos x="0" y="60"/>
                  </a:cxn>
                  <a:cxn ang="0">
                    <a:pos x="0" y="50"/>
                  </a:cxn>
                  <a:cxn ang="0">
                    <a:pos x="21" y="36"/>
                  </a:cxn>
                  <a:cxn ang="0">
                    <a:pos x="36" y="36"/>
                  </a:cxn>
                  <a:cxn ang="0">
                    <a:pos x="36" y="50"/>
                  </a:cxn>
                  <a:cxn ang="0">
                    <a:pos x="45" y="36"/>
                  </a:cxn>
                  <a:cxn ang="0">
                    <a:pos x="45" y="24"/>
                  </a:cxn>
                  <a:cxn ang="0">
                    <a:pos x="57" y="24"/>
                  </a:cxn>
                  <a:cxn ang="0">
                    <a:pos x="67" y="24"/>
                  </a:cxn>
                  <a:cxn ang="0">
                    <a:pos x="57" y="0"/>
                  </a:cxn>
                  <a:cxn ang="0">
                    <a:pos x="76" y="24"/>
                  </a:cxn>
                  <a:cxn ang="0">
                    <a:pos x="89" y="60"/>
                  </a:cxn>
                  <a:cxn ang="0">
                    <a:pos x="76" y="89"/>
                  </a:cxn>
                  <a:cxn ang="0">
                    <a:pos x="67" y="60"/>
                  </a:cxn>
                  <a:cxn ang="0">
                    <a:pos x="67" y="75"/>
                  </a:cxn>
                  <a:cxn ang="0">
                    <a:pos x="67" y="89"/>
                  </a:cxn>
                  <a:cxn ang="0">
                    <a:pos x="67" y="101"/>
                  </a:cxn>
                  <a:cxn ang="0">
                    <a:pos x="36" y="89"/>
                  </a:cxn>
                  <a:cxn ang="0">
                    <a:pos x="45" y="60"/>
                  </a:cxn>
                  <a:cxn ang="0">
                    <a:pos x="36" y="50"/>
                  </a:cxn>
                  <a:cxn ang="0">
                    <a:pos x="12" y="60"/>
                  </a:cxn>
                  <a:cxn ang="0">
                    <a:pos x="12" y="50"/>
                  </a:cxn>
                  <a:cxn ang="0">
                    <a:pos x="0" y="75"/>
                  </a:cxn>
                  <a:cxn ang="0">
                    <a:pos x="0" y="60"/>
                  </a:cxn>
                </a:cxnLst>
                <a:rect l="0" t="0" r="r" b="b"/>
                <a:pathLst>
                  <a:path w="89" h="101">
                    <a:moveTo>
                      <a:pt x="0" y="60"/>
                    </a:moveTo>
                    <a:lnTo>
                      <a:pt x="0" y="50"/>
                    </a:lnTo>
                    <a:lnTo>
                      <a:pt x="21" y="36"/>
                    </a:lnTo>
                    <a:lnTo>
                      <a:pt x="36" y="36"/>
                    </a:lnTo>
                    <a:lnTo>
                      <a:pt x="36" y="50"/>
                    </a:lnTo>
                    <a:lnTo>
                      <a:pt x="45" y="36"/>
                    </a:lnTo>
                    <a:lnTo>
                      <a:pt x="45" y="24"/>
                    </a:lnTo>
                    <a:lnTo>
                      <a:pt x="57" y="24"/>
                    </a:lnTo>
                    <a:lnTo>
                      <a:pt x="67" y="24"/>
                    </a:lnTo>
                    <a:lnTo>
                      <a:pt x="57" y="0"/>
                    </a:lnTo>
                    <a:lnTo>
                      <a:pt x="76" y="24"/>
                    </a:lnTo>
                    <a:lnTo>
                      <a:pt x="89" y="60"/>
                    </a:lnTo>
                    <a:lnTo>
                      <a:pt x="76" y="89"/>
                    </a:lnTo>
                    <a:lnTo>
                      <a:pt x="67" y="60"/>
                    </a:lnTo>
                    <a:lnTo>
                      <a:pt x="67" y="75"/>
                    </a:lnTo>
                    <a:lnTo>
                      <a:pt x="67" y="89"/>
                    </a:lnTo>
                    <a:lnTo>
                      <a:pt x="67" y="101"/>
                    </a:lnTo>
                    <a:lnTo>
                      <a:pt x="36" y="89"/>
                    </a:lnTo>
                    <a:lnTo>
                      <a:pt x="45" y="60"/>
                    </a:lnTo>
                    <a:lnTo>
                      <a:pt x="36" y="50"/>
                    </a:lnTo>
                    <a:lnTo>
                      <a:pt x="12" y="60"/>
                    </a:lnTo>
                    <a:lnTo>
                      <a:pt x="12" y="50"/>
                    </a:lnTo>
                    <a:lnTo>
                      <a:pt x="0" y="75"/>
                    </a:lnTo>
                    <a:lnTo>
                      <a:pt x="0" y="6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2" name="Freeform 465"/>
              <p:cNvSpPr>
                <a:spLocks/>
              </p:cNvSpPr>
              <p:nvPr/>
            </p:nvSpPr>
            <p:spPr bwMode="auto">
              <a:xfrm>
                <a:off x="8312150" y="3937000"/>
                <a:ext cx="120650" cy="71438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45" y="24"/>
                  </a:cxn>
                  <a:cxn ang="0">
                    <a:pos x="55" y="10"/>
                  </a:cxn>
                  <a:cxn ang="0">
                    <a:pos x="67" y="10"/>
                  </a:cxn>
                  <a:cxn ang="0">
                    <a:pos x="67" y="0"/>
                  </a:cxn>
                  <a:cxn ang="0">
                    <a:pos x="76" y="0"/>
                  </a:cxn>
                  <a:cxn ang="0">
                    <a:pos x="76" y="10"/>
                  </a:cxn>
                  <a:cxn ang="0">
                    <a:pos x="67" y="24"/>
                  </a:cxn>
                  <a:cxn ang="0">
                    <a:pos x="45" y="45"/>
                  </a:cxn>
                  <a:cxn ang="0">
                    <a:pos x="11" y="45"/>
                  </a:cxn>
                  <a:cxn ang="0">
                    <a:pos x="0" y="24"/>
                  </a:cxn>
                </a:cxnLst>
                <a:rect l="0" t="0" r="r" b="b"/>
                <a:pathLst>
                  <a:path w="76" h="45">
                    <a:moveTo>
                      <a:pt x="0" y="24"/>
                    </a:moveTo>
                    <a:lnTo>
                      <a:pt x="45" y="24"/>
                    </a:lnTo>
                    <a:lnTo>
                      <a:pt x="55" y="10"/>
                    </a:lnTo>
                    <a:lnTo>
                      <a:pt x="67" y="10"/>
                    </a:lnTo>
                    <a:lnTo>
                      <a:pt x="67" y="0"/>
                    </a:lnTo>
                    <a:lnTo>
                      <a:pt x="76" y="0"/>
                    </a:lnTo>
                    <a:lnTo>
                      <a:pt x="76" y="10"/>
                    </a:lnTo>
                    <a:lnTo>
                      <a:pt x="67" y="24"/>
                    </a:lnTo>
                    <a:lnTo>
                      <a:pt x="45" y="45"/>
                    </a:lnTo>
                    <a:lnTo>
                      <a:pt x="11" y="45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3" name="Freeform 466"/>
              <p:cNvSpPr>
                <a:spLocks/>
              </p:cNvSpPr>
              <p:nvPr/>
            </p:nvSpPr>
            <p:spPr bwMode="auto">
              <a:xfrm>
                <a:off x="8312150" y="3937000"/>
                <a:ext cx="120650" cy="71438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45" y="24"/>
                  </a:cxn>
                  <a:cxn ang="0">
                    <a:pos x="55" y="10"/>
                  </a:cxn>
                  <a:cxn ang="0">
                    <a:pos x="67" y="10"/>
                  </a:cxn>
                  <a:cxn ang="0">
                    <a:pos x="67" y="0"/>
                  </a:cxn>
                  <a:cxn ang="0">
                    <a:pos x="76" y="0"/>
                  </a:cxn>
                  <a:cxn ang="0">
                    <a:pos x="76" y="10"/>
                  </a:cxn>
                  <a:cxn ang="0">
                    <a:pos x="67" y="24"/>
                  </a:cxn>
                  <a:cxn ang="0">
                    <a:pos x="45" y="45"/>
                  </a:cxn>
                  <a:cxn ang="0">
                    <a:pos x="11" y="45"/>
                  </a:cxn>
                  <a:cxn ang="0">
                    <a:pos x="0" y="24"/>
                  </a:cxn>
                </a:cxnLst>
                <a:rect l="0" t="0" r="r" b="b"/>
                <a:pathLst>
                  <a:path w="76" h="45">
                    <a:moveTo>
                      <a:pt x="0" y="24"/>
                    </a:moveTo>
                    <a:lnTo>
                      <a:pt x="45" y="24"/>
                    </a:lnTo>
                    <a:lnTo>
                      <a:pt x="55" y="10"/>
                    </a:lnTo>
                    <a:lnTo>
                      <a:pt x="67" y="10"/>
                    </a:lnTo>
                    <a:lnTo>
                      <a:pt x="67" y="0"/>
                    </a:lnTo>
                    <a:lnTo>
                      <a:pt x="76" y="0"/>
                    </a:lnTo>
                    <a:lnTo>
                      <a:pt x="76" y="10"/>
                    </a:lnTo>
                    <a:lnTo>
                      <a:pt x="67" y="24"/>
                    </a:lnTo>
                    <a:lnTo>
                      <a:pt x="45" y="45"/>
                    </a:lnTo>
                    <a:lnTo>
                      <a:pt x="11" y="45"/>
                    </a:lnTo>
                    <a:lnTo>
                      <a:pt x="0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4" name="Freeform 467"/>
              <p:cNvSpPr>
                <a:spLocks/>
              </p:cNvSpPr>
              <p:nvPr/>
            </p:nvSpPr>
            <p:spPr bwMode="auto">
              <a:xfrm>
                <a:off x="8401050" y="3873500"/>
                <a:ext cx="55563" cy="793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35" y="25"/>
                  </a:cxn>
                  <a:cxn ang="0">
                    <a:pos x="35" y="50"/>
                  </a:cxn>
                  <a:cxn ang="0">
                    <a:pos x="20" y="25"/>
                  </a:cxn>
                  <a:cxn ang="0">
                    <a:pos x="0" y="0"/>
                  </a:cxn>
                </a:cxnLst>
                <a:rect l="0" t="0" r="r" b="b"/>
                <a:pathLst>
                  <a:path w="35" h="50">
                    <a:moveTo>
                      <a:pt x="0" y="0"/>
                    </a:moveTo>
                    <a:lnTo>
                      <a:pt x="12" y="0"/>
                    </a:lnTo>
                    <a:lnTo>
                      <a:pt x="35" y="25"/>
                    </a:lnTo>
                    <a:lnTo>
                      <a:pt x="35" y="50"/>
                    </a:lnTo>
                    <a:lnTo>
                      <a:pt x="20" y="2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5" name="Freeform 468"/>
              <p:cNvSpPr>
                <a:spLocks/>
              </p:cNvSpPr>
              <p:nvPr/>
            </p:nvSpPr>
            <p:spPr bwMode="auto">
              <a:xfrm>
                <a:off x="8401050" y="3873500"/>
                <a:ext cx="55563" cy="793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0"/>
                  </a:cxn>
                  <a:cxn ang="0">
                    <a:pos x="35" y="25"/>
                  </a:cxn>
                  <a:cxn ang="0">
                    <a:pos x="35" y="50"/>
                  </a:cxn>
                  <a:cxn ang="0">
                    <a:pos x="20" y="25"/>
                  </a:cxn>
                  <a:cxn ang="0">
                    <a:pos x="0" y="0"/>
                  </a:cxn>
                </a:cxnLst>
                <a:rect l="0" t="0" r="r" b="b"/>
                <a:pathLst>
                  <a:path w="35" h="50">
                    <a:moveTo>
                      <a:pt x="0" y="0"/>
                    </a:moveTo>
                    <a:lnTo>
                      <a:pt x="12" y="0"/>
                    </a:lnTo>
                    <a:lnTo>
                      <a:pt x="35" y="25"/>
                    </a:lnTo>
                    <a:lnTo>
                      <a:pt x="35" y="50"/>
                    </a:lnTo>
                    <a:lnTo>
                      <a:pt x="20" y="25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6" name="Freeform 469"/>
              <p:cNvSpPr>
                <a:spLocks/>
              </p:cNvSpPr>
              <p:nvPr/>
            </p:nvSpPr>
            <p:spPr bwMode="auto">
              <a:xfrm>
                <a:off x="8564563" y="4546600"/>
                <a:ext cx="66675" cy="857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11"/>
                  </a:cxn>
                  <a:cxn ang="0">
                    <a:pos x="42" y="54"/>
                  </a:cxn>
                  <a:cxn ang="0">
                    <a:pos x="30" y="54"/>
                  </a:cxn>
                  <a:cxn ang="0">
                    <a:pos x="9" y="28"/>
                  </a:cxn>
                  <a:cxn ang="0">
                    <a:pos x="0" y="0"/>
                  </a:cxn>
                </a:cxnLst>
                <a:rect l="0" t="0" r="r" b="b"/>
                <a:pathLst>
                  <a:path w="42" h="54">
                    <a:moveTo>
                      <a:pt x="0" y="0"/>
                    </a:moveTo>
                    <a:lnTo>
                      <a:pt x="18" y="11"/>
                    </a:lnTo>
                    <a:lnTo>
                      <a:pt x="42" y="54"/>
                    </a:lnTo>
                    <a:lnTo>
                      <a:pt x="30" y="54"/>
                    </a:lnTo>
                    <a:lnTo>
                      <a:pt x="9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7" name="Freeform 470"/>
              <p:cNvSpPr>
                <a:spLocks/>
              </p:cNvSpPr>
              <p:nvPr/>
            </p:nvSpPr>
            <p:spPr bwMode="auto">
              <a:xfrm>
                <a:off x="8564563" y="4546600"/>
                <a:ext cx="66675" cy="857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11"/>
                  </a:cxn>
                  <a:cxn ang="0">
                    <a:pos x="42" y="54"/>
                  </a:cxn>
                  <a:cxn ang="0">
                    <a:pos x="30" y="54"/>
                  </a:cxn>
                  <a:cxn ang="0">
                    <a:pos x="9" y="28"/>
                  </a:cxn>
                  <a:cxn ang="0">
                    <a:pos x="0" y="0"/>
                  </a:cxn>
                </a:cxnLst>
                <a:rect l="0" t="0" r="r" b="b"/>
                <a:pathLst>
                  <a:path w="42" h="54">
                    <a:moveTo>
                      <a:pt x="0" y="0"/>
                    </a:moveTo>
                    <a:lnTo>
                      <a:pt x="18" y="11"/>
                    </a:lnTo>
                    <a:lnTo>
                      <a:pt x="42" y="54"/>
                    </a:lnTo>
                    <a:lnTo>
                      <a:pt x="30" y="54"/>
                    </a:lnTo>
                    <a:lnTo>
                      <a:pt x="9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8" name="Freeform 471"/>
              <p:cNvSpPr>
                <a:spLocks/>
              </p:cNvSpPr>
              <p:nvPr/>
            </p:nvSpPr>
            <p:spPr bwMode="auto">
              <a:xfrm>
                <a:off x="7529513" y="1684338"/>
                <a:ext cx="227013" cy="303213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9" y="10"/>
                  </a:cxn>
                  <a:cxn ang="0">
                    <a:pos x="0" y="0"/>
                  </a:cxn>
                  <a:cxn ang="0">
                    <a:pos x="21" y="0"/>
                  </a:cxn>
                  <a:cxn ang="0">
                    <a:pos x="121" y="110"/>
                  </a:cxn>
                  <a:cxn ang="0">
                    <a:pos x="97" y="110"/>
                  </a:cxn>
                  <a:cxn ang="0">
                    <a:pos x="97" y="139"/>
                  </a:cxn>
                  <a:cxn ang="0">
                    <a:pos x="143" y="179"/>
                  </a:cxn>
                  <a:cxn ang="0">
                    <a:pos x="121" y="179"/>
                  </a:cxn>
                  <a:cxn ang="0">
                    <a:pos x="121" y="191"/>
                  </a:cxn>
                  <a:cxn ang="0">
                    <a:pos x="109" y="179"/>
                  </a:cxn>
                  <a:cxn ang="0">
                    <a:pos x="97" y="139"/>
                  </a:cxn>
                  <a:cxn ang="0">
                    <a:pos x="9" y="24"/>
                  </a:cxn>
                </a:cxnLst>
                <a:rect l="0" t="0" r="r" b="b"/>
                <a:pathLst>
                  <a:path w="143" h="191">
                    <a:moveTo>
                      <a:pt x="9" y="24"/>
                    </a:moveTo>
                    <a:lnTo>
                      <a:pt x="9" y="10"/>
                    </a:lnTo>
                    <a:lnTo>
                      <a:pt x="0" y="0"/>
                    </a:lnTo>
                    <a:lnTo>
                      <a:pt x="21" y="0"/>
                    </a:lnTo>
                    <a:lnTo>
                      <a:pt x="121" y="110"/>
                    </a:lnTo>
                    <a:lnTo>
                      <a:pt x="97" y="110"/>
                    </a:lnTo>
                    <a:lnTo>
                      <a:pt x="97" y="139"/>
                    </a:lnTo>
                    <a:lnTo>
                      <a:pt x="143" y="179"/>
                    </a:lnTo>
                    <a:lnTo>
                      <a:pt x="121" y="179"/>
                    </a:lnTo>
                    <a:lnTo>
                      <a:pt x="121" y="191"/>
                    </a:lnTo>
                    <a:lnTo>
                      <a:pt x="109" y="179"/>
                    </a:lnTo>
                    <a:lnTo>
                      <a:pt x="97" y="139"/>
                    </a:lnTo>
                    <a:lnTo>
                      <a:pt x="9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19" name="Freeform 472"/>
              <p:cNvSpPr>
                <a:spLocks/>
              </p:cNvSpPr>
              <p:nvPr/>
            </p:nvSpPr>
            <p:spPr bwMode="auto">
              <a:xfrm>
                <a:off x="7529513" y="1684338"/>
                <a:ext cx="227013" cy="303213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9" y="10"/>
                  </a:cxn>
                  <a:cxn ang="0">
                    <a:pos x="0" y="0"/>
                  </a:cxn>
                  <a:cxn ang="0">
                    <a:pos x="21" y="0"/>
                  </a:cxn>
                  <a:cxn ang="0">
                    <a:pos x="121" y="110"/>
                  </a:cxn>
                  <a:cxn ang="0">
                    <a:pos x="97" y="110"/>
                  </a:cxn>
                  <a:cxn ang="0">
                    <a:pos x="97" y="139"/>
                  </a:cxn>
                  <a:cxn ang="0">
                    <a:pos x="143" y="179"/>
                  </a:cxn>
                  <a:cxn ang="0">
                    <a:pos x="121" y="179"/>
                  </a:cxn>
                  <a:cxn ang="0">
                    <a:pos x="121" y="191"/>
                  </a:cxn>
                  <a:cxn ang="0">
                    <a:pos x="109" y="179"/>
                  </a:cxn>
                  <a:cxn ang="0">
                    <a:pos x="97" y="139"/>
                  </a:cxn>
                  <a:cxn ang="0">
                    <a:pos x="9" y="24"/>
                  </a:cxn>
                </a:cxnLst>
                <a:rect l="0" t="0" r="r" b="b"/>
                <a:pathLst>
                  <a:path w="143" h="191">
                    <a:moveTo>
                      <a:pt x="9" y="24"/>
                    </a:moveTo>
                    <a:lnTo>
                      <a:pt x="9" y="10"/>
                    </a:lnTo>
                    <a:lnTo>
                      <a:pt x="0" y="0"/>
                    </a:lnTo>
                    <a:lnTo>
                      <a:pt x="21" y="0"/>
                    </a:lnTo>
                    <a:lnTo>
                      <a:pt x="121" y="110"/>
                    </a:lnTo>
                    <a:lnTo>
                      <a:pt x="97" y="110"/>
                    </a:lnTo>
                    <a:lnTo>
                      <a:pt x="97" y="139"/>
                    </a:lnTo>
                    <a:lnTo>
                      <a:pt x="143" y="179"/>
                    </a:lnTo>
                    <a:lnTo>
                      <a:pt x="121" y="179"/>
                    </a:lnTo>
                    <a:lnTo>
                      <a:pt x="121" y="191"/>
                    </a:lnTo>
                    <a:lnTo>
                      <a:pt x="109" y="179"/>
                    </a:lnTo>
                    <a:lnTo>
                      <a:pt x="97" y="139"/>
                    </a:lnTo>
                    <a:lnTo>
                      <a:pt x="9" y="2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0" name="Freeform 473"/>
              <p:cNvSpPr>
                <a:spLocks/>
              </p:cNvSpPr>
              <p:nvPr/>
            </p:nvSpPr>
            <p:spPr bwMode="auto">
              <a:xfrm>
                <a:off x="7577138" y="4097338"/>
                <a:ext cx="125413" cy="57150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14" y="25"/>
                  </a:cxn>
                  <a:cxn ang="0">
                    <a:pos x="36" y="0"/>
                  </a:cxn>
                  <a:cxn ang="0">
                    <a:pos x="79" y="0"/>
                  </a:cxn>
                  <a:cxn ang="0">
                    <a:pos x="36" y="14"/>
                  </a:cxn>
                  <a:cxn ang="0">
                    <a:pos x="23" y="36"/>
                  </a:cxn>
                  <a:cxn ang="0">
                    <a:pos x="0" y="36"/>
                  </a:cxn>
                </a:cxnLst>
                <a:rect l="0" t="0" r="r" b="b"/>
                <a:pathLst>
                  <a:path w="79" h="36">
                    <a:moveTo>
                      <a:pt x="0" y="36"/>
                    </a:moveTo>
                    <a:lnTo>
                      <a:pt x="14" y="25"/>
                    </a:lnTo>
                    <a:lnTo>
                      <a:pt x="36" y="0"/>
                    </a:lnTo>
                    <a:lnTo>
                      <a:pt x="79" y="0"/>
                    </a:lnTo>
                    <a:lnTo>
                      <a:pt x="36" y="14"/>
                    </a:lnTo>
                    <a:lnTo>
                      <a:pt x="23" y="36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1" name="Freeform 474"/>
              <p:cNvSpPr>
                <a:spLocks/>
              </p:cNvSpPr>
              <p:nvPr/>
            </p:nvSpPr>
            <p:spPr bwMode="auto">
              <a:xfrm>
                <a:off x="7577138" y="4097338"/>
                <a:ext cx="125413" cy="57150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14" y="25"/>
                  </a:cxn>
                  <a:cxn ang="0">
                    <a:pos x="36" y="0"/>
                  </a:cxn>
                  <a:cxn ang="0">
                    <a:pos x="79" y="0"/>
                  </a:cxn>
                  <a:cxn ang="0">
                    <a:pos x="36" y="14"/>
                  </a:cxn>
                  <a:cxn ang="0">
                    <a:pos x="23" y="36"/>
                  </a:cxn>
                  <a:cxn ang="0">
                    <a:pos x="0" y="36"/>
                  </a:cxn>
                </a:cxnLst>
                <a:rect l="0" t="0" r="r" b="b"/>
                <a:pathLst>
                  <a:path w="79" h="36">
                    <a:moveTo>
                      <a:pt x="0" y="36"/>
                    </a:moveTo>
                    <a:lnTo>
                      <a:pt x="14" y="25"/>
                    </a:lnTo>
                    <a:lnTo>
                      <a:pt x="36" y="0"/>
                    </a:lnTo>
                    <a:lnTo>
                      <a:pt x="79" y="0"/>
                    </a:lnTo>
                    <a:lnTo>
                      <a:pt x="36" y="14"/>
                    </a:lnTo>
                    <a:lnTo>
                      <a:pt x="23" y="36"/>
                    </a:lnTo>
                    <a:lnTo>
                      <a:pt x="0" y="36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2" name="Freeform 475"/>
              <p:cNvSpPr>
                <a:spLocks/>
              </p:cNvSpPr>
              <p:nvPr/>
            </p:nvSpPr>
            <p:spPr bwMode="auto">
              <a:xfrm>
                <a:off x="4770438" y="4879975"/>
                <a:ext cx="52388" cy="74613"/>
              </a:xfrm>
              <a:custGeom>
                <a:avLst/>
                <a:gdLst/>
                <a:ahLst/>
                <a:cxnLst>
                  <a:cxn ang="0">
                    <a:pos x="33" y="10"/>
                  </a:cxn>
                  <a:cxn ang="0">
                    <a:pos x="33" y="0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12" y="47"/>
                  </a:cxn>
                  <a:cxn ang="0">
                    <a:pos x="33" y="21"/>
                  </a:cxn>
                  <a:cxn ang="0">
                    <a:pos x="33" y="10"/>
                  </a:cxn>
                </a:cxnLst>
                <a:rect l="0" t="0" r="r" b="b"/>
                <a:pathLst>
                  <a:path w="33" h="47">
                    <a:moveTo>
                      <a:pt x="33" y="10"/>
                    </a:moveTo>
                    <a:lnTo>
                      <a:pt x="33" y="0"/>
                    </a:lnTo>
                    <a:lnTo>
                      <a:pt x="21" y="0"/>
                    </a:lnTo>
                    <a:lnTo>
                      <a:pt x="0" y="21"/>
                    </a:lnTo>
                    <a:lnTo>
                      <a:pt x="12" y="47"/>
                    </a:lnTo>
                    <a:lnTo>
                      <a:pt x="33" y="21"/>
                    </a:lnTo>
                    <a:lnTo>
                      <a:pt x="33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3" name="Freeform 476"/>
              <p:cNvSpPr>
                <a:spLocks/>
              </p:cNvSpPr>
              <p:nvPr/>
            </p:nvSpPr>
            <p:spPr bwMode="auto">
              <a:xfrm>
                <a:off x="4770438" y="4879975"/>
                <a:ext cx="52388" cy="74613"/>
              </a:xfrm>
              <a:custGeom>
                <a:avLst/>
                <a:gdLst/>
                <a:ahLst/>
                <a:cxnLst>
                  <a:cxn ang="0">
                    <a:pos x="33" y="10"/>
                  </a:cxn>
                  <a:cxn ang="0">
                    <a:pos x="33" y="0"/>
                  </a:cxn>
                  <a:cxn ang="0">
                    <a:pos x="21" y="0"/>
                  </a:cxn>
                  <a:cxn ang="0">
                    <a:pos x="0" y="21"/>
                  </a:cxn>
                  <a:cxn ang="0">
                    <a:pos x="12" y="47"/>
                  </a:cxn>
                  <a:cxn ang="0">
                    <a:pos x="33" y="21"/>
                  </a:cxn>
                  <a:cxn ang="0">
                    <a:pos x="33" y="10"/>
                  </a:cxn>
                </a:cxnLst>
                <a:rect l="0" t="0" r="r" b="b"/>
                <a:pathLst>
                  <a:path w="33" h="47">
                    <a:moveTo>
                      <a:pt x="33" y="10"/>
                    </a:moveTo>
                    <a:lnTo>
                      <a:pt x="33" y="0"/>
                    </a:lnTo>
                    <a:lnTo>
                      <a:pt x="21" y="0"/>
                    </a:lnTo>
                    <a:lnTo>
                      <a:pt x="0" y="21"/>
                    </a:lnTo>
                    <a:lnTo>
                      <a:pt x="12" y="47"/>
                    </a:lnTo>
                    <a:lnTo>
                      <a:pt x="33" y="21"/>
                    </a:lnTo>
                    <a:lnTo>
                      <a:pt x="33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4" name="Freeform 477"/>
              <p:cNvSpPr>
                <a:spLocks/>
              </p:cNvSpPr>
              <p:nvPr/>
            </p:nvSpPr>
            <p:spPr bwMode="auto">
              <a:xfrm>
                <a:off x="3778250" y="1643063"/>
                <a:ext cx="119063" cy="141288"/>
              </a:xfrm>
              <a:custGeom>
                <a:avLst/>
                <a:gdLst/>
                <a:ahLst/>
                <a:cxnLst>
                  <a:cxn ang="0">
                    <a:pos x="42" y="14"/>
                  </a:cxn>
                  <a:cxn ang="0">
                    <a:pos x="51" y="0"/>
                  </a:cxn>
                  <a:cxn ang="0">
                    <a:pos x="42" y="0"/>
                  </a:cxn>
                  <a:cxn ang="0">
                    <a:pos x="29" y="14"/>
                  </a:cxn>
                  <a:cxn ang="0">
                    <a:pos x="42" y="14"/>
                  </a:cxn>
                  <a:cxn ang="0">
                    <a:pos x="29" y="25"/>
                  </a:cxn>
                  <a:cxn ang="0">
                    <a:pos x="20" y="25"/>
                  </a:cxn>
                  <a:cxn ang="0">
                    <a:pos x="8" y="25"/>
                  </a:cxn>
                  <a:cxn ang="0">
                    <a:pos x="20" y="35"/>
                  </a:cxn>
                  <a:cxn ang="0">
                    <a:pos x="8" y="35"/>
                  </a:cxn>
                  <a:cxn ang="0">
                    <a:pos x="29" y="49"/>
                  </a:cxn>
                  <a:cxn ang="0">
                    <a:pos x="8" y="77"/>
                  </a:cxn>
                  <a:cxn ang="0">
                    <a:pos x="0" y="77"/>
                  </a:cxn>
                  <a:cxn ang="0">
                    <a:pos x="8" y="89"/>
                  </a:cxn>
                  <a:cxn ang="0">
                    <a:pos x="60" y="77"/>
                  </a:cxn>
                  <a:cxn ang="0">
                    <a:pos x="75" y="49"/>
                  </a:cxn>
                  <a:cxn ang="0">
                    <a:pos x="75" y="25"/>
                  </a:cxn>
                  <a:cxn ang="0">
                    <a:pos x="51" y="25"/>
                  </a:cxn>
                  <a:cxn ang="0">
                    <a:pos x="42" y="14"/>
                  </a:cxn>
                </a:cxnLst>
                <a:rect l="0" t="0" r="r" b="b"/>
                <a:pathLst>
                  <a:path w="75" h="89">
                    <a:moveTo>
                      <a:pt x="42" y="14"/>
                    </a:moveTo>
                    <a:lnTo>
                      <a:pt x="51" y="0"/>
                    </a:lnTo>
                    <a:lnTo>
                      <a:pt x="42" y="0"/>
                    </a:lnTo>
                    <a:lnTo>
                      <a:pt x="29" y="14"/>
                    </a:lnTo>
                    <a:lnTo>
                      <a:pt x="42" y="14"/>
                    </a:lnTo>
                    <a:lnTo>
                      <a:pt x="29" y="25"/>
                    </a:lnTo>
                    <a:lnTo>
                      <a:pt x="20" y="25"/>
                    </a:lnTo>
                    <a:lnTo>
                      <a:pt x="8" y="25"/>
                    </a:lnTo>
                    <a:lnTo>
                      <a:pt x="20" y="35"/>
                    </a:lnTo>
                    <a:lnTo>
                      <a:pt x="8" y="35"/>
                    </a:lnTo>
                    <a:lnTo>
                      <a:pt x="29" y="49"/>
                    </a:lnTo>
                    <a:lnTo>
                      <a:pt x="8" y="77"/>
                    </a:lnTo>
                    <a:lnTo>
                      <a:pt x="0" y="77"/>
                    </a:lnTo>
                    <a:lnTo>
                      <a:pt x="8" y="89"/>
                    </a:lnTo>
                    <a:lnTo>
                      <a:pt x="60" y="77"/>
                    </a:lnTo>
                    <a:lnTo>
                      <a:pt x="75" y="49"/>
                    </a:lnTo>
                    <a:lnTo>
                      <a:pt x="75" y="25"/>
                    </a:lnTo>
                    <a:lnTo>
                      <a:pt x="51" y="25"/>
                    </a:lnTo>
                    <a:lnTo>
                      <a:pt x="42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5" name="Freeform 478"/>
              <p:cNvSpPr>
                <a:spLocks/>
              </p:cNvSpPr>
              <p:nvPr/>
            </p:nvSpPr>
            <p:spPr bwMode="auto">
              <a:xfrm>
                <a:off x="3778250" y="1643063"/>
                <a:ext cx="119063" cy="141288"/>
              </a:xfrm>
              <a:custGeom>
                <a:avLst/>
                <a:gdLst/>
                <a:ahLst/>
                <a:cxnLst>
                  <a:cxn ang="0">
                    <a:pos x="42" y="14"/>
                  </a:cxn>
                  <a:cxn ang="0">
                    <a:pos x="51" y="0"/>
                  </a:cxn>
                  <a:cxn ang="0">
                    <a:pos x="42" y="0"/>
                  </a:cxn>
                  <a:cxn ang="0">
                    <a:pos x="29" y="14"/>
                  </a:cxn>
                  <a:cxn ang="0">
                    <a:pos x="42" y="14"/>
                  </a:cxn>
                  <a:cxn ang="0">
                    <a:pos x="29" y="25"/>
                  </a:cxn>
                  <a:cxn ang="0">
                    <a:pos x="20" y="25"/>
                  </a:cxn>
                  <a:cxn ang="0">
                    <a:pos x="8" y="25"/>
                  </a:cxn>
                  <a:cxn ang="0">
                    <a:pos x="20" y="35"/>
                  </a:cxn>
                  <a:cxn ang="0">
                    <a:pos x="8" y="35"/>
                  </a:cxn>
                  <a:cxn ang="0">
                    <a:pos x="29" y="49"/>
                  </a:cxn>
                  <a:cxn ang="0">
                    <a:pos x="8" y="77"/>
                  </a:cxn>
                  <a:cxn ang="0">
                    <a:pos x="0" y="77"/>
                  </a:cxn>
                  <a:cxn ang="0">
                    <a:pos x="8" y="89"/>
                  </a:cxn>
                  <a:cxn ang="0">
                    <a:pos x="60" y="77"/>
                  </a:cxn>
                  <a:cxn ang="0">
                    <a:pos x="75" y="49"/>
                  </a:cxn>
                  <a:cxn ang="0">
                    <a:pos x="75" y="25"/>
                  </a:cxn>
                  <a:cxn ang="0">
                    <a:pos x="51" y="25"/>
                  </a:cxn>
                  <a:cxn ang="0">
                    <a:pos x="42" y="14"/>
                  </a:cxn>
                </a:cxnLst>
                <a:rect l="0" t="0" r="r" b="b"/>
                <a:pathLst>
                  <a:path w="75" h="89">
                    <a:moveTo>
                      <a:pt x="42" y="14"/>
                    </a:moveTo>
                    <a:lnTo>
                      <a:pt x="51" y="0"/>
                    </a:lnTo>
                    <a:lnTo>
                      <a:pt x="42" y="0"/>
                    </a:lnTo>
                    <a:lnTo>
                      <a:pt x="29" y="14"/>
                    </a:lnTo>
                    <a:lnTo>
                      <a:pt x="42" y="14"/>
                    </a:lnTo>
                    <a:lnTo>
                      <a:pt x="29" y="25"/>
                    </a:lnTo>
                    <a:lnTo>
                      <a:pt x="20" y="25"/>
                    </a:lnTo>
                    <a:lnTo>
                      <a:pt x="8" y="25"/>
                    </a:lnTo>
                    <a:lnTo>
                      <a:pt x="20" y="35"/>
                    </a:lnTo>
                    <a:lnTo>
                      <a:pt x="8" y="35"/>
                    </a:lnTo>
                    <a:lnTo>
                      <a:pt x="29" y="49"/>
                    </a:lnTo>
                    <a:lnTo>
                      <a:pt x="8" y="77"/>
                    </a:lnTo>
                    <a:lnTo>
                      <a:pt x="0" y="77"/>
                    </a:lnTo>
                    <a:lnTo>
                      <a:pt x="8" y="89"/>
                    </a:lnTo>
                    <a:lnTo>
                      <a:pt x="60" y="77"/>
                    </a:lnTo>
                    <a:lnTo>
                      <a:pt x="75" y="49"/>
                    </a:lnTo>
                    <a:lnTo>
                      <a:pt x="75" y="25"/>
                    </a:lnTo>
                    <a:lnTo>
                      <a:pt x="51" y="25"/>
                    </a:lnTo>
                    <a:lnTo>
                      <a:pt x="42" y="14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6" name="Freeform 479"/>
              <p:cNvSpPr>
                <a:spLocks/>
              </p:cNvSpPr>
              <p:nvPr/>
            </p:nvSpPr>
            <p:spPr bwMode="auto">
              <a:xfrm>
                <a:off x="4122738" y="1700213"/>
                <a:ext cx="106363" cy="101600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21" y="53"/>
                  </a:cxn>
                  <a:cxn ang="0">
                    <a:pos x="43" y="64"/>
                  </a:cxn>
                  <a:cxn ang="0">
                    <a:pos x="43" y="42"/>
                  </a:cxn>
                  <a:cxn ang="0">
                    <a:pos x="57" y="25"/>
                  </a:cxn>
                  <a:cxn ang="0">
                    <a:pos x="67" y="0"/>
                  </a:cxn>
                  <a:cxn ang="0">
                    <a:pos x="34" y="14"/>
                  </a:cxn>
                  <a:cxn ang="0">
                    <a:pos x="43" y="25"/>
                  </a:cxn>
                  <a:cxn ang="0">
                    <a:pos x="34" y="25"/>
                  </a:cxn>
                  <a:cxn ang="0">
                    <a:pos x="21" y="25"/>
                  </a:cxn>
                  <a:cxn ang="0">
                    <a:pos x="21" y="14"/>
                  </a:cxn>
                  <a:cxn ang="0">
                    <a:pos x="0" y="53"/>
                  </a:cxn>
                </a:cxnLst>
                <a:rect l="0" t="0" r="r" b="b"/>
                <a:pathLst>
                  <a:path w="67" h="64">
                    <a:moveTo>
                      <a:pt x="0" y="53"/>
                    </a:moveTo>
                    <a:lnTo>
                      <a:pt x="21" y="53"/>
                    </a:lnTo>
                    <a:lnTo>
                      <a:pt x="43" y="64"/>
                    </a:lnTo>
                    <a:lnTo>
                      <a:pt x="43" y="42"/>
                    </a:lnTo>
                    <a:lnTo>
                      <a:pt x="57" y="25"/>
                    </a:lnTo>
                    <a:lnTo>
                      <a:pt x="67" y="0"/>
                    </a:lnTo>
                    <a:lnTo>
                      <a:pt x="34" y="14"/>
                    </a:lnTo>
                    <a:lnTo>
                      <a:pt x="43" y="25"/>
                    </a:lnTo>
                    <a:lnTo>
                      <a:pt x="34" y="25"/>
                    </a:lnTo>
                    <a:lnTo>
                      <a:pt x="21" y="25"/>
                    </a:lnTo>
                    <a:lnTo>
                      <a:pt x="21" y="14"/>
                    </a:lnTo>
                    <a:lnTo>
                      <a:pt x="0" y="5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7" name="Freeform 480"/>
              <p:cNvSpPr>
                <a:spLocks/>
              </p:cNvSpPr>
              <p:nvPr/>
            </p:nvSpPr>
            <p:spPr bwMode="auto">
              <a:xfrm>
                <a:off x="4122738" y="1700213"/>
                <a:ext cx="106363" cy="101600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21" y="53"/>
                  </a:cxn>
                  <a:cxn ang="0">
                    <a:pos x="43" y="64"/>
                  </a:cxn>
                  <a:cxn ang="0">
                    <a:pos x="43" y="42"/>
                  </a:cxn>
                  <a:cxn ang="0">
                    <a:pos x="57" y="25"/>
                  </a:cxn>
                  <a:cxn ang="0">
                    <a:pos x="67" y="0"/>
                  </a:cxn>
                  <a:cxn ang="0">
                    <a:pos x="34" y="14"/>
                  </a:cxn>
                  <a:cxn ang="0">
                    <a:pos x="43" y="25"/>
                  </a:cxn>
                  <a:cxn ang="0">
                    <a:pos x="34" y="25"/>
                  </a:cxn>
                  <a:cxn ang="0">
                    <a:pos x="21" y="25"/>
                  </a:cxn>
                  <a:cxn ang="0">
                    <a:pos x="21" y="14"/>
                  </a:cxn>
                  <a:cxn ang="0">
                    <a:pos x="0" y="53"/>
                  </a:cxn>
                </a:cxnLst>
                <a:rect l="0" t="0" r="r" b="b"/>
                <a:pathLst>
                  <a:path w="67" h="64">
                    <a:moveTo>
                      <a:pt x="0" y="53"/>
                    </a:moveTo>
                    <a:lnTo>
                      <a:pt x="21" y="53"/>
                    </a:lnTo>
                    <a:lnTo>
                      <a:pt x="43" y="64"/>
                    </a:lnTo>
                    <a:lnTo>
                      <a:pt x="43" y="42"/>
                    </a:lnTo>
                    <a:lnTo>
                      <a:pt x="57" y="25"/>
                    </a:lnTo>
                    <a:lnTo>
                      <a:pt x="67" y="0"/>
                    </a:lnTo>
                    <a:lnTo>
                      <a:pt x="34" y="14"/>
                    </a:lnTo>
                    <a:lnTo>
                      <a:pt x="43" y="25"/>
                    </a:lnTo>
                    <a:lnTo>
                      <a:pt x="34" y="25"/>
                    </a:lnTo>
                    <a:lnTo>
                      <a:pt x="21" y="25"/>
                    </a:lnTo>
                    <a:lnTo>
                      <a:pt x="21" y="14"/>
                    </a:lnTo>
                    <a:lnTo>
                      <a:pt x="0" y="53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8" name="Freeform 481"/>
              <p:cNvSpPr>
                <a:spLocks/>
              </p:cNvSpPr>
              <p:nvPr/>
            </p:nvSpPr>
            <p:spPr bwMode="auto">
              <a:xfrm>
                <a:off x="4337050" y="1785938"/>
                <a:ext cx="169863" cy="103188"/>
              </a:xfrm>
              <a:custGeom>
                <a:avLst/>
                <a:gdLst/>
                <a:ahLst/>
                <a:cxnLst>
                  <a:cxn ang="0">
                    <a:pos x="40" y="10"/>
                  </a:cxn>
                  <a:cxn ang="0">
                    <a:pos x="64" y="10"/>
                  </a:cxn>
                  <a:cxn ang="0">
                    <a:pos x="76" y="24"/>
                  </a:cxn>
                  <a:cxn ang="0">
                    <a:pos x="86" y="24"/>
                  </a:cxn>
                  <a:cxn ang="0">
                    <a:pos x="107" y="36"/>
                  </a:cxn>
                  <a:cxn ang="0">
                    <a:pos x="76" y="65"/>
                  </a:cxn>
                  <a:cxn ang="0">
                    <a:pos x="51" y="46"/>
                  </a:cxn>
                  <a:cxn ang="0">
                    <a:pos x="40" y="65"/>
                  </a:cxn>
                  <a:cxn ang="0">
                    <a:pos x="31" y="65"/>
                  </a:cxn>
                  <a:cxn ang="0">
                    <a:pos x="9" y="36"/>
                  </a:cxn>
                  <a:cxn ang="0">
                    <a:pos x="0" y="24"/>
                  </a:cxn>
                  <a:cxn ang="0">
                    <a:pos x="40" y="0"/>
                  </a:cxn>
                  <a:cxn ang="0">
                    <a:pos x="40" y="10"/>
                  </a:cxn>
                </a:cxnLst>
                <a:rect l="0" t="0" r="r" b="b"/>
                <a:pathLst>
                  <a:path w="107" h="65">
                    <a:moveTo>
                      <a:pt x="40" y="10"/>
                    </a:moveTo>
                    <a:lnTo>
                      <a:pt x="64" y="10"/>
                    </a:lnTo>
                    <a:lnTo>
                      <a:pt x="76" y="24"/>
                    </a:lnTo>
                    <a:lnTo>
                      <a:pt x="86" y="24"/>
                    </a:lnTo>
                    <a:lnTo>
                      <a:pt x="107" y="36"/>
                    </a:lnTo>
                    <a:lnTo>
                      <a:pt x="76" y="65"/>
                    </a:lnTo>
                    <a:lnTo>
                      <a:pt x="51" y="46"/>
                    </a:lnTo>
                    <a:lnTo>
                      <a:pt x="40" y="65"/>
                    </a:lnTo>
                    <a:lnTo>
                      <a:pt x="31" y="65"/>
                    </a:lnTo>
                    <a:lnTo>
                      <a:pt x="9" y="36"/>
                    </a:lnTo>
                    <a:lnTo>
                      <a:pt x="0" y="24"/>
                    </a:lnTo>
                    <a:lnTo>
                      <a:pt x="40" y="0"/>
                    </a:lnTo>
                    <a:lnTo>
                      <a:pt x="4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>
                <a:solidFill>
                  <a:srgbClr val="00B0F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29" name="Freeform 482"/>
              <p:cNvSpPr>
                <a:spLocks/>
              </p:cNvSpPr>
              <p:nvPr/>
            </p:nvSpPr>
            <p:spPr bwMode="auto">
              <a:xfrm>
                <a:off x="4337050" y="1785938"/>
                <a:ext cx="169863" cy="103188"/>
              </a:xfrm>
              <a:custGeom>
                <a:avLst/>
                <a:gdLst/>
                <a:ahLst/>
                <a:cxnLst>
                  <a:cxn ang="0">
                    <a:pos x="40" y="10"/>
                  </a:cxn>
                  <a:cxn ang="0">
                    <a:pos x="64" y="10"/>
                  </a:cxn>
                  <a:cxn ang="0">
                    <a:pos x="76" y="24"/>
                  </a:cxn>
                  <a:cxn ang="0">
                    <a:pos x="86" y="24"/>
                  </a:cxn>
                  <a:cxn ang="0">
                    <a:pos x="107" y="36"/>
                  </a:cxn>
                  <a:cxn ang="0">
                    <a:pos x="76" y="65"/>
                  </a:cxn>
                  <a:cxn ang="0">
                    <a:pos x="51" y="46"/>
                  </a:cxn>
                  <a:cxn ang="0">
                    <a:pos x="40" y="65"/>
                  </a:cxn>
                  <a:cxn ang="0">
                    <a:pos x="31" y="65"/>
                  </a:cxn>
                  <a:cxn ang="0">
                    <a:pos x="9" y="36"/>
                  </a:cxn>
                  <a:cxn ang="0">
                    <a:pos x="0" y="24"/>
                  </a:cxn>
                  <a:cxn ang="0">
                    <a:pos x="40" y="0"/>
                  </a:cxn>
                  <a:cxn ang="0">
                    <a:pos x="40" y="10"/>
                  </a:cxn>
                </a:cxnLst>
                <a:rect l="0" t="0" r="r" b="b"/>
                <a:pathLst>
                  <a:path w="107" h="65">
                    <a:moveTo>
                      <a:pt x="40" y="10"/>
                    </a:moveTo>
                    <a:lnTo>
                      <a:pt x="64" y="10"/>
                    </a:lnTo>
                    <a:lnTo>
                      <a:pt x="76" y="24"/>
                    </a:lnTo>
                    <a:lnTo>
                      <a:pt x="86" y="24"/>
                    </a:lnTo>
                    <a:lnTo>
                      <a:pt x="107" y="36"/>
                    </a:lnTo>
                    <a:lnTo>
                      <a:pt x="76" y="65"/>
                    </a:lnTo>
                    <a:lnTo>
                      <a:pt x="51" y="46"/>
                    </a:lnTo>
                    <a:lnTo>
                      <a:pt x="40" y="65"/>
                    </a:lnTo>
                    <a:lnTo>
                      <a:pt x="31" y="65"/>
                    </a:lnTo>
                    <a:lnTo>
                      <a:pt x="9" y="36"/>
                    </a:lnTo>
                    <a:lnTo>
                      <a:pt x="0" y="24"/>
                    </a:lnTo>
                    <a:lnTo>
                      <a:pt x="40" y="0"/>
                    </a:lnTo>
                    <a:lnTo>
                      <a:pt x="40" y="10"/>
                    </a:lnTo>
                    <a:close/>
                  </a:path>
                </a:pathLst>
              </a:custGeom>
              <a:gradFill>
                <a:gsLst>
                  <a:gs pos="100000">
                    <a:srgbClr val="15C2FF"/>
                  </a:gs>
                  <a:gs pos="0">
                    <a:srgbClr val="ABE9FF"/>
                  </a:gs>
                </a:gsLst>
                <a:path path="circle">
                  <a:fillToRect l="50000" t="50000" r="50000" b="50000"/>
                </a:path>
              </a:gradFill>
              <a:ln w="9525" cap="flat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0" name="TextBox 1129"/>
              <p:cNvSpPr txBox="1"/>
              <p:nvPr/>
            </p:nvSpPr>
            <p:spPr>
              <a:xfrm>
                <a:off x="533400" y="1321896"/>
                <a:ext cx="697627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ALASKA (USA)</a:t>
                </a:r>
              </a:p>
            </p:txBody>
          </p:sp>
          <p:sp>
            <p:nvSpPr>
              <p:cNvPr id="1131" name="TextBox 1130"/>
              <p:cNvSpPr txBox="1"/>
              <p:nvPr/>
            </p:nvSpPr>
            <p:spPr>
              <a:xfrm>
                <a:off x="1284180" y="1447800"/>
                <a:ext cx="67037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CANADA</a:t>
                </a:r>
              </a:p>
            </p:txBody>
          </p:sp>
          <p:sp>
            <p:nvSpPr>
              <p:cNvPr id="1132" name="TextBox 1131"/>
              <p:cNvSpPr txBox="1"/>
              <p:nvPr/>
            </p:nvSpPr>
            <p:spPr>
              <a:xfrm>
                <a:off x="854173" y="2222956"/>
                <a:ext cx="151836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UNITED STATES AMERICA </a:t>
                </a:r>
              </a:p>
            </p:txBody>
          </p:sp>
          <p:sp>
            <p:nvSpPr>
              <p:cNvPr id="1133" name="TextBox 1132"/>
              <p:cNvSpPr txBox="1"/>
              <p:nvPr/>
            </p:nvSpPr>
            <p:spPr>
              <a:xfrm>
                <a:off x="1168786" y="2776641"/>
                <a:ext cx="412292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MEXICO</a:t>
                </a:r>
              </a:p>
            </p:txBody>
          </p:sp>
          <p:sp>
            <p:nvSpPr>
              <p:cNvPr id="1134" name="TextBox 1133"/>
              <p:cNvSpPr txBox="1"/>
              <p:nvPr/>
            </p:nvSpPr>
            <p:spPr>
              <a:xfrm>
                <a:off x="3124200" y="927556"/>
                <a:ext cx="872355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GREENLAND(DENMARK)</a:t>
                </a:r>
              </a:p>
            </p:txBody>
          </p:sp>
          <p:sp>
            <p:nvSpPr>
              <p:cNvPr id="1135" name="TextBox 1134"/>
              <p:cNvSpPr txBox="1"/>
              <p:nvPr/>
            </p:nvSpPr>
            <p:spPr>
              <a:xfrm>
                <a:off x="3549421" y="1219200"/>
                <a:ext cx="437940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ICELAND</a:t>
                </a:r>
              </a:p>
            </p:txBody>
          </p:sp>
          <p:sp>
            <p:nvSpPr>
              <p:cNvPr id="1136" name="TextBox 1135"/>
              <p:cNvSpPr txBox="1"/>
              <p:nvPr/>
            </p:nvSpPr>
            <p:spPr>
              <a:xfrm>
                <a:off x="2971800" y="1600200"/>
                <a:ext cx="995786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FARCA ISLANDS</a:t>
                </a:r>
              </a:p>
            </p:txBody>
          </p:sp>
          <p:sp>
            <p:nvSpPr>
              <p:cNvPr id="1137" name="TextBox 1136"/>
              <p:cNvSpPr txBox="1"/>
              <p:nvPr/>
            </p:nvSpPr>
            <p:spPr>
              <a:xfrm>
                <a:off x="3849726" y="1672195"/>
                <a:ext cx="287259" cy="1354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UNITED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 KINGDOM</a:t>
                </a:r>
              </a:p>
            </p:txBody>
          </p:sp>
          <p:sp>
            <p:nvSpPr>
              <p:cNvPr id="1138" name="TextBox 1137"/>
              <p:cNvSpPr txBox="1"/>
              <p:nvPr/>
            </p:nvSpPr>
            <p:spPr>
              <a:xfrm>
                <a:off x="3907315" y="1935769"/>
                <a:ext cx="360996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FRANCE</a:t>
                </a:r>
              </a:p>
            </p:txBody>
          </p:sp>
          <p:sp>
            <p:nvSpPr>
              <p:cNvPr id="1139" name="TextBox 1138"/>
              <p:cNvSpPr txBox="1"/>
              <p:nvPr/>
            </p:nvSpPr>
            <p:spPr>
              <a:xfrm>
                <a:off x="2057400" y="3352800"/>
                <a:ext cx="532518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VENEZUELA</a:t>
                </a:r>
              </a:p>
            </p:txBody>
          </p:sp>
          <p:sp>
            <p:nvSpPr>
              <p:cNvPr id="1140" name="TextBox 1139"/>
              <p:cNvSpPr txBox="1"/>
              <p:nvPr/>
            </p:nvSpPr>
            <p:spPr>
              <a:xfrm>
                <a:off x="4425211" y="3396734"/>
                <a:ext cx="328936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CENTRAL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AFRICAN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REPUBLIC</a:t>
                </a:r>
              </a:p>
            </p:txBody>
          </p:sp>
          <p:sp>
            <p:nvSpPr>
              <p:cNvPr id="1141" name="TextBox 1140"/>
              <p:cNvSpPr txBox="1"/>
              <p:nvPr/>
            </p:nvSpPr>
            <p:spPr>
              <a:xfrm>
                <a:off x="4441321" y="3733800"/>
                <a:ext cx="47480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DEMOCRATIC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REPUBLIC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OF CONGO</a:t>
                </a:r>
              </a:p>
            </p:txBody>
          </p:sp>
          <p:sp>
            <p:nvSpPr>
              <p:cNvPr id="1142" name="TextBox 1141"/>
              <p:cNvSpPr txBox="1"/>
              <p:nvPr/>
            </p:nvSpPr>
            <p:spPr>
              <a:xfrm>
                <a:off x="3786074" y="2606027"/>
                <a:ext cx="502061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ALGERIA</a:t>
                </a:r>
              </a:p>
            </p:txBody>
          </p:sp>
          <p:sp>
            <p:nvSpPr>
              <p:cNvPr id="1143" name="TextBox 1142"/>
              <p:cNvSpPr txBox="1"/>
              <p:nvPr/>
            </p:nvSpPr>
            <p:spPr>
              <a:xfrm>
                <a:off x="4267200" y="2650123"/>
                <a:ext cx="402674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LIBYA</a:t>
                </a:r>
              </a:p>
            </p:txBody>
          </p:sp>
          <p:sp>
            <p:nvSpPr>
              <p:cNvPr id="1144" name="TextBox 1143"/>
              <p:cNvSpPr txBox="1"/>
              <p:nvPr/>
            </p:nvSpPr>
            <p:spPr>
              <a:xfrm>
                <a:off x="4648200" y="2667000"/>
                <a:ext cx="426720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EGYPT</a:t>
                </a:r>
              </a:p>
            </p:txBody>
          </p:sp>
          <p:sp>
            <p:nvSpPr>
              <p:cNvPr id="1145" name="TextBox 1144"/>
              <p:cNvSpPr txBox="1"/>
              <p:nvPr/>
            </p:nvSpPr>
            <p:spPr>
              <a:xfrm>
                <a:off x="4083508" y="2971800"/>
                <a:ext cx="412292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NIGER</a:t>
                </a:r>
              </a:p>
            </p:txBody>
          </p:sp>
          <p:sp>
            <p:nvSpPr>
              <p:cNvPr id="1146" name="TextBox 1145"/>
              <p:cNvSpPr txBox="1"/>
              <p:nvPr/>
            </p:nvSpPr>
            <p:spPr>
              <a:xfrm>
                <a:off x="3750598" y="2954923"/>
                <a:ext cx="364202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MALI</a:t>
                </a:r>
              </a:p>
            </p:txBody>
          </p:sp>
          <p:sp>
            <p:nvSpPr>
              <p:cNvPr id="1147" name="TextBox 1146"/>
              <p:cNvSpPr txBox="1"/>
              <p:nvPr/>
            </p:nvSpPr>
            <p:spPr>
              <a:xfrm flipH="1">
                <a:off x="4343400" y="3048000"/>
                <a:ext cx="427038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CHAD</a:t>
                </a:r>
              </a:p>
            </p:txBody>
          </p:sp>
          <p:sp>
            <p:nvSpPr>
              <p:cNvPr id="1148" name="TextBox 1147"/>
              <p:cNvSpPr txBox="1"/>
              <p:nvPr/>
            </p:nvSpPr>
            <p:spPr>
              <a:xfrm>
                <a:off x="4648200" y="3107323"/>
                <a:ext cx="436338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SUDAN</a:t>
                </a:r>
              </a:p>
            </p:txBody>
          </p:sp>
          <p:sp>
            <p:nvSpPr>
              <p:cNvPr id="1149" name="TextBox 1148"/>
              <p:cNvSpPr txBox="1"/>
              <p:nvPr/>
            </p:nvSpPr>
            <p:spPr>
              <a:xfrm>
                <a:off x="4927946" y="3045768"/>
                <a:ext cx="434734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ERITREA</a:t>
                </a:r>
              </a:p>
            </p:txBody>
          </p:sp>
          <p:sp>
            <p:nvSpPr>
              <p:cNvPr id="1150" name="TextBox 1149"/>
              <p:cNvSpPr txBox="1"/>
              <p:nvPr/>
            </p:nvSpPr>
            <p:spPr>
              <a:xfrm>
                <a:off x="5193084" y="3442901"/>
                <a:ext cx="462882" cy="1384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SOMALIA</a:t>
                </a:r>
              </a:p>
            </p:txBody>
          </p:sp>
          <p:sp>
            <p:nvSpPr>
              <p:cNvPr id="1151" name="TextBox 1150"/>
              <p:cNvSpPr txBox="1"/>
              <p:nvPr/>
            </p:nvSpPr>
            <p:spPr>
              <a:xfrm>
                <a:off x="4095186" y="2408432"/>
                <a:ext cx="303289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TUNISIA</a:t>
                </a:r>
              </a:p>
            </p:txBody>
          </p:sp>
          <p:sp>
            <p:nvSpPr>
              <p:cNvPr id="1152" name="TextBox 1151"/>
              <p:cNvSpPr txBox="1"/>
              <p:nvPr/>
            </p:nvSpPr>
            <p:spPr>
              <a:xfrm>
                <a:off x="3454385" y="2969627"/>
                <a:ext cx="463588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MAURITANIA</a:t>
                </a:r>
              </a:p>
            </p:txBody>
          </p:sp>
          <p:sp>
            <p:nvSpPr>
              <p:cNvPr id="1153" name="TextBox 1152"/>
              <p:cNvSpPr txBox="1"/>
              <p:nvPr/>
            </p:nvSpPr>
            <p:spPr>
              <a:xfrm>
                <a:off x="3276600" y="2665512"/>
                <a:ext cx="4667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WESTERN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SAHARA</a:t>
                </a:r>
              </a:p>
            </p:txBody>
          </p:sp>
          <p:sp>
            <p:nvSpPr>
              <p:cNvPr id="1154" name="TextBox 1153"/>
              <p:cNvSpPr txBox="1"/>
              <p:nvPr/>
            </p:nvSpPr>
            <p:spPr>
              <a:xfrm>
                <a:off x="3429000" y="3138101"/>
                <a:ext cx="320922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SENEGAL</a:t>
                </a:r>
              </a:p>
            </p:txBody>
          </p:sp>
          <p:sp>
            <p:nvSpPr>
              <p:cNvPr id="1155" name="TextBox 1154"/>
              <p:cNvSpPr txBox="1"/>
              <p:nvPr/>
            </p:nvSpPr>
            <p:spPr>
              <a:xfrm>
                <a:off x="3505200" y="3276600"/>
                <a:ext cx="295273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GUINEA</a:t>
                </a:r>
              </a:p>
            </p:txBody>
          </p:sp>
          <p:sp>
            <p:nvSpPr>
              <p:cNvPr id="1156" name="TextBox 1155"/>
              <p:cNvSpPr txBox="1"/>
              <p:nvPr/>
            </p:nvSpPr>
            <p:spPr>
              <a:xfrm>
                <a:off x="3567780" y="3429000"/>
                <a:ext cx="271228" cy="115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LIBERIA</a:t>
                </a:r>
              </a:p>
            </p:txBody>
          </p:sp>
          <p:sp>
            <p:nvSpPr>
              <p:cNvPr id="1157" name="TextBox 1156"/>
              <p:cNvSpPr txBox="1"/>
              <p:nvPr/>
            </p:nvSpPr>
            <p:spPr>
              <a:xfrm rot="187892">
                <a:off x="3813150" y="3436711"/>
                <a:ext cx="28565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GHANA</a:t>
                </a:r>
              </a:p>
            </p:txBody>
          </p:sp>
          <p:sp>
            <p:nvSpPr>
              <p:cNvPr id="1158" name="TextBox 1157"/>
              <p:cNvSpPr txBox="1"/>
              <p:nvPr/>
            </p:nvSpPr>
            <p:spPr>
              <a:xfrm>
                <a:off x="4341706" y="4525089"/>
                <a:ext cx="306494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NAMIBIA</a:t>
                </a:r>
              </a:p>
            </p:txBody>
          </p:sp>
          <p:sp>
            <p:nvSpPr>
              <p:cNvPr id="1159" name="TextBox 1158"/>
              <p:cNvSpPr txBox="1"/>
              <p:nvPr/>
            </p:nvSpPr>
            <p:spPr>
              <a:xfrm>
                <a:off x="4689042" y="4448889"/>
                <a:ext cx="340158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ZIMBABWE</a:t>
                </a:r>
              </a:p>
            </p:txBody>
          </p:sp>
          <p:sp>
            <p:nvSpPr>
              <p:cNvPr id="1160" name="TextBox 1159"/>
              <p:cNvSpPr txBox="1"/>
              <p:nvPr/>
            </p:nvSpPr>
            <p:spPr>
              <a:xfrm>
                <a:off x="4296078" y="4191000"/>
                <a:ext cx="428322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ANGOLA</a:t>
                </a:r>
              </a:p>
            </p:txBody>
          </p:sp>
          <p:sp>
            <p:nvSpPr>
              <p:cNvPr id="1161" name="TextBox 1160"/>
              <p:cNvSpPr txBox="1"/>
              <p:nvPr/>
            </p:nvSpPr>
            <p:spPr>
              <a:xfrm>
                <a:off x="4572000" y="4281101"/>
                <a:ext cx="354584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ZAMBIA</a:t>
                </a:r>
              </a:p>
            </p:txBody>
          </p:sp>
          <p:sp>
            <p:nvSpPr>
              <p:cNvPr id="1162" name="TextBox 1161"/>
              <p:cNvSpPr txBox="1"/>
              <p:nvPr/>
            </p:nvSpPr>
            <p:spPr>
              <a:xfrm>
                <a:off x="4528628" y="4572000"/>
                <a:ext cx="348172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BOTSWANA</a:t>
                </a:r>
              </a:p>
            </p:txBody>
          </p:sp>
          <p:sp>
            <p:nvSpPr>
              <p:cNvPr id="1163" name="TextBox 1162"/>
              <p:cNvSpPr txBox="1"/>
              <p:nvPr/>
            </p:nvSpPr>
            <p:spPr>
              <a:xfrm>
                <a:off x="4495800" y="4813756"/>
                <a:ext cx="4171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SOUTH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AFRICA</a:t>
                </a:r>
              </a:p>
            </p:txBody>
          </p:sp>
          <p:sp>
            <p:nvSpPr>
              <p:cNvPr id="1164" name="TextBox 1163"/>
              <p:cNvSpPr txBox="1"/>
              <p:nvPr/>
            </p:nvSpPr>
            <p:spPr>
              <a:xfrm>
                <a:off x="4738671" y="3583711"/>
                <a:ext cx="304892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UGANDA</a:t>
                </a:r>
              </a:p>
            </p:txBody>
          </p:sp>
          <p:sp>
            <p:nvSpPr>
              <p:cNvPr id="1165" name="TextBox 1164"/>
              <p:cNvSpPr txBox="1"/>
              <p:nvPr/>
            </p:nvSpPr>
            <p:spPr>
              <a:xfrm>
                <a:off x="4925219" y="3670717"/>
                <a:ext cx="336951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KENYA</a:t>
                </a:r>
              </a:p>
            </p:txBody>
          </p:sp>
          <p:sp>
            <p:nvSpPr>
              <p:cNvPr id="1166" name="TextBox 1165"/>
              <p:cNvSpPr txBox="1"/>
              <p:nvPr/>
            </p:nvSpPr>
            <p:spPr>
              <a:xfrm>
                <a:off x="4787141" y="3924117"/>
                <a:ext cx="409086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TANZANIA</a:t>
                </a:r>
              </a:p>
            </p:txBody>
          </p:sp>
          <p:sp>
            <p:nvSpPr>
              <p:cNvPr id="1167" name="TextBox 1166"/>
              <p:cNvSpPr txBox="1"/>
              <p:nvPr/>
            </p:nvSpPr>
            <p:spPr>
              <a:xfrm>
                <a:off x="4267200" y="3839289"/>
                <a:ext cx="279244" cy="115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CONOGO</a:t>
                </a:r>
              </a:p>
            </p:txBody>
          </p:sp>
          <p:sp>
            <p:nvSpPr>
              <p:cNvPr id="1168" name="TextBox 1167"/>
              <p:cNvSpPr txBox="1"/>
              <p:nvPr/>
            </p:nvSpPr>
            <p:spPr>
              <a:xfrm>
                <a:off x="4191000" y="3733800"/>
                <a:ext cx="284052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CABON</a:t>
                </a:r>
              </a:p>
            </p:txBody>
          </p:sp>
          <p:sp>
            <p:nvSpPr>
              <p:cNvPr id="1169" name="TextBox 1168"/>
              <p:cNvSpPr txBox="1"/>
              <p:nvPr/>
            </p:nvSpPr>
            <p:spPr>
              <a:xfrm>
                <a:off x="4152055" y="3526794"/>
                <a:ext cx="348172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CAMEROON</a:t>
                </a:r>
              </a:p>
            </p:txBody>
          </p:sp>
          <p:sp>
            <p:nvSpPr>
              <p:cNvPr id="1170" name="TextBox 1169"/>
              <p:cNvSpPr txBox="1"/>
              <p:nvPr/>
            </p:nvSpPr>
            <p:spPr>
              <a:xfrm>
                <a:off x="4008143" y="3352800"/>
                <a:ext cx="426720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NIGERIA</a:t>
                </a:r>
              </a:p>
            </p:txBody>
          </p:sp>
          <p:sp>
            <p:nvSpPr>
              <p:cNvPr id="1171" name="TextBox 1170"/>
              <p:cNvSpPr txBox="1"/>
              <p:nvPr/>
            </p:nvSpPr>
            <p:spPr>
              <a:xfrm>
                <a:off x="3810000" y="3208145"/>
                <a:ext cx="298480" cy="1446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7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BURKINA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7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FASO</a:t>
                </a:r>
              </a:p>
            </p:txBody>
          </p:sp>
          <p:sp>
            <p:nvSpPr>
              <p:cNvPr id="1172" name="TextBox 1171"/>
              <p:cNvSpPr txBox="1"/>
              <p:nvPr/>
            </p:nvSpPr>
            <p:spPr>
              <a:xfrm>
                <a:off x="5051699" y="2743200"/>
                <a:ext cx="45878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SAUDI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ARABIA</a:t>
                </a:r>
              </a:p>
            </p:txBody>
          </p:sp>
          <p:sp>
            <p:nvSpPr>
              <p:cNvPr id="1173" name="TextBox 1172"/>
              <p:cNvSpPr txBox="1"/>
              <p:nvPr/>
            </p:nvSpPr>
            <p:spPr>
              <a:xfrm>
                <a:off x="5181600" y="3153489"/>
                <a:ext cx="287258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YEMEN</a:t>
                </a:r>
              </a:p>
            </p:txBody>
          </p:sp>
          <p:sp>
            <p:nvSpPr>
              <p:cNvPr id="1174" name="TextBox 1173"/>
              <p:cNvSpPr txBox="1"/>
              <p:nvPr/>
            </p:nvSpPr>
            <p:spPr>
              <a:xfrm>
                <a:off x="5521575" y="2833301"/>
                <a:ext cx="269625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OMAN</a:t>
                </a:r>
              </a:p>
            </p:txBody>
          </p:sp>
          <p:sp>
            <p:nvSpPr>
              <p:cNvPr id="1175" name="TextBox 1174"/>
              <p:cNvSpPr txBox="1"/>
              <p:nvPr/>
            </p:nvSpPr>
            <p:spPr>
              <a:xfrm>
                <a:off x="5033198" y="2425709"/>
                <a:ext cx="327334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IRAQ</a:t>
                </a:r>
              </a:p>
            </p:txBody>
          </p:sp>
          <p:sp>
            <p:nvSpPr>
              <p:cNvPr id="1176" name="TextBox 1175"/>
              <p:cNvSpPr txBox="1"/>
              <p:nvPr/>
            </p:nvSpPr>
            <p:spPr>
              <a:xfrm>
                <a:off x="5370033" y="2438400"/>
                <a:ext cx="327334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IRAN</a:t>
                </a:r>
              </a:p>
            </p:txBody>
          </p:sp>
          <p:sp>
            <p:nvSpPr>
              <p:cNvPr id="1177" name="TextBox 1176"/>
              <p:cNvSpPr txBox="1"/>
              <p:nvPr/>
            </p:nvSpPr>
            <p:spPr>
              <a:xfrm>
                <a:off x="4938458" y="2354263"/>
                <a:ext cx="271228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SYRIA</a:t>
                </a:r>
              </a:p>
            </p:txBody>
          </p:sp>
          <p:sp>
            <p:nvSpPr>
              <p:cNvPr id="1178" name="TextBox 1177"/>
              <p:cNvSpPr txBox="1"/>
              <p:nvPr/>
            </p:nvSpPr>
            <p:spPr>
              <a:xfrm>
                <a:off x="4793486" y="2186109"/>
                <a:ext cx="425116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TURKEY</a:t>
                </a:r>
              </a:p>
            </p:txBody>
          </p:sp>
          <p:sp>
            <p:nvSpPr>
              <p:cNvPr id="1179" name="TextBox 1178"/>
              <p:cNvSpPr txBox="1"/>
              <p:nvPr/>
            </p:nvSpPr>
            <p:spPr>
              <a:xfrm>
                <a:off x="5704866" y="2590800"/>
                <a:ext cx="405880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PAKISTAN</a:t>
                </a:r>
              </a:p>
            </p:txBody>
          </p:sp>
          <p:sp>
            <p:nvSpPr>
              <p:cNvPr id="1180" name="TextBox 1179"/>
              <p:cNvSpPr txBox="1"/>
              <p:nvPr/>
            </p:nvSpPr>
            <p:spPr>
              <a:xfrm>
                <a:off x="5587447" y="2391489"/>
                <a:ext cx="449162" cy="1308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AFGHANISTAN</a:t>
                </a:r>
              </a:p>
            </p:txBody>
          </p:sp>
          <p:sp>
            <p:nvSpPr>
              <p:cNvPr id="1181" name="TextBox 1180"/>
              <p:cNvSpPr txBox="1"/>
              <p:nvPr/>
            </p:nvSpPr>
            <p:spPr>
              <a:xfrm>
                <a:off x="5983011" y="2743200"/>
                <a:ext cx="55015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INDIA</a:t>
                </a:r>
              </a:p>
            </p:txBody>
          </p:sp>
          <p:sp>
            <p:nvSpPr>
              <p:cNvPr id="1182" name="TextBox 1181"/>
              <p:cNvSpPr txBox="1"/>
              <p:nvPr/>
            </p:nvSpPr>
            <p:spPr>
              <a:xfrm>
                <a:off x="5321293" y="2186115"/>
                <a:ext cx="555843" cy="1231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TURKMENISTAN</a:t>
                </a:r>
              </a:p>
            </p:txBody>
          </p:sp>
          <p:sp>
            <p:nvSpPr>
              <p:cNvPr id="1183" name="TextBox 1182"/>
              <p:cNvSpPr txBox="1"/>
              <p:nvPr/>
            </p:nvSpPr>
            <p:spPr>
              <a:xfrm>
                <a:off x="5488832" y="2046228"/>
                <a:ext cx="372218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UZBEKISTAN</a:t>
                </a:r>
              </a:p>
            </p:txBody>
          </p:sp>
          <p:sp>
            <p:nvSpPr>
              <p:cNvPr id="1184" name="TextBox 1183"/>
              <p:cNvSpPr txBox="1"/>
              <p:nvPr/>
            </p:nvSpPr>
            <p:spPr>
              <a:xfrm>
                <a:off x="5411197" y="1811923"/>
                <a:ext cx="68480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KAZAKHSTAN</a:t>
                </a:r>
              </a:p>
            </p:txBody>
          </p:sp>
          <p:sp>
            <p:nvSpPr>
              <p:cNvPr id="1185" name="TextBox 1184"/>
              <p:cNvSpPr txBox="1"/>
              <p:nvPr/>
            </p:nvSpPr>
            <p:spPr>
              <a:xfrm rot="1180298">
                <a:off x="6226691" y="2610661"/>
                <a:ext cx="28084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NEPAL</a:t>
                </a:r>
              </a:p>
            </p:txBody>
          </p:sp>
          <p:sp>
            <p:nvSpPr>
              <p:cNvPr id="1186" name="TextBox 1185"/>
              <p:cNvSpPr txBox="1"/>
              <p:nvPr/>
            </p:nvSpPr>
            <p:spPr>
              <a:xfrm>
                <a:off x="6522023" y="2286000"/>
                <a:ext cx="564577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 H I N A</a:t>
                </a:r>
              </a:p>
            </p:txBody>
          </p:sp>
          <p:sp>
            <p:nvSpPr>
              <p:cNvPr id="1187" name="TextBox 1186"/>
              <p:cNvSpPr txBox="1"/>
              <p:nvPr/>
            </p:nvSpPr>
            <p:spPr>
              <a:xfrm>
                <a:off x="6395328" y="1888123"/>
                <a:ext cx="575799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MONGOLIA</a:t>
                </a:r>
              </a:p>
            </p:txBody>
          </p:sp>
          <p:sp>
            <p:nvSpPr>
              <p:cNvPr id="1188" name="TextBox 1187"/>
              <p:cNvSpPr txBox="1"/>
              <p:nvPr/>
            </p:nvSpPr>
            <p:spPr>
              <a:xfrm>
                <a:off x="6781800" y="3884712"/>
                <a:ext cx="753732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I N D O N E S I A</a:t>
                </a:r>
              </a:p>
            </p:txBody>
          </p:sp>
          <p:sp>
            <p:nvSpPr>
              <p:cNvPr id="1189" name="TextBox 1188"/>
              <p:cNvSpPr txBox="1"/>
              <p:nvPr/>
            </p:nvSpPr>
            <p:spPr>
              <a:xfrm>
                <a:off x="7262419" y="4648200"/>
                <a:ext cx="1008609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 U S T R A L I A</a:t>
                </a:r>
              </a:p>
            </p:txBody>
          </p:sp>
          <p:sp>
            <p:nvSpPr>
              <p:cNvPr id="1190" name="TextBox 1189"/>
              <p:cNvSpPr txBox="1"/>
              <p:nvPr/>
            </p:nvSpPr>
            <p:spPr>
              <a:xfrm>
                <a:off x="6400800" y="2640735"/>
                <a:ext cx="304800" cy="115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BHUTAN</a:t>
                </a:r>
              </a:p>
            </p:txBody>
          </p:sp>
          <p:sp>
            <p:nvSpPr>
              <p:cNvPr id="1191" name="TextBox 1190"/>
              <p:cNvSpPr txBox="1"/>
              <p:nvPr/>
            </p:nvSpPr>
            <p:spPr>
              <a:xfrm>
                <a:off x="6397503" y="2743200"/>
                <a:ext cx="332142" cy="115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BANGLADESH</a:t>
                </a:r>
              </a:p>
            </p:txBody>
          </p:sp>
          <p:sp>
            <p:nvSpPr>
              <p:cNvPr id="1192" name="TextBox 1191"/>
              <p:cNvSpPr txBox="1"/>
              <p:nvPr/>
            </p:nvSpPr>
            <p:spPr>
              <a:xfrm>
                <a:off x="6451260" y="2924889"/>
                <a:ext cx="330540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MYANMAR</a:t>
                </a:r>
              </a:p>
            </p:txBody>
          </p:sp>
          <p:sp>
            <p:nvSpPr>
              <p:cNvPr id="1193" name="TextBox 1192"/>
              <p:cNvSpPr txBox="1"/>
              <p:nvPr/>
            </p:nvSpPr>
            <p:spPr>
              <a:xfrm>
                <a:off x="5937362" y="3429000"/>
                <a:ext cx="88998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SRI LANKA</a:t>
                </a:r>
              </a:p>
            </p:txBody>
          </p:sp>
          <p:sp>
            <p:nvSpPr>
              <p:cNvPr id="1194" name="TextBox 1193"/>
              <p:cNvSpPr txBox="1"/>
              <p:nvPr/>
            </p:nvSpPr>
            <p:spPr>
              <a:xfrm>
                <a:off x="1927465" y="3519101"/>
                <a:ext cx="434735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COLOMBOA</a:t>
                </a:r>
              </a:p>
            </p:txBody>
          </p:sp>
          <p:sp>
            <p:nvSpPr>
              <p:cNvPr id="1195" name="TextBox 1194"/>
              <p:cNvSpPr txBox="1"/>
              <p:nvPr/>
            </p:nvSpPr>
            <p:spPr>
              <a:xfrm>
                <a:off x="2372432" y="3460600"/>
                <a:ext cx="304892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GUYANA</a:t>
                </a:r>
              </a:p>
            </p:txBody>
          </p:sp>
          <p:sp>
            <p:nvSpPr>
              <p:cNvPr id="1196" name="TextBox 1195"/>
              <p:cNvSpPr txBox="1"/>
              <p:nvPr/>
            </p:nvSpPr>
            <p:spPr>
              <a:xfrm>
                <a:off x="2438400" y="3575060"/>
                <a:ext cx="336952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SURINAME</a:t>
                </a:r>
              </a:p>
            </p:txBody>
          </p:sp>
          <p:sp>
            <p:nvSpPr>
              <p:cNvPr id="1197" name="TextBox 1196"/>
              <p:cNvSpPr txBox="1"/>
              <p:nvPr/>
            </p:nvSpPr>
            <p:spPr>
              <a:xfrm>
                <a:off x="2590800" y="3505200"/>
                <a:ext cx="880369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FRENCHGUIANA</a:t>
                </a:r>
              </a:p>
            </p:txBody>
          </p:sp>
          <p:sp>
            <p:nvSpPr>
              <p:cNvPr id="1198" name="TextBox 1197"/>
              <p:cNvSpPr txBox="1"/>
              <p:nvPr/>
            </p:nvSpPr>
            <p:spPr>
              <a:xfrm>
                <a:off x="1295400" y="3689350"/>
                <a:ext cx="74892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ECUADOR</a:t>
                </a:r>
                <a:endParaRPr kumimoji="0" lang="en-US" sz="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  <p:sp>
            <p:nvSpPr>
              <p:cNvPr id="1199" name="TextBox 1198"/>
              <p:cNvSpPr txBox="1"/>
              <p:nvPr/>
            </p:nvSpPr>
            <p:spPr>
              <a:xfrm>
                <a:off x="1868040" y="3960912"/>
                <a:ext cx="341760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PERU</a:t>
                </a:r>
              </a:p>
            </p:txBody>
          </p:sp>
          <p:sp>
            <p:nvSpPr>
              <p:cNvPr id="1200" name="TextBox 1199"/>
              <p:cNvSpPr txBox="1"/>
              <p:nvPr/>
            </p:nvSpPr>
            <p:spPr>
              <a:xfrm>
                <a:off x="2209388" y="4347431"/>
                <a:ext cx="420308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BOLIVIA</a:t>
                </a:r>
              </a:p>
            </p:txBody>
          </p:sp>
          <p:sp>
            <p:nvSpPr>
              <p:cNvPr id="1201" name="TextBox 1200"/>
              <p:cNvSpPr txBox="1"/>
              <p:nvPr/>
            </p:nvSpPr>
            <p:spPr>
              <a:xfrm>
                <a:off x="2514600" y="3962400"/>
                <a:ext cx="60786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BRAZIL</a:t>
                </a:r>
              </a:p>
            </p:txBody>
          </p:sp>
          <p:sp>
            <p:nvSpPr>
              <p:cNvPr id="1202" name="TextBox 1201"/>
              <p:cNvSpPr txBox="1"/>
              <p:nvPr/>
            </p:nvSpPr>
            <p:spPr>
              <a:xfrm>
                <a:off x="2401440" y="4572000"/>
                <a:ext cx="341760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PARAGUAY</a:t>
                </a:r>
              </a:p>
            </p:txBody>
          </p:sp>
          <p:sp>
            <p:nvSpPr>
              <p:cNvPr id="1203" name="TextBox 1202"/>
              <p:cNvSpPr txBox="1"/>
              <p:nvPr/>
            </p:nvSpPr>
            <p:spPr>
              <a:xfrm>
                <a:off x="2252428" y="5134042"/>
                <a:ext cx="527709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ARGENTINA</a:t>
                </a:r>
              </a:p>
            </p:txBody>
          </p:sp>
          <p:sp>
            <p:nvSpPr>
              <p:cNvPr id="1204" name="TextBox 1203"/>
              <p:cNvSpPr txBox="1"/>
              <p:nvPr/>
            </p:nvSpPr>
            <p:spPr>
              <a:xfrm>
                <a:off x="2057400" y="5103912"/>
                <a:ext cx="357790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CHILE</a:t>
                </a:r>
              </a:p>
            </p:txBody>
          </p:sp>
          <p:sp>
            <p:nvSpPr>
              <p:cNvPr id="1205" name="TextBox 1204"/>
              <p:cNvSpPr txBox="1"/>
              <p:nvPr/>
            </p:nvSpPr>
            <p:spPr>
              <a:xfrm>
                <a:off x="2621509" y="4991607"/>
                <a:ext cx="76495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URUGUAY</a:t>
                </a:r>
              </a:p>
            </p:txBody>
          </p:sp>
          <p:sp>
            <p:nvSpPr>
              <p:cNvPr id="1206" name="TextBox 1205"/>
              <p:cNvSpPr txBox="1"/>
              <p:nvPr/>
            </p:nvSpPr>
            <p:spPr>
              <a:xfrm>
                <a:off x="1600200" y="3048000"/>
                <a:ext cx="308098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BELIZEA</a:t>
                </a:r>
              </a:p>
            </p:txBody>
          </p:sp>
          <p:sp>
            <p:nvSpPr>
              <p:cNvPr id="1207" name="TextBox 1206"/>
              <p:cNvSpPr txBox="1"/>
              <p:nvPr/>
            </p:nvSpPr>
            <p:spPr>
              <a:xfrm>
                <a:off x="1638866" y="3108126"/>
                <a:ext cx="34496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HONDURAS</a:t>
                </a:r>
              </a:p>
            </p:txBody>
          </p:sp>
          <p:sp>
            <p:nvSpPr>
              <p:cNvPr id="1208" name="TextBox 1207"/>
              <p:cNvSpPr txBox="1"/>
              <p:nvPr/>
            </p:nvSpPr>
            <p:spPr>
              <a:xfrm>
                <a:off x="1670110" y="3190394"/>
                <a:ext cx="447558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NICARAGUA</a:t>
                </a:r>
              </a:p>
            </p:txBody>
          </p:sp>
          <p:sp>
            <p:nvSpPr>
              <p:cNvPr id="1209" name="TextBox 1208"/>
              <p:cNvSpPr txBox="1"/>
              <p:nvPr/>
            </p:nvSpPr>
            <p:spPr>
              <a:xfrm>
                <a:off x="1359825" y="3123649"/>
                <a:ext cx="364202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GUATEMALA</a:t>
                </a:r>
              </a:p>
            </p:txBody>
          </p:sp>
          <p:sp>
            <p:nvSpPr>
              <p:cNvPr id="1210" name="TextBox 1209"/>
              <p:cNvSpPr txBox="1"/>
              <p:nvPr/>
            </p:nvSpPr>
            <p:spPr>
              <a:xfrm>
                <a:off x="1253001" y="3178541"/>
                <a:ext cx="575799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SALVADOR</a:t>
                </a:r>
              </a:p>
            </p:txBody>
          </p:sp>
          <p:sp>
            <p:nvSpPr>
              <p:cNvPr id="1211" name="TextBox 1210"/>
              <p:cNvSpPr txBox="1"/>
              <p:nvPr/>
            </p:nvSpPr>
            <p:spPr>
              <a:xfrm>
                <a:off x="1649877" y="3308419"/>
                <a:ext cx="36580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COSTA RLCA</a:t>
                </a:r>
              </a:p>
            </p:txBody>
          </p:sp>
          <p:sp>
            <p:nvSpPr>
              <p:cNvPr id="1212" name="TextBox 1211"/>
              <p:cNvSpPr txBox="1"/>
              <p:nvPr/>
            </p:nvSpPr>
            <p:spPr>
              <a:xfrm>
                <a:off x="1690700" y="3408994"/>
                <a:ext cx="306494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PANAMA</a:t>
                </a:r>
              </a:p>
            </p:txBody>
          </p:sp>
          <p:sp>
            <p:nvSpPr>
              <p:cNvPr id="1213" name="TextBox 1212"/>
              <p:cNvSpPr txBox="1"/>
              <p:nvPr/>
            </p:nvSpPr>
            <p:spPr>
              <a:xfrm>
                <a:off x="1919336" y="2999388"/>
                <a:ext cx="290464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JAM.</a:t>
                </a:r>
              </a:p>
            </p:txBody>
          </p:sp>
          <p:sp>
            <p:nvSpPr>
              <p:cNvPr id="1214" name="TextBox 1213"/>
              <p:cNvSpPr txBox="1"/>
              <p:nvPr/>
            </p:nvSpPr>
            <p:spPr>
              <a:xfrm>
                <a:off x="2008345" y="2971800"/>
                <a:ext cx="263213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HAITI</a:t>
                </a:r>
              </a:p>
            </p:txBody>
          </p:sp>
          <p:sp>
            <p:nvSpPr>
              <p:cNvPr id="1215" name="TextBox 1214"/>
              <p:cNvSpPr txBox="1"/>
              <p:nvPr/>
            </p:nvSpPr>
            <p:spPr>
              <a:xfrm>
                <a:off x="2184920" y="2952576"/>
                <a:ext cx="40588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DOM.</a:t>
                </a:r>
              </a:p>
            </p:txBody>
          </p:sp>
          <p:sp>
            <p:nvSpPr>
              <p:cNvPr id="1216" name="TextBox 1215"/>
              <p:cNvSpPr txBox="1"/>
              <p:nvPr/>
            </p:nvSpPr>
            <p:spPr>
              <a:xfrm>
                <a:off x="1795046" y="2913403"/>
                <a:ext cx="351378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CUBU</a:t>
                </a:r>
              </a:p>
            </p:txBody>
          </p:sp>
          <p:sp>
            <p:nvSpPr>
              <p:cNvPr id="1217" name="TextBox 1216"/>
              <p:cNvSpPr txBox="1"/>
              <p:nvPr/>
            </p:nvSpPr>
            <p:spPr>
              <a:xfrm>
                <a:off x="1917271" y="2717908"/>
                <a:ext cx="473207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BAHAMAS</a:t>
                </a:r>
              </a:p>
            </p:txBody>
          </p:sp>
          <p:sp>
            <p:nvSpPr>
              <p:cNvPr id="1218" name="TextBox 1217"/>
              <p:cNvSpPr txBox="1"/>
              <p:nvPr/>
            </p:nvSpPr>
            <p:spPr>
              <a:xfrm>
                <a:off x="3359280" y="3246760"/>
                <a:ext cx="272832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G.B.</a:t>
                </a:r>
              </a:p>
            </p:txBody>
          </p:sp>
          <p:sp>
            <p:nvSpPr>
              <p:cNvPr id="1219" name="TextBox 1218"/>
              <p:cNvSpPr txBox="1"/>
              <p:nvPr/>
            </p:nvSpPr>
            <p:spPr>
              <a:xfrm>
                <a:off x="3124200" y="3363138"/>
                <a:ext cx="537328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SIERRA L.</a:t>
                </a:r>
              </a:p>
            </p:txBody>
          </p:sp>
          <p:sp>
            <p:nvSpPr>
              <p:cNvPr id="1220" name="TextBox 1219"/>
              <p:cNvSpPr txBox="1"/>
              <p:nvPr/>
            </p:nvSpPr>
            <p:spPr>
              <a:xfrm>
                <a:off x="3699025" y="3408535"/>
                <a:ext cx="282449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LVORY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COAST</a:t>
                </a:r>
              </a:p>
            </p:txBody>
          </p:sp>
          <p:sp>
            <p:nvSpPr>
              <p:cNvPr id="1221" name="TextBox 1220"/>
              <p:cNvSpPr txBox="1"/>
              <p:nvPr/>
            </p:nvSpPr>
            <p:spPr>
              <a:xfrm>
                <a:off x="3860146" y="3347438"/>
                <a:ext cx="266420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TOGO</a:t>
                </a:r>
              </a:p>
            </p:txBody>
          </p:sp>
          <p:sp>
            <p:nvSpPr>
              <p:cNvPr id="1222" name="TextBox 1221"/>
              <p:cNvSpPr txBox="1"/>
              <p:nvPr/>
            </p:nvSpPr>
            <p:spPr>
              <a:xfrm>
                <a:off x="3931468" y="3286948"/>
                <a:ext cx="295274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BENION</a:t>
                </a:r>
              </a:p>
            </p:txBody>
          </p:sp>
          <p:sp>
            <p:nvSpPr>
              <p:cNvPr id="1223" name="TextBox 1222"/>
              <p:cNvSpPr txBox="1"/>
              <p:nvPr/>
            </p:nvSpPr>
            <p:spPr>
              <a:xfrm>
                <a:off x="4724400" y="4868496"/>
                <a:ext cx="37382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LES.</a:t>
                </a:r>
              </a:p>
            </p:txBody>
          </p:sp>
          <p:sp>
            <p:nvSpPr>
              <p:cNvPr id="1224" name="TextBox 1223"/>
              <p:cNvSpPr txBox="1"/>
              <p:nvPr/>
            </p:nvSpPr>
            <p:spPr>
              <a:xfrm>
                <a:off x="4815794" y="4726519"/>
                <a:ext cx="365806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SWA.</a:t>
                </a:r>
              </a:p>
            </p:txBody>
          </p:sp>
          <p:sp>
            <p:nvSpPr>
              <p:cNvPr id="1225" name="TextBox 1224"/>
              <p:cNvSpPr txBox="1"/>
              <p:nvPr/>
            </p:nvSpPr>
            <p:spPr>
              <a:xfrm>
                <a:off x="4954439" y="4495800"/>
                <a:ext cx="792205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MADAGASCAR</a:t>
                </a:r>
              </a:p>
            </p:txBody>
          </p:sp>
          <p:sp>
            <p:nvSpPr>
              <p:cNvPr id="1226" name="TextBox 1225"/>
              <p:cNvSpPr txBox="1"/>
              <p:nvPr/>
            </p:nvSpPr>
            <p:spPr>
              <a:xfrm>
                <a:off x="4876079" y="4410075"/>
                <a:ext cx="484428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MOZAMBIQUE</a:t>
                </a:r>
              </a:p>
            </p:txBody>
          </p:sp>
          <p:sp>
            <p:nvSpPr>
              <p:cNvPr id="1227" name="TextBox 1226"/>
              <p:cNvSpPr txBox="1"/>
              <p:nvPr/>
            </p:nvSpPr>
            <p:spPr>
              <a:xfrm>
                <a:off x="4838729" y="4231492"/>
                <a:ext cx="300082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MALAWI</a:t>
                </a:r>
              </a:p>
            </p:txBody>
          </p:sp>
          <p:sp>
            <p:nvSpPr>
              <p:cNvPr id="1228" name="TextBox 1227"/>
              <p:cNvSpPr txBox="1"/>
              <p:nvPr/>
            </p:nvSpPr>
            <p:spPr>
              <a:xfrm>
                <a:off x="4743282" y="3777733"/>
                <a:ext cx="23756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RW.</a:t>
                </a:r>
              </a:p>
            </p:txBody>
          </p:sp>
          <p:sp>
            <p:nvSpPr>
              <p:cNvPr id="1229" name="TextBox 1228"/>
              <p:cNvSpPr txBox="1"/>
              <p:nvPr/>
            </p:nvSpPr>
            <p:spPr>
              <a:xfrm>
                <a:off x="4746163" y="3839289"/>
                <a:ext cx="23275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BU.</a:t>
                </a:r>
              </a:p>
            </p:txBody>
          </p:sp>
          <p:sp>
            <p:nvSpPr>
              <p:cNvPr id="1230" name="TextBox 1229"/>
              <p:cNvSpPr txBox="1"/>
              <p:nvPr/>
            </p:nvSpPr>
            <p:spPr>
              <a:xfrm>
                <a:off x="4938683" y="2529244"/>
                <a:ext cx="30168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JORDAN</a:t>
                </a:r>
              </a:p>
            </p:txBody>
          </p:sp>
          <p:sp>
            <p:nvSpPr>
              <p:cNvPr id="1231" name="TextBox 1230"/>
              <p:cNvSpPr txBox="1"/>
              <p:nvPr/>
            </p:nvSpPr>
            <p:spPr>
              <a:xfrm>
                <a:off x="4778997" y="2467689"/>
                <a:ext cx="29687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LSRAEL</a:t>
                </a:r>
              </a:p>
            </p:txBody>
          </p:sp>
          <p:sp>
            <p:nvSpPr>
              <p:cNvPr id="1232" name="TextBox 1231"/>
              <p:cNvSpPr txBox="1"/>
              <p:nvPr/>
            </p:nvSpPr>
            <p:spPr>
              <a:xfrm>
                <a:off x="4715951" y="2358159"/>
                <a:ext cx="250390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CYP.</a:t>
                </a:r>
              </a:p>
            </p:txBody>
          </p:sp>
          <p:sp>
            <p:nvSpPr>
              <p:cNvPr id="1233" name="TextBox 1232"/>
              <p:cNvSpPr txBox="1"/>
              <p:nvPr/>
            </p:nvSpPr>
            <p:spPr>
              <a:xfrm>
                <a:off x="4443409" y="2260972"/>
                <a:ext cx="30168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GREECE</a:t>
                </a:r>
              </a:p>
            </p:txBody>
          </p:sp>
          <p:sp>
            <p:nvSpPr>
              <p:cNvPr id="1234" name="TextBox 1233"/>
              <p:cNvSpPr txBox="1"/>
              <p:nvPr/>
            </p:nvSpPr>
            <p:spPr>
              <a:xfrm>
                <a:off x="4212543" y="2219267"/>
                <a:ext cx="277640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LTALY</a:t>
                </a:r>
              </a:p>
            </p:txBody>
          </p:sp>
          <p:sp>
            <p:nvSpPr>
              <p:cNvPr id="1235" name="TextBox 1234"/>
              <p:cNvSpPr txBox="1"/>
              <p:nvPr/>
            </p:nvSpPr>
            <p:spPr>
              <a:xfrm>
                <a:off x="4498542" y="2178937"/>
                <a:ext cx="211917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A.</a:t>
                </a:r>
              </a:p>
            </p:txBody>
          </p:sp>
          <p:sp>
            <p:nvSpPr>
              <p:cNvPr id="1236" name="TextBox 1235"/>
              <p:cNvSpPr txBox="1"/>
              <p:nvPr/>
            </p:nvSpPr>
            <p:spPr>
              <a:xfrm>
                <a:off x="4502558" y="2097094"/>
                <a:ext cx="21672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M.</a:t>
                </a:r>
              </a:p>
            </p:txBody>
          </p:sp>
          <p:sp>
            <p:nvSpPr>
              <p:cNvPr id="1237" name="TextBox 1236"/>
              <p:cNvSpPr txBox="1"/>
              <p:nvPr/>
            </p:nvSpPr>
            <p:spPr>
              <a:xfrm>
                <a:off x="4572000" y="2055826"/>
                <a:ext cx="250390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BUL.</a:t>
                </a:r>
              </a:p>
            </p:txBody>
          </p:sp>
          <p:sp>
            <p:nvSpPr>
              <p:cNvPr id="1238" name="TextBox 1237"/>
              <p:cNvSpPr txBox="1"/>
              <p:nvPr/>
            </p:nvSpPr>
            <p:spPr>
              <a:xfrm>
                <a:off x="4468537" y="2001858"/>
                <a:ext cx="230899" cy="1231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S.</a:t>
                </a:r>
              </a:p>
            </p:txBody>
          </p:sp>
          <p:sp>
            <p:nvSpPr>
              <p:cNvPr id="1239" name="TextBox 1238"/>
              <p:cNvSpPr txBox="1"/>
              <p:nvPr/>
            </p:nvSpPr>
            <p:spPr>
              <a:xfrm>
                <a:off x="4396208" y="2074268"/>
                <a:ext cx="251992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BOS.</a:t>
                </a:r>
              </a:p>
            </p:txBody>
          </p:sp>
          <p:sp>
            <p:nvSpPr>
              <p:cNvPr id="1240" name="TextBox 1239"/>
              <p:cNvSpPr txBox="1"/>
              <p:nvPr/>
            </p:nvSpPr>
            <p:spPr>
              <a:xfrm>
                <a:off x="4515541" y="1934289"/>
                <a:ext cx="31771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ROMANIA</a:t>
                </a:r>
              </a:p>
            </p:txBody>
          </p:sp>
          <p:sp>
            <p:nvSpPr>
              <p:cNvPr id="1241" name="TextBox 1240"/>
              <p:cNvSpPr txBox="1"/>
              <p:nvPr/>
            </p:nvSpPr>
            <p:spPr>
              <a:xfrm>
                <a:off x="4393606" y="1895781"/>
                <a:ext cx="255198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HUN.</a:t>
                </a:r>
              </a:p>
            </p:txBody>
          </p:sp>
          <p:sp>
            <p:nvSpPr>
              <p:cNvPr id="1242" name="TextBox 1241"/>
              <p:cNvSpPr txBox="1"/>
              <p:nvPr/>
            </p:nvSpPr>
            <p:spPr>
              <a:xfrm>
                <a:off x="4267200" y="1852631"/>
                <a:ext cx="251993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AUS.</a:t>
                </a:r>
              </a:p>
            </p:txBody>
          </p:sp>
          <p:sp>
            <p:nvSpPr>
              <p:cNvPr id="1243" name="TextBox 1242"/>
              <p:cNvSpPr txBox="1"/>
              <p:nvPr/>
            </p:nvSpPr>
            <p:spPr>
              <a:xfrm>
                <a:off x="4114800" y="1886548"/>
                <a:ext cx="247184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SWI.</a:t>
                </a:r>
              </a:p>
            </p:txBody>
          </p:sp>
          <p:sp>
            <p:nvSpPr>
              <p:cNvPr id="1244" name="TextBox 1243"/>
              <p:cNvSpPr txBox="1"/>
              <p:nvPr/>
            </p:nvSpPr>
            <p:spPr>
              <a:xfrm>
                <a:off x="4394994" y="1814607"/>
                <a:ext cx="250390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SLO.</a:t>
                </a:r>
              </a:p>
            </p:txBody>
          </p:sp>
          <p:sp>
            <p:nvSpPr>
              <p:cNvPr id="1245" name="TextBox 1244"/>
              <p:cNvSpPr txBox="1"/>
              <p:nvPr/>
            </p:nvSpPr>
            <p:spPr>
              <a:xfrm>
                <a:off x="4675597" y="1871160"/>
                <a:ext cx="216726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M.</a:t>
                </a:r>
              </a:p>
            </p:txBody>
          </p:sp>
          <p:sp>
            <p:nvSpPr>
              <p:cNvPr id="1246" name="TextBox 1245"/>
              <p:cNvSpPr txBox="1"/>
              <p:nvPr/>
            </p:nvSpPr>
            <p:spPr>
              <a:xfrm>
                <a:off x="4614041" y="1770476"/>
                <a:ext cx="383439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UKRAINE</a:t>
                </a:r>
              </a:p>
            </p:txBody>
          </p:sp>
          <p:sp>
            <p:nvSpPr>
              <p:cNvPr id="1247" name="TextBox 1246"/>
              <p:cNvSpPr txBox="1"/>
              <p:nvPr/>
            </p:nvSpPr>
            <p:spPr>
              <a:xfrm>
                <a:off x="4343400" y="1705781"/>
                <a:ext cx="362600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POLAND</a:t>
                </a:r>
              </a:p>
            </p:txBody>
          </p:sp>
          <p:sp>
            <p:nvSpPr>
              <p:cNvPr id="1248" name="TextBox 1247"/>
              <p:cNvSpPr txBox="1"/>
              <p:nvPr/>
            </p:nvSpPr>
            <p:spPr>
              <a:xfrm>
                <a:off x="4635326" y="1592189"/>
                <a:ext cx="319318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BELARUS</a:t>
                </a:r>
              </a:p>
            </p:txBody>
          </p:sp>
          <p:sp>
            <p:nvSpPr>
              <p:cNvPr id="1249" name="TextBox 1248"/>
              <p:cNvSpPr txBox="1"/>
              <p:nvPr/>
            </p:nvSpPr>
            <p:spPr>
              <a:xfrm>
                <a:off x="4156504" y="1762925"/>
                <a:ext cx="327334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GARMANY</a:t>
                </a:r>
              </a:p>
            </p:txBody>
          </p:sp>
          <p:sp>
            <p:nvSpPr>
              <p:cNvPr id="1250" name="TextBox 1249"/>
              <p:cNvSpPr txBox="1"/>
              <p:nvPr/>
            </p:nvSpPr>
            <p:spPr>
              <a:xfrm>
                <a:off x="4011293" y="1752600"/>
                <a:ext cx="24878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BEL.</a:t>
                </a:r>
              </a:p>
            </p:txBody>
          </p:sp>
          <p:sp>
            <p:nvSpPr>
              <p:cNvPr id="1251" name="TextBox 1250"/>
              <p:cNvSpPr txBox="1"/>
              <p:nvPr/>
            </p:nvSpPr>
            <p:spPr>
              <a:xfrm>
                <a:off x="4040043" y="1693376"/>
                <a:ext cx="251992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HOL.</a:t>
                </a:r>
              </a:p>
            </p:txBody>
          </p:sp>
          <p:sp>
            <p:nvSpPr>
              <p:cNvPr id="1252" name="TextBox 1251"/>
              <p:cNvSpPr txBox="1"/>
              <p:nvPr/>
            </p:nvSpPr>
            <p:spPr>
              <a:xfrm>
                <a:off x="4495800" y="1570265"/>
                <a:ext cx="239169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LIT.</a:t>
                </a:r>
              </a:p>
            </p:txBody>
          </p:sp>
          <p:sp>
            <p:nvSpPr>
              <p:cNvPr id="1253" name="TextBox 1252"/>
              <p:cNvSpPr txBox="1"/>
              <p:nvPr/>
            </p:nvSpPr>
            <p:spPr>
              <a:xfrm>
                <a:off x="4551814" y="1506337"/>
                <a:ext cx="248786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LAT.</a:t>
                </a:r>
              </a:p>
            </p:txBody>
          </p:sp>
          <p:sp>
            <p:nvSpPr>
              <p:cNvPr id="1254" name="TextBox 1253"/>
              <p:cNvSpPr txBox="1"/>
              <p:nvPr/>
            </p:nvSpPr>
            <p:spPr>
              <a:xfrm>
                <a:off x="4531841" y="1450985"/>
                <a:ext cx="250390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EST.</a:t>
                </a:r>
              </a:p>
            </p:txBody>
          </p:sp>
          <p:sp>
            <p:nvSpPr>
              <p:cNvPr id="1255" name="TextBox 1254"/>
              <p:cNvSpPr txBox="1"/>
              <p:nvPr/>
            </p:nvSpPr>
            <p:spPr>
              <a:xfrm>
                <a:off x="4475052" y="1310293"/>
                <a:ext cx="375424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FINLAND</a:t>
                </a:r>
              </a:p>
            </p:txBody>
          </p:sp>
          <p:sp>
            <p:nvSpPr>
              <p:cNvPr id="1256" name="TextBox 1255"/>
              <p:cNvSpPr txBox="1"/>
              <p:nvPr/>
            </p:nvSpPr>
            <p:spPr>
              <a:xfrm>
                <a:off x="4359178" y="1448792"/>
                <a:ext cx="308098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SWEDEN</a:t>
                </a:r>
              </a:p>
            </p:txBody>
          </p:sp>
          <p:sp>
            <p:nvSpPr>
              <p:cNvPr id="1257" name="TextBox 1256"/>
              <p:cNvSpPr txBox="1"/>
              <p:nvPr/>
            </p:nvSpPr>
            <p:spPr>
              <a:xfrm>
                <a:off x="4053050" y="1219200"/>
                <a:ext cx="442750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NORWAY</a:t>
                </a:r>
              </a:p>
            </p:txBody>
          </p:sp>
          <p:sp>
            <p:nvSpPr>
              <p:cNvPr id="1258" name="TextBox 1257"/>
              <p:cNvSpPr txBox="1"/>
              <p:nvPr/>
            </p:nvSpPr>
            <p:spPr>
              <a:xfrm>
                <a:off x="4114800" y="1562462"/>
                <a:ext cx="327334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DENMARK</a:t>
                </a:r>
              </a:p>
            </p:txBody>
          </p:sp>
          <p:sp>
            <p:nvSpPr>
              <p:cNvPr id="1259" name="TextBox 1258"/>
              <p:cNvSpPr txBox="1"/>
              <p:nvPr/>
            </p:nvSpPr>
            <p:spPr>
              <a:xfrm>
                <a:off x="5826718" y="1219200"/>
                <a:ext cx="72648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RUSSIA</a:t>
                </a:r>
              </a:p>
            </p:txBody>
          </p:sp>
          <p:sp>
            <p:nvSpPr>
              <p:cNvPr id="1260" name="TextBox 1259"/>
              <p:cNvSpPr txBox="1"/>
              <p:nvPr/>
            </p:nvSpPr>
            <p:spPr>
              <a:xfrm>
                <a:off x="7336759" y="2114564"/>
                <a:ext cx="449162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N.KOREA</a:t>
                </a:r>
              </a:p>
            </p:txBody>
          </p:sp>
          <p:sp>
            <p:nvSpPr>
              <p:cNvPr id="1261" name="TextBox 1260"/>
              <p:cNvSpPr txBox="1"/>
              <p:nvPr/>
            </p:nvSpPr>
            <p:spPr>
              <a:xfrm>
                <a:off x="7394491" y="2274888"/>
                <a:ext cx="442750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S.KOREA</a:t>
                </a:r>
              </a:p>
            </p:txBody>
          </p:sp>
          <p:sp>
            <p:nvSpPr>
              <p:cNvPr id="1262" name="TextBox 1261"/>
              <p:cNvSpPr txBox="1"/>
              <p:nvPr/>
            </p:nvSpPr>
            <p:spPr>
              <a:xfrm>
                <a:off x="7681052" y="2085945"/>
                <a:ext cx="57259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JAPAN</a:t>
                </a:r>
              </a:p>
            </p:txBody>
          </p:sp>
          <p:sp>
            <p:nvSpPr>
              <p:cNvPr id="1263" name="TextBox 1262"/>
              <p:cNvSpPr txBox="1"/>
              <p:nvPr/>
            </p:nvSpPr>
            <p:spPr>
              <a:xfrm>
                <a:off x="7391400" y="2819400"/>
                <a:ext cx="64633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TAIWAN</a:t>
                </a:r>
              </a:p>
            </p:txBody>
          </p:sp>
          <p:sp>
            <p:nvSpPr>
              <p:cNvPr id="1264" name="TextBox 1263"/>
              <p:cNvSpPr txBox="1"/>
              <p:nvPr/>
            </p:nvSpPr>
            <p:spPr>
              <a:xfrm>
                <a:off x="6813590" y="2937832"/>
                <a:ext cx="261610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LOAS</a:t>
                </a:r>
              </a:p>
            </p:txBody>
          </p:sp>
          <p:sp>
            <p:nvSpPr>
              <p:cNvPr id="1265" name="TextBox 1264"/>
              <p:cNvSpPr txBox="1"/>
              <p:nvPr/>
            </p:nvSpPr>
            <p:spPr>
              <a:xfrm>
                <a:off x="6670416" y="3129829"/>
                <a:ext cx="330540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THAILAND</a:t>
                </a:r>
              </a:p>
            </p:txBody>
          </p:sp>
          <p:sp>
            <p:nvSpPr>
              <p:cNvPr id="1266" name="TextBox 1265"/>
              <p:cNvSpPr txBox="1"/>
              <p:nvPr/>
            </p:nvSpPr>
            <p:spPr>
              <a:xfrm>
                <a:off x="6895388" y="3203953"/>
                <a:ext cx="274434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CAMB.</a:t>
                </a:r>
              </a:p>
            </p:txBody>
          </p:sp>
          <p:sp>
            <p:nvSpPr>
              <p:cNvPr id="1267" name="TextBox 1266"/>
              <p:cNvSpPr txBox="1"/>
              <p:nvPr/>
            </p:nvSpPr>
            <p:spPr>
              <a:xfrm>
                <a:off x="7060650" y="3159616"/>
                <a:ext cx="516488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VIETNAM</a:t>
                </a:r>
              </a:p>
            </p:txBody>
          </p:sp>
          <p:sp>
            <p:nvSpPr>
              <p:cNvPr id="1268" name="TextBox 1267"/>
              <p:cNvSpPr txBox="1"/>
              <p:nvPr/>
            </p:nvSpPr>
            <p:spPr>
              <a:xfrm>
                <a:off x="6904511" y="3557572"/>
                <a:ext cx="410689" cy="13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MALAYSIA</a:t>
                </a:r>
              </a:p>
            </p:txBody>
          </p:sp>
          <p:sp>
            <p:nvSpPr>
              <p:cNvPr id="1269" name="TextBox 1268"/>
              <p:cNvSpPr txBox="1"/>
              <p:nvPr/>
            </p:nvSpPr>
            <p:spPr>
              <a:xfrm>
                <a:off x="7162800" y="3488323"/>
                <a:ext cx="304892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BR.</a:t>
                </a:r>
              </a:p>
            </p:txBody>
          </p:sp>
          <p:sp>
            <p:nvSpPr>
              <p:cNvPr id="1270" name="TextBox 1269"/>
              <p:cNvSpPr txBox="1"/>
              <p:nvPr/>
            </p:nvSpPr>
            <p:spPr>
              <a:xfrm>
                <a:off x="8229600" y="3962400"/>
                <a:ext cx="64953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PAPUA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NEW-GUINEA</a:t>
                </a:r>
              </a:p>
            </p:txBody>
          </p:sp>
          <p:sp>
            <p:nvSpPr>
              <p:cNvPr id="1271" name="TextBox 1270"/>
              <p:cNvSpPr txBox="1"/>
              <p:nvPr/>
            </p:nvSpPr>
            <p:spPr>
              <a:xfrm>
                <a:off x="7907682" y="5252214"/>
                <a:ext cx="102143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NEW-ZEALAND</a:t>
                </a:r>
              </a:p>
            </p:txBody>
          </p:sp>
          <p:sp>
            <p:nvSpPr>
              <p:cNvPr id="1272" name="TextBox 1271"/>
              <p:cNvSpPr txBox="1"/>
              <p:nvPr/>
            </p:nvSpPr>
            <p:spPr>
              <a:xfrm>
                <a:off x="5173397" y="2587725"/>
                <a:ext cx="418705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KUWAIT</a:t>
                </a:r>
                <a:endParaRPr kumimoji="0" lang="en-US" sz="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</a:endParaRPr>
              </a:p>
            </p:txBody>
          </p:sp>
          <p:sp>
            <p:nvSpPr>
              <p:cNvPr id="1273" name="TextBox 1272"/>
              <p:cNvSpPr txBox="1"/>
              <p:nvPr/>
            </p:nvSpPr>
            <p:spPr>
              <a:xfrm>
                <a:off x="4903074" y="3363597"/>
                <a:ext cx="460383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ETHIOPIA</a:t>
                </a:r>
              </a:p>
            </p:txBody>
          </p:sp>
          <p:sp>
            <p:nvSpPr>
              <p:cNvPr id="1274" name="TextBox 1273"/>
              <p:cNvSpPr txBox="1"/>
              <p:nvPr/>
            </p:nvSpPr>
            <p:spPr>
              <a:xfrm>
                <a:off x="5259002" y="2673357"/>
                <a:ext cx="381836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QATER</a:t>
                </a:r>
              </a:p>
            </p:txBody>
          </p:sp>
          <p:sp>
            <p:nvSpPr>
              <p:cNvPr id="1275" name="TextBox 1274"/>
              <p:cNvSpPr txBox="1"/>
              <p:nvPr/>
            </p:nvSpPr>
            <p:spPr>
              <a:xfrm>
                <a:off x="5403131" y="2788015"/>
                <a:ext cx="243977" cy="123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Black" pitchFamily="34" charset="0"/>
                  </a:rPr>
                  <a:t>UAE</a:t>
                </a:r>
              </a:p>
            </p:txBody>
          </p:sp>
        </p:grpSp>
        <p:sp>
          <p:nvSpPr>
            <p:cNvPr id="650" name="TextBox 649"/>
            <p:cNvSpPr txBox="1"/>
            <p:nvPr/>
          </p:nvSpPr>
          <p:spPr>
            <a:xfrm>
              <a:off x="3629514" y="2492018"/>
              <a:ext cx="409086" cy="1384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</a:rPr>
                <a:t>MOROCCO</a:t>
              </a:r>
            </a:p>
          </p:txBody>
        </p:sp>
        <p:sp>
          <p:nvSpPr>
            <p:cNvPr id="651" name="TextBox 650"/>
            <p:cNvSpPr txBox="1"/>
            <p:nvPr/>
          </p:nvSpPr>
          <p:spPr>
            <a:xfrm>
              <a:off x="3146894" y="2209800"/>
              <a:ext cx="73930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</a:rPr>
                <a:t>PORTUGAL</a:t>
              </a:r>
            </a:p>
          </p:txBody>
        </p:sp>
        <p:sp>
          <p:nvSpPr>
            <p:cNvPr id="652" name="TextBox 651"/>
            <p:cNvSpPr txBox="1"/>
            <p:nvPr/>
          </p:nvSpPr>
          <p:spPr>
            <a:xfrm>
              <a:off x="3816436" y="2209800"/>
              <a:ext cx="4507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Black" pitchFamily="34" charset="0"/>
                </a:rPr>
                <a:t>SPAIN</a:t>
              </a:r>
            </a:p>
          </p:txBody>
        </p:sp>
      </p:grpSp>
      <p:sp>
        <p:nvSpPr>
          <p:cNvPr id="1276" name="Teardrop 1275"/>
          <p:cNvSpPr/>
          <p:nvPr/>
        </p:nvSpPr>
        <p:spPr bwMode="auto">
          <a:xfrm rot="8174028">
            <a:off x="6569360" y="2253142"/>
            <a:ext cx="129442" cy="128414"/>
          </a:xfrm>
          <a:prstGeom prst="teardrop">
            <a:avLst>
              <a:gd name="adj" fmla="val 180077"/>
            </a:avLst>
          </a:prstGeom>
          <a:solidFill>
            <a:srgbClr val="ED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77" name="Teardrop 1276"/>
          <p:cNvSpPr/>
          <p:nvPr/>
        </p:nvSpPr>
        <p:spPr bwMode="auto">
          <a:xfrm rot="8174028">
            <a:off x="5403465" y="2770582"/>
            <a:ext cx="129442" cy="128414"/>
          </a:xfrm>
          <a:prstGeom prst="teardrop">
            <a:avLst>
              <a:gd name="adj" fmla="val 180077"/>
            </a:avLst>
          </a:prstGeom>
          <a:solidFill>
            <a:srgbClr val="ED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78" name="Teardrop 1277"/>
          <p:cNvSpPr/>
          <p:nvPr/>
        </p:nvSpPr>
        <p:spPr bwMode="auto">
          <a:xfrm rot="8174028">
            <a:off x="3401136" y="1488316"/>
            <a:ext cx="129442" cy="128414"/>
          </a:xfrm>
          <a:prstGeom prst="teardrop">
            <a:avLst>
              <a:gd name="adj" fmla="val 180077"/>
            </a:avLst>
          </a:prstGeom>
          <a:solidFill>
            <a:srgbClr val="ED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79" name="Teardrop 1278"/>
          <p:cNvSpPr/>
          <p:nvPr/>
        </p:nvSpPr>
        <p:spPr bwMode="auto">
          <a:xfrm rot="8174028">
            <a:off x="3977205" y="2955907"/>
            <a:ext cx="129442" cy="128414"/>
          </a:xfrm>
          <a:prstGeom prst="teardrop">
            <a:avLst>
              <a:gd name="adj" fmla="val 180077"/>
            </a:avLst>
          </a:prstGeom>
          <a:solidFill>
            <a:srgbClr val="ED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80" name="Teardrop 1279"/>
          <p:cNvSpPr/>
          <p:nvPr/>
        </p:nvSpPr>
        <p:spPr bwMode="auto">
          <a:xfrm rot="8174028">
            <a:off x="4776805" y="3784299"/>
            <a:ext cx="129442" cy="128414"/>
          </a:xfrm>
          <a:prstGeom prst="teardrop">
            <a:avLst>
              <a:gd name="adj" fmla="val 180077"/>
            </a:avLst>
          </a:prstGeom>
          <a:solidFill>
            <a:srgbClr val="ED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81" name="Teardrop 1280"/>
          <p:cNvSpPr/>
          <p:nvPr/>
        </p:nvSpPr>
        <p:spPr bwMode="auto">
          <a:xfrm rot="8174028">
            <a:off x="4395222" y="4870851"/>
            <a:ext cx="129442" cy="128414"/>
          </a:xfrm>
          <a:prstGeom prst="teardrop">
            <a:avLst>
              <a:gd name="adj" fmla="val 180077"/>
            </a:avLst>
          </a:prstGeom>
          <a:solidFill>
            <a:srgbClr val="ED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82" name="Teardrop 1281"/>
          <p:cNvSpPr/>
          <p:nvPr/>
        </p:nvSpPr>
        <p:spPr bwMode="auto">
          <a:xfrm rot="8174028">
            <a:off x="2588210" y="4701256"/>
            <a:ext cx="129442" cy="128414"/>
          </a:xfrm>
          <a:prstGeom prst="teardrop">
            <a:avLst>
              <a:gd name="adj" fmla="val 180077"/>
            </a:avLst>
          </a:prstGeom>
          <a:solidFill>
            <a:srgbClr val="ED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83" name="Teardrop 1282"/>
          <p:cNvSpPr/>
          <p:nvPr/>
        </p:nvSpPr>
        <p:spPr bwMode="auto">
          <a:xfrm rot="8174028">
            <a:off x="2390406" y="5740633"/>
            <a:ext cx="129442" cy="128414"/>
          </a:xfrm>
          <a:prstGeom prst="teardrop">
            <a:avLst>
              <a:gd name="adj" fmla="val 180077"/>
            </a:avLst>
          </a:prstGeom>
          <a:solidFill>
            <a:srgbClr val="ED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84" name="Teardrop 1283"/>
          <p:cNvSpPr/>
          <p:nvPr/>
        </p:nvSpPr>
        <p:spPr bwMode="auto">
          <a:xfrm rot="8174028">
            <a:off x="1481322" y="2529779"/>
            <a:ext cx="129442" cy="128414"/>
          </a:xfrm>
          <a:prstGeom prst="teardrop">
            <a:avLst>
              <a:gd name="adj" fmla="val 180077"/>
            </a:avLst>
          </a:prstGeom>
          <a:solidFill>
            <a:srgbClr val="ED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85" name="Teardrop 1284"/>
          <p:cNvSpPr/>
          <p:nvPr/>
        </p:nvSpPr>
        <p:spPr bwMode="auto">
          <a:xfrm rot="8174028">
            <a:off x="7735323" y="4976135"/>
            <a:ext cx="129442" cy="128414"/>
          </a:xfrm>
          <a:prstGeom prst="teardrop">
            <a:avLst>
              <a:gd name="adj" fmla="val 180077"/>
            </a:avLst>
          </a:prstGeom>
          <a:solidFill>
            <a:srgbClr val="ED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6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74630" y="381000"/>
            <a:ext cx="2082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419100" y="1449343"/>
            <a:ext cx="9446986" cy="5455070"/>
            <a:chOff x="-379186" y="1449343"/>
            <a:chExt cx="9446986" cy="5455070"/>
          </a:xfrm>
        </p:grpSpPr>
        <p:grpSp>
          <p:nvGrpSpPr>
            <p:cNvPr id="2" name="Group 1"/>
            <p:cNvGrpSpPr/>
            <p:nvPr/>
          </p:nvGrpSpPr>
          <p:grpSpPr>
            <a:xfrm>
              <a:off x="-379186" y="1449343"/>
              <a:ext cx="9446986" cy="4718240"/>
              <a:chOff x="-379186" y="1449343"/>
              <a:chExt cx="9446986" cy="4718240"/>
            </a:xfrm>
          </p:grpSpPr>
          <p:sp>
            <p:nvSpPr>
              <p:cNvPr id="222" name="Rectangle 221"/>
              <p:cNvSpPr/>
              <p:nvPr/>
            </p:nvSpPr>
            <p:spPr>
              <a:xfrm flipH="1">
                <a:off x="3733800" y="2631566"/>
                <a:ext cx="5334000" cy="2522066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FFFF">
                      <a:alpha val="33000"/>
                    </a:srgbClr>
                  </a:gs>
                  <a:gs pos="417">
                    <a:srgbClr val="3BB8DA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24" name="Group 223"/>
              <p:cNvGrpSpPr/>
              <p:nvPr/>
            </p:nvGrpSpPr>
            <p:grpSpPr>
              <a:xfrm flipH="1">
                <a:off x="-379186" y="1449343"/>
                <a:ext cx="4718232" cy="4718240"/>
                <a:chOff x="5656589" y="2950567"/>
                <a:chExt cx="2672660" cy="2672665"/>
              </a:xfrm>
            </p:grpSpPr>
            <p:sp>
              <p:nvSpPr>
                <p:cNvPr id="225" name="Block Arc 224"/>
                <p:cNvSpPr/>
                <p:nvPr/>
              </p:nvSpPr>
              <p:spPr>
                <a:xfrm rot="16200000">
                  <a:off x="5656586" y="2950570"/>
                  <a:ext cx="2672665" cy="2672660"/>
                </a:xfrm>
                <a:prstGeom prst="blockArc">
                  <a:avLst>
                    <a:gd name="adj1" fmla="val 11201079"/>
                    <a:gd name="adj2" fmla="val 0"/>
                    <a:gd name="adj3" fmla="val 25000"/>
                  </a:avLst>
                </a:prstGeom>
                <a:solidFill>
                  <a:srgbClr val="FFFFFF"/>
                </a:solidFill>
                <a:ln w="25400" cap="flat" cmpd="sng" algn="ctr">
                  <a:noFill/>
                  <a:prstDash val="solid"/>
                </a:ln>
                <a:effectLst>
                  <a:outerShdw blurRad="152400" dist="1143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226" name="Group 225"/>
                <p:cNvGrpSpPr/>
                <p:nvPr/>
              </p:nvGrpSpPr>
              <p:grpSpPr>
                <a:xfrm>
                  <a:off x="6012170" y="3270057"/>
                  <a:ext cx="2033688" cy="2165567"/>
                  <a:chOff x="2501968" y="2889057"/>
                  <a:chExt cx="2033688" cy="2165567"/>
                </a:xfrm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227" name="Oval 226"/>
                  <p:cNvSpPr/>
                  <p:nvPr/>
                </p:nvSpPr>
                <p:spPr>
                  <a:xfrm>
                    <a:off x="2593379" y="4704280"/>
                    <a:ext cx="1798349" cy="35034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0000">
                          <a:lumMod val="85000"/>
                          <a:lumOff val="15000"/>
                        </a:srgbClr>
                      </a:gs>
                      <a:gs pos="100000">
                        <a:srgbClr val="FFFFFF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28" name="Oval 227"/>
                  <p:cNvSpPr/>
                  <p:nvPr/>
                </p:nvSpPr>
                <p:spPr>
                  <a:xfrm>
                    <a:off x="2501968" y="2889057"/>
                    <a:ext cx="2033688" cy="2033685"/>
                  </a:xfrm>
                  <a:prstGeom prst="ellipse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</p:grpSp>
        </p:grpSp>
        <p:grpSp>
          <p:nvGrpSpPr>
            <p:cNvPr id="175" name="Group 174"/>
            <p:cNvGrpSpPr/>
            <p:nvPr/>
          </p:nvGrpSpPr>
          <p:grpSpPr>
            <a:xfrm>
              <a:off x="6604959" y="4543677"/>
              <a:ext cx="2077692" cy="2360736"/>
              <a:chOff x="6665141" y="4011590"/>
              <a:chExt cx="2505133" cy="2846409"/>
            </a:xfrm>
          </p:grpSpPr>
          <p:sp>
            <p:nvSpPr>
              <p:cNvPr id="176" name="Oval 175"/>
              <p:cNvSpPr/>
              <p:nvPr/>
            </p:nvSpPr>
            <p:spPr>
              <a:xfrm>
                <a:off x="7754533" y="6399668"/>
                <a:ext cx="1415741" cy="45833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rgbClr val="000000">
                      <a:lumMod val="90000"/>
                      <a:lumOff val="1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6665141" y="6384820"/>
                <a:ext cx="1333692" cy="44044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rgbClr val="000000">
                      <a:lumMod val="90000"/>
                      <a:lumOff val="1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78" name="Group 177"/>
              <p:cNvGrpSpPr>
                <a:grpSpLocks noChangeAspect="1"/>
              </p:cNvGrpSpPr>
              <p:nvPr/>
            </p:nvGrpSpPr>
            <p:grpSpPr bwMode="auto">
              <a:xfrm>
                <a:off x="6945069" y="4011590"/>
                <a:ext cx="1848173" cy="2709474"/>
                <a:chOff x="1404" y="4"/>
                <a:chExt cx="2944" cy="4316"/>
              </a:xfrm>
            </p:grpSpPr>
            <p:sp>
              <p:nvSpPr>
                <p:cNvPr id="179" name="Freeform 6"/>
                <p:cNvSpPr>
                  <a:spLocks/>
                </p:cNvSpPr>
                <p:nvPr/>
              </p:nvSpPr>
              <p:spPr bwMode="auto">
                <a:xfrm>
                  <a:off x="3141" y="564"/>
                  <a:ext cx="1207" cy="1575"/>
                </a:xfrm>
                <a:custGeom>
                  <a:avLst/>
                  <a:gdLst>
                    <a:gd name="T0" fmla="*/ 668 w 1207"/>
                    <a:gd name="T1" fmla="*/ 0 h 1575"/>
                    <a:gd name="T2" fmla="*/ 724 w 1207"/>
                    <a:gd name="T3" fmla="*/ 15 h 1575"/>
                    <a:gd name="T4" fmla="*/ 770 w 1207"/>
                    <a:gd name="T5" fmla="*/ 45 h 1575"/>
                    <a:gd name="T6" fmla="*/ 806 w 1207"/>
                    <a:gd name="T7" fmla="*/ 85 h 1575"/>
                    <a:gd name="T8" fmla="*/ 835 w 1207"/>
                    <a:gd name="T9" fmla="*/ 131 h 1575"/>
                    <a:gd name="T10" fmla="*/ 858 w 1207"/>
                    <a:gd name="T11" fmla="*/ 177 h 1575"/>
                    <a:gd name="T12" fmla="*/ 872 w 1207"/>
                    <a:gd name="T13" fmla="*/ 219 h 1575"/>
                    <a:gd name="T14" fmla="*/ 882 w 1207"/>
                    <a:gd name="T15" fmla="*/ 252 h 1575"/>
                    <a:gd name="T16" fmla="*/ 886 w 1207"/>
                    <a:gd name="T17" fmla="*/ 270 h 1575"/>
                    <a:gd name="T18" fmla="*/ 917 w 1207"/>
                    <a:gd name="T19" fmla="*/ 570 h 1575"/>
                    <a:gd name="T20" fmla="*/ 1024 w 1207"/>
                    <a:gd name="T21" fmla="*/ 927 h 1575"/>
                    <a:gd name="T22" fmla="*/ 1207 w 1207"/>
                    <a:gd name="T23" fmla="*/ 1545 h 1575"/>
                    <a:gd name="T24" fmla="*/ 1143 w 1207"/>
                    <a:gd name="T25" fmla="*/ 1527 h 1575"/>
                    <a:gd name="T26" fmla="*/ 399 w 1207"/>
                    <a:gd name="T27" fmla="*/ 1503 h 1575"/>
                    <a:gd name="T28" fmla="*/ 375 w 1207"/>
                    <a:gd name="T29" fmla="*/ 1112 h 1575"/>
                    <a:gd name="T30" fmla="*/ 0 w 1207"/>
                    <a:gd name="T31" fmla="*/ 1112 h 1575"/>
                    <a:gd name="T32" fmla="*/ 48 w 1207"/>
                    <a:gd name="T33" fmla="*/ 1016 h 1575"/>
                    <a:gd name="T34" fmla="*/ 59 w 1207"/>
                    <a:gd name="T35" fmla="*/ 939 h 1575"/>
                    <a:gd name="T36" fmla="*/ 357 w 1207"/>
                    <a:gd name="T37" fmla="*/ 873 h 1575"/>
                    <a:gd name="T38" fmla="*/ 322 w 1207"/>
                    <a:gd name="T39" fmla="*/ 750 h 1575"/>
                    <a:gd name="T40" fmla="*/ 325 w 1207"/>
                    <a:gd name="T41" fmla="*/ 723 h 1575"/>
                    <a:gd name="T42" fmla="*/ 331 w 1207"/>
                    <a:gd name="T43" fmla="*/ 677 h 1575"/>
                    <a:gd name="T44" fmla="*/ 337 w 1207"/>
                    <a:gd name="T45" fmla="*/ 623 h 1575"/>
                    <a:gd name="T46" fmla="*/ 344 w 1207"/>
                    <a:gd name="T47" fmla="*/ 574 h 1575"/>
                    <a:gd name="T48" fmla="*/ 349 w 1207"/>
                    <a:gd name="T49" fmla="*/ 538 h 1575"/>
                    <a:gd name="T50" fmla="*/ 353 w 1207"/>
                    <a:gd name="T51" fmla="*/ 521 h 1575"/>
                    <a:gd name="T52" fmla="*/ 363 w 1207"/>
                    <a:gd name="T53" fmla="*/ 487 h 1575"/>
                    <a:gd name="T54" fmla="*/ 379 w 1207"/>
                    <a:gd name="T55" fmla="*/ 435 h 1575"/>
                    <a:gd name="T56" fmla="*/ 398 w 1207"/>
                    <a:gd name="T57" fmla="*/ 372 h 1575"/>
                    <a:gd name="T58" fmla="*/ 419 w 1207"/>
                    <a:gd name="T59" fmla="*/ 304 h 1575"/>
                    <a:gd name="T60" fmla="*/ 438 w 1207"/>
                    <a:gd name="T61" fmla="*/ 238 h 1575"/>
                    <a:gd name="T62" fmla="*/ 454 w 1207"/>
                    <a:gd name="T63" fmla="*/ 183 h 1575"/>
                    <a:gd name="T64" fmla="*/ 466 w 1207"/>
                    <a:gd name="T65" fmla="*/ 144 h 1575"/>
                    <a:gd name="T66" fmla="*/ 470 w 1207"/>
                    <a:gd name="T67" fmla="*/ 131 h 1575"/>
                    <a:gd name="T68" fmla="*/ 602 w 1207"/>
                    <a:gd name="T69" fmla="*/ 5 h 15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07" h="1575">
                      <a:moveTo>
                        <a:pt x="636" y="0"/>
                      </a:moveTo>
                      <a:lnTo>
                        <a:pt x="668" y="0"/>
                      </a:lnTo>
                      <a:lnTo>
                        <a:pt x="698" y="5"/>
                      </a:lnTo>
                      <a:lnTo>
                        <a:pt x="724" y="15"/>
                      </a:lnTo>
                      <a:lnTo>
                        <a:pt x="747" y="28"/>
                      </a:lnTo>
                      <a:lnTo>
                        <a:pt x="770" y="45"/>
                      </a:lnTo>
                      <a:lnTo>
                        <a:pt x="789" y="64"/>
                      </a:lnTo>
                      <a:lnTo>
                        <a:pt x="806" y="85"/>
                      </a:lnTo>
                      <a:lnTo>
                        <a:pt x="822" y="108"/>
                      </a:lnTo>
                      <a:lnTo>
                        <a:pt x="835" y="131"/>
                      </a:lnTo>
                      <a:lnTo>
                        <a:pt x="847" y="155"/>
                      </a:lnTo>
                      <a:lnTo>
                        <a:pt x="858" y="177"/>
                      </a:lnTo>
                      <a:lnTo>
                        <a:pt x="865" y="199"/>
                      </a:lnTo>
                      <a:lnTo>
                        <a:pt x="872" y="219"/>
                      </a:lnTo>
                      <a:lnTo>
                        <a:pt x="879" y="237"/>
                      </a:lnTo>
                      <a:lnTo>
                        <a:pt x="882" y="252"/>
                      </a:lnTo>
                      <a:lnTo>
                        <a:pt x="885" y="263"/>
                      </a:lnTo>
                      <a:lnTo>
                        <a:pt x="886" y="270"/>
                      </a:lnTo>
                      <a:lnTo>
                        <a:pt x="886" y="273"/>
                      </a:lnTo>
                      <a:lnTo>
                        <a:pt x="917" y="570"/>
                      </a:lnTo>
                      <a:lnTo>
                        <a:pt x="952" y="784"/>
                      </a:lnTo>
                      <a:lnTo>
                        <a:pt x="1024" y="927"/>
                      </a:lnTo>
                      <a:lnTo>
                        <a:pt x="1113" y="1248"/>
                      </a:lnTo>
                      <a:lnTo>
                        <a:pt x="1207" y="1545"/>
                      </a:lnTo>
                      <a:lnTo>
                        <a:pt x="1137" y="1575"/>
                      </a:lnTo>
                      <a:lnTo>
                        <a:pt x="1143" y="1527"/>
                      </a:lnTo>
                      <a:lnTo>
                        <a:pt x="1089" y="1468"/>
                      </a:lnTo>
                      <a:lnTo>
                        <a:pt x="399" y="1503"/>
                      </a:lnTo>
                      <a:lnTo>
                        <a:pt x="392" y="1461"/>
                      </a:lnTo>
                      <a:lnTo>
                        <a:pt x="375" y="1112"/>
                      </a:lnTo>
                      <a:lnTo>
                        <a:pt x="59" y="1123"/>
                      </a:lnTo>
                      <a:lnTo>
                        <a:pt x="0" y="1112"/>
                      </a:lnTo>
                      <a:lnTo>
                        <a:pt x="48" y="1051"/>
                      </a:lnTo>
                      <a:lnTo>
                        <a:pt x="48" y="1016"/>
                      </a:lnTo>
                      <a:lnTo>
                        <a:pt x="24" y="932"/>
                      </a:lnTo>
                      <a:lnTo>
                        <a:pt x="59" y="939"/>
                      </a:lnTo>
                      <a:lnTo>
                        <a:pt x="214" y="921"/>
                      </a:lnTo>
                      <a:lnTo>
                        <a:pt x="357" y="873"/>
                      </a:lnTo>
                      <a:lnTo>
                        <a:pt x="322" y="754"/>
                      </a:lnTo>
                      <a:lnTo>
                        <a:pt x="322" y="750"/>
                      </a:lnTo>
                      <a:lnTo>
                        <a:pt x="323" y="740"/>
                      </a:lnTo>
                      <a:lnTo>
                        <a:pt x="325" y="723"/>
                      </a:lnTo>
                      <a:lnTo>
                        <a:pt x="328" y="702"/>
                      </a:lnTo>
                      <a:lnTo>
                        <a:pt x="331" y="677"/>
                      </a:lnTo>
                      <a:lnTo>
                        <a:pt x="335" y="651"/>
                      </a:lnTo>
                      <a:lnTo>
                        <a:pt x="337" y="623"/>
                      </a:lnTo>
                      <a:lnTo>
                        <a:pt x="341" y="597"/>
                      </a:lnTo>
                      <a:lnTo>
                        <a:pt x="344" y="574"/>
                      </a:lnTo>
                      <a:lnTo>
                        <a:pt x="346" y="554"/>
                      </a:lnTo>
                      <a:lnTo>
                        <a:pt x="349" y="538"/>
                      </a:lnTo>
                      <a:lnTo>
                        <a:pt x="352" y="529"/>
                      </a:lnTo>
                      <a:lnTo>
                        <a:pt x="353" y="521"/>
                      </a:lnTo>
                      <a:lnTo>
                        <a:pt x="357" y="507"/>
                      </a:lnTo>
                      <a:lnTo>
                        <a:pt x="363" y="487"/>
                      </a:lnTo>
                      <a:lnTo>
                        <a:pt x="370" y="464"/>
                      </a:lnTo>
                      <a:lnTo>
                        <a:pt x="379" y="435"/>
                      </a:lnTo>
                      <a:lnTo>
                        <a:pt x="388" y="405"/>
                      </a:lnTo>
                      <a:lnTo>
                        <a:pt x="398" y="372"/>
                      </a:lnTo>
                      <a:lnTo>
                        <a:pt x="408" y="338"/>
                      </a:lnTo>
                      <a:lnTo>
                        <a:pt x="419" y="304"/>
                      </a:lnTo>
                      <a:lnTo>
                        <a:pt x="428" y="270"/>
                      </a:lnTo>
                      <a:lnTo>
                        <a:pt x="438" y="238"/>
                      </a:lnTo>
                      <a:lnTo>
                        <a:pt x="446" y="210"/>
                      </a:lnTo>
                      <a:lnTo>
                        <a:pt x="454" y="183"/>
                      </a:lnTo>
                      <a:lnTo>
                        <a:pt x="460" y="161"/>
                      </a:lnTo>
                      <a:lnTo>
                        <a:pt x="466" y="144"/>
                      </a:lnTo>
                      <a:lnTo>
                        <a:pt x="470" y="134"/>
                      </a:lnTo>
                      <a:lnTo>
                        <a:pt x="470" y="131"/>
                      </a:lnTo>
                      <a:lnTo>
                        <a:pt x="565" y="17"/>
                      </a:lnTo>
                      <a:lnTo>
                        <a:pt x="602" y="5"/>
                      </a:lnTo>
                      <a:lnTo>
                        <a:pt x="6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0" name="Freeform 7"/>
                <p:cNvSpPr>
                  <a:spLocks/>
                </p:cNvSpPr>
                <p:nvPr/>
              </p:nvSpPr>
              <p:spPr bwMode="auto">
                <a:xfrm>
                  <a:off x="3367" y="135"/>
                  <a:ext cx="618" cy="521"/>
                </a:xfrm>
                <a:custGeom>
                  <a:avLst/>
                  <a:gdLst>
                    <a:gd name="T0" fmla="*/ 377 w 618"/>
                    <a:gd name="T1" fmla="*/ 0 h 521"/>
                    <a:gd name="T2" fmla="*/ 389 w 618"/>
                    <a:gd name="T3" fmla="*/ 1 h 521"/>
                    <a:gd name="T4" fmla="*/ 393 w 618"/>
                    <a:gd name="T5" fmla="*/ 1 h 521"/>
                    <a:gd name="T6" fmla="*/ 418 w 618"/>
                    <a:gd name="T7" fmla="*/ 9 h 521"/>
                    <a:gd name="T8" fmla="*/ 442 w 618"/>
                    <a:gd name="T9" fmla="*/ 25 h 521"/>
                    <a:gd name="T10" fmla="*/ 462 w 618"/>
                    <a:gd name="T11" fmla="*/ 44 h 521"/>
                    <a:gd name="T12" fmla="*/ 481 w 618"/>
                    <a:gd name="T13" fmla="*/ 69 h 521"/>
                    <a:gd name="T14" fmla="*/ 497 w 618"/>
                    <a:gd name="T15" fmla="*/ 97 h 521"/>
                    <a:gd name="T16" fmla="*/ 511 w 618"/>
                    <a:gd name="T17" fmla="*/ 126 h 521"/>
                    <a:gd name="T18" fmla="*/ 523 w 618"/>
                    <a:gd name="T19" fmla="*/ 156 h 521"/>
                    <a:gd name="T20" fmla="*/ 533 w 618"/>
                    <a:gd name="T21" fmla="*/ 184 h 521"/>
                    <a:gd name="T22" fmla="*/ 541 w 618"/>
                    <a:gd name="T23" fmla="*/ 213 h 521"/>
                    <a:gd name="T24" fmla="*/ 549 w 618"/>
                    <a:gd name="T25" fmla="*/ 238 h 521"/>
                    <a:gd name="T26" fmla="*/ 553 w 618"/>
                    <a:gd name="T27" fmla="*/ 260 h 521"/>
                    <a:gd name="T28" fmla="*/ 557 w 618"/>
                    <a:gd name="T29" fmla="*/ 277 h 521"/>
                    <a:gd name="T30" fmla="*/ 559 w 618"/>
                    <a:gd name="T31" fmla="*/ 288 h 521"/>
                    <a:gd name="T32" fmla="*/ 559 w 618"/>
                    <a:gd name="T33" fmla="*/ 292 h 521"/>
                    <a:gd name="T34" fmla="*/ 618 w 618"/>
                    <a:gd name="T35" fmla="*/ 453 h 521"/>
                    <a:gd name="T36" fmla="*/ 586 w 618"/>
                    <a:gd name="T37" fmla="*/ 521 h 521"/>
                    <a:gd name="T38" fmla="*/ 569 w 618"/>
                    <a:gd name="T39" fmla="*/ 499 h 521"/>
                    <a:gd name="T40" fmla="*/ 550 w 618"/>
                    <a:gd name="T41" fmla="*/ 479 h 521"/>
                    <a:gd name="T42" fmla="*/ 529 w 618"/>
                    <a:gd name="T43" fmla="*/ 462 h 521"/>
                    <a:gd name="T44" fmla="*/ 506 w 618"/>
                    <a:gd name="T45" fmla="*/ 448 h 521"/>
                    <a:gd name="T46" fmla="*/ 481 w 618"/>
                    <a:gd name="T47" fmla="*/ 437 h 521"/>
                    <a:gd name="T48" fmla="*/ 453 w 618"/>
                    <a:gd name="T49" fmla="*/ 431 h 521"/>
                    <a:gd name="T50" fmla="*/ 423 w 618"/>
                    <a:gd name="T51" fmla="*/ 429 h 521"/>
                    <a:gd name="T52" fmla="*/ 390 w 618"/>
                    <a:gd name="T53" fmla="*/ 432 h 521"/>
                    <a:gd name="T54" fmla="*/ 354 w 618"/>
                    <a:gd name="T55" fmla="*/ 441 h 521"/>
                    <a:gd name="T56" fmla="*/ 297 w 618"/>
                    <a:gd name="T57" fmla="*/ 399 h 521"/>
                    <a:gd name="T58" fmla="*/ 232 w 618"/>
                    <a:gd name="T59" fmla="*/ 369 h 521"/>
                    <a:gd name="T60" fmla="*/ 274 w 618"/>
                    <a:gd name="T61" fmla="*/ 292 h 521"/>
                    <a:gd name="T62" fmla="*/ 232 w 618"/>
                    <a:gd name="T63" fmla="*/ 184 h 521"/>
                    <a:gd name="T64" fmla="*/ 166 w 618"/>
                    <a:gd name="T65" fmla="*/ 179 h 521"/>
                    <a:gd name="T66" fmla="*/ 65 w 618"/>
                    <a:gd name="T67" fmla="*/ 149 h 521"/>
                    <a:gd name="T68" fmla="*/ 58 w 618"/>
                    <a:gd name="T69" fmla="*/ 169 h 521"/>
                    <a:gd name="T70" fmla="*/ 42 w 618"/>
                    <a:gd name="T71" fmla="*/ 156 h 521"/>
                    <a:gd name="T72" fmla="*/ 0 w 618"/>
                    <a:gd name="T73" fmla="*/ 132 h 521"/>
                    <a:gd name="T74" fmla="*/ 30 w 618"/>
                    <a:gd name="T75" fmla="*/ 95 h 521"/>
                    <a:gd name="T76" fmla="*/ 131 w 618"/>
                    <a:gd name="T77" fmla="*/ 60 h 521"/>
                    <a:gd name="T78" fmla="*/ 168 w 618"/>
                    <a:gd name="T79" fmla="*/ 42 h 521"/>
                    <a:gd name="T80" fmla="*/ 204 w 618"/>
                    <a:gd name="T81" fmla="*/ 27 h 521"/>
                    <a:gd name="T82" fmla="*/ 240 w 618"/>
                    <a:gd name="T83" fmla="*/ 16 h 521"/>
                    <a:gd name="T84" fmla="*/ 275 w 618"/>
                    <a:gd name="T85" fmla="*/ 9 h 521"/>
                    <a:gd name="T86" fmla="*/ 307 w 618"/>
                    <a:gd name="T87" fmla="*/ 4 h 521"/>
                    <a:gd name="T88" fmla="*/ 335 w 618"/>
                    <a:gd name="T89" fmla="*/ 1 h 521"/>
                    <a:gd name="T90" fmla="*/ 359 w 618"/>
                    <a:gd name="T91" fmla="*/ 0 h 521"/>
                    <a:gd name="T92" fmla="*/ 377 w 618"/>
                    <a:gd name="T93" fmla="*/ 0 h 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18" h="521">
                      <a:moveTo>
                        <a:pt x="377" y="0"/>
                      </a:moveTo>
                      <a:lnTo>
                        <a:pt x="389" y="1"/>
                      </a:lnTo>
                      <a:lnTo>
                        <a:pt x="393" y="1"/>
                      </a:lnTo>
                      <a:lnTo>
                        <a:pt x="418" y="9"/>
                      </a:lnTo>
                      <a:lnTo>
                        <a:pt x="442" y="25"/>
                      </a:lnTo>
                      <a:lnTo>
                        <a:pt x="462" y="44"/>
                      </a:lnTo>
                      <a:lnTo>
                        <a:pt x="481" y="69"/>
                      </a:lnTo>
                      <a:lnTo>
                        <a:pt x="497" y="97"/>
                      </a:lnTo>
                      <a:lnTo>
                        <a:pt x="511" y="126"/>
                      </a:lnTo>
                      <a:lnTo>
                        <a:pt x="523" y="156"/>
                      </a:lnTo>
                      <a:lnTo>
                        <a:pt x="533" y="184"/>
                      </a:lnTo>
                      <a:lnTo>
                        <a:pt x="541" y="213"/>
                      </a:lnTo>
                      <a:lnTo>
                        <a:pt x="549" y="238"/>
                      </a:lnTo>
                      <a:lnTo>
                        <a:pt x="553" y="260"/>
                      </a:lnTo>
                      <a:lnTo>
                        <a:pt x="557" y="277"/>
                      </a:lnTo>
                      <a:lnTo>
                        <a:pt x="559" y="288"/>
                      </a:lnTo>
                      <a:lnTo>
                        <a:pt x="559" y="292"/>
                      </a:lnTo>
                      <a:lnTo>
                        <a:pt x="618" y="453"/>
                      </a:lnTo>
                      <a:lnTo>
                        <a:pt x="586" y="521"/>
                      </a:lnTo>
                      <a:lnTo>
                        <a:pt x="569" y="499"/>
                      </a:lnTo>
                      <a:lnTo>
                        <a:pt x="550" y="479"/>
                      </a:lnTo>
                      <a:lnTo>
                        <a:pt x="529" y="462"/>
                      </a:lnTo>
                      <a:lnTo>
                        <a:pt x="506" y="448"/>
                      </a:lnTo>
                      <a:lnTo>
                        <a:pt x="481" y="437"/>
                      </a:lnTo>
                      <a:lnTo>
                        <a:pt x="453" y="431"/>
                      </a:lnTo>
                      <a:lnTo>
                        <a:pt x="423" y="429"/>
                      </a:lnTo>
                      <a:lnTo>
                        <a:pt x="390" y="432"/>
                      </a:lnTo>
                      <a:lnTo>
                        <a:pt x="354" y="441"/>
                      </a:lnTo>
                      <a:lnTo>
                        <a:pt x="297" y="399"/>
                      </a:lnTo>
                      <a:lnTo>
                        <a:pt x="232" y="369"/>
                      </a:lnTo>
                      <a:lnTo>
                        <a:pt x="274" y="292"/>
                      </a:lnTo>
                      <a:lnTo>
                        <a:pt x="232" y="184"/>
                      </a:lnTo>
                      <a:lnTo>
                        <a:pt x="166" y="179"/>
                      </a:lnTo>
                      <a:lnTo>
                        <a:pt x="65" y="149"/>
                      </a:lnTo>
                      <a:lnTo>
                        <a:pt x="58" y="169"/>
                      </a:lnTo>
                      <a:lnTo>
                        <a:pt x="42" y="156"/>
                      </a:lnTo>
                      <a:lnTo>
                        <a:pt x="0" y="132"/>
                      </a:lnTo>
                      <a:lnTo>
                        <a:pt x="30" y="95"/>
                      </a:lnTo>
                      <a:lnTo>
                        <a:pt x="131" y="60"/>
                      </a:lnTo>
                      <a:lnTo>
                        <a:pt x="168" y="42"/>
                      </a:lnTo>
                      <a:lnTo>
                        <a:pt x="204" y="27"/>
                      </a:lnTo>
                      <a:lnTo>
                        <a:pt x="240" y="16"/>
                      </a:lnTo>
                      <a:lnTo>
                        <a:pt x="275" y="9"/>
                      </a:lnTo>
                      <a:lnTo>
                        <a:pt x="307" y="4"/>
                      </a:lnTo>
                      <a:lnTo>
                        <a:pt x="335" y="1"/>
                      </a:lnTo>
                      <a:lnTo>
                        <a:pt x="359" y="0"/>
                      </a:lnTo>
                      <a:lnTo>
                        <a:pt x="377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1" name="Freeform 8"/>
                <p:cNvSpPr>
                  <a:spLocks/>
                </p:cNvSpPr>
                <p:nvPr/>
              </p:nvSpPr>
              <p:spPr bwMode="auto">
                <a:xfrm>
                  <a:off x="3343" y="284"/>
                  <a:ext cx="378" cy="445"/>
                </a:xfrm>
                <a:custGeom>
                  <a:avLst/>
                  <a:gdLst>
                    <a:gd name="T0" fmla="*/ 89 w 378"/>
                    <a:gd name="T1" fmla="*/ 0 h 445"/>
                    <a:gd name="T2" fmla="*/ 190 w 378"/>
                    <a:gd name="T3" fmla="*/ 30 h 445"/>
                    <a:gd name="T4" fmla="*/ 256 w 378"/>
                    <a:gd name="T5" fmla="*/ 35 h 445"/>
                    <a:gd name="T6" fmla="*/ 298 w 378"/>
                    <a:gd name="T7" fmla="*/ 143 h 445"/>
                    <a:gd name="T8" fmla="*/ 256 w 378"/>
                    <a:gd name="T9" fmla="*/ 220 h 445"/>
                    <a:gd name="T10" fmla="*/ 321 w 378"/>
                    <a:gd name="T11" fmla="*/ 250 h 445"/>
                    <a:gd name="T12" fmla="*/ 378 w 378"/>
                    <a:gd name="T13" fmla="*/ 292 h 445"/>
                    <a:gd name="T14" fmla="*/ 371 w 378"/>
                    <a:gd name="T15" fmla="*/ 295 h 445"/>
                    <a:gd name="T16" fmla="*/ 363 w 378"/>
                    <a:gd name="T17" fmla="*/ 297 h 445"/>
                    <a:gd name="T18" fmla="*/ 268 w 378"/>
                    <a:gd name="T19" fmla="*/ 411 h 445"/>
                    <a:gd name="T20" fmla="*/ 268 w 378"/>
                    <a:gd name="T21" fmla="*/ 412 h 445"/>
                    <a:gd name="T22" fmla="*/ 265 w 378"/>
                    <a:gd name="T23" fmla="*/ 420 h 445"/>
                    <a:gd name="T24" fmla="*/ 262 w 378"/>
                    <a:gd name="T25" fmla="*/ 431 h 445"/>
                    <a:gd name="T26" fmla="*/ 258 w 378"/>
                    <a:gd name="T27" fmla="*/ 445 h 445"/>
                    <a:gd name="T28" fmla="*/ 220 w 378"/>
                    <a:gd name="T29" fmla="*/ 405 h 445"/>
                    <a:gd name="T30" fmla="*/ 138 w 378"/>
                    <a:gd name="T31" fmla="*/ 411 h 445"/>
                    <a:gd name="T32" fmla="*/ 42 w 378"/>
                    <a:gd name="T33" fmla="*/ 262 h 445"/>
                    <a:gd name="T34" fmla="*/ 0 w 378"/>
                    <a:gd name="T35" fmla="*/ 227 h 445"/>
                    <a:gd name="T36" fmla="*/ 36 w 378"/>
                    <a:gd name="T37" fmla="*/ 178 h 445"/>
                    <a:gd name="T38" fmla="*/ 42 w 378"/>
                    <a:gd name="T39" fmla="*/ 114 h 445"/>
                    <a:gd name="T40" fmla="*/ 89 w 378"/>
                    <a:gd name="T41" fmla="*/ 0 h 4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8" h="445">
                      <a:moveTo>
                        <a:pt x="89" y="0"/>
                      </a:moveTo>
                      <a:lnTo>
                        <a:pt x="190" y="30"/>
                      </a:lnTo>
                      <a:lnTo>
                        <a:pt x="256" y="35"/>
                      </a:lnTo>
                      <a:lnTo>
                        <a:pt x="298" y="143"/>
                      </a:lnTo>
                      <a:lnTo>
                        <a:pt x="256" y="220"/>
                      </a:lnTo>
                      <a:lnTo>
                        <a:pt x="321" y="250"/>
                      </a:lnTo>
                      <a:lnTo>
                        <a:pt x="378" y="292"/>
                      </a:lnTo>
                      <a:lnTo>
                        <a:pt x="371" y="295"/>
                      </a:lnTo>
                      <a:lnTo>
                        <a:pt x="363" y="297"/>
                      </a:lnTo>
                      <a:lnTo>
                        <a:pt x="268" y="411"/>
                      </a:lnTo>
                      <a:lnTo>
                        <a:pt x="268" y="412"/>
                      </a:lnTo>
                      <a:lnTo>
                        <a:pt x="265" y="420"/>
                      </a:lnTo>
                      <a:lnTo>
                        <a:pt x="262" y="431"/>
                      </a:lnTo>
                      <a:lnTo>
                        <a:pt x="258" y="445"/>
                      </a:lnTo>
                      <a:lnTo>
                        <a:pt x="220" y="405"/>
                      </a:lnTo>
                      <a:lnTo>
                        <a:pt x="138" y="411"/>
                      </a:lnTo>
                      <a:lnTo>
                        <a:pt x="42" y="262"/>
                      </a:lnTo>
                      <a:lnTo>
                        <a:pt x="0" y="227"/>
                      </a:lnTo>
                      <a:lnTo>
                        <a:pt x="36" y="178"/>
                      </a:lnTo>
                      <a:lnTo>
                        <a:pt x="42" y="114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2" name="Freeform 9"/>
                <p:cNvSpPr>
                  <a:spLocks/>
                </p:cNvSpPr>
                <p:nvPr/>
              </p:nvSpPr>
              <p:spPr bwMode="auto">
                <a:xfrm>
                  <a:off x="3439" y="2032"/>
                  <a:ext cx="857" cy="760"/>
                </a:xfrm>
                <a:custGeom>
                  <a:avLst/>
                  <a:gdLst>
                    <a:gd name="T0" fmla="*/ 791 w 857"/>
                    <a:gd name="T1" fmla="*/ 0 h 760"/>
                    <a:gd name="T2" fmla="*/ 820 w 857"/>
                    <a:gd name="T3" fmla="*/ 32 h 760"/>
                    <a:gd name="T4" fmla="*/ 820 w 857"/>
                    <a:gd name="T5" fmla="*/ 65 h 760"/>
                    <a:gd name="T6" fmla="*/ 857 w 857"/>
                    <a:gd name="T7" fmla="*/ 760 h 760"/>
                    <a:gd name="T8" fmla="*/ 852 w 857"/>
                    <a:gd name="T9" fmla="*/ 760 h 760"/>
                    <a:gd name="T10" fmla="*/ 839 w 857"/>
                    <a:gd name="T11" fmla="*/ 759 h 760"/>
                    <a:gd name="T12" fmla="*/ 818 w 857"/>
                    <a:gd name="T13" fmla="*/ 758 h 760"/>
                    <a:gd name="T14" fmla="*/ 791 w 857"/>
                    <a:gd name="T15" fmla="*/ 756 h 760"/>
                    <a:gd name="T16" fmla="*/ 759 w 857"/>
                    <a:gd name="T17" fmla="*/ 754 h 760"/>
                    <a:gd name="T18" fmla="*/ 723 w 857"/>
                    <a:gd name="T19" fmla="*/ 751 h 760"/>
                    <a:gd name="T20" fmla="*/ 684 w 857"/>
                    <a:gd name="T21" fmla="*/ 749 h 760"/>
                    <a:gd name="T22" fmla="*/ 643 w 857"/>
                    <a:gd name="T23" fmla="*/ 746 h 760"/>
                    <a:gd name="T24" fmla="*/ 603 w 857"/>
                    <a:gd name="T25" fmla="*/ 743 h 760"/>
                    <a:gd name="T26" fmla="*/ 563 w 857"/>
                    <a:gd name="T27" fmla="*/ 741 h 760"/>
                    <a:gd name="T28" fmla="*/ 525 w 857"/>
                    <a:gd name="T29" fmla="*/ 738 h 760"/>
                    <a:gd name="T30" fmla="*/ 490 w 857"/>
                    <a:gd name="T31" fmla="*/ 735 h 760"/>
                    <a:gd name="T32" fmla="*/ 459 w 857"/>
                    <a:gd name="T33" fmla="*/ 734 h 760"/>
                    <a:gd name="T34" fmla="*/ 434 w 857"/>
                    <a:gd name="T35" fmla="*/ 731 h 760"/>
                    <a:gd name="T36" fmla="*/ 415 w 857"/>
                    <a:gd name="T37" fmla="*/ 731 h 760"/>
                    <a:gd name="T38" fmla="*/ 405 w 857"/>
                    <a:gd name="T39" fmla="*/ 730 h 760"/>
                    <a:gd name="T40" fmla="*/ 394 w 857"/>
                    <a:gd name="T41" fmla="*/ 730 h 760"/>
                    <a:gd name="T42" fmla="*/ 376 w 857"/>
                    <a:gd name="T43" fmla="*/ 729 h 760"/>
                    <a:gd name="T44" fmla="*/ 354 w 857"/>
                    <a:gd name="T45" fmla="*/ 728 h 760"/>
                    <a:gd name="T46" fmla="*/ 326 w 857"/>
                    <a:gd name="T47" fmla="*/ 724 h 760"/>
                    <a:gd name="T48" fmla="*/ 295 w 857"/>
                    <a:gd name="T49" fmla="*/ 721 h 760"/>
                    <a:gd name="T50" fmla="*/ 261 w 857"/>
                    <a:gd name="T51" fmla="*/ 717 h 760"/>
                    <a:gd name="T52" fmla="*/ 225 w 857"/>
                    <a:gd name="T53" fmla="*/ 714 h 760"/>
                    <a:gd name="T54" fmla="*/ 189 w 857"/>
                    <a:gd name="T55" fmla="*/ 711 h 760"/>
                    <a:gd name="T56" fmla="*/ 153 w 857"/>
                    <a:gd name="T57" fmla="*/ 707 h 760"/>
                    <a:gd name="T58" fmla="*/ 118 w 857"/>
                    <a:gd name="T59" fmla="*/ 703 h 760"/>
                    <a:gd name="T60" fmla="*/ 86 w 857"/>
                    <a:gd name="T61" fmla="*/ 699 h 760"/>
                    <a:gd name="T62" fmla="*/ 58 w 857"/>
                    <a:gd name="T63" fmla="*/ 696 h 760"/>
                    <a:gd name="T64" fmla="*/ 34 w 857"/>
                    <a:gd name="T65" fmla="*/ 694 h 760"/>
                    <a:gd name="T66" fmla="*/ 16 w 857"/>
                    <a:gd name="T67" fmla="*/ 691 h 760"/>
                    <a:gd name="T68" fmla="*/ 4 w 857"/>
                    <a:gd name="T69" fmla="*/ 690 h 760"/>
                    <a:gd name="T70" fmla="*/ 0 w 857"/>
                    <a:gd name="T71" fmla="*/ 690 h 760"/>
                    <a:gd name="T72" fmla="*/ 29 w 857"/>
                    <a:gd name="T73" fmla="*/ 570 h 760"/>
                    <a:gd name="T74" fmla="*/ 71 w 857"/>
                    <a:gd name="T75" fmla="*/ 231 h 760"/>
                    <a:gd name="T76" fmla="*/ 118 w 857"/>
                    <a:gd name="T77" fmla="*/ 35 h 760"/>
                    <a:gd name="T78" fmla="*/ 791 w 857"/>
                    <a:gd name="T79" fmla="*/ 0 h 7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857" h="760">
                      <a:moveTo>
                        <a:pt x="791" y="0"/>
                      </a:moveTo>
                      <a:lnTo>
                        <a:pt x="820" y="32"/>
                      </a:lnTo>
                      <a:lnTo>
                        <a:pt x="820" y="65"/>
                      </a:lnTo>
                      <a:lnTo>
                        <a:pt x="857" y="760"/>
                      </a:lnTo>
                      <a:lnTo>
                        <a:pt x="852" y="760"/>
                      </a:lnTo>
                      <a:lnTo>
                        <a:pt x="839" y="759"/>
                      </a:lnTo>
                      <a:lnTo>
                        <a:pt x="818" y="758"/>
                      </a:lnTo>
                      <a:lnTo>
                        <a:pt x="791" y="756"/>
                      </a:lnTo>
                      <a:lnTo>
                        <a:pt x="759" y="754"/>
                      </a:lnTo>
                      <a:lnTo>
                        <a:pt x="723" y="751"/>
                      </a:lnTo>
                      <a:lnTo>
                        <a:pt x="684" y="749"/>
                      </a:lnTo>
                      <a:lnTo>
                        <a:pt x="643" y="746"/>
                      </a:lnTo>
                      <a:lnTo>
                        <a:pt x="603" y="743"/>
                      </a:lnTo>
                      <a:lnTo>
                        <a:pt x="563" y="741"/>
                      </a:lnTo>
                      <a:lnTo>
                        <a:pt x="525" y="738"/>
                      </a:lnTo>
                      <a:lnTo>
                        <a:pt x="490" y="735"/>
                      </a:lnTo>
                      <a:lnTo>
                        <a:pt x="459" y="734"/>
                      </a:lnTo>
                      <a:lnTo>
                        <a:pt x="434" y="731"/>
                      </a:lnTo>
                      <a:lnTo>
                        <a:pt x="415" y="731"/>
                      </a:lnTo>
                      <a:lnTo>
                        <a:pt x="405" y="730"/>
                      </a:lnTo>
                      <a:lnTo>
                        <a:pt x="394" y="730"/>
                      </a:lnTo>
                      <a:lnTo>
                        <a:pt x="376" y="729"/>
                      </a:lnTo>
                      <a:lnTo>
                        <a:pt x="354" y="728"/>
                      </a:lnTo>
                      <a:lnTo>
                        <a:pt x="326" y="724"/>
                      </a:lnTo>
                      <a:lnTo>
                        <a:pt x="295" y="721"/>
                      </a:lnTo>
                      <a:lnTo>
                        <a:pt x="261" y="717"/>
                      </a:lnTo>
                      <a:lnTo>
                        <a:pt x="225" y="714"/>
                      </a:lnTo>
                      <a:lnTo>
                        <a:pt x="189" y="711"/>
                      </a:lnTo>
                      <a:lnTo>
                        <a:pt x="153" y="707"/>
                      </a:lnTo>
                      <a:lnTo>
                        <a:pt x="118" y="703"/>
                      </a:lnTo>
                      <a:lnTo>
                        <a:pt x="86" y="699"/>
                      </a:lnTo>
                      <a:lnTo>
                        <a:pt x="58" y="696"/>
                      </a:lnTo>
                      <a:lnTo>
                        <a:pt x="34" y="694"/>
                      </a:lnTo>
                      <a:lnTo>
                        <a:pt x="16" y="691"/>
                      </a:lnTo>
                      <a:lnTo>
                        <a:pt x="4" y="690"/>
                      </a:lnTo>
                      <a:lnTo>
                        <a:pt x="0" y="690"/>
                      </a:lnTo>
                      <a:lnTo>
                        <a:pt x="29" y="570"/>
                      </a:lnTo>
                      <a:lnTo>
                        <a:pt x="71" y="231"/>
                      </a:lnTo>
                      <a:lnTo>
                        <a:pt x="118" y="35"/>
                      </a:lnTo>
                      <a:lnTo>
                        <a:pt x="79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3" name="Freeform 10"/>
                <p:cNvSpPr>
                  <a:spLocks/>
                </p:cNvSpPr>
                <p:nvPr/>
              </p:nvSpPr>
              <p:spPr bwMode="auto">
                <a:xfrm>
                  <a:off x="3379" y="2728"/>
                  <a:ext cx="499" cy="1414"/>
                </a:xfrm>
                <a:custGeom>
                  <a:avLst/>
                  <a:gdLst>
                    <a:gd name="T0" fmla="*/ 157 w 499"/>
                    <a:gd name="T1" fmla="*/ 4 h 1414"/>
                    <a:gd name="T2" fmla="*/ 234 w 499"/>
                    <a:gd name="T3" fmla="*/ 12 h 1414"/>
                    <a:gd name="T4" fmla="*/ 315 w 499"/>
                    <a:gd name="T5" fmla="*/ 21 h 1414"/>
                    <a:gd name="T6" fmla="*/ 389 w 499"/>
                    <a:gd name="T7" fmla="*/ 29 h 1414"/>
                    <a:gd name="T8" fmla="*/ 444 w 499"/>
                    <a:gd name="T9" fmla="*/ 34 h 1414"/>
                    <a:gd name="T10" fmla="*/ 428 w 499"/>
                    <a:gd name="T11" fmla="*/ 160 h 1414"/>
                    <a:gd name="T12" fmla="*/ 488 w 499"/>
                    <a:gd name="T13" fmla="*/ 262 h 1414"/>
                    <a:gd name="T14" fmla="*/ 496 w 499"/>
                    <a:gd name="T15" fmla="*/ 318 h 1414"/>
                    <a:gd name="T16" fmla="*/ 499 w 499"/>
                    <a:gd name="T17" fmla="*/ 394 h 1414"/>
                    <a:gd name="T18" fmla="*/ 498 w 499"/>
                    <a:gd name="T19" fmla="*/ 485 h 1414"/>
                    <a:gd name="T20" fmla="*/ 492 w 499"/>
                    <a:gd name="T21" fmla="*/ 584 h 1414"/>
                    <a:gd name="T22" fmla="*/ 485 w 499"/>
                    <a:gd name="T23" fmla="*/ 686 h 1414"/>
                    <a:gd name="T24" fmla="*/ 475 w 499"/>
                    <a:gd name="T25" fmla="*/ 786 h 1414"/>
                    <a:gd name="T26" fmla="*/ 466 w 499"/>
                    <a:gd name="T27" fmla="*/ 876 h 1414"/>
                    <a:gd name="T28" fmla="*/ 457 w 499"/>
                    <a:gd name="T29" fmla="*/ 953 h 1414"/>
                    <a:gd name="T30" fmla="*/ 450 w 499"/>
                    <a:gd name="T31" fmla="*/ 1009 h 1414"/>
                    <a:gd name="T32" fmla="*/ 447 w 499"/>
                    <a:gd name="T33" fmla="*/ 1041 h 1414"/>
                    <a:gd name="T34" fmla="*/ 470 w 499"/>
                    <a:gd name="T35" fmla="*/ 1176 h 1414"/>
                    <a:gd name="T36" fmla="*/ 452 w 499"/>
                    <a:gd name="T37" fmla="*/ 1241 h 1414"/>
                    <a:gd name="T38" fmla="*/ 441 w 499"/>
                    <a:gd name="T39" fmla="*/ 1249 h 1414"/>
                    <a:gd name="T40" fmla="*/ 414 w 499"/>
                    <a:gd name="T41" fmla="*/ 1269 h 1414"/>
                    <a:gd name="T42" fmla="*/ 377 w 499"/>
                    <a:gd name="T43" fmla="*/ 1295 h 1414"/>
                    <a:gd name="T44" fmla="*/ 336 w 499"/>
                    <a:gd name="T45" fmla="*/ 1322 h 1414"/>
                    <a:gd name="T46" fmla="*/ 300 w 499"/>
                    <a:gd name="T47" fmla="*/ 1347 h 1414"/>
                    <a:gd name="T48" fmla="*/ 275 w 499"/>
                    <a:gd name="T49" fmla="*/ 1363 h 1414"/>
                    <a:gd name="T50" fmla="*/ 259 w 499"/>
                    <a:gd name="T51" fmla="*/ 1369 h 1414"/>
                    <a:gd name="T52" fmla="*/ 234 w 499"/>
                    <a:gd name="T53" fmla="*/ 1384 h 1414"/>
                    <a:gd name="T54" fmla="*/ 207 w 499"/>
                    <a:gd name="T55" fmla="*/ 1400 h 1414"/>
                    <a:gd name="T56" fmla="*/ 187 w 499"/>
                    <a:gd name="T57" fmla="*/ 1411 h 1414"/>
                    <a:gd name="T58" fmla="*/ 11 w 499"/>
                    <a:gd name="T59" fmla="*/ 1407 h 1414"/>
                    <a:gd name="T60" fmla="*/ 60 w 499"/>
                    <a:gd name="T61" fmla="*/ 1384 h 1414"/>
                    <a:gd name="T62" fmla="*/ 267 w 499"/>
                    <a:gd name="T63" fmla="*/ 1102 h 1414"/>
                    <a:gd name="T64" fmla="*/ 274 w 499"/>
                    <a:gd name="T65" fmla="*/ 1042 h 1414"/>
                    <a:gd name="T66" fmla="*/ 274 w 499"/>
                    <a:gd name="T67" fmla="*/ 964 h 1414"/>
                    <a:gd name="T68" fmla="*/ 270 w 499"/>
                    <a:gd name="T69" fmla="*/ 869 h 1414"/>
                    <a:gd name="T70" fmla="*/ 263 w 499"/>
                    <a:gd name="T71" fmla="*/ 767 h 1414"/>
                    <a:gd name="T72" fmla="*/ 253 w 499"/>
                    <a:gd name="T73" fmla="*/ 660 h 1414"/>
                    <a:gd name="T74" fmla="*/ 242 w 499"/>
                    <a:gd name="T75" fmla="*/ 555 h 1414"/>
                    <a:gd name="T76" fmla="*/ 230 w 499"/>
                    <a:gd name="T77" fmla="*/ 457 h 1414"/>
                    <a:gd name="T78" fmla="*/ 220 w 499"/>
                    <a:gd name="T79" fmla="*/ 372 h 1414"/>
                    <a:gd name="T80" fmla="*/ 211 w 499"/>
                    <a:gd name="T81" fmla="*/ 304 h 1414"/>
                    <a:gd name="T82" fmla="*/ 204 w 499"/>
                    <a:gd name="T83" fmla="*/ 259 h 1414"/>
                    <a:gd name="T84" fmla="*/ 203 w 499"/>
                    <a:gd name="T85" fmla="*/ 242 h 1414"/>
                    <a:gd name="T86" fmla="*/ 124 w 499"/>
                    <a:gd name="T87" fmla="*/ 0 h 1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99" h="1414">
                      <a:moveTo>
                        <a:pt x="124" y="0"/>
                      </a:moveTo>
                      <a:lnTo>
                        <a:pt x="157" y="4"/>
                      </a:lnTo>
                      <a:lnTo>
                        <a:pt x="195" y="8"/>
                      </a:lnTo>
                      <a:lnTo>
                        <a:pt x="234" y="12"/>
                      </a:lnTo>
                      <a:lnTo>
                        <a:pt x="275" y="17"/>
                      </a:lnTo>
                      <a:lnTo>
                        <a:pt x="315" y="21"/>
                      </a:lnTo>
                      <a:lnTo>
                        <a:pt x="353" y="25"/>
                      </a:lnTo>
                      <a:lnTo>
                        <a:pt x="389" y="29"/>
                      </a:lnTo>
                      <a:lnTo>
                        <a:pt x="419" y="32"/>
                      </a:lnTo>
                      <a:lnTo>
                        <a:pt x="444" y="34"/>
                      </a:lnTo>
                      <a:lnTo>
                        <a:pt x="460" y="34"/>
                      </a:lnTo>
                      <a:lnTo>
                        <a:pt x="428" y="160"/>
                      </a:lnTo>
                      <a:lnTo>
                        <a:pt x="482" y="242"/>
                      </a:lnTo>
                      <a:lnTo>
                        <a:pt x="488" y="262"/>
                      </a:lnTo>
                      <a:lnTo>
                        <a:pt x="494" y="287"/>
                      </a:lnTo>
                      <a:lnTo>
                        <a:pt x="496" y="318"/>
                      </a:lnTo>
                      <a:lnTo>
                        <a:pt x="499" y="354"/>
                      </a:lnTo>
                      <a:lnTo>
                        <a:pt x="499" y="394"/>
                      </a:lnTo>
                      <a:lnTo>
                        <a:pt x="499" y="439"/>
                      </a:lnTo>
                      <a:lnTo>
                        <a:pt x="498" y="485"/>
                      </a:lnTo>
                      <a:lnTo>
                        <a:pt x="495" y="534"/>
                      </a:lnTo>
                      <a:lnTo>
                        <a:pt x="492" y="584"/>
                      </a:lnTo>
                      <a:lnTo>
                        <a:pt x="488" y="635"/>
                      </a:lnTo>
                      <a:lnTo>
                        <a:pt x="485" y="686"/>
                      </a:lnTo>
                      <a:lnTo>
                        <a:pt x="479" y="737"/>
                      </a:lnTo>
                      <a:lnTo>
                        <a:pt x="475" y="786"/>
                      </a:lnTo>
                      <a:lnTo>
                        <a:pt x="470" y="833"/>
                      </a:lnTo>
                      <a:lnTo>
                        <a:pt x="466" y="876"/>
                      </a:lnTo>
                      <a:lnTo>
                        <a:pt x="462" y="917"/>
                      </a:lnTo>
                      <a:lnTo>
                        <a:pt x="457" y="953"/>
                      </a:lnTo>
                      <a:lnTo>
                        <a:pt x="454" y="985"/>
                      </a:lnTo>
                      <a:lnTo>
                        <a:pt x="450" y="1009"/>
                      </a:lnTo>
                      <a:lnTo>
                        <a:pt x="448" y="1029"/>
                      </a:lnTo>
                      <a:lnTo>
                        <a:pt x="447" y="1041"/>
                      </a:lnTo>
                      <a:lnTo>
                        <a:pt x="447" y="1045"/>
                      </a:lnTo>
                      <a:lnTo>
                        <a:pt x="470" y="1176"/>
                      </a:lnTo>
                      <a:lnTo>
                        <a:pt x="482" y="1202"/>
                      </a:lnTo>
                      <a:lnTo>
                        <a:pt x="452" y="1241"/>
                      </a:lnTo>
                      <a:lnTo>
                        <a:pt x="449" y="1244"/>
                      </a:lnTo>
                      <a:lnTo>
                        <a:pt x="441" y="1249"/>
                      </a:lnTo>
                      <a:lnTo>
                        <a:pt x="430" y="1257"/>
                      </a:lnTo>
                      <a:lnTo>
                        <a:pt x="414" y="1269"/>
                      </a:lnTo>
                      <a:lnTo>
                        <a:pt x="397" y="1280"/>
                      </a:lnTo>
                      <a:lnTo>
                        <a:pt x="377" y="1295"/>
                      </a:lnTo>
                      <a:lnTo>
                        <a:pt x="356" y="1308"/>
                      </a:lnTo>
                      <a:lnTo>
                        <a:pt x="336" y="1322"/>
                      </a:lnTo>
                      <a:lnTo>
                        <a:pt x="318" y="1335"/>
                      </a:lnTo>
                      <a:lnTo>
                        <a:pt x="300" y="1347"/>
                      </a:lnTo>
                      <a:lnTo>
                        <a:pt x="285" y="1356"/>
                      </a:lnTo>
                      <a:lnTo>
                        <a:pt x="275" y="1363"/>
                      </a:lnTo>
                      <a:lnTo>
                        <a:pt x="268" y="1366"/>
                      </a:lnTo>
                      <a:lnTo>
                        <a:pt x="259" y="1369"/>
                      </a:lnTo>
                      <a:lnTo>
                        <a:pt x="247" y="1376"/>
                      </a:lnTo>
                      <a:lnTo>
                        <a:pt x="234" y="1384"/>
                      </a:lnTo>
                      <a:lnTo>
                        <a:pt x="220" y="1392"/>
                      </a:lnTo>
                      <a:lnTo>
                        <a:pt x="207" y="1400"/>
                      </a:lnTo>
                      <a:lnTo>
                        <a:pt x="195" y="1407"/>
                      </a:lnTo>
                      <a:lnTo>
                        <a:pt x="187" y="1411"/>
                      </a:lnTo>
                      <a:lnTo>
                        <a:pt x="184" y="1414"/>
                      </a:lnTo>
                      <a:lnTo>
                        <a:pt x="11" y="1407"/>
                      </a:lnTo>
                      <a:lnTo>
                        <a:pt x="0" y="1401"/>
                      </a:lnTo>
                      <a:lnTo>
                        <a:pt x="60" y="1384"/>
                      </a:lnTo>
                      <a:lnTo>
                        <a:pt x="262" y="1122"/>
                      </a:lnTo>
                      <a:lnTo>
                        <a:pt x="267" y="1102"/>
                      </a:lnTo>
                      <a:lnTo>
                        <a:pt x="271" y="1075"/>
                      </a:lnTo>
                      <a:lnTo>
                        <a:pt x="274" y="1042"/>
                      </a:lnTo>
                      <a:lnTo>
                        <a:pt x="274" y="1006"/>
                      </a:lnTo>
                      <a:lnTo>
                        <a:pt x="274" y="964"/>
                      </a:lnTo>
                      <a:lnTo>
                        <a:pt x="272" y="918"/>
                      </a:lnTo>
                      <a:lnTo>
                        <a:pt x="270" y="869"/>
                      </a:lnTo>
                      <a:lnTo>
                        <a:pt x="267" y="820"/>
                      </a:lnTo>
                      <a:lnTo>
                        <a:pt x="263" y="767"/>
                      </a:lnTo>
                      <a:lnTo>
                        <a:pt x="258" y="714"/>
                      </a:lnTo>
                      <a:lnTo>
                        <a:pt x="253" y="660"/>
                      </a:lnTo>
                      <a:lnTo>
                        <a:pt x="247" y="608"/>
                      </a:lnTo>
                      <a:lnTo>
                        <a:pt x="242" y="555"/>
                      </a:lnTo>
                      <a:lnTo>
                        <a:pt x="236" y="505"/>
                      </a:lnTo>
                      <a:lnTo>
                        <a:pt x="230" y="457"/>
                      </a:lnTo>
                      <a:lnTo>
                        <a:pt x="225" y="413"/>
                      </a:lnTo>
                      <a:lnTo>
                        <a:pt x="220" y="372"/>
                      </a:lnTo>
                      <a:lnTo>
                        <a:pt x="215" y="335"/>
                      </a:lnTo>
                      <a:lnTo>
                        <a:pt x="211" y="304"/>
                      </a:lnTo>
                      <a:lnTo>
                        <a:pt x="208" y="278"/>
                      </a:lnTo>
                      <a:lnTo>
                        <a:pt x="204" y="259"/>
                      </a:lnTo>
                      <a:lnTo>
                        <a:pt x="203" y="248"/>
                      </a:lnTo>
                      <a:lnTo>
                        <a:pt x="203" y="242"/>
                      </a:lnTo>
                      <a:lnTo>
                        <a:pt x="114" y="100"/>
                      </a:lnTo>
                      <a:lnTo>
                        <a:pt x="12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4" name="Freeform 11"/>
                <p:cNvSpPr>
                  <a:spLocks/>
                </p:cNvSpPr>
                <p:nvPr/>
              </p:nvSpPr>
              <p:spPr bwMode="auto">
                <a:xfrm>
                  <a:off x="3297" y="3930"/>
                  <a:ext cx="606" cy="294"/>
                </a:xfrm>
                <a:custGeom>
                  <a:avLst/>
                  <a:gdLst>
                    <a:gd name="T0" fmla="*/ 564 w 606"/>
                    <a:gd name="T1" fmla="*/ 0 h 294"/>
                    <a:gd name="T2" fmla="*/ 577 w 606"/>
                    <a:gd name="T3" fmla="*/ 30 h 294"/>
                    <a:gd name="T4" fmla="*/ 586 w 606"/>
                    <a:gd name="T5" fmla="*/ 56 h 294"/>
                    <a:gd name="T6" fmla="*/ 594 w 606"/>
                    <a:gd name="T7" fmla="*/ 81 h 294"/>
                    <a:gd name="T8" fmla="*/ 599 w 606"/>
                    <a:gd name="T9" fmla="*/ 101 h 294"/>
                    <a:gd name="T10" fmla="*/ 603 w 606"/>
                    <a:gd name="T11" fmla="*/ 115 h 294"/>
                    <a:gd name="T12" fmla="*/ 605 w 606"/>
                    <a:gd name="T13" fmla="*/ 126 h 294"/>
                    <a:gd name="T14" fmla="*/ 606 w 606"/>
                    <a:gd name="T15" fmla="*/ 128 h 294"/>
                    <a:gd name="T16" fmla="*/ 534 w 606"/>
                    <a:gd name="T17" fmla="*/ 283 h 294"/>
                    <a:gd name="T18" fmla="*/ 498 w 606"/>
                    <a:gd name="T19" fmla="*/ 283 h 294"/>
                    <a:gd name="T20" fmla="*/ 505 w 606"/>
                    <a:gd name="T21" fmla="*/ 175 h 294"/>
                    <a:gd name="T22" fmla="*/ 386 w 606"/>
                    <a:gd name="T23" fmla="*/ 247 h 294"/>
                    <a:gd name="T24" fmla="*/ 327 w 606"/>
                    <a:gd name="T25" fmla="*/ 289 h 294"/>
                    <a:gd name="T26" fmla="*/ 76 w 606"/>
                    <a:gd name="T27" fmla="*/ 294 h 294"/>
                    <a:gd name="T28" fmla="*/ 16 w 606"/>
                    <a:gd name="T29" fmla="*/ 271 h 294"/>
                    <a:gd name="T30" fmla="*/ 7 w 606"/>
                    <a:gd name="T31" fmla="*/ 263 h 294"/>
                    <a:gd name="T32" fmla="*/ 2 w 606"/>
                    <a:gd name="T33" fmla="*/ 255 h 294"/>
                    <a:gd name="T34" fmla="*/ 0 w 606"/>
                    <a:gd name="T35" fmla="*/ 246 h 294"/>
                    <a:gd name="T36" fmla="*/ 3 w 606"/>
                    <a:gd name="T37" fmla="*/ 238 h 294"/>
                    <a:gd name="T38" fmla="*/ 7 w 606"/>
                    <a:gd name="T39" fmla="*/ 230 h 294"/>
                    <a:gd name="T40" fmla="*/ 12 w 606"/>
                    <a:gd name="T41" fmla="*/ 224 h 294"/>
                    <a:gd name="T42" fmla="*/ 15 w 606"/>
                    <a:gd name="T43" fmla="*/ 219 h 294"/>
                    <a:gd name="T44" fmla="*/ 16 w 606"/>
                    <a:gd name="T45" fmla="*/ 217 h 294"/>
                    <a:gd name="T46" fmla="*/ 82 w 606"/>
                    <a:gd name="T47" fmla="*/ 199 h 294"/>
                    <a:gd name="T48" fmla="*/ 93 w 606"/>
                    <a:gd name="T49" fmla="*/ 205 h 294"/>
                    <a:gd name="T50" fmla="*/ 266 w 606"/>
                    <a:gd name="T51" fmla="*/ 212 h 294"/>
                    <a:gd name="T52" fmla="*/ 269 w 606"/>
                    <a:gd name="T53" fmla="*/ 209 h 294"/>
                    <a:gd name="T54" fmla="*/ 277 w 606"/>
                    <a:gd name="T55" fmla="*/ 205 h 294"/>
                    <a:gd name="T56" fmla="*/ 289 w 606"/>
                    <a:gd name="T57" fmla="*/ 198 h 294"/>
                    <a:gd name="T58" fmla="*/ 302 w 606"/>
                    <a:gd name="T59" fmla="*/ 190 h 294"/>
                    <a:gd name="T60" fmla="*/ 316 w 606"/>
                    <a:gd name="T61" fmla="*/ 182 h 294"/>
                    <a:gd name="T62" fmla="*/ 329 w 606"/>
                    <a:gd name="T63" fmla="*/ 174 h 294"/>
                    <a:gd name="T64" fmla="*/ 341 w 606"/>
                    <a:gd name="T65" fmla="*/ 167 h 294"/>
                    <a:gd name="T66" fmla="*/ 350 w 606"/>
                    <a:gd name="T67" fmla="*/ 164 h 294"/>
                    <a:gd name="T68" fmla="*/ 357 w 606"/>
                    <a:gd name="T69" fmla="*/ 161 h 294"/>
                    <a:gd name="T70" fmla="*/ 367 w 606"/>
                    <a:gd name="T71" fmla="*/ 154 h 294"/>
                    <a:gd name="T72" fmla="*/ 382 w 606"/>
                    <a:gd name="T73" fmla="*/ 145 h 294"/>
                    <a:gd name="T74" fmla="*/ 400 w 606"/>
                    <a:gd name="T75" fmla="*/ 133 h 294"/>
                    <a:gd name="T76" fmla="*/ 418 w 606"/>
                    <a:gd name="T77" fmla="*/ 120 h 294"/>
                    <a:gd name="T78" fmla="*/ 438 w 606"/>
                    <a:gd name="T79" fmla="*/ 106 h 294"/>
                    <a:gd name="T80" fmla="*/ 459 w 606"/>
                    <a:gd name="T81" fmla="*/ 93 h 294"/>
                    <a:gd name="T82" fmla="*/ 479 w 606"/>
                    <a:gd name="T83" fmla="*/ 78 h 294"/>
                    <a:gd name="T84" fmla="*/ 496 w 606"/>
                    <a:gd name="T85" fmla="*/ 67 h 294"/>
                    <a:gd name="T86" fmla="*/ 512 w 606"/>
                    <a:gd name="T87" fmla="*/ 55 h 294"/>
                    <a:gd name="T88" fmla="*/ 523 w 606"/>
                    <a:gd name="T89" fmla="*/ 47 h 294"/>
                    <a:gd name="T90" fmla="*/ 531 w 606"/>
                    <a:gd name="T91" fmla="*/ 42 h 294"/>
                    <a:gd name="T92" fmla="*/ 534 w 606"/>
                    <a:gd name="T93" fmla="*/ 39 h 294"/>
                    <a:gd name="T94" fmla="*/ 564 w 606"/>
                    <a:gd name="T95" fmla="*/ 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606" h="294">
                      <a:moveTo>
                        <a:pt x="564" y="0"/>
                      </a:moveTo>
                      <a:lnTo>
                        <a:pt x="577" y="30"/>
                      </a:lnTo>
                      <a:lnTo>
                        <a:pt x="586" y="56"/>
                      </a:lnTo>
                      <a:lnTo>
                        <a:pt x="594" y="81"/>
                      </a:lnTo>
                      <a:lnTo>
                        <a:pt x="599" y="101"/>
                      </a:lnTo>
                      <a:lnTo>
                        <a:pt x="603" y="115"/>
                      </a:lnTo>
                      <a:lnTo>
                        <a:pt x="605" y="126"/>
                      </a:lnTo>
                      <a:lnTo>
                        <a:pt x="606" y="128"/>
                      </a:lnTo>
                      <a:lnTo>
                        <a:pt x="534" y="283"/>
                      </a:lnTo>
                      <a:lnTo>
                        <a:pt x="498" y="283"/>
                      </a:lnTo>
                      <a:lnTo>
                        <a:pt x="505" y="175"/>
                      </a:lnTo>
                      <a:lnTo>
                        <a:pt x="386" y="247"/>
                      </a:lnTo>
                      <a:lnTo>
                        <a:pt x="327" y="289"/>
                      </a:lnTo>
                      <a:lnTo>
                        <a:pt x="76" y="294"/>
                      </a:lnTo>
                      <a:lnTo>
                        <a:pt x="16" y="271"/>
                      </a:lnTo>
                      <a:lnTo>
                        <a:pt x="7" y="263"/>
                      </a:lnTo>
                      <a:lnTo>
                        <a:pt x="2" y="255"/>
                      </a:lnTo>
                      <a:lnTo>
                        <a:pt x="0" y="246"/>
                      </a:lnTo>
                      <a:lnTo>
                        <a:pt x="3" y="238"/>
                      </a:lnTo>
                      <a:lnTo>
                        <a:pt x="7" y="230"/>
                      </a:lnTo>
                      <a:lnTo>
                        <a:pt x="12" y="224"/>
                      </a:lnTo>
                      <a:lnTo>
                        <a:pt x="15" y="219"/>
                      </a:lnTo>
                      <a:lnTo>
                        <a:pt x="16" y="217"/>
                      </a:lnTo>
                      <a:lnTo>
                        <a:pt x="82" y="199"/>
                      </a:lnTo>
                      <a:lnTo>
                        <a:pt x="93" y="205"/>
                      </a:lnTo>
                      <a:lnTo>
                        <a:pt x="266" y="212"/>
                      </a:lnTo>
                      <a:lnTo>
                        <a:pt x="269" y="209"/>
                      </a:lnTo>
                      <a:lnTo>
                        <a:pt x="277" y="205"/>
                      </a:lnTo>
                      <a:lnTo>
                        <a:pt x="289" y="198"/>
                      </a:lnTo>
                      <a:lnTo>
                        <a:pt x="302" y="190"/>
                      </a:lnTo>
                      <a:lnTo>
                        <a:pt x="316" y="182"/>
                      </a:lnTo>
                      <a:lnTo>
                        <a:pt x="329" y="174"/>
                      </a:lnTo>
                      <a:lnTo>
                        <a:pt x="341" y="167"/>
                      </a:lnTo>
                      <a:lnTo>
                        <a:pt x="350" y="164"/>
                      </a:lnTo>
                      <a:lnTo>
                        <a:pt x="357" y="161"/>
                      </a:lnTo>
                      <a:lnTo>
                        <a:pt x="367" y="154"/>
                      </a:lnTo>
                      <a:lnTo>
                        <a:pt x="382" y="145"/>
                      </a:lnTo>
                      <a:lnTo>
                        <a:pt x="400" y="133"/>
                      </a:lnTo>
                      <a:lnTo>
                        <a:pt x="418" y="120"/>
                      </a:lnTo>
                      <a:lnTo>
                        <a:pt x="438" y="106"/>
                      </a:lnTo>
                      <a:lnTo>
                        <a:pt x="459" y="93"/>
                      </a:lnTo>
                      <a:lnTo>
                        <a:pt x="479" y="78"/>
                      </a:lnTo>
                      <a:lnTo>
                        <a:pt x="496" y="67"/>
                      </a:lnTo>
                      <a:lnTo>
                        <a:pt x="512" y="55"/>
                      </a:lnTo>
                      <a:lnTo>
                        <a:pt x="523" y="47"/>
                      </a:lnTo>
                      <a:lnTo>
                        <a:pt x="531" y="42"/>
                      </a:lnTo>
                      <a:lnTo>
                        <a:pt x="534" y="39"/>
                      </a:lnTo>
                      <a:lnTo>
                        <a:pt x="56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5" name="Freeform 12"/>
                <p:cNvSpPr>
                  <a:spLocks/>
                </p:cNvSpPr>
                <p:nvPr/>
              </p:nvSpPr>
              <p:spPr bwMode="auto">
                <a:xfrm>
                  <a:off x="3807" y="2762"/>
                  <a:ext cx="388" cy="1322"/>
                </a:xfrm>
                <a:custGeom>
                  <a:avLst/>
                  <a:gdLst>
                    <a:gd name="T0" fmla="*/ 32 w 388"/>
                    <a:gd name="T1" fmla="*/ 0 h 1322"/>
                    <a:gd name="T2" fmla="*/ 34 w 388"/>
                    <a:gd name="T3" fmla="*/ 0 h 1322"/>
                    <a:gd name="T4" fmla="*/ 37 w 388"/>
                    <a:gd name="T5" fmla="*/ 0 h 1322"/>
                    <a:gd name="T6" fmla="*/ 47 w 388"/>
                    <a:gd name="T7" fmla="*/ 1 h 1322"/>
                    <a:gd name="T8" fmla="*/ 67 w 388"/>
                    <a:gd name="T9" fmla="*/ 1 h 1322"/>
                    <a:gd name="T10" fmla="*/ 93 w 388"/>
                    <a:gd name="T11" fmla="*/ 4 h 1322"/>
                    <a:gd name="T12" fmla="*/ 125 w 388"/>
                    <a:gd name="T13" fmla="*/ 5 h 1322"/>
                    <a:gd name="T14" fmla="*/ 160 w 388"/>
                    <a:gd name="T15" fmla="*/ 8 h 1322"/>
                    <a:gd name="T16" fmla="*/ 199 w 388"/>
                    <a:gd name="T17" fmla="*/ 11 h 1322"/>
                    <a:gd name="T18" fmla="*/ 240 w 388"/>
                    <a:gd name="T19" fmla="*/ 13 h 1322"/>
                    <a:gd name="T20" fmla="*/ 282 w 388"/>
                    <a:gd name="T21" fmla="*/ 16 h 1322"/>
                    <a:gd name="T22" fmla="*/ 323 w 388"/>
                    <a:gd name="T23" fmla="*/ 19 h 1322"/>
                    <a:gd name="T24" fmla="*/ 328 w 388"/>
                    <a:gd name="T25" fmla="*/ 197 h 1322"/>
                    <a:gd name="T26" fmla="*/ 329 w 388"/>
                    <a:gd name="T27" fmla="*/ 200 h 1322"/>
                    <a:gd name="T28" fmla="*/ 333 w 388"/>
                    <a:gd name="T29" fmla="*/ 212 h 1322"/>
                    <a:gd name="T30" fmla="*/ 338 w 388"/>
                    <a:gd name="T31" fmla="*/ 229 h 1322"/>
                    <a:gd name="T32" fmla="*/ 344 w 388"/>
                    <a:gd name="T33" fmla="*/ 254 h 1322"/>
                    <a:gd name="T34" fmla="*/ 351 w 388"/>
                    <a:gd name="T35" fmla="*/ 286 h 1322"/>
                    <a:gd name="T36" fmla="*/ 358 w 388"/>
                    <a:gd name="T37" fmla="*/ 322 h 1322"/>
                    <a:gd name="T38" fmla="*/ 365 w 388"/>
                    <a:gd name="T39" fmla="*/ 365 h 1322"/>
                    <a:gd name="T40" fmla="*/ 370 w 388"/>
                    <a:gd name="T41" fmla="*/ 413 h 1322"/>
                    <a:gd name="T42" fmla="*/ 374 w 388"/>
                    <a:gd name="T43" fmla="*/ 465 h 1322"/>
                    <a:gd name="T44" fmla="*/ 375 w 388"/>
                    <a:gd name="T45" fmla="*/ 523 h 1322"/>
                    <a:gd name="T46" fmla="*/ 375 w 388"/>
                    <a:gd name="T47" fmla="*/ 584 h 1322"/>
                    <a:gd name="T48" fmla="*/ 371 w 388"/>
                    <a:gd name="T49" fmla="*/ 649 h 1322"/>
                    <a:gd name="T50" fmla="*/ 363 w 388"/>
                    <a:gd name="T51" fmla="*/ 719 h 1322"/>
                    <a:gd name="T52" fmla="*/ 351 w 388"/>
                    <a:gd name="T53" fmla="*/ 791 h 1322"/>
                    <a:gd name="T54" fmla="*/ 370 w 388"/>
                    <a:gd name="T55" fmla="*/ 1076 h 1322"/>
                    <a:gd name="T56" fmla="*/ 388 w 388"/>
                    <a:gd name="T57" fmla="*/ 1181 h 1322"/>
                    <a:gd name="T58" fmla="*/ 227 w 388"/>
                    <a:gd name="T59" fmla="*/ 1254 h 1322"/>
                    <a:gd name="T60" fmla="*/ 192 w 388"/>
                    <a:gd name="T61" fmla="*/ 1303 h 1322"/>
                    <a:gd name="T62" fmla="*/ 84 w 388"/>
                    <a:gd name="T63" fmla="*/ 1322 h 1322"/>
                    <a:gd name="T64" fmla="*/ 96 w 388"/>
                    <a:gd name="T65" fmla="*/ 1296 h 1322"/>
                    <a:gd name="T66" fmla="*/ 95 w 388"/>
                    <a:gd name="T67" fmla="*/ 1292 h 1322"/>
                    <a:gd name="T68" fmla="*/ 93 w 388"/>
                    <a:gd name="T69" fmla="*/ 1282 h 1322"/>
                    <a:gd name="T70" fmla="*/ 88 w 388"/>
                    <a:gd name="T71" fmla="*/ 1265 h 1322"/>
                    <a:gd name="T72" fmla="*/ 83 w 388"/>
                    <a:gd name="T73" fmla="*/ 1243 h 1322"/>
                    <a:gd name="T74" fmla="*/ 106 w 388"/>
                    <a:gd name="T75" fmla="*/ 1214 h 1322"/>
                    <a:gd name="T76" fmla="*/ 129 w 388"/>
                    <a:gd name="T77" fmla="*/ 1184 h 1322"/>
                    <a:gd name="T78" fmla="*/ 148 w 388"/>
                    <a:gd name="T79" fmla="*/ 1150 h 1322"/>
                    <a:gd name="T80" fmla="*/ 165 w 388"/>
                    <a:gd name="T81" fmla="*/ 1114 h 1322"/>
                    <a:gd name="T82" fmla="*/ 177 w 388"/>
                    <a:gd name="T83" fmla="*/ 1076 h 1322"/>
                    <a:gd name="T84" fmla="*/ 184 w 388"/>
                    <a:gd name="T85" fmla="*/ 1036 h 1322"/>
                    <a:gd name="T86" fmla="*/ 185 w 388"/>
                    <a:gd name="T87" fmla="*/ 994 h 1322"/>
                    <a:gd name="T88" fmla="*/ 143 w 388"/>
                    <a:gd name="T89" fmla="*/ 601 h 1322"/>
                    <a:gd name="T90" fmla="*/ 71 w 388"/>
                    <a:gd name="T91" fmla="*/ 405 h 1322"/>
                    <a:gd name="T92" fmla="*/ 71 w 388"/>
                    <a:gd name="T93" fmla="*/ 360 h 1322"/>
                    <a:gd name="T94" fmla="*/ 71 w 388"/>
                    <a:gd name="T95" fmla="*/ 320 h 1322"/>
                    <a:gd name="T96" fmla="*/ 68 w 388"/>
                    <a:gd name="T97" fmla="*/ 284 h 1322"/>
                    <a:gd name="T98" fmla="*/ 66 w 388"/>
                    <a:gd name="T99" fmla="*/ 253 h 1322"/>
                    <a:gd name="T100" fmla="*/ 60 w 388"/>
                    <a:gd name="T101" fmla="*/ 228 h 1322"/>
                    <a:gd name="T102" fmla="*/ 54 w 388"/>
                    <a:gd name="T103" fmla="*/ 208 h 1322"/>
                    <a:gd name="T104" fmla="*/ 0 w 388"/>
                    <a:gd name="T105" fmla="*/ 126 h 1322"/>
                    <a:gd name="T106" fmla="*/ 32 w 388"/>
                    <a:gd name="T107" fmla="*/ 0 h 1322"/>
                    <a:gd name="T108" fmla="*/ 32 w 388"/>
                    <a:gd name="T109" fmla="*/ 0 h 1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88" h="1322">
                      <a:moveTo>
                        <a:pt x="32" y="0"/>
                      </a:moveTo>
                      <a:lnTo>
                        <a:pt x="34" y="0"/>
                      </a:lnTo>
                      <a:lnTo>
                        <a:pt x="37" y="0"/>
                      </a:lnTo>
                      <a:lnTo>
                        <a:pt x="47" y="1"/>
                      </a:lnTo>
                      <a:lnTo>
                        <a:pt x="67" y="1"/>
                      </a:lnTo>
                      <a:lnTo>
                        <a:pt x="93" y="4"/>
                      </a:lnTo>
                      <a:lnTo>
                        <a:pt x="125" y="5"/>
                      </a:lnTo>
                      <a:lnTo>
                        <a:pt x="160" y="8"/>
                      </a:lnTo>
                      <a:lnTo>
                        <a:pt x="199" y="11"/>
                      </a:lnTo>
                      <a:lnTo>
                        <a:pt x="240" y="13"/>
                      </a:lnTo>
                      <a:lnTo>
                        <a:pt x="282" y="16"/>
                      </a:lnTo>
                      <a:lnTo>
                        <a:pt x="323" y="19"/>
                      </a:lnTo>
                      <a:lnTo>
                        <a:pt x="328" y="197"/>
                      </a:lnTo>
                      <a:lnTo>
                        <a:pt x="329" y="200"/>
                      </a:lnTo>
                      <a:lnTo>
                        <a:pt x="333" y="212"/>
                      </a:lnTo>
                      <a:lnTo>
                        <a:pt x="338" y="229"/>
                      </a:lnTo>
                      <a:lnTo>
                        <a:pt x="344" y="254"/>
                      </a:lnTo>
                      <a:lnTo>
                        <a:pt x="351" y="286"/>
                      </a:lnTo>
                      <a:lnTo>
                        <a:pt x="358" y="322"/>
                      </a:lnTo>
                      <a:lnTo>
                        <a:pt x="365" y="365"/>
                      </a:lnTo>
                      <a:lnTo>
                        <a:pt x="370" y="413"/>
                      </a:lnTo>
                      <a:lnTo>
                        <a:pt x="374" y="465"/>
                      </a:lnTo>
                      <a:lnTo>
                        <a:pt x="375" y="523"/>
                      </a:lnTo>
                      <a:lnTo>
                        <a:pt x="375" y="584"/>
                      </a:lnTo>
                      <a:lnTo>
                        <a:pt x="371" y="649"/>
                      </a:lnTo>
                      <a:lnTo>
                        <a:pt x="363" y="719"/>
                      </a:lnTo>
                      <a:lnTo>
                        <a:pt x="351" y="791"/>
                      </a:lnTo>
                      <a:lnTo>
                        <a:pt x="370" y="1076"/>
                      </a:lnTo>
                      <a:lnTo>
                        <a:pt x="388" y="1181"/>
                      </a:lnTo>
                      <a:lnTo>
                        <a:pt x="227" y="1254"/>
                      </a:lnTo>
                      <a:lnTo>
                        <a:pt x="192" y="1303"/>
                      </a:lnTo>
                      <a:lnTo>
                        <a:pt x="84" y="1322"/>
                      </a:lnTo>
                      <a:lnTo>
                        <a:pt x="96" y="1296"/>
                      </a:lnTo>
                      <a:lnTo>
                        <a:pt x="95" y="1292"/>
                      </a:lnTo>
                      <a:lnTo>
                        <a:pt x="93" y="1282"/>
                      </a:lnTo>
                      <a:lnTo>
                        <a:pt x="88" y="1265"/>
                      </a:lnTo>
                      <a:lnTo>
                        <a:pt x="83" y="1243"/>
                      </a:lnTo>
                      <a:lnTo>
                        <a:pt x="106" y="1214"/>
                      </a:lnTo>
                      <a:lnTo>
                        <a:pt x="129" y="1184"/>
                      </a:lnTo>
                      <a:lnTo>
                        <a:pt x="148" y="1150"/>
                      </a:lnTo>
                      <a:lnTo>
                        <a:pt x="165" y="1114"/>
                      </a:lnTo>
                      <a:lnTo>
                        <a:pt x="177" y="1076"/>
                      </a:lnTo>
                      <a:lnTo>
                        <a:pt x="184" y="1036"/>
                      </a:lnTo>
                      <a:lnTo>
                        <a:pt x="185" y="994"/>
                      </a:lnTo>
                      <a:lnTo>
                        <a:pt x="143" y="601"/>
                      </a:lnTo>
                      <a:lnTo>
                        <a:pt x="71" y="405"/>
                      </a:lnTo>
                      <a:lnTo>
                        <a:pt x="71" y="360"/>
                      </a:lnTo>
                      <a:lnTo>
                        <a:pt x="71" y="320"/>
                      </a:lnTo>
                      <a:lnTo>
                        <a:pt x="68" y="284"/>
                      </a:lnTo>
                      <a:lnTo>
                        <a:pt x="66" y="253"/>
                      </a:lnTo>
                      <a:lnTo>
                        <a:pt x="60" y="228"/>
                      </a:lnTo>
                      <a:lnTo>
                        <a:pt x="54" y="208"/>
                      </a:lnTo>
                      <a:lnTo>
                        <a:pt x="0" y="126"/>
                      </a:lnTo>
                      <a:lnTo>
                        <a:pt x="32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6" name="Freeform 13"/>
                <p:cNvSpPr>
                  <a:spLocks noEditPoints="1"/>
                </p:cNvSpPr>
                <p:nvPr/>
              </p:nvSpPr>
              <p:spPr bwMode="auto">
                <a:xfrm>
                  <a:off x="3710" y="3943"/>
                  <a:ext cx="524" cy="270"/>
                </a:xfrm>
                <a:custGeom>
                  <a:avLst/>
                  <a:gdLst>
                    <a:gd name="T0" fmla="*/ 92 w 524"/>
                    <a:gd name="T1" fmla="*/ 162 h 270"/>
                    <a:gd name="T2" fmla="*/ 87 w 524"/>
                    <a:gd name="T3" fmla="*/ 259 h 270"/>
                    <a:gd name="T4" fmla="*/ 63 w 524"/>
                    <a:gd name="T5" fmla="*/ 255 h 270"/>
                    <a:gd name="T6" fmla="*/ 41 w 524"/>
                    <a:gd name="T7" fmla="*/ 250 h 270"/>
                    <a:gd name="T8" fmla="*/ 24 w 524"/>
                    <a:gd name="T9" fmla="*/ 242 h 270"/>
                    <a:gd name="T10" fmla="*/ 9 w 524"/>
                    <a:gd name="T11" fmla="*/ 232 h 270"/>
                    <a:gd name="T12" fmla="*/ 0 w 524"/>
                    <a:gd name="T13" fmla="*/ 217 h 270"/>
                    <a:gd name="T14" fmla="*/ 92 w 524"/>
                    <a:gd name="T15" fmla="*/ 162 h 270"/>
                    <a:gd name="T16" fmla="*/ 485 w 524"/>
                    <a:gd name="T17" fmla="*/ 0 h 270"/>
                    <a:gd name="T18" fmla="*/ 490 w 524"/>
                    <a:gd name="T19" fmla="*/ 26 h 270"/>
                    <a:gd name="T20" fmla="*/ 492 w 524"/>
                    <a:gd name="T21" fmla="*/ 29 h 270"/>
                    <a:gd name="T22" fmla="*/ 497 w 524"/>
                    <a:gd name="T23" fmla="*/ 35 h 270"/>
                    <a:gd name="T24" fmla="*/ 502 w 524"/>
                    <a:gd name="T25" fmla="*/ 44 h 270"/>
                    <a:gd name="T26" fmla="*/ 510 w 524"/>
                    <a:gd name="T27" fmla="*/ 58 h 270"/>
                    <a:gd name="T28" fmla="*/ 517 w 524"/>
                    <a:gd name="T29" fmla="*/ 73 h 270"/>
                    <a:gd name="T30" fmla="*/ 522 w 524"/>
                    <a:gd name="T31" fmla="*/ 90 h 270"/>
                    <a:gd name="T32" fmla="*/ 524 w 524"/>
                    <a:gd name="T33" fmla="*/ 109 h 270"/>
                    <a:gd name="T34" fmla="*/ 523 w 524"/>
                    <a:gd name="T35" fmla="*/ 127 h 270"/>
                    <a:gd name="T36" fmla="*/ 518 w 524"/>
                    <a:gd name="T37" fmla="*/ 145 h 270"/>
                    <a:gd name="T38" fmla="*/ 507 w 524"/>
                    <a:gd name="T39" fmla="*/ 164 h 270"/>
                    <a:gd name="T40" fmla="*/ 490 w 524"/>
                    <a:gd name="T41" fmla="*/ 181 h 270"/>
                    <a:gd name="T42" fmla="*/ 484 w 524"/>
                    <a:gd name="T43" fmla="*/ 270 h 270"/>
                    <a:gd name="T44" fmla="*/ 460 w 524"/>
                    <a:gd name="T45" fmla="*/ 270 h 270"/>
                    <a:gd name="T46" fmla="*/ 459 w 524"/>
                    <a:gd name="T47" fmla="*/ 267 h 270"/>
                    <a:gd name="T48" fmla="*/ 455 w 524"/>
                    <a:gd name="T49" fmla="*/ 258 h 270"/>
                    <a:gd name="T50" fmla="*/ 450 w 524"/>
                    <a:gd name="T51" fmla="*/ 245 h 270"/>
                    <a:gd name="T52" fmla="*/ 442 w 524"/>
                    <a:gd name="T53" fmla="*/ 230 h 270"/>
                    <a:gd name="T54" fmla="*/ 434 w 524"/>
                    <a:gd name="T55" fmla="*/ 216 h 270"/>
                    <a:gd name="T56" fmla="*/ 424 w 524"/>
                    <a:gd name="T57" fmla="*/ 204 h 270"/>
                    <a:gd name="T58" fmla="*/ 413 w 524"/>
                    <a:gd name="T59" fmla="*/ 195 h 270"/>
                    <a:gd name="T60" fmla="*/ 401 w 524"/>
                    <a:gd name="T61" fmla="*/ 194 h 270"/>
                    <a:gd name="T62" fmla="*/ 389 w 524"/>
                    <a:gd name="T63" fmla="*/ 199 h 270"/>
                    <a:gd name="T64" fmla="*/ 289 w 524"/>
                    <a:gd name="T65" fmla="*/ 241 h 270"/>
                    <a:gd name="T66" fmla="*/ 285 w 524"/>
                    <a:gd name="T67" fmla="*/ 241 h 270"/>
                    <a:gd name="T68" fmla="*/ 274 w 524"/>
                    <a:gd name="T69" fmla="*/ 243 h 270"/>
                    <a:gd name="T70" fmla="*/ 257 w 524"/>
                    <a:gd name="T71" fmla="*/ 246 h 270"/>
                    <a:gd name="T72" fmla="*/ 236 w 524"/>
                    <a:gd name="T73" fmla="*/ 250 h 270"/>
                    <a:gd name="T74" fmla="*/ 211 w 524"/>
                    <a:gd name="T75" fmla="*/ 254 h 270"/>
                    <a:gd name="T76" fmla="*/ 184 w 524"/>
                    <a:gd name="T77" fmla="*/ 257 h 270"/>
                    <a:gd name="T78" fmla="*/ 155 w 524"/>
                    <a:gd name="T79" fmla="*/ 259 h 270"/>
                    <a:gd name="T80" fmla="*/ 126 w 524"/>
                    <a:gd name="T81" fmla="*/ 260 h 270"/>
                    <a:gd name="T82" fmla="*/ 181 w 524"/>
                    <a:gd name="T83" fmla="*/ 141 h 270"/>
                    <a:gd name="T84" fmla="*/ 289 w 524"/>
                    <a:gd name="T85" fmla="*/ 122 h 270"/>
                    <a:gd name="T86" fmla="*/ 324 w 524"/>
                    <a:gd name="T87" fmla="*/ 73 h 270"/>
                    <a:gd name="T88" fmla="*/ 485 w 524"/>
                    <a:gd name="T89" fmla="*/ 0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524" h="270">
                      <a:moveTo>
                        <a:pt x="92" y="162"/>
                      </a:moveTo>
                      <a:lnTo>
                        <a:pt x="87" y="259"/>
                      </a:lnTo>
                      <a:lnTo>
                        <a:pt x="63" y="255"/>
                      </a:lnTo>
                      <a:lnTo>
                        <a:pt x="41" y="250"/>
                      </a:lnTo>
                      <a:lnTo>
                        <a:pt x="24" y="242"/>
                      </a:lnTo>
                      <a:lnTo>
                        <a:pt x="9" y="232"/>
                      </a:lnTo>
                      <a:lnTo>
                        <a:pt x="0" y="217"/>
                      </a:lnTo>
                      <a:lnTo>
                        <a:pt x="92" y="162"/>
                      </a:lnTo>
                      <a:close/>
                      <a:moveTo>
                        <a:pt x="485" y="0"/>
                      </a:moveTo>
                      <a:lnTo>
                        <a:pt x="490" y="26"/>
                      </a:lnTo>
                      <a:lnTo>
                        <a:pt x="492" y="29"/>
                      </a:lnTo>
                      <a:lnTo>
                        <a:pt x="497" y="35"/>
                      </a:lnTo>
                      <a:lnTo>
                        <a:pt x="502" y="44"/>
                      </a:lnTo>
                      <a:lnTo>
                        <a:pt x="510" y="58"/>
                      </a:lnTo>
                      <a:lnTo>
                        <a:pt x="517" y="73"/>
                      </a:lnTo>
                      <a:lnTo>
                        <a:pt x="522" y="90"/>
                      </a:lnTo>
                      <a:lnTo>
                        <a:pt x="524" y="109"/>
                      </a:lnTo>
                      <a:lnTo>
                        <a:pt x="523" y="127"/>
                      </a:lnTo>
                      <a:lnTo>
                        <a:pt x="518" y="145"/>
                      </a:lnTo>
                      <a:lnTo>
                        <a:pt x="507" y="164"/>
                      </a:lnTo>
                      <a:lnTo>
                        <a:pt x="490" y="181"/>
                      </a:lnTo>
                      <a:lnTo>
                        <a:pt x="484" y="270"/>
                      </a:lnTo>
                      <a:lnTo>
                        <a:pt x="460" y="270"/>
                      </a:lnTo>
                      <a:lnTo>
                        <a:pt x="459" y="267"/>
                      </a:lnTo>
                      <a:lnTo>
                        <a:pt x="455" y="258"/>
                      </a:lnTo>
                      <a:lnTo>
                        <a:pt x="450" y="245"/>
                      </a:lnTo>
                      <a:lnTo>
                        <a:pt x="442" y="230"/>
                      </a:lnTo>
                      <a:lnTo>
                        <a:pt x="434" y="216"/>
                      </a:lnTo>
                      <a:lnTo>
                        <a:pt x="424" y="204"/>
                      </a:lnTo>
                      <a:lnTo>
                        <a:pt x="413" y="195"/>
                      </a:lnTo>
                      <a:lnTo>
                        <a:pt x="401" y="194"/>
                      </a:lnTo>
                      <a:lnTo>
                        <a:pt x="389" y="199"/>
                      </a:lnTo>
                      <a:lnTo>
                        <a:pt x="289" y="241"/>
                      </a:lnTo>
                      <a:lnTo>
                        <a:pt x="285" y="241"/>
                      </a:lnTo>
                      <a:lnTo>
                        <a:pt x="274" y="243"/>
                      </a:lnTo>
                      <a:lnTo>
                        <a:pt x="257" y="246"/>
                      </a:lnTo>
                      <a:lnTo>
                        <a:pt x="236" y="250"/>
                      </a:lnTo>
                      <a:lnTo>
                        <a:pt x="211" y="254"/>
                      </a:lnTo>
                      <a:lnTo>
                        <a:pt x="184" y="257"/>
                      </a:lnTo>
                      <a:lnTo>
                        <a:pt x="155" y="259"/>
                      </a:lnTo>
                      <a:lnTo>
                        <a:pt x="126" y="260"/>
                      </a:lnTo>
                      <a:lnTo>
                        <a:pt x="181" y="141"/>
                      </a:lnTo>
                      <a:lnTo>
                        <a:pt x="289" y="122"/>
                      </a:lnTo>
                      <a:lnTo>
                        <a:pt x="324" y="73"/>
                      </a:lnTo>
                      <a:lnTo>
                        <a:pt x="48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7" name="Freeform 14"/>
                <p:cNvSpPr>
                  <a:spLocks/>
                </p:cNvSpPr>
                <p:nvPr/>
              </p:nvSpPr>
              <p:spPr bwMode="auto">
                <a:xfrm>
                  <a:off x="2856" y="1426"/>
                  <a:ext cx="333" cy="231"/>
                </a:xfrm>
                <a:custGeom>
                  <a:avLst/>
                  <a:gdLst>
                    <a:gd name="T0" fmla="*/ 42 w 333"/>
                    <a:gd name="T1" fmla="*/ 0 h 231"/>
                    <a:gd name="T2" fmla="*/ 160 w 333"/>
                    <a:gd name="T3" fmla="*/ 5 h 231"/>
                    <a:gd name="T4" fmla="*/ 220 w 333"/>
                    <a:gd name="T5" fmla="*/ 59 h 231"/>
                    <a:gd name="T6" fmla="*/ 309 w 333"/>
                    <a:gd name="T7" fmla="*/ 72 h 231"/>
                    <a:gd name="T8" fmla="*/ 333 w 333"/>
                    <a:gd name="T9" fmla="*/ 154 h 231"/>
                    <a:gd name="T10" fmla="*/ 333 w 333"/>
                    <a:gd name="T11" fmla="*/ 189 h 231"/>
                    <a:gd name="T12" fmla="*/ 321 w 333"/>
                    <a:gd name="T13" fmla="*/ 204 h 231"/>
                    <a:gd name="T14" fmla="*/ 244 w 333"/>
                    <a:gd name="T15" fmla="*/ 196 h 231"/>
                    <a:gd name="T16" fmla="*/ 112 w 333"/>
                    <a:gd name="T17" fmla="*/ 231 h 231"/>
                    <a:gd name="T18" fmla="*/ 0 w 333"/>
                    <a:gd name="T19" fmla="*/ 196 h 231"/>
                    <a:gd name="T20" fmla="*/ 0 w 333"/>
                    <a:gd name="T21" fmla="*/ 136 h 231"/>
                    <a:gd name="T22" fmla="*/ 42 w 333"/>
                    <a:gd name="T23" fmla="*/ 0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33" h="231">
                      <a:moveTo>
                        <a:pt x="42" y="0"/>
                      </a:moveTo>
                      <a:lnTo>
                        <a:pt x="160" y="5"/>
                      </a:lnTo>
                      <a:lnTo>
                        <a:pt x="220" y="59"/>
                      </a:lnTo>
                      <a:lnTo>
                        <a:pt x="309" y="72"/>
                      </a:lnTo>
                      <a:lnTo>
                        <a:pt x="333" y="154"/>
                      </a:lnTo>
                      <a:lnTo>
                        <a:pt x="333" y="189"/>
                      </a:lnTo>
                      <a:lnTo>
                        <a:pt x="321" y="204"/>
                      </a:lnTo>
                      <a:lnTo>
                        <a:pt x="244" y="196"/>
                      </a:lnTo>
                      <a:lnTo>
                        <a:pt x="112" y="231"/>
                      </a:lnTo>
                      <a:lnTo>
                        <a:pt x="0" y="196"/>
                      </a:lnTo>
                      <a:lnTo>
                        <a:pt x="0" y="136"/>
                      </a:ln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8" name="Freeform 15"/>
                <p:cNvSpPr>
                  <a:spLocks/>
                </p:cNvSpPr>
                <p:nvPr/>
              </p:nvSpPr>
              <p:spPr bwMode="auto">
                <a:xfrm>
                  <a:off x="3504" y="1877"/>
                  <a:ext cx="352" cy="274"/>
                </a:xfrm>
                <a:custGeom>
                  <a:avLst/>
                  <a:gdLst>
                    <a:gd name="T0" fmla="*/ 252 w 352"/>
                    <a:gd name="T1" fmla="*/ 0 h 274"/>
                    <a:gd name="T2" fmla="*/ 273 w 352"/>
                    <a:gd name="T3" fmla="*/ 2 h 274"/>
                    <a:gd name="T4" fmla="*/ 291 w 352"/>
                    <a:gd name="T5" fmla="*/ 5 h 274"/>
                    <a:gd name="T6" fmla="*/ 307 w 352"/>
                    <a:gd name="T7" fmla="*/ 13 h 274"/>
                    <a:gd name="T8" fmla="*/ 320 w 352"/>
                    <a:gd name="T9" fmla="*/ 22 h 274"/>
                    <a:gd name="T10" fmla="*/ 329 w 352"/>
                    <a:gd name="T11" fmla="*/ 32 h 274"/>
                    <a:gd name="T12" fmla="*/ 337 w 352"/>
                    <a:gd name="T13" fmla="*/ 43 h 274"/>
                    <a:gd name="T14" fmla="*/ 344 w 352"/>
                    <a:gd name="T15" fmla="*/ 54 h 274"/>
                    <a:gd name="T16" fmla="*/ 348 w 352"/>
                    <a:gd name="T17" fmla="*/ 63 h 274"/>
                    <a:gd name="T18" fmla="*/ 349 w 352"/>
                    <a:gd name="T19" fmla="*/ 71 h 274"/>
                    <a:gd name="T20" fmla="*/ 350 w 352"/>
                    <a:gd name="T21" fmla="*/ 76 h 274"/>
                    <a:gd name="T22" fmla="*/ 352 w 352"/>
                    <a:gd name="T23" fmla="*/ 77 h 274"/>
                    <a:gd name="T24" fmla="*/ 345 w 352"/>
                    <a:gd name="T25" fmla="*/ 208 h 274"/>
                    <a:gd name="T26" fmla="*/ 291 w 352"/>
                    <a:gd name="T27" fmla="*/ 274 h 274"/>
                    <a:gd name="T28" fmla="*/ 167 w 352"/>
                    <a:gd name="T29" fmla="*/ 262 h 274"/>
                    <a:gd name="T30" fmla="*/ 107 w 352"/>
                    <a:gd name="T31" fmla="*/ 190 h 274"/>
                    <a:gd name="T32" fmla="*/ 18 w 352"/>
                    <a:gd name="T33" fmla="*/ 232 h 274"/>
                    <a:gd name="T34" fmla="*/ 0 w 352"/>
                    <a:gd name="T35" fmla="*/ 208 h 274"/>
                    <a:gd name="T36" fmla="*/ 29 w 352"/>
                    <a:gd name="T37" fmla="*/ 173 h 274"/>
                    <a:gd name="T38" fmla="*/ 149 w 352"/>
                    <a:gd name="T39" fmla="*/ 96 h 274"/>
                    <a:gd name="T40" fmla="*/ 197 w 352"/>
                    <a:gd name="T41" fmla="*/ 12 h 274"/>
                    <a:gd name="T42" fmla="*/ 226 w 352"/>
                    <a:gd name="T43" fmla="*/ 4 h 274"/>
                    <a:gd name="T44" fmla="*/ 252 w 352"/>
                    <a:gd name="T45" fmla="*/ 0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52" h="274">
                      <a:moveTo>
                        <a:pt x="252" y="0"/>
                      </a:moveTo>
                      <a:lnTo>
                        <a:pt x="273" y="2"/>
                      </a:lnTo>
                      <a:lnTo>
                        <a:pt x="291" y="5"/>
                      </a:lnTo>
                      <a:lnTo>
                        <a:pt x="307" y="13"/>
                      </a:lnTo>
                      <a:lnTo>
                        <a:pt x="320" y="22"/>
                      </a:lnTo>
                      <a:lnTo>
                        <a:pt x="329" y="32"/>
                      </a:lnTo>
                      <a:lnTo>
                        <a:pt x="337" y="43"/>
                      </a:lnTo>
                      <a:lnTo>
                        <a:pt x="344" y="54"/>
                      </a:lnTo>
                      <a:lnTo>
                        <a:pt x="348" y="63"/>
                      </a:lnTo>
                      <a:lnTo>
                        <a:pt x="349" y="71"/>
                      </a:lnTo>
                      <a:lnTo>
                        <a:pt x="350" y="76"/>
                      </a:lnTo>
                      <a:lnTo>
                        <a:pt x="352" y="77"/>
                      </a:lnTo>
                      <a:lnTo>
                        <a:pt x="345" y="208"/>
                      </a:lnTo>
                      <a:lnTo>
                        <a:pt x="291" y="274"/>
                      </a:lnTo>
                      <a:lnTo>
                        <a:pt x="167" y="262"/>
                      </a:lnTo>
                      <a:lnTo>
                        <a:pt x="107" y="190"/>
                      </a:lnTo>
                      <a:lnTo>
                        <a:pt x="18" y="232"/>
                      </a:lnTo>
                      <a:lnTo>
                        <a:pt x="0" y="208"/>
                      </a:lnTo>
                      <a:lnTo>
                        <a:pt x="29" y="173"/>
                      </a:lnTo>
                      <a:lnTo>
                        <a:pt x="149" y="96"/>
                      </a:lnTo>
                      <a:lnTo>
                        <a:pt x="197" y="12"/>
                      </a:lnTo>
                      <a:lnTo>
                        <a:pt x="226" y="4"/>
                      </a:lnTo>
                      <a:lnTo>
                        <a:pt x="25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9" name="Freeform 16"/>
                <p:cNvSpPr>
                  <a:spLocks noEditPoints="1"/>
                </p:cNvSpPr>
                <p:nvPr/>
              </p:nvSpPr>
              <p:spPr bwMode="auto">
                <a:xfrm>
                  <a:off x="3326" y="1390"/>
                  <a:ext cx="880" cy="815"/>
                </a:xfrm>
                <a:custGeom>
                  <a:avLst/>
                  <a:gdLst>
                    <a:gd name="T0" fmla="*/ 464 w 880"/>
                    <a:gd name="T1" fmla="*/ 91 h 815"/>
                    <a:gd name="T2" fmla="*/ 422 w 880"/>
                    <a:gd name="T3" fmla="*/ 356 h 815"/>
                    <a:gd name="T4" fmla="*/ 338 w 880"/>
                    <a:gd name="T5" fmla="*/ 546 h 815"/>
                    <a:gd name="T6" fmla="*/ 346 w 880"/>
                    <a:gd name="T7" fmla="*/ 547 h 815"/>
                    <a:gd name="T8" fmla="*/ 327 w 880"/>
                    <a:gd name="T9" fmla="*/ 583 h 815"/>
                    <a:gd name="T10" fmla="*/ 207 w 880"/>
                    <a:gd name="T11" fmla="*/ 660 h 815"/>
                    <a:gd name="T12" fmla="*/ 178 w 880"/>
                    <a:gd name="T13" fmla="*/ 695 h 815"/>
                    <a:gd name="T14" fmla="*/ 196 w 880"/>
                    <a:gd name="T15" fmla="*/ 719 h 815"/>
                    <a:gd name="T16" fmla="*/ 285 w 880"/>
                    <a:gd name="T17" fmla="*/ 677 h 815"/>
                    <a:gd name="T18" fmla="*/ 345 w 880"/>
                    <a:gd name="T19" fmla="*/ 748 h 815"/>
                    <a:gd name="T20" fmla="*/ 125 w 880"/>
                    <a:gd name="T21" fmla="*/ 815 h 815"/>
                    <a:gd name="T22" fmla="*/ 78 w 880"/>
                    <a:gd name="T23" fmla="*/ 778 h 815"/>
                    <a:gd name="T24" fmla="*/ 0 w 880"/>
                    <a:gd name="T25" fmla="*/ 232 h 815"/>
                    <a:gd name="T26" fmla="*/ 5 w 880"/>
                    <a:gd name="T27" fmla="*/ 231 h 815"/>
                    <a:gd name="T28" fmla="*/ 19 w 880"/>
                    <a:gd name="T29" fmla="*/ 227 h 815"/>
                    <a:gd name="T30" fmla="*/ 37 w 880"/>
                    <a:gd name="T31" fmla="*/ 221 h 815"/>
                    <a:gd name="T32" fmla="*/ 62 w 880"/>
                    <a:gd name="T33" fmla="*/ 215 h 815"/>
                    <a:gd name="T34" fmla="*/ 91 w 880"/>
                    <a:gd name="T35" fmla="*/ 207 h 815"/>
                    <a:gd name="T36" fmla="*/ 123 w 880"/>
                    <a:gd name="T37" fmla="*/ 197 h 815"/>
                    <a:gd name="T38" fmla="*/ 160 w 880"/>
                    <a:gd name="T39" fmla="*/ 185 h 815"/>
                    <a:gd name="T40" fmla="*/ 199 w 880"/>
                    <a:gd name="T41" fmla="*/ 173 h 815"/>
                    <a:gd name="T42" fmla="*/ 241 w 880"/>
                    <a:gd name="T43" fmla="*/ 160 h 815"/>
                    <a:gd name="T44" fmla="*/ 285 w 880"/>
                    <a:gd name="T45" fmla="*/ 147 h 815"/>
                    <a:gd name="T46" fmla="*/ 329 w 880"/>
                    <a:gd name="T47" fmla="*/ 132 h 815"/>
                    <a:gd name="T48" fmla="*/ 374 w 880"/>
                    <a:gd name="T49" fmla="*/ 118 h 815"/>
                    <a:gd name="T50" fmla="*/ 420 w 880"/>
                    <a:gd name="T51" fmla="*/ 105 h 815"/>
                    <a:gd name="T52" fmla="*/ 464 w 880"/>
                    <a:gd name="T53" fmla="*/ 91 h 815"/>
                    <a:gd name="T54" fmla="*/ 750 w 880"/>
                    <a:gd name="T55" fmla="*/ 0 h 815"/>
                    <a:gd name="T56" fmla="*/ 880 w 880"/>
                    <a:gd name="T57" fmla="*/ 588 h 815"/>
                    <a:gd name="T58" fmla="*/ 523 w 880"/>
                    <a:gd name="T59" fmla="*/ 695 h 815"/>
                    <a:gd name="T60" fmla="*/ 528 w 880"/>
                    <a:gd name="T61" fmla="*/ 568 h 815"/>
                    <a:gd name="T62" fmla="*/ 607 w 880"/>
                    <a:gd name="T63" fmla="*/ 576 h 815"/>
                    <a:gd name="T64" fmla="*/ 648 w 880"/>
                    <a:gd name="T65" fmla="*/ 517 h 815"/>
                    <a:gd name="T66" fmla="*/ 713 w 880"/>
                    <a:gd name="T67" fmla="*/ 279 h 815"/>
                    <a:gd name="T68" fmla="*/ 750 w 880"/>
                    <a:gd name="T69" fmla="*/ 0 h 8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80" h="815">
                      <a:moveTo>
                        <a:pt x="464" y="91"/>
                      </a:moveTo>
                      <a:lnTo>
                        <a:pt x="422" y="356"/>
                      </a:lnTo>
                      <a:lnTo>
                        <a:pt x="338" y="546"/>
                      </a:lnTo>
                      <a:lnTo>
                        <a:pt x="346" y="547"/>
                      </a:lnTo>
                      <a:lnTo>
                        <a:pt x="327" y="583"/>
                      </a:lnTo>
                      <a:lnTo>
                        <a:pt x="207" y="660"/>
                      </a:lnTo>
                      <a:lnTo>
                        <a:pt x="178" y="695"/>
                      </a:lnTo>
                      <a:lnTo>
                        <a:pt x="196" y="719"/>
                      </a:lnTo>
                      <a:lnTo>
                        <a:pt x="285" y="677"/>
                      </a:lnTo>
                      <a:lnTo>
                        <a:pt x="345" y="748"/>
                      </a:lnTo>
                      <a:lnTo>
                        <a:pt x="125" y="815"/>
                      </a:lnTo>
                      <a:lnTo>
                        <a:pt x="78" y="778"/>
                      </a:lnTo>
                      <a:lnTo>
                        <a:pt x="0" y="232"/>
                      </a:lnTo>
                      <a:lnTo>
                        <a:pt x="5" y="231"/>
                      </a:lnTo>
                      <a:lnTo>
                        <a:pt x="19" y="227"/>
                      </a:lnTo>
                      <a:lnTo>
                        <a:pt x="37" y="221"/>
                      </a:lnTo>
                      <a:lnTo>
                        <a:pt x="62" y="215"/>
                      </a:lnTo>
                      <a:lnTo>
                        <a:pt x="91" y="207"/>
                      </a:lnTo>
                      <a:lnTo>
                        <a:pt x="123" y="197"/>
                      </a:lnTo>
                      <a:lnTo>
                        <a:pt x="160" y="185"/>
                      </a:lnTo>
                      <a:lnTo>
                        <a:pt x="199" y="173"/>
                      </a:lnTo>
                      <a:lnTo>
                        <a:pt x="241" y="160"/>
                      </a:lnTo>
                      <a:lnTo>
                        <a:pt x="285" y="147"/>
                      </a:lnTo>
                      <a:lnTo>
                        <a:pt x="329" y="132"/>
                      </a:lnTo>
                      <a:lnTo>
                        <a:pt x="374" y="118"/>
                      </a:lnTo>
                      <a:lnTo>
                        <a:pt x="420" y="105"/>
                      </a:lnTo>
                      <a:lnTo>
                        <a:pt x="464" y="91"/>
                      </a:lnTo>
                      <a:close/>
                      <a:moveTo>
                        <a:pt x="750" y="0"/>
                      </a:moveTo>
                      <a:lnTo>
                        <a:pt x="880" y="588"/>
                      </a:lnTo>
                      <a:lnTo>
                        <a:pt x="523" y="695"/>
                      </a:lnTo>
                      <a:lnTo>
                        <a:pt x="528" y="568"/>
                      </a:lnTo>
                      <a:lnTo>
                        <a:pt x="607" y="576"/>
                      </a:lnTo>
                      <a:lnTo>
                        <a:pt x="648" y="517"/>
                      </a:lnTo>
                      <a:lnTo>
                        <a:pt x="713" y="279"/>
                      </a:lnTo>
                      <a:lnTo>
                        <a:pt x="750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0" name="Freeform 17"/>
                <p:cNvSpPr>
                  <a:spLocks/>
                </p:cNvSpPr>
                <p:nvPr/>
              </p:nvSpPr>
              <p:spPr bwMode="auto">
                <a:xfrm>
                  <a:off x="1404" y="427"/>
                  <a:ext cx="1464" cy="2009"/>
                </a:xfrm>
                <a:custGeom>
                  <a:avLst/>
                  <a:gdLst>
                    <a:gd name="T0" fmla="*/ 726 w 1464"/>
                    <a:gd name="T1" fmla="*/ 0 h 2009"/>
                    <a:gd name="T2" fmla="*/ 765 w 1464"/>
                    <a:gd name="T3" fmla="*/ 14 h 2009"/>
                    <a:gd name="T4" fmla="*/ 802 w 1464"/>
                    <a:gd name="T5" fmla="*/ 32 h 2009"/>
                    <a:gd name="T6" fmla="*/ 836 w 1464"/>
                    <a:gd name="T7" fmla="*/ 55 h 2009"/>
                    <a:gd name="T8" fmla="*/ 867 w 1464"/>
                    <a:gd name="T9" fmla="*/ 81 h 2009"/>
                    <a:gd name="T10" fmla="*/ 896 w 1464"/>
                    <a:gd name="T11" fmla="*/ 108 h 2009"/>
                    <a:gd name="T12" fmla="*/ 924 w 1464"/>
                    <a:gd name="T13" fmla="*/ 139 h 2009"/>
                    <a:gd name="T14" fmla="*/ 947 w 1464"/>
                    <a:gd name="T15" fmla="*/ 170 h 2009"/>
                    <a:gd name="T16" fmla="*/ 969 w 1464"/>
                    <a:gd name="T17" fmla="*/ 200 h 2009"/>
                    <a:gd name="T18" fmla="*/ 989 w 1464"/>
                    <a:gd name="T19" fmla="*/ 230 h 2009"/>
                    <a:gd name="T20" fmla="*/ 1006 w 1464"/>
                    <a:gd name="T21" fmla="*/ 259 h 2009"/>
                    <a:gd name="T22" fmla="*/ 1021 w 1464"/>
                    <a:gd name="T23" fmla="*/ 286 h 2009"/>
                    <a:gd name="T24" fmla="*/ 1032 w 1464"/>
                    <a:gd name="T25" fmla="*/ 309 h 2009"/>
                    <a:gd name="T26" fmla="*/ 1042 w 1464"/>
                    <a:gd name="T27" fmla="*/ 328 h 2009"/>
                    <a:gd name="T28" fmla="*/ 1048 w 1464"/>
                    <a:gd name="T29" fmla="*/ 344 h 2009"/>
                    <a:gd name="T30" fmla="*/ 1052 w 1464"/>
                    <a:gd name="T31" fmla="*/ 353 h 2009"/>
                    <a:gd name="T32" fmla="*/ 1053 w 1464"/>
                    <a:gd name="T33" fmla="*/ 357 h 2009"/>
                    <a:gd name="T34" fmla="*/ 1077 w 1464"/>
                    <a:gd name="T35" fmla="*/ 809 h 2009"/>
                    <a:gd name="T36" fmla="*/ 1142 w 1464"/>
                    <a:gd name="T37" fmla="*/ 862 h 2009"/>
                    <a:gd name="T38" fmla="*/ 1464 w 1464"/>
                    <a:gd name="T39" fmla="*/ 1052 h 2009"/>
                    <a:gd name="T40" fmla="*/ 1386 w 1464"/>
                    <a:gd name="T41" fmla="*/ 1254 h 2009"/>
                    <a:gd name="T42" fmla="*/ 1017 w 1464"/>
                    <a:gd name="T43" fmla="*/ 1135 h 2009"/>
                    <a:gd name="T44" fmla="*/ 976 w 1464"/>
                    <a:gd name="T45" fmla="*/ 1474 h 2009"/>
                    <a:gd name="T46" fmla="*/ 988 w 1464"/>
                    <a:gd name="T47" fmla="*/ 1956 h 2009"/>
                    <a:gd name="T48" fmla="*/ 976 w 1464"/>
                    <a:gd name="T49" fmla="*/ 2009 h 2009"/>
                    <a:gd name="T50" fmla="*/ 810 w 1464"/>
                    <a:gd name="T51" fmla="*/ 2009 h 2009"/>
                    <a:gd name="T52" fmla="*/ 850 w 1464"/>
                    <a:gd name="T53" fmla="*/ 1908 h 2009"/>
                    <a:gd name="T54" fmla="*/ 506 w 1464"/>
                    <a:gd name="T55" fmla="*/ 1789 h 2009"/>
                    <a:gd name="T56" fmla="*/ 208 w 1464"/>
                    <a:gd name="T57" fmla="*/ 1706 h 2009"/>
                    <a:gd name="T58" fmla="*/ 137 w 1464"/>
                    <a:gd name="T59" fmla="*/ 1700 h 2009"/>
                    <a:gd name="T60" fmla="*/ 53 w 1464"/>
                    <a:gd name="T61" fmla="*/ 1741 h 2009"/>
                    <a:gd name="T62" fmla="*/ 0 w 1464"/>
                    <a:gd name="T63" fmla="*/ 1736 h 2009"/>
                    <a:gd name="T64" fmla="*/ 30 w 1464"/>
                    <a:gd name="T65" fmla="*/ 1521 h 2009"/>
                    <a:gd name="T66" fmla="*/ 178 w 1464"/>
                    <a:gd name="T67" fmla="*/ 1200 h 2009"/>
                    <a:gd name="T68" fmla="*/ 262 w 1464"/>
                    <a:gd name="T69" fmla="*/ 945 h 2009"/>
                    <a:gd name="T70" fmla="*/ 333 w 1464"/>
                    <a:gd name="T71" fmla="*/ 582 h 2009"/>
                    <a:gd name="T72" fmla="*/ 398 w 1464"/>
                    <a:gd name="T73" fmla="*/ 381 h 2009"/>
                    <a:gd name="T74" fmla="*/ 559 w 1464"/>
                    <a:gd name="T75" fmla="*/ 166 h 2009"/>
                    <a:gd name="T76" fmla="*/ 726 w 1464"/>
                    <a:gd name="T77" fmla="*/ 0 h 2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464" h="2009">
                      <a:moveTo>
                        <a:pt x="726" y="0"/>
                      </a:moveTo>
                      <a:lnTo>
                        <a:pt x="765" y="14"/>
                      </a:lnTo>
                      <a:lnTo>
                        <a:pt x="802" y="32"/>
                      </a:lnTo>
                      <a:lnTo>
                        <a:pt x="836" y="55"/>
                      </a:lnTo>
                      <a:lnTo>
                        <a:pt x="867" y="81"/>
                      </a:lnTo>
                      <a:lnTo>
                        <a:pt x="896" y="108"/>
                      </a:lnTo>
                      <a:lnTo>
                        <a:pt x="924" y="139"/>
                      </a:lnTo>
                      <a:lnTo>
                        <a:pt x="947" y="170"/>
                      </a:lnTo>
                      <a:lnTo>
                        <a:pt x="969" y="200"/>
                      </a:lnTo>
                      <a:lnTo>
                        <a:pt x="989" y="230"/>
                      </a:lnTo>
                      <a:lnTo>
                        <a:pt x="1006" y="259"/>
                      </a:lnTo>
                      <a:lnTo>
                        <a:pt x="1021" y="286"/>
                      </a:lnTo>
                      <a:lnTo>
                        <a:pt x="1032" y="309"/>
                      </a:lnTo>
                      <a:lnTo>
                        <a:pt x="1042" y="328"/>
                      </a:lnTo>
                      <a:lnTo>
                        <a:pt x="1048" y="344"/>
                      </a:lnTo>
                      <a:lnTo>
                        <a:pt x="1052" y="353"/>
                      </a:lnTo>
                      <a:lnTo>
                        <a:pt x="1053" y="357"/>
                      </a:lnTo>
                      <a:lnTo>
                        <a:pt x="1077" y="809"/>
                      </a:lnTo>
                      <a:lnTo>
                        <a:pt x="1142" y="862"/>
                      </a:lnTo>
                      <a:lnTo>
                        <a:pt x="1464" y="1052"/>
                      </a:lnTo>
                      <a:lnTo>
                        <a:pt x="1386" y="1254"/>
                      </a:lnTo>
                      <a:lnTo>
                        <a:pt x="1017" y="1135"/>
                      </a:lnTo>
                      <a:lnTo>
                        <a:pt x="976" y="1474"/>
                      </a:lnTo>
                      <a:lnTo>
                        <a:pt x="988" y="1956"/>
                      </a:lnTo>
                      <a:lnTo>
                        <a:pt x="976" y="2009"/>
                      </a:lnTo>
                      <a:lnTo>
                        <a:pt x="810" y="2009"/>
                      </a:lnTo>
                      <a:lnTo>
                        <a:pt x="850" y="1908"/>
                      </a:lnTo>
                      <a:lnTo>
                        <a:pt x="506" y="1789"/>
                      </a:lnTo>
                      <a:lnTo>
                        <a:pt x="208" y="1706"/>
                      </a:lnTo>
                      <a:lnTo>
                        <a:pt x="137" y="1700"/>
                      </a:lnTo>
                      <a:lnTo>
                        <a:pt x="53" y="1741"/>
                      </a:lnTo>
                      <a:lnTo>
                        <a:pt x="0" y="1736"/>
                      </a:lnTo>
                      <a:lnTo>
                        <a:pt x="30" y="1521"/>
                      </a:lnTo>
                      <a:lnTo>
                        <a:pt x="178" y="1200"/>
                      </a:lnTo>
                      <a:lnTo>
                        <a:pt x="262" y="945"/>
                      </a:lnTo>
                      <a:lnTo>
                        <a:pt x="333" y="582"/>
                      </a:lnTo>
                      <a:lnTo>
                        <a:pt x="398" y="381"/>
                      </a:lnTo>
                      <a:lnTo>
                        <a:pt x="559" y="166"/>
                      </a:lnTo>
                      <a:lnTo>
                        <a:pt x="72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1" name="Freeform 18"/>
                <p:cNvSpPr>
                  <a:spLocks/>
                </p:cNvSpPr>
                <p:nvPr/>
              </p:nvSpPr>
              <p:spPr bwMode="auto">
                <a:xfrm>
                  <a:off x="2153" y="136"/>
                  <a:ext cx="536" cy="537"/>
                </a:xfrm>
                <a:custGeom>
                  <a:avLst/>
                  <a:gdLst>
                    <a:gd name="T0" fmla="*/ 358 w 536"/>
                    <a:gd name="T1" fmla="*/ 0 h 537"/>
                    <a:gd name="T2" fmla="*/ 422 w 536"/>
                    <a:gd name="T3" fmla="*/ 24 h 537"/>
                    <a:gd name="T4" fmla="*/ 494 w 536"/>
                    <a:gd name="T5" fmla="*/ 71 h 537"/>
                    <a:gd name="T6" fmla="*/ 525 w 536"/>
                    <a:gd name="T7" fmla="*/ 70 h 537"/>
                    <a:gd name="T8" fmla="*/ 530 w 536"/>
                    <a:gd name="T9" fmla="*/ 101 h 537"/>
                    <a:gd name="T10" fmla="*/ 525 w 536"/>
                    <a:gd name="T11" fmla="*/ 208 h 537"/>
                    <a:gd name="T12" fmla="*/ 536 w 536"/>
                    <a:gd name="T13" fmla="*/ 279 h 537"/>
                    <a:gd name="T14" fmla="*/ 518 w 536"/>
                    <a:gd name="T15" fmla="*/ 309 h 537"/>
                    <a:gd name="T16" fmla="*/ 494 w 536"/>
                    <a:gd name="T17" fmla="*/ 309 h 537"/>
                    <a:gd name="T18" fmla="*/ 464 w 536"/>
                    <a:gd name="T19" fmla="*/ 398 h 537"/>
                    <a:gd name="T20" fmla="*/ 417 w 536"/>
                    <a:gd name="T21" fmla="*/ 452 h 537"/>
                    <a:gd name="T22" fmla="*/ 352 w 536"/>
                    <a:gd name="T23" fmla="*/ 464 h 537"/>
                    <a:gd name="T24" fmla="*/ 249 w 536"/>
                    <a:gd name="T25" fmla="*/ 537 h 537"/>
                    <a:gd name="T26" fmla="*/ 228 w 536"/>
                    <a:gd name="T27" fmla="*/ 504 h 537"/>
                    <a:gd name="T28" fmla="*/ 206 w 536"/>
                    <a:gd name="T29" fmla="*/ 470 h 537"/>
                    <a:gd name="T30" fmla="*/ 179 w 536"/>
                    <a:gd name="T31" fmla="*/ 435 h 537"/>
                    <a:gd name="T32" fmla="*/ 150 w 536"/>
                    <a:gd name="T33" fmla="*/ 402 h 537"/>
                    <a:gd name="T34" fmla="*/ 116 w 536"/>
                    <a:gd name="T35" fmla="*/ 371 h 537"/>
                    <a:gd name="T36" fmla="*/ 80 w 536"/>
                    <a:gd name="T37" fmla="*/ 342 h 537"/>
                    <a:gd name="T38" fmla="*/ 41 w 536"/>
                    <a:gd name="T39" fmla="*/ 317 h 537"/>
                    <a:gd name="T40" fmla="*/ 0 w 536"/>
                    <a:gd name="T41" fmla="*/ 299 h 537"/>
                    <a:gd name="T42" fmla="*/ 12 w 536"/>
                    <a:gd name="T43" fmla="*/ 274 h 537"/>
                    <a:gd name="T44" fmla="*/ 12 w 536"/>
                    <a:gd name="T45" fmla="*/ 241 h 537"/>
                    <a:gd name="T46" fmla="*/ 54 w 536"/>
                    <a:gd name="T47" fmla="*/ 249 h 537"/>
                    <a:gd name="T48" fmla="*/ 108 w 536"/>
                    <a:gd name="T49" fmla="*/ 220 h 537"/>
                    <a:gd name="T50" fmla="*/ 173 w 536"/>
                    <a:gd name="T51" fmla="*/ 94 h 537"/>
                    <a:gd name="T52" fmla="*/ 175 w 536"/>
                    <a:gd name="T53" fmla="*/ 93 h 537"/>
                    <a:gd name="T54" fmla="*/ 180 w 536"/>
                    <a:gd name="T55" fmla="*/ 89 h 537"/>
                    <a:gd name="T56" fmla="*/ 186 w 536"/>
                    <a:gd name="T57" fmla="*/ 85 h 537"/>
                    <a:gd name="T58" fmla="*/ 196 w 536"/>
                    <a:gd name="T59" fmla="*/ 79 h 537"/>
                    <a:gd name="T60" fmla="*/ 206 w 536"/>
                    <a:gd name="T61" fmla="*/ 73 h 537"/>
                    <a:gd name="T62" fmla="*/ 218 w 536"/>
                    <a:gd name="T63" fmla="*/ 71 h 537"/>
                    <a:gd name="T64" fmla="*/ 230 w 536"/>
                    <a:gd name="T65" fmla="*/ 70 h 537"/>
                    <a:gd name="T66" fmla="*/ 241 w 536"/>
                    <a:gd name="T67" fmla="*/ 71 h 537"/>
                    <a:gd name="T68" fmla="*/ 253 w 536"/>
                    <a:gd name="T69" fmla="*/ 77 h 537"/>
                    <a:gd name="T70" fmla="*/ 264 w 536"/>
                    <a:gd name="T71" fmla="*/ 89 h 537"/>
                    <a:gd name="T72" fmla="*/ 273 w 536"/>
                    <a:gd name="T73" fmla="*/ 106 h 537"/>
                    <a:gd name="T74" fmla="*/ 281 w 536"/>
                    <a:gd name="T75" fmla="*/ 131 h 537"/>
                    <a:gd name="T76" fmla="*/ 363 w 536"/>
                    <a:gd name="T77" fmla="*/ 125 h 537"/>
                    <a:gd name="T78" fmla="*/ 358 w 536"/>
                    <a:gd name="T79" fmla="*/ 0 h 5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36" h="537">
                      <a:moveTo>
                        <a:pt x="358" y="0"/>
                      </a:moveTo>
                      <a:lnTo>
                        <a:pt x="422" y="24"/>
                      </a:lnTo>
                      <a:lnTo>
                        <a:pt x="494" y="71"/>
                      </a:lnTo>
                      <a:lnTo>
                        <a:pt x="525" y="70"/>
                      </a:lnTo>
                      <a:lnTo>
                        <a:pt x="530" y="101"/>
                      </a:lnTo>
                      <a:lnTo>
                        <a:pt x="525" y="208"/>
                      </a:lnTo>
                      <a:lnTo>
                        <a:pt x="536" y="279"/>
                      </a:lnTo>
                      <a:lnTo>
                        <a:pt x="518" y="309"/>
                      </a:lnTo>
                      <a:lnTo>
                        <a:pt x="494" y="309"/>
                      </a:lnTo>
                      <a:lnTo>
                        <a:pt x="464" y="398"/>
                      </a:lnTo>
                      <a:lnTo>
                        <a:pt x="417" y="452"/>
                      </a:lnTo>
                      <a:lnTo>
                        <a:pt x="352" y="464"/>
                      </a:lnTo>
                      <a:lnTo>
                        <a:pt x="249" y="537"/>
                      </a:lnTo>
                      <a:lnTo>
                        <a:pt x="228" y="504"/>
                      </a:lnTo>
                      <a:lnTo>
                        <a:pt x="206" y="470"/>
                      </a:lnTo>
                      <a:lnTo>
                        <a:pt x="179" y="435"/>
                      </a:lnTo>
                      <a:lnTo>
                        <a:pt x="150" y="402"/>
                      </a:lnTo>
                      <a:lnTo>
                        <a:pt x="116" y="371"/>
                      </a:lnTo>
                      <a:lnTo>
                        <a:pt x="80" y="342"/>
                      </a:lnTo>
                      <a:lnTo>
                        <a:pt x="41" y="317"/>
                      </a:lnTo>
                      <a:lnTo>
                        <a:pt x="0" y="299"/>
                      </a:lnTo>
                      <a:lnTo>
                        <a:pt x="12" y="274"/>
                      </a:lnTo>
                      <a:lnTo>
                        <a:pt x="12" y="241"/>
                      </a:lnTo>
                      <a:lnTo>
                        <a:pt x="54" y="249"/>
                      </a:lnTo>
                      <a:lnTo>
                        <a:pt x="108" y="220"/>
                      </a:lnTo>
                      <a:lnTo>
                        <a:pt x="173" y="94"/>
                      </a:lnTo>
                      <a:lnTo>
                        <a:pt x="175" y="93"/>
                      </a:lnTo>
                      <a:lnTo>
                        <a:pt x="180" y="89"/>
                      </a:lnTo>
                      <a:lnTo>
                        <a:pt x="186" y="85"/>
                      </a:lnTo>
                      <a:lnTo>
                        <a:pt x="196" y="79"/>
                      </a:lnTo>
                      <a:lnTo>
                        <a:pt x="206" y="73"/>
                      </a:lnTo>
                      <a:lnTo>
                        <a:pt x="218" y="71"/>
                      </a:lnTo>
                      <a:lnTo>
                        <a:pt x="230" y="70"/>
                      </a:lnTo>
                      <a:lnTo>
                        <a:pt x="241" y="71"/>
                      </a:lnTo>
                      <a:lnTo>
                        <a:pt x="253" y="77"/>
                      </a:lnTo>
                      <a:lnTo>
                        <a:pt x="264" y="89"/>
                      </a:lnTo>
                      <a:lnTo>
                        <a:pt x="273" y="106"/>
                      </a:lnTo>
                      <a:lnTo>
                        <a:pt x="281" y="131"/>
                      </a:lnTo>
                      <a:lnTo>
                        <a:pt x="363" y="125"/>
                      </a:lnTo>
                      <a:lnTo>
                        <a:pt x="35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2" name="Freeform 19"/>
                <p:cNvSpPr>
                  <a:spLocks/>
                </p:cNvSpPr>
                <p:nvPr/>
              </p:nvSpPr>
              <p:spPr bwMode="auto">
                <a:xfrm>
                  <a:off x="2160" y="4"/>
                  <a:ext cx="518" cy="381"/>
                </a:xfrm>
                <a:custGeom>
                  <a:avLst/>
                  <a:gdLst>
                    <a:gd name="T0" fmla="*/ 224 w 518"/>
                    <a:gd name="T1" fmla="*/ 0 h 381"/>
                    <a:gd name="T2" fmla="*/ 245 w 518"/>
                    <a:gd name="T3" fmla="*/ 0 h 381"/>
                    <a:gd name="T4" fmla="*/ 267 w 518"/>
                    <a:gd name="T5" fmla="*/ 3 h 381"/>
                    <a:gd name="T6" fmla="*/ 292 w 518"/>
                    <a:gd name="T7" fmla="*/ 5 h 381"/>
                    <a:gd name="T8" fmla="*/ 318 w 518"/>
                    <a:gd name="T9" fmla="*/ 10 h 381"/>
                    <a:gd name="T10" fmla="*/ 346 w 518"/>
                    <a:gd name="T11" fmla="*/ 18 h 381"/>
                    <a:gd name="T12" fmla="*/ 373 w 518"/>
                    <a:gd name="T13" fmla="*/ 27 h 381"/>
                    <a:gd name="T14" fmla="*/ 401 w 518"/>
                    <a:gd name="T15" fmla="*/ 41 h 381"/>
                    <a:gd name="T16" fmla="*/ 426 w 518"/>
                    <a:gd name="T17" fmla="*/ 58 h 381"/>
                    <a:gd name="T18" fmla="*/ 451 w 518"/>
                    <a:gd name="T19" fmla="*/ 77 h 381"/>
                    <a:gd name="T20" fmla="*/ 473 w 518"/>
                    <a:gd name="T21" fmla="*/ 102 h 381"/>
                    <a:gd name="T22" fmla="*/ 491 w 518"/>
                    <a:gd name="T23" fmla="*/ 130 h 381"/>
                    <a:gd name="T24" fmla="*/ 507 w 518"/>
                    <a:gd name="T25" fmla="*/ 164 h 381"/>
                    <a:gd name="T26" fmla="*/ 518 w 518"/>
                    <a:gd name="T27" fmla="*/ 202 h 381"/>
                    <a:gd name="T28" fmla="*/ 487 w 518"/>
                    <a:gd name="T29" fmla="*/ 203 h 381"/>
                    <a:gd name="T30" fmla="*/ 415 w 518"/>
                    <a:gd name="T31" fmla="*/ 156 h 381"/>
                    <a:gd name="T32" fmla="*/ 351 w 518"/>
                    <a:gd name="T33" fmla="*/ 132 h 381"/>
                    <a:gd name="T34" fmla="*/ 356 w 518"/>
                    <a:gd name="T35" fmla="*/ 257 h 381"/>
                    <a:gd name="T36" fmla="*/ 274 w 518"/>
                    <a:gd name="T37" fmla="*/ 263 h 381"/>
                    <a:gd name="T38" fmla="*/ 266 w 518"/>
                    <a:gd name="T39" fmla="*/ 238 h 381"/>
                    <a:gd name="T40" fmla="*/ 257 w 518"/>
                    <a:gd name="T41" fmla="*/ 221 h 381"/>
                    <a:gd name="T42" fmla="*/ 246 w 518"/>
                    <a:gd name="T43" fmla="*/ 209 h 381"/>
                    <a:gd name="T44" fmla="*/ 234 w 518"/>
                    <a:gd name="T45" fmla="*/ 203 h 381"/>
                    <a:gd name="T46" fmla="*/ 223 w 518"/>
                    <a:gd name="T47" fmla="*/ 202 h 381"/>
                    <a:gd name="T48" fmla="*/ 211 w 518"/>
                    <a:gd name="T49" fmla="*/ 203 h 381"/>
                    <a:gd name="T50" fmla="*/ 199 w 518"/>
                    <a:gd name="T51" fmla="*/ 205 h 381"/>
                    <a:gd name="T52" fmla="*/ 189 w 518"/>
                    <a:gd name="T53" fmla="*/ 211 h 381"/>
                    <a:gd name="T54" fmla="*/ 179 w 518"/>
                    <a:gd name="T55" fmla="*/ 217 h 381"/>
                    <a:gd name="T56" fmla="*/ 173 w 518"/>
                    <a:gd name="T57" fmla="*/ 221 h 381"/>
                    <a:gd name="T58" fmla="*/ 168 w 518"/>
                    <a:gd name="T59" fmla="*/ 225 h 381"/>
                    <a:gd name="T60" fmla="*/ 166 w 518"/>
                    <a:gd name="T61" fmla="*/ 226 h 381"/>
                    <a:gd name="T62" fmla="*/ 101 w 518"/>
                    <a:gd name="T63" fmla="*/ 352 h 381"/>
                    <a:gd name="T64" fmla="*/ 47 w 518"/>
                    <a:gd name="T65" fmla="*/ 381 h 381"/>
                    <a:gd name="T66" fmla="*/ 5 w 518"/>
                    <a:gd name="T67" fmla="*/ 373 h 381"/>
                    <a:gd name="T68" fmla="*/ 0 w 518"/>
                    <a:gd name="T69" fmla="*/ 167 h 381"/>
                    <a:gd name="T70" fmla="*/ 0 w 518"/>
                    <a:gd name="T71" fmla="*/ 165 h 381"/>
                    <a:gd name="T72" fmla="*/ 2 w 518"/>
                    <a:gd name="T73" fmla="*/ 157 h 381"/>
                    <a:gd name="T74" fmla="*/ 6 w 518"/>
                    <a:gd name="T75" fmla="*/ 145 h 381"/>
                    <a:gd name="T76" fmla="*/ 12 w 518"/>
                    <a:gd name="T77" fmla="*/ 130 h 381"/>
                    <a:gd name="T78" fmla="*/ 20 w 518"/>
                    <a:gd name="T79" fmla="*/ 113 h 381"/>
                    <a:gd name="T80" fmla="*/ 30 w 518"/>
                    <a:gd name="T81" fmla="*/ 94 h 381"/>
                    <a:gd name="T82" fmla="*/ 43 w 518"/>
                    <a:gd name="T83" fmla="*/ 75 h 381"/>
                    <a:gd name="T84" fmla="*/ 58 w 518"/>
                    <a:gd name="T85" fmla="*/ 56 h 381"/>
                    <a:gd name="T86" fmla="*/ 76 w 518"/>
                    <a:gd name="T87" fmla="*/ 39 h 381"/>
                    <a:gd name="T88" fmla="*/ 98 w 518"/>
                    <a:gd name="T89" fmla="*/ 23 h 381"/>
                    <a:gd name="T90" fmla="*/ 123 w 518"/>
                    <a:gd name="T91" fmla="*/ 12 h 381"/>
                    <a:gd name="T92" fmla="*/ 152 w 518"/>
                    <a:gd name="T93" fmla="*/ 4 h 381"/>
                    <a:gd name="T94" fmla="*/ 183 w 518"/>
                    <a:gd name="T95" fmla="*/ 1 h 381"/>
                    <a:gd name="T96" fmla="*/ 187 w 518"/>
                    <a:gd name="T97" fmla="*/ 1 h 381"/>
                    <a:gd name="T98" fmla="*/ 195 w 518"/>
                    <a:gd name="T99" fmla="*/ 0 h 381"/>
                    <a:gd name="T100" fmla="*/ 208 w 518"/>
                    <a:gd name="T101" fmla="*/ 0 h 381"/>
                    <a:gd name="T102" fmla="*/ 224 w 518"/>
                    <a:gd name="T103" fmla="*/ 0 h 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18" h="381">
                      <a:moveTo>
                        <a:pt x="224" y="0"/>
                      </a:moveTo>
                      <a:lnTo>
                        <a:pt x="245" y="0"/>
                      </a:lnTo>
                      <a:lnTo>
                        <a:pt x="267" y="3"/>
                      </a:lnTo>
                      <a:lnTo>
                        <a:pt x="292" y="5"/>
                      </a:lnTo>
                      <a:lnTo>
                        <a:pt x="318" y="10"/>
                      </a:lnTo>
                      <a:lnTo>
                        <a:pt x="346" y="18"/>
                      </a:lnTo>
                      <a:lnTo>
                        <a:pt x="373" y="27"/>
                      </a:lnTo>
                      <a:lnTo>
                        <a:pt x="401" y="41"/>
                      </a:lnTo>
                      <a:lnTo>
                        <a:pt x="426" y="58"/>
                      </a:lnTo>
                      <a:lnTo>
                        <a:pt x="451" y="77"/>
                      </a:lnTo>
                      <a:lnTo>
                        <a:pt x="473" y="102"/>
                      </a:lnTo>
                      <a:lnTo>
                        <a:pt x="491" y="130"/>
                      </a:lnTo>
                      <a:lnTo>
                        <a:pt x="507" y="164"/>
                      </a:lnTo>
                      <a:lnTo>
                        <a:pt x="518" y="202"/>
                      </a:lnTo>
                      <a:lnTo>
                        <a:pt x="487" y="203"/>
                      </a:lnTo>
                      <a:lnTo>
                        <a:pt x="415" y="156"/>
                      </a:lnTo>
                      <a:lnTo>
                        <a:pt x="351" y="132"/>
                      </a:lnTo>
                      <a:lnTo>
                        <a:pt x="356" y="257"/>
                      </a:lnTo>
                      <a:lnTo>
                        <a:pt x="274" y="263"/>
                      </a:lnTo>
                      <a:lnTo>
                        <a:pt x="266" y="238"/>
                      </a:lnTo>
                      <a:lnTo>
                        <a:pt x="257" y="221"/>
                      </a:lnTo>
                      <a:lnTo>
                        <a:pt x="246" y="209"/>
                      </a:lnTo>
                      <a:lnTo>
                        <a:pt x="234" y="203"/>
                      </a:lnTo>
                      <a:lnTo>
                        <a:pt x="223" y="202"/>
                      </a:lnTo>
                      <a:lnTo>
                        <a:pt x="211" y="203"/>
                      </a:lnTo>
                      <a:lnTo>
                        <a:pt x="199" y="205"/>
                      </a:lnTo>
                      <a:lnTo>
                        <a:pt x="189" y="211"/>
                      </a:lnTo>
                      <a:lnTo>
                        <a:pt x="179" y="217"/>
                      </a:lnTo>
                      <a:lnTo>
                        <a:pt x="173" y="221"/>
                      </a:lnTo>
                      <a:lnTo>
                        <a:pt x="168" y="225"/>
                      </a:lnTo>
                      <a:lnTo>
                        <a:pt x="166" y="226"/>
                      </a:lnTo>
                      <a:lnTo>
                        <a:pt x="101" y="352"/>
                      </a:lnTo>
                      <a:lnTo>
                        <a:pt x="47" y="381"/>
                      </a:lnTo>
                      <a:lnTo>
                        <a:pt x="5" y="373"/>
                      </a:lnTo>
                      <a:lnTo>
                        <a:pt x="0" y="167"/>
                      </a:lnTo>
                      <a:lnTo>
                        <a:pt x="0" y="165"/>
                      </a:lnTo>
                      <a:lnTo>
                        <a:pt x="2" y="157"/>
                      </a:lnTo>
                      <a:lnTo>
                        <a:pt x="6" y="145"/>
                      </a:lnTo>
                      <a:lnTo>
                        <a:pt x="12" y="130"/>
                      </a:lnTo>
                      <a:lnTo>
                        <a:pt x="20" y="113"/>
                      </a:lnTo>
                      <a:lnTo>
                        <a:pt x="30" y="94"/>
                      </a:lnTo>
                      <a:lnTo>
                        <a:pt x="43" y="75"/>
                      </a:lnTo>
                      <a:lnTo>
                        <a:pt x="58" y="56"/>
                      </a:lnTo>
                      <a:lnTo>
                        <a:pt x="76" y="39"/>
                      </a:lnTo>
                      <a:lnTo>
                        <a:pt x="98" y="23"/>
                      </a:lnTo>
                      <a:lnTo>
                        <a:pt x="123" y="12"/>
                      </a:lnTo>
                      <a:lnTo>
                        <a:pt x="152" y="4"/>
                      </a:lnTo>
                      <a:lnTo>
                        <a:pt x="183" y="1"/>
                      </a:lnTo>
                      <a:lnTo>
                        <a:pt x="187" y="1"/>
                      </a:lnTo>
                      <a:lnTo>
                        <a:pt x="195" y="0"/>
                      </a:lnTo>
                      <a:lnTo>
                        <a:pt x="208" y="0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3" name="Freeform 20"/>
                <p:cNvSpPr>
                  <a:spLocks/>
                </p:cNvSpPr>
                <p:nvPr/>
              </p:nvSpPr>
              <p:spPr bwMode="auto">
                <a:xfrm>
                  <a:off x="1481" y="2127"/>
                  <a:ext cx="751" cy="1950"/>
                </a:xfrm>
                <a:custGeom>
                  <a:avLst/>
                  <a:gdLst>
                    <a:gd name="T0" fmla="*/ 60 w 751"/>
                    <a:gd name="T1" fmla="*/ 0 h 1950"/>
                    <a:gd name="T2" fmla="*/ 131 w 751"/>
                    <a:gd name="T3" fmla="*/ 6 h 1950"/>
                    <a:gd name="T4" fmla="*/ 429 w 751"/>
                    <a:gd name="T5" fmla="*/ 89 h 1950"/>
                    <a:gd name="T6" fmla="*/ 751 w 751"/>
                    <a:gd name="T7" fmla="*/ 199 h 1950"/>
                    <a:gd name="T8" fmla="*/ 747 w 751"/>
                    <a:gd name="T9" fmla="*/ 271 h 1950"/>
                    <a:gd name="T10" fmla="*/ 733 w 751"/>
                    <a:gd name="T11" fmla="*/ 309 h 1950"/>
                    <a:gd name="T12" fmla="*/ 746 w 751"/>
                    <a:gd name="T13" fmla="*/ 309 h 1950"/>
                    <a:gd name="T14" fmla="*/ 733 w 751"/>
                    <a:gd name="T15" fmla="*/ 677 h 1950"/>
                    <a:gd name="T16" fmla="*/ 655 w 751"/>
                    <a:gd name="T17" fmla="*/ 1248 h 1950"/>
                    <a:gd name="T18" fmla="*/ 649 w 751"/>
                    <a:gd name="T19" fmla="*/ 1337 h 1950"/>
                    <a:gd name="T20" fmla="*/ 708 w 751"/>
                    <a:gd name="T21" fmla="*/ 1540 h 1950"/>
                    <a:gd name="T22" fmla="*/ 744 w 751"/>
                    <a:gd name="T23" fmla="*/ 1706 h 1950"/>
                    <a:gd name="T24" fmla="*/ 733 w 751"/>
                    <a:gd name="T25" fmla="*/ 1788 h 1950"/>
                    <a:gd name="T26" fmla="*/ 548 w 751"/>
                    <a:gd name="T27" fmla="*/ 1842 h 1950"/>
                    <a:gd name="T28" fmla="*/ 464 w 751"/>
                    <a:gd name="T29" fmla="*/ 1950 h 1950"/>
                    <a:gd name="T30" fmla="*/ 119 w 751"/>
                    <a:gd name="T31" fmla="*/ 1950 h 1950"/>
                    <a:gd name="T32" fmla="*/ 0 w 751"/>
                    <a:gd name="T33" fmla="*/ 1926 h 1950"/>
                    <a:gd name="T34" fmla="*/ 0 w 751"/>
                    <a:gd name="T35" fmla="*/ 1896 h 1950"/>
                    <a:gd name="T36" fmla="*/ 47 w 751"/>
                    <a:gd name="T37" fmla="*/ 1527 h 1950"/>
                    <a:gd name="T38" fmla="*/ 119 w 751"/>
                    <a:gd name="T39" fmla="*/ 1004 h 1950"/>
                    <a:gd name="T40" fmla="*/ 202 w 751"/>
                    <a:gd name="T41" fmla="*/ 803 h 1950"/>
                    <a:gd name="T42" fmla="*/ 250 w 751"/>
                    <a:gd name="T43" fmla="*/ 731 h 1950"/>
                    <a:gd name="T44" fmla="*/ 155 w 751"/>
                    <a:gd name="T45" fmla="*/ 499 h 1950"/>
                    <a:gd name="T46" fmla="*/ 28 w 751"/>
                    <a:gd name="T47" fmla="*/ 16 h 1950"/>
                    <a:gd name="T48" fmla="*/ 60 w 751"/>
                    <a:gd name="T49" fmla="*/ 0 h 1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51" h="1950">
                      <a:moveTo>
                        <a:pt x="60" y="0"/>
                      </a:moveTo>
                      <a:lnTo>
                        <a:pt x="131" y="6"/>
                      </a:lnTo>
                      <a:lnTo>
                        <a:pt x="429" y="89"/>
                      </a:lnTo>
                      <a:lnTo>
                        <a:pt x="751" y="199"/>
                      </a:lnTo>
                      <a:lnTo>
                        <a:pt x="747" y="271"/>
                      </a:lnTo>
                      <a:lnTo>
                        <a:pt x="733" y="309"/>
                      </a:lnTo>
                      <a:lnTo>
                        <a:pt x="746" y="309"/>
                      </a:lnTo>
                      <a:lnTo>
                        <a:pt x="733" y="677"/>
                      </a:lnTo>
                      <a:lnTo>
                        <a:pt x="655" y="1248"/>
                      </a:lnTo>
                      <a:lnTo>
                        <a:pt x="649" y="1337"/>
                      </a:lnTo>
                      <a:lnTo>
                        <a:pt x="708" y="1540"/>
                      </a:lnTo>
                      <a:lnTo>
                        <a:pt x="744" y="1706"/>
                      </a:lnTo>
                      <a:lnTo>
                        <a:pt x="733" y="1788"/>
                      </a:lnTo>
                      <a:lnTo>
                        <a:pt x="548" y="1842"/>
                      </a:lnTo>
                      <a:lnTo>
                        <a:pt x="464" y="1950"/>
                      </a:lnTo>
                      <a:lnTo>
                        <a:pt x="119" y="1950"/>
                      </a:lnTo>
                      <a:lnTo>
                        <a:pt x="0" y="1926"/>
                      </a:lnTo>
                      <a:lnTo>
                        <a:pt x="0" y="1896"/>
                      </a:lnTo>
                      <a:lnTo>
                        <a:pt x="47" y="1527"/>
                      </a:lnTo>
                      <a:lnTo>
                        <a:pt x="119" y="1004"/>
                      </a:lnTo>
                      <a:lnTo>
                        <a:pt x="202" y="803"/>
                      </a:lnTo>
                      <a:lnTo>
                        <a:pt x="250" y="731"/>
                      </a:lnTo>
                      <a:lnTo>
                        <a:pt x="155" y="499"/>
                      </a:lnTo>
                      <a:lnTo>
                        <a:pt x="28" y="16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4" name="Freeform 21"/>
                <p:cNvSpPr>
                  <a:spLocks/>
                </p:cNvSpPr>
                <p:nvPr/>
              </p:nvSpPr>
              <p:spPr bwMode="auto">
                <a:xfrm>
                  <a:off x="1493" y="3833"/>
                  <a:ext cx="1000" cy="487"/>
                </a:xfrm>
                <a:custGeom>
                  <a:avLst/>
                  <a:gdLst>
                    <a:gd name="T0" fmla="*/ 827 w 1000"/>
                    <a:gd name="T1" fmla="*/ 160 h 487"/>
                    <a:gd name="T2" fmla="*/ 925 w 1000"/>
                    <a:gd name="T3" fmla="*/ 208 h 487"/>
                    <a:gd name="T4" fmla="*/ 939 w 1000"/>
                    <a:gd name="T5" fmla="*/ 209 h 487"/>
                    <a:gd name="T6" fmla="*/ 962 w 1000"/>
                    <a:gd name="T7" fmla="*/ 215 h 487"/>
                    <a:gd name="T8" fmla="*/ 984 w 1000"/>
                    <a:gd name="T9" fmla="*/ 223 h 487"/>
                    <a:gd name="T10" fmla="*/ 997 w 1000"/>
                    <a:gd name="T11" fmla="*/ 238 h 487"/>
                    <a:gd name="T12" fmla="*/ 996 w 1000"/>
                    <a:gd name="T13" fmla="*/ 259 h 487"/>
                    <a:gd name="T14" fmla="*/ 887 w 1000"/>
                    <a:gd name="T15" fmla="*/ 302 h 487"/>
                    <a:gd name="T16" fmla="*/ 583 w 1000"/>
                    <a:gd name="T17" fmla="*/ 220 h 487"/>
                    <a:gd name="T18" fmla="*/ 452 w 1000"/>
                    <a:gd name="T19" fmla="*/ 275 h 487"/>
                    <a:gd name="T20" fmla="*/ 702 w 1000"/>
                    <a:gd name="T21" fmla="*/ 363 h 487"/>
                    <a:gd name="T22" fmla="*/ 745 w 1000"/>
                    <a:gd name="T23" fmla="*/ 420 h 487"/>
                    <a:gd name="T24" fmla="*/ 732 w 1000"/>
                    <a:gd name="T25" fmla="*/ 446 h 487"/>
                    <a:gd name="T26" fmla="*/ 702 w 1000"/>
                    <a:gd name="T27" fmla="*/ 465 h 487"/>
                    <a:gd name="T28" fmla="*/ 662 w 1000"/>
                    <a:gd name="T29" fmla="*/ 477 h 487"/>
                    <a:gd name="T30" fmla="*/ 620 w 1000"/>
                    <a:gd name="T31" fmla="*/ 483 h 487"/>
                    <a:gd name="T32" fmla="*/ 580 w 1000"/>
                    <a:gd name="T33" fmla="*/ 486 h 487"/>
                    <a:gd name="T34" fmla="*/ 553 w 1000"/>
                    <a:gd name="T35" fmla="*/ 487 h 487"/>
                    <a:gd name="T36" fmla="*/ 541 w 1000"/>
                    <a:gd name="T37" fmla="*/ 487 h 487"/>
                    <a:gd name="T38" fmla="*/ 525 w 1000"/>
                    <a:gd name="T39" fmla="*/ 484 h 487"/>
                    <a:gd name="T40" fmla="*/ 485 w 1000"/>
                    <a:gd name="T41" fmla="*/ 477 h 487"/>
                    <a:gd name="T42" fmla="*/ 423 w 1000"/>
                    <a:gd name="T43" fmla="*/ 465 h 487"/>
                    <a:gd name="T44" fmla="*/ 350 w 1000"/>
                    <a:gd name="T45" fmla="*/ 452 h 487"/>
                    <a:gd name="T46" fmla="*/ 272 w 1000"/>
                    <a:gd name="T47" fmla="*/ 437 h 487"/>
                    <a:gd name="T48" fmla="*/ 196 w 1000"/>
                    <a:gd name="T49" fmla="*/ 424 h 487"/>
                    <a:gd name="T50" fmla="*/ 130 w 1000"/>
                    <a:gd name="T51" fmla="*/ 411 h 487"/>
                    <a:gd name="T52" fmla="*/ 80 w 1000"/>
                    <a:gd name="T53" fmla="*/ 402 h 487"/>
                    <a:gd name="T54" fmla="*/ 54 w 1000"/>
                    <a:gd name="T55" fmla="*/ 398 h 487"/>
                    <a:gd name="T56" fmla="*/ 23 w 1000"/>
                    <a:gd name="T57" fmla="*/ 386 h 487"/>
                    <a:gd name="T58" fmla="*/ 6 w 1000"/>
                    <a:gd name="T59" fmla="*/ 370 h 487"/>
                    <a:gd name="T60" fmla="*/ 0 w 1000"/>
                    <a:gd name="T61" fmla="*/ 363 h 487"/>
                    <a:gd name="T62" fmla="*/ 107 w 1000"/>
                    <a:gd name="T63" fmla="*/ 244 h 487"/>
                    <a:gd name="T64" fmla="*/ 536 w 1000"/>
                    <a:gd name="T65" fmla="*/ 136 h 487"/>
                    <a:gd name="T66" fmla="*/ 732 w 1000"/>
                    <a:gd name="T67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00" h="487">
                      <a:moveTo>
                        <a:pt x="732" y="0"/>
                      </a:moveTo>
                      <a:lnTo>
                        <a:pt x="827" y="160"/>
                      </a:lnTo>
                      <a:lnTo>
                        <a:pt x="922" y="208"/>
                      </a:lnTo>
                      <a:lnTo>
                        <a:pt x="925" y="208"/>
                      </a:lnTo>
                      <a:lnTo>
                        <a:pt x="930" y="208"/>
                      </a:lnTo>
                      <a:lnTo>
                        <a:pt x="939" y="209"/>
                      </a:lnTo>
                      <a:lnTo>
                        <a:pt x="950" y="211"/>
                      </a:lnTo>
                      <a:lnTo>
                        <a:pt x="962" y="215"/>
                      </a:lnTo>
                      <a:lnTo>
                        <a:pt x="974" y="217"/>
                      </a:lnTo>
                      <a:lnTo>
                        <a:pt x="984" y="223"/>
                      </a:lnTo>
                      <a:lnTo>
                        <a:pt x="992" y="229"/>
                      </a:lnTo>
                      <a:lnTo>
                        <a:pt x="997" y="238"/>
                      </a:lnTo>
                      <a:lnTo>
                        <a:pt x="1000" y="247"/>
                      </a:lnTo>
                      <a:lnTo>
                        <a:pt x="996" y="259"/>
                      </a:lnTo>
                      <a:lnTo>
                        <a:pt x="988" y="272"/>
                      </a:lnTo>
                      <a:lnTo>
                        <a:pt x="887" y="302"/>
                      </a:lnTo>
                      <a:lnTo>
                        <a:pt x="679" y="285"/>
                      </a:lnTo>
                      <a:lnTo>
                        <a:pt x="583" y="220"/>
                      </a:lnTo>
                      <a:lnTo>
                        <a:pt x="548" y="267"/>
                      </a:lnTo>
                      <a:lnTo>
                        <a:pt x="452" y="275"/>
                      </a:lnTo>
                      <a:lnTo>
                        <a:pt x="595" y="321"/>
                      </a:lnTo>
                      <a:lnTo>
                        <a:pt x="702" y="363"/>
                      </a:lnTo>
                      <a:lnTo>
                        <a:pt x="744" y="403"/>
                      </a:lnTo>
                      <a:lnTo>
                        <a:pt x="745" y="420"/>
                      </a:lnTo>
                      <a:lnTo>
                        <a:pt x="742" y="435"/>
                      </a:lnTo>
                      <a:lnTo>
                        <a:pt x="732" y="446"/>
                      </a:lnTo>
                      <a:lnTo>
                        <a:pt x="718" y="457"/>
                      </a:lnTo>
                      <a:lnTo>
                        <a:pt x="702" y="465"/>
                      </a:lnTo>
                      <a:lnTo>
                        <a:pt x="683" y="471"/>
                      </a:lnTo>
                      <a:lnTo>
                        <a:pt x="662" y="477"/>
                      </a:lnTo>
                      <a:lnTo>
                        <a:pt x="641" y="480"/>
                      </a:lnTo>
                      <a:lnTo>
                        <a:pt x="620" y="483"/>
                      </a:lnTo>
                      <a:lnTo>
                        <a:pt x="599" y="486"/>
                      </a:lnTo>
                      <a:lnTo>
                        <a:pt x="580" y="486"/>
                      </a:lnTo>
                      <a:lnTo>
                        <a:pt x="565" y="487"/>
                      </a:lnTo>
                      <a:lnTo>
                        <a:pt x="553" y="487"/>
                      </a:lnTo>
                      <a:lnTo>
                        <a:pt x="545" y="487"/>
                      </a:lnTo>
                      <a:lnTo>
                        <a:pt x="541" y="487"/>
                      </a:lnTo>
                      <a:lnTo>
                        <a:pt x="537" y="486"/>
                      </a:lnTo>
                      <a:lnTo>
                        <a:pt x="525" y="484"/>
                      </a:lnTo>
                      <a:lnTo>
                        <a:pt x="508" y="480"/>
                      </a:lnTo>
                      <a:lnTo>
                        <a:pt x="485" y="477"/>
                      </a:lnTo>
                      <a:lnTo>
                        <a:pt x="456" y="471"/>
                      </a:lnTo>
                      <a:lnTo>
                        <a:pt x="423" y="465"/>
                      </a:lnTo>
                      <a:lnTo>
                        <a:pt x="388" y="458"/>
                      </a:lnTo>
                      <a:lnTo>
                        <a:pt x="350" y="452"/>
                      </a:lnTo>
                      <a:lnTo>
                        <a:pt x="310" y="445"/>
                      </a:lnTo>
                      <a:lnTo>
                        <a:pt x="272" y="437"/>
                      </a:lnTo>
                      <a:lnTo>
                        <a:pt x="233" y="431"/>
                      </a:lnTo>
                      <a:lnTo>
                        <a:pt x="196" y="424"/>
                      </a:lnTo>
                      <a:lnTo>
                        <a:pt x="161" y="418"/>
                      </a:lnTo>
                      <a:lnTo>
                        <a:pt x="130" y="411"/>
                      </a:lnTo>
                      <a:lnTo>
                        <a:pt x="102" y="406"/>
                      </a:lnTo>
                      <a:lnTo>
                        <a:pt x="80" y="402"/>
                      </a:lnTo>
                      <a:lnTo>
                        <a:pt x="63" y="399"/>
                      </a:lnTo>
                      <a:lnTo>
                        <a:pt x="54" y="398"/>
                      </a:lnTo>
                      <a:lnTo>
                        <a:pt x="38" y="393"/>
                      </a:lnTo>
                      <a:lnTo>
                        <a:pt x="23" y="386"/>
                      </a:lnTo>
                      <a:lnTo>
                        <a:pt x="13" y="378"/>
                      </a:lnTo>
                      <a:lnTo>
                        <a:pt x="6" y="370"/>
                      </a:lnTo>
                      <a:lnTo>
                        <a:pt x="1" y="364"/>
                      </a:lnTo>
                      <a:lnTo>
                        <a:pt x="0" y="363"/>
                      </a:lnTo>
                      <a:lnTo>
                        <a:pt x="10" y="224"/>
                      </a:lnTo>
                      <a:lnTo>
                        <a:pt x="107" y="244"/>
                      </a:lnTo>
                      <a:lnTo>
                        <a:pt x="452" y="244"/>
                      </a:lnTo>
                      <a:lnTo>
                        <a:pt x="536" y="136"/>
                      </a:lnTo>
                      <a:lnTo>
                        <a:pt x="721" y="82"/>
                      </a:lnTo>
                      <a:lnTo>
                        <a:pt x="73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5" name="Freeform 22"/>
                <p:cNvSpPr>
                  <a:spLocks/>
                </p:cNvSpPr>
                <p:nvPr/>
              </p:nvSpPr>
              <p:spPr bwMode="auto">
                <a:xfrm>
                  <a:off x="2814" y="1461"/>
                  <a:ext cx="309" cy="232"/>
                </a:xfrm>
                <a:custGeom>
                  <a:avLst/>
                  <a:gdLst>
                    <a:gd name="T0" fmla="*/ 185 w 309"/>
                    <a:gd name="T1" fmla="*/ 0 h 232"/>
                    <a:gd name="T2" fmla="*/ 309 w 309"/>
                    <a:gd name="T3" fmla="*/ 131 h 232"/>
                    <a:gd name="T4" fmla="*/ 262 w 309"/>
                    <a:gd name="T5" fmla="*/ 208 h 232"/>
                    <a:gd name="T6" fmla="*/ 89 w 309"/>
                    <a:gd name="T7" fmla="*/ 232 h 232"/>
                    <a:gd name="T8" fmla="*/ 6 w 309"/>
                    <a:gd name="T9" fmla="*/ 166 h 232"/>
                    <a:gd name="T10" fmla="*/ 0 w 309"/>
                    <a:gd name="T11" fmla="*/ 158 h 232"/>
                    <a:gd name="T12" fmla="*/ 54 w 309"/>
                    <a:gd name="T13" fmla="*/ 20 h 232"/>
                    <a:gd name="T14" fmla="*/ 107 w 309"/>
                    <a:gd name="T15" fmla="*/ 24 h 232"/>
                    <a:gd name="T16" fmla="*/ 185 w 309"/>
                    <a:gd name="T17" fmla="*/ 0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9" h="232">
                      <a:moveTo>
                        <a:pt x="185" y="0"/>
                      </a:moveTo>
                      <a:lnTo>
                        <a:pt x="309" y="131"/>
                      </a:lnTo>
                      <a:lnTo>
                        <a:pt x="262" y="208"/>
                      </a:lnTo>
                      <a:lnTo>
                        <a:pt x="89" y="232"/>
                      </a:lnTo>
                      <a:lnTo>
                        <a:pt x="6" y="166"/>
                      </a:lnTo>
                      <a:lnTo>
                        <a:pt x="0" y="158"/>
                      </a:lnTo>
                      <a:lnTo>
                        <a:pt x="54" y="20"/>
                      </a:lnTo>
                      <a:lnTo>
                        <a:pt x="107" y="24"/>
                      </a:lnTo>
                      <a:lnTo>
                        <a:pt x="18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6" name="Freeform 23"/>
                <p:cNvSpPr>
                  <a:spLocks/>
                </p:cNvSpPr>
                <p:nvPr/>
              </p:nvSpPr>
              <p:spPr bwMode="auto">
                <a:xfrm>
                  <a:off x="2153" y="423"/>
                  <a:ext cx="249" cy="250"/>
                </a:xfrm>
                <a:custGeom>
                  <a:avLst/>
                  <a:gdLst>
                    <a:gd name="T0" fmla="*/ 20 w 249"/>
                    <a:gd name="T1" fmla="*/ 0 h 250"/>
                    <a:gd name="T2" fmla="*/ 37 w 249"/>
                    <a:gd name="T3" fmla="*/ 0 h 250"/>
                    <a:gd name="T4" fmla="*/ 55 w 249"/>
                    <a:gd name="T5" fmla="*/ 2 h 250"/>
                    <a:gd name="T6" fmla="*/ 75 w 249"/>
                    <a:gd name="T7" fmla="*/ 6 h 250"/>
                    <a:gd name="T8" fmla="*/ 96 w 249"/>
                    <a:gd name="T9" fmla="*/ 13 h 250"/>
                    <a:gd name="T10" fmla="*/ 117 w 249"/>
                    <a:gd name="T11" fmla="*/ 22 h 250"/>
                    <a:gd name="T12" fmla="*/ 138 w 249"/>
                    <a:gd name="T13" fmla="*/ 35 h 250"/>
                    <a:gd name="T14" fmla="*/ 159 w 249"/>
                    <a:gd name="T15" fmla="*/ 51 h 250"/>
                    <a:gd name="T16" fmla="*/ 179 w 249"/>
                    <a:gd name="T17" fmla="*/ 72 h 250"/>
                    <a:gd name="T18" fmla="*/ 197 w 249"/>
                    <a:gd name="T19" fmla="*/ 97 h 250"/>
                    <a:gd name="T20" fmla="*/ 214 w 249"/>
                    <a:gd name="T21" fmla="*/ 126 h 250"/>
                    <a:gd name="T22" fmla="*/ 228 w 249"/>
                    <a:gd name="T23" fmla="*/ 161 h 250"/>
                    <a:gd name="T24" fmla="*/ 240 w 249"/>
                    <a:gd name="T25" fmla="*/ 203 h 250"/>
                    <a:gd name="T26" fmla="*/ 249 w 249"/>
                    <a:gd name="T27" fmla="*/ 250 h 250"/>
                    <a:gd name="T28" fmla="*/ 249 w 249"/>
                    <a:gd name="T29" fmla="*/ 250 h 250"/>
                    <a:gd name="T30" fmla="*/ 228 w 249"/>
                    <a:gd name="T31" fmla="*/ 217 h 250"/>
                    <a:gd name="T32" fmla="*/ 206 w 249"/>
                    <a:gd name="T33" fmla="*/ 183 h 250"/>
                    <a:gd name="T34" fmla="*/ 179 w 249"/>
                    <a:gd name="T35" fmla="*/ 148 h 250"/>
                    <a:gd name="T36" fmla="*/ 150 w 249"/>
                    <a:gd name="T37" fmla="*/ 115 h 250"/>
                    <a:gd name="T38" fmla="*/ 116 w 249"/>
                    <a:gd name="T39" fmla="*/ 84 h 250"/>
                    <a:gd name="T40" fmla="*/ 80 w 249"/>
                    <a:gd name="T41" fmla="*/ 55 h 250"/>
                    <a:gd name="T42" fmla="*/ 41 w 249"/>
                    <a:gd name="T43" fmla="*/ 30 h 250"/>
                    <a:gd name="T44" fmla="*/ 0 w 249"/>
                    <a:gd name="T45" fmla="*/ 12 h 250"/>
                    <a:gd name="T46" fmla="*/ 6 w 249"/>
                    <a:gd name="T47" fmla="*/ 0 h 250"/>
                    <a:gd name="T48" fmla="*/ 20 w 249"/>
                    <a:gd name="T49" fmla="*/ 0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49" h="250">
                      <a:moveTo>
                        <a:pt x="20" y="0"/>
                      </a:moveTo>
                      <a:lnTo>
                        <a:pt x="37" y="0"/>
                      </a:lnTo>
                      <a:lnTo>
                        <a:pt x="55" y="2"/>
                      </a:lnTo>
                      <a:lnTo>
                        <a:pt x="75" y="6"/>
                      </a:lnTo>
                      <a:lnTo>
                        <a:pt x="96" y="13"/>
                      </a:lnTo>
                      <a:lnTo>
                        <a:pt x="117" y="22"/>
                      </a:lnTo>
                      <a:lnTo>
                        <a:pt x="138" y="35"/>
                      </a:lnTo>
                      <a:lnTo>
                        <a:pt x="159" y="51"/>
                      </a:lnTo>
                      <a:lnTo>
                        <a:pt x="179" y="72"/>
                      </a:lnTo>
                      <a:lnTo>
                        <a:pt x="197" y="97"/>
                      </a:lnTo>
                      <a:lnTo>
                        <a:pt x="214" y="126"/>
                      </a:lnTo>
                      <a:lnTo>
                        <a:pt x="228" y="161"/>
                      </a:lnTo>
                      <a:lnTo>
                        <a:pt x="240" y="203"/>
                      </a:lnTo>
                      <a:lnTo>
                        <a:pt x="249" y="250"/>
                      </a:lnTo>
                      <a:lnTo>
                        <a:pt x="249" y="250"/>
                      </a:lnTo>
                      <a:lnTo>
                        <a:pt x="228" y="217"/>
                      </a:lnTo>
                      <a:lnTo>
                        <a:pt x="206" y="183"/>
                      </a:lnTo>
                      <a:lnTo>
                        <a:pt x="179" y="148"/>
                      </a:lnTo>
                      <a:lnTo>
                        <a:pt x="150" y="115"/>
                      </a:lnTo>
                      <a:lnTo>
                        <a:pt x="116" y="84"/>
                      </a:lnTo>
                      <a:lnTo>
                        <a:pt x="80" y="55"/>
                      </a:lnTo>
                      <a:lnTo>
                        <a:pt x="41" y="3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230" name="Group 229"/>
          <p:cNvGrpSpPr/>
          <p:nvPr/>
        </p:nvGrpSpPr>
        <p:grpSpPr>
          <a:xfrm>
            <a:off x="4647920" y="2775611"/>
            <a:ext cx="3998077" cy="1767533"/>
            <a:chOff x="556569" y="1441523"/>
            <a:chExt cx="2916776" cy="3233186"/>
          </a:xfrm>
        </p:grpSpPr>
        <p:sp>
          <p:nvSpPr>
            <p:cNvPr id="233" name="Rectangle 232"/>
            <p:cNvSpPr/>
            <p:nvPr/>
          </p:nvSpPr>
          <p:spPr>
            <a:xfrm>
              <a:off x="556569" y="2141265"/>
              <a:ext cx="2916776" cy="2533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Bring your presentation to life. 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Download this awesome diagram.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Your Text Goes here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Download this awesome diagram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Bring your presentation to life</a:t>
              </a:r>
            </a:p>
            <a:p>
              <a:pPr marL="285750" marR="0" lvl="0" indent="-28575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Capture your audience’s attention.</a:t>
              </a:r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568059" y="1441523"/>
              <a:ext cx="2589962" cy="6755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748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44210" y="381000"/>
            <a:ext cx="6263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 Satisfaction Survey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079215" y="1794322"/>
            <a:ext cx="7180254" cy="4937852"/>
          </a:xfrm>
          <a:prstGeom prst="rect">
            <a:avLst/>
          </a:prstGeom>
          <a:gradFill flip="none" rotWithShape="1">
            <a:gsLst>
              <a:gs pos="6000">
                <a:srgbClr val="D0E6F8"/>
              </a:gs>
              <a:gs pos="100000">
                <a:srgbClr val="BDDCF5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1"/>
            </a:solidFill>
          </a:ln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1524767" y="4192003"/>
            <a:ext cx="6429655" cy="555608"/>
            <a:chOff x="1524767" y="4192003"/>
            <a:chExt cx="6429655" cy="555608"/>
          </a:xfrm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grpSpPr>
        <p:sp>
          <p:nvSpPr>
            <p:cNvPr id="14" name="Rectangle 13"/>
            <p:cNvSpPr/>
            <p:nvPr/>
          </p:nvSpPr>
          <p:spPr>
            <a:xfrm>
              <a:off x="1524767" y="4192003"/>
              <a:ext cx="1261673" cy="55560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816762" y="4192004"/>
              <a:ext cx="1261673" cy="55560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108757" y="4192008"/>
              <a:ext cx="1261673" cy="5556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400753" y="4192006"/>
              <a:ext cx="1261673" cy="5556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6692749" y="4192006"/>
              <a:ext cx="1261673" cy="5556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246982" y="1820147"/>
            <a:ext cx="6953417" cy="212732"/>
            <a:chOff x="1655058" y="1325407"/>
            <a:chExt cx="6137215" cy="187761"/>
          </a:xfrm>
        </p:grpSpPr>
        <p:sp>
          <p:nvSpPr>
            <p:cNvPr id="4" name="Rectangle 3"/>
            <p:cNvSpPr/>
            <p:nvPr/>
          </p:nvSpPr>
          <p:spPr>
            <a:xfrm>
              <a:off x="1655058" y="1325407"/>
              <a:ext cx="6137215" cy="1877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839266" y="1419287"/>
              <a:ext cx="5768799" cy="0"/>
            </a:xfrm>
            <a:prstGeom prst="line">
              <a:avLst/>
            </a:prstGeom>
            <a:ln w="19050">
              <a:solidFill>
                <a:srgbClr val="1046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1246982" y="3363299"/>
            <a:ext cx="6953417" cy="212732"/>
            <a:chOff x="1655058" y="2646479"/>
            <a:chExt cx="6137215" cy="187761"/>
          </a:xfrm>
        </p:grpSpPr>
        <p:sp>
          <p:nvSpPr>
            <p:cNvPr id="15" name="Rectangle 14"/>
            <p:cNvSpPr/>
            <p:nvPr/>
          </p:nvSpPr>
          <p:spPr>
            <a:xfrm>
              <a:off x="1655058" y="2646479"/>
              <a:ext cx="6137215" cy="1877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1839266" y="2740359"/>
              <a:ext cx="5768799" cy="0"/>
            </a:xfrm>
            <a:prstGeom prst="line">
              <a:avLst/>
            </a:prstGeom>
            <a:ln w="19050">
              <a:solidFill>
                <a:srgbClr val="1046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1246982" y="4906452"/>
            <a:ext cx="6953417" cy="212732"/>
            <a:chOff x="1655058" y="3624893"/>
            <a:chExt cx="6137215" cy="187761"/>
          </a:xfrm>
        </p:grpSpPr>
        <p:sp>
          <p:nvSpPr>
            <p:cNvPr id="16" name="Rectangle 15"/>
            <p:cNvSpPr/>
            <p:nvPr/>
          </p:nvSpPr>
          <p:spPr>
            <a:xfrm>
              <a:off x="1655058" y="3624893"/>
              <a:ext cx="6137215" cy="1877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Straight Connector 72"/>
            <p:cNvCxnSpPr/>
            <p:nvPr/>
          </p:nvCxnSpPr>
          <p:spPr>
            <a:xfrm>
              <a:off x="1839266" y="3718773"/>
              <a:ext cx="5768799" cy="0"/>
            </a:xfrm>
            <a:prstGeom prst="line">
              <a:avLst/>
            </a:prstGeom>
            <a:ln w="19050">
              <a:solidFill>
                <a:srgbClr val="1046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246982" y="6449605"/>
            <a:ext cx="6953417" cy="212732"/>
            <a:chOff x="1655058" y="5411453"/>
            <a:chExt cx="6137215" cy="187761"/>
          </a:xfrm>
        </p:grpSpPr>
        <p:sp>
          <p:nvSpPr>
            <p:cNvPr id="17" name="Rectangle 16"/>
            <p:cNvSpPr/>
            <p:nvPr/>
          </p:nvSpPr>
          <p:spPr>
            <a:xfrm>
              <a:off x="1655058" y="5411453"/>
              <a:ext cx="6137215" cy="1877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1839266" y="5505333"/>
              <a:ext cx="5768799" cy="0"/>
            </a:xfrm>
            <a:prstGeom prst="line">
              <a:avLst/>
            </a:prstGeom>
            <a:ln w="19050">
              <a:solidFill>
                <a:srgbClr val="10467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1886505" y="5686951"/>
            <a:ext cx="5673280" cy="680485"/>
            <a:chOff x="1886505" y="5686951"/>
            <a:chExt cx="5673280" cy="680485"/>
          </a:xfrm>
        </p:grpSpPr>
        <p:sp>
          <p:nvSpPr>
            <p:cNvPr id="35" name="Oval 34"/>
            <p:cNvSpPr/>
            <p:nvPr/>
          </p:nvSpPr>
          <p:spPr>
            <a:xfrm>
              <a:off x="2066702" y="6231591"/>
              <a:ext cx="135845" cy="135845"/>
            </a:xfrm>
            <a:prstGeom prst="ellipse">
              <a:avLst/>
            </a:prstGeom>
            <a:noFill/>
            <a:ln w="15875">
              <a:solidFill>
                <a:schemeClr val="accent1">
                  <a:shade val="50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3360962" y="6231591"/>
              <a:ext cx="135845" cy="135845"/>
            </a:xfrm>
            <a:prstGeom prst="ellipse">
              <a:avLst/>
            </a:prstGeom>
            <a:noFill/>
            <a:ln w="15875">
              <a:solidFill>
                <a:schemeClr val="accent1">
                  <a:shade val="50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4655222" y="6231591"/>
              <a:ext cx="135845" cy="135845"/>
            </a:xfrm>
            <a:prstGeom prst="ellipse">
              <a:avLst/>
            </a:prstGeom>
            <a:noFill/>
            <a:ln w="15875">
              <a:solidFill>
                <a:schemeClr val="accent1">
                  <a:shade val="50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5949482" y="6231591"/>
              <a:ext cx="135845" cy="135845"/>
            </a:xfrm>
            <a:prstGeom prst="ellipse">
              <a:avLst/>
            </a:prstGeom>
            <a:noFill/>
            <a:ln w="15875">
              <a:solidFill>
                <a:schemeClr val="accent1">
                  <a:shade val="50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7243743" y="6231591"/>
              <a:ext cx="135845" cy="135845"/>
            </a:xfrm>
            <a:prstGeom prst="ellipse">
              <a:avLst/>
            </a:prstGeom>
            <a:noFill/>
            <a:ln w="15875">
              <a:solidFill>
                <a:schemeClr val="accent1">
                  <a:shade val="50000"/>
                </a:schemeClr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886505" y="5686951"/>
              <a:ext cx="496239" cy="496239"/>
              <a:chOff x="2219513" y="4150485"/>
              <a:chExt cx="437990" cy="43799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2219513" y="4150485"/>
                <a:ext cx="437990" cy="43799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2346353" y="4262561"/>
                <a:ext cx="44668" cy="4602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2300565" y="4359806"/>
                <a:ext cx="274524" cy="118456"/>
              </a:xfrm>
              <a:custGeom>
                <a:avLst/>
                <a:gdLst>
                  <a:gd name="connsiteX0" fmla="*/ 137262 w 274524"/>
                  <a:gd name="connsiteY0" fmla="*/ 0 h 118456"/>
                  <a:gd name="connsiteX1" fmla="*/ 265833 w 274524"/>
                  <a:gd name="connsiteY1" fmla="*/ 78701 h 118456"/>
                  <a:gd name="connsiteX2" fmla="*/ 274524 w 274524"/>
                  <a:gd name="connsiteY2" fmla="*/ 118456 h 118456"/>
                  <a:gd name="connsiteX3" fmla="*/ 258819 w 274524"/>
                  <a:gd name="connsiteY3" fmla="*/ 118456 h 118456"/>
                  <a:gd name="connsiteX4" fmla="*/ 251362 w 274524"/>
                  <a:gd name="connsiteY4" fmla="*/ 84347 h 118456"/>
                  <a:gd name="connsiteX5" fmla="*/ 137262 w 274524"/>
                  <a:gd name="connsiteY5" fmla="*/ 14503 h 118456"/>
                  <a:gd name="connsiteX6" fmla="*/ 23162 w 274524"/>
                  <a:gd name="connsiteY6" fmla="*/ 84347 h 118456"/>
                  <a:gd name="connsiteX7" fmla="*/ 15705 w 274524"/>
                  <a:gd name="connsiteY7" fmla="*/ 118456 h 118456"/>
                  <a:gd name="connsiteX8" fmla="*/ 0 w 274524"/>
                  <a:gd name="connsiteY8" fmla="*/ 118456 h 118456"/>
                  <a:gd name="connsiteX9" fmla="*/ 8692 w 274524"/>
                  <a:gd name="connsiteY9" fmla="*/ 78701 h 118456"/>
                  <a:gd name="connsiteX10" fmla="*/ 137262 w 274524"/>
                  <a:gd name="connsiteY10" fmla="*/ 0 h 118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4524" h="118456">
                    <a:moveTo>
                      <a:pt x="137262" y="0"/>
                    </a:moveTo>
                    <a:cubicBezTo>
                      <a:pt x="195060" y="0"/>
                      <a:pt x="244650" y="32452"/>
                      <a:pt x="265833" y="78701"/>
                    </a:cubicBezTo>
                    <a:lnTo>
                      <a:pt x="274524" y="118456"/>
                    </a:lnTo>
                    <a:lnTo>
                      <a:pt x="258819" y="118456"/>
                    </a:lnTo>
                    <a:lnTo>
                      <a:pt x="251362" y="84347"/>
                    </a:lnTo>
                    <a:cubicBezTo>
                      <a:pt x="232563" y="43303"/>
                      <a:pt x="188555" y="14503"/>
                      <a:pt x="137262" y="14503"/>
                    </a:cubicBezTo>
                    <a:cubicBezTo>
                      <a:pt x="85970" y="14503"/>
                      <a:pt x="41961" y="43303"/>
                      <a:pt x="23162" y="84347"/>
                    </a:cubicBezTo>
                    <a:lnTo>
                      <a:pt x="15705" y="118456"/>
                    </a:lnTo>
                    <a:lnTo>
                      <a:pt x="0" y="118456"/>
                    </a:lnTo>
                    <a:lnTo>
                      <a:pt x="8692" y="78701"/>
                    </a:lnTo>
                    <a:cubicBezTo>
                      <a:pt x="29874" y="32452"/>
                      <a:pt x="79464" y="0"/>
                      <a:pt x="13726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 flipV="1">
                <a:off x="2488538" y="4262561"/>
                <a:ext cx="44668" cy="4602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3180765" y="5686951"/>
              <a:ext cx="496239" cy="496239"/>
              <a:chOff x="3361851" y="4150485"/>
              <a:chExt cx="437990" cy="437990"/>
            </a:xfrm>
          </p:grpSpPr>
          <p:grpSp>
            <p:nvGrpSpPr>
              <p:cNvPr id="101" name="Group 100"/>
              <p:cNvGrpSpPr/>
              <p:nvPr/>
            </p:nvGrpSpPr>
            <p:grpSpPr>
              <a:xfrm>
                <a:off x="3361851" y="4150485"/>
                <a:ext cx="437990" cy="437990"/>
                <a:chOff x="2219513" y="4150485"/>
                <a:chExt cx="437990" cy="437990"/>
              </a:xfrm>
            </p:grpSpPr>
            <p:sp>
              <p:nvSpPr>
                <p:cNvPr id="102" name="Oval 101"/>
                <p:cNvSpPr/>
                <p:nvPr/>
              </p:nvSpPr>
              <p:spPr>
                <a:xfrm>
                  <a:off x="2219513" y="4150485"/>
                  <a:ext cx="437990" cy="4379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 flipV="1">
                  <a:off x="2346353" y="4262561"/>
                  <a:ext cx="44668" cy="460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 flipV="1">
                  <a:off x="2488538" y="4262561"/>
                  <a:ext cx="44668" cy="460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1" name="Freeform 120"/>
              <p:cNvSpPr/>
              <p:nvPr/>
            </p:nvSpPr>
            <p:spPr>
              <a:xfrm>
                <a:off x="3450194" y="4411630"/>
                <a:ext cx="265457" cy="89977"/>
              </a:xfrm>
              <a:custGeom>
                <a:avLst/>
                <a:gdLst>
                  <a:gd name="connsiteX0" fmla="*/ 132728 w 265457"/>
                  <a:gd name="connsiteY0" fmla="*/ 0 h 89977"/>
                  <a:gd name="connsiteX1" fmla="*/ 245815 w 265457"/>
                  <a:gd name="connsiteY1" fmla="*/ 55475 h 89977"/>
                  <a:gd name="connsiteX2" fmla="*/ 265457 w 265457"/>
                  <a:gd name="connsiteY2" fmla="*/ 89977 h 89977"/>
                  <a:gd name="connsiteX3" fmla="*/ 262759 w 265457"/>
                  <a:gd name="connsiteY3" fmla="*/ 89977 h 89977"/>
                  <a:gd name="connsiteX4" fmla="*/ 256136 w 265457"/>
                  <a:gd name="connsiteY4" fmla="*/ 77677 h 89977"/>
                  <a:gd name="connsiteX5" fmla="*/ 132727 w 265457"/>
                  <a:gd name="connsiteY5" fmla="*/ 12096 h 89977"/>
                  <a:gd name="connsiteX6" fmla="*/ 9318 w 265457"/>
                  <a:gd name="connsiteY6" fmla="*/ 77677 h 89977"/>
                  <a:gd name="connsiteX7" fmla="*/ 2696 w 265457"/>
                  <a:gd name="connsiteY7" fmla="*/ 89977 h 89977"/>
                  <a:gd name="connsiteX8" fmla="*/ 0 w 265457"/>
                  <a:gd name="connsiteY8" fmla="*/ 89977 h 89977"/>
                  <a:gd name="connsiteX9" fmla="*/ 19641 w 265457"/>
                  <a:gd name="connsiteY9" fmla="*/ 55475 h 89977"/>
                  <a:gd name="connsiteX10" fmla="*/ 132728 w 265457"/>
                  <a:gd name="connsiteY10" fmla="*/ 0 h 89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5457" h="89977">
                    <a:moveTo>
                      <a:pt x="132728" y="0"/>
                    </a:moveTo>
                    <a:cubicBezTo>
                      <a:pt x="176891" y="0"/>
                      <a:pt x="216873" y="21200"/>
                      <a:pt x="245815" y="55475"/>
                    </a:cubicBezTo>
                    <a:lnTo>
                      <a:pt x="265457" y="89977"/>
                    </a:lnTo>
                    <a:lnTo>
                      <a:pt x="262759" y="89977"/>
                    </a:lnTo>
                    <a:lnTo>
                      <a:pt x="256136" y="77677"/>
                    </a:lnTo>
                    <a:cubicBezTo>
                      <a:pt x="226803" y="37625"/>
                      <a:pt x="182411" y="12096"/>
                      <a:pt x="132727" y="12096"/>
                    </a:cubicBezTo>
                    <a:cubicBezTo>
                      <a:pt x="83044" y="12096"/>
                      <a:pt x="38652" y="37625"/>
                      <a:pt x="9318" y="77677"/>
                    </a:cubicBezTo>
                    <a:lnTo>
                      <a:pt x="2696" y="89977"/>
                    </a:lnTo>
                    <a:lnTo>
                      <a:pt x="0" y="89977"/>
                    </a:lnTo>
                    <a:lnTo>
                      <a:pt x="19641" y="55475"/>
                    </a:lnTo>
                    <a:cubicBezTo>
                      <a:pt x="48583" y="21200"/>
                      <a:pt x="88565" y="0"/>
                      <a:pt x="1327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4475025" y="5686951"/>
              <a:ext cx="496239" cy="496239"/>
              <a:chOff x="4504189" y="4150485"/>
              <a:chExt cx="437990" cy="437990"/>
            </a:xfrm>
          </p:grpSpPr>
          <p:grpSp>
            <p:nvGrpSpPr>
              <p:cNvPr id="116" name="Group 115"/>
              <p:cNvGrpSpPr/>
              <p:nvPr/>
            </p:nvGrpSpPr>
            <p:grpSpPr>
              <a:xfrm>
                <a:off x="4504189" y="4150485"/>
                <a:ext cx="437990" cy="437990"/>
                <a:chOff x="2219513" y="4150485"/>
                <a:chExt cx="437990" cy="437990"/>
              </a:xfrm>
            </p:grpSpPr>
            <p:sp>
              <p:nvSpPr>
                <p:cNvPr id="117" name="Oval 116"/>
                <p:cNvSpPr/>
                <p:nvPr/>
              </p:nvSpPr>
              <p:spPr>
                <a:xfrm>
                  <a:off x="2219513" y="4150485"/>
                  <a:ext cx="437990" cy="4379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 flipV="1">
                  <a:off x="2346353" y="4262561"/>
                  <a:ext cx="44668" cy="460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 flipV="1">
                  <a:off x="2488538" y="4262561"/>
                  <a:ext cx="44668" cy="460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2" name="Rectangle 121"/>
              <p:cNvSpPr/>
              <p:nvPr/>
            </p:nvSpPr>
            <p:spPr>
              <a:xfrm>
                <a:off x="4644541" y="4460472"/>
                <a:ext cx="164008" cy="2104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769285" y="5686951"/>
              <a:ext cx="496239" cy="496239"/>
              <a:chOff x="5646527" y="4150485"/>
              <a:chExt cx="437990" cy="437990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5646527" y="4150485"/>
                <a:ext cx="437990" cy="437990"/>
                <a:chOff x="2219513" y="4150485"/>
                <a:chExt cx="437990" cy="437990"/>
              </a:xfrm>
            </p:grpSpPr>
            <p:sp>
              <p:nvSpPr>
                <p:cNvPr id="112" name="Oval 111"/>
                <p:cNvSpPr/>
                <p:nvPr/>
              </p:nvSpPr>
              <p:spPr>
                <a:xfrm>
                  <a:off x="2219513" y="4150485"/>
                  <a:ext cx="437990" cy="4379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Oval 112"/>
                <p:cNvSpPr/>
                <p:nvPr/>
              </p:nvSpPr>
              <p:spPr>
                <a:xfrm flipV="1">
                  <a:off x="2346353" y="4262561"/>
                  <a:ext cx="44668" cy="460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 flipV="1">
                  <a:off x="2488538" y="4262561"/>
                  <a:ext cx="44668" cy="460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3" name="Freeform 122"/>
              <p:cNvSpPr/>
              <p:nvPr/>
            </p:nvSpPr>
            <p:spPr>
              <a:xfrm flipV="1">
                <a:off x="5739089" y="4432526"/>
                <a:ext cx="265457" cy="89977"/>
              </a:xfrm>
              <a:custGeom>
                <a:avLst/>
                <a:gdLst>
                  <a:gd name="connsiteX0" fmla="*/ 132728 w 265457"/>
                  <a:gd name="connsiteY0" fmla="*/ 0 h 89977"/>
                  <a:gd name="connsiteX1" fmla="*/ 245815 w 265457"/>
                  <a:gd name="connsiteY1" fmla="*/ 55475 h 89977"/>
                  <a:gd name="connsiteX2" fmla="*/ 265457 w 265457"/>
                  <a:gd name="connsiteY2" fmla="*/ 89977 h 89977"/>
                  <a:gd name="connsiteX3" fmla="*/ 262759 w 265457"/>
                  <a:gd name="connsiteY3" fmla="*/ 89977 h 89977"/>
                  <a:gd name="connsiteX4" fmla="*/ 256136 w 265457"/>
                  <a:gd name="connsiteY4" fmla="*/ 77677 h 89977"/>
                  <a:gd name="connsiteX5" fmla="*/ 132727 w 265457"/>
                  <a:gd name="connsiteY5" fmla="*/ 12096 h 89977"/>
                  <a:gd name="connsiteX6" fmla="*/ 9318 w 265457"/>
                  <a:gd name="connsiteY6" fmla="*/ 77677 h 89977"/>
                  <a:gd name="connsiteX7" fmla="*/ 2696 w 265457"/>
                  <a:gd name="connsiteY7" fmla="*/ 89977 h 89977"/>
                  <a:gd name="connsiteX8" fmla="*/ 0 w 265457"/>
                  <a:gd name="connsiteY8" fmla="*/ 89977 h 89977"/>
                  <a:gd name="connsiteX9" fmla="*/ 19641 w 265457"/>
                  <a:gd name="connsiteY9" fmla="*/ 55475 h 89977"/>
                  <a:gd name="connsiteX10" fmla="*/ 132728 w 265457"/>
                  <a:gd name="connsiteY10" fmla="*/ 0 h 89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5457" h="89977">
                    <a:moveTo>
                      <a:pt x="132728" y="0"/>
                    </a:moveTo>
                    <a:cubicBezTo>
                      <a:pt x="176891" y="0"/>
                      <a:pt x="216873" y="21200"/>
                      <a:pt x="245815" y="55475"/>
                    </a:cubicBezTo>
                    <a:lnTo>
                      <a:pt x="265457" y="89977"/>
                    </a:lnTo>
                    <a:lnTo>
                      <a:pt x="262759" y="89977"/>
                    </a:lnTo>
                    <a:lnTo>
                      <a:pt x="256136" y="77677"/>
                    </a:lnTo>
                    <a:cubicBezTo>
                      <a:pt x="226803" y="37625"/>
                      <a:pt x="182411" y="12096"/>
                      <a:pt x="132727" y="12096"/>
                    </a:cubicBezTo>
                    <a:cubicBezTo>
                      <a:pt x="83044" y="12096"/>
                      <a:pt x="38652" y="37625"/>
                      <a:pt x="9318" y="77677"/>
                    </a:cubicBezTo>
                    <a:lnTo>
                      <a:pt x="2696" y="89977"/>
                    </a:lnTo>
                    <a:lnTo>
                      <a:pt x="0" y="89977"/>
                    </a:lnTo>
                    <a:lnTo>
                      <a:pt x="19641" y="55475"/>
                    </a:lnTo>
                    <a:cubicBezTo>
                      <a:pt x="48583" y="21200"/>
                      <a:pt x="88565" y="0"/>
                      <a:pt x="13272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063546" y="5686951"/>
              <a:ext cx="496239" cy="496239"/>
              <a:chOff x="6788866" y="4150485"/>
              <a:chExt cx="437990" cy="437990"/>
            </a:xfrm>
          </p:grpSpPr>
          <p:grpSp>
            <p:nvGrpSpPr>
              <p:cNvPr id="106" name="Group 105"/>
              <p:cNvGrpSpPr/>
              <p:nvPr/>
            </p:nvGrpSpPr>
            <p:grpSpPr>
              <a:xfrm>
                <a:off x="6788866" y="4150485"/>
                <a:ext cx="437990" cy="437990"/>
                <a:chOff x="2219513" y="4150485"/>
                <a:chExt cx="437990" cy="437990"/>
              </a:xfrm>
            </p:grpSpPr>
            <p:sp>
              <p:nvSpPr>
                <p:cNvPr id="107" name="Oval 106"/>
                <p:cNvSpPr/>
                <p:nvPr/>
              </p:nvSpPr>
              <p:spPr>
                <a:xfrm>
                  <a:off x="2219513" y="4150485"/>
                  <a:ext cx="437990" cy="4379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 flipV="1">
                  <a:off x="2346353" y="4262561"/>
                  <a:ext cx="44668" cy="460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 flipV="1">
                  <a:off x="2488538" y="4262561"/>
                  <a:ext cx="44668" cy="4602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4" name="Freeform 123"/>
              <p:cNvSpPr/>
              <p:nvPr/>
            </p:nvSpPr>
            <p:spPr>
              <a:xfrm flipV="1">
                <a:off x="6870126" y="4381633"/>
                <a:ext cx="279072" cy="141310"/>
              </a:xfrm>
              <a:custGeom>
                <a:avLst/>
                <a:gdLst>
                  <a:gd name="connsiteX0" fmla="*/ 139536 w 279072"/>
                  <a:gd name="connsiteY0" fmla="*/ 0 h 141310"/>
                  <a:gd name="connsiteX1" fmla="*/ 279072 w 279072"/>
                  <a:gd name="connsiteY1" fmla="*/ 128859 h 141310"/>
                  <a:gd name="connsiteX2" fmla="*/ 276350 w 279072"/>
                  <a:gd name="connsiteY2" fmla="*/ 141310 h 141310"/>
                  <a:gd name="connsiteX3" fmla="*/ 260645 w 279072"/>
                  <a:gd name="connsiteY3" fmla="*/ 141310 h 141310"/>
                  <a:gd name="connsiteX4" fmla="*/ 263367 w 279072"/>
                  <a:gd name="connsiteY4" fmla="*/ 128859 h 141310"/>
                  <a:gd name="connsiteX5" fmla="*/ 139536 w 279072"/>
                  <a:gd name="connsiteY5" fmla="*/ 14503 h 141310"/>
                  <a:gd name="connsiteX6" fmla="*/ 15705 w 279072"/>
                  <a:gd name="connsiteY6" fmla="*/ 128859 h 141310"/>
                  <a:gd name="connsiteX7" fmla="*/ 18427 w 279072"/>
                  <a:gd name="connsiteY7" fmla="*/ 141310 h 141310"/>
                  <a:gd name="connsiteX8" fmla="*/ 2722 w 279072"/>
                  <a:gd name="connsiteY8" fmla="*/ 141310 h 141310"/>
                  <a:gd name="connsiteX9" fmla="*/ 0 w 279072"/>
                  <a:gd name="connsiteY9" fmla="*/ 128859 h 141310"/>
                  <a:gd name="connsiteX10" fmla="*/ 139536 w 279072"/>
                  <a:gd name="connsiteY10" fmla="*/ 0 h 141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9072" h="141310">
                    <a:moveTo>
                      <a:pt x="139536" y="0"/>
                    </a:moveTo>
                    <a:cubicBezTo>
                      <a:pt x="216600" y="0"/>
                      <a:pt x="279072" y="57692"/>
                      <a:pt x="279072" y="128859"/>
                    </a:cubicBezTo>
                    <a:lnTo>
                      <a:pt x="276350" y="141310"/>
                    </a:lnTo>
                    <a:lnTo>
                      <a:pt x="260645" y="141310"/>
                    </a:lnTo>
                    <a:lnTo>
                      <a:pt x="263367" y="128859"/>
                    </a:lnTo>
                    <a:cubicBezTo>
                      <a:pt x="263367" y="65702"/>
                      <a:pt x="207926" y="14503"/>
                      <a:pt x="139536" y="14503"/>
                    </a:cubicBezTo>
                    <a:cubicBezTo>
                      <a:pt x="71146" y="14503"/>
                      <a:pt x="15705" y="65702"/>
                      <a:pt x="15705" y="128859"/>
                    </a:cubicBezTo>
                    <a:lnTo>
                      <a:pt x="18427" y="141310"/>
                    </a:lnTo>
                    <a:lnTo>
                      <a:pt x="2722" y="141310"/>
                    </a:lnTo>
                    <a:lnTo>
                      <a:pt x="0" y="128859"/>
                    </a:lnTo>
                    <a:cubicBezTo>
                      <a:pt x="0" y="57692"/>
                      <a:pt x="62472" y="0"/>
                      <a:pt x="1395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26" name="TextBox 125"/>
          <p:cNvSpPr txBox="1"/>
          <p:nvPr/>
        </p:nvSpPr>
        <p:spPr>
          <a:xfrm>
            <a:off x="1307397" y="2192543"/>
            <a:ext cx="3436595" cy="3138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 satisfied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ere you with [BRAND]?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797174" y="4243004"/>
            <a:ext cx="716863" cy="415218"/>
            <a:chOff x="2140666" y="2902157"/>
            <a:chExt cx="632716" cy="366479"/>
          </a:xfrm>
        </p:grpSpPr>
        <p:sp>
          <p:nvSpPr>
            <p:cNvPr id="27" name="Oval 26"/>
            <p:cNvSpPr/>
            <p:nvPr/>
          </p:nvSpPr>
          <p:spPr>
            <a:xfrm>
              <a:off x="2389643" y="3148737"/>
              <a:ext cx="119899" cy="119899"/>
            </a:xfrm>
            <a:prstGeom prst="ellipse">
              <a:avLst/>
            </a:prstGeom>
            <a:noFill/>
            <a:ln w="15875">
              <a:solidFill>
                <a:srgbClr val="036CAD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2140666" y="2902157"/>
              <a:ext cx="632716" cy="2173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Delightful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096382" y="4243004"/>
            <a:ext cx="702435" cy="415218"/>
            <a:chOff x="3287372" y="2902157"/>
            <a:chExt cx="619982" cy="366479"/>
          </a:xfrm>
        </p:grpSpPr>
        <p:sp>
          <p:nvSpPr>
            <p:cNvPr id="29" name="Oval 28"/>
            <p:cNvSpPr/>
            <p:nvPr/>
          </p:nvSpPr>
          <p:spPr>
            <a:xfrm>
              <a:off x="3533908" y="3148737"/>
              <a:ext cx="119899" cy="119899"/>
            </a:xfrm>
            <a:prstGeom prst="ellipse">
              <a:avLst/>
            </a:prstGeom>
            <a:noFill/>
            <a:ln w="15875">
              <a:solidFill>
                <a:srgbClr val="036CAD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3287372" y="2902157"/>
              <a:ext cx="619982" cy="2173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Excellent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605831" y="4243004"/>
            <a:ext cx="851515" cy="415218"/>
            <a:chOff x="5605831" y="4243004"/>
            <a:chExt cx="851515" cy="415218"/>
          </a:xfrm>
        </p:grpSpPr>
        <p:sp>
          <p:nvSpPr>
            <p:cNvPr id="31" name="Oval 30"/>
            <p:cNvSpPr/>
            <p:nvPr/>
          </p:nvSpPr>
          <p:spPr>
            <a:xfrm>
              <a:off x="5968590" y="4522377"/>
              <a:ext cx="135845" cy="135845"/>
            </a:xfrm>
            <a:prstGeom prst="ellipse">
              <a:avLst/>
            </a:prstGeom>
            <a:noFill/>
            <a:ln w="15875">
              <a:solidFill>
                <a:srgbClr val="036CAD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605831" y="4243004"/>
              <a:ext cx="85151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Satisfactory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024470" y="4243004"/>
            <a:ext cx="598241" cy="415218"/>
            <a:chOff x="7024470" y="4243004"/>
            <a:chExt cx="598241" cy="415218"/>
          </a:xfrm>
        </p:grpSpPr>
        <p:sp>
          <p:nvSpPr>
            <p:cNvPr id="32" name="Oval 31"/>
            <p:cNvSpPr/>
            <p:nvPr/>
          </p:nvSpPr>
          <p:spPr>
            <a:xfrm>
              <a:off x="7265037" y="4522377"/>
              <a:ext cx="135845" cy="135845"/>
            </a:xfrm>
            <a:prstGeom prst="ellipse">
              <a:avLst/>
            </a:prstGeom>
            <a:noFill/>
            <a:ln w="15875">
              <a:solidFill>
                <a:srgbClr val="036CAD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7024470" y="4243004"/>
              <a:ext cx="59824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Failure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242500" y="4243004"/>
            <a:ext cx="994182" cy="415218"/>
            <a:chOff x="4242500" y="4243004"/>
            <a:chExt cx="994182" cy="415218"/>
          </a:xfrm>
        </p:grpSpPr>
        <p:sp>
          <p:nvSpPr>
            <p:cNvPr id="30" name="Oval 29"/>
            <p:cNvSpPr/>
            <p:nvPr/>
          </p:nvSpPr>
          <p:spPr>
            <a:xfrm>
              <a:off x="4672145" y="4522377"/>
              <a:ext cx="135845" cy="135845"/>
            </a:xfrm>
            <a:prstGeom prst="ellipse">
              <a:avLst/>
            </a:prstGeom>
            <a:noFill/>
            <a:ln w="15875">
              <a:solidFill>
                <a:srgbClr val="036CAD"/>
              </a:solidFill>
              <a:prstDash val="sys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4242500" y="4243004"/>
              <a:ext cx="9941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Unsatisfactory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1307397" y="5107545"/>
            <a:ext cx="6906720" cy="523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following faces express various feelings. Please select the face that best shows your feelings about [BRAND].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1307397" y="3716996"/>
            <a:ext cx="3436595" cy="3138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 satisfied were you with [BRAND]?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591855" y="1295400"/>
            <a:ext cx="6263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Overall Satisfaction Measures of Customer Satisfaction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326543" y="2642191"/>
            <a:ext cx="6819906" cy="555603"/>
            <a:chOff x="1326543" y="2766370"/>
            <a:chExt cx="6819906" cy="555603"/>
          </a:xfrm>
          <a:effectLst>
            <a:outerShdw blurRad="76200" sx="101000" sy="101000" algn="ctr" rotWithShape="0">
              <a:prstClr val="black">
                <a:alpha val="25000"/>
              </a:prstClr>
            </a:outerShdw>
          </a:effectLst>
        </p:grpSpPr>
        <p:sp>
          <p:nvSpPr>
            <p:cNvPr id="156" name="Rectangle 155"/>
            <p:cNvSpPr/>
            <p:nvPr/>
          </p:nvSpPr>
          <p:spPr>
            <a:xfrm>
              <a:off x="1326543" y="2766370"/>
              <a:ext cx="917619" cy="5556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5261399" y="2766370"/>
              <a:ext cx="917619" cy="5556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6245113" y="2766370"/>
              <a:ext cx="917619" cy="5556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7228830" y="2766370"/>
              <a:ext cx="917619" cy="5556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4277685" y="2766370"/>
              <a:ext cx="917619" cy="5556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3293971" y="2766370"/>
              <a:ext cx="917619" cy="5556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2310257" y="2766370"/>
              <a:ext cx="917619" cy="55560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1432824" y="2632195"/>
            <a:ext cx="6646475" cy="529408"/>
            <a:chOff x="1432824" y="2632195"/>
            <a:chExt cx="6646475" cy="529408"/>
          </a:xfrm>
        </p:grpSpPr>
        <p:grpSp>
          <p:nvGrpSpPr>
            <p:cNvPr id="125" name="Group 124"/>
            <p:cNvGrpSpPr/>
            <p:nvPr/>
          </p:nvGrpSpPr>
          <p:grpSpPr>
            <a:xfrm>
              <a:off x="1432824" y="2709140"/>
              <a:ext cx="723275" cy="452463"/>
              <a:chOff x="1432824" y="2709140"/>
              <a:chExt cx="723275" cy="452463"/>
            </a:xfrm>
          </p:grpSpPr>
          <p:sp>
            <p:nvSpPr>
              <p:cNvPr id="175" name="Oval 174"/>
              <p:cNvSpPr/>
              <p:nvPr/>
            </p:nvSpPr>
            <p:spPr>
              <a:xfrm>
                <a:off x="1728209" y="3025759"/>
                <a:ext cx="135845" cy="135844"/>
              </a:xfrm>
              <a:prstGeom prst="ellipse">
                <a:avLst/>
              </a:prstGeom>
              <a:noFill/>
              <a:ln w="15875">
                <a:solidFill>
                  <a:srgbClr val="036CAD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1432824" y="2709140"/>
                <a:ext cx="72327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Delighted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2" name="Group 141"/>
            <p:cNvGrpSpPr/>
            <p:nvPr/>
          </p:nvGrpSpPr>
          <p:grpSpPr>
            <a:xfrm>
              <a:off x="2471591" y="2709140"/>
              <a:ext cx="644728" cy="452463"/>
              <a:chOff x="2471591" y="2709140"/>
              <a:chExt cx="644728" cy="452463"/>
            </a:xfrm>
          </p:grpSpPr>
          <p:sp>
            <p:nvSpPr>
              <p:cNvPr id="173" name="Oval 172"/>
              <p:cNvSpPr/>
              <p:nvPr/>
            </p:nvSpPr>
            <p:spPr>
              <a:xfrm>
                <a:off x="2724209" y="3025759"/>
                <a:ext cx="135845" cy="135844"/>
              </a:xfrm>
              <a:prstGeom prst="ellipse">
                <a:avLst/>
              </a:prstGeom>
              <a:noFill/>
              <a:ln w="15875">
                <a:solidFill>
                  <a:srgbClr val="036CAD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2471591" y="2709140"/>
                <a:ext cx="64472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Pleased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3232278" y="2632195"/>
              <a:ext cx="1048052" cy="529408"/>
              <a:chOff x="3232278" y="2632195"/>
              <a:chExt cx="1048052" cy="529408"/>
            </a:xfrm>
          </p:grpSpPr>
          <p:sp>
            <p:nvSpPr>
              <p:cNvPr id="170" name="Oval 169"/>
              <p:cNvSpPr/>
              <p:nvPr/>
            </p:nvSpPr>
            <p:spPr>
              <a:xfrm>
                <a:off x="3720209" y="3025759"/>
                <a:ext cx="135845" cy="135844"/>
              </a:xfrm>
              <a:prstGeom prst="ellipse">
                <a:avLst/>
              </a:prstGeom>
              <a:noFill/>
              <a:ln w="15875">
                <a:solidFill>
                  <a:srgbClr val="036CAD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3232278" y="2632195"/>
                <a:ext cx="10480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Mostly Satisfied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4" name="Group 143"/>
            <p:cNvGrpSpPr/>
            <p:nvPr/>
          </p:nvGrpSpPr>
          <p:grpSpPr>
            <a:xfrm>
              <a:off x="4512307" y="2709140"/>
              <a:ext cx="526106" cy="452463"/>
              <a:chOff x="4512307" y="2709140"/>
              <a:chExt cx="526106" cy="452463"/>
            </a:xfrm>
          </p:grpSpPr>
          <p:sp>
            <p:nvSpPr>
              <p:cNvPr id="154" name="Oval 153"/>
              <p:cNvSpPr/>
              <p:nvPr/>
            </p:nvSpPr>
            <p:spPr>
              <a:xfrm>
                <a:off x="4716209" y="3025759"/>
                <a:ext cx="135845" cy="135844"/>
              </a:xfrm>
              <a:prstGeom prst="ellipse">
                <a:avLst/>
              </a:prstGeom>
              <a:noFill/>
              <a:ln w="15875">
                <a:solidFill>
                  <a:srgbClr val="036CAD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4512307" y="2709140"/>
                <a:ext cx="52610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Mixed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5328333" y="2632195"/>
              <a:ext cx="905683" cy="529408"/>
              <a:chOff x="5328333" y="2632195"/>
              <a:chExt cx="905683" cy="529408"/>
            </a:xfrm>
          </p:grpSpPr>
          <p:sp>
            <p:nvSpPr>
              <p:cNvPr id="152" name="Oval 151"/>
              <p:cNvSpPr/>
              <p:nvPr/>
            </p:nvSpPr>
            <p:spPr>
              <a:xfrm>
                <a:off x="5712209" y="3025759"/>
                <a:ext cx="135845" cy="135844"/>
              </a:xfrm>
              <a:prstGeom prst="ellipse">
                <a:avLst/>
              </a:prstGeom>
              <a:noFill/>
              <a:ln w="15875">
                <a:solidFill>
                  <a:srgbClr val="036CAD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5328333" y="2632195"/>
                <a:ext cx="90568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Mostly Dissatisfied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438421" y="2709140"/>
              <a:ext cx="694421" cy="452463"/>
              <a:chOff x="6438421" y="2709140"/>
              <a:chExt cx="694421" cy="452463"/>
            </a:xfrm>
          </p:grpSpPr>
          <p:sp>
            <p:nvSpPr>
              <p:cNvPr id="150" name="Oval 149"/>
              <p:cNvSpPr/>
              <p:nvPr/>
            </p:nvSpPr>
            <p:spPr>
              <a:xfrm>
                <a:off x="6708208" y="3025759"/>
                <a:ext cx="135845" cy="135844"/>
              </a:xfrm>
              <a:prstGeom prst="ellipse">
                <a:avLst/>
              </a:prstGeom>
              <a:noFill/>
              <a:ln w="15875">
                <a:solidFill>
                  <a:srgbClr val="036CAD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6438421" y="2709140"/>
                <a:ext cx="69442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Unhappy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7460219" y="2709140"/>
              <a:ext cx="619080" cy="452463"/>
              <a:chOff x="7460219" y="2709140"/>
              <a:chExt cx="619080" cy="452463"/>
            </a:xfrm>
          </p:grpSpPr>
          <p:sp>
            <p:nvSpPr>
              <p:cNvPr id="148" name="Oval 147"/>
              <p:cNvSpPr/>
              <p:nvPr/>
            </p:nvSpPr>
            <p:spPr>
              <a:xfrm>
                <a:off x="7704210" y="3025759"/>
                <a:ext cx="135845" cy="135844"/>
              </a:xfrm>
              <a:prstGeom prst="ellipse">
                <a:avLst/>
              </a:prstGeom>
              <a:noFill/>
              <a:ln w="15875">
                <a:solidFill>
                  <a:srgbClr val="036CAD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7460219" y="2709140"/>
                <a:ext cx="61908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Terrible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514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91924" y="381000"/>
            <a:ext cx="2365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925512" y="1762984"/>
            <a:ext cx="5292977" cy="4551220"/>
            <a:chOff x="2047876" y="1710016"/>
            <a:chExt cx="5292977" cy="4551220"/>
          </a:xfrm>
        </p:grpSpPr>
        <p:grpSp>
          <p:nvGrpSpPr>
            <p:cNvPr id="37" name="Group 36"/>
            <p:cNvGrpSpPr/>
            <p:nvPr/>
          </p:nvGrpSpPr>
          <p:grpSpPr>
            <a:xfrm>
              <a:off x="2799891" y="3890316"/>
              <a:ext cx="2971590" cy="2370920"/>
              <a:chOff x="838200" y="1575934"/>
              <a:chExt cx="3694854" cy="2947986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44" name="Rectangle 3"/>
              <p:cNvSpPr/>
              <p:nvPr/>
            </p:nvSpPr>
            <p:spPr>
              <a:xfrm>
                <a:off x="838200" y="1575934"/>
                <a:ext cx="3694854" cy="2947986"/>
              </a:xfrm>
              <a:prstGeom prst="wedgeEllipseCallout">
                <a:avLst>
                  <a:gd name="adj1" fmla="val -46074"/>
                  <a:gd name="adj2" fmla="val 59681"/>
                </a:avLst>
              </a:prstGeom>
              <a:gradFill>
                <a:gsLst>
                  <a:gs pos="0">
                    <a:srgbClr val="FFA245"/>
                  </a:gs>
                  <a:gs pos="100000">
                    <a:srgbClr val="FE8B18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17500" h="1016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008749" y="2380689"/>
                <a:ext cx="3422817" cy="1358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orte" pitchFamily="66" charset="0"/>
                    <a:cs typeface="Estrangelo Edessa" pitchFamily="66"/>
                  </a:rPr>
                  <a:t>QUESTIONS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Download this awesome diagram.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Bring your presentation to life.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Capture your audience’s attention.</a:t>
                </a: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2047876" y="1710016"/>
              <a:ext cx="3196418" cy="2550301"/>
              <a:chOff x="2047876" y="1638300"/>
              <a:chExt cx="3196418" cy="2550301"/>
            </a:xfrm>
          </p:grpSpPr>
          <p:sp>
            <p:nvSpPr>
              <p:cNvPr id="42" name="Rectangle 3"/>
              <p:cNvSpPr/>
              <p:nvPr/>
            </p:nvSpPr>
            <p:spPr>
              <a:xfrm>
                <a:off x="2047876" y="1638300"/>
                <a:ext cx="3196418" cy="2550301"/>
              </a:xfrm>
              <a:prstGeom prst="wedgeEllipseCallout">
                <a:avLst>
                  <a:gd name="adj1" fmla="val -46074"/>
                  <a:gd name="adj2" fmla="val 59681"/>
                </a:avLst>
              </a:prstGeom>
              <a:gradFill flip="none" rotWithShape="1">
                <a:gsLst>
                  <a:gs pos="0">
                    <a:srgbClr val="29C7FF"/>
                  </a:gs>
                  <a:gs pos="100000">
                    <a:srgbClr val="0078A2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17500" h="1016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301295" y="2257369"/>
                <a:ext cx="2648482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orte" pitchFamily="66" charset="0"/>
                    <a:cs typeface="Estrangelo Edessa" pitchFamily="66"/>
                  </a:rPr>
                  <a:t>FREQUENTLY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Download this awesome diagram.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Capture your audience’s attention.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Bring your presentation to life.</a:t>
                </a:r>
                <a:endPara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Estrangelo Edessa" pitchFamily="66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678598" y="2506026"/>
              <a:ext cx="2662255" cy="2124114"/>
              <a:chOff x="4678598" y="2434310"/>
              <a:chExt cx="2662255" cy="2124114"/>
            </a:xfrm>
          </p:grpSpPr>
          <p:sp>
            <p:nvSpPr>
              <p:cNvPr id="40" name="Rectangle 3"/>
              <p:cNvSpPr/>
              <p:nvPr/>
            </p:nvSpPr>
            <p:spPr>
              <a:xfrm rot="21114373" flipH="1">
                <a:off x="4678598" y="2434310"/>
                <a:ext cx="2662255" cy="2124114"/>
              </a:xfrm>
              <a:prstGeom prst="wedgeEllipseCallout">
                <a:avLst>
                  <a:gd name="adj1" fmla="val -46074"/>
                  <a:gd name="adj2" fmla="val 59681"/>
                </a:avLst>
              </a:prstGeom>
              <a:gradFill>
                <a:gsLst>
                  <a:gs pos="0">
                    <a:srgbClr val="88AA44"/>
                  </a:gs>
                  <a:gs pos="100000">
                    <a:srgbClr val="708C38"/>
                  </a:gs>
                </a:gsLst>
                <a:path path="circle">
                  <a:fillToRect l="50000" t="50000" r="50000" b="50000"/>
                </a:path>
              </a:gradFill>
              <a:ln w="25400" cap="flat" cmpd="sng" algn="ctr">
                <a:noFill/>
                <a:prstDash val="solid"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17500" h="1016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 rot="20340000">
                <a:off x="4896134" y="2940093"/>
                <a:ext cx="2190847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orte" pitchFamily="66" charset="0"/>
                    <a:cs typeface="Estrangelo Edessa" pitchFamily="66"/>
                  </a:rPr>
                  <a:t>ASKED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Download this awesome diagram. Capture your audience’s attention.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877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4898" y="381000"/>
            <a:ext cx="2339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717332" y="2456969"/>
            <a:ext cx="2744504" cy="3334231"/>
            <a:chOff x="297063" y="2096075"/>
            <a:chExt cx="2504648" cy="3334231"/>
          </a:xfrm>
        </p:grpSpPr>
        <p:sp>
          <p:nvSpPr>
            <p:cNvPr id="8" name="Rectangle 7"/>
            <p:cNvSpPr/>
            <p:nvPr/>
          </p:nvSpPr>
          <p:spPr>
            <a:xfrm>
              <a:off x="297063" y="2096075"/>
              <a:ext cx="2504648" cy="3097442"/>
            </a:xfrm>
            <a:prstGeom prst="rect">
              <a:avLst/>
            </a:prstGeom>
            <a:gradFill flip="none" rotWithShape="1">
              <a:gsLst>
                <a:gs pos="100000">
                  <a:srgbClr val="0480CC"/>
                </a:gs>
                <a:gs pos="0">
                  <a:srgbClr val="0597F1"/>
                </a:gs>
              </a:gsLst>
              <a:lin ang="16200000" scaled="1"/>
              <a:tileRect/>
            </a:gradFill>
            <a:ln w="12700">
              <a:solidFill>
                <a:schemeClr val="bg1"/>
              </a:solidFill>
            </a:ln>
            <a:effectLst>
              <a:outerShdw blurRad="63500" dist="38100" dir="8100000" sx="101000" sy="101000" algn="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83753" y="2383318"/>
              <a:ext cx="2341661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Ø"/>
              </a:pP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Process &amp; System</a:t>
              </a:r>
            </a:p>
            <a:p>
              <a:pPr marL="285750" indent="-285750">
                <a:buFont typeface="Wingdings" pitchFamily="2" charset="2"/>
                <a:buChar char="Ø"/>
              </a:pPr>
              <a:endPara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Wingdings" pitchFamily="2" charset="2"/>
                <a:buChar char="Ø"/>
              </a:pP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BPI (Business Process Improvement)</a:t>
              </a:r>
            </a:p>
            <a:p>
              <a:pPr marL="285750" indent="-285750">
                <a:buFont typeface="Wingdings" pitchFamily="2" charset="2"/>
                <a:buChar char="Ø"/>
              </a:pPr>
              <a:endPara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Wingdings" pitchFamily="2" charset="2"/>
                <a:buChar char="Ø"/>
              </a:pP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Tools &amp; Techniques</a:t>
              </a:r>
            </a:p>
            <a:p>
              <a:pPr marL="285750" indent="-285750">
                <a:buFont typeface="Wingdings" pitchFamily="2" charset="2"/>
                <a:buChar char="Ø"/>
              </a:pPr>
              <a:endPara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Wingdings" pitchFamily="2" charset="2"/>
                <a:buChar char="Ø"/>
              </a:pP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Measures &amp; Metrics</a:t>
              </a:r>
            </a:p>
            <a:p>
              <a:pPr marL="285750" indent="-285750">
                <a:buFont typeface="Wingdings" pitchFamily="2" charset="2"/>
                <a:buChar char="Ø"/>
              </a:pPr>
              <a:endPara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Wingdings" pitchFamily="2" charset="2"/>
                <a:buChar char="Ø"/>
              </a:pP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Process Maturity</a:t>
              </a:r>
            </a:p>
            <a:p>
              <a:pPr marL="285750" indent="-285750">
                <a:buFont typeface="Wingdings" pitchFamily="2" charset="2"/>
                <a:buChar char="Ø"/>
              </a:pPr>
              <a:endPara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10235" y="1621741"/>
            <a:ext cx="4789345" cy="4767898"/>
            <a:chOff x="312175" y="1556703"/>
            <a:chExt cx="4789345" cy="4767898"/>
          </a:xfrm>
        </p:grpSpPr>
        <p:grpSp>
          <p:nvGrpSpPr>
            <p:cNvPr id="23" name="Group 22"/>
            <p:cNvGrpSpPr/>
            <p:nvPr/>
          </p:nvGrpSpPr>
          <p:grpSpPr>
            <a:xfrm>
              <a:off x="312175" y="1556703"/>
              <a:ext cx="4789345" cy="4767898"/>
              <a:chOff x="312175" y="1556703"/>
              <a:chExt cx="4789345" cy="4767898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" name="Group 28"/>
              <p:cNvGrpSpPr/>
              <p:nvPr/>
            </p:nvGrpSpPr>
            <p:grpSpPr>
              <a:xfrm>
                <a:off x="312175" y="1556703"/>
                <a:ext cx="4789345" cy="4767898"/>
                <a:chOff x="312175" y="1556703"/>
                <a:chExt cx="4789345" cy="4767898"/>
              </a:xfrm>
            </p:grpSpPr>
            <p:sp>
              <p:nvSpPr>
                <p:cNvPr id="31" name="Freeform 30"/>
                <p:cNvSpPr/>
                <p:nvPr/>
              </p:nvSpPr>
              <p:spPr>
                <a:xfrm>
                  <a:off x="567507" y="1556703"/>
                  <a:ext cx="2692718" cy="2300846"/>
                </a:xfrm>
                <a:custGeom>
                  <a:avLst/>
                  <a:gdLst>
                    <a:gd name="connsiteX0" fmla="*/ 1847556 w 2692718"/>
                    <a:gd name="connsiteY0" fmla="*/ 0 h 2300846"/>
                    <a:gd name="connsiteX1" fmla="*/ 2692718 w 2692718"/>
                    <a:gd name="connsiteY1" fmla="*/ 428159 h 2300846"/>
                    <a:gd name="connsiteX2" fmla="*/ 1847556 w 2692718"/>
                    <a:gd name="connsiteY2" fmla="*/ 856318 h 2300846"/>
                    <a:gd name="connsiteX3" fmla="*/ 1847556 w 2692718"/>
                    <a:gd name="connsiteY3" fmla="*/ 660664 h 2300846"/>
                    <a:gd name="connsiteX4" fmla="*/ 1820984 w 2692718"/>
                    <a:gd name="connsiteY4" fmla="*/ 664555 h 2300846"/>
                    <a:gd name="connsiteX5" fmla="*/ 408157 w 2692718"/>
                    <a:gd name="connsiteY5" fmla="*/ 2218223 h 2300846"/>
                    <a:gd name="connsiteX6" fmla="*/ 404245 w 2692718"/>
                    <a:gd name="connsiteY6" fmla="*/ 2300846 h 2300846"/>
                    <a:gd name="connsiteX7" fmla="*/ 172827 w 2692718"/>
                    <a:gd name="connsiteY7" fmla="*/ 1844040 h 2300846"/>
                    <a:gd name="connsiteX8" fmla="*/ 0 w 2692718"/>
                    <a:gd name="connsiteY8" fmla="*/ 2185191 h 2300846"/>
                    <a:gd name="connsiteX9" fmla="*/ 297 w 2692718"/>
                    <a:gd name="connsiteY9" fmla="*/ 2178916 h 2300846"/>
                    <a:gd name="connsiteX10" fmla="*/ 1743266 w 2692718"/>
                    <a:gd name="connsiteY10" fmla="*/ 262195 h 2300846"/>
                    <a:gd name="connsiteX11" fmla="*/ 1847556 w 2692718"/>
                    <a:gd name="connsiteY11" fmla="*/ 246924 h 2300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92718" h="2300846">
                      <a:moveTo>
                        <a:pt x="1847556" y="0"/>
                      </a:moveTo>
                      <a:lnTo>
                        <a:pt x="2692718" y="428159"/>
                      </a:lnTo>
                      <a:lnTo>
                        <a:pt x="1847556" y="856318"/>
                      </a:lnTo>
                      <a:lnTo>
                        <a:pt x="1847556" y="660664"/>
                      </a:lnTo>
                      <a:lnTo>
                        <a:pt x="1820984" y="664555"/>
                      </a:lnTo>
                      <a:cubicBezTo>
                        <a:pt x="1065393" y="809636"/>
                        <a:pt x="482255" y="1439720"/>
                        <a:pt x="408157" y="2218223"/>
                      </a:cubicBezTo>
                      <a:lnTo>
                        <a:pt x="404245" y="2300846"/>
                      </a:lnTo>
                      <a:lnTo>
                        <a:pt x="172827" y="1844040"/>
                      </a:lnTo>
                      <a:lnTo>
                        <a:pt x="0" y="2185191"/>
                      </a:lnTo>
                      <a:lnTo>
                        <a:pt x="297" y="2178916"/>
                      </a:lnTo>
                      <a:cubicBezTo>
                        <a:pt x="91711" y="1218497"/>
                        <a:pt x="811114" y="441177"/>
                        <a:pt x="1743266" y="262195"/>
                      </a:cubicBezTo>
                      <a:lnTo>
                        <a:pt x="1847556" y="246924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D0413D"/>
                    </a:gs>
                    <a:gs pos="14000">
                      <a:srgbClr val="A82B28"/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 rot="10800000">
                  <a:off x="2843568" y="1787596"/>
                  <a:ext cx="2257952" cy="2733734"/>
                </a:xfrm>
                <a:custGeom>
                  <a:avLst/>
                  <a:gdLst>
                    <a:gd name="connsiteX0" fmla="*/ 2230688 w 2257952"/>
                    <a:gd name="connsiteY0" fmla="*/ 2733734 h 2733734"/>
                    <a:gd name="connsiteX1" fmla="*/ 2159273 w 2257952"/>
                    <a:gd name="connsiteY1" fmla="*/ 2730128 h 2733734"/>
                    <a:gd name="connsiteX2" fmla="*/ 253692 w 2257952"/>
                    <a:gd name="connsiteY2" fmla="*/ 975231 h 2733734"/>
                    <a:gd name="connsiteX3" fmla="*/ 235482 w 2257952"/>
                    <a:gd name="connsiteY3" fmla="*/ 845162 h 2733734"/>
                    <a:gd name="connsiteX4" fmla="*/ 0 w 2257952"/>
                    <a:gd name="connsiteY4" fmla="*/ 845162 h 2733734"/>
                    <a:gd name="connsiteX5" fmla="*/ 428159 w 2257952"/>
                    <a:gd name="connsiteY5" fmla="*/ 0 h 2733734"/>
                    <a:gd name="connsiteX6" fmla="*/ 856318 w 2257952"/>
                    <a:gd name="connsiteY6" fmla="*/ 845162 h 2733734"/>
                    <a:gd name="connsiteX7" fmla="*/ 648846 w 2257952"/>
                    <a:gd name="connsiteY7" fmla="*/ 845162 h 2733734"/>
                    <a:gd name="connsiteX8" fmla="*/ 656527 w 2257952"/>
                    <a:gd name="connsiteY8" fmla="*/ 900026 h 2733734"/>
                    <a:gd name="connsiteX9" fmla="*/ 2201165 w 2257952"/>
                    <a:gd name="connsiteY9" fmla="*/ 2322522 h 2733734"/>
                    <a:gd name="connsiteX10" fmla="*/ 2257952 w 2257952"/>
                    <a:gd name="connsiteY10" fmla="*/ 2325389 h 2733734"/>
                    <a:gd name="connsiteX11" fmla="*/ 1841295 w 2257952"/>
                    <a:gd name="connsiteY11" fmla="*/ 2536468 h 273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57952" h="2733734">
                      <a:moveTo>
                        <a:pt x="2230688" y="2733734"/>
                      </a:moveTo>
                      <a:lnTo>
                        <a:pt x="2159273" y="2730128"/>
                      </a:lnTo>
                      <a:cubicBezTo>
                        <a:pt x="1200599" y="2632770"/>
                        <a:pt x="426992" y="1909391"/>
                        <a:pt x="253692" y="975231"/>
                      </a:cubicBezTo>
                      <a:lnTo>
                        <a:pt x="235482" y="845162"/>
                      </a:lnTo>
                      <a:lnTo>
                        <a:pt x="0" y="845162"/>
                      </a:lnTo>
                      <a:lnTo>
                        <a:pt x="428159" y="0"/>
                      </a:lnTo>
                      <a:lnTo>
                        <a:pt x="856318" y="845162"/>
                      </a:lnTo>
                      <a:lnTo>
                        <a:pt x="648846" y="845162"/>
                      </a:lnTo>
                      <a:lnTo>
                        <a:pt x="656527" y="900026"/>
                      </a:lnTo>
                      <a:cubicBezTo>
                        <a:pt x="797001" y="1657244"/>
                        <a:pt x="1424076" y="2243604"/>
                        <a:pt x="2201165" y="2322522"/>
                      </a:cubicBezTo>
                      <a:lnTo>
                        <a:pt x="2257952" y="2325389"/>
                      </a:lnTo>
                      <a:lnTo>
                        <a:pt x="1841295" y="2536468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9831"/>
                    </a:gs>
                    <a:gs pos="14000">
                      <a:srgbClr val="FF8001"/>
                    </a:gs>
                  </a:gsLst>
                  <a:lin ang="2700000" scaled="1"/>
                  <a:tileRect/>
                </a:gra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 rot="16200000" flipH="1">
                  <a:off x="2420257" y="3869134"/>
                  <a:ext cx="2211958" cy="2698975"/>
                </a:xfrm>
                <a:custGeom>
                  <a:avLst/>
                  <a:gdLst>
                    <a:gd name="connsiteX0" fmla="*/ 0 w 2211958"/>
                    <a:gd name="connsiteY0" fmla="*/ 2289571 h 2698975"/>
                    <a:gd name="connsiteX1" fmla="*/ 408688 w 2211958"/>
                    <a:gd name="connsiteY1" fmla="*/ 2496612 h 2698975"/>
                    <a:gd name="connsiteX2" fmla="*/ 9236 w 2211958"/>
                    <a:gd name="connsiteY2" fmla="*/ 2698975 h 2698975"/>
                    <a:gd name="connsiteX3" fmla="*/ 38012 w 2211958"/>
                    <a:gd name="connsiteY3" fmla="*/ 2697612 h 2698975"/>
                    <a:gd name="connsiteX4" fmla="*/ 1954734 w 2211958"/>
                    <a:gd name="connsiteY4" fmla="*/ 954642 h 2698975"/>
                    <a:gd name="connsiteX5" fmla="*/ 1970764 w 2211958"/>
                    <a:gd name="connsiteY5" fmla="*/ 845162 h 2698975"/>
                    <a:gd name="connsiteX6" fmla="*/ 2211958 w 2211958"/>
                    <a:gd name="connsiteY6" fmla="*/ 845162 h 2698975"/>
                    <a:gd name="connsiteX7" fmla="*/ 1783799 w 2211958"/>
                    <a:gd name="connsiteY7" fmla="*/ 0 h 2698975"/>
                    <a:gd name="connsiteX8" fmla="*/ 1355640 w 2211958"/>
                    <a:gd name="connsiteY8" fmla="*/ 845162 h 2698975"/>
                    <a:gd name="connsiteX9" fmla="*/ 1557367 w 2211958"/>
                    <a:gd name="connsiteY9" fmla="*/ 845162 h 2698975"/>
                    <a:gd name="connsiteX10" fmla="*/ 1554163 w 2211958"/>
                    <a:gd name="connsiteY10" fmla="*/ 867470 h 2698975"/>
                    <a:gd name="connsiteX11" fmla="*/ 152327 w 2211958"/>
                    <a:gd name="connsiteY11" fmla="*/ 2268245 h 2698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11958" h="2698975">
                      <a:moveTo>
                        <a:pt x="0" y="2289571"/>
                      </a:moveTo>
                      <a:lnTo>
                        <a:pt x="408688" y="2496612"/>
                      </a:lnTo>
                      <a:lnTo>
                        <a:pt x="9236" y="2698975"/>
                      </a:lnTo>
                      <a:lnTo>
                        <a:pt x="38012" y="2697612"/>
                      </a:lnTo>
                      <a:cubicBezTo>
                        <a:pt x="998431" y="2606199"/>
                        <a:pt x="1775751" y="1886796"/>
                        <a:pt x="1954734" y="954642"/>
                      </a:cubicBezTo>
                      <a:lnTo>
                        <a:pt x="1970764" y="845162"/>
                      </a:lnTo>
                      <a:lnTo>
                        <a:pt x="2211958" y="845162"/>
                      </a:lnTo>
                      <a:lnTo>
                        <a:pt x="1783799" y="0"/>
                      </a:lnTo>
                      <a:lnTo>
                        <a:pt x="1355640" y="845162"/>
                      </a:lnTo>
                      <a:lnTo>
                        <a:pt x="1557367" y="845162"/>
                      </a:lnTo>
                      <a:lnTo>
                        <a:pt x="1554163" y="867470"/>
                      </a:lnTo>
                      <a:cubicBezTo>
                        <a:pt x="1421944" y="1577179"/>
                        <a:pt x="862219" y="2136550"/>
                        <a:pt x="152327" y="226824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66812F"/>
                    </a:gs>
                    <a:gs pos="14000">
                      <a:srgbClr val="4B5F23"/>
                    </a:gs>
                  </a:gsLst>
                  <a:lin ang="5400000" scaled="1"/>
                  <a:tileRect/>
                </a:gra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 rot="10800000" flipV="1">
                  <a:off x="312175" y="3400744"/>
                  <a:ext cx="2272780" cy="2698195"/>
                </a:xfrm>
                <a:custGeom>
                  <a:avLst/>
                  <a:gdLst>
                    <a:gd name="connsiteX0" fmla="*/ 1844621 w 2272780"/>
                    <a:gd name="connsiteY0" fmla="*/ 0 h 2698195"/>
                    <a:gd name="connsiteX1" fmla="*/ 1416462 w 2272780"/>
                    <a:gd name="connsiteY1" fmla="*/ 845162 h 2698195"/>
                    <a:gd name="connsiteX2" fmla="*/ 1590452 w 2272780"/>
                    <a:gd name="connsiteY2" fmla="*/ 845162 h 2698195"/>
                    <a:gd name="connsiteX3" fmla="*/ 1587783 w 2272780"/>
                    <a:gd name="connsiteY3" fmla="*/ 864227 h 2698195"/>
                    <a:gd name="connsiteX4" fmla="*/ 43145 w 2272780"/>
                    <a:gd name="connsiteY4" fmla="*/ 2286724 h 2698195"/>
                    <a:gd name="connsiteX5" fmla="*/ 0 w 2272780"/>
                    <a:gd name="connsiteY5" fmla="*/ 2288903 h 2698195"/>
                    <a:gd name="connsiteX6" fmla="*/ 408205 w 2272780"/>
                    <a:gd name="connsiteY6" fmla="*/ 2495699 h 2698195"/>
                    <a:gd name="connsiteX7" fmla="*/ 8490 w 2272780"/>
                    <a:gd name="connsiteY7" fmla="*/ 2698195 h 2698195"/>
                    <a:gd name="connsiteX8" fmla="*/ 85037 w 2272780"/>
                    <a:gd name="connsiteY8" fmla="*/ 2694329 h 2698195"/>
                    <a:gd name="connsiteX9" fmla="*/ 1990617 w 2272780"/>
                    <a:gd name="connsiteY9" fmla="*/ 939432 h 2698195"/>
                    <a:gd name="connsiteX10" fmla="*/ 2003815 w 2272780"/>
                    <a:gd name="connsiteY10" fmla="*/ 845162 h 2698195"/>
                    <a:gd name="connsiteX11" fmla="*/ 2272780 w 2272780"/>
                    <a:gd name="connsiteY11" fmla="*/ 845162 h 269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72780" h="2698195">
                      <a:moveTo>
                        <a:pt x="1844621" y="0"/>
                      </a:moveTo>
                      <a:lnTo>
                        <a:pt x="1416462" y="845162"/>
                      </a:lnTo>
                      <a:lnTo>
                        <a:pt x="1590452" y="845162"/>
                      </a:lnTo>
                      <a:lnTo>
                        <a:pt x="1587783" y="864227"/>
                      </a:lnTo>
                      <a:cubicBezTo>
                        <a:pt x="1447309" y="1621445"/>
                        <a:pt x="820234" y="2207806"/>
                        <a:pt x="43145" y="2286724"/>
                      </a:cubicBezTo>
                      <a:lnTo>
                        <a:pt x="0" y="2288903"/>
                      </a:lnTo>
                      <a:lnTo>
                        <a:pt x="408205" y="2495699"/>
                      </a:lnTo>
                      <a:lnTo>
                        <a:pt x="8490" y="2698195"/>
                      </a:lnTo>
                      <a:lnTo>
                        <a:pt x="85037" y="2694329"/>
                      </a:lnTo>
                      <a:cubicBezTo>
                        <a:pt x="1043710" y="2596971"/>
                        <a:pt x="1817317" y="1873592"/>
                        <a:pt x="1990617" y="939432"/>
                      </a:cubicBezTo>
                      <a:lnTo>
                        <a:pt x="2003815" y="845162"/>
                      </a:lnTo>
                      <a:lnTo>
                        <a:pt x="2272780" y="845162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4F81BD"/>
                    </a:gs>
                    <a:gs pos="14000">
                      <a:srgbClr val="386294"/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1221341" y="2443397"/>
                  <a:ext cx="2999480" cy="299947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0" name="Freeform 29"/>
              <p:cNvSpPr/>
              <p:nvPr/>
            </p:nvSpPr>
            <p:spPr>
              <a:xfrm>
                <a:off x="1611557" y="2771303"/>
                <a:ext cx="2222031" cy="2343667"/>
              </a:xfrm>
              <a:custGeom>
                <a:avLst/>
                <a:gdLst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24182 w 2225014"/>
                  <a:gd name="connsiteY9" fmla="*/ 631775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664523 w 2225014"/>
                  <a:gd name="connsiteY17" fmla="*/ 1460472 h 2343667"/>
                  <a:gd name="connsiteX18" fmla="*/ 1664237 w 2225014"/>
                  <a:gd name="connsiteY18" fmla="*/ 1456993 h 2343667"/>
                  <a:gd name="connsiteX19" fmla="*/ 1413552 w 2225014"/>
                  <a:gd name="connsiteY19" fmla="*/ 225468 h 2343667"/>
                  <a:gd name="connsiteX20" fmla="*/ 444340 w 2225014"/>
                  <a:gd name="connsiteY20" fmla="*/ 487256 h 2343667"/>
                  <a:gd name="connsiteX21" fmla="*/ 559310 w 2225014"/>
                  <a:gd name="connsiteY21" fmla="*/ 1962025 h 2343667"/>
                  <a:gd name="connsiteX22" fmla="*/ 2225014 w 2225014"/>
                  <a:gd name="connsiteY22" fmla="*/ 1844382 h 2343667"/>
                  <a:gd name="connsiteX23" fmla="*/ 282583 w 2225014"/>
                  <a:gd name="connsiteY23" fmla="*/ 1952668 h 2343667"/>
                  <a:gd name="connsiteX24" fmla="*/ 119487 w 2225014"/>
                  <a:gd name="connsiteY24" fmla="*/ 641181 h 2343667"/>
                  <a:gd name="connsiteX25" fmla="*/ 1066612 w 2225014"/>
                  <a:gd name="connsiteY25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24182 w 2225014"/>
                  <a:gd name="connsiteY9" fmla="*/ 631775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664523 w 2225014"/>
                  <a:gd name="connsiteY17" fmla="*/ 1460472 h 2343667"/>
                  <a:gd name="connsiteX18" fmla="*/ 1413552 w 2225014"/>
                  <a:gd name="connsiteY18" fmla="*/ 225468 h 2343667"/>
                  <a:gd name="connsiteX19" fmla="*/ 444340 w 2225014"/>
                  <a:gd name="connsiteY19" fmla="*/ 487256 h 2343667"/>
                  <a:gd name="connsiteX20" fmla="*/ 559310 w 2225014"/>
                  <a:gd name="connsiteY20" fmla="*/ 1962025 h 2343667"/>
                  <a:gd name="connsiteX21" fmla="*/ 2225014 w 2225014"/>
                  <a:gd name="connsiteY21" fmla="*/ 1844382 h 2343667"/>
                  <a:gd name="connsiteX22" fmla="*/ 282583 w 2225014"/>
                  <a:gd name="connsiteY22" fmla="*/ 1952668 h 2343667"/>
                  <a:gd name="connsiteX23" fmla="*/ 119487 w 2225014"/>
                  <a:gd name="connsiteY23" fmla="*/ 641181 h 2343667"/>
                  <a:gd name="connsiteX24" fmla="*/ 1066612 w 2225014"/>
                  <a:gd name="connsiteY24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24182 w 2225014"/>
                  <a:gd name="connsiteY9" fmla="*/ 631775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24182 w 2225014"/>
                  <a:gd name="connsiteY9" fmla="*/ 631775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24182 w 2225014"/>
                  <a:gd name="connsiteY9" fmla="*/ 631775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24182 w 2225014"/>
                  <a:gd name="connsiteY9" fmla="*/ 631775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24182 w 2225014"/>
                  <a:gd name="connsiteY9" fmla="*/ 631775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24182 w 2225014"/>
                  <a:gd name="connsiteY9" fmla="*/ 631775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24182 w 2225014"/>
                  <a:gd name="connsiteY9" fmla="*/ 631775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45613 w 2225014"/>
                  <a:gd name="connsiteY9" fmla="*/ 598437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21801 w 2225014"/>
                  <a:gd name="connsiteY9" fmla="*/ 610343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21801 w 2225014"/>
                  <a:gd name="connsiteY9" fmla="*/ 610343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098916 w 2225014"/>
                  <a:gd name="connsiteY7" fmla="*/ 1733423 h 2343667"/>
                  <a:gd name="connsiteX8" fmla="*/ 641717 w 2225014"/>
                  <a:gd name="connsiteY8" fmla="*/ 951371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41717 w 2225014"/>
                  <a:gd name="connsiteY8" fmla="*/ 951371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41717 w 2225014"/>
                  <a:gd name="connsiteY8" fmla="*/ 951371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58386 w 2225014"/>
                  <a:gd name="connsiteY8" fmla="*/ 953752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58386 w 2225014"/>
                  <a:gd name="connsiteY8" fmla="*/ 953752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58386 w 2225014"/>
                  <a:gd name="connsiteY8" fmla="*/ 953752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58386 w 2225014"/>
                  <a:gd name="connsiteY8" fmla="*/ 953752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58386 w 2225014"/>
                  <a:gd name="connsiteY8" fmla="*/ 953752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58386 w 2225014"/>
                  <a:gd name="connsiteY8" fmla="*/ 953752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58386 w 2225014"/>
                  <a:gd name="connsiteY8" fmla="*/ 953752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58386 w 2225014"/>
                  <a:gd name="connsiteY8" fmla="*/ 953752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58386 w 2225014"/>
                  <a:gd name="connsiteY8" fmla="*/ 953752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58386 w 2225014"/>
                  <a:gd name="connsiteY8" fmla="*/ 953752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786288 w 2225014"/>
                  <a:gd name="connsiteY6" fmla="*/ 1588631 h 2343667"/>
                  <a:gd name="connsiteX7" fmla="*/ 1103678 w 2225014"/>
                  <a:gd name="connsiteY7" fmla="*/ 1726279 h 2343667"/>
                  <a:gd name="connsiteX8" fmla="*/ 658386 w 2225014"/>
                  <a:gd name="connsiteY8" fmla="*/ 953752 h 2343667"/>
                  <a:gd name="connsiteX9" fmla="*/ 1412276 w 2225014"/>
                  <a:gd name="connsiteY9" fmla="*/ 619868 h 2343667"/>
                  <a:gd name="connsiteX10" fmla="*/ 1263345 w 2225014"/>
                  <a:gd name="connsiteY10" fmla="*/ 1253158 h 2343667"/>
                  <a:gd name="connsiteX11" fmla="*/ 1098914 w 2225014"/>
                  <a:gd name="connsiteY11" fmla="*/ 878904 h 2343667"/>
                  <a:gd name="connsiteX12" fmla="*/ 1247304 w 2225014"/>
                  <a:gd name="connsiteY12" fmla="*/ 1179971 h 2343667"/>
                  <a:gd name="connsiteX13" fmla="*/ 1223239 w 2225014"/>
                  <a:gd name="connsiteY13" fmla="*/ 728664 h 2343667"/>
                  <a:gd name="connsiteX14" fmla="*/ 866305 w 2225014"/>
                  <a:gd name="connsiteY14" fmla="*/ 903243 h 2343667"/>
                  <a:gd name="connsiteX15" fmla="*/ 917506 w 2225014"/>
                  <a:gd name="connsiteY15" fmla="*/ 1419140 h 2343667"/>
                  <a:gd name="connsiteX16" fmla="*/ 1656268 w 2225014"/>
                  <a:gd name="connsiteY16" fmla="*/ 1457446 h 2343667"/>
                  <a:gd name="connsiteX17" fmla="*/ 1413552 w 2225014"/>
                  <a:gd name="connsiteY17" fmla="*/ 225468 h 2343667"/>
                  <a:gd name="connsiteX18" fmla="*/ 444340 w 2225014"/>
                  <a:gd name="connsiteY18" fmla="*/ 487256 h 2343667"/>
                  <a:gd name="connsiteX19" fmla="*/ 559310 w 2225014"/>
                  <a:gd name="connsiteY19" fmla="*/ 1962025 h 2343667"/>
                  <a:gd name="connsiteX20" fmla="*/ 2225014 w 2225014"/>
                  <a:gd name="connsiteY20" fmla="*/ 1844382 h 2343667"/>
                  <a:gd name="connsiteX21" fmla="*/ 282583 w 2225014"/>
                  <a:gd name="connsiteY21" fmla="*/ 1952668 h 2343667"/>
                  <a:gd name="connsiteX22" fmla="*/ 119487 w 2225014"/>
                  <a:gd name="connsiteY22" fmla="*/ 641181 h 2343667"/>
                  <a:gd name="connsiteX23" fmla="*/ 1066612 w 2225014"/>
                  <a:gd name="connsiteY23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810200 w 2225014"/>
                  <a:gd name="connsiteY5" fmla="*/ 1572412 h 2343667"/>
                  <a:gd name="connsiteX6" fmla="*/ 1103678 w 2225014"/>
                  <a:gd name="connsiteY6" fmla="*/ 1726279 h 2343667"/>
                  <a:gd name="connsiteX7" fmla="*/ 658386 w 2225014"/>
                  <a:gd name="connsiteY7" fmla="*/ 953752 h 2343667"/>
                  <a:gd name="connsiteX8" fmla="*/ 1412276 w 2225014"/>
                  <a:gd name="connsiteY8" fmla="*/ 619868 h 2343667"/>
                  <a:gd name="connsiteX9" fmla="*/ 1263345 w 2225014"/>
                  <a:gd name="connsiteY9" fmla="*/ 1253158 h 2343667"/>
                  <a:gd name="connsiteX10" fmla="*/ 1098914 w 2225014"/>
                  <a:gd name="connsiteY10" fmla="*/ 878904 h 2343667"/>
                  <a:gd name="connsiteX11" fmla="*/ 1247304 w 2225014"/>
                  <a:gd name="connsiteY11" fmla="*/ 1179971 h 2343667"/>
                  <a:gd name="connsiteX12" fmla="*/ 1223239 w 2225014"/>
                  <a:gd name="connsiteY12" fmla="*/ 728664 h 2343667"/>
                  <a:gd name="connsiteX13" fmla="*/ 866305 w 2225014"/>
                  <a:gd name="connsiteY13" fmla="*/ 903243 h 2343667"/>
                  <a:gd name="connsiteX14" fmla="*/ 917506 w 2225014"/>
                  <a:gd name="connsiteY14" fmla="*/ 1419140 h 2343667"/>
                  <a:gd name="connsiteX15" fmla="*/ 1656268 w 2225014"/>
                  <a:gd name="connsiteY15" fmla="*/ 1457446 h 2343667"/>
                  <a:gd name="connsiteX16" fmla="*/ 1413552 w 2225014"/>
                  <a:gd name="connsiteY16" fmla="*/ 225468 h 2343667"/>
                  <a:gd name="connsiteX17" fmla="*/ 444340 w 2225014"/>
                  <a:gd name="connsiteY17" fmla="*/ 487256 h 2343667"/>
                  <a:gd name="connsiteX18" fmla="*/ 559310 w 2225014"/>
                  <a:gd name="connsiteY18" fmla="*/ 1962025 h 2343667"/>
                  <a:gd name="connsiteX19" fmla="*/ 2225014 w 2225014"/>
                  <a:gd name="connsiteY19" fmla="*/ 1844382 h 2343667"/>
                  <a:gd name="connsiteX20" fmla="*/ 282583 w 2225014"/>
                  <a:gd name="connsiteY20" fmla="*/ 1952668 h 2343667"/>
                  <a:gd name="connsiteX21" fmla="*/ 119487 w 2225014"/>
                  <a:gd name="connsiteY21" fmla="*/ 641181 h 2343667"/>
                  <a:gd name="connsiteX22" fmla="*/ 1066612 w 2225014"/>
                  <a:gd name="connsiteY22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812657 w 2225014"/>
                  <a:gd name="connsiteY4" fmla="*/ 1565782 h 2343667"/>
                  <a:gd name="connsiteX5" fmla="*/ 1103678 w 2225014"/>
                  <a:gd name="connsiteY5" fmla="*/ 1726279 h 2343667"/>
                  <a:gd name="connsiteX6" fmla="*/ 658386 w 2225014"/>
                  <a:gd name="connsiteY6" fmla="*/ 953752 h 2343667"/>
                  <a:gd name="connsiteX7" fmla="*/ 1412276 w 2225014"/>
                  <a:gd name="connsiteY7" fmla="*/ 619868 h 2343667"/>
                  <a:gd name="connsiteX8" fmla="*/ 1263345 w 2225014"/>
                  <a:gd name="connsiteY8" fmla="*/ 1253158 h 2343667"/>
                  <a:gd name="connsiteX9" fmla="*/ 1098914 w 2225014"/>
                  <a:gd name="connsiteY9" fmla="*/ 878904 h 2343667"/>
                  <a:gd name="connsiteX10" fmla="*/ 1247304 w 2225014"/>
                  <a:gd name="connsiteY10" fmla="*/ 1179971 h 2343667"/>
                  <a:gd name="connsiteX11" fmla="*/ 1223239 w 2225014"/>
                  <a:gd name="connsiteY11" fmla="*/ 728664 h 2343667"/>
                  <a:gd name="connsiteX12" fmla="*/ 866305 w 2225014"/>
                  <a:gd name="connsiteY12" fmla="*/ 903243 h 2343667"/>
                  <a:gd name="connsiteX13" fmla="*/ 917506 w 2225014"/>
                  <a:gd name="connsiteY13" fmla="*/ 1419140 h 2343667"/>
                  <a:gd name="connsiteX14" fmla="*/ 1656268 w 2225014"/>
                  <a:gd name="connsiteY14" fmla="*/ 1457446 h 2343667"/>
                  <a:gd name="connsiteX15" fmla="*/ 1413552 w 2225014"/>
                  <a:gd name="connsiteY15" fmla="*/ 225468 h 2343667"/>
                  <a:gd name="connsiteX16" fmla="*/ 444340 w 2225014"/>
                  <a:gd name="connsiteY16" fmla="*/ 487256 h 2343667"/>
                  <a:gd name="connsiteX17" fmla="*/ 559310 w 2225014"/>
                  <a:gd name="connsiteY17" fmla="*/ 1962025 h 2343667"/>
                  <a:gd name="connsiteX18" fmla="*/ 2225014 w 2225014"/>
                  <a:gd name="connsiteY18" fmla="*/ 1844382 h 2343667"/>
                  <a:gd name="connsiteX19" fmla="*/ 282583 w 2225014"/>
                  <a:gd name="connsiteY19" fmla="*/ 1952668 h 2343667"/>
                  <a:gd name="connsiteX20" fmla="*/ 119487 w 2225014"/>
                  <a:gd name="connsiteY20" fmla="*/ 641181 h 2343667"/>
                  <a:gd name="connsiteX21" fmla="*/ 1066612 w 2225014"/>
                  <a:gd name="connsiteY21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6268 w 2225014"/>
                  <a:gd name="connsiteY13" fmla="*/ 1457446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6268 w 2225014"/>
                  <a:gd name="connsiteY13" fmla="*/ 1457446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6268 w 2225014"/>
                  <a:gd name="connsiteY13" fmla="*/ 1457446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6268 w 2225014"/>
                  <a:gd name="connsiteY13" fmla="*/ 1457446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6268 w 2225014"/>
                  <a:gd name="connsiteY13" fmla="*/ 1457446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6268 w 2225014"/>
                  <a:gd name="connsiteY13" fmla="*/ 1457446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6268 w 2225014"/>
                  <a:gd name="connsiteY13" fmla="*/ 1457446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6268 w 2225014"/>
                  <a:gd name="connsiteY13" fmla="*/ 1457446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6268 w 2225014"/>
                  <a:gd name="connsiteY13" fmla="*/ 1457446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63412 w 2225014"/>
                  <a:gd name="connsiteY13" fmla="*/ 1462209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63412 w 2225014"/>
                  <a:gd name="connsiteY13" fmla="*/ 1466971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63412 w 2225014"/>
                  <a:gd name="connsiteY13" fmla="*/ 1466971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63412 w 2225014"/>
                  <a:gd name="connsiteY13" fmla="*/ 1466971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63345 w 2225014"/>
                  <a:gd name="connsiteY7" fmla="*/ 1253158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37803 w 2225014"/>
                  <a:gd name="connsiteY3" fmla="*/ 1544010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80080 w 2225014"/>
                  <a:gd name="connsiteY13" fmla="*/ 1471733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0181 w 2225014"/>
                  <a:gd name="connsiteY13" fmla="*/ 1469241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0181 w 2225014"/>
                  <a:gd name="connsiteY13" fmla="*/ 1469241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0181 w 2225014"/>
                  <a:gd name="connsiteY13" fmla="*/ 1469241 h 2343667"/>
                  <a:gd name="connsiteX14" fmla="*/ 1413552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0181 w 2225014"/>
                  <a:gd name="connsiteY13" fmla="*/ 1469241 h 2343667"/>
                  <a:gd name="connsiteX14" fmla="*/ 1416044 w 2225014"/>
                  <a:gd name="connsiteY14" fmla="*/ 217994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0181 w 2225014"/>
                  <a:gd name="connsiteY13" fmla="*/ 1469241 h 2343667"/>
                  <a:gd name="connsiteX14" fmla="*/ 1411061 w 2225014"/>
                  <a:gd name="connsiteY14" fmla="*/ 220485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0181 w 2225014"/>
                  <a:gd name="connsiteY13" fmla="*/ 1469241 h 2343667"/>
                  <a:gd name="connsiteX14" fmla="*/ 1406077 w 2225014"/>
                  <a:gd name="connsiteY14" fmla="*/ 225468 h 2343667"/>
                  <a:gd name="connsiteX15" fmla="*/ 444340 w 2225014"/>
                  <a:gd name="connsiteY15" fmla="*/ 487256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0181 w 2225014"/>
                  <a:gd name="connsiteY13" fmla="*/ 1469241 h 2343667"/>
                  <a:gd name="connsiteX14" fmla="*/ 1406077 w 2225014"/>
                  <a:gd name="connsiteY14" fmla="*/ 225468 h 2343667"/>
                  <a:gd name="connsiteX15" fmla="*/ 444340 w 2225014"/>
                  <a:gd name="connsiteY15" fmla="*/ 482273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0181 w 2225014"/>
                  <a:gd name="connsiteY13" fmla="*/ 1469241 h 2343667"/>
                  <a:gd name="connsiteX14" fmla="*/ 1406077 w 2225014"/>
                  <a:gd name="connsiteY14" fmla="*/ 225468 h 2343667"/>
                  <a:gd name="connsiteX15" fmla="*/ 439357 w 2225014"/>
                  <a:gd name="connsiteY15" fmla="*/ 477290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6612 w 2225014"/>
                  <a:gd name="connsiteY0" fmla="*/ 636 h 2343667"/>
                  <a:gd name="connsiteX1" fmla="*/ 1232574 w 2225014"/>
                  <a:gd name="connsiteY1" fmla="*/ 9022 h 2343667"/>
                  <a:gd name="connsiteX2" fmla="*/ 2053897 w 2225014"/>
                  <a:gd name="connsiteY2" fmla="*/ 1214498 h 2343667"/>
                  <a:gd name="connsiteX3" fmla="*/ 1846349 w 2225014"/>
                  <a:gd name="connsiteY3" fmla="*/ 1546859 h 2343667"/>
                  <a:gd name="connsiteX4" fmla="*/ 1103678 w 2225014"/>
                  <a:gd name="connsiteY4" fmla="*/ 1726279 h 2343667"/>
                  <a:gd name="connsiteX5" fmla="*/ 658386 w 2225014"/>
                  <a:gd name="connsiteY5" fmla="*/ 953752 h 2343667"/>
                  <a:gd name="connsiteX6" fmla="*/ 1412276 w 2225014"/>
                  <a:gd name="connsiteY6" fmla="*/ 619868 h 2343667"/>
                  <a:gd name="connsiteX7" fmla="*/ 1270489 w 2225014"/>
                  <a:gd name="connsiteY7" fmla="*/ 1257921 h 2343667"/>
                  <a:gd name="connsiteX8" fmla="*/ 1098914 w 2225014"/>
                  <a:gd name="connsiteY8" fmla="*/ 878904 h 2343667"/>
                  <a:gd name="connsiteX9" fmla="*/ 1247304 w 2225014"/>
                  <a:gd name="connsiteY9" fmla="*/ 1179971 h 2343667"/>
                  <a:gd name="connsiteX10" fmla="*/ 1223239 w 2225014"/>
                  <a:gd name="connsiteY10" fmla="*/ 728664 h 2343667"/>
                  <a:gd name="connsiteX11" fmla="*/ 866305 w 2225014"/>
                  <a:gd name="connsiteY11" fmla="*/ 903243 h 2343667"/>
                  <a:gd name="connsiteX12" fmla="*/ 917506 w 2225014"/>
                  <a:gd name="connsiteY12" fmla="*/ 1419140 h 2343667"/>
                  <a:gd name="connsiteX13" fmla="*/ 1650181 w 2225014"/>
                  <a:gd name="connsiteY13" fmla="*/ 1469241 h 2343667"/>
                  <a:gd name="connsiteX14" fmla="*/ 1406077 w 2225014"/>
                  <a:gd name="connsiteY14" fmla="*/ 225468 h 2343667"/>
                  <a:gd name="connsiteX15" fmla="*/ 444120 w 2225014"/>
                  <a:gd name="connsiteY15" fmla="*/ 484434 h 2343667"/>
                  <a:gd name="connsiteX16" fmla="*/ 559310 w 2225014"/>
                  <a:gd name="connsiteY16" fmla="*/ 1962025 h 2343667"/>
                  <a:gd name="connsiteX17" fmla="*/ 2225014 w 2225014"/>
                  <a:gd name="connsiteY17" fmla="*/ 1844382 h 2343667"/>
                  <a:gd name="connsiteX18" fmla="*/ 282583 w 2225014"/>
                  <a:gd name="connsiteY18" fmla="*/ 1952668 h 2343667"/>
                  <a:gd name="connsiteX19" fmla="*/ 119487 w 2225014"/>
                  <a:gd name="connsiteY19" fmla="*/ 641181 h 2343667"/>
                  <a:gd name="connsiteX20" fmla="*/ 1066612 w 2225014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9293 w 2222031"/>
                  <a:gd name="connsiteY6" fmla="*/ 619868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20256 w 2222031"/>
                  <a:gd name="connsiteY10" fmla="*/ 728664 h 2343667"/>
                  <a:gd name="connsiteX11" fmla="*/ 863322 w 2222031"/>
                  <a:gd name="connsiteY11" fmla="*/ 903243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9293 w 2222031"/>
                  <a:gd name="connsiteY6" fmla="*/ 619868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63322 w 2222031"/>
                  <a:gd name="connsiteY11" fmla="*/ 903243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9293 w 2222031"/>
                  <a:gd name="connsiteY6" fmla="*/ 619868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63322 w 2222031"/>
                  <a:gd name="connsiteY11" fmla="*/ 903243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9293 w 2222031"/>
                  <a:gd name="connsiteY6" fmla="*/ 619868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63322 w 2222031"/>
                  <a:gd name="connsiteY11" fmla="*/ 903243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63322 w 2222031"/>
                  <a:gd name="connsiteY11" fmla="*/ 903243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63322 w 2222031"/>
                  <a:gd name="connsiteY11" fmla="*/ 903243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63322 w 2222031"/>
                  <a:gd name="connsiteY11" fmla="*/ 903243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63322 w 2222031"/>
                  <a:gd name="connsiteY11" fmla="*/ 903243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63322 w 2222031"/>
                  <a:gd name="connsiteY11" fmla="*/ 903243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44321 w 2222031"/>
                  <a:gd name="connsiteY9" fmla="*/ 1179971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67506 w 2222031"/>
                  <a:gd name="connsiteY7" fmla="*/ 1257921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84175 w 2222031"/>
                  <a:gd name="connsiteY7" fmla="*/ 1265065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84175 w 2222031"/>
                  <a:gd name="connsiteY7" fmla="*/ 1265065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84175 w 2222031"/>
                  <a:gd name="connsiteY7" fmla="*/ 1265065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84175 w 2222031"/>
                  <a:gd name="connsiteY7" fmla="*/ 1265065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84175 w 2222031"/>
                  <a:gd name="connsiteY7" fmla="*/ 1265065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84175 w 2222031"/>
                  <a:gd name="connsiteY7" fmla="*/ 1265065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84175 w 2222031"/>
                  <a:gd name="connsiteY7" fmla="*/ 1265065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  <a:gd name="connsiteX0" fmla="*/ 1063629 w 2222031"/>
                  <a:gd name="connsiteY0" fmla="*/ 636 h 2343667"/>
                  <a:gd name="connsiteX1" fmla="*/ 1229591 w 2222031"/>
                  <a:gd name="connsiteY1" fmla="*/ 9022 h 2343667"/>
                  <a:gd name="connsiteX2" fmla="*/ 2050914 w 2222031"/>
                  <a:gd name="connsiteY2" fmla="*/ 1214498 h 2343667"/>
                  <a:gd name="connsiteX3" fmla="*/ 1843366 w 2222031"/>
                  <a:gd name="connsiteY3" fmla="*/ 1546859 h 2343667"/>
                  <a:gd name="connsiteX4" fmla="*/ 1100695 w 2222031"/>
                  <a:gd name="connsiteY4" fmla="*/ 1726279 h 2343667"/>
                  <a:gd name="connsiteX5" fmla="*/ 655403 w 2222031"/>
                  <a:gd name="connsiteY5" fmla="*/ 953752 h 2343667"/>
                  <a:gd name="connsiteX6" fmla="*/ 1402149 w 2222031"/>
                  <a:gd name="connsiteY6" fmla="*/ 622249 h 2343667"/>
                  <a:gd name="connsiteX7" fmla="*/ 1284175 w 2222031"/>
                  <a:gd name="connsiteY7" fmla="*/ 1265065 h 2343667"/>
                  <a:gd name="connsiteX8" fmla="*/ 1095931 w 2222031"/>
                  <a:gd name="connsiteY8" fmla="*/ 878904 h 2343667"/>
                  <a:gd name="connsiteX9" fmla="*/ 1234796 w 2222031"/>
                  <a:gd name="connsiteY9" fmla="*/ 1189496 h 2343667"/>
                  <a:gd name="connsiteX10" fmla="*/ 1217875 w 2222031"/>
                  <a:gd name="connsiteY10" fmla="*/ 733427 h 2343667"/>
                  <a:gd name="connsiteX11" fmla="*/ 853797 w 2222031"/>
                  <a:gd name="connsiteY11" fmla="*/ 900862 h 2343667"/>
                  <a:gd name="connsiteX12" fmla="*/ 914523 w 2222031"/>
                  <a:gd name="connsiteY12" fmla="*/ 1419140 h 2343667"/>
                  <a:gd name="connsiteX13" fmla="*/ 1647198 w 2222031"/>
                  <a:gd name="connsiteY13" fmla="*/ 1469241 h 2343667"/>
                  <a:gd name="connsiteX14" fmla="*/ 1403094 w 2222031"/>
                  <a:gd name="connsiteY14" fmla="*/ 225468 h 2343667"/>
                  <a:gd name="connsiteX15" fmla="*/ 441137 w 2222031"/>
                  <a:gd name="connsiteY15" fmla="*/ 484434 h 2343667"/>
                  <a:gd name="connsiteX16" fmla="*/ 556327 w 2222031"/>
                  <a:gd name="connsiteY16" fmla="*/ 1962025 h 2343667"/>
                  <a:gd name="connsiteX17" fmla="*/ 2222031 w 2222031"/>
                  <a:gd name="connsiteY17" fmla="*/ 1844382 h 2343667"/>
                  <a:gd name="connsiteX18" fmla="*/ 284363 w 2222031"/>
                  <a:gd name="connsiteY18" fmla="*/ 1952668 h 2343667"/>
                  <a:gd name="connsiteX19" fmla="*/ 116504 w 2222031"/>
                  <a:gd name="connsiteY19" fmla="*/ 641181 h 2343667"/>
                  <a:gd name="connsiteX20" fmla="*/ 1063629 w 2222031"/>
                  <a:gd name="connsiteY20" fmla="*/ 636 h 234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222031" h="2343667">
                    <a:moveTo>
                      <a:pt x="1063629" y="636"/>
                    </a:moveTo>
                    <a:cubicBezTo>
                      <a:pt x="1118846" y="-1366"/>
                      <a:pt x="1174335" y="1339"/>
                      <a:pt x="1229591" y="9022"/>
                    </a:cubicBezTo>
                    <a:cubicBezTo>
                      <a:pt x="1707735" y="42412"/>
                      <a:pt x="2203907" y="531132"/>
                      <a:pt x="2050914" y="1214498"/>
                    </a:cubicBezTo>
                    <a:cubicBezTo>
                      <a:pt x="2030214" y="1299845"/>
                      <a:pt x="1943518" y="1450404"/>
                      <a:pt x="1843366" y="1546859"/>
                    </a:cubicBezTo>
                    <a:cubicBezTo>
                      <a:pt x="1668997" y="1713123"/>
                      <a:pt x="1395644" y="1786104"/>
                      <a:pt x="1100695" y="1726279"/>
                    </a:cubicBezTo>
                    <a:cubicBezTo>
                      <a:pt x="1021475" y="1722726"/>
                      <a:pt x="538757" y="1514909"/>
                      <a:pt x="655403" y="953752"/>
                    </a:cubicBezTo>
                    <a:cubicBezTo>
                      <a:pt x="687706" y="754532"/>
                      <a:pt x="1002633" y="398568"/>
                      <a:pt x="1402149" y="622249"/>
                    </a:cubicBezTo>
                    <a:cubicBezTo>
                      <a:pt x="1601000" y="728128"/>
                      <a:pt x="1671146" y="1176605"/>
                      <a:pt x="1284175" y="1265065"/>
                    </a:cubicBezTo>
                    <a:cubicBezTo>
                      <a:pt x="994080" y="1321213"/>
                      <a:pt x="888720" y="947083"/>
                      <a:pt x="1095931" y="878904"/>
                    </a:cubicBezTo>
                    <a:cubicBezTo>
                      <a:pt x="1029088" y="899050"/>
                      <a:pt x="945203" y="1194415"/>
                      <a:pt x="1234796" y="1189496"/>
                    </a:cubicBezTo>
                    <a:cubicBezTo>
                      <a:pt x="1396482" y="1188453"/>
                      <a:pt x="1567543" y="866193"/>
                      <a:pt x="1217875" y="733427"/>
                    </a:cubicBezTo>
                    <a:cubicBezTo>
                      <a:pt x="1052107" y="707526"/>
                      <a:pt x="933713" y="771232"/>
                      <a:pt x="853797" y="900862"/>
                    </a:cubicBezTo>
                    <a:cubicBezTo>
                      <a:pt x="742673" y="1094597"/>
                      <a:pt x="835034" y="1362976"/>
                      <a:pt x="914523" y="1419140"/>
                    </a:cubicBezTo>
                    <a:cubicBezTo>
                      <a:pt x="1144774" y="1675034"/>
                      <a:pt x="1545685" y="1541421"/>
                      <a:pt x="1647198" y="1469241"/>
                    </a:cubicBezTo>
                    <a:cubicBezTo>
                      <a:pt x="1973558" y="1271972"/>
                      <a:pt x="2079311" y="548022"/>
                      <a:pt x="1403094" y="225468"/>
                    </a:cubicBezTo>
                    <a:cubicBezTo>
                      <a:pt x="811318" y="13278"/>
                      <a:pt x="475450" y="451982"/>
                      <a:pt x="441137" y="484434"/>
                    </a:cubicBezTo>
                    <a:cubicBezTo>
                      <a:pt x="258881" y="635130"/>
                      <a:pt x="-99617" y="1366161"/>
                      <a:pt x="556327" y="1962025"/>
                    </a:cubicBezTo>
                    <a:cubicBezTo>
                      <a:pt x="1207814" y="2452200"/>
                      <a:pt x="1971597" y="2040007"/>
                      <a:pt x="2222031" y="1844382"/>
                    </a:cubicBezTo>
                    <a:cubicBezTo>
                      <a:pt x="1981399" y="2227610"/>
                      <a:pt x="960805" y="2689714"/>
                      <a:pt x="284363" y="1952668"/>
                    </a:cubicBezTo>
                    <a:cubicBezTo>
                      <a:pt x="-245918" y="1226748"/>
                      <a:pt x="130765" y="638522"/>
                      <a:pt x="116504" y="641181"/>
                    </a:cubicBezTo>
                    <a:cubicBezTo>
                      <a:pt x="303857" y="259262"/>
                      <a:pt x="677105" y="14646"/>
                      <a:pt x="1063629" y="636"/>
                    </a:cubicBezTo>
                    <a:close/>
                  </a:path>
                </a:pathLst>
              </a:custGeom>
              <a:solidFill>
                <a:srgbClr val="71717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 rot="19140000">
              <a:off x="1097009" y="2448718"/>
              <a:ext cx="1294446" cy="1032480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3060000">
              <a:off x="3238145" y="2536108"/>
              <a:ext cx="1117264" cy="845363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8660000">
              <a:off x="3301704" y="4546628"/>
              <a:ext cx="1410929" cy="773018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>
                  <a:gd name="adj" fmla="val 21090274"/>
                </a:avLst>
              </a:prstTxWarp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CHECK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3240000">
              <a:off x="777795" y="4669209"/>
              <a:ext cx="1419600" cy="702051"/>
            </a:xfrm>
            <a:prstGeom prst="rect">
              <a:avLst/>
            </a:prstGeom>
            <a:noFill/>
          </p:spPr>
          <p:txBody>
            <a:bodyPr wrap="none" rtlCol="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42287" y="3478987"/>
              <a:ext cx="192912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BUSINESS PROCESS IMPROVEMENT</a:t>
              </a:r>
              <a:endPara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08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04903" y="381000"/>
            <a:ext cx="2202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Team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Rectangle 38"/>
          <p:cNvSpPr/>
          <p:nvPr/>
        </p:nvSpPr>
        <p:spPr>
          <a:xfrm>
            <a:off x="-26381" y="1596859"/>
            <a:ext cx="9188837" cy="4856977"/>
          </a:xfrm>
          <a:custGeom>
            <a:avLst/>
            <a:gdLst>
              <a:gd name="connsiteX0" fmla="*/ 0 w 9144000"/>
              <a:gd name="connsiteY0" fmla="*/ 0 h 6292732"/>
              <a:gd name="connsiteX1" fmla="*/ 9144000 w 9144000"/>
              <a:gd name="connsiteY1" fmla="*/ 0 h 6292732"/>
              <a:gd name="connsiteX2" fmla="*/ 9144000 w 9144000"/>
              <a:gd name="connsiteY2" fmla="*/ 6292732 h 6292732"/>
              <a:gd name="connsiteX3" fmla="*/ 0 w 9144000"/>
              <a:gd name="connsiteY3" fmla="*/ 6292732 h 6292732"/>
              <a:gd name="connsiteX4" fmla="*/ 0 w 9144000"/>
              <a:gd name="connsiteY4" fmla="*/ 0 h 6292732"/>
              <a:gd name="connsiteX0" fmla="*/ 0 w 9156700"/>
              <a:gd name="connsiteY0" fmla="*/ 0 h 6292732"/>
              <a:gd name="connsiteX1" fmla="*/ 9144000 w 9156700"/>
              <a:gd name="connsiteY1" fmla="*/ 0 h 6292732"/>
              <a:gd name="connsiteX2" fmla="*/ 9156700 w 9156700"/>
              <a:gd name="connsiteY2" fmla="*/ 6292732 h 6292732"/>
              <a:gd name="connsiteX3" fmla="*/ 0 w 9156700"/>
              <a:gd name="connsiteY3" fmla="*/ 6292732 h 6292732"/>
              <a:gd name="connsiteX4" fmla="*/ 0 w 9156700"/>
              <a:gd name="connsiteY4" fmla="*/ 0 h 6292732"/>
              <a:gd name="connsiteX0" fmla="*/ 0 w 9157921"/>
              <a:gd name="connsiteY0" fmla="*/ 0 h 6292732"/>
              <a:gd name="connsiteX1" fmla="*/ 9156700 w 9157921"/>
              <a:gd name="connsiteY1" fmla="*/ 0 h 6292732"/>
              <a:gd name="connsiteX2" fmla="*/ 9156700 w 9157921"/>
              <a:gd name="connsiteY2" fmla="*/ 6292732 h 6292732"/>
              <a:gd name="connsiteX3" fmla="*/ 0 w 9157921"/>
              <a:gd name="connsiteY3" fmla="*/ 6292732 h 6292732"/>
              <a:gd name="connsiteX4" fmla="*/ 0 w 9157921"/>
              <a:gd name="connsiteY4" fmla="*/ 0 h 6292732"/>
              <a:gd name="connsiteX0" fmla="*/ 0 w 9187418"/>
              <a:gd name="connsiteY0" fmla="*/ 0 h 6307327"/>
              <a:gd name="connsiteX1" fmla="*/ 9186197 w 9187418"/>
              <a:gd name="connsiteY1" fmla="*/ 14595 h 6307327"/>
              <a:gd name="connsiteX2" fmla="*/ 9186197 w 9187418"/>
              <a:gd name="connsiteY2" fmla="*/ 6307327 h 6307327"/>
              <a:gd name="connsiteX3" fmla="*/ 29497 w 9187418"/>
              <a:gd name="connsiteY3" fmla="*/ 6307327 h 6307327"/>
              <a:gd name="connsiteX4" fmla="*/ 0 w 9187418"/>
              <a:gd name="connsiteY4" fmla="*/ 0 h 6307327"/>
              <a:gd name="connsiteX0" fmla="*/ 0 w 9187418"/>
              <a:gd name="connsiteY0" fmla="*/ 0 h 6321923"/>
              <a:gd name="connsiteX1" fmla="*/ 9186197 w 9187418"/>
              <a:gd name="connsiteY1" fmla="*/ 14595 h 6321923"/>
              <a:gd name="connsiteX2" fmla="*/ 9186197 w 9187418"/>
              <a:gd name="connsiteY2" fmla="*/ 6307327 h 6321923"/>
              <a:gd name="connsiteX3" fmla="*/ 44246 w 9187418"/>
              <a:gd name="connsiteY3" fmla="*/ 6321923 h 6321923"/>
              <a:gd name="connsiteX4" fmla="*/ 0 w 9187418"/>
              <a:gd name="connsiteY4" fmla="*/ 0 h 6321923"/>
              <a:gd name="connsiteX0" fmla="*/ 0 w 9187418"/>
              <a:gd name="connsiteY0" fmla="*/ 0 h 6336518"/>
              <a:gd name="connsiteX1" fmla="*/ 9186197 w 9187418"/>
              <a:gd name="connsiteY1" fmla="*/ 14595 h 6336518"/>
              <a:gd name="connsiteX2" fmla="*/ 9186197 w 9187418"/>
              <a:gd name="connsiteY2" fmla="*/ 6307327 h 6336518"/>
              <a:gd name="connsiteX3" fmla="*/ 29498 w 9187418"/>
              <a:gd name="connsiteY3" fmla="*/ 6336518 h 6336518"/>
              <a:gd name="connsiteX4" fmla="*/ 0 w 9187418"/>
              <a:gd name="connsiteY4" fmla="*/ 0 h 6336518"/>
              <a:gd name="connsiteX0" fmla="*/ 14747 w 9202165"/>
              <a:gd name="connsiteY0" fmla="*/ 0 h 6336518"/>
              <a:gd name="connsiteX1" fmla="*/ 9200944 w 9202165"/>
              <a:gd name="connsiteY1" fmla="*/ 14595 h 6336518"/>
              <a:gd name="connsiteX2" fmla="*/ 9200944 w 9202165"/>
              <a:gd name="connsiteY2" fmla="*/ 6307327 h 6336518"/>
              <a:gd name="connsiteX3" fmla="*/ 0 w 9202165"/>
              <a:gd name="connsiteY3" fmla="*/ 6336518 h 6336518"/>
              <a:gd name="connsiteX4" fmla="*/ 14747 w 9202165"/>
              <a:gd name="connsiteY4" fmla="*/ 0 h 6336518"/>
              <a:gd name="connsiteX0" fmla="*/ 1419 w 9188837"/>
              <a:gd name="connsiteY0" fmla="*/ 0 h 6351113"/>
              <a:gd name="connsiteX1" fmla="*/ 9187616 w 9188837"/>
              <a:gd name="connsiteY1" fmla="*/ 14595 h 6351113"/>
              <a:gd name="connsiteX2" fmla="*/ 9187616 w 9188837"/>
              <a:gd name="connsiteY2" fmla="*/ 6307327 h 6351113"/>
              <a:gd name="connsiteX3" fmla="*/ 1421 w 9188837"/>
              <a:gd name="connsiteY3" fmla="*/ 6351113 h 6351113"/>
              <a:gd name="connsiteX4" fmla="*/ 1419 w 9188837"/>
              <a:gd name="connsiteY4" fmla="*/ 0 h 6351113"/>
              <a:gd name="connsiteX0" fmla="*/ 1419 w 9188837"/>
              <a:gd name="connsiteY0" fmla="*/ 0 h 6336518"/>
              <a:gd name="connsiteX1" fmla="*/ 9187616 w 9188837"/>
              <a:gd name="connsiteY1" fmla="*/ 14595 h 6336518"/>
              <a:gd name="connsiteX2" fmla="*/ 9187616 w 9188837"/>
              <a:gd name="connsiteY2" fmla="*/ 6307327 h 6336518"/>
              <a:gd name="connsiteX3" fmla="*/ 1421 w 9188837"/>
              <a:gd name="connsiteY3" fmla="*/ 6336518 h 6336518"/>
              <a:gd name="connsiteX4" fmla="*/ 1419 w 9188837"/>
              <a:gd name="connsiteY4" fmla="*/ 0 h 6336518"/>
              <a:gd name="connsiteX0" fmla="*/ 1419 w 9188837"/>
              <a:gd name="connsiteY0" fmla="*/ 14596 h 6351114"/>
              <a:gd name="connsiteX1" fmla="*/ 9187616 w 9188837"/>
              <a:gd name="connsiteY1" fmla="*/ 0 h 6351114"/>
              <a:gd name="connsiteX2" fmla="*/ 9187616 w 9188837"/>
              <a:gd name="connsiteY2" fmla="*/ 6321923 h 6351114"/>
              <a:gd name="connsiteX3" fmla="*/ 1421 w 9188837"/>
              <a:gd name="connsiteY3" fmla="*/ 6351114 h 6351114"/>
              <a:gd name="connsiteX4" fmla="*/ 1419 w 9188837"/>
              <a:gd name="connsiteY4" fmla="*/ 14596 h 6351114"/>
              <a:gd name="connsiteX0" fmla="*/ 1419 w 9188837"/>
              <a:gd name="connsiteY0" fmla="*/ 1 h 6336519"/>
              <a:gd name="connsiteX1" fmla="*/ 9187616 w 9188837"/>
              <a:gd name="connsiteY1" fmla="*/ 0 h 6336519"/>
              <a:gd name="connsiteX2" fmla="*/ 9187616 w 9188837"/>
              <a:gd name="connsiteY2" fmla="*/ 6307328 h 6336519"/>
              <a:gd name="connsiteX3" fmla="*/ 1421 w 9188837"/>
              <a:gd name="connsiteY3" fmla="*/ 6336519 h 6336519"/>
              <a:gd name="connsiteX4" fmla="*/ 1419 w 9188837"/>
              <a:gd name="connsiteY4" fmla="*/ 1 h 6336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8837" h="6336519">
                <a:moveTo>
                  <a:pt x="1419" y="1"/>
                </a:moveTo>
                <a:lnTo>
                  <a:pt x="9187616" y="0"/>
                </a:lnTo>
                <a:cubicBezTo>
                  <a:pt x="9191849" y="2097577"/>
                  <a:pt x="9183383" y="4209751"/>
                  <a:pt x="9187616" y="6307328"/>
                </a:cubicBezTo>
                <a:lnTo>
                  <a:pt x="1421" y="6336519"/>
                </a:lnTo>
                <a:cubicBezTo>
                  <a:pt x="6337" y="4224346"/>
                  <a:pt x="-3497" y="2112174"/>
                  <a:pt x="1419" y="1"/>
                </a:cubicBezTo>
                <a:close/>
              </a:path>
            </a:pathLst>
          </a:custGeom>
          <a:gradFill flip="none" rotWithShape="1">
            <a:gsLst>
              <a:gs pos="0">
                <a:srgbClr val="75C8FB"/>
              </a:gs>
              <a:gs pos="100000">
                <a:srgbClr val="8CD1FC"/>
              </a:gs>
              <a:gs pos="89000">
                <a:srgbClr val="1EA6FA"/>
              </a:gs>
              <a:gs pos="20000">
                <a:srgbClr val="1EA6FA"/>
              </a:gs>
              <a:gs pos="46000">
                <a:srgbClr val="035A90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39" name="Group 238"/>
          <p:cNvGrpSpPr/>
          <p:nvPr/>
        </p:nvGrpSpPr>
        <p:grpSpPr>
          <a:xfrm>
            <a:off x="-94661" y="1595769"/>
            <a:ext cx="9333322" cy="3571664"/>
            <a:chOff x="-94661" y="914400"/>
            <a:chExt cx="9333322" cy="3867602"/>
          </a:xfrm>
        </p:grpSpPr>
        <p:sp>
          <p:nvSpPr>
            <p:cNvPr id="240" name="Rectangle 20"/>
            <p:cNvSpPr/>
            <p:nvPr/>
          </p:nvSpPr>
          <p:spPr>
            <a:xfrm>
              <a:off x="1182418" y="998336"/>
              <a:ext cx="44590" cy="1190319"/>
            </a:xfrm>
            <a:custGeom>
              <a:avLst/>
              <a:gdLst>
                <a:gd name="connsiteX0" fmla="*/ 0 w 282575"/>
                <a:gd name="connsiteY0" fmla="*/ 0 h 348944"/>
                <a:gd name="connsiteX1" fmla="*/ 282575 w 282575"/>
                <a:gd name="connsiteY1" fmla="*/ 0 h 348944"/>
                <a:gd name="connsiteX2" fmla="*/ 282575 w 282575"/>
                <a:gd name="connsiteY2" fmla="*/ 348944 h 348944"/>
                <a:gd name="connsiteX3" fmla="*/ 0 w 282575"/>
                <a:gd name="connsiteY3" fmla="*/ 348944 h 348944"/>
                <a:gd name="connsiteX4" fmla="*/ 0 w 282575"/>
                <a:gd name="connsiteY4" fmla="*/ 0 h 348944"/>
                <a:gd name="connsiteX0" fmla="*/ 3175 w 282575"/>
                <a:gd name="connsiteY0" fmla="*/ 0 h 717244"/>
                <a:gd name="connsiteX1" fmla="*/ 282575 w 282575"/>
                <a:gd name="connsiteY1" fmla="*/ 368300 h 717244"/>
                <a:gd name="connsiteX2" fmla="*/ 282575 w 282575"/>
                <a:gd name="connsiteY2" fmla="*/ 717244 h 717244"/>
                <a:gd name="connsiteX3" fmla="*/ 0 w 282575"/>
                <a:gd name="connsiteY3" fmla="*/ 717244 h 717244"/>
                <a:gd name="connsiteX4" fmla="*/ 3175 w 282575"/>
                <a:gd name="connsiteY4" fmla="*/ 0 h 717244"/>
                <a:gd name="connsiteX0" fmla="*/ 3175 w 282575"/>
                <a:gd name="connsiteY0" fmla="*/ 3175 h 720419"/>
                <a:gd name="connsiteX1" fmla="*/ 15875 w 282575"/>
                <a:gd name="connsiteY1" fmla="*/ 0 h 720419"/>
                <a:gd name="connsiteX2" fmla="*/ 282575 w 282575"/>
                <a:gd name="connsiteY2" fmla="*/ 720419 h 720419"/>
                <a:gd name="connsiteX3" fmla="*/ 0 w 282575"/>
                <a:gd name="connsiteY3" fmla="*/ 720419 h 720419"/>
                <a:gd name="connsiteX4" fmla="*/ 3175 w 282575"/>
                <a:gd name="connsiteY4" fmla="*/ 3175 h 720419"/>
                <a:gd name="connsiteX0" fmla="*/ 3175 w 282575"/>
                <a:gd name="connsiteY0" fmla="*/ 3175 h 1034744"/>
                <a:gd name="connsiteX1" fmla="*/ 15875 w 282575"/>
                <a:gd name="connsiteY1" fmla="*/ 0 h 1034744"/>
                <a:gd name="connsiteX2" fmla="*/ 282575 w 282575"/>
                <a:gd name="connsiteY2" fmla="*/ 720419 h 1034744"/>
                <a:gd name="connsiteX3" fmla="*/ 0 w 282575"/>
                <a:gd name="connsiteY3" fmla="*/ 1034744 h 1034744"/>
                <a:gd name="connsiteX4" fmla="*/ 3175 w 282575"/>
                <a:gd name="connsiteY4" fmla="*/ 3175 h 1034744"/>
                <a:gd name="connsiteX0" fmla="*/ 3175 w 34925"/>
                <a:gd name="connsiteY0" fmla="*/ 3175 h 1034744"/>
                <a:gd name="connsiteX1" fmla="*/ 15875 w 34925"/>
                <a:gd name="connsiteY1" fmla="*/ 0 h 1034744"/>
                <a:gd name="connsiteX2" fmla="*/ 34925 w 34925"/>
                <a:gd name="connsiteY2" fmla="*/ 1025219 h 1034744"/>
                <a:gd name="connsiteX3" fmla="*/ 0 w 34925"/>
                <a:gd name="connsiteY3" fmla="*/ 1034744 h 1034744"/>
                <a:gd name="connsiteX4" fmla="*/ 3175 w 34925"/>
                <a:gd name="connsiteY4" fmla="*/ 3175 h 1034744"/>
                <a:gd name="connsiteX0" fmla="*/ 3175 w 34925"/>
                <a:gd name="connsiteY0" fmla="*/ 0 h 1031569"/>
                <a:gd name="connsiteX1" fmla="*/ 19050 w 34925"/>
                <a:gd name="connsiteY1" fmla="*/ 6350 h 1031569"/>
                <a:gd name="connsiteX2" fmla="*/ 34925 w 34925"/>
                <a:gd name="connsiteY2" fmla="*/ 1022044 h 1031569"/>
                <a:gd name="connsiteX3" fmla="*/ 0 w 34925"/>
                <a:gd name="connsiteY3" fmla="*/ 1031569 h 1031569"/>
                <a:gd name="connsiteX4" fmla="*/ 3175 w 34925"/>
                <a:gd name="connsiteY4" fmla="*/ 0 h 1031569"/>
                <a:gd name="connsiteX0" fmla="*/ 3175 w 38100"/>
                <a:gd name="connsiteY0" fmla="*/ 0 h 1031569"/>
                <a:gd name="connsiteX1" fmla="*/ 19050 w 38100"/>
                <a:gd name="connsiteY1" fmla="*/ 6350 h 1031569"/>
                <a:gd name="connsiteX2" fmla="*/ 38100 w 38100"/>
                <a:gd name="connsiteY2" fmla="*/ 739775 h 1031569"/>
                <a:gd name="connsiteX3" fmla="*/ 34925 w 38100"/>
                <a:gd name="connsiteY3" fmla="*/ 1022044 h 1031569"/>
                <a:gd name="connsiteX4" fmla="*/ 0 w 38100"/>
                <a:gd name="connsiteY4" fmla="*/ 1031569 h 1031569"/>
                <a:gd name="connsiteX5" fmla="*/ 3175 w 38100"/>
                <a:gd name="connsiteY5" fmla="*/ 0 h 1031569"/>
                <a:gd name="connsiteX0" fmla="*/ 3175 w 44541"/>
                <a:gd name="connsiteY0" fmla="*/ 0 h 1031569"/>
                <a:gd name="connsiteX1" fmla="*/ 19050 w 44541"/>
                <a:gd name="connsiteY1" fmla="*/ 6350 h 1031569"/>
                <a:gd name="connsiteX2" fmla="*/ 38100 w 44541"/>
                <a:gd name="connsiteY2" fmla="*/ 739775 h 1031569"/>
                <a:gd name="connsiteX3" fmla="*/ 44450 w 44541"/>
                <a:gd name="connsiteY3" fmla="*/ 1025219 h 1031569"/>
                <a:gd name="connsiteX4" fmla="*/ 0 w 44541"/>
                <a:gd name="connsiteY4" fmla="*/ 1031569 h 1031569"/>
                <a:gd name="connsiteX5" fmla="*/ 3175 w 44541"/>
                <a:gd name="connsiteY5" fmla="*/ 0 h 1031569"/>
                <a:gd name="connsiteX0" fmla="*/ 3175 w 44590"/>
                <a:gd name="connsiteY0" fmla="*/ 0 h 1031569"/>
                <a:gd name="connsiteX1" fmla="*/ 19050 w 44590"/>
                <a:gd name="connsiteY1" fmla="*/ 6350 h 1031569"/>
                <a:gd name="connsiteX2" fmla="*/ 41275 w 44590"/>
                <a:gd name="connsiteY2" fmla="*/ 746125 h 1031569"/>
                <a:gd name="connsiteX3" fmla="*/ 44450 w 44590"/>
                <a:gd name="connsiteY3" fmla="*/ 1025219 h 1031569"/>
                <a:gd name="connsiteX4" fmla="*/ 0 w 44590"/>
                <a:gd name="connsiteY4" fmla="*/ 1031569 h 1031569"/>
                <a:gd name="connsiteX5" fmla="*/ 3175 w 44590"/>
                <a:gd name="connsiteY5" fmla="*/ 0 h 1031569"/>
                <a:gd name="connsiteX0" fmla="*/ 3175 w 44590"/>
                <a:gd name="connsiteY0" fmla="*/ 6350 h 1037919"/>
                <a:gd name="connsiteX1" fmla="*/ 3175 w 44590"/>
                <a:gd name="connsiteY1" fmla="*/ 0 h 1037919"/>
                <a:gd name="connsiteX2" fmla="*/ 41275 w 44590"/>
                <a:gd name="connsiteY2" fmla="*/ 752475 h 1037919"/>
                <a:gd name="connsiteX3" fmla="*/ 44450 w 44590"/>
                <a:gd name="connsiteY3" fmla="*/ 1031569 h 1037919"/>
                <a:gd name="connsiteX4" fmla="*/ 0 w 44590"/>
                <a:gd name="connsiteY4" fmla="*/ 1037919 h 1037919"/>
                <a:gd name="connsiteX5" fmla="*/ 3175 w 44590"/>
                <a:gd name="connsiteY5" fmla="*/ 6350 h 1037919"/>
                <a:gd name="connsiteX0" fmla="*/ 3175 w 44590"/>
                <a:gd name="connsiteY0" fmla="*/ 6350 h 1177619"/>
                <a:gd name="connsiteX1" fmla="*/ 3175 w 44590"/>
                <a:gd name="connsiteY1" fmla="*/ 0 h 1177619"/>
                <a:gd name="connsiteX2" fmla="*/ 41275 w 44590"/>
                <a:gd name="connsiteY2" fmla="*/ 752475 h 1177619"/>
                <a:gd name="connsiteX3" fmla="*/ 44450 w 44590"/>
                <a:gd name="connsiteY3" fmla="*/ 1177619 h 1177619"/>
                <a:gd name="connsiteX4" fmla="*/ 0 w 44590"/>
                <a:gd name="connsiteY4" fmla="*/ 1037919 h 1177619"/>
                <a:gd name="connsiteX5" fmla="*/ 3175 w 44590"/>
                <a:gd name="connsiteY5" fmla="*/ 6350 h 1177619"/>
                <a:gd name="connsiteX0" fmla="*/ 3175 w 44590"/>
                <a:gd name="connsiteY0" fmla="*/ 6350 h 1190319"/>
                <a:gd name="connsiteX1" fmla="*/ 3175 w 44590"/>
                <a:gd name="connsiteY1" fmla="*/ 0 h 1190319"/>
                <a:gd name="connsiteX2" fmla="*/ 41275 w 44590"/>
                <a:gd name="connsiteY2" fmla="*/ 752475 h 1190319"/>
                <a:gd name="connsiteX3" fmla="*/ 44450 w 44590"/>
                <a:gd name="connsiteY3" fmla="*/ 1177619 h 1190319"/>
                <a:gd name="connsiteX4" fmla="*/ 0 w 44590"/>
                <a:gd name="connsiteY4" fmla="*/ 1190319 h 1190319"/>
                <a:gd name="connsiteX5" fmla="*/ 3175 w 44590"/>
                <a:gd name="connsiteY5" fmla="*/ 6350 h 1190319"/>
                <a:gd name="connsiteX0" fmla="*/ 3175 w 44590"/>
                <a:gd name="connsiteY0" fmla="*/ 6350 h 1190319"/>
                <a:gd name="connsiteX1" fmla="*/ 3175 w 44590"/>
                <a:gd name="connsiteY1" fmla="*/ 0 h 1190319"/>
                <a:gd name="connsiteX2" fmla="*/ 41275 w 44590"/>
                <a:gd name="connsiteY2" fmla="*/ 752475 h 1190319"/>
                <a:gd name="connsiteX3" fmla="*/ 44450 w 44590"/>
                <a:gd name="connsiteY3" fmla="*/ 1184763 h 1190319"/>
                <a:gd name="connsiteX4" fmla="*/ 0 w 44590"/>
                <a:gd name="connsiteY4" fmla="*/ 1190319 h 1190319"/>
                <a:gd name="connsiteX5" fmla="*/ 3175 w 44590"/>
                <a:gd name="connsiteY5" fmla="*/ 6350 h 1190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590" h="1190319">
                  <a:moveTo>
                    <a:pt x="3175" y="6350"/>
                  </a:moveTo>
                  <a:lnTo>
                    <a:pt x="3175" y="0"/>
                  </a:lnTo>
                  <a:cubicBezTo>
                    <a:pt x="7408" y="245533"/>
                    <a:pt x="37042" y="506942"/>
                    <a:pt x="41275" y="752475"/>
                  </a:cubicBezTo>
                  <a:cubicBezTo>
                    <a:pt x="40217" y="846565"/>
                    <a:pt x="45508" y="1090673"/>
                    <a:pt x="44450" y="1184763"/>
                  </a:cubicBezTo>
                  <a:lnTo>
                    <a:pt x="0" y="1190319"/>
                  </a:lnTo>
                  <a:cubicBezTo>
                    <a:pt x="1058" y="951238"/>
                    <a:pt x="2117" y="245431"/>
                    <a:pt x="3175" y="635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241" name="Group 240"/>
            <p:cNvGrpSpPr/>
            <p:nvPr/>
          </p:nvGrpSpPr>
          <p:grpSpPr>
            <a:xfrm>
              <a:off x="-94661" y="1880717"/>
              <a:ext cx="2808877" cy="2810319"/>
              <a:chOff x="-159477" y="1880717"/>
              <a:chExt cx="2808877" cy="2810319"/>
            </a:xfrm>
          </p:grpSpPr>
          <p:sp>
            <p:nvSpPr>
              <p:cNvPr id="315" name="Rectangle 1"/>
              <p:cNvSpPr/>
              <p:nvPr/>
            </p:nvSpPr>
            <p:spPr>
              <a:xfrm>
                <a:off x="666930" y="2556983"/>
                <a:ext cx="1982470" cy="2134053"/>
              </a:xfrm>
              <a:custGeom>
                <a:avLst/>
                <a:gdLst>
                  <a:gd name="connsiteX0" fmla="*/ 0 w 1828800"/>
                  <a:gd name="connsiteY0" fmla="*/ 0 h 1676400"/>
                  <a:gd name="connsiteX1" fmla="*/ 1828800 w 1828800"/>
                  <a:gd name="connsiteY1" fmla="*/ 0 h 1676400"/>
                  <a:gd name="connsiteX2" fmla="*/ 1828800 w 1828800"/>
                  <a:gd name="connsiteY2" fmla="*/ 1676400 h 1676400"/>
                  <a:gd name="connsiteX3" fmla="*/ 0 w 1828800"/>
                  <a:gd name="connsiteY3" fmla="*/ 1676400 h 1676400"/>
                  <a:gd name="connsiteX4" fmla="*/ 0 w 1828800"/>
                  <a:gd name="connsiteY4" fmla="*/ 0 h 1676400"/>
                  <a:gd name="connsiteX0" fmla="*/ 0 w 1828800"/>
                  <a:gd name="connsiteY0" fmla="*/ 552450 h 2228850"/>
                  <a:gd name="connsiteX1" fmla="*/ 1314450 w 1828800"/>
                  <a:gd name="connsiteY1" fmla="*/ 0 h 2228850"/>
                  <a:gd name="connsiteX2" fmla="*/ 1828800 w 1828800"/>
                  <a:gd name="connsiteY2" fmla="*/ 2228850 h 2228850"/>
                  <a:gd name="connsiteX3" fmla="*/ 0 w 1828800"/>
                  <a:gd name="connsiteY3" fmla="*/ 2228850 h 2228850"/>
                  <a:gd name="connsiteX4" fmla="*/ 0 w 1828800"/>
                  <a:gd name="connsiteY4" fmla="*/ 552450 h 2228850"/>
                  <a:gd name="connsiteX0" fmla="*/ 0 w 2009775"/>
                  <a:gd name="connsiteY0" fmla="*/ 552450 h 2228850"/>
                  <a:gd name="connsiteX1" fmla="*/ 1314450 w 2009775"/>
                  <a:gd name="connsiteY1" fmla="*/ 0 h 2228850"/>
                  <a:gd name="connsiteX2" fmla="*/ 2009775 w 2009775"/>
                  <a:gd name="connsiteY2" fmla="*/ 1838325 h 2228850"/>
                  <a:gd name="connsiteX3" fmla="*/ 0 w 2009775"/>
                  <a:gd name="connsiteY3" fmla="*/ 2228850 h 2228850"/>
                  <a:gd name="connsiteX4" fmla="*/ 0 w 2009775"/>
                  <a:gd name="connsiteY4" fmla="*/ 552450 h 2228850"/>
                  <a:gd name="connsiteX0" fmla="*/ 0 w 2009775"/>
                  <a:gd name="connsiteY0" fmla="*/ 552450 h 2076450"/>
                  <a:gd name="connsiteX1" fmla="*/ 1314450 w 2009775"/>
                  <a:gd name="connsiteY1" fmla="*/ 0 h 2076450"/>
                  <a:gd name="connsiteX2" fmla="*/ 2009775 w 2009775"/>
                  <a:gd name="connsiteY2" fmla="*/ 1838325 h 2076450"/>
                  <a:gd name="connsiteX3" fmla="*/ 571500 w 2009775"/>
                  <a:gd name="connsiteY3" fmla="*/ 2076450 h 2076450"/>
                  <a:gd name="connsiteX4" fmla="*/ 0 w 2009775"/>
                  <a:gd name="connsiteY4" fmla="*/ 552450 h 2076450"/>
                  <a:gd name="connsiteX0" fmla="*/ 0 w 1809750"/>
                  <a:gd name="connsiteY0" fmla="*/ 504825 h 2076450"/>
                  <a:gd name="connsiteX1" fmla="*/ 1114425 w 1809750"/>
                  <a:gd name="connsiteY1" fmla="*/ 0 h 2076450"/>
                  <a:gd name="connsiteX2" fmla="*/ 1809750 w 1809750"/>
                  <a:gd name="connsiteY2" fmla="*/ 1838325 h 2076450"/>
                  <a:gd name="connsiteX3" fmla="*/ 371475 w 1809750"/>
                  <a:gd name="connsiteY3" fmla="*/ 2076450 h 2076450"/>
                  <a:gd name="connsiteX4" fmla="*/ 0 w 1809750"/>
                  <a:gd name="connsiteY4" fmla="*/ 504825 h 2076450"/>
                  <a:gd name="connsiteX0" fmla="*/ 0 w 1809750"/>
                  <a:gd name="connsiteY0" fmla="*/ 504825 h 1971675"/>
                  <a:gd name="connsiteX1" fmla="*/ 1114425 w 1809750"/>
                  <a:gd name="connsiteY1" fmla="*/ 0 h 1971675"/>
                  <a:gd name="connsiteX2" fmla="*/ 1809750 w 1809750"/>
                  <a:gd name="connsiteY2" fmla="*/ 1838325 h 1971675"/>
                  <a:gd name="connsiteX3" fmla="*/ 409575 w 1809750"/>
                  <a:gd name="connsiteY3" fmla="*/ 1971675 h 1971675"/>
                  <a:gd name="connsiteX4" fmla="*/ 0 w 1809750"/>
                  <a:gd name="connsiteY4" fmla="*/ 504825 h 1971675"/>
                  <a:gd name="connsiteX0" fmla="*/ 0 w 1809750"/>
                  <a:gd name="connsiteY0" fmla="*/ 504825 h 2009775"/>
                  <a:gd name="connsiteX1" fmla="*/ 1114425 w 1809750"/>
                  <a:gd name="connsiteY1" fmla="*/ 0 h 2009775"/>
                  <a:gd name="connsiteX2" fmla="*/ 1809750 w 1809750"/>
                  <a:gd name="connsiteY2" fmla="*/ 1838325 h 2009775"/>
                  <a:gd name="connsiteX3" fmla="*/ 409575 w 1809750"/>
                  <a:gd name="connsiteY3" fmla="*/ 2009775 h 2009775"/>
                  <a:gd name="connsiteX4" fmla="*/ 0 w 1809750"/>
                  <a:gd name="connsiteY4" fmla="*/ 504825 h 2009775"/>
                  <a:gd name="connsiteX0" fmla="*/ 0 w 1847850"/>
                  <a:gd name="connsiteY0" fmla="*/ 504825 h 2009775"/>
                  <a:gd name="connsiteX1" fmla="*/ 1114425 w 1847850"/>
                  <a:gd name="connsiteY1" fmla="*/ 0 h 2009775"/>
                  <a:gd name="connsiteX2" fmla="*/ 1847850 w 1847850"/>
                  <a:gd name="connsiteY2" fmla="*/ 1857375 h 2009775"/>
                  <a:gd name="connsiteX3" fmla="*/ 409575 w 1847850"/>
                  <a:gd name="connsiteY3" fmla="*/ 2009775 h 2009775"/>
                  <a:gd name="connsiteX4" fmla="*/ 0 w 1847850"/>
                  <a:gd name="connsiteY4" fmla="*/ 504825 h 2009775"/>
                  <a:gd name="connsiteX0" fmla="*/ 0 w 1847850"/>
                  <a:gd name="connsiteY0" fmla="*/ 504825 h 2028825"/>
                  <a:gd name="connsiteX1" fmla="*/ 1114425 w 1847850"/>
                  <a:gd name="connsiteY1" fmla="*/ 0 h 2028825"/>
                  <a:gd name="connsiteX2" fmla="*/ 1847850 w 1847850"/>
                  <a:gd name="connsiteY2" fmla="*/ 1857375 h 2028825"/>
                  <a:gd name="connsiteX3" fmla="*/ 361950 w 1847850"/>
                  <a:gd name="connsiteY3" fmla="*/ 2028825 h 2028825"/>
                  <a:gd name="connsiteX4" fmla="*/ 0 w 1847850"/>
                  <a:gd name="connsiteY4" fmla="*/ 504825 h 2028825"/>
                  <a:gd name="connsiteX0" fmla="*/ 0 w 1847850"/>
                  <a:gd name="connsiteY0" fmla="*/ 504825 h 2019300"/>
                  <a:gd name="connsiteX1" fmla="*/ 1114425 w 1847850"/>
                  <a:gd name="connsiteY1" fmla="*/ 0 h 2019300"/>
                  <a:gd name="connsiteX2" fmla="*/ 1847850 w 1847850"/>
                  <a:gd name="connsiteY2" fmla="*/ 1857375 h 2019300"/>
                  <a:gd name="connsiteX3" fmla="*/ 314325 w 1847850"/>
                  <a:gd name="connsiteY3" fmla="*/ 2019300 h 2019300"/>
                  <a:gd name="connsiteX4" fmla="*/ 0 w 1847850"/>
                  <a:gd name="connsiteY4" fmla="*/ 504825 h 2019300"/>
                  <a:gd name="connsiteX0" fmla="*/ 0 w 1847850"/>
                  <a:gd name="connsiteY0" fmla="*/ 504825 h 2038350"/>
                  <a:gd name="connsiteX1" fmla="*/ 1114425 w 1847850"/>
                  <a:gd name="connsiteY1" fmla="*/ 0 h 2038350"/>
                  <a:gd name="connsiteX2" fmla="*/ 1847850 w 1847850"/>
                  <a:gd name="connsiteY2" fmla="*/ 1857375 h 2038350"/>
                  <a:gd name="connsiteX3" fmla="*/ 190500 w 1847850"/>
                  <a:gd name="connsiteY3" fmla="*/ 2038350 h 2038350"/>
                  <a:gd name="connsiteX4" fmla="*/ 0 w 1847850"/>
                  <a:gd name="connsiteY4" fmla="*/ 504825 h 2038350"/>
                  <a:gd name="connsiteX0" fmla="*/ 0 w 1895475"/>
                  <a:gd name="connsiteY0" fmla="*/ 514350 h 2038350"/>
                  <a:gd name="connsiteX1" fmla="*/ 1162050 w 1895475"/>
                  <a:gd name="connsiteY1" fmla="*/ 0 h 2038350"/>
                  <a:gd name="connsiteX2" fmla="*/ 1895475 w 1895475"/>
                  <a:gd name="connsiteY2" fmla="*/ 1857375 h 2038350"/>
                  <a:gd name="connsiteX3" fmla="*/ 238125 w 1895475"/>
                  <a:gd name="connsiteY3" fmla="*/ 2038350 h 2038350"/>
                  <a:gd name="connsiteX4" fmla="*/ 0 w 1895475"/>
                  <a:gd name="connsiteY4" fmla="*/ 514350 h 2038350"/>
                  <a:gd name="connsiteX0" fmla="*/ 0 w 1895475"/>
                  <a:gd name="connsiteY0" fmla="*/ 514350 h 2085975"/>
                  <a:gd name="connsiteX1" fmla="*/ 1162050 w 1895475"/>
                  <a:gd name="connsiteY1" fmla="*/ 0 h 2085975"/>
                  <a:gd name="connsiteX2" fmla="*/ 1895475 w 1895475"/>
                  <a:gd name="connsiteY2" fmla="*/ 1857375 h 2085975"/>
                  <a:gd name="connsiteX3" fmla="*/ 228600 w 1895475"/>
                  <a:gd name="connsiteY3" fmla="*/ 2085975 h 2085975"/>
                  <a:gd name="connsiteX4" fmla="*/ 0 w 1895475"/>
                  <a:gd name="connsiteY4" fmla="*/ 514350 h 2085975"/>
                  <a:gd name="connsiteX0" fmla="*/ 0 w 1800225"/>
                  <a:gd name="connsiteY0" fmla="*/ 514350 h 2085975"/>
                  <a:gd name="connsiteX1" fmla="*/ 1162050 w 1800225"/>
                  <a:gd name="connsiteY1" fmla="*/ 0 h 2085975"/>
                  <a:gd name="connsiteX2" fmla="*/ 1800225 w 1800225"/>
                  <a:gd name="connsiteY2" fmla="*/ 1847850 h 2085975"/>
                  <a:gd name="connsiteX3" fmla="*/ 228600 w 1800225"/>
                  <a:gd name="connsiteY3" fmla="*/ 2085975 h 2085975"/>
                  <a:gd name="connsiteX4" fmla="*/ 0 w 1800225"/>
                  <a:gd name="connsiteY4" fmla="*/ 514350 h 2085975"/>
                  <a:gd name="connsiteX0" fmla="*/ 0 w 2000250"/>
                  <a:gd name="connsiteY0" fmla="*/ 590550 h 2085975"/>
                  <a:gd name="connsiteX1" fmla="*/ 1362075 w 2000250"/>
                  <a:gd name="connsiteY1" fmla="*/ 0 h 2085975"/>
                  <a:gd name="connsiteX2" fmla="*/ 2000250 w 2000250"/>
                  <a:gd name="connsiteY2" fmla="*/ 1847850 h 2085975"/>
                  <a:gd name="connsiteX3" fmla="*/ 428625 w 2000250"/>
                  <a:gd name="connsiteY3" fmla="*/ 2085975 h 2085975"/>
                  <a:gd name="connsiteX4" fmla="*/ 0 w 2000250"/>
                  <a:gd name="connsiteY4" fmla="*/ 590550 h 2085975"/>
                  <a:gd name="connsiteX0" fmla="*/ 0 w 2000250"/>
                  <a:gd name="connsiteY0" fmla="*/ 590550 h 2105025"/>
                  <a:gd name="connsiteX1" fmla="*/ 1362075 w 2000250"/>
                  <a:gd name="connsiteY1" fmla="*/ 0 h 2105025"/>
                  <a:gd name="connsiteX2" fmla="*/ 2000250 w 2000250"/>
                  <a:gd name="connsiteY2" fmla="*/ 1847850 h 2105025"/>
                  <a:gd name="connsiteX3" fmla="*/ 314325 w 2000250"/>
                  <a:gd name="connsiteY3" fmla="*/ 2105025 h 2105025"/>
                  <a:gd name="connsiteX4" fmla="*/ 0 w 2000250"/>
                  <a:gd name="connsiteY4" fmla="*/ 590550 h 2105025"/>
                  <a:gd name="connsiteX0" fmla="*/ 0 w 1971675"/>
                  <a:gd name="connsiteY0" fmla="*/ 590550 h 2105025"/>
                  <a:gd name="connsiteX1" fmla="*/ 1362075 w 1971675"/>
                  <a:gd name="connsiteY1" fmla="*/ 0 h 2105025"/>
                  <a:gd name="connsiteX2" fmla="*/ 1971675 w 1971675"/>
                  <a:gd name="connsiteY2" fmla="*/ 1809750 h 2105025"/>
                  <a:gd name="connsiteX3" fmla="*/ 314325 w 1971675"/>
                  <a:gd name="connsiteY3" fmla="*/ 2105025 h 2105025"/>
                  <a:gd name="connsiteX4" fmla="*/ 0 w 1971675"/>
                  <a:gd name="connsiteY4" fmla="*/ 590550 h 2105025"/>
                  <a:gd name="connsiteX0" fmla="*/ 0 w 1924050"/>
                  <a:gd name="connsiteY0" fmla="*/ 590550 h 2105025"/>
                  <a:gd name="connsiteX1" fmla="*/ 1362075 w 1924050"/>
                  <a:gd name="connsiteY1" fmla="*/ 0 h 2105025"/>
                  <a:gd name="connsiteX2" fmla="*/ 1924050 w 1924050"/>
                  <a:gd name="connsiteY2" fmla="*/ 1781175 h 2105025"/>
                  <a:gd name="connsiteX3" fmla="*/ 314325 w 1924050"/>
                  <a:gd name="connsiteY3" fmla="*/ 2105025 h 2105025"/>
                  <a:gd name="connsiteX4" fmla="*/ 0 w 1924050"/>
                  <a:gd name="connsiteY4" fmla="*/ 590550 h 2105025"/>
                  <a:gd name="connsiteX0" fmla="*/ 0 w 1924050"/>
                  <a:gd name="connsiteY0" fmla="*/ 590550 h 2346325"/>
                  <a:gd name="connsiteX1" fmla="*/ 1362075 w 1924050"/>
                  <a:gd name="connsiteY1" fmla="*/ 0 h 2346325"/>
                  <a:gd name="connsiteX2" fmla="*/ 1924050 w 1924050"/>
                  <a:gd name="connsiteY2" fmla="*/ 1781175 h 2346325"/>
                  <a:gd name="connsiteX3" fmla="*/ 365125 w 1924050"/>
                  <a:gd name="connsiteY3" fmla="*/ 2346325 h 2346325"/>
                  <a:gd name="connsiteX4" fmla="*/ 0 w 1924050"/>
                  <a:gd name="connsiteY4" fmla="*/ 590550 h 2346325"/>
                  <a:gd name="connsiteX0" fmla="*/ 0 w 2012950"/>
                  <a:gd name="connsiteY0" fmla="*/ 590550 h 2346325"/>
                  <a:gd name="connsiteX1" fmla="*/ 1362075 w 2012950"/>
                  <a:gd name="connsiteY1" fmla="*/ 0 h 2346325"/>
                  <a:gd name="connsiteX2" fmla="*/ 2012950 w 2012950"/>
                  <a:gd name="connsiteY2" fmla="*/ 1958975 h 2346325"/>
                  <a:gd name="connsiteX3" fmla="*/ 365125 w 2012950"/>
                  <a:gd name="connsiteY3" fmla="*/ 2346325 h 2346325"/>
                  <a:gd name="connsiteX4" fmla="*/ 0 w 2012950"/>
                  <a:gd name="connsiteY4" fmla="*/ 590550 h 2346325"/>
                  <a:gd name="connsiteX0" fmla="*/ 0 w 2089150"/>
                  <a:gd name="connsiteY0" fmla="*/ 590550 h 2346325"/>
                  <a:gd name="connsiteX1" fmla="*/ 1362075 w 2089150"/>
                  <a:gd name="connsiteY1" fmla="*/ 0 h 2346325"/>
                  <a:gd name="connsiteX2" fmla="*/ 2089150 w 2089150"/>
                  <a:gd name="connsiteY2" fmla="*/ 1946275 h 2346325"/>
                  <a:gd name="connsiteX3" fmla="*/ 365125 w 2089150"/>
                  <a:gd name="connsiteY3" fmla="*/ 2346325 h 2346325"/>
                  <a:gd name="connsiteX4" fmla="*/ 0 w 2089150"/>
                  <a:gd name="connsiteY4" fmla="*/ 590550 h 2346325"/>
                  <a:gd name="connsiteX0" fmla="*/ 0 w 2089150"/>
                  <a:gd name="connsiteY0" fmla="*/ 590550 h 2295525"/>
                  <a:gd name="connsiteX1" fmla="*/ 1362075 w 2089150"/>
                  <a:gd name="connsiteY1" fmla="*/ 0 h 2295525"/>
                  <a:gd name="connsiteX2" fmla="*/ 2089150 w 2089150"/>
                  <a:gd name="connsiteY2" fmla="*/ 1946275 h 2295525"/>
                  <a:gd name="connsiteX3" fmla="*/ 377825 w 2089150"/>
                  <a:gd name="connsiteY3" fmla="*/ 2295525 h 2295525"/>
                  <a:gd name="connsiteX4" fmla="*/ 0 w 2089150"/>
                  <a:gd name="connsiteY4" fmla="*/ 590550 h 2295525"/>
                  <a:gd name="connsiteX0" fmla="*/ 0 w 2089150"/>
                  <a:gd name="connsiteY0" fmla="*/ 603250 h 2308225"/>
                  <a:gd name="connsiteX1" fmla="*/ 1400175 w 2089150"/>
                  <a:gd name="connsiteY1" fmla="*/ 0 h 2308225"/>
                  <a:gd name="connsiteX2" fmla="*/ 2089150 w 2089150"/>
                  <a:gd name="connsiteY2" fmla="*/ 1958975 h 2308225"/>
                  <a:gd name="connsiteX3" fmla="*/ 377825 w 2089150"/>
                  <a:gd name="connsiteY3" fmla="*/ 2308225 h 2308225"/>
                  <a:gd name="connsiteX4" fmla="*/ 0 w 2089150"/>
                  <a:gd name="connsiteY4" fmla="*/ 603250 h 2308225"/>
                  <a:gd name="connsiteX0" fmla="*/ 0 w 1982470"/>
                  <a:gd name="connsiteY0" fmla="*/ 603250 h 2308225"/>
                  <a:gd name="connsiteX1" fmla="*/ 1400175 w 1982470"/>
                  <a:gd name="connsiteY1" fmla="*/ 0 h 2308225"/>
                  <a:gd name="connsiteX2" fmla="*/ 1982470 w 1982470"/>
                  <a:gd name="connsiteY2" fmla="*/ 1974215 h 2308225"/>
                  <a:gd name="connsiteX3" fmla="*/ 377825 w 1982470"/>
                  <a:gd name="connsiteY3" fmla="*/ 2308225 h 2308225"/>
                  <a:gd name="connsiteX4" fmla="*/ 0 w 1982470"/>
                  <a:gd name="connsiteY4" fmla="*/ 603250 h 2308225"/>
                  <a:gd name="connsiteX0" fmla="*/ 0 w 1982470"/>
                  <a:gd name="connsiteY0" fmla="*/ 545193 h 2250168"/>
                  <a:gd name="connsiteX1" fmla="*/ 1284061 w 1982470"/>
                  <a:gd name="connsiteY1" fmla="*/ 0 h 2250168"/>
                  <a:gd name="connsiteX2" fmla="*/ 1982470 w 1982470"/>
                  <a:gd name="connsiteY2" fmla="*/ 1916158 h 2250168"/>
                  <a:gd name="connsiteX3" fmla="*/ 377825 w 1982470"/>
                  <a:gd name="connsiteY3" fmla="*/ 2250168 h 2250168"/>
                  <a:gd name="connsiteX4" fmla="*/ 0 w 1982470"/>
                  <a:gd name="connsiteY4" fmla="*/ 545193 h 2250168"/>
                  <a:gd name="connsiteX0" fmla="*/ 0 w 1982470"/>
                  <a:gd name="connsiteY0" fmla="*/ 545193 h 2250168"/>
                  <a:gd name="connsiteX1" fmla="*/ 1240518 w 1982470"/>
                  <a:gd name="connsiteY1" fmla="*/ 0 h 2250168"/>
                  <a:gd name="connsiteX2" fmla="*/ 1982470 w 1982470"/>
                  <a:gd name="connsiteY2" fmla="*/ 1916158 h 2250168"/>
                  <a:gd name="connsiteX3" fmla="*/ 377825 w 1982470"/>
                  <a:gd name="connsiteY3" fmla="*/ 2250168 h 2250168"/>
                  <a:gd name="connsiteX4" fmla="*/ 0 w 1982470"/>
                  <a:gd name="connsiteY4" fmla="*/ 545193 h 2250168"/>
                  <a:gd name="connsiteX0" fmla="*/ 0 w 1938928"/>
                  <a:gd name="connsiteY0" fmla="*/ 545193 h 2250168"/>
                  <a:gd name="connsiteX1" fmla="*/ 1240518 w 1938928"/>
                  <a:gd name="connsiteY1" fmla="*/ 0 h 2250168"/>
                  <a:gd name="connsiteX2" fmla="*/ 1938928 w 1938928"/>
                  <a:gd name="connsiteY2" fmla="*/ 1785530 h 2250168"/>
                  <a:gd name="connsiteX3" fmla="*/ 377825 w 1938928"/>
                  <a:gd name="connsiteY3" fmla="*/ 2250168 h 2250168"/>
                  <a:gd name="connsiteX4" fmla="*/ 0 w 1938928"/>
                  <a:gd name="connsiteY4" fmla="*/ 545193 h 2250168"/>
                  <a:gd name="connsiteX0" fmla="*/ 0 w 2011499"/>
                  <a:gd name="connsiteY0" fmla="*/ 545193 h 2250168"/>
                  <a:gd name="connsiteX1" fmla="*/ 1240518 w 2011499"/>
                  <a:gd name="connsiteY1" fmla="*/ 0 h 2250168"/>
                  <a:gd name="connsiteX2" fmla="*/ 2011499 w 2011499"/>
                  <a:gd name="connsiteY2" fmla="*/ 1858101 h 2250168"/>
                  <a:gd name="connsiteX3" fmla="*/ 377825 w 2011499"/>
                  <a:gd name="connsiteY3" fmla="*/ 2250168 h 2250168"/>
                  <a:gd name="connsiteX4" fmla="*/ 0 w 2011499"/>
                  <a:gd name="connsiteY4" fmla="*/ 545193 h 2250168"/>
                  <a:gd name="connsiteX0" fmla="*/ 0 w 2011499"/>
                  <a:gd name="connsiteY0" fmla="*/ 545193 h 2134053"/>
                  <a:gd name="connsiteX1" fmla="*/ 1240518 w 2011499"/>
                  <a:gd name="connsiteY1" fmla="*/ 0 h 2134053"/>
                  <a:gd name="connsiteX2" fmla="*/ 2011499 w 2011499"/>
                  <a:gd name="connsiteY2" fmla="*/ 1858101 h 2134053"/>
                  <a:gd name="connsiteX3" fmla="*/ 377825 w 2011499"/>
                  <a:gd name="connsiteY3" fmla="*/ 2134053 h 2134053"/>
                  <a:gd name="connsiteX4" fmla="*/ 0 w 2011499"/>
                  <a:gd name="connsiteY4" fmla="*/ 545193 h 2134053"/>
                  <a:gd name="connsiteX0" fmla="*/ 0 w 1996984"/>
                  <a:gd name="connsiteY0" fmla="*/ 545193 h 2134053"/>
                  <a:gd name="connsiteX1" fmla="*/ 1240518 w 1996984"/>
                  <a:gd name="connsiteY1" fmla="*/ 0 h 2134053"/>
                  <a:gd name="connsiteX2" fmla="*/ 1996984 w 1996984"/>
                  <a:gd name="connsiteY2" fmla="*/ 1843587 h 2134053"/>
                  <a:gd name="connsiteX3" fmla="*/ 377825 w 1996984"/>
                  <a:gd name="connsiteY3" fmla="*/ 2134053 h 2134053"/>
                  <a:gd name="connsiteX4" fmla="*/ 0 w 1996984"/>
                  <a:gd name="connsiteY4" fmla="*/ 545193 h 2134053"/>
                  <a:gd name="connsiteX0" fmla="*/ 0 w 1982470"/>
                  <a:gd name="connsiteY0" fmla="*/ 545193 h 2134053"/>
                  <a:gd name="connsiteX1" fmla="*/ 1240518 w 1982470"/>
                  <a:gd name="connsiteY1" fmla="*/ 0 h 2134053"/>
                  <a:gd name="connsiteX2" fmla="*/ 1982470 w 1982470"/>
                  <a:gd name="connsiteY2" fmla="*/ 1800044 h 2134053"/>
                  <a:gd name="connsiteX3" fmla="*/ 377825 w 1982470"/>
                  <a:gd name="connsiteY3" fmla="*/ 2134053 h 2134053"/>
                  <a:gd name="connsiteX4" fmla="*/ 0 w 1982470"/>
                  <a:gd name="connsiteY4" fmla="*/ 545193 h 213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2470" h="2134053">
                    <a:moveTo>
                      <a:pt x="0" y="545193"/>
                    </a:moveTo>
                    <a:lnTo>
                      <a:pt x="1240518" y="0"/>
                    </a:lnTo>
                    <a:lnTo>
                      <a:pt x="1982470" y="1800044"/>
                    </a:lnTo>
                    <a:lnTo>
                      <a:pt x="377825" y="2134053"/>
                    </a:lnTo>
                    <a:lnTo>
                      <a:pt x="0" y="545193"/>
                    </a:lnTo>
                    <a:close/>
                  </a:path>
                </a:pathLst>
              </a:custGeom>
              <a:solidFill>
                <a:srgbClr val="000000">
                  <a:lumMod val="95000"/>
                  <a:lumOff val="5000"/>
                  <a:alpha val="2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6" name="Group 315"/>
              <p:cNvGrpSpPr/>
              <p:nvPr/>
            </p:nvGrpSpPr>
            <p:grpSpPr>
              <a:xfrm>
                <a:off x="-159477" y="1880717"/>
                <a:ext cx="2468122" cy="2551446"/>
                <a:chOff x="-70577" y="2336078"/>
                <a:chExt cx="2468122" cy="2551446"/>
              </a:xfrm>
              <a:effectLst/>
            </p:grpSpPr>
            <p:sp>
              <p:nvSpPr>
                <p:cNvPr id="317" name="Flowchart: Decision 6"/>
                <p:cNvSpPr/>
                <p:nvPr/>
              </p:nvSpPr>
              <p:spPr>
                <a:xfrm rot="1518730">
                  <a:off x="-70577" y="2336078"/>
                  <a:ext cx="2468122" cy="2551446"/>
                </a:xfrm>
                <a:custGeom>
                  <a:avLst/>
                  <a:gdLst>
                    <a:gd name="connsiteX0" fmla="*/ 0 w 10000"/>
                    <a:gd name="connsiteY0" fmla="*/ 5000 h 10000"/>
                    <a:gd name="connsiteX1" fmla="*/ 5000 w 10000"/>
                    <a:gd name="connsiteY1" fmla="*/ 0 h 10000"/>
                    <a:gd name="connsiteX2" fmla="*/ 10000 w 10000"/>
                    <a:gd name="connsiteY2" fmla="*/ 5000 h 10000"/>
                    <a:gd name="connsiteX3" fmla="*/ 5000 w 10000"/>
                    <a:gd name="connsiteY3" fmla="*/ 10000 h 10000"/>
                    <a:gd name="connsiteX4" fmla="*/ 0 w 10000"/>
                    <a:gd name="connsiteY4" fmla="*/ 5000 h 10000"/>
                    <a:gd name="connsiteX0" fmla="*/ 0 w 9700"/>
                    <a:gd name="connsiteY0" fmla="*/ 3534 h 10000"/>
                    <a:gd name="connsiteX1" fmla="*/ 4700 w 9700"/>
                    <a:gd name="connsiteY1" fmla="*/ 0 h 10000"/>
                    <a:gd name="connsiteX2" fmla="*/ 9700 w 9700"/>
                    <a:gd name="connsiteY2" fmla="*/ 5000 h 10000"/>
                    <a:gd name="connsiteX3" fmla="*/ 4700 w 9700"/>
                    <a:gd name="connsiteY3" fmla="*/ 10000 h 10000"/>
                    <a:gd name="connsiteX4" fmla="*/ 0 w 9700"/>
                    <a:gd name="connsiteY4" fmla="*/ 3534 h 10000"/>
                    <a:gd name="connsiteX0" fmla="*/ 0 w 10000"/>
                    <a:gd name="connsiteY0" fmla="*/ 3534 h 10080"/>
                    <a:gd name="connsiteX1" fmla="*/ 4845 w 10000"/>
                    <a:gd name="connsiteY1" fmla="*/ 0 h 10080"/>
                    <a:gd name="connsiteX2" fmla="*/ 10000 w 10000"/>
                    <a:gd name="connsiteY2" fmla="*/ 5000 h 10080"/>
                    <a:gd name="connsiteX3" fmla="*/ 3654 w 10000"/>
                    <a:gd name="connsiteY3" fmla="*/ 10080 h 10080"/>
                    <a:gd name="connsiteX4" fmla="*/ 0 w 10000"/>
                    <a:gd name="connsiteY4" fmla="*/ 3534 h 10080"/>
                    <a:gd name="connsiteX0" fmla="*/ 0 w 8562"/>
                    <a:gd name="connsiteY0" fmla="*/ 3534 h 10080"/>
                    <a:gd name="connsiteX1" fmla="*/ 4845 w 8562"/>
                    <a:gd name="connsiteY1" fmla="*/ 0 h 10080"/>
                    <a:gd name="connsiteX2" fmla="*/ 8562 w 8562"/>
                    <a:gd name="connsiteY2" fmla="*/ 6387 h 10080"/>
                    <a:gd name="connsiteX3" fmla="*/ 3654 w 8562"/>
                    <a:gd name="connsiteY3" fmla="*/ 10080 h 10080"/>
                    <a:gd name="connsiteX4" fmla="*/ 0 w 8562"/>
                    <a:gd name="connsiteY4" fmla="*/ 3534 h 10080"/>
                    <a:gd name="connsiteX0" fmla="*/ 0 w 10000"/>
                    <a:gd name="connsiteY0" fmla="*/ 3572 h 10066"/>
                    <a:gd name="connsiteX1" fmla="*/ 5712 w 10000"/>
                    <a:gd name="connsiteY1" fmla="*/ 0 h 10066"/>
                    <a:gd name="connsiteX2" fmla="*/ 10000 w 10000"/>
                    <a:gd name="connsiteY2" fmla="*/ 6402 h 10066"/>
                    <a:gd name="connsiteX3" fmla="*/ 4268 w 10000"/>
                    <a:gd name="connsiteY3" fmla="*/ 10066 h 10066"/>
                    <a:gd name="connsiteX4" fmla="*/ 0 w 10000"/>
                    <a:gd name="connsiteY4" fmla="*/ 3572 h 10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0066">
                      <a:moveTo>
                        <a:pt x="0" y="3572"/>
                      </a:moveTo>
                      <a:lnTo>
                        <a:pt x="5712" y="0"/>
                      </a:lnTo>
                      <a:lnTo>
                        <a:pt x="10000" y="6402"/>
                      </a:lnTo>
                      <a:lnTo>
                        <a:pt x="4268" y="10066"/>
                      </a:lnTo>
                      <a:lnTo>
                        <a:pt x="0" y="357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/>
                    </a:gs>
                    <a:gs pos="100000">
                      <a:srgbClr val="FFFFFF">
                        <a:lumMod val="85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8" name="Rectangle 10"/>
                <p:cNvSpPr/>
                <p:nvPr/>
              </p:nvSpPr>
              <p:spPr>
                <a:xfrm rot="21120000">
                  <a:off x="442299" y="2756963"/>
                  <a:ext cx="1412119" cy="1408857"/>
                </a:xfrm>
                <a:custGeom>
                  <a:avLst/>
                  <a:gdLst>
                    <a:gd name="connsiteX0" fmla="*/ 0 w 1120140"/>
                    <a:gd name="connsiteY0" fmla="*/ 0 h 1287862"/>
                    <a:gd name="connsiteX1" fmla="*/ 1120140 w 1120140"/>
                    <a:gd name="connsiteY1" fmla="*/ 0 h 1287862"/>
                    <a:gd name="connsiteX2" fmla="*/ 1120140 w 1120140"/>
                    <a:gd name="connsiteY2" fmla="*/ 1287862 h 1287862"/>
                    <a:gd name="connsiteX3" fmla="*/ 0 w 1120140"/>
                    <a:gd name="connsiteY3" fmla="*/ 1287862 h 1287862"/>
                    <a:gd name="connsiteX4" fmla="*/ 0 w 1120140"/>
                    <a:gd name="connsiteY4" fmla="*/ 0 h 1287862"/>
                    <a:gd name="connsiteX0" fmla="*/ 0 w 1208246"/>
                    <a:gd name="connsiteY0" fmla="*/ 35719 h 1323581"/>
                    <a:gd name="connsiteX1" fmla="*/ 1208246 w 1208246"/>
                    <a:gd name="connsiteY1" fmla="*/ 0 h 1323581"/>
                    <a:gd name="connsiteX2" fmla="*/ 1120140 w 1208246"/>
                    <a:gd name="connsiteY2" fmla="*/ 1323581 h 1323581"/>
                    <a:gd name="connsiteX3" fmla="*/ 0 w 1208246"/>
                    <a:gd name="connsiteY3" fmla="*/ 1323581 h 1323581"/>
                    <a:gd name="connsiteX4" fmla="*/ 0 w 1208246"/>
                    <a:gd name="connsiteY4" fmla="*/ 35719 h 1323581"/>
                    <a:gd name="connsiteX0" fmla="*/ 0 w 1377315"/>
                    <a:gd name="connsiteY0" fmla="*/ 4763 h 1323581"/>
                    <a:gd name="connsiteX1" fmla="*/ 1377315 w 1377315"/>
                    <a:gd name="connsiteY1" fmla="*/ 0 h 1323581"/>
                    <a:gd name="connsiteX2" fmla="*/ 1289209 w 1377315"/>
                    <a:gd name="connsiteY2" fmla="*/ 1323581 h 1323581"/>
                    <a:gd name="connsiteX3" fmla="*/ 169069 w 1377315"/>
                    <a:gd name="connsiteY3" fmla="*/ 1323581 h 1323581"/>
                    <a:gd name="connsiteX4" fmla="*/ 0 w 1377315"/>
                    <a:gd name="connsiteY4" fmla="*/ 4763 h 1323581"/>
                    <a:gd name="connsiteX0" fmla="*/ 0 w 1322546"/>
                    <a:gd name="connsiteY0" fmla="*/ 0 h 1318818"/>
                    <a:gd name="connsiteX1" fmla="*/ 1322546 w 1322546"/>
                    <a:gd name="connsiteY1" fmla="*/ 7144 h 1318818"/>
                    <a:gd name="connsiteX2" fmla="*/ 1289209 w 1322546"/>
                    <a:gd name="connsiteY2" fmla="*/ 1318818 h 1318818"/>
                    <a:gd name="connsiteX3" fmla="*/ 169069 w 1322546"/>
                    <a:gd name="connsiteY3" fmla="*/ 1318818 h 1318818"/>
                    <a:gd name="connsiteX4" fmla="*/ 0 w 1322546"/>
                    <a:gd name="connsiteY4" fmla="*/ 0 h 1318818"/>
                    <a:gd name="connsiteX0" fmla="*/ 0 w 1341596"/>
                    <a:gd name="connsiteY0" fmla="*/ 4763 h 1323581"/>
                    <a:gd name="connsiteX1" fmla="*/ 1341596 w 1341596"/>
                    <a:gd name="connsiteY1" fmla="*/ 0 h 1323581"/>
                    <a:gd name="connsiteX2" fmla="*/ 1289209 w 1341596"/>
                    <a:gd name="connsiteY2" fmla="*/ 1323581 h 1323581"/>
                    <a:gd name="connsiteX3" fmla="*/ 169069 w 1341596"/>
                    <a:gd name="connsiteY3" fmla="*/ 1323581 h 1323581"/>
                    <a:gd name="connsiteX4" fmla="*/ 0 w 1341596"/>
                    <a:gd name="connsiteY4" fmla="*/ 4763 h 1323581"/>
                    <a:gd name="connsiteX0" fmla="*/ 0 w 1341596"/>
                    <a:gd name="connsiteY0" fmla="*/ 4763 h 1323581"/>
                    <a:gd name="connsiteX1" fmla="*/ 1341596 w 1341596"/>
                    <a:gd name="connsiteY1" fmla="*/ 0 h 1323581"/>
                    <a:gd name="connsiteX2" fmla="*/ 1289209 w 1341596"/>
                    <a:gd name="connsiteY2" fmla="*/ 1323581 h 1323581"/>
                    <a:gd name="connsiteX3" fmla="*/ 169069 w 1341596"/>
                    <a:gd name="connsiteY3" fmla="*/ 1323581 h 1323581"/>
                    <a:gd name="connsiteX4" fmla="*/ 0 w 1341596"/>
                    <a:gd name="connsiteY4" fmla="*/ 4763 h 1323581"/>
                    <a:gd name="connsiteX0" fmla="*/ 0 w 1341596"/>
                    <a:gd name="connsiteY0" fmla="*/ 0 h 1323581"/>
                    <a:gd name="connsiteX1" fmla="*/ 1341596 w 1341596"/>
                    <a:gd name="connsiteY1" fmla="*/ 0 h 1323581"/>
                    <a:gd name="connsiteX2" fmla="*/ 1289209 w 1341596"/>
                    <a:gd name="connsiteY2" fmla="*/ 1323581 h 1323581"/>
                    <a:gd name="connsiteX3" fmla="*/ 169069 w 1341596"/>
                    <a:gd name="connsiteY3" fmla="*/ 1323581 h 1323581"/>
                    <a:gd name="connsiteX4" fmla="*/ 0 w 1341596"/>
                    <a:gd name="connsiteY4" fmla="*/ 0 h 1323581"/>
                    <a:gd name="connsiteX0" fmla="*/ 0 w 1341596"/>
                    <a:gd name="connsiteY0" fmla="*/ 0 h 1406925"/>
                    <a:gd name="connsiteX1" fmla="*/ 1341596 w 1341596"/>
                    <a:gd name="connsiteY1" fmla="*/ 0 h 1406925"/>
                    <a:gd name="connsiteX2" fmla="*/ 1322547 w 1341596"/>
                    <a:gd name="connsiteY2" fmla="*/ 1406925 h 1406925"/>
                    <a:gd name="connsiteX3" fmla="*/ 169069 w 1341596"/>
                    <a:gd name="connsiteY3" fmla="*/ 1323581 h 1406925"/>
                    <a:gd name="connsiteX4" fmla="*/ 0 w 1341596"/>
                    <a:gd name="connsiteY4" fmla="*/ 0 h 1406925"/>
                    <a:gd name="connsiteX0" fmla="*/ 0 w 1341596"/>
                    <a:gd name="connsiteY0" fmla="*/ 0 h 1406925"/>
                    <a:gd name="connsiteX1" fmla="*/ 1341596 w 1341596"/>
                    <a:gd name="connsiteY1" fmla="*/ 0 h 1406925"/>
                    <a:gd name="connsiteX2" fmla="*/ 1322547 w 1341596"/>
                    <a:gd name="connsiteY2" fmla="*/ 1406925 h 1406925"/>
                    <a:gd name="connsiteX3" fmla="*/ 7144 w 1341596"/>
                    <a:gd name="connsiteY3" fmla="*/ 1397400 h 1406925"/>
                    <a:gd name="connsiteX4" fmla="*/ 0 w 1341596"/>
                    <a:gd name="connsiteY4" fmla="*/ 0 h 1406925"/>
                    <a:gd name="connsiteX0" fmla="*/ 0 w 1360308"/>
                    <a:gd name="connsiteY0" fmla="*/ 0 h 1406925"/>
                    <a:gd name="connsiteX1" fmla="*/ 1341596 w 1360308"/>
                    <a:gd name="connsiteY1" fmla="*/ 0 h 1406925"/>
                    <a:gd name="connsiteX2" fmla="*/ 1359695 w 1360308"/>
                    <a:gd name="connsiteY2" fmla="*/ 1352551 h 1406925"/>
                    <a:gd name="connsiteX3" fmla="*/ 1322547 w 1360308"/>
                    <a:gd name="connsiteY3" fmla="*/ 1406925 h 1406925"/>
                    <a:gd name="connsiteX4" fmla="*/ 7144 w 1360308"/>
                    <a:gd name="connsiteY4" fmla="*/ 1397400 h 1406925"/>
                    <a:gd name="connsiteX5" fmla="*/ 0 w 1360308"/>
                    <a:gd name="connsiteY5" fmla="*/ 0 h 1406925"/>
                    <a:gd name="connsiteX0" fmla="*/ 0 w 1450361"/>
                    <a:gd name="connsiteY0" fmla="*/ 44729 h 1451654"/>
                    <a:gd name="connsiteX1" fmla="*/ 1341596 w 1450361"/>
                    <a:gd name="connsiteY1" fmla="*/ 44729 h 1451654"/>
                    <a:gd name="connsiteX2" fmla="*/ 1376364 w 1450361"/>
                    <a:gd name="connsiteY2" fmla="*/ 120930 h 1451654"/>
                    <a:gd name="connsiteX3" fmla="*/ 1359695 w 1450361"/>
                    <a:gd name="connsiteY3" fmla="*/ 1397280 h 1451654"/>
                    <a:gd name="connsiteX4" fmla="*/ 1322547 w 1450361"/>
                    <a:gd name="connsiteY4" fmla="*/ 1451654 h 1451654"/>
                    <a:gd name="connsiteX5" fmla="*/ 7144 w 1450361"/>
                    <a:gd name="connsiteY5" fmla="*/ 1442129 h 1451654"/>
                    <a:gd name="connsiteX6" fmla="*/ 0 w 1450361"/>
                    <a:gd name="connsiteY6" fmla="*/ 44729 h 1451654"/>
                    <a:gd name="connsiteX0" fmla="*/ 0 w 1450978"/>
                    <a:gd name="connsiteY0" fmla="*/ 0 h 1406925"/>
                    <a:gd name="connsiteX1" fmla="*/ 1341596 w 1450978"/>
                    <a:gd name="connsiteY1" fmla="*/ 0 h 1406925"/>
                    <a:gd name="connsiteX2" fmla="*/ 1376364 w 1450978"/>
                    <a:gd name="connsiteY2" fmla="*/ 76201 h 1406925"/>
                    <a:gd name="connsiteX3" fmla="*/ 1359695 w 1450978"/>
                    <a:gd name="connsiteY3" fmla="*/ 1352551 h 1406925"/>
                    <a:gd name="connsiteX4" fmla="*/ 1322547 w 1450978"/>
                    <a:gd name="connsiteY4" fmla="*/ 1406925 h 1406925"/>
                    <a:gd name="connsiteX5" fmla="*/ 7144 w 1450978"/>
                    <a:gd name="connsiteY5" fmla="*/ 1397400 h 1406925"/>
                    <a:gd name="connsiteX6" fmla="*/ 0 w 1450978"/>
                    <a:gd name="connsiteY6" fmla="*/ 0 h 1406925"/>
                    <a:gd name="connsiteX0" fmla="*/ 0 w 1380549"/>
                    <a:gd name="connsiteY0" fmla="*/ 0 h 1406925"/>
                    <a:gd name="connsiteX1" fmla="*/ 1341596 w 1380549"/>
                    <a:gd name="connsiteY1" fmla="*/ 0 h 1406925"/>
                    <a:gd name="connsiteX2" fmla="*/ 1376364 w 1380549"/>
                    <a:gd name="connsiteY2" fmla="*/ 76201 h 1406925"/>
                    <a:gd name="connsiteX3" fmla="*/ 1359695 w 1380549"/>
                    <a:gd name="connsiteY3" fmla="*/ 1352551 h 1406925"/>
                    <a:gd name="connsiteX4" fmla="*/ 1322547 w 1380549"/>
                    <a:gd name="connsiteY4" fmla="*/ 1406925 h 1406925"/>
                    <a:gd name="connsiteX5" fmla="*/ 7144 w 1380549"/>
                    <a:gd name="connsiteY5" fmla="*/ 1397400 h 1406925"/>
                    <a:gd name="connsiteX6" fmla="*/ 0 w 1380549"/>
                    <a:gd name="connsiteY6" fmla="*/ 0 h 1406925"/>
                    <a:gd name="connsiteX0" fmla="*/ 0 w 1377214"/>
                    <a:gd name="connsiteY0" fmla="*/ 0 h 1406925"/>
                    <a:gd name="connsiteX1" fmla="*/ 1341596 w 1377214"/>
                    <a:gd name="connsiteY1" fmla="*/ 0 h 1406925"/>
                    <a:gd name="connsiteX2" fmla="*/ 1376364 w 1377214"/>
                    <a:gd name="connsiteY2" fmla="*/ 76201 h 1406925"/>
                    <a:gd name="connsiteX3" fmla="*/ 1359695 w 1377214"/>
                    <a:gd name="connsiteY3" fmla="*/ 1352551 h 1406925"/>
                    <a:gd name="connsiteX4" fmla="*/ 1322547 w 1377214"/>
                    <a:gd name="connsiteY4" fmla="*/ 1406925 h 1406925"/>
                    <a:gd name="connsiteX5" fmla="*/ 7144 w 1377214"/>
                    <a:gd name="connsiteY5" fmla="*/ 1397400 h 1406925"/>
                    <a:gd name="connsiteX6" fmla="*/ 0 w 1377214"/>
                    <a:gd name="connsiteY6" fmla="*/ 0 h 1406925"/>
                    <a:gd name="connsiteX0" fmla="*/ 107669 w 1484883"/>
                    <a:gd name="connsiteY0" fmla="*/ 50569 h 1457494"/>
                    <a:gd name="connsiteX1" fmla="*/ 1449265 w 1484883"/>
                    <a:gd name="connsiteY1" fmla="*/ 50569 h 1457494"/>
                    <a:gd name="connsiteX2" fmla="*/ 1484033 w 1484883"/>
                    <a:gd name="connsiteY2" fmla="*/ 126770 h 1457494"/>
                    <a:gd name="connsiteX3" fmla="*/ 1467364 w 1484883"/>
                    <a:gd name="connsiteY3" fmla="*/ 1403120 h 1457494"/>
                    <a:gd name="connsiteX4" fmla="*/ 1430216 w 1484883"/>
                    <a:gd name="connsiteY4" fmla="*/ 1457494 h 1457494"/>
                    <a:gd name="connsiteX5" fmla="*/ 114813 w 1484883"/>
                    <a:gd name="connsiteY5" fmla="*/ 1447969 h 1457494"/>
                    <a:gd name="connsiteX6" fmla="*/ 79095 w 1484883"/>
                    <a:gd name="connsiteY6" fmla="*/ 122008 h 1457494"/>
                    <a:gd name="connsiteX7" fmla="*/ 107669 w 1484883"/>
                    <a:gd name="connsiteY7" fmla="*/ 50569 h 1457494"/>
                    <a:gd name="connsiteX0" fmla="*/ 108277 w 1485491"/>
                    <a:gd name="connsiteY0" fmla="*/ 0 h 1406925"/>
                    <a:gd name="connsiteX1" fmla="*/ 1449873 w 1485491"/>
                    <a:gd name="connsiteY1" fmla="*/ 0 h 1406925"/>
                    <a:gd name="connsiteX2" fmla="*/ 1484641 w 1485491"/>
                    <a:gd name="connsiteY2" fmla="*/ 76201 h 1406925"/>
                    <a:gd name="connsiteX3" fmla="*/ 1467972 w 1485491"/>
                    <a:gd name="connsiteY3" fmla="*/ 1352551 h 1406925"/>
                    <a:gd name="connsiteX4" fmla="*/ 1430824 w 1485491"/>
                    <a:gd name="connsiteY4" fmla="*/ 1406925 h 1406925"/>
                    <a:gd name="connsiteX5" fmla="*/ 115421 w 1485491"/>
                    <a:gd name="connsiteY5" fmla="*/ 1397400 h 1406925"/>
                    <a:gd name="connsiteX6" fmla="*/ 79703 w 1485491"/>
                    <a:gd name="connsiteY6" fmla="*/ 71439 h 1406925"/>
                    <a:gd name="connsiteX7" fmla="*/ 108277 w 1485491"/>
                    <a:gd name="connsiteY7" fmla="*/ 0 h 1406925"/>
                    <a:gd name="connsiteX0" fmla="*/ 100713 w 1477927"/>
                    <a:gd name="connsiteY0" fmla="*/ 493 h 1407418"/>
                    <a:gd name="connsiteX1" fmla="*/ 1442309 w 1477927"/>
                    <a:gd name="connsiteY1" fmla="*/ 493 h 1407418"/>
                    <a:gd name="connsiteX2" fmla="*/ 1477077 w 1477927"/>
                    <a:gd name="connsiteY2" fmla="*/ 76694 h 1407418"/>
                    <a:gd name="connsiteX3" fmla="*/ 1460408 w 1477927"/>
                    <a:gd name="connsiteY3" fmla="*/ 1353044 h 1407418"/>
                    <a:gd name="connsiteX4" fmla="*/ 1423260 w 1477927"/>
                    <a:gd name="connsiteY4" fmla="*/ 1407418 h 1407418"/>
                    <a:gd name="connsiteX5" fmla="*/ 107857 w 1477927"/>
                    <a:gd name="connsiteY5" fmla="*/ 1397893 h 1407418"/>
                    <a:gd name="connsiteX6" fmla="*/ 72139 w 1477927"/>
                    <a:gd name="connsiteY6" fmla="*/ 71932 h 1407418"/>
                    <a:gd name="connsiteX7" fmla="*/ 100713 w 1477927"/>
                    <a:gd name="connsiteY7" fmla="*/ 493 h 1407418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5633 w 1482847"/>
                    <a:gd name="connsiteY0" fmla="*/ 1941 h 1421837"/>
                    <a:gd name="connsiteX1" fmla="*/ 1447229 w 1482847"/>
                    <a:gd name="connsiteY1" fmla="*/ 1941 h 1421837"/>
                    <a:gd name="connsiteX2" fmla="*/ 1481997 w 1482847"/>
                    <a:gd name="connsiteY2" fmla="*/ 78142 h 1421837"/>
                    <a:gd name="connsiteX3" fmla="*/ 1465328 w 1482847"/>
                    <a:gd name="connsiteY3" fmla="*/ 1354492 h 1421837"/>
                    <a:gd name="connsiteX4" fmla="*/ 1428180 w 1482847"/>
                    <a:gd name="connsiteY4" fmla="*/ 1408866 h 1421837"/>
                    <a:gd name="connsiteX5" fmla="*/ 112777 w 1482847"/>
                    <a:gd name="connsiteY5" fmla="*/ 1399341 h 1421837"/>
                    <a:gd name="connsiteX6" fmla="*/ 74679 w 1482847"/>
                    <a:gd name="connsiteY6" fmla="*/ 1297342 h 1421837"/>
                    <a:gd name="connsiteX7" fmla="*/ 77059 w 1482847"/>
                    <a:gd name="connsiteY7" fmla="*/ 73380 h 1421837"/>
                    <a:gd name="connsiteX8" fmla="*/ 105633 w 1482847"/>
                    <a:gd name="connsiteY8" fmla="*/ 1941 h 1421837"/>
                    <a:gd name="connsiteX0" fmla="*/ 107497 w 1484711"/>
                    <a:gd name="connsiteY0" fmla="*/ 1941 h 1408866"/>
                    <a:gd name="connsiteX1" fmla="*/ 1449093 w 1484711"/>
                    <a:gd name="connsiteY1" fmla="*/ 1941 h 1408866"/>
                    <a:gd name="connsiteX2" fmla="*/ 1483861 w 1484711"/>
                    <a:gd name="connsiteY2" fmla="*/ 78142 h 1408866"/>
                    <a:gd name="connsiteX3" fmla="*/ 1467192 w 1484711"/>
                    <a:gd name="connsiteY3" fmla="*/ 1354492 h 1408866"/>
                    <a:gd name="connsiteX4" fmla="*/ 1430044 w 1484711"/>
                    <a:gd name="connsiteY4" fmla="*/ 1408866 h 1408866"/>
                    <a:gd name="connsiteX5" fmla="*/ 114641 w 1484711"/>
                    <a:gd name="connsiteY5" fmla="*/ 1399341 h 1408866"/>
                    <a:gd name="connsiteX6" fmla="*/ 76543 w 1484711"/>
                    <a:gd name="connsiteY6" fmla="*/ 1297342 h 1408866"/>
                    <a:gd name="connsiteX7" fmla="*/ 78923 w 1484711"/>
                    <a:gd name="connsiteY7" fmla="*/ 73380 h 1408866"/>
                    <a:gd name="connsiteX8" fmla="*/ 107497 w 1484711"/>
                    <a:gd name="connsiteY8" fmla="*/ 1941 h 1408866"/>
                    <a:gd name="connsiteX0" fmla="*/ 107497 w 1484711"/>
                    <a:gd name="connsiteY0" fmla="*/ 1941 h 1411247"/>
                    <a:gd name="connsiteX1" fmla="*/ 1449093 w 1484711"/>
                    <a:gd name="connsiteY1" fmla="*/ 1941 h 1411247"/>
                    <a:gd name="connsiteX2" fmla="*/ 1483861 w 1484711"/>
                    <a:gd name="connsiteY2" fmla="*/ 78142 h 1411247"/>
                    <a:gd name="connsiteX3" fmla="*/ 1467192 w 1484711"/>
                    <a:gd name="connsiteY3" fmla="*/ 1354492 h 1411247"/>
                    <a:gd name="connsiteX4" fmla="*/ 1430044 w 1484711"/>
                    <a:gd name="connsiteY4" fmla="*/ 1408866 h 1411247"/>
                    <a:gd name="connsiteX5" fmla="*/ 114641 w 1484711"/>
                    <a:gd name="connsiteY5" fmla="*/ 1411247 h 1411247"/>
                    <a:gd name="connsiteX6" fmla="*/ 76543 w 1484711"/>
                    <a:gd name="connsiteY6" fmla="*/ 1297342 h 1411247"/>
                    <a:gd name="connsiteX7" fmla="*/ 78923 w 1484711"/>
                    <a:gd name="connsiteY7" fmla="*/ 73380 h 1411247"/>
                    <a:gd name="connsiteX8" fmla="*/ 107497 w 1484711"/>
                    <a:gd name="connsiteY8" fmla="*/ 1941 h 1411247"/>
                    <a:gd name="connsiteX0" fmla="*/ 101068 w 1478282"/>
                    <a:gd name="connsiteY0" fmla="*/ 1941 h 1411247"/>
                    <a:gd name="connsiteX1" fmla="*/ 1442664 w 1478282"/>
                    <a:gd name="connsiteY1" fmla="*/ 1941 h 1411247"/>
                    <a:gd name="connsiteX2" fmla="*/ 1477432 w 1478282"/>
                    <a:gd name="connsiteY2" fmla="*/ 78142 h 1411247"/>
                    <a:gd name="connsiteX3" fmla="*/ 1460763 w 1478282"/>
                    <a:gd name="connsiteY3" fmla="*/ 1354492 h 1411247"/>
                    <a:gd name="connsiteX4" fmla="*/ 1423615 w 1478282"/>
                    <a:gd name="connsiteY4" fmla="*/ 1408866 h 1411247"/>
                    <a:gd name="connsiteX5" fmla="*/ 117737 w 1478282"/>
                    <a:gd name="connsiteY5" fmla="*/ 1411247 h 1411247"/>
                    <a:gd name="connsiteX6" fmla="*/ 70114 w 1478282"/>
                    <a:gd name="connsiteY6" fmla="*/ 1297342 h 1411247"/>
                    <a:gd name="connsiteX7" fmla="*/ 72494 w 1478282"/>
                    <a:gd name="connsiteY7" fmla="*/ 73380 h 1411247"/>
                    <a:gd name="connsiteX8" fmla="*/ 101068 w 1478282"/>
                    <a:gd name="connsiteY8" fmla="*/ 1941 h 1411247"/>
                    <a:gd name="connsiteX0" fmla="*/ 102659 w 1479873"/>
                    <a:gd name="connsiteY0" fmla="*/ 1941 h 1408866"/>
                    <a:gd name="connsiteX1" fmla="*/ 1444255 w 1479873"/>
                    <a:gd name="connsiteY1" fmla="*/ 1941 h 1408866"/>
                    <a:gd name="connsiteX2" fmla="*/ 1479023 w 1479873"/>
                    <a:gd name="connsiteY2" fmla="*/ 78142 h 1408866"/>
                    <a:gd name="connsiteX3" fmla="*/ 1462354 w 1479873"/>
                    <a:gd name="connsiteY3" fmla="*/ 1354492 h 1408866"/>
                    <a:gd name="connsiteX4" fmla="*/ 1425206 w 1479873"/>
                    <a:gd name="connsiteY4" fmla="*/ 1408866 h 1408866"/>
                    <a:gd name="connsiteX5" fmla="*/ 116947 w 1479873"/>
                    <a:gd name="connsiteY5" fmla="*/ 1408866 h 1408866"/>
                    <a:gd name="connsiteX6" fmla="*/ 71705 w 1479873"/>
                    <a:gd name="connsiteY6" fmla="*/ 1297342 h 1408866"/>
                    <a:gd name="connsiteX7" fmla="*/ 74085 w 1479873"/>
                    <a:gd name="connsiteY7" fmla="*/ 73380 h 1408866"/>
                    <a:gd name="connsiteX8" fmla="*/ 102659 w 1479873"/>
                    <a:gd name="connsiteY8" fmla="*/ 1941 h 1408866"/>
                    <a:gd name="connsiteX0" fmla="*/ 36623 w 1413837"/>
                    <a:gd name="connsiteY0" fmla="*/ 1941 h 1409187"/>
                    <a:gd name="connsiteX1" fmla="*/ 1378219 w 1413837"/>
                    <a:gd name="connsiteY1" fmla="*/ 1941 h 1409187"/>
                    <a:gd name="connsiteX2" fmla="*/ 1412987 w 1413837"/>
                    <a:gd name="connsiteY2" fmla="*/ 78142 h 1409187"/>
                    <a:gd name="connsiteX3" fmla="*/ 1396318 w 1413837"/>
                    <a:gd name="connsiteY3" fmla="*/ 1354492 h 1409187"/>
                    <a:gd name="connsiteX4" fmla="*/ 1359170 w 1413837"/>
                    <a:gd name="connsiteY4" fmla="*/ 1408866 h 1409187"/>
                    <a:gd name="connsiteX5" fmla="*/ 50911 w 1413837"/>
                    <a:gd name="connsiteY5" fmla="*/ 1408866 h 1409187"/>
                    <a:gd name="connsiteX6" fmla="*/ 5669 w 1413837"/>
                    <a:gd name="connsiteY6" fmla="*/ 1297342 h 1409187"/>
                    <a:gd name="connsiteX7" fmla="*/ 8049 w 1413837"/>
                    <a:gd name="connsiteY7" fmla="*/ 73380 h 1409187"/>
                    <a:gd name="connsiteX8" fmla="*/ 36623 w 1413837"/>
                    <a:gd name="connsiteY8" fmla="*/ 1941 h 1409187"/>
                    <a:gd name="connsiteX0" fmla="*/ 37852 w 1415066"/>
                    <a:gd name="connsiteY0" fmla="*/ 1941 h 1410424"/>
                    <a:gd name="connsiteX1" fmla="*/ 1379448 w 1415066"/>
                    <a:gd name="connsiteY1" fmla="*/ 1941 h 1410424"/>
                    <a:gd name="connsiteX2" fmla="*/ 1414216 w 1415066"/>
                    <a:gd name="connsiteY2" fmla="*/ 78142 h 1410424"/>
                    <a:gd name="connsiteX3" fmla="*/ 1397547 w 1415066"/>
                    <a:gd name="connsiteY3" fmla="*/ 1354492 h 1410424"/>
                    <a:gd name="connsiteX4" fmla="*/ 1360399 w 1415066"/>
                    <a:gd name="connsiteY4" fmla="*/ 1408866 h 1410424"/>
                    <a:gd name="connsiteX5" fmla="*/ 52140 w 1415066"/>
                    <a:gd name="connsiteY5" fmla="*/ 1408866 h 1410424"/>
                    <a:gd name="connsiteX6" fmla="*/ 4517 w 1415066"/>
                    <a:gd name="connsiteY6" fmla="*/ 1366398 h 1410424"/>
                    <a:gd name="connsiteX7" fmla="*/ 9278 w 1415066"/>
                    <a:gd name="connsiteY7" fmla="*/ 73380 h 1410424"/>
                    <a:gd name="connsiteX8" fmla="*/ 37852 w 1415066"/>
                    <a:gd name="connsiteY8" fmla="*/ 1941 h 1410424"/>
                    <a:gd name="connsiteX0" fmla="*/ 37852 w 1415066"/>
                    <a:gd name="connsiteY0" fmla="*/ 1941 h 1410424"/>
                    <a:gd name="connsiteX1" fmla="*/ 1379448 w 1415066"/>
                    <a:gd name="connsiteY1" fmla="*/ 1941 h 1410424"/>
                    <a:gd name="connsiteX2" fmla="*/ 1414216 w 1415066"/>
                    <a:gd name="connsiteY2" fmla="*/ 78142 h 1410424"/>
                    <a:gd name="connsiteX3" fmla="*/ 1404691 w 1415066"/>
                    <a:gd name="connsiteY3" fmla="*/ 1368779 h 1410424"/>
                    <a:gd name="connsiteX4" fmla="*/ 1360399 w 1415066"/>
                    <a:gd name="connsiteY4" fmla="*/ 1408866 h 1410424"/>
                    <a:gd name="connsiteX5" fmla="*/ 52140 w 1415066"/>
                    <a:gd name="connsiteY5" fmla="*/ 1408866 h 1410424"/>
                    <a:gd name="connsiteX6" fmla="*/ 4517 w 1415066"/>
                    <a:gd name="connsiteY6" fmla="*/ 1366398 h 1410424"/>
                    <a:gd name="connsiteX7" fmla="*/ 9278 w 1415066"/>
                    <a:gd name="connsiteY7" fmla="*/ 73380 h 1410424"/>
                    <a:gd name="connsiteX8" fmla="*/ 37852 w 1415066"/>
                    <a:gd name="connsiteY8" fmla="*/ 1941 h 1410424"/>
                    <a:gd name="connsiteX0" fmla="*/ 36439 w 1413653"/>
                    <a:gd name="connsiteY0" fmla="*/ 1941 h 1410424"/>
                    <a:gd name="connsiteX1" fmla="*/ 1378035 w 1413653"/>
                    <a:gd name="connsiteY1" fmla="*/ 1941 h 1410424"/>
                    <a:gd name="connsiteX2" fmla="*/ 1412803 w 1413653"/>
                    <a:gd name="connsiteY2" fmla="*/ 78142 h 1410424"/>
                    <a:gd name="connsiteX3" fmla="*/ 1403278 w 1413653"/>
                    <a:gd name="connsiteY3" fmla="*/ 1368779 h 1410424"/>
                    <a:gd name="connsiteX4" fmla="*/ 1358986 w 1413653"/>
                    <a:gd name="connsiteY4" fmla="*/ 1408866 h 1410424"/>
                    <a:gd name="connsiteX5" fmla="*/ 50727 w 1413653"/>
                    <a:gd name="connsiteY5" fmla="*/ 1408866 h 1410424"/>
                    <a:gd name="connsiteX6" fmla="*/ 3104 w 1413653"/>
                    <a:gd name="connsiteY6" fmla="*/ 1366398 h 1410424"/>
                    <a:gd name="connsiteX7" fmla="*/ 7865 w 1413653"/>
                    <a:gd name="connsiteY7" fmla="*/ 73380 h 1410424"/>
                    <a:gd name="connsiteX8" fmla="*/ 36439 w 1413653"/>
                    <a:gd name="connsiteY8" fmla="*/ 1941 h 1410424"/>
                    <a:gd name="connsiteX0" fmla="*/ 37275 w 1414489"/>
                    <a:gd name="connsiteY0" fmla="*/ 2088 h 1410571"/>
                    <a:gd name="connsiteX1" fmla="*/ 1378871 w 1414489"/>
                    <a:gd name="connsiteY1" fmla="*/ 2088 h 1410571"/>
                    <a:gd name="connsiteX2" fmla="*/ 1413639 w 1414489"/>
                    <a:gd name="connsiteY2" fmla="*/ 78289 h 1410571"/>
                    <a:gd name="connsiteX3" fmla="*/ 1404114 w 1414489"/>
                    <a:gd name="connsiteY3" fmla="*/ 1368926 h 1410571"/>
                    <a:gd name="connsiteX4" fmla="*/ 1359822 w 1414489"/>
                    <a:gd name="connsiteY4" fmla="*/ 1409013 h 1410571"/>
                    <a:gd name="connsiteX5" fmla="*/ 51563 w 1414489"/>
                    <a:gd name="connsiteY5" fmla="*/ 1409013 h 1410571"/>
                    <a:gd name="connsiteX6" fmla="*/ 3940 w 1414489"/>
                    <a:gd name="connsiteY6" fmla="*/ 1366545 h 1410571"/>
                    <a:gd name="connsiteX7" fmla="*/ 6320 w 1414489"/>
                    <a:gd name="connsiteY7" fmla="*/ 68764 h 1410571"/>
                    <a:gd name="connsiteX8" fmla="*/ 37275 w 1414489"/>
                    <a:gd name="connsiteY8" fmla="*/ 2088 h 1410571"/>
                    <a:gd name="connsiteX0" fmla="*/ 38413 w 1415627"/>
                    <a:gd name="connsiteY0" fmla="*/ 2088 h 1410571"/>
                    <a:gd name="connsiteX1" fmla="*/ 1380009 w 1415627"/>
                    <a:gd name="connsiteY1" fmla="*/ 2088 h 1410571"/>
                    <a:gd name="connsiteX2" fmla="*/ 1414777 w 1415627"/>
                    <a:gd name="connsiteY2" fmla="*/ 78289 h 1410571"/>
                    <a:gd name="connsiteX3" fmla="*/ 1405252 w 1415627"/>
                    <a:gd name="connsiteY3" fmla="*/ 1368926 h 1410571"/>
                    <a:gd name="connsiteX4" fmla="*/ 1360960 w 1415627"/>
                    <a:gd name="connsiteY4" fmla="*/ 1409013 h 1410571"/>
                    <a:gd name="connsiteX5" fmla="*/ 52701 w 1415627"/>
                    <a:gd name="connsiteY5" fmla="*/ 1409013 h 1410571"/>
                    <a:gd name="connsiteX6" fmla="*/ 5078 w 1415627"/>
                    <a:gd name="connsiteY6" fmla="*/ 1366545 h 1410571"/>
                    <a:gd name="connsiteX7" fmla="*/ 5077 w 1415627"/>
                    <a:gd name="connsiteY7" fmla="*/ 68764 h 1410571"/>
                    <a:gd name="connsiteX8" fmla="*/ 38413 w 1415627"/>
                    <a:gd name="connsiteY8" fmla="*/ 2088 h 1410571"/>
                    <a:gd name="connsiteX0" fmla="*/ 42369 w 1419583"/>
                    <a:gd name="connsiteY0" fmla="*/ 2088 h 1410356"/>
                    <a:gd name="connsiteX1" fmla="*/ 1383965 w 1419583"/>
                    <a:gd name="connsiteY1" fmla="*/ 2088 h 1410356"/>
                    <a:gd name="connsiteX2" fmla="*/ 1418733 w 1419583"/>
                    <a:gd name="connsiteY2" fmla="*/ 78289 h 1410356"/>
                    <a:gd name="connsiteX3" fmla="*/ 1409208 w 1419583"/>
                    <a:gd name="connsiteY3" fmla="*/ 1368926 h 1410356"/>
                    <a:gd name="connsiteX4" fmla="*/ 1364916 w 1419583"/>
                    <a:gd name="connsiteY4" fmla="*/ 1409013 h 1410356"/>
                    <a:gd name="connsiteX5" fmla="*/ 56657 w 1419583"/>
                    <a:gd name="connsiteY5" fmla="*/ 1409013 h 1410356"/>
                    <a:gd name="connsiteX6" fmla="*/ 2684 w 1419583"/>
                    <a:gd name="connsiteY6" fmla="*/ 1363370 h 1410356"/>
                    <a:gd name="connsiteX7" fmla="*/ 9033 w 1419583"/>
                    <a:gd name="connsiteY7" fmla="*/ 68764 h 1410356"/>
                    <a:gd name="connsiteX8" fmla="*/ 42369 w 1419583"/>
                    <a:gd name="connsiteY8" fmla="*/ 2088 h 1410356"/>
                    <a:gd name="connsiteX0" fmla="*/ 36418 w 1413632"/>
                    <a:gd name="connsiteY0" fmla="*/ 2088 h 1410356"/>
                    <a:gd name="connsiteX1" fmla="*/ 1378014 w 1413632"/>
                    <a:gd name="connsiteY1" fmla="*/ 2088 h 1410356"/>
                    <a:gd name="connsiteX2" fmla="*/ 1412782 w 1413632"/>
                    <a:gd name="connsiteY2" fmla="*/ 78289 h 1410356"/>
                    <a:gd name="connsiteX3" fmla="*/ 1403257 w 1413632"/>
                    <a:gd name="connsiteY3" fmla="*/ 1368926 h 1410356"/>
                    <a:gd name="connsiteX4" fmla="*/ 1358965 w 1413632"/>
                    <a:gd name="connsiteY4" fmla="*/ 1409013 h 1410356"/>
                    <a:gd name="connsiteX5" fmla="*/ 50706 w 1413632"/>
                    <a:gd name="connsiteY5" fmla="*/ 1409013 h 1410356"/>
                    <a:gd name="connsiteX6" fmla="*/ 9433 w 1413632"/>
                    <a:gd name="connsiteY6" fmla="*/ 1363370 h 1410356"/>
                    <a:gd name="connsiteX7" fmla="*/ 3082 w 1413632"/>
                    <a:gd name="connsiteY7" fmla="*/ 68764 h 1410356"/>
                    <a:gd name="connsiteX8" fmla="*/ 36418 w 1413632"/>
                    <a:gd name="connsiteY8" fmla="*/ 2088 h 1410356"/>
                    <a:gd name="connsiteX0" fmla="*/ 35247 w 1412461"/>
                    <a:gd name="connsiteY0" fmla="*/ 2088 h 1410356"/>
                    <a:gd name="connsiteX1" fmla="*/ 1376843 w 1412461"/>
                    <a:gd name="connsiteY1" fmla="*/ 2088 h 1410356"/>
                    <a:gd name="connsiteX2" fmla="*/ 1411611 w 1412461"/>
                    <a:gd name="connsiteY2" fmla="*/ 78289 h 1410356"/>
                    <a:gd name="connsiteX3" fmla="*/ 1402086 w 1412461"/>
                    <a:gd name="connsiteY3" fmla="*/ 1368926 h 1410356"/>
                    <a:gd name="connsiteX4" fmla="*/ 1357794 w 1412461"/>
                    <a:gd name="connsiteY4" fmla="*/ 1409013 h 1410356"/>
                    <a:gd name="connsiteX5" fmla="*/ 49535 w 1412461"/>
                    <a:gd name="connsiteY5" fmla="*/ 1409013 h 1410356"/>
                    <a:gd name="connsiteX6" fmla="*/ 8262 w 1412461"/>
                    <a:gd name="connsiteY6" fmla="*/ 1363370 h 1410356"/>
                    <a:gd name="connsiteX7" fmla="*/ 1911 w 1412461"/>
                    <a:gd name="connsiteY7" fmla="*/ 68764 h 1410356"/>
                    <a:gd name="connsiteX8" fmla="*/ 35247 w 1412461"/>
                    <a:gd name="connsiteY8" fmla="*/ 2088 h 1410356"/>
                    <a:gd name="connsiteX0" fmla="*/ 35536 w 1412750"/>
                    <a:gd name="connsiteY0" fmla="*/ 2088 h 1410356"/>
                    <a:gd name="connsiteX1" fmla="*/ 1377132 w 1412750"/>
                    <a:gd name="connsiteY1" fmla="*/ 2088 h 1410356"/>
                    <a:gd name="connsiteX2" fmla="*/ 1411900 w 1412750"/>
                    <a:gd name="connsiteY2" fmla="*/ 78289 h 1410356"/>
                    <a:gd name="connsiteX3" fmla="*/ 1402375 w 1412750"/>
                    <a:gd name="connsiteY3" fmla="*/ 1368926 h 1410356"/>
                    <a:gd name="connsiteX4" fmla="*/ 1358083 w 1412750"/>
                    <a:gd name="connsiteY4" fmla="*/ 1409013 h 1410356"/>
                    <a:gd name="connsiteX5" fmla="*/ 49824 w 1412750"/>
                    <a:gd name="connsiteY5" fmla="*/ 1409013 h 1410356"/>
                    <a:gd name="connsiteX6" fmla="*/ 8551 w 1412750"/>
                    <a:gd name="connsiteY6" fmla="*/ 1363370 h 1410356"/>
                    <a:gd name="connsiteX7" fmla="*/ 2200 w 1412750"/>
                    <a:gd name="connsiteY7" fmla="*/ 68764 h 1410356"/>
                    <a:gd name="connsiteX8" fmla="*/ 35536 w 1412750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00"/>
                    <a:gd name="connsiteY0" fmla="*/ 2088 h 1415964"/>
                    <a:gd name="connsiteX1" fmla="*/ 1375982 w 1411600"/>
                    <a:gd name="connsiteY1" fmla="*/ 2088 h 1415964"/>
                    <a:gd name="connsiteX2" fmla="*/ 1410750 w 1411600"/>
                    <a:gd name="connsiteY2" fmla="*/ 78289 h 1415964"/>
                    <a:gd name="connsiteX3" fmla="*/ 1401225 w 1411600"/>
                    <a:gd name="connsiteY3" fmla="*/ 1368926 h 1415964"/>
                    <a:gd name="connsiteX4" fmla="*/ 1356933 w 1411600"/>
                    <a:gd name="connsiteY4" fmla="*/ 1409013 h 1415964"/>
                    <a:gd name="connsiteX5" fmla="*/ 48674 w 1411600"/>
                    <a:gd name="connsiteY5" fmla="*/ 1409013 h 1415964"/>
                    <a:gd name="connsiteX6" fmla="*/ 7401 w 1411600"/>
                    <a:gd name="connsiteY6" fmla="*/ 1363370 h 1415964"/>
                    <a:gd name="connsiteX7" fmla="*/ 1050 w 1411600"/>
                    <a:gd name="connsiteY7" fmla="*/ 68764 h 1415964"/>
                    <a:gd name="connsiteX8" fmla="*/ 34386 w 1411600"/>
                    <a:gd name="connsiteY8" fmla="*/ 2088 h 1415964"/>
                    <a:gd name="connsiteX0" fmla="*/ 34386 w 1411600"/>
                    <a:gd name="connsiteY0" fmla="*/ 2088 h 1414107"/>
                    <a:gd name="connsiteX1" fmla="*/ 1375982 w 1411600"/>
                    <a:gd name="connsiteY1" fmla="*/ 2088 h 1414107"/>
                    <a:gd name="connsiteX2" fmla="*/ 1410750 w 1411600"/>
                    <a:gd name="connsiteY2" fmla="*/ 78289 h 1414107"/>
                    <a:gd name="connsiteX3" fmla="*/ 1401225 w 1411600"/>
                    <a:gd name="connsiteY3" fmla="*/ 1368926 h 1414107"/>
                    <a:gd name="connsiteX4" fmla="*/ 1356933 w 1411600"/>
                    <a:gd name="connsiteY4" fmla="*/ 1409013 h 1414107"/>
                    <a:gd name="connsiteX5" fmla="*/ 48674 w 1411600"/>
                    <a:gd name="connsiteY5" fmla="*/ 1409013 h 1414107"/>
                    <a:gd name="connsiteX6" fmla="*/ 7401 w 1411600"/>
                    <a:gd name="connsiteY6" fmla="*/ 1363370 h 1414107"/>
                    <a:gd name="connsiteX7" fmla="*/ 1050 w 1411600"/>
                    <a:gd name="connsiteY7" fmla="*/ 68764 h 1414107"/>
                    <a:gd name="connsiteX8" fmla="*/ 34386 w 1411600"/>
                    <a:gd name="connsiteY8" fmla="*/ 2088 h 1414107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13"/>
                    <a:gd name="connsiteY0" fmla="*/ 2088 h 1410356"/>
                    <a:gd name="connsiteX1" fmla="*/ 1375982 w 1411613"/>
                    <a:gd name="connsiteY1" fmla="*/ 2088 h 1410356"/>
                    <a:gd name="connsiteX2" fmla="*/ 1410750 w 1411613"/>
                    <a:gd name="connsiteY2" fmla="*/ 78289 h 1410356"/>
                    <a:gd name="connsiteX3" fmla="*/ 1404400 w 1411613"/>
                    <a:gd name="connsiteY3" fmla="*/ 1365751 h 1410356"/>
                    <a:gd name="connsiteX4" fmla="*/ 1356933 w 1411613"/>
                    <a:gd name="connsiteY4" fmla="*/ 1409013 h 1410356"/>
                    <a:gd name="connsiteX5" fmla="*/ 48674 w 1411613"/>
                    <a:gd name="connsiteY5" fmla="*/ 1409013 h 1410356"/>
                    <a:gd name="connsiteX6" fmla="*/ 7401 w 1411613"/>
                    <a:gd name="connsiteY6" fmla="*/ 1363370 h 1410356"/>
                    <a:gd name="connsiteX7" fmla="*/ 1050 w 1411613"/>
                    <a:gd name="connsiteY7" fmla="*/ 68764 h 1410356"/>
                    <a:gd name="connsiteX8" fmla="*/ 34386 w 1411613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40351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34001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43526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27651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7575 w 1411600"/>
                    <a:gd name="connsiteY3" fmla="*/ 1327651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730"/>
                    <a:gd name="connsiteY0" fmla="*/ 2088 h 1410356"/>
                    <a:gd name="connsiteX1" fmla="*/ 1375982 w 1411730"/>
                    <a:gd name="connsiteY1" fmla="*/ 2088 h 1410356"/>
                    <a:gd name="connsiteX2" fmla="*/ 1410750 w 1411730"/>
                    <a:gd name="connsiteY2" fmla="*/ 78289 h 1410356"/>
                    <a:gd name="connsiteX3" fmla="*/ 1407575 w 1411730"/>
                    <a:gd name="connsiteY3" fmla="*/ 1327651 h 1410356"/>
                    <a:gd name="connsiteX4" fmla="*/ 1356933 w 1411730"/>
                    <a:gd name="connsiteY4" fmla="*/ 1409013 h 1410356"/>
                    <a:gd name="connsiteX5" fmla="*/ 48674 w 1411730"/>
                    <a:gd name="connsiteY5" fmla="*/ 1409013 h 1410356"/>
                    <a:gd name="connsiteX6" fmla="*/ 7401 w 1411730"/>
                    <a:gd name="connsiteY6" fmla="*/ 1363370 h 1410356"/>
                    <a:gd name="connsiteX7" fmla="*/ 1050 w 1411730"/>
                    <a:gd name="connsiteY7" fmla="*/ 68764 h 1410356"/>
                    <a:gd name="connsiteX8" fmla="*/ 34386 w 1411730"/>
                    <a:gd name="connsiteY8" fmla="*/ 2088 h 1410356"/>
                    <a:gd name="connsiteX0" fmla="*/ 34386 w 1411730"/>
                    <a:gd name="connsiteY0" fmla="*/ 2088 h 1410356"/>
                    <a:gd name="connsiteX1" fmla="*/ 1375982 w 1411730"/>
                    <a:gd name="connsiteY1" fmla="*/ 2088 h 1410356"/>
                    <a:gd name="connsiteX2" fmla="*/ 1410750 w 1411730"/>
                    <a:gd name="connsiteY2" fmla="*/ 78289 h 1410356"/>
                    <a:gd name="connsiteX3" fmla="*/ 1407575 w 1411730"/>
                    <a:gd name="connsiteY3" fmla="*/ 1327651 h 1410356"/>
                    <a:gd name="connsiteX4" fmla="*/ 1356933 w 1411730"/>
                    <a:gd name="connsiteY4" fmla="*/ 1409013 h 1410356"/>
                    <a:gd name="connsiteX5" fmla="*/ 48674 w 1411730"/>
                    <a:gd name="connsiteY5" fmla="*/ 1409013 h 1410356"/>
                    <a:gd name="connsiteX6" fmla="*/ 7401 w 1411730"/>
                    <a:gd name="connsiteY6" fmla="*/ 1363370 h 1410356"/>
                    <a:gd name="connsiteX7" fmla="*/ 1050 w 1411730"/>
                    <a:gd name="connsiteY7" fmla="*/ 68764 h 1410356"/>
                    <a:gd name="connsiteX8" fmla="*/ 34386 w 1411730"/>
                    <a:gd name="connsiteY8" fmla="*/ 2088 h 1410356"/>
                    <a:gd name="connsiteX0" fmla="*/ 34386 w 1411730"/>
                    <a:gd name="connsiteY0" fmla="*/ 2088 h 1410356"/>
                    <a:gd name="connsiteX1" fmla="*/ 1375982 w 1411730"/>
                    <a:gd name="connsiteY1" fmla="*/ 2088 h 1410356"/>
                    <a:gd name="connsiteX2" fmla="*/ 1410750 w 1411730"/>
                    <a:gd name="connsiteY2" fmla="*/ 78289 h 1410356"/>
                    <a:gd name="connsiteX3" fmla="*/ 1407575 w 1411730"/>
                    <a:gd name="connsiteY3" fmla="*/ 1343526 h 1410356"/>
                    <a:gd name="connsiteX4" fmla="*/ 1356933 w 1411730"/>
                    <a:gd name="connsiteY4" fmla="*/ 1409013 h 1410356"/>
                    <a:gd name="connsiteX5" fmla="*/ 48674 w 1411730"/>
                    <a:gd name="connsiteY5" fmla="*/ 1409013 h 1410356"/>
                    <a:gd name="connsiteX6" fmla="*/ 7401 w 1411730"/>
                    <a:gd name="connsiteY6" fmla="*/ 1363370 h 1410356"/>
                    <a:gd name="connsiteX7" fmla="*/ 1050 w 1411730"/>
                    <a:gd name="connsiteY7" fmla="*/ 68764 h 1410356"/>
                    <a:gd name="connsiteX8" fmla="*/ 34386 w 1411730"/>
                    <a:gd name="connsiteY8" fmla="*/ 2088 h 14103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4352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4352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3717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4987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72101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6257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506"/>
                    <a:gd name="connsiteX1" fmla="*/ 1375982 w 1411600"/>
                    <a:gd name="connsiteY1" fmla="*/ 2088 h 1410506"/>
                    <a:gd name="connsiteX2" fmla="*/ 1410750 w 1411600"/>
                    <a:gd name="connsiteY2" fmla="*/ 78289 h 1410506"/>
                    <a:gd name="connsiteX3" fmla="*/ 1407575 w 1411600"/>
                    <a:gd name="connsiteY3" fmla="*/ 1372101 h 1410506"/>
                    <a:gd name="connsiteX4" fmla="*/ 1356933 w 1411600"/>
                    <a:gd name="connsiteY4" fmla="*/ 1409013 h 1410506"/>
                    <a:gd name="connsiteX5" fmla="*/ 48674 w 1411600"/>
                    <a:gd name="connsiteY5" fmla="*/ 1409013 h 1410506"/>
                    <a:gd name="connsiteX6" fmla="*/ 1051 w 1411600"/>
                    <a:gd name="connsiteY6" fmla="*/ 1357020 h 1410506"/>
                    <a:gd name="connsiteX7" fmla="*/ 1050 w 1411600"/>
                    <a:gd name="connsiteY7" fmla="*/ 68764 h 1410506"/>
                    <a:gd name="connsiteX8" fmla="*/ 34386 w 1411600"/>
                    <a:gd name="connsiteY8" fmla="*/ 2088 h 141050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5180 w 1412394"/>
                    <a:gd name="connsiteY0" fmla="*/ 2088 h 1410056"/>
                    <a:gd name="connsiteX1" fmla="*/ 1376776 w 1412394"/>
                    <a:gd name="connsiteY1" fmla="*/ 2088 h 1410056"/>
                    <a:gd name="connsiteX2" fmla="*/ 1411544 w 1412394"/>
                    <a:gd name="connsiteY2" fmla="*/ 78289 h 1410056"/>
                    <a:gd name="connsiteX3" fmla="*/ 1408369 w 1412394"/>
                    <a:gd name="connsiteY3" fmla="*/ 1372101 h 1410056"/>
                    <a:gd name="connsiteX4" fmla="*/ 1357727 w 1412394"/>
                    <a:gd name="connsiteY4" fmla="*/ 1409013 h 1410056"/>
                    <a:gd name="connsiteX5" fmla="*/ 49468 w 1412394"/>
                    <a:gd name="connsiteY5" fmla="*/ 1409013 h 1410056"/>
                    <a:gd name="connsiteX6" fmla="*/ 1845 w 1412394"/>
                    <a:gd name="connsiteY6" fmla="*/ 1357020 h 1410056"/>
                    <a:gd name="connsiteX7" fmla="*/ 1844 w 1412394"/>
                    <a:gd name="connsiteY7" fmla="*/ 68764 h 1410056"/>
                    <a:gd name="connsiteX8" fmla="*/ 35180 w 1412394"/>
                    <a:gd name="connsiteY8" fmla="*/ 2088 h 1410056"/>
                    <a:gd name="connsiteX0" fmla="*/ 39089 w 1416303"/>
                    <a:gd name="connsiteY0" fmla="*/ 2913 h 1410881"/>
                    <a:gd name="connsiteX1" fmla="*/ 1380685 w 1416303"/>
                    <a:gd name="connsiteY1" fmla="*/ 2913 h 1410881"/>
                    <a:gd name="connsiteX2" fmla="*/ 1415453 w 1416303"/>
                    <a:gd name="connsiteY2" fmla="*/ 79114 h 1410881"/>
                    <a:gd name="connsiteX3" fmla="*/ 1412278 w 1416303"/>
                    <a:gd name="connsiteY3" fmla="*/ 1372926 h 1410881"/>
                    <a:gd name="connsiteX4" fmla="*/ 1361636 w 1416303"/>
                    <a:gd name="connsiteY4" fmla="*/ 1409838 h 1410881"/>
                    <a:gd name="connsiteX5" fmla="*/ 53377 w 1416303"/>
                    <a:gd name="connsiteY5" fmla="*/ 1409838 h 1410881"/>
                    <a:gd name="connsiteX6" fmla="*/ 5754 w 1416303"/>
                    <a:gd name="connsiteY6" fmla="*/ 1357845 h 1410881"/>
                    <a:gd name="connsiteX7" fmla="*/ 5753 w 1416303"/>
                    <a:gd name="connsiteY7" fmla="*/ 69589 h 1410881"/>
                    <a:gd name="connsiteX8" fmla="*/ 39089 w 1416303"/>
                    <a:gd name="connsiteY8" fmla="*/ 2913 h 1410881"/>
                    <a:gd name="connsiteX0" fmla="*/ 37623 w 1414837"/>
                    <a:gd name="connsiteY0" fmla="*/ 1922 h 1409890"/>
                    <a:gd name="connsiteX1" fmla="*/ 1379219 w 1414837"/>
                    <a:gd name="connsiteY1" fmla="*/ 1922 h 1409890"/>
                    <a:gd name="connsiteX2" fmla="*/ 1413987 w 1414837"/>
                    <a:gd name="connsiteY2" fmla="*/ 78123 h 1409890"/>
                    <a:gd name="connsiteX3" fmla="*/ 1410812 w 1414837"/>
                    <a:gd name="connsiteY3" fmla="*/ 1371935 h 1409890"/>
                    <a:gd name="connsiteX4" fmla="*/ 1360170 w 1414837"/>
                    <a:gd name="connsiteY4" fmla="*/ 1408847 h 1409890"/>
                    <a:gd name="connsiteX5" fmla="*/ 51911 w 1414837"/>
                    <a:gd name="connsiteY5" fmla="*/ 1408847 h 1409890"/>
                    <a:gd name="connsiteX6" fmla="*/ 4288 w 1414837"/>
                    <a:gd name="connsiteY6" fmla="*/ 1356854 h 1409890"/>
                    <a:gd name="connsiteX7" fmla="*/ 4287 w 1414837"/>
                    <a:gd name="connsiteY7" fmla="*/ 68598 h 1409890"/>
                    <a:gd name="connsiteX8" fmla="*/ 37623 w 1414837"/>
                    <a:gd name="connsiteY8" fmla="*/ 1922 h 1409890"/>
                    <a:gd name="connsiteX0" fmla="*/ 33563 w 1410777"/>
                    <a:gd name="connsiteY0" fmla="*/ 1672 h 1409640"/>
                    <a:gd name="connsiteX1" fmla="*/ 1375159 w 1410777"/>
                    <a:gd name="connsiteY1" fmla="*/ 1672 h 1409640"/>
                    <a:gd name="connsiteX2" fmla="*/ 1409927 w 1410777"/>
                    <a:gd name="connsiteY2" fmla="*/ 77873 h 1409640"/>
                    <a:gd name="connsiteX3" fmla="*/ 1406752 w 1410777"/>
                    <a:gd name="connsiteY3" fmla="*/ 1371685 h 1409640"/>
                    <a:gd name="connsiteX4" fmla="*/ 1356110 w 1410777"/>
                    <a:gd name="connsiteY4" fmla="*/ 1408597 h 1409640"/>
                    <a:gd name="connsiteX5" fmla="*/ 47851 w 1410777"/>
                    <a:gd name="connsiteY5" fmla="*/ 1408597 h 1409640"/>
                    <a:gd name="connsiteX6" fmla="*/ 228 w 1410777"/>
                    <a:gd name="connsiteY6" fmla="*/ 1356604 h 1409640"/>
                    <a:gd name="connsiteX7" fmla="*/ 227 w 1410777"/>
                    <a:gd name="connsiteY7" fmla="*/ 68348 h 1409640"/>
                    <a:gd name="connsiteX8" fmla="*/ 33563 w 1410777"/>
                    <a:gd name="connsiteY8" fmla="*/ 1672 h 1409640"/>
                    <a:gd name="connsiteX0" fmla="*/ 34385 w 1411599"/>
                    <a:gd name="connsiteY0" fmla="*/ 1672 h 1409640"/>
                    <a:gd name="connsiteX1" fmla="*/ 1375981 w 1411599"/>
                    <a:gd name="connsiteY1" fmla="*/ 1672 h 1409640"/>
                    <a:gd name="connsiteX2" fmla="*/ 1410749 w 1411599"/>
                    <a:gd name="connsiteY2" fmla="*/ 77873 h 1409640"/>
                    <a:gd name="connsiteX3" fmla="*/ 1407574 w 1411599"/>
                    <a:gd name="connsiteY3" fmla="*/ 1371685 h 1409640"/>
                    <a:gd name="connsiteX4" fmla="*/ 1356932 w 1411599"/>
                    <a:gd name="connsiteY4" fmla="*/ 1408597 h 1409640"/>
                    <a:gd name="connsiteX5" fmla="*/ 48673 w 1411599"/>
                    <a:gd name="connsiteY5" fmla="*/ 1408597 h 1409640"/>
                    <a:gd name="connsiteX6" fmla="*/ 1050 w 1411599"/>
                    <a:gd name="connsiteY6" fmla="*/ 1356604 h 1409640"/>
                    <a:gd name="connsiteX7" fmla="*/ 1049 w 1411599"/>
                    <a:gd name="connsiteY7" fmla="*/ 68348 h 1409640"/>
                    <a:gd name="connsiteX8" fmla="*/ 34385 w 1411599"/>
                    <a:gd name="connsiteY8" fmla="*/ 1672 h 1409640"/>
                    <a:gd name="connsiteX0" fmla="*/ 34905 w 1412119"/>
                    <a:gd name="connsiteY0" fmla="*/ 889 h 1408857"/>
                    <a:gd name="connsiteX1" fmla="*/ 1376501 w 1412119"/>
                    <a:gd name="connsiteY1" fmla="*/ 889 h 1408857"/>
                    <a:gd name="connsiteX2" fmla="*/ 1411269 w 1412119"/>
                    <a:gd name="connsiteY2" fmla="*/ 77090 h 1408857"/>
                    <a:gd name="connsiteX3" fmla="*/ 1408094 w 1412119"/>
                    <a:gd name="connsiteY3" fmla="*/ 1370902 h 1408857"/>
                    <a:gd name="connsiteX4" fmla="*/ 1357452 w 1412119"/>
                    <a:gd name="connsiteY4" fmla="*/ 1407814 h 1408857"/>
                    <a:gd name="connsiteX5" fmla="*/ 49193 w 1412119"/>
                    <a:gd name="connsiteY5" fmla="*/ 1407814 h 1408857"/>
                    <a:gd name="connsiteX6" fmla="*/ 1570 w 1412119"/>
                    <a:gd name="connsiteY6" fmla="*/ 1355821 h 1408857"/>
                    <a:gd name="connsiteX7" fmla="*/ 1569 w 1412119"/>
                    <a:gd name="connsiteY7" fmla="*/ 67565 h 1408857"/>
                    <a:gd name="connsiteX8" fmla="*/ 34905 w 1412119"/>
                    <a:gd name="connsiteY8" fmla="*/ 889 h 1408857"/>
                    <a:gd name="connsiteX0" fmla="*/ 34905 w 1412119"/>
                    <a:gd name="connsiteY0" fmla="*/ 889 h 1408857"/>
                    <a:gd name="connsiteX1" fmla="*/ 1376501 w 1412119"/>
                    <a:gd name="connsiteY1" fmla="*/ 889 h 1408857"/>
                    <a:gd name="connsiteX2" fmla="*/ 1411269 w 1412119"/>
                    <a:gd name="connsiteY2" fmla="*/ 77090 h 1408857"/>
                    <a:gd name="connsiteX3" fmla="*/ 1408094 w 1412119"/>
                    <a:gd name="connsiteY3" fmla="*/ 1370902 h 1408857"/>
                    <a:gd name="connsiteX4" fmla="*/ 1357452 w 1412119"/>
                    <a:gd name="connsiteY4" fmla="*/ 1407814 h 1408857"/>
                    <a:gd name="connsiteX5" fmla="*/ 49193 w 1412119"/>
                    <a:gd name="connsiteY5" fmla="*/ 1407814 h 1408857"/>
                    <a:gd name="connsiteX6" fmla="*/ 1570 w 1412119"/>
                    <a:gd name="connsiteY6" fmla="*/ 1355821 h 1408857"/>
                    <a:gd name="connsiteX7" fmla="*/ 1569 w 1412119"/>
                    <a:gd name="connsiteY7" fmla="*/ 67565 h 1408857"/>
                    <a:gd name="connsiteX8" fmla="*/ 34905 w 1412119"/>
                    <a:gd name="connsiteY8" fmla="*/ 889 h 14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12119" h="1408857">
                      <a:moveTo>
                        <a:pt x="34905" y="889"/>
                      </a:moveTo>
                      <a:lnTo>
                        <a:pt x="1376501" y="889"/>
                      </a:lnTo>
                      <a:cubicBezTo>
                        <a:pt x="1422142" y="8033"/>
                        <a:pt x="1410634" y="56452"/>
                        <a:pt x="1411269" y="77090"/>
                      </a:cubicBezTo>
                      <a:cubicBezTo>
                        <a:pt x="1411110" y="318390"/>
                        <a:pt x="1405554" y="1148321"/>
                        <a:pt x="1408094" y="1370902"/>
                      </a:cubicBezTo>
                      <a:cubicBezTo>
                        <a:pt x="1406030" y="1403314"/>
                        <a:pt x="1394441" y="1407152"/>
                        <a:pt x="1357452" y="1407814"/>
                      </a:cubicBezTo>
                      <a:lnTo>
                        <a:pt x="49193" y="1407814"/>
                      </a:lnTo>
                      <a:cubicBezTo>
                        <a:pt x="2204" y="1413833"/>
                        <a:pt x="379" y="1393458"/>
                        <a:pt x="1570" y="1355821"/>
                      </a:cubicBezTo>
                      <a:cubicBezTo>
                        <a:pt x="1967" y="1138003"/>
                        <a:pt x="6728" y="294578"/>
                        <a:pt x="1569" y="67565"/>
                      </a:cubicBezTo>
                      <a:cubicBezTo>
                        <a:pt x="-4384" y="26753"/>
                        <a:pt x="6569" y="-5858"/>
                        <a:pt x="34905" y="889"/>
                      </a:cubicBezTo>
                      <a:close/>
                    </a:path>
                  </a:pathLst>
                </a:custGeom>
                <a:blipFill>
                  <a:blip r:embed="rId3"/>
                  <a:stretch>
                    <a:fillRect r="1000"/>
                  </a:stretch>
                </a:blipFill>
                <a:ln w="254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sp>
          <p:nvSpPr>
            <p:cNvPr id="242" name="Rectangle 35"/>
            <p:cNvSpPr/>
            <p:nvPr/>
          </p:nvSpPr>
          <p:spPr>
            <a:xfrm>
              <a:off x="8140664" y="1588722"/>
              <a:ext cx="48328" cy="565860"/>
            </a:xfrm>
            <a:custGeom>
              <a:avLst/>
              <a:gdLst>
                <a:gd name="connsiteX0" fmla="*/ 0 w 45719"/>
                <a:gd name="connsiteY0" fmla="*/ 0 h 250424"/>
                <a:gd name="connsiteX1" fmla="*/ 45719 w 45719"/>
                <a:gd name="connsiteY1" fmla="*/ 0 h 250424"/>
                <a:gd name="connsiteX2" fmla="*/ 45719 w 45719"/>
                <a:gd name="connsiteY2" fmla="*/ 250424 h 250424"/>
                <a:gd name="connsiteX3" fmla="*/ 0 w 45719"/>
                <a:gd name="connsiteY3" fmla="*/ 250424 h 250424"/>
                <a:gd name="connsiteX4" fmla="*/ 0 w 45719"/>
                <a:gd name="connsiteY4" fmla="*/ 0 h 250424"/>
                <a:gd name="connsiteX0" fmla="*/ 19050 w 64769"/>
                <a:gd name="connsiteY0" fmla="*/ 0 h 278999"/>
                <a:gd name="connsiteX1" fmla="*/ 64769 w 64769"/>
                <a:gd name="connsiteY1" fmla="*/ 0 h 278999"/>
                <a:gd name="connsiteX2" fmla="*/ 64769 w 64769"/>
                <a:gd name="connsiteY2" fmla="*/ 250424 h 278999"/>
                <a:gd name="connsiteX3" fmla="*/ 0 w 64769"/>
                <a:gd name="connsiteY3" fmla="*/ 278999 h 278999"/>
                <a:gd name="connsiteX4" fmla="*/ 19050 w 64769"/>
                <a:gd name="connsiteY4" fmla="*/ 0 h 278999"/>
                <a:gd name="connsiteX0" fmla="*/ 19050 w 64769"/>
                <a:gd name="connsiteY0" fmla="*/ 0 h 278999"/>
                <a:gd name="connsiteX1" fmla="*/ 64769 w 64769"/>
                <a:gd name="connsiteY1" fmla="*/ 0 h 278999"/>
                <a:gd name="connsiteX2" fmla="*/ 48100 w 64769"/>
                <a:gd name="connsiteY2" fmla="*/ 271855 h 278999"/>
                <a:gd name="connsiteX3" fmla="*/ 0 w 64769"/>
                <a:gd name="connsiteY3" fmla="*/ 278999 h 278999"/>
                <a:gd name="connsiteX4" fmla="*/ 19050 w 64769"/>
                <a:gd name="connsiteY4" fmla="*/ 0 h 278999"/>
                <a:gd name="connsiteX0" fmla="*/ 19050 w 48100"/>
                <a:gd name="connsiteY0" fmla="*/ 28575 h 307574"/>
                <a:gd name="connsiteX1" fmla="*/ 48100 w 48100"/>
                <a:gd name="connsiteY1" fmla="*/ 0 h 307574"/>
                <a:gd name="connsiteX2" fmla="*/ 48100 w 48100"/>
                <a:gd name="connsiteY2" fmla="*/ 300430 h 307574"/>
                <a:gd name="connsiteX3" fmla="*/ 0 w 48100"/>
                <a:gd name="connsiteY3" fmla="*/ 307574 h 307574"/>
                <a:gd name="connsiteX4" fmla="*/ 19050 w 48100"/>
                <a:gd name="connsiteY4" fmla="*/ 28575 h 307574"/>
                <a:gd name="connsiteX0" fmla="*/ 19050 w 50481"/>
                <a:gd name="connsiteY0" fmla="*/ 28575 h 307574"/>
                <a:gd name="connsiteX1" fmla="*/ 48100 w 50481"/>
                <a:gd name="connsiteY1" fmla="*/ 0 h 307574"/>
                <a:gd name="connsiteX2" fmla="*/ 50481 w 50481"/>
                <a:gd name="connsiteY2" fmla="*/ 307573 h 307574"/>
                <a:gd name="connsiteX3" fmla="*/ 0 w 50481"/>
                <a:gd name="connsiteY3" fmla="*/ 307574 h 307574"/>
                <a:gd name="connsiteX4" fmla="*/ 19050 w 50481"/>
                <a:gd name="connsiteY4" fmla="*/ 28575 h 307574"/>
                <a:gd name="connsiteX0" fmla="*/ 19050 w 50481"/>
                <a:gd name="connsiteY0" fmla="*/ 28575 h 307574"/>
                <a:gd name="connsiteX1" fmla="*/ 48100 w 50481"/>
                <a:gd name="connsiteY1" fmla="*/ 0 h 307574"/>
                <a:gd name="connsiteX2" fmla="*/ 50481 w 50481"/>
                <a:gd name="connsiteY2" fmla="*/ 307573 h 307574"/>
                <a:gd name="connsiteX3" fmla="*/ 0 w 50481"/>
                <a:gd name="connsiteY3" fmla="*/ 307574 h 307574"/>
                <a:gd name="connsiteX4" fmla="*/ 19050 w 50481"/>
                <a:gd name="connsiteY4" fmla="*/ 28575 h 307574"/>
                <a:gd name="connsiteX0" fmla="*/ 19050 w 48329"/>
                <a:gd name="connsiteY0" fmla="*/ 28575 h 307574"/>
                <a:gd name="connsiteX1" fmla="*/ 48100 w 48329"/>
                <a:gd name="connsiteY1" fmla="*/ 0 h 307574"/>
                <a:gd name="connsiteX2" fmla="*/ 48100 w 48329"/>
                <a:gd name="connsiteY2" fmla="*/ 305191 h 307574"/>
                <a:gd name="connsiteX3" fmla="*/ 0 w 48329"/>
                <a:gd name="connsiteY3" fmla="*/ 307574 h 307574"/>
                <a:gd name="connsiteX4" fmla="*/ 19050 w 48329"/>
                <a:gd name="connsiteY4" fmla="*/ 28575 h 307574"/>
                <a:gd name="connsiteX0" fmla="*/ 19050 w 48329"/>
                <a:gd name="connsiteY0" fmla="*/ 28575 h 305192"/>
                <a:gd name="connsiteX1" fmla="*/ 48100 w 48329"/>
                <a:gd name="connsiteY1" fmla="*/ 0 h 305192"/>
                <a:gd name="connsiteX2" fmla="*/ 48100 w 48329"/>
                <a:gd name="connsiteY2" fmla="*/ 305191 h 305192"/>
                <a:gd name="connsiteX3" fmla="*/ 0 w 48329"/>
                <a:gd name="connsiteY3" fmla="*/ 305192 h 305192"/>
                <a:gd name="connsiteX4" fmla="*/ 19050 w 48329"/>
                <a:gd name="connsiteY4" fmla="*/ 28575 h 305192"/>
                <a:gd name="connsiteX0" fmla="*/ 7144 w 48329"/>
                <a:gd name="connsiteY0" fmla="*/ 28575 h 305192"/>
                <a:gd name="connsiteX1" fmla="*/ 48100 w 48329"/>
                <a:gd name="connsiteY1" fmla="*/ 0 h 305192"/>
                <a:gd name="connsiteX2" fmla="*/ 48100 w 48329"/>
                <a:gd name="connsiteY2" fmla="*/ 305191 h 305192"/>
                <a:gd name="connsiteX3" fmla="*/ 0 w 48329"/>
                <a:gd name="connsiteY3" fmla="*/ 305192 h 305192"/>
                <a:gd name="connsiteX4" fmla="*/ 7144 w 48329"/>
                <a:gd name="connsiteY4" fmla="*/ 28575 h 305192"/>
                <a:gd name="connsiteX0" fmla="*/ 2382 w 48329"/>
                <a:gd name="connsiteY0" fmla="*/ 30956 h 305192"/>
                <a:gd name="connsiteX1" fmla="*/ 48100 w 48329"/>
                <a:gd name="connsiteY1" fmla="*/ 0 h 305192"/>
                <a:gd name="connsiteX2" fmla="*/ 48100 w 48329"/>
                <a:gd name="connsiteY2" fmla="*/ 305191 h 305192"/>
                <a:gd name="connsiteX3" fmla="*/ 0 w 48329"/>
                <a:gd name="connsiteY3" fmla="*/ 305192 h 305192"/>
                <a:gd name="connsiteX4" fmla="*/ 2382 w 48329"/>
                <a:gd name="connsiteY4" fmla="*/ 30956 h 305192"/>
                <a:gd name="connsiteX0" fmla="*/ 7144 w 53091"/>
                <a:gd name="connsiteY0" fmla="*/ 30956 h 414503"/>
                <a:gd name="connsiteX1" fmla="*/ 52862 w 53091"/>
                <a:gd name="connsiteY1" fmla="*/ 0 h 414503"/>
                <a:gd name="connsiteX2" fmla="*/ 52862 w 53091"/>
                <a:gd name="connsiteY2" fmla="*/ 305191 h 414503"/>
                <a:gd name="connsiteX3" fmla="*/ 0 w 53091"/>
                <a:gd name="connsiteY3" fmla="*/ 414503 h 414503"/>
                <a:gd name="connsiteX4" fmla="*/ 7144 w 53091"/>
                <a:gd name="connsiteY4" fmla="*/ 30956 h 414503"/>
                <a:gd name="connsiteX0" fmla="*/ 7144 w 53091"/>
                <a:gd name="connsiteY0" fmla="*/ 30956 h 425219"/>
                <a:gd name="connsiteX1" fmla="*/ 52862 w 53091"/>
                <a:gd name="connsiteY1" fmla="*/ 0 h 425219"/>
                <a:gd name="connsiteX2" fmla="*/ 52862 w 53091"/>
                <a:gd name="connsiteY2" fmla="*/ 305191 h 425219"/>
                <a:gd name="connsiteX3" fmla="*/ 0 w 53091"/>
                <a:gd name="connsiteY3" fmla="*/ 425219 h 425219"/>
                <a:gd name="connsiteX4" fmla="*/ 7144 w 53091"/>
                <a:gd name="connsiteY4" fmla="*/ 30956 h 425219"/>
                <a:gd name="connsiteX0" fmla="*/ 2381 w 48328"/>
                <a:gd name="connsiteY0" fmla="*/ 30956 h 418789"/>
                <a:gd name="connsiteX1" fmla="*/ 48099 w 48328"/>
                <a:gd name="connsiteY1" fmla="*/ 0 h 418789"/>
                <a:gd name="connsiteX2" fmla="*/ 48099 w 48328"/>
                <a:gd name="connsiteY2" fmla="*/ 305191 h 418789"/>
                <a:gd name="connsiteX3" fmla="*/ 0 w 48328"/>
                <a:gd name="connsiteY3" fmla="*/ 418789 h 418789"/>
                <a:gd name="connsiteX4" fmla="*/ 2381 w 48328"/>
                <a:gd name="connsiteY4" fmla="*/ 30956 h 418789"/>
                <a:gd name="connsiteX0" fmla="*/ 2381 w 50480"/>
                <a:gd name="connsiteY0" fmla="*/ 30956 h 418789"/>
                <a:gd name="connsiteX1" fmla="*/ 48099 w 50480"/>
                <a:gd name="connsiteY1" fmla="*/ 0 h 418789"/>
                <a:gd name="connsiteX2" fmla="*/ 50480 w 50480"/>
                <a:gd name="connsiteY2" fmla="*/ 412358 h 418789"/>
                <a:gd name="connsiteX3" fmla="*/ 0 w 50480"/>
                <a:gd name="connsiteY3" fmla="*/ 418789 h 418789"/>
                <a:gd name="connsiteX4" fmla="*/ 2381 w 50480"/>
                <a:gd name="connsiteY4" fmla="*/ 30956 h 418789"/>
                <a:gd name="connsiteX0" fmla="*/ 2381 w 50480"/>
                <a:gd name="connsiteY0" fmla="*/ 30956 h 420931"/>
                <a:gd name="connsiteX1" fmla="*/ 48099 w 50480"/>
                <a:gd name="connsiteY1" fmla="*/ 0 h 420931"/>
                <a:gd name="connsiteX2" fmla="*/ 50480 w 50480"/>
                <a:gd name="connsiteY2" fmla="*/ 420931 h 420931"/>
                <a:gd name="connsiteX3" fmla="*/ 0 w 50480"/>
                <a:gd name="connsiteY3" fmla="*/ 418789 h 420931"/>
                <a:gd name="connsiteX4" fmla="*/ 2381 w 50480"/>
                <a:gd name="connsiteY4" fmla="*/ 30956 h 420931"/>
                <a:gd name="connsiteX0" fmla="*/ 2381 w 50480"/>
                <a:gd name="connsiteY0" fmla="*/ 30956 h 418789"/>
                <a:gd name="connsiteX1" fmla="*/ 48099 w 50480"/>
                <a:gd name="connsiteY1" fmla="*/ 0 h 418789"/>
                <a:gd name="connsiteX2" fmla="*/ 50480 w 50480"/>
                <a:gd name="connsiteY2" fmla="*/ 418788 h 418789"/>
                <a:gd name="connsiteX3" fmla="*/ 0 w 50480"/>
                <a:gd name="connsiteY3" fmla="*/ 418789 h 418789"/>
                <a:gd name="connsiteX4" fmla="*/ 2381 w 50480"/>
                <a:gd name="connsiteY4" fmla="*/ 30956 h 418789"/>
                <a:gd name="connsiteX0" fmla="*/ 2381 w 50480"/>
                <a:gd name="connsiteY0" fmla="*/ 30956 h 420931"/>
                <a:gd name="connsiteX1" fmla="*/ 48099 w 50480"/>
                <a:gd name="connsiteY1" fmla="*/ 0 h 420931"/>
                <a:gd name="connsiteX2" fmla="*/ 50480 w 50480"/>
                <a:gd name="connsiteY2" fmla="*/ 420931 h 420931"/>
                <a:gd name="connsiteX3" fmla="*/ 0 w 50480"/>
                <a:gd name="connsiteY3" fmla="*/ 418789 h 420931"/>
                <a:gd name="connsiteX4" fmla="*/ 2381 w 50480"/>
                <a:gd name="connsiteY4" fmla="*/ 30956 h 420931"/>
                <a:gd name="connsiteX0" fmla="*/ 2381 w 48328"/>
                <a:gd name="connsiteY0" fmla="*/ 30956 h 420931"/>
                <a:gd name="connsiteX1" fmla="*/ 48099 w 48328"/>
                <a:gd name="connsiteY1" fmla="*/ 0 h 420931"/>
                <a:gd name="connsiteX2" fmla="*/ 48099 w 48328"/>
                <a:gd name="connsiteY2" fmla="*/ 420931 h 420931"/>
                <a:gd name="connsiteX3" fmla="*/ 0 w 48328"/>
                <a:gd name="connsiteY3" fmla="*/ 418789 h 420931"/>
                <a:gd name="connsiteX4" fmla="*/ 2381 w 48328"/>
                <a:gd name="connsiteY4" fmla="*/ 30956 h 42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328" h="420931">
                  <a:moveTo>
                    <a:pt x="2381" y="30956"/>
                  </a:moveTo>
                  <a:lnTo>
                    <a:pt x="48099" y="0"/>
                  </a:lnTo>
                  <a:cubicBezTo>
                    <a:pt x="48893" y="102524"/>
                    <a:pt x="47305" y="318407"/>
                    <a:pt x="48099" y="420931"/>
                  </a:cubicBezTo>
                  <a:lnTo>
                    <a:pt x="0" y="418789"/>
                  </a:lnTo>
                  <a:cubicBezTo>
                    <a:pt x="794" y="289511"/>
                    <a:pt x="1587" y="160234"/>
                    <a:pt x="2381" y="3095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3" name="Rectangle 19"/>
            <p:cNvSpPr/>
            <p:nvPr/>
          </p:nvSpPr>
          <p:spPr>
            <a:xfrm>
              <a:off x="3570358" y="1702183"/>
              <a:ext cx="139701" cy="462117"/>
            </a:xfrm>
            <a:custGeom>
              <a:avLst/>
              <a:gdLst>
                <a:gd name="connsiteX0" fmla="*/ 0 w 282575"/>
                <a:gd name="connsiteY0" fmla="*/ 0 h 348944"/>
                <a:gd name="connsiteX1" fmla="*/ 282575 w 282575"/>
                <a:gd name="connsiteY1" fmla="*/ 0 h 348944"/>
                <a:gd name="connsiteX2" fmla="*/ 282575 w 282575"/>
                <a:gd name="connsiteY2" fmla="*/ 348944 h 348944"/>
                <a:gd name="connsiteX3" fmla="*/ 0 w 282575"/>
                <a:gd name="connsiteY3" fmla="*/ 348944 h 348944"/>
                <a:gd name="connsiteX4" fmla="*/ 0 w 282575"/>
                <a:gd name="connsiteY4" fmla="*/ 0 h 348944"/>
                <a:gd name="connsiteX0" fmla="*/ 9525 w 282575"/>
                <a:gd name="connsiteY0" fmla="*/ 0 h 403713"/>
                <a:gd name="connsiteX1" fmla="*/ 282575 w 282575"/>
                <a:gd name="connsiteY1" fmla="*/ 54769 h 403713"/>
                <a:gd name="connsiteX2" fmla="*/ 282575 w 282575"/>
                <a:gd name="connsiteY2" fmla="*/ 403713 h 403713"/>
                <a:gd name="connsiteX3" fmla="*/ 0 w 282575"/>
                <a:gd name="connsiteY3" fmla="*/ 403713 h 403713"/>
                <a:gd name="connsiteX4" fmla="*/ 9525 w 282575"/>
                <a:gd name="connsiteY4" fmla="*/ 0 h 403713"/>
                <a:gd name="connsiteX0" fmla="*/ 9525 w 282575"/>
                <a:gd name="connsiteY0" fmla="*/ 0 h 403713"/>
                <a:gd name="connsiteX1" fmla="*/ 51594 w 282575"/>
                <a:gd name="connsiteY1" fmla="*/ 4763 h 403713"/>
                <a:gd name="connsiteX2" fmla="*/ 282575 w 282575"/>
                <a:gd name="connsiteY2" fmla="*/ 403713 h 403713"/>
                <a:gd name="connsiteX3" fmla="*/ 0 w 282575"/>
                <a:gd name="connsiteY3" fmla="*/ 403713 h 403713"/>
                <a:gd name="connsiteX4" fmla="*/ 9525 w 282575"/>
                <a:gd name="connsiteY4" fmla="*/ 0 h 403713"/>
                <a:gd name="connsiteX0" fmla="*/ 69056 w 342106"/>
                <a:gd name="connsiteY0" fmla="*/ 0 h 403713"/>
                <a:gd name="connsiteX1" fmla="*/ 111125 w 342106"/>
                <a:gd name="connsiteY1" fmla="*/ 4763 h 403713"/>
                <a:gd name="connsiteX2" fmla="*/ 342106 w 342106"/>
                <a:gd name="connsiteY2" fmla="*/ 403713 h 403713"/>
                <a:gd name="connsiteX3" fmla="*/ 0 w 342106"/>
                <a:gd name="connsiteY3" fmla="*/ 272744 h 403713"/>
                <a:gd name="connsiteX4" fmla="*/ 69056 w 342106"/>
                <a:gd name="connsiteY4" fmla="*/ 0 h 403713"/>
                <a:gd name="connsiteX0" fmla="*/ 69056 w 111125"/>
                <a:gd name="connsiteY0" fmla="*/ 0 h 272744"/>
                <a:gd name="connsiteX1" fmla="*/ 111125 w 111125"/>
                <a:gd name="connsiteY1" fmla="*/ 4763 h 272744"/>
                <a:gd name="connsiteX2" fmla="*/ 63500 w 111125"/>
                <a:gd name="connsiteY2" fmla="*/ 267981 h 272744"/>
                <a:gd name="connsiteX3" fmla="*/ 0 w 111125"/>
                <a:gd name="connsiteY3" fmla="*/ 272744 h 272744"/>
                <a:gd name="connsiteX4" fmla="*/ 69056 w 111125"/>
                <a:gd name="connsiteY4" fmla="*/ 0 h 272744"/>
                <a:gd name="connsiteX0" fmla="*/ 66675 w 108744"/>
                <a:gd name="connsiteY0" fmla="*/ 0 h 267982"/>
                <a:gd name="connsiteX1" fmla="*/ 108744 w 108744"/>
                <a:gd name="connsiteY1" fmla="*/ 4763 h 267982"/>
                <a:gd name="connsiteX2" fmla="*/ 61119 w 108744"/>
                <a:gd name="connsiteY2" fmla="*/ 267981 h 267982"/>
                <a:gd name="connsiteX3" fmla="*/ 0 w 108744"/>
                <a:gd name="connsiteY3" fmla="*/ 267982 h 267982"/>
                <a:gd name="connsiteX4" fmla="*/ 66675 w 108744"/>
                <a:gd name="connsiteY4" fmla="*/ 0 h 267982"/>
                <a:gd name="connsiteX0" fmla="*/ 64294 w 108744"/>
                <a:gd name="connsiteY0" fmla="*/ 0 h 277507"/>
                <a:gd name="connsiteX1" fmla="*/ 108744 w 108744"/>
                <a:gd name="connsiteY1" fmla="*/ 14288 h 277507"/>
                <a:gd name="connsiteX2" fmla="*/ 61119 w 108744"/>
                <a:gd name="connsiteY2" fmla="*/ 277506 h 277507"/>
                <a:gd name="connsiteX3" fmla="*/ 0 w 108744"/>
                <a:gd name="connsiteY3" fmla="*/ 277507 h 277507"/>
                <a:gd name="connsiteX4" fmla="*/ 64294 w 108744"/>
                <a:gd name="connsiteY4" fmla="*/ 0 h 277507"/>
                <a:gd name="connsiteX0" fmla="*/ 64294 w 108744"/>
                <a:gd name="connsiteY0" fmla="*/ 0 h 277507"/>
                <a:gd name="connsiteX1" fmla="*/ 108744 w 108744"/>
                <a:gd name="connsiteY1" fmla="*/ 9526 h 277507"/>
                <a:gd name="connsiteX2" fmla="*/ 61119 w 108744"/>
                <a:gd name="connsiteY2" fmla="*/ 277506 h 277507"/>
                <a:gd name="connsiteX3" fmla="*/ 0 w 108744"/>
                <a:gd name="connsiteY3" fmla="*/ 277507 h 277507"/>
                <a:gd name="connsiteX4" fmla="*/ 64294 w 108744"/>
                <a:gd name="connsiteY4" fmla="*/ 0 h 277507"/>
                <a:gd name="connsiteX0" fmla="*/ 59532 w 108744"/>
                <a:gd name="connsiteY0" fmla="*/ 0 h 267982"/>
                <a:gd name="connsiteX1" fmla="*/ 108744 w 108744"/>
                <a:gd name="connsiteY1" fmla="*/ 1 h 267982"/>
                <a:gd name="connsiteX2" fmla="*/ 61119 w 108744"/>
                <a:gd name="connsiteY2" fmla="*/ 267981 h 267982"/>
                <a:gd name="connsiteX3" fmla="*/ 0 w 108744"/>
                <a:gd name="connsiteY3" fmla="*/ 267982 h 267982"/>
                <a:gd name="connsiteX4" fmla="*/ 59532 w 108744"/>
                <a:gd name="connsiteY4" fmla="*/ 0 h 267982"/>
                <a:gd name="connsiteX0" fmla="*/ 73820 w 123032"/>
                <a:gd name="connsiteY0" fmla="*/ 0 h 296557"/>
                <a:gd name="connsiteX1" fmla="*/ 123032 w 123032"/>
                <a:gd name="connsiteY1" fmla="*/ 1 h 296557"/>
                <a:gd name="connsiteX2" fmla="*/ 75407 w 123032"/>
                <a:gd name="connsiteY2" fmla="*/ 267981 h 296557"/>
                <a:gd name="connsiteX3" fmla="*/ 0 w 123032"/>
                <a:gd name="connsiteY3" fmla="*/ 296557 h 296557"/>
                <a:gd name="connsiteX4" fmla="*/ 73820 w 123032"/>
                <a:gd name="connsiteY4" fmla="*/ 0 h 296557"/>
                <a:gd name="connsiteX0" fmla="*/ 73820 w 123032"/>
                <a:gd name="connsiteY0" fmla="*/ 0 h 315606"/>
                <a:gd name="connsiteX1" fmla="*/ 123032 w 123032"/>
                <a:gd name="connsiteY1" fmla="*/ 1 h 315606"/>
                <a:gd name="connsiteX2" fmla="*/ 61119 w 123032"/>
                <a:gd name="connsiteY2" fmla="*/ 315606 h 315606"/>
                <a:gd name="connsiteX3" fmla="*/ 0 w 123032"/>
                <a:gd name="connsiteY3" fmla="*/ 296557 h 315606"/>
                <a:gd name="connsiteX4" fmla="*/ 73820 w 123032"/>
                <a:gd name="connsiteY4" fmla="*/ 0 h 315606"/>
                <a:gd name="connsiteX0" fmla="*/ 69057 w 118269"/>
                <a:gd name="connsiteY0" fmla="*/ 0 h 315607"/>
                <a:gd name="connsiteX1" fmla="*/ 118269 w 118269"/>
                <a:gd name="connsiteY1" fmla="*/ 1 h 315607"/>
                <a:gd name="connsiteX2" fmla="*/ 56356 w 118269"/>
                <a:gd name="connsiteY2" fmla="*/ 315606 h 315607"/>
                <a:gd name="connsiteX3" fmla="*/ 0 w 118269"/>
                <a:gd name="connsiteY3" fmla="*/ 315607 h 315607"/>
                <a:gd name="connsiteX4" fmla="*/ 69057 w 118269"/>
                <a:gd name="connsiteY4" fmla="*/ 0 h 315607"/>
                <a:gd name="connsiteX0" fmla="*/ 69057 w 118269"/>
                <a:gd name="connsiteY0" fmla="*/ 0 h 325131"/>
                <a:gd name="connsiteX1" fmla="*/ 118269 w 118269"/>
                <a:gd name="connsiteY1" fmla="*/ 1 h 325131"/>
                <a:gd name="connsiteX2" fmla="*/ 51593 w 118269"/>
                <a:gd name="connsiteY2" fmla="*/ 325131 h 325131"/>
                <a:gd name="connsiteX3" fmla="*/ 0 w 118269"/>
                <a:gd name="connsiteY3" fmla="*/ 315607 h 325131"/>
                <a:gd name="connsiteX4" fmla="*/ 69057 w 118269"/>
                <a:gd name="connsiteY4" fmla="*/ 0 h 325131"/>
                <a:gd name="connsiteX0" fmla="*/ 88107 w 137319"/>
                <a:gd name="connsiteY0" fmla="*/ 0 h 325131"/>
                <a:gd name="connsiteX1" fmla="*/ 137319 w 137319"/>
                <a:gd name="connsiteY1" fmla="*/ 1 h 325131"/>
                <a:gd name="connsiteX2" fmla="*/ 70643 w 137319"/>
                <a:gd name="connsiteY2" fmla="*/ 325131 h 325131"/>
                <a:gd name="connsiteX3" fmla="*/ 0 w 137319"/>
                <a:gd name="connsiteY3" fmla="*/ 306082 h 325131"/>
                <a:gd name="connsiteX4" fmla="*/ 88107 w 137319"/>
                <a:gd name="connsiteY4" fmla="*/ 0 h 325131"/>
                <a:gd name="connsiteX0" fmla="*/ 88107 w 132557"/>
                <a:gd name="connsiteY0" fmla="*/ 19049 h 344180"/>
                <a:gd name="connsiteX1" fmla="*/ 132557 w 132557"/>
                <a:gd name="connsiteY1" fmla="*/ 0 h 344180"/>
                <a:gd name="connsiteX2" fmla="*/ 70643 w 132557"/>
                <a:gd name="connsiteY2" fmla="*/ 344180 h 344180"/>
                <a:gd name="connsiteX3" fmla="*/ 0 w 132557"/>
                <a:gd name="connsiteY3" fmla="*/ 325131 h 344180"/>
                <a:gd name="connsiteX4" fmla="*/ 88107 w 132557"/>
                <a:gd name="connsiteY4" fmla="*/ 19049 h 344180"/>
                <a:gd name="connsiteX0" fmla="*/ 85726 w 132557"/>
                <a:gd name="connsiteY0" fmla="*/ 7143 h 344180"/>
                <a:gd name="connsiteX1" fmla="*/ 132557 w 132557"/>
                <a:gd name="connsiteY1" fmla="*/ 0 h 344180"/>
                <a:gd name="connsiteX2" fmla="*/ 70643 w 132557"/>
                <a:gd name="connsiteY2" fmla="*/ 344180 h 344180"/>
                <a:gd name="connsiteX3" fmla="*/ 0 w 132557"/>
                <a:gd name="connsiteY3" fmla="*/ 325131 h 344180"/>
                <a:gd name="connsiteX4" fmla="*/ 85726 w 132557"/>
                <a:gd name="connsiteY4" fmla="*/ 7143 h 344180"/>
                <a:gd name="connsiteX0" fmla="*/ 85726 w 132557"/>
                <a:gd name="connsiteY0" fmla="*/ 0 h 346562"/>
                <a:gd name="connsiteX1" fmla="*/ 132557 w 132557"/>
                <a:gd name="connsiteY1" fmla="*/ 2382 h 346562"/>
                <a:gd name="connsiteX2" fmla="*/ 70643 w 132557"/>
                <a:gd name="connsiteY2" fmla="*/ 346562 h 346562"/>
                <a:gd name="connsiteX3" fmla="*/ 0 w 132557"/>
                <a:gd name="connsiteY3" fmla="*/ 327513 h 346562"/>
                <a:gd name="connsiteX4" fmla="*/ 85726 w 132557"/>
                <a:gd name="connsiteY4" fmla="*/ 0 h 346562"/>
                <a:gd name="connsiteX0" fmla="*/ 85726 w 132557"/>
                <a:gd name="connsiteY0" fmla="*/ 0 h 346562"/>
                <a:gd name="connsiteX1" fmla="*/ 132557 w 132557"/>
                <a:gd name="connsiteY1" fmla="*/ 2382 h 346562"/>
                <a:gd name="connsiteX2" fmla="*/ 70643 w 132557"/>
                <a:gd name="connsiteY2" fmla="*/ 346562 h 346562"/>
                <a:gd name="connsiteX3" fmla="*/ 0 w 132557"/>
                <a:gd name="connsiteY3" fmla="*/ 338247 h 346562"/>
                <a:gd name="connsiteX4" fmla="*/ 85726 w 132557"/>
                <a:gd name="connsiteY4" fmla="*/ 0 h 346562"/>
                <a:gd name="connsiteX0" fmla="*/ 85726 w 132557"/>
                <a:gd name="connsiteY0" fmla="*/ 0 h 346562"/>
                <a:gd name="connsiteX1" fmla="*/ 132557 w 132557"/>
                <a:gd name="connsiteY1" fmla="*/ 2382 h 346562"/>
                <a:gd name="connsiteX2" fmla="*/ 70643 w 132557"/>
                <a:gd name="connsiteY2" fmla="*/ 346562 h 346562"/>
                <a:gd name="connsiteX3" fmla="*/ 0 w 132557"/>
                <a:gd name="connsiteY3" fmla="*/ 343615 h 346562"/>
                <a:gd name="connsiteX4" fmla="*/ 85726 w 132557"/>
                <a:gd name="connsiteY4" fmla="*/ 0 h 346562"/>
                <a:gd name="connsiteX0" fmla="*/ 85726 w 132557"/>
                <a:gd name="connsiteY0" fmla="*/ 0 h 346562"/>
                <a:gd name="connsiteX1" fmla="*/ 132557 w 132557"/>
                <a:gd name="connsiteY1" fmla="*/ 2382 h 346562"/>
                <a:gd name="connsiteX2" fmla="*/ 70643 w 132557"/>
                <a:gd name="connsiteY2" fmla="*/ 346562 h 346562"/>
                <a:gd name="connsiteX3" fmla="*/ 0 w 132557"/>
                <a:gd name="connsiteY3" fmla="*/ 338249 h 346562"/>
                <a:gd name="connsiteX4" fmla="*/ 85726 w 132557"/>
                <a:gd name="connsiteY4" fmla="*/ 0 h 346562"/>
                <a:gd name="connsiteX0" fmla="*/ 88107 w 134938"/>
                <a:gd name="connsiteY0" fmla="*/ 0 h 346562"/>
                <a:gd name="connsiteX1" fmla="*/ 134938 w 134938"/>
                <a:gd name="connsiteY1" fmla="*/ 2382 h 346562"/>
                <a:gd name="connsiteX2" fmla="*/ 73024 w 134938"/>
                <a:gd name="connsiteY2" fmla="*/ 346562 h 346562"/>
                <a:gd name="connsiteX3" fmla="*/ 0 w 134938"/>
                <a:gd name="connsiteY3" fmla="*/ 338249 h 346562"/>
                <a:gd name="connsiteX4" fmla="*/ 88107 w 134938"/>
                <a:gd name="connsiteY4" fmla="*/ 0 h 346562"/>
                <a:gd name="connsiteX0" fmla="*/ 90488 w 137319"/>
                <a:gd name="connsiteY0" fmla="*/ 0 h 346562"/>
                <a:gd name="connsiteX1" fmla="*/ 137319 w 137319"/>
                <a:gd name="connsiteY1" fmla="*/ 2382 h 346562"/>
                <a:gd name="connsiteX2" fmla="*/ 75405 w 137319"/>
                <a:gd name="connsiteY2" fmla="*/ 346562 h 346562"/>
                <a:gd name="connsiteX3" fmla="*/ 0 w 137319"/>
                <a:gd name="connsiteY3" fmla="*/ 343616 h 346562"/>
                <a:gd name="connsiteX4" fmla="*/ 90488 w 137319"/>
                <a:gd name="connsiteY4" fmla="*/ 0 h 346562"/>
                <a:gd name="connsiteX0" fmla="*/ 92870 w 139701"/>
                <a:gd name="connsiteY0" fmla="*/ 0 h 346562"/>
                <a:gd name="connsiteX1" fmla="*/ 139701 w 139701"/>
                <a:gd name="connsiteY1" fmla="*/ 2382 h 346562"/>
                <a:gd name="connsiteX2" fmla="*/ 77787 w 139701"/>
                <a:gd name="connsiteY2" fmla="*/ 346562 h 346562"/>
                <a:gd name="connsiteX3" fmla="*/ 0 w 139701"/>
                <a:gd name="connsiteY3" fmla="*/ 343616 h 346562"/>
                <a:gd name="connsiteX4" fmla="*/ 92870 w 139701"/>
                <a:gd name="connsiteY4" fmla="*/ 0 h 346562"/>
                <a:gd name="connsiteX0" fmla="*/ 92870 w 139701"/>
                <a:gd name="connsiteY0" fmla="*/ 0 h 347195"/>
                <a:gd name="connsiteX1" fmla="*/ 139701 w 139701"/>
                <a:gd name="connsiteY1" fmla="*/ 2382 h 347195"/>
                <a:gd name="connsiteX2" fmla="*/ 77787 w 139701"/>
                <a:gd name="connsiteY2" fmla="*/ 346562 h 347195"/>
                <a:gd name="connsiteX3" fmla="*/ 0 w 139701"/>
                <a:gd name="connsiteY3" fmla="*/ 347195 h 347195"/>
                <a:gd name="connsiteX4" fmla="*/ 92870 w 139701"/>
                <a:gd name="connsiteY4" fmla="*/ 0 h 34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701" h="347195">
                  <a:moveTo>
                    <a:pt x="92870" y="0"/>
                  </a:moveTo>
                  <a:lnTo>
                    <a:pt x="139701" y="2382"/>
                  </a:lnTo>
                  <a:lnTo>
                    <a:pt x="77787" y="346562"/>
                  </a:lnTo>
                  <a:lnTo>
                    <a:pt x="0" y="347195"/>
                  </a:lnTo>
                  <a:lnTo>
                    <a:pt x="92870" y="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>
              <a:outerShdw blurRad="76200" dist="38100" algn="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244" name="Group 243"/>
            <p:cNvGrpSpPr/>
            <p:nvPr/>
          </p:nvGrpSpPr>
          <p:grpSpPr>
            <a:xfrm>
              <a:off x="-23129" y="1821143"/>
              <a:ext cx="9190259" cy="166677"/>
              <a:chOff x="-92024" y="2302357"/>
              <a:chExt cx="9190259" cy="166677"/>
            </a:xfrm>
          </p:grpSpPr>
          <p:sp>
            <p:nvSpPr>
              <p:cNvPr id="282" name="Rectangle 2"/>
              <p:cNvSpPr/>
              <p:nvPr/>
            </p:nvSpPr>
            <p:spPr>
              <a:xfrm>
                <a:off x="23705" y="2311107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05110" y="397137"/>
                      <a:pt x="443451" y="378088"/>
                    </a:cubicBezTo>
                    <a:cubicBezTo>
                      <a:pt x="338105" y="341576"/>
                      <a:pt x="100108" y="26456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83" name="Group 282"/>
              <p:cNvGrpSpPr/>
              <p:nvPr/>
            </p:nvGrpSpPr>
            <p:grpSpPr>
              <a:xfrm>
                <a:off x="-92024" y="2302357"/>
                <a:ext cx="1610148" cy="140110"/>
                <a:chOff x="-92024" y="2302357"/>
                <a:chExt cx="1610148" cy="140110"/>
              </a:xfrm>
            </p:grpSpPr>
            <p:grpSp>
              <p:nvGrpSpPr>
                <p:cNvPr id="310" name="Group 309"/>
                <p:cNvGrpSpPr/>
                <p:nvPr/>
              </p:nvGrpSpPr>
              <p:grpSpPr>
                <a:xfrm>
                  <a:off x="-92024" y="2302357"/>
                  <a:ext cx="580890" cy="140110"/>
                  <a:chOff x="-92024" y="2302357"/>
                  <a:chExt cx="580890" cy="140110"/>
                </a:xfrm>
              </p:grpSpPr>
              <p:sp>
                <p:nvSpPr>
                  <p:cNvPr id="313" name="Rectangle 1"/>
                  <p:cNvSpPr/>
                  <p:nvPr/>
                </p:nvSpPr>
                <p:spPr>
                  <a:xfrm>
                    <a:off x="-92024" y="2378488"/>
                    <a:ext cx="195936" cy="63979"/>
                  </a:xfrm>
                  <a:custGeom>
                    <a:avLst/>
                    <a:gdLst>
                      <a:gd name="connsiteX0" fmla="*/ 0 w 165620"/>
                      <a:gd name="connsiteY0" fmla="*/ 0 h 159545"/>
                      <a:gd name="connsiteX1" fmla="*/ 165620 w 165620"/>
                      <a:gd name="connsiteY1" fmla="*/ 0 h 159545"/>
                      <a:gd name="connsiteX2" fmla="*/ 165620 w 165620"/>
                      <a:gd name="connsiteY2" fmla="*/ 159545 h 159545"/>
                      <a:gd name="connsiteX3" fmla="*/ 0 w 165620"/>
                      <a:gd name="connsiteY3" fmla="*/ 159545 h 159545"/>
                      <a:gd name="connsiteX4" fmla="*/ 0 w 165620"/>
                      <a:gd name="connsiteY4" fmla="*/ 0 h 159545"/>
                      <a:gd name="connsiteX0" fmla="*/ 0 w 165620"/>
                      <a:gd name="connsiteY0" fmla="*/ 0 h 159545"/>
                      <a:gd name="connsiteX1" fmla="*/ 165620 w 165620"/>
                      <a:gd name="connsiteY1" fmla="*/ 159545 h 159545"/>
                      <a:gd name="connsiteX2" fmla="*/ 0 w 165620"/>
                      <a:gd name="connsiteY2" fmla="*/ 159545 h 159545"/>
                      <a:gd name="connsiteX3" fmla="*/ 0 w 165620"/>
                      <a:gd name="connsiteY3" fmla="*/ 0 h 159545"/>
                      <a:gd name="connsiteX0" fmla="*/ 0 w 165620"/>
                      <a:gd name="connsiteY0" fmla="*/ 0 h 159545"/>
                      <a:gd name="connsiteX1" fmla="*/ 165620 w 165620"/>
                      <a:gd name="connsiteY1" fmla="*/ 159545 h 159545"/>
                      <a:gd name="connsiteX2" fmla="*/ 0 w 165620"/>
                      <a:gd name="connsiteY2" fmla="*/ 159545 h 159545"/>
                      <a:gd name="connsiteX3" fmla="*/ 0 w 165620"/>
                      <a:gd name="connsiteY3" fmla="*/ 0 h 159545"/>
                      <a:gd name="connsiteX0" fmla="*/ 0 w 165620"/>
                      <a:gd name="connsiteY0" fmla="*/ 0 h 159545"/>
                      <a:gd name="connsiteX1" fmla="*/ 165620 w 165620"/>
                      <a:gd name="connsiteY1" fmla="*/ 159545 h 159545"/>
                      <a:gd name="connsiteX2" fmla="*/ 0 w 165620"/>
                      <a:gd name="connsiteY2" fmla="*/ 159545 h 159545"/>
                      <a:gd name="connsiteX3" fmla="*/ 0 w 165620"/>
                      <a:gd name="connsiteY3" fmla="*/ 0 h 159545"/>
                      <a:gd name="connsiteX0" fmla="*/ 4327 w 165620"/>
                      <a:gd name="connsiteY0" fmla="*/ 0 h 159545"/>
                      <a:gd name="connsiteX1" fmla="*/ 165620 w 165620"/>
                      <a:gd name="connsiteY1" fmla="*/ 159545 h 159545"/>
                      <a:gd name="connsiteX2" fmla="*/ 0 w 165620"/>
                      <a:gd name="connsiteY2" fmla="*/ 159545 h 159545"/>
                      <a:gd name="connsiteX3" fmla="*/ 4327 w 165620"/>
                      <a:gd name="connsiteY3" fmla="*/ 0 h 159545"/>
                      <a:gd name="connsiteX0" fmla="*/ 0 w 161293"/>
                      <a:gd name="connsiteY0" fmla="*/ 0 h 159545"/>
                      <a:gd name="connsiteX1" fmla="*/ 161293 w 161293"/>
                      <a:gd name="connsiteY1" fmla="*/ 159545 h 159545"/>
                      <a:gd name="connsiteX2" fmla="*/ 2163 w 161293"/>
                      <a:gd name="connsiteY2" fmla="*/ 159545 h 159545"/>
                      <a:gd name="connsiteX3" fmla="*/ 0 w 161293"/>
                      <a:gd name="connsiteY3" fmla="*/ 0 h 159545"/>
                      <a:gd name="connsiteX0" fmla="*/ 0 w 154803"/>
                      <a:gd name="connsiteY0" fmla="*/ 0 h 159545"/>
                      <a:gd name="connsiteX1" fmla="*/ 154803 w 154803"/>
                      <a:gd name="connsiteY1" fmla="*/ 159545 h 159545"/>
                      <a:gd name="connsiteX2" fmla="*/ 2163 w 154803"/>
                      <a:gd name="connsiteY2" fmla="*/ 159545 h 159545"/>
                      <a:gd name="connsiteX3" fmla="*/ 0 w 154803"/>
                      <a:gd name="connsiteY3" fmla="*/ 0 h 159545"/>
                      <a:gd name="connsiteX0" fmla="*/ 17710 w 172513"/>
                      <a:gd name="connsiteY0" fmla="*/ 0 h 174138"/>
                      <a:gd name="connsiteX1" fmla="*/ 172513 w 172513"/>
                      <a:gd name="connsiteY1" fmla="*/ 159545 h 174138"/>
                      <a:gd name="connsiteX2" fmla="*/ 19 w 172513"/>
                      <a:gd name="connsiteY2" fmla="*/ 174138 h 174138"/>
                      <a:gd name="connsiteX3" fmla="*/ 17710 w 172513"/>
                      <a:gd name="connsiteY3" fmla="*/ 0 h 174138"/>
                      <a:gd name="connsiteX0" fmla="*/ 15507 w 170310"/>
                      <a:gd name="connsiteY0" fmla="*/ 0 h 159545"/>
                      <a:gd name="connsiteX1" fmla="*/ 170310 w 170310"/>
                      <a:gd name="connsiteY1" fmla="*/ 159545 h 159545"/>
                      <a:gd name="connsiteX2" fmla="*/ 23 w 170310"/>
                      <a:gd name="connsiteY2" fmla="*/ 152250 h 159545"/>
                      <a:gd name="connsiteX3" fmla="*/ 15507 w 170310"/>
                      <a:gd name="connsiteY3" fmla="*/ 0 h 159545"/>
                      <a:gd name="connsiteX0" fmla="*/ 0 w 176864"/>
                      <a:gd name="connsiteY0" fmla="*/ 0 h 188728"/>
                      <a:gd name="connsiteX1" fmla="*/ 176864 w 176864"/>
                      <a:gd name="connsiteY1" fmla="*/ 188728 h 188728"/>
                      <a:gd name="connsiteX2" fmla="*/ 6577 w 176864"/>
                      <a:gd name="connsiteY2" fmla="*/ 181433 h 188728"/>
                      <a:gd name="connsiteX3" fmla="*/ 0 w 176864"/>
                      <a:gd name="connsiteY3" fmla="*/ 0 h 188728"/>
                      <a:gd name="connsiteX0" fmla="*/ 245 w 177109"/>
                      <a:gd name="connsiteY0" fmla="*/ 0 h 188728"/>
                      <a:gd name="connsiteX1" fmla="*/ 177109 w 177109"/>
                      <a:gd name="connsiteY1" fmla="*/ 188728 h 188728"/>
                      <a:gd name="connsiteX2" fmla="*/ 203 w 177109"/>
                      <a:gd name="connsiteY2" fmla="*/ 181433 h 188728"/>
                      <a:gd name="connsiteX3" fmla="*/ 245 w 177109"/>
                      <a:gd name="connsiteY3" fmla="*/ 0 h 188728"/>
                      <a:gd name="connsiteX0" fmla="*/ 0 w 181277"/>
                      <a:gd name="connsiteY0" fmla="*/ 0 h 196023"/>
                      <a:gd name="connsiteX1" fmla="*/ 181277 w 181277"/>
                      <a:gd name="connsiteY1" fmla="*/ 196023 h 196023"/>
                      <a:gd name="connsiteX2" fmla="*/ 4371 w 181277"/>
                      <a:gd name="connsiteY2" fmla="*/ 188728 h 196023"/>
                      <a:gd name="connsiteX3" fmla="*/ 0 w 181277"/>
                      <a:gd name="connsiteY3" fmla="*/ 0 h 196023"/>
                      <a:gd name="connsiteX0" fmla="*/ 245 w 181522"/>
                      <a:gd name="connsiteY0" fmla="*/ 0 h 196023"/>
                      <a:gd name="connsiteX1" fmla="*/ 181522 w 181522"/>
                      <a:gd name="connsiteY1" fmla="*/ 196023 h 196023"/>
                      <a:gd name="connsiteX2" fmla="*/ 203 w 181522"/>
                      <a:gd name="connsiteY2" fmla="*/ 196023 h 196023"/>
                      <a:gd name="connsiteX3" fmla="*/ 245 w 181522"/>
                      <a:gd name="connsiteY3" fmla="*/ 0 h 1960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1522" h="196023">
                        <a:moveTo>
                          <a:pt x="245" y="0"/>
                        </a:moveTo>
                        <a:cubicBezTo>
                          <a:pt x="48308" y="29369"/>
                          <a:pt x="140602" y="119028"/>
                          <a:pt x="181522" y="196023"/>
                        </a:cubicBezTo>
                        <a:lnTo>
                          <a:pt x="203" y="196023"/>
                        </a:lnTo>
                        <a:cubicBezTo>
                          <a:pt x="-518" y="142841"/>
                          <a:pt x="966" y="53182"/>
                          <a:pt x="245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996600"/>
                      </a:gs>
                      <a:gs pos="50000">
                        <a:srgbClr val="663300"/>
                      </a:gs>
                      <a:gs pos="100000">
                        <a:srgbClr val="996633"/>
                      </a:gs>
                    </a:gsLst>
                    <a:lin ang="8100000" scaled="1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4" name="Rectangle 2"/>
                  <p:cNvSpPr/>
                  <p:nvPr/>
                </p:nvSpPr>
                <p:spPr>
                  <a:xfrm>
                    <a:off x="-90944" y="2302357"/>
                    <a:ext cx="579810" cy="139377"/>
                  </a:xfrm>
                  <a:custGeom>
                    <a:avLst/>
                    <a:gdLst>
                      <a:gd name="connsiteX0" fmla="*/ 0 w 623887"/>
                      <a:gd name="connsiteY0" fmla="*/ 0 h 447677"/>
                      <a:gd name="connsiteX1" fmla="*/ 623887 w 623887"/>
                      <a:gd name="connsiteY1" fmla="*/ 0 h 447677"/>
                      <a:gd name="connsiteX2" fmla="*/ 623887 w 623887"/>
                      <a:gd name="connsiteY2" fmla="*/ 447677 h 447677"/>
                      <a:gd name="connsiteX3" fmla="*/ 0 w 623887"/>
                      <a:gd name="connsiteY3" fmla="*/ 447677 h 447677"/>
                      <a:gd name="connsiteX4" fmla="*/ 0 w 623887"/>
                      <a:gd name="connsiteY4" fmla="*/ 0 h 447677"/>
                      <a:gd name="connsiteX0" fmla="*/ 0 w 623887"/>
                      <a:gd name="connsiteY0" fmla="*/ 0 h 447677"/>
                      <a:gd name="connsiteX1" fmla="*/ 90487 w 623887"/>
                      <a:gd name="connsiteY1" fmla="*/ 54769 h 447677"/>
                      <a:gd name="connsiteX2" fmla="*/ 623887 w 623887"/>
                      <a:gd name="connsiteY2" fmla="*/ 447677 h 447677"/>
                      <a:gd name="connsiteX3" fmla="*/ 0 w 623887"/>
                      <a:gd name="connsiteY3" fmla="*/ 447677 h 447677"/>
                      <a:gd name="connsiteX4" fmla="*/ 0 w 623887"/>
                      <a:gd name="connsiteY4" fmla="*/ 0 h 447677"/>
                      <a:gd name="connsiteX0" fmla="*/ 0 w 514349"/>
                      <a:gd name="connsiteY0" fmla="*/ 0 h 447677"/>
                      <a:gd name="connsiteX1" fmla="*/ 90487 w 514349"/>
                      <a:gd name="connsiteY1" fmla="*/ 54769 h 447677"/>
                      <a:gd name="connsiteX2" fmla="*/ 514349 w 514349"/>
                      <a:gd name="connsiteY2" fmla="*/ 404814 h 447677"/>
                      <a:gd name="connsiteX3" fmla="*/ 0 w 514349"/>
                      <a:gd name="connsiteY3" fmla="*/ 447677 h 447677"/>
                      <a:gd name="connsiteX4" fmla="*/ 0 w 514349"/>
                      <a:gd name="connsiteY4" fmla="*/ 0 h 447677"/>
                      <a:gd name="connsiteX0" fmla="*/ 0 w 514349"/>
                      <a:gd name="connsiteY0" fmla="*/ 0 h 447677"/>
                      <a:gd name="connsiteX1" fmla="*/ 90487 w 514349"/>
                      <a:gd name="connsiteY1" fmla="*/ 54769 h 447677"/>
                      <a:gd name="connsiteX2" fmla="*/ 514349 w 514349"/>
                      <a:gd name="connsiteY2" fmla="*/ 404814 h 447677"/>
                      <a:gd name="connsiteX3" fmla="*/ 0 w 514349"/>
                      <a:gd name="connsiteY3" fmla="*/ 447677 h 447677"/>
                      <a:gd name="connsiteX4" fmla="*/ 0 w 514349"/>
                      <a:gd name="connsiteY4" fmla="*/ 0 h 447677"/>
                      <a:gd name="connsiteX0" fmla="*/ 0 w 514349"/>
                      <a:gd name="connsiteY0" fmla="*/ 0 h 447677"/>
                      <a:gd name="connsiteX1" fmla="*/ 90487 w 514349"/>
                      <a:gd name="connsiteY1" fmla="*/ 54769 h 447677"/>
                      <a:gd name="connsiteX2" fmla="*/ 514349 w 514349"/>
                      <a:gd name="connsiteY2" fmla="*/ 404814 h 447677"/>
                      <a:gd name="connsiteX3" fmla="*/ 164306 w 514349"/>
                      <a:gd name="connsiteY3" fmla="*/ 447677 h 447677"/>
                      <a:gd name="connsiteX4" fmla="*/ 0 w 514349"/>
                      <a:gd name="connsiteY4" fmla="*/ 0 h 447677"/>
                      <a:gd name="connsiteX0" fmla="*/ 0 w 514349"/>
                      <a:gd name="connsiteY0" fmla="*/ 0 h 447677"/>
                      <a:gd name="connsiteX1" fmla="*/ 90487 w 514349"/>
                      <a:gd name="connsiteY1" fmla="*/ 54769 h 447677"/>
                      <a:gd name="connsiteX2" fmla="*/ 514349 w 514349"/>
                      <a:gd name="connsiteY2" fmla="*/ 404814 h 447677"/>
                      <a:gd name="connsiteX3" fmla="*/ 164306 w 514349"/>
                      <a:gd name="connsiteY3" fmla="*/ 447677 h 447677"/>
                      <a:gd name="connsiteX4" fmla="*/ 66675 w 514349"/>
                      <a:gd name="connsiteY4" fmla="*/ 180976 h 447677"/>
                      <a:gd name="connsiteX5" fmla="*/ 0 w 514349"/>
                      <a:gd name="connsiteY5" fmla="*/ 0 h 447677"/>
                      <a:gd name="connsiteX0" fmla="*/ 0 w 514349"/>
                      <a:gd name="connsiteY0" fmla="*/ 0 h 447677"/>
                      <a:gd name="connsiteX1" fmla="*/ 90487 w 514349"/>
                      <a:gd name="connsiteY1" fmla="*/ 54769 h 447677"/>
                      <a:gd name="connsiteX2" fmla="*/ 514349 w 514349"/>
                      <a:gd name="connsiteY2" fmla="*/ 404814 h 447677"/>
                      <a:gd name="connsiteX3" fmla="*/ 164306 w 514349"/>
                      <a:gd name="connsiteY3" fmla="*/ 447677 h 447677"/>
                      <a:gd name="connsiteX4" fmla="*/ 7144 w 514349"/>
                      <a:gd name="connsiteY4" fmla="*/ 280989 h 447677"/>
                      <a:gd name="connsiteX5" fmla="*/ 0 w 514349"/>
                      <a:gd name="connsiteY5" fmla="*/ 0 h 447677"/>
                      <a:gd name="connsiteX0" fmla="*/ 0 w 514349"/>
                      <a:gd name="connsiteY0" fmla="*/ 0 h 447677"/>
                      <a:gd name="connsiteX1" fmla="*/ 90487 w 514349"/>
                      <a:gd name="connsiteY1" fmla="*/ 54769 h 447677"/>
                      <a:gd name="connsiteX2" fmla="*/ 514349 w 514349"/>
                      <a:gd name="connsiteY2" fmla="*/ 404814 h 447677"/>
                      <a:gd name="connsiteX3" fmla="*/ 164306 w 514349"/>
                      <a:gd name="connsiteY3" fmla="*/ 447677 h 447677"/>
                      <a:gd name="connsiteX4" fmla="*/ 7144 w 514349"/>
                      <a:gd name="connsiteY4" fmla="*/ 280989 h 447677"/>
                      <a:gd name="connsiteX5" fmla="*/ 0 w 514349"/>
                      <a:gd name="connsiteY5" fmla="*/ 0 h 447677"/>
                      <a:gd name="connsiteX0" fmla="*/ 0 w 514349"/>
                      <a:gd name="connsiteY0" fmla="*/ 0 h 447677"/>
                      <a:gd name="connsiteX1" fmla="*/ 90487 w 514349"/>
                      <a:gd name="connsiteY1" fmla="*/ 54769 h 447677"/>
                      <a:gd name="connsiteX2" fmla="*/ 514349 w 514349"/>
                      <a:gd name="connsiteY2" fmla="*/ 404814 h 447677"/>
                      <a:gd name="connsiteX3" fmla="*/ 164306 w 514349"/>
                      <a:gd name="connsiteY3" fmla="*/ 447677 h 447677"/>
                      <a:gd name="connsiteX4" fmla="*/ 7144 w 514349"/>
                      <a:gd name="connsiteY4" fmla="*/ 280989 h 447677"/>
                      <a:gd name="connsiteX5" fmla="*/ 0 w 514349"/>
                      <a:gd name="connsiteY5" fmla="*/ 0 h 447677"/>
                      <a:gd name="connsiteX0" fmla="*/ 0 w 514349"/>
                      <a:gd name="connsiteY0" fmla="*/ 0 h 447677"/>
                      <a:gd name="connsiteX1" fmla="*/ 90487 w 514349"/>
                      <a:gd name="connsiteY1" fmla="*/ 54769 h 447677"/>
                      <a:gd name="connsiteX2" fmla="*/ 514349 w 514349"/>
                      <a:gd name="connsiteY2" fmla="*/ 404814 h 447677"/>
                      <a:gd name="connsiteX3" fmla="*/ 164306 w 514349"/>
                      <a:gd name="connsiteY3" fmla="*/ 447677 h 447677"/>
                      <a:gd name="connsiteX4" fmla="*/ 7144 w 514349"/>
                      <a:gd name="connsiteY4" fmla="*/ 280989 h 447677"/>
                      <a:gd name="connsiteX5" fmla="*/ 0 w 514349"/>
                      <a:gd name="connsiteY5" fmla="*/ 0 h 447677"/>
                      <a:gd name="connsiteX0" fmla="*/ 0 w 514349"/>
                      <a:gd name="connsiteY0" fmla="*/ 0 h 447677"/>
                      <a:gd name="connsiteX1" fmla="*/ 90487 w 514349"/>
                      <a:gd name="connsiteY1" fmla="*/ 54769 h 447677"/>
                      <a:gd name="connsiteX2" fmla="*/ 514349 w 514349"/>
                      <a:gd name="connsiteY2" fmla="*/ 404814 h 447677"/>
                      <a:gd name="connsiteX3" fmla="*/ 164306 w 514349"/>
                      <a:gd name="connsiteY3" fmla="*/ 447677 h 447677"/>
                      <a:gd name="connsiteX4" fmla="*/ 7144 w 514349"/>
                      <a:gd name="connsiteY4" fmla="*/ 280989 h 447677"/>
                      <a:gd name="connsiteX5" fmla="*/ 0 w 514349"/>
                      <a:gd name="connsiteY5" fmla="*/ 0 h 447677"/>
                      <a:gd name="connsiteX0" fmla="*/ 0 w 514349"/>
                      <a:gd name="connsiteY0" fmla="*/ 0 h 447677"/>
                      <a:gd name="connsiteX1" fmla="*/ 90487 w 514349"/>
                      <a:gd name="connsiteY1" fmla="*/ 54769 h 447677"/>
                      <a:gd name="connsiteX2" fmla="*/ 514349 w 514349"/>
                      <a:gd name="connsiteY2" fmla="*/ 404814 h 447677"/>
                      <a:gd name="connsiteX3" fmla="*/ 164306 w 514349"/>
                      <a:gd name="connsiteY3" fmla="*/ 447677 h 447677"/>
                      <a:gd name="connsiteX4" fmla="*/ 7144 w 514349"/>
                      <a:gd name="connsiteY4" fmla="*/ 280989 h 447677"/>
                      <a:gd name="connsiteX5" fmla="*/ 0 w 514349"/>
                      <a:gd name="connsiteY5" fmla="*/ 0 h 447677"/>
                      <a:gd name="connsiteX0" fmla="*/ 0 w 514349"/>
                      <a:gd name="connsiteY0" fmla="*/ 0 h 447677"/>
                      <a:gd name="connsiteX1" fmla="*/ 514349 w 514349"/>
                      <a:gd name="connsiteY1" fmla="*/ 404814 h 447677"/>
                      <a:gd name="connsiteX2" fmla="*/ 164306 w 514349"/>
                      <a:gd name="connsiteY2" fmla="*/ 447677 h 447677"/>
                      <a:gd name="connsiteX3" fmla="*/ 7144 w 514349"/>
                      <a:gd name="connsiteY3" fmla="*/ 280989 h 447677"/>
                      <a:gd name="connsiteX4" fmla="*/ 0 w 514349"/>
                      <a:gd name="connsiteY4" fmla="*/ 0 h 447677"/>
                      <a:gd name="connsiteX0" fmla="*/ 9525 w 507205"/>
                      <a:gd name="connsiteY0" fmla="*/ 0 h 390527"/>
                      <a:gd name="connsiteX1" fmla="*/ 507205 w 507205"/>
                      <a:gd name="connsiteY1" fmla="*/ 347664 h 390527"/>
                      <a:gd name="connsiteX2" fmla="*/ 157162 w 507205"/>
                      <a:gd name="connsiteY2" fmla="*/ 390527 h 390527"/>
                      <a:gd name="connsiteX3" fmla="*/ 0 w 507205"/>
                      <a:gd name="connsiteY3" fmla="*/ 223839 h 390527"/>
                      <a:gd name="connsiteX4" fmla="*/ 9525 w 507205"/>
                      <a:gd name="connsiteY4" fmla="*/ 0 h 390527"/>
                      <a:gd name="connsiteX0" fmla="*/ 0 w 507205"/>
                      <a:gd name="connsiteY0" fmla="*/ 0 h 390527"/>
                      <a:gd name="connsiteX1" fmla="*/ 507205 w 507205"/>
                      <a:gd name="connsiteY1" fmla="*/ 347664 h 390527"/>
                      <a:gd name="connsiteX2" fmla="*/ 157162 w 507205"/>
                      <a:gd name="connsiteY2" fmla="*/ 390527 h 390527"/>
                      <a:gd name="connsiteX3" fmla="*/ 0 w 507205"/>
                      <a:gd name="connsiteY3" fmla="*/ 223839 h 390527"/>
                      <a:gd name="connsiteX4" fmla="*/ 0 w 507205"/>
                      <a:gd name="connsiteY4" fmla="*/ 0 h 390527"/>
                      <a:gd name="connsiteX0" fmla="*/ 0 w 507205"/>
                      <a:gd name="connsiteY0" fmla="*/ 0 h 390527"/>
                      <a:gd name="connsiteX1" fmla="*/ 507205 w 507205"/>
                      <a:gd name="connsiteY1" fmla="*/ 347664 h 390527"/>
                      <a:gd name="connsiteX2" fmla="*/ 157162 w 507205"/>
                      <a:gd name="connsiteY2" fmla="*/ 390527 h 390527"/>
                      <a:gd name="connsiteX3" fmla="*/ 0 w 507205"/>
                      <a:gd name="connsiteY3" fmla="*/ 223839 h 390527"/>
                      <a:gd name="connsiteX4" fmla="*/ 0 w 507205"/>
                      <a:gd name="connsiteY4" fmla="*/ 0 h 390527"/>
                      <a:gd name="connsiteX0" fmla="*/ 0 w 507205"/>
                      <a:gd name="connsiteY0" fmla="*/ 0 h 390527"/>
                      <a:gd name="connsiteX1" fmla="*/ 507205 w 507205"/>
                      <a:gd name="connsiteY1" fmla="*/ 347664 h 390527"/>
                      <a:gd name="connsiteX2" fmla="*/ 157162 w 507205"/>
                      <a:gd name="connsiteY2" fmla="*/ 390527 h 390527"/>
                      <a:gd name="connsiteX3" fmla="*/ 0 w 507205"/>
                      <a:gd name="connsiteY3" fmla="*/ 223839 h 390527"/>
                      <a:gd name="connsiteX4" fmla="*/ 0 w 507205"/>
                      <a:gd name="connsiteY4" fmla="*/ 0 h 390527"/>
                      <a:gd name="connsiteX0" fmla="*/ 0 w 507205"/>
                      <a:gd name="connsiteY0" fmla="*/ 29 h 390556"/>
                      <a:gd name="connsiteX1" fmla="*/ 507205 w 507205"/>
                      <a:gd name="connsiteY1" fmla="*/ 347693 h 390556"/>
                      <a:gd name="connsiteX2" fmla="*/ 157162 w 507205"/>
                      <a:gd name="connsiteY2" fmla="*/ 390556 h 390556"/>
                      <a:gd name="connsiteX3" fmla="*/ 0 w 507205"/>
                      <a:gd name="connsiteY3" fmla="*/ 223868 h 390556"/>
                      <a:gd name="connsiteX4" fmla="*/ 0 w 507205"/>
                      <a:gd name="connsiteY4" fmla="*/ 29 h 390556"/>
                      <a:gd name="connsiteX0" fmla="*/ 0 w 507205"/>
                      <a:gd name="connsiteY0" fmla="*/ 27 h 390554"/>
                      <a:gd name="connsiteX1" fmla="*/ 507205 w 507205"/>
                      <a:gd name="connsiteY1" fmla="*/ 347691 h 390554"/>
                      <a:gd name="connsiteX2" fmla="*/ 157162 w 507205"/>
                      <a:gd name="connsiteY2" fmla="*/ 390554 h 390554"/>
                      <a:gd name="connsiteX3" fmla="*/ 0 w 507205"/>
                      <a:gd name="connsiteY3" fmla="*/ 223866 h 390554"/>
                      <a:gd name="connsiteX4" fmla="*/ 0 w 507205"/>
                      <a:gd name="connsiteY4" fmla="*/ 27 h 390554"/>
                      <a:gd name="connsiteX0" fmla="*/ 0 w 507205"/>
                      <a:gd name="connsiteY0" fmla="*/ 1392 h 391919"/>
                      <a:gd name="connsiteX1" fmla="*/ 507205 w 507205"/>
                      <a:gd name="connsiteY1" fmla="*/ 349056 h 391919"/>
                      <a:gd name="connsiteX2" fmla="*/ 157162 w 507205"/>
                      <a:gd name="connsiteY2" fmla="*/ 391919 h 391919"/>
                      <a:gd name="connsiteX3" fmla="*/ 0 w 507205"/>
                      <a:gd name="connsiteY3" fmla="*/ 225231 h 391919"/>
                      <a:gd name="connsiteX4" fmla="*/ 0 w 507205"/>
                      <a:gd name="connsiteY4" fmla="*/ 1392 h 391919"/>
                      <a:gd name="connsiteX0" fmla="*/ 0 w 507205"/>
                      <a:gd name="connsiteY0" fmla="*/ 1327 h 391854"/>
                      <a:gd name="connsiteX1" fmla="*/ 507205 w 507205"/>
                      <a:gd name="connsiteY1" fmla="*/ 348991 h 391854"/>
                      <a:gd name="connsiteX2" fmla="*/ 157162 w 507205"/>
                      <a:gd name="connsiteY2" fmla="*/ 391854 h 391854"/>
                      <a:gd name="connsiteX3" fmla="*/ 0 w 507205"/>
                      <a:gd name="connsiteY3" fmla="*/ 225166 h 391854"/>
                      <a:gd name="connsiteX4" fmla="*/ 0 w 507205"/>
                      <a:gd name="connsiteY4" fmla="*/ 1327 h 391854"/>
                      <a:gd name="connsiteX0" fmla="*/ 0 w 507205"/>
                      <a:gd name="connsiteY0" fmla="*/ 1392 h 391919"/>
                      <a:gd name="connsiteX1" fmla="*/ 507205 w 507205"/>
                      <a:gd name="connsiteY1" fmla="*/ 349056 h 391919"/>
                      <a:gd name="connsiteX2" fmla="*/ 157162 w 507205"/>
                      <a:gd name="connsiteY2" fmla="*/ 391919 h 391919"/>
                      <a:gd name="connsiteX3" fmla="*/ 0 w 507205"/>
                      <a:gd name="connsiteY3" fmla="*/ 225231 h 391919"/>
                      <a:gd name="connsiteX4" fmla="*/ 0 w 507205"/>
                      <a:gd name="connsiteY4" fmla="*/ 1392 h 391919"/>
                      <a:gd name="connsiteX0" fmla="*/ 0 w 507205"/>
                      <a:gd name="connsiteY0" fmla="*/ 2552 h 393079"/>
                      <a:gd name="connsiteX1" fmla="*/ 507205 w 507205"/>
                      <a:gd name="connsiteY1" fmla="*/ 350216 h 393079"/>
                      <a:gd name="connsiteX2" fmla="*/ 157162 w 507205"/>
                      <a:gd name="connsiteY2" fmla="*/ 393079 h 393079"/>
                      <a:gd name="connsiteX3" fmla="*/ 0 w 507205"/>
                      <a:gd name="connsiteY3" fmla="*/ 226391 h 393079"/>
                      <a:gd name="connsiteX4" fmla="*/ 0 w 507205"/>
                      <a:gd name="connsiteY4" fmla="*/ 2552 h 393079"/>
                      <a:gd name="connsiteX0" fmla="*/ 0 w 507205"/>
                      <a:gd name="connsiteY0" fmla="*/ 2437 h 392964"/>
                      <a:gd name="connsiteX1" fmla="*/ 507205 w 507205"/>
                      <a:gd name="connsiteY1" fmla="*/ 350101 h 392964"/>
                      <a:gd name="connsiteX2" fmla="*/ 157162 w 507205"/>
                      <a:gd name="connsiteY2" fmla="*/ 392964 h 392964"/>
                      <a:gd name="connsiteX3" fmla="*/ 0 w 507205"/>
                      <a:gd name="connsiteY3" fmla="*/ 226276 h 392964"/>
                      <a:gd name="connsiteX4" fmla="*/ 0 w 507205"/>
                      <a:gd name="connsiteY4" fmla="*/ 2437 h 392964"/>
                      <a:gd name="connsiteX0" fmla="*/ 0 w 507205"/>
                      <a:gd name="connsiteY0" fmla="*/ 151 h 390678"/>
                      <a:gd name="connsiteX1" fmla="*/ 507205 w 507205"/>
                      <a:gd name="connsiteY1" fmla="*/ 347815 h 390678"/>
                      <a:gd name="connsiteX2" fmla="*/ 157162 w 507205"/>
                      <a:gd name="connsiteY2" fmla="*/ 390678 h 390678"/>
                      <a:gd name="connsiteX3" fmla="*/ 0 w 507205"/>
                      <a:gd name="connsiteY3" fmla="*/ 223990 h 390678"/>
                      <a:gd name="connsiteX4" fmla="*/ 0 w 507205"/>
                      <a:gd name="connsiteY4" fmla="*/ 151 h 390678"/>
                      <a:gd name="connsiteX0" fmla="*/ 0 w 500442"/>
                      <a:gd name="connsiteY0" fmla="*/ 150 h 390677"/>
                      <a:gd name="connsiteX1" fmla="*/ 500442 w 500442"/>
                      <a:gd name="connsiteY1" fmla="*/ 350195 h 390677"/>
                      <a:gd name="connsiteX2" fmla="*/ 157162 w 500442"/>
                      <a:gd name="connsiteY2" fmla="*/ 390677 h 390677"/>
                      <a:gd name="connsiteX3" fmla="*/ 0 w 500442"/>
                      <a:gd name="connsiteY3" fmla="*/ 223989 h 390677"/>
                      <a:gd name="connsiteX4" fmla="*/ 0 w 500442"/>
                      <a:gd name="connsiteY4" fmla="*/ 150 h 390677"/>
                      <a:gd name="connsiteX0" fmla="*/ 0 w 500442"/>
                      <a:gd name="connsiteY0" fmla="*/ 157 h 390684"/>
                      <a:gd name="connsiteX1" fmla="*/ 500442 w 500442"/>
                      <a:gd name="connsiteY1" fmla="*/ 350202 h 390684"/>
                      <a:gd name="connsiteX2" fmla="*/ 157162 w 500442"/>
                      <a:gd name="connsiteY2" fmla="*/ 390684 h 390684"/>
                      <a:gd name="connsiteX3" fmla="*/ 0 w 500442"/>
                      <a:gd name="connsiteY3" fmla="*/ 223996 h 390684"/>
                      <a:gd name="connsiteX4" fmla="*/ 0 w 500442"/>
                      <a:gd name="connsiteY4" fmla="*/ 157 h 390684"/>
                      <a:gd name="connsiteX0" fmla="*/ 0 w 511587"/>
                      <a:gd name="connsiteY0" fmla="*/ 139 h 431901"/>
                      <a:gd name="connsiteX1" fmla="*/ 511587 w 511587"/>
                      <a:gd name="connsiteY1" fmla="*/ 391419 h 431901"/>
                      <a:gd name="connsiteX2" fmla="*/ 168307 w 511587"/>
                      <a:gd name="connsiteY2" fmla="*/ 431901 h 431901"/>
                      <a:gd name="connsiteX3" fmla="*/ 11145 w 511587"/>
                      <a:gd name="connsiteY3" fmla="*/ 265213 h 431901"/>
                      <a:gd name="connsiteX4" fmla="*/ 0 w 511587"/>
                      <a:gd name="connsiteY4" fmla="*/ 139 h 431901"/>
                      <a:gd name="connsiteX0" fmla="*/ 0 w 511587"/>
                      <a:gd name="connsiteY0" fmla="*/ 139 h 431901"/>
                      <a:gd name="connsiteX1" fmla="*/ 511587 w 511587"/>
                      <a:gd name="connsiteY1" fmla="*/ 391419 h 431901"/>
                      <a:gd name="connsiteX2" fmla="*/ 168307 w 511587"/>
                      <a:gd name="connsiteY2" fmla="*/ 431901 h 431901"/>
                      <a:gd name="connsiteX3" fmla="*/ 2786 w 511587"/>
                      <a:gd name="connsiteY3" fmla="*/ 275522 h 431901"/>
                      <a:gd name="connsiteX4" fmla="*/ 0 w 511587"/>
                      <a:gd name="connsiteY4" fmla="*/ 139 h 431901"/>
                      <a:gd name="connsiteX0" fmla="*/ 2786 w 508801"/>
                      <a:gd name="connsiteY0" fmla="*/ 133 h 442203"/>
                      <a:gd name="connsiteX1" fmla="*/ 508801 w 508801"/>
                      <a:gd name="connsiteY1" fmla="*/ 401721 h 442203"/>
                      <a:gd name="connsiteX2" fmla="*/ 165521 w 508801"/>
                      <a:gd name="connsiteY2" fmla="*/ 442203 h 442203"/>
                      <a:gd name="connsiteX3" fmla="*/ 0 w 508801"/>
                      <a:gd name="connsiteY3" fmla="*/ 285824 h 442203"/>
                      <a:gd name="connsiteX4" fmla="*/ 2786 w 508801"/>
                      <a:gd name="connsiteY4" fmla="*/ 133 h 442203"/>
                      <a:gd name="connsiteX0" fmla="*/ 0 w 508801"/>
                      <a:gd name="connsiteY0" fmla="*/ 130 h 452508"/>
                      <a:gd name="connsiteX1" fmla="*/ 508801 w 508801"/>
                      <a:gd name="connsiteY1" fmla="*/ 412026 h 452508"/>
                      <a:gd name="connsiteX2" fmla="*/ 165521 w 508801"/>
                      <a:gd name="connsiteY2" fmla="*/ 452508 h 452508"/>
                      <a:gd name="connsiteX3" fmla="*/ 0 w 508801"/>
                      <a:gd name="connsiteY3" fmla="*/ 296129 h 452508"/>
                      <a:gd name="connsiteX4" fmla="*/ 0 w 508801"/>
                      <a:gd name="connsiteY4" fmla="*/ 130 h 452508"/>
                      <a:gd name="connsiteX0" fmla="*/ 0 w 508801"/>
                      <a:gd name="connsiteY0" fmla="*/ 143 h 452521"/>
                      <a:gd name="connsiteX1" fmla="*/ 508801 w 508801"/>
                      <a:gd name="connsiteY1" fmla="*/ 412039 h 452521"/>
                      <a:gd name="connsiteX2" fmla="*/ 165521 w 508801"/>
                      <a:gd name="connsiteY2" fmla="*/ 452521 h 452521"/>
                      <a:gd name="connsiteX3" fmla="*/ 0 w 508801"/>
                      <a:gd name="connsiteY3" fmla="*/ 296142 h 452521"/>
                      <a:gd name="connsiteX4" fmla="*/ 0 w 508801"/>
                      <a:gd name="connsiteY4" fmla="*/ 143 h 4525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08801" h="452521">
                        <a:moveTo>
                          <a:pt x="0" y="143"/>
                        </a:moveTo>
                        <a:cubicBezTo>
                          <a:pt x="191135" y="-7795"/>
                          <a:pt x="355790" y="317612"/>
                          <a:pt x="508801" y="412039"/>
                        </a:cubicBezTo>
                        <a:cubicBezTo>
                          <a:pt x="394500" y="497764"/>
                          <a:pt x="222671" y="364414"/>
                          <a:pt x="165521" y="452521"/>
                        </a:cubicBezTo>
                        <a:cubicBezTo>
                          <a:pt x="134565" y="385052"/>
                          <a:pt x="59531" y="346942"/>
                          <a:pt x="0" y="296142"/>
                        </a:cubicBezTo>
                        <a:lnTo>
                          <a:pt x="0" y="143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996600"/>
                      </a:gs>
                      <a:gs pos="50000">
                        <a:srgbClr val="663300"/>
                      </a:gs>
                      <a:gs pos="100000">
                        <a:srgbClr val="996633"/>
                      </a:gs>
                    </a:gsLst>
                    <a:lin ang="13500000" scaled="1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1" name="Rectangle 2"/>
                <p:cNvSpPr/>
                <p:nvPr/>
              </p:nvSpPr>
              <p:spPr>
                <a:xfrm>
                  <a:off x="364614" y="2312023"/>
                  <a:ext cx="822034" cy="124354"/>
                </a:xfrm>
                <a:custGeom>
                  <a:avLst/>
                  <a:gdLst>
                    <a:gd name="connsiteX0" fmla="*/ 0 w 623887"/>
                    <a:gd name="connsiteY0" fmla="*/ 0 h 447677"/>
                    <a:gd name="connsiteX1" fmla="*/ 623887 w 623887"/>
                    <a:gd name="connsiteY1" fmla="*/ 0 h 447677"/>
                    <a:gd name="connsiteX2" fmla="*/ 623887 w 623887"/>
                    <a:gd name="connsiteY2" fmla="*/ 447677 h 447677"/>
                    <a:gd name="connsiteX3" fmla="*/ 0 w 623887"/>
                    <a:gd name="connsiteY3" fmla="*/ 447677 h 447677"/>
                    <a:gd name="connsiteX4" fmla="*/ 0 w 623887"/>
                    <a:gd name="connsiteY4" fmla="*/ 0 h 447677"/>
                    <a:gd name="connsiteX0" fmla="*/ 0 w 623887"/>
                    <a:gd name="connsiteY0" fmla="*/ 0 h 447677"/>
                    <a:gd name="connsiteX1" fmla="*/ 90487 w 623887"/>
                    <a:gd name="connsiteY1" fmla="*/ 54769 h 447677"/>
                    <a:gd name="connsiteX2" fmla="*/ 623887 w 623887"/>
                    <a:gd name="connsiteY2" fmla="*/ 447677 h 447677"/>
                    <a:gd name="connsiteX3" fmla="*/ 0 w 623887"/>
                    <a:gd name="connsiteY3" fmla="*/ 447677 h 447677"/>
                    <a:gd name="connsiteX4" fmla="*/ 0 w 623887"/>
                    <a:gd name="connsiteY4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0 w 514349"/>
                    <a:gd name="connsiteY3" fmla="*/ 447677 h 447677"/>
                    <a:gd name="connsiteX4" fmla="*/ 0 w 514349"/>
                    <a:gd name="connsiteY4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0 w 514349"/>
                    <a:gd name="connsiteY3" fmla="*/ 447677 h 447677"/>
                    <a:gd name="connsiteX4" fmla="*/ 0 w 514349"/>
                    <a:gd name="connsiteY4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0 w 514349"/>
                    <a:gd name="connsiteY4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66675 w 514349"/>
                    <a:gd name="connsiteY4" fmla="*/ 180976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514349 w 514349"/>
                    <a:gd name="connsiteY1" fmla="*/ 404814 h 447677"/>
                    <a:gd name="connsiteX2" fmla="*/ 164306 w 514349"/>
                    <a:gd name="connsiteY2" fmla="*/ 447677 h 447677"/>
                    <a:gd name="connsiteX3" fmla="*/ 7144 w 514349"/>
                    <a:gd name="connsiteY3" fmla="*/ 280989 h 447677"/>
                    <a:gd name="connsiteX4" fmla="*/ 0 w 514349"/>
                    <a:gd name="connsiteY4" fmla="*/ 0 h 447677"/>
                    <a:gd name="connsiteX0" fmla="*/ 9525 w 507205"/>
                    <a:gd name="connsiteY0" fmla="*/ 0 h 390527"/>
                    <a:gd name="connsiteX1" fmla="*/ 507205 w 507205"/>
                    <a:gd name="connsiteY1" fmla="*/ 347664 h 390527"/>
                    <a:gd name="connsiteX2" fmla="*/ 157162 w 507205"/>
                    <a:gd name="connsiteY2" fmla="*/ 390527 h 390527"/>
                    <a:gd name="connsiteX3" fmla="*/ 0 w 507205"/>
                    <a:gd name="connsiteY3" fmla="*/ 223839 h 390527"/>
                    <a:gd name="connsiteX4" fmla="*/ 9525 w 507205"/>
                    <a:gd name="connsiteY4" fmla="*/ 0 h 390527"/>
                    <a:gd name="connsiteX0" fmla="*/ 0 w 507205"/>
                    <a:gd name="connsiteY0" fmla="*/ 0 h 390527"/>
                    <a:gd name="connsiteX1" fmla="*/ 507205 w 507205"/>
                    <a:gd name="connsiteY1" fmla="*/ 347664 h 390527"/>
                    <a:gd name="connsiteX2" fmla="*/ 157162 w 507205"/>
                    <a:gd name="connsiteY2" fmla="*/ 390527 h 390527"/>
                    <a:gd name="connsiteX3" fmla="*/ 0 w 507205"/>
                    <a:gd name="connsiteY3" fmla="*/ 223839 h 390527"/>
                    <a:gd name="connsiteX4" fmla="*/ 0 w 507205"/>
                    <a:gd name="connsiteY4" fmla="*/ 0 h 390527"/>
                    <a:gd name="connsiteX0" fmla="*/ 0 w 507205"/>
                    <a:gd name="connsiteY0" fmla="*/ 0 h 390527"/>
                    <a:gd name="connsiteX1" fmla="*/ 507205 w 507205"/>
                    <a:gd name="connsiteY1" fmla="*/ 347664 h 390527"/>
                    <a:gd name="connsiteX2" fmla="*/ 157162 w 507205"/>
                    <a:gd name="connsiteY2" fmla="*/ 390527 h 390527"/>
                    <a:gd name="connsiteX3" fmla="*/ 0 w 507205"/>
                    <a:gd name="connsiteY3" fmla="*/ 223839 h 390527"/>
                    <a:gd name="connsiteX4" fmla="*/ 0 w 507205"/>
                    <a:gd name="connsiteY4" fmla="*/ 0 h 390527"/>
                    <a:gd name="connsiteX0" fmla="*/ 0 w 507205"/>
                    <a:gd name="connsiteY0" fmla="*/ 0 h 390527"/>
                    <a:gd name="connsiteX1" fmla="*/ 507205 w 507205"/>
                    <a:gd name="connsiteY1" fmla="*/ 347664 h 390527"/>
                    <a:gd name="connsiteX2" fmla="*/ 157162 w 507205"/>
                    <a:gd name="connsiteY2" fmla="*/ 390527 h 390527"/>
                    <a:gd name="connsiteX3" fmla="*/ 0 w 507205"/>
                    <a:gd name="connsiteY3" fmla="*/ 223839 h 390527"/>
                    <a:gd name="connsiteX4" fmla="*/ 0 w 507205"/>
                    <a:gd name="connsiteY4" fmla="*/ 0 h 390527"/>
                    <a:gd name="connsiteX0" fmla="*/ 0 w 507205"/>
                    <a:gd name="connsiteY0" fmla="*/ 29 h 390556"/>
                    <a:gd name="connsiteX1" fmla="*/ 507205 w 507205"/>
                    <a:gd name="connsiteY1" fmla="*/ 347693 h 390556"/>
                    <a:gd name="connsiteX2" fmla="*/ 157162 w 507205"/>
                    <a:gd name="connsiteY2" fmla="*/ 390556 h 390556"/>
                    <a:gd name="connsiteX3" fmla="*/ 0 w 507205"/>
                    <a:gd name="connsiteY3" fmla="*/ 223868 h 390556"/>
                    <a:gd name="connsiteX4" fmla="*/ 0 w 507205"/>
                    <a:gd name="connsiteY4" fmla="*/ 29 h 390556"/>
                    <a:gd name="connsiteX0" fmla="*/ 0 w 507205"/>
                    <a:gd name="connsiteY0" fmla="*/ 27 h 390554"/>
                    <a:gd name="connsiteX1" fmla="*/ 507205 w 507205"/>
                    <a:gd name="connsiteY1" fmla="*/ 347691 h 390554"/>
                    <a:gd name="connsiteX2" fmla="*/ 157162 w 507205"/>
                    <a:gd name="connsiteY2" fmla="*/ 390554 h 390554"/>
                    <a:gd name="connsiteX3" fmla="*/ 0 w 507205"/>
                    <a:gd name="connsiteY3" fmla="*/ 223866 h 390554"/>
                    <a:gd name="connsiteX4" fmla="*/ 0 w 507205"/>
                    <a:gd name="connsiteY4" fmla="*/ 27 h 390554"/>
                    <a:gd name="connsiteX0" fmla="*/ 0 w 507205"/>
                    <a:gd name="connsiteY0" fmla="*/ 1392 h 391919"/>
                    <a:gd name="connsiteX1" fmla="*/ 507205 w 507205"/>
                    <a:gd name="connsiteY1" fmla="*/ 349056 h 391919"/>
                    <a:gd name="connsiteX2" fmla="*/ 157162 w 507205"/>
                    <a:gd name="connsiteY2" fmla="*/ 391919 h 391919"/>
                    <a:gd name="connsiteX3" fmla="*/ 0 w 507205"/>
                    <a:gd name="connsiteY3" fmla="*/ 225231 h 391919"/>
                    <a:gd name="connsiteX4" fmla="*/ 0 w 507205"/>
                    <a:gd name="connsiteY4" fmla="*/ 1392 h 391919"/>
                    <a:gd name="connsiteX0" fmla="*/ 0 w 507205"/>
                    <a:gd name="connsiteY0" fmla="*/ 1327 h 391854"/>
                    <a:gd name="connsiteX1" fmla="*/ 507205 w 507205"/>
                    <a:gd name="connsiteY1" fmla="*/ 348991 h 391854"/>
                    <a:gd name="connsiteX2" fmla="*/ 157162 w 507205"/>
                    <a:gd name="connsiteY2" fmla="*/ 391854 h 391854"/>
                    <a:gd name="connsiteX3" fmla="*/ 0 w 507205"/>
                    <a:gd name="connsiteY3" fmla="*/ 225166 h 391854"/>
                    <a:gd name="connsiteX4" fmla="*/ 0 w 507205"/>
                    <a:gd name="connsiteY4" fmla="*/ 1327 h 391854"/>
                    <a:gd name="connsiteX0" fmla="*/ 0 w 507205"/>
                    <a:gd name="connsiteY0" fmla="*/ 1392 h 391919"/>
                    <a:gd name="connsiteX1" fmla="*/ 507205 w 507205"/>
                    <a:gd name="connsiteY1" fmla="*/ 349056 h 391919"/>
                    <a:gd name="connsiteX2" fmla="*/ 157162 w 507205"/>
                    <a:gd name="connsiteY2" fmla="*/ 391919 h 391919"/>
                    <a:gd name="connsiteX3" fmla="*/ 0 w 507205"/>
                    <a:gd name="connsiteY3" fmla="*/ 225231 h 391919"/>
                    <a:gd name="connsiteX4" fmla="*/ 0 w 507205"/>
                    <a:gd name="connsiteY4" fmla="*/ 1392 h 391919"/>
                    <a:gd name="connsiteX0" fmla="*/ 0 w 507205"/>
                    <a:gd name="connsiteY0" fmla="*/ 2552 h 393079"/>
                    <a:gd name="connsiteX1" fmla="*/ 507205 w 507205"/>
                    <a:gd name="connsiteY1" fmla="*/ 350216 h 393079"/>
                    <a:gd name="connsiteX2" fmla="*/ 157162 w 507205"/>
                    <a:gd name="connsiteY2" fmla="*/ 393079 h 393079"/>
                    <a:gd name="connsiteX3" fmla="*/ 0 w 507205"/>
                    <a:gd name="connsiteY3" fmla="*/ 226391 h 393079"/>
                    <a:gd name="connsiteX4" fmla="*/ 0 w 507205"/>
                    <a:gd name="connsiteY4" fmla="*/ 2552 h 393079"/>
                    <a:gd name="connsiteX0" fmla="*/ 0 w 507205"/>
                    <a:gd name="connsiteY0" fmla="*/ 2437 h 392964"/>
                    <a:gd name="connsiteX1" fmla="*/ 507205 w 507205"/>
                    <a:gd name="connsiteY1" fmla="*/ 350101 h 392964"/>
                    <a:gd name="connsiteX2" fmla="*/ 157162 w 507205"/>
                    <a:gd name="connsiteY2" fmla="*/ 392964 h 392964"/>
                    <a:gd name="connsiteX3" fmla="*/ 0 w 507205"/>
                    <a:gd name="connsiteY3" fmla="*/ 226276 h 392964"/>
                    <a:gd name="connsiteX4" fmla="*/ 0 w 507205"/>
                    <a:gd name="connsiteY4" fmla="*/ 2437 h 392964"/>
                    <a:gd name="connsiteX0" fmla="*/ 0 w 507205"/>
                    <a:gd name="connsiteY0" fmla="*/ 151 h 390678"/>
                    <a:gd name="connsiteX1" fmla="*/ 507205 w 507205"/>
                    <a:gd name="connsiteY1" fmla="*/ 347815 h 390678"/>
                    <a:gd name="connsiteX2" fmla="*/ 157162 w 507205"/>
                    <a:gd name="connsiteY2" fmla="*/ 390678 h 390678"/>
                    <a:gd name="connsiteX3" fmla="*/ 0 w 507205"/>
                    <a:gd name="connsiteY3" fmla="*/ 223990 h 390678"/>
                    <a:gd name="connsiteX4" fmla="*/ 0 w 507205"/>
                    <a:gd name="connsiteY4" fmla="*/ 151 h 390678"/>
                    <a:gd name="connsiteX0" fmla="*/ 207391 w 714596"/>
                    <a:gd name="connsiteY0" fmla="*/ 151 h 390678"/>
                    <a:gd name="connsiteX1" fmla="*/ 714596 w 714596"/>
                    <a:gd name="connsiteY1" fmla="*/ 347815 h 390678"/>
                    <a:gd name="connsiteX2" fmla="*/ 364553 w 714596"/>
                    <a:gd name="connsiteY2" fmla="*/ 390678 h 390678"/>
                    <a:gd name="connsiteX3" fmla="*/ 0 w 714596"/>
                    <a:gd name="connsiteY3" fmla="*/ 78734 h 390678"/>
                    <a:gd name="connsiteX4" fmla="*/ 207391 w 714596"/>
                    <a:gd name="connsiteY4" fmla="*/ 151 h 390678"/>
                    <a:gd name="connsiteX0" fmla="*/ 369697 w 714596"/>
                    <a:gd name="connsiteY0" fmla="*/ 4761 h 311944"/>
                    <a:gd name="connsiteX1" fmla="*/ 714596 w 714596"/>
                    <a:gd name="connsiteY1" fmla="*/ 269081 h 311944"/>
                    <a:gd name="connsiteX2" fmla="*/ 364553 w 714596"/>
                    <a:gd name="connsiteY2" fmla="*/ 311944 h 311944"/>
                    <a:gd name="connsiteX3" fmla="*/ 0 w 714596"/>
                    <a:gd name="connsiteY3" fmla="*/ 0 h 311944"/>
                    <a:gd name="connsiteX4" fmla="*/ 369697 w 714596"/>
                    <a:gd name="connsiteY4" fmla="*/ 4761 h 311944"/>
                    <a:gd name="connsiteX0" fmla="*/ 369697 w 714596"/>
                    <a:gd name="connsiteY0" fmla="*/ 4761 h 347663"/>
                    <a:gd name="connsiteX1" fmla="*/ 714596 w 714596"/>
                    <a:gd name="connsiteY1" fmla="*/ 269081 h 347663"/>
                    <a:gd name="connsiteX2" fmla="*/ 443451 w 714596"/>
                    <a:gd name="connsiteY2" fmla="*/ 347663 h 347663"/>
                    <a:gd name="connsiteX3" fmla="*/ 0 w 714596"/>
                    <a:gd name="connsiteY3" fmla="*/ 0 h 347663"/>
                    <a:gd name="connsiteX4" fmla="*/ 369697 w 714596"/>
                    <a:gd name="connsiteY4" fmla="*/ 4761 h 347663"/>
                    <a:gd name="connsiteX0" fmla="*/ 369697 w 793495"/>
                    <a:gd name="connsiteY0" fmla="*/ 4761 h 365851"/>
                    <a:gd name="connsiteX1" fmla="*/ 793495 w 793495"/>
                    <a:gd name="connsiteY1" fmla="*/ 340519 h 365851"/>
                    <a:gd name="connsiteX2" fmla="*/ 443451 w 793495"/>
                    <a:gd name="connsiteY2" fmla="*/ 347663 h 365851"/>
                    <a:gd name="connsiteX3" fmla="*/ 0 w 793495"/>
                    <a:gd name="connsiteY3" fmla="*/ 0 h 365851"/>
                    <a:gd name="connsiteX4" fmla="*/ 369697 w 793495"/>
                    <a:gd name="connsiteY4" fmla="*/ 4761 h 365851"/>
                    <a:gd name="connsiteX0" fmla="*/ 369697 w 793495"/>
                    <a:gd name="connsiteY0" fmla="*/ 4761 h 382963"/>
                    <a:gd name="connsiteX1" fmla="*/ 793495 w 793495"/>
                    <a:gd name="connsiteY1" fmla="*/ 340519 h 382963"/>
                    <a:gd name="connsiteX2" fmla="*/ 443451 w 793495"/>
                    <a:gd name="connsiteY2" fmla="*/ 347663 h 382963"/>
                    <a:gd name="connsiteX3" fmla="*/ 0 w 793495"/>
                    <a:gd name="connsiteY3" fmla="*/ 0 h 382963"/>
                    <a:gd name="connsiteX4" fmla="*/ 369697 w 793495"/>
                    <a:gd name="connsiteY4" fmla="*/ 4761 h 382963"/>
                    <a:gd name="connsiteX0" fmla="*/ 369697 w 793495"/>
                    <a:gd name="connsiteY0" fmla="*/ 4761 h 370467"/>
                    <a:gd name="connsiteX1" fmla="*/ 793495 w 793495"/>
                    <a:gd name="connsiteY1" fmla="*/ 340519 h 370467"/>
                    <a:gd name="connsiteX2" fmla="*/ 443451 w 793495"/>
                    <a:gd name="connsiteY2" fmla="*/ 347663 h 370467"/>
                    <a:gd name="connsiteX3" fmla="*/ 0 w 793495"/>
                    <a:gd name="connsiteY3" fmla="*/ 0 h 370467"/>
                    <a:gd name="connsiteX4" fmla="*/ 369697 w 793495"/>
                    <a:gd name="connsiteY4" fmla="*/ 4761 h 370467"/>
                    <a:gd name="connsiteX0" fmla="*/ 369697 w 793495"/>
                    <a:gd name="connsiteY0" fmla="*/ 4761 h 370467"/>
                    <a:gd name="connsiteX1" fmla="*/ 793495 w 793495"/>
                    <a:gd name="connsiteY1" fmla="*/ 340519 h 370467"/>
                    <a:gd name="connsiteX2" fmla="*/ 443451 w 793495"/>
                    <a:gd name="connsiteY2" fmla="*/ 347663 h 370467"/>
                    <a:gd name="connsiteX3" fmla="*/ 0 w 793495"/>
                    <a:gd name="connsiteY3" fmla="*/ 0 h 370467"/>
                    <a:gd name="connsiteX4" fmla="*/ 369697 w 793495"/>
                    <a:gd name="connsiteY4" fmla="*/ 4761 h 370467"/>
                    <a:gd name="connsiteX0" fmla="*/ 369697 w 793495"/>
                    <a:gd name="connsiteY0" fmla="*/ 4761 h 370467"/>
                    <a:gd name="connsiteX1" fmla="*/ 793495 w 793495"/>
                    <a:gd name="connsiteY1" fmla="*/ 340519 h 370467"/>
                    <a:gd name="connsiteX2" fmla="*/ 443451 w 793495"/>
                    <a:gd name="connsiteY2" fmla="*/ 347663 h 370467"/>
                    <a:gd name="connsiteX3" fmla="*/ 0 w 793495"/>
                    <a:gd name="connsiteY3" fmla="*/ 0 h 370467"/>
                    <a:gd name="connsiteX4" fmla="*/ 369697 w 793495"/>
                    <a:gd name="connsiteY4" fmla="*/ 4761 h 370467"/>
                    <a:gd name="connsiteX0" fmla="*/ 369697 w 793495"/>
                    <a:gd name="connsiteY0" fmla="*/ 4854 h 370560"/>
                    <a:gd name="connsiteX1" fmla="*/ 793495 w 793495"/>
                    <a:gd name="connsiteY1" fmla="*/ 340612 h 370560"/>
                    <a:gd name="connsiteX2" fmla="*/ 443451 w 793495"/>
                    <a:gd name="connsiteY2" fmla="*/ 347756 h 370560"/>
                    <a:gd name="connsiteX3" fmla="*/ 0 w 793495"/>
                    <a:gd name="connsiteY3" fmla="*/ 93 h 370560"/>
                    <a:gd name="connsiteX4" fmla="*/ 369697 w 793495"/>
                    <a:gd name="connsiteY4" fmla="*/ 4854 h 370560"/>
                    <a:gd name="connsiteX0" fmla="*/ 369697 w 793495"/>
                    <a:gd name="connsiteY0" fmla="*/ 4851 h 370557"/>
                    <a:gd name="connsiteX1" fmla="*/ 793495 w 793495"/>
                    <a:gd name="connsiteY1" fmla="*/ 340609 h 370557"/>
                    <a:gd name="connsiteX2" fmla="*/ 443451 w 793495"/>
                    <a:gd name="connsiteY2" fmla="*/ 347753 h 370557"/>
                    <a:gd name="connsiteX3" fmla="*/ 0 w 793495"/>
                    <a:gd name="connsiteY3" fmla="*/ 90 h 370557"/>
                    <a:gd name="connsiteX4" fmla="*/ 369697 w 793495"/>
                    <a:gd name="connsiteY4" fmla="*/ 4851 h 370557"/>
                    <a:gd name="connsiteX0" fmla="*/ 353917 w 793495"/>
                    <a:gd name="connsiteY0" fmla="*/ 149 h 380142"/>
                    <a:gd name="connsiteX1" fmla="*/ 793495 w 793495"/>
                    <a:gd name="connsiteY1" fmla="*/ 350194 h 380142"/>
                    <a:gd name="connsiteX2" fmla="*/ 443451 w 793495"/>
                    <a:gd name="connsiteY2" fmla="*/ 357338 h 380142"/>
                    <a:gd name="connsiteX3" fmla="*/ 0 w 793495"/>
                    <a:gd name="connsiteY3" fmla="*/ 9675 h 380142"/>
                    <a:gd name="connsiteX4" fmla="*/ 353917 w 793495"/>
                    <a:gd name="connsiteY4" fmla="*/ 149 h 380142"/>
                    <a:gd name="connsiteX0" fmla="*/ 353917 w 793495"/>
                    <a:gd name="connsiteY0" fmla="*/ 14996 h 394989"/>
                    <a:gd name="connsiteX1" fmla="*/ 793495 w 793495"/>
                    <a:gd name="connsiteY1" fmla="*/ 365041 h 394989"/>
                    <a:gd name="connsiteX2" fmla="*/ 443451 w 793495"/>
                    <a:gd name="connsiteY2" fmla="*/ 372185 h 394989"/>
                    <a:gd name="connsiteX3" fmla="*/ 0 w 793495"/>
                    <a:gd name="connsiteY3" fmla="*/ 24522 h 394989"/>
                    <a:gd name="connsiteX4" fmla="*/ 353917 w 793495"/>
                    <a:gd name="connsiteY4" fmla="*/ 14996 h 394989"/>
                    <a:gd name="connsiteX0" fmla="*/ 353917 w 793495"/>
                    <a:gd name="connsiteY0" fmla="*/ 14510 h 394503"/>
                    <a:gd name="connsiteX1" fmla="*/ 793495 w 793495"/>
                    <a:gd name="connsiteY1" fmla="*/ 364555 h 394503"/>
                    <a:gd name="connsiteX2" fmla="*/ 443451 w 793495"/>
                    <a:gd name="connsiteY2" fmla="*/ 371699 h 394503"/>
                    <a:gd name="connsiteX3" fmla="*/ 0 w 793495"/>
                    <a:gd name="connsiteY3" fmla="*/ 26417 h 394503"/>
                    <a:gd name="connsiteX4" fmla="*/ 353917 w 793495"/>
                    <a:gd name="connsiteY4" fmla="*/ 14510 h 394503"/>
                    <a:gd name="connsiteX0" fmla="*/ 353917 w 793495"/>
                    <a:gd name="connsiteY0" fmla="*/ 20395 h 400388"/>
                    <a:gd name="connsiteX1" fmla="*/ 793495 w 793495"/>
                    <a:gd name="connsiteY1" fmla="*/ 370440 h 400388"/>
                    <a:gd name="connsiteX2" fmla="*/ 443451 w 793495"/>
                    <a:gd name="connsiteY2" fmla="*/ 377584 h 400388"/>
                    <a:gd name="connsiteX3" fmla="*/ 0 w 793495"/>
                    <a:gd name="connsiteY3" fmla="*/ 32302 h 400388"/>
                    <a:gd name="connsiteX4" fmla="*/ 353917 w 793495"/>
                    <a:gd name="connsiteY4" fmla="*/ 20395 h 400388"/>
                    <a:gd name="connsiteX0" fmla="*/ 333629 w 793495"/>
                    <a:gd name="connsiteY0" fmla="*/ 21225 h 398837"/>
                    <a:gd name="connsiteX1" fmla="*/ 793495 w 793495"/>
                    <a:gd name="connsiteY1" fmla="*/ 368889 h 398837"/>
                    <a:gd name="connsiteX2" fmla="*/ 443451 w 793495"/>
                    <a:gd name="connsiteY2" fmla="*/ 376033 h 398837"/>
                    <a:gd name="connsiteX3" fmla="*/ 0 w 793495"/>
                    <a:gd name="connsiteY3" fmla="*/ 30751 h 398837"/>
                    <a:gd name="connsiteX4" fmla="*/ 333629 w 793495"/>
                    <a:gd name="connsiteY4" fmla="*/ 21225 h 398837"/>
                    <a:gd name="connsiteX0" fmla="*/ 333629 w 793495"/>
                    <a:gd name="connsiteY0" fmla="*/ 21225 h 398837"/>
                    <a:gd name="connsiteX1" fmla="*/ 793495 w 793495"/>
                    <a:gd name="connsiteY1" fmla="*/ 368889 h 398837"/>
                    <a:gd name="connsiteX2" fmla="*/ 443451 w 793495"/>
                    <a:gd name="connsiteY2" fmla="*/ 376033 h 398837"/>
                    <a:gd name="connsiteX3" fmla="*/ 0 w 793495"/>
                    <a:gd name="connsiteY3" fmla="*/ 30751 h 398837"/>
                    <a:gd name="connsiteX4" fmla="*/ 333629 w 793495"/>
                    <a:gd name="connsiteY4" fmla="*/ 21225 h 398837"/>
                    <a:gd name="connsiteX0" fmla="*/ 333629 w 793495"/>
                    <a:gd name="connsiteY0" fmla="*/ 21225 h 398837"/>
                    <a:gd name="connsiteX1" fmla="*/ 793495 w 793495"/>
                    <a:gd name="connsiteY1" fmla="*/ 368889 h 398837"/>
                    <a:gd name="connsiteX2" fmla="*/ 443451 w 793495"/>
                    <a:gd name="connsiteY2" fmla="*/ 376033 h 398837"/>
                    <a:gd name="connsiteX3" fmla="*/ 0 w 793495"/>
                    <a:gd name="connsiteY3" fmla="*/ 30751 h 398837"/>
                    <a:gd name="connsiteX4" fmla="*/ 333629 w 793495"/>
                    <a:gd name="connsiteY4" fmla="*/ 21225 h 398837"/>
                    <a:gd name="connsiteX0" fmla="*/ 333629 w 793495"/>
                    <a:gd name="connsiteY0" fmla="*/ 21225 h 401691"/>
                    <a:gd name="connsiteX1" fmla="*/ 793495 w 793495"/>
                    <a:gd name="connsiteY1" fmla="*/ 368889 h 401691"/>
                    <a:gd name="connsiteX2" fmla="*/ 443451 w 793495"/>
                    <a:gd name="connsiteY2" fmla="*/ 376033 h 401691"/>
                    <a:gd name="connsiteX3" fmla="*/ 0 w 793495"/>
                    <a:gd name="connsiteY3" fmla="*/ 30751 h 401691"/>
                    <a:gd name="connsiteX4" fmla="*/ 333629 w 793495"/>
                    <a:gd name="connsiteY4" fmla="*/ 21225 h 401691"/>
                    <a:gd name="connsiteX0" fmla="*/ 333629 w 793495"/>
                    <a:gd name="connsiteY0" fmla="*/ 23280 h 403746"/>
                    <a:gd name="connsiteX1" fmla="*/ 793495 w 793495"/>
                    <a:gd name="connsiteY1" fmla="*/ 370944 h 403746"/>
                    <a:gd name="connsiteX2" fmla="*/ 443451 w 793495"/>
                    <a:gd name="connsiteY2" fmla="*/ 378088 h 403746"/>
                    <a:gd name="connsiteX3" fmla="*/ 0 w 793495"/>
                    <a:gd name="connsiteY3" fmla="*/ 32806 h 403746"/>
                    <a:gd name="connsiteX4" fmla="*/ 333629 w 793495"/>
                    <a:gd name="connsiteY4" fmla="*/ 23280 h 403746"/>
                    <a:gd name="connsiteX0" fmla="*/ 333629 w 793495"/>
                    <a:gd name="connsiteY0" fmla="*/ 23280 h 403746"/>
                    <a:gd name="connsiteX1" fmla="*/ 793495 w 793495"/>
                    <a:gd name="connsiteY1" fmla="*/ 370944 h 403746"/>
                    <a:gd name="connsiteX2" fmla="*/ 443451 w 793495"/>
                    <a:gd name="connsiteY2" fmla="*/ 378088 h 403746"/>
                    <a:gd name="connsiteX3" fmla="*/ 0 w 793495"/>
                    <a:gd name="connsiteY3" fmla="*/ 32806 h 403746"/>
                    <a:gd name="connsiteX4" fmla="*/ 333629 w 793495"/>
                    <a:gd name="connsiteY4" fmla="*/ 23280 h 403746"/>
                    <a:gd name="connsiteX0" fmla="*/ 333629 w 793495"/>
                    <a:gd name="connsiteY0" fmla="*/ 23280 h 403746"/>
                    <a:gd name="connsiteX1" fmla="*/ 793495 w 793495"/>
                    <a:gd name="connsiteY1" fmla="*/ 370944 h 403746"/>
                    <a:gd name="connsiteX2" fmla="*/ 443451 w 793495"/>
                    <a:gd name="connsiteY2" fmla="*/ 378088 h 403746"/>
                    <a:gd name="connsiteX3" fmla="*/ 0 w 793495"/>
                    <a:gd name="connsiteY3" fmla="*/ 32806 h 403746"/>
                    <a:gd name="connsiteX4" fmla="*/ 333629 w 793495"/>
                    <a:gd name="connsiteY4" fmla="*/ 23280 h 403746"/>
                    <a:gd name="connsiteX0" fmla="*/ 333629 w 793495"/>
                    <a:gd name="connsiteY0" fmla="*/ 23280 h 403746"/>
                    <a:gd name="connsiteX1" fmla="*/ 793495 w 793495"/>
                    <a:gd name="connsiteY1" fmla="*/ 370944 h 403746"/>
                    <a:gd name="connsiteX2" fmla="*/ 452468 w 793495"/>
                    <a:gd name="connsiteY2" fmla="*/ 378088 h 403746"/>
                    <a:gd name="connsiteX3" fmla="*/ 0 w 793495"/>
                    <a:gd name="connsiteY3" fmla="*/ 32806 h 403746"/>
                    <a:gd name="connsiteX4" fmla="*/ 333629 w 793495"/>
                    <a:gd name="connsiteY4" fmla="*/ 23280 h 403746"/>
                    <a:gd name="connsiteX0" fmla="*/ 333629 w 793495"/>
                    <a:gd name="connsiteY0" fmla="*/ 23280 h 403746"/>
                    <a:gd name="connsiteX1" fmla="*/ 793495 w 793495"/>
                    <a:gd name="connsiteY1" fmla="*/ 370944 h 403746"/>
                    <a:gd name="connsiteX2" fmla="*/ 452468 w 793495"/>
                    <a:gd name="connsiteY2" fmla="*/ 378088 h 403746"/>
                    <a:gd name="connsiteX3" fmla="*/ 0 w 793495"/>
                    <a:gd name="connsiteY3" fmla="*/ 32806 h 403746"/>
                    <a:gd name="connsiteX4" fmla="*/ 333629 w 793495"/>
                    <a:gd name="connsiteY4" fmla="*/ 23280 h 403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3495" h="403746">
                      <a:moveTo>
                        <a:pt x="333629" y="23280"/>
                      </a:moveTo>
                      <a:cubicBezTo>
                        <a:pt x="475170" y="70110"/>
                        <a:pt x="619664" y="324113"/>
                        <a:pt x="793495" y="370944"/>
                      </a:cubicBezTo>
                      <a:cubicBezTo>
                        <a:pt x="672431" y="428094"/>
                        <a:pt x="514127" y="397137"/>
                        <a:pt x="452468" y="378088"/>
                      </a:cubicBezTo>
                      <a:cubicBezTo>
                        <a:pt x="317816" y="348720"/>
                        <a:pt x="104617" y="43125"/>
                        <a:pt x="0" y="32806"/>
                      </a:cubicBezTo>
                      <a:cubicBezTo>
                        <a:pt x="86412" y="3437"/>
                        <a:pt x="195368" y="-18790"/>
                        <a:pt x="333629" y="2328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96600"/>
                    </a:gs>
                    <a:gs pos="50000">
                      <a:srgbClr val="663300"/>
                    </a:gs>
                    <a:gs pos="100000">
                      <a:srgbClr val="996633"/>
                    </a:gs>
                  </a:gsLst>
                  <a:lin ang="13500000" scaled="1"/>
                </a:gradFill>
                <a:ln w="25400" cap="flat" cmpd="sng" algn="ctr">
                  <a:noFill/>
                  <a:prstDash val="solid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2"/>
                <p:cNvSpPr/>
                <p:nvPr/>
              </p:nvSpPr>
              <p:spPr>
                <a:xfrm>
                  <a:off x="696090" y="2315319"/>
                  <a:ext cx="822034" cy="124354"/>
                </a:xfrm>
                <a:custGeom>
                  <a:avLst/>
                  <a:gdLst>
                    <a:gd name="connsiteX0" fmla="*/ 0 w 623887"/>
                    <a:gd name="connsiteY0" fmla="*/ 0 h 447677"/>
                    <a:gd name="connsiteX1" fmla="*/ 623887 w 623887"/>
                    <a:gd name="connsiteY1" fmla="*/ 0 h 447677"/>
                    <a:gd name="connsiteX2" fmla="*/ 623887 w 623887"/>
                    <a:gd name="connsiteY2" fmla="*/ 447677 h 447677"/>
                    <a:gd name="connsiteX3" fmla="*/ 0 w 623887"/>
                    <a:gd name="connsiteY3" fmla="*/ 447677 h 447677"/>
                    <a:gd name="connsiteX4" fmla="*/ 0 w 623887"/>
                    <a:gd name="connsiteY4" fmla="*/ 0 h 447677"/>
                    <a:gd name="connsiteX0" fmla="*/ 0 w 623887"/>
                    <a:gd name="connsiteY0" fmla="*/ 0 h 447677"/>
                    <a:gd name="connsiteX1" fmla="*/ 90487 w 623887"/>
                    <a:gd name="connsiteY1" fmla="*/ 54769 h 447677"/>
                    <a:gd name="connsiteX2" fmla="*/ 623887 w 623887"/>
                    <a:gd name="connsiteY2" fmla="*/ 447677 h 447677"/>
                    <a:gd name="connsiteX3" fmla="*/ 0 w 623887"/>
                    <a:gd name="connsiteY3" fmla="*/ 447677 h 447677"/>
                    <a:gd name="connsiteX4" fmla="*/ 0 w 623887"/>
                    <a:gd name="connsiteY4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0 w 514349"/>
                    <a:gd name="connsiteY3" fmla="*/ 447677 h 447677"/>
                    <a:gd name="connsiteX4" fmla="*/ 0 w 514349"/>
                    <a:gd name="connsiteY4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0 w 514349"/>
                    <a:gd name="connsiteY3" fmla="*/ 447677 h 447677"/>
                    <a:gd name="connsiteX4" fmla="*/ 0 w 514349"/>
                    <a:gd name="connsiteY4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0 w 514349"/>
                    <a:gd name="connsiteY4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66675 w 514349"/>
                    <a:gd name="connsiteY4" fmla="*/ 180976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90487 w 514349"/>
                    <a:gd name="connsiteY1" fmla="*/ 54769 h 447677"/>
                    <a:gd name="connsiteX2" fmla="*/ 514349 w 514349"/>
                    <a:gd name="connsiteY2" fmla="*/ 404814 h 447677"/>
                    <a:gd name="connsiteX3" fmla="*/ 164306 w 514349"/>
                    <a:gd name="connsiteY3" fmla="*/ 447677 h 447677"/>
                    <a:gd name="connsiteX4" fmla="*/ 7144 w 514349"/>
                    <a:gd name="connsiteY4" fmla="*/ 280989 h 447677"/>
                    <a:gd name="connsiteX5" fmla="*/ 0 w 514349"/>
                    <a:gd name="connsiteY5" fmla="*/ 0 h 447677"/>
                    <a:gd name="connsiteX0" fmla="*/ 0 w 514349"/>
                    <a:gd name="connsiteY0" fmla="*/ 0 h 447677"/>
                    <a:gd name="connsiteX1" fmla="*/ 514349 w 514349"/>
                    <a:gd name="connsiteY1" fmla="*/ 404814 h 447677"/>
                    <a:gd name="connsiteX2" fmla="*/ 164306 w 514349"/>
                    <a:gd name="connsiteY2" fmla="*/ 447677 h 447677"/>
                    <a:gd name="connsiteX3" fmla="*/ 7144 w 514349"/>
                    <a:gd name="connsiteY3" fmla="*/ 280989 h 447677"/>
                    <a:gd name="connsiteX4" fmla="*/ 0 w 514349"/>
                    <a:gd name="connsiteY4" fmla="*/ 0 h 447677"/>
                    <a:gd name="connsiteX0" fmla="*/ 9525 w 507205"/>
                    <a:gd name="connsiteY0" fmla="*/ 0 h 390527"/>
                    <a:gd name="connsiteX1" fmla="*/ 507205 w 507205"/>
                    <a:gd name="connsiteY1" fmla="*/ 347664 h 390527"/>
                    <a:gd name="connsiteX2" fmla="*/ 157162 w 507205"/>
                    <a:gd name="connsiteY2" fmla="*/ 390527 h 390527"/>
                    <a:gd name="connsiteX3" fmla="*/ 0 w 507205"/>
                    <a:gd name="connsiteY3" fmla="*/ 223839 h 390527"/>
                    <a:gd name="connsiteX4" fmla="*/ 9525 w 507205"/>
                    <a:gd name="connsiteY4" fmla="*/ 0 h 390527"/>
                    <a:gd name="connsiteX0" fmla="*/ 0 w 507205"/>
                    <a:gd name="connsiteY0" fmla="*/ 0 h 390527"/>
                    <a:gd name="connsiteX1" fmla="*/ 507205 w 507205"/>
                    <a:gd name="connsiteY1" fmla="*/ 347664 h 390527"/>
                    <a:gd name="connsiteX2" fmla="*/ 157162 w 507205"/>
                    <a:gd name="connsiteY2" fmla="*/ 390527 h 390527"/>
                    <a:gd name="connsiteX3" fmla="*/ 0 w 507205"/>
                    <a:gd name="connsiteY3" fmla="*/ 223839 h 390527"/>
                    <a:gd name="connsiteX4" fmla="*/ 0 w 507205"/>
                    <a:gd name="connsiteY4" fmla="*/ 0 h 390527"/>
                    <a:gd name="connsiteX0" fmla="*/ 0 w 507205"/>
                    <a:gd name="connsiteY0" fmla="*/ 0 h 390527"/>
                    <a:gd name="connsiteX1" fmla="*/ 507205 w 507205"/>
                    <a:gd name="connsiteY1" fmla="*/ 347664 h 390527"/>
                    <a:gd name="connsiteX2" fmla="*/ 157162 w 507205"/>
                    <a:gd name="connsiteY2" fmla="*/ 390527 h 390527"/>
                    <a:gd name="connsiteX3" fmla="*/ 0 w 507205"/>
                    <a:gd name="connsiteY3" fmla="*/ 223839 h 390527"/>
                    <a:gd name="connsiteX4" fmla="*/ 0 w 507205"/>
                    <a:gd name="connsiteY4" fmla="*/ 0 h 390527"/>
                    <a:gd name="connsiteX0" fmla="*/ 0 w 507205"/>
                    <a:gd name="connsiteY0" fmla="*/ 0 h 390527"/>
                    <a:gd name="connsiteX1" fmla="*/ 507205 w 507205"/>
                    <a:gd name="connsiteY1" fmla="*/ 347664 h 390527"/>
                    <a:gd name="connsiteX2" fmla="*/ 157162 w 507205"/>
                    <a:gd name="connsiteY2" fmla="*/ 390527 h 390527"/>
                    <a:gd name="connsiteX3" fmla="*/ 0 w 507205"/>
                    <a:gd name="connsiteY3" fmla="*/ 223839 h 390527"/>
                    <a:gd name="connsiteX4" fmla="*/ 0 w 507205"/>
                    <a:gd name="connsiteY4" fmla="*/ 0 h 390527"/>
                    <a:gd name="connsiteX0" fmla="*/ 0 w 507205"/>
                    <a:gd name="connsiteY0" fmla="*/ 29 h 390556"/>
                    <a:gd name="connsiteX1" fmla="*/ 507205 w 507205"/>
                    <a:gd name="connsiteY1" fmla="*/ 347693 h 390556"/>
                    <a:gd name="connsiteX2" fmla="*/ 157162 w 507205"/>
                    <a:gd name="connsiteY2" fmla="*/ 390556 h 390556"/>
                    <a:gd name="connsiteX3" fmla="*/ 0 w 507205"/>
                    <a:gd name="connsiteY3" fmla="*/ 223868 h 390556"/>
                    <a:gd name="connsiteX4" fmla="*/ 0 w 507205"/>
                    <a:gd name="connsiteY4" fmla="*/ 29 h 390556"/>
                    <a:gd name="connsiteX0" fmla="*/ 0 w 507205"/>
                    <a:gd name="connsiteY0" fmla="*/ 27 h 390554"/>
                    <a:gd name="connsiteX1" fmla="*/ 507205 w 507205"/>
                    <a:gd name="connsiteY1" fmla="*/ 347691 h 390554"/>
                    <a:gd name="connsiteX2" fmla="*/ 157162 w 507205"/>
                    <a:gd name="connsiteY2" fmla="*/ 390554 h 390554"/>
                    <a:gd name="connsiteX3" fmla="*/ 0 w 507205"/>
                    <a:gd name="connsiteY3" fmla="*/ 223866 h 390554"/>
                    <a:gd name="connsiteX4" fmla="*/ 0 w 507205"/>
                    <a:gd name="connsiteY4" fmla="*/ 27 h 390554"/>
                    <a:gd name="connsiteX0" fmla="*/ 0 w 507205"/>
                    <a:gd name="connsiteY0" fmla="*/ 1392 h 391919"/>
                    <a:gd name="connsiteX1" fmla="*/ 507205 w 507205"/>
                    <a:gd name="connsiteY1" fmla="*/ 349056 h 391919"/>
                    <a:gd name="connsiteX2" fmla="*/ 157162 w 507205"/>
                    <a:gd name="connsiteY2" fmla="*/ 391919 h 391919"/>
                    <a:gd name="connsiteX3" fmla="*/ 0 w 507205"/>
                    <a:gd name="connsiteY3" fmla="*/ 225231 h 391919"/>
                    <a:gd name="connsiteX4" fmla="*/ 0 w 507205"/>
                    <a:gd name="connsiteY4" fmla="*/ 1392 h 391919"/>
                    <a:gd name="connsiteX0" fmla="*/ 0 w 507205"/>
                    <a:gd name="connsiteY0" fmla="*/ 1327 h 391854"/>
                    <a:gd name="connsiteX1" fmla="*/ 507205 w 507205"/>
                    <a:gd name="connsiteY1" fmla="*/ 348991 h 391854"/>
                    <a:gd name="connsiteX2" fmla="*/ 157162 w 507205"/>
                    <a:gd name="connsiteY2" fmla="*/ 391854 h 391854"/>
                    <a:gd name="connsiteX3" fmla="*/ 0 w 507205"/>
                    <a:gd name="connsiteY3" fmla="*/ 225166 h 391854"/>
                    <a:gd name="connsiteX4" fmla="*/ 0 w 507205"/>
                    <a:gd name="connsiteY4" fmla="*/ 1327 h 391854"/>
                    <a:gd name="connsiteX0" fmla="*/ 0 w 507205"/>
                    <a:gd name="connsiteY0" fmla="*/ 1392 h 391919"/>
                    <a:gd name="connsiteX1" fmla="*/ 507205 w 507205"/>
                    <a:gd name="connsiteY1" fmla="*/ 349056 h 391919"/>
                    <a:gd name="connsiteX2" fmla="*/ 157162 w 507205"/>
                    <a:gd name="connsiteY2" fmla="*/ 391919 h 391919"/>
                    <a:gd name="connsiteX3" fmla="*/ 0 w 507205"/>
                    <a:gd name="connsiteY3" fmla="*/ 225231 h 391919"/>
                    <a:gd name="connsiteX4" fmla="*/ 0 w 507205"/>
                    <a:gd name="connsiteY4" fmla="*/ 1392 h 391919"/>
                    <a:gd name="connsiteX0" fmla="*/ 0 w 507205"/>
                    <a:gd name="connsiteY0" fmla="*/ 2552 h 393079"/>
                    <a:gd name="connsiteX1" fmla="*/ 507205 w 507205"/>
                    <a:gd name="connsiteY1" fmla="*/ 350216 h 393079"/>
                    <a:gd name="connsiteX2" fmla="*/ 157162 w 507205"/>
                    <a:gd name="connsiteY2" fmla="*/ 393079 h 393079"/>
                    <a:gd name="connsiteX3" fmla="*/ 0 w 507205"/>
                    <a:gd name="connsiteY3" fmla="*/ 226391 h 393079"/>
                    <a:gd name="connsiteX4" fmla="*/ 0 w 507205"/>
                    <a:gd name="connsiteY4" fmla="*/ 2552 h 393079"/>
                    <a:gd name="connsiteX0" fmla="*/ 0 w 507205"/>
                    <a:gd name="connsiteY0" fmla="*/ 2437 h 392964"/>
                    <a:gd name="connsiteX1" fmla="*/ 507205 w 507205"/>
                    <a:gd name="connsiteY1" fmla="*/ 350101 h 392964"/>
                    <a:gd name="connsiteX2" fmla="*/ 157162 w 507205"/>
                    <a:gd name="connsiteY2" fmla="*/ 392964 h 392964"/>
                    <a:gd name="connsiteX3" fmla="*/ 0 w 507205"/>
                    <a:gd name="connsiteY3" fmla="*/ 226276 h 392964"/>
                    <a:gd name="connsiteX4" fmla="*/ 0 w 507205"/>
                    <a:gd name="connsiteY4" fmla="*/ 2437 h 392964"/>
                    <a:gd name="connsiteX0" fmla="*/ 0 w 507205"/>
                    <a:gd name="connsiteY0" fmla="*/ 151 h 390678"/>
                    <a:gd name="connsiteX1" fmla="*/ 507205 w 507205"/>
                    <a:gd name="connsiteY1" fmla="*/ 347815 h 390678"/>
                    <a:gd name="connsiteX2" fmla="*/ 157162 w 507205"/>
                    <a:gd name="connsiteY2" fmla="*/ 390678 h 390678"/>
                    <a:gd name="connsiteX3" fmla="*/ 0 w 507205"/>
                    <a:gd name="connsiteY3" fmla="*/ 223990 h 390678"/>
                    <a:gd name="connsiteX4" fmla="*/ 0 w 507205"/>
                    <a:gd name="connsiteY4" fmla="*/ 151 h 390678"/>
                    <a:gd name="connsiteX0" fmla="*/ 207391 w 714596"/>
                    <a:gd name="connsiteY0" fmla="*/ 151 h 390678"/>
                    <a:gd name="connsiteX1" fmla="*/ 714596 w 714596"/>
                    <a:gd name="connsiteY1" fmla="*/ 347815 h 390678"/>
                    <a:gd name="connsiteX2" fmla="*/ 364553 w 714596"/>
                    <a:gd name="connsiteY2" fmla="*/ 390678 h 390678"/>
                    <a:gd name="connsiteX3" fmla="*/ 0 w 714596"/>
                    <a:gd name="connsiteY3" fmla="*/ 78734 h 390678"/>
                    <a:gd name="connsiteX4" fmla="*/ 207391 w 714596"/>
                    <a:gd name="connsiteY4" fmla="*/ 151 h 390678"/>
                    <a:gd name="connsiteX0" fmla="*/ 369697 w 714596"/>
                    <a:gd name="connsiteY0" fmla="*/ 4761 h 311944"/>
                    <a:gd name="connsiteX1" fmla="*/ 714596 w 714596"/>
                    <a:gd name="connsiteY1" fmla="*/ 269081 h 311944"/>
                    <a:gd name="connsiteX2" fmla="*/ 364553 w 714596"/>
                    <a:gd name="connsiteY2" fmla="*/ 311944 h 311944"/>
                    <a:gd name="connsiteX3" fmla="*/ 0 w 714596"/>
                    <a:gd name="connsiteY3" fmla="*/ 0 h 311944"/>
                    <a:gd name="connsiteX4" fmla="*/ 369697 w 714596"/>
                    <a:gd name="connsiteY4" fmla="*/ 4761 h 311944"/>
                    <a:gd name="connsiteX0" fmla="*/ 369697 w 714596"/>
                    <a:gd name="connsiteY0" fmla="*/ 4761 h 347663"/>
                    <a:gd name="connsiteX1" fmla="*/ 714596 w 714596"/>
                    <a:gd name="connsiteY1" fmla="*/ 269081 h 347663"/>
                    <a:gd name="connsiteX2" fmla="*/ 443451 w 714596"/>
                    <a:gd name="connsiteY2" fmla="*/ 347663 h 347663"/>
                    <a:gd name="connsiteX3" fmla="*/ 0 w 714596"/>
                    <a:gd name="connsiteY3" fmla="*/ 0 h 347663"/>
                    <a:gd name="connsiteX4" fmla="*/ 369697 w 714596"/>
                    <a:gd name="connsiteY4" fmla="*/ 4761 h 347663"/>
                    <a:gd name="connsiteX0" fmla="*/ 369697 w 793495"/>
                    <a:gd name="connsiteY0" fmla="*/ 4761 h 365851"/>
                    <a:gd name="connsiteX1" fmla="*/ 793495 w 793495"/>
                    <a:gd name="connsiteY1" fmla="*/ 340519 h 365851"/>
                    <a:gd name="connsiteX2" fmla="*/ 443451 w 793495"/>
                    <a:gd name="connsiteY2" fmla="*/ 347663 h 365851"/>
                    <a:gd name="connsiteX3" fmla="*/ 0 w 793495"/>
                    <a:gd name="connsiteY3" fmla="*/ 0 h 365851"/>
                    <a:gd name="connsiteX4" fmla="*/ 369697 w 793495"/>
                    <a:gd name="connsiteY4" fmla="*/ 4761 h 365851"/>
                    <a:gd name="connsiteX0" fmla="*/ 369697 w 793495"/>
                    <a:gd name="connsiteY0" fmla="*/ 4761 h 382963"/>
                    <a:gd name="connsiteX1" fmla="*/ 793495 w 793495"/>
                    <a:gd name="connsiteY1" fmla="*/ 340519 h 382963"/>
                    <a:gd name="connsiteX2" fmla="*/ 443451 w 793495"/>
                    <a:gd name="connsiteY2" fmla="*/ 347663 h 382963"/>
                    <a:gd name="connsiteX3" fmla="*/ 0 w 793495"/>
                    <a:gd name="connsiteY3" fmla="*/ 0 h 382963"/>
                    <a:gd name="connsiteX4" fmla="*/ 369697 w 793495"/>
                    <a:gd name="connsiteY4" fmla="*/ 4761 h 382963"/>
                    <a:gd name="connsiteX0" fmla="*/ 369697 w 793495"/>
                    <a:gd name="connsiteY0" fmla="*/ 4761 h 370467"/>
                    <a:gd name="connsiteX1" fmla="*/ 793495 w 793495"/>
                    <a:gd name="connsiteY1" fmla="*/ 340519 h 370467"/>
                    <a:gd name="connsiteX2" fmla="*/ 443451 w 793495"/>
                    <a:gd name="connsiteY2" fmla="*/ 347663 h 370467"/>
                    <a:gd name="connsiteX3" fmla="*/ 0 w 793495"/>
                    <a:gd name="connsiteY3" fmla="*/ 0 h 370467"/>
                    <a:gd name="connsiteX4" fmla="*/ 369697 w 793495"/>
                    <a:gd name="connsiteY4" fmla="*/ 4761 h 370467"/>
                    <a:gd name="connsiteX0" fmla="*/ 369697 w 793495"/>
                    <a:gd name="connsiteY0" fmla="*/ 4761 h 370467"/>
                    <a:gd name="connsiteX1" fmla="*/ 793495 w 793495"/>
                    <a:gd name="connsiteY1" fmla="*/ 340519 h 370467"/>
                    <a:gd name="connsiteX2" fmla="*/ 443451 w 793495"/>
                    <a:gd name="connsiteY2" fmla="*/ 347663 h 370467"/>
                    <a:gd name="connsiteX3" fmla="*/ 0 w 793495"/>
                    <a:gd name="connsiteY3" fmla="*/ 0 h 370467"/>
                    <a:gd name="connsiteX4" fmla="*/ 369697 w 793495"/>
                    <a:gd name="connsiteY4" fmla="*/ 4761 h 370467"/>
                    <a:gd name="connsiteX0" fmla="*/ 369697 w 793495"/>
                    <a:gd name="connsiteY0" fmla="*/ 4761 h 370467"/>
                    <a:gd name="connsiteX1" fmla="*/ 793495 w 793495"/>
                    <a:gd name="connsiteY1" fmla="*/ 340519 h 370467"/>
                    <a:gd name="connsiteX2" fmla="*/ 443451 w 793495"/>
                    <a:gd name="connsiteY2" fmla="*/ 347663 h 370467"/>
                    <a:gd name="connsiteX3" fmla="*/ 0 w 793495"/>
                    <a:gd name="connsiteY3" fmla="*/ 0 h 370467"/>
                    <a:gd name="connsiteX4" fmla="*/ 369697 w 793495"/>
                    <a:gd name="connsiteY4" fmla="*/ 4761 h 370467"/>
                    <a:gd name="connsiteX0" fmla="*/ 369697 w 793495"/>
                    <a:gd name="connsiteY0" fmla="*/ 4854 h 370560"/>
                    <a:gd name="connsiteX1" fmla="*/ 793495 w 793495"/>
                    <a:gd name="connsiteY1" fmla="*/ 340612 h 370560"/>
                    <a:gd name="connsiteX2" fmla="*/ 443451 w 793495"/>
                    <a:gd name="connsiteY2" fmla="*/ 347756 h 370560"/>
                    <a:gd name="connsiteX3" fmla="*/ 0 w 793495"/>
                    <a:gd name="connsiteY3" fmla="*/ 93 h 370560"/>
                    <a:gd name="connsiteX4" fmla="*/ 369697 w 793495"/>
                    <a:gd name="connsiteY4" fmla="*/ 4854 h 370560"/>
                    <a:gd name="connsiteX0" fmla="*/ 369697 w 793495"/>
                    <a:gd name="connsiteY0" fmla="*/ 4851 h 370557"/>
                    <a:gd name="connsiteX1" fmla="*/ 793495 w 793495"/>
                    <a:gd name="connsiteY1" fmla="*/ 340609 h 370557"/>
                    <a:gd name="connsiteX2" fmla="*/ 443451 w 793495"/>
                    <a:gd name="connsiteY2" fmla="*/ 347753 h 370557"/>
                    <a:gd name="connsiteX3" fmla="*/ 0 w 793495"/>
                    <a:gd name="connsiteY3" fmla="*/ 90 h 370557"/>
                    <a:gd name="connsiteX4" fmla="*/ 369697 w 793495"/>
                    <a:gd name="connsiteY4" fmla="*/ 4851 h 370557"/>
                    <a:gd name="connsiteX0" fmla="*/ 353917 w 793495"/>
                    <a:gd name="connsiteY0" fmla="*/ 149 h 380142"/>
                    <a:gd name="connsiteX1" fmla="*/ 793495 w 793495"/>
                    <a:gd name="connsiteY1" fmla="*/ 350194 h 380142"/>
                    <a:gd name="connsiteX2" fmla="*/ 443451 w 793495"/>
                    <a:gd name="connsiteY2" fmla="*/ 357338 h 380142"/>
                    <a:gd name="connsiteX3" fmla="*/ 0 w 793495"/>
                    <a:gd name="connsiteY3" fmla="*/ 9675 h 380142"/>
                    <a:gd name="connsiteX4" fmla="*/ 353917 w 793495"/>
                    <a:gd name="connsiteY4" fmla="*/ 149 h 380142"/>
                    <a:gd name="connsiteX0" fmla="*/ 353917 w 793495"/>
                    <a:gd name="connsiteY0" fmla="*/ 14996 h 394989"/>
                    <a:gd name="connsiteX1" fmla="*/ 793495 w 793495"/>
                    <a:gd name="connsiteY1" fmla="*/ 365041 h 394989"/>
                    <a:gd name="connsiteX2" fmla="*/ 443451 w 793495"/>
                    <a:gd name="connsiteY2" fmla="*/ 372185 h 394989"/>
                    <a:gd name="connsiteX3" fmla="*/ 0 w 793495"/>
                    <a:gd name="connsiteY3" fmla="*/ 24522 h 394989"/>
                    <a:gd name="connsiteX4" fmla="*/ 353917 w 793495"/>
                    <a:gd name="connsiteY4" fmla="*/ 14996 h 394989"/>
                    <a:gd name="connsiteX0" fmla="*/ 353917 w 793495"/>
                    <a:gd name="connsiteY0" fmla="*/ 14510 h 394503"/>
                    <a:gd name="connsiteX1" fmla="*/ 793495 w 793495"/>
                    <a:gd name="connsiteY1" fmla="*/ 364555 h 394503"/>
                    <a:gd name="connsiteX2" fmla="*/ 443451 w 793495"/>
                    <a:gd name="connsiteY2" fmla="*/ 371699 h 394503"/>
                    <a:gd name="connsiteX3" fmla="*/ 0 w 793495"/>
                    <a:gd name="connsiteY3" fmla="*/ 26417 h 394503"/>
                    <a:gd name="connsiteX4" fmla="*/ 353917 w 793495"/>
                    <a:gd name="connsiteY4" fmla="*/ 14510 h 394503"/>
                    <a:gd name="connsiteX0" fmla="*/ 353917 w 793495"/>
                    <a:gd name="connsiteY0" fmla="*/ 20395 h 400388"/>
                    <a:gd name="connsiteX1" fmla="*/ 793495 w 793495"/>
                    <a:gd name="connsiteY1" fmla="*/ 370440 h 400388"/>
                    <a:gd name="connsiteX2" fmla="*/ 443451 w 793495"/>
                    <a:gd name="connsiteY2" fmla="*/ 377584 h 400388"/>
                    <a:gd name="connsiteX3" fmla="*/ 0 w 793495"/>
                    <a:gd name="connsiteY3" fmla="*/ 32302 h 400388"/>
                    <a:gd name="connsiteX4" fmla="*/ 353917 w 793495"/>
                    <a:gd name="connsiteY4" fmla="*/ 20395 h 400388"/>
                    <a:gd name="connsiteX0" fmla="*/ 333629 w 793495"/>
                    <a:gd name="connsiteY0" fmla="*/ 21225 h 398837"/>
                    <a:gd name="connsiteX1" fmla="*/ 793495 w 793495"/>
                    <a:gd name="connsiteY1" fmla="*/ 368889 h 398837"/>
                    <a:gd name="connsiteX2" fmla="*/ 443451 w 793495"/>
                    <a:gd name="connsiteY2" fmla="*/ 376033 h 398837"/>
                    <a:gd name="connsiteX3" fmla="*/ 0 w 793495"/>
                    <a:gd name="connsiteY3" fmla="*/ 30751 h 398837"/>
                    <a:gd name="connsiteX4" fmla="*/ 333629 w 793495"/>
                    <a:gd name="connsiteY4" fmla="*/ 21225 h 398837"/>
                    <a:gd name="connsiteX0" fmla="*/ 333629 w 793495"/>
                    <a:gd name="connsiteY0" fmla="*/ 21225 h 398837"/>
                    <a:gd name="connsiteX1" fmla="*/ 793495 w 793495"/>
                    <a:gd name="connsiteY1" fmla="*/ 368889 h 398837"/>
                    <a:gd name="connsiteX2" fmla="*/ 443451 w 793495"/>
                    <a:gd name="connsiteY2" fmla="*/ 376033 h 398837"/>
                    <a:gd name="connsiteX3" fmla="*/ 0 w 793495"/>
                    <a:gd name="connsiteY3" fmla="*/ 30751 h 398837"/>
                    <a:gd name="connsiteX4" fmla="*/ 333629 w 793495"/>
                    <a:gd name="connsiteY4" fmla="*/ 21225 h 398837"/>
                    <a:gd name="connsiteX0" fmla="*/ 333629 w 793495"/>
                    <a:gd name="connsiteY0" fmla="*/ 21225 h 398837"/>
                    <a:gd name="connsiteX1" fmla="*/ 793495 w 793495"/>
                    <a:gd name="connsiteY1" fmla="*/ 368889 h 398837"/>
                    <a:gd name="connsiteX2" fmla="*/ 443451 w 793495"/>
                    <a:gd name="connsiteY2" fmla="*/ 376033 h 398837"/>
                    <a:gd name="connsiteX3" fmla="*/ 0 w 793495"/>
                    <a:gd name="connsiteY3" fmla="*/ 30751 h 398837"/>
                    <a:gd name="connsiteX4" fmla="*/ 333629 w 793495"/>
                    <a:gd name="connsiteY4" fmla="*/ 21225 h 398837"/>
                    <a:gd name="connsiteX0" fmla="*/ 333629 w 793495"/>
                    <a:gd name="connsiteY0" fmla="*/ 21225 h 401691"/>
                    <a:gd name="connsiteX1" fmla="*/ 793495 w 793495"/>
                    <a:gd name="connsiteY1" fmla="*/ 368889 h 401691"/>
                    <a:gd name="connsiteX2" fmla="*/ 443451 w 793495"/>
                    <a:gd name="connsiteY2" fmla="*/ 376033 h 401691"/>
                    <a:gd name="connsiteX3" fmla="*/ 0 w 793495"/>
                    <a:gd name="connsiteY3" fmla="*/ 30751 h 401691"/>
                    <a:gd name="connsiteX4" fmla="*/ 333629 w 793495"/>
                    <a:gd name="connsiteY4" fmla="*/ 21225 h 401691"/>
                    <a:gd name="connsiteX0" fmla="*/ 333629 w 793495"/>
                    <a:gd name="connsiteY0" fmla="*/ 23280 h 403746"/>
                    <a:gd name="connsiteX1" fmla="*/ 793495 w 793495"/>
                    <a:gd name="connsiteY1" fmla="*/ 370944 h 403746"/>
                    <a:gd name="connsiteX2" fmla="*/ 443451 w 793495"/>
                    <a:gd name="connsiteY2" fmla="*/ 378088 h 403746"/>
                    <a:gd name="connsiteX3" fmla="*/ 0 w 793495"/>
                    <a:gd name="connsiteY3" fmla="*/ 32806 h 403746"/>
                    <a:gd name="connsiteX4" fmla="*/ 333629 w 793495"/>
                    <a:gd name="connsiteY4" fmla="*/ 23280 h 403746"/>
                    <a:gd name="connsiteX0" fmla="*/ 333629 w 793495"/>
                    <a:gd name="connsiteY0" fmla="*/ 23280 h 403746"/>
                    <a:gd name="connsiteX1" fmla="*/ 793495 w 793495"/>
                    <a:gd name="connsiteY1" fmla="*/ 370944 h 403746"/>
                    <a:gd name="connsiteX2" fmla="*/ 443451 w 793495"/>
                    <a:gd name="connsiteY2" fmla="*/ 378088 h 403746"/>
                    <a:gd name="connsiteX3" fmla="*/ 0 w 793495"/>
                    <a:gd name="connsiteY3" fmla="*/ 32806 h 403746"/>
                    <a:gd name="connsiteX4" fmla="*/ 333629 w 793495"/>
                    <a:gd name="connsiteY4" fmla="*/ 23280 h 403746"/>
                    <a:gd name="connsiteX0" fmla="*/ 333629 w 793495"/>
                    <a:gd name="connsiteY0" fmla="*/ 23280 h 403746"/>
                    <a:gd name="connsiteX1" fmla="*/ 793495 w 793495"/>
                    <a:gd name="connsiteY1" fmla="*/ 370944 h 403746"/>
                    <a:gd name="connsiteX2" fmla="*/ 443451 w 793495"/>
                    <a:gd name="connsiteY2" fmla="*/ 378088 h 403746"/>
                    <a:gd name="connsiteX3" fmla="*/ 0 w 793495"/>
                    <a:gd name="connsiteY3" fmla="*/ 32806 h 403746"/>
                    <a:gd name="connsiteX4" fmla="*/ 333629 w 793495"/>
                    <a:gd name="connsiteY4" fmla="*/ 23280 h 403746"/>
                    <a:gd name="connsiteX0" fmla="*/ 333629 w 793495"/>
                    <a:gd name="connsiteY0" fmla="*/ 23280 h 403746"/>
                    <a:gd name="connsiteX1" fmla="*/ 793495 w 793495"/>
                    <a:gd name="connsiteY1" fmla="*/ 370944 h 403746"/>
                    <a:gd name="connsiteX2" fmla="*/ 452468 w 793495"/>
                    <a:gd name="connsiteY2" fmla="*/ 378088 h 403746"/>
                    <a:gd name="connsiteX3" fmla="*/ 0 w 793495"/>
                    <a:gd name="connsiteY3" fmla="*/ 32806 h 403746"/>
                    <a:gd name="connsiteX4" fmla="*/ 333629 w 793495"/>
                    <a:gd name="connsiteY4" fmla="*/ 23280 h 403746"/>
                    <a:gd name="connsiteX0" fmla="*/ 333629 w 793495"/>
                    <a:gd name="connsiteY0" fmla="*/ 23280 h 403746"/>
                    <a:gd name="connsiteX1" fmla="*/ 793495 w 793495"/>
                    <a:gd name="connsiteY1" fmla="*/ 370944 h 403746"/>
                    <a:gd name="connsiteX2" fmla="*/ 452468 w 793495"/>
                    <a:gd name="connsiteY2" fmla="*/ 378088 h 403746"/>
                    <a:gd name="connsiteX3" fmla="*/ 0 w 793495"/>
                    <a:gd name="connsiteY3" fmla="*/ 32806 h 403746"/>
                    <a:gd name="connsiteX4" fmla="*/ 333629 w 793495"/>
                    <a:gd name="connsiteY4" fmla="*/ 23280 h 403746"/>
                    <a:gd name="connsiteX0" fmla="*/ 333629 w 793495"/>
                    <a:gd name="connsiteY0" fmla="*/ 23280 h 403746"/>
                    <a:gd name="connsiteX1" fmla="*/ 793495 w 793495"/>
                    <a:gd name="connsiteY1" fmla="*/ 370944 h 403746"/>
                    <a:gd name="connsiteX2" fmla="*/ 452468 w 793495"/>
                    <a:gd name="connsiteY2" fmla="*/ 378088 h 403746"/>
                    <a:gd name="connsiteX3" fmla="*/ 0 w 793495"/>
                    <a:gd name="connsiteY3" fmla="*/ 32806 h 403746"/>
                    <a:gd name="connsiteX4" fmla="*/ 333629 w 793495"/>
                    <a:gd name="connsiteY4" fmla="*/ 23280 h 403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3495" h="403746">
                      <a:moveTo>
                        <a:pt x="333629" y="23280"/>
                      </a:moveTo>
                      <a:cubicBezTo>
                        <a:pt x="475170" y="70110"/>
                        <a:pt x="619664" y="324113"/>
                        <a:pt x="793495" y="370944"/>
                      </a:cubicBezTo>
                      <a:cubicBezTo>
                        <a:pt x="672431" y="428094"/>
                        <a:pt x="514127" y="397137"/>
                        <a:pt x="452468" y="378088"/>
                      </a:cubicBezTo>
                      <a:cubicBezTo>
                        <a:pt x="331341" y="348720"/>
                        <a:pt x="104617" y="43125"/>
                        <a:pt x="0" y="32806"/>
                      </a:cubicBezTo>
                      <a:cubicBezTo>
                        <a:pt x="86412" y="3437"/>
                        <a:pt x="195368" y="-18790"/>
                        <a:pt x="333629" y="2328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96600"/>
                    </a:gs>
                    <a:gs pos="50000">
                      <a:srgbClr val="663300"/>
                    </a:gs>
                    <a:gs pos="100000">
                      <a:srgbClr val="996633"/>
                    </a:gs>
                  </a:gsLst>
                  <a:lin ang="81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284" name="Rectangle 2"/>
              <p:cNvSpPr/>
              <p:nvPr/>
            </p:nvSpPr>
            <p:spPr>
              <a:xfrm>
                <a:off x="1046669" y="2318616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14127" y="397137"/>
                      <a:pt x="452468" y="378088"/>
                    </a:cubicBezTo>
                    <a:cubicBezTo>
                      <a:pt x="265968" y="303476"/>
                      <a:pt x="104617" y="43125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5" name="Rectangle 2"/>
              <p:cNvSpPr/>
              <p:nvPr/>
            </p:nvSpPr>
            <p:spPr>
              <a:xfrm>
                <a:off x="1427048" y="2329170"/>
                <a:ext cx="810357" cy="124237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3366"/>
                  <a:gd name="connsiteX1" fmla="*/ 782224 w 782224"/>
                  <a:gd name="connsiteY1" fmla="*/ 370944 h 403366"/>
                  <a:gd name="connsiteX2" fmla="*/ 450214 w 782224"/>
                  <a:gd name="connsiteY2" fmla="*/ 368563 h 403366"/>
                  <a:gd name="connsiteX3" fmla="*/ 0 w 782224"/>
                  <a:gd name="connsiteY3" fmla="*/ 32806 h 403366"/>
                  <a:gd name="connsiteX4" fmla="*/ 322358 w 782224"/>
                  <a:gd name="connsiteY4" fmla="*/ 23280 h 40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2224" h="403366">
                    <a:moveTo>
                      <a:pt x="322358" y="23280"/>
                    </a:moveTo>
                    <a:cubicBezTo>
                      <a:pt x="463899" y="70110"/>
                      <a:pt x="608393" y="324113"/>
                      <a:pt x="782224" y="370944"/>
                    </a:cubicBezTo>
                    <a:cubicBezTo>
                      <a:pt x="654397" y="430475"/>
                      <a:pt x="516381" y="394756"/>
                      <a:pt x="450214" y="368563"/>
                    </a:cubicBezTo>
                    <a:cubicBezTo>
                      <a:pt x="245680" y="305858"/>
                      <a:pt x="93346" y="55032"/>
                      <a:pt x="0" y="32806"/>
                    </a:cubicBezTo>
                    <a:cubicBezTo>
                      <a:pt x="86412" y="3437"/>
                      <a:pt x="184097" y="-18790"/>
                      <a:pt x="322358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6" name="Rectangle 2"/>
              <p:cNvSpPr/>
              <p:nvPr/>
            </p:nvSpPr>
            <p:spPr>
              <a:xfrm rot="60000">
                <a:off x="1740263" y="2330342"/>
                <a:ext cx="810357" cy="124237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3366"/>
                  <a:gd name="connsiteX1" fmla="*/ 782224 w 782224"/>
                  <a:gd name="connsiteY1" fmla="*/ 370944 h 403366"/>
                  <a:gd name="connsiteX2" fmla="*/ 450214 w 782224"/>
                  <a:gd name="connsiteY2" fmla="*/ 368563 h 403366"/>
                  <a:gd name="connsiteX3" fmla="*/ 0 w 782224"/>
                  <a:gd name="connsiteY3" fmla="*/ 32806 h 403366"/>
                  <a:gd name="connsiteX4" fmla="*/ 322358 w 782224"/>
                  <a:gd name="connsiteY4" fmla="*/ 23280 h 40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2224" h="403366">
                    <a:moveTo>
                      <a:pt x="322358" y="23280"/>
                    </a:moveTo>
                    <a:cubicBezTo>
                      <a:pt x="463899" y="70110"/>
                      <a:pt x="608393" y="324113"/>
                      <a:pt x="782224" y="370944"/>
                    </a:cubicBezTo>
                    <a:cubicBezTo>
                      <a:pt x="654397" y="430475"/>
                      <a:pt x="516381" y="394756"/>
                      <a:pt x="450214" y="368563"/>
                    </a:cubicBezTo>
                    <a:cubicBezTo>
                      <a:pt x="245680" y="305858"/>
                      <a:pt x="93346" y="55032"/>
                      <a:pt x="0" y="32806"/>
                    </a:cubicBezTo>
                    <a:cubicBezTo>
                      <a:pt x="86412" y="3437"/>
                      <a:pt x="184097" y="-18790"/>
                      <a:pt x="322358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7" name="Rectangle 2"/>
              <p:cNvSpPr/>
              <p:nvPr/>
            </p:nvSpPr>
            <p:spPr>
              <a:xfrm rot="60000">
                <a:off x="2031626" y="2330265"/>
                <a:ext cx="729813" cy="119468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3366"/>
                  <a:gd name="connsiteX1" fmla="*/ 782224 w 782224"/>
                  <a:gd name="connsiteY1" fmla="*/ 370944 h 403366"/>
                  <a:gd name="connsiteX2" fmla="*/ 450214 w 782224"/>
                  <a:gd name="connsiteY2" fmla="*/ 368563 h 403366"/>
                  <a:gd name="connsiteX3" fmla="*/ 0 w 782224"/>
                  <a:gd name="connsiteY3" fmla="*/ 32806 h 403366"/>
                  <a:gd name="connsiteX4" fmla="*/ 322358 w 782224"/>
                  <a:gd name="connsiteY4" fmla="*/ 23280 h 403366"/>
                  <a:gd name="connsiteX0" fmla="*/ 322358 w 738443"/>
                  <a:gd name="connsiteY0" fmla="*/ 23280 h 376328"/>
                  <a:gd name="connsiteX1" fmla="*/ 738443 w 738443"/>
                  <a:gd name="connsiteY1" fmla="*/ 291543 h 376328"/>
                  <a:gd name="connsiteX2" fmla="*/ 450214 w 738443"/>
                  <a:gd name="connsiteY2" fmla="*/ 368563 h 376328"/>
                  <a:gd name="connsiteX3" fmla="*/ 0 w 738443"/>
                  <a:gd name="connsiteY3" fmla="*/ 32806 h 376328"/>
                  <a:gd name="connsiteX4" fmla="*/ 322358 w 738443"/>
                  <a:gd name="connsiteY4" fmla="*/ 23280 h 376328"/>
                  <a:gd name="connsiteX0" fmla="*/ 322358 w 738443"/>
                  <a:gd name="connsiteY0" fmla="*/ 23280 h 384559"/>
                  <a:gd name="connsiteX1" fmla="*/ 738443 w 738443"/>
                  <a:gd name="connsiteY1" fmla="*/ 291543 h 384559"/>
                  <a:gd name="connsiteX2" fmla="*/ 427518 w 738443"/>
                  <a:gd name="connsiteY2" fmla="*/ 377671 h 384559"/>
                  <a:gd name="connsiteX3" fmla="*/ 0 w 738443"/>
                  <a:gd name="connsiteY3" fmla="*/ 32806 h 384559"/>
                  <a:gd name="connsiteX4" fmla="*/ 322358 w 738443"/>
                  <a:gd name="connsiteY4" fmla="*/ 23280 h 384559"/>
                  <a:gd name="connsiteX0" fmla="*/ 322358 w 738443"/>
                  <a:gd name="connsiteY0" fmla="*/ 23280 h 384559"/>
                  <a:gd name="connsiteX1" fmla="*/ 738443 w 738443"/>
                  <a:gd name="connsiteY1" fmla="*/ 291543 h 384559"/>
                  <a:gd name="connsiteX2" fmla="*/ 427518 w 738443"/>
                  <a:gd name="connsiteY2" fmla="*/ 377671 h 384559"/>
                  <a:gd name="connsiteX3" fmla="*/ 0 w 738443"/>
                  <a:gd name="connsiteY3" fmla="*/ 32806 h 384559"/>
                  <a:gd name="connsiteX4" fmla="*/ 322358 w 738443"/>
                  <a:gd name="connsiteY4" fmla="*/ 23280 h 384559"/>
                  <a:gd name="connsiteX0" fmla="*/ 322358 w 738443"/>
                  <a:gd name="connsiteY0" fmla="*/ 23280 h 391133"/>
                  <a:gd name="connsiteX1" fmla="*/ 738443 w 738443"/>
                  <a:gd name="connsiteY1" fmla="*/ 291543 h 391133"/>
                  <a:gd name="connsiteX2" fmla="*/ 427400 w 738443"/>
                  <a:gd name="connsiteY2" fmla="*/ 384813 h 391133"/>
                  <a:gd name="connsiteX3" fmla="*/ 0 w 738443"/>
                  <a:gd name="connsiteY3" fmla="*/ 32806 h 391133"/>
                  <a:gd name="connsiteX4" fmla="*/ 322358 w 738443"/>
                  <a:gd name="connsiteY4" fmla="*/ 23280 h 391133"/>
                  <a:gd name="connsiteX0" fmla="*/ 322358 w 738443"/>
                  <a:gd name="connsiteY0" fmla="*/ 23280 h 391133"/>
                  <a:gd name="connsiteX1" fmla="*/ 738443 w 738443"/>
                  <a:gd name="connsiteY1" fmla="*/ 291543 h 391133"/>
                  <a:gd name="connsiteX2" fmla="*/ 427400 w 738443"/>
                  <a:gd name="connsiteY2" fmla="*/ 384813 h 391133"/>
                  <a:gd name="connsiteX3" fmla="*/ 0 w 738443"/>
                  <a:gd name="connsiteY3" fmla="*/ 32806 h 391133"/>
                  <a:gd name="connsiteX4" fmla="*/ 322358 w 738443"/>
                  <a:gd name="connsiteY4" fmla="*/ 23280 h 391133"/>
                  <a:gd name="connsiteX0" fmla="*/ 322358 w 738443"/>
                  <a:gd name="connsiteY0" fmla="*/ 23280 h 387457"/>
                  <a:gd name="connsiteX1" fmla="*/ 738443 w 738443"/>
                  <a:gd name="connsiteY1" fmla="*/ 291543 h 387457"/>
                  <a:gd name="connsiteX2" fmla="*/ 427400 w 738443"/>
                  <a:gd name="connsiteY2" fmla="*/ 384813 h 387457"/>
                  <a:gd name="connsiteX3" fmla="*/ 0 w 738443"/>
                  <a:gd name="connsiteY3" fmla="*/ 32806 h 387457"/>
                  <a:gd name="connsiteX4" fmla="*/ 322358 w 738443"/>
                  <a:gd name="connsiteY4" fmla="*/ 23280 h 387457"/>
                  <a:gd name="connsiteX0" fmla="*/ 322358 w 704477"/>
                  <a:gd name="connsiteY0" fmla="*/ 23280 h 387880"/>
                  <a:gd name="connsiteX1" fmla="*/ 704477 w 704477"/>
                  <a:gd name="connsiteY1" fmla="*/ 300444 h 387880"/>
                  <a:gd name="connsiteX2" fmla="*/ 427400 w 704477"/>
                  <a:gd name="connsiteY2" fmla="*/ 384813 h 387880"/>
                  <a:gd name="connsiteX3" fmla="*/ 0 w 704477"/>
                  <a:gd name="connsiteY3" fmla="*/ 32806 h 387880"/>
                  <a:gd name="connsiteX4" fmla="*/ 322358 w 704477"/>
                  <a:gd name="connsiteY4" fmla="*/ 23280 h 387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4477" h="387880">
                    <a:moveTo>
                      <a:pt x="322358" y="23280"/>
                    </a:moveTo>
                    <a:cubicBezTo>
                      <a:pt x="463899" y="70110"/>
                      <a:pt x="530646" y="253613"/>
                      <a:pt x="704477" y="300444"/>
                    </a:cubicBezTo>
                    <a:cubicBezTo>
                      <a:pt x="576650" y="359975"/>
                      <a:pt x="514048" y="399475"/>
                      <a:pt x="427400" y="384813"/>
                    </a:cubicBezTo>
                    <a:cubicBezTo>
                      <a:pt x="241527" y="284347"/>
                      <a:pt x="93346" y="55032"/>
                      <a:pt x="0" y="32806"/>
                    </a:cubicBezTo>
                    <a:cubicBezTo>
                      <a:pt x="86412" y="3437"/>
                      <a:pt x="184097" y="-18790"/>
                      <a:pt x="322358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8" name="Rectangle 2"/>
              <p:cNvSpPr/>
              <p:nvPr/>
            </p:nvSpPr>
            <p:spPr>
              <a:xfrm flipH="1" flipV="1">
                <a:off x="3808836" y="2324100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05110" y="397137"/>
                      <a:pt x="443451" y="378088"/>
                    </a:cubicBezTo>
                    <a:cubicBezTo>
                      <a:pt x="338105" y="341576"/>
                      <a:pt x="100108" y="26456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89" name="Rectangle 2"/>
              <p:cNvSpPr/>
              <p:nvPr/>
            </p:nvSpPr>
            <p:spPr>
              <a:xfrm flipH="1" flipV="1">
                <a:off x="3522611" y="2325483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14127" y="397137"/>
                      <a:pt x="452468" y="378088"/>
                    </a:cubicBezTo>
                    <a:cubicBezTo>
                      <a:pt x="317816" y="348720"/>
                      <a:pt x="104617" y="43125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0" name="Rectangle 2"/>
              <p:cNvSpPr/>
              <p:nvPr/>
            </p:nvSpPr>
            <p:spPr>
              <a:xfrm flipH="1" flipV="1">
                <a:off x="3250459" y="2333300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14127" y="397137"/>
                      <a:pt x="452468" y="378088"/>
                    </a:cubicBezTo>
                    <a:cubicBezTo>
                      <a:pt x="331341" y="348720"/>
                      <a:pt x="104617" y="43125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1" name="Rectangle 2"/>
              <p:cNvSpPr/>
              <p:nvPr/>
            </p:nvSpPr>
            <p:spPr>
              <a:xfrm flipH="1" flipV="1">
                <a:off x="2935156" y="2337940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14127" y="397137"/>
                      <a:pt x="452468" y="378088"/>
                    </a:cubicBezTo>
                    <a:cubicBezTo>
                      <a:pt x="265968" y="303476"/>
                      <a:pt x="104617" y="43125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2" name="Rectangle 2"/>
              <p:cNvSpPr/>
              <p:nvPr/>
            </p:nvSpPr>
            <p:spPr>
              <a:xfrm flipH="1" flipV="1">
                <a:off x="2598160" y="2334331"/>
                <a:ext cx="810357" cy="124237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3366"/>
                  <a:gd name="connsiteX1" fmla="*/ 782224 w 782224"/>
                  <a:gd name="connsiteY1" fmla="*/ 370944 h 403366"/>
                  <a:gd name="connsiteX2" fmla="*/ 450214 w 782224"/>
                  <a:gd name="connsiteY2" fmla="*/ 368563 h 403366"/>
                  <a:gd name="connsiteX3" fmla="*/ 0 w 782224"/>
                  <a:gd name="connsiteY3" fmla="*/ 32806 h 403366"/>
                  <a:gd name="connsiteX4" fmla="*/ 322358 w 782224"/>
                  <a:gd name="connsiteY4" fmla="*/ 23280 h 40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2224" h="403366">
                    <a:moveTo>
                      <a:pt x="322358" y="23280"/>
                    </a:moveTo>
                    <a:cubicBezTo>
                      <a:pt x="463899" y="70110"/>
                      <a:pt x="608393" y="324113"/>
                      <a:pt x="782224" y="370944"/>
                    </a:cubicBezTo>
                    <a:cubicBezTo>
                      <a:pt x="654397" y="430475"/>
                      <a:pt x="516381" y="394756"/>
                      <a:pt x="450214" y="368563"/>
                    </a:cubicBezTo>
                    <a:cubicBezTo>
                      <a:pt x="245680" y="305858"/>
                      <a:pt x="93346" y="55032"/>
                      <a:pt x="0" y="32806"/>
                    </a:cubicBezTo>
                    <a:cubicBezTo>
                      <a:pt x="86412" y="3437"/>
                      <a:pt x="184097" y="-18790"/>
                      <a:pt x="322358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3" name="Rectangle 2"/>
              <p:cNvSpPr/>
              <p:nvPr/>
            </p:nvSpPr>
            <p:spPr>
              <a:xfrm rot="60000" flipH="1" flipV="1">
                <a:off x="2304546" y="2332683"/>
                <a:ext cx="810357" cy="124237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3366"/>
                  <a:gd name="connsiteX1" fmla="*/ 782224 w 782224"/>
                  <a:gd name="connsiteY1" fmla="*/ 370944 h 403366"/>
                  <a:gd name="connsiteX2" fmla="*/ 450214 w 782224"/>
                  <a:gd name="connsiteY2" fmla="*/ 368563 h 403366"/>
                  <a:gd name="connsiteX3" fmla="*/ 0 w 782224"/>
                  <a:gd name="connsiteY3" fmla="*/ 32806 h 403366"/>
                  <a:gd name="connsiteX4" fmla="*/ 322358 w 782224"/>
                  <a:gd name="connsiteY4" fmla="*/ 23280 h 40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2224" h="403366">
                    <a:moveTo>
                      <a:pt x="322358" y="23280"/>
                    </a:moveTo>
                    <a:cubicBezTo>
                      <a:pt x="463899" y="70110"/>
                      <a:pt x="608393" y="324113"/>
                      <a:pt x="782224" y="370944"/>
                    </a:cubicBezTo>
                    <a:cubicBezTo>
                      <a:pt x="654397" y="430475"/>
                      <a:pt x="516381" y="394756"/>
                      <a:pt x="450214" y="368563"/>
                    </a:cubicBezTo>
                    <a:cubicBezTo>
                      <a:pt x="245680" y="305858"/>
                      <a:pt x="93346" y="55032"/>
                      <a:pt x="0" y="32806"/>
                    </a:cubicBezTo>
                    <a:cubicBezTo>
                      <a:pt x="86412" y="3437"/>
                      <a:pt x="184097" y="-18790"/>
                      <a:pt x="322358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4" name="Rectangle 1"/>
              <p:cNvSpPr/>
              <p:nvPr/>
            </p:nvSpPr>
            <p:spPr>
              <a:xfrm flipH="1" flipV="1">
                <a:off x="8967572" y="2344003"/>
                <a:ext cx="129724" cy="47310"/>
              </a:xfrm>
              <a:custGeom>
                <a:avLst/>
                <a:gdLst>
                  <a:gd name="connsiteX0" fmla="*/ 0 w 165620"/>
                  <a:gd name="connsiteY0" fmla="*/ 0 h 159545"/>
                  <a:gd name="connsiteX1" fmla="*/ 165620 w 165620"/>
                  <a:gd name="connsiteY1" fmla="*/ 0 h 159545"/>
                  <a:gd name="connsiteX2" fmla="*/ 165620 w 165620"/>
                  <a:gd name="connsiteY2" fmla="*/ 159545 h 159545"/>
                  <a:gd name="connsiteX3" fmla="*/ 0 w 165620"/>
                  <a:gd name="connsiteY3" fmla="*/ 159545 h 159545"/>
                  <a:gd name="connsiteX4" fmla="*/ 0 w 165620"/>
                  <a:gd name="connsiteY4" fmla="*/ 0 h 159545"/>
                  <a:gd name="connsiteX0" fmla="*/ 0 w 165620"/>
                  <a:gd name="connsiteY0" fmla="*/ 0 h 159545"/>
                  <a:gd name="connsiteX1" fmla="*/ 165620 w 165620"/>
                  <a:gd name="connsiteY1" fmla="*/ 159545 h 159545"/>
                  <a:gd name="connsiteX2" fmla="*/ 0 w 165620"/>
                  <a:gd name="connsiteY2" fmla="*/ 159545 h 159545"/>
                  <a:gd name="connsiteX3" fmla="*/ 0 w 165620"/>
                  <a:gd name="connsiteY3" fmla="*/ 0 h 159545"/>
                  <a:gd name="connsiteX0" fmla="*/ 0 w 165620"/>
                  <a:gd name="connsiteY0" fmla="*/ 0 h 159545"/>
                  <a:gd name="connsiteX1" fmla="*/ 165620 w 165620"/>
                  <a:gd name="connsiteY1" fmla="*/ 159545 h 159545"/>
                  <a:gd name="connsiteX2" fmla="*/ 0 w 165620"/>
                  <a:gd name="connsiteY2" fmla="*/ 159545 h 159545"/>
                  <a:gd name="connsiteX3" fmla="*/ 0 w 165620"/>
                  <a:gd name="connsiteY3" fmla="*/ 0 h 159545"/>
                  <a:gd name="connsiteX0" fmla="*/ 0 w 165620"/>
                  <a:gd name="connsiteY0" fmla="*/ 0 h 159545"/>
                  <a:gd name="connsiteX1" fmla="*/ 165620 w 165620"/>
                  <a:gd name="connsiteY1" fmla="*/ 159545 h 159545"/>
                  <a:gd name="connsiteX2" fmla="*/ 0 w 165620"/>
                  <a:gd name="connsiteY2" fmla="*/ 159545 h 159545"/>
                  <a:gd name="connsiteX3" fmla="*/ 0 w 165620"/>
                  <a:gd name="connsiteY3" fmla="*/ 0 h 159545"/>
                  <a:gd name="connsiteX0" fmla="*/ 4327 w 165620"/>
                  <a:gd name="connsiteY0" fmla="*/ 0 h 159545"/>
                  <a:gd name="connsiteX1" fmla="*/ 165620 w 165620"/>
                  <a:gd name="connsiteY1" fmla="*/ 159545 h 159545"/>
                  <a:gd name="connsiteX2" fmla="*/ 0 w 165620"/>
                  <a:gd name="connsiteY2" fmla="*/ 159545 h 159545"/>
                  <a:gd name="connsiteX3" fmla="*/ 4327 w 165620"/>
                  <a:gd name="connsiteY3" fmla="*/ 0 h 159545"/>
                  <a:gd name="connsiteX0" fmla="*/ 0 w 161293"/>
                  <a:gd name="connsiteY0" fmla="*/ 0 h 159545"/>
                  <a:gd name="connsiteX1" fmla="*/ 161293 w 161293"/>
                  <a:gd name="connsiteY1" fmla="*/ 159545 h 159545"/>
                  <a:gd name="connsiteX2" fmla="*/ 2163 w 161293"/>
                  <a:gd name="connsiteY2" fmla="*/ 159545 h 159545"/>
                  <a:gd name="connsiteX3" fmla="*/ 0 w 161293"/>
                  <a:gd name="connsiteY3" fmla="*/ 0 h 159545"/>
                  <a:gd name="connsiteX0" fmla="*/ 0 w 154803"/>
                  <a:gd name="connsiteY0" fmla="*/ 0 h 159545"/>
                  <a:gd name="connsiteX1" fmla="*/ 154803 w 154803"/>
                  <a:gd name="connsiteY1" fmla="*/ 159545 h 159545"/>
                  <a:gd name="connsiteX2" fmla="*/ 2163 w 154803"/>
                  <a:gd name="connsiteY2" fmla="*/ 159545 h 159545"/>
                  <a:gd name="connsiteX3" fmla="*/ 0 w 154803"/>
                  <a:gd name="connsiteY3" fmla="*/ 0 h 159545"/>
                  <a:gd name="connsiteX0" fmla="*/ 0 w 154803"/>
                  <a:gd name="connsiteY0" fmla="*/ 0 h 159545"/>
                  <a:gd name="connsiteX1" fmla="*/ 154803 w 154803"/>
                  <a:gd name="connsiteY1" fmla="*/ 159545 h 159545"/>
                  <a:gd name="connsiteX2" fmla="*/ 46161 w 154803"/>
                  <a:gd name="connsiteY2" fmla="*/ 159545 h 159545"/>
                  <a:gd name="connsiteX3" fmla="*/ 0 w 154803"/>
                  <a:gd name="connsiteY3" fmla="*/ 0 h 159545"/>
                  <a:gd name="connsiteX0" fmla="*/ 0 w 113004"/>
                  <a:gd name="connsiteY0" fmla="*/ 0 h 137657"/>
                  <a:gd name="connsiteX1" fmla="*/ 113004 w 113004"/>
                  <a:gd name="connsiteY1" fmla="*/ 137657 h 137657"/>
                  <a:gd name="connsiteX2" fmla="*/ 4362 w 113004"/>
                  <a:gd name="connsiteY2" fmla="*/ 137657 h 137657"/>
                  <a:gd name="connsiteX3" fmla="*/ 0 w 113004"/>
                  <a:gd name="connsiteY3" fmla="*/ 0 h 137657"/>
                  <a:gd name="connsiteX0" fmla="*/ 2333 w 108737"/>
                  <a:gd name="connsiteY0" fmla="*/ 0 h 137657"/>
                  <a:gd name="connsiteX1" fmla="*/ 108737 w 108737"/>
                  <a:gd name="connsiteY1" fmla="*/ 137657 h 137657"/>
                  <a:gd name="connsiteX2" fmla="*/ 95 w 108737"/>
                  <a:gd name="connsiteY2" fmla="*/ 137657 h 137657"/>
                  <a:gd name="connsiteX3" fmla="*/ 2333 w 108737"/>
                  <a:gd name="connsiteY3" fmla="*/ 0 h 137657"/>
                  <a:gd name="connsiteX0" fmla="*/ 0 w 119603"/>
                  <a:gd name="connsiteY0" fmla="*/ 0 h 137657"/>
                  <a:gd name="connsiteX1" fmla="*/ 119603 w 119603"/>
                  <a:gd name="connsiteY1" fmla="*/ 137657 h 137657"/>
                  <a:gd name="connsiteX2" fmla="*/ 10961 w 119603"/>
                  <a:gd name="connsiteY2" fmla="*/ 137657 h 137657"/>
                  <a:gd name="connsiteX3" fmla="*/ 0 w 119603"/>
                  <a:gd name="connsiteY3" fmla="*/ 0 h 137657"/>
                  <a:gd name="connsiteX0" fmla="*/ 0 w 119603"/>
                  <a:gd name="connsiteY0" fmla="*/ 0 h 144952"/>
                  <a:gd name="connsiteX1" fmla="*/ 119603 w 119603"/>
                  <a:gd name="connsiteY1" fmla="*/ 137657 h 144952"/>
                  <a:gd name="connsiteX2" fmla="*/ 6561 w 119603"/>
                  <a:gd name="connsiteY2" fmla="*/ 144952 h 144952"/>
                  <a:gd name="connsiteX3" fmla="*/ 0 w 119603"/>
                  <a:gd name="connsiteY3" fmla="*/ 0 h 144952"/>
                  <a:gd name="connsiteX0" fmla="*/ 242 w 119845"/>
                  <a:gd name="connsiteY0" fmla="*/ 0 h 144952"/>
                  <a:gd name="connsiteX1" fmla="*/ 119845 w 119845"/>
                  <a:gd name="connsiteY1" fmla="*/ 137657 h 144952"/>
                  <a:gd name="connsiteX2" fmla="*/ 203 w 119845"/>
                  <a:gd name="connsiteY2" fmla="*/ 144952 h 144952"/>
                  <a:gd name="connsiteX3" fmla="*/ 242 w 119845"/>
                  <a:gd name="connsiteY3" fmla="*/ 0 h 14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845" h="144952">
                    <a:moveTo>
                      <a:pt x="242" y="0"/>
                    </a:moveTo>
                    <a:cubicBezTo>
                      <a:pt x="48305" y="29369"/>
                      <a:pt x="78925" y="60662"/>
                      <a:pt x="119845" y="137657"/>
                    </a:cubicBezTo>
                    <a:lnTo>
                      <a:pt x="203" y="144952"/>
                    </a:lnTo>
                    <a:cubicBezTo>
                      <a:pt x="-518" y="91770"/>
                      <a:pt x="963" y="53182"/>
                      <a:pt x="24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5" name="Rectangle 2"/>
              <p:cNvSpPr/>
              <p:nvPr/>
            </p:nvSpPr>
            <p:spPr>
              <a:xfrm flipH="1" flipV="1">
                <a:off x="8616447" y="2346323"/>
                <a:ext cx="481788" cy="122711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0 w 500442"/>
                  <a:gd name="connsiteY0" fmla="*/ 150 h 390677"/>
                  <a:gd name="connsiteX1" fmla="*/ 500442 w 500442"/>
                  <a:gd name="connsiteY1" fmla="*/ 350195 h 390677"/>
                  <a:gd name="connsiteX2" fmla="*/ 157162 w 500442"/>
                  <a:gd name="connsiteY2" fmla="*/ 390677 h 390677"/>
                  <a:gd name="connsiteX3" fmla="*/ 0 w 500442"/>
                  <a:gd name="connsiteY3" fmla="*/ 223989 h 390677"/>
                  <a:gd name="connsiteX4" fmla="*/ 0 w 500442"/>
                  <a:gd name="connsiteY4" fmla="*/ 150 h 390677"/>
                  <a:gd name="connsiteX0" fmla="*/ 0 w 500442"/>
                  <a:gd name="connsiteY0" fmla="*/ 157 h 390684"/>
                  <a:gd name="connsiteX1" fmla="*/ 500442 w 500442"/>
                  <a:gd name="connsiteY1" fmla="*/ 350202 h 390684"/>
                  <a:gd name="connsiteX2" fmla="*/ 157162 w 500442"/>
                  <a:gd name="connsiteY2" fmla="*/ 390684 h 390684"/>
                  <a:gd name="connsiteX3" fmla="*/ 0 w 500442"/>
                  <a:gd name="connsiteY3" fmla="*/ 223996 h 390684"/>
                  <a:gd name="connsiteX4" fmla="*/ 0 w 500442"/>
                  <a:gd name="connsiteY4" fmla="*/ 157 h 390684"/>
                  <a:gd name="connsiteX0" fmla="*/ 38968 w 500442"/>
                  <a:gd name="connsiteY0" fmla="*/ 152 h 398411"/>
                  <a:gd name="connsiteX1" fmla="*/ 500442 w 500442"/>
                  <a:gd name="connsiteY1" fmla="*/ 357929 h 398411"/>
                  <a:gd name="connsiteX2" fmla="*/ 157162 w 500442"/>
                  <a:gd name="connsiteY2" fmla="*/ 398411 h 398411"/>
                  <a:gd name="connsiteX3" fmla="*/ 0 w 500442"/>
                  <a:gd name="connsiteY3" fmla="*/ 231723 h 398411"/>
                  <a:gd name="connsiteX4" fmla="*/ 38968 w 500442"/>
                  <a:gd name="connsiteY4" fmla="*/ 152 h 398411"/>
                  <a:gd name="connsiteX0" fmla="*/ 0 w 461474"/>
                  <a:gd name="connsiteY0" fmla="*/ 152 h 398411"/>
                  <a:gd name="connsiteX1" fmla="*/ 461474 w 461474"/>
                  <a:gd name="connsiteY1" fmla="*/ 357929 h 398411"/>
                  <a:gd name="connsiteX2" fmla="*/ 118194 w 461474"/>
                  <a:gd name="connsiteY2" fmla="*/ 398411 h 398411"/>
                  <a:gd name="connsiteX3" fmla="*/ 2291 w 461474"/>
                  <a:gd name="connsiteY3" fmla="*/ 262648 h 398411"/>
                  <a:gd name="connsiteX4" fmla="*/ 0 w 461474"/>
                  <a:gd name="connsiteY4" fmla="*/ 152 h 398411"/>
                  <a:gd name="connsiteX0" fmla="*/ 6878 w 459183"/>
                  <a:gd name="connsiteY0" fmla="*/ 153 h 398411"/>
                  <a:gd name="connsiteX1" fmla="*/ 459183 w 459183"/>
                  <a:gd name="connsiteY1" fmla="*/ 357929 h 398411"/>
                  <a:gd name="connsiteX2" fmla="*/ 115903 w 459183"/>
                  <a:gd name="connsiteY2" fmla="*/ 398411 h 398411"/>
                  <a:gd name="connsiteX3" fmla="*/ 0 w 459183"/>
                  <a:gd name="connsiteY3" fmla="*/ 262648 h 398411"/>
                  <a:gd name="connsiteX4" fmla="*/ 6878 w 459183"/>
                  <a:gd name="connsiteY4" fmla="*/ 153 h 398411"/>
                  <a:gd name="connsiteX0" fmla="*/ 0 w 452305"/>
                  <a:gd name="connsiteY0" fmla="*/ 153 h 398411"/>
                  <a:gd name="connsiteX1" fmla="*/ 452305 w 452305"/>
                  <a:gd name="connsiteY1" fmla="*/ 357929 h 398411"/>
                  <a:gd name="connsiteX2" fmla="*/ 109025 w 452305"/>
                  <a:gd name="connsiteY2" fmla="*/ 398411 h 398411"/>
                  <a:gd name="connsiteX3" fmla="*/ 2291 w 452305"/>
                  <a:gd name="connsiteY3" fmla="*/ 262648 h 398411"/>
                  <a:gd name="connsiteX4" fmla="*/ 0 w 452305"/>
                  <a:gd name="connsiteY4" fmla="*/ 153 h 398411"/>
                  <a:gd name="connsiteX0" fmla="*/ 0 w 459182"/>
                  <a:gd name="connsiteY0" fmla="*/ 153 h 398411"/>
                  <a:gd name="connsiteX1" fmla="*/ 459182 w 459182"/>
                  <a:gd name="connsiteY1" fmla="*/ 357929 h 398411"/>
                  <a:gd name="connsiteX2" fmla="*/ 115902 w 459182"/>
                  <a:gd name="connsiteY2" fmla="*/ 398411 h 398411"/>
                  <a:gd name="connsiteX3" fmla="*/ 9168 w 459182"/>
                  <a:gd name="connsiteY3" fmla="*/ 262648 h 398411"/>
                  <a:gd name="connsiteX4" fmla="*/ 0 w 459182"/>
                  <a:gd name="connsiteY4" fmla="*/ 153 h 398411"/>
                  <a:gd name="connsiteX0" fmla="*/ 1 w 459183"/>
                  <a:gd name="connsiteY0" fmla="*/ 153 h 398411"/>
                  <a:gd name="connsiteX1" fmla="*/ 459183 w 459183"/>
                  <a:gd name="connsiteY1" fmla="*/ 357929 h 398411"/>
                  <a:gd name="connsiteX2" fmla="*/ 115903 w 459183"/>
                  <a:gd name="connsiteY2" fmla="*/ 398411 h 398411"/>
                  <a:gd name="connsiteX3" fmla="*/ 0 w 459183"/>
                  <a:gd name="connsiteY3" fmla="*/ 262648 h 398411"/>
                  <a:gd name="connsiteX4" fmla="*/ 1 w 459183"/>
                  <a:gd name="connsiteY4" fmla="*/ 153 h 398411"/>
                  <a:gd name="connsiteX0" fmla="*/ 0 w 466058"/>
                  <a:gd name="connsiteY0" fmla="*/ 153 h 398411"/>
                  <a:gd name="connsiteX1" fmla="*/ 466058 w 466058"/>
                  <a:gd name="connsiteY1" fmla="*/ 357929 h 398411"/>
                  <a:gd name="connsiteX2" fmla="*/ 122778 w 466058"/>
                  <a:gd name="connsiteY2" fmla="*/ 398411 h 398411"/>
                  <a:gd name="connsiteX3" fmla="*/ 6875 w 466058"/>
                  <a:gd name="connsiteY3" fmla="*/ 262648 h 398411"/>
                  <a:gd name="connsiteX4" fmla="*/ 0 w 466058"/>
                  <a:gd name="connsiteY4" fmla="*/ 153 h 398411"/>
                  <a:gd name="connsiteX0" fmla="*/ 0 w 466058"/>
                  <a:gd name="connsiteY0" fmla="*/ 153 h 398411"/>
                  <a:gd name="connsiteX1" fmla="*/ 466058 w 466058"/>
                  <a:gd name="connsiteY1" fmla="*/ 357929 h 398411"/>
                  <a:gd name="connsiteX2" fmla="*/ 122778 w 466058"/>
                  <a:gd name="connsiteY2" fmla="*/ 398411 h 398411"/>
                  <a:gd name="connsiteX3" fmla="*/ 2291 w 466058"/>
                  <a:gd name="connsiteY3" fmla="*/ 262648 h 398411"/>
                  <a:gd name="connsiteX4" fmla="*/ 0 w 466058"/>
                  <a:gd name="connsiteY4" fmla="*/ 153 h 398411"/>
                  <a:gd name="connsiteX0" fmla="*/ 2 w 463767"/>
                  <a:gd name="connsiteY0" fmla="*/ 153 h 398411"/>
                  <a:gd name="connsiteX1" fmla="*/ 463767 w 463767"/>
                  <a:gd name="connsiteY1" fmla="*/ 357929 h 398411"/>
                  <a:gd name="connsiteX2" fmla="*/ 120487 w 463767"/>
                  <a:gd name="connsiteY2" fmla="*/ 398411 h 398411"/>
                  <a:gd name="connsiteX3" fmla="*/ 0 w 463767"/>
                  <a:gd name="connsiteY3" fmla="*/ 262648 h 398411"/>
                  <a:gd name="connsiteX4" fmla="*/ 2 w 463767"/>
                  <a:gd name="connsiteY4" fmla="*/ 153 h 398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767" h="398411">
                    <a:moveTo>
                      <a:pt x="2" y="153"/>
                    </a:moveTo>
                    <a:cubicBezTo>
                      <a:pt x="191137" y="-7785"/>
                      <a:pt x="307970" y="294429"/>
                      <a:pt x="463767" y="357929"/>
                    </a:cubicBezTo>
                    <a:cubicBezTo>
                      <a:pt x="349466" y="443654"/>
                      <a:pt x="177637" y="310304"/>
                      <a:pt x="120487" y="398411"/>
                    </a:cubicBezTo>
                    <a:cubicBezTo>
                      <a:pt x="89531" y="330942"/>
                      <a:pt x="59531" y="313448"/>
                      <a:pt x="0" y="262648"/>
                    </a:cubicBezTo>
                    <a:cubicBezTo>
                      <a:pt x="0" y="188035"/>
                      <a:pt x="2" y="74766"/>
                      <a:pt x="2" y="153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6" name="Rectangle 2"/>
              <p:cNvSpPr/>
              <p:nvPr/>
            </p:nvSpPr>
            <p:spPr>
              <a:xfrm flipH="1" flipV="1">
                <a:off x="7882212" y="2342357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05110" y="397137"/>
                      <a:pt x="443451" y="378088"/>
                    </a:cubicBezTo>
                    <a:cubicBezTo>
                      <a:pt x="338105" y="341576"/>
                      <a:pt x="100108" y="26456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7" name="Rectangle 2"/>
              <p:cNvSpPr/>
              <p:nvPr/>
            </p:nvSpPr>
            <p:spPr>
              <a:xfrm flipH="1" flipV="1">
                <a:off x="7512632" y="2333625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14127" y="397137"/>
                      <a:pt x="452468" y="378088"/>
                    </a:cubicBezTo>
                    <a:cubicBezTo>
                      <a:pt x="317816" y="348720"/>
                      <a:pt x="104617" y="43125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8" name="Rectangle 2"/>
              <p:cNvSpPr/>
              <p:nvPr/>
            </p:nvSpPr>
            <p:spPr>
              <a:xfrm flipH="1" flipV="1">
                <a:off x="7198371" y="2336800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14127" y="397137"/>
                      <a:pt x="452468" y="378088"/>
                    </a:cubicBezTo>
                    <a:cubicBezTo>
                      <a:pt x="331341" y="348720"/>
                      <a:pt x="104617" y="43125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99" name="Rectangle 2"/>
              <p:cNvSpPr/>
              <p:nvPr/>
            </p:nvSpPr>
            <p:spPr>
              <a:xfrm flipH="1" flipV="1">
                <a:off x="6858455" y="2336800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14127" y="397137"/>
                      <a:pt x="452468" y="378088"/>
                    </a:cubicBezTo>
                    <a:cubicBezTo>
                      <a:pt x="265968" y="303476"/>
                      <a:pt x="104617" y="43125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0" name="Rectangle 2"/>
              <p:cNvSpPr/>
              <p:nvPr/>
            </p:nvSpPr>
            <p:spPr>
              <a:xfrm flipH="1" flipV="1">
                <a:off x="6528160" y="2336800"/>
                <a:ext cx="810357" cy="124237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3366"/>
                  <a:gd name="connsiteX1" fmla="*/ 782224 w 782224"/>
                  <a:gd name="connsiteY1" fmla="*/ 370944 h 403366"/>
                  <a:gd name="connsiteX2" fmla="*/ 450214 w 782224"/>
                  <a:gd name="connsiteY2" fmla="*/ 368563 h 403366"/>
                  <a:gd name="connsiteX3" fmla="*/ 0 w 782224"/>
                  <a:gd name="connsiteY3" fmla="*/ 32806 h 403366"/>
                  <a:gd name="connsiteX4" fmla="*/ 322358 w 782224"/>
                  <a:gd name="connsiteY4" fmla="*/ 23280 h 40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2224" h="403366">
                    <a:moveTo>
                      <a:pt x="322358" y="23280"/>
                    </a:moveTo>
                    <a:cubicBezTo>
                      <a:pt x="463899" y="70110"/>
                      <a:pt x="608393" y="324113"/>
                      <a:pt x="782224" y="370944"/>
                    </a:cubicBezTo>
                    <a:cubicBezTo>
                      <a:pt x="654397" y="430475"/>
                      <a:pt x="516381" y="394756"/>
                      <a:pt x="450214" y="368563"/>
                    </a:cubicBezTo>
                    <a:cubicBezTo>
                      <a:pt x="245680" y="305858"/>
                      <a:pt x="93346" y="55032"/>
                      <a:pt x="0" y="32806"/>
                    </a:cubicBezTo>
                    <a:cubicBezTo>
                      <a:pt x="86412" y="3437"/>
                      <a:pt x="184097" y="-18790"/>
                      <a:pt x="322358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1" name="Rectangle 2"/>
              <p:cNvSpPr/>
              <p:nvPr/>
            </p:nvSpPr>
            <p:spPr>
              <a:xfrm rot="60000" flipH="1" flipV="1">
                <a:off x="6198898" y="2331091"/>
                <a:ext cx="810357" cy="124237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3366"/>
                  <a:gd name="connsiteX1" fmla="*/ 782224 w 782224"/>
                  <a:gd name="connsiteY1" fmla="*/ 370944 h 403366"/>
                  <a:gd name="connsiteX2" fmla="*/ 450214 w 782224"/>
                  <a:gd name="connsiteY2" fmla="*/ 368563 h 403366"/>
                  <a:gd name="connsiteX3" fmla="*/ 0 w 782224"/>
                  <a:gd name="connsiteY3" fmla="*/ 32806 h 403366"/>
                  <a:gd name="connsiteX4" fmla="*/ 322358 w 782224"/>
                  <a:gd name="connsiteY4" fmla="*/ 23280 h 40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2224" h="403366">
                    <a:moveTo>
                      <a:pt x="322358" y="23280"/>
                    </a:moveTo>
                    <a:cubicBezTo>
                      <a:pt x="463899" y="70110"/>
                      <a:pt x="608393" y="324113"/>
                      <a:pt x="782224" y="370944"/>
                    </a:cubicBezTo>
                    <a:cubicBezTo>
                      <a:pt x="654397" y="430475"/>
                      <a:pt x="516381" y="394756"/>
                      <a:pt x="450214" y="368563"/>
                    </a:cubicBezTo>
                    <a:cubicBezTo>
                      <a:pt x="245680" y="305858"/>
                      <a:pt x="93346" y="55032"/>
                      <a:pt x="0" y="32806"/>
                    </a:cubicBezTo>
                    <a:cubicBezTo>
                      <a:pt x="86412" y="3437"/>
                      <a:pt x="184097" y="-18790"/>
                      <a:pt x="322358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2" name="Rectangle 2"/>
              <p:cNvSpPr/>
              <p:nvPr/>
            </p:nvSpPr>
            <p:spPr>
              <a:xfrm rot="60000" flipH="1" flipV="1">
                <a:off x="5920555" y="2324297"/>
                <a:ext cx="729813" cy="119468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3366"/>
                  <a:gd name="connsiteX1" fmla="*/ 782224 w 782224"/>
                  <a:gd name="connsiteY1" fmla="*/ 370944 h 403366"/>
                  <a:gd name="connsiteX2" fmla="*/ 450214 w 782224"/>
                  <a:gd name="connsiteY2" fmla="*/ 368563 h 403366"/>
                  <a:gd name="connsiteX3" fmla="*/ 0 w 782224"/>
                  <a:gd name="connsiteY3" fmla="*/ 32806 h 403366"/>
                  <a:gd name="connsiteX4" fmla="*/ 322358 w 782224"/>
                  <a:gd name="connsiteY4" fmla="*/ 23280 h 403366"/>
                  <a:gd name="connsiteX0" fmla="*/ 322358 w 738443"/>
                  <a:gd name="connsiteY0" fmla="*/ 23280 h 376328"/>
                  <a:gd name="connsiteX1" fmla="*/ 738443 w 738443"/>
                  <a:gd name="connsiteY1" fmla="*/ 291543 h 376328"/>
                  <a:gd name="connsiteX2" fmla="*/ 450214 w 738443"/>
                  <a:gd name="connsiteY2" fmla="*/ 368563 h 376328"/>
                  <a:gd name="connsiteX3" fmla="*/ 0 w 738443"/>
                  <a:gd name="connsiteY3" fmla="*/ 32806 h 376328"/>
                  <a:gd name="connsiteX4" fmla="*/ 322358 w 738443"/>
                  <a:gd name="connsiteY4" fmla="*/ 23280 h 376328"/>
                  <a:gd name="connsiteX0" fmla="*/ 322358 w 738443"/>
                  <a:gd name="connsiteY0" fmla="*/ 23280 h 384559"/>
                  <a:gd name="connsiteX1" fmla="*/ 738443 w 738443"/>
                  <a:gd name="connsiteY1" fmla="*/ 291543 h 384559"/>
                  <a:gd name="connsiteX2" fmla="*/ 427518 w 738443"/>
                  <a:gd name="connsiteY2" fmla="*/ 377671 h 384559"/>
                  <a:gd name="connsiteX3" fmla="*/ 0 w 738443"/>
                  <a:gd name="connsiteY3" fmla="*/ 32806 h 384559"/>
                  <a:gd name="connsiteX4" fmla="*/ 322358 w 738443"/>
                  <a:gd name="connsiteY4" fmla="*/ 23280 h 384559"/>
                  <a:gd name="connsiteX0" fmla="*/ 322358 w 738443"/>
                  <a:gd name="connsiteY0" fmla="*/ 23280 h 384559"/>
                  <a:gd name="connsiteX1" fmla="*/ 738443 w 738443"/>
                  <a:gd name="connsiteY1" fmla="*/ 291543 h 384559"/>
                  <a:gd name="connsiteX2" fmla="*/ 427518 w 738443"/>
                  <a:gd name="connsiteY2" fmla="*/ 377671 h 384559"/>
                  <a:gd name="connsiteX3" fmla="*/ 0 w 738443"/>
                  <a:gd name="connsiteY3" fmla="*/ 32806 h 384559"/>
                  <a:gd name="connsiteX4" fmla="*/ 322358 w 738443"/>
                  <a:gd name="connsiteY4" fmla="*/ 23280 h 384559"/>
                  <a:gd name="connsiteX0" fmla="*/ 322358 w 738443"/>
                  <a:gd name="connsiteY0" fmla="*/ 23280 h 391133"/>
                  <a:gd name="connsiteX1" fmla="*/ 738443 w 738443"/>
                  <a:gd name="connsiteY1" fmla="*/ 291543 h 391133"/>
                  <a:gd name="connsiteX2" fmla="*/ 427400 w 738443"/>
                  <a:gd name="connsiteY2" fmla="*/ 384813 h 391133"/>
                  <a:gd name="connsiteX3" fmla="*/ 0 w 738443"/>
                  <a:gd name="connsiteY3" fmla="*/ 32806 h 391133"/>
                  <a:gd name="connsiteX4" fmla="*/ 322358 w 738443"/>
                  <a:gd name="connsiteY4" fmla="*/ 23280 h 391133"/>
                  <a:gd name="connsiteX0" fmla="*/ 322358 w 738443"/>
                  <a:gd name="connsiteY0" fmla="*/ 23280 h 391133"/>
                  <a:gd name="connsiteX1" fmla="*/ 738443 w 738443"/>
                  <a:gd name="connsiteY1" fmla="*/ 291543 h 391133"/>
                  <a:gd name="connsiteX2" fmla="*/ 427400 w 738443"/>
                  <a:gd name="connsiteY2" fmla="*/ 384813 h 391133"/>
                  <a:gd name="connsiteX3" fmla="*/ 0 w 738443"/>
                  <a:gd name="connsiteY3" fmla="*/ 32806 h 391133"/>
                  <a:gd name="connsiteX4" fmla="*/ 322358 w 738443"/>
                  <a:gd name="connsiteY4" fmla="*/ 23280 h 391133"/>
                  <a:gd name="connsiteX0" fmla="*/ 322358 w 738443"/>
                  <a:gd name="connsiteY0" fmla="*/ 23280 h 387457"/>
                  <a:gd name="connsiteX1" fmla="*/ 738443 w 738443"/>
                  <a:gd name="connsiteY1" fmla="*/ 291543 h 387457"/>
                  <a:gd name="connsiteX2" fmla="*/ 427400 w 738443"/>
                  <a:gd name="connsiteY2" fmla="*/ 384813 h 387457"/>
                  <a:gd name="connsiteX3" fmla="*/ 0 w 738443"/>
                  <a:gd name="connsiteY3" fmla="*/ 32806 h 387457"/>
                  <a:gd name="connsiteX4" fmla="*/ 322358 w 738443"/>
                  <a:gd name="connsiteY4" fmla="*/ 23280 h 387457"/>
                  <a:gd name="connsiteX0" fmla="*/ 322358 w 704477"/>
                  <a:gd name="connsiteY0" fmla="*/ 23280 h 387880"/>
                  <a:gd name="connsiteX1" fmla="*/ 704477 w 704477"/>
                  <a:gd name="connsiteY1" fmla="*/ 300444 h 387880"/>
                  <a:gd name="connsiteX2" fmla="*/ 427400 w 704477"/>
                  <a:gd name="connsiteY2" fmla="*/ 384813 h 387880"/>
                  <a:gd name="connsiteX3" fmla="*/ 0 w 704477"/>
                  <a:gd name="connsiteY3" fmla="*/ 32806 h 387880"/>
                  <a:gd name="connsiteX4" fmla="*/ 322358 w 704477"/>
                  <a:gd name="connsiteY4" fmla="*/ 23280 h 387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4477" h="387880">
                    <a:moveTo>
                      <a:pt x="322358" y="23280"/>
                    </a:moveTo>
                    <a:cubicBezTo>
                      <a:pt x="463899" y="70110"/>
                      <a:pt x="530646" y="253613"/>
                      <a:pt x="704477" y="300444"/>
                    </a:cubicBezTo>
                    <a:cubicBezTo>
                      <a:pt x="576650" y="359975"/>
                      <a:pt x="514048" y="399475"/>
                      <a:pt x="427400" y="384813"/>
                    </a:cubicBezTo>
                    <a:cubicBezTo>
                      <a:pt x="241527" y="284347"/>
                      <a:pt x="93346" y="55032"/>
                      <a:pt x="0" y="32806"/>
                    </a:cubicBezTo>
                    <a:cubicBezTo>
                      <a:pt x="86412" y="3437"/>
                      <a:pt x="184097" y="-18790"/>
                      <a:pt x="322358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3" name="Rectangle 2"/>
              <p:cNvSpPr/>
              <p:nvPr/>
            </p:nvSpPr>
            <p:spPr>
              <a:xfrm>
                <a:off x="4071789" y="2324100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05110" y="397137"/>
                      <a:pt x="443451" y="378088"/>
                    </a:cubicBezTo>
                    <a:cubicBezTo>
                      <a:pt x="338105" y="341576"/>
                      <a:pt x="100108" y="26456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4" name="Rectangle 2"/>
              <p:cNvSpPr/>
              <p:nvPr/>
            </p:nvSpPr>
            <p:spPr>
              <a:xfrm>
                <a:off x="4379637" y="2324100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14127" y="397137"/>
                      <a:pt x="452468" y="378088"/>
                    </a:cubicBezTo>
                    <a:cubicBezTo>
                      <a:pt x="317816" y="348720"/>
                      <a:pt x="104617" y="43125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5" name="Rectangle 2"/>
              <p:cNvSpPr/>
              <p:nvPr/>
            </p:nvSpPr>
            <p:spPr>
              <a:xfrm>
                <a:off x="4719553" y="2324100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14127" y="397137"/>
                      <a:pt x="452468" y="378088"/>
                    </a:cubicBezTo>
                    <a:cubicBezTo>
                      <a:pt x="331341" y="348720"/>
                      <a:pt x="104617" y="43125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6" name="Rectangle 2"/>
              <p:cNvSpPr/>
              <p:nvPr/>
            </p:nvSpPr>
            <p:spPr>
              <a:xfrm>
                <a:off x="5013310" y="2322530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14127" y="397137"/>
                      <a:pt x="452468" y="378088"/>
                    </a:cubicBezTo>
                    <a:cubicBezTo>
                      <a:pt x="265968" y="303476"/>
                      <a:pt x="104617" y="43125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7" name="Rectangle 2"/>
              <p:cNvSpPr/>
              <p:nvPr/>
            </p:nvSpPr>
            <p:spPr>
              <a:xfrm>
                <a:off x="5309408" y="2319114"/>
                <a:ext cx="810357" cy="124237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3366"/>
                  <a:gd name="connsiteX1" fmla="*/ 782224 w 782224"/>
                  <a:gd name="connsiteY1" fmla="*/ 370944 h 403366"/>
                  <a:gd name="connsiteX2" fmla="*/ 450214 w 782224"/>
                  <a:gd name="connsiteY2" fmla="*/ 368563 h 403366"/>
                  <a:gd name="connsiteX3" fmla="*/ 0 w 782224"/>
                  <a:gd name="connsiteY3" fmla="*/ 32806 h 403366"/>
                  <a:gd name="connsiteX4" fmla="*/ 322358 w 782224"/>
                  <a:gd name="connsiteY4" fmla="*/ 23280 h 40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2224" h="403366">
                    <a:moveTo>
                      <a:pt x="322358" y="23280"/>
                    </a:moveTo>
                    <a:cubicBezTo>
                      <a:pt x="463899" y="70110"/>
                      <a:pt x="608393" y="324113"/>
                      <a:pt x="782224" y="370944"/>
                    </a:cubicBezTo>
                    <a:cubicBezTo>
                      <a:pt x="654397" y="430475"/>
                      <a:pt x="516381" y="394756"/>
                      <a:pt x="450214" y="368563"/>
                    </a:cubicBezTo>
                    <a:cubicBezTo>
                      <a:pt x="245680" y="305858"/>
                      <a:pt x="93346" y="55032"/>
                      <a:pt x="0" y="32806"/>
                    </a:cubicBezTo>
                    <a:cubicBezTo>
                      <a:pt x="86412" y="3437"/>
                      <a:pt x="184097" y="-18790"/>
                      <a:pt x="322358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81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8" name="Rectangle 2"/>
              <p:cNvSpPr/>
              <p:nvPr/>
            </p:nvSpPr>
            <p:spPr>
              <a:xfrm rot="60000">
                <a:off x="5605649" y="2324742"/>
                <a:ext cx="810357" cy="124237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3746"/>
                  <a:gd name="connsiteX1" fmla="*/ 782224 w 782224"/>
                  <a:gd name="connsiteY1" fmla="*/ 370944 h 403746"/>
                  <a:gd name="connsiteX2" fmla="*/ 441197 w 782224"/>
                  <a:gd name="connsiteY2" fmla="*/ 378088 h 403746"/>
                  <a:gd name="connsiteX3" fmla="*/ 0 w 782224"/>
                  <a:gd name="connsiteY3" fmla="*/ 32806 h 403746"/>
                  <a:gd name="connsiteX4" fmla="*/ 322358 w 782224"/>
                  <a:gd name="connsiteY4" fmla="*/ 23280 h 403746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0334"/>
                  <a:gd name="connsiteX1" fmla="*/ 782224 w 782224"/>
                  <a:gd name="connsiteY1" fmla="*/ 370944 h 400334"/>
                  <a:gd name="connsiteX2" fmla="*/ 450214 w 782224"/>
                  <a:gd name="connsiteY2" fmla="*/ 368563 h 400334"/>
                  <a:gd name="connsiteX3" fmla="*/ 0 w 782224"/>
                  <a:gd name="connsiteY3" fmla="*/ 32806 h 400334"/>
                  <a:gd name="connsiteX4" fmla="*/ 322358 w 782224"/>
                  <a:gd name="connsiteY4" fmla="*/ 23280 h 400334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2340"/>
                  <a:gd name="connsiteX1" fmla="*/ 782224 w 782224"/>
                  <a:gd name="connsiteY1" fmla="*/ 370944 h 402340"/>
                  <a:gd name="connsiteX2" fmla="*/ 450214 w 782224"/>
                  <a:gd name="connsiteY2" fmla="*/ 368563 h 402340"/>
                  <a:gd name="connsiteX3" fmla="*/ 0 w 782224"/>
                  <a:gd name="connsiteY3" fmla="*/ 32806 h 402340"/>
                  <a:gd name="connsiteX4" fmla="*/ 322358 w 782224"/>
                  <a:gd name="connsiteY4" fmla="*/ 23280 h 402340"/>
                  <a:gd name="connsiteX0" fmla="*/ 322358 w 782224"/>
                  <a:gd name="connsiteY0" fmla="*/ 23280 h 403366"/>
                  <a:gd name="connsiteX1" fmla="*/ 782224 w 782224"/>
                  <a:gd name="connsiteY1" fmla="*/ 370944 h 403366"/>
                  <a:gd name="connsiteX2" fmla="*/ 450214 w 782224"/>
                  <a:gd name="connsiteY2" fmla="*/ 368563 h 403366"/>
                  <a:gd name="connsiteX3" fmla="*/ 0 w 782224"/>
                  <a:gd name="connsiteY3" fmla="*/ 32806 h 403366"/>
                  <a:gd name="connsiteX4" fmla="*/ 322358 w 782224"/>
                  <a:gd name="connsiteY4" fmla="*/ 23280 h 40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2224" h="403366">
                    <a:moveTo>
                      <a:pt x="322358" y="23280"/>
                    </a:moveTo>
                    <a:cubicBezTo>
                      <a:pt x="463899" y="70110"/>
                      <a:pt x="608393" y="324113"/>
                      <a:pt x="782224" y="370944"/>
                    </a:cubicBezTo>
                    <a:cubicBezTo>
                      <a:pt x="654397" y="430475"/>
                      <a:pt x="516381" y="394756"/>
                      <a:pt x="450214" y="368563"/>
                    </a:cubicBezTo>
                    <a:cubicBezTo>
                      <a:pt x="245680" y="305858"/>
                      <a:pt x="93346" y="55032"/>
                      <a:pt x="0" y="32806"/>
                    </a:cubicBezTo>
                    <a:cubicBezTo>
                      <a:pt x="86412" y="3437"/>
                      <a:pt x="184097" y="-18790"/>
                      <a:pt x="322358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09" name="Rectangle 2"/>
              <p:cNvSpPr/>
              <p:nvPr/>
            </p:nvSpPr>
            <p:spPr>
              <a:xfrm flipH="1" flipV="1">
                <a:off x="8218110" y="2343943"/>
                <a:ext cx="822034" cy="124354"/>
              </a:xfrm>
              <a:custGeom>
                <a:avLst/>
                <a:gdLst>
                  <a:gd name="connsiteX0" fmla="*/ 0 w 623887"/>
                  <a:gd name="connsiteY0" fmla="*/ 0 h 447677"/>
                  <a:gd name="connsiteX1" fmla="*/ 623887 w 623887"/>
                  <a:gd name="connsiteY1" fmla="*/ 0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623887"/>
                  <a:gd name="connsiteY0" fmla="*/ 0 h 447677"/>
                  <a:gd name="connsiteX1" fmla="*/ 90487 w 623887"/>
                  <a:gd name="connsiteY1" fmla="*/ 54769 h 447677"/>
                  <a:gd name="connsiteX2" fmla="*/ 623887 w 623887"/>
                  <a:gd name="connsiteY2" fmla="*/ 447677 h 447677"/>
                  <a:gd name="connsiteX3" fmla="*/ 0 w 623887"/>
                  <a:gd name="connsiteY3" fmla="*/ 447677 h 447677"/>
                  <a:gd name="connsiteX4" fmla="*/ 0 w 623887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0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0 w 514349"/>
                  <a:gd name="connsiteY4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66675 w 514349"/>
                  <a:gd name="connsiteY4" fmla="*/ 180976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90487 w 514349"/>
                  <a:gd name="connsiteY1" fmla="*/ 54769 h 447677"/>
                  <a:gd name="connsiteX2" fmla="*/ 514349 w 514349"/>
                  <a:gd name="connsiteY2" fmla="*/ 404814 h 447677"/>
                  <a:gd name="connsiteX3" fmla="*/ 164306 w 514349"/>
                  <a:gd name="connsiteY3" fmla="*/ 447677 h 447677"/>
                  <a:gd name="connsiteX4" fmla="*/ 7144 w 514349"/>
                  <a:gd name="connsiteY4" fmla="*/ 280989 h 447677"/>
                  <a:gd name="connsiteX5" fmla="*/ 0 w 514349"/>
                  <a:gd name="connsiteY5" fmla="*/ 0 h 447677"/>
                  <a:gd name="connsiteX0" fmla="*/ 0 w 514349"/>
                  <a:gd name="connsiteY0" fmla="*/ 0 h 447677"/>
                  <a:gd name="connsiteX1" fmla="*/ 514349 w 514349"/>
                  <a:gd name="connsiteY1" fmla="*/ 404814 h 447677"/>
                  <a:gd name="connsiteX2" fmla="*/ 164306 w 514349"/>
                  <a:gd name="connsiteY2" fmla="*/ 447677 h 447677"/>
                  <a:gd name="connsiteX3" fmla="*/ 7144 w 514349"/>
                  <a:gd name="connsiteY3" fmla="*/ 280989 h 447677"/>
                  <a:gd name="connsiteX4" fmla="*/ 0 w 514349"/>
                  <a:gd name="connsiteY4" fmla="*/ 0 h 447677"/>
                  <a:gd name="connsiteX0" fmla="*/ 9525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9525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0 h 390527"/>
                  <a:gd name="connsiteX1" fmla="*/ 507205 w 507205"/>
                  <a:gd name="connsiteY1" fmla="*/ 347664 h 390527"/>
                  <a:gd name="connsiteX2" fmla="*/ 157162 w 507205"/>
                  <a:gd name="connsiteY2" fmla="*/ 390527 h 390527"/>
                  <a:gd name="connsiteX3" fmla="*/ 0 w 507205"/>
                  <a:gd name="connsiteY3" fmla="*/ 223839 h 390527"/>
                  <a:gd name="connsiteX4" fmla="*/ 0 w 507205"/>
                  <a:gd name="connsiteY4" fmla="*/ 0 h 390527"/>
                  <a:gd name="connsiteX0" fmla="*/ 0 w 507205"/>
                  <a:gd name="connsiteY0" fmla="*/ 29 h 390556"/>
                  <a:gd name="connsiteX1" fmla="*/ 507205 w 507205"/>
                  <a:gd name="connsiteY1" fmla="*/ 347693 h 390556"/>
                  <a:gd name="connsiteX2" fmla="*/ 157162 w 507205"/>
                  <a:gd name="connsiteY2" fmla="*/ 390556 h 390556"/>
                  <a:gd name="connsiteX3" fmla="*/ 0 w 507205"/>
                  <a:gd name="connsiteY3" fmla="*/ 223868 h 390556"/>
                  <a:gd name="connsiteX4" fmla="*/ 0 w 507205"/>
                  <a:gd name="connsiteY4" fmla="*/ 29 h 390556"/>
                  <a:gd name="connsiteX0" fmla="*/ 0 w 507205"/>
                  <a:gd name="connsiteY0" fmla="*/ 27 h 390554"/>
                  <a:gd name="connsiteX1" fmla="*/ 507205 w 507205"/>
                  <a:gd name="connsiteY1" fmla="*/ 347691 h 390554"/>
                  <a:gd name="connsiteX2" fmla="*/ 157162 w 507205"/>
                  <a:gd name="connsiteY2" fmla="*/ 390554 h 390554"/>
                  <a:gd name="connsiteX3" fmla="*/ 0 w 507205"/>
                  <a:gd name="connsiteY3" fmla="*/ 223866 h 390554"/>
                  <a:gd name="connsiteX4" fmla="*/ 0 w 507205"/>
                  <a:gd name="connsiteY4" fmla="*/ 27 h 3905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1327 h 391854"/>
                  <a:gd name="connsiteX1" fmla="*/ 507205 w 507205"/>
                  <a:gd name="connsiteY1" fmla="*/ 348991 h 391854"/>
                  <a:gd name="connsiteX2" fmla="*/ 157162 w 507205"/>
                  <a:gd name="connsiteY2" fmla="*/ 391854 h 391854"/>
                  <a:gd name="connsiteX3" fmla="*/ 0 w 507205"/>
                  <a:gd name="connsiteY3" fmla="*/ 225166 h 391854"/>
                  <a:gd name="connsiteX4" fmla="*/ 0 w 507205"/>
                  <a:gd name="connsiteY4" fmla="*/ 1327 h 391854"/>
                  <a:gd name="connsiteX0" fmla="*/ 0 w 507205"/>
                  <a:gd name="connsiteY0" fmla="*/ 1392 h 391919"/>
                  <a:gd name="connsiteX1" fmla="*/ 507205 w 507205"/>
                  <a:gd name="connsiteY1" fmla="*/ 349056 h 391919"/>
                  <a:gd name="connsiteX2" fmla="*/ 157162 w 507205"/>
                  <a:gd name="connsiteY2" fmla="*/ 391919 h 391919"/>
                  <a:gd name="connsiteX3" fmla="*/ 0 w 507205"/>
                  <a:gd name="connsiteY3" fmla="*/ 225231 h 391919"/>
                  <a:gd name="connsiteX4" fmla="*/ 0 w 507205"/>
                  <a:gd name="connsiteY4" fmla="*/ 1392 h 391919"/>
                  <a:gd name="connsiteX0" fmla="*/ 0 w 507205"/>
                  <a:gd name="connsiteY0" fmla="*/ 2552 h 393079"/>
                  <a:gd name="connsiteX1" fmla="*/ 507205 w 507205"/>
                  <a:gd name="connsiteY1" fmla="*/ 350216 h 393079"/>
                  <a:gd name="connsiteX2" fmla="*/ 157162 w 507205"/>
                  <a:gd name="connsiteY2" fmla="*/ 393079 h 393079"/>
                  <a:gd name="connsiteX3" fmla="*/ 0 w 507205"/>
                  <a:gd name="connsiteY3" fmla="*/ 226391 h 393079"/>
                  <a:gd name="connsiteX4" fmla="*/ 0 w 507205"/>
                  <a:gd name="connsiteY4" fmla="*/ 2552 h 393079"/>
                  <a:gd name="connsiteX0" fmla="*/ 0 w 507205"/>
                  <a:gd name="connsiteY0" fmla="*/ 2437 h 392964"/>
                  <a:gd name="connsiteX1" fmla="*/ 507205 w 507205"/>
                  <a:gd name="connsiteY1" fmla="*/ 350101 h 392964"/>
                  <a:gd name="connsiteX2" fmla="*/ 157162 w 507205"/>
                  <a:gd name="connsiteY2" fmla="*/ 392964 h 392964"/>
                  <a:gd name="connsiteX3" fmla="*/ 0 w 507205"/>
                  <a:gd name="connsiteY3" fmla="*/ 226276 h 392964"/>
                  <a:gd name="connsiteX4" fmla="*/ 0 w 507205"/>
                  <a:gd name="connsiteY4" fmla="*/ 2437 h 392964"/>
                  <a:gd name="connsiteX0" fmla="*/ 0 w 507205"/>
                  <a:gd name="connsiteY0" fmla="*/ 151 h 390678"/>
                  <a:gd name="connsiteX1" fmla="*/ 507205 w 507205"/>
                  <a:gd name="connsiteY1" fmla="*/ 347815 h 390678"/>
                  <a:gd name="connsiteX2" fmla="*/ 157162 w 507205"/>
                  <a:gd name="connsiteY2" fmla="*/ 390678 h 390678"/>
                  <a:gd name="connsiteX3" fmla="*/ 0 w 507205"/>
                  <a:gd name="connsiteY3" fmla="*/ 223990 h 390678"/>
                  <a:gd name="connsiteX4" fmla="*/ 0 w 507205"/>
                  <a:gd name="connsiteY4" fmla="*/ 151 h 390678"/>
                  <a:gd name="connsiteX0" fmla="*/ 207391 w 714596"/>
                  <a:gd name="connsiteY0" fmla="*/ 151 h 390678"/>
                  <a:gd name="connsiteX1" fmla="*/ 714596 w 714596"/>
                  <a:gd name="connsiteY1" fmla="*/ 347815 h 390678"/>
                  <a:gd name="connsiteX2" fmla="*/ 364553 w 714596"/>
                  <a:gd name="connsiteY2" fmla="*/ 390678 h 390678"/>
                  <a:gd name="connsiteX3" fmla="*/ 0 w 714596"/>
                  <a:gd name="connsiteY3" fmla="*/ 78734 h 390678"/>
                  <a:gd name="connsiteX4" fmla="*/ 207391 w 714596"/>
                  <a:gd name="connsiteY4" fmla="*/ 151 h 390678"/>
                  <a:gd name="connsiteX0" fmla="*/ 369697 w 714596"/>
                  <a:gd name="connsiteY0" fmla="*/ 4761 h 311944"/>
                  <a:gd name="connsiteX1" fmla="*/ 714596 w 714596"/>
                  <a:gd name="connsiteY1" fmla="*/ 269081 h 311944"/>
                  <a:gd name="connsiteX2" fmla="*/ 364553 w 714596"/>
                  <a:gd name="connsiteY2" fmla="*/ 311944 h 311944"/>
                  <a:gd name="connsiteX3" fmla="*/ 0 w 714596"/>
                  <a:gd name="connsiteY3" fmla="*/ 0 h 311944"/>
                  <a:gd name="connsiteX4" fmla="*/ 369697 w 714596"/>
                  <a:gd name="connsiteY4" fmla="*/ 4761 h 311944"/>
                  <a:gd name="connsiteX0" fmla="*/ 369697 w 714596"/>
                  <a:gd name="connsiteY0" fmla="*/ 4761 h 347663"/>
                  <a:gd name="connsiteX1" fmla="*/ 714596 w 714596"/>
                  <a:gd name="connsiteY1" fmla="*/ 269081 h 347663"/>
                  <a:gd name="connsiteX2" fmla="*/ 443451 w 714596"/>
                  <a:gd name="connsiteY2" fmla="*/ 347663 h 347663"/>
                  <a:gd name="connsiteX3" fmla="*/ 0 w 714596"/>
                  <a:gd name="connsiteY3" fmla="*/ 0 h 347663"/>
                  <a:gd name="connsiteX4" fmla="*/ 369697 w 714596"/>
                  <a:gd name="connsiteY4" fmla="*/ 4761 h 347663"/>
                  <a:gd name="connsiteX0" fmla="*/ 369697 w 793495"/>
                  <a:gd name="connsiteY0" fmla="*/ 4761 h 365851"/>
                  <a:gd name="connsiteX1" fmla="*/ 793495 w 793495"/>
                  <a:gd name="connsiteY1" fmla="*/ 340519 h 365851"/>
                  <a:gd name="connsiteX2" fmla="*/ 443451 w 793495"/>
                  <a:gd name="connsiteY2" fmla="*/ 347663 h 365851"/>
                  <a:gd name="connsiteX3" fmla="*/ 0 w 793495"/>
                  <a:gd name="connsiteY3" fmla="*/ 0 h 365851"/>
                  <a:gd name="connsiteX4" fmla="*/ 369697 w 793495"/>
                  <a:gd name="connsiteY4" fmla="*/ 4761 h 365851"/>
                  <a:gd name="connsiteX0" fmla="*/ 369697 w 793495"/>
                  <a:gd name="connsiteY0" fmla="*/ 4761 h 382963"/>
                  <a:gd name="connsiteX1" fmla="*/ 793495 w 793495"/>
                  <a:gd name="connsiteY1" fmla="*/ 340519 h 382963"/>
                  <a:gd name="connsiteX2" fmla="*/ 443451 w 793495"/>
                  <a:gd name="connsiteY2" fmla="*/ 347663 h 382963"/>
                  <a:gd name="connsiteX3" fmla="*/ 0 w 793495"/>
                  <a:gd name="connsiteY3" fmla="*/ 0 h 382963"/>
                  <a:gd name="connsiteX4" fmla="*/ 369697 w 793495"/>
                  <a:gd name="connsiteY4" fmla="*/ 4761 h 382963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761 h 370467"/>
                  <a:gd name="connsiteX1" fmla="*/ 793495 w 793495"/>
                  <a:gd name="connsiteY1" fmla="*/ 340519 h 370467"/>
                  <a:gd name="connsiteX2" fmla="*/ 443451 w 793495"/>
                  <a:gd name="connsiteY2" fmla="*/ 347663 h 370467"/>
                  <a:gd name="connsiteX3" fmla="*/ 0 w 793495"/>
                  <a:gd name="connsiteY3" fmla="*/ 0 h 370467"/>
                  <a:gd name="connsiteX4" fmla="*/ 369697 w 793495"/>
                  <a:gd name="connsiteY4" fmla="*/ 4761 h 370467"/>
                  <a:gd name="connsiteX0" fmla="*/ 369697 w 793495"/>
                  <a:gd name="connsiteY0" fmla="*/ 4854 h 370560"/>
                  <a:gd name="connsiteX1" fmla="*/ 793495 w 793495"/>
                  <a:gd name="connsiteY1" fmla="*/ 340612 h 370560"/>
                  <a:gd name="connsiteX2" fmla="*/ 443451 w 793495"/>
                  <a:gd name="connsiteY2" fmla="*/ 347756 h 370560"/>
                  <a:gd name="connsiteX3" fmla="*/ 0 w 793495"/>
                  <a:gd name="connsiteY3" fmla="*/ 93 h 370560"/>
                  <a:gd name="connsiteX4" fmla="*/ 369697 w 793495"/>
                  <a:gd name="connsiteY4" fmla="*/ 4854 h 370560"/>
                  <a:gd name="connsiteX0" fmla="*/ 369697 w 793495"/>
                  <a:gd name="connsiteY0" fmla="*/ 4851 h 370557"/>
                  <a:gd name="connsiteX1" fmla="*/ 793495 w 793495"/>
                  <a:gd name="connsiteY1" fmla="*/ 340609 h 370557"/>
                  <a:gd name="connsiteX2" fmla="*/ 443451 w 793495"/>
                  <a:gd name="connsiteY2" fmla="*/ 347753 h 370557"/>
                  <a:gd name="connsiteX3" fmla="*/ 0 w 793495"/>
                  <a:gd name="connsiteY3" fmla="*/ 90 h 370557"/>
                  <a:gd name="connsiteX4" fmla="*/ 369697 w 793495"/>
                  <a:gd name="connsiteY4" fmla="*/ 4851 h 370557"/>
                  <a:gd name="connsiteX0" fmla="*/ 353917 w 793495"/>
                  <a:gd name="connsiteY0" fmla="*/ 149 h 380142"/>
                  <a:gd name="connsiteX1" fmla="*/ 793495 w 793495"/>
                  <a:gd name="connsiteY1" fmla="*/ 350194 h 380142"/>
                  <a:gd name="connsiteX2" fmla="*/ 443451 w 793495"/>
                  <a:gd name="connsiteY2" fmla="*/ 357338 h 380142"/>
                  <a:gd name="connsiteX3" fmla="*/ 0 w 793495"/>
                  <a:gd name="connsiteY3" fmla="*/ 9675 h 380142"/>
                  <a:gd name="connsiteX4" fmla="*/ 353917 w 793495"/>
                  <a:gd name="connsiteY4" fmla="*/ 149 h 380142"/>
                  <a:gd name="connsiteX0" fmla="*/ 353917 w 793495"/>
                  <a:gd name="connsiteY0" fmla="*/ 14996 h 394989"/>
                  <a:gd name="connsiteX1" fmla="*/ 793495 w 793495"/>
                  <a:gd name="connsiteY1" fmla="*/ 365041 h 394989"/>
                  <a:gd name="connsiteX2" fmla="*/ 443451 w 793495"/>
                  <a:gd name="connsiteY2" fmla="*/ 372185 h 394989"/>
                  <a:gd name="connsiteX3" fmla="*/ 0 w 793495"/>
                  <a:gd name="connsiteY3" fmla="*/ 24522 h 394989"/>
                  <a:gd name="connsiteX4" fmla="*/ 353917 w 793495"/>
                  <a:gd name="connsiteY4" fmla="*/ 14996 h 394989"/>
                  <a:gd name="connsiteX0" fmla="*/ 353917 w 793495"/>
                  <a:gd name="connsiteY0" fmla="*/ 14510 h 394503"/>
                  <a:gd name="connsiteX1" fmla="*/ 793495 w 793495"/>
                  <a:gd name="connsiteY1" fmla="*/ 364555 h 394503"/>
                  <a:gd name="connsiteX2" fmla="*/ 443451 w 793495"/>
                  <a:gd name="connsiteY2" fmla="*/ 371699 h 394503"/>
                  <a:gd name="connsiteX3" fmla="*/ 0 w 793495"/>
                  <a:gd name="connsiteY3" fmla="*/ 26417 h 394503"/>
                  <a:gd name="connsiteX4" fmla="*/ 353917 w 793495"/>
                  <a:gd name="connsiteY4" fmla="*/ 14510 h 394503"/>
                  <a:gd name="connsiteX0" fmla="*/ 353917 w 793495"/>
                  <a:gd name="connsiteY0" fmla="*/ 20395 h 400388"/>
                  <a:gd name="connsiteX1" fmla="*/ 793495 w 793495"/>
                  <a:gd name="connsiteY1" fmla="*/ 370440 h 400388"/>
                  <a:gd name="connsiteX2" fmla="*/ 443451 w 793495"/>
                  <a:gd name="connsiteY2" fmla="*/ 377584 h 400388"/>
                  <a:gd name="connsiteX3" fmla="*/ 0 w 793495"/>
                  <a:gd name="connsiteY3" fmla="*/ 32302 h 400388"/>
                  <a:gd name="connsiteX4" fmla="*/ 353917 w 793495"/>
                  <a:gd name="connsiteY4" fmla="*/ 20395 h 400388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398837"/>
                  <a:gd name="connsiteX1" fmla="*/ 793495 w 793495"/>
                  <a:gd name="connsiteY1" fmla="*/ 368889 h 398837"/>
                  <a:gd name="connsiteX2" fmla="*/ 443451 w 793495"/>
                  <a:gd name="connsiteY2" fmla="*/ 376033 h 398837"/>
                  <a:gd name="connsiteX3" fmla="*/ 0 w 793495"/>
                  <a:gd name="connsiteY3" fmla="*/ 30751 h 398837"/>
                  <a:gd name="connsiteX4" fmla="*/ 333629 w 793495"/>
                  <a:gd name="connsiteY4" fmla="*/ 21225 h 398837"/>
                  <a:gd name="connsiteX0" fmla="*/ 333629 w 793495"/>
                  <a:gd name="connsiteY0" fmla="*/ 21225 h 401691"/>
                  <a:gd name="connsiteX1" fmla="*/ 793495 w 793495"/>
                  <a:gd name="connsiteY1" fmla="*/ 368889 h 401691"/>
                  <a:gd name="connsiteX2" fmla="*/ 443451 w 793495"/>
                  <a:gd name="connsiteY2" fmla="*/ 376033 h 401691"/>
                  <a:gd name="connsiteX3" fmla="*/ 0 w 793495"/>
                  <a:gd name="connsiteY3" fmla="*/ 30751 h 401691"/>
                  <a:gd name="connsiteX4" fmla="*/ 333629 w 793495"/>
                  <a:gd name="connsiteY4" fmla="*/ 21225 h 401691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43451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  <a:gd name="connsiteX0" fmla="*/ 333629 w 793495"/>
                  <a:gd name="connsiteY0" fmla="*/ 23280 h 403746"/>
                  <a:gd name="connsiteX1" fmla="*/ 793495 w 793495"/>
                  <a:gd name="connsiteY1" fmla="*/ 370944 h 403746"/>
                  <a:gd name="connsiteX2" fmla="*/ 452468 w 793495"/>
                  <a:gd name="connsiteY2" fmla="*/ 378088 h 403746"/>
                  <a:gd name="connsiteX3" fmla="*/ 0 w 793495"/>
                  <a:gd name="connsiteY3" fmla="*/ 32806 h 403746"/>
                  <a:gd name="connsiteX4" fmla="*/ 333629 w 793495"/>
                  <a:gd name="connsiteY4" fmla="*/ 23280 h 403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3495" h="403746">
                    <a:moveTo>
                      <a:pt x="333629" y="23280"/>
                    </a:moveTo>
                    <a:cubicBezTo>
                      <a:pt x="475170" y="70110"/>
                      <a:pt x="619664" y="324113"/>
                      <a:pt x="793495" y="370944"/>
                    </a:cubicBezTo>
                    <a:cubicBezTo>
                      <a:pt x="672431" y="428094"/>
                      <a:pt x="514127" y="397137"/>
                      <a:pt x="452468" y="378088"/>
                    </a:cubicBezTo>
                    <a:cubicBezTo>
                      <a:pt x="317816" y="348720"/>
                      <a:pt x="104617" y="43125"/>
                      <a:pt x="0" y="32806"/>
                    </a:cubicBezTo>
                    <a:cubicBezTo>
                      <a:pt x="86412" y="3437"/>
                      <a:pt x="195368" y="-18790"/>
                      <a:pt x="333629" y="232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96600"/>
                  </a:gs>
                  <a:gs pos="50000">
                    <a:srgbClr val="663300"/>
                  </a:gs>
                  <a:gs pos="100000">
                    <a:srgbClr val="996633"/>
                  </a:gs>
                </a:gsLst>
                <a:lin ang="13500000" scaled="1"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45" name="Group 244"/>
            <p:cNvGrpSpPr/>
            <p:nvPr/>
          </p:nvGrpSpPr>
          <p:grpSpPr>
            <a:xfrm>
              <a:off x="2309090" y="1855584"/>
              <a:ext cx="2500446" cy="2859111"/>
              <a:chOff x="2244274" y="1855584"/>
              <a:chExt cx="2500446" cy="2859111"/>
            </a:xfrm>
          </p:grpSpPr>
          <p:sp>
            <p:nvSpPr>
              <p:cNvPr id="278" name="Rectangle 1"/>
              <p:cNvSpPr/>
              <p:nvPr/>
            </p:nvSpPr>
            <p:spPr>
              <a:xfrm>
                <a:off x="2857500" y="2790826"/>
                <a:ext cx="1887220" cy="1923869"/>
              </a:xfrm>
              <a:custGeom>
                <a:avLst/>
                <a:gdLst>
                  <a:gd name="connsiteX0" fmla="*/ 0 w 1828800"/>
                  <a:gd name="connsiteY0" fmla="*/ 0 h 1676400"/>
                  <a:gd name="connsiteX1" fmla="*/ 1828800 w 1828800"/>
                  <a:gd name="connsiteY1" fmla="*/ 0 h 1676400"/>
                  <a:gd name="connsiteX2" fmla="*/ 1828800 w 1828800"/>
                  <a:gd name="connsiteY2" fmla="*/ 1676400 h 1676400"/>
                  <a:gd name="connsiteX3" fmla="*/ 0 w 1828800"/>
                  <a:gd name="connsiteY3" fmla="*/ 1676400 h 1676400"/>
                  <a:gd name="connsiteX4" fmla="*/ 0 w 1828800"/>
                  <a:gd name="connsiteY4" fmla="*/ 0 h 1676400"/>
                  <a:gd name="connsiteX0" fmla="*/ 0 w 1828800"/>
                  <a:gd name="connsiteY0" fmla="*/ 552450 h 2228850"/>
                  <a:gd name="connsiteX1" fmla="*/ 1314450 w 1828800"/>
                  <a:gd name="connsiteY1" fmla="*/ 0 h 2228850"/>
                  <a:gd name="connsiteX2" fmla="*/ 1828800 w 1828800"/>
                  <a:gd name="connsiteY2" fmla="*/ 2228850 h 2228850"/>
                  <a:gd name="connsiteX3" fmla="*/ 0 w 1828800"/>
                  <a:gd name="connsiteY3" fmla="*/ 2228850 h 2228850"/>
                  <a:gd name="connsiteX4" fmla="*/ 0 w 1828800"/>
                  <a:gd name="connsiteY4" fmla="*/ 552450 h 2228850"/>
                  <a:gd name="connsiteX0" fmla="*/ 0 w 2009775"/>
                  <a:gd name="connsiteY0" fmla="*/ 552450 h 2228850"/>
                  <a:gd name="connsiteX1" fmla="*/ 1314450 w 2009775"/>
                  <a:gd name="connsiteY1" fmla="*/ 0 h 2228850"/>
                  <a:gd name="connsiteX2" fmla="*/ 2009775 w 2009775"/>
                  <a:gd name="connsiteY2" fmla="*/ 1838325 h 2228850"/>
                  <a:gd name="connsiteX3" fmla="*/ 0 w 2009775"/>
                  <a:gd name="connsiteY3" fmla="*/ 2228850 h 2228850"/>
                  <a:gd name="connsiteX4" fmla="*/ 0 w 2009775"/>
                  <a:gd name="connsiteY4" fmla="*/ 552450 h 2228850"/>
                  <a:gd name="connsiteX0" fmla="*/ 0 w 2009775"/>
                  <a:gd name="connsiteY0" fmla="*/ 552450 h 2076450"/>
                  <a:gd name="connsiteX1" fmla="*/ 1314450 w 2009775"/>
                  <a:gd name="connsiteY1" fmla="*/ 0 h 2076450"/>
                  <a:gd name="connsiteX2" fmla="*/ 2009775 w 2009775"/>
                  <a:gd name="connsiteY2" fmla="*/ 1838325 h 2076450"/>
                  <a:gd name="connsiteX3" fmla="*/ 571500 w 2009775"/>
                  <a:gd name="connsiteY3" fmla="*/ 2076450 h 2076450"/>
                  <a:gd name="connsiteX4" fmla="*/ 0 w 2009775"/>
                  <a:gd name="connsiteY4" fmla="*/ 552450 h 2076450"/>
                  <a:gd name="connsiteX0" fmla="*/ 0 w 1809750"/>
                  <a:gd name="connsiteY0" fmla="*/ 504825 h 2076450"/>
                  <a:gd name="connsiteX1" fmla="*/ 1114425 w 1809750"/>
                  <a:gd name="connsiteY1" fmla="*/ 0 h 2076450"/>
                  <a:gd name="connsiteX2" fmla="*/ 1809750 w 1809750"/>
                  <a:gd name="connsiteY2" fmla="*/ 1838325 h 2076450"/>
                  <a:gd name="connsiteX3" fmla="*/ 371475 w 1809750"/>
                  <a:gd name="connsiteY3" fmla="*/ 2076450 h 2076450"/>
                  <a:gd name="connsiteX4" fmla="*/ 0 w 1809750"/>
                  <a:gd name="connsiteY4" fmla="*/ 504825 h 2076450"/>
                  <a:gd name="connsiteX0" fmla="*/ 0 w 1809750"/>
                  <a:gd name="connsiteY0" fmla="*/ 504825 h 1971675"/>
                  <a:gd name="connsiteX1" fmla="*/ 1114425 w 1809750"/>
                  <a:gd name="connsiteY1" fmla="*/ 0 h 1971675"/>
                  <a:gd name="connsiteX2" fmla="*/ 1809750 w 1809750"/>
                  <a:gd name="connsiteY2" fmla="*/ 1838325 h 1971675"/>
                  <a:gd name="connsiteX3" fmla="*/ 409575 w 1809750"/>
                  <a:gd name="connsiteY3" fmla="*/ 1971675 h 1971675"/>
                  <a:gd name="connsiteX4" fmla="*/ 0 w 1809750"/>
                  <a:gd name="connsiteY4" fmla="*/ 504825 h 1971675"/>
                  <a:gd name="connsiteX0" fmla="*/ 0 w 1809750"/>
                  <a:gd name="connsiteY0" fmla="*/ 504825 h 2009775"/>
                  <a:gd name="connsiteX1" fmla="*/ 1114425 w 1809750"/>
                  <a:gd name="connsiteY1" fmla="*/ 0 h 2009775"/>
                  <a:gd name="connsiteX2" fmla="*/ 1809750 w 1809750"/>
                  <a:gd name="connsiteY2" fmla="*/ 1838325 h 2009775"/>
                  <a:gd name="connsiteX3" fmla="*/ 409575 w 1809750"/>
                  <a:gd name="connsiteY3" fmla="*/ 2009775 h 2009775"/>
                  <a:gd name="connsiteX4" fmla="*/ 0 w 1809750"/>
                  <a:gd name="connsiteY4" fmla="*/ 504825 h 2009775"/>
                  <a:gd name="connsiteX0" fmla="*/ 0 w 1847850"/>
                  <a:gd name="connsiteY0" fmla="*/ 504825 h 2009775"/>
                  <a:gd name="connsiteX1" fmla="*/ 1114425 w 1847850"/>
                  <a:gd name="connsiteY1" fmla="*/ 0 h 2009775"/>
                  <a:gd name="connsiteX2" fmla="*/ 1847850 w 1847850"/>
                  <a:gd name="connsiteY2" fmla="*/ 1857375 h 2009775"/>
                  <a:gd name="connsiteX3" fmla="*/ 409575 w 1847850"/>
                  <a:gd name="connsiteY3" fmla="*/ 2009775 h 2009775"/>
                  <a:gd name="connsiteX4" fmla="*/ 0 w 1847850"/>
                  <a:gd name="connsiteY4" fmla="*/ 504825 h 2009775"/>
                  <a:gd name="connsiteX0" fmla="*/ 0 w 1847850"/>
                  <a:gd name="connsiteY0" fmla="*/ 504825 h 2028825"/>
                  <a:gd name="connsiteX1" fmla="*/ 1114425 w 1847850"/>
                  <a:gd name="connsiteY1" fmla="*/ 0 h 2028825"/>
                  <a:gd name="connsiteX2" fmla="*/ 1847850 w 1847850"/>
                  <a:gd name="connsiteY2" fmla="*/ 1857375 h 2028825"/>
                  <a:gd name="connsiteX3" fmla="*/ 361950 w 1847850"/>
                  <a:gd name="connsiteY3" fmla="*/ 2028825 h 2028825"/>
                  <a:gd name="connsiteX4" fmla="*/ 0 w 1847850"/>
                  <a:gd name="connsiteY4" fmla="*/ 504825 h 2028825"/>
                  <a:gd name="connsiteX0" fmla="*/ 0 w 1847850"/>
                  <a:gd name="connsiteY0" fmla="*/ 504825 h 2019300"/>
                  <a:gd name="connsiteX1" fmla="*/ 1114425 w 1847850"/>
                  <a:gd name="connsiteY1" fmla="*/ 0 h 2019300"/>
                  <a:gd name="connsiteX2" fmla="*/ 1847850 w 1847850"/>
                  <a:gd name="connsiteY2" fmla="*/ 1857375 h 2019300"/>
                  <a:gd name="connsiteX3" fmla="*/ 314325 w 1847850"/>
                  <a:gd name="connsiteY3" fmla="*/ 2019300 h 2019300"/>
                  <a:gd name="connsiteX4" fmla="*/ 0 w 1847850"/>
                  <a:gd name="connsiteY4" fmla="*/ 504825 h 2019300"/>
                  <a:gd name="connsiteX0" fmla="*/ 0 w 1847850"/>
                  <a:gd name="connsiteY0" fmla="*/ 504825 h 2038350"/>
                  <a:gd name="connsiteX1" fmla="*/ 1114425 w 1847850"/>
                  <a:gd name="connsiteY1" fmla="*/ 0 h 2038350"/>
                  <a:gd name="connsiteX2" fmla="*/ 1847850 w 1847850"/>
                  <a:gd name="connsiteY2" fmla="*/ 1857375 h 2038350"/>
                  <a:gd name="connsiteX3" fmla="*/ 190500 w 1847850"/>
                  <a:gd name="connsiteY3" fmla="*/ 2038350 h 2038350"/>
                  <a:gd name="connsiteX4" fmla="*/ 0 w 1847850"/>
                  <a:gd name="connsiteY4" fmla="*/ 504825 h 2038350"/>
                  <a:gd name="connsiteX0" fmla="*/ 0 w 1895475"/>
                  <a:gd name="connsiteY0" fmla="*/ 514350 h 2038350"/>
                  <a:gd name="connsiteX1" fmla="*/ 1162050 w 1895475"/>
                  <a:gd name="connsiteY1" fmla="*/ 0 h 2038350"/>
                  <a:gd name="connsiteX2" fmla="*/ 1895475 w 1895475"/>
                  <a:gd name="connsiteY2" fmla="*/ 1857375 h 2038350"/>
                  <a:gd name="connsiteX3" fmla="*/ 238125 w 1895475"/>
                  <a:gd name="connsiteY3" fmla="*/ 2038350 h 2038350"/>
                  <a:gd name="connsiteX4" fmla="*/ 0 w 1895475"/>
                  <a:gd name="connsiteY4" fmla="*/ 514350 h 2038350"/>
                  <a:gd name="connsiteX0" fmla="*/ 0 w 1895475"/>
                  <a:gd name="connsiteY0" fmla="*/ 514350 h 2085975"/>
                  <a:gd name="connsiteX1" fmla="*/ 1162050 w 1895475"/>
                  <a:gd name="connsiteY1" fmla="*/ 0 h 2085975"/>
                  <a:gd name="connsiteX2" fmla="*/ 1895475 w 1895475"/>
                  <a:gd name="connsiteY2" fmla="*/ 1857375 h 2085975"/>
                  <a:gd name="connsiteX3" fmla="*/ 228600 w 1895475"/>
                  <a:gd name="connsiteY3" fmla="*/ 2085975 h 2085975"/>
                  <a:gd name="connsiteX4" fmla="*/ 0 w 1895475"/>
                  <a:gd name="connsiteY4" fmla="*/ 514350 h 2085975"/>
                  <a:gd name="connsiteX0" fmla="*/ 0 w 1800225"/>
                  <a:gd name="connsiteY0" fmla="*/ 514350 h 2085975"/>
                  <a:gd name="connsiteX1" fmla="*/ 1162050 w 1800225"/>
                  <a:gd name="connsiteY1" fmla="*/ 0 h 2085975"/>
                  <a:gd name="connsiteX2" fmla="*/ 1800225 w 1800225"/>
                  <a:gd name="connsiteY2" fmla="*/ 1847850 h 2085975"/>
                  <a:gd name="connsiteX3" fmla="*/ 228600 w 1800225"/>
                  <a:gd name="connsiteY3" fmla="*/ 2085975 h 2085975"/>
                  <a:gd name="connsiteX4" fmla="*/ 0 w 1800225"/>
                  <a:gd name="connsiteY4" fmla="*/ 514350 h 2085975"/>
                  <a:gd name="connsiteX0" fmla="*/ 0 w 2000250"/>
                  <a:gd name="connsiteY0" fmla="*/ 590550 h 2085975"/>
                  <a:gd name="connsiteX1" fmla="*/ 1362075 w 2000250"/>
                  <a:gd name="connsiteY1" fmla="*/ 0 h 2085975"/>
                  <a:gd name="connsiteX2" fmla="*/ 2000250 w 2000250"/>
                  <a:gd name="connsiteY2" fmla="*/ 1847850 h 2085975"/>
                  <a:gd name="connsiteX3" fmla="*/ 428625 w 2000250"/>
                  <a:gd name="connsiteY3" fmla="*/ 2085975 h 2085975"/>
                  <a:gd name="connsiteX4" fmla="*/ 0 w 2000250"/>
                  <a:gd name="connsiteY4" fmla="*/ 590550 h 2085975"/>
                  <a:gd name="connsiteX0" fmla="*/ 0 w 2000250"/>
                  <a:gd name="connsiteY0" fmla="*/ 590550 h 2105025"/>
                  <a:gd name="connsiteX1" fmla="*/ 1362075 w 2000250"/>
                  <a:gd name="connsiteY1" fmla="*/ 0 h 2105025"/>
                  <a:gd name="connsiteX2" fmla="*/ 2000250 w 2000250"/>
                  <a:gd name="connsiteY2" fmla="*/ 1847850 h 2105025"/>
                  <a:gd name="connsiteX3" fmla="*/ 314325 w 2000250"/>
                  <a:gd name="connsiteY3" fmla="*/ 2105025 h 2105025"/>
                  <a:gd name="connsiteX4" fmla="*/ 0 w 2000250"/>
                  <a:gd name="connsiteY4" fmla="*/ 590550 h 2105025"/>
                  <a:gd name="connsiteX0" fmla="*/ 0 w 1971675"/>
                  <a:gd name="connsiteY0" fmla="*/ 590550 h 2105025"/>
                  <a:gd name="connsiteX1" fmla="*/ 1362075 w 1971675"/>
                  <a:gd name="connsiteY1" fmla="*/ 0 h 2105025"/>
                  <a:gd name="connsiteX2" fmla="*/ 1971675 w 1971675"/>
                  <a:gd name="connsiteY2" fmla="*/ 1809750 h 2105025"/>
                  <a:gd name="connsiteX3" fmla="*/ 314325 w 1971675"/>
                  <a:gd name="connsiteY3" fmla="*/ 2105025 h 2105025"/>
                  <a:gd name="connsiteX4" fmla="*/ 0 w 1971675"/>
                  <a:gd name="connsiteY4" fmla="*/ 590550 h 2105025"/>
                  <a:gd name="connsiteX0" fmla="*/ 0 w 1924050"/>
                  <a:gd name="connsiteY0" fmla="*/ 590550 h 2105025"/>
                  <a:gd name="connsiteX1" fmla="*/ 1362075 w 1924050"/>
                  <a:gd name="connsiteY1" fmla="*/ 0 h 2105025"/>
                  <a:gd name="connsiteX2" fmla="*/ 1924050 w 1924050"/>
                  <a:gd name="connsiteY2" fmla="*/ 1781175 h 2105025"/>
                  <a:gd name="connsiteX3" fmla="*/ 314325 w 1924050"/>
                  <a:gd name="connsiteY3" fmla="*/ 2105025 h 2105025"/>
                  <a:gd name="connsiteX4" fmla="*/ 0 w 1924050"/>
                  <a:gd name="connsiteY4" fmla="*/ 590550 h 2105025"/>
                  <a:gd name="connsiteX0" fmla="*/ 0 w 1924050"/>
                  <a:gd name="connsiteY0" fmla="*/ 590550 h 2346325"/>
                  <a:gd name="connsiteX1" fmla="*/ 1362075 w 1924050"/>
                  <a:gd name="connsiteY1" fmla="*/ 0 h 2346325"/>
                  <a:gd name="connsiteX2" fmla="*/ 1924050 w 1924050"/>
                  <a:gd name="connsiteY2" fmla="*/ 1781175 h 2346325"/>
                  <a:gd name="connsiteX3" fmla="*/ 365125 w 1924050"/>
                  <a:gd name="connsiteY3" fmla="*/ 2346325 h 2346325"/>
                  <a:gd name="connsiteX4" fmla="*/ 0 w 1924050"/>
                  <a:gd name="connsiteY4" fmla="*/ 590550 h 2346325"/>
                  <a:gd name="connsiteX0" fmla="*/ 0 w 2012950"/>
                  <a:gd name="connsiteY0" fmla="*/ 590550 h 2346325"/>
                  <a:gd name="connsiteX1" fmla="*/ 1362075 w 2012950"/>
                  <a:gd name="connsiteY1" fmla="*/ 0 h 2346325"/>
                  <a:gd name="connsiteX2" fmla="*/ 2012950 w 2012950"/>
                  <a:gd name="connsiteY2" fmla="*/ 1958975 h 2346325"/>
                  <a:gd name="connsiteX3" fmla="*/ 365125 w 2012950"/>
                  <a:gd name="connsiteY3" fmla="*/ 2346325 h 2346325"/>
                  <a:gd name="connsiteX4" fmla="*/ 0 w 2012950"/>
                  <a:gd name="connsiteY4" fmla="*/ 590550 h 2346325"/>
                  <a:gd name="connsiteX0" fmla="*/ 0 w 2089150"/>
                  <a:gd name="connsiteY0" fmla="*/ 590550 h 2346325"/>
                  <a:gd name="connsiteX1" fmla="*/ 1362075 w 2089150"/>
                  <a:gd name="connsiteY1" fmla="*/ 0 h 2346325"/>
                  <a:gd name="connsiteX2" fmla="*/ 2089150 w 2089150"/>
                  <a:gd name="connsiteY2" fmla="*/ 1946275 h 2346325"/>
                  <a:gd name="connsiteX3" fmla="*/ 365125 w 2089150"/>
                  <a:gd name="connsiteY3" fmla="*/ 2346325 h 2346325"/>
                  <a:gd name="connsiteX4" fmla="*/ 0 w 2089150"/>
                  <a:gd name="connsiteY4" fmla="*/ 590550 h 2346325"/>
                  <a:gd name="connsiteX0" fmla="*/ 0 w 2089150"/>
                  <a:gd name="connsiteY0" fmla="*/ 590550 h 2295525"/>
                  <a:gd name="connsiteX1" fmla="*/ 1362075 w 2089150"/>
                  <a:gd name="connsiteY1" fmla="*/ 0 h 2295525"/>
                  <a:gd name="connsiteX2" fmla="*/ 2089150 w 2089150"/>
                  <a:gd name="connsiteY2" fmla="*/ 1946275 h 2295525"/>
                  <a:gd name="connsiteX3" fmla="*/ 377825 w 2089150"/>
                  <a:gd name="connsiteY3" fmla="*/ 2295525 h 2295525"/>
                  <a:gd name="connsiteX4" fmla="*/ 0 w 2089150"/>
                  <a:gd name="connsiteY4" fmla="*/ 590550 h 2295525"/>
                  <a:gd name="connsiteX0" fmla="*/ 0 w 2089150"/>
                  <a:gd name="connsiteY0" fmla="*/ 603250 h 2308225"/>
                  <a:gd name="connsiteX1" fmla="*/ 1400175 w 2089150"/>
                  <a:gd name="connsiteY1" fmla="*/ 0 h 2308225"/>
                  <a:gd name="connsiteX2" fmla="*/ 2089150 w 2089150"/>
                  <a:gd name="connsiteY2" fmla="*/ 1958975 h 2308225"/>
                  <a:gd name="connsiteX3" fmla="*/ 377825 w 2089150"/>
                  <a:gd name="connsiteY3" fmla="*/ 2308225 h 2308225"/>
                  <a:gd name="connsiteX4" fmla="*/ 0 w 2089150"/>
                  <a:gd name="connsiteY4" fmla="*/ 603250 h 2308225"/>
                  <a:gd name="connsiteX0" fmla="*/ 0 w 1982470"/>
                  <a:gd name="connsiteY0" fmla="*/ 603250 h 2308225"/>
                  <a:gd name="connsiteX1" fmla="*/ 1400175 w 1982470"/>
                  <a:gd name="connsiteY1" fmla="*/ 0 h 2308225"/>
                  <a:gd name="connsiteX2" fmla="*/ 1982470 w 1982470"/>
                  <a:gd name="connsiteY2" fmla="*/ 1974215 h 2308225"/>
                  <a:gd name="connsiteX3" fmla="*/ 377825 w 1982470"/>
                  <a:gd name="connsiteY3" fmla="*/ 2308225 h 2308225"/>
                  <a:gd name="connsiteX4" fmla="*/ 0 w 1982470"/>
                  <a:gd name="connsiteY4" fmla="*/ 603250 h 2308225"/>
                  <a:gd name="connsiteX0" fmla="*/ 0 w 1982470"/>
                  <a:gd name="connsiteY0" fmla="*/ 545193 h 2250168"/>
                  <a:gd name="connsiteX1" fmla="*/ 1284061 w 1982470"/>
                  <a:gd name="connsiteY1" fmla="*/ 0 h 2250168"/>
                  <a:gd name="connsiteX2" fmla="*/ 1982470 w 1982470"/>
                  <a:gd name="connsiteY2" fmla="*/ 1916158 h 2250168"/>
                  <a:gd name="connsiteX3" fmla="*/ 377825 w 1982470"/>
                  <a:gd name="connsiteY3" fmla="*/ 2250168 h 2250168"/>
                  <a:gd name="connsiteX4" fmla="*/ 0 w 1982470"/>
                  <a:gd name="connsiteY4" fmla="*/ 545193 h 2250168"/>
                  <a:gd name="connsiteX0" fmla="*/ 0 w 1982470"/>
                  <a:gd name="connsiteY0" fmla="*/ 545193 h 2250168"/>
                  <a:gd name="connsiteX1" fmla="*/ 1240518 w 1982470"/>
                  <a:gd name="connsiteY1" fmla="*/ 0 h 2250168"/>
                  <a:gd name="connsiteX2" fmla="*/ 1982470 w 1982470"/>
                  <a:gd name="connsiteY2" fmla="*/ 1916158 h 2250168"/>
                  <a:gd name="connsiteX3" fmla="*/ 377825 w 1982470"/>
                  <a:gd name="connsiteY3" fmla="*/ 2250168 h 2250168"/>
                  <a:gd name="connsiteX4" fmla="*/ 0 w 1982470"/>
                  <a:gd name="connsiteY4" fmla="*/ 545193 h 2250168"/>
                  <a:gd name="connsiteX0" fmla="*/ 0 w 1938928"/>
                  <a:gd name="connsiteY0" fmla="*/ 545193 h 2250168"/>
                  <a:gd name="connsiteX1" fmla="*/ 1240518 w 1938928"/>
                  <a:gd name="connsiteY1" fmla="*/ 0 h 2250168"/>
                  <a:gd name="connsiteX2" fmla="*/ 1938928 w 1938928"/>
                  <a:gd name="connsiteY2" fmla="*/ 1785530 h 2250168"/>
                  <a:gd name="connsiteX3" fmla="*/ 377825 w 1938928"/>
                  <a:gd name="connsiteY3" fmla="*/ 2250168 h 2250168"/>
                  <a:gd name="connsiteX4" fmla="*/ 0 w 1938928"/>
                  <a:gd name="connsiteY4" fmla="*/ 545193 h 2250168"/>
                  <a:gd name="connsiteX0" fmla="*/ 0 w 2011499"/>
                  <a:gd name="connsiteY0" fmla="*/ 545193 h 2250168"/>
                  <a:gd name="connsiteX1" fmla="*/ 1240518 w 2011499"/>
                  <a:gd name="connsiteY1" fmla="*/ 0 h 2250168"/>
                  <a:gd name="connsiteX2" fmla="*/ 2011499 w 2011499"/>
                  <a:gd name="connsiteY2" fmla="*/ 1858101 h 2250168"/>
                  <a:gd name="connsiteX3" fmla="*/ 377825 w 2011499"/>
                  <a:gd name="connsiteY3" fmla="*/ 2250168 h 2250168"/>
                  <a:gd name="connsiteX4" fmla="*/ 0 w 2011499"/>
                  <a:gd name="connsiteY4" fmla="*/ 545193 h 2250168"/>
                  <a:gd name="connsiteX0" fmla="*/ 0 w 2011499"/>
                  <a:gd name="connsiteY0" fmla="*/ 545193 h 2134053"/>
                  <a:gd name="connsiteX1" fmla="*/ 1240518 w 2011499"/>
                  <a:gd name="connsiteY1" fmla="*/ 0 h 2134053"/>
                  <a:gd name="connsiteX2" fmla="*/ 2011499 w 2011499"/>
                  <a:gd name="connsiteY2" fmla="*/ 1858101 h 2134053"/>
                  <a:gd name="connsiteX3" fmla="*/ 377825 w 2011499"/>
                  <a:gd name="connsiteY3" fmla="*/ 2134053 h 2134053"/>
                  <a:gd name="connsiteX4" fmla="*/ 0 w 2011499"/>
                  <a:gd name="connsiteY4" fmla="*/ 545193 h 2134053"/>
                  <a:gd name="connsiteX0" fmla="*/ 0 w 1996984"/>
                  <a:gd name="connsiteY0" fmla="*/ 545193 h 2134053"/>
                  <a:gd name="connsiteX1" fmla="*/ 1240518 w 1996984"/>
                  <a:gd name="connsiteY1" fmla="*/ 0 h 2134053"/>
                  <a:gd name="connsiteX2" fmla="*/ 1996984 w 1996984"/>
                  <a:gd name="connsiteY2" fmla="*/ 1843587 h 2134053"/>
                  <a:gd name="connsiteX3" fmla="*/ 377825 w 1996984"/>
                  <a:gd name="connsiteY3" fmla="*/ 2134053 h 2134053"/>
                  <a:gd name="connsiteX4" fmla="*/ 0 w 1996984"/>
                  <a:gd name="connsiteY4" fmla="*/ 545193 h 2134053"/>
                  <a:gd name="connsiteX0" fmla="*/ 0 w 1982470"/>
                  <a:gd name="connsiteY0" fmla="*/ 545193 h 2134053"/>
                  <a:gd name="connsiteX1" fmla="*/ 1240518 w 1982470"/>
                  <a:gd name="connsiteY1" fmla="*/ 0 h 2134053"/>
                  <a:gd name="connsiteX2" fmla="*/ 1982470 w 1982470"/>
                  <a:gd name="connsiteY2" fmla="*/ 1800044 h 2134053"/>
                  <a:gd name="connsiteX3" fmla="*/ 377825 w 1982470"/>
                  <a:gd name="connsiteY3" fmla="*/ 2134053 h 2134053"/>
                  <a:gd name="connsiteX4" fmla="*/ 0 w 1982470"/>
                  <a:gd name="connsiteY4" fmla="*/ 545193 h 2134053"/>
                  <a:gd name="connsiteX0" fmla="*/ 0 w 1982470"/>
                  <a:gd name="connsiteY0" fmla="*/ 545193 h 2038803"/>
                  <a:gd name="connsiteX1" fmla="*/ 1240518 w 1982470"/>
                  <a:gd name="connsiteY1" fmla="*/ 0 h 2038803"/>
                  <a:gd name="connsiteX2" fmla="*/ 1982470 w 1982470"/>
                  <a:gd name="connsiteY2" fmla="*/ 1800044 h 2038803"/>
                  <a:gd name="connsiteX3" fmla="*/ 273050 w 1982470"/>
                  <a:gd name="connsiteY3" fmla="*/ 2038803 h 2038803"/>
                  <a:gd name="connsiteX4" fmla="*/ 0 w 1982470"/>
                  <a:gd name="connsiteY4" fmla="*/ 545193 h 2038803"/>
                  <a:gd name="connsiteX0" fmla="*/ 0 w 1982470"/>
                  <a:gd name="connsiteY0" fmla="*/ 545193 h 2200094"/>
                  <a:gd name="connsiteX1" fmla="*/ 1240518 w 1982470"/>
                  <a:gd name="connsiteY1" fmla="*/ 0 h 2200094"/>
                  <a:gd name="connsiteX2" fmla="*/ 1982470 w 1982470"/>
                  <a:gd name="connsiteY2" fmla="*/ 2200094 h 2200094"/>
                  <a:gd name="connsiteX3" fmla="*/ 273050 w 1982470"/>
                  <a:gd name="connsiteY3" fmla="*/ 2038803 h 2200094"/>
                  <a:gd name="connsiteX4" fmla="*/ 0 w 1982470"/>
                  <a:gd name="connsiteY4" fmla="*/ 545193 h 2200094"/>
                  <a:gd name="connsiteX0" fmla="*/ 0 w 1982470"/>
                  <a:gd name="connsiteY0" fmla="*/ 268968 h 1923869"/>
                  <a:gd name="connsiteX1" fmla="*/ 1697718 w 1982470"/>
                  <a:gd name="connsiteY1" fmla="*/ 0 h 1923869"/>
                  <a:gd name="connsiteX2" fmla="*/ 1982470 w 1982470"/>
                  <a:gd name="connsiteY2" fmla="*/ 1923869 h 1923869"/>
                  <a:gd name="connsiteX3" fmla="*/ 273050 w 1982470"/>
                  <a:gd name="connsiteY3" fmla="*/ 1762578 h 1923869"/>
                  <a:gd name="connsiteX4" fmla="*/ 0 w 1982470"/>
                  <a:gd name="connsiteY4" fmla="*/ 268968 h 1923869"/>
                  <a:gd name="connsiteX0" fmla="*/ 0 w 1887220"/>
                  <a:gd name="connsiteY0" fmla="*/ 307068 h 1923869"/>
                  <a:gd name="connsiteX1" fmla="*/ 1602468 w 1887220"/>
                  <a:gd name="connsiteY1" fmla="*/ 0 h 1923869"/>
                  <a:gd name="connsiteX2" fmla="*/ 1887220 w 1887220"/>
                  <a:gd name="connsiteY2" fmla="*/ 1923869 h 1923869"/>
                  <a:gd name="connsiteX3" fmla="*/ 177800 w 1887220"/>
                  <a:gd name="connsiteY3" fmla="*/ 1762578 h 1923869"/>
                  <a:gd name="connsiteX4" fmla="*/ 0 w 1887220"/>
                  <a:gd name="connsiteY4" fmla="*/ 307068 h 1923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7220" h="1923869">
                    <a:moveTo>
                      <a:pt x="0" y="307068"/>
                    </a:moveTo>
                    <a:lnTo>
                      <a:pt x="1602468" y="0"/>
                    </a:lnTo>
                    <a:lnTo>
                      <a:pt x="1887220" y="1923869"/>
                    </a:lnTo>
                    <a:lnTo>
                      <a:pt x="177800" y="1762578"/>
                    </a:lnTo>
                    <a:lnTo>
                      <a:pt x="0" y="307068"/>
                    </a:lnTo>
                    <a:close/>
                  </a:path>
                </a:pathLst>
              </a:custGeom>
              <a:solidFill>
                <a:srgbClr val="000000">
                  <a:lumMod val="95000"/>
                  <a:lumOff val="5000"/>
                  <a:alpha val="2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79" name="Group 278"/>
              <p:cNvGrpSpPr/>
              <p:nvPr/>
            </p:nvGrpSpPr>
            <p:grpSpPr>
              <a:xfrm>
                <a:off x="2244274" y="1855584"/>
                <a:ext cx="2468122" cy="2551446"/>
                <a:chOff x="2374900" y="2159000"/>
                <a:chExt cx="2468122" cy="2551446"/>
              </a:xfrm>
              <a:effectLst/>
            </p:grpSpPr>
            <p:sp>
              <p:nvSpPr>
                <p:cNvPr id="280" name="Flowchart: Decision 6"/>
                <p:cNvSpPr/>
                <p:nvPr/>
              </p:nvSpPr>
              <p:spPr>
                <a:xfrm rot="20081270" flipH="1">
                  <a:off x="2374900" y="2159000"/>
                  <a:ext cx="2468122" cy="2551446"/>
                </a:xfrm>
                <a:custGeom>
                  <a:avLst/>
                  <a:gdLst>
                    <a:gd name="connsiteX0" fmla="*/ 0 w 10000"/>
                    <a:gd name="connsiteY0" fmla="*/ 5000 h 10000"/>
                    <a:gd name="connsiteX1" fmla="*/ 5000 w 10000"/>
                    <a:gd name="connsiteY1" fmla="*/ 0 h 10000"/>
                    <a:gd name="connsiteX2" fmla="*/ 10000 w 10000"/>
                    <a:gd name="connsiteY2" fmla="*/ 5000 h 10000"/>
                    <a:gd name="connsiteX3" fmla="*/ 5000 w 10000"/>
                    <a:gd name="connsiteY3" fmla="*/ 10000 h 10000"/>
                    <a:gd name="connsiteX4" fmla="*/ 0 w 10000"/>
                    <a:gd name="connsiteY4" fmla="*/ 5000 h 10000"/>
                    <a:gd name="connsiteX0" fmla="*/ 0 w 9700"/>
                    <a:gd name="connsiteY0" fmla="*/ 3534 h 10000"/>
                    <a:gd name="connsiteX1" fmla="*/ 4700 w 9700"/>
                    <a:gd name="connsiteY1" fmla="*/ 0 h 10000"/>
                    <a:gd name="connsiteX2" fmla="*/ 9700 w 9700"/>
                    <a:gd name="connsiteY2" fmla="*/ 5000 h 10000"/>
                    <a:gd name="connsiteX3" fmla="*/ 4700 w 9700"/>
                    <a:gd name="connsiteY3" fmla="*/ 10000 h 10000"/>
                    <a:gd name="connsiteX4" fmla="*/ 0 w 9700"/>
                    <a:gd name="connsiteY4" fmla="*/ 3534 h 10000"/>
                    <a:gd name="connsiteX0" fmla="*/ 0 w 10000"/>
                    <a:gd name="connsiteY0" fmla="*/ 3534 h 10080"/>
                    <a:gd name="connsiteX1" fmla="*/ 4845 w 10000"/>
                    <a:gd name="connsiteY1" fmla="*/ 0 h 10080"/>
                    <a:gd name="connsiteX2" fmla="*/ 10000 w 10000"/>
                    <a:gd name="connsiteY2" fmla="*/ 5000 h 10080"/>
                    <a:gd name="connsiteX3" fmla="*/ 3654 w 10000"/>
                    <a:gd name="connsiteY3" fmla="*/ 10080 h 10080"/>
                    <a:gd name="connsiteX4" fmla="*/ 0 w 10000"/>
                    <a:gd name="connsiteY4" fmla="*/ 3534 h 10080"/>
                    <a:gd name="connsiteX0" fmla="*/ 0 w 8562"/>
                    <a:gd name="connsiteY0" fmla="*/ 3534 h 10080"/>
                    <a:gd name="connsiteX1" fmla="*/ 4845 w 8562"/>
                    <a:gd name="connsiteY1" fmla="*/ 0 h 10080"/>
                    <a:gd name="connsiteX2" fmla="*/ 8562 w 8562"/>
                    <a:gd name="connsiteY2" fmla="*/ 6387 h 10080"/>
                    <a:gd name="connsiteX3" fmla="*/ 3654 w 8562"/>
                    <a:gd name="connsiteY3" fmla="*/ 10080 h 10080"/>
                    <a:gd name="connsiteX4" fmla="*/ 0 w 8562"/>
                    <a:gd name="connsiteY4" fmla="*/ 3534 h 10080"/>
                    <a:gd name="connsiteX0" fmla="*/ 0 w 10000"/>
                    <a:gd name="connsiteY0" fmla="*/ 3572 h 10066"/>
                    <a:gd name="connsiteX1" fmla="*/ 5712 w 10000"/>
                    <a:gd name="connsiteY1" fmla="*/ 0 h 10066"/>
                    <a:gd name="connsiteX2" fmla="*/ 10000 w 10000"/>
                    <a:gd name="connsiteY2" fmla="*/ 6402 h 10066"/>
                    <a:gd name="connsiteX3" fmla="*/ 4268 w 10000"/>
                    <a:gd name="connsiteY3" fmla="*/ 10066 h 10066"/>
                    <a:gd name="connsiteX4" fmla="*/ 0 w 10000"/>
                    <a:gd name="connsiteY4" fmla="*/ 3572 h 10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0066">
                      <a:moveTo>
                        <a:pt x="0" y="3572"/>
                      </a:moveTo>
                      <a:lnTo>
                        <a:pt x="5712" y="0"/>
                      </a:lnTo>
                      <a:lnTo>
                        <a:pt x="10000" y="6402"/>
                      </a:lnTo>
                      <a:lnTo>
                        <a:pt x="4268" y="10066"/>
                      </a:lnTo>
                      <a:lnTo>
                        <a:pt x="0" y="3572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85000"/>
                      </a:srgbClr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81" name="Rectangle 10"/>
                <p:cNvSpPr/>
                <p:nvPr/>
              </p:nvSpPr>
              <p:spPr>
                <a:xfrm rot="480000" flipH="1">
                  <a:off x="2918027" y="2579885"/>
                  <a:ext cx="1412119" cy="1408857"/>
                </a:xfrm>
                <a:custGeom>
                  <a:avLst/>
                  <a:gdLst>
                    <a:gd name="connsiteX0" fmla="*/ 0 w 1120140"/>
                    <a:gd name="connsiteY0" fmla="*/ 0 h 1287862"/>
                    <a:gd name="connsiteX1" fmla="*/ 1120140 w 1120140"/>
                    <a:gd name="connsiteY1" fmla="*/ 0 h 1287862"/>
                    <a:gd name="connsiteX2" fmla="*/ 1120140 w 1120140"/>
                    <a:gd name="connsiteY2" fmla="*/ 1287862 h 1287862"/>
                    <a:gd name="connsiteX3" fmla="*/ 0 w 1120140"/>
                    <a:gd name="connsiteY3" fmla="*/ 1287862 h 1287862"/>
                    <a:gd name="connsiteX4" fmla="*/ 0 w 1120140"/>
                    <a:gd name="connsiteY4" fmla="*/ 0 h 1287862"/>
                    <a:gd name="connsiteX0" fmla="*/ 0 w 1208246"/>
                    <a:gd name="connsiteY0" fmla="*/ 35719 h 1323581"/>
                    <a:gd name="connsiteX1" fmla="*/ 1208246 w 1208246"/>
                    <a:gd name="connsiteY1" fmla="*/ 0 h 1323581"/>
                    <a:gd name="connsiteX2" fmla="*/ 1120140 w 1208246"/>
                    <a:gd name="connsiteY2" fmla="*/ 1323581 h 1323581"/>
                    <a:gd name="connsiteX3" fmla="*/ 0 w 1208246"/>
                    <a:gd name="connsiteY3" fmla="*/ 1323581 h 1323581"/>
                    <a:gd name="connsiteX4" fmla="*/ 0 w 1208246"/>
                    <a:gd name="connsiteY4" fmla="*/ 35719 h 1323581"/>
                    <a:gd name="connsiteX0" fmla="*/ 0 w 1377315"/>
                    <a:gd name="connsiteY0" fmla="*/ 4763 h 1323581"/>
                    <a:gd name="connsiteX1" fmla="*/ 1377315 w 1377315"/>
                    <a:gd name="connsiteY1" fmla="*/ 0 h 1323581"/>
                    <a:gd name="connsiteX2" fmla="*/ 1289209 w 1377315"/>
                    <a:gd name="connsiteY2" fmla="*/ 1323581 h 1323581"/>
                    <a:gd name="connsiteX3" fmla="*/ 169069 w 1377315"/>
                    <a:gd name="connsiteY3" fmla="*/ 1323581 h 1323581"/>
                    <a:gd name="connsiteX4" fmla="*/ 0 w 1377315"/>
                    <a:gd name="connsiteY4" fmla="*/ 4763 h 1323581"/>
                    <a:gd name="connsiteX0" fmla="*/ 0 w 1322546"/>
                    <a:gd name="connsiteY0" fmla="*/ 0 h 1318818"/>
                    <a:gd name="connsiteX1" fmla="*/ 1322546 w 1322546"/>
                    <a:gd name="connsiteY1" fmla="*/ 7144 h 1318818"/>
                    <a:gd name="connsiteX2" fmla="*/ 1289209 w 1322546"/>
                    <a:gd name="connsiteY2" fmla="*/ 1318818 h 1318818"/>
                    <a:gd name="connsiteX3" fmla="*/ 169069 w 1322546"/>
                    <a:gd name="connsiteY3" fmla="*/ 1318818 h 1318818"/>
                    <a:gd name="connsiteX4" fmla="*/ 0 w 1322546"/>
                    <a:gd name="connsiteY4" fmla="*/ 0 h 1318818"/>
                    <a:gd name="connsiteX0" fmla="*/ 0 w 1341596"/>
                    <a:gd name="connsiteY0" fmla="*/ 4763 h 1323581"/>
                    <a:gd name="connsiteX1" fmla="*/ 1341596 w 1341596"/>
                    <a:gd name="connsiteY1" fmla="*/ 0 h 1323581"/>
                    <a:gd name="connsiteX2" fmla="*/ 1289209 w 1341596"/>
                    <a:gd name="connsiteY2" fmla="*/ 1323581 h 1323581"/>
                    <a:gd name="connsiteX3" fmla="*/ 169069 w 1341596"/>
                    <a:gd name="connsiteY3" fmla="*/ 1323581 h 1323581"/>
                    <a:gd name="connsiteX4" fmla="*/ 0 w 1341596"/>
                    <a:gd name="connsiteY4" fmla="*/ 4763 h 1323581"/>
                    <a:gd name="connsiteX0" fmla="*/ 0 w 1341596"/>
                    <a:gd name="connsiteY0" fmla="*/ 4763 h 1323581"/>
                    <a:gd name="connsiteX1" fmla="*/ 1341596 w 1341596"/>
                    <a:gd name="connsiteY1" fmla="*/ 0 h 1323581"/>
                    <a:gd name="connsiteX2" fmla="*/ 1289209 w 1341596"/>
                    <a:gd name="connsiteY2" fmla="*/ 1323581 h 1323581"/>
                    <a:gd name="connsiteX3" fmla="*/ 169069 w 1341596"/>
                    <a:gd name="connsiteY3" fmla="*/ 1323581 h 1323581"/>
                    <a:gd name="connsiteX4" fmla="*/ 0 w 1341596"/>
                    <a:gd name="connsiteY4" fmla="*/ 4763 h 1323581"/>
                    <a:gd name="connsiteX0" fmla="*/ 0 w 1341596"/>
                    <a:gd name="connsiteY0" fmla="*/ 0 h 1323581"/>
                    <a:gd name="connsiteX1" fmla="*/ 1341596 w 1341596"/>
                    <a:gd name="connsiteY1" fmla="*/ 0 h 1323581"/>
                    <a:gd name="connsiteX2" fmla="*/ 1289209 w 1341596"/>
                    <a:gd name="connsiteY2" fmla="*/ 1323581 h 1323581"/>
                    <a:gd name="connsiteX3" fmla="*/ 169069 w 1341596"/>
                    <a:gd name="connsiteY3" fmla="*/ 1323581 h 1323581"/>
                    <a:gd name="connsiteX4" fmla="*/ 0 w 1341596"/>
                    <a:gd name="connsiteY4" fmla="*/ 0 h 1323581"/>
                    <a:gd name="connsiteX0" fmla="*/ 0 w 1341596"/>
                    <a:gd name="connsiteY0" fmla="*/ 0 h 1406925"/>
                    <a:gd name="connsiteX1" fmla="*/ 1341596 w 1341596"/>
                    <a:gd name="connsiteY1" fmla="*/ 0 h 1406925"/>
                    <a:gd name="connsiteX2" fmla="*/ 1322547 w 1341596"/>
                    <a:gd name="connsiteY2" fmla="*/ 1406925 h 1406925"/>
                    <a:gd name="connsiteX3" fmla="*/ 169069 w 1341596"/>
                    <a:gd name="connsiteY3" fmla="*/ 1323581 h 1406925"/>
                    <a:gd name="connsiteX4" fmla="*/ 0 w 1341596"/>
                    <a:gd name="connsiteY4" fmla="*/ 0 h 1406925"/>
                    <a:gd name="connsiteX0" fmla="*/ 0 w 1341596"/>
                    <a:gd name="connsiteY0" fmla="*/ 0 h 1406925"/>
                    <a:gd name="connsiteX1" fmla="*/ 1341596 w 1341596"/>
                    <a:gd name="connsiteY1" fmla="*/ 0 h 1406925"/>
                    <a:gd name="connsiteX2" fmla="*/ 1322547 w 1341596"/>
                    <a:gd name="connsiteY2" fmla="*/ 1406925 h 1406925"/>
                    <a:gd name="connsiteX3" fmla="*/ 7144 w 1341596"/>
                    <a:gd name="connsiteY3" fmla="*/ 1397400 h 1406925"/>
                    <a:gd name="connsiteX4" fmla="*/ 0 w 1341596"/>
                    <a:gd name="connsiteY4" fmla="*/ 0 h 1406925"/>
                    <a:gd name="connsiteX0" fmla="*/ 0 w 1360308"/>
                    <a:gd name="connsiteY0" fmla="*/ 0 h 1406925"/>
                    <a:gd name="connsiteX1" fmla="*/ 1341596 w 1360308"/>
                    <a:gd name="connsiteY1" fmla="*/ 0 h 1406925"/>
                    <a:gd name="connsiteX2" fmla="*/ 1359695 w 1360308"/>
                    <a:gd name="connsiteY2" fmla="*/ 1352551 h 1406925"/>
                    <a:gd name="connsiteX3" fmla="*/ 1322547 w 1360308"/>
                    <a:gd name="connsiteY3" fmla="*/ 1406925 h 1406925"/>
                    <a:gd name="connsiteX4" fmla="*/ 7144 w 1360308"/>
                    <a:gd name="connsiteY4" fmla="*/ 1397400 h 1406925"/>
                    <a:gd name="connsiteX5" fmla="*/ 0 w 1360308"/>
                    <a:gd name="connsiteY5" fmla="*/ 0 h 1406925"/>
                    <a:gd name="connsiteX0" fmla="*/ 0 w 1450361"/>
                    <a:gd name="connsiteY0" fmla="*/ 44729 h 1451654"/>
                    <a:gd name="connsiteX1" fmla="*/ 1341596 w 1450361"/>
                    <a:gd name="connsiteY1" fmla="*/ 44729 h 1451654"/>
                    <a:gd name="connsiteX2" fmla="*/ 1376364 w 1450361"/>
                    <a:gd name="connsiteY2" fmla="*/ 120930 h 1451654"/>
                    <a:gd name="connsiteX3" fmla="*/ 1359695 w 1450361"/>
                    <a:gd name="connsiteY3" fmla="*/ 1397280 h 1451654"/>
                    <a:gd name="connsiteX4" fmla="*/ 1322547 w 1450361"/>
                    <a:gd name="connsiteY4" fmla="*/ 1451654 h 1451654"/>
                    <a:gd name="connsiteX5" fmla="*/ 7144 w 1450361"/>
                    <a:gd name="connsiteY5" fmla="*/ 1442129 h 1451654"/>
                    <a:gd name="connsiteX6" fmla="*/ 0 w 1450361"/>
                    <a:gd name="connsiteY6" fmla="*/ 44729 h 1451654"/>
                    <a:gd name="connsiteX0" fmla="*/ 0 w 1450978"/>
                    <a:gd name="connsiteY0" fmla="*/ 0 h 1406925"/>
                    <a:gd name="connsiteX1" fmla="*/ 1341596 w 1450978"/>
                    <a:gd name="connsiteY1" fmla="*/ 0 h 1406925"/>
                    <a:gd name="connsiteX2" fmla="*/ 1376364 w 1450978"/>
                    <a:gd name="connsiteY2" fmla="*/ 76201 h 1406925"/>
                    <a:gd name="connsiteX3" fmla="*/ 1359695 w 1450978"/>
                    <a:gd name="connsiteY3" fmla="*/ 1352551 h 1406925"/>
                    <a:gd name="connsiteX4" fmla="*/ 1322547 w 1450978"/>
                    <a:gd name="connsiteY4" fmla="*/ 1406925 h 1406925"/>
                    <a:gd name="connsiteX5" fmla="*/ 7144 w 1450978"/>
                    <a:gd name="connsiteY5" fmla="*/ 1397400 h 1406925"/>
                    <a:gd name="connsiteX6" fmla="*/ 0 w 1450978"/>
                    <a:gd name="connsiteY6" fmla="*/ 0 h 1406925"/>
                    <a:gd name="connsiteX0" fmla="*/ 0 w 1380549"/>
                    <a:gd name="connsiteY0" fmla="*/ 0 h 1406925"/>
                    <a:gd name="connsiteX1" fmla="*/ 1341596 w 1380549"/>
                    <a:gd name="connsiteY1" fmla="*/ 0 h 1406925"/>
                    <a:gd name="connsiteX2" fmla="*/ 1376364 w 1380549"/>
                    <a:gd name="connsiteY2" fmla="*/ 76201 h 1406925"/>
                    <a:gd name="connsiteX3" fmla="*/ 1359695 w 1380549"/>
                    <a:gd name="connsiteY3" fmla="*/ 1352551 h 1406925"/>
                    <a:gd name="connsiteX4" fmla="*/ 1322547 w 1380549"/>
                    <a:gd name="connsiteY4" fmla="*/ 1406925 h 1406925"/>
                    <a:gd name="connsiteX5" fmla="*/ 7144 w 1380549"/>
                    <a:gd name="connsiteY5" fmla="*/ 1397400 h 1406925"/>
                    <a:gd name="connsiteX6" fmla="*/ 0 w 1380549"/>
                    <a:gd name="connsiteY6" fmla="*/ 0 h 1406925"/>
                    <a:gd name="connsiteX0" fmla="*/ 0 w 1377214"/>
                    <a:gd name="connsiteY0" fmla="*/ 0 h 1406925"/>
                    <a:gd name="connsiteX1" fmla="*/ 1341596 w 1377214"/>
                    <a:gd name="connsiteY1" fmla="*/ 0 h 1406925"/>
                    <a:gd name="connsiteX2" fmla="*/ 1376364 w 1377214"/>
                    <a:gd name="connsiteY2" fmla="*/ 76201 h 1406925"/>
                    <a:gd name="connsiteX3" fmla="*/ 1359695 w 1377214"/>
                    <a:gd name="connsiteY3" fmla="*/ 1352551 h 1406925"/>
                    <a:gd name="connsiteX4" fmla="*/ 1322547 w 1377214"/>
                    <a:gd name="connsiteY4" fmla="*/ 1406925 h 1406925"/>
                    <a:gd name="connsiteX5" fmla="*/ 7144 w 1377214"/>
                    <a:gd name="connsiteY5" fmla="*/ 1397400 h 1406925"/>
                    <a:gd name="connsiteX6" fmla="*/ 0 w 1377214"/>
                    <a:gd name="connsiteY6" fmla="*/ 0 h 1406925"/>
                    <a:gd name="connsiteX0" fmla="*/ 107669 w 1484883"/>
                    <a:gd name="connsiteY0" fmla="*/ 50569 h 1457494"/>
                    <a:gd name="connsiteX1" fmla="*/ 1449265 w 1484883"/>
                    <a:gd name="connsiteY1" fmla="*/ 50569 h 1457494"/>
                    <a:gd name="connsiteX2" fmla="*/ 1484033 w 1484883"/>
                    <a:gd name="connsiteY2" fmla="*/ 126770 h 1457494"/>
                    <a:gd name="connsiteX3" fmla="*/ 1467364 w 1484883"/>
                    <a:gd name="connsiteY3" fmla="*/ 1403120 h 1457494"/>
                    <a:gd name="connsiteX4" fmla="*/ 1430216 w 1484883"/>
                    <a:gd name="connsiteY4" fmla="*/ 1457494 h 1457494"/>
                    <a:gd name="connsiteX5" fmla="*/ 114813 w 1484883"/>
                    <a:gd name="connsiteY5" fmla="*/ 1447969 h 1457494"/>
                    <a:gd name="connsiteX6" fmla="*/ 79095 w 1484883"/>
                    <a:gd name="connsiteY6" fmla="*/ 122008 h 1457494"/>
                    <a:gd name="connsiteX7" fmla="*/ 107669 w 1484883"/>
                    <a:gd name="connsiteY7" fmla="*/ 50569 h 1457494"/>
                    <a:gd name="connsiteX0" fmla="*/ 108277 w 1485491"/>
                    <a:gd name="connsiteY0" fmla="*/ 0 h 1406925"/>
                    <a:gd name="connsiteX1" fmla="*/ 1449873 w 1485491"/>
                    <a:gd name="connsiteY1" fmla="*/ 0 h 1406925"/>
                    <a:gd name="connsiteX2" fmla="*/ 1484641 w 1485491"/>
                    <a:gd name="connsiteY2" fmla="*/ 76201 h 1406925"/>
                    <a:gd name="connsiteX3" fmla="*/ 1467972 w 1485491"/>
                    <a:gd name="connsiteY3" fmla="*/ 1352551 h 1406925"/>
                    <a:gd name="connsiteX4" fmla="*/ 1430824 w 1485491"/>
                    <a:gd name="connsiteY4" fmla="*/ 1406925 h 1406925"/>
                    <a:gd name="connsiteX5" fmla="*/ 115421 w 1485491"/>
                    <a:gd name="connsiteY5" fmla="*/ 1397400 h 1406925"/>
                    <a:gd name="connsiteX6" fmla="*/ 79703 w 1485491"/>
                    <a:gd name="connsiteY6" fmla="*/ 71439 h 1406925"/>
                    <a:gd name="connsiteX7" fmla="*/ 108277 w 1485491"/>
                    <a:gd name="connsiteY7" fmla="*/ 0 h 1406925"/>
                    <a:gd name="connsiteX0" fmla="*/ 100713 w 1477927"/>
                    <a:gd name="connsiteY0" fmla="*/ 493 h 1407418"/>
                    <a:gd name="connsiteX1" fmla="*/ 1442309 w 1477927"/>
                    <a:gd name="connsiteY1" fmla="*/ 493 h 1407418"/>
                    <a:gd name="connsiteX2" fmla="*/ 1477077 w 1477927"/>
                    <a:gd name="connsiteY2" fmla="*/ 76694 h 1407418"/>
                    <a:gd name="connsiteX3" fmla="*/ 1460408 w 1477927"/>
                    <a:gd name="connsiteY3" fmla="*/ 1353044 h 1407418"/>
                    <a:gd name="connsiteX4" fmla="*/ 1423260 w 1477927"/>
                    <a:gd name="connsiteY4" fmla="*/ 1407418 h 1407418"/>
                    <a:gd name="connsiteX5" fmla="*/ 107857 w 1477927"/>
                    <a:gd name="connsiteY5" fmla="*/ 1397893 h 1407418"/>
                    <a:gd name="connsiteX6" fmla="*/ 72139 w 1477927"/>
                    <a:gd name="connsiteY6" fmla="*/ 71932 h 1407418"/>
                    <a:gd name="connsiteX7" fmla="*/ 100713 w 1477927"/>
                    <a:gd name="connsiteY7" fmla="*/ 493 h 1407418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5633 w 1482847"/>
                    <a:gd name="connsiteY0" fmla="*/ 1941 h 1421837"/>
                    <a:gd name="connsiteX1" fmla="*/ 1447229 w 1482847"/>
                    <a:gd name="connsiteY1" fmla="*/ 1941 h 1421837"/>
                    <a:gd name="connsiteX2" fmla="*/ 1481997 w 1482847"/>
                    <a:gd name="connsiteY2" fmla="*/ 78142 h 1421837"/>
                    <a:gd name="connsiteX3" fmla="*/ 1465328 w 1482847"/>
                    <a:gd name="connsiteY3" fmla="*/ 1354492 h 1421837"/>
                    <a:gd name="connsiteX4" fmla="*/ 1428180 w 1482847"/>
                    <a:gd name="connsiteY4" fmla="*/ 1408866 h 1421837"/>
                    <a:gd name="connsiteX5" fmla="*/ 112777 w 1482847"/>
                    <a:gd name="connsiteY5" fmla="*/ 1399341 h 1421837"/>
                    <a:gd name="connsiteX6" fmla="*/ 74679 w 1482847"/>
                    <a:gd name="connsiteY6" fmla="*/ 1297342 h 1421837"/>
                    <a:gd name="connsiteX7" fmla="*/ 77059 w 1482847"/>
                    <a:gd name="connsiteY7" fmla="*/ 73380 h 1421837"/>
                    <a:gd name="connsiteX8" fmla="*/ 105633 w 1482847"/>
                    <a:gd name="connsiteY8" fmla="*/ 1941 h 1421837"/>
                    <a:gd name="connsiteX0" fmla="*/ 107497 w 1484711"/>
                    <a:gd name="connsiteY0" fmla="*/ 1941 h 1408866"/>
                    <a:gd name="connsiteX1" fmla="*/ 1449093 w 1484711"/>
                    <a:gd name="connsiteY1" fmla="*/ 1941 h 1408866"/>
                    <a:gd name="connsiteX2" fmla="*/ 1483861 w 1484711"/>
                    <a:gd name="connsiteY2" fmla="*/ 78142 h 1408866"/>
                    <a:gd name="connsiteX3" fmla="*/ 1467192 w 1484711"/>
                    <a:gd name="connsiteY3" fmla="*/ 1354492 h 1408866"/>
                    <a:gd name="connsiteX4" fmla="*/ 1430044 w 1484711"/>
                    <a:gd name="connsiteY4" fmla="*/ 1408866 h 1408866"/>
                    <a:gd name="connsiteX5" fmla="*/ 114641 w 1484711"/>
                    <a:gd name="connsiteY5" fmla="*/ 1399341 h 1408866"/>
                    <a:gd name="connsiteX6" fmla="*/ 76543 w 1484711"/>
                    <a:gd name="connsiteY6" fmla="*/ 1297342 h 1408866"/>
                    <a:gd name="connsiteX7" fmla="*/ 78923 w 1484711"/>
                    <a:gd name="connsiteY7" fmla="*/ 73380 h 1408866"/>
                    <a:gd name="connsiteX8" fmla="*/ 107497 w 1484711"/>
                    <a:gd name="connsiteY8" fmla="*/ 1941 h 1408866"/>
                    <a:gd name="connsiteX0" fmla="*/ 107497 w 1484711"/>
                    <a:gd name="connsiteY0" fmla="*/ 1941 h 1411247"/>
                    <a:gd name="connsiteX1" fmla="*/ 1449093 w 1484711"/>
                    <a:gd name="connsiteY1" fmla="*/ 1941 h 1411247"/>
                    <a:gd name="connsiteX2" fmla="*/ 1483861 w 1484711"/>
                    <a:gd name="connsiteY2" fmla="*/ 78142 h 1411247"/>
                    <a:gd name="connsiteX3" fmla="*/ 1467192 w 1484711"/>
                    <a:gd name="connsiteY3" fmla="*/ 1354492 h 1411247"/>
                    <a:gd name="connsiteX4" fmla="*/ 1430044 w 1484711"/>
                    <a:gd name="connsiteY4" fmla="*/ 1408866 h 1411247"/>
                    <a:gd name="connsiteX5" fmla="*/ 114641 w 1484711"/>
                    <a:gd name="connsiteY5" fmla="*/ 1411247 h 1411247"/>
                    <a:gd name="connsiteX6" fmla="*/ 76543 w 1484711"/>
                    <a:gd name="connsiteY6" fmla="*/ 1297342 h 1411247"/>
                    <a:gd name="connsiteX7" fmla="*/ 78923 w 1484711"/>
                    <a:gd name="connsiteY7" fmla="*/ 73380 h 1411247"/>
                    <a:gd name="connsiteX8" fmla="*/ 107497 w 1484711"/>
                    <a:gd name="connsiteY8" fmla="*/ 1941 h 1411247"/>
                    <a:gd name="connsiteX0" fmla="*/ 101068 w 1478282"/>
                    <a:gd name="connsiteY0" fmla="*/ 1941 h 1411247"/>
                    <a:gd name="connsiteX1" fmla="*/ 1442664 w 1478282"/>
                    <a:gd name="connsiteY1" fmla="*/ 1941 h 1411247"/>
                    <a:gd name="connsiteX2" fmla="*/ 1477432 w 1478282"/>
                    <a:gd name="connsiteY2" fmla="*/ 78142 h 1411247"/>
                    <a:gd name="connsiteX3" fmla="*/ 1460763 w 1478282"/>
                    <a:gd name="connsiteY3" fmla="*/ 1354492 h 1411247"/>
                    <a:gd name="connsiteX4" fmla="*/ 1423615 w 1478282"/>
                    <a:gd name="connsiteY4" fmla="*/ 1408866 h 1411247"/>
                    <a:gd name="connsiteX5" fmla="*/ 117737 w 1478282"/>
                    <a:gd name="connsiteY5" fmla="*/ 1411247 h 1411247"/>
                    <a:gd name="connsiteX6" fmla="*/ 70114 w 1478282"/>
                    <a:gd name="connsiteY6" fmla="*/ 1297342 h 1411247"/>
                    <a:gd name="connsiteX7" fmla="*/ 72494 w 1478282"/>
                    <a:gd name="connsiteY7" fmla="*/ 73380 h 1411247"/>
                    <a:gd name="connsiteX8" fmla="*/ 101068 w 1478282"/>
                    <a:gd name="connsiteY8" fmla="*/ 1941 h 1411247"/>
                    <a:gd name="connsiteX0" fmla="*/ 102659 w 1479873"/>
                    <a:gd name="connsiteY0" fmla="*/ 1941 h 1408866"/>
                    <a:gd name="connsiteX1" fmla="*/ 1444255 w 1479873"/>
                    <a:gd name="connsiteY1" fmla="*/ 1941 h 1408866"/>
                    <a:gd name="connsiteX2" fmla="*/ 1479023 w 1479873"/>
                    <a:gd name="connsiteY2" fmla="*/ 78142 h 1408866"/>
                    <a:gd name="connsiteX3" fmla="*/ 1462354 w 1479873"/>
                    <a:gd name="connsiteY3" fmla="*/ 1354492 h 1408866"/>
                    <a:gd name="connsiteX4" fmla="*/ 1425206 w 1479873"/>
                    <a:gd name="connsiteY4" fmla="*/ 1408866 h 1408866"/>
                    <a:gd name="connsiteX5" fmla="*/ 116947 w 1479873"/>
                    <a:gd name="connsiteY5" fmla="*/ 1408866 h 1408866"/>
                    <a:gd name="connsiteX6" fmla="*/ 71705 w 1479873"/>
                    <a:gd name="connsiteY6" fmla="*/ 1297342 h 1408866"/>
                    <a:gd name="connsiteX7" fmla="*/ 74085 w 1479873"/>
                    <a:gd name="connsiteY7" fmla="*/ 73380 h 1408866"/>
                    <a:gd name="connsiteX8" fmla="*/ 102659 w 1479873"/>
                    <a:gd name="connsiteY8" fmla="*/ 1941 h 1408866"/>
                    <a:gd name="connsiteX0" fmla="*/ 36623 w 1413837"/>
                    <a:gd name="connsiteY0" fmla="*/ 1941 h 1409187"/>
                    <a:gd name="connsiteX1" fmla="*/ 1378219 w 1413837"/>
                    <a:gd name="connsiteY1" fmla="*/ 1941 h 1409187"/>
                    <a:gd name="connsiteX2" fmla="*/ 1412987 w 1413837"/>
                    <a:gd name="connsiteY2" fmla="*/ 78142 h 1409187"/>
                    <a:gd name="connsiteX3" fmla="*/ 1396318 w 1413837"/>
                    <a:gd name="connsiteY3" fmla="*/ 1354492 h 1409187"/>
                    <a:gd name="connsiteX4" fmla="*/ 1359170 w 1413837"/>
                    <a:gd name="connsiteY4" fmla="*/ 1408866 h 1409187"/>
                    <a:gd name="connsiteX5" fmla="*/ 50911 w 1413837"/>
                    <a:gd name="connsiteY5" fmla="*/ 1408866 h 1409187"/>
                    <a:gd name="connsiteX6" fmla="*/ 5669 w 1413837"/>
                    <a:gd name="connsiteY6" fmla="*/ 1297342 h 1409187"/>
                    <a:gd name="connsiteX7" fmla="*/ 8049 w 1413837"/>
                    <a:gd name="connsiteY7" fmla="*/ 73380 h 1409187"/>
                    <a:gd name="connsiteX8" fmla="*/ 36623 w 1413837"/>
                    <a:gd name="connsiteY8" fmla="*/ 1941 h 1409187"/>
                    <a:gd name="connsiteX0" fmla="*/ 37852 w 1415066"/>
                    <a:gd name="connsiteY0" fmla="*/ 1941 h 1410424"/>
                    <a:gd name="connsiteX1" fmla="*/ 1379448 w 1415066"/>
                    <a:gd name="connsiteY1" fmla="*/ 1941 h 1410424"/>
                    <a:gd name="connsiteX2" fmla="*/ 1414216 w 1415066"/>
                    <a:gd name="connsiteY2" fmla="*/ 78142 h 1410424"/>
                    <a:gd name="connsiteX3" fmla="*/ 1397547 w 1415066"/>
                    <a:gd name="connsiteY3" fmla="*/ 1354492 h 1410424"/>
                    <a:gd name="connsiteX4" fmla="*/ 1360399 w 1415066"/>
                    <a:gd name="connsiteY4" fmla="*/ 1408866 h 1410424"/>
                    <a:gd name="connsiteX5" fmla="*/ 52140 w 1415066"/>
                    <a:gd name="connsiteY5" fmla="*/ 1408866 h 1410424"/>
                    <a:gd name="connsiteX6" fmla="*/ 4517 w 1415066"/>
                    <a:gd name="connsiteY6" fmla="*/ 1366398 h 1410424"/>
                    <a:gd name="connsiteX7" fmla="*/ 9278 w 1415066"/>
                    <a:gd name="connsiteY7" fmla="*/ 73380 h 1410424"/>
                    <a:gd name="connsiteX8" fmla="*/ 37852 w 1415066"/>
                    <a:gd name="connsiteY8" fmla="*/ 1941 h 1410424"/>
                    <a:gd name="connsiteX0" fmla="*/ 37852 w 1415066"/>
                    <a:gd name="connsiteY0" fmla="*/ 1941 h 1410424"/>
                    <a:gd name="connsiteX1" fmla="*/ 1379448 w 1415066"/>
                    <a:gd name="connsiteY1" fmla="*/ 1941 h 1410424"/>
                    <a:gd name="connsiteX2" fmla="*/ 1414216 w 1415066"/>
                    <a:gd name="connsiteY2" fmla="*/ 78142 h 1410424"/>
                    <a:gd name="connsiteX3" fmla="*/ 1404691 w 1415066"/>
                    <a:gd name="connsiteY3" fmla="*/ 1368779 h 1410424"/>
                    <a:gd name="connsiteX4" fmla="*/ 1360399 w 1415066"/>
                    <a:gd name="connsiteY4" fmla="*/ 1408866 h 1410424"/>
                    <a:gd name="connsiteX5" fmla="*/ 52140 w 1415066"/>
                    <a:gd name="connsiteY5" fmla="*/ 1408866 h 1410424"/>
                    <a:gd name="connsiteX6" fmla="*/ 4517 w 1415066"/>
                    <a:gd name="connsiteY6" fmla="*/ 1366398 h 1410424"/>
                    <a:gd name="connsiteX7" fmla="*/ 9278 w 1415066"/>
                    <a:gd name="connsiteY7" fmla="*/ 73380 h 1410424"/>
                    <a:gd name="connsiteX8" fmla="*/ 37852 w 1415066"/>
                    <a:gd name="connsiteY8" fmla="*/ 1941 h 1410424"/>
                    <a:gd name="connsiteX0" fmla="*/ 36439 w 1413653"/>
                    <a:gd name="connsiteY0" fmla="*/ 1941 h 1410424"/>
                    <a:gd name="connsiteX1" fmla="*/ 1378035 w 1413653"/>
                    <a:gd name="connsiteY1" fmla="*/ 1941 h 1410424"/>
                    <a:gd name="connsiteX2" fmla="*/ 1412803 w 1413653"/>
                    <a:gd name="connsiteY2" fmla="*/ 78142 h 1410424"/>
                    <a:gd name="connsiteX3" fmla="*/ 1403278 w 1413653"/>
                    <a:gd name="connsiteY3" fmla="*/ 1368779 h 1410424"/>
                    <a:gd name="connsiteX4" fmla="*/ 1358986 w 1413653"/>
                    <a:gd name="connsiteY4" fmla="*/ 1408866 h 1410424"/>
                    <a:gd name="connsiteX5" fmla="*/ 50727 w 1413653"/>
                    <a:gd name="connsiteY5" fmla="*/ 1408866 h 1410424"/>
                    <a:gd name="connsiteX6" fmla="*/ 3104 w 1413653"/>
                    <a:gd name="connsiteY6" fmla="*/ 1366398 h 1410424"/>
                    <a:gd name="connsiteX7" fmla="*/ 7865 w 1413653"/>
                    <a:gd name="connsiteY7" fmla="*/ 73380 h 1410424"/>
                    <a:gd name="connsiteX8" fmla="*/ 36439 w 1413653"/>
                    <a:gd name="connsiteY8" fmla="*/ 1941 h 1410424"/>
                    <a:gd name="connsiteX0" fmla="*/ 37275 w 1414489"/>
                    <a:gd name="connsiteY0" fmla="*/ 2088 h 1410571"/>
                    <a:gd name="connsiteX1" fmla="*/ 1378871 w 1414489"/>
                    <a:gd name="connsiteY1" fmla="*/ 2088 h 1410571"/>
                    <a:gd name="connsiteX2" fmla="*/ 1413639 w 1414489"/>
                    <a:gd name="connsiteY2" fmla="*/ 78289 h 1410571"/>
                    <a:gd name="connsiteX3" fmla="*/ 1404114 w 1414489"/>
                    <a:gd name="connsiteY3" fmla="*/ 1368926 h 1410571"/>
                    <a:gd name="connsiteX4" fmla="*/ 1359822 w 1414489"/>
                    <a:gd name="connsiteY4" fmla="*/ 1409013 h 1410571"/>
                    <a:gd name="connsiteX5" fmla="*/ 51563 w 1414489"/>
                    <a:gd name="connsiteY5" fmla="*/ 1409013 h 1410571"/>
                    <a:gd name="connsiteX6" fmla="*/ 3940 w 1414489"/>
                    <a:gd name="connsiteY6" fmla="*/ 1366545 h 1410571"/>
                    <a:gd name="connsiteX7" fmla="*/ 6320 w 1414489"/>
                    <a:gd name="connsiteY7" fmla="*/ 68764 h 1410571"/>
                    <a:gd name="connsiteX8" fmla="*/ 37275 w 1414489"/>
                    <a:gd name="connsiteY8" fmla="*/ 2088 h 1410571"/>
                    <a:gd name="connsiteX0" fmla="*/ 38413 w 1415627"/>
                    <a:gd name="connsiteY0" fmla="*/ 2088 h 1410571"/>
                    <a:gd name="connsiteX1" fmla="*/ 1380009 w 1415627"/>
                    <a:gd name="connsiteY1" fmla="*/ 2088 h 1410571"/>
                    <a:gd name="connsiteX2" fmla="*/ 1414777 w 1415627"/>
                    <a:gd name="connsiteY2" fmla="*/ 78289 h 1410571"/>
                    <a:gd name="connsiteX3" fmla="*/ 1405252 w 1415627"/>
                    <a:gd name="connsiteY3" fmla="*/ 1368926 h 1410571"/>
                    <a:gd name="connsiteX4" fmla="*/ 1360960 w 1415627"/>
                    <a:gd name="connsiteY4" fmla="*/ 1409013 h 1410571"/>
                    <a:gd name="connsiteX5" fmla="*/ 52701 w 1415627"/>
                    <a:gd name="connsiteY5" fmla="*/ 1409013 h 1410571"/>
                    <a:gd name="connsiteX6" fmla="*/ 5078 w 1415627"/>
                    <a:gd name="connsiteY6" fmla="*/ 1366545 h 1410571"/>
                    <a:gd name="connsiteX7" fmla="*/ 5077 w 1415627"/>
                    <a:gd name="connsiteY7" fmla="*/ 68764 h 1410571"/>
                    <a:gd name="connsiteX8" fmla="*/ 38413 w 1415627"/>
                    <a:gd name="connsiteY8" fmla="*/ 2088 h 1410571"/>
                    <a:gd name="connsiteX0" fmla="*/ 42369 w 1419583"/>
                    <a:gd name="connsiteY0" fmla="*/ 2088 h 1410356"/>
                    <a:gd name="connsiteX1" fmla="*/ 1383965 w 1419583"/>
                    <a:gd name="connsiteY1" fmla="*/ 2088 h 1410356"/>
                    <a:gd name="connsiteX2" fmla="*/ 1418733 w 1419583"/>
                    <a:gd name="connsiteY2" fmla="*/ 78289 h 1410356"/>
                    <a:gd name="connsiteX3" fmla="*/ 1409208 w 1419583"/>
                    <a:gd name="connsiteY3" fmla="*/ 1368926 h 1410356"/>
                    <a:gd name="connsiteX4" fmla="*/ 1364916 w 1419583"/>
                    <a:gd name="connsiteY4" fmla="*/ 1409013 h 1410356"/>
                    <a:gd name="connsiteX5" fmla="*/ 56657 w 1419583"/>
                    <a:gd name="connsiteY5" fmla="*/ 1409013 h 1410356"/>
                    <a:gd name="connsiteX6" fmla="*/ 2684 w 1419583"/>
                    <a:gd name="connsiteY6" fmla="*/ 1363370 h 1410356"/>
                    <a:gd name="connsiteX7" fmla="*/ 9033 w 1419583"/>
                    <a:gd name="connsiteY7" fmla="*/ 68764 h 1410356"/>
                    <a:gd name="connsiteX8" fmla="*/ 42369 w 1419583"/>
                    <a:gd name="connsiteY8" fmla="*/ 2088 h 1410356"/>
                    <a:gd name="connsiteX0" fmla="*/ 36418 w 1413632"/>
                    <a:gd name="connsiteY0" fmla="*/ 2088 h 1410356"/>
                    <a:gd name="connsiteX1" fmla="*/ 1378014 w 1413632"/>
                    <a:gd name="connsiteY1" fmla="*/ 2088 h 1410356"/>
                    <a:gd name="connsiteX2" fmla="*/ 1412782 w 1413632"/>
                    <a:gd name="connsiteY2" fmla="*/ 78289 h 1410356"/>
                    <a:gd name="connsiteX3" fmla="*/ 1403257 w 1413632"/>
                    <a:gd name="connsiteY3" fmla="*/ 1368926 h 1410356"/>
                    <a:gd name="connsiteX4" fmla="*/ 1358965 w 1413632"/>
                    <a:gd name="connsiteY4" fmla="*/ 1409013 h 1410356"/>
                    <a:gd name="connsiteX5" fmla="*/ 50706 w 1413632"/>
                    <a:gd name="connsiteY5" fmla="*/ 1409013 h 1410356"/>
                    <a:gd name="connsiteX6" fmla="*/ 9433 w 1413632"/>
                    <a:gd name="connsiteY6" fmla="*/ 1363370 h 1410356"/>
                    <a:gd name="connsiteX7" fmla="*/ 3082 w 1413632"/>
                    <a:gd name="connsiteY7" fmla="*/ 68764 h 1410356"/>
                    <a:gd name="connsiteX8" fmla="*/ 36418 w 1413632"/>
                    <a:gd name="connsiteY8" fmla="*/ 2088 h 1410356"/>
                    <a:gd name="connsiteX0" fmla="*/ 35247 w 1412461"/>
                    <a:gd name="connsiteY0" fmla="*/ 2088 h 1410356"/>
                    <a:gd name="connsiteX1" fmla="*/ 1376843 w 1412461"/>
                    <a:gd name="connsiteY1" fmla="*/ 2088 h 1410356"/>
                    <a:gd name="connsiteX2" fmla="*/ 1411611 w 1412461"/>
                    <a:gd name="connsiteY2" fmla="*/ 78289 h 1410356"/>
                    <a:gd name="connsiteX3" fmla="*/ 1402086 w 1412461"/>
                    <a:gd name="connsiteY3" fmla="*/ 1368926 h 1410356"/>
                    <a:gd name="connsiteX4" fmla="*/ 1357794 w 1412461"/>
                    <a:gd name="connsiteY4" fmla="*/ 1409013 h 1410356"/>
                    <a:gd name="connsiteX5" fmla="*/ 49535 w 1412461"/>
                    <a:gd name="connsiteY5" fmla="*/ 1409013 h 1410356"/>
                    <a:gd name="connsiteX6" fmla="*/ 8262 w 1412461"/>
                    <a:gd name="connsiteY6" fmla="*/ 1363370 h 1410356"/>
                    <a:gd name="connsiteX7" fmla="*/ 1911 w 1412461"/>
                    <a:gd name="connsiteY7" fmla="*/ 68764 h 1410356"/>
                    <a:gd name="connsiteX8" fmla="*/ 35247 w 1412461"/>
                    <a:gd name="connsiteY8" fmla="*/ 2088 h 1410356"/>
                    <a:gd name="connsiteX0" fmla="*/ 35536 w 1412750"/>
                    <a:gd name="connsiteY0" fmla="*/ 2088 h 1410356"/>
                    <a:gd name="connsiteX1" fmla="*/ 1377132 w 1412750"/>
                    <a:gd name="connsiteY1" fmla="*/ 2088 h 1410356"/>
                    <a:gd name="connsiteX2" fmla="*/ 1411900 w 1412750"/>
                    <a:gd name="connsiteY2" fmla="*/ 78289 h 1410356"/>
                    <a:gd name="connsiteX3" fmla="*/ 1402375 w 1412750"/>
                    <a:gd name="connsiteY3" fmla="*/ 1368926 h 1410356"/>
                    <a:gd name="connsiteX4" fmla="*/ 1358083 w 1412750"/>
                    <a:gd name="connsiteY4" fmla="*/ 1409013 h 1410356"/>
                    <a:gd name="connsiteX5" fmla="*/ 49824 w 1412750"/>
                    <a:gd name="connsiteY5" fmla="*/ 1409013 h 1410356"/>
                    <a:gd name="connsiteX6" fmla="*/ 8551 w 1412750"/>
                    <a:gd name="connsiteY6" fmla="*/ 1363370 h 1410356"/>
                    <a:gd name="connsiteX7" fmla="*/ 2200 w 1412750"/>
                    <a:gd name="connsiteY7" fmla="*/ 68764 h 1410356"/>
                    <a:gd name="connsiteX8" fmla="*/ 35536 w 1412750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00"/>
                    <a:gd name="connsiteY0" fmla="*/ 2088 h 1415964"/>
                    <a:gd name="connsiteX1" fmla="*/ 1375982 w 1411600"/>
                    <a:gd name="connsiteY1" fmla="*/ 2088 h 1415964"/>
                    <a:gd name="connsiteX2" fmla="*/ 1410750 w 1411600"/>
                    <a:gd name="connsiteY2" fmla="*/ 78289 h 1415964"/>
                    <a:gd name="connsiteX3" fmla="*/ 1401225 w 1411600"/>
                    <a:gd name="connsiteY3" fmla="*/ 1368926 h 1415964"/>
                    <a:gd name="connsiteX4" fmla="*/ 1356933 w 1411600"/>
                    <a:gd name="connsiteY4" fmla="*/ 1409013 h 1415964"/>
                    <a:gd name="connsiteX5" fmla="*/ 48674 w 1411600"/>
                    <a:gd name="connsiteY5" fmla="*/ 1409013 h 1415964"/>
                    <a:gd name="connsiteX6" fmla="*/ 7401 w 1411600"/>
                    <a:gd name="connsiteY6" fmla="*/ 1363370 h 1415964"/>
                    <a:gd name="connsiteX7" fmla="*/ 1050 w 1411600"/>
                    <a:gd name="connsiteY7" fmla="*/ 68764 h 1415964"/>
                    <a:gd name="connsiteX8" fmla="*/ 34386 w 1411600"/>
                    <a:gd name="connsiteY8" fmla="*/ 2088 h 1415964"/>
                    <a:gd name="connsiteX0" fmla="*/ 34386 w 1411600"/>
                    <a:gd name="connsiteY0" fmla="*/ 2088 h 1414107"/>
                    <a:gd name="connsiteX1" fmla="*/ 1375982 w 1411600"/>
                    <a:gd name="connsiteY1" fmla="*/ 2088 h 1414107"/>
                    <a:gd name="connsiteX2" fmla="*/ 1410750 w 1411600"/>
                    <a:gd name="connsiteY2" fmla="*/ 78289 h 1414107"/>
                    <a:gd name="connsiteX3" fmla="*/ 1401225 w 1411600"/>
                    <a:gd name="connsiteY3" fmla="*/ 1368926 h 1414107"/>
                    <a:gd name="connsiteX4" fmla="*/ 1356933 w 1411600"/>
                    <a:gd name="connsiteY4" fmla="*/ 1409013 h 1414107"/>
                    <a:gd name="connsiteX5" fmla="*/ 48674 w 1411600"/>
                    <a:gd name="connsiteY5" fmla="*/ 1409013 h 1414107"/>
                    <a:gd name="connsiteX6" fmla="*/ 7401 w 1411600"/>
                    <a:gd name="connsiteY6" fmla="*/ 1363370 h 1414107"/>
                    <a:gd name="connsiteX7" fmla="*/ 1050 w 1411600"/>
                    <a:gd name="connsiteY7" fmla="*/ 68764 h 1414107"/>
                    <a:gd name="connsiteX8" fmla="*/ 34386 w 1411600"/>
                    <a:gd name="connsiteY8" fmla="*/ 2088 h 1414107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13"/>
                    <a:gd name="connsiteY0" fmla="*/ 2088 h 1410356"/>
                    <a:gd name="connsiteX1" fmla="*/ 1375982 w 1411613"/>
                    <a:gd name="connsiteY1" fmla="*/ 2088 h 1410356"/>
                    <a:gd name="connsiteX2" fmla="*/ 1410750 w 1411613"/>
                    <a:gd name="connsiteY2" fmla="*/ 78289 h 1410356"/>
                    <a:gd name="connsiteX3" fmla="*/ 1404400 w 1411613"/>
                    <a:gd name="connsiteY3" fmla="*/ 1365751 h 1410356"/>
                    <a:gd name="connsiteX4" fmla="*/ 1356933 w 1411613"/>
                    <a:gd name="connsiteY4" fmla="*/ 1409013 h 1410356"/>
                    <a:gd name="connsiteX5" fmla="*/ 48674 w 1411613"/>
                    <a:gd name="connsiteY5" fmla="*/ 1409013 h 1410356"/>
                    <a:gd name="connsiteX6" fmla="*/ 7401 w 1411613"/>
                    <a:gd name="connsiteY6" fmla="*/ 1363370 h 1410356"/>
                    <a:gd name="connsiteX7" fmla="*/ 1050 w 1411613"/>
                    <a:gd name="connsiteY7" fmla="*/ 68764 h 1410356"/>
                    <a:gd name="connsiteX8" fmla="*/ 34386 w 1411613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40351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34001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43526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27651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7575 w 1411600"/>
                    <a:gd name="connsiteY3" fmla="*/ 1327651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730"/>
                    <a:gd name="connsiteY0" fmla="*/ 2088 h 1410356"/>
                    <a:gd name="connsiteX1" fmla="*/ 1375982 w 1411730"/>
                    <a:gd name="connsiteY1" fmla="*/ 2088 h 1410356"/>
                    <a:gd name="connsiteX2" fmla="*/ 1410750 w 1411730"/>
                    <a:gd name="connsiteY2" fmla="*/ 78289 h 1410356"/>
                    <a:gd name="connsiteX3" fmla="*/ 1407575 w 1411730"/>
                    <a:gd name="connsiteY3" fmla="*/ 1327651 h 1410356"/>
                    <a:gd name="connsiteX4" fmla="*/ 1356933 w 1411730"/>
                    <a:gd name="connsiteY4" fmla="*/ 1409013 h 1410356"/>
                    <a:gd name="connsiteX5" fmla="*/ 48674 w 1411730"/>
                    <a:gd name="connsiteY5" fmla="*/ 1409013 h 1410356"/>
                    <a:gd name="connsiteX6" fmla="*/ 7401 w 1411730"/>
                    <a:gd name="connsiteY6" fmla="*/ 1363370 h 1410356"/>
                    <a:gd name="connsiteX7" fmla="*/ 1050 w 1411730"/>
                    <a:gd name="connsiteY7" fmla="*/ 68764 h 1410356"/>
                    <a:gd name="connsiteX8" fmla="*/ 34386 w 1411730"/>
                    <a:gd name="connsiteY8" fmla="*/ 2088 h 1410356"/>
                    <a:gd name="connsiteX0" fmla="*/ 34386 w 1411730"/>
                    <a:gd name="connsiteY0" fmla="*/ 2088 h 1410356"/>
                    <a:gd name="connsiteX1" fmla="*/ 1375982 w 1411730"/>
                    <a:gd name="connsiteY1" fmla="*/ 2088 h 1410356"/>
                    <a:gd name="connsiteX2" fmla="*/ 1410750 w 1411730"/>
                    <a:gd name="connsiteY2" fmla="*/ 78289 h 1410356"/>
                    <a:gd name="connsiteX3" fmla="*/ 1407575 w 1411730"/>
                    <a:gd name="connsiteY3" fmla="*/ 1327651 h 1410356"/>
                    <a:gd name="connsiteX4" fmla="*/ 1356933 w 1411730"/>
                    <a:gd name="connsiteY4" fmla="*/ 1409013 h 1410356"/>
                    <a:gd name="connsiteX5" fmla="*/ 48674 w 1411730"/>
                    <a:gd name="connsiteY5" fmla="*/ 1409013 h 1410356"/>
                    <a:gd name="connsiteX6" fmla="*/ 7401 w 1411730"/>
                    <a:gd name="connsiteY6" fmla="*/ 1363370 h 1410356"/>
                    <a:gd name="connsiteX7" fmla="*/ 1050 w 1411730"/>
                    <a:gd name="connsiteY7" fmla="*/ 68764 h 1410356"/>
                    <a:gd name="connsiteX8" fmla="*/ 34386 w 1411730"/>
                    <a:gd name="connsiteY8" fmla="*/ 2088 h 1410356"/>
                    <a:gd name="connsiteX0" fmla="*/ 34386 w 1411730"/>
                    <a:gd name="connsiteY0" fmla="*/ 2088 h 1410356"/>
                    <a:gd name="connsiteX1" fmla="*/ 1375982 w 1411730"/>
                    <a:gd name="connsiteY1" fmla="*/ 2088 h 1410356"/>
                    <a:gd name="connsiteX2" fmla="*/ 1410750 w 1411730"/>
                    <a:gd name="connsiteY2" fmla="*/ 78289 h 1410356"/>
                    <a:gd name="connsiteX3" fmla="*/ 1407575 w 1411730"/>
                    <a:gd name="connsiteY3" fmla="*/ 1343526 h 1410356"/>
                    <a:gd name="connsiteX4" fmla="*/ 1356933 w 1411730"/>
                    <a:gd name="connsiteY4" fmla="*/ 1409013 h 1410356"/>
                    <a:gd name="connsiteX5" fmla="*/ 48674 w 1411730"/>
                    <a:gd name="connsiteY5" fmla="*/ 1409013 h 1410356"/>
                    <a:gd name="connsiteX6" fmla="*/ 7401 w 1411730"/>
                    <a:gd name="connsiteY6" fmla="*/ 1363370 h 1410356"/>
                    <a:gd name="connsiteX7" fmla="*/ 1050 w 1411730"/>
                    <a:gd name="connsiteY7" fmla="*/ 68764 h 1410356"/>
                    <a:gd name="connsiteX8" fmla="*/ 34386 w 1411730"/>
                    <a:gd name="connsiteY8" fmla="*/ 2088 h 14103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4352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4352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3717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4987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72101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6257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506"/>
                    <a:gd name="connsiteX1" fmla="*/ 1375982 w 1411600"/>
                    <a:gd name="connsiteY1" fmla="*/ 2088 h 1410506"/>
                    <a:gd name="connsiteX2" fmla="*/ 1410750 w 1411600"/>
                    <a:gd name="connsiteY2" fmla="*/ 78289 h 1410506"/>
                    <a:gd name="connsiteX3" fmla="*/ 1407575 w 1411600"/>
                    <a:gd name="connsiteY3" fmla="*/ 1372101 h 1410506"/>
                    <a:gd name="connsiteX4" fmla="*/ 1356933 w 1411600"/>
                    <a:gd name="connsiteY4" fmla="*/ 1409013 h 1410506"/>
                    <a:gd name="connsiteX5" fmla="*/ 48674 w 1411600"/>
                    <a:gd name="connsiteY5" fmla="*/ 1409013 h 1410506"/>
                    <a:gd name="connsiteX6" fmla="*/ 1051 w 1411600"/>
                    <a:gd name="connsiteY6" fmla="*/ 1357020 h 1410506"/>
                    <a:gd name="connsiteX7" fmla="*/ 1050 w 1411600"/>
                    <a:gd name="connsiteY7" fmla="*/ 68764 h 1410506"/>
                    <a:gd name="connsiteX8" fmla="*/ 34386 w 1411600"/>
                    <a:gd name="connsiteY8" fmla="*/ 2088 h 141050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5180 w 1412394"/>
                    <a:gd name="connsiteY0" fmla="*/ 2088 h 1410056"/>
                    <a:gd name="connsiteX1" fmla="*/ 1376776 w 1412394"/>
                    <a:gd name="connsiteY1" fmla="*/ 2088 h 1410056"/>
                    <a:gd name="connsiteX2" fmla="*/ 1411544 w 1412394"/>
                    <a:gd name="connsiteY2" fmla="*/ 78289 h 1410056"/>
                    <a:gd name="connsiteX3" fmla="*/ 1408369 w 1412394"/>
                    <a:gd name="connsiteY3" fmla="*/ 1372101 h 1410056"/>
                    <a:gd name="connsiteX4" fmla="*/ 1357727 w 1412394"/>
                    <a:gd name="connsiteY4" fmla="*/ 1409013 h 1410056"/>
                    <a:gd name="connsiteX5" fmla="*/ 49468 w 1412394"/>
                    <a:gd name="connsiteY5" fmla="*/ 1409013 h 1410056"/>
                    <a:gd name="connsiteX6" fmla="*/ 1845 w 1412394"/>
                    <a:gd name="connsiteY6" fmla="*/ 1357020 h 1410056"/>
                    <a:gd name="connsiteX7" fmla="*/ 1844 w 1412394"/>
                    <a:gd name="connsiteY7" fmla="*/ 68764 h 1410056"/>
                    <a:gd name="connsiteX8" fmla="*/ 35180 w 1412394"/>
                    <a:gd name="connsiteY8" fmla="*/ 2088 h 1410056"/>
                    <a:gd name="connsiteX0" fmla="*/ 39089 w 1416303"/>
                    <a:gd name="connsiteY0" fmla="*/ 2913 h 1410881"/>
                    <a:gd name="connsiteX1" fmla="*/ 1380685 w 1416303"/>
                    <a:gd name="connsiteY1" fmla="*/ 2913 h 1410881"/>
                    <a:gd name="connsiteX2" fmla="*/ 1415453 w 1416303"/>
                    <a:gd name="connsiteY2" fmla="*/ 79114 h 1410881"/>
                    <a:gd name="connsiteX3" fmla="*/ 1412278 w 1416303"/>
                    <a:gd name="connsiteY3" fmla="*/ 1372926 h 1410881"/>
                    <a:gd name="connsiteX4" fmla="*/ 1361636 w 1416303"/>
                    <a:gd name="connsiteY4" fmla="*/ 1409838 h 1410881"/>
                    <a:gd name="connsiteX5" fmla="*/ 53377 w 1416303"/>
                    <a:gd name="connsiteY5" fmla="*/ 1409838 h 1410881"/>
                    <a:gd name="connsiteX6" fmla="*/ 5754 w 1416303"/>
                    <a:gd name="connsiteY6" fmla="*/ 1357845 h 1410881"/>
                    <a:gd name="connsiteX7" fmla="*/ 5753 w 1416303"/>
                    <a:gd name="connsiteY7" fmla="*/ 69589 h 1410881"/>
                    <a:gd name="connsiteX8" fmla="*/ 39089 w 1416303"/>
                    <a:gd name="connsiteY8" fmla="*/ 2913 h 1410881"/>
                    <a:gd name="connsiteX0" fmla="*/ 37623 w 1414837"/>
                    <a:gd name="connsiteY0" fmla="*/ 1922 h 1409890"/>
                    <a:gd name="connsiteX1" fmla="*/ 1379219 w 1414837"/>
                    <a:gd name="connsiteY1" fmla="*/ 1922 h 1409890"/>
                    <a:gd name="connsiteX2" fmla="*/ 1413987 w 1414837"/>
                    <a:gd name="connsiteY2" fmla="*/ 78123 h 1409890"/>
                    <a:gd name="connsiteX3" fmla="*/ 1410812 w 1414837"/>
                    <a:gd name="connsiteY3" fmla="*/ 1371935 h 1409890"/>
                    <a:gd name="connsiteX4" fmla="*/ 1360170 w 1414837"/>
                    <a:gd name="connsiteY4" fmla="*/ 1408847 h 1409890"/>
                    <a:gd name="connsiteX5" fmla="*/ 51911 w 1414837"/>
                    <a:gd name="connsiteY5" fmla="*/ 1408847 h 1409890"/>
                    <a:gd name="connsiteX6" fmla="*/ 4288 w 1414837"/>
                    <a:gd name="connsiteY6" fmla="*/ 1356854 h 1409890"/>
                    <a:gd name="connsiteX7" fmla="*/ 4287 w 1414837"/>
                    <a:gd name="connsiteY7" fmla="*/ 68598 h 1409890"/>
                    <a:gd name="connsiteX8" fmla="*/ 37623 w 1414837"/>
                    <a:gd name="connsiteY8" fmla="*/ 1922 h 1409890"/>
                    <a:gd name="connsiteX0" fmla="*/ 33563 w 1410777"/>
                    <a:gd name="connsiteY0" fmla="*/ 1672 h 1409640"/>
                    <a:gd name="connsiteX1" fmla="*/ 1375159 w 1410777"/>
                    <a:gd name="connsiteY1" fmla="*/ 1672 h 1409640"/>
                    <a:gd name="connsiteX2" fmla="*/ 1409927 w 1410777"/>
                    <a:gd name="connsiteY2" fmla="*/ 77873 h 1409640"/>
                    <a:gd name="connsiteX3" fmla="*/ 1406752 w 1410777"/>
                    <a:gd name="connsiteY3" fmla="*/ 1371685 h 1409640"/>
                    <a:gd name="connsiteX4" fmla="*/ 1356110 w 1410777"/>
                    <a:gd name="connsiteY4" fmla="*/ 1408597 h 1409640"/>
                    <a:gd name="connsiteX5" fmla="*/ 47851 w 1410777"/>
                    <a:gd name="connsiteY5" fmla="*/ 1408597 h 1409640"/>
                    <a:gd name="connsiteX6" fmla="*/ 228 w 1410777"/>
                    <a:gd name="connsiteY6" fmla="*/ 1356604 h 1409640"/>
                    <a:gd name="connsiteX7" fmla="*/ 227 w 1410777"/>
                    <a:gd name="connsiteY7" fmla="*/ 68348 h 1409640"/>
                    <a:gd name="connsiteX8" fmla="*/ 33563 w 1410777"/>
                    <a:gd name="connsiteY8" fmla="*/ 1672 h 1409640"/>
                    <a:gd name="connsiteX0" fmla="*/ 34385 w 1411599"/>
                    <a:gd name="connsiteY0" fmla="*/ 1672 h 1409640"/>
                    <a:gd name="connsiteX1" fmla="*/ 1375981 w 1411599"/>
                    <a:gd name="connsiteY1" fmla="*/ 1672 h 1409640"/>
                    <a:gd name="connsiteX2" fmla="*/ 1410749 w 1411599"/>
                    <a:gd name="connsiteY2" fmla="*/ 77873 h 1409640"/>
                    <a:gd name="connsiteX3" fmla="*/ 1407574 w 1411599"/>
                    <a:gd name="connsiteY3" fmla="*/ 1371685 h 1409640"/>
                    <a:gd name="connsiteX4" fmla="*/ 1356932 w 1411599"/>
                    <a:gd name="connsiteY4" fmla="*/ 1408597 h 1409640"/>
                    <a:gd name="connsiteX5" fmla="*/ 48673 w 1411599"/>
                    <a:gd name="connsiteY5" fmla="*/ 1408597 h 1409640"/>
                    <a:gd name="connsiteX6" fmla="*/ 1050 w 1411599"/>
                    <a:gd name="connsiteY6" fmla="*/ 1356604 h 1409640"/>
                    <a:gd name="connsiteX7" fmla="*/ 1049 w 1411599"/>
                    <a:gd name="connsiteY7" fmla="*/ 68348 h 1409640"/>
                    <a:gd name="connsiteX8" fmla="*/ 34385 w 1411599"/>
                    <a:gd name="connsiteY8" fmla="*/ 1672 h 1409640"/>
                    <a:gd name="connsiteX0" fmla="*/ 34905 w 1412119"/>
                    <a:gd name="connsiteY0" fmla="*/ 889 h 1408857"/>
                    <a:gd name="connsiteX1" fmla="*/ 1376501 w 1412119"/>
                    <a:gd name="connsiteY1" fmla="*/ 889 h 1408857"/>
                    <a:gd name="connsiteX2" fmla="*/ 1411269 w 1412119"/>
                    <a:gd name="connsiteY2" fmla="*/ 77090 h 1408857"/>
                    <a:gd name="connsiteX3" fmla="*/ 1408094 w 1412119"/>
                    <a:gd name="connsiteY3" fmla="*/ 1370902 h 1408857"/>
                    <a:gd name="connsiteX4" fmla="*/ 1357452 w 1412119"/>
                    <a:gd name="connsiteY4" fmla="*/ 1407814 h 1408857"/>
                    <a:gd name="connsiteX5" fmla="*/ 49193 w 1412119"/>
                    <a:gd name="connsiteY5" fmla="*/ 1407814 h 1408857"/>
                    <a:gd name="connsiteX6" fmla="*/ 1570 w 1412119"/>
                    <a:gd name="connsiteY6" fmla="*/ 1355821 h 1408857"/>
                    <a:gd name="connsiteX7" fmla="*/ 1569 w 1412119"/>
                    <a:gd name="connsiteY7" fmla="*/ 67565 h 1408857"/>
                    <a:gd name="connsiteX8" fmla="*/ 34905 w 1412119"/>
                    <a:gd name="connsiteY8" fmla="*/ 889 h 1408857"/>
                    <a:gd name="connsiteX0" fmla="*/ 34905 w 1412119"/>
                    <a:gd name="connsiteY0" fmla="*/ 889 h 1408857"/>
                    <a:gd name="connsiteX1" fmla="*/ 1376501 w 1412119"/>
                    <a:gd name="connsiteY1" fmla="*/ 889 h 1408857"/>
                    <a:gd name="connsiteX2" fmla="*/ 1411269 w 1412119"/>
                    <a:gd name="connsiteY2" fmla="*/ 77090 h 1408857"/>
                    <a:gd name="connsiteX3" fmla="*/ 1408094 w 1412119"/>
                    <a:gd name="connsiteY3" fmla="*/ 1370902 h 1408857"/>
                    <a:gd name="connsiteX4" fmla="*/ 1357452 w 1412119"/>
                    <a:gd name="connsiteY4" fmla="*/ 1407814 h 1408857"/>
                    <a:gd name="connsiteX5" fmla="*/ 49193 w 1412119"/>
                    <a:gd name="connsiteY5" fmla="*/ 1407814 h 1408857"/>
                    <a:gd name="connsiteX6" fmla="*/ 1570 w 1412119"/>
                    <a:gd name="connsiteY6" fmla="*/ 1355821 h 1408857"/>
                    <a:gd name="connsiteX7" fmla="*/ 1569 w 1412119"/>
                    <a:gd name="connsiteY7" fmla="*/ 67565 h 1408857"/>
                    <a:gd name="connsiteX8" fmla="*/ 34905 w 1412119"/>
                    <a:gd name="connsiteY8" fmla="*/ 889 h 14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12119" h="1408857">
                      <a:moveTo>
                        <a:pt x="34905" y="889"/>
                      </a:moveTo>
                      <a:lnTo>
                        <a:pt x="1376501" y="889"/>
                      </a:lnTo>
                      <a:cubicBezTo>
                        <a:pt x="1422142" y="8033"/>
                        <a:pt x="1410634" y="56452"/>
                        <a:pt x="1411269" y="77090"/>
                      </a:cubicBezTo>
                      <a:cubicBezTo>
                        <a:pt x="1411110" y="318390"/>
                        <a:pt x="1405554" y="1148321"/>
                        <a:pt x="1408094" y="1370902"/>
                      </a:cubicBezTo>
                      <a:cubicBezTo>
                        <a:pt x="1406030" y="1403314"/>
                        <a:pt x="1394441" y="1407152"/>
                        <a:pt x="1357452" y="1407814"/>
                      </a:cubicBezTo>
                      <a:lnTo>
                        <a:pt x="49193" y="1407814"/>
                      </a:lnTo>
                      <a:cubicBezTo>
                        <a:pt x="2204" y="1413833"/>
                        <a:pt x="379" y="1393458"/>
                        <a:pt x="1570" y="1355821"/>
                      </a:cubicBezTo>
                      <a:cubicBezTo>
                        <a:pt x="1967" y="1138003"/>
                        <a:pt x="6728" y="294578"/>
                        <a:pt x="1569" y="67565"/>
                      </a:cubicBezTo>
                      <a:cubicBezTo>
                        <a:pt x="-4384" y="26753"/>
                        <a:pt x="6569" y="-5858"/>
                        <a:pt x="34905" y="889"/>
                      </a:cubicBezTo>
                      <a:close/>
                    </a:path>
                  </a:pathLst>
                </a:custGeom>
                <a:blipFill>
                  <a:blip r:embed="rId4"/>
                  <a:stretch>
                    <a:fillRect r="1000"/>
                  </a:stretch>
                </a:blipFill>
                <a:ln w="254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grpSp>
          <p:nvGrpSpPr>
            <p:cNvPr id="246" name="Group 245"/>
            <p:cNvGrpSpPr/>
            <p:nvPr/>
          </p:nvGrpSpPr>
          <p:grpSpPr>
            <a:xfrm>
              <a:off x="882374" y="953339"/>
              <a:ext cx="347689" cy="1372655"/>
              <a:chOff x="817558" y="953339"/>
              <a:chExt cx="347689" cy="1372655"/>
            </a:xfrm>
          </p:grpSpPr>
          <p:sp>
            <p:nvSpPr>
              <p:cNvPr id="275" name="Rectangle 13"/>
              <p:cNvSpPr/>
              <p:nvPr/>
            </p:nvSpPr>
            <p:spPr>
              <a:xfrm>
                <a:off x="847567" y="1652386"/>
                <a:ext cx="273208" cy="673608"/>
              </a:xfrm>
              <a:custGeom>
                <a:avLst/>
                <a:gdLst>
                  <a:gd name="connsiteX0" fmla="*/ 0 w 282575"/>
                  <a:gd name="connsiteY0" fmla="*/ 0 h 1304926"/>
                  <a:gd name="connsiteX1" fmla="*/ 282575 w 282575"/>
                  <a:gd name="connsiteY1" fmla="*/ 0 h 1304926"/>
                  <a:gd name="connsiteX2" fmla="*/ 282575 w 282575"/>
                  <a:gd name="connsiteY2" fmla="*/ 1304926 h 1304926"/>
                  <a:gd name="connsiteX3" fmla="*/ 0 w 282575"/>
                  <a:gd name="connsiteY3" fmla="*/ 1304926 h 1304926"/>
                  <a:gd name="connsiteX4" fmla="*/ 0 w 282575"/>
                  <a:gd name="connsiteY4" fmla="*/ 0 h 1304926"/>
                  <a:gd name="connsiteX0" fmla="*/ 0 w 282575"/>
                  <a:gd name="connsiteY0" fmla="*/ 0 h 1366846"/>
                  <a:gd name="connsiteX1" fmla="*/ 282575 w 282575"/>
                  <a:gd name="connsiteY1" fmla="*/ 0 h 1366846"/>
                  <a:gd name="connsiteX2" fmla="*/ 282575 w 282575"/>
                  <a:gd name="connsiteY2" fmla="*/ 1304926 h 1366846"/>
                  <a:gd name="connsiteX3" fmla="*/ 50800 w 282575"/>
                  <a:gd name="connsiteY3" fmla="*/ 1366839 h 1366846"/>
                  <a:gd name="connsiteX4" fmla="*/ 0 w 282575"/>
                  <a:gd name="connsiteY4" fmla="*/ 1304926 h 1366846"/>
                  <a:gd name="connsiteX5" fmla="*/ 0 w 282575"/>
                  <a:gd name="connsiteY5" fmla="*/ 0 h 1366846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22250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17487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17487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7077"/>
                  <a:gd name="connsiteX1" fmla="*/ 282575 w 282575"/>
                  <a:gd name="connsiteY1" fmla="*/ 0 h 1417077"/>
                  <a:gd name="connsiteX2" fmla="*/ 282575 w 282575"/>
                  <a:gd name="connsiteY2" fmla="*/ 1304926 h 1417077"/>
                  <a:gd name="connsiteX3" fmla="*/ 217487 w 282575"/>
                  <a:gd name="connsiteY3" fmla="*/ 1362077 h 1417077"/>
                  <a:gd name="connsiteX4" fmla="*/ 50800 w 282575"/>
                  <a:gd name="connsiteY4" fmla="*/ 1366839 h 1417077"/>
                  <a:gd name="connsiteX5" fmla="*/ 0 w 282575"/>
                  <a:gd name="connsiteY5" fmla="*/ 1304926 h 1417077"/>
                  <a:gd name="connsiteX6" fmla="*/ 0 w 282575"/>
                  <a:gd name="connsiteY6" fmla="*/ 0 h 1417077"/>
                  <a:gd name="connsiteX0" fmla="*/ 0 w 282575"/>
                  <a:gd name="connsiteY0" fmla="*/ 0 h 1417077"/>
                  <a:gd name="connsiteX1" fmla="*/ 282575 w 282575"/>
                  <a:gd name="connsiteY1" fmla="*/ 0 h 1417077"/>
                  <a:gd name="connsiteX2" fmla="*/ 282575 w 282575"/>
                  <a:gd name="connsiteY2" fmla="*/ 1304926 h 1417077"/>
                  <a:gd name="connsiteX3" fmla="*/ 217487 w 282575"/>
                  <a:gd name="connsiteY3" fmla="*/ 1362077 h 1417077"/>
                  <a:gd name="connsiteX4" fmla="*/ 50800 w 282575"/>
                  <a:gd name="connsiteY4" fmla="*/ 1366839 h 1417077"/>
                  <a:gd name="connsiteX5" fmla="*/ 0 w 282575"/>
                  <a:gd name="connsiteY5" fmla="*/ 1304926 h 1417077"/>
                  <a:gd name="connsiteX6" fmla="*/ 0 w 282575"/>
                  <a:gd name="connsiteY6" fmla="*/ 0 h 1417077"/>
                  <a:gd name="connsiteX0" fmla="*/ 0 w 282575"/>
                  <a:gd name="connsiteY0" fmla="*/ 0 h 1417898"/>
                  <a:gd name="connsiteX1" fmla="*/ 282575 w 282575"/>
                  <a:gd name="connsiteY1" fmla="*/ 0 h 1417898"/>
                  <a:gd name="connsiteX2" fmla="*/ 282575 w 282575"/>
                  <a:gd name="connsiteY2" fmla="*/ 1304926 h 1417898"/>
                  <a:gd name="connsiteX3" fmla="*/ 222250 w 282575"/>
                  <a:gd name="connsiteY3" fmla="*/ 1364458 h 1417898"/>
                  <a:gd name="connsiteX4" fmla="*/ 50800 w 282575"/>
                  <a:gd name="connsiteY4" fmla="*/ 1366839 h 1417898"/>
                  <a:gd name="connsiteX5" fmla="*/ 0 w 282575"/>
                  <a:gd name="connsiteY5" fmla="*/ 1304926 h 1417898"/>
                  <a:gd name="connsiteX6" fmla="*/ 0 w 282575"/>
                  <a:gd name="connsiteY6" fmla="*/ 0 h 1417898"/>
                  <a:gd name="connsiteX0" fmla="*/ 0 w 282575"/>
                  <a:gd name="connsiteY0" fmla="*/ 0 h 1418730"/>
                  <a:gd name="connsiteX1" fmla="*/ 282575 w 282575"/>
                  <a:gd name="connsiteY1" fmla="*/ 0 h 1418730"/>
                  <a:gd name="connsiteX2" fmla="*/ 282575 w 282575"/>
                  <a:gd name="connsiteY2" fmla="*/ 1304926 h 1418730"/>
                  <a:gd name="connsiteX3" fmla="*/ 222250 w 282575"/>
                  <a:gd name="connsiteY3" fmla="*/ 1366839 h 1418730"/>
                  <a:gd name="connsiteX4" fmla="*/ 50800 w 282575"/>
                  <a:gd name="connsiteY4" fmla="*/ 1366839 h 1418730"/>
                  <a:gd name="connsiteX5" fmla="*/ 0 w 282575"/>
                  <a:gd name="connsiteY5" fmla="*/ 1304926 h 1418730"/>
                  <a:gd name="connsiteX6" fmla="*/ 0 w 282575"/>
                  <a:gd name="connsiteY6" fmla="*/ 0 h 1418730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82575 w 282575"/>
                  <a:gd name="connsiteY2" fmla="*/ 1304926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58 w 282733"/>
                  <a:gd name="connsiteY0" fmla="*/ 0 h 1368933"/>
                  <a:gd name="connsiteX1" fmla="*/ 282733 w 282733"/>
                  <a:gd name="connsiteY1" fmla="*/ 0 h 1368933"/>
                  <a:gd name="connsiteX2" fmla="*/ 270827 w 282733"/>
                  <a:gd name="connsiteY2" fmla="*/ 1316832 h 1368933"/>
                  <a:gd name="connsiteX3" fmla="*/ 222408 w 282733"/>
                  <a:gd name="connsiteY3" fmla="*/ 1366839 h 1368933"/>
                  <a:gd name="connsiteX4" fmla="*/ 50958 w 282733"/>
                  <a:gd name="connsiteY4" fmla="*/ 1366839 h 1368933"/>
                  <a:gd name="connsiteX5" fmla="*/ 158 w 282733"/>
                  <a:gd name="connsiteY5" fmla="*/ 1304926 h 1368933"/>
                  <a:gd name="connsiteX6" fmla="*/ 158 w 282733"/>
                  <a:gd name="connsiteY6" fmla="*/ 0 h 1368933"/>
                  <a:gd name="connsiteX0" fmla="*/ 158 w 289083"/>
                  <a:gd name="connsiteY0" fmla="*/ 0 h 1368933"/>
                  <a:gd name="connsiteX1" fmla="*/ 289083 w 289083"/>
                  <a:gd name="connsiteY1" fmla="*/ 0 h 1368933"/>
                  <a:gd name="connsiteX2" fmla="*/ 270827 w 289083"/>
                  <a:gd name="connsiteY2" fmla="*/ 1316832 h 1368933"/>
                  <a:gd name="connsiteX3" fmla="*/ 222408 w 289083"/>
                  <a:gd name="connsiteY3" fmla="*/ 1366839 h 1368933"/>
                  <a:gd name="connsiteX4" fmla="*/ 50958 w 289083"/>
                  <a:gd name="connsiteY4" fmla="*/ 1366839 h 1368933"/>
                  <a:gd name="connsiteX5" fmla="*/ 158 w 289083"/>
                  <a:gd name="connsiteY5" fmla="*/ 1304926 h 1368933"/>
                  <a:gd name="connsiteX6" fmla="*/ 158 w 289083"/>
                  <a:gd name="connsiteY6" fmla="*/ 0 h 1368933"/>
                  <a:gd name="connsiteX0" fmla="*/ 158 w 273208"/>
                  <a:gd name="connsiteY0" fmla="*/ 0 h 1368933"/>
                  <a:gd name="connsiteX1" fmla="*/ 273208 w 273208"/>
                  <a:gd name="connsiteY1" fmla="*/ 12700 h 1368933"/>
                  <a:gd name="connsiteX2" fmla="*/ 270827 w 273208"/>
                  <a:gd name="connsiteY2" fmla="*/ 1316832 h 1368933"/>
                  <a:gd name="connsiteX3" fmla="*/ 222408 w 273208"/>
                  <a:gd name="connsiteY3" fmla="*/ 1366839 h 1368933"/>
                  <a:gd name="connsiteX4" fmla="*/ 50958 w 273208"/>
                  <a:gd name="connsiteY4" fmla="*/ 1366839 h 1368933"/>
                  <a:gd name="connsiteX5" fmla="*/ 158 w 273208"/>
                  <a:gd name="connsiteY5" fmla="*/ 1304926 h 1368933"/>
                  <a:gd name="connsiteX6" fmla="*/ 158 w 273208"/>
                  <a:gd name="connsiteY6" fmla="*/ 0 h 1368933"/>
                  <a:gd name="connsiteX0" fmla="*/ 158 w 273208"/>
                  <a:gd name="connsiteY0" fmla="*/ 0 h 1359408"/>
                  <a:gd name="connsiteX1" fmla="*/ 273208 w 273208"/>
                  <a:gd name="connsiteY1" fmla="*/ 3175 h 1359408"/>
                  <a:gd name="connsiteX2" fmla="*/ 270827 w 273208"/>
                  <a:gd name="connsiteY2" fmla="*/ 1307307 h 1359408"/>
                  <a:gd name="connsiteX3" fmla="*/ 222408 w 273208"/>
                  <a:gd name="connsiteY3" fmla="*/ 1357314 h 1359408"/>
                  <a:gd name="connsiteX4" fmla="*/ 50958 w 273208"/>
                  <a:gd name="connsiteY4" fmla="*/ 1357314 h 1359408"/>
                  <a:gd name="connsiteX5" fmla="*/ 158 w 273208"/>
                  <a:gd name="connsiteY5" fmla="*/ 1295401 h 1359408"/>
                  <a:gd name="connsiteX6" fmla="*/ 158 w 273208"/>
                  <a:gd name="connsiteY6" fmla="*/ 0 h 1359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3208" h="1359408">
                    <a:moveTo>
                      <a:pt x="158" y="0"/>
                    </a:moveTo>
                    <a:lnTo>
                      <a:pt x="273208" y="3175"/>
                    </a:lnTo>
                    <a:cubicBezTo>
                      <a:pt x="272414" y="437886"/>
                      <a:pt x="271621" y="872596"/>
                      <a:pt x="270827" y="1307307"/>
                    </a:cubicBezTo>
                    <a:cubicBezTo>
                      <a:pt x="266329" y="1355726"/>
                      <a:pt x="253893" y="1356520"/>
                      <a:pt x="222408" y="1357314"/>
                    </a:cubicBezTo>
                    <a:cubicBezTo>
                      <a:pt x="174254" y="1360489"/>
                      <a:pt x="86412" y="1359695"/>
                      <a:pt x="50958" y="1357314"/>
                    </a:cubicBezTo>
                    <a:cubicBezTo>
                      <a:pt x="17357" y="1362870"/>
                      <a:pt x="-1960" y="1330326"/>
                      <a:pt x="158" y="1295401"/>
                    </a:cubicBezTo>
                    <a:lnTo>
                      <a:pt x="15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sx="102000" sy="102000" algn="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6" name="Rectangle 21"/>
              <p:cNvSpPr/>
              <p:nvPr/>
            </p:nvSpPr>
            <p:spPr>
              <a:xfrm>
                <a:off x="817558" y="1392833"/>
                <a:ext cx="347689" cy="322244"/>
              </a:xfrm>
              <a:custGeom>
                <a:avLst/>
                <a:gdLst>
                  <a:gd name="connsiteX0" fmla="*/ 0 w 282575"/>
                  <a:gd name="connsiteY0" fmla="*/ 0 h 322244"/>
                  <a:gd name="connsiteX1" fmla="*/ 282575 w 282575"/>
                  <a:gd name="connsiteY1" fmla="*/ 0 h 322244"/>
                  <a:gd name="connsiteX2" fmla="*/ 282575 w 282575"/>
                  <a:gd name="connsiteY2" fmla="*/ 322244 h 322244"/>
                  <a:gd name="connsiteX3" fmla="*/ 0 w 282575"/>
                  <a:gd name="connsiteY3" fmla="*/ 322244 h 322244"/>
                  <a:gd name="connsiteX4" fmla="*/ 0 w 282575"/>
                  <a:gd name="connsiteY4" fmla="*/ 0 h 322244"/>
                  <a:gd name="connsiteX0" fmla="*/ 30956 w 313531"/>
                  <a:gd name="connsiteY0" fmla="*/ 0 h 322244"/>
                  <a:gd name="connsiteX1" fmla="*/ 313531 w 313531"/>
                  <a:gd name="connsiteY1" fmla="*/ 0 h 322244"/>
                  <a:gd name="connsiteX2" fmla="*/ 313531 w 313531"/>
                  <a:gd name="connsiteY2" fmla="*/ 322244 h 322244"/>
                  <a:gd name="connsiteX3" fmla="*/ 30956 w 313531"/>
                  <a:gd name="connsiteY3" fmla="*/ 322244 h 322244"/>
                  <a:gd name="connsiteX4" fmla="*/ 0 w 313531"/>
                  <a:gd name="connsiteY4" fmla="*/ 43796 h 322244"/>
                  <a:gd name="connsiteX5" fmla="*/ 30956 w 313531"/>
                  <a:gd name="connsiteY5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15914 w 345283"/>
                  <a:gd name="connsiteY3" fmla="*/ 322244 h 322244"/>
                  <a:gd name="connsiteX4" fmla="*/ 33339 w 345283"/>
                  <a:gd name="connsiteY4" fmla="*/ 322244 h 322244"/>
                  <a:gd name="connsiteX5" fmla="*/ 2383 w 345283"/>
                  <a:gd name="connsiteY5" fmla="*/ 286684 h 322244"/>
                  <a:gd name="connsiteX6" fmla="*/ 2383 w 345283"/>
                  <a:gd name="connsiteY6" fmla="*/ 43796 h 322244"/>
                  <a:gd name="connsiteX7" fmla="*/ 33339 w 345283"/>
                  <a:gd name="connsiteY7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35758 w 345283"/>
                  <a:gd name="connsiteY3" fmla="*/ 270015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0520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0520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2902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2396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7689" h="322244">
                    <a:moveTo>
                      <a:pt x="33339" y="0"/>
                    </a:moveTo>
                    <a:lnTo>
                      <a:pt x="315914" y="0"/>
                    </a:lnTo>
                    <a:cubicBezTo>
                      <a:pt x="339991" y="6662"/>
                      <a:pt x="342636" y="15705"/>
                      <a:pt x="345283" y="46178"/>
                    </a:cubicBezTo>
                    <a:cubicBezTo>
                      <a:pt x="348458" y="116028"/>
                      <a:pt x="349251" y="202546"/>
                      <a:pt x="342902" y="277158"/>
                    </a:cubicBezTo>
                    <a:cubicBezTo>
                      <a:pt x="341051" y="304095"/>
                      <a:pt x="334435" y="314359"/>
                      <a:pt x="315914" y="322244"/>
                    </a:cubicBezTo>
                    <a:lnTo>
                      <a:pt x="33339" y="322244"/>
                    </a:lnTo>
                    <a:cubicBezTo>
                      <a:pt x="16803" y="318698"/>
                      <a:pt x="9923" y="306897"/>
                      <a:pt x="2383" y="286684"/>
                    </a:cubicBezTo>
                    <a:cubicBezTo>
                      <a:pt x="-2776" y="240276"/>
                      <a:pt x="1986" y="91577"/>
                      <a:pt x="2383" y="43796"/>
                    </a:cubicBezTo>
                    <a:cubicBezTo>
                      <a:pt x="3177" y="22053"/>
                      <a:pt x="8733" y="2692"/>
                      <a:pt x="33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0000">
                      <a:lumMod val="65000"/>
                      <a:lumOff val="35000"/>
                    </a:srgbClr>
                  </a:gs>
                  <a:gs pos="48000">
                    <a:srgbClr val="FFFFFF">
                      <a:lumMod val="50000"/>
                    </a:srgbClr>
                  </a:gs>
                  <a:gs pos="100000">
                    <a:srgbClr val="000000">
                      <a:lumMod val="65000"/>
                      <a:lumOff val="3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50800" dist="38100" dir="10800000" sx="106000" sy="106000" algn="r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7" name="Rectangle 23"/>
              <p:cNvSpPr/>
              <p:nvPr/>
            </p:nvSpPr>
            <p:spPr>
              <a:xfrm>
                <a:off x="851327" y="953339"/>
                <a:ext cx="273926" cy="706623"/>
              </a:xfrm>
              <a:custGeom>
                <a:avLst/>
                <a:gdLst>
                  <a:gd name="connsiteX0" fmla="*/ 0 w 282575"/>
                  <a:gd name="connsiteY0" fmla="*/ 0 h 369633"/>
                  <a:gd name="connsiteX1" fmla="*/ 282575 w 282575"/>
                  <a:gd name="connsiteY1" fmla="*/ 0 h 369633"/>
                  <a:gd name="connsiteX2" fmla="*/ 282575 w 282575"/>
                  <a:gd name="connsiteY2" fmla="*/ 369633 h 369633"/>
                  <a:gd name="connsiteX3" fmla="*/ 0 w 282575"/>
                  <a:gd name="connsiteY3" fmla="*/ 369633 h 369633"/>
                  <a:gd name="connsiteX4" fmla="*/ 0 w 282575"/>
                  <a:gd name="connsiteY4" fmla="*/ 0 h 369633"/>
                  <a:gd name="connsiteX0" fmla="*/ 0 w 285281"/>
                  <a:gd name="connsiteY0" fmla="*/ 0 h 427947"/>
                  <a:gd name="connsiteX1" fmla="*/ 282575 w 285281"/>
                  <a:gd name="connsiteY1" fmla="*/ 0 h 427947"/>
                  <a:gd name="connsiteX2" fmla="*/ 285281 w 285281"/>
                  <a:gd name="connsiteY2" fmla="*/ 427947 h 427947"/>
                  <a:gd name="connsiteX3" fmla="*/ 0 w 285281"/>
                  <a:gd name="connsiteY3" fmla="*/ 369633 h 427947"/>
                  <a:gd name="connsiteX4" fmla="*/ 0 w 285281"/>
                  <a:gd name="connsiteY4" fmla="*/ 0 h 427947"/>
                  <a:gd name="connsiteX0" fmla="*/ 3618 w 288899"/>
                  <a:gd name="connsiteY0" fmla="*/ 0 h 432033"/>
                  <a:gd name="connsiteX1" fmla="*/ 286193 w 288899"/>
                  <a:gd name="connsiteY1" fmla="*/ 0 h 432033"/>
                  <a:gd name="connsiteX2" fmla="*/ 288899 w 288899"/>
                  <a:gd name="connsiteY2" fmla="*/ 427947 h 432033"/>
                  <a:gd name="connsiteX3" fmla="*/ 0 w 288899"/>
                  <a:gd name="connsiteY3" fmla="*/ 432033 h 432033"/>
                  <a:gd name="connsiteX4" fmla="*/ 3618 w 288899"/>
                  <a:gd name="connsiteY4" fmla="*/ 0 h 432033"/>
                  <a:gd name="connsiteX0" fmla="*/ 0 w 285281"/>
                  <a:gd name="connsiteY0" fmla="*/ 0 h 722485"/>
                  <a:gd name="connsiteX1" fmla="*/ 282575 w 285281"/>
                  <a:gd name="connsiteY1" fmla="*/ 0 h 722485"/>
                  <a:gd name="connsiteX2" fmla="*/ 285281 w 285281"/>
                  <a:gd name="connsiteY2" fmla="*/ 427947 h 722485"/>
                  <a:gd name="connsiteX3" fmla="*/ 4712 w 285281"/>
                  <a:gd name="connsiteY3" fmla="*/ 722485 h 722485"/>
                  <a:gd name="connsiteX4" fmla="*/ 0 w 285281"/>
                  <a:gd name="connsiteY4" fmla="*/ 0 h 722485"/>
                  <a:gd name="connsiteX0" fmla="*/ 0 w 282575"/>
                  <a:gd name="connsiteY0" fmla="*/ 0 h 725517"/>
                  <a:gd name="connsiteX1" fmla="*/ 282575 w 282575"/>
                  <a:gd name="connsiteY1" fmla="*/ 0 h 725517"/>
                  <a:gd name="connsiteX2" fmla="*/ 265937 w 282575"/>
                  <a:gd name="connsiteY2" fmla="*/ 725517 h 725517"/>
                  <a:gd name="connsiteX3" fmla="*/ 4712 w 282575"/>
                  <a:gd name="connsiteY3" fmla="*/ 722485 h 725517"/>
                  <a:gd name="connsiteX4" fmla="*/ 0 w 282575"/>
                  <a:gd name="connsiteY4" fmla="*/ 0 h 725517"/>
                  <a:gd name="connsiteX0" fmla="*/ 0 w 282575"/>
                  <a:gd name="connsiteY0" fmla="*/ 0 h 735389"/>
                  <a:gd name="connsiteX1" fmla="*/ 282575 w 282575"/>
                  <a:gd name="connsiteY1" fmla="*/ 0 h 735389"/>
                  <a:gd name="connsiteX2" fmla="*/ 265937 w 282575"/>
                  <a:gd name="connsiteY2" fmla="*/ 735389 h 735389"/>
                  <a:gd name="connsiteX3" fmla="*/ 4712 w 282575"/>
                  <a:gd name="connsiteY3" fmla="*/ 722485 h 735389"/>
                  <a:gd name="connsiteX4" fmla="*/ 0 w 282575"/>
                  <a:gd name="connsiteY4" fmla="*/ 0 h 735389"/>
                  <a:gd name="connsiteX0" fmla="*/ 0 w 282575"/>
                  <a:gd name="connsiteY0" fmla="*/ 0 h 735389"/>
                  <a:gd name="connsiteX1" fmla="*/ 282575 w 282575"/>
                  <a:gd name="connsiteY1" fmla="*/ 0 h 735389"/>
                  <a:gd name="connsiteX2" fmla="*/ 265937 w 282575"/>
                  <a:gd name="connsiteY2" fmla="*/ 735389 h 735389"/>
                  <a:gd name="connsiteX3" fmla="*/ 4712 w 282575"/>
                  <a:gd name="connsiteY3" fmla="*/ 732356 h 735389"/>
                  <a:gd name="connsiteX4" fmla="*/ 0 w 282575"/>
                  <a:gd name="connsiteY4" fmla="*/ 0 h 735389"/>
                  <a:gd name="connsiteX0" fmla="*/ 0 w 282575"/>
                  <a:gd name="connsiteY0" fmla="*/ 0 h 735647"/>
                  <a:gd name="connsiteX1" fmla="*/ 282575 w 282575"/>
                  <a:gd name="connsiteY1" fmla="*/ 0 h 735647"/>
                  <a:gd name="connsiteX2" fmla="*/ 265937 w 282575"/>
                  <a:gd name="connsiteY2" fmla="*/ 735389 h 735647"/>
                  <a:gd name="connsiteX3" fmla="*/ 7794 w 282575"/>
                  <a:gd name="connsiteY3" fmla="*/ 735647 h 735647"/>
                  <a:gd name="connsiteX4" fmla="*/ 0 w 282575"/>
                  <a:gd name="connsiteY4" fmla="*/ 0 h 735647"/>
                  <a:gd name="connsiteX0" fmla="*/ 0 w 276412"/>
                  <a:gd name="connsiteY0" fmla="*/ 0 h 735647"/>
                  <a:gd name="connsiteX1" fmla="*/ 276412 w 276412"/>
                  <a:gd name="connsiteY1" fmla="*/ 0 h 735647"/>
                  <a:gd name="connsiteX2" fmla="*/ 265937 w 276412"/>
                  <a:gd name="connsiteY2" fmla="*/ 735389 h 735647"/>
                  <a:gd name="connsiteX3" fmla="*/ 7794 w 276412"/>
                  <a:gd name="connsiteY3" fmla="*/ 735647 h 735647"/>
                  <a:gd name="connsiteX4" fmla="*/ 0 w 276412"/>
                  <a:gd name="connsiteY4" fmla="*/ 0 h 735647"/>
                  <a:gd name="connsiteX0" fmla="*/ 1784 w 268951"/>
                  <a:gd name="connsiteY0" fmla="*/ 3291 h 735647"/>
                  <a:gd name="connsiteX1" fmla="*/ 268951 w 268951"/>
                  <a:gd name="connsiteY1" fmla="*/ 0 h 735647"/>
                  <a:gd name="connsiteX2" fmla="*/ 258476 w 268951"/>
                  <a:gd name="connsiteY2" fmla="*/ 735389 h 735647"/>
                  <a:gd name="connsiteX3" fmla="*/ 333 w 268951"/>
                  <a:gd name="connsiteY3" fmla="*/ 735647 h 735647"/>
                  <a:gd name="connsiteX4" fmla="*/ 1784 w 268951"/>
                  <a:gd name="connsiteY4" fmla="*/ 3291 h 735647"/>
                  <a:gd name="connsiteX0" fmla="*/ 1784 w 265869"/>
                  <a:gd name="connsiteY0" fmla="*/ 0 h 732356"/>
                  <a:gd name="connsiteX1" fmla="*/ 265869 w 265869"/>
                  <a:gd name="connsiteY1" fmla="*/ 0 h 732356"/>
                  <a:gd name="connsiteX2" fmla="*/ 258476 w 265869"/>
                  <a:gd name="connsiteY2" fmla="*/ 732098 h 732356"/>
                  <a:gd name="connsiteX3" fmla="*/ 333 w 265869"/>
                  <a:gd name="connsiteY3" fmla="*/ 732356 h 732356"/>
                  <a:gd name="connsiteX4" fmla="*/ 1784 w 265869"/>
                  <a:gd name="connsiteY4" fmla="*/ 0 h 732356"/>
                  <a:gd name="connsiteX0" fmla="*/ 1784 w 265869"/>
                  <a:gd name="connsiteY0" fmla="*/ 0 h 732356"/>
                  <a:gd name="connsiteX1" fmla="*/ 265869 w 265869"/>
                  <a:gd name="connsiteY1" fmla="*/ 0 h 732356"/>
                  <a:gd name="connsiteX2" fmla="*/ 261558 w 265869"/>
                  <a:gd name="connsiteY2" fmla="*/ 732098 h 732356"/>
                  <a:gd name="connsiteX3" fmla="*/ 333 w 265869"/>
                  <a:gd name="connsiteY3" fmla="*/ 732356 h 732356"/>
                  <a:gd name="connsiteX4" fmla="*/ 1784 w 265869"/>
                  <a:gd name="connsiteY4" fmla="*/ 0 h 732356"/>
                  <a:gd name="connsiteX0" fmla="*/ 1784 w 268269"/>
                  <a:gd name="connsiteY0" fmla="*/ 0 h 732356"/>
                  <a:gd name="connsiteX1" fmla="*/ 265869 w 268269"/>
                  <a:gd name="connsiteY1" fmla="*/ 0 h 732356"/>
                  <a:gd name="connsiteX2" fmla="*/ 267721 w 268269"/>
                  <a:gd name="connsiteY2" fmla="*/ 732098 h 732356"/>
                  <a:gd name="connsiteX3" fmla="*/ 333 w 268269"/>
                  <a:gd name="connsiteY3" fmla="*/ 732356 h 732356"/>
                  <a:gd name="connsiteX4" fmla="*/ 1784 w 268269"/>
                  <a:gd name="connsiteY4" fmla="*/ 0 h 732356"/>
                  <a:gd name="connsiteX0" fmla="*/ 1784 w 265869"/>
                  <a:gd name="connsiteY0" fmla="*/ 0 h 732356"/>
                  <a:gd name="connsiteX1" fmla="*/ 265869 w 265869"/>
                  <a:gd name="connsiteY1" fmla="*/ 0 h 732356"/>
                  <a:gd name="connsiteX2" fmla="*/ 264639 w 265869"/>
                  <a:gd name="connsiteY2" fmla="*/ 732098 h 732356"/>
                  <a:gd name="connsiteX3" fmla="*/ 333 w 265869"/>
                  <a:gd name="connsiteY3" fmla="*/ 732356 h 732356"/>
                  <a:gd name="connsiteX4" fmla="*/ 1784 w 265869"/>
                  <a:gd name="connsiteY4" fmla="*/ 0 h 732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5869" h="732356">
                    <a:moveTo>
                      <a:pt x="1784" y="0"/>
                    </a:moveTo>
                    <a:lnTo>
                      <a:pt x="265869" y="0"/>
                    </a:lnTo>
                    <a:cubicBezTo>
                      <a:pt x="263405" y="244033"/>
                      <a:pt x="267103" y="488065"/>
                      <a:pt x="264639" y="732098"/>
                    </a:cubicBezTo>
                    <a:lnTo>
                      <a:pt x="333" y="732356"/>
                    </a:lnTo>
                    <a:cubicBezTo>
                      <a:pt x="-1238" y="491528"/>
                      <a:pt x="3355" y="240828"/>
                      <a:pt x="178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47" name="Group 246"/>
            <p:cNvGrpSpPr/>
            <p:nvPr/>
          </p:nvGrpSpPr>
          <p:grpSpPr>
            <a:xfrm>
              <a:off x="3343346" y="974473"/>
              <a:ext cx="453273" cy="1321359"/>
              <a:chOff x="3278530" y="974473"/>
              <a:chExt cx="453273" cy="1321359"/>
            </a:xfrm>
          </p:grpSpPr>
          <p:sp>
            <p:nvSpPr>
              <p:cNvPr id="272" name="Rectangle 13"/>
              <p:cNvSpPr/>
              <p:nvPr/>
            </p:nvSpPr>
            <p:spPr>
              <a:xfrm rot="774499">
                <a:off x="3278530" y="1698424"/>
                <a:ext cx="273208" cy="597408"/>
              </a:xfrm>
              <a:custGeom>
                <a:avLst/>
                <a:gdLst>
                  <a:gd name="connsiteX0" fmla="*/ 0 w 282575"/>
                  <a:gd name="connsiteY0" fmla="*/ 0 h 1304926"/>
                  <a:gd name="connsiteX1" fmla="*/ 282575 w 282575"/>
                  <a:gd name="connsiteY1" fmla="*/ 0 h 1304926"/>
                  <a:gd name="connsiteX2" fmla="*/ 282575 w 282575"/>
                  <a:gd name="connsiteY2" fmla="*/ 1304926 h 1304926"/>
                  <a:gd name="connsiteX3" fmla="*/ 0 w 282575"/>
                  <a:gd name="connsiteY3" fmla="*/ 1304926 h 1304926"/>
                  <a:gd name="connsiteX4" fmla="*/ 0 w 282575"/>
                  <a:gd name="connsiteY4" fmla="*/ 0 h 1304926"/>
                  <a:gd name="connsiteX0" fmla="*/ 0 w 282575"/>
                  <a:gd name="connsiteY0" fmla="*/ 0 h 1366846"/>
                  <a:gd name="connsiteX1" fmla="*/ 282575 w 282575"/>
                  <a:gd name="connsiteY1" fmla="*/ 0 h 1366846"/>
                  <a:gd name="connsiteX2" fmla="*/ 282575 w 282575"/>
                  <a:gd name="connsiteY2" fmla="*/ 1304926 h 1366846"/>
                  <a:gd name="connsiteX3" fmla="*/ 50800 w 282575"/>
                  <a:gd name="connsiteY3" fmla="*/ 1366839 h 1366846"/>
                  <a:gd name="connsiteX4" fmla="*/ 0 w 282575"/>
                  <a:gd name="connsiteY4" fmla="*/ 1304926 h 1366846"/>
                  <a:gd name="connsiteX5" fmla="*/ 0 w 282575"/>
                  <a:gd name="connsiteY5" fmla="*/ 0 h 1366846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22250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17487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17487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7077"/>
                  <a:gd name="connsiteX1" fmla="*/ 282575 w 282575"/>
                  <a:gd name="connsiteY1" fmla="*/ 0 h 1417077"/>
                  <a:gd name="connsiteX2" fmla="*/ 282575 w 282575"/>
                  <a:gd name="connsiteY2" fmla="*/ 1304926 h 1417077"/>
                  <a:gd name="connsiteX3" fmla="*/ 217487 w 282575"/>
                  <a:gd name="connsiteY3" fmla="*/ 1362077 h 1417077"/>
                  <a:gd name="connsiteX4" fmla="*/ 50800 w 282575"/>
                  <a:gd name="connsiteY4" fmla="*/ 1366839 h 1417077"/>
                  <a:gd name="connsiteX5" fmla="*/ 0 w 282575"/>
                  <a:gd name="connsiteY5" fmla="*/ 1304926 h 1417077"/>
                  <a:gd name="connsiteX6" fmla="*/ 0 w 282575"/>
                  <a:gd name="connsiteY6" fmla="*/ 0 h 1417077"/>
                  <a:gd name="connsiteX0" fmla="*/ 0 w 282575"/>
                  <a:gd name="connsiteY0" fmla="*/ 0 h 1417077"/>
                  <a:gd name="connsiteX1" fmla="*/ 282575 w 282575"/>
                  <a:gd name="connsiteY1" fmla="*/ 0 h 1417077"/>
                  <a:gd name="connsiteX2" fmla="*/ 282575 w 282575"/>
                  <a:gd name="connsiteY2" fmla="*/ 1304926 h 1417077"/>
                  <a:gd name="connsiteX3" fmla="*/ 217487 w 282575"/>
                  <a:gd name="connsiteY3" fmla="*/ 1362077 h 1417077"/>
                  <a:gd name="connsiteX4" fmla="*/ 50800 w 282575"/>
                  <a:gd name="connsiteY4" fmla="*/ 1366839 h 1417077"/>
                  <a:gd name="connsiteX5" fmla="*/ 0 w 282575"/>
                  <a:gd name="connsiteY5" fmla="*/ 1304926 h 1417077"/>
                  <a:gd name="connsiteX6" fmla="*/ 0 w 282575"/>
                  <a:gd name="connsiteY6" fmla="*/ 0 h 1417077"/>
                  <a:gd name="connsiteX0" fmla="*/ 0 w 282575"/>
                  <a:gd name="connsiteY0" fmla="*/ 0 h 1417898"/>
                  <a:gd name="connsiteX1" fmla="*/ 282575 w 282575"/>
                  <a:gd name="connsiteY1" fmla="*/ 0 h 1417898"/>
                  <a:gd name="connsiteX2" fmla="*/ 282575 w 282575"/>
                  <a:gd name="connsiteY2" fmla="*/ 1304926 h 1417898"/>
                  <a:gd name="connsiteX3" fmla="*/ 222250 w 282575"/>
                  <a:gd name="connsiteY3" fmla="*/ 1364458 h 1417898"/>
                  <a:gd name="connsiteX4" fmla="*/ 50800 w 282575"/>
                  <a:gd name="connsiteY4" fmla="*/ 1366839 h 1417898"/>
                  <a:gd name="connsiteX5" fmla="*/ 0 w 282575"/>
                  <a:gd name="connsiteY5" fmla="*/ 1304926 h 1417898"/>
                  <a:gd name="connsiteX6" fmla="*/ 0 w 282575"/>
                  <a:gd name="connsiteY6" fmla="*/ 0 h 1417898"/>
                  <a:gd name="connsiteX0" fmla="*/ 0 w 282575"/>
                  <a:gd name="connsiteY0" fmla="*/ 0 h 1418730"/>
                  <a:gd name="connsiteX1" fmla="*/ 282575 w 282575"/>
                  <a:gd name="connsiteY1" fmla="*/ 0 h 1418730"/>
                  <a:gd name="connsiteX2" fmla="*/ 282575 w 282575"/>
                  <a:gd name="connsiteY2" fmla="*/ 1304926 h 1418730"/>
                  <a:gd name="connsiteX3" fmla="*/ 222250 w 282575"/>
                  <a:gd name="connsiteY3" fmla="*/ 1366839 h 1418730"/>
                  <a:gd name="connsiteX4" fmla="*/ 50800 w 282575"/>
                  <a:gd name="connsiteY4" fmla="*/ 1366839 h 1418730"/>
                  <a:gd name="connsiteX5" fmla="*/ 0 w 282575"/>
                  <a:gd name="connsiteY5" fmla="*/ 1304926 h 1418730"/>
                  <a:gd name="connsiteX6" fmla="*/ 0 w 282575"/>
                  <a:gd name="connsiteY6" fmla="*/ 0 h 1418730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82575 w 282575"/>
                  <a:gd name="connsiteY2" fmla="*/ 1304926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58 w 282733"/>
                  <a:gd name="connsiteY0" fmla="*/ 0 h 1368933"/>
                  <a:gd name="connsiteX1" fmla="*/ 282733 w 282733"/>
                  <a:gd name="connsiteY1" fmla="*/ 0 h 1368933"/>
                  <a:gd name="connsiteX2" fmla="*/ 270827 w 282733"/>
                  <a:gd name="connsiteY2" fmla="*/ 1316832 h 1368933"/>
                  <a:gd name="connsiteX3" fmla="*/ 222408 w 282733"/>
                  <a:gd name="connsiteY3" fmla="*/ 1366839 h 1368933"/>
                  <a:gd name="connsiteX4" fmla="*/ 50958 w 282733"/>
                  <a:gd name="connsiteY4" fmla="*/ 1366839 h 1368933"/>
                  <a:gd name="connsiteX5" fmla="*/ 158 w 282733"/>
                  <a:gd name="connsiteY5" fmla="*/ 1304926 h 1368933"/>
                  <a:gd name="connsiteX6" fmla="*/ 158 w 282733"/>
                  <a:gd name="connsiteY6" fmla="*/ 0 h 1368933"/>
                  <a:gd name="connsiteX0" fmla="*/ 158 w 289083"/>
                  <a:gd name="connsiteY0" fmla="*/ 0 h 1368933"/>
                  <a:gd name="connsiteX1" fmla="*/ 289083 w 289083"/>
                  <a:gd name="connsiteY1" fmla="*/ 0 h 1368933"/>
                  <a:gd name="connsiteX2" fmla="*/ 270827 w 289083"/>
                  <a:gd name="connsiteY2" fmla="*/ 1316832 h 1368933"/>
                  <a:gd name="connsiteX3" fmla="*/ 222408 w 289083"/>
                  <a:gd name="connsiteY3" fmla="*/ 1366839 h 1368933"/>
                  <a:gd name="connsiteX4" fmla="*/ 50958 w 289083"/>
                  <a:gd name="connsiteY4" fmla="*/ 1366839 h 1368933"/>
                  <a:gd name="connsiteX5" fmla="*/ 158 w 289083"/>
                  <a:gd name="connsiteY5" fmla="*/ 1304926 h 1368933"/>
                  <a:gd name="connsiteX6" fmla="*/ 158 w 289083"/>
                  <a:gd name="connsiteY6" fmla="*/ 0 h 1368933"/>
                  <a:gd name="connsiteX0" fmla="*/ 158 w 273208"/>
                  <a:gd name="connsiteY0" fmla="*/ 0 h 1368933"/>
                  <a:gd name="connsiteX1" fmla="*/ 273208 w 273208"/>
                  <a:gd name="connsiteY1" fmla="*/ 12700 h 1368933"/>
                  <a:gd name="connsiteX2" fmla="*/ 270827 w 273208"/>
                  <a:gd name="connsiteY2" fmla="*/ 1316832 h 1368933"/>
                  <a:gd name="connsiteX3" fmla="*/ 222408 w 273208"/>
                  <a:gd name="connsiteY3" fmla="*/ 1366839 h 1368933"/>
                  <a:gd name="connsiteX4" fmla="*/ 50958 w 273208"/>
                  <a:gd name="connsiteY4" fmla="*/ 1366839 h 1368933"/>
                  <a:gd name="connsiteX5" fmla="*/ 158 w 273208"/>
                  <a:gd name="connsiteY5" fmla="*/ 1304926 h 1368933"/>
                  <a:gd name="connsiteX6" fmla="*/ 158 w 273208"/>
                  <a:gd name="connsiteY6" fmla="*/ 0 h 1368933"/>
                  <a:gd name="connsiteX0" fmla="*/ 158 w 273208"/>
                  <a:gd name="connsiteY0" fmla="*/ 0 h 1359408"/>
                  <a:gd name="connsiteX1" fmla="*/ 273208 w 273208"/>
                  <a:gd name="connsiteY1" fmla="*/ 3175 h 1359408"/>
                  <a:gd name="connsiteX2" fmla="*/ 270827 w 273208"/>
                  <a:gd name="connsiteY2" fmla="*/ 1307307 h 1359408"/>
                  <a:gd name="connsiteX3" fmla="*/ 222408 w 273208"/>
                  <a:gd name="connsiteY3" fmla="*/ 1357314 h 1359408"/>
                  <a:gd name="connsiteX4" fmla="*/ 50958 w 273208"/>
                  <a:gd name="connsiteY4" fmla="*/ 1357314 h 1359408"/>
                  <a:gd name="connsiteX5" fmla="*/ 158 w 273208"/>
                  <a:gd name="connsiteY5" fmla="*/ 1295401 h 1359408"/>
                  <a:gd name="connsiteX6" fmla="*/ 158 w 273208"/>
                  <a:gd name="connsiteY6" fmla="*/ 0 h 1359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3208" h="1359408">
                    <a:moveTo>
                      <a:pt x="158" y="0"/>
                    </a:moveTo>
                    <a:lnTo>
                      <a:pt x="273208" y="3175"/>
                    </a:lnTo>
                    <a:cubicBezTo>
                      <a:pt x="272414" y="437886"/>
                      <a:pt x="271621" y="872596"/>
                      <a:pt x="270827" y="1307307"/>
                    </a:cubicBezTo>
                    <a:cubicBezTo>
                      <a:pt x="266329" y="1355726"/>
                      <a:pt x="253893" y="1356520"/>
                      <a:pt x="222408" y="1357314"/>
                    </a:cubicBezTo>
                    <a:cubicBezTo>
                      <a:pt x="174254" y="1360489"/>
                      <a:pt x="86412" y="1359695"/>
                      <a:pt x="50958" y="1357314"/>
                    </a:cubicBezTo>
                    <a:cubicBezTo>
                      <a:pt x="17357" y="1362870"/>
                      <a:pt x="-1960" y="1330326"/>
                      <a:pt x="158" y="1295401"/>
                    </a:cubicBezTo>
                    <a:lnTo>
                      <a:pt x="15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3" name="Rectangle 21"/>
              <p:cNvSpPr/>
              <p:nvPr/>
            </p:nvSpPr>
            <p:spPr>
              <a:xfrm rot="812139">
                <a:off x="3355526" y="1414264"/>
                <a:ext cx="347689" cy="322244"/>
              </a:xfrm>
              <a:custGeom>
                <a:avLst/>
                <a:gdLst>
                  <a:gd name="connsiteX0" fmla="*/ 0 w 282575"/>
                  <a:gd name="connsiteY0" fmla="*/ 0 h 322244"/>
                  <a:gd name="connsiteX1" fmla="*/ 282575 w 282575"/>
                  <a:gd name="connsiteY1" fmla="*/ 0 h 322244"/>
                  <a:gd name="connsiteX2" fmla="*/ 282575 w 282575"/>
                  <a:gd name="connsiteY2" fmla="*/ 322244 h 322244"/>
                  <a:gd name="connsiteX3" fmla="*/ 0 w 282575"/>
                  <a:gd name="connsiteY3" fmla="*/ 322244 h 322244"/>
                  <a:gd name="connsiteX4" fmla="*/ 0 w 282575"/>
                  <a:gd name="connsiteY4" fmla="*/ 0 h 322244"/>
                  <a:gd name="connsiteX0" fmla="*/ 30956 w 313531"/>
                  <a:gd name="connsiteY0" fmla="*/ 0 h 322244"/>
                  <a:gd name="connsiteX1" fmla="*/ 313531 w 313531"/>
                  <a:gd name="connsiteY1" fmla="*/ 0 h 322244"/>
                  <a:gd name="connsiteX2" fmla="*/ 313531 w 313531"/>
                  <a:gd name="connsiteY2" fmla="*/ 322244 h 322244"/>
                  <a:gd name="connsiteX3" fmla="*/ 30956 w 313531"/>
                  <a:gd name="connsiteY3" fmla="*/ 322244 h 322244"/>
                  <a:gd name="connsiteX4" fmla="*/ 0 w 313531"/>
                  <a:gd name="connsiteY4" fmla="*/ 43796 h 322244"/>
                  <a:gd name="connsiteX5" fmla="*/ 30956 w 313531"/>
                  <a:gd name="connsiteY5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15914 w 345283"/>
                  <a:gd name="connsiteY3" fmla="*/ 322244 h 322244"/>
                  <a:gd name="connsiteX4" fmla="*/ 33339 w 345283"/>
                  <a:gd name="connsiteY4" fmla="*/ 322244 h 322244"/>
                  <a:gd name="connsiteX5" fmla="*/ 2383 w 345283"/>
                  <a:gd name="connsiteY5" fmla="*/ 286684 h 322244"/>
                  <a:gd name="connsiteX6" fmla="*/ 2383 w 345283"/>
                  <a:gd name="connsiteY6" fmla="*/ 43796 h 322244"/>
                  <a:gd name="connsiteX7" fmla="*/ 33339 w 345283"/>
                  <a:gd name="connsiteY7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35758 w 345283"/>
                  <a:gd name="connsiteY3" fmla="*/ 270015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0520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0520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2902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2396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7689" h="322244">
                    <a:moveTo>
                      <a:pt x="33339" y="0"/>
                    </a:moveTo>
                    <a:lnTo>
                      <a:pt x="315914" y="0"/>
                    </a:lnTo>
                    <a:cubicBezTo>
                      <a:pt x="339991" y="6662"/>
                      <a:pt x="342636" y="15705"/>
                      <a:pt x="345283" y="46178"/>
                    </a:cubicBezTo>
                    <a:cubicBezTo>
                      <a:pt x="348458" y="116028"/>
                      <a:pt x="349251" y="202546"/>
                      <a:pt x="342902" y="277158"/>
                    </a:cubicBezTo>
                    <a:cubicBezTo>
                      <a:pt x="341051" y="304095"/>
                      <a:pt x="334435" y="314359"/>
                      <a:pt x="315914" y="322244"/>
                    </a:cubicBezTo>
                    <a:lnTo>
                      <a:pt x="33339" y="322244"/>
                    </a:lnTo>
                    <a:cubicBezTo>
                      <a:pt x="16803" y="318698"/>
                      <a:pt x="9923" y="306897"/>
                      <a:pt x="2383" y="286684"/>
                    </a:cubicBezTo>
                    <a:cubicBezTo>
                      <a:pt x="-2776" y="240276"/>
                      <a:pt x="1986" y="91577"/>
                      <a:pt x="2383" y="43796"/>
                    </a:cubicBezTo>
                    <a:cubicBezTo>
                      <a:pt x="3177" y="22053"/>
                      <a:pt x="8733" y="2692"/>
                      <a:pt x="333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0000">
                      <a:lumMod val="65000"/>
                      <a:lumOff val="35000"/>
                    </a:srgbClr>
                  </a:gs>
                  <a:gs pos="100000">
                    <a:srgbClr val="000000">
                      <a:lumMod val="65000"/>
                      <a:lumOff val="35000"/>
                    </a:srgbClr>
                  </a:gs>
                  <a:gs pos="47000">
                    <a:srgbClr val="FFFFFF">
                      <a:lumMod val="50000"/>
                    </a:srgb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74" name="Rectangle 23"/>
              <p:cNvSpPr/>
              <p:nvPr/>
            </p:nvSpPr>
            <p:spPr>
              <a:xfrm rot="865580">
                <a:off x="3449228" y="974473"/>
                <a:ext cx="282575" cy="725517"/>
              </a:xfrm>
              <a:custGeom>
                <a:avLst/>
                <a:gdLst>
                  <a:gd name="connsiteX0" fmla="*/ 0 w 282575"/>
                  <a:gd name="connsiteY0" fmla="*/ 0 h 369633"/>
                  <a:gd name="connsiteX1" fmla="*/ 282575 w 282575"/>
                  <a:gd name="connsiteY1" fmla="*/ 0 h 369633"/>
                  <a:gd name="connsiteX2" fmla="*/ 282575 w 282575"/>
                  <a:gd name="connsiteY2" fmla="*/ 369633 h 369633"/>
                  <a:gd name="connsiteX3" fmla="*/ 0 w 282575"/>
                  <a:gd name="connsiteY3" fmla="*/ 369633 h 369633"/>
                  <a:gd name="connsiteX4" fmla="*/ 0 w 282575"/>
                  <a:gd name="connsiteY4" fmla="*/ 0 h 369633"/>
                  <a:gd name="connsiteX0" fmla="*/ 0 w 285281"/>
                  <a:gd name="connsiteY0" fmla="*/ 0 h 427947"/>
                  <a:gd name="connsiteX1" fmla="*/ 282575 w 285281"/>
                  <a:gd name="connsiteY1" fmla="*/ 0 h 427947"/>
                  <a:gd name="connsiteX2" fmla="*/ 285281 w 285281"/>
                  <a:gd name="connsiteY2" fmla="*/ 427947 h 427947"/>
                  <a:gd name="connsiteX3" fmla="*/ 0 w 285281"/>
                  <a:gd name="connsiteY3" fmla="*/ 369633 h 427947"/>
                  <a:gd name="connsiteX4" fmla="*/ 0 w 285281"/>
                  <a:gd name="connsiteY4" fmla="*/ 0 h 427947"/>
                  <a:gd name="connsiteX0" fmla="*/ 3618 w 288899"/>
                  <a:gd name="connsiteY0" fmla="*/ 0 h 432033"/>
                  <a:gd name="connsiteX1" fmla="*/ 286193 w 288899"/>
                  <a:gd name="connsiteY1" fmla="*/ 0 h 432033"/>
                  <a:gd name="connsiteX2" fmla="*/ 288899 w 288899"/>
                  <a:gd name="connsiteY2" fmla="*/ 427947 h 432033"/>
                  <a:gd name="connsiteX3" fmla="*/ 0 w 288899"/>
                  <a:gd name="connsiteY3" fmla="*/ 432033 h 432033"/>
                  <a:gd name="connsiteX4" fmla="*/ 3618 w 288899"/>
                  <a:gd name="connsiteY4" fmla="*/ 0 h 432033"/>
                  <a:gd name="connsiteX0" fmla="*/ 0 w 285281"/>
                  <a:gd name="connsiteY0" fmla="*/ 0 h 722485"/>
                  <a:gd name="connsiteX1" fmla="*/ 282575 w 285281"/>
                  <a:gd name="connsiteY1" fmla="*/ 0 h 722485"/>
                  <a:gd name="connsiteX2" fmla="*/ 285281 w 285281"/>
                  <a:gd name="connsiteY2" fmla="*/ 427947 h 722485"/>
                  <a:gd name="connsiteX3" fmla="*/ 4712 w 285281"/>
                  <a:gd name="connsiteY3" fmla="*/ 722485 h 722485"/>
                  <a:gd name="connsiteX4" fmla="*/ 0 w 285281"/>
                  <a:gd name="connsiteY4" fmla="*/ 0 h 722485"/>
                  <a:gd name="connsiteX0" fmla="*/ 0 w 282575"/>
                  <a:gd name="connsiteY0" fmla="*/ 0 h 725517"/>
                  <a:gd name="connsiteX1" fmla="*/ 282575 w 282575"/>
                  <a:gd name="connsiteY1" fmla="*/ 0 h 725517"/>
                  <a:gd name="connsiteX2" fmla="*/ 265937 w 282575"/>
                  <a:gd name="connsiteY2" fmla="*/ 725517 h 725517"/>
                  <a:gd name="connsiteX3" fmla="*/ 4712 w 282575"/>
                  <a:gd name="connsiteY3" fmla="*/ 722485 h 725517"/>
                  <a:gd name="connsiteX4" fmla="*/ 0 w 282575"/>
                  <a:gd name="connsiteY4" fmla="*/ 0 h 72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575" h="725517">
                    <a:moveTo>
                      <a:pt x="0" y="0"/>
                    </a:moveTo>
                    <a:lnTo>
                      <a:pt x="282575" y="0"/>
                    </a:lnTo>
                    <a:lnTo>
                      <a:pt x="265937" y="725517"/>
                    </a:lnTo>
                    <a:lnTo>
                      <a:pt x="4712" y="722485"/>
                    </a:lnTo>
                    <a:cubicBezTo>
                      <a:pt x="3141" y="481657"/>
                      <a:pt x="1571" y="240828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248" name="Rectangle 18"/>
            <p:cNvSpPr/>
            <p:nvPr/>
          </p:nvSpPr>
          <p:spPr>
            <a:xfrm>
              <a:off x="5567137" y="1746046"/>
              <a:ext cx="111125" cy="453624"/>
            </a:xfrm>
            <a:custGeom>
              <a:avLst/>
              <a:gdLst>
                <a:gd name="connsiteX0" fmla="*/ 0 w 152400"/>
                <a:gd name="connsiteY0" fmla="*/ 0 h 426638"/>
                <a:gd name="connsiteX1" fmla="*/ 152400 w 152400"/>
                <a:gd name="connsiteY1" fmla="*/ 0 h 426638"/>
                <a:gd name="connsiteX2" fmla="*/ 152400 w 152400"/>
                <a:gd name="connsiteY2" fmla="*/ 426638 h 426638"/>
                <a:gd name="connsiteX3" fmla="*/ 0 w 152400"/>
                <a:gd name="connsiteY3" fmla="*/ 426638 h 426638"/>
                <a:gd name="connsiteX4" fmla="*/ 0 w 152400"/>
                <a:gd name="connsiteY4" fmla="*/ 0 h 426638"/>
                <a:gd name="connsiteX0" fmla="*/ 0 w 152400"/>
                <a:gd name="connsiteY0" fmla="*/ 0 h 455213"/>
                <a:gd name="connsiteX1" fmla="*/ 152400 w 152400"/>
                <a:gd name="connsiteY1" fmla="*/ 28575 h 455213"/>
                <a:gd name="connsiteX2" fmla="*/ 152400 w 152400"/>
                <a:gd name="connsiteY2" fmla="*/ 455213 h 455213"/>
                <a:gd name="connsiteX3" fmla="*/ 0 w 152400"/>
                <a:gd name="connsiteY3" fmla="*/ 455213 h 455213"/>
                <a:gd name="connsiteX4" fmla="*/ 0 w 152400"/>
                <a:gd name="connsiteY4" fmla="*/ 0 h 455213"/>
                <a:gd name="connsiteX0" fmla="*/ 0 w 152400"/>
                <a:gd name="connsiteY0" fmla="*/ 22225 h 477438"/>
                <a:gd name="connsiteX1" fmla="*/ 28575 w 152400"/>
                <a:gd name="connsiteY1" fmla="*/ 0 h 477438"/>
                <a:gd name="connsiteX2" fmla="*/ 152400 w 152400"/>
                <a:gd name="connsiteY2" fmla="*/ 477438 h 477438"/>
                <a:gd name="connsiteX3" fmla="*/ 0 w 152400"/>
                <a:gd name="connsiteY3" fmla="*/ 477438 h 477438"/>
                <a:gd name="connsiteX4" fmla="*/ 0 w 152400"/>
                <a:gd name="connsiteY4" fmla="*/ 22225 h 477438"/>
                <a:gd name="connsiteX0" fmla="*/ 0 w 152400"/>
                <a:gd name="connsiteY0" fmla="*/ 22225 h 477438"/>
                <a:gd name="connsiteX1" fmla="*/ 28575 w 152400"/>
                <a:gd name="connsiteY1" fmla="*/ 0 h 477438"/>
                <a:gd name="connsiteX2" fmla="*/ 152400 w 152400"/>
                <a:gd name="connsiteY2" fmla="*/ 477438 h 477438"/>
                <a:gd name="connsiteX3" fmla="*/ 19050 w 152400"/>
                <a:gd name="connsiteY3" fmla="*/ 305988 h 477438"/>
                <a:gd name="connsiteX4" fmla="*/ 0 w 152400"/>
                <a:gd name="connsiteY4" fmla="*/ 22225 h 477438"/>
                <a:gd name="connsiteX0" fmla="*/ 0 w 63500"/>
                <a:gd name="connsiteY0" fmla="*/ 22225 h 305988"/>
                <a:gd name="connsiteX1" fmla="*/ 28575 w 63500"/>
                <a:gd name="connsiteY1" fmla="*/ 0 h 305988"/>
                <a:gd name="connsiteX2" fmla="*/ 63500 w 63500"/>
                <a:gd name="connsiteY2" fmla="*/ 305988 h 305988"/>
                <a:gd name="connsiteX3" fmla="*/ 19050 w 63500"/>
                <a:gd name="connsiteY3" fmla="*/ 305988 h 305988"/>
                <a:gd name="connsiteX4" fmla="*/ 0 w 63500"/>
                <a:gd name="connsiteY4" fmla="*/ 22225 h 305988"/>
                <a:gd name="connsiteX0" fmla="*/ 0 w 75406"/>
                <a:gd name="connsiteY0" fmla="*/ 19844 h 305988"/>
                <a:gd name="connsiteX1" fmla="*/ 40481 w 75406"/>
                <a:gd name="connsiteY1" fmla="*/ 0 h 305988"/>
                <a:gd name="connsiteX2" fmla="*/ 75406 w 75406"/>
                <a:gd name="connsiteY2" fmla="*/ 305988 h 305988"/>
                <a:gd name="connsiteX3" fmla="*/ 30956 w 75406"/>
                <a:gd name="connsiteY3" fmla="*/ 305988 h 305988"/>
                <a:gd name="connsiteX4" fmla="*/ 0 w 75406"/>
                <a:gd name="connsiteY4" fmla="*/ 19844 h 305988"/>
                <a:gd name="connsiteX0" fmla="*/ 0 w 75406"/>
                <a:gd name="connsiteY0" fmla="*/ 19844 h 305988"/>
                <a:gd name="connsiteX1" fmla="*/ 40481 w 75406"/>
                <a:gd name="connsiteY1" fmla="*/ 0 h 305988"/>
                <a:gd name="connsiteX2" fmla="*/ 75406 w 75406"/>
                <a:gd name="connsiteY2" fmla="*/ 305988 h 305988"/>
                <a:gd name="connsiteX3" fmla="*/ 26193 w 75406"/>
                <a:gd name="connsiteY3" fmla="*/ 303607 h 305988"/>
                <a:gd name="connsiteX4" fmla="*/ 0 w 75406"/>
                <a:gd name="connsiteY4" fmla="*/ 19844 h 305988"/>
                <a:gd name="connsiteX0" fmla="*/ 0 w 75406"/>
                <a:gd name="connsiteY0" fmla="*/ 0 h 286144"/>
                <a:gd name="connsiteX1" fmla="*/ 42862 w 75406"/>
                <a:gd name="connsiteY1" fmla="*/ 18256 h 286144"/>
                <a:gd name="connsiteX2" fmla="*/ 75406 w 75406"/>
                <a:gd name="connsiteY2" fmla="*/ 286144 h 286144"/>
                <a:gd name="connsiteX3" fmla="*/ 26193 w 75406"/>
                <a:gd name="connsiteY3" fmla="*/ 283763 h 286144"/>
                <a:gd name="connsiteX4" fmla="*/ 0 w 75406"/>
                <a:gd name="connsiteY4" fmla="*/ 0 h 286144"/>
                <a:gd name="connsiteX0" fmla="*/ 0 w 75406"/>
                <a:gd name="connsiteY0" fmla="*/ 22225 h 308369"/>
                <a:gd name="connsiteX1" fmla="*/ 35718 w 75406"/>
                <a:gd name="connsiteY1" fmla="*/ 0 h 308369"/>
                <a:gd name="connsiteX2" fmla="*/ 75406 w 75406"/>
                <a:gd name="connsiteY2" fmla="*/ 308369 h 308369"/>
                <a:gd name="connsiteX3" fmla="*/ 26193 w 75406"/>
                <a:gd name="connsiteY3" fmla="*/ 305988 h 308369"/>
                <a:gd name="connsiteX4" fmla="*/ 0 w 75406"/>
                <a:gd name="connsiteY4" fmla="*/ 22225 h 308369"/>
                <a:gd name="connsiteX0" fmla="*/ 0 w 73025"/>
                <a:gd name="connsiteY0" fmla="*/ 22225 h 305988"/>
                <a:gd name="connsiteX1" fmla="*/ 35718 w 73025"/>
                <a:gd name="connsiteY1" fmla="*/ 0 h 305988"/>
                <a:gd name="connsiteX2" fmla="*/ 73025 w 73025"/>
                <a:gd name="connsiteY2" fmla="*/ 305988 h 305988"/>
                <a:gd name="connsiteX3" fmla="*/ 26193 w 73025"/>
                <a:gd name="connsiteY3" fmla="*/ 305988 h 305988"/>
                <a:gd name="connsiteX4" fmla="*/ 0 w 73025"/>
                <a:gd name="connsiteY4" fmla="*/ 22225 h 305988"/>
                <a:gd name="connsiteX0" fmla="*/ 0 w 73025"/>
                <a:gd name="connsiteY0" fmla="*/ 43656 h 327419"/>
                <a:gd name="connsiteX1" fmla="*/ 33336 w 73025"/>
                <a:gd name="connsiteY1" fmla="*/ 0 h 327419"/>
                <a:gd name="connsiteX2" fmla="*/ 73025 w 73025"/>
                <a:gd name="connsiteY2" fmla="*/ 327419 h 327419"/>
                <a:gd name="connsiteX3" fmla="*/ 26193 w 73025"/>
                <a:gd name="connsiteY3" fmla="*/ 327419 h 327419"/>
                <a:gd name="connsiteX4" fmla="*/ 0 w 73025"/>
                <a:gd name="connsiteY4" fmla="*/ 43656 h 327419"/>
                <a:gd name="connsiteX0" fmla="*/ 0 w 73025"/>
                <a:gd name="connsiteY0" fmla="*/ 43656 h 453625"/>
                <a:gd name="connsiteX1" fmla="*/ 33336 w 73025"/>
                <a:gd name="connsiteY1" fmla="*/ 0 h 453625"/>
                <a:gd name="connsiteX2" fmla="*/ 73025 w 73025"/>
                <a:gd name="connsiteY2" fmla="*/ 327419 h 453625"/>
                <a:gd name="connsiteX3" fmla="*/ 30956 w 73025"/>
                <a:gd name="connsiteY3" fmla="*/ 453625 h 453625"/>
                <a:gd name="connsiteX4" fmla="*/ 0 w 73025"/>
                <a:gd name="connsiteY4" fmla="*/ 43656 h 453625"/>
                <a:gd name="connsiteX0" fmla="*/ 0 w 99218"/>
                <a:gd name="connsiteY0" fmla="*/ 43656 h 453625"/>
                <a:gd name="connsiteX1" fmla="*/ 33336 w 99218"/>
                <a:gd name="connsiteY1" fmla="*/ 0 h 453625"/>
                <a:gd name="connsiteX2" fmla="*/ 99218 w 99218"/>
                <a:gd name="connsiteY2" fmla="*/ 441719 h 453625"/>
                <a:gd name="connsiteX3" fmla="*/ 30956 w 99218"/>
                <a:gd name="connsiteY3" fmla="*/ 453625 h 453625"/>
                <a:gd name="connsiteX4" fmla="*/ 0 w 99218"/>
                <a:gd name="connsiteY4" fmla="*/ 43656 h 453625"/>
                <a:gd name="connsiteX0" fmla="*/ 0 w 103981"/>
                <a:gd name="connsiteY0" fmla="*/ 34131 h 453625"/>
                <a:gd name="connsiteX1" fmla="*/ 38099 w 103981"/>
                <a:gd name="connsiteY1" fmla="*/ 0 h 453625"/>
                <a:gd name="connsiteX2" fmla="*/ 103981 w 103981"/>
                <a:gd name="connsiteY2" fmla="*/ 441719 h 453625"/>
                <a:gd name="connsiteX3" fmla="*/ 35719 w 103981"/>
                <a:gd name="connsiteY3" fmla="*/ 453625 h 453625"/>
                <a:gd name="connsiteX4" fmla="*/ 0 w 103981"/>
                <a:gd name="connsiteY4" fmla="*/ 34131 h 453625"/>
                <a:gd name="connsiteX0" fmla="*/ 0 w 103981"/>
                <a:gd name="connsiteY0" fmla="*/ 34131 h 451244"/>
                <a:gd name="connsiteX1" fmla="*/ 38099 w 103981"/>
                <a:gd name="connsiteY1" fmla="*/ 0 h 451244"/>
                <a:gd name="connsiteX2" fmla="*/ 103981 w 103981"/>
                <a:gd name="connsiteY2" fmla="*/ 441719 h 451244"/>
                <a:gd name="connsiteX3" fmla="*/ 33337 w 103981"/>
                <a:gd name="connsiteY3" fmla="*/ 451244 h 451244"/>
                <a:gd name="connsiteX4" fmla="*/ 0 w 103981"/>
                <a:gd name="connsiteY4" fmla="*/ 34131 h 451244"/>
                <a:gd name="connsiteX0" fmla="*/ 0 w 111125"/>
                <a:gd name="connsiteY0" fmla="*/ 34131 h 451244"/>
                <a:gd name="connsiteX1" fmla="*/ 38099 w 111125"/>
                <a:gd name="connsiteY1" fmla="*/ 0 h 451244"/>
                <a:gd name="connsiteX2" fmla="*/ 111125 w 111125"/>
                <a:gd name="connsiteY2" fmla="*/ 446482 h 451244"/>
                <a:gd name="connsiteX3" fmla="*/ 33337 w 111125"/>
                <a:gd name="connsiteY3" fmla="*/ 451244 h 451244"/>
                <a:gd name="connsiteX4" fmla="*/ 0 w 111125"/>
                <a:gd name="connsiteY4" fmla="*/ 34131 h 451244"/>
                <a:gd name="connsiteX0" fmla="*/ 0 w 111125"/>
                <a:gd name="connsiteY0" fmla="*/ 34131 h 451244"/>
                <a:gd name="connsiteX1" fmla="*/ 38099 w 111125"/>
                <a:gd name="connsiteY1" fmla="*/ 0 h 451244"/>
                <a:gd name="connsiteX2" fmla="*/ 111125 w 111125"/>
                <a:gd name="connsiteY2" fmla="*/ 448864 h 451244"/>
                <a:gd name="connsiteX3" fmla="*/ 33337 w 111125"/>
                <a:gd name="connsiteY3" fmla="*/ 451244 h 451244"/>
                <a:gd name="connsiteX4" fmla="*/ 0 w 111125"/>
                <a:gd name="connsiteY4" fmla="*/ 34131 h 451244"/>
                <a:gd name="connsiteX0" fmla="*/ 0 w 111125"/>
                <a:gd name="connsiteY0" fmla="*/ 34131 h 448864"/>
                <a:gd name="connsiteX1" fmla="*/ 38099 w 111125"/>
                <a:gd name="connsiteY1" fmla="*/ 0 h 448864"/>
                <a:gd name="connsiteX2" fmla="*/ 111125 w 111125"/>
                <a:gd name="connsiteY2" fmla="*/ 448864 h 448864"/>
                <a:gd name="connsiteX3" fmla="*/ 35718 w 111125"/>
                <a:gd name="connsiteY3" fmla="*/ 446481 h 448864"/>
                <a:gd name="connsiteX4" fmla="*/ 0 w 111125"/>
                <a:gd name="connsiteY4" fmla="*/ 34131 h 448864"/>
                <a:gd name="connsiteX0" fmla="*/ 0 w 111125"/>
                <a:gd name="connsiteY0" fmla="*/ 34131 h 448864"/>
                <a:gd name="connsiteX1" fmla="*/ 38099 w 111125"/>
                <a:gd name="connsiteY1" fmla="*/ 0 h 448864"/>
                <a:gd name="connsiteX2" fmla="*/ 111125 w 111125"/>
                <a:gd name="connsiteY2" fmla="*/ 448864 h 448864"/>
                <a:gd name="connsiteX3" fmla="*/ 38099 w 111125"/>
                <a:gd name="connsiteY3" fmla="*/ 446481 h 448864"/>
                <a:gd name="connsiteX4" fmla="*/ 0 w 111125"/>
                <a:gd name="connsiteY4" fmla="*/ 34131 h 448864"/>
                <a:gd name="connsiteX0" fmla="*/ 0 w 111125"/>
                <a:gd name="connsiteY0" fmla="*/ 34131 h 453624"/>
                <a:gd name="connsiteX1" fmla="*/ 38099 w 111125"/>
                <a:gd name="connsiteY1" fmla="*/ 0 h 453624"/>
                <a:gd name="connsiteX2" fmla="*/ 111125 w 111125"/>
                <a:gd name="connsiteY2" fmla="*/ 448864 h 453624"/>
                <a:gd name="connsiteX3" fmla="*/ 42862 w 111125"/>
                <a:gd name="connsiteY3" fmla="*/ 453624 h 453624"/>
                <a:gd name="connsiteX4" fmla="*/ 0 w 111125"/>
                <a:gd name="connsiteY4" fmla="*/ 34131 h 453624"/>
                <a:gd name="connsiteX0" fmla="*/ 0 w 111125"/>
                <a:gd name="connsiteY0" fmla="*/ 34131 h 453624"/>
                <a:gd name="connsiteX1" fmla="*/ 38099 w 111125"/>
                <a:gd name="connsiteY1" fmla="*/ 0 h 453624"/>
                <a:gd name="connsiteX2" fmla="*/ 111125 w 111125"/>
                <a:gd name="connsiteY2" fmla="*/ 448864 h 453624"/>
                <a:gd name="connsiteX3" fmla="*/ 33337 w 111125"/>
                <a:gd name="connsiteY3" fmla="*/ 453624 h 453624"/>
                <a:gd name="connsiteX4" fmla="*/ 0 w 111125"/>
                <a:gd name="connsiteY4" fmla="*/ 34131 h 453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125" h="453624">
                  <a:moveTo>
                    <a:pt x="0" y="34131"/>
                  </a:moveTo>
                  <a:lnTo>
                    <a:pt x="38099" y="0"/>
                  </a:lnTo>
                  <a:lnTo>
                    <a:pt x="111125" y="448864"/>
                  </a:lnTo>
                  <a:lnTo>
                    <a:pt x="33337" y="453624"/>
                  </a:lnTo>
                  <a:lnTo>
                    <a:pt x="0" y="34131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9" name="TextBox 248"/>
            <p:cNvSpPr txBox="1"/>
            <p:nvPr/>
          </p:nvSpPr>
          <p:spPr>
            <a:xfrm rot="21120000" flipH="1">
              <a:off x="421246" y="3682940"/>
              <a:ext cx="16340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Monotype Corsiva" pitchFamily="66" charset="0"/>
                  <a:ea typeface="Adobe Fan Heiti Std B" pitchFamily="34" charset="-128"/>
                  <a:cs typeface="Mongolian Baiti" pitchFamily="66" charset="0"/>
                </a:rPr>
                <a:t>Your  Name</a:t>
              </a:r>
            </a:p>
          </p:txBody>
        </p:sp>
        <p:sp>
          <p:nvSpPr>
            <p:cNvPr id="250" name="TextBox 249"/>
            <p:cNvSpPr txBox="1"/>
            <p:nvPr/>
          </p:nvSpPr>
          <p:spPr>
            <a:xfrm rot="487013" flipH="1">
              <a:off x="2633592" y="3672915"/>
              <a:ext cx="16340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Monotype Corsiva" pitchFamily="66" charset="0"/>
                  <a:ea typeface="Adobe Fan Heiti Std B" pitchFamily="34" charset="-128"/>
                  <a:cs typeface="Mongolian Baiti" pitchFamily="66" charset="0"/>
                </a:rPr>
                <a:t>Your  Name</a:t>
              </a:r>
            </a:p>
          </p:txBody>
        </p:sp>
        <p:grpSp>
          <p:nvGrpSpPr>
            <p:cNvPr id="251" name="Group 250"/>
            <p:cNvGrpSpPr/>
            <p:nvPr/>
          </p:nvGrpSpPr>
          <p:grpSpPr>
            <a:xfrm>
              <a:off x="6632532" y="1876798"/>
              <a:ext cx="2606129" cy="2795894"/>
              <a:chOff x="6567716" y="1876798"/>
              <a:chExt cx="2606129" cy="2795894"/>
            </a:xfrm>
          </p:grpSpPr>
          <p:sp>
            <p:nvSpPr>
              <p:cNvPr id="266" name="Rectangle 1"/>
              <p:cNvSpPr/>
              <p:nvPr/>
            </p:nvSpPr>
            <p:spPr>
              <a:xfrm>
                <a:off x="7200900" y="2624364"/>
                <a:ext cx="1972945" cy="2048328"/>
              </a:xfrm>
              <a:custGeom>
                <a:avLst/>
                <a:gdLst>
                  <a:gd name="connsiteX0" fmla="*/ 0 w 1828800"/>
                  <a:gd name="connsiteY0" fmla="*/ 0 h 1676400"/>
                  <a:gd name="connsiteX1" fmla="*/ 1828800 w 1828800"/>
                  <a:gd name="connsiteY1" fmla="*/ 0 h 1676400"/>
                  <a:gd name="connsiteX2" fmla="*/ 1828800 w 1828800"/>
                  <a:gd name="connsiteY2" fmla="*/ 1676400 h 1676400"/>
                  <a:gd name="connsiteX3" fmla="*/ 0 w 1828800"/>
                  <a:gd name="connsiteY3" fmla="*/ 1676400 h 1676400"/>
                  <a:gd name="connsiteX4" fmla="*/ 0 w 1828800"/>
                  <a:gd name="connsiteY4" fmla="*/ 0 h 1676400"/>
                  <a:gd name="connsiteX0" fmla="*/ 0 w 1828800"/>
                  <a:gd name="connsiteY0" fmla="*/ 552450 h 2228850"/>
                  <a:gd name="connsiteX1" fmla="*/ 1314450 w 1828800"/>
                  <a:gd name="connsiteY1" fmla="*/ 0 h 2228850"/>
                  <a:gd name="connsiteX2" fmla="*/ 1828800 w 1828800"/>
                  <a:gd name="connsiteY2" fmla="*/ 2228850 h 2228850"/>
                  <a:gd name="connsiteX3" fmla="*/ 0 w 1828800"/>
                  <a:gd name="connsiteY3" fmla="*/ 2228850 h 2228850"/>
                  <a:gd name="connsiteX4" fmla="*/ 0 w 1828800"/>
                  <a:gd name="connsiteY4" fmla="*/ 552450 h 2228850"/>
                  <a:gd name="connsiteX0" fmla="*/ 0 w 2009775"/>
                  <a:gd name="connsiteY0" fmla="*/ 552450 h 2228850"/>
                  <a:gd name="connsiteX1" fmla="*/ 1314450 w 2009775"/>
                  <a:gd name="connsiteY1" fmla="*/ 0 h 2228850"/>
                  <a:gd name="connsiteX2" fmla="*/ 2009775 w 2009775"/>
                  <a:gd name="connsiteY2" fmla="*/ 1838325 h 2228850"/>
                  <a:gd name="connsiteX3" fmla="*/ 0 w 2009775"/>
                  <a:gd name="connsiteY3" fmla="*/ 2228850 h 2228850"/>
                  <a:gd name="connsiteX4" fmla="*/ 0 w 2009775"/>
                  <a:gd name="connsiteY4" fmla="*/ 552450 h 2228850"/>
                  <a:gd name="connsiteX0" fmla="*/ 0 w 2009775"/>
                  <a:gd name="connsiteY0" fmla="*/ 552450 h 2076450"/>
                  <a:gd name="connsiteX1" fmla="*/ 1314450 w 2009775"/>
                  <a:gd name="connsiteY1" fmla="*/ 0 h 2076450"/>
                  <a:gd name="connsiteX2" fmla="*/ 2009775 w 2009775"/>
                  <a:gd name="connsiteY2" fmla="*/ 1838325 h 2076450"/>
                  <a:gd name="connsiteX3" fmla="*/ 571500 w 2009775"/>
                  <a:gd name="connsiteY3" fmla="*/ 2076450 h 2076450"/>
                  <a:gd name="connsiteX4" fmla="*/ 0 w 2009775"/>
                  <a:gd name="connsiteY4" fmla="*/ 552450 h 2076450"/>
                  <a:gd name="connsiteX0" fmla="*/ 0 w 1809750"/>
                  <a:gd name="connsiteY0" fmla="*/ 504825 h 2076450"/>
                  <a:gd name="connsiteX1" fmla="*/ 1114425 w 1809750"/>
                  <a:gd name="connsiteY1" fmla="*/ 0 h 2076450"/>
                  <a:gd name="connsiteX2" fmla="*/ 1809750 w 1809750"/>
                  <a:gd name="connsiteY2" fmla="*/ 1838325 h 2076450"/>
                  <a:gd name="connsiteX3" fmla="*/ 371475 w 1809750"/>
                  <a:gd name="connsiteY3" fmla="*/ 2076450 h 2076450"/>
                  <a:gd name="connsiteX4" fmla="*/ 0 w 1809750"/>
                  <a:gd name="connsiteY4" fmla="*/ 504825 h 2076450"/>
                  <a:gd name="connsiteX0" fmla="*/ 0 w 1809750"/>
                  <a:gd name="connsiteY0" fmla="*/ 504825 h 1971675"/>
                  <a:gd name="connsiteX1" fmla="*/ 1114425 w 1809750"/>
                  <a:gd name="connsiteY1" fmla="*/ 0 h 1971675"/>
                  <a:gd name="connsiteX2" fmla="*/ 1809750 w 1809750"/>
                  <a:gd name="connsiteY2" fmla="*/ 1838325 h 1971675"/>
                  <a:gd name="connsiteX3" fmla="*/ 409575 w 1809750"/>
                  <a:gd name="connsiteY3" fmla="*/ 1971675 h 1971675"/>
                  <a:gd name="connsiteX4" fmla="*/ 0 w 1809750"/>
                  <a:gd name="connsiteY4" fmla="*/ 504825 h 1971675"/>
                  <a:gd name="connsiteX0" fmla="*/ 0 w 1809750"/>
                  <a:gd name="connsiteY0" fmla="*/ 504825 h 2009775"/>
                  <a:gd name="connsiteX1" fmla="*/ 1114425 w 1809750"/>
                  <a:gd name="connsiteY1" fmla="*/ 0 h 2009775"/>
                  <a:gd name="connsiteX2" fmla="*/ 1809750 w 1809750"/>
                  <a:gd name="connsiteY2" fmla="*/ 1838325 h 2009775"/>
                  <a:gd name="connsiteX3" fmla="*/ 409575 w 1809750"/>
                  <a:gd name="connsiteY3" fmla="*/ 2009775 h 2009775"/>
                  <a:gd name="connsiteX4" fmla="*/ 0 w 1809750"/>
                  <a:gd name="connsiteY4" fmla="*/ 504825 h 2009775"/>
                  <a:gd name="connsiteX0" fmla="*/ 0 w 1847850"/>
                  <a:gd name="connsiteY0" fmla="*/ 504825 h 2009775"/>
                  <a:gd name="connsiteX1" fmla="*/ 1114425 w 1847850"/>
                  <a:gd name="connsiteY1" fmla="*/ 0 h 2009775"/>
                  <a:gd name="connsiteX2" fmla="*/ 1847850 w 1847850"/>
                  <a:gd name="connsiteY2" fmla="*/ 1857375 h 2009775"/>
                  <a:gd name="connsiteX3" fmla="*/ 409575 w 1847850"/>
                  <a:gd name="connsiteY3" fmla="*/ 2009775 h 2009775"/>
                  <a:gd name="connsiteX4" fmla="*/ 0 w 1847850"/>
                  <a:gd name="connsiteY4" fmla="*/ 504825 h 2009775"/>
                  <a:gd name="connsiteX0" fmla="*/ 0 w 1847850"/>
                  <a:gd name="connsiteY0" fmla="*/ 504825 h 2028825"/>
                  <a:gd name="connsiteX1" fmla="*/ 1114425 w 1847850"/>
                  <a:gd name="connsiteY1" fmla="*/ 0 h 2028825"/>
                  <a:gd name="connsiteX2" fmla="*/ 1847850 w 1847850"/>
                  <a:gd name="connsiteY2" fmla="*/ 1857375 h 2028825"/>
                  <a:gd name="connsiteX3" fmla="*/ 361950 w 1847850"/>
                  <a:gd name="connsiteY3" fmla="*/ 2028825 h 2028825"/>
                  <a:gd name="connsiteX4" fmla="*/ 0 w 1847850"/>
                  <a:gd name="connsiteY4" fmla="*/ 504825 h 2028825"/>
                  <a:gd name="connsiteX0" fmla="*/ 0 w 1847850"/>
                  <a:gd name="connsiteY0" fmla="*/ 504825 h 2019300"/>
                  <a:gd name="connsiteX1" fmla="*/ 1114425 w 1847850"/>
                  <a:gd name="connsiteY1" fmla="*/ 0 h 2019300"/>
                  <a:gd name="connsiteX2" fmla="*/ 1847850 w 1847850"/>
                  <a:gd name="connsiteY2" fmla="*/ 1857375 h 2019300"/>
                  <a:gd name="connsiteX3" fmla="*/ 314325 w 1847850"/>
                  <a:gd name="connsiteY3" fmla="*/ 2019300 h 2019300"/>
                  <a:gd name="connsiteX4" fmla="*/ 0 w 1847850"/>
                  <a:gd name="connsiteY4" fmla="*/ 504825 h 2019300"/>
                  <a:gd name="connsiteX0" fmla="*/ 0 w 1847850"/>
                  <a:gd name="connsiteY0" fmla="*/ 504825 h 2038350"/>
                  <a:gd name="connsiteX1" fmla="*/ 1114425 w 1847850"/>
                  <a:gd name="connsiteY1" fmla="*/ 0 h 2038350"/>
                  <a:gd name="connsiteX2" fmla="*/ 1847850 w 1847850"/>
                  <a:gd name="connsiteY2" fmla="*/ 1857375 h 2038350"/>
                  <a:gd name="connsiteX3" fmla="*/ 190500 w 1847850"/>
                  <a:gd name="connsiteY3" fmla="*/ 2038350 h 2038350"/>
                  <a:gd name="connsiteX4" fmla="*/ 0 w 1847850"/>
                  <a:gd name="connsiteY4" fmla="*/ 504825 h 2038350"/>
                  <a:gd name="connsiteX0" fmla="*/ 0 w 1895475"/>
                  <a:gd name="connsiteY0" fmla="*/ 514350 h 2038350"/>
                  <a:gd name="connsiteX1" fmla="*/ 1162050 w 1895475"/>
                  <a:gd name="connsiteY1" fmla="*/ 0 h 2038350"/>
                  <a:gd name="connsiteX2" fmla="*/ 1895475 w 1895475"/>
                  <a:gd name="connsiteY2" fmla="*/ 1857375 h 2038350"/>
                  <a:gd name="connsiteX3" fmla="*/ 238125 w 1895475"/>
                  <a:gd name="connsiteY3" fmla="*/ 2038350 h 2038350"/>
                  <a:gd name="connsiteX4" fmla="*/ 0 w 1895475"/>
                  <a:gd name="connsiteY4" fmla="*/ 514350 h 2038350"/>
                  <a:gd name="connsiteX0" fmla="*/ 0 w 1895475"/>
                  <a:gd name="connsiteY0" fmla="*/ 514350 h 2085975"/>
                  <a:gd name="connsiteX1" fmla="*/ 1162050 w 1895475"/>
                  <a:gd name="connsiteY1" fmla="*/ 0 h 2085975"/>
                  <a:gd name="connsiteX2" fmla="*/ 1895475 w 1895475"/>
                  <a:gd name="connsiteY2" fmla="*/ 1857375 h 2085975"/>
                  <a:gd name="connsiteX3" fmla="*/ 228600 w 1895475"/>
                  <a:gd name="connsiteY3" fmla="*/ 2085975 h 2085975"/>
                  <a:gd name="connsiteX4" fmla="*/ 0 w 1895475"/>
                  <a:gd name="connsiteY4" fmla="*/ 514350 h 2085975"/>
                  <a:gd name="connsiteX0" fmla="*/ 0 w 1800225"/>
                  <a:gd name="connsiteY0" fmla="*/ 514350 h 2085975"/>
                  <a:gd name="connsiteX1" fmla="*/ 1162050 w 1800225"/>
                  <a:gd name="connsiteY1" fmla="*/ 0 h 2085975"/>
                  <a:gd name="connsiteX2" fmla="*/ 1800225 w 1800225"/>
                  <a:gd name="connsiteY2" fmla="*/ 1847850 h 2085975"/>
                  <a:gd name="connsiteX3" fmla="*/ 228600 w 1800225"/>
                  <a:gd name="connsiteY3" fmla="*/ 2085975 h 2085975"/>
                  <a:gd name="connsiteX4" fmla="*/ 0 w 1800225"/>
                  <a:gd name="connsiteY4" fmla="*/ 514350 h 2085975"/>
                  <a:gd name="connsiteX0" fmla="*/ 0 w 2000250"/>
                  <a:gd name="connsiteY0" fmla="*/ 590550 h 2085975"/>
                  <a:gd name="connsiteX1" fmla="*/ 1362075 w 2000250"/>
                  <a:gd name="connsiteY1" fmla="*/ 0 h 2085975"/>
                  <a:gd name="connsiteX2" fmla="*/ 2000250 w 2000250"/>
                  <a:gd name="connsiteY2" fmla="*/ 1847850 h 2085975"/>
                  <a:gd name="connsiteX3" fmla="*/ 428625 w 2000250"/>
                  <a:gd name="connsiteY3" fmla="*/ 2085975 h 2085975"/>
                  <a:gd name="connsiteX4" fmla="*/ 0 w 2000250"/>
                  <a:gd name="connsiteY4" fmla="*/ 590550 h 2085975"/>
                  <a:gd name="connsiteX0" fmla="*/ 0 w 2000250"/>
                  <a:gd name="connsiteY0" fmla="*/ 590550 h 2105025"/>
                  <a:gd name="connsiteX1" fmla="*/ 1362075 w 2000250"/>
                  <a:gd name="connsiteY1" fmla="*/ 0 h 2105025"/>
                  <a:gd name="connsiteX2" fmla="*/ 2000250 w 2000250"/>
                  <a:gd name="connsiteY2" fmla="*/ 1847850 h 2105025"/>
                  <a:gd name="connsiteX3" fmla="*/ 314325 w 2000250"/>
                  <a:gd name="connsiteY3" fmla="*/ 2105025 h 2105025"/>
                  <a:gd name="connsiteX4" fmla="*/ 0 w 2000250"/>
                  <a:gd name="connsiteY4" fmla="*/ 590550 h 2105025"/>
                  <a:gd name="connsiteX0" fmla="*/ 0 w 1971675"/>
                  <a:gd name="connsiteY0" fmla="*/ 590550 h 2105025"/>
                  <a:gd name="connsiteX1" fmla="*/ 1362075 w 1971675"/>
                  <a:gd name="connsiteY1" fmla="*/ 0 h 2105025"/>
                  <a:gd name="connsiteX2" fmla="*/ 1971675 w 1971675"/>
                  <a:gd name="connsiteY2" fmla="*/ 1809750 h 2105025"/>
                  <a:gd name="connsiteX3" fmla="*/ 314325 w 1971675"/>
                  <a:gd name="connsiteY3" fmla="*/ 2105025 h 2105025"/>
                  <a:gd name="connsiteX4" fmla="*/ 0 w 1971675"/>
                  <a:gd name="connsiteY4" fmla="*/ 590550 h 2105025"/>
                  <a:gd name="connsiteX0" fmla="*/ 0 w 1924050"/>
                  <a:gd name="connsiteY0" fmla="*/ 590550 h 2105025"/>
                  <a:gd name="connsiteX1" fmla="*/ 1362075 w 1924050"/>
                  <a:gd name="connsiteY1" fmla="*/ 0 h 2105025"/>
                  <a:gd name="connsiteX2" fmla="*/ 1924050 w 1924050"/>
                  <a:gd name="connsiteY2" fmla="*/ 1781175 h 2105025"/>
                  <a:gd name="connsiteX3" fmla="*/ 314325 w 1924050"/>
                  <a:gd name="connsiteY3" fmla="*/ 2105025 h 2105025"/>
                  <a:gd name="connsiteX4" fmla="*/ 0 w 1924050"/>
                  <a:gd name="connsiteY4" fmla="*/ 590550 h 2105025"/>
                  <a:gd name="connsiteX0" fmla="*/ 0 w 1924050"/>
                  <a:gd name="connsiteY0" fmla="*/ 590550 h 2346325"/>
                  <a:gd name="connsiteX1" fmla="*/ 1362075 w 1924050"/>
                  <a:gd name="connsiteY1" fmla="*/ 0 h 2346325"/>
                  <a:gd name="connsiteX2" fmla="*/ 1924050 w 1924050"/>
                  <a:gd name="connsiteY2" fmla="*/ 1781175 h 2346325"/>
                  <a:gd name="connsiteX3" fmla="*/ 365125 w 1924050"/>
                  <a:gd name="connsiteY3" fmla="*/ 2346325 h 2346325"/>
                  <a:gd name="connsiteX4" fmla="*/ 0 w 1924050"/>
                  <a:gd name="connsiteY4" fmla="*/ 590550 h 2346325"/>
                  <a:gd name="connsiteX0" fmla="*/ 0 w 2012950"/>
                  <a:gd name="connsiteY0" fmla="*/ 590550 h 2346325"/>
                  <a:gd name="connsiteX1" fmla="*/ 1362075 w 2012950"/>
                  <a:gd name="connsiteY1" fmla="*/ 0 h 2346325"/>
                  <a:gd name="connsiteX2" fmla="*/ 2012950 w 2012950"/>
                  <a:gd name="connsiteY2" fmla="*/ 1958975 h 2346325"/>
                  <a:gd name="connsiteX3" fmla="*/ 365125 w 2012950"/>
                  <a:gd name="connsiteY3" fmla="*/ 2346325 h 2346325"/>
                  <a:gd name="connsiteX4" fmla="*/ 0 w 2012950"/>
                  <a:gd name="connsiteY4" fmla="*/ 590550 h 2346325"/>
                  <a:gd name="connsiteX0" fmla="*/ 0 w 2089150"/>
                  <a:gd name="connsiteY0" fmla="*/ 590550 h 2346325"/>
                  <a:gd name="connsiteX1" fmla="*/ 1362075 w 2089150"/>
                  <a:gd name="connsiteY1" fmla="*/ 0 h 2346325"/>
                  <a:gd name="connsiteX2" fmla="*/ 2089150 w 2089150"/>
                  <a:gd name="connsiteY2" fmla="*/ 1946275 h 2346325"/>
                  <a:gd name="connsiteX3" fmla="*/ 365125 w 2089150"/>
                  <a:gd name="connsiteY3" fmla="*/ 2346325 h 2346325"/>
                  <a:gd name="connsiteX4" fmla="*/ 0 w 2089150"/>
                  <a:gd name="connsiteY4" fmla="*/ 590550 h 2346325"/>
                  <a:gd name="connsiteX0" fmla="*/ 0 w 2089150"/>
                  <a:gd name="connsiteY0" fmla="*/ 590550 h 2295525"/>
                  <a:gd name="connsiteX1" fmla="*/ 1362075 w 2089150"/>
                  <a:gd name="connsiteY1" fmla="*/ 0 h 2295525"/>
                  <a:gd name="connsiteX2" fmla="*/ 2089150 w 2089150"/>
                  <a:gd name="connsiteY2" fmla="*/ 1946275 h 2295525"/>
                  <a:gd name="connsiteX3" fmla="*/ 377825 w 2089150"/>
                  <a:gd name="connsiteY3" fmla="*/ 2295525 h 2295525"/>
                  <a:gd name="connsiteX4" fmla="*/ 0 w 2089150"/>
                  <a:gd name="connsiteY4" fmla="*/ 590550 h 2295525"/>
                  <a:gd name="connsiteX0" fmla="*/ 0 w 2089150"/>
                  <a:gd name="connsiteY0" fmla="*/ 603250 h 2308225"/>
                  <a:gd name="connsiteX1" fmla="*/ 1400175 w 2089150"/>
                  <a:gd name="connsiteY1" fmla="*/ 0 h 2308225"/>
                  <a:gd name="connsiteX2" fmla="*/ 2089150 w 2089150"/>
                  <a:gd name="connsiteY2" fmla="*/ 1958975 h 2308225"/>
                  <a:gd name="connsiteX3" fmla="*/ 377825 w 2089150"/>
                  <a:gd name="connsiteY3" fmla="*/ 2308225 h 2308225"/>
                  <a:gd name="connsiteX4" fmla="*/ 0 w 2089150"/>
                  <a:gd name="connsiteY4" fmla="*/ 603250 h 2308225"/>
                  <a:gd name="connsiteX0" fmla="*/ 0 w 1982470"/>
                  <a:gd name="connsiteY0" fmla="*/ 603250 h 2308225"/>
                  <a:gd name="connsiteX1" fmla="*/ 1400175 w 1982470"/>
                  <a:gd name="connsiteY1" fmla="*/ 0 h 2308225"/>
                  <a:gd name="connsiteX2" fmla="*/ 1982470 w 1982470"/>
                  <a:gd name="connsiteY2" fmla="*/ 1974215 h 2308225"/>
                  <a:gd name="connsiteX3" fmla="*/ 377825 w 1982470"/>
                  <a:gd name="connsiteY3" fmla="*/ 2308225 h 2308225"/>
                  <a:gd name="connsiteX4" fmla="*/ 0 w 1982470"/>
                  <a:gd name="connsiteY4" fmla="*/ 603250 h 2308225"/>
                  <a:gd name="connsiteX0" fmla="*/ 0 w 1982470"/>
                  <a:gd name="connsiteY0" fmla="*/ 545193 h 2250168"/>
                  <a:gd name="connsiteX1" fmla="*/ 1284061 w 1982470"/>
                  <a:gd name="connsiteY1" fmla="*/ 0 h 2250168"/>
                  <a:gd name="connsiteX2" fmla="*/ 1982470 w 1982470"/>
                  <a:gd name="connsiteY2" fmla="*/ 1916158 h 2250168"/>
                  <a:gd name="connsiteX3" fmla="*/ 377825 w 1982470"/>
                  <a:gd name="connsiteY3" fmla="*/ 2250168 h 2250168"/>
                  <a:gd name="connsiteX4" fmla="*/ 0 w 1982470"/>
                  <a:gd name="connsiteY4" fmla="*/ 545193 h 2250168"/>
                  <a:gd name="connsiteX0" fmla="*/ 0 w 1982470"/>
                  <a:gd name="connsiteY0" fmla="*/ 545193 h 2250168"/>
                  <a:gd name="connsiteX1" fmla="*/ 1240518 w 1982470"/>
                  <a:gd name="connsiteY1" fmla="*/ 0 h 2250168"/>
                  <a:gd name="connsiteX2" fmla="*/ 1982470 w 1982470"/>
                  <a:gd name="connsiteY2" fmla="*/ 1916158 h 2250168"/>
                  <a:gd name="connsiteX3" fmla="*/ 377825 w 1982470"/>
                  <a:gd name="connsiteY3" fmla="*/ 2250168 h 2250168"/>
                  <a:gd name="connsiteX4" fmla="*/ 0 w 1982470"/>
                  <a:gd name="connsiteY4" fmla="*/ 545193 h 2250168"/>
                  <a:gd name="connsiteX0" fmla="*/ 0 w 1938928"/>
                  <a:gd name="connsiteY0" fmla="*/ 545193 h 2250168"/>
                  <a:gd name="connsiteX1" fmla="*/ 1240518 w 1938928"/>
                  <a:gd name="connsiteY1" fmla="*/ 0 h 2250168"/>
                  <a:gd name="connsiteX2" fmla="*/ 1938928 w 1938928"/>
                  <a:gd name="connsiteY2" fmla="*/ 1785530 h 2250168"/>
                  <a:gd name="connsiteX3" fmla="*/ 377825 w 1938928"/>
                  <a:gd name="connsiteY3" fmla="*/ 2250168 h 2250168"/>
                  <a:gd name="connsiteX4" fmla="*/ 0 w 1938928"/>
                  <a:gd name="connsiteY4" fmla="*/ 545193 h 2250168"/>
                  <a:gd name="connsiteX0" fmla="*/ 0 w 2011499"/>
                  <a:gd name="connsiteY0" fmla="*/ 545193 h 2250168"/>
                  <a:gd name="connsiteX1" fmla="*/ 1240518 w 2011499"/>
                  <a:gd name="connsiteY1" fmla="*/ 0 h 2250168"/>
                  <a:gd name="connsiteX2" fmla="*/ 2011499 w 2011499"/>
                  <a:gd name="connsiteY2" fmla="*/ 1858101 h 2250168"/>
                  <a:gd name="connsiteX3" fmla="*/ 377825 w 2011499"/>
                  <a:gd name="connsiteY3" fmla="*/ 2250168 h 2250168"/>
                  <a:gd name="connsiteX4" fmla="*/ 0 w 2011499"/>
                  <a:gd name="connsiteY4" fmla="*/ 545193 h 2250168"/>
                  <a:gd name="connsiteX0" fmla="*/ 0 w 2011499"/>
                  <a:gd name="connsiteY0" fmla="*/ 545193 h 2134053"/>
                  <a:gd name="connsiteX1" fmla="*/ 1240518 w 2011499"/>
                  <a:gd name="connsiteY1" fmla="*/ 0 h 2134053"/>
                  <a:gd name="connsiteX2" fmla="*/ 2011499 w 2011499"/>
                  <a:gd name="connsiteY2" fmla="*/ 1858101 h 2134053"/>
                  <a:gd name="connsiteX3" fmla="*/ 377825 w 2011499"/>
                  <a:gd name="connsiteY3" fmla="*/ 2134053 h 2134053"/>
                  <a:gd name="connsiteX4" fmla="*/ 0 w 2011499"/>
                  <a:gd name="connsiteY4" fmla="*/ 545193 h 2134053"/>
                  <a:gd name="connsiteX0" fmla="*/ 0 w 1996984"/>
                  <a:gd name="connsiteY0" fmla="*/ 545193 h 2134053"/>
                  <a:gd name="connsiteX1" fmla="*/ 1240518 w 1996984"/>
                  <a:gd name="connsiteY1" fmla="*/ 0 h 2134053"/>
                  <a:gd name="connsiteX2" fmla="*/ 1996984 w 1996984"/>
                  <a:gd name="connsiteY2" fmla="*/ 1843587 h 2134053"/>
                  <a:gd name="connsiteX3" fmla="*/ 377825 w 1996984"/>
                  <a:gd name="connsiteY3" fmla="*/ 2134053 h 2134053"/>
                  <a:gd name="connsiteX4" fmla="*/ 0 w 1996984"/>
                  <a:gd name="connsiteY4" fmla="*/ 545193 h 2134053"/>
                  <a:gd name="connsiteX0" fmla="*/ 0 w 1982470"/>
                  <a:gd name="connsiteY0" fmla="*/ 545193 h 2134053"/>
                  <a:gd name="connsiteX1" fmla="*/ 1240518 w 1982470"/>
                  <a:gd name="connsiteY1" fmla="*/ 0 h 2134053"/>
                  <a:gd name="connsiteX2" fmla="*/ 1982470 w 1982470"/>
                  <a:gd name="connsiteY2" fmla="*/ 1800044 h 2134053"/>
                  <a:gd name="connsiteX3" fmla="*/ 377825 w 1982470"/>
                  <a:gd name="connsiteY3" fmla="*/ 2134053 h 2134053"/>
                  <a:gd name="connsiteX4" fmla="*/ 0 w 1982470"/>
                  <a:gd name="connsiteY4" fmla="*/ 545193 h 2134053"/>
                  <a:gd name="connsiteX0" fmla="*/ 0 w 1982470"/>
                  <a:gd name="connsiteY0" fmla="*/ 545193 h 2038803"/>
                  <a:gd name="connsiteX1" fmla="*/ 1240518 w 1982470"/>
                  <a:gd name="connsiteY1" fmla="*/ 0 h 2038803"/>
                  <a:gd name="connsiteX2" fmla="*/ 1982470 w 1982470"/>
                  <a:gd name="connsiteY2" fmla="*/ 1800044 h 2038803"/>
                  <a:gd name="connsiteX3" fmla="*/ 273050 w 1982470"/>
                  <a:gd name="connsiteY3" fmla="*/ 2038803 h 2038803"/>
                  <a:gd name="connsiteX4" fmla="*/ 0 w 1982470"/>
                  <a:gd name="connsiteY4" fmla="*/ 545193 h 2038803"/>
                  <a:gd name="connsiteX0" fmla="*/ 0 w 1982470"/>
                  <a:gd name="connsiteY0" fmla="*/ 545193 h 2200094"/>
                  <a:gd name="connsiteX1" fmla="*/ 1240518 w 1982470"/>
                  <a:gd name="connsiteY1" fmla="*/ 0 h 2200094"/>
                  <a:gd name="connsiteX2" fmla="*/ 1982470 w 1982470"/>
                  <a:gd name="connsiteY2" fmla="*/ 2200094 h 2200094"/>
                  <a:gd name="connsiteX3" fmla="*/ 273050 w 1982470"/>
                  <a:gd name="connsiteY3" fmla="*/ 2038803 h 2200094"/>
                  <a:gd name="connsiteX4" fmla="*/ 0 w 1982470"/>
                  <a:gd name="connsiteY4" fmla="*/ 545193 h 2200094"/>
                  <a:gd name="connsiteX0" fmla="*/ 0 w 1982470"/>
                  <a:gd name="connsiteY0" fmla="*/ 268968 h 1923869"/>
                  <a:gd name="connsiteX1" fmla="*/ 1697718 w 1982470"/>
                  <a:gd name="connsiteY1" fmla="*/ 0 h 1923869"/>
                  <a:gd name="connsiteX2" fmla="*/ 1982470 w 1982470"/>
                  <a:gd name="connsiteY2" fmla="*/ 1923869 h 1923869"/>
                  <a:gd name="connsiteX3" fmla="*/ 273050 w 1982470"/>
                  <a:gd name="connsiteY3" fmla="*/ 1762578 h 1923869"/>
                  <a:gd name="connsiteX4" fmla="*/ 0 w 1982470"/>
                  <a:gd name="connsiteY4" fmla="*/ 268968 h 1923869"/>
                  <a:gd name="connsiteX0" fmla="*/ 0 w 1887220"/>
                  <a:gd name="connsiteY0" fmla="*/ 307068 h 1923869"/>
                  <a:gd name="connsiteX1" fmla="*/ 1602468 w 1887220"/>
                  <a:gd name="connsiteY1" fmla="*/ 0 h 1923869"/>
                  <a:gd name="connsiteX2" fmla="*/ 1887220 w 1887220"/>
                  <a:gd name="connsiteY2" fmla="*/ 1923869 h 1923869"/>
                  <a:gd name="connsiteX3" fmla="*/ 177800 w 1887220"/>
                  <a:gd name="connsiteY3" fmla="*/ 1762578 h 1923869"/>
                  <a:gd name="connsiteX4" fmla="*/ 0 w 1887220"/>
                  <a:gd name="connsiteY4" fmla="*/ 307068 h 1923869"/>
                  <a:gd name="connsiteX0" fmla="*/ 0 w 2058670"/>
                  <a:gd name="connsiteY0" fmla="*/ 307068 h 1923869"/>
                  <a:gd name="connsiteX1" fmla="*/ 1602468 w 2058670"/>
                  <a:gd name="connsiteY1" fmla="*/ 0 h 1923869"/>
                  <a:gd name="connsiteX2" fmla="*/ 2058670 w 2058670"/>
                  <a:gd name="connsiteY2" fmla="*/ 1923869 h 1923869"/>
                  <a:gd name="connsiteX3" fmla="*/ 177800 w 2058670"/>
                  <a:gd name="connsiteY3" fmla="*/ 1762578 h 1923869"/>
                  <a:gd name="connsiteX4" fmla="*/ 0 w 2058670"/>
                  <a:gd name="connsiteY4" fmla="*/ 307068 h 1923869"/>
                  <a:gd name="connsiteX0" fmla="*/ 0 w 2087245"/>
                  <a:gd name="connsiteY0" fmla="*/ 307068 h 1914344"/>
                  <a:gd name="connsiteX1" fmla="*/ 1602468 w 2087245"/>
                  <a:gd name="connsiteY1" fmla="*/ 0 h 1914344"/>
                  <a:gd name="connsiteX2" fmla="*/ 2087245 w 2087245"/>
                  <a:gd name="connsiteY2" fmla="*/ 1914344 h 1914344"/>
                  <a:gd name="connsiteX3" fmla="*/ 177800 w 2087245"/>
                  <a:gd name="connsiteY3" fmla="*/ 1762578 h 1914344"/>
                  <a:gd name="connsiteX4" fmla="*/ 0 w 2087245"/>
                  <a:gd name="connsiteY4" fmla="*/ 307068 h 1914344"/>
                  <a:gd name="connsiteX0" fmla="*/ 0 w 2087245"/>
                  <a:gd name="connsiteY0" fmla="*/ 307068 h 1953078"/>
                  <a:gd name="connsiteX1" fmla="*/ 1602468 w 2087245"/>
                  <a:gd name="connsiteY1" fmla="*/ 0 h 1953078"/>
                  <a:gd name="connsiteX2" fmla="*/ 2087245 w 2087245"/>
                  <a:gd name="connsiteY2" fmla="*/ 1914344 h 1953078"/>
                  <a:gd name="connsiteX3" fmla="*/ 377825 w 2087245"/>
                  <a:gd name="connsiteY3" fmla="*/ 1953078 h 1953078"/>
                  <a:gd name="connsiteX4" fmla="*/ 0 w 2087245"/>
                  <a:gd name="connsiteY4" fmla="*/ 307068 h 1953078"/>
                  <a:gd name="connsiteX0" fmla="*/ 0 w 2087245"/>
                  <a:gd name="connsiteY0" fmla="*/ 0 h 1646010"/>
                  <a:gd name="connsiteX1" fmla="*/ 1592943 w 2087245"/>
                  <a:gd name="connsiteY1" fmla="*/ 35832 h 1646010"/>
                  <a:gd name="connsiteX2" fmla="*/ 2087245 w 2087245"/>
                  <a:gd name="connsiteY2" fmla="*/ 1607276 h 1646010"/>
                  <a:gd name="connsiteX3" fmla="*/ 377825 w 2087245"/>
                  <a:gd name="connsiteY3" fmla="*/ 1646010 h 1646010"/>
                  <a:gd name="connsiteX4" fmla="*/ 0 w 2087245"/>
                  <a:gd name="connsiteY4" fmla="*/ 0 h 1646010"/>
                  <a:gd name="connsiteX0" fmla="*/ 0 w 2087245"/>
                  <a:gd name="connsiteY0" fmla="*/ 364218 h 2010228"/>
                  <a:gd name="connsiteX1" fmla="*/ 1564368 w 2087245"/>
                  <a:gd name="connsiteY1" fmla="*/ 0 h 2010228"/>
                  <a:gd name="connsiteX2" fmla="*/ 2087245 w 2087245"/>
                  <a:gd name="connsiteY2" fmla="*/ 1971494 h 2010228"/>
                  <a:gd name="connsiteX3" fmla="*/ 377825 w 2087245"/>
                  <a:gd name="connsiteY3" fmla="*/ 2010228 h 2010228"/>
                  <a:gd name="connsiteX4" fmla="*/ 0 w 2087245"/>
                  <a:gd name="connsiteY4" fmla="*/ 364218 h 2010228"/>
                  <a:gd name="connsiteX0" fmla="*/ 0 w 1972945"/>
                  <a:gd name="connsiteY0" fmla="*/ 364218 h 2010228"/>
                  <a:gd name="connsiteX1" fmla="*/ 1450068 w 1972945"/>
                  <a:gd name="connsiteY1" fmla="*/ 0 h 2010228"/>
                  <a:gd name="connsiteX2" fmla="*/ 1972945 w 1972945"/>
                  <a:gd name="connsiteY2" fmla="*/ 1971494 h 2010228"/>
                  <a:gd name="connsiteX3" fmla="*/ 263525 w 1972945"/>
                  <a:gd name="connsiteY3" fmla="*/ 2010228 h 2010228"/>
                  <a:gd name="connsiteX4" fmla="*/ 0 w 1972945"/>
                  <a:gd name="connsiteY4" fmla="*/ 364218 h 2010228"/>
                  <a:gd name="connsiteX0" fmla="*/ 0 w 1972945"/>
                  <a:gd name="connsiteY0" fmla="*/ 364218 h 2048328"/>
                  <a:gd name="connsiteX1" fmla="*/ 1450068 w 1972945"/>
                  <a:gd name="connsiteY1" fmla="*/ 0 h 2048328"/>
                  <a:gd name="connsiteX2" fmla="*/ 1972945 w 1972945"/>
                  <a:gd name="connsiteY2" fmla="*/ 1971494 h 2048328"/>
                  <a:gd name="connsiteX3" fmla="*/ 234950 w 1972945"/>
                  <a:gd name="connsiteY3" fmla="*/ 2048328 h 2048328"/>
                  <a:gd name="connsiteX4" fmla="*/ 0 w 1972945"/>
                  <a:gd name="connsiteY4" fmla="*/ 364218 h 2048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2945" h="2048328">
                    <a:moveTo>
                      <a:pt x="0" y="364218"/>
                    </a:moveTo>
                    <a:lnTo>
                      <a:pt x="1450068" y="0"/>
                    </a:lnTo>
                    <a:lnTo>
                      <a:pt x="1972945" y="1971494"/>
                    </a:lnTo>
                    <a:lnTo>
                      <a:pt x="234950" y="2048328"/>
                    </a:lnTo>
                    <a:lnTo>
                      <a:pt x="0" y="364218"/>
                    </a:lnTo>
                    <a:close/>
                  </a:path>
                </a:pathLst>
              </a:custGeom>
              <a:solidFill>
                <a:srgbClr val="000000">
                  <a:lumMod val="95000"/>
                  <a:lumOff val="5000"/>
                  <a:alpha val="2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67" name="Group 266"/>
              <p:cNvGrpSpPr/>
              <p:nvPr/>
            </p:nvGrpSpPr>
            <p:grpSpPr>
              <a:xfrm>
                <a:off x="6567716" y="1876798"/>
                <a:ext cx="2468122" cy="2551446"/>
                <a:chOff x="6567716" y="1862284"/>
                <a:chExt cx="2468122" cy="2551446"/>
              </a:xfrm>
            </p:grpSpPr>
            <p:grpSp>
              <p:nvGrpSpPr>
                <p:cNvPr id="268" name="Group 267"/>
                <p:cNvGrpSpPr/>
                <p:nvPr/>
              </p:nvGrpSpPr>
              <p:grpSpPr>
                <a:xfrm>
                  <a:off x="6567716" y="1862284"/>
                  <a:ext cx="2468122" cy="2551446"/>
                  <a:chOff x="6794500" y="2146300"/>
                  <a:chExt cx="2468122" cy="2551446"/>
                </a:xfrm>
                <a:effectLst/>
              </p:grpSpPr>
              <p:sp>
                <p:nvSpPr>
                  <p:cNvPr id="270" name="Flowchart: Decision 6"/>
                  <p:cNvSpPr/>
                  <p:nvPr/>
                </p:nvSpPr>
                <p:spPr>
                  <a:xfrm rot="1518730">
                    <a:off x="6794500" y="2146300"/>
                    <a:ext cx="2468122" cy="2551446"/>
                  </a:xfrm>
                  <a:custGeom>
                    <a:avLst/>
                    <a:gdLst>
                      <a:gd name="connsiteX0" fmla="*/ 0 w 10000"/>
                      <a:gd name="connsiteY0" fmla="*/ 5000 h 10000"/>
                      <a:gd name="connsiteX1" fmla="*/ 5000 w 10000"/>
                      <a:gd name="connsiteY1" fmla="*/ 0 h 10000"/>
                      <a:gd name="connsiteX2" fmla="*/ 10000 w 10000"/>
                      <a:gd name="connsiteY2" fmla="*/ 5000 h 10000"/>
                      <a:gd name="connsiteX3" fmla="*/ 5000 w 10000"/>
                      <a:gd name="connsiteY3" fmla="*/ 10000 h 10000"/>
                      <a:gd name="connsiteX4" fmla="*/ 0 w 10000"/>
                      <a:gd name="connsiteY4" fmla="*/ 5000 h 10000"/>
                      <a:gd name="connsiteX0" fmla="*/ 0 w 9700"/>
                      <a:gd name="connsiteY0" fmla="*/ 3534 h 10000"/>
                      <a:gd name="connsiteX1" fmla="*/ 4700 w 9700"/>
                      <a:gd name="connsiteY1" fmla="*/ 0 h 10000"/>
                      <a:gd name="connsiteX2" fmla="*/ 9700 w 9700"/>
                      <a:gd name="connsiteY2" fmla="*/ 5000 h 10000"/>
                      <a:gd name="connsiteX3" fmla="*/ 4700 w 9700"/>
                      <a:gd name="connsiteY3" fmla="*/ 10000 h 10000"/>
                      <a:gd name="connsiteX4" fmla="*/ 0 w 9700"/>
                      <a:gd name="connsiteY4" fmla="*/ 3534 h 10000"/>
                      <a:gd name="connsiteX0" fmla="*/ 0 w 10000"/>
                      <a:gd name="connsiteY0" fmla="*/ 3534 h 10080"/>
                      <a:gd name="connsiteX1" fmla="*/ 4845 w 10000"/>
                      <a:gd name="connsiteY1" fmla="*/ 0 h 10080"/>
                      <a:gd name="connsiteX2" fmla="*/ 10000 w 10000"/>
                      <a:gd name="connsiteY2" fmla="*/ 5000 h 10080"/>
                      <a:gd name="connsiteX3" fmla="*/ 3654 w 10000"/>
                      <a:gd name="connsiteY3" fmla="*/ 10080 h 10080"/>
                      <a:gd name="connsiteX4" fmla="*/ 0 w 10000"/>
                      <a:gd name="connsiteY4" fmla="*/ 3534 h 10080"/>
                      <a:gd name="connsiteX0" fmla="*/ 0 w 8562"/>
                      <a:gd name="connsiteY0" fmla="*/ 3534 h 10080"/>
                      <a:gd name="connsiteX1" fmla="*/ 4845 w 8562"/>
                      <a:gd name="connsiteY1" fmla="*/ 0 h 10080"/>
                      <a:gd name="connsiteX2" fmla="*/ 8562 w 8562"/>
                      <a:gd name="connsiteY2" fmla="*/ 6387 h 10080"/>
                      <a:gd name="connsiteX3" fmla="*/ 3654 w 8562"/>
                      <a:gd name="connsiteY3" fmla="*/ 10080 h 10080"/>
                      <a:gd name="connsiteX4" fmla="*/ 0 w 8562"/>
                      <a:gd name="connsiteY4" fmla="*/ 3534 h 10080"/>
                      <a:gd name="connsiteX0" fmla="*/ 0 w 10000"/>
                      <a:gd name="connsiteY0" fmla="*/ 3572 h 10066"/>
                      <a:gd name="connsiteX1" fmla="*/ 5712 w 10000"/>
                      <a:gd name="connsiteY1" fmla="*/ 0 h 10066"/>
                      <a:gd name="connsiteX2" fmla="*/ 10000 w 10000"/>
                      <a:gd name="connsiteY2" fmla="*/ 6402 h 10066"/>
                      <a:gd name="connsiteX3" fmla="*/ 4268 w 10000"/>
                      <a:gd name="connsiteY3" fmla="*/ 10066 h 10066"/>
                      <a:gd name="connsiteX4" fmla="*/ 0 w 10000"/>
                      <a:gd name="connsiteY4" fmla="*/ 3572 h 100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0066">
                        <a:moveTo>
                          <a:pt x="0" y="3572"/>
                        </a:moveTo>
                        <a:lnTo>
                          <a:pt x="5712" y="0"/>
                        </a:lnTo>
                        <a:lnTo>
                          <a:pt x="10000" y="6402"/>
                        </a:lnTo>
                        <a:lnTo>
                          <a:pt x="4268" y="10066"/>
                        </a:lnTo>
                        <a:lnTo>
                          <a:pt x="0" y="3572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FFFF"/>
                      </a:gs>
                      <a:gs pos="100000">
                        <a:srgbClr val="FFFFFF">
                          <a:lumMod val="85000"/>
                        </a:srgbClr>
                      </a:gs>
                    </a:gsLst>
                    <a:lin ang="2700000" scaled="1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271" name="Rectangle 10"/>
                  <p:cNvSpPr/>
                  <p:nvPr/>
                </p:nvSpPr>
                <p:spPr>
                  <a:xfrm rot="21120000">
                    <a:off x="7318039" y="2574529"/>
                    <a:ext cx="1311178" cy="1343079"/>
                  </a:xfrm>
                  <a:custGeom>
                    <a:avLst/>
                    <a:gdLst>
                      <a:gd name="connsiteX0" fmla="*/ 0 w 1120140"/>
                      <a:gd name="connsiteY0" fmla="*/ 0 h 1287862"/>
                      <a:gd name="connsiteX1" fmla="*/ 1120140 w 1120140"/>
                      <a:gd name="connsiteY1" fmla="*/ 0 h 1287862"/>
                      <a:gd name="connsiteX2" fmla="*/ 1120140 w 1120140"/>
                      <a:gd name="connsiteY2" fmla="*/ 1287862 h 1287862"/>
                      <a:gd name="connsiteX3" fmla="*/ 0 w 1120140"/>
                      <a:gd name="connsiteY3" fmla="*/ 1287862 h 1287862"/>
                      <a:gd name="connsiteX4" fmla="*/ 0 w 1120140"/>
                      <a:gd name="connsiteY4" fmla="*/ 0 h 1287862"/>
                      <a:gd name="connsiteX0" fmla="*/ 0 w 1208246"/>
                      <a:gd name="connsiteY0" fmla="*/ 35719 h 1323581"/>
                      <a:gd name="connsiteX1" fmla="*/ 1208246 w 1208246"/>
                      <a:gd name="connsiteY1" fmla="*/ 0 h 1323581"/>
                      <a:gd name="connsiteX2" fmla="*/ 1120140 w 1208246"/>
                      <a:gd name="connsiteY2" fmla="*/ 1323581 h 1323581"/>
                      <a:gd name="connsiteX3" fmla="*/ 0 w 1208246"/>
                      <a:gd name="connsiteY3" fmla="*/ 1323581 h 1323581"/>
                      <a:gd name="connsiteX4" fmla="*/ 0 w 1208246"/>
                      <a:gd name="connsiteY4" fmla="*/ 35719 h 1323581"/>
                      <a:gd name="connsiteX0" fmla="*/ 0 w 1377315"/>
                      <a:gd name="connsiteY0" fmla="*/ 4763 h 1323581"/>
                      <a:gd name="connsiteX1" fmla="*/ 1377315 w 1377315"/>
                      <a:gd name="connsiteY1" fmla="*/ 0 h 1323581"/>
                      <a:gd name="connsiteX2" fmla="*/ 1289209 w 1377315"/>
                      <a:gd name="connsiteY2" fmla="*/ 1323581 h 1323581"/>
                      <a:gd name="connsiteX3" fmla="*/ 169069 w 1377315"/>
                      <a:gd name="connsiteY3" fmla="*/ 1323581 h 1323581"/>
                      <a:gd name="connsiteX4" fmla="*/ 0 w 1377315"/>
                      <a:gd name="connsiteY4" fmla="*/ 4763 h 1323581"/>
                      <a:gd name="connsiteX0" fmla="*/ 0 w 1322546"/>
                      <a:gd name="connsiteY0" fmla="*/ 0 h 1318818"/>
                      <a:gd name="connsiteX1" fmla="*/ 1322546 w 1322546"/>
                      <a:gd name="connsiteY1" fmla="*/ 7144 h 1318818"/>
                      <a:gd name="connsiteX2" fmla="*/ 1289209 w 1322546"/>
                      <a:gd name="connsiteY2" fmla="*/ 1318818 h 1318818"/>
                      <a:gd name="connsiteX3" fmla="*/ 169069 w 1322546"/>
                      <a:gd name="connsiteY3" fmla="*/ 1318818 h 1318818"/>
                      <a:gd name="connsiteX4" fmla="*/ 0 w 1322546"/>
                      <a:gd name="connsiteY4" fmla="*/ 0 h 1318818"/>
                      <a:gd name="connsiteX0" fmla="*/ 0 w 1341596"/>
                      <a:gd name="connsiteY0" fmla="*/ 4763 h 1323581"/>
                      <a:gd name="connsiteX1" fmla="*/ 1341596 w 1341596"/>
                      <a:gd name="connsiteY1" fmla="*/ 0 h 1323581"/>
                      <a:gd name="connsiteX2" fmla="*/ 1289209 w 1341596"/>
                      <a:gd name="connsiteY2" fmla="*/ 1323581 h 1323581"/>
                      <a:gd name="connsiteX3" fmla="*/ 169069 w 1341596"/>
                      <a:gd name="connsiteY3" fmla="*/ 1323581 h 1323581"/>
                      <a:gd name="connsiteX4" fmla="*/ 0 w 1341596"/>
                      <a:gd name="connsiteY4" fmla="*/ 4763 h 1323581"/>
                      <a:gd name="connsiteX0" fmla="*/ 0 w 1341596"/>
                      <a:gd name="connsiteY0" fmla="*/ 4763 h 1323581"/>
                      <a:gd name="connsiteX1" fmla="*/ 1341596 w 1341596"/>
                      <a:gd name="connsiteY1" fmla="*/ 0 h 1323581"/>
                      <a:gd name="connsiteX2" fmla="*/ 1289209 w 1341596"/>
                      <a:gd name="connsiteY2" fmla="*/ 1323581 h 1323581"/>
                      <a:gd name="connsiteX3" fmla="*/ 169069 w 1341596"/>
                      <a:gd name="connsiteY3" fmla="*/ 1323581 h 1323581"/>
                      <a:gd name="connsiteX4" fmla="*/ 0 w 1341596"/>
                      <a:gd name="connsiteY4" fmla="*/ 4763 h 1323581"/>
                      <a:gd name="connsiteX0" fmla="*/ 0 w 1341596"/>
                      <a:gd name="connsiteY0" fmla="*/ 0 h 1323581"/>
                      <a:gd name="connsiteX1" fmla="*/ 1341596 w 1341596"/>
                      <a:gd name="connsiteY1" fmla="*/ 0 h 1323581"/>
                      <a:gd name="connsiteX2" fmla="*/ 1289209 w 1341596"/>
                      <a:gd name="connsiteY2" fmla="*/ 1323581 h 1323581"/>
                      <a:gd name="connsiteX3" fmla="*/ 169069 w 1341596"/>
                      <a:gd name="connsiteY3" fmla="*/ 1323581 h 1323581"/>
                      <a:gd name="connsiteX4" fmla="*/ 0 w 1341596"/>
                      <a:gd name="connsiteY4" fmla="*/ 0 h 1323581"/>
                      <a:gd name="connsiteX0" fmla="*/ 0 w 1341596"/>
                      <a:gd name="connsiteY0" fmla="*/ 0 h 1406925"/>
                      <a:gd name="connsiteX1" fmla="*/ 1341596 w 1341596"/>
                      <a:gd name="connsiteY1" fmla="*/ 0 h 1406925"/>
                      <a:gd name="connsiteX2" fmla="*/ 1322547 w 1341596"/>
                      <a:gd name="connsiteY2" fmla="*/ 1406925 h 1406925"/>
                      <a:gd name="connsiteX3" fmla="*/ 169069 w 1341596"/>
                      <a:gd name="connsiteY3" fmla="*/ 1323581 h 1406925"/>
                      <a:gd name="connsiteX4" fmla="*/ 0 w 1341596"/>
                      <a:gd name="connsiteY4" fmla="*/ 0 h 1406925"/>
                      <a:gd name="connsiteX0" fmla="*/ 0 w 1341596"/>
                      <a:gd name="connsiteY0" fmla="*/ 0 h 1406925"/>
                      <a:gd name="connsiteX1" fmla="*/ 1341596 w 1341596"/>
                      <a:gd name="connsiteY1" fmla="*/ 0 h 1406925"/>
                      <a:gd name="connsiteX2" fmla="*/ 1322547 w 1341596"/>
                      <a:gd name="connsiteY2" fmla="*/ 1406925 h 1406925"/>
                      <a:gd name="connsiteX3" fmla="*/ 7144 w 1341596"/>
                      <a:gd name="connsiteY3" fmla="*/ 1397400 h 1406925"/>
                      <a:gd name="connsiteX4" fmla="*/ 0 w 1341596"/>
                      <a:gd name="connsiteY4" fmla="*/ 0 h 1406925"/>
                      <a:gd name="connsiteX0" fmla="*/ 0 w 1360308"/>
                      <a:gd name="connsiteY0" fmla="*/ 0 h 1406925"/>
                      <a:gd name="connsiteX1" fmla="*/ 1341596 w 1360308"/>
                      <a:gd name="connsiteY1" fmla="*/ 0 h 1406925"/>
                      <a:gd name="connsiteX2" fmla="*/ 1359695 w 1360308"/>
                      <a:gd name="connsiteY2" fmla="*/ 1352551 h 1406925"/>
                      <a:gd name="connsiteX3" fmla="*/ 1322547 w 1360308"/>
                      <a:gd name="connsiteY3" fmla="*/ 1406925 h 1406925"/>
                      <a:gd name="connsiteX4" fmla="*/ 7144 w 1360308"/>
                      <a:gd name="connsiteY4" fmla="*/ 1397400 h 1406925"/>
                      <a:gd name="connsiteX5" fmla="*/ 0 w 1360308"/>
                      <a:gd name="connsiteY5" fmla="*/ 0 h 1406925"/>
                      <a:gd name="connsiteX0" fmla="*/ 0 w 1450361"/>
                      <a:gd name="connsiteY0" fmla="*/ 44729 h 1451654"/>
                      <a:gd name="connsiteX1" fmla="*/ 1341596 w 1450361"/>
                      <a:gd name="connsiteY1" fmla="*/ 44729 h 1451654"/>
                      <a:gd name="connsiteX2" fmla="*/ 1376364 w 1450361"/>
                      <a:gd name="connsiteY2" fmla="*/ 120930 h 1451654"/>
                      <a:gd name="connsiteX3" fmla="*/ 1359695 w 1450361"/>
                      <a:gd name="connsiteY3" fmla="*/ 1397280 h 1451654"/>
                      <a:gd name="connsiteX4" fmla="*/ 1322547 w 1450361"/>
                      <a:gd name="connsiteY4" fmla="*/ 1451654 h 1451654"/>
                      <a:gd name="connsiteX5" fmla="*/ 7144 w 1450361"/>
                      <a:gd name="connsiteY5" fmla="*/ 1442129 h 1451654"/>
                      <a:gd name="connsiteX6" fmla="*/ 0 w 1450361"/>
                      <a:gd name="connsiteY6" fmla="*/ 44729 h 1451654"/>
                      <a:gd name="connsiteX0" fmla="*/ 0 w 1450978"/>
                      <a:gd name="connsiteY0" fmla="*/ 0 h 1406925"/>
                      <a:gd name="connsiteX1" fmla="*/ 1341596 w 1450978"/>
                      <a:gd name="connsiteY1" fmla="*/ 0 h 1406925"/>
                      <a:gd name="connsiteX2" fmla="*/ 1376364 w 1450978"/>
                      <a:gd name="connsiteY2" fmla="*/ 76201 h 1406925"/>
                      <a:gd name="connsiteX3" fmla="*/ 1359695 w 1450978"/>
                      <a:gd name="connsiteY3" fmla="*/ 1352551 h 1406925"/>
                      <a:gd name="connsiteX4" fmla="*/ 1322547 w 1450978"/>
                      <a:gd name="connsiteY4" fmla="*/ 1406925 h 1406925"/>
                      <a:gd name="connsiteX5" fmla="*/ 7144 w 1450978"/>
                      <a:gd name="connsiteY5" fmla="*/ 1397400 h 1406925"/>
                      <a:gd name="connsiteX6" fmla="*/ 0 w 1450978"/>
                      <a:gd name="connsiteY6" fmla="*/ 0 h 1406925"/>
                      <a:gd name="connsiteX0" fmla="*/ 0 w 1380549"/>
                      <a:gd name="connsiteY0" fmla="*/ 0 h 1406925"/>
                      <a:gd name="connsiteX1" fmla="*/ 1341596 w 1380549"/>
                      <a:gd name="connsiteY1" fmla="*/ 0 h 1406925"/>
                      <a:gd name="connsiteX2" fmla="*/ 1376364 w 1380549"/>
                      <a:gd name="connsiteY2" fmla="*/ 76201 h 1406925"/>
                      <a:gd name="connsiteX3" fmla="*/ 1359695 w 1380549"/>
                      <a:gd name="connsiteY3" fmla="*/ 1352551 h 1406925"/>
                      <a:gd name="connsiteX4" fmla="*/ 1322547 w 1380549"/>
                      <a:gd name="connsiteY4" fmla="*/ 1406925 h 1406925"/>
                      <a:gd name="connsiteX5" fmla="*/ 7144 w 1380549"/>
                      <a:gd name="connsiteY5" fmla="*/ 1397400 h 1406925"/>
                      <a:gd name="connsiteX6" fmla="*/ 0 w 1380549"/>
                      <a:gd name="connsiteY6" fmla="*/ 0 h 1406925"/>
                      <a:gd name="connsiteX0" fmla="*/ 0 w 1377214"/>
                      <a:gd name="connsiteY0" fmla="*/ 0 h 1406925"/>
                      <a:gd name="connsiteX1" fmla="*/ 1341596 w 1377214"/>
                      <a:gd name="connsiteY1" fmla="*/ 0 h 1406925"/>
                      <a:gd name="connsiteX2" fmla="*/ 1376364 w 1377214"/>
                      <a:gd name="connsiteY2" fmla="*/ 76201 h 1406925"/>
                      <a:gd name="connsiteX3" fmla="*/ 1359695 w 1377214"/>
                      <a:gd name="connsiteY3" fmla="*/ 1352551 h 1406925"/>
                      <a:gd name="connsiteX4" fmla="*/ 1322547 w 1377214"/>
                      <a:gd name="connsiteY4" fmla="*/ 1406925 h 1406925"/>
                      <a:gd name="connsiteX5" fmla="*/ 7144 w 1377214"/>
                      <a:gd name="connsiteY5" fmla="*/ 1397400 h 1406925"/>
                      <a:gd name="connsiteX6" fmla="*/ 0 w 1377214"/>
                      <a:gd name="connsiteY6" fmla="*/ 0 h 1406925"/>
                      <a:gd name="connsiteX0" fmla="*/ 107669 w 1484883"/>
                      <a:gd name="connsiteY0" fmla="*/ 50569 h 1457494"/>
                      <a:gd name="connsiteX1" fmla="*/ 1449265 w 1484883"/>
                      <a:gd name="connsiteY1" fmla="*/ 50569 h 1457494"/>
                      <a:gd name="connsiteX2" fmla="*/ 1484033 w 1484883"/>
                      <a:gd name="connsiteY2" fmla="*/ 126770 h 1457494"/>
                      <a:gd name="connsiteX3" fmla="*/ 1467364 w 1484883"/>
                      <a:gd name="connsiteY3" fmla="*/ 1403120 h 1457494"/>
                      <a:gd name="connsiteX4" fmla="*/ 1430216 w 1484883"/>
                      <a:gd name="connsiteY4" fmla="*/ 1457494 h 1457494"/>
                      <a:gd name="connsiteX5" fmla="*/ 114813 w 1484883"/>
                      <a:gd name="connsiteY5" fmla="*/ 1447969 h 1457494"/>
                      <a:gd name="connsiteX6" fmla="*/ 79095 w 1484883"/>
                      <a:gd name="connsiteY6" fmla="*/ 122008 h 1457494"/>
                      <a:gd name="connsiteX7" fmla="*/ 107669 w 1484883"/>
                      <a:gd name="connsiteY7" fmla="*/ 50569 h 1457494"/>
                      <a:gd name="connsiteX0" fmla="*/ 108277 w 1485491"/>
                      <a:gd name="connsiteY0" fmla="*/ 0 h 1406925"/>
                      <a:gd name="connsiteX1" fmla="*/ 1449873 w 1485491"/>
                      <a:gd name="connsiteY1" fmla="*/ 0 h 1406925"/>
                      <a:gd name="connsiteX2" fmla="*/ 1484641 w 1485491"/>
                      <a:gd name="connsiteY2" fmla="*/ 76201 h 1406925"/>
                      <a:gd name="connsiteX3" fmla="*/ 1467972 w 1485491"/>
                      <a:gd name="connsiteY3" fmla="*/ 1352551 h 1406925"/>
                      <a:gd name="connsiteX4" fmla="*/ 1430824 w 1485491"/>
                      <a:gd name="connsiteY4" fmla="*/ 1406925 h 1406925"/>
                      <a:gd name="connsiteX5" fmla="*/ 115421 w 1485491"/>
                      <a:gd name="connsiteY5" fmla="*/ 1397400 h 1406925"/>
                      <a:gd name="connsiteX6" fmla="*/ 79703 w 1485491"/>
                      <a:gd name="connsiteY6" fmla="*/ 71439 h 1406925"/>
                      <a:gd name="connsiteX7" fmla="*/ 108277 w 1485491"/>
                      <a:gd name="connsiteY7" fmla="*/ 0 h 1406925"/>
                      <a:gd name="connsiteX0" fmla="*/ 100713 w 1477927"/>
                      <a:gd name="connsiteY0" fmla="*/ 493 h 1407418"/>
                      <a:gd name="connsiteX1" fmla="*/ 1442309 w 1477927"/>
                      <a:gd name="connsiteY1" fmla="*/ 493 h 1407418"/>
                      <a:gd name="connsiteX2" fmla="*/ 1477077 w 1477927"/>
                      <a:gd name="connsiteY2" fmla="*/ 76694 h 1407418"/>
                      <a:gd name="connsiteX3" fmla="*/ 1460408 w 1477927"/>
                      <a:gd name="connsiteY3" fmla="*/ 1353044 h 1407418"/>
                      <a:gd name="connsiteX4" fmla="*/ 1423260 w 1477927"/>
                      <a:gd name="connsiteY4" fmla="*/ 1407418 h 1407418"/>
                      <a:gd name="connsiteX5" fmla="*/ 107857 w 1477927"/>
                      <a:gd name="connsiteY5" fmla="*/ 1397893 h 1407418"/>
                      <a:gd name="connsiteX6" fmla="*/ 72139 w 1477927"/>
                      <a:gd name="connsiteY6" fmla="*/ 71932 h 1407418"/>
                      <a:gd name="connsiteX7" fmla="*/ 100713 w 1477927"/>
                      <a:gd name="connsiteY7" fmla="*/ 493 h 1407418"/>
                      <a:gd name="connsiteX0" fmla="*/ 100713 w 1477927"/>
                      <a:gd name="connsiteY0" fmla="*/ 1941 h 1408866"/>
                      <a:gd name="connsiteX1" fmla="*/ 1442309 w 1477927"/>
                      <a:gd name="connsiteY1" fmla="*/ 1941 h 1408866"/>
                      <a:gd name="connsiteX2" fmla="*/ 1477077 w 1477927"/>
                      <a:gd name="connsiteY2" fmla="*/ 78142 h 1408866"/>
                      <a:gd name="connsiteX3" fmla="*/ 1460408 w 1477927"/>
                      <a:gd name="connsiteY3" fmla="*/ 1354492 h 1408866"/>
                      <a:gd name="connsiteX4" fmla="*/ 1423260 w 1477927"/>
                      <a:gd name="connsiteY4" fmla="*/ 1408866 h 1408866"/>
                      <a:gd name="connsiteX5" fmla="*/ 107857 w 1477927"/>
                      <a:gd name="connsiteY5" fmla="*/ 1399341 h 1408866"/>
                      <a:gd name="connsiteX6" fmla="*/ 72139 w 1477927"/>
                      <a:gd name="connsiteY6" fmla="*/ 73380 h 1408866"/>
                      <a:gd name="connsiteX7" fmla="*/ 100713 w 1477927"/>
                      <a:gd name="connsiteY7" fmla="*/ 1941 h 1408866"/>
                      <a:gd name="connsiteX0" fmla="*/ 100713 w 1477927"/>
                      <a:gd name="connsiteY0" fmla="*/ 1941 h 1408866"/>
                      <a:gd name="connsiteX1" fmla="*/ 1442309 w 1477927"/>
                      <a:gd name="connsiteY1" fmla="*/ 1941 h 1408866"/>
                      <a:gd name="connsiteX2" fmla="*/ 1477077 w 1477927"/>
                      <a:gd name="connsiteY2" fmla="*/ 78142 h 1408866"/>
                      <a:gd name="connsiteX3" fmla="*/ 1460408 w 1477927"/>
                      <a:gd name="connsiteY3" fmla="*/ 1354492 h 1408866"/>
                      <a:gd name="connsiteX4" fmla="*/ 1423260 w 1477927"/>
                      <a:gd name="connsiteY4" fmla="*/ 1408866 h 1408866"/>
                      <a:gd name="connsiteX5" fmla="*/ 107857 w 1477927"/>
                      <a:gd name="connsiteY5" fmla="*/ 1399341 h 1408866"/>
                      <a:gd name="connsiteX6" fmla="*/ 72139 w 1477927"/>
                      <a:gd name="connsiteY6" fmla="*/ 73380 h 1408866"/>
                      <a:gd name="connsiteX7" fmla="*/ 100713 w 1477927"/>
                      <a:gd name="connsiteY7" fmla="*/ 1941 h 1408866"/>
                      <a:gd name="connsiteX0" fmla="*/ 100713 w 1477927"/>
                      <a:gd name="connsiteY0" fmla="*/ 1941 h 1408866"/>
                      <a:gd name="connsiteX1" fmla="*/ 1442309 w 1477927"/>
                      <a:gd name="connsiteY1" fmla="*/ 1941 h 1408866"/>
                      <a:gd name="connsiteX2" fmla="*/ 1477077 w 1477927"/>
                      <a:gd name="connsiteY2" fmla="*/ 78142 h 1408866"/>
                      <a:gd name="connsiteX3" fmla="*/ 1460408 w 1477927"/>
                      <a:gd name="connsiteY3" fmla="*/ 1354492 h 1408866"/>
                      <a:gd name="connsiteX4" fmla="*/ 1423260 w 1477927"/>
                      <a:gd name="connsiteY4" fmla="*/ 1408866 h 1408866"/>
                      <a:gd name="connsiteX5" fmla="*/ 107857 w 1477927"/>
                      <a:gd name="connsiteY5" fmla="*/ 1399341 h 1408866"/>
                      <a:gd name="connsiteX6" fmla="*/ 72139 w 1477927"/>
                      <a:gd name="connsiteY6" fmla="*/ 73380 h 1408866"/>
                      <a:gd name="connsiteX7" fmla="*/ 100713 w 1477927"/>
                      <a:gd name="connsiteY7" fmla="*/ 1941 h 1408866"/>
                      <a:gd name="connsiteX0" fmla="*/ 100713 w 1477927"/>
                      <a:gd name="connsiteY0" fmla="*/ 1941 h 1408866"/>
                      <a:gd name="connsiteX1" fmla="*/ 1442309 w 1477927"/>
                      <a:gd name="connsiteY1" fmla="*/ 1941 h 1408866"/>
                      <a:gd name="connsiteX2" fmla="*/ 1477077 w 1477927"/>
                      <a:gd name="connsiteY2" fmla="*/ 78142 h 1408866"/>
                      <a:gd name="connsiteX3" fmla="*/ 1460408 w 1477927"/>
                      <a:gd name="connsiteY3" fmla="*/ 1354492 h 1408866"/>
                      <a:gd name="connsiteX4" fmla="*/ 1423260 w 1477927"/>
                      <a:gd name="connsiteY4" fmla="*/ 1408866 h 1408866"/>
                      <a:gd name="connsiteX5" fmla="*/ 107857 w 1477927"/>
                      <a:gd name="connsiteY5" fmla="*/ 1399341 h 1408866"/>
                      <a:gd name="connsiteX6" fmla="*/ 72139 w 1477927"/>
                      <a:gd name="connsiteY6" fmla="*/ 73380 h 1408866"/>
                      <a:gd name="connsiteX7" fmla="*/ 100713 w 1477927"/>
                      <a:gd name="connsiteY7" fmla="*/ 1941 h 1408866"/>
                      <a:gd name="connsiteX0" fmla="*/ 105633 w 1482847"/>
                      <a:gd name="connsiteY0" fmla="*/ 1941 h 1421837"/>
                      <a:gd name="connsiteX1" fmla="*/ 1447229 w 1482847"/>
                      <a:gd name="connsiteY1" fmla="*/ 1941 h 1421837"/>
                      <a:gd name="connsiteX2" fmla="*/ 1481997 w 1482847"/>
                      <a:gd name="connsiteY2" fmla="*/ 78142 h 1421837"/>
                      <a:gd name="connsiteX3" fmla="*/ 1465328 w 1482847"/>
                      <a:gd name="connsiteY3" fmla="*/ 1354492 h 1421837"/>
                      <a:gd name="connsiteX4" fmla="*/ 1428180 w 1482847"/>
                      <a:gd name="connsiteY4" fmla="*/ 1408866 h 1421837"/>
                      <a:gd name="connsiteX5" fmla="*/ 112777 w 1482847"/>
                      <a:gd name="connsiteY5" fmla="*/ 1399341 h 1421837"/>
                      <a:gd name="connsiteX6" fmla="*/ 74679 w 1482847"/>
                      <a:gd name="connsiteY6" fmla="*/ 1297342 h 1421837"/>
                      <a:gd name="connsiteX7" fmla="*/ 77059 w 1482847"/>
                      <a:gd name="connsiteY7" fmla="*/ 73380 h 1421837"/>
                      <a:gd name="connsiteX8" fmla="*/ 105633 w 1482847"/>
                      <a:gd name="connsiteY8" fmla="*/ 1941 h 1421837"/>
                      <a:gd name="connsiteX0" fmla="*/ 107497 w 1484711"/>
                      <a:gd name="connsiteY0" fmla="*/ 1941 h 1408866"/>
                      <a:gd name="connsiteX1" fmla="*/ 1449093 w 1484711"/>
                      <a:gd name="connsiteY1" fmla="*/ 1941 h 1408866"/>
                      <a:gd name="connsiteX2" fmla="*/ 1483861 w 1484711"/>
                      <a:gd name="connsiteY2" fmla="*/ 78142 h 1408866"/>
                      <a:gd name="connsiteX3" fmla="*/ 1467192 w 1484711"/>
                      <a:gd name="connsiteY3" fmla="*/ 1354492 h 1408866"/>
                      <a:gd name="connsiteX4" fmla="*/ 1430044 w 1484711"/>
                      <a:gd name="connsiteY4" fmla="*/ 1408866 h 1408866"/>
                      <a:gd name="connsiteX5" fmla="*/ 114641 w 1484711"/>
                      <a:gd name="connsiteY5" fmla="*/ 1399341 h 1408866"/>
                      <a:gd name="connsiteX6" fmla="*/ 76543 w 1484711"/>
                      <a:gd name="connsiteY6" fmla="*/ 1297342 h 1408866"/>
                      <a:gd name="connsiteX7" fmla="*/ 78923 w 1484711"/>
                      <a:gd name="connsiteY7" fmla="*/ 73380 h 1408866"/>
                      <a:gd name="connsiteX8" fmla="*/ 107497 w 1484711"/>
                      <a:gd name="connsiteY8" fmla="*/ 1941 h 1408866"/>
                      <a:gd name="connsiteX0" fmla="*/ 107497 w 1484711"/>
                      <a:gd name="connsiteY0" fmla="*/ 1941 h 1411247"/>
                      <a:gd name="connsiteX1" fmla="*/ 1449093 w 1484711"/>
                      <a:gd name="connsiteY1" fmla="*/ 1941 h 1411247"/>
                      <a:gd name="connsiteX2" fmla="*/ 1483861 w 1484711"/>
                      <a:gd name="connsiteY2" fmla="*/ 78142 h 1411247"/>
                      <a:gd name="connsiteX3" fmla="*/ 1467192 w 1484711"/>
                      <a:gd name="connsiteY3" fmla="*/ 1354492 h 1411247"/>
                      <a:gd name="connsiteX4" fmla="*/ 1430044 w 1484711"/>
                      <a:gd name="connsiteY4" fmla="*/ 1408866 h 1411247"/>
                      <a:gd name="connsiteX5" fmla="*/ 114641 w 1484711"/>
                      <a:gd name="connsiteY5" fmla="*/ 1411247 h 1411247"/>
                      <a:gd name="connsiteX6" fmla="*/ 76543 w 1484711"/>
                      <a:gd name="connsiteY6" fmla="*/ 1297342 h 1411247"/>
                      <a:gd name="connsiteX7" fmla="*/ 78923 w 1484711"/>
                      <a:gd name="connsiteY7" fmla="*/ 73380 h 1411247"/>
                      <a:gd name="connsiteX8" fmla="*/ 107497 w 1484711"/>
                      <a:gd name="connsiteY8" fmla="*/ 1941 h 1411247"/>
                      <a:gd name="connsiteX0" fmla="*/ 101068 w 1478282"/>
                      <a:gd name="connsiteY0" fmla="*/ 1941 h 1411247"/>
                      <a:gd name="connsiteX1" fmla="*/ 1442664 w 1478282"/>
                      <a:gd name="connsiteY1" fmla="*/ 1941 h 1411247"/>
                      <a:gd name="connsiteX2" fmla="*/ 1477432 w 1478282"/>
                      <a:gd name="connsiteY2" fmla="*/ 78142 h 1411247"/>
                      <a:gd name="connsiteX3" fmla="*/ 1460763 w 1478282"/>
                      <a:gd name="connsiteY3" fmla="*/ 1354492 h 1411247"/>
                      <a:gd name="connsiteX4" fmla="*/ 1423615 w 1478282"/>
                      <a:gd name="connsiteY4" fmla="*/ 1408866 h 1411247"/>
                      <a:gd name="connsiteX5" fmla="*/ 117737 w 1478282"/>
                      <a:gd name="connsiteY5" fmla="*/ 1411247 h 1411247"/>
                      <a:gd name="connsiteX6" fmla="*/ 70114 w 1478282"/>
                      <a:gd name="connsiteY6" fmla="*/ 1297342 h 1411247"/>
                      <a:gd name="connsiteX7" fmla="*/ 72494 w 1478282"/>
                      <a:gd name="connsiteY7" fmla="*/ 73380 h 1411247"/>
                      <a:gd name="connsiteX8" fmla="*/ 101068 w 1478282"/>
                      <a:gd name="connsiteY8" fmla="*/ 1941 h 1411247"/>
                      <a:gd name="connsiteX0" fmla="*/ 102659 w 1479873"/>
                      <a:gd name="connsiteY0" fmla="*/ 1941 h 1408866"/>
                      <a:gd name="connsiteX1" fmla="*/ 1444255 w 1479873"/>
                      <a:gd name="connsiteY1" fmla="*/ 1941 h 1408866"/>
                      <a:gd name="connsiteX2" fmla="*/ 1479023 w 1479873"/>
                      <a:gd name="connsiteY2" fmla="*/ 78142 h 1408866"/>
                      <a:gd name="connsiteX3" fmla="*/ 1462354 w 1479873"/>
                      <a:gd name="connsiteY3" fmla="*/ 1354492 h 1408866"/>
                      <a:gd name="connsiteX4" fmla="*/ 1425206 w 1479873"/>
                      <a:gd name="connsiteY4" fmla="*/ 1408866 h 1408866"/>
                      <a:gd name="connsiteX5" fmla="*/ 116947 w 1479873"/>
                      <a:gd name="connsiteY5" fmla="*/ 1408866 h 1408866"/>
                      <a:gd name="connsiteX6" fmla="*/ 71705 w 1479873"/>
                      <a:gd name="connsiteY6" fmla="*/ 1297342 h 1408866"/>
                      <a:gd name="connsiteX7" fmla="*/ 74085 w 1479873"/>
                      <a:gd name="connsiteY7" fmla="*/ 73380 h 1408866"/>
                      <a:gd name="connsiteX8" fmla="*/ 102659 w 1479873"/>
                      <a:gd name="connsiteY8" fmla="*/ 1941 h 1408866"/>
                      <a:gd name="connsiteX0" fmla="*/ 36623 w 1413837"/>
                      <a:gd name="connsiteY0" fmla="*/ 1941 h 1409187"/>
                      <a:gd name="connsiteX1" fmla="*/ 1378219 w 1413837"/>
                      <a:gd name="connsiteY1" fmla="*/ 1941 h 1409187"/>
                      <a:gd name="connsiteX2" fmla="*/ 1412987 w 1413837"/>
                      <a:gd name="connsiteY2" fmla="*/ 78142 h 1409187"/>
                      <a:gd name="connsiteX3" fmla="*/ 1396318 w 1413837"/>
                      <a:gd name="connsiteY3" fmla="*/ 1354492 h 1409187"/>
                      <a:gd name="connsiteX4" fmla="*/ 1359170 w 1413837"/>
                      <a:gd name="connsiteY4" fmla="*/ 1408866 h 1409187"/>
                      <a:gd name="connsiteX5" fmla="*/ 50911 w 1413837"/>
                      <a:gd name="connsiteY5" fmla="*/ 1408866 h 1409187"/>
                      <a:gd name="connsiteX6" fmla="*/ 5669 w 1413837"/>
                      <a:gd name="connsiteY6" fmla="*/ 1297342 h 1409187"/>
                      <a:gd name="connsiteX7" fmla="*/ 8049 w 1413837"/>
                      <a:gd name="connsiteY7" fmla="*/ 73380 h 1409187"/>
                      <a:gd name="connsiteX8" fmla="*/ 36623 w 1413837"/>
                      <a:gd name="connsiteY8" fmla="*/ 1941 h 1409187"/>
                      <a:gd name="connsiteX0" fmla="*/ 37852 w 1415066"/>
                      <a:gd name="connsiteY0" fmla="*/ 1941 h 1410424"/>
                      <a:gd name="connsiteX1" fmla="*/ 1379448 w 1415066"/>
                      <a:gd name="connsiteY1" fmla="*/ 1941 h 1410424"/>
                      <a:gd name="connsiteX2" fmla="*/ 1414216 w 1415066"/>
                      <a:gd name="connsiteY2" fmla="*/ 78142 h 1410424"/>
                      <a:gd name="connsiteX3" fmla="*/ 1397547 w 1415066"/>
                      <a:gd name="connsiteY3" fmla="*/ 1354492 h 1410424"/>
                      <a:gd name="connsiteX4" fmla="*/ 1360399 w 1415066"/>
                      <a:gd name="connsiteY4" fmla="*/ 1408866 h 1410424"/>
                      <a:gd name="connsiteX5" fmla="*/ 52140 w 1415066"/>
                      <a:gd name="connsiteY5" fmla="*/ 1408866 h 1410424"/>
                      <a:gd name="connsiteX6" fmla="*/ 4517 w 1415066"/>
                      <a:gd name="connsiteY6" fmla="*/ 1366398 h 1410424"/>
                      <a:gd name="connsiteX7" fmla="*/ 9278 w 1415066"/>
                      <a:gd name="connsiteY7" fmla="*/ 73380 h 1410424"/>
                      <a:gd name="connsiteX8" fmla="*/ 37852 w 1415066"/>
                      <a:gd name="connsiteY8" fmla="*/ 1941 h 1410424"/>
                      <a:gd name="connsiteX0" fmla="*/ 37852 w 1415066"/>
                      <a:gd name="connsiteY0" fmla="*/ 1941 h 1410424"/>
                      <a:gd name="connsiteX1" fmla="*/ 1379448 w 1415066"/>
                      <a:gd name="connsiteY1" fmla="*/ 1941 h 1410424"/>
                      <a:gd name="connsiteX2" fmla="*/ 1414216 w 1415066"/>
                      <a:gd name="connsiteY2" fmla="*/ 78142 h 1410424"/>
                      <a:gd name="connsiteX3" fmla="*/ 1404691 w 1415066"/>
                      <a:gd name="connsiteY3" fmla="*/ 1368779 h 1410424"/>
                      <a:gd name="connsiteX4" fmla="*/ 1360399 w 1415066"/>
                      <a:gd name="connsiteY4" fmla="*/ 1408866 h 1410424"/>
                      <a:gd name="connsiteX5" fmla="*/ 52140 w 1415066"/>
                      <a:gd name="connsiteY5" fmla="*/ 1408866 h 1410424"/>
                      <a:gd name="connsiteX6" fmla="*/ 4517 w 1415066"/>
                      <a:gd name="connsiteY6" fmla="*/ 1366398 h 1410424"/>
                      <a:gd name="connsiteX7" fmla="*/ 9278 w 1415066"/>
                      <a:gd name="connsiteY7" fmla="*/ 73380 h 1410424"/>
                      <a:gd name="connsiteX8" fmla="*/ 37852 w 1415066"/>
                      <a:gd name="connsiteY8" fmla="*/ 1941 h 1410424"/>
                      <a:gd name="connsiteX0" fmla="*/ 36439 w 1413653"/>
                      <a:gd name="connsiteY0" fmla="*/ 1941 h 1410424"/>
                      <a:gd name="connsiteX1" fmla="*/ 1378035 w 1413653"/>
                      <a:gd name="connsiteY1" fmla="*/ 1941 h 1410424"/>
                      <a:gd name="connsiteX2" fmla="*/ 1412803 w 1413653"/>
                      <a:gd name="connsiteY2" fmla="*/ 78142 h 1410424"/>
                      <a:gd name="connsiteX3" fmla="*/ 1403278 w 1413653"/>
                      <a:gd name="connsiteY3" fmla="*/ 1368779 h 1410424"/>
                      <a:gd name="connsiteX4" fmla="*/ 1358986 w 1413653"/>
                      <a:gd name="connsiteY4" fmla="*/ 1408866 h 1410424"/>
                      <a:gd name="connsiteX5" fmla="*/ 50727 w 1413653"/>
                      <a:gd name="connsiteY5" fmla="*/ 1408866 h 1410424"/>
                      <a:gd name="connsiteX6" fmla="*/ 3104 w 1413653"/>
                      <a:gd name="connsiteY6" fmla="*/ 1366398 h 1410424"/>
                      <a:gd name="connsiteX7" fmla="*/ 7865 w 1413653"/>
                      <a:gd name="connsiteY7" fmla="*/ 73380 h 1410424"/>
                      <a:gd name="connsiteX8" fmla="*/ 36439 w 1413653"/>
                      <a:gd name="connsiteY8" fmla="*/ 1941 h 1410424"/>
                      <a:gd name="connsiteX0" fmla="*/ 37275 w 1414489"/>
                      <a:gd name="connsiteY0" fmla="*/ 2088 h 1410571"/>
                      <a:gd name="connsiteX1" fmla="*/ 1378871 w 1414489"/>
                      <a:gd name="connsiteY1" fmla="*/ 2088 h 1410571"/>
                      <a:gd name="connsiteX2" fmla="*/ 1413639 w 1414489"/>
                      <a:gd name="connsiteY2" fmla="*/ 78289 h 1410571"/>
                      <a:gd name="connsiteX3" fmla="*/ 1404114 w 1414489"/>
                      <a:gd name="connsiteY3" fmla="*/ 1368926 h 1410571"/>
                      <a:gd name="connsiteX4" fmla="*/ 1359822 w 1414489"/>
                      <a:gd name="connsiteY4" fmla="*/ 1409013 h 1410571"/>
                      <a:gd name="connsiteX5" fmla="*/ 51563 w 1414489"/>
                      <a:gd name="connsiteY5" fmla="*/ 1409013 h 1410571"/>
                      <a:gd name="connsiteX6" fmla="*/ 3940 w 1414489"/>
                      <a:gd name="connsiteY6" fmla="*/ 1366545 h 1410571"/>
                      <a:gd name="connsiteX7" fmla="*/ 6320 w 1414489"/>
                      <a:gd name="connsiteY7" fmla="*/ 68764 h 1410571"/>
                      <a:gd name="connsiteX8" fmla="*/ 37275 w 1414489"/>
                      <a:gd name="connsiteY8" fmla="*/ 2088 h 1410571"/>
                      <a:gd name="connsiteX0" fmla="*/ 38413 w 1415627"/>
                      <a:gd name="connsiteY0" fmla="*/ 2088 h 1410571"/>
                      <a:gd name="connsiteX1" fmla="*/ 1380009 w 1415627"/>
                      <a:gd name="connsiteY1" fmla="*/ 2088 h 1410571"/>
                      <a:gd name="connsiteX2" fmla="*/ 1414777 w 1415627"/>
                      <a:gd name="connsiteY2" fmla="*/ 78289 h 1410571"/>
                      <a:gd name="connsiteX3" fmla="*/ 1405252 w 1415627"/>
                      <a:gd name="connsiteY3" fmla="*/ 1368926 h 1410571"/>
                      <a:gd name="connsiteX4" fmla="*/ 1360960 w 1415627"/>
                      <a:gd name="connsiteY4" fmla="*/ 1409013 h 1410571"/>
                      <a:gd name="connsiteX5" fmla="*/ 52701 w 1415627"/>
                      <a:gd name="connsiteY5" fmla="*/ 1409013 h 1410571"/>
                      <a:gd name="connsiteX6" fmla="*/ 5078 w 1415627"/>
                      <a:gd name="connsiteY6" fmla="*/ 1366545 h 1410571"/>
                      <a:gd name="connsiteX7" fmla="*/ 5077 w 1415627"/>
                      <a:gd name="connsiteY7" fmla="*/ 68764 h 1410571"/>
                      <a:gd name="connsiteX8" fmla="*/ 38413 w 1415627"/>
                      <a:gd name="connsiteY8" fmla="*/ 2088 h 1410571"/>
                      <a:gd name="connsiteX0" fmla="*/ 42369 w 1419583"/>
                      <a:gd name="connsiteY0" fmla="*/ 2088 h 1410356"/>
                      <a:gd name="connsiteX1" fmla="*/ 1383965 w 1419583"/>
                      <a:gd name="connsiteY1" fmla="*/ 2088 h 1410356"/>
                      <a:gd name="connsiteX2" fmla="*/ 1418733 w 1419583"/>
                      <a:gd name="connsiteY2" fmla="*/ 78289 h 1410356"/>
                      <a:gd name="connsiteX3" fmla="*/ 1409208 w 1419583"/>
                      <a:gd name="connsiteY3" fmla="*/ 1368926 h 1410356"/>
                      <a:gd name="connsiteX4" fmla="*/ 1364916 w 1419583"/>
                      <a:gd name="connsiteY4" fmla="*/ 1409013 h 1410356"/>
                      <a:gd name="connsiteX5" fmla="*/ 56657 w 1419583"/>
                      <a:gd name="connsiteY5" fmla="*/ 1409013 h 1410356"/>
                      <a:gd name="connsiteX6" fmla="*/ 2684 w 1419583"/>
                      <a:gd name="connsiteY6" fmla="*/ 1363370 h 1410356"/>
                      <a:gd name="connsiteX7" fmla="*/ 9033 w 1419583"/>
                      <a:gd name="connsiteY7" fmla="*/ 68764 h 1410356"/>
                      <a:gd name="connsiteX8" fmla="*/ 42369 w 1419583"/>
                      <a:gd name="connsiteY8" fmla="*/ 2088 h 1410356"/>
                      <a:gd name="connsiteX0" fmla="*/ 36418 w 1413632"/>
                      <a:gd name="connsiteY0" fmla="*/ 2088 h 1410356"/>
                      <a:gd name="connsiteX1" fmla="*/ 1378014 w 1413632"/>
                      <a:gd name="connsiteY1" fmla="*/ 2088 h 1410356"/>
                      <a:gd name="connsiteX2" fmla="*/ 1412782 w 1413632"/>
                      <a:gd name="connsiteY2" fmla="*/ 78289 h 1410356"/>
                      <a:gd name="connsiteX3" fmla="*/ 1403257 w 1413632"/>
                      <a:gd name="connsiteY3" fmla="*/ 1368926 h 1410356"/>
                      <a:gd name="connsiteX4" fmla="*/ 1358965 w 1413632"/>
                      <a:gd name="connsiteY4" fmla="*/ 1409013 h 1410356"/>
                      <a:gd name="connsiteX5" fmla="*/ 50706 w 1413632"/>
                      <a:gd name="connsiteY5" fmla="*/ 1409013 h 1410356"/>
                      <a:gd name="connsiteX6" fmla="*/ 9433 w 1413632"/>
                      <a:gd name="connsiteY6" fmla="*/ 1363370 h 1410356"/>
                      <a:gd name="connsiteX7" fmla="*/ 3082 w 1413632"/>
                      <a:gd name="connsiteY7" fmla="*/ 68764 h 1410356"/>
                      <a:gd name="connsiteX8" fmla="*/ 36418 w 1413632"/>
                      <a:gd name="connsiteY8" fmla="*/ 2088 h 1410356"/>
                      <a:gd name="connsiteX0" fmla="*/ 35247 w 1412461"/>
                      <a:gd name="connsiteY0" fmla="*/ 2088 h 1410356"/>
                      <a:gd name="connsiteX1" fmla="*/ 1376843 w 1412461"/>
                      <a:gd name="connsiteY1" fmla="*/ 2088 h 1410356"/>
                      <a:gd name="connsiteX2" fmla="*/ 1411611 w 1412461"/>
                      <a:gd name="connsiteY2" fmla="*/ 78289 h 1410356"/>
                      <a:gd name="connsiteX3" fmla="*/ 1402086 w 1412461"/>
                      <a:gd name="connsiteY3" fmla="*/ 1368926 h 1410356"/>
                      <a:gd name="connsiteX4" fmla="*/ 1357794 w 1412461"/>
                      <a:gd name="connsiteY4" fmla="*/ 1409013 h 1410356"/>
                      <a:gd name="connsiteX5" fmla="*/ 49535 w 1412461"/>
                      <a:gd name="connsiteY5" fmla="*/ 1409013 h 1410356"/>
                      <a:gd name="connsiteX6" fmla="*/ 8262 w 1412461"/>
                      <a:gd name="connsiteY6" fmla="*/ 1363370 h 1410356"/>
                      <a:gd name="connsiteX7" fmla="*/ 1911 w 1412461"/>
                      <a:gd name="connsiteY7" fmla="*/ 68764 h 1410356"/>
                      <a:gd name="connsiteX8" fmla="*/ 35247 w 1412461"/>
                      <a:gd name="connsiteY8" fmla="*/ 2088 h 1410356"/>
                      <a:gd name="connsiteX0" fmla="*/ 35536 w 1412750"/>
                      <a:gd name="connsiteY0" fmla="*/ 2088 h 1410356"/>
                      <a:gd name="connsiteX1" fmla="*/ 1377132 w 1412750"/>
                      <a:gd name="connsiteY1" fmla="*/ 2088 h 1410356"/>
                      <a:gd name="connsiteX2" fmla="*/ 1411900 w 1412750"/>
                      <a:gd name="connsiteY2" fmla="*/ 78289 h 1410356"/>
                      <a:gd name="connsiteX3" fmla="*/ 1402375 w 1412750"/>
                      <a:gd name="connsiteY3" fmla="*/ 1368926 h 1410356"/>
                      <a:gd name="connsiteX4" fmla="*/ 1358083 w 1412750"/>
                      <a:gd name="connsiteY4" fmla="*/ 1409013 h 1410356"/>
                      <a:gd name="connsiteX5" fmla="*/ 49824 w 1412750"/>
                      <a:gd name="connsiteY5" fmla="*/ 1409013 h 1410356"/>
                      <a:gd name="connsiteX6" fmla="*/ 8551 w 1412750"/>
                      <a:gd name="connsiteY6" fmla="*/ 1363370 h 1410356"/>
                      <a:gd name="connsiteX7" fmla="*/ 2200 w 1412750"/>
                      <a:gd name="connsiteY7" fmla="*/ 68764 h 1410356"/>
                      <a:gd name="connsiteX8" fmla="*/ 35536 w 1412750"/>
                      <a:gd name="connsiteY8" fmla="*/ 2088 h 1410356"/>
                      <a:gd name="connsiteX0" fmla="*/ 34386 w 1411600"/>
                      <a:gd name="connsiteY0" fmla="*/ 2088 h 1410356"/>
                      <a:gd name="connsiteX1" fmla="*/ 1375982 w 1411600"/>
                      <a:gd name="connsiteY1" fmla="*/ 2088 h 1410356"/>
                      <a:gd name="connsiteX2" fmla="*/ 1410750 w 1411600"/>
                      <a:gd name="connsiteY2" fmla="*/ 78289 h 1410356"/>
                      <a:gd name="connsiteX3" fmla="*/ 1401225 w 1411600"/>
                      <a:gd name="connsiteY3" fmla="*/ 1368926 h 1410356"/>
                      <a:gd name="connsiteX4" fmla="*/ 1356933 w 1411600"/>
                      <a:gd name="connsiteY4" fmla="*/ 1409013 h 1410356"/>
                      <a:gd name="connsiteX5" fmla="*/ 48674 w 1411600"/>
                      <a:gd name="connsiteY5" fmla="*/ 1409013 h 1410356"/>
                      <a:gd name="connsiteX6" fmla="*/ 7401 w 1411600"/>
                      <a:gd name="connsiteY6" fmla="*/ 1363370 h 1410356"/>
                      <a:gd name="connsiteX7" fmla="*/ 1050 w 1411600"/>
                      <a:gd name="connsiteY7" fmla="*/ 68764 h 1410356"/>
                      <a:gd name="connsiteX8" fmla="*/ 34386 w 1411600"/>
                      <a:gd name="connsiteY8" fmla="*/ 2088 h 1410356"/>
                      <a:gd name="connsiteX0" fmla="*/ 34386 w 1411600"/>
                      <a:gd name="connsiteY0" fmla="*/ 2088 h 1410356"/>
                      <a:gd name="connsiteX1" fmla="*/ 1375982 w 1411600"/>
                      <a:gd name="connsiteY1" fmla="*/ 2088 h 1410356"/>
                      <a:gd name="connsiteX2" fmla="*/ 1410750 w 1411600"/>
                      <a:gd name="connsiteY2" fmla="*/ 78289 h 1410356"/>
                      <a:gd name="connsiteX3" fmla="*/ 1401225 w 1411600"/>
                      <a:gd name="connsiteY3" fmla="*/ 1368926 h 1410356"/>
                      <a:gd name="connsiteX4" fmla="*/ 1356933 w 1411600"/>
                      <a:gd name="connsiteY4" fmla="*/ 1409013 h 1410356"/>
                      <a:gd name="connsiteX5" fmla="*/ 48674 w 1411600"/>
                      <a:gd name="connsiteY5" fmla="*/ 1409013 h 1410356"/>
                      <a:gd name="connsiteX6" fmla="*/ 7401 w 1411600"/>
                      <a:gd name="connsiteY6" fmla="*/ 1363370 h 1410356"/>
                      <a:gd name="connsiteX7" fmla="*/ 1050 w 1411600"/>
                      <a:gd name="connsiteY7" fmla="*/ 68764 h 1410356"/>
                      <a:gd name="connsiteX8" fmla="*/ 34386 w 1411600"/>
                      <a:gd name="connsiteY8" fmla="*/ 2088 h 1410356"/>
                      <a:gd name="connsiteX0" fmla="*/ 34386 w 1411600"/>
                      <a:gd name="connsiteY0" fmla="*/ 2088 h 1415964"/>
                      <a:gd name="connsiteX1" fmla="*/ 1375982 w 1411600"/>
                      <a:gd name="connsiteY1" fmla="*/ 2088 h 1415964"/>
                      <a:gd name="connsiteX2" fmla="*/ 1410750 w 1411600"/>
                      <a:gd name="connsiteY2" fmla="*/ 78289 h 1415964"/>
                      <a:gd name="connsiteX3" fmla="*/ 1401225 w 1411600"/>
                      <a:gd name="connsiteY3" fmla="*/ 1368926 h 1415964"/>
                      <a:gd name="connsiteX4" fmla="*/ 1356933 w 1411600"/>
                      <a:gd name="connsiteY4" fmla="*/ 1409013 h 1415964"/>
                      <a:gd name="connsiteX5" fmla="*/ 48674 w 1411600"/>
                      <a:gd name="connsiteY5" fmla="*/ 1409013 h 1415964"/>
                      <a:gd name="connsiteX6" fmla="*/ 7401 w 1411600"/>
                      <a:gd name="connsiteY6" fmla="*/ 1363370 h 1415964"/>
                      <a:gd name="connsiteX7" fmla="*/ 1050 w 1411600"/>
                      <a:gd name="connsiteY7" fmla="*/ 68764 h 1415964"/>
                      <a:gd name="connsiteX8" fmla="*/ 34386 w 1411600"/>
                      <a:gd name="connsiteY8" fmla="*/ 2088 h 1415964"/>
                      <a:gd name="connsiteX0" fmla="*/ 34386 w 1411600"/>
                      <a:gd name="connsiteY0" fmla="*/ 2088 h 1414107"/>
                      <a:gd name="connsiteX1" fmla="*/ 1375982 w 1411600"/>
                      <a:gd name="connsiteY1" fmla="*/ 2088 h 1414107"/>
                      <a:gd name="connsiteX2" fmla="*/ 1410750 w 1411600"/>
                      <a:gd name="connsiteY2" fmla="*/ 78289 h 1414107"/>
                      <a:gd name="connsiteX3" fmla="*/ 1401225 w 1411600"/>
                      <a:gd name="connsiteY3" fmla="*/ 1368926 h 1414107"/>
                      <a:gd name="connsiteX4" fmla="*/ 1356933 w 1411600"/>
                      <a:gd name="connsiteY4" fmla="*/ 1409013 h 1414107"/>
                      <a:gd name="connsiteX5" fmla="*/ 48674 w 1411600"/>
                      <a:gd name="connsiteY5" fmla="*/ 1409013 h 1414107"/>
                      <a:gd name="connsiteX6" fmla="*/ 7401 w 1411600"/>
                      <a:gd name="connsiteY6" fmla="*/ 1363370 h 1414107"/>
                      <a:gd name="connsiteX7" fmla="*/ 1050 w 1411600"/>
                      <a:gd name="connsiteY7" fmla="*/ 68764 h 1414107"/>
                      <a:gd name="connsiteX8" fmla="*/ 34386 w 1411600"/>
                      <a:gd name="connsiteY8" fmla="*/ 2088 h 1414107"/>
                      <a:gd name="connsiteX0" fmla="*/ 34386 w 1411600"/>
                      <a:gd name="connsiteY0" fmla="*/ 2088 h 1410356"/>
                      <a:gd name="connsiteX1" fmla="*/ 1375982 w 1411600"/>
                      <a:gd name="connsiteY1" fmla="*/ 2088 h 1410356"/>
                      <a:gd name="connsiteX2" fmla="*/ 1410750 w 1411600"/>
                      <a:gd name="connsiteY2" fmla="*/ 78289 h 1410356"/>
                      <a:gd name="connsiteX3" fmla="*/ 1401225 w 1411600"/>
                      <a:gd name="connsiteY3" fmla="*/ 1368926 h 1410356"/>
                      <a:gd name="connsiteX4" fmla="*/ 1356933 w 1411600"/>
                      <a:gd name="connsiteY4" fmla="*/ 1409013 h 1410356"/>
                      <a:gd name="connsiteX5" fmla="*/ 48674 w 1411600"/>
                      <a:gd name="connsiteY5" fmla="*/ 1409013 h 1410356"/>
                      <a:gd name="connsiteX6" fmla="*/ 7401 w 1411600"/>
                      <a:gd name="connsiteY6" fmla="*/ 1363370 h 1410356"/>
                      <a:gd name="connsiteX7" fmla="*/ 1050 w 1411600"/>
                      <a:gd name="connsiteY7" fmla="*/ 68764 h 1410356"/>
                      <a:gd name="connsiteX8" fmla="*/ 34386 w 1411600"/>
                      <a:gd name="connsiteY8" fmla="*/ 2088 h 1410356"/>
                      <a:gd name="connsiteX0" fmla="*/ 34386 w 1411600"/>
                      <a:gd name="connsiteY0" fmla="*/ 2088 h 1410356"/>
                      <a:gd name="connsiteX1" fmla="*/ 1375982 w 1411600"/>
                      <a:gd name="connsiteY1" fmla="*/ 2088 h 1410356"/>
                      <a:gd name="connsiteX2" fmla="*/ 1410750 w 1411600"/>
                      <a:gd name="connsiteY2" fmla="*/ 78289 h 1410356"/>
                      <a:gd name="connsiteX3" fmla="*/ 1401225 w 1411600"/>
                      <a:gd name="connsiteY3" fmla="*/ 1368926 h 1410356"/>
                      <a:gd name="connsiteX4" fmla="*/ 1356933 w 1411600"/>
                      <a:gd name="connsiteY4" fmla="*/ 1409013 h 1410356"/>
                      <a:gd name="connsiteX5" fmla="*/ 48674 w 1411600"/>
                      <a:gd name="connsiteY5" fmla="*/ 1409013 h 1410356"/>
                      <a:gd name="connsiteX6" fmla="*/ 7401 w 1411600"/>
                      <a:gd name="connsiteY6" fmla="*/ 1363370 h 1410356"/>
                      <a:gd name="connsiteX7" fmla="*/ 1050 w 1411600"/>
                      <a:gd name="connsiteY7" fmla="*/ 68764 h 1410356"/>
                      <a:gd name="connsiteX8" fmla="*/ 34386 w 1411600"/>
                      <a:gd name="connsiteY8" fmla="*/ 2088 h 1410356"/>
                      <a:gd name="connsiteX0" fmla="*/ 34386 w 1411613"/>
                      <a:gd name="connsiteY0" fmla="*/ 2088 h 1410356"/>
                      <a:gd name="connsiteX1" fmla="*/ 1375982 w 1411613"/>
                      <a:gd name="connsiteY1" fmla="*/ 2088 h 1410356"/>
                      <a:gd name="connsiteX2" fmla="*/ 1410750 w 1411613"/>
                      <a:gd name="connsiteY2" fmla="*/ 78289 h 1410356"/>
                      <a:gd name="connsiteX3" fmla="*/ 1404400 w 1411613"/>
                      <a:gd name="connsiteY3" fmla="*/ 1365751 h 1410356"/>
                      <a:gd name="connsiteX4" fmla="*/ 1356933 w 1411613"/>
                      <a:gd name="connsiteY4" fmla="*/ 1409013 h 1410356"/>
                      <a:gd name="connsiteX5" fmla="*/ 48674 w 1411613"/>
                      <a:gd name="connsiteY5" fmla="*/ 1409013 h 1410356"/>
                      <a:gd name="connsiteX6" fmla="*/ 7401 w 1411613"/>
                      <a:gd name="connsiteY6" fmla="*/ 1363370 h 1410356"/>
                      <a:gd name="connsiteX7" fmla="*/ 1050 w 1411613"/>
                      <a:gd name="connsiteY7" fmla="*/ 68764 h 1410356"/>
                      <a:gd name="connsiteX8" fmla="*/ 34386 w 1411613"/>
                      <a:gd name="connsiteY8" fmla="*/ 2088 h 1410356"/>
                      <a:gd name="connsiteX0" fmla="*/ 34386 w 1412117"/>
                      <a:gd name="connsiteY0" fmla="*/ 2088 h 1410356"/>
                      <a:gd name="connsiteX1" fmla="*/ 1375982 w 1412117"/>
                      <a:gd name="connsiteY1" fmla="*/ 2088 h 1410356"/>
                      <a:gd name="connsiteX2" fmla="*/ 1410750 w 1412117"/>
                      <a:gd name="connsiteY2" fmla="*/ 78289 h 1410356"/>
                      <a:gd name="connsiteX3" fmla="*/ 1407575 w 1412117"/>
                      <a:gd name="connsiteY3" fmla="*/ 1340351 h 1410356"/>
                      <a:gd name="connsiteX4" fmla="*/ 1356933 w 1412117"/>
                      <a:gd name="connsiteY4" fmla="*/ 1409013 h 1410356"/>
                      <a:gd name="connsiteX5" fmla="*/ 48674 w 1412117"/>
                      <a:gd name="connsiteY5" fmla="*/ 1409013 h 1410356"/>
                      <a:gd name="connsiteX6" fmla="*/ 7401 w 1412117"/>
                      <a:gd name="connsiteY6" fmla="*/ 1363370 h 1410356"/>
                      <a:gd name="connsiteX7" fmla="*/ 1050 w 1412117"/>
                      <a:gd name="connsiteY7" fmla="*/ 68764 h 1410356"/>
                      <a:gd name="connsiteX8" fmla="*/ 34386 w 1412117"/>
                      <a:gd name="connsiteY8" fmla="*/ 2088 h 1410356"/>
                      <a:gd name="connsiteX0" fmla="*/ 34386 w 1412117"/>
                      <a:gd name="connsiteY0" fmla="*/ 2088 h 1410356"/>
                      <a:gd name="connsiteX1" fmla="*/ 1375982 w 1412117"/>
                      <a:gd name="connsiteY1" fmla="*/ 2088 h 1410356"/>
                      <a:gd name="connsiteX2" fmla="*/ 1410750 w 1412117"/>
                      <a:gd name="connsiteY2" fmla="*/ 78289 h 1410356"/>
                      <a:gd name="connsiteX3" fmla="*/ 1407575 w 1412117"/>
                      <a:gd name="connsiteY3" fmla="*/ 1334001 h 1410356"/>
                      <a:gd name="connsiteX4" fmla="*/ 1356933 w 1412117"/>
                      <a:gd name="connsiteY4" fmla="*/ 1409013 h 1410356"/>
                      <a:gd name="connsiteX5" fmla="*/ 48674 w 1412117"/>
                      <a:gd name="connsiteY5" fmla="*/ 1409013 h 1410356"/>
                      <a:gd name="connsiteX6" fmla="*/ 7401 w 1412117"/>
                      <a:gd name="connsiteY6" fmla="*/ 1363370 h 1410356"/>
                      <a:gd name="connsiteX7" fmla="*/ 1050 w 1412117"/>
                      <a:gd name="connsiteY7" fmla="*/ 68764 h 1410356"/>
                      <a:gd name="connsiteX8" fmla="*/ 34386 w 1412117"/>
                      <a:gd name="connsiteY8" fmla="*/ 2088 h 1410356"/>
                      <a:gd name="connsiteX0" fmla="*/ 34386 w 1412117"/>
                      <a:gd name="connsiteY0" fmla="*/ 2088 h 1410356"/>
                      <a:gd name="connsiteX1" fmla="*/ 1375982 w 1412117"/>
                      <a:gd name="connsiteY1" fmla="*/ 2088 h 1410356"/>
                      <a:gd name="connsiteX2" fmla="*/ 1410750 w 1412117"/>
                      <a:gd name="connsiteY2" fmla="*/ 78289 h 1410356"/>
                      <a:gd name="connsiteX3" fmla="*/ 1407575 w 1412117"/>
                      <a:gd name="connsiteY3" fmla="*/ 1343526 h 1410356"/>
                      <a:gd name="connsiteX4" fmla="*/ 1356933 w 1412117"/>
                      <a:gd name="connsiteY4" fmla="*/ 1409013 h 1410356"/>
                      <a:gd name="connsiteX5" fmla="*/ 48674 w 1412117"/>
                      <a:gd name="connsiteY5" fmla="*/ 1409013 h 1410356"/>
                      <a:gd name="connsiteX6" fmla="*/ 7401 w 1412117"/>
                      <a:gd name="connsiteY6" fmla="*/ 1363370 h 1410356"/>
                      <a:gd name="connsiteX7" fmla="*/ 1050 w 1412117"/>
                      <a:gd name="connsiteY7" fmla="*/ 68764 h 1410356"/>
                      <a:gd name="connsiteX8" fmla="*/ 34386 w 1412117"/>
                      <a:gd name="connsiteY8" fmla="*/ 2088 h 1410356"/>
                      <a:gd name="connsiteX0" fmla="*/ 34386 w 1412117"/>
                      <a:gd name="connsiteY0" fmla="*/ 2088 h 1410356"/>
                      <a:gd name="connsiteX1" fmla="*/ 1375982 w 1412117"/>
                      <a:gd name="connsiteY1" fmla="*/ 2088 h 1410356"/>
                      <a:gd name="connsiteX2" fmla="*/ 1410750 w 1412117"/>
                      <a:gd name="connsiteY2" fmla="*/ 78289 h 1410356"/>
                      <a:gd name="connsiteX3" fmla="*/ 1407575 w 1412117"/>
                      <a:gd name="connsiteY3" fmla="*/ 1327651 h 1410356"/>
                      <a:gd name="connsiteX4" fmla="*/ 1356933 w 1412117"/>
                      <a:gd name="connsiteY4" fmla="*/ 1409013 h 1410356"/>
                      <a:gd name="connsiteX5" fmla="*/ 48674 w 1412117"/>
                      <a:gd name="connsiteY5" fmla="*/ 1409013 h 1410356"/>
                      <a:gd name="connsiteX6" fmla="*/ 7401 w 1412117"/>
                      <a:gd name="connsiteY6" fmla="*/ 1363370 h 1410356"/>
                      <a:gd name="connsiteX7" fmla="*/ 1050 w 1412117"/>
                      <a:gd name="connsiteY7" fmla="*/ 68764 h 1410356"/>
                      <a:gd name="connsiteX8" fmla="*/ 34386 w 1412117"/>
                      <a:gd name="connsiteY8" fmla="*/ 2088 h 1410356"/>
                      <a:gd name="connsiteX0" fmla="*/ 34386 w 1411600"/>
                      <a:gd name="connsiteY0" fmla="*/ 2088 h 1410356"/>
                      <a:gd name="connsiteX1" fmla="*/ 1375982 w 1411600"/>
                      <a:gd name="connsiteY1" fmla="*/ 2088 h 1410356"/>
                      <a:gd name="connsiteX2" fmla="*/ 1410750 w 1411600"/>
                      <a:gd name="connsiteY2" fmla="*/ 78289 h 1410356"/>
                      <a:gd name="connsiteX3" fmla="*/ 1407575 w 1411600"/>
                      <a:gd name="connsiteY3" fmla="*/ 1327651 h 1410356"/>
                      <a:gd name="connsiteX4" fmla="*/ 1356933 w 1411600"/>
                      <a:gd name="connsiteY4" fmla="*/ 1409013 h 1410356"/>
                      <a:gd name="connsiteX5" fmla="*/ 48674 w 1411600"/>
                      <a:gd name="connsiteY5" fmla="*/ 1409013 h 1410356"/>
                      <a:gd name="connsiteX6" fmla="*/ 7401 w 1411600"/>
                      <a:gd name="connsiteY6" fmla="*/ 1363370 h 1410356"/>
                      <a:gd name="connsiteX7" fmla="*/ 1050 w 1411600"/>
                      <a:gd name="connsiteY7" fmla="*/ 68764 h 1410356"/>
                      <a:gd name="connsiteX8" fmla="*/ 34386 w 1411600"/>
                      <a:gd name="connsiteY8" fmla="*/ 2088 h 1410356"/>
                      <a:gd name="connsiteX0" fmla="*/ 34386 w 1411730"/>
                      <a:gd name="connsiteY0" fmla="*/ 2088 h 1410356"/>
                      <a:gd name="connsiteX1" fmla="*/ 1375982 w 1411730"/>
                      <a:gd name="connsiteY1" fmla="*/ 2088 h 1410356"/>
                      <a:gd name="connsiteX2" fmla="*/ 1410750 w 1411730"/>
                      <a:gd name="connsiteY2" fmla="*/ 78289 h 1410356"/>
                      <a:gd name="connsiteX3" fmla="*/ 1407575 w 1411730"/>
                      <a:gd name="connsiteY3" fmla="*/ 1327651 h 1410356"/>
                      <a:gd name="connsiteX4" fmla="*/ 1356933 w 1411730"/>
                      <a:gd name="connsiteY4" fmla="*/ 1409013 h 1410356"/>
                      <a:gd name="connsiteX5" fmla="*/ 48674 w 1411730"/>
                      <a:gd name="connsiteY5" fmla="*/ 1409013 h 1410356"/>
                      <a:gd name="connsiteX6" fmla="*/ 7401 w 1411730"/>
                      <a:gd name="connsiteY6" fmla="*/ 1363370 h 1410356"/>
                      <a:gd name="connsiteX7" fmla="*/ 1050 w 1411730"/>
                      <a:gd name="connsiteY7" fmla="*/ 68764 h 1410356"/>
                      <a:gd name="connsiteX8" fmla="*/ 34386 w 1411730"/>
                      <a:gd name="connsiteY8" fmla="*/ 2088 h 1410356"/>
                      <a:gd name="connsiteX0" fmla="*/ 34386 w 1411730"/>
                      <a:gd name="connsiteY0" fmla="*/ 2088 h 1410356"/>
                      <a:gd name="connsiteX1" fmla="*/ 1375982 w 1411730"/>
                      <a:gd name="connsiteY1" fmla="*/ 2088 h 1410356"/>
                      <a:gd name="connsiteX2" fmla="*/ 1410750 w 1411730"/>
                      <a:gd name="connsiteY2" fmla="*/ 78289 h 1410356"/>
                      <a:gd name="connsiteX3" fmla="*/ 1407575 w 1411730"/>
                      <a:gd name="connsiteY3" fmla="*/ 1327651 h 1410356"/>
                      <a:gd name="connsiteX4" fmla="*/ 1356933 w 1411730"/>
                      <a:gd name="connsiteY4" fmla="*/ 1409013 h 1410356"/>
                      <a:gd name="connsiteX5" fmla="*/ 48674 w 1411730"/>
                      <a:gd name="connsiteY5" fmla="*/ 1409013 h 1410356"/>
                      <a:gd name="connsiteX6" fmla="*/ 7401 w 1411730"/>
                      <a:gd name="connsiteY6" fmla="*/ 1363370 h 1410356"/>
                      <a:gd name="connsiteX7" fmla="*/ 1050 w 1411730"/>
                      <a:gd name="connsiteY7" fmla="*/ 68764 h 1410356"/>
                      <a:gd name="connsiteX8" fmla="*/ 34386 w 1411730"/>
                      <a:gd name="connsiteY8" fmla="*/ 2088 h 1410356"/>
                      <a:gd name="connsiteX0" fmla="*/ 34386 w 1411730"/>
                      <a:gd name="connsiteY0" fmla="*/ 2088 h 1410356"/>
                      <a:gd name="connsiteX1" fmla="*/ 1375982 w 1411730"/>
                      <a:gd name="connsiteY1" fmla="*/ 2088 h 1410356"/>
                      <a:gd name="connsiteX2" fmla="*/ 1410750 w 1411730"/>
                      <a:gd name="connsiteY2" fmla="*/ 78289 h 1410356"/>
                      <a:gd name="connsiteX3" fmla="*/ 1407575 w 1411730"/>
                      <a:gd name="connsiteY3" fmla="*/ 1343526 h 1410356"/>
                      <a:gd name="connsiteX4" fmla="*/ 1356933 w 1411730"/>
                      <a:gd name="connsiteY4" fmla="*/ 1409013 h 1410356"/>
                      <a:gd name="connsiteX5" fmla="*/ 48674 w 1411730"/>
                      <a:gd name="connsiteY5" fmla="*/ 1409013 h 1410356"/>
                      <a:gd name="connsiteX6" fmla="*/ 7401 w 1411730"/>
                      <a:gd name="connsiteY6" fmla="*/ 1363370 h 1410356"/>
                      <a:gd name="connsiteX7" fmla="*/ 1050 w 1411730"/>
                      <a:gd name="connsiteY7" fmla="*/ 68764 h 1410356"/>
                      <a:gd name="connsiteX8" fmla="*/ 34386 w 1411730"/>
                      <a:gd name="connsiteY8" fmla="*/ 2088 h 1410356"/>
                      <a:gd name="connsiteX0" fmla="*/ 34386 w 1411730"/>
                      <a:gd name="connsiteY0" fmla="*/ 2088 h 1410056"/>
                      <a:gd name="connsiteX1" fmla="*/ 1375982 w 1411730"/>
                      <a:gd name="connsiteY1" fmla="*/ 2088 h 1410056"/>
                      <a:gd name="connsiteX2" fmla="*/ 1410750 w 1411730"/>
                      <a:gd name="connsiteY2" fmla="*/ 78289 h 1410056"/>
                      <a:gd name="connsiteX3" fmla="*/ 1407575 w 1411730"/>
                      <a:gd name="connsiteY3" fmla="*/ 1343526 h 1410056"/>
                      <a:gd name="connsiteX4" fmla="*/ 1356933 w 1411730"/>
                      <a:gd name="connsiteY4" fmla="*/ 1409013 h 1410056"/>
                      <a:gd name="connsiteX5" fmla="*/ 48674 w 1411730"/>
                      <a:gd name="connsiteY5" fmla="*/ 1409013 h 1410056"/>
                      <a:gd name="connsiteX6" fmla="*/ 1051 w 1411730"/>
                      <a:gd name="connsiteY6" fmla="*/ 1357020 h 1410056"/>
                      <a:gd name="connsiteX7" fmla="*/ 1050 w 1411730"/>
                      <a:gd name="connsiteY7" fmla="*/ 68764 h 1410056"/>
                      <a:gd name="connsiteX8" fmla="*/ 34386 w 1411730"/>
                      <a:gd name="connsiteY8" fmla="*/ 2088 h 1410056"/>
                      <a:gd name="connsiteX0" fmla="*/ 34386 w 1411730"/>
                      <a:gd name="connsiteY0" fmla="*/ 2088 h 1410056"/>
                      <a:gd name="connsiteX1" fmla="*/ 1375982 w 1411730"/>
                      <a:gd name="connsiteY1" fmla="*/ 2088 h 1410056"/>
                      <a:gd name="connsiteX2" fmla="*/ 1410750 w 1411730"/>
                      <a:gd name="connsiteY2" fmla="*/ 78289 h 1410056"/>
                      <a:gd name="connsiteX3" fmla="*/ 1407575 w 1411730"/>
                      <a:gd name="connsiteY3" fmla="*/ 1343526 h 1410056"/>
                      <a:gd name="connsiteX4" fmla="*/ 1356933 w 1411730"/>
                      <a:gd name="connsiteY4" fmla="*/ 1409013 h 1410056"/>
                      <a:gd name="connsiteX5" fmla="*/ 48674 w 1411730"/>
                      <a:gd name="connsiteY5" fmla="*/ 1409013 h 1410056"/>
                      <a:gd name="connsiteX6" fmla="*/ 1051 w 1411730"/>
                      <a:gd name="connsiteY6" fmla="*/ 1357020 h 1410056"/>
                      <a:gd name="connsiteX7" fmla="*/ 1050 w 1411730"/>
                      <a:gd name="connsiteY7" fmla="*/ 68764 h 1410056"/>
                      <a:gd name="connsiteX8" fmla="*/ 34386 w 1411730"/>
                      <a:gd name="connsiteY8" fmla="*/ 2088 h 1410056"/>
                      <a:gd name="connsiteX0" fmla="*/ 34386 w 1411730"/>
                      <a:gd name="connsiteY0" fmla="*/ 2088 h 1410056"/>
                      <a:gd name="connsiteX1" fmla="*/ 1375982 w 1411730"/>
                      <a:gd name="connsiteY1" fmla="*/ 2088 h 1410056"/>
                      <a:gd name="connsiteX2" fmla="*/ 1410750 w 1411730"/>
                      <a:gd name="connsiteY2" fmla="*/ 78289 h 1410056"/>
                      <a:gd name="connsiteX3" fmla="*/ 1407575 w 1411730"/>
                      <a:gd name="connsiteY3" fmla="*/ 1337176 h 1410056"/>
                      <a:gd name="connsiteX4" fmla="*/ 1356933 w 1411730"/>
                      <a:gd name="connsiteY4" fmla="*/ 1409013 h 1410056"/>
                      <a:gd name="connsiteX5" fmla="*/ 48674 w 1411730"/>
                      <a:gd name="connsiteY5" fmla="*/ 1409013 h 1410056"/>
                      <a:gd name="connsiteX6" fmla="*/ 1051 w 1411730"/>
                      <a:gd name="connsiteY6" fmla="*/ 1357020 h 1410056"/>
                      <a:gd name="connsiteX7" fmla="*/ 1050 w 1411730"/>
                      <a:gd name="connsiteY7" fmla="*/ 68764 h 1410056"/>
                      <a:gd name="connsiteX8" fmla="*/ 34386 w 1411730"/>
                      <a:gd name="connsiteY8" fmla="*/ 2088 h 1410056"/>
                      <a:gd name="connsiteX0" fmla="*/ 34386 w 1411730"/>
                      <a:gd name="connsiteY0" fmla="*/ 2088 h 1410056"/>
                      <a:gd name="connsiteX1" fmla="*/ 1375982 w 1411730"/>
                      <a:gd name="connsiteY1" fmla="*/ 2088 h 1410056"/>
                      <a:gd name="connsiteX2" fmla="*/ 1410750 w 1411730"/>
                      <a:gd name="connsiteY2" fmla="*/ 78289 h 1410056"/>
                      <a:gd name="connsiteX3" fmla="*/ 1407575 w 1411730"/>
                      <a:gd name="connsiteY3" fmla="*/ 1349876 h 1410056"/>
                      <a:gd name="connsiteX4" fmla="*/ 1356933 w 1411730"/>
                      <a:gd name="connsiteY4" fmla="*/ 1409013 h 1410056"/>
                      <a:gd name="connsiteX5" fmla="*/ 48674 w 1411730"/>
                      <a:gd name="connsiteY5" fmla="*/ 1409013 h 1410056"/>
                      <a:gd name="connsiteX6" fmla="*/ 1051 w 1411730"/>
                      <a:gd name="connsiteY6" fmla="*/ 1357020 h 1410056"/>
                      <a:gd name="connsiteX7" fmla="*/ 1050 w 1411730"/>
                      <a:gd name="connsiteY7" fmla="*/ 68764 h 1410056"/>
                      <a:gd name="connsiteX8" fmla="*/ 34386 w 1411730"/>
                      <a:gd name="connsiteY8" fmla="*/ 2088 h 1410056"/>
                      <a:gd name="connsiteX0" fmla="*/ 34386 w 1411730"/>
                      <a:gd name="connsiteY0" fmla="*/ 2088 h 1410056"/>
                      <a:gd name="connsiteX1" fmla="*/ 1375982 w 1411730"/>
                      <a:gd name="connsiteY1" fmla="*/ 2088 h 1410056"/>
                      <a:gd name="connsiteX2" fmla="*/ 1410750 w 1411730"/>
                      <a:gd name="connsiteY2" fmla="*/ 78289 h 1410056"/>
                      <a:gd name="connsiteX3" fmla="*/ 1407575 w 1411730"/>
                      <a:gd name="connsiteY3" fmla="*/ 1372101 h 1410056"/>
                      <a:gd name="connsiteX4" fmla="*/ 1356933 w 1411730"/>
                      <a:gd name="connsiteY4" fmla="*/ 1409013 h 1410056"/>
                      <a:gd name="connsiteX5" fmla="*/ 48674 w 1411730"/>
                      <a:gd name="connsiteY5" fmla="*/ 1409013 h 1410056"/>
                      <a:gd name="connsiteX6" fmla="*/ 1051 w 1411730"/>
                      <a:gd name="connsiteY6" fmla="*/ 1357020 h 1410056"/>
                      <a:gd name="connsiteX7" fmla="*/ 1050 w 1411730"/>
                      <a:gd name="connsiteY7" fmla="*/ 68764 h 1410056"/>
                      <a:gd name="connsiteX8" fmla="*/ 34386 w 1411730"/>
                      <a:gd name="connsiteY8" fmla="*/ 2088 h 1410056"/>
                      <a:gd name="connsiteX0" fmla="*/ 34386 w 1411730"/>
                      <a:gd name="connsiteY0" fmla="*/ 2088 h 1410056"/>
                      <a:gd name="connsiteX1" fmla="*/ 1375982 w 1411730"/>
                      <a:gd name="connsiteY1" fmla="*/ 2088 h 1410056"/>
                      <a:gd name="connsiteX2" fmla="*/ 1410750 w 1411730"/>
                      <a:gd name="connsiteY2" fmla="*/ 78289 h 1410056"/>
                      <a:gd name="connsiteX3" fmla="*/ 1407575 w 1411730"/>
                      <a:gd name="connsiteY3" fmla="*/ 1362576 h 1410056"/>
                      <a:gd name="connsiteX4" fmla="*/ 1356933 w 1411730"/>
                      <a:gd name="connsiteY4" fmla="*/ 1409013 h 1410056"/>
                      <a:gd name="connsiteX5" fmla="*/ 48674 w 1411730"/>
                      <a:gd name="connsiteY5" fmla="*/ 1409013 h 1410056"/>
                      <a:gd name="connsiteX6" fmla="*/ 1051 w 1411730"/>
                      <a:gd name="connsiteY6" fmla="*/ 1357020 h 1410056"/>
                      <a:gd name="connsiteX7" fmla="*/ 1050 w 1411730"/>
                      <a:gd name="connsiteY7" fmla="*/ 68764 h 1410056"/>
                      <a:gd name="connsiteX8" fmla="*/ 34386 w 1411730"/>
                      <a:gd name="connsiteY8" fmla="*/ 2088 h 1410056"/>
                      <a:gd name="connsiteX0" fmla="*/ 34386 w 1411600"/>
                      <a:gd name="connsiteY0" fmla="*/ 2088 h 1410056"/>
                      <a:gd name="connsiteX1" fmla="*/ 1375982 w 1411600"/>
                      <a:gd name="connsiteY1" fmla="*/ 2088 h 1410056"/>
                      <a:gd name="connsiteX2" fmla="*/ 1410750 w 1411600"/>
                      <a:gd name="connsiteY2" fmla="*/ 78289 h 1410056"/>
                      <a:gd name="connsiteX3" fmla="*/ 1407575 w 1411600"/>
                      <a:gd name="connsiteY3" fmla="*/ 1362576 h 1410056"/>
                      <a:gd name="connsiteX4" fmla="*/ 1356933 w 1411600"/>
                      <a:gd name="connsiteY4" fmla="*/ 1409013 h 1410056"/>
                      <a:gd name="connsiteX5" fmla="*/ 48674 w 1411600"/>
                      <a:gd name="connsiteY5" fmla="*/ 1409013 h 1410056"/>
                      <a:gd name="connsiteX6" fmla="*/ 1051 w 1411600"/>
                      <a:gd name="connsiteY6" fmla="*/ 1357020 h 1410056"/>
                      <a:gd name="connsiteX7" fmla="*/ 1050 w 1411600"/>
                      <a:gd name="connsiteY7" fmla="*/ 68764 h 1410056"/>
                      <a:gd name="connsiteX8" fmla="*/ 34386 w 1411600"/>
                      <a:gd name="connsiteY8" fmla="*/ 2088 h 1410056"/>
                      <a:gd name="connsiteX0" fmla="*/ 34386 w 1411600"/>
                      <a:gd name="connsiteY0" fmla="*/ 2088 h 1410056"/>
                      <a:gd name="connsiteX1" fmla="*/ 1375982 w 1411600"/>
                      <a:gd name="connsiteY1" fmla="*/ 2088 h 1410056"/>
                      <a:gd name="connsiteX2" fmla="*/ 1410750 w 1411600"/>
                      <a:gd name="connsiteY2" fmla="*/ 78289 h 1410056"/>
                      <a:gd name="connsiteX3" fmla="*/ 1407575 w 1411600"/>
                      <a:gd name="connsiteY3" fmla="*/ 1362576 h 1410056"/>
                      <a:gd name="connsiteX4" fmla="*/ 1356933 w 1411600"/>
                      <a:gd name="connsiteY4" fmla="*/ 1409013 h 1410056"/>
                      <a:gd name="connsiteX5" fmla="*/ 48674 w 1411600"/>
                      <a:gd name="connsiteY5" fmla="*/ 1409013 h 1410056"/>
                      <a:gd name="connsiteX6" fmla="*/ 1051 w 1411600"/>
                      <a:gd name="connsiteY6" fmla="*/ 1357020 h 1410056"/>
                      <a:gd name="connsiteX7" fmla="*/ 1050 w 1411600"/>
                      <a:gd name="connsiteY7" fmla="*/ 68764 h 1410056"/>
                      <a:gd name="connsiteX8" fmla="*/ 34386 w 1411600"/>
                      <a:gd name="connsiteY8" fmla="*/ 2088 h 1410056"/>
                      <a:gd name="connsiteX0" fmla="*/ 34386 w 1411600"/>
                      <a:gd name="connsiteY0" fmla="*/ 2088 h 1410056"/>
                      <a:gd name="connsiteX1" fmla="*/ 1375982 w 1411600"/>
                      <a:gd name="connsiteY1" fmla="*/ 2088 h 1410056"/>
                      <a:gd name="connsiteX2" fmla="*/ 1410750 w 1411600"/>
                      <a:gd name="connsiteY2" fmla="*/ 78289 h 1410056"/>
                      <a:gd name="connsiteX3" fmla="*/ 1407575 w 1411600"/>
                      <a:gd name="connsiteY3" fmla="*/ 1362576 h 1410056"/>
                      <a:gd name="connsiteX4" fmla="*/ 1356933 w 1411600"/>
                      <a:gd name="connsiteY4" fmla="*/ 1409013 h 1410056"/>
                      <a:gd name="connsiteX5" fmla="*/ 48674 w 1411600"/>
                      <a:gd name="connsiteY5" fmla="*/ 1409013 h 1410056"/>
                      <a:gd name="connsiteX6" fmla="*/ 1051 w 1411600"/>
                      <a:gd name="connsiteY6" fmla="*/ 1357020 h 1410056"/>
                      <a:gd name="connsiteX7" fmla="*/ 1050 w 1411600"/>
                      <a:gd name="connsiteY7" fmla="*/ 68764 h 1410056"/>
                      <a:gd name="connsiteX8" fmla="*/ 34386 w 1411600"/>
                      <a:gd name="connsiteY8" fmla="*/ 2088 h 1410056"/>
                      <a:gd name="connsiteX0" fmla="*/ 34386 w 1411600"/>
                      <a:gd name="connsiteY0" fmla="*/ 2088 h 1410056"/>
                      <a:gd name="connsiteX1" fmla="*/ 1375982 w 1411600"/>
                      <a:gd name="connsiteY1" fmla="*/ 2088 h 1410056"/>
                      <a:gd name="connsiteX2" fmla="*/ 1410750 w 1411600"/>
                      <a:gd name="connsiteY2" fmla="*/ 78289 h 1410056"/>
                      <a:gd name="connsiteX3" fmla="*/ 1407575 w 1411600"/>
                      <a:gd name="connsiteY3" fmla="*/ 1362576 h 1410056"/>
                      <a:gd name="connsiteX4" fmla="*/ 1356933 w 1411600"/>
                      <a:gd name="connsiteY4" fmla="*/ 1409013 h 1410056"/>
                      <a:gd name="connsiteX5" fmla="*/ 48674 w 1411600"/>
                      <a:gd name="connsiteY5" fmla="*/ 1409013 h 1410056"/>
                      <a:gd name="connsiteX6" fmla="*/ 1051 w 1411600"/>
                      <a:gd name="connsiteY6" fmla="*/ 1357020 h 1410056"/>
                      <a:gd name="connsiteX7" fmla="*/ 1050 w 1411600"/>
                      <a:gd name="connsiteY7" fmla="*/ 68764 h 1410056"/>
                      <a:gd name="connsiteX8" fmla="*/ 34386 w 1411600"/>
                      <a:gd name="connsiteY8" fmla="*/ 2088 h 1410056"/>
                      <a:gd name="connsiteX0" fmla="*/ 34386 w 1411600"/>
                      <a:gd name="connsiteY0" fmla="*/ 2088 h 1410056"/>
                      <a:gd name="connsiteX1" fmla="*/ 1375982 w 1411600"/>
                      <a:gd name="connsiteY1" fmla="*/ 2088 h 1410056"/>
                      <a:gd name="connsiteX2" fmla="*/ 1410750 w 1411600"/>
                      <a:gd name="connsiteY2" fmla="*/ 78289 h 1410056"/>
                      <a:gd name="connsiteX3" fmla="*/ 1407575 w 1411600"/>
                      <a:gd name="connsiteY3" fmla="*/ 1372101 h 1410056"/>
                      <a:gd name="connsiteX4" fmla="*/ 1356933 w 1411600"/>
                      <a:gd name="connsiteY4" fmla="*/ 1409013 h 1410056"/>
                      <a:gd name="connsiteX5" fmla="*/ 48674 w 1411600"/>
                      <a:gd name="connsiteY5" fmla="*/ 1409013 h 1410056"/>
                      <a:gd name="connsiteX6" fmla="*/ 1051 w 1411600"/>
                      <a:gd name="connsiteY6" fmla="*/ 1357020 h 1410056"/>
                      <a:gd name="connsiteX7" fmla="*/ 1050 w 1411600"/>
                      <a:gd name="connsiteY7" fmla="*/ 68764 h 1410056"/>
                      <a:gd name="connsiteX8" fmla="*/ 34386 w 1411600"/>
                      <a:gd name="connsiteY8" fmla="*/ 2088 h 1410056"/>
                      <a:gd name="connsiteX0" fmla="*/ 34386 w 1411600"/>
                      <a:gd name="connsiteY0" fmla="*/ 2088 h 1410056"/>
                      <a:gd name="connsiteX1" fmla="*/ 1375982 w 1411600"/>
                      <a:gd name="connsiteY1" fmla="*/ 2088 h 1410056"/>
                      <a:gd name="connsiteX2" fmla="*/ 1410750 w 1411600"/>
                      <a:gd name="connsiteY2" fmla="*/ 78289 h 1410056"/>
                      <a:gd name="connsiteX3" fmla="*/ 1407575 w 1411600"/>
                      <a:gd name="connsiteY3" fmla="*/ 1372101 h 1410056"/>
                      <a:gd name="connsiteX4" fmla="*/ 1356933 w 1411600"/>
                      <a:gd name="connsiteY4" fmla="*/ 1409013 h 1410056"/>
                      <a:gd name="connsiteX5" fmla="*/ 48674 w 1411600"/>
                      <a:gd name="connsiteY5" fmla="*/ 1409013 h 1410056"/>
                      <a:gd name="connsiteX6" fmla="*/ 1051 w 1411600"/>
                      <a:gd name="connsiteY6" fmla="*/ 1357020 h 1410056"/>
                      <a:gd name="connsiteX7" fmla="*/ 1050 w 1411600"/>
                      <a:gd name="connsiteY7" fmla="*/ 68764 h 1410056"/>
                      <a:gd name="connsiteX8" fmla="*/ 34386 w 1411600"/>
                      <a:gd name="connsiteY8" fmla="*/ 2088 h 1410056"/>
                      <a:gd name="connsiteX0" fmla="*/ 34386 w 1411600"/>
                      <a:gd name="connsiteY0" fmla="*/ 2088 h 1410506"/>
                      <a:gd name="connsiteX1" fmla="*/ 1375982 w 1411600"/>
                      <a:gd name="connsiteY1" fmla="*/ 2088 h 1410506"/>
                      <a:gd name="connsiteX2" fmla="*/ 1410750 w 1411600"/>
                      <a:gd name="connsiteY2" fmla="*/ 78289 h 1410506"/>
                      <a:gd name="connsiteX3" fmla="*/ 1407575 w 1411600"/>
                      <a:gd name="connsiteY3" fmla="*/ 1372101 h 1410506"/>
                      <a:gd name="connsiteX4" fmla="*/ 1356933 w 1411600"/>
                      <a:gd name="connsiteY4" fmla="*/ 1409013 h 1410506"/>
                      <a:gd name="connsiteX5" fmla="*/ 48674 w 1411600"/>
                      <a:gd name="connsiteY5" fmla="*/ 1409013 h 1410506"/>
                      <a:gd name="connsiteX6" fmla="*/ 1051 w 1411600"/>
                      <a:gd name="connsiteY6" fmla="*/ 1357020 h 1410506"/>
                      <a:gd name="connsiteX7" fmla="*/ 1050 w 1411600"/>
                      <a:gd name="connsiteY7" fmla="*/ 68764 h 1410506"/>
                      <a:gd name="connsiteX8" fmla="*/ 34386 w 1411600"/>
                      <a:gd name="connsiteY8" fmla="*/ 2088 h 1410506"/>
                      <a:gd name="connsiteX0" fmla="*/ 34386 w 1411600"/>
                      <a:gd name="connsiteY0" fmla="*/ 2088 h 1410056"/>
                      <a:gd name="connsiteX1" fmla="*/ 1375982 w 1411600"/>
                      <a:gd name="connsiteY1" fmla="*/ 2088 h 1410056"/>
                      <a:gd name="connsiteX2" fmla="*/ 1410750 w 1411600"/>
                      <a:gd name="connsiteY2" fmla="*/ 78289 h 1410056"/>
                      <a:gd name="connsiteX3" fmla="*/ 1407575 w 1411600"/>
                      <a:gd name="connsiteY3" fmla="*/ 1372101 h 1410056"/>
                      <a:gd name="connsiteX4" fmla="*/ 1356933 w 1411600"/>
                      <a:gd name="connsiteY4" fmla="*/ 1409013 h 1410056"/>
                      <a:gd name="connsiteX5" fmla="*/ 48674 w 1411600"/>
                      <a:gd name="connsiteY5" fmla="*/ 1409013 h 1410056"/>
                      <a:gd name="connsiteX6" fmla="*/ 1051 w 1411600"/>
                      <a:gd name="connsiteY6" fmla="*/ 1357020 h 1410056"/>
                      <a:gd name="connsiteX7" fmla="*/ 1050 w 1411600"/>
                      <a:gd name="connsiteY7" fmla="*/ 68764 h 1410056"/>
                      <a:gd name="connsiteX8" fmla="*/ 34386 w 1411600"/>
                      <a:gd name="connsiteY8" fmla="*/ 2088 h 1410056"/>
                      <a:gd name="connsiteX0" fmla="*/ 34386 w 1411600"/>
                      <a:gd name="connsiteY0" fmla="*/ 2088 h 1410056"/>
                      <a:gd name="connsiteX1" fmla="*/ 1375982 w 1411600"/>
                      <a:gd name="connsiteY1" fmla="*/ 2088 h 1410056"/>
                      <a:gd name="connsiteX2" fmla="*/ 1410750 w 1411600"/>
                      <a:gd name="connsiteY2" fmla="*/ 78289 h 1410056"/>
                      <a:gd name="connsiteX3" fmla="*/ 1407575 w 1411600"/>
                      <a:gd name="connsiteY3" fmla="*/ 1372101 h 1410056"/>
                      <a:gd name="connsiteX4" fmla="*/ 1356933 w 1411600"/>
                      <a:gd name="connsiteY4" fmla="*/ 1409013 h 1410056"/>
                      <a:gd name="connsiteX5" fmla="*/ 48674 w 1411600"/>
                      <a:gd name="connsiteY5" fmla="*/ 1409013 h 1410056"/>
                      <a:gd name="connsiteX6" fmla="*/ 1051 w 1411600"/>
                      <a:gd name="connsiteY6" fmla="*/ 1357020 h 1410056"/>
                      <a:gd name="connsiteX7" fmla="*/ 1050 w 1411600"/>
                      <a:gd name="connsiteY7" fmla="*/ 68764 h 1410056"/>
                      <a:gd name="connsiteX8" fmla="*/ 34386 w 1411600"/>
                      <a:gd name="connsiteY8" fmla="*/ 2088 h 1410056"/>
                      <a:gd name="connsiteX0" fmla="*/ 34386 w 1411600"/>
                      <a:gd name="connsiteY0" fmla="*/ 2088 h 1410056"/>
                      <a:gd name="connsiteX1" fmla="*/ 1375982 w 1411600"/>
                      <a:gd name="connsiteY1" fmla="*/ 2088 h 1410056"/>
                      <a:gd name="connsiteX2" fmla="*/ 1410750 w 1411600"/>
                      <a:gd name="connsiteY2" fmla="*/ 78289 h 1410056"/>
                      <a:gd name="connsiteX3" fmla="*/ 1407575 w 1411600"/>
                      <a:gd name="connsiteY3" fmla="*/ 1372101 h 1410056"/>
                      <a:gd name="connsiteX4" fmla="*/ 1356933 w 1411600"/>
                      <a:gd name="connsiteY4" fmla="*/ 1409013 h 1410056"/>
                      <a:gd name="connsiteX5" fmla="*/ 48674 w 1411600"/>
                      <a:gd name="connsiteY5" fmla="*/ 1409013 h 1410056"/>
                      <a:gd name="connsiteX6" fmla="*/ 1051 w 1411600"/>
                      <a:gd name="connsiteY6" fmla="*/ 1357020 h 1410056"/>
                      <a:gd name="connsiteX7" fmla="*/ 1050 w 1411600"/>
                      <a:gd name="connsiteY7" fmla="*/ 68764 h 1410056"/>
                      <a:gd name="connsiteX8" fmla="*/ 34386 w 1411600"/>
                      <a:gd name="connsiteY8" fmla="*/ 2088 h 1410056"/>
                      <a:gd name="connsiteX0" fmla="*/ 35180 w 1412394"/>
                      <a:gd name="connsiteY0" fmla="*/ 2088 h 1410056"/>
                      <a:gd name="connsiteX1" fmla="*/ 1376776 w 1412394"/>
                      <a:gd name="connsiteY1" fmla="*/ 2088 h 1410056"/>
                      <a:gd name="connsiteX2" fmla="*/ 1411544 w 1412394"/>
                      <a:gd name="connsiteY2" fmla="*/ 78289 h 1410056"/>
                      <a:gd name="connsiteX3" fmla="*/ 1408369 w 1412394"/>
                      <a:gd name="connsiteY3" fmla="*/ 1372101 h 1410056"/>
                      <a:gd name="connsiteX4" fmla="*/ 1357727 w 1412394"/>
                      <a:gd name="connsiteY4" fmla="*/ 1409013 h 1410056"/>
                      <a:gd name="connsiteX5" fmla="*/ 49468 w 1412394"/>
                      <a:gd name="connsiteY5" fmla="*/ 1409013 h 1410056"/>
                      <a:gd name="connsiteX6" fmla="*/ 1845 w 1412394"/>
                      <a:gd name="connsiteY6" fmla="*/ 1357020 h 1410056"/>
                      <a:gd name="connsiteX7" fmla="*/ 1844 w 1412394"/>
                      <a:gd name="connsiteY7" fmla="*/ 68764 h 1410056"/>
                      <a:gd name="connsiteX8" fmla="*/ 35180 w 1412394"/>
                      <a:gd name="connsiteY8" fmla="*/ 2088 h 1410056"/>
                      <a:gd name="connsiteX0" fmla="*/ 39089 w 1416303"/>
                      <a:gd name="connsiteY0" fmla="*/ 2913 h 1410881"/>
                      <a:gd name="connsiteX1" fmla="*/ 1380685 w 1416303"/>
                      <a:gd name="connsiteY1" fmla="*/ 2913 h 1410881"/>
                      <a:gd name="connsiteX2" fmla="*/ 1415453 w 1416303"/>
                      <a:gd name="connsiteY2" fmla="*/ 79114 h 1410881"/>
                      <a:gd name="connsiteX3" fmla="*/ 1412278 w 1416303"/>
                      <a:gd name="connsiteY3" fmla="*/ 1372926 h 1410881"/>
                      <a:gd name="connsiteX4" fmla="*/ 1361636 w 1416303"/>
                      <a:gd name="connsiteY4" fmla="*/ 1409838 h 1410881"/>
                      <a:gd name="connsiteX5" fmla="*/ 53377 w 1416303"/>
                      <a:gd name="connsiteY5" fmla="*/ 1409838 h 1410881"/>
                      <a:gd name="connsiteX6" fmla="*/ 5754 w 1416303"/>
                      <a:gd name="connsiteY6" fmla="*/ 1357845 h 1410881"/>
                      <a:gd name="connsiteX7" fmla="*/ 5753 w 1416303"/>
                      <a:gd name="connsiteY7" fmla="*/ 69589 h 1410881"/>
                      <a:gd name="connsiteX8" fmla="*/ 39089 w 1416303"/>
                      <a:gd name="connsiteY8" fmla="*/ 2913 h 1410881"/>
                      <a:gd name="connsiteX0" fmla="*/ 37623 w 1414837"/>
                      <a:gd name="connsiteY0" fmla="*/ 1922 h 1409890"/>
                      <a:gd name="connsiteX1" fmla="*/ 1379219 w 1414837"/>
                      <a:gd name="connsiteY1" fmla="*/ 1922 h 1409890"/>
                      <a:gd name="connsiteX2" fmla="*/ 1413987 w 1414837"/>
                      <a:gd name="connsiteY2" fmla="*/ 78123 h 1409890"/>
                      <a:gd name="connsiteX3" fmla="*/ 1410812 w 1414837"/>
                      <a:gd name="connsiteY3" fmla="*/ 1371935 h 1409890"/>
                      <a:gd name="connsiteX4" fmla="*/ 1360170 w 1414837"/>
                      <a:gd name="connsiteY4" fmla="*/ 1408847 h 1409890"/>
                      <a:gd name="connsiteX5" fmla="*/ 51911 w 1414837"/>
                      <a:gd name="connsiteY5" fmla="*/ 1408847 h 1409890"/>
                      <a:gd name="connsiteX6" fmla="*/ 4288 w 1414837"/>
                      <a:gd name="connsiteY6" fmla="*/ 1356854 h 1409890"/>
                      <a:gd name="connsiteX7" fmla="*/ 4287 w 1414837"/>
                      <a:gd name="connsiteY7" fmla="*/ 68598 h 1409890"/>
                      <a:gd name="connsiteX8" fmla="*/ 37623 w 1414837"/>
                      <a:gd name="connsiteY8" fmla="*/ 1922 h 1409890"/>
                      <a:gd name="connsiteX0" fmla="*/ 33563 w 1410777"/>
                      <a:gd name="connsiteY0" fmla="*/ 1672 h 1409640"/>
                      <a:gd name="connsiteX1" fmla="*/ 1375159 w 1410777"/>
                      <a:gd name="connsiteY1" fmla="*/ 1672 h 1409640"/>
                      <a:gd name="connsiteX2" fmla="*/ 1409927 w 1410777"/>
                      <a:gd name="connsiteY2" fmla="*/ 77873 h 1409640"/>
                      <a:gd name="connsiteX3" fmla="*/ 1406752 w 1410777"/>
                      <a:gd name="connsiteY3" fmla="*/ 1371685 h 1409640"/>
                      <a:gd name="connsiteX4" fmla="*/ 1356110 w 1410777"/>
                      <a:gd name="connsiteY4" fmla="*/ 1408597 h 1409640"/>
                      <a:gd name="connsiteX5" fmla="*/ 47851 w 1410777"/>
                      <a:gd name="connsiteY5" fmla="*/ 1408597 h 1409640"/>
                      <a:gd name="connsiteX6" fmla="*/ 228 w 1410777"/>
                      <a:gd name="connsiteY6" fmla="*/ 1356604 h 1409640"/>
                      <a:gd name="connsiteX7" fmla="*/ 227 w 1410777"/>
                      <a:gd name="connsiteY7" fmla="*/ 68348 h 1409640"/>
                      <a:gd name="connsiteX8" fmla="*/ 33563 w 1410777"/>
                      <a:gd name="connsiteY8" fmla="*/ 1672 h 1409640"/>
                      <a:gd name="connsiteX0" fmla="*/ 34385 w 1411599"/>
                      <a:gd name="connsiteY0" fmla="*/ 1672 h 1409640"/>
                      <a:gd name="connsiteX1" fmla="*/ 1375981 w 1411599"/>
                      <a:gd name="connsiteY1" fmla="*/ 1672 h 1409640"/>
                      <a:gd name="connsiteX2" fmla="*/ 1410749 w 1411599"/>
                      <a:gd name="connsiteY2" fmla="*/ 77873 h 1409640"/>
                      <a:gd name="connsiteX3" fmla="*/ 1407574 w 1411599"/>
                      <a:gd name="connsiteY3" fmla="*/ 1371685 h 1409640"/>
                      <a:gd name="connsiteX4" fmla="*/ 1356932 w 1411599"/>
                      <a:gd name="connsiteY4" fmla="*/ 1408597 h 1409640"/>
                      <a:gd name="connsiteX5" fmla="*/ 48673 w 1411599"/>
                      <a:gd name="connsiteY5" fmla="*/ 1408597 h 1409640"/>
                      <a:gd name="connsiteX6" fmla="*/ 1050 w 1411599"/>
                      <a:gd name="connsiteY6" fmla="*/ 1356604 h 1409640"/>
                      <a:gd name="connsiteX7" fmla="*/ 1049 w 1411599"/>
                      <a:gd name="connsiteY7" fmla="*/ 68348 h 1409640"/>
                      <a:gd name="connsiteX8" fmla="*/ 34385 w 1411599"/>
                      <a:gd name="connsiteY8" fmla="*/ 1672 h 1409640"/>
                      <a:gd name="connsiteX0" fmla="*/ 34905 w 1412119"/>
                      <a:gd name="connsiteY0" fmla="*/ 889 h 1408857"/>
                      <a:gd name="connsiteX1" fmla="*/ 1376501 w 1412119"/>
                      <a:gd name="connsiteY1" fmla="*/ 889 h 1408857"/>
                      <a:gd name="connsiteX2" fmla="*/ 1411269 w 1412119"/>
                      <a:gd name="connsiteY2" fmla="*/ 77090 h 1408857"/>
                      <a:gd name="connsiteX3" fmla="*/ 1408094 w 1412119"/>
                      <a:gd name="connsiteY3" fmla="*/ 1370902 h 1408857"/>
                      <a:gd name="connsiteX4" fmla="*/ 1357452 w 1412119"/>
                      <a:gd name="connsiteY4" fmla="*/ 1407814 h 1408857"/>
                      <a:gd name="connsiteX5" fmla="*/ 49193 w 1412119"/>
                      <a:gd name="connsiteY5" fmla="*/ 1407814 h 1408857"/>
                      <a:gd name="connsiteX6" fmla="*/ 1570 w 1412119"/>
                      <a:gd name="connsiteY6" fmla="*/ 1355821 h 1408857"/>
                      <a:gd name="connsiteX7" fmla="*/ 1569 w 1412119"/>
                      <a:gd name="connsiteY7" fmla="*/ 67565 h 1408857"/>
                      <a:gd name="connsiteX8" fmla="*/ 34905 w 1412119"/>
                      <a:gd name="connsiteY8" fmla="*/ 889 h 1408857"/>
                      <a:gd name="connsiteX0" fmla="*/ 34905 w 1412119"/>
                      <a:gd name="connsiteY0" fmla="*/ 889 h 1408857"/>
                      <a:gd name="connsiteX1" fmla="*/ 1376501 w 1412119"/>
                      <a:gd name="connsiteY1" fmla="*/ 889 h 1408857"/>
                      <a:gd name="connsiteX2" fmla="*/ 1411269 w 1412119"/>
                      <a:gd name="connsiteY2" fmla="*/ 77090 h 1408857"/>
                      <a:gd name="connsiteX3" fmla="*/ 1408094 w 1412119"/>
                      <a:gd name="connsiteY3" fmla="*/ 1370902 h 1408857"/>
                      <a:gd name="connsiteX4" fmla="*/ 1357452 w 1412119"/>
                      <a:gd name="connsiteY4" fmla="*/ 1407814 h 1408857"/>
                      <a:gd name="connsiteX5" fmla="*/ 49193 w 1412119"/>
                      <a:gd name="connsiteY5" fmla="*/ 1407814 h 1408857"/>
                      <a:gd name="connsiteX6" fmla="*/ 1570 w 1412119"/>
                      <a:gd name="connsiteY6" fmla="*/ 1355821 h 1408857"/>
                      <a:gd name="connsiteX7" fmla="*/ 1569 w 1412119"/>
                      <a:gd name="connsiteY7" fmla="*/ 67565 h 1408857"/>
                      <a:gd name="connsiteX8" fmla="*/ 34905 w 1412119"/>
                      <a:gd name="connsiteY8" fmla="*/ 889 h 1408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12119" h="1408857">
                        <a:moveTo>
                          <a:pt x="34905" y="889"/>
                        </a:moveTo>
                        <a:lnTo>
                          <a:pt x="1376501" y="889"/>
                        </a:lnTo>
                        <a:cubicBezTo>
                          <a:pt x="1422142" y="8033"/>
                          <a:pt x="1410634" y="56452"/>
                          <a:pt x="1411269" y="77090"/>
                        </a:cubicBezTo>
                        <a:cubicBezTo>
                          <a:pt x="1411110" y="318390"/>
                          <a:pt x="1405554" y="1148321"/>
                          <a:pt x="1408094" y="1370902"/>
                        </a:cubicBezTo>
                        <a:cubicBezTo>
                          <a:pt x="1406030" y="1403314"/>
                          <a:pt x="1394441" y="1407152"/>
                          <a:pt x="1357452" y="1407814"/>
                        </a:cubicBezTo>
                        <a:lnTo>
                          <a:pt x="49193" y="1407814"/>
                        </a:lnTo>
                        <a:cubicBezTo>
                          <a:pt x="2204" y="1413833"/>
                          <a:pt x="379" y="1393458"/>
                          <a:pt x="1570" y="1355821"/>
                        </a:cubicBezTo>
                        <a:cubicBezTo>
                          <a:pt x="1967" y="1138003"/>
                          <a:pt x="6728" y="294578"/>
                          <a:pt x="1569" y="67565"/>
                        </a:cubicBezTo>
                        <a:cubicBezTo>
                          <a:pt x="-4384" y="26753"/>
                          <a:pt x="6569" y="-5858"/>
                          <a:pt x="34905" y="889"/>
                        </a:cubicBezTo>
                        <a:close/>
                      </a:path>
                    </a:pathLst>
                  </a:custGeom>
                  <a:blipFill>
                    <a:blip r:embed="rId5"/>
                    <a:srcRect/>
                    <a:stretch>
                      <a:fillRect r="-6622" b="-4898"/>
                    </a:stretch>
                  </a:blipFill>
                  <a:ln w="25400" cap="flat" cmpd="sng" algn="ctr">
                    <a:solidFill>
                      <a:srgbClr val="FFFFFF">
                        <a:lumMod val="75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269" name="TextBox 268"/>
                <p:cNvSpPr txBox="1"/>
                <p:nvPr/>
              </p:nvSpPr>
              <p:spPr>
                <a:xfrm rot="21120000" flipH="1">
                  <a:off x="7084834" y="3673973"/>
                  <a:ext cx="163404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0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Monotype Corsiva" pitchFamily="66" charset="0"/>
                      <a:ea typeface="Adobe Fan Heiti Std B" pitchFamily="34" charset="-128"/>
                      <a:cs typeface="Mongolian Baiti" pitchFamily="66" charset="0"/>
                    </a:rPr>
                    <a:t>Your  Name</a:t>
                  </a:r>
                </a:p>
              </p:txBody>
            </p:sp>
          </p:grpSp>
        </p:grpSp>
        <p:grpSp>
          <p:nvGrpSpPr>
            <p:cNvPr id="252" name="Group 251"/>
            <p:cNvGrpSpPr/>
            <p:nvPr/>
          </p:nvGrpSpPr>
          <p:grpSpPr>
            <a:xfrm>
              <a:off x="4482242" y="1883606"/>
              <a:ext cx="2632344" cy="2898396"/>
              <a:chOff x="4417426" y="1883606"/>
              <a:chExt cx="2632344" cy="2898396"/>
            </a:xfrm>
          </p:grpSpPr>
          <p:sp>
            <p:nvSpPr>
              <p:cNvPr id="262" name="Rectangle 1"/>
              <p:cNvSpPr/>
              <p:nvPr/>
            </p:nvSpPr>
            <p:spPr>
              <a:xfrm>
                <a:off x="5029200" y="2686049"/>
                <a:ext cx="2020570" cy="2095953"/>
              </a:xfrm>
              <a:custGeom>
                <a:avLst/>
                <a:gdLst>
                  <a:gd name="connsiteX0" fmla="*/ 0 w 1828800"/>
                  <a:gd name="connsiteY0" fmla="*/ 0 h 1676400"/>
                  <a:gd name="connsiteX1" fmla="*/ 1828800 w 1828800"/>
                  <a:gd name="connsiteY1" fmla="*/ 0 h 1676400"/>
                  <a:gd name="connsiteX2" fmla="*/ 1828800 w 1828800"/>
                  <a:gd name="connsiteY2" fmla="*/ 1676400 h 1676400"/>
                  <a:gd name="connsiteX3" fmla="*/ 0 w 1828800"/>
                  <a:gd name="connsiteY3" fmla="*/ 1676400 h 1676400"/>
                  <a:gd name="connsiteX4" fmla="*/ 0 w 1828800"/>
                  <a:gd name="connsiteY4" fmla="*/ 0 h 1676400"/>
                  <a:gd name="connsiteX0" fmla="*/ 0 w 1828800"/>
                  <a:gd name="connsiteY0" fmla="*/ 552450 h 2228850"/>
                  <a:gd name="connsiteX1" fmla="*/ 1314450 w 1828800"/>
                  <a:gd name="connsiteY1" fmla="*/ 0 h 2228850"/>
                  <a:gd name="connsiteX2" fmla="*/ 1828800 w 1828800"/>
                  <a:gd name="connsiteY2" fmla="*/ 2228850 h 2228850"/>
                  <a:gd name="connsiteX3" fmla="*/ 0 w 1828800"/>
                  <a:gd name="connsiteY3" fmla="*/ 2228850 h 2228850"/>
                  <a:gd name="connsiteX4" fmla="*/ 0 w 1828800"/>
                  <a:gd name="connsiteY4" fmla="*/ 552450 h 2228850"/>
                  <a:gd name="connsiteX0" fmla="*/ 0 w 2009775"/>
                  <a:gd name="connsiteY0" fmla="*/ 552450 h 2228850"/>
                  <a:gd name="connsiteX1" fmla="*/ 1314450 w 2009775"/>
                  <a:gd name="connsiteY1" fmla="*/ 0 h 2228850"/>
                  <a:gd name="connsiteX2" fmla="*/ 2009775 w 2009775"/>
                  <a:gd name="connsiteY2" fmla="*/ 1838325 h 2228850"/>
                  <a:gd name="connsiteX3" fmla="*/ 0 w 2009775"/>
                  <a:gd name="connsiteY3" fmla="*/ 2228850 h 2228850"/>
                  <a:gd name="connsiteX4" fmla="*/ 0 w 2009775"/>
                  <a:gd name="connsiteY4" fmla="*/ 552450 h 2228850"/>
                  <a:gd name="connsiteX0" fmla="*/ 0 w 2009775"/>
                  <a:gd name="connsiteY0" fmla="*/ 552450 h 2076450"/>
                  <a:gd name="connsiteX1" fmla="*/ 1314450 w 2009775"/>
                  <a:gd name="connsiteY1" fmla="*/ 0 h 2076450"/>
                  <a:gd name="connsiteX2" fmla="*/ 2009775 w 2009775"/>
                  <a:gd name="connsiteY2" fmla="*/ 1838325 h 2076450"/>
                  <a:gd name="connsiteX3" fmla="*/ 571500 w 2009775"/>
                  <a:gd name="connsiteY3" fmla="*/ 2076450 h 2076450"/>
                  <a:gd name="connsiteX4" fmla="*/ 0 w 2009775"/>
                  <a:gd name="connsiteY4" fmla="*/ 552450 h 2076450"/>
                  <a:gd name="connsiteX0" fmla="*/ 0 w 1809750"/>
                  <a:gd name="connsiteY0" fmla="*/ 504825 h 2076450"/>
                  <a:gd name="connsiteX1" fmla="*/ 1114425 w 1809750"/>
                  <a:gd name="connsiteY1" fmla="*/ 0 h 2076450"/>
                  <a:gd name="connsiteX2" fmla="*/ 1809750 w 1809750"/>
                  <a:gd name="connsiteY2" fmla="*/ 1838325 h 2076450"/>
                  <a:gd name="connsiteX3" fmla="*/ 371475 w 1809750"/>
                  <a:gd name="connsiteY3" fmla="*/ 2076450 h 2076450"/>
                  <a:gd name="connsiteX4" fmla="*/ 0 w 1809750"/>
                  <a:gd name="connsiteY4" fmla="*/ 504825 h 2076450"/>
                  <a:gd name="connsiteX0" fmla="*/ 0 w 1809750"/>
                  <a:gd name="connsiteY0" fmla="*/ 504825 h 1971675"/>
                  <a:gd name="connsiteX1" fmla="*/ 1114425 w 1809750"/>
                  <a:gd name="connsiteY1" fmla="*/ 0 h 1971675"/>
                  <a:gd name="connsiteX2" fmla="*/ 1809750 w 1809750"/>
                  <a:gd name="connsiteY2" fmla="*/ 1838325 h 1971675"/>
                  <a:gd name="connsiteX3" fmla="*/ 409575 w 1809750"/>
                  <a:gd name="connsiteY3" fmla="*/ 1971675 h 1971675"/>
                  <a:gd name="connsiteX4" fmla="*/ 0 w 1809750"/>
                  <a:gd name="connsiteY4" fmla="*/ 504825 h 1971675"/>
                  <a:gd name="connsiteX0" fmla="*/ 0 w 1809750"/>
                  <a:gd name="connsiteY0" fmla="*/ 504825 h 2009775"/>
                  <a:gd name="connsiteX1" fmla="*/ 1114425 w 1809750"/>
                  <a:gd name="connsiteY1" fmla="*/ 0 h 2009775"/>
                  <a:gd name="connsiteX2" fmla="*/ 1809750 w 1809750"/>
                  <a:gd name="connsiteY2" fmla="*/ 1838325 h 2009775"/>
                  <a:gd name="connsiteX3" fmla="*/ 409575 w 1809750"/>
                  <a:gd name="connsiteY3" fmla="*/ 2009775 h 2009775"/>
                  <a:gd name="connsiteX4" fmla="*/ 0 w 1809750"/>
                  <a:gd name="connsiteY4" fmla="*/ 504825 h 2009775"/>
                  <a:gd name="connsiteX0" fmla="*/ 0 w 1847850"/>
                  <a:gd name="connsiteY0" fmla="*/ 504825 h 2009775"/>
                  <a:gd name="connsiteX1" fmla="*/ 1114425 w 1847850"/>
                  <a:gd name="connsiteY1" fmla="*/ 0 h 2009775"/>
                  <a:gd name="connsiteX2" fmla="*/ 1847850 w 1847850"/>
                  <a:gd name="connsiteY2" fmla="*/ 1857375 h 2009775"/>
                  <a:gd name="connsiteX3" fmla="*/ 409575 w 1847850"/>
                  <a:gd name="connsiteY3" fmla="*/ 2009775 h 2009775"/>
                  <a:gd name="connsiteX4" fmla="*/ 0 w 1847850"/>
                  <a:gd name="connsiteY4" fmla="*/ 504825 h 2009775"/>
                  <a:gd name="connsiteX0" fmla="*/ 0 w 1847850"/>
                  <a:gd name="connsiteY0" fmla="*/ 504825 h 2028825"/>
                  <a:gd name="connsiteX1" fmla="*/ 1114425 w 1847850"/>
                  <a:gd name="connsiteY1" fmla="*/ 0 h 2028825"/>
                  <a:gd name="connsiteX2" fmla="*/ 1847850 w 1847850"/>
                  <a:gd name="connsiteY2" fmla="*/ 1857375 h 2028825"/>
                  <a:gd name="connsiteX3" fmla="*/ 361950 w 1847850"/>
                  <a:gd name="connsiteY3" fmla="*/ 2028825 h 2028825"/>
                  <a:gd name="connsiteX4" fmla="*/ 0 w 1847850"/>
                  <a:gd name="connsiteY4" fmla="*/ 504825 h 2028825"/>
                  <a:gd name="connsiteX0" fmla="*/ 0 w 1847850"/>
                  <a:gd name="connsiteY0" fmla="*/ 504825 h 2019300"/>
                  <a:gd name="connsiteX1" fmla="*/ 1114425 w 1847850"/>
                  <a:gd name="connsiteY1" fmla="*/ 0 h 2019300"/>
                  <a:gd name="connsiteX2" fmla="*/ 1847850 w 1847850"/>
                  <a:gd name="connsiteY2" fmla="*/ 1857375 h 2019300"/>
                  <a:gd name="connsiteX3" fmla="*/ 314325 w 1847850"/>
                  <a:gd name="connsiteY3" fmla="*/ 2019300 h 2019300"/>
                  <a:gd name="connsiteX4" fmla="*/ 0 w 1847850"/>
                  <a:gd name="connsiteY4" fmla="*/ 504825 h 2019300"/>
                  <a:gd name="connsiteX0" fmla="*/ 0 w 1847850"/>
                  <a:gd name="connsiteY0" fmla="*/ 504825 h 2038350"/>
                  <a:gd name="connsiteX1" fmla="*/ 1114425 w 1847850"/>
                  <a:gd name="connsiteY1" fmla="*/ 0 h 2038350"/>
                  <a:gd name="connsiteX2" fmla="*/ 1847850 w 1847850"/>
                  <a:gd name="connsiteY2" fmla="*/ 1857375 h 2038350"/>
                  <a:gd name="connsiteX3" fmla="*/ 190500 w 1847850"/>
                  <a:gd name="connsiteY3" fmla="*/ 2038350 h 2038350"/>
                  <a:gd name="connsiteX4" fmla="*/ 0 w 1847850"/>
                  <a:gd name="connsiteY4" fmla="*/ 504825 h 2038350"/>
                  <a:gd name="connsiteX0" fmla="*/ 0 w 1895475"/>
                  <a:gd name="connsiteY0" fmla="*/ 514350 h 2038350"/>
                  <a:gd name="connsiteX1" fmla="*/ 1162050 w 1895475"/>
                  <a:gd name="connsiteY1" fmla="*/ 0 h 2038350"/>
                  <a:gd name="connsiteX2" fmla="*/ 1895475 w 1895475"/>
                  <a:gd name="connsiteY2" fmla="*/ 1857375 h 2038350"/>
                  <a:gd name="connsiteX3" fmla="*/ 238125 w 1895475"/>
                  <a:gd name="connsiteY3" fmla="*/ 2038350 h 2038350"/>
                  <a:gd name="connsiteX4" fmla="*/ 0 w 1895475"/>
                  <a:gd name="connsiteY4" fmla="*/ 514350 h 2038350"/>
                  <a:gd name="connsiteX0" fmla="*/ 0 w 1895475"/>
                  <a:gd name="connsiteY0" fmla="*/ 514350 h 2085975"/>
                  <a:gd name="connsiteX1" fmla="*/ 1162050 w 1895475"/>
                  <a:gd name="connsiteY1" fmla="*/ 0 h 2085975"/>
                  <a:gd name="connsiteX2" fmla="*/ 1895475 w 1895475"/>
                  <a:gd name="connsiteY2" fmla="*/ 1857375 h 2085975"/>
                  <a:gd name="connsiteX3" fmla="*/ 228600 w 1895475"/>
                  <a:gd name="connsiteY3" fmla="*/ 2085975 h 2085975"/>
                  <a:gd name="connsiteX4" fmla="*/ 0 w 1895475"/>
                  <a:gd name="connsiteY4" fmla="*/ 514350 h 2085975"/>
                  <a:gd name="connsiteX0" fmla="*/ 0 w 1800225"/>
                  <a:gd name="connsiteY0" fmla="*/ 514350 h 2085975"/>
                  <a:gd name="connsiteX1" fmla="*/ 1162050 w 1800225"/>
                  <a:gd name="connsiteY1" fmla="*/ 0 h 2085975"/>
                  <a:gd name="connsiteX2" fmla="*/ 1800225 w 1800225"/>
                  <a:gd name="connsiteY2" fmla="*/ 1847850 h 2085975"/>
                  <a:gd name="connsiteX3" fmla="*/ 228600 w 1800225"/>
                  <a:gd name="connsiteY3" fmla="*/ 2085975 h 2085975"/>
                  <a:gd name="connsiteX4" fmla="*/ 0 w 1800225"/>
                  <a:gd name="connsiteY4" fmla="*/ 514350 h 2085975"/>
                  <a:gd name="connsiteX0" fmla="*/ 0 w 2000250"/>
                  <a:gd name="connsiteY0" fmla="*/ 590550 h 2085975"/>
                  <a:gd name="connsiteX1" fmla="*/ 1362075 w 2000250"/>
                  <a:gd name="connsiteY1" fmla="*/ 0 h 2085975"/>
                  <a:gd name="connsiteX2" fmla="*/ 2000250 w 2000250"/>
                  <a:gd name="connsiteY2" fmla="*/ 1847850 h 2085975"/>
                  <a:gd name="connsiteX3" fmla="*/ 428625 w 2000250"/>
                  <a:gd name="connsiteY3" fmla="*/ 2085975 h 2085975"/>
                  <a:gd name="connsiteX4" fmla="*/ 0 w 2000250"/>
                  <a:gd name="connsiteY4" fmla="*/ 590550 h 2085975"/>
                  <a:gd name="connsiteX0" fmla="*/ 0 w 2000250"/>
                  <a:gd name="connsiteY0" fmla="*/ 590550 h 2105025"/>
                  <a:gd name="connsiteX1" fmla="*/ 1362075 w 2000250"/>
                  <a:gd name="connsiteY1" fmla="*/ 0 h 2105025"/>
                  <a:gd name="connsiteX2" fmla="*/ 2000250 w 2000250"/>
                  <a:gd name="connsiteY2" fmla="*/ 1847850 h 2105025"/>
                  <a:gd name="connsiteX3" fmla="*/ 314325 w 2000250"/>
                  <a:gd name="connsiteY3" fmla="*/ 2105025 h 2105025"/>
                  <a:gd name="connsiteX4" fmla="*/ 0 w 2000250"/>
                  <a:gd name="connsiteY4" fmla="*/ 590550 h 2105025"/>
                  <a:gd name="connsiteX0" fmla="*/ 0 w 1971675"/>
                  <a:gd name="connsiteY0" fmla="*/ 590550 h 2105025"/>
                  <a:gd name="connsiteX1" fmla="*/ 1362075 w 1971675"/>
                  <a:gd name="connsiteY1" fmla="*/ 0 h 2105025"/>
                  <a:gd name="connsiteX2" fmla="*/ 1971675 w 1971675"/>
                  <a:gd name="connsiteY2" fmla="*/ 1809750 h 2105025"/>
                  <a:gd name="connsiteX3" fmla="*/ 314325 w 1971675"/>
                  <a:gd name="connsiteY3" fmla="*/ 2105025 h 2105025"/>
                  <a:gd name="connsiteX4" fmla="*/ 0 w 1971675"/>
                  <a:gd name="connsiteY4" fmla="*/ 590550 h 2105025"/>
                  <a:gd name="connsiteX0" fmla="*/ 0 w 1924050"/>
                  <a:gd name="connsiteY0" fmla="*/ 590550 h 2105025"/>
                  <a:gd name="connsiteX1" fmla="*/ 1362075 w 1924050"/>
                  <a:gd name="connsiteY1" fmla="*/ 0 h 2105025"/>
                  <a:gd name="connsiteX2" fmla="*/ 1924050 w 1924050"/>
                  <a:gd name="connsiteY2" fmla="*/ 1781175 h 2105025"/>
                  <a:gd name="connsiteX3" fmla="*/ 314325 w 1924050"/>
                  <a:gd name="connsiteY3" fmla="*/ 2105025 h 2105025"/>
                  <a:gd name="connsiteX4" fmla="*/ 0 w 1924050"/>
                  <a:gd name="connsiteY4" fmla="*/ 590550 h 2105025"/>
                  <a:gd name="connsiteX0" fmla="*/ 0 w 1924050"/>
                  <a:gd name="connsiteY0" fmla="*/ 590550 h 2346325"/>
                  <a:gd name="connsiteX1" fmla="*/ 1362075 w 1924050"/>
                  <a:gd name="connsiteY1" fmla="*/ 0 h 2346325"/>
                  <a:gd name="connsiteX2" fmla="*/ 1924050 w 1924050"/>
                  <a:gd name="connsiteY2" fmla="*/ 1781175 h 2346325"/>
                  <a:gd name="connsiteX3" fmla="*/ 365125 w 1924050"/>
                  <a:gd name="connsiteY3" fmla="*/ 2346325 h 2346325"/>
                  <a:gd name="connsiteX4" fmla="*/ 0 w 1924050"/>
                  <a:gd name="connsiteY4" fmla="*/ 590550 h 2346325"/>
                  <a:gd name="connsiteX0" fmla="*/ 0 w 2012950"/>
                  <a:gd name="connsiteY0" fmla="*/ 590550 h 2346325"/>
                  <a:gd name="connsiteX1" fmla="*/ 1362075 w 2012950"/>
                  <a:gd name="connsiteY1" fmla="*/ 0 h 2346325"/>
                  <a:gd name="connsiteX2" fmla="*/ 2012950 w 2012950"/>
                  <a:gd name="connsiteY2" fmla="*/ 1958975 h 2346325"/>
                  <a:gd name="connsiteX3" fmla="*/ 365125 w 2012950"/>
                  <a:gd name="connsiteY3" fmla="*/ 2346325 h 2346325"/>
                  <a:gd name="connsiteX4" fmla="*/ 0 w 2012950"/>
                  <a:gd name="connsiteY4" fmla="*/ 590550 h 2346325"/>
                  <a:gd name="connsiteX0" fmla="*/ 0 w 2089150"/>
                  <a:gd name="connsiteY0" fmla="*/ 590550 h 2346325"/>
                  <a:gd name="connsiteX1" fmla="*/ 1362075 w 2089150"/>
                  <a:gd name="connsiteY1" fmla="*/ 0 h 2346325"/>
                  <a:gd name="connsiteX2" fmla="*/ 2089150 w 2089150"/>
                  <a:gd name="connsiteY2" fmla="*/ 1946275 h 2346325"/>
                  <a:gd name="connsiteX3" fmla="*/ 365125 w 2089150"/>
                  <a:gd name="connsiteY3" fmla="*/ 2346325 h 2346325"/>
                  <a:gd name="connsiteX4" fmla="*/ 0 w 2089150"/>
                  <a:gd name="connsiteY4" fmla="*/ 590550 h 2346325"/>
                  <a:gd name="connsiteX0" fmla="*/ 0 w 2089150"/>
                  <a:gd name="connsiteY0" fmla="*/ 590550 h 2295525"/>
                  <a:gd name="connsiteX1" fmla="*/ 1362075 w 2089150"/>
                  <a:gd name="connsiteY1" fmla="*/ 0 h 2295525"/>
                  <a:gd name="connsiteX2" fmla="*/ 2089150 w 2089150"/>
                  <a:gd name="connsiteY2" fmla="*/ 1946275 h 2295525"/>
                  <a:gd name="connsiteX3" fmla="*/ 377825 w 2089150"/>
                  <a:gd name="connsiteY3" fmla="*/ 2295525 h 2295525"/>
                  <a:gd name="connsiteX4" fmla="*/ 0 w 2089150"/>
                  <a:gd name="connsiteY4" fmla="*/ 590550 h 2295525"/>
                  <a:gd name="connsiteX0" fmla="*/ 0 w 2089150"/>
                  <a:gd name="connsiteY0" fmla="*/ 603250 h 2308225"/>
                  <a:gd name="connsiteX1" fmla="*/ 1400175 w 2089150"/>
                  <a:gd name="connsiteY1" fmla="*/ 0 h 2308225"/>
                  <a:gd name="connsiteX2" fmla="*/ 2089150 w 2089150"/>
                  <a:gd name="connsiteY2" fmla="*/ 1958975 h 2308225"/>
                  <a:gd name="connsiteX3" fmla="*/ 377825 w 2089150"/>
                  <a:gd name="connsiteY3" fmla="*/ 2308225 h 2308225"/>
                  <a:gd name="connsiteX4" fmla="*/ 0 w 2089150"/>
                  <a:gd name="connsiteY4" fmla="*/ 603250 h 2308225"/>
                  <a:gd name="connsiteX0" fmla="*/ 0 w 1982470"/>
                  <a:gd name="connsiteY0" fmla="*/ 603250 h 2308225"/>
                  <a:gd name="connsiteX1" fmla="*/ 1400175 w 1982470"/>
                  <a:gd name="connsiteY1" fmla="*/ 0 h 2308225"/>
                  <a:gd name="connsiteX2" fmla="*/ 1982470 w 1982470"/>
                  <a:gd name="connsiteY2" fmla="*/ 1974215 h 2308225"/>
                  <a:gd name="connsiteX3" fmla="*/ 377825 w 1982470"/>
                  <a:gd name="connsiteY3" fmla="*/ 2308225 h 2308225"/>
                  <a:gd name="connsiteX4" fmla="*/ 0 w 1982470"/>
                  <a:gd name="connsiteY4" fmla="*/ 603250 h 2308225"/>
                  <a:gd name="connsiteX0" fmla="*/ 0 w 1982470"/>
                  <a:gd name="connsiteY0" fmla="*/ 545193 h 2250168"/>
                  <a:gd name="connsiteX1" fmla="*/ 1284061 w 1982470"/>
                  <a:gd name="connsiteY1" fmla="*/ 0 h 2250168"/>
                  <a:gd name="connsiteX2" fmla="*/ 1982470 w 1982470"/>
                  <a:gd name="connsiteY2" fmla="*/ 1916158 h 2250168"/>
                  <a:gd name="connsiteX3" fmla="*/ 377825 w 1982470"/>
                  <a:gd name="connsiteY3" fmla="*/ 2250168 h 2250168"/>
                  <a:gd name="connsiteX4" fmla="*/ 0 w 1982470"/>
                  <a:gd name="connsiteY4" fmla="*/ 545193 h 2250168"/>
                  <a:gd name="connsiteX0" fmla="*/ 0 w 1982470"/>
                  <a:gd name="connsiteY0" fmla="*/ 545193 h 2250168"/>
                  <a:gd name="connsiteX1" fmla="*/ 1240518 w 1982470"/>
                  <a:gd name="connsiteY1" fmla="*/ 0 h 2250168"/>
                  <a:gd name="connsiteX2" fmla="*/ 1982470 w 1982470"/>
                  <a:gd name="connsiteY2" fmla="*/ 1916158 h 2250168"/>
                  <a:gd name="connsiteX3" fmla="*/ 377825 w 1982470"/>
                  <a:gd name="connsiteY3" fmla="*/ 2250168 h 2250168"/>
                  <a:gd name="connsiteX4" fmla="*/ 0 w 1982470"/>
                  <a:gd name="connsiteY4" fmla="*/ 545193 h 2250168"/>
                  <a:gd name="connsiteX0" fmla="*/ 0 w 1938928"/>
                  <a:gd name="connsiteY0" fmla="*/ 545193 h 2250168"/>
                  <a:gd name="connsiteX1" fmla="*/ 1240518 w 1938928"/>
                  <a:gd name="connsiteY1" fmla="*/ 0 h 2250168"/>
                  <a:gd name="connsiteX2" fmla="*/ 1938928 w 1938928"/>
                  <a:gd name="connsiteY2" fmla="*/ 1785530 h 2250168"/>
                  <a:gd name="connsiteX3" fmla="*/ 377825 w 1938928"/>
                  <a:gd name="connsiteY3" fmla="*/ 2250168 h 2250168"/>
                  <a:gd name="connsiteX4" fmla="*/ 0 w 1938928"/>
                  <a:gd name="connsiteY4" fmla="*/ 545193 h 2250168"/>
                  <a:gd name="connsiteX0" fmla="*/ 0 w 2011499"/>
                  <a:gd name="connsiteY0" fmla="*/ 545193 h 2250168"/>
                  <a:gd name="connsiteX1" fmla="*/ 1240518 w 2011499"/>
                  <a:gd name="connsiteY1" fmla="*/ 0 h 2250168"/>
                  <a:gd name="connsiteX2" fmla="*/ 2011499 w 2011499"/>
                  <a:gd name="connsiteY2" fmla="*/ 1858101 h 2250168"/>
                  <a:gd name="connsiteX3" fmla="*/ 377825 w 2011499"/>
                  <a:gd name="connsiteY3" fmla="*/ 2250168 h 2250168"/>
                  <a:gd name="connsiteX4" fmla="*/ 0 w 2011499"/>
                  <a:gd name="connsiteY4" fmla="*/ 545193 h 2250168"/>
                  <a:gd name="connsiteX0" fmla="*/ 0 w 2011499"/>
                  <a:gd name="connsiteY0" fmla="*/ 545193 h 2134053"/>
                  <a:gd name="connsiteX1" fmla="*/ 1240518 w 2011499"/>
                  <a:gd name="connsiteY1" fmla="*/ 0 h 2134053"/>
                  <a:gd name="connsiteX2" fmla="*/ 2011499 w 2011499"/>
                  <a:gd name="connsiteY2" fmla="*/ 1858101 h 2134053"/>
                  <a:gd name="connsiteX3" fmla="*/ 377825 w 2011499"/>
                  <a:gd name="connsiteY3" fmla="*/ 2134053 h 2134053"/>
                  <a:gd name="connsiteX4" fmla="*/ 0 w 2011499"/>
                  <a:gd name="connsiteY4" fmla="*/ 545193 h 2134053"/>
                  <a:gd name="connsiteX0" fmla="*/ 0 w 1996984"/>
                  <a:gd name="connsiteY0" fmla="*/ 545193 h 2134053"/>
                  <a:gd name="connsiteX1" fmla="*/ 1240518 w 1996984"/>
                  <a:gd name="connsiteY1" fmla="*/ 0 h 2134053"/>
                  <a:gd name="connsiteX2" fmla="*/ 1996984 w 1996984"/>
                  <a:gd name="connsiteY2" fmla="*/ 1843587 h 2134053"/>
                  <a:gd name="connsiteX3" fmla="*/ 377825 w 1996984"/>
                  <a:gd name="connsiteY3" fmla="*/ 2134053 h 2134053"/>
                  <a:gd name="connsiteX4" fmla="*/ 0 w 1996984"/>
                  <a:gd name="connsiteY4" fmla="*/ 545193 h 2134053"/>
                  <a:gd name="connsiteX0" fmla="*/ 0 w 1982470"/>
                  <a:gd name="connsiteY0" fmla="*/ 545193 h 2134053"/>
                  <a:gd name="connsiteX1" fmla="*/ 1240518 w 1982470"/>
                  <a:gd name="connsiteY1" fmla="*/ 0 h 2134053"/>
                  <a:gd name="connsiteX2" fmla="*/ 1982470 w 1982470"/>
                  <a:gd name="connsiteY2" fmla="*/ 1800044 h 2134053"/>
                  <a:gd name="connsiteX3" fmla="*/ 377825 w 1982470"/>
                  <a:gd name="connsiteY3" fmla="*/ 2134053 h 2134053"/>
                  <a:gd name="connsiteX4" fmla="*/ 0 w 1982470"/>
                  <a:gd name="connsiteY4" fmla="*/ 545193 h 2134053"/>
                  <a:gd name="connsiteX0" fmla="*/ 0 w 1982470"/>
                  <a:gd name="connsiteY0" fmla="*/ 545193 h 2038803"/>
                  <a:gd name="connsiteX1" fmla="*/ 1240518 w 1982470"/>
                  <a:gd name="connsiteY1" fmla="*/ 0 h 2038803"/>
                  <a:gd name="connsiteX2" fmla="*/ 1982470 w 1982470"/>
                  <a:gd name="connsiteY2" fmla="*/ 1800044 h 2038803"/>
                  <a:gd name="connsiteX3" fmla="*/ 273050 w 1982470"/>
                  <a:gd name="connsiteY3" fmla="*/ 2038803 h 2038803"/>
                  <a:gd name="connsiteX4" fmla="*/ 0 w 1982470"/>
                  <a:gd name="connsiteY4" fmla="*/ 545193 h 2038803"/>
                  <a:gd name="connsiteX0" fmla="*/ 0 w 1982470"/>
                  <a:gd name="connsiteY0" fmla="*/ 545193 h 2200094"/>
                  <a:gd name="connsiteX1" fmla="*/ 1240518 w 1982470"/>
                  <a:gd name="connsiteY1" fmla="*/ 0 h 2200094"/>
                  <a:gd name="connsiteX2" fmla="*/ 1982470 w 1982470"/>
                  <a:gd name="connsiteY2" fmla="*/ 2200094 h 2200094"/>
                  <a:gd name="connsiteX3" fmla="*/ 273050 w 1982470"/>
                  <a:gd name="connsiteY3" fmla="*/ 2038803 h 2200094"/>
                  <a:gd name="connsiteX4" fmla="*/ 0 w 1982470"/>
                  <a:gd name="connsiteY4" fmla="*/ 545193 h 2200094"/>
                  <a:gd name="connsiteX0" fmla="*/ 0 w 1982470"/>
                  <a:gd name="connsiteY0" fmla="*/ 268968 h 1923869"/>
                  <a:gd name="connsiteX1" fmla="*/ 1697718 w 1982470"/>
                  <a:gd name="connsiteY1" fmla="*/ 0 h 1923869"/>
                  <a:gd name="connsiteX2" fmla="*/ 1982470 w 1982470"/>
                  <a:gd name="connsiteY2" fmla="*/ 1923869 h 1923869"/>
                  <a:gd name="connsiteX3" fmla="*/ 273050 w 1982470"/>
                  <a:gd name="connsiteY3" fmla="*/ 1762578 h 1923869"/>
                  <a:gd name="connsiteX4" fmla="*/ 0 w 1982470"/>
                  <a:gd name="connsiteY4" fmla="*/ 268968 h 1923869"/>
                  <a:gd name="connsiteX0" fmla="*/ 0 w 1887220"/>
                  <a:gd name="connsiteY0" fmla="*/ 307068 h 1923869"/>
                  <a:gd name="connsiteX1" fmla="*/ 1602468 w 1887220"/>
                  <a:gd name="connsiteY1" fmla="*/ 0 h 1923869"/>
                  <a:gd name="connsiteX2" fmla="*/ 1887220 w 1887220"/>
                  <a:gd name="connsiteY2" fmla="*/ 1923869 h 1923869"/>
                  <a:gd name="connsiteX3" fmla="*/ 177800 w 1887220"/>
                  <a:gd name="connsiteY3" fmla="*/ 1762578 h 1923869"/>
                  <a:gd name="connsiteX4" fmla="*/ 0 w 1887220"/>
                  <a:gd name="connsiteY4" fmla="*/ 307068 h 1923869"/>
                  <a:gd name="connsiteX0" fmla="*/ 0 w 2020570"/>
                  <a:gd name="connsiteY0" fmla="*/ 307068 h 1876244"/>
                  <a:gd name="connsiteX1" fmla="*/ 1602468 w 2020570"/>
                  <a:gd name="connsiteY1" fmla="*/ 0 h 1876244"/>
                  <a:gd name="connsiteX2" fmla="*/ 2020570 w 2020570"/>
                  <a:gd name="connsiteY2" fmla="*/ 1876244 h 1876244"/>
                  <a:gd name="connsiteX3" fmla="*/ 177800 w 2020570"/>
                  <a:gd name="connsiteY3" fmla="*/ 1762578 h 1876244"/>
                  <a:gd name="connsiteX4" fmla="*/ 0 w 2020570"/>
                  <a:gd name="connsiteY4" fmla="*/ 307068 h 1876244"/>
                  <a:gd name="connsiteX0" fmla="*/ 0 w 2020570"/>
                  <a:gd name="connsiteY0" fmla="*/ 307068 h 1828619"/>
                  <a:gd name="connsiteX1" fmla="*/ 1602468 w 2020570"/>
                  <a:gd name="connsiteY1" fmla="*/ 0 h 1828619"/>
                  <a:gd name="connsiteX2" fmla="*/ 2020570 w 2020570"/>
                  <a:gd name="connsiteY2" fmla="*/ 1828619 h 1828619"/>
                  <a:gd name="connsiteX3" fmla="*/ 177800 w 2020570"/>
                  <a:gd name="connsiteY3" fmla="*/ 1762578 h 1828619"/>
                  <a:gd name="connsiteX4" fmla="*/ 0 w 2020570"/>
                  <a:gd name="connsiteY4" fmla="*/ 307068 h 1828619"/>
                  <a:gd name="connsiteX0" fmla="*/ 0 w 2020570"/>
                  <a:gd name="connsiteY0" fmla="*/ 307068 h 1914978"/>
                  <a:gd name="connsiteX1" fmla="*/ 1602468 w 2020570"/>
                  <a:gd name="connsiteY1" fmla="*/ 0 h 1914978"/>
                  <a:gd name="connsiteX2" fmla="*/ 2020570 w 2020570"/>
                  <a:gd name="connsiteY2" fmla="*/ 1828619 h 1914978"/>
                  <a:gd name="connsiteX3" fmla="*/ 273050 w 2020570"/>
                  <a:gd name="connsiteY3" fmla="*/ 1914978 h 1914978"/>
                  <a:gd name="connsiteX4" fmla="*/ 0 w 2020570"/>
                  <a:gd name="connsiteY4" fmla="*/ 307068 h 1914978"/>
                  <a:gd name="connsiteX0" fmla="*/ 0 w 2020570"/>
                  <a:gd name="connsiteY0" fmla="*/ 307068 h 1886403"/>
                  <a:gd name="connsiteX1" fmla="*/ 1602468 w 2020570"/>
                  <a:gd name="connsiteY1" fmla="*/ 0 h 1886403"/>
                  <a:gd name="connsiteX2" fmla="*/ 2020570 w 2020570"/>
                  <a:gd name="connsiteY2" fmla="*/ 1828619 h 1886403"/>
                  <a:gd name="connsiteX3" fmla="*/ 225425 w 2020570"/>
                  <a:gd name="connsiteY3" fmla="*/ 1886403 h 1886403"/>
                  <a:gd name="connsiteX4" fmla="*/ 0 w 2020570"/>
                  <a:gd name="connsiteY4" fmla="*/ 307068 h 1886403"/>
                  <a:gd name="connsiteX0" fmla="*/ 0 w 2020570"/>
                  <a:gd name="connsiteY0" fmla="*/ 516618 h 2095953"/>
                  <a:gd name="connsiteX1" fmla="*/ 1459593 w 2020570"/>
                  <a:gd name="connsiteY1" fmla="*/ 0 h 2095953"/>
                  <a:gd name="connsiteX2" fmla="*/ 2020570 w 2020570"/>
                  <a:gd name="connsiteY2" fmla="*/ 2038169 h 2095953"/>
                  <a:gd name="connsiteX3" fmla="*/ 225425 w 2020570"/>
                  <a:gd name="connsiteY3" fmla="*/ 2095953 h 2095953"/>
                  <a:gd name="connsiteX4" fmla="*/ 0 w 2020570"/>
                  <a:gd name="connsiteY4" fmla="*/ 516618 h 2095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20570" h="2095953">
                    <a:moveTo>
                      <a:pt x="0" y="516618"/>
                    </a:moveTo>
                    <a:lnTo>
                      <a:pt x="1459593" y="0"/>
                    </a:lnTo>
                    <a:lnTo>
                      <a:pt x="2020570" y="2038169"/>
                    </a:lnTo>
                    <a:lnTo>
                      <a:pt x="225425" y="2095953"/>
                    </a:lnTo>
                    <a:lnTo>
                      <a:pt x="0" y="516618"/>
                    </a:lnTo>
                    <a:close/>
                  </a:path>
                </a:pathLst>
              </a:custGeom>
              <a:solidFill>
                <a:srgbClr val="000000">
                  <a:lumMod val="95000"/>
                  <a:lumOff val="5000"/>
                  <a:alpha val="20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635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63" name="Group 262"/>
              <p:cNvGrpSpPr/>
              <p:nvPr/>
            </p:nvGrpSpPr>
            <p:grpSpPr>
              <a:xfrm>
                <a:off x="4417426" y="1883606"/>
                <a:ext cx="2468122" cy="2551446"/>
                <a:chOff x="4871880" y="2283540"/>
                <a:chExt cx="2468122" cy="2551446"/>
              </a:xfrm>
              <a:effectLst/>
            </p:grpSpPr>
            <p:sp>
              <p:nvSpPr>
                <p:cNvPr id="264" name="Flowchart: Decision 6"/>
                <p:cNvSpPr/>
                <p:nvPr/>
              </p:nvSpPr>
              <p:spPr>
                <a:xfrm rot="1518730">
                  <a:off x="4871880" y="2283540"/>
                  <a:ext cx="2468122" cy="2551446"/>
                </a:xfrm>
                <a:custGeom>
                  <a:avLst/>
                  <a:gdLst>
                    <a:gd name="connsiteX0" fmla="*/ 0 w 10000"/>
                    <a:gd name="connsiteY0" fmla="*/ 5000 h 10000"/>
                    <a:gd name="connsiteX1" fmla="*/ 5000 w 10000"/>
                    <a:gd name="connsiteY1" fmla="*/ 0 h 10000"/>
                    <a:gd name="connsiteX2" fmla="*/ 10000 w 10000"/>
                    <a:gd name="connsiteY2" fmla="*/ 5000 h 10000"/>
                    <a:gd name="connsiteX3" fmla="*/ 5000 w 10000"/>
                    <a:gd name="connsiteY3" fmla="*/ 10000 h 10000"/>
                    <a:gd name="connsiteX4" fmla="*/ 0 w 10000"/>
                    <a:gd name="connsiteY4" fmla="*/ 5000 h 10000"/>
                    <a:gd name="connsiteX0" fmla="*/ 0 w 9700"/>
                    <a:gd name="connsiteY0" fmla="*/ 3534 h 10000"/>
                    <a:gd name="connsiteX1" fmla="*/ 4700 w 9700"/>
                    <a:gd name="connsiteY1" fmla="*/ 0 h 10000"/>
                    <a:gd name="connsiteX2" fmla="*/ 9700 w 9700"/>
                    <a:gd name="connsiteY2" fmla="*/ 5000 h 10000"/>
                    <a:gd name="connsiteX3" fmla="*/ 4700 w 9700"/>
                    <a:gd name="connsiteY3" fmla="*/ 10000 h 10000"/>
                    <a:gd name="connsiteX4" fmla="*/ 0 w 9700"/>
                    <a:gd name="connsiteY4" fmla="*/ 3534 h 10000"/>
                    <a:gd name="connsiteX0" fmla="*/ 0 w 10000"/>
                    <a:gd name="connsiteY0" fmla="*/ 3534 h 10080"/>
                    <a:gd name="connsiteX1" fmla="*/ 4845 w 10000"/>
                    <a:gd name="connsiteY1" fmla="*/ 0 h 10080"/>
                    <a:gd name="connsiteX2" fmla="*/ 10000 w 10000"/>
                    <a:gd name="connsiteY2" fmla="*/ 5000 h 10080"/>
                    <a:gd name="connsiteX3" fmla="*/ 3654 w 10000"/>
                    <a:gd name="connsiteY3" fmla="*/ 10080 h 10080"/>
                    <a:gd name="connsiteX4" fmla="*/ 0 w 10000"/>
                    <a:gd name="connsiteY4" fmla="*/ 3534 h 10080"/>
                    <a:gd name="connsiteX0" fmla="*/ 0 w 8562"/>
                    <a:gd name="connsiteY0" fmla="*/ 3534 h 10080"/>
                    <a:gd name="connsiteX1" fmla="*/ 4845 w 8562"/>
                    <a:gd name="connsiteY1" fmla="*/ 0 h 10080"/>
                    <a:gd name="connsiteX2" fmla="*/ 8562 w 8562"/>
                    <a:gd name="connsiteY2" fmla="*/ 6387 h 10080"/>
                    <a:gd name="connsiteX3" fmla="*/ 3654 w 8562"/>
                    <a:gd name="connsiteY3" fmla="*/ 10080 h 10080"/>
                    <a:gd name="connsiteX4" fmla="*/ 0 w 8562"/>
                    <a:gd name="connsiteY4" fmla="*/ 3534 h 10080"/>
                    <a:gd name="connsiteX0" fmla="*/ 0 w 10000"/>
                    <a:gd name="connsiteY0" fmla="*/ 3572 h 10066"/>
                    <a:gd name="connsiteX1" fmla="*/ 5712 w 10000"/>
                    <a:gd name="connsiteY1" fmla="*/ 0 h 10066"/>
                    <a:gd name="connsiteX2" fmla="*/ 10000 w 10000"/>
                    <a:gd name="connsiteY2" fmla="*/ 6402 h 10066"/>
                    <a:gd name="connsiteX3" fmla="*/ 4268 w 10000"/>
                    <a:gd name="connsiteY3" fmla="*/ 10066 h 10066"/>
                    <a:gd name="connsiteX4" fmla="*/ 0 w 10000"/>
                    <a:gd name="connsiteY4" fmla="*/ 3572 h 10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10066">
                      <a:moveTo>
                        <a:pt x="0" y="3572"/>
                      </a:moveTo>
                      <a:lnTo>
                        <a:pt x="5712" y="0"/>
                      </a:lnTo>
                      <a:lnTo>
                        <a:pt x="10000" y="6402"/>
                      </a:lnTo>
                      <a:lnTo>
                        <a:pt x="4268" y="10066"/>
                      </a:lnTo>
                      <a:lnTo>
                        <a:pt x="0" y="3572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100000">
                      <a:srgbClr val="FFFFFF">
                        <a:lumMod val="85000"/>
                      </a:srgbClr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65" name="Rectangle 10"/>
                <p:cNvSpPr/>
                <p:nvPr/>
              </p:nvSpPr>
              <p:spPr>
                <a:xfrm rot="21120000">
                  <a:off x="5384756" y="2704425"/>
                  <a:ext cx="1412119" cy="1408857"/>
                </a:xfrm>
                <a:custGeom>
                  <a:avLst/>
                  <a:gdLst>
                    <a:gd name="connsiteX0" fmla="*/ 0 w 1120140"/>
                    <a:gd name="connsiteY0" fmla="*/ 0 h 1287862"/>
                    <a:gd name="connsiteX1" fmla="*/ 1120140 w 1120140"/>
                    <a:gd name="connsiteY1" fmla="*/ 0 h 1287862"/>
                    <a:gd name="connsiteX2" fmla="*/ 1120140 w 1120140"/>
                    <a:gd name="connsiteY2" fmla="*/ 1287862 h 1287862"/>
                    <a:gd name="connsiteX3" fmla="*/ 0 w 1120140"/>
                    <a:gd name="connsiteY3" fmla="*/ 1287862 h 1287862"/>
                    <a:gd name="connsiteX4" fmla="*/ 0 w 1120140"/>
                    <a:gd name="connsiteY4" fmla="*/ 0 h 1287862"/>
                    <a:gd name="connsiteX0" fmla="*/ 0 w 1208246"/>
                    <a:gd name="connsiteY0" fmla="*/ 35719 h 1323581"/>
                    <a:gd name="connsiteX1" fmla="*/ 1208246 w 1208246"/>
                    <a:gd name="connsiteY1" fmla="*/ 0 h 1323581"/>
                    <a:gd name="connsiteX2" fmla="*/ 1120140 w 1208246"/>
                    <a:gd name="connsiteY2" fmla="*/ 1323581 h 1323581"/>
                    <a:gd name="connsiteX3" fmla="*/ 0 w 1208246"/>
                    <a:gd name="connsiteY3" fmla="*/ 1323581 h 1323581"/>
                    <a:gd name="connsiteX4" fmla="*/ 0 w 1208246"/>
                    <a:gd name="connsiteY4" fmla="*/ 35719 h 1323581"/>
                    <a:gd name="connsiteX0" fmla="*/ 0 w 1377315"/>
                    <a:gd name="connsiteY0" fmla="*/ 4763 h 1323581"/>
                    <a:gd name="connsiteX1" fmla="*/ 1377315 w 1377315"/>
                    <a:gd name="connsiteY1" fmla="*/ 0 h 1323581"/>
                    <a:gd name="connsiteX2" fmla="*/ 1289209 w 1377315"/>
                    <a:gd name="connsiteY2" fmla="*/ 1323581 h 1323581"/>
                    <a:gd name="connsiteX3" fmla="*/ 169069 w 1377315"/>
                    <a:gd name="connsiteY3" fmla="*/ 1323581 h 1323581"/>
                    <a:gd name="connsiteX4" fmla="*/ 0 w 1377315"/>
                    <a:gd name="connsiteY4" fmla="*/ 4763 h 1323581"/>
                    <a:gd name="connsiteX0" fmla="*/ 0 w 1322546"/>
                    <a:gd name="connsiteY0" fmla="*/ 0 h 1318818"/>
                    <a:gd name="connsiteX1" fmla="*/ 1322546 w 1322546"/>
                    <a:gd name="connsiteY1" fmla="*/ 7144 h 1318818"/>
                    <a:gd name="connsiteX2" fmla="*/ 1289209 w 1322546"/>
                    <a:gd name="connsiteY2" fmla="*/ 1318818 h 1318818"/>
                    <a:gd name="connsiteX3" fmla="*/ 169069 w 1322546"/>
                    <a:gd name="connsiteY3" fmla="*/ 1318818 h 1318818"/>
                    <a:gd name="connsiteX4" fmla="*/ 0 w 1322546"/>
                    <a:gd name="connsiteY4" fmla="*/ 0 h 1318818"/>
                    <a:gd name="connsiteX0" fmla="*/ 0 w 1341596"/>
                    <a:gd name="connsiteY0" fmla="*/ 4763 h 1323581"/>
                    <a:gd name="connsiteX1" fmla="*/ 1341596 w 1341596"/>
                    <a:gd name="connsiteY1" fmla="*/ 0 h 1323581"/>
                    <a:gd name="connsiteX2" fmla="*/ 1289209 w 1341596"/>
                    <a:gd name="connsiteY2" fmla="*/ 1323581 h 1323581"/>
                    <a:gd name="connsiteX3" fmla="*/ 169069 w 1341596"/>
                    <a:gd name="connsiteY3" fmla="*/ 1323581 h 1323581"/>
                    <a:gd name="connsiteX4" fmla="*/ 0 w 1341596"/>
                    <a:gd name="connsiteY4" fmla="*/ 4763 h 1323581"/>
                    <a:gd name="connsiteX0" fmla="*/ 0 w 1341596"/>
                    <a:gd name="connsiteY0" fmla="*/ 4763 h 1323581"/>
                    <a:gd name="connsiteX1" fmla="*/ 1341596 w 1341596"/>
                    <a:gd name="connsiteY1" fmla="*/ 0 h 1323581"/>
                    <a:gd name="connsiteX2" fmla="*/ 1289209 w 1341596"/>
                    <a:gd name="connsiteY2" fmla="*/ 1323581 h 1323581"/>
                    <a:gd name="connsiteX3" fmla="*/ 169069 w 1341596"/>
                    <a:gd name="connsiteY3" fmla="*/ 1323581 h 1323581"/>
                    <a:gd name="connsiteX4" fmla="*/ 0 w 1341596"/>
                    <a:gd name="connsiteY4" fmla="*/ 4763 h 1323581"/>
                    <a:gd name="connsiteX0" fmla="*/ 0 w 1341596"/>
                    <a:gd name="connsiteY0" fmla="*/ 0 h 1323581"/>
                    <a:gd name="connsiteX1" fmla="*/ 1341596 w 1341596"/>
                    <a:gd name="connsiteY1" fmla="*/ 0 h 1323581"/>
                    <a:gd name="connsiteX2" fmla="*/ 1289209 w 1341596"/>
                    <a:gd name="connsiteY2" fmla="*/ 1323581 h 1323581"/>
                    <a:gd name="connsiteX3" fmla="*/ 169069 w 1341596"/>
                    <a:gd name="connsiteY3" fmla="*/ 1323581 h 1323581"/>
                    <a:gd name="connsiteX4" fmla="*/ 0 w 1341596"/>
                    <a:gd name="connsiteY4" fmla="*/ 0 h 1323581"/>
                    <a:gd name="connsiteX0" fmla="*/ 0 w 1341596"/>
                    <a:gd name="connsiteY0" fmla="*/ 0 h 1406925"/>
                    <a:gd name="connsiteX1" fmla="*/ 1341596 w 1341596"/>
                    <a:gd name="connsiteY1" fmla="*/ 0 h 1406925"/>
                    <a:gd name="connsiteX2" fmla="*/ 1322547 w 1341596"/>
                    <a:gd name="connsiteY2" fmla="*/ 1406925 h 1406925"/>
                    <a:gd name="connsiteX3" fmla="*/ 169069 w 1341596"/>
                    <a:gd name="connsiteY3" fmla="*/ 1323581 h 1406925"/>
                    <a:gd name="connsiteX4" fmla="*/ 0 w 1341596"/>
                    <a:gd name="connsiteY4" fmla="*/ 0 h 1406925"/>
                    <a:gd name="connsiteX0" fmla="*/ 0 w 1341596"/>
                    <a:gd name="connsiteY0" fmla="*/ 0 h 1406925"/>
                    <a:gd name="connsiteX1" fmla="*/ 1341596 w 1341596"/>
                    <a:gd name="connsiteY1" fmla="*/ 0 h 1406925"/>
                    <a:gd name="connsiteX2" fmla="*/ 1322547 w 1341596"/>
                    <a:gd name="connsiteY2" fmla="*/ 1406925 h 1406925"/>
                    <a:gd name="connsiteX3" fmla="*/ 7144 w 1341596"/>
                    <a:gd name="connsiteY3" fmla="*/ 1397400 h 1406925"/>
                    <a:gd name="connsiteX4" fmla="*/ 0 w 1341596"/>
                    <a:gd name="connsiteY4" fmla="*/ 0 h 1406925"/>
                    <a:gd name="connsiteX0" fmla="*/ 0 w 1360308"/>
                    <a:gd name="connsiteY0" fmla="*/ 0 h 1406925"/>
                    <a:gd name="connsiteX1" fmla="*/ 1341596 w 1360308"/>
                    <a:gd name="connsiteY1" fmla="*/ 0 h 1406925"/>
                    <a:gd name="connsiteX2" fmla="*/ 1359695 w 1360308"/>
                    <a:gd name="connsiteY2" fmla="*/ 1352551 h 1406925"/>
                    <a:gd name="connsiteX3" fmla="*/ 1322547 w 1360308"/>
                    <a:gd name="connsiteY3" fmla="*/ 1406925 h 1406925"/>
                    <a:gd name="connsiteX4" fmla="*/ 7144 w 1360308"/>
                    <a:gd name="connsiteY4" fmla="*/ 1397400 h 1406925"/>
                    <a:gd name="connsiteX5" fmla="*/ 0 w 1360308"/>
                    <a:gd name="connsiteY5" fmla="*/ 0 h 1406925"/>
                    <a:gd name="connsiteX0" fmla="*/ 0 w 1450361"/>
                    <a:gd name="connsiteY0" fmla="*/ 44729 h 1451654"/>
                    <a:gd name="connsiteX1" fmla="*/ 1341596 w 1450361"/>
                    <a:gd name="connsiteY1" fmla="*/ 44729 h 1451654"/>
                    <a:gd name="connsiteX2" fmla="*/ 1376364 w 1450361"/>
                    <a:gd name="connsiteY2" fmla="*/ 120930 h 1451654"/>
                    <a:gd name="connsiteX3" fmla="*/ 1359695 w 1450361"/>
                    <a:gd name="connsiteY3" fmla="*/ 1397280 h 1451654"/>
                    <a:gd name="connsiteX4" fmla="*/ 1322547 w 1450361"/>
                    <a:gd name="connsiteY4" fmla="*/ 1451654 h 1451654"/>
                    <a:gd name="connsiteX5" fmla="*/ 7144 w 1450361"/>
                    <a:gd name="connsiteY5" fmla="*/ 1442129 h 1451654"/>
                    <a:gd name="connsiteX6" fmla="*/ 0 w 1450361"/>
                    <a:gd name="connsiteY6" fmla="*/ 44729 h 1451654"/>
                    <a:gd name="connsiteX0" fmla="*/ 0 w 1450978"/>
                    <a:gd name="connsiteY0" fmla="*/ 0 h 1406925"/>
                    <a:gd name="connsiteX1" fmla="*/ 1341596 w 1450978"/>
                    <a:gd name="connsiteY1" fmla="*/ 0 h 1406925"/>
                    <a:gd name="connsiteX2" fmla="*/ 1376364 w 1450978"/>
                    <a:gd name="connsiteY2" fmla="*/ 76201 h 1406925"/>
                    <a:gd name="connsiteX3" fmla="*/ 1359695 w 1450978"/>
                    <a:gd name="connsiteY3" fmla="*/ 1352551 h 1406925"/>
                    <a:gd name="connsiteX4" fmla="*/ 1322547 w 1450978"/>
                    <a:gd name="connsiteY4" fmla="*/ 1406925 h 1406925"/>
                    <a:gd name="connsiteX5" fmla="*/ 7144 w 1450978"/>
                    <a:gd name="connsiteY5" fmla="*/ 1397400 h 1406925"/>
                    <a:gd name="connsiteX6" fmla="*/ 0 w 1450978"/>
                    <a:gd name="connsiteY6" fmla="*/ 0 h 1406925"/>
                    <a:gd name="connsiteX0" fmla="*/ 0 w 1380549"/>
                    <a:gd name="connsiteY0" fmla="*/ 0 h 1406925"/>
                    <a:gd name="connsiteX1" fmla="*/ 1341596 w 1380549"/>
                    <a:gd name="connsiteY1" fmla="*/ 0 h 1406925"/>
                    <a:gd name="connsiteX2" fmla="*/ 1376364 w 1380549"/>
                    <a:gd name="connsiteY2" fmla="*/ 76201 h 1406925"/>
                    <a:gd name="connsiteX3" fmla="*/ 1359695 w 1380549"/>
                    <a:gd name="connsiteY3" fmla="*/ 1352551 h 1406925"/>
                    <a:gd name="connsiteX4" fmla="*/ 1322547 w 1380549"/>
                    <a:gd name="connsiteY4" fmla="*/ 1406925 h 1406925"/>
                    <a:gd name="connsiteX5" fmla="*/ 7144 w 1380549"/>
                    <a:gd name="connsiteY5" fmla="*/ 1397400 h 1406925"/>
                    <a:gd name="connsiteX6" fmla="*/ 0 w 1380549"/>
                    <a:gd name="connsiteY6" fmla="*/ 0 h 1406925"/>
                    <a:gd name="connsiteX0" fmla="*/ 0 w 1377214"/>
                    <a:gd name="connsiteY0" fmla="*/ 0 h 1406925"/>
                    <a:gd name="connsiteX1" fmla="*/ 1341596 w 1377214"/>
                    <a:gd name="connsiteY1" fmla="*/ 0 h 1406925"/>
                    <a:gd name="connsiteX2" fmla="*/ 1376364 w 1377214"/>
                    <a:gd name="connsiteY2" fmla="*/ 76201 h 1406925"/>
                    <a:gd name="connsiteX3" fmla="*/ 1359695 w 1377214"/>
                    <a:gd name="connsiteY3" fmla="*/ 1352551 h 1406925"/>
                    <a:gd name="connsiteX4" fmla="*/ 1322547 w 1377214"/>
                    <a:gd name="connsiteY4" fmla="*/ 1406925 h 1406925"/>
                    <a:gd name="connsiteX5" fmla="*/ 7144 w 1377214"/>
                    <a:gd name="connsiteY5" fmla="*/ 1397400 h 1406925"/>
                    <a:gd name="connsiteX6" fmla="*/ 0 w 1377214"/>
                    <a:gd name="connsiteY6" fmla="*/ 0 h 1406925"/>
                    <a:gd name="connsiteX0" fmla="*/ 107669 w 1484883"/>
                    <a:gd name="connsiteY0" fmla="*/ 50569 h 1457494"/>
                    <a:gd name="connsiteX1" fmla="*/ 1449265 w 1484883"/>
                    <a:gd name="connsiteY1" fmla="*/ 50569 h 1457494"/>
                    <a:gd name="connsiteX2" fmla="*/ 1484033 w 1484883"/>
                    <a:gd name="connsiteY2" fmla="*/ 126770 h 1457494"/>
                    <a:gd name="connsiteX3" fmla="*/ 1467364 w 1484883"/>
                    <a:gd name="connsiteY3" fmla="*/ 1403120 h 1457494"/>
                    <a:gd name="connsiteX4" fmla="*/ 1430216 w 1484883"/>
                    <a:gd name="connsiteY4" fmla="*/ 1457494 h 1457494"/>
                    <a:gd name="connsiteX5" fmla="*/ 114813 w 1484883"/>
                    <a:gd name="connsiteY5" fmla="*/ 1447969 h 1457494"/>
                    <a:gd name="connsiteX6" fmla="*/ 79095 w 1484883"/>
                    <a:gd name="connsiteY6" fmla="*/ 122008 h 1457494"/>
                    <a:gd name="connsiteX7" fmla="*/ 107669 w 1484883"/>
                    <a:gd name="connsiteY7" fmla="*/ 50569 h 1457494"/>
                    <a:gd name="connsiteX0" fmla="*/ 108277 w 1485491"/>
                    <a:gd name="connsiteY0" fmla="*/ 0 h 1406925"/>
                    <a:gd name="connsiteX1" fmla="*/ 1449873 w 1485491"/>
                    <a:gd name="connsiteY1" fmla="*/ 0 h 1406925"/>
                    <a:gd name="connsiteX2" fmla="*/ 1484641 w 1485491"/>
                    <a:gd name="connsiteY2" fmla="*/ 76201 h 1406925"/>
                    <a:gd name="connsiteX3" fmla="*/ 1467972 w 1485491"/>
                    <a:gd name="connsiteY3" fmla="*/ 1352551 h 1406925"/>
                    <a:gd name="connsiteX4" fmla="*/ 1430824 w 1485491"/>
                    <a:gd name="connsiteY4" fmla="*/ 1406925 h 1406925"/>
                    <a:gd name="connsiteX5" fmla="*/ 115421 w 1485491"/>
                    <a:gd name="connsiteY5" fmla="*/ 1397400 h 1406925"/>
                    <a:gd name="connsiteX6" fmla="*/ 79703 w 1485491"/>
                    <a:gd name="connsiteY6" fmla="*/ 71439 h 1406925"/>
                    <a:gd name="connsiteX7" fmla="*/ 108277 w 1485491"/>
                    <a:gd name="connsiteY7" fmla="*/ 0 h 1406925"/>
                    <a:gd name="connsiteX0" fmla="*/ 100713 w 1477927"/>
                    <a:gd name="connsiteY0" fmla="*/ 493 h 1407418"/>
                    <a:gd name="connsiteX1" fmla="*/ 1442309 w 1477927"/>
                    <a:gd name="connsiteY1" fmla="*/ 493 h 1407418"/>
                    <a:gd name="connsiteX2" fmla="*/ 1477077 w 1477927"/>
                    <a:gd name="connsiteY2" fmla="*/ 76694 h 1407418"/>
                    <a:gd name="connsiteX3" fmla="*/ 1460408 w 1477927"/>
                    <a:gd name="connsiteY3" fmla="*/ 1353044 h 1407418"/>
                    <a:gd name="connsiteX4" fmla="*/ 1423260 w 1477927"/>
                    <a:gd name="connsiteY4" fmla="*/ 1407418 h 1407418"/>
                    <a:gd name="connsiteX5" fmla="*/ 107857 w 1477927"/>
                    <a:gd name="connsiteY5" fmla="*/ 1397893 h 1407418"/>
                    <a:gd name="connsiteX6" fmla="*/ 72139 w 1477927"/>
                    <a:gd name="connsiteY6" fmla="*/ 71932 h 1407418"/>
                    <a:gd name="connsiteX7" fmla="*/ 100713 w 1477927"/>
                    <a:gd name="connsiteY7" fmla="*/ 493 h 1407418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0713 w 1477927"/>
                    <a:gd name="connsiteY0" fmla="*/ 1941 h 1408866"/>
                    <a:gd name="connsiteX1" fmla="*/ 1442309 w 1477927"/>
                    <a:gd name="connsiteY1" fmla="*/ 1941 h 1408866"/>
                    <a:gd name="connsiteX2" fmla="*/ 1477077 w 1477927"/>
                    <a:gd name="connsiteY2" fmla="*/ 78142 h 1408866"/>
                    <a:gd name="connsiteX3" fmla="*/ 1460408 w 1477927"/>
                    <a:gd name="connsiteY3" fmla="*/ 1354492 h 1408866"/>
                    <a:gd name="connsiteX4" fmla="*/ 1423260 w 1477927"/>
                    <a:gd name="connsiteY4" fmla="*/ 1408866 h 1408866"/>
                    <a:gd name="connsiteX5" fmla="*/ 107857 w 1477927"/>
                    <a:gd name="connsiteY5" fmla="*/ 1399341 h 1408866"/>
                    <a:gd name="connsiteX6" fmla="*/ 72139 w 1477927"/>
                    <a:gd name="connsiteY6" fmla="*/ 73380 h 1408866"/>
                    <a:gd name="connsiteX7" fmla="*/ 100713 w 1477927"/>
                    <a:gd name="connsiteY7" fmla="*/ 1941 h 1408866"/>
                    <a:gd name="connsiteX0" fmla="*/ 105633 w 1482847"/>
                    <a:gd name="connsiteY0" fmla="*/ 1941 h 1421837"/>
                    <a:gd name="connsiteX1" fmla="*/ 1447229 w 1482847"/>
                    <a:gd name="connsiteY1" fmla="*/ 1941 h 1421837"/>
                    <a:gd name="connsiteX2" fmla="*/ 1481997 w 1482847"/>
                    <a:gd name="connsiteY2" fmla="*/ 78142 h 1421837"/>
                    <a:gd name="connsiteX3" fmla="*/ 1465328 w 1482847"/>
                    <a:gd name="connsiteY3" fmla="*/ 1354492 h 1421837"/>
                    <a:gd name="connsiteX4" fmla="*/ 1428180 w 1482847"/>
                    <a:gd name="connsiteY4" fmla="*/ 1408866 h 1421837"/>
                    <a:gd name="connsiteX5" fmla="*/ 112777 w 1482847"/>
                    <a:gd name="connsiteY5" fmla="*/ 1399341 h 1421837"/>
                    <a:gd name="connsiteX6" fmla="*/ 74679 w 1482847"/>
                    <a:gd name="connsiteY6" fmla="*/ 1297342 h 1421837"/>
                    <a:gd name="connsiteX7" fmla="*/ 77059 w 1482847"/>
                    <a:gd name="connsiteY7" fmla="*/ 73380 h 1421837"/>
                    <a:gd name="connsiteX8" fmla="*/ 105633 w 1482847"/>
                    <a:gd name="connsiteY8" fmla="*/ 1941 h 1421837"/>
                    <a:gd name="connsiteX0" fmla="*/ 107497 w 1484711"/>
                    <a:gd name="connsiteY0" fmla="*/ 1941 h 1408866"/>
                    <a:gd name="connsiteX1" fmla="*/ 1449093 w 1484711"/>
                    <a:gd name="connsiteY1" fmla="*/ 1941 h 1408866"/>
                    <a:gd name="connsiteX2" fmla="*/ 1483861 w 1484711"/>
                    <a:gd name="connsiteY2" fmla="*/ 78142 h 1408866"/>
                    <a:gd name="connsiteX3" fmla="*/ 1467192 w 1484711"/>
                    <a:gd name="connsiteY3" fmla="*/ 1354492 h 1408866"/>
                    <a:gd name="connsiteX4" fmla="*/ 1430044 w 1484711"/>
                    <a:gd name="connsiteY4" fmla="*/ 1408866 h 1408866"/>
                    <a:gd name="connsiteX5" fmla="*/ 114641 w 1484711"/>
                    <a:gd name="connsiteY5" fmla="*/ 1399341 h 1408866"/>
                    <a:gd name="connsiteX6" fmla="*/ 76543 w 1484711"/>
                    <a:gd name="connsiteY6" fmla="*/ 1297342 h 1408866"/>
                    <a:gd name="connsiteX7" fmla="*/ 78923 w 1484711"/>
                    <a:gd name="connsiteY7" fmla="*/ 73380 h 1408866"/>
                    <a:gd name="connsiteX8" fmla="*/ 107497 w 1484711"/>
                    <a:gd name="connsiteY8" fmla="*/ 1941 h 1408866"/>
                    <a:gd name="connsiteX0" fmla="*/ 107497 w 1484711"/>
                    <a:gd name="connsiteY0" fmla="*/ 1941 h 1411247"/>
                    <a:gd name="connsiteX1" fmla="*/ 1449093 w 1484711"/>
                    <a:gd name="connsiteY1" fmla="*/ 1941 h 1411247"/>
                    <a:gd name="connsiteX2" fmla="*/ 1483861 w 1484711"/>
                    <a:gd name="connsiteY2" fmla="*/ 78142 h 1411247"/>
                    <a:gd name="connsiteX3" fmla="*/ 1467192 w 1484711"/>
                    <a:gd name="connsiteY3" fmla="*/ 1354492 h 1411247"/>
                    <a:gd name="connsiteX4" fmla="*/ 1430044 w 1484711"/>
                    <a:gd name="connsiteY4" fmla="*/ 1408866 h 1411247"/>
                    <a:gd name="connsiteX5" fmla="*/ 114641 w 1484711"/>
                    <a:gd name="connsiteY5" fmla="*/ 1411247 h 1411247"/>
                    <a:gd name="connsiteX6" fmla="*/ 76543 w 1484711"/>
                    <a:gd name="connsiteY6" fmla="*/ 1297342 h 1411247"/>
                    <a:gd name="connsiteX7" fmla="*/ 78923 w 1484711"/>
                    <a:gd name="connsiteY7" fmla="*/ 73380 h 1411247"/>
                    <a:gd name="connsiteX8" fmla="*/ 107497 w 1484711"/>
                    <a:gd name="connsiteY8" fmla="*/ 1941 h 1411247"/>
                    <a:gd name="connsiteX0" fmla="*/ 101068 w 1478282"/>
                    <a:gd name="connsiteY0" fmla="*/ 1941 h 1411247"/>
                    <a:gd name="connsiteX1" fmla="*/ 1442664 w 1478282"/>
                    <a:gd name="connsiteY1" fmla="*/ 1941 h 1411247"/>
                    <a:gd name="connsiteX2" fmla="*/ 1477432 w 1478282"/>
                    <a:gd name="connsiteY2" fmla="*/ 78142 h 1411247"/>
                    <a:gd name="connsiteX3" fmla="*/ 1460763 w 1478282"/>
                    <a:gd name="connsiteY3" fmla="*/ 1354492 h 1411247"/>
                    <a:gd name="connsiteX4" fmla="*/ 1423615 w 1478282"/>
                    <a:gd name="connsiteY4" fmla="*/ 1408866 h 1411247"/>
                    <a:gd name="connsiteX5" fmla="*/ 117737 w 1478282"/>
                    <a:gd name="connsiteY5" fmla="*/ 1411247 h 1411247"/>
                    <a:gd name="connsiteX6" fmla="*/ 70114 w 1478282"/>
                    <a:gd name="connsiteY6" fmla="*/ 1297342 h 1411247"/>
                    <a:gd name="connsiteX7" fmla="*/ 72494 w 1478282"/>
                    <a:gd name="connsiteY7" fmla="*/ 73380 h 1411247"/>
                    <a:gd name="connsiteX8" fmla="*/ 101068 w 1478282"/>
                    <a:gd name="connsiteY8" fmla="*/ 1941 h 1411247"/>
                    <a:gd name="connsiteX0" fmla="*/ 102659 w 1479873"/>
                    <a:gd name="connsiteY0" fmla="*/ 1941 h 1408866"/>
                    <a:gd name="connsiteX1" fmla="*/ 1444255 w 1479873"/>
                    <a:gd name="connsiteY1" fmla="*/ 1941 h 1408866"/>
                    <a:gd name="connsiteX2" fmla="*/ 1479023 w 1479873"/>
                    <a:gd name="connsiteY2" fmla="*/ 78142 h 1408866"/>
                    <a:gd name="connsiteX3" fmla="*/ 1462354 w 1479873"/>
                    <a:gd name="connsiteY3" fmla="*/ 1354492 h 1408866"/>
                    <a:gd name="connsiteX4" fmla="*/ 1425206 w 1479873"/>
                    <a:gd name="connsiteY4" fmla="*/ 1408866 h 1408866"/>
                    <a:gd name="connsiteX5" fmla="*/ 116947 w 1479873"/>
                    <a:gd name="connsiteY5" fmla="*/ 1408866 h 1408866"/>
                    <a:gd name="connsiteX6" fmla="*/ 71705 w 1479873"/>
                    <a:gd name="connsiteY6" fmla="*/ 1297342 h 1408866"/>
                    <a:gd name="connsiteX7" fmla="*/ 74085 w 1479873"/>
                    <a:gd name="connsiteY7" fmla="*/ 73380 h 1408866"/>
                    <a:gd name="connsiteX8" fmla="*/ 102659 w 1479873"/>
                    <a:gd name="connsiteY8" fmla="*/ 1941 h 1408866"/>
                    <a:gd name="connsiteX0" fmla="*/ 36623 w 1413837"/>
                    <a:gd name="connsiteY0" fmla="*/ 1941 h 1409187"/>
                    <a:gd name="connsiteX1" fmla="*/ 1378219 w 1413837"/>
                    <a:gd name="connsiteY1" fmla="*/ 1941 h 1409187"/>
                    <a:gd name="connsiteX2" fmla="*/ 1412987 w 1413837"/>
                    <a:gd name="connsiteY2" fmla="*/ 78142 h 1409187"/>
                    <a:gd name="connsiteX3" fmla="*/ 1396318 w 1413837"/>
                    <a:gd name="connsiteY3" fmla="*/ 1354492 h 1409187"/>
                    <a:gd name="connsiteX4" fmla="*/ 1359170 w 1413837"/>
                    <a:gd name="connsiteY4" fmla="*/ 1408866 h 1409187"/>
                    <a:gd name="connsiteX5" fmla="*/ 50911 w 1413837"/>
                    <a:gd name="connsiteY5" fmla="*/ 1408866 h 1409187"/>
                    <a:gd name="connsiteX6" fmla="*/ 5669 w 1413837"/>
                    <a:gd name="connsiteY6" fmla="*/ 1297342 h 1409187"/>
                    <a:gd name="connsiteX7" fmla="*/ 8049 w 1413837"/>
                    <a:gd name="connsiteY7" fmla="*/ 73380 h 1409187"/>
                    <a:gd name="connsiteX8" fmla="*/ 36623 w 1413837"/>
                    <a:gd name="connsiteY8" fmla="*/ 1941 h 1409187"/>
                    <a:gd name="connsiteX0" fmla="*/ 37852 w 1415066"/>
                    <a:gd name="connsiteY0" fmla="*/ 1941 h 1410424"/>
                    <a:gd name="connsiteX1" fmla="*/ 1379448 w 1415066"/>
                    <a:gd name="connsiteY1" fmla="*/ 1941 h 1410424"/>
                    <a:gd name="connsiteX2" fmla="*/ 1414216 w 1415066"/>
                    <a:gd name="connsiteY2" fmla="*/ 78142 h 1410424"/>
                    <a:gd name="connsiteX3" fmla="*/ 1397547 w 1415066"/>
                    <a:gd name="connsiteY3" fmla="*/ 1354492 h 1410424"/>
                    <a:gd name="connsiteX4" fmla="*/ 1360399 w 1415066"/>
                    <a:gd name="connsiteY4" fmla="*/ 1408866 h 1410424"/>
                    <a:gd name="connsiteX5" fmla="*/ 52140 w 1415066"/>
                    <a:gd name="connsiteY5" fmla="*/ 1408866 h 1410424"/>
                    <a:gd name="connsiteX6" fmla="*/ 4517 w 1415066"/>
                    <a:gd name="connsiteY6" fmla="*/ 1366398 h 1410424"/>
                    <a:gd name="connsiteX7" fmla="*/ 9278 w 1415066"/>
                    <a:gd name="connsiteY7" fmla="*/ 73380 h 1410424"/>
                    <a:gd name="connsiteX8" fmla="*/ 37852 w 1415066"/>
                    <a:gd name="connsiteY8" fmla="*/ 1941 h 1410424"/>
                    <a:gd name="connsiteX0" fmla="*/ 37852 w 1415066"/>
                    <a:gd name="connsiteY0" fmla="*/ 1941 h 1410424"/>
                    <a:gd name="connsiteX1" fmla="*/ 1379448 w 1415066"/>
                    <a:gd name="connsiteY1" fmla="*/ 1941 h 1410424"/>
                    <a:gd name="connsiteX2" fmla="*/ 1414216 w 1415066"/>
                    <a:gd name="connsiteY2" fmla="*/ 78142 h 1410424"/>
                    <a:gd name="connsiteX3" fmla="*/ 1404691 w 1415066"/>
                    <a:gd name="connsiteY3" fmla="*/ 1368779 h 1410424"/>
                    <a:gd name="connsiteX4" fmla="*/ 1360399 w 1415066"/>
                    <a:gd name="connsiteY4" fmla="*/ 1408866 h 1410424"/>
                    <a:gd name="connsiteX5" fmla="*/ 52140 w 1415066"/>
                    <a:gd name="connsiteY5" fmla="*/ 1408866 h 1410424"/>
                    <a:gd name="connsiteX6" fmla="*/ 4517 w 1415066"/>
                    <a:gd name="connsiteY6" fmla="*/ 1366398 h 1410424"/>
                    <a:gd name="connsiteX7" fmla="*/ 9278 w 1415066"/>
                    <a:gd name="connsiteY7" fmla="*/ 73380 h 1410424"/>
                    <a:gd name="connsiteX8" fmla="*/ 37852 w 1415066"/>
                    <a:gd name="connsiteY8" fmla="*/ 1941 h 1410424"/>
                    <a:gd name="connsiteX0" fmla="*/ 36439 w 1413653"/>
                    <a:gd name="connsiteY0" fmla="*/ 1941 h 1410424"/>
                    <a:gd name="connsiteX1" fmla="*/ 1378035 w 1413653"/>
                    <a:gd name="connsiteY1" fmla="*/ 1941 h 1410424"/>
                    <a:gd name="connsiteX2" fmla="*/ 1412803 w 1413653"/>
                    <a:gd name="connsiteY2" fmla="*/ 78142 h 1410424"/>
                    <a:gd name="connsiteX3" fmla="*/ 1403278 w 1413653"/>
                    <a:gd name="connsiteY3" fmla="*/ 1368779 h 1410424"/>
                    <a:gd name="connsiteX4" fmla="*/ 1358986 w 1413653"/>
                    <a:gd name="connsiteY4" fmla="*/ 1408866 h 1410424"/>
                    <a:gd name="connsiteX5" fmla="*/ 50727 w 1413653"/>
                    <a:gd name="connsiteY5" fmla="*/ 1408866 h 1410424"/>
                    <a:gd name="connsiteX6" fmla="*/ 3104 w 1413653"/>
                    <a:gd name="connsiteY6" fmla="*/ 1366398 h 1410424"/>
                    <a:gd name="connsiteX7" fmla="*/ 7865 w 1413653"/>
                    <a:gd name="connsiteY7" fmla="*/ 73380 h 1410424"/>
                    <a:gd name="connsiteX8" fmla="*/ 36439 w 1413653"/>
                    <a:gd name="connsiteY8" fmla="*/ 1941 h 1410424"/>
                    <a:gd name="connsiteX0" fmla="*/ 37275 w 1414489"/>
                    <a:gd name="connsiteY0" fmla="*/ 2088 h 1410571"/>
                    <a:gd name="connsiteX1" fmla="*/ 1378871 w 1414489"/>
                    <a:gd name="connsiteY1" fmla="*/ 2088 h 1410571"/>
                    <a:gd name="connsiteX2" fmla="*/ 1413639 w 1414489"/>
                    <a:gd name="connsiteY2" fmla="*/ 78289 h 1410571"/>
                    <a:gd name="connsiteX3" fmla="*/ 1404114 w 1414489"/>
                    <a:gd name="connsiteY3" fmla="*/ 1368926 h 1410571"/>
                    <a:gd name="connsiteX4" fmla="*/ 1359822 w 1414489"/>
                    <a:gd name="connsiteY4" fmla="*/ 1409013 h 1410571"/>
                    <a:gd name="connsiteX5" fmla="*/ 51563 w 1414489"/>
                    <a:gd name="connsiteY5" fmla="*/ 1409013 h 1410571"/>
                    <a:gd name="connsiteX6" fmla="*/ 3940 w 1414489"/>
                    <a:gd name="connsiteY6" fmla="*/ 1366545 h 1410571"/>
                    <a:gd name="connsiteX7" fmla="*/ 6320 w 1414489"/>
                    <a:gd name="connsiteY7" fmla="*/ 68764 h 1410571"/>
                    <a:gd name="connsiteX8" fmla="*/ 37275 w 1414489"/>
                    <a:gd name="connsiteY8" fmla="*/ 2088 h 1410571"/>
                    <a:gd name="connsiteX0" fmla="*/ 38413 w 1415627"/>
                    <a:gd name="connsiteY0" fmla="*/ 2088 h 1410571"/>
                    <a:gd name="connsiteX1" fmla="*/ 1380009 w 1415627"/>
                    <a:gd name="connsiteY1" fmla="*/ 2088 h 1410571"/>
                    <a:gd name="connsiteX2" fmla="*/ 1414777 w 1415627"/>
                    <a:gd name="connsiteY2" fmla="*/ 78289 h 1410571"/>
                    <a:gd name="connsiteX3" fmla="*/ 1405252 w 1415627"/>
                    <a:gd name="connsiteY3" fmla="*/ 1368926 h 1410571"/>
                    <a:gd name="connsiteX4" fmla="*/ 1360960 w 1415627"/>
                    <a:gd name="connsiteY4" fmla="*/ 1409013 h 1410571"/>
                    <a:gd name="connsiteX5" fmla="*/ 52701 w 1415627"/>
                    <a:gd name="connsiteY5" fmla="*/ 1409013 h 1410571"/>
                    <a:gd name="connsiteX6" fmla="*/ 5078 w 1415627"/>
                    <a:gd name="connsiteY6" fmla="*/ 1366545 h 1410571"/>
                    <a:gd name="connsiteX7" fmla="*/ 5077 w 1415627"/>
                    <a:gd name="connsiteY7" fmla="*/ 68764 h 1410571"/>
                    <a:gd name="connsiteX8" fmla="*/ 38413 w 1415627"/>
                    <a:gd name="connsiteY8" fmla="*/ 2088 h 1410571"/>
                    <a:gd name="connsiteX0" fmla="*/ 42369 w 1419583"/>
                    <a:gd name="connsiteY0" fmla="*/ 2088 h 1410356"/>
                    <a:gd name="connsiteX1" fmla="*/ 1383965 w 1419583"/>
                    <a:gd name="connsiteY1" fmla="*/ 2088 h 1410356"/>
                    <a:gd name="connsiteX2" fmla="*/ 1418733 w 1419583"/>
                    <a:gd name="connsiteY2" fmla="*/ 78289 h 1410356"/>
                    <a:gd name="connsiteX3" fmla="*/ 1409208 w 1419583"/>
                    <a:gd name="connsiteY3" fmla="*/ 1368926 h 1410356"/>
                    <a:gd name="connsiteX4" fmla="*/ 1364916 w 1419583"/>
                    <a:gd name="connsiteY4" fmla="*/ 1409013 h 1410356"/>
                    <a:gd name="connsiteX5" fmla="*/ 56657 w 1419583"/>
                    <a:gd name="connsiteY5" fmla="*/ 1409013 h 1410356"/>
                    <a:gd name="connsiteX6" fmla="*/ 2684 w 1419583"/>
                    <a:gd name="connsiteY6" fmla="*/ 1363370 h 1410356"/>
                    <a:gd name="connsiteX7" fmla="*/ 9033 w 1419583"/>
                    <a:gd name="connsiteY7" fmla="*/ 68764 h 1410356"/>
                    <a:gd name="connsiteX8" fmla="*/ 42369 w 1419583"/>
                    <a:gd name="connsiteY8" fmla="*/ 2088 h 1410356"/>
                    <a:gd name="connsiteX0" fmla="*/ 36418 w 1413632"/>
                    <a:gd name="connsiteY0" fmla="*/ 2088 h 1410356"/>
                    <a:gd name="connsiteX1" fmla="*/ 1378014 w 1413632"/>
                    <a:gd name="connsiteY1" fmla="*/ 2088 h 1410356"/>
                    <a:gd name="connsiteX2" fmla="*/ 1412782 w 1413632"/>
                    <a:gd name="connsiteY2" fmla="*/ 78289 h 1410356"/>
                    <a:gd name="connsiteX3" fmla="*/ 1403257 w 1413632"/>
                    <a:gd name="connsiteY3" fmla="*/ 1368926 h 1410356"/>
                    <a:gd name="connsiteX4" fmla="*/ 1358965 w 1413632"/>
                    <a:gd name="connsiteY4" fmla="*/ 1409013 h 1410356"/>
                    <a:gd name="connsiteX5" fmla="*/ 50706 w 1413632"/>
                    <a:gd name="connsiteY5" fmla="*/ 1409013 h 1410356"/>
                    <a:gd name="connsiteX6" fmla="*/ 9433 w 1413632"/>
                    <a:gd name="connsiteY6" fmla="*/ 1363370 h 1410356"/>
                    <a:gd name="connsiteX7" fmla="*/ 3082 w 1413632"/>
                    <a:gd name="connsiteY7" fmla="*/ 68764 h 1410356"/>
                    <a:gd name="connsiteX8" fmla="*/ 36418 w 1413632"/>
                    <a:gd name="connsiteY8" fmla="*/ 2088 h 1410356"/>
                    <a:gd name="connsiteX0" fmla="*/ 35247 w 1412461"/>
                    <a:gd name="connsiteY0" fmla="*/ 2088 h 1410356"/>
                    <a:gd name="connsiteX1" fmla="*/ 1376843 w 1412461"/>
                    <a:gd name="connsiteY1" fmla="*/ 2088 h 1410356"/>
                    <a:gd name="connsiteX2" fmla="*/ 1411611 w 1412461"/>
                    <a:gd name="connsiteY2" fmla="*/ 78289 h 1410356"/>
                    <a:gd name="connsiteX3" fmla="*/ 1402086 w 1412461"/>
                    <a:gd name="connsiteY3" fmla="*/ 1368926 h 1410356"/>
                    <a:gd name="connsiteX4" fmla="*/ 1357794 w 1412461"/>
                    <a:gd name="connsiteY4" fmla="*/ 1409013 h 1410356"/>
                    <a:gd name="connsiteX5" fmla="*/ 49535 w 1412461"/>
                    <a:gd name="connsiteY5" fmla="*/ 1409013 h 1410356"/>
                    <a:gd name="connsiteX6" fmla="*/ 8262 w 1412461"/>
                    <a:gd name="connsiteY6" fmla="*/ 1363370 h 1410356"/>
                    <a:gd name="connsiteX7" fmla="*/ 1911 w 1412461"/>
                    <a:gd name="connsiteY7" fmla="*/ 68764 h 1410356"/>
                    <a:gd name="connsiteX8" fmla="*/ 35247 w 1412461"/>
                    <a:gd name="connsiteY8" fmla="*/ 2088 h 1410356"/>
                    <a:gd name="connsiteX0" fmla="*/ 35536 w 1412750"/>
                    <a:gd name="connsiteY0" fmla="*/ 2088 h 1410356"/>
                    <a:gd name="connsiteX1" fmla="*/ 1377132 w 1412750"/>
                    <a:gd name="connsiteY1" fmla="*/ 2088 h 1410356"/>
                    <a:gd name="connsiteX2" fmla="*/ 1411900 w 1412750"/>
                    <a:gd name="connsiteY2" fmla="*/ 78289 h 1410356"/>
                    <a:gd name="connsiteX3" fmla="*/ 1402375 w 1412750"/>
                    <a:gd name="connsiteY3" fmla="*/ 1368926 h 1410356"/>
                    <a:gd name="connsiteX4" fmla="*/ 1358083 w 1412750"/>
                    <a:gd name="connsiteY4" fmla="*/ 1409013 h 1410356"/>
                    <a:gd name="connsiteX5" fmla="*/ 49824 w 1412750"/>
                    <a:gd name="connsiteY5" fmla="*/ 1409013 h 1410356"/>
                    <a:gd name="connsiteX6" fmla="*/ 8551 w 1412750"/>
                    <a:gd name="connsiteY6" fmla="*/ 1363370 h 1410356"/>
                    <a:gd name="connsiteX7" fmla="*/ 2200 w 1412750"/>
                    <a:gd name="connsiteY7" fmla="*/ 68764 h 1410356"/>
                    <a:gd name="connsiteX8" fmla="*/ 35536 w 1412750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00"/>
                    <a:gd name="connsiteY0" fmla="*/ 2088 h 1415964"/>
                    <a:gd name="connsiteX1" fmla="*/ 1375982 w 1411600"/>
                    <a:gd name="connsiteY1" fmla="*/ 2088 h 1415964"/>
                    <a:gd name="connsiteX2" fmla="*/ 1410750 w 1411600"/>
                    <a:gd name="connsiteY2" fmla="*/ 78289 h 1415964"/>
                    <a:gd name="connsiteX3" fmla="*/ 1401225 w 1411600"/>
                    <a:gd name="connsiteY3" fmla="*/ 1368926 h 1415964"/>
                    <a:gd name="connsiteX4" fmla="*/ 1356933 w 1411600"/>
                    <a:gd name="connsiteY4" fmla="*/ 1409013 h 1415964"/>
                    <a:gd name="connsiteX5" fmla="*/ 48674 w 1411600"/>
                    <a:gd name="connsiteY5" fmla="*/ 1409013 h 1415964"/>
                    <a:gd name="connsiteX6" fmla="*/ 7401 w 1411600"/>
                    <a:gd name="connsiteY6" fmla="*/ 1363370 h 1415964"/>
                    <a:gd name="connsiteX7" fmla="*/ 1050 w 1411600"/>
                    <a:gd name="connsiteY7" fmla="*/ 68764 h 1415964"/>
                    <a:gd name="connsiteX8" fmla="*/ 34386 w 1411600"/>
                    <a:gd name="connsiteY8" fmla="*/ 2088 h 1415964"/>
                    <a:gd name="connsiteX0" fmla="*/ 34386 w 1411600"/>
                    <a:gd name="connsiteY0" fmla="*/ 2088 h 1414107"/>
                    <a:gd name="connsiteX1" fmla="*/ 1375982 w 1411600"/>
                    <a:gd name="connsiteY1" fmla="*/ 2088 h 1414107"/>
                    <a:gd name="connsiteX2" fmla="*/ 1410750 w 1411600"/>
                    <a:gd name="connsiteY2" fmla="*/ 78289 h 1414107"/>
                    <a:gd name="connsiteX3" fmla="*/ 1401225 w 1411600"/>
                    <a:gd name="connsiteY3" fmla="*/ 1368926 h 1414107"/>
                    <a:gd name="connsiteX4" fmla="*/ 1356933 w 1411600"/>
                    <a:gd name="connsiteY4" fmla="*/ 1409013 h 1414107"/>
                    <a:gd name="connsiteX5" fmla="*/ 48674 w 1411600"/>
                    <a:gd name="connsiteY5" fmla="*/ 1409013 h 1414107"/>
                    <a:gd name="connsiteX6" fmla="*/ 7401 w 1411600"/>
                    <a:gd name="connsiteY6" fmla="*/ 1363370 h 1414107"/>
                    <a:gd name="connsiteX7" fmla="*/ 1050 w 1411600"/>
                    <a:gd name="connsiteY7" fmla="*/ 68764 h 1414107"/>
                    <a:gd name="connsiteX8" fmla="*/ 34386 w 1411600"/>
                    <a:gd name="connsiteY8" fmla="*/ 2088 h 1414107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1225 w 1411600"/>
                    <a:gd name="connsiteY3" fmla="*/ 1368926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613"/>
                    <a:gd name="connsiteY0" fmla="*/ 2088 h 1410356"/>
                    <a:gd name="connsiteX1" fmla="*/ 1375982 w 1411613"/>
                    <a:gd name="connsiteY1" fmla="*/ 2088 h 1410356"/>
                    <a:gd name="connsiteX2" fmla="*/ 1410750 w 1411613"/>
                    <a:gd name="connsiteY2" fmla="*/ 78289 h 1410356"/>
                    <a:gd name="connsiteX3" fmla="*/ 1404400 w 1411613"/>
                    <a:gd name="connsiteY3" fmla="*/ 1365751 h 1410356"/>
                    <a:gd name="connsiteX4" fmla="*/ 1356933 w 1411613"/>
                    <a:gd name="connsiteY4" fmla="*/ 1409013 h 1410356"/>
                    <a:gd name="connsiteX5" fmla="*/ 48674 w 1411613"/>
                    <a:gd name="connsiteY5" fmla="*/ 1409013 h 1410356"/>
                    <a:gd name="connsiteX6" fmla="*/ 7401 w 1411613"/>
                    <a:gd name="connsiteY6" fmla="*/ 1363370 h 1410356"/>
                    <a:gd name="connsiteX7" fmla="*/ 1050 w 1411613"/>
                    <a:gd name="connsiteY7" fmla="*/ 68764 h 1410356"/>
                    <a:gd name="connsiteX8" fmla="*/ 34386 w 1411613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40351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34001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43526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2117"/>
                    <a:gd name="connsiteY0" fmla="*/ 2088 h 1410356"/>
                    <a:gd name="connsiteX1" fmla="*/ 1375982 w 1412117"/>
                    <a:gd name="connsiteY1" fmla="*/ 2088 h 1410356"/>
                    <a:gd name="connsiteX2" fmla="*/ 1410750 w 1412117"/>
                    <a:gd name="connsiteY2" fmla="*/ 78289 h 1410356"/>
                    <a:gd name="connsiteX3" fmla="*/ 1407575 w 1412117"/>
                    <a:gd name="connsiteY3" fmla="*/ 1327651 h 1410356"/>
                    <a:gd name="connsiteX4" fmla="*/ 1356933 w 1412117"/>
                    <a:gd name="connsiteY4" fmla="*/ 1409013 h 1410356"/>
                    <a:gd name="connsiteX5" fmla="*/ 48674 w 1412117"/>
                    <a:gd name="connsiteY5" fmla="*/ 1409013 h 1410356"/>
                    <a:gd name="connsiteX6" fmla="*/ 7401 w 1412117"/>
                    <a:gd name="connsiteY6" fmla="*/ 1363370 h 1410356"/>
                    <a:gd name="connsiteX7" fmla="*/ 1050 w 1412117"/>
                    <a:gd name="connsiteY7" fmla="*/ 68764 h 1410356"/>
                    <a:gd name="connsiteX8" fmla="*/ 34386 w 1412117"/>
                    <a:gd name="connsiteY8" fmla="*/ 2088 h 1410356"/>
                    <a:gd name="connsiteX0" fmla="*/ 34386 w 1411600"/>
                    <a:gd name="connsiteY0" fmla="*/ 2088 h 1410356"/>
                    <a:gd name="connsiteX1" fmla="*/ 1375982 w 1411600"/>
                    <a:gd name="connsiteY1" fmla="*/ 2088 h 1410356"/>
                    <a:gd name="connsiteX2" fmla="*/ 1410750 w 1411600"/>
                    <a:gd name="connsiteY2" fmla="*/ 78289 h 1410356"/>
                    <a:gd name="connsiteX3" fmla="*/ 1407575 w 1411600"/>
                    <a:gd name="connsiteY3" fmla="*/ 1327651 h 1410356"/>
                    <a:gd name="connsiteX4" fmla="*/ 1356933 w 1411600"/>
                    <a:gd name="connsiteY4" fmla="*/ 1409013 h 1410356"/>
                    <a:gd name="connsiteX5" fmla="*/ 48674 w 1411600"/>
                    <a:gd name="connsiteY5" fmla="*/ 1409013 h 1410356"/>
                    <a:gd name="connsiteX6" fmla="*/ 7401 w 1411600"/>
                    <a:gd name="connsiteY6" fmla="*/ 1363370 h 1410356"/>
                    <a:gd name="connsiteX7" fmla="*/ 1050 w 1411600"/>
                    <a:gd name="connsiteY7" fmla="*/ 68764 h 1410356"/>
                    <a:gd name="connsiteX8" fmla="*/ 34386 w 1411600"/>
                    <a:gd name="connsiteY8" fmla="*/ 2088 h 1410356"/>
                    <a:gd name="connsiteX0" fmla="*/ 34386 w 1411730"/>
                    <a:gd name="connsiteY0" fmla="*/ 2088 h 1410356"/>
                    <a:gd name="connsiteX1" fmla="*/ 1375982 w 1411730"/>
                    <a:gd name="connsiteY1" fmla="*/ 2088 h 1410356"/>
                    <a:gd name="connsiteX2" fmla="*/ 1410750 w 1411730"/>
                    <a:gd name="connsiteY2" fmla="*/ 78289 h 1410356"/>
                    <a:gd name="connsiteX3" fmla="*/ 1407575 w 1411730"/>
                    <a:gd name="connsiteY3" fmla="*/ 1327651 h 1410356"/>
                    <a:gd name="connsiteX4" fmla="*/ 1356933 w 1411730"/>
                    <a:gd name="connsiteY4" fmla="*/ 1409013 h 1410356"/>
                    <a:gd name="connsiteX5" fmla="*/ 48674 w 1411730"/>
                    <a:gd name="connsiteY5" fmla="*/ 1409013 h 1410356"/>
                    <a:gd name="connsiteX6" fmla="*/ 7401 w 1411730"/>
                    <a:gd name="connsiteY6" fmla="*/ 1363370 h 1410356"/>
                    <a:gd name="connsiteX7" fmla="*/ 1050 w 1411730"/>
                    <a:gd name="connsiteY7" fmla="*/ 68764 h 1410356"/>
                    <a:gd name="connsiteX8" fmla="*/ 34386 w 1411730"/>
                    <a:gd name="connsiteY8" fmla="*/ 2088 h 1410356"/>
                    <a:gd name="connsiteX0" fmla="*/ 34386 w 1411730"/>
                    <a:gd name="connsiteY0" fmla="*/ 2088 h 1410356"/>
                    <a:gd name="connsiteX1" fmla="*/ 1375982 w 1411730"/>
                    <a:gd name="connsiteY1" fmla="*/ 2088 h 1410356"/>
                    <a:gd name="connsiteX2" fmla="*/ 1410750 w 1411730"/>
                    <a:gd name="connsiteY2" fmla="*/ 78289 h 1410356"/>
                    <a:gd name="connsiteX3" fmla="*/ 1407575 w 1411730"/>
                    <a:gd name="connsiteY3" fmla="*/ 1327651 h 1410356"/>
                    <a:gd name="connsiteX4" fmla="*/ 1356933 w 1411730"/>
                    <a:gd name="connsiteY4" fmla="*/ 1409013 h 1410356"/>
                    <a:gd name="connsiteX5" fmla="*/ 48674 w 1411730"/>
                    <a:gd name="connsiteY5" fmla="*/ 1409013 h 1410356"/>
                    <a:gd name="connsiteX6" fmla="*/ 7401 w 1411730"/>
                    <a:gd name="connsiteY6" fmla="*/ 1363370 h 1410356"/>
                    <a:gd name="connsiteX7" fmla="*/ 1050 w 1411730"/>
                    <a:gd name="connsiteY7" fmla="*/ 68764 h 1410356"/>
                    <a:gd name="connsiteX8" fmla="*/ 34386 w 1411730"/>
                    <a:gd name="connsiteY8" fmla="*/ 2088 h 1410356"/>
                    <a:gd name="connsiteX0" fmla="*/ 34386 w 1411730"/>
                    <a:gd name="connsiteY0" fmla="*/ 2088 h 1410356"/>
                    <a:gd name="connsiteX1" fmla="*/ 1375982 w 1411730"/>
                    <a:gd name="connsiteY1" fmla="*/ 2088 h 1410356"/>
                    <a:gd name="connsiteX2" fmla="*/ 1410750 w 1411730"/>
                    <a:gd name="connsiteY2" fmla="*/ 78289 h 1410356"/>
                    <a:gd name="connsiteX3" fmla="*/ 1407575 w 1411730"/>
                    <a:gd name="connsiteY3" fmla="*/ 1343526 h 1410356"/>
                    <a:gd name="connsiteX4" fmla="*/ 1356933 w 1411730"/>
                    <a:gd name="connsiteY4" fmla="*/ 1409013 h 1410356"/>
                    <a:gd name="connsiteX5" fmla="*/ 48674 w 1411730"/>
                    <a:gd name="connsiteY5" fmla="*/ 1409013 h 1410356"/>
                    <a:gd name="connsiteX6" fmla="*/ 7401 w 1411730"/>
                    <a:gd name="connsiteY6" fmla="*/ 1363370 h 1410356"/>
                    <a:gd name="connsiteX7" fmla="*/ 1050 w 1411730"/>
                    <a:gd name="connsiteY7" fmla="*/ 68764 h 1410356"/>
                    <a:gd name="connsiteX8" fmla="*/ 34386 w 1411730"/>
                    <a:gd name="connsiteY8" fmla="*/ 2088 h 14103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4352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4352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3717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4987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72101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730"/>
                    <a:gd name="connsiteY0" fmla="*/ 2088 h 1410056"/>
                    <a:gd name="connsiteX1" fmla="*/ 1375982 w 1411730"/>
                    <a:gd name="connsiteY1" fmla="*/ 2088 h 1410056"/>
                    <a:gd name="connsiteX2" fmla="*/ 1410750 w 1411730"/>
                    <a:gd name="connsiteY2" fmla="*/ 78289 h 1410056"/>
                    <a:gd name="connsiteX3" fmla="*/ 1407575 w 1411730"/>
                    <a:gd name="connsiteY3" fmla="*/ 1362576 h 1410056"/>
                    <a:gd name="connsiteX4" fmla="*/ 1356933 w 1411730"/>
                    <a:gd name="connsiteY4" fmla="*/ 1409013 h 1410056"/>
                    <a:gd name="connsiteX5" fmla="*/ 48674 w 1411730"/>
                    <a:gd name="connsiteY5" fmla="*/ 1409013 h 1410056"/>
                    <a:gd name="connsiteX6" fmla="*/ 1051 w 1411730"/>
                    <a:gd name="connsiteY6" fmla="*/ 1357020 h 1410056"/>
                    <a:gd name="connsiteX7" fmla="*/ 1050 w 1411730"/>
                    <a:gd name="connsiteY7" fmla="*/ 68764 h 1410056"/>
                    <a:gd name="connsiteX8" fmla="*/ 34386 w 141173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62576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506"/>
                    <a:gd name="connsiteX1" fmla="*/ 1375982 w 1411600"/>
                    <a:gd name="connsiteY1" fmla="*/ 2088 h 1410506"/>
                    <a:gd name="connsiteX2" fmla="*/ 1410750 w 1411600"/>
                    <a:gd name="connsiteY2" fmla="*/ 78289 h 1410506"/>
                    <a:gd name="connsiteX3" fmla="*/ 1407575 w 1411600"/>
                    <a:gd name="connsiteY3" fmla="*/ 1372101 h 1410506"/>
                    <a:gd name="connsiteX4" fmla="*/ 1356933 w 1411600"/>
                    <a:gd name="connsiteY4" fmla="*/ 1409013 h 1410506"/>
                    <a:gd name="connsiteX5" fmla="*/ 48674 w 1411600"/>
                    <a:gd name="connsiteY5" fmla="*/ 1409013 h 1410506"/>
                    <a:gd name="connsiteX6" fmla="*/ 1051 w 1411600"/>
                    <a:gd name="connsiteY6" fmla="*/ 1357020 h 1410506"/>
                    <a:gd name="connsiteX7" fmla="*/ 1050 w 1411600"/>
                    <a:gd name="connsiteY7" fmla="*/ 68764 h 1410506"/>
                    <a:gd name="connsiteX8" fmla="*/ 34386 w 1411600"/>
                    <a:gd name="connsiteY8" fmla="*/ 2088 h 141050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4386 w 1411600"/>
                    <a:gd name="connsiteY0" fmla="*/ 2088 h 1410056"/>
                    <a:gd name="connsiteX1" fmla="*/ 1375982 w 1411600"/>
                    <a:gd name="connsiteY1" fmla="*/ 2088 h 1410056"/>
                    <a:gd name="connsiteX2" fmla="*/ 1410750 w 1411600"/>
                    <a:gd name="connsiteY2" fmla="*/ 78289 h 1410056"/>
                    <a:gd name="connsiteX3" fmla="*/ 1407575 w 1411600"/>
                    <a:gd name="connsiteY3" fmla="*/ 1372101 h 1410056"/>
                    <a:gd name="connsiteX4" fmla="*/ 1356933 w 1411600"/>
                    <a:gd name="connsiteY4" fmla="*/ 1409013 h 1410056"/>
                    <a:gd name="connsiteX5" fmla="*/ 48674 w 1411600"/>
                    <a:gd name="connsiteY5" fmla="*/ 1409013 h 1410056"/>
                    <a:gd name="connsiteX6" fmla="*/ 1051 w 1411600"/>
                    <a:gd name="connsiteY6" fmla="*/ 1357020 h 1410056"/>
                    <a:gd name="connsiteX7" fmla="*/ 1050 w 1411600"/>
                    <a:gd name="connsiteY7" fmla="*/ 68764 h 1410056"/>
                    <a:gd name="connsiteX8" fmla="*/ 34386 w 1411600"/>
                    <a:gd name="connsiteY8" fmla="*/ 2088 h 1410056"/>
                    <a:gd name="connsiteX0" fmla="*/ 35180 w 1412394"/>
                    <a:gd name="connsiteY0" fmla="*/ 2088 h 1410056"/>
                    <a:gd name="connsiteX1" fmla="*/ 1376776 w 1412394"/>
                    <a:gd name="connsiteY1" fmla="*/ 2088 h 1410056"/>
                    <a:gd name="connsiteX2" fmla="*/ 1411544 w 1412394"/>
                    <a:gd name="connsiteY2" fmla="*/ 78289 h 1410056"/>
                    <a:gd name="connsiteX3" fmla="*/ 1408369 w 1412394"/>
                    <a:gd name="connsiteY3" fmla="*/ 1372101 h 1410056"/>
                    <a:gd name="connsiteX4" fmla="*/ 1357727 w 1412394"/>
                    <a:gd name="connsiteY4" fmla="*/ 1409013 h 1410056"/>
                    <a:gd name="connsiteX5" fmla="*/ 49468 w 1412394"/>
                    <a:gd name="connsiteY5" fmla="*/ 1409013 h 1410056"/>
                    <a:gd name="connsiteX6" fmla="*/ 1845 w 1412394"/>
                    <a:gd name="connsiteY6" fmla="*/ 1357020 h 1410056"/>
                    <a:gd name="connsiteX7" fmla="*/ 1844 w 1412394"/>
                    <a:gd name="connsiteY7" fmla="*/ 68764 h 1410056"/>
                    <a:gd name="connsiteX8" fmla="*/ 35180 w 1412394"/>
                    <a:gd name="connsiteY8" fmla="*/ 2088 h 1410056"/>
                    <a:gd name="connsiteX0" fmla="*/ 39089 w 1416303"/>
                    <a:gd name="connsiteY0" fmla="*/ 2913 h 1410881"/>
                    <a:gd name="connsiteX1" fmla="*/ 1380685 w 1416303"/>
                    <a:gd name="connsiteY1" fmla="*/ 2913 h 1410881"/>
                    <a:gd name="connsiteX2" fmla="*/ 1415453 w 1416303"/>
                    <a:gd name="connsiteY2" fmla="*/ 79114 h 1410881"/>
                    <a:gd name="connsiteX3" fmla="*/ 1412278 w 1416303"/>
                    <a:gd name="connsiteY3" fmla="*/ 1372926 h 1410881"/>
                    <a:gd name="connsiteX4" fmla="*/ 1361636 w 1416303"/>
                    <a:gd name="connsiteY4" fmla="*/ 1409838 h 1410881"/>
                    <a:gd name="connsiteX5" fmla="*/ 53377 w 1416303"/>
                    <a:gd name="connsiteY5" fmla="*/ 1409838 h 1410881"/>
                    <a:gd name="connsiteX6" fmla="*/ 5754 w 1416303"/>
                    <a:gd name="connsiteY6" fmla="*/ 1357845 h 1410881"/>
                    <a:gd name="connsiteX7" fmla="*/ 5753 w 1416303"/>
                    <a:gd name="connsiteY7" fmla="*/ 69589 h 1410881"/>
                    <a:gd name="connsiteX8" fmla="*/ 39089 w 1416303"/>
                    <a:gd name="connsiteY8" fmla="*/ 2913 h 1410881"/>
                    <a:gd name="connsiteX0" fmla="*/ 37623 w 1414837"/>
                    <a:gd name="connsiteY0" fmla="*/ 1922 h 1409890"/>
                    <a:gd name="connsiteX1" fmla="*/ 1379219 w 1414837"/>
                    <a:gd name="connsiteY1" fmla="*/ 1922 h 1409890"/>
                    <a:gd name="connsiteX2" fmla="*/ 1413987 w 1414837"/>
                    <a:gd name="connsiteY2" fmla="*/ 78123 h 1409890"/>
                    <a:gd name="connsiteX3" fmla="*/ 1410812 w 1414837"/>
                    <a:gd name="connsiteY3" fmla="*/ 1371935 h 1409890"/>
                    <a:gd name="connsiteX4" fmla="*/ 1360170 w 1414837"/>
                    <a:gd name="connsiteY4" fmla="*/ 1408847 h 1409890"/>
                    <a:gd name="connsiteX5" fmla="*/ 51911 w 1414837"/>
                    <a:gd name="connsiteY5" fmla="*/ 1408847 h 1409890"/>
                    <a:gd name="connsiteX6" fmla="*/ 4288 w 1414837"/>
                    <a:gd name="connsiteY6" fmla="*/ 1356854 h 1409890"/>
                    <a:gd name="connsiteX7" fmla="*/ 4287 w 1414837"/>
                    <a:gd name="connsiteY7" fmla="*/ 68598 h 1409890"/>
                    <a:gd name="connsiteX8" fmla="*/ 37623 w 1414837"/>
                    <a:gd name="connsiteY8" fmla="*/ 1922 h 1409890"/>
                    <a:gd name="connsiteX0" fmla="*/ 33563 w 1410777"/>
                    <a:gd name="connsiteY0" fmla="*/ 1672 h 1409640"/>
                    <a:gd name="connsiteX1" fmla="*/ 1375159 w 1410777"/>
                    <a:gd name="connsiteY1" fmla="*/ 1672 h 1409640"/>
                    <a:gd name="connsiteX2" fmla="*/ 1409927 w 1410777"/>
                    <a:gd name="connsiteY2" fmla="*/ 77873 h 1409640"/>
                    <a:gd name="connsiteX3" fmla="*/ 1406752 w 1410777"/>
                    <a:gd name="connsiteY3" fmla="*/ 1371685 h 1409640"/>
                    <a:gd name="connsiteX4" fmla="*/ 1356110 w 1410777"/>
                    <a:gd name="connsiteY4" fmla="*/ 1408597 h 1409640"/>
                    <a:gd name="connsiteX5" fmla="*/ 47851 w 1410777"/>
                    <a:gd name="connsiteY5" fmla="*/ 1408597 h 1409640"/>
                    <a:gd name="connsiteX6" fmla="*/ 228 w 1410777"/>
                    <a:gd name="connsiteY6" fmla="*/ 1356604 h 1409640"/>
                    <a:gd name="connsiteX7" fmla="*/ 227 w 1410777"/>
                    <a:gd name="connsiteY7" fmla="*/ 68348 h 1409640"/>
                    <a:gd name="connsiteX8" fmla="*/ 33563 w 1410777"/>
                    <a:gd name="connsiteY8" fmla="*/ 1672 h 1409640"/>
                    <a:gd name="connsiteX0" fmla="*/ 34385 w 1411599"/>
                    <a:gd name="connsiteY0" fmla="*/ 1672 h 1409640"/>
                    <a:gd name="connsiteX1" fmla="*/ 1375981 w 1411599"/>
                    <a:gd name="connsiteY1" fmla="*/ 1672 h 1409640"/>
                    <a:gd name="connsiteX2" fmla="*/ 1410749 w 1411599"/>
                    <a:gd name="connsiteY2" fmla="*/ 77873 h 1409640"/>
                    <a:gd name="connsiteX3" fmla="*/ 1407574 w 1411599"/>
                    <a:gd name="connsiteY3" fmla="*/ 1371685 h 1409640"/>
                    <a:gd name="connsiteX4" fmla="*/ 1356932 w 1411599"/>
                    <a:gd name="connsiteY4" fmla="*/ 1408597 h 1409640"/>
                    <a:gd name="connsiteX5" fmla="*/ 48673 w 1411599"/>
                    <a:gd name="connsiteY5" fmla="*/ 1408597 h 1409640"/>
                    <a:gd name="connsiteX6" fmla="*/ 1050 w 1411599"/>
                    <a:gd name="connsiteY6" fmla="*/ 1356604 h 1409640"/>
                    <a:gd name="connsiteX7" fmla="*/ 1049 w 1411599"/>
                    <a:gd name="connsiteY7" fmla="*/ 68348 h 1409640"/>
                    <a:gd name="connsiteX8" fmla="*/ 34385 w 1411599"/>
                    <a:gd name="connsiteY8" fmla="*/ 1672 h 1409640"/>
                    <a:gd name="connsiteX0" fmla="*/ 34905 w 1412119"/>
                    <a:gd name="connsiteY0" fmla="*/ 889 h 1408857"/>
                    <a:gd name="connsiteX1" fmla="*/ 1376501 w 1412119"/>
                    <a:gd name="connsiteY1" fmla="*/ 889 h 1408857"/>
                    <a:gd name="connsiteX2" fmla="*/ 1411269 w 1412119"/>
                    <a:gd name="connsiteY2" fmla="*/ 77090 h 1408857"/>
                    <a:gd name="connsiteX3" fmla="*/ 1408094 w 1412119"/>
                    <a:gd name="connsiteY3" fmla="*/ 1370902 h 1408857"/>
                    <a:gd name="connsiteX4" fmla="*/ 1357452 w 1412119"/>
                    <a:gd name="connsiteY4" fmla="*/ 1407814 h 1408857"/>
                    <a:gd name="connsiteX5" fmla="*/ 49193 w 1412119"/>
                    <a:gd name="connsiteY5" fmla="*/ 1407814 h 1408857"/>
                    <a:gd name="connsiteX6" fmla="*/ 1570 w 1412119"/>
                    <a:gd name="connsiteY6" fmla="*/ 1355821 h 1408857"/>
                    <a:gd name="connsiteX7" fmla="*/ 1569 w 1412119"/>
                    <a:gd name="connsiteY7" fmla="*/ 67565 h 1408857"/>
                    <a:gd name="connsiteX8" fmla="*/ 34905 w 1412119"/>
                    <a:gd name="connsiteY8" fmla="*/ 889 h 1408857"/>
                    <a:gd name="connsiteX0" fmla="*/ 34905 w 1412119"/>
                    <a:gd name="connsiteY0" fmla="*/ 889 h 1408857"/>
                    <a:gd name="connsiteX1" fmla="*/ 1376501 w 1412119"/>
                    <a:gd name="connsiteY1" fmla="*/ 889 h 1408857"/>
                    <a:gd name="connsiteX2" fmla="*/ 1411269 w 1412119"/>
                    <a:gd name="connsiteY2" fmla="*/ 77090 h 1408857"/>
                    <a:gd name="connsiteX3" fmla="*/ 1408094 w 1412119"/>
                    <a:gd name="connsiteY3" fmla="*/ 1370902 h 1408857"/>
                    <a:gd name="connsiteX4" fmla="*/ 1357452 w 1412119"/>
                    <a:gd name="connsiteY4" fmla="*/ 1407814 h 1408857"/>
                    <a:gd name="connsiteX5" fmla="*/ 49193 w 1412119"/>
                    <a:gd name="connsiteY5" fmla="*/ 1407814 h 1408857"/>
                    <a:gd name="connsiteX6" fmla="*/ 1570 w 1412119"/>
                    <a:gd name="connsiteY6" fmla="*/ 1355821 h 1408857"/>
                    <a:gd name="connsiteX7" fmla="*/ 1569 w 1412119"/>
                    <a:gd name="connsiteY7" fmla="*/ 67565 h 1408857"/>
                    <a:gd name="connsiteX8" fmla="*/ 34905 w 1412119"/>
                    <a:gd name="connsiteY8" fmla="*/ 889 h 140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12119" h="1408857">
                      <a:moveTo>
                        <a:pt x="34905" y="889"/>
                      </a:moveTo>
                      <a:lnTo>
                        <a:pt x="1376501" y="889"/>
                      </a:lnTo>
                      <a:cubicBezTo>
                        <a:pt x="1422142" y="8033"/>
                        <a:pt x="1410634" y="56452"/>
                        <a:pt x="1411269" y="77090"/>
                      </a:cubicBezTo>
                      <a:cubicBezTo>
                        <a:pt x="1411110" y="318390"/>
                        <a:pt x="1405554" y="1148321"/>
                        <a:pt x="1408094" y="1370902"/>
                      </a:cubicBezTo>
                      <a:cubicBezTo>
                        <a:pt x="1406030" y="1403314"/>
                        <a:pt x="1394441" y="1407152"/>
                        <a:pt x="1357452" y="1407814"/>
                      </a:cubicBezTo>
                      <a:lnTo>
                        <a:pt x="49193" y="1407814"/>
                      </a:lnTo>
                      <a:cubicBezTo>
                        <a:pt x="2204" y="1413833"/>
                        <a:pt x="379" y="1393458"/>
                        <a:pt x="1570" y="1355821"/>
                      </a:cubicBezTo>
                      <a:cubicBezTo>
                        <a:pt x="1967" y="1138003"/>
                        <a:pt x="6728" y="294578"/>
                        <a:pt x="1569" y="67565"/>
                      </a:cubicBezTo>
                      <a:cubicBezTo>
                        <a:pt x="-4384" y="26753"/>
                        <a:pt x="6569" y="-5858"/>
                        <a:pt x="34905" y="889"/>
                      </a:cubicBezTo>
                      <a:close/>
                    </a:path>
                  </a:pathLst>
                </a:custGeom>
                <a:blipFill>
                  <a:blip r:embed="rId6"/>
                  <a:stretch>
                    <a:fillRect r="1000"/>
                  </a:stretch>
                </a:blipFill>
                <a:ln w="254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grpSp>
          <p:nvGrpSpPr>
            <p:cNvPr id="253" name="Group 252"/>
            <p:cNvGrpSpPr/>
            <p:nvPr/>
          </p:nvGrpSpPr>
          <p:grpSpPr>
            <a:xfrm>
              <a:off x="5263132" y="1039771"/>
              <a:ext cx="349465" cy="1348098"/>
              <a:chOff x="5198316" y="1039771"/>
              <a:chExt cx="349465" cy="1348098"/>
            </a:xfrm>
          </p:grpSpPr>
          <p:sp>
            <p:nvSpPr>
              <p:cNvPr id="259" name="Rectangle 21"/>
              <p:cNvSpPr/>
              <p:nvPr/>
            </p:nvSpPr>
            <p:spPr>
              <a:xfrm rot="21193624">
                <a:off x="5198316" y="1474586"/>
                <a:ext cx="347689" cy="322244"/>
              </a:xfrm>
              <a:custGeom>
                <a:avLst/>
                <a:gdLst>
                  <a:gd name="connsiteX0" fmla="*/ 0 w 282575"/>
                  <a:gd name="connsiteY0" fmla="*/ 0 h 322244"/>
                  <a:gd name="connsiteX1" fmla="*/ 282575 w 282575"/>
                  <a:gd name="connsiteY1" fmla="*/ 0 h 322244"/>
                  <a:gd name="connsiteX2" fmla="*/ 282575 w 282575"/>
                  <a:gd name="connsiteY2" fmla="*/ 322244 h 322244"/>
                  <a:gd name="connsiteX3" fmla="*/ 0 w 282575"/>
                  <a:gd name="connsiteY3" fmla="*/ 322244 h 322244"/>
                  <a:gd name="connsiteX4" fmla="*/ 0 w 282575"/>
                  <a:gd name="connsiteY4" fmla="*/ 0 h 322244"/>
                  <a:gd name="connsiteX0" fmla="*/ 30956 w 313531"/>
                  <a:gd name="connsiteY0" fmla="*/ 0 h 322244"/>
                  <a:gd name="connsiteX1" fmla="*/ 313531 w 313531"/>
                  <a:gd name="connsiteY1" fmla="*/ 0 h 322244"/>
                  <a:gd name="connsiteX2" fmla="*/ 313531 w 313531"/>
                  <a:gd name="connsiteY2" fmla="*/ 322244 h 322244"/>
                  <a:gd name="connsiteX3" fmla="*/ 30956 w 313531"/>
                  <a:gd name="connsiteY3" fmla="*/ 322244 h 322244"/>
                  <a:gd name="connsiteX4" fmla="*/ 0 w 313531"/>
                  <a:gd name="connsiteY4" fmla="*/ 43796 h 322244"/>
                  <a:gd name="connsiteX5" fmla="*/ 30956 w 313531"/>
                  <a:gd name="connsiteY5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15914 w 345283"/>
                  <a:gd name="connsiteY3" fmla="*/ 322244 h 322244"/>
                  <a:gd name="connsiteX4" fmla="*/ 33339 w 345283"/>
                  <a:gd name="connsiteY4" fmla="*/ 322244 h 322244"/>
                  <a:gd name="connsiteX5" fmla="*/ 2383 w 345283"/>
                  <a:gd name="connsiteY5" fmla="*/ 286684 h 322244"/>
                  <a:gd name="connsiteX6" fmla="*/ 2383 w 345283"/>
                  <a:gd name="connsiteY6" fmla="*/ 43796 h 322244"/>
                  <a:gd name="connsiteX7" fmla="*/ 33339 w 345283"/>
                  <a:gd name="connsiteY7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35758 w 345283"/>
                  <a:gd name="connsiteY3" fmla="*/ 270015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0520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0520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2902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2396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7689" h="322244">
                    <a:moveTo>
                      <a:pt x="33339" y="0"/>
                    </a:moveTo>
                    <a:lnTo>
                      <a:pt x="315914" y="0"/>
                    </a:lnTo>
                    <a:cubicBezTo>
                      <a:pt x="339991" y="6662"/>
                      <a:pt x="342636" y="15705"/>
                      <a:pt x="345283" y="46178"/>
                    </a:cubicBezTo>
                    <a:cubicBezTo>
                      <a:pt x="348458" y="116028"/>
                      <a:pt x="349251" y="202546"/>
                      <a:pt x="342902" y="277158"/>
                    </a:cubicBezTo>
                    <a:cubicBezTo>
                      <a:pt x="341051" y="304095"/>
                      <a:pt x="334435" y="314359"/>
                      <a:pt x="315914" y="322244"/>
                    </a:cubicBezTo>
                    <a:lnTo>
                      <a:pt x="33339" y="322244"/>
                    </a:lnTo>
                    <a:cubicBezTo>
                      <a:pt x="16803" y="318698"/>
                      <a:pt x="9923" y="306897"/>
                      <a:pt x="2383" y="286684"/>
                    </a:cubicBezTo>
                    <a:cubicBezTo>
                      <a:pt x="-2776" y="240276"/>
                      <a:pt x="1986" y="91577"/>
                      <a:pt x="2383" y="43796"/>
                    </a:cubicBezTo>
                    <a:cubicBezTo>
                      <a:pt x="3177" y="22053"/>
                      <a:pt x="8733" y="2692"/>
                      <a:pt x="333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0000">
                      <a:lumMod val="65000"/>
                      <a:lumOff val="35000"/>
                    </a:srgbClr>
                  </a:gs>
                  <a:gs pos="100000">
                    <a:srgbClr val="000000">
                      <a:lumMod val="65000"/>
                      <a:lumOff val="35000"/>
                    </a:srgbClr>
                  </a:gs>
                  <a:gs pos="47000">
                    <a:srgbClr val="FFFFFF">
                      <a:lumMod val="50000"/>
                    </a:srgb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>
                <a:outerShdw blurRad="101600" dist="38100" dir="132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0" name="Rectangle 23"/>
              <p:cNvSpPr/>
              <p:nvPr/>
            </p:nvSpPr>
            <p:spPr>
              <a:xfrm rot="21338940">
                <a:off x="5206052" y="1039771"/>
                <a:ext cx="282816" cy="723209"/>
              </a:xfrm>
              <a:custGeom>
                <a:avLst/>
                <a:gdLst>
                  <a:gd name="connsiteX0" fmla="*/ 0 w 282575"/>
                  <a:gd name="connsiteY0" fmla="*/ 0 h 369633"/>
                  <a:gd name="connsiteX1" fmla="*/ 282575 w 282575"/>
                  <a:gd name="connsiteY1" fmla="*/ 0 h 369633"/>
                  <a:gd name="connsiteX2" fmla="*/ 282575 w 282575"/>
                  <a:gd name="connsiteY2" fmla="*/ 369633 h 369633"/>
                  <a:gd name="connsiteX3" fmla="*/ 0 w 282575"/>
                  <a:gd name="connsiteY3" fmla="*/ 369633 h 369633"/>
                  <a:gd name="connsiteX4" fmla="*/ 0 w 282575"/>
                  <a:gd name="connsiteY4" fmla="*/ 0 h 369633"/>
                  <a:gd name="connsiteX0" fmla="*/ 0 w 285281"/>
                  <a:gd name="connsiteY0" fmla="*/ 0 h 427947"/>
                  <a:gd name="connsiteX1" fmla="*/ 282575 w 285281"/>
                  <a:gd name="connsiteY1" fmla="*/ 0 h 427947"/>
                  <a:gd name="connsiteX2" fmla="*/ 285281 w 285281"/>
                  <a:gd name="connsiteY2" fmla="*/ 427947 h 427947"/>
                  <a:gd name="connsiteX3" fmla="*/ 0 w 285281"/>
                  <a:gd name="connsiteY3" fmla="*/ 369633 h 427947"/>
                  <a:gd name="connsiteX4" fmla="*/ 0 w 285281"/>
                  <a:gd name="connsiteY4" fmla="*/ 0 h 427947"/>
                  <a:gd name="connsiteX0" fmla="*/ 3618 w 288899"/>
                  <a:gd name="connsiteY0" fmla="*/ 0 h 432033"/>
                  <a:gd name="connsiteX1" fmla="*/ 286193 w 288899"/>
                  <a:gd name="connsiteY1" fmla="*/ 0 h 432033"/>
                  <a:gd name="connsiteX2" fmla="*/ 288899 w 288899"/>
                  <a:gd name="connsiteY2" fmla="*/ 427947 h 432033"/>
                  <a:gd name="connsiteX3" fmla="*/ 0 w 288899"/>
                  <a:gd name="connsiteY3" fmla="*/ 432033 h 432033"/>
                  <a:gd name="connsiteX4" fmla="*/ 3618 w 288899"/>
                  <a:gd name="connsiteY4" fmla="*/ 0 h 432033"/>
                  <a:gd name="connsiteX0" fmla="*/ 0 w 285281"/>
                  <a:gd name="connsiteY0" fmla="*/ 0 h 722485"/>
                  <a:gd name="connsiteX1" fmla="*/ 282575 w 285281"/>
                  <a:gd name="connsiteY1" fmla="*/ 0 h 722485"/>
                  <a:gd name="connsiteX2" fmla="*/ 285281 w 285281"/>
                  <a:gd name="connsiteY2" fmla="*/ 427947 h 722485"/>
                  <a:gd name="connsiteX3" fmla="*/ 4712 w 285281"/>
                  <a:gd name="connsiteY3" fmla="*/ 722485 h 722485"/>
                  <a:gd name="connsiteX4" fmla="*/ 0 w 285281"/>
                  <a:gd name="connsiteY4" fmla="*/ 0 h 722485"/>
                  <a:gd name="connsiteX0" fmla="*/ 0 w 282575"/>
                  <a:gd name="connsiteY0" fmla="*/ 0 h 725517"/>
                  <a:gd name="connsiteX1" fmla="*/ 282575 w 282575"/>
                  <a:gd name="connsiteY1" fmla="*/ 0 h 725517"/>
                  <a:gd name="connsiteX2" fmla="*/ 265937 w 282575"/>
                  <a:gd name="connsiteY2" fmla="*/ 725517 h 725517"/>
                  <a:gd name="connsiteX3" fmla="*/ 4712 w 282575"/>
                  <a:gd name="connsiteY3" fmla="*/ 722485 h 725517"/>
                  <a:gd name="connsiteX4" fmla="*/ 0 w 282575"/>
                  <a:gd name="connsiteY4" fmla="*/ 0 h 725517"/>
                  <a:gd name="connsiteX0" fmla="*/ 0 w 285018"/>
                  <a:gd name="connsiteY0" fmla="*/ 0 h 735256"/>
                  <a:gd name="connsiteX1" fmla="*/ 285018 w 285018"/>
                  <a:gd name="connsiteY1" fmla="*/ 9739 h 735256"/>
                  <a:gd name="connsiteX2" fmla="*/ 268380 w 285018"/>
                  <a:gd name="connsiteY2" fmla="*/ 735256 h 735256"/>
                  <a:gd name="connsiteX3" fmla="*/ 7155 w 285018"/>
                  <a:gd name="connsiteY3" fmla="*/ 732224 h 735256"/>
                  <a:gd name="connsiteX4" fmla="*/ 0 w 285018"/>
                  <a:gd name="connsiteY4" fmla="*/ 0 h 735256"/>
                  <a:gd name="connsiteX0" fmla="*/ 0 w 289147"/>
                  <a:gd name="connsiteY0" fmla="*/ 2684 h 737940"/>
                  <a:gd name="connsiteX1" fmla="*/ 289147 w 289147"/>
                  <a:gd name="connsiteY1" fmla="*/ 0 h 737940"/>
                  <a:gd name="connsiteX2" fmla="*/ 268380 w 289147"/>
                  <a:gd name="connsiteY2" fmla="*/ 737940 h 737940"/>
                  <a:gd name="connsiteX3" fmla="*/ 7155 w 289147"/>
                  <a:gd name="connsiteY3" fmla="*/ 734908 h 737940"/>
                  <a:gd name="connsiteX4" fmla="*/ 0 w 289147"/>
                  <a:gd name="connsiteY4" fmla="*/ 2684 h 737940"/>
                  <a:gd name="connsiteX0" fmla="*/ 0 w 285982"/>
                  <a:gd name="connsiteY0" fmla="*/ 2925 h 738181"/>
                  <a:gd name="connsiteX1" fmla="*/ 285982 w 285982"/>
                  <a:gd name="connsiteY1" fmla="*/ 0 h 738181"/>
                  <a:gd name="connsiteX2" fmla="*/ 268380 w 285982"/>
                  <a:gd name="connsiteY2" fmla="*/ 738181 h 738181"/>
                  <a:gd name="connsiteX3" fmla="*/ 7155 w 285982"/>
                  <a:gd name="connsiteY3" fmla="*/ 735149 h 738181"/>
                  <a:gd name="connsiteX4" fmla="*/ 0 w 285982"/>
                  <a:gd name="connsiteY4" fmla="*/ 2925 h 738181"/>
                  <a:gd name="connsiteX0" fmla="*/ 0 w 282816"/>
                  <a:gd name="connsiteY0" fmla="*/ 3166 h 738181"/>
                  <a:gd name="connsiteX1" fmla="*/ 282816 w 282816"/>
                  <a:gd name="connsiteY1" fmla="*/ 0 h 738181"/>
                  <a:gd name="connsiteX2" fmla="*/ 265214 w 282816"/>
                  <a:gd name="connsiteY2" fmla="*/ 738181 h 738181"/>
                  <a:gd name="connsiteX3" fmla="*/ 3989 w 282816"/>
                  <a:gd name="connsiteY3" fmla="*/ 735149 h 738181"/>
                  <a:gd name="connsiteX4" fmla="*/ 0 w 282816"/>
                  <a:gd name="connsiteY4" fmla="*/ 3166 h 738181"/>
                  <a:gd name="connsiteX0" fmla="*/ 0 w 282816"/>
                  <a:gd name="connsiteY0" fmla="*/ 3166 h 735149"/>
                  <a:gd name="connsiteX1" fmla="*/ 282816 w 282816"/>
                  <a:gd name="connsiteY1" fmla="*/ 0 h 735149"/>
                  <a:gd name="connsiteX2" fmla="*/ 276880 w 282816"/>
                  <a:gd name="connsiteY2" fmla="*/ 710411 h 735149"/>
                  <a:gd name="connsiteX3" fmla="*/ 3989 w 282816"/>
                  <a:gd name="connsiteY3" fmla="*/ 735149 h 735149"/>
                  <a:gd name="connsiteX4" fmla="*/ 0 w 282816"/>
                  <a:gd name="connsiteY4" fmla="*/ 3166 h 735149"/>
                  <a:gd name="connsiteX0" fmla="*/ 0 w 282816"/>
                  <a:gd name="connsiteY0" fmla="*/ 3166 h 710411"/>
                  <a:gd name="connsiteX1" fmla="*/ 282816 w 282816"/>
                  <a:gd name="connsiteY1" fmla="*/ 0 h 710411"/>
                  <a:gd name="connsiteX2" fmla="*/ 276880 w 282816"/>
                  <a:gd name="connsiteY2" fmla="*/ 710411 h 710411"/>
                  <a:gd name="connsiteX3" fmla="*/ 44148 w 282816"/>
                  <a:gd name="connsiteY3" fmla="*/ 709547 h 710411"/>
                  <a:gd name="connsiteX4" fmla="*/ 0 w 282816"/>
                  <a:gd name="connsiteY4" fmla="*/ 3166 h 710411"/>
                  <a:gd name="connsiteX0" fmla="*/ 0 w 282816"/>
                  <a:gd name="connsiteY0" fmla="*/ 3166 h 723209"/>
                  <a:gd name="connsiteX1" fmla="*/ 282816 w 282816"/>
                  <a:gd name="connsiteY1" fmla="*/ 0 h 723209"/>
                  <a:gd name="connsiteX2" fmla="*/ 276880 w 282816"/>
                  <a:gd name="connsiteY2" fmla="*/ 710411 h 723209"/>
                  <a:gd name="connsiteX3" fmla="*/ 14451 w 282816"/>
                  <a:gd name="connsiteY3" fmla="*/ 723209 h 723209"/>
                  <a:gd name="connsiteX4" fmla="*/ 0 w 282816"/>
                  <a:gd name="connsiteY4" fmla="*/ 3166 h 723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816" h="723209">
                    <a:moveTo>
                      <a:pt x="0" y="3166"/>
                    </a:moveTo>
                    <a:lnTo>
                      <a:pt x="282816" y="0"/>
                    </a:lnTo>
                    <a:cubicBezTo>
                      <a:pt x="280837" y="236804"/>
                      <a:pt x="278859" y="473607"/>
                      <a:pt x="276880" y="710411"/>
                    </a:cubicBezTo>
                    <a:lnTo>
                      <a:pt x="14451" y="723209"/>
                    </a:lnTo>
                    <a:cubicBezTo>
                      <a:pt x="12880" y="482381"/>
                      <a:pt x="1571" y="243994"/>
                      <a:pt x="0" y="316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61" name="Rectangle 13"/>
              <p:cNvSpPr/>
              <p:nvPr/>
            </p:nvSpPr>
            <p:spPr>
              <a:xfrm rot="21338597">
                <a:off x="5274783" y="1790309"/>
                <a:ext cx="272998" cy="597560"/>
              </a:xfrm>
              <a:custGeom>
                <a:avLst/>
                <a:gdLst>
                  <a:gd name="connsiteX0" fmla="*/ 0 w 282575"/>
                  <a:gd name="connsiteY0" fmla="*/ 0 h 1304926"/>
                  <a:gd name="connsiteX1" fmla="*/ 282575 w 282575"/>
                  <a:gd name="connsiteY1" fmla="*/ 0 h 1304926"/>
                  <a:gd name="connsiteX2" fmla="*/ 282575 w 282575"/>
                  <a:gd name="connsiteY2" fmla="*/ 1304926 h 1304926"/>
                  <a:gd name="connsiteX3" fmla="*/ 0 w 282575"/>
                  <a:gd name="connsiteY3" fmla="*/ 1304926 h 1304926"/>
                  <a:gd name="connsiteX4" fmla="*/ 0 w 282575"/>
                  <a:gd name="connsiteY4" fmla="*/ 0 h 1304926"/>
                  <a:gd name="connsiteX0" fmla="*/ 0 w 282575"/>
                  <a:gd name="connsiteY0" fmla="*/ 0 h 1366846"/>
                  <a:gd name="connsiteX1" fmla="*/ 282575 w 282575"/>
                  <a:gd name="connsiteY1" fmla="*/ 0 h 1366846"/>
                  <a:gd name="connsiteX2" fmla="*/ 282575 w 282575"/>
                  <a:gd name="connsiteY2" fmla="*/ 1304926 h 1366846"/>
                  <a:gd name="connsiteX3" fmla="*/ 50800 w 282575"/>
                  <a:gd name="connsiteY3" fmla="*/ 1366839 h 1366846"/>
                  <a:gd name="connsiteX4" fmla="*/ 0 w 282575"/>
                  <a:gd name="connsiteY4" fmla="*/ 1304926 h 1366846"/>
                  <a:gd name="connsiteX5" fmla="*/ 0 w 282575"/>
                  <a:gd name="connsiteY5" fmla="*/ 0 h 1366846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22250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17487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17487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7077"/>
                  <a:gd name="connsiteX1" fmla="*/ 282575 w 282575"/>
                  <a:gd name="connsiteY1" fmla="*/ 0 h 1417077"/>
                  <a:gd name="connsiteX2" fmla="*/ 282575 w 282575"/>
                  <a:gd name="connsiteY2" fmla="*/ 1304926 h 1417077"/>
                  <a:gd name="connsiteX3" fmla="*/ 217487 w 282575"/>
                  <a:gd name="connsiteY3" fmla="*/ 1362077 h 1417077"/>
                  <a:gd name="connsiteX4" fmla="*/ 50800 w 282575"/>
                  <a:gd name="connsiteY4" fmla="*/ 1366839 h 1417077"/>
                  <a:gd name="connsiteX5" fmla="*/ 0 w 282575"/>
                  <a:gd name="connsiteY5" fmla="*/ 1304926 h 1417077"/>
                  <a:gd name="connsiteX6" fmla="*/ 0 w 282575"/>
                  <a:gd name="connsiteY6" fmla="*/ 0 h 1417077"/>
                  <a:gd name="connsiteX0" fmla="*/ 0 w 282575"/>
                  <a:gd name="connsiteY0" fmla="*/ 0 h 1417077"/>
                  <a:gd name="connsiteX1" fmla="*/ 282575 w 282575"/>
                  <a:gd name="connsiteY1" fmla="*/ 0 h 1417077"/>
                  <a:gd name="connsiteX2" fmla="*/ 282575 w 282575"/>
                  <a:gd name="connsiteY2" fmla="*/ 1304926 h 1417077"/>
                  <a:gd name="connsiteX3" fmla="*/ 217487 w 282575"/>
                  <a:gd name="connsiteY3" fmla="*/ 1362077 h 1417077"/>
                  <a:gd name="connsiteX4" fmla="*/ 50800 w 282575"/>
                  <a:gd name="connsiteY4" fmla="*/ 1366839 h 1417077"/>
                  <a:gd name="connsiteX5" fmla="*/ 0 w 282575"/>
                  <a:gd name="connsiteY5" fmla="*/ 1304926 h 1417077"/>
                  <a:gd name="connsiteX6" fmla="*/ 0 w 282575"/>
                  <a:gd name="connsiteY6" fmla="*/ 0 h 1417077"/>
                  <a:gd name="connsiteX0" fmla="*/ 0 w 282575"/>
                  <a:gd name="connsiteY0" fmla="*/ 0 h 1417898"/>
                  <a:gd name="connsiteX1" fmla="*/ 282575 w 282575"/>
                  <a:gd name="connsiteY1" fmla="*/ 0 h 1417898"/>
                  <a:gd name="connsiteX2" fmla="*/ 282575 w 282575"/>
                  <a:gd name="connsiteY2" fmla="*/ 1304926 h 1417898"/>
                  <a:gd name="connsiteX3" fmla="*/ 222250 w 282575"/>
                  <a:gd name="connsiteY3" fmla="*/ 1364458 h 1417898"/>
                  <a:gd name="connsiteX4" fmla="*/ 50800 w 282575"/>
                  <a:gd name="connsiteY4" fmla="*/ 1366839 h 1417898"/>
                  <a:gd name="connsiteX5" fmla="*/ 0 w 282575"/>
                  <a:gd name="connsiteY5" fmla="*/ 1304926 h 1417898"/>
                  <a:gd name="connsiteX6" fmla="*/ 0 w 282575"/>
                  <a:gd name="connsiteY6" fmla="*/ 0 h 1417898"/>
                  <a:gd name="connsiteX0" fmla="*/ 0 w 282575"/>
                  <a:gd name="connsiteY0" fmla="*/ 0 h 1418730"/>
                  <a:gd name="connsiteX1" fmla="*/ 282575 w 282575"/>
                  <a:gd name="connsiteY1" fmla="*/ 0 h 1418730"/>
                  <a:gd name="connsiteX2" fmla="*/ 282575 w 282575"/>
                  <a:gd name="connsiteY2" fmla="*/ 1304926 h 1418730"/>
                  <a:gd name="connsiteX3" fmla="*/ 222250 w 282575"/>
                  <a:gd name="connsiteY3" fmla="*/ 1366839 h 1418730"/>
                  <a:gd name="connsiteX4" fmla="*/ 50800 w 282575"/>
                  <a:gd name="connsiteY4" fmla="*/ 1366839 h 1418730"/>
                  <a:gd name="connsiteX5" fmla="*/ 0 w 282575"/>
                  <a:gd name="connsiteY5" fmla="*/ 1304926 h 1418730"/>
                  <a:gd name="connsiteX6" fmla="*/ 0 w 282575"/>
                  <a:gd name="connsiteY6" fmla="*/ 0 h 1418730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82575 w 282575"/>
                  <a:gd name="connsiteY2" fmla="*/ 1304926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58 w 282733"/>
                  <a:gd name="connsiteY0" fmla="*/ 0 h 1368933"/>
                  <a:gd name="connsiteX1" fmla="*/ 282733 w 282733"/>
                  <a:gd name="connsiteY1" fmla="*/ 0 h 1368933"/>
                  <a:gd name="connsiteX2" fmla="*/ 270827 w 282733"/>
                  <a:gd name="connsiteY2" fmla="*/ 1316832 h 1368933"/>
                  <a:gd name="connsiteX3" fmla="*/ 222408 w 282733"/>
                  <a:gd name="connsiteY3" fmla="*/ 1366839 h 1368933"/>
                  <a:gd name="connsiteX4" fmla="*/ 50958 w 282733"/>
                  <a:gd name="connsiteY4" fmla="*/ 1366839 h 1368933"/>
                  <a:gd name="connsiteX5" fmla="*/ 158 w 282733"/>
                  <a:gd name="connsiteY5" fmla="*/ 1304926 h 1368933"/>
                  <a:gd name="connsiteX6" fmla="*/ 158 w 282733"/>
                  <a:gd name="connsiteY6" fmla="*/ 0 h 1368933"/>
                  <a:gd name="connsiteX0" fmla="*/ 158 w 289083"/>
                  <a:gd name="connsiteY0" fmla="*/ 0 h 1368933"/>
                  <a:gd name="connsiteX1" fmla="*/ 289083 w 289083"/>
                  <a:gd name="connsiteY1" fmla="*/ 0 h 1368933"/>
                  <a:gd name="connsiteX2" fmla="*/ 270827 w 289083"/>
                  <a:gd name="connsiteY2" fmla="*/ 1316832 h 1368933"/>
                  <a:gd name="connsiteX3" fmla="*/ 222408 w 289083"/>
                  <a:gd name="connsiteY3" fmla="*/ 1366839 h 1368933"/>
                  <a:gd name="connsiteX4" fmla="*/ 50958 w 289083"/>
                  <a:gd name="connsiteY4" fmla="*/ 1366839 h 1368933"/>
                  <a:gd name="connsiteX5" fmla="*/ 158 w 289083"/>
                  <a:gd name="connsiteY5" fmla="*/ 1304926 h 1368933"/>
                  <a:gd name="connsiteX6" fmla="*/ 158 w 289083"/>
                  <a:gd name="connsiteY6" fmla="*/ 0 h 1368933"/>
                  <a:gd name="connsiteX0" fmla="*/ 158 w 273208"/>
                  <a:gd name="connsiteY0" fmla="*/ 0 h 1368933"/>
                  <a:gd name="connsiteX1" fmla="*/ 273208 w 273208"/>
                  <a:gd name="connsiteY1" fmla="*/ 12700 h 1368933"/>
                  <a:gd name="connsiteX2" fmla="*/ 270827 w 273208"/>
                  <a:gd name="connsiteY2" fmla="*/ 1316832 h 1368933"/>
                  <a:gd name="connsiteX3" fmla="*/ 222408 w 273208"/>
                  <a:gd name="connsiteY3" fmla="*/ 1366839 h 1368933"/>
                  <a:gd name="connsiteX4" fmla="*/ 50958 w 273208"/>
                  <a:gd name="connsiteY4" fmla="*/ 1366839 h 1368933"/>
                  <a:gd name="connsiteX5" fmla="*/ 158 w 273208"/>
                  <a:gd name="connsiteY5" fmla="*/ 1304926 h 1368933"/>
                  <a:gd name="connsiteX6" fmla="*/ 158 w 273208"/>
                  <a:gd name="connsiteY6" fmla="*/ 0 h 1368933"/>
                  <a:gd name="connsiteX0" fmla="*/ 158 w 273208"/>
                  <a:gd name="connsiteY0" fmla="*/ 0 h 1359408"/>
                  <a:gd name="connsiteX1" fmla="*/ 273208 w 273208"/>
                  <a:gd name="connsiteY1" fmla="*/ 3175 h 1359408"/>
                  <a:gd name="connsiteX2" fmla="*/ 270827 w 273208"/>
                  <a:gd name="connsiteY2" fmla="*/ 1307307 h 1359408"/>
                  <a:gd name="connsiteX3" fmla="*/ 222408 w 273208"/>
                  <a:gd name="connsiteY3" fmla="*/ 1357314 h 1359408"/>
                  <a:gd name="connsiteX4" fmla="*/ 50958 w 273208"/>
                  <a:gd name="connsiteY4" fmla="*/ 1357314 h 1359408"/>
                  <a:gd name="connsiteX5" fmla="*/ 158 w 273208"/>
                  <a:gd name="connsiteY5" fmla="*/ 1295401 h 1359408"/>
                  <a:gd name="connsiteX6" fmla="*/ 158 w 273208"/>
                  <a:gd name="connsiteY6" fmla="*/ 0 h 1359408"/>
                  <a:gd name="connsiteX0" fmla="*/ 4288 w 273208"/>
                  <a:gd name="connsiteY0" fmla="*/ -1 h 1387672"/>
                  <a:gd name="connsiteX1" fmla="*/ 273208 w 273208"/>
                  <a:gd name="connsiteY1" fmla="*/ 31439 h 1387672"/>
                  <a:gd name="connsiteX2" fmla="*/ 270827 w 273208"/>
                  <a:gd name="connsiteY2" fmla="*/ 1335571 h 1387672"/>
                  <a:gd name="connsiteX3" fmla="*/ 222408 w 273208"/>
                  <a:gd name="connsiteY3" fmla="*/ 1385578 h 1387672"/>
                  <a:gd name="connsiteX4" fmla="*/ 50958 w 273208"/>
                  <a:gd name="connsiteY4" fmla="*/ 1385578 h 1387672"/>
                  <a:gd name="connsiteX5" fmla="*/ 158 w 273208"/>
                  <a:gd name="connsiteY5" fmla="*/ 1323665 h 1387672"/>
                  <a:gd name="connsiteX6" fmla="*/ 4288 w 273208"/>
                  <a:gd name="connsiteY6" fmla="*/ -1 h 1387672"/>
                  <a:gd name="connsiteX0" fmla="*/ 4288 w 270843"/>
                  <a:gd name="connsiteY0" fmla="*/ -1 h 1387672"/>
                  <a:gd name="connsiteX1" fmla="*/ 243510 w 270843"/>
                  <a:gd name="connsiteY1" fmla="*/ 62516 h 1387672"/>
                  <a:gd name="connsiteX2" fmla="*/ 270827 w 270843"/>
                  <a:gd name="connsiteY2" fmla="*/ 1335571 h 1387672"/>
                  <a:gd name="connsiteX3" fmla="*/ 222408 w 270843"/>
                  <a:gd name="connsiteY3" fmla="*/ 1385578 h 1387672"/>
                  <a:gd name="connsiteX4" fmla="*/ 50958 w 270843"/>
                  <a:gd name="connsiteY4" fmla="*/ 1385578 h 1387672"/>
                  <a:gd name="connsiteX5" fmla="*/ 158 w 270843"/>
                  <a:gd name="connsiteY5" fmla="*/ 1323665 h 1387672"/>
                  <a:gd name="connsiteX6" fmla="*/ 4288 w 270843"/>
                  <a:gd name="connsiteY6" fmla="*/ -1 h 1387672"/>
                  <a:gd name="connsiteX0" fmla="*/ 4288 w 270941"/>
                  <a:gd name="connsiteY0" fmla="*/ 27294 h 1414967"/>
                  <a:gd name="connsiteX1" fmla="*/ 268806 w 270941"/>
                  <a:gd name="connsiteY1" fmla="*/ 0 h 1414967"/>
                  <a:gd name="connsiteX2" fmla="*/ 270827 w 270941"/>
                  <a:gd name="connsiteY2" fmla="*/ 1362866 h 1414967"/>
                  <a:gd name="connsiteX3" fmla="*/ 222408 w 270941"/>
                  <a:gd name="connsiteY3" fmla="*/ 1412873 h 1414967"/>
                  <a:gd name="connsiteX4" fmla="*/ 50958 w 270941"/>
                  <a:gd name="connsiteY4" fmla="*/ 1412873 h 1414967"/>
                  <a:gd name="connsiteX5" fmla="*/ 158 w 270941"/>
                  <a:gd name="connsiteY5" fmla="*/ 1350960 h 1414967"/>
                  <a:gd name="connsiteX6" fmla="*/ 4288 w 270941"/>
                  <a:gd name="connsiteY6" fmla="*/ 27294 h 1414967"/>
                  <a:gd name="connsiteX0" fmla="*/ 254 w 272998"/>
                  <a:gd name="connsiteY0" fmla="*/ 18657 h 1414967"/>
                  <a:gd name="connsiteX1" fmla="*/ 270863 w 272998"/>
                  <a:gd name="connsiteY1" fmla="*/ 0 h 1414967"/>
                  <a:gd name="connsiteX2" fmla="*/ 272884 w 272998"/>
                  <a:gd name="connsiteY2" fmla="*/ 1362866 h 1414967"/>
                  <a:gd name="connsiteX3" fmla="*/ 224465 w 272998"/>
                  <a:gd name="connsiteY3" fmla="*/ 1412873 h 1414967"/>
                  <a:gd name="connsiteX4" fmla="*/ 53015 w 272998"/>
                  <a:gd name="connsiteY4" fmla="*/ 1412873 h 1414967"/>
                  <a:gd name="connsiteX5" fmla="*/ 2215 w 272998"/>
                  <a:gd name="connsiteY5" fmla="*/ 1350960 h 1414967"/>
                  <a:gd name="connsiteX6" fmla="*/ 254 w 272998"/>
                  <a:gd name="connsiteY6" fmla="*/ 18657 h 1414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998" h="1414967">
                    <a:moveTo>
                      <a:pt x="254" y="18657"/>
                    </a:moveTo>
                    <a:lnTo>
                      <a:pt x="270863" y="0"/>
                    </a:lnTo>
                    <a:cubicBezTo>
                      <a:pt x="270069" y="434711"/>
                      <a:pt x="273678" y="928155"/>
                      <a:pt x="272884" y="1362866"/>
                    </a:cubicBezTo>
                    <a:cubicBezTo>
                      <a:pt x="268386" y="1411285"/>
                      <a:pt x="255950" y="1412079"/>
                      <a:pt x="224465" y="1412873"/>
                    </a:cubicBezTo>
                    <a:cubicBezTo>
                      <a:pt x="176311" y="1416048"/>
                      <a:pt x="88469" y="1415254"/>
                      <a:pt x="53015" y="1412873"/>
                    </a:cubicBezTo>
                    <a:cubicBezTo>
                      <a:pt x="19414" y="1418429"/>
                      <a:pt x="97" y="1385885"/>
                      <a:pt x="2215" y="1350960"/>
                    </a:cubicBezTo>
                    <a:cubicBezTo>
                      <a:pt x="3592" y="909738"/>
                      <a:pt x="-1123" y="459879"/>
                      <a:pt x="254" y="18657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16200000" scaled="1"/>
              </a:gradFill>
              <a:ln w="25400" cap="flat" cmpd="sng" algn="ctr">
                <a:noFill/>
                <a:prstDash val="solid"/>
              </a:ln>
              <a:effectLst>
                <a:outerShdw blurRad="635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254" name="TextBox 253"/>
            <p:cNvSpPr txBox="1"/>
            <p:nvPr/>
          </p:nvSpPr>
          <p:spPr>
            <a:xfrm rot="21120000" flipH="1">
              <a:off x="5010155" y="3702548"/>
              <a:ext cx="16340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Monotype Corsiva" pitchFamily="66" charset="0"/>
                  <a:ea typeface="Adobe Fan Heiti Std B" pitchFamily="34" charset="-128"/>
                  <a:cs typeface="Mongolian Baiti" pitchFamily="66" charset="0"/>
                </a:rPr>
                <a:t>Your  Name</a:t>
              </a:r>
            </a:p>
          </p:txBody>
        </p:sp>
        <p:grpSp>
          <p:nvGrpSpPr>
            <p:cNvPr id="255" name="Group 254"/>
            <p:cNvGrpSpPr/>
            <p:nvPr/>
          </p:nvGrpSpPr>
          <p:grpSpPr>
            <a:xfrm>
              <a:off x="7871579" y="914400"/>
              <a:ext cx="350238" cy="1354422"/>
              <a:chOff x="7806763" y="914400"/>
              <a:chExt cx="350238" cy="1354422"/>
            </a:xfrm>
          </p:grpSpPr>
          <p:sp>
            <p:nvSpPr>
              <p:cNvPr id="256" name="Rectangle 13"/>
              <p:cNvSpPr/>
              <p:nvPr/>
            </p:nvSpPr>
            <p:spPr>
              <a:xfrm rot="231859">
                <a:off x="7825610" y="1653802"/>
                <a:ext cx="271924" cy="615020"/>
              </a:xfrm>
              <a:custGeom>
                <a:avLst/>
                <a:gdLst>
                  <a:gd name="connsiteX0" fmla="*/ 0 w 282575"/>
                  <a:gd name="connsiteY0" fmla="*/ 0 h 1304926"/>
                  <a:gd name="connsiteX1" fmla="*/ 282575 w 282575"/>
                  <a:gd name="connsiteY1" fmla="*/ 0 h 1304926"/>
                  <a:gd name="connsiteX2" fmla="*/ 282575 w 282575"/>
                  <a:gd name="connsiteY2" fmla="*/ 1304926 h 1304926"/>
                  <a:gd name="connsiteX3" fmla="*/ 0 w 282575"/>
                  <a:gd name="connsiteY3" fmla="*/ 1304926 h 1304926"/>
                  <a:gd name="connsiteX4" fmla="*/ 0 w 282575"/>
                  <a:gd name="connsiteY4" fmla="*/ 0 h 1304926"/>
                  <a:gd name="connsiteX0" fmla="*/ 0 w 282575"/>
                  <a:gd name="connsiteY0" fmla="*/ 0 h 1366846"/>
                  <a:gd name="connsiteX1" fmla="*/ 282575 w 282575"/>
                  <a:gd name="connsiteY1" fmla="*/ 0 h 1366846"/>
                  <a:gd name="connsiteX2" fmla="*/ 282575 w 282575"/>
                  <a:gd name="connsiteY2" fmla="*/ 1304926 h 1366846"/>
                  <a:gd name="connsiteX3" fmla="*/ 50800 w 282575"/>
                  <a:gd name="connsiteY3" fmla="*/ 1366839 h 1366846"/>
                  <a:gd name="connsiteX4" fmla="*/ 0 w 282575"/>
                  <a:gd name="connsiteY4" fmla="*/ 1304926 h 1366846"/>
                  <a:gd name="connsiteX5" fmla="*/ 0 w 282575"/>
                  <a:gd name="connsiteY5" fmla="*/ 0 h 1366846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22250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17487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6268"/>
                  <a:gd name="connsiteX1" fmla="*/ 282575 w 282575"/>
                  <a:gd name="connsiteY1" fmla="*/ 0 h 1416268"/>
                  <a:gd name="connsiteX2" fmla="*/ 282575 w 282575"/>
                  <a:gd name="connsiteY2" fmla="*/ 1304926 h 1416268"/>
                  <a:gd name="connsiteX3" fmla="*/ 217487 w 282575"/>
                  <a:gd name="connsiteY3" fmla="*/ 1359695 h 1416268"/>
                  <a:gd name="connsiteX4" fmla="*/ 50800 w 282575"/>
                  <a:gd name="connsiteY4" fmla="*/ 1366839 h 1416268"/>
                  <a:gd name="connsiteX5" fmla="*/ 0 w 282575"/>
                  <a:gd name="connsiteY5" fmla="*/ 1304926 h 1416268"/>
                  <a:gd name="connsiteX6" fmla="*/ 0 w 282575"/>
                  <a:gd name="connsiteY6" fmla="*/ 0 h 1416268"/>
                  <a:gd name="connsiteX0" fmla="*/ 0 w 282575"/>
                  <a:gd name="connsiteY0" fmla="*/ 0 h 1417077"/>
                  <a:gd name="connsiteX1" fmla="*/ 282575 w 282575"/>
                  <a:gd name="connsiteY1" fmla="*/ 0 h 1417077"/>
                  <a:gd name="connsiteX2" fmla="*/ 282575 w 282575"/>
                  <a:gd name="connsiteY2" fmla="*/ 1304926 h 1417077"/>
                  <a:gd name="connsiteX3" fmla="*/ 217487 w 282575"/>
                  <a:gd name="connsiteY3" fmla="*/ 1362077 h 1417077"/>
                  <a:gd name="connsiteX4" fmla="*/ 50800 w 282575"/>
                  <a:gd name="connsiteY4" fmla="*/ 1366839 h 1417077"/>
                  <a:gd name="connsiteX5" fmla="*/ 0 w 282575"/>
                  <a:gd name="connsiteY5" fmla="*/ 1304926 h 1417077"/>
                  <a:gd name="connsiteX6" fmla="*/ 0 w 282575"/>
                  <a:gd name="connsiteY6" fmla="*/ 0 h 1417077"/>
                  <a:gd name="connsiteX0" fmla="*/ 0 w 282575"/>
                  <a:gd name="connsiteY0" fmla="*/ 0 h 1417077"/>
                  <a:gd name="connsiteX1" fmla="*/ 282575 w 282575"/>
                  <a:gd name="connsiteY1" fmla="*/ 0 h 1417077"/>
                  <a:gd name="connsiteX2" fmla="*/ 282575 w 282575"/>
                  <a:gd name="connsiteY2" fmla="*/ 1304926 h 1417077"/>
                  <a:gd name="connsiteX3" fmla="*/ 217487 w 282575"/>
                  <a:gd name="connsiteY3" fmla="*/ 1362077 h 1417077"/>
                  <a:gd name="connsiteX4" fmla="*/ 50800 w 282575"/>
                  <a:gd name="connsiteY4" fmla="*/ 1366839 h 1417077"/>
                  <a:gd name="connsiteX5" fmla="*/ 0 w 282575"/>
                  <a:gd name="connsiteY5" fmla="*/ 1304926 h 1417077"/>
                  <a:gd name="connsiteX6" fmla="*/ 0 w 282575"/>
                  <a:gd name="connsiteY6" fmla="*/ 0 h 1417077"/>
                  <a:gd name="connsiteX0" fmla="*/ 0 w 282575"/>
                  <a:gd name="connsiteY0" fmla="*/ 0 h 1417898"/>
                  <a:gd name="connsiteX1" fmla="*/ 282575 w 282575"/>
                  <a:gd name="connsiteY1" fmla="*/ 0 h 1417898"/>
                  <a:gd name="connsiteX2" fmla="*/ 282575 w 282575"/>
                  <a:gd name="connsiteY2" fmla="*/ 1304926 h 1417898"/>
                  <a:gd name="connsiteX3" fmla="*/ 222250 w 282575"/>
                  <a:gd name="connsiteY3" fmla="*/ 1364458 h 1417898"/>
                  <a:gd name="connsiteX4" fmla="*/ 50800 w 282575"/>
                  <a:gd name="connsiteY4" fmla="*/ 1366839 h 1417898"/>
                  <a:gd name="connsiteX5" fmla="*/ 0 w 282575"/>
                  <a:gd name="connsiteY5" fmla="*/ 1304926 h 1417898"/>
                  <a:gd name="connsiteX6" fmla="*/ 0 w 282575"/>
                  <a:gd name="connsiteY6" fmla="*/ 0 h 1417898"/>
                  <a:gd name="connsiteX0" fmla="*/ 0 w 282575"/>
                  <a:gd name="connsiteY0" fmla="*/ 0 h 1418730"/>
                  <a:gd name="connsiteX1" fmla="*/ 282575 w 282575"/>
                  <a:gd name="connsiteY1" fmla="*/ 0 h 1418730"/>
                  <a:gd name="connsiteX2" fmla="*/ 282575 w 282575"/>
                  <a:gd name="connsiteY2" fmla="*/ 1304926 h 1418730"/>
                  <a:gd name="connsiteX3" fmla="*/ 222250 w 282575"/>
                  <a:gd name="connsiteY3" fmla="*/ 1366839 h 1418730"/>
                  <a:gd name="connsiteX4" fmla="*/ 50800 w 282575"/>
                  <a:gd name="connsiteY4" fmla="*/ 1366839 h 1418730"/>
                  <a:gd name="connsiteX5" fmla="*/ 0 w 282575"/>
                  <a:gd name="connsiteY5" fmla="*/ 1304926 h 1418730"/>
                  <a:gd name="connsiteX6" fmla="*/ 0 w 282575"/>
                  <a:gd name="connsiteY6" fmla="*/ 0 h 1418730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82575 w 282575"/>
                  <a:gd name="connsiteY2" fmla="*/ 1304926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0 w 282575"/>
                  <a:gd name="connsiteY0" fmla="*/ 0 h 1368933"/>
                  <a:gd name="connsiteX1" fmla="*/ 282575 w 282575"/>
                  <a:gd name="connsiteY1" fmla="*/ 0 h 1368933"/>
                  <a:gd name="connsiteX2" fmla="*/ 270669 w 282575"/>
                  <a:gd name="connsiteY2" fmla="*/ 1316832 h 1368933"/>
                  <a:gd name="connsiteX3" fmla="*/ 222250 w 282575"/>
                  <a:gd name="connsiteY3" fmla="*/ 1366839 h 1368933"/>
                  <a:gd name="connsiteX4" fmla="*/ 50800 w 282575"/>
                  <a:gd name="connsiteY4" fmla="*/ 1366839 h 1368933"/>
                  <a:gd name="connsiteX5" fmla="*/ 0 w 282575"/>
                  <a:gd name="connsiteY5" fmla="*/ 1304926 h 1368933"/>
                  <a:gd name="connsiteX6" fmla="*/ 0 w 282575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868 w 284443"/>
                  <a:gd name="connsiteY0" fmla="*/ 0 h 1368933"/>
                  <a:gd name="connsiteX1" fmla="*/ 284443 w 284443"/>
                  <a:gd name="connsiteY1" fmla="*/ 0 h 1368933"/>
                  <a:gd name="connsiteX2" fmla="*/ 272537 w 284443"/>
                  <a:gd name="connsiteY2" fmla="*/ 1316832 h 1368933"/>
                  <a:gd name="connsiteX3" fmla="*/ 224118 w 284443"/>
                  <a:gd name="connsiteY3" fmla="*/ 1366839 h 1368933"/>
                  <a:gd name="connsiteX4" fmla="*/ 52668 w 284443"/>
                  <a:gd name="connsiteY4" fmla="*/ 1366839 h 1368933"/>
                  <a:gd name="connsiteX5" fmla="*/ 1868 w 284443"/>
                  <a:gd name="connsiteY5" fmla="*/ 1304926 h 1368933"/>
                  <a:gd name="connsiteX6" fmla="*/ 1868 w 284443"/>
                  <a:gd name="connsiteY6" fmla="*/ 0 h 1368933"/>
                  <a:gd name="connsiteX0" fmla="*/ 158 w 282733"/>
                  <a:gd name="connsiteY0" fmla="*/ 0 h 1368933"/>
                  <a:gd name="connsiteX1" fmla="*/ 282733 w 282733"/>
                  <a:gd name="connsiteY1" fmla="*/ 0 h 1368933"/>
                  <a:gd name="connsiteX2" fmla="*/ 270827 w 282733"/>
                  <a:gd name="connsiteY2" fmla="*/ 1316832 h 1368933"/>
                  <a:gd name="connsiteX3" fmla="*/ 222408 w 282733"/>
                  <a:gd name="connsiteY3" fmla="*/ 1366839 h 1368933"/>
                  <a:gd name="connsiteX4" fmla="*/ 50958 w 282733"/>
                  <a:gd name="connsiteY4" fmla="*/ 1366839 h 1368933"/>
                  <a:gd name="connsiteX5" fmla="*/ 158 w 282733"/>
                  <a:gd name="connsiteY5" fmla="*/ 1304926 h 1368933"/>
                  <a:gd name="connsiteX6" fmla="*/ 158 w 282733"/>
                  <a:gd name="connsiteY6" fmla="*/ 0 h 1368933"/>
                  <a:gd name="connsiteX0" fmla="*/ 158 w 289083"/>
                  <a:gd name="connsiteY0" fmla="*/ 0 h 1368933"/>
                  <a:gd name="connsiteX1" fmla="*/ 289083 w 289083"/>
                  <a:gd name="connsiteY1" fmla="*/ 0 h 1368933"/>
                  <a:gd name="connsiteX2" fmla="*/ 270827 w 289083"/>
                  <a:gd name="connsiteY2" fmla="*/ 1316832 h 1368933"/>
                  <a:gd name="connsiteX3" fmla="*/ 222408 w 289083"/>
                  <a:gd name="connsiteY3" fmla="*/ 1366839 h 1368933"/>
                  <a:gd name="connsiteX4" fmla="*/ 50958 w 289083"/>
                  <a:gd name="connsiteY4" fmla="*/ 1366839 h 1368933"/>
                  <a:gd name="connsiteX5" fmla="*/ 158 w 289083"/>
                  <a:gd name="connsiteY5" fmla="*/ 1304926 h 1368933"/>
                  <a:gd name="connsiteX6" fmla="*/ 158 w 289083"/>
                  <a:gd name="connsiteY6" fmla="*/ 0 h 1368933"/>
                  <a:gd name="connsiteX0" fmla="*/ 158 w 273208"/>
                  <a:gd name="connsiteY0" fmla="*/ 0 h 1368933"/>
                  <a:gd name="connsiteX1" fmla="*/ 273208 w 273208"/>
                  <a:gd name="connsiteY1" fmla="*/ 12700 h 1368933"/>
                  <a:gd name="connsiteX2" fmla="*/ 270827 w 273208"/>
                  <a:gd name="connsiteY2" fmla="*/ 1316832 h 1368933"/>
                  <a:gd name="connsiteX3" fmla="*/ 222408 w 273208"/>
                  <a:gd name="connsiteY3" fmla="*/ 1366839 h 1368933"/>
                  <a:gd name="connsiteX4" fmla="*/ 50958 w 273208"/>
                  <a:gd name="connsiteY4" fmla="*/ 1366839 h 1368933"/>
                  <a:gd name="connsiteX5" fmla="*/ 158 w 273208"/>
                  <a:gd name="connsiteY5" fmla="*/ 1304926 h 1368933"/>
                  <a:gd name="connsiteX6" fmla="*/ 158 w 273208"/>
                  <a:gd name="connsiteY6" fmla="*/ 0 h 1368933"/>
                  <a:gd name="connsiteX0" fmla="*/ 158 w 273208"/>
                  <a:gd name="connsiteY0" fmla="*/ 0 h 1359408"/>
                  <a:gd name="connsiteX1" fmla="*/ 273208 w 273208"/>
                  <a:gd name="connsiteY1" fmla="*/ 3175 h 1359408"/>
                  <a:gd name="connsiteX2" fmla="*/ 270827 w 273208"/>
                  <a:gd name="connsiteY2" fmla="*/ 1307307 h 1359408"/>
                  <a:gd name="connsiteX3" fmla="*/ 222408 w 273208"/>
                  <a:gd name="connsiteY3" fmla="*/ 1357314 h 1359408"/>
                  <a:gd name="connsiteX4" fmla="*/ 50958 w 273208"/>
                  <a:gd name="connsiteY4" fmla="*/ 1357314 h 1359408"/>
                  <a:gd name="connsiteX5" fmla="*/ 158 w 273208"/>
                  <a:gd name="connsiteY5" fmla="*/ 1295401 h 1359408"/>
                  <a:gd name="connsiteX6" fmla="*/ 158 w 273208"/>
                  <a:gd name="connsiteY6" fmla="*/ 0 h 1359408"/>
                  <a:gd name="connsiteX0" fmla="*/ 158 w 271924"/>
                  <a:gd name="connsiteY0" fmla="*/ 40076 h 1399484"/>
                  <a:gd name="connsiteX1" fmla="*/ 271924 w 271924"/>
                  <a:gd name="connsiteY1" fmla="*/ 0 h 1399484"/>
                  <a:gd name="connsiteX2" fmla="*/ 270827 w 271924"/>
                  <a:gd name="connsiteY2" fmla="*/ 1347383 h 1399484"/>
                  <a:gd name="connsiteX3" fmla="*/ 222408 w 271924"/>
                  <a:gd name="connsiteY3" fmla="*/ 1397390 h 1399484"/>
                  <a:gd name="connsiteX4" fmla="*/ 50958 w 271924"/>
                  <a:gd name="connsiteY4" fmla="*/ 1397390 h 1399484"/>
                  <a:gd name="connsiteX5" fmla="*/ 158 w 271924"/>
                  <a:gd name="connsiteY5" fmla="*/ 1335477 h 1399484"/>
                  <a:gd name="connsiteX6" fmla="*/ 158 w 271924"/>
                  <a:gd name="connsiteY6" fmla="*/ 40076 h 139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1924" h="1399484">
                    <a:moveTo>
                      <a:pt x="158" y="40076"/>
                    </a:moveTo>
                    <a:lnTo>
                      <a:pt x="271924" y="0"/>
                    </a:lnTo>
                    <a:cubicBezTo>
                      <a:pt x="271130" y="434711"/>
                      <a:pt x="271621" y="912672"/>
                      <a:pt x="270827" y="1347383"/>
                    </a:cubicBezTo>
                    <a:cubicBezTo>
                      <a:pt x="266329" y="1395802"/>
                      <a:pt x="253893" y="1396596"/>
                      <a:pt x="222408" y="1397390"/>
                    </a:cubicBezTo>
                    <a:cubicBezTo>
                      <a:pt x="174254" y="1400565"/>
                      <a:pt x="86412" y="1399771"/>
                      <a:pt x="50958" y="1397390"/>
                    </a:cubicBezTo>
                    <a:cubicBezTo>
                      <a:pt x="17357" y="1402946"/>
                      <a:pt x="-1960" y="1370402"/>
                      <a:pt x="158" y="1335477"/>
                    </a:cubicBezTo>
                    <a:lnTo>
                      <a:pt x="158" y="4007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635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57" name="Rectangle 21"/>
              <p:cNvSpPr/>
              <p:nvPr/>
            </p:nvSpPr>
            <p:spPr>
              <a:xfrm>
                <a:off x="7806763" y="1347296"/>
                <a:ext cx="341779" cy="322534"/>
              </a:xfrm>
              <a:custGeom>
                <a:avLst/>
                <a:gdLst>
                  <a:gd name="connsiteX0" fmla="*/ 0 w 282575"/>
                  <a:gd name="connsiteY0" fmla="*/ 0 h 322244"/>
                  <a:gd name="connsiteX1" fmla="*/ 282575 w 282575"/>
                  <a:gd name="connsiteY1" fmla="*/ 0 h 322244"/>
                  <a:gd name="connsiteX2" fmla="*/ 282575 w 282575"/>
                  <a:gd name="connsiteY2" fmla="*/ 322244 h 322244"/>
                  <a:gd name="connsiteX3" fmla="*/ 0 w 282575"/>
                  <a:gd name="connsiteY3" fmla="*/ 322244 h 322244"/>
                  <a:gd name="connsiteX4" fmla="*/ 0 w 282575"/>
                  <a:gd name="connsiteY4" fmla="*/ 0 h 322244"/>
                  <a:gd name="connsiteX0" fmla="*/ 30956 w 313531"/>
                  <a:gd name="connsiteY0" fmla="*/ 0 h 322244"/>
                  <a:gd name="connsiteX1" fmla="*/ 313531 w 313531"/>
                  <a:gd name="connsiteY1" fmla="*/ 0 h 322244"/>
                  <a:gd name="connsiteX2" fmla="*/ 313531 w 313531"/>
                  <a:gd name="connsiteY2" fmla="*/ 322244 h 322244"/>
                  <a:gd name="connsiteX3" fmla="*/ 30956 w 313531"/>
                  <a:gd name="connsiteY3" fmla="*/ 322244 h 322244"/>
                  <a:gd name="connsiteX4" fmla="*/ 0 w 313531"/>
                  <a:gd name="connsiteY4" fmla="*/ 43796 h 322244"/>
                  <a:gd name="connsiteX5" fmla="*/ 30956 w 313531"/>
                  <a:gd name="connsiteY5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15914"/>
                  <a:gd name="connsiteY0" fmla="*/ 0 h 322244"/>
                  <a:gd name="connsiteX1" fmla="*/ 315914 w 315914"/>
                  <a:gd name="connsiteY1" fmla="*/ 0 h 322244"/>
                  <a:gd name="connsiteX2" fmla="*/ 315914 w 315914"/>
                  <a:gd name="connsiteY2" fmla="*/ 322244 h 322244"/>
                  <a:gd name="connsiteX3" fmla="*/ 33339 w 315914"/>
                  <a:gd name="connsiteY3" fmla="*/ 322244 h 322244"/>
                  <a:gd name="connsiteX4" fmla="*/ 2383 w 315914"/>
                  <a:gd name="connsiteY4" fmla="*/ 286684 h 322244"/>
                  <a:gd name="connsiteX5" fmla="*/ 2383 w 315914"/>
                  <a:gd name="connsiteY5" fmla="*/ 43796 h 322244"/>
                  <a:gd name="connsiteX6" fmla="*/ 33339 w 315914"/>
                  <a:gd name="connsiteY6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15914 w 345283"/>
                  <a:gd name="connsiteY3" fmla="*/ 322244 h 322244"/>
                  <a:gd name="connsiteX4" fmla="*/ 33339 w 345283"/>
                  <a:gd name="connsiteY4" fmla="*/ 322244 h 322244"/>
                  <a:gd name="connsiteX5" fmla="*/ 2383 w 345283"/>
                  <a:gd name="connsiteY5" fmla="*/ 286684 h 322244"/>
                  <a:gd name="connsiteX6" fmla="*/ 2383 w 345283"/>
                  <a:gd name="connsiteY6" fmla="*/ 43796 h 322244"/>
                  <a:gd name="connsiteX7" fmla="*/ 33339 w 345283"/>
                  <a:gd name="connsiteY7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35758 w 345283"/>
                  <a:gd name="connsiteY3" fmla="*/ 270015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0520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0520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5283"/>
                  <a:gd name="connsiteY0" fmla="*/ 0 h 322244"/>
                  <a:gd name="connsiteX1" fmla="*/ 315914 w 345283"/>
                  <a:gd name="connsiteY1" fmla="*/ 0 h 322244"/>
                  <a:gd name="connsiteX2" fmla="*/ 345283 w 345283"/>
                  <a:gd name="connsiteY2" fmla="*/ 53321 h 322244"/>
                  <a:gd name="connsiteX3" fmla="*/ 342902 w 345283"/>
                  <a:gd name="connsiteY3" fmla="*/ 272396 h 322244"/>
                  <a:gd name="connsiteX4" fmla="*/ 315914 w 345283"/>
                  <a:gd name="connsiteY4" fmla="*/ 322244 h 322244"/>
                  <a:gd name="connsiteX5" fmla="*/ 33339 w 345283"/>
                  <a:gd name="connsiteY5" fmla="*/ 322244 h 322244"/>
                  <a:gd name="connsiteX6" fmla="*/ 2383 w 345283"/>
                  <a:gd name="connsiteY6" fmla="*/ 286684 h 322244"/>
                  <a:gd name="connsiteX7" fmla="*/ 2383 w 345283"/>
                  <a:gd name="connsiteY7" fmla="*/ 43796 h 322244"/>
                  <a:gd name="connsiteX8" fmla="*/ 33339 w 345283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2396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53321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7689"/>
                  <a:gd name="connsiteY0" fmla="*/ 0 h 322244"/>
                  <a:gd name="connsiteX1" fmla="*/ 315914 w 347689"/>
                  <a:gd name="connsiteY1" fmla="*/ 0 h 322244"/>
                  <a:gd name="connsiteX2" fmla="*/ 345283 w 347689"/>
                  <a:gd name="connsiteY2" fmla="*/ 46178 h 322244"/>
                  <a:gd name="connsiteX3" fmla="*/ 342902 w 347689"/>
                  <a:gd name="connsiteY3" fmla="*/ 277158 h 322244"/>
                  <a:gd name="connsiteX4" fmla="*/ 315914 w 347689"/>
                  <a:gd name="connsiteY4" fmla="*/ 322244 h 322244"/>
                  <a:gd name="connsiteX5" fmla="*/ 33339 w 347689"/>
                  <a:gd name="connsiteY5" fmla="*/ 322244 h 322244"/>
                  <a:gd name="connsiteX6" fmla="*/ 2383 w 347689"/>
                  <a:gd name="connsiteY6" fmla="*/ 286684 h 322244"/>
                  <a:gd name="connsiteX7" fmla="*/ 2383 w 347689"/>
                  <a:gd name="connsiteY7" fmla="*/ 43796 h 322244"/>
                  <a:gd name="connsiteX8" fmla="*/ 33339 w 347689"/>
                  <a:gd name="connsiteY8" fmla="*/ 0 h 322244"/>
                  <a:gd name="connsiteX0" fmla="*/ 33339 w 346400"/>
                  <a:gd name="connsiteY0" fmla="*/ 0 h 322244"/>
                  <a:gd name="connsiteX1" fmla="*/ 315914 w 346400"/>
                  <a:gd name="connsiteY1" fmla="*/ 0 h 322244"/>
                  <a:gd name="connsiteX2" fmla="*/ 345283 w 346400"/>
                  <a:gd name="connsiteY2" fmla="*/ 46178 h 322244"/>
                  <a:gd name="connsiteX3" fmla="*/ 338140 w 346400"/>
                  <a:gd name="connsiteY3" fmla="*/ 277158 h 322244"/>
                  <a:gd name="connsiteX4" fmla="*/ 315914 w 346400"/>
                  <a:gd name="connsiteY4" fmla="*/ 322244 h 322244"/>
                  <a:gd name="connsiteX5" fmla="*/ 33339 w 346400"/>
                  <a:gd name="connsiteY5" fmla="*/ 322244 h 322244"/>
                  <a:gd name="connsiteX6" fmla="*/ 2383 w 346400"/>
                  <a:gd name="connsiteY6" fmla="*/ 286684 h 322244"/>
                  <a:gd name="connsiteX7" fmla="*/ 2383 w 346400"/>
                  <a:gd name="connsiteY7" fmla="*/ 43796 h 322244"/>
                  <a:gd name="connsiteX8" fmla="*/ 33339 w 346400"/>
                  <a:gd name="connsiteY8" fmla="*/ 0 h 322244"/>
                  <a:gd name="connsiteX0" fmla="*/ 33339 w 346400"/>
                  <a:gd name="connsiteY0" fmla="*/ 0 h 322244"/>
                  <a:gd name="connsiteX1" fmla="*/ 315914 w 346400"/>
                  <a:gd name="connsiteY1" fmla="*/ 0 h 322244"/>
                  <a:gd name="connsiteX2" fmla="*/ 345283 w 346400"/>
                  <a:gd name="connsiteY2" fmla="*/ 46178 h 322244"/>
                  <a:gd name="connsiteX3" fmla="*/ 338140 w 346400"/>
                  <a:gd name="connsiteY3" fmla="*/ 277158 h 322244"/>
                  <a:gd name="connsiteX4" fmla="*/ 315914 w 346400"/>
                  <a:gd name="connsiteY4" fmla="*/ 322244 h 322244"/>
                  <a:gd name="connsiteX5" fmla="*/ 33339 w 346400"/>
                  <a:gd name="connsiteY5" fmla="*/ 322244 h 322244"/>
                  <a:gd name="connsiteX6" fmla="*/ 2383 w 346400"/>
                  <a:gd name="connsiteY6" fmla="*/ 286684 h 322244"/>
                  <a:gd name="connsiteX7" fmla="*/ 2383 w 346400"/>
                  <a:gd name="connsiteY7" fmla="*/ 43796 h 322244"/>
                  <a:gd name="connsiteX8" fmla="*/ 33339 w 346400"/>
                  <a:gd name="connsiteY8" fmla="*/ 0 h 322244"/>
                  <a:gd name="connsiteX0" fmla="*/ 33339 w 342927"/>
                  <a:gd name="connsiteY0" fmla="*/ 0 h 322244"/>
                  <a:gd name="connsiteX1" fmla="*/ 315914 w 342927"/>
                  <a:gd name="connsiteY1" fmla="*/ 0 h 322244"/>
                  <a:gd name="connsiteX2" fmla="*/ 340521 w 342927"/>
                  <a:gd name="connsiteY2" fmla="*/ 43797 h 322244"/>
                  <a:gd name="connsiteX3" fmla="*/ 338140 w 342927"/>
                  <a:gd name="connsiteY3" fmla="*/ 277158 h 322244"/>
                  <a:gd name="connsiteX4" fmla="*/ 315914 w 342927"/>
                  <a:gd name="connsiteY4" fmla="*/ 322244 h 322244"/>
                  <a:gd name="connsiteX5" fmla="*/ 33339 w 342927"/>
                  <a:gd name="connsiteY5" fmla="*/ 322244 h 322244"/>
                  <a:gd name="connsiteX6" fmla="*/ 2383 w 342927"/>
                  <a:gd name="connsiteY6" fmla="*/ 286684 h 322244"/>
                  <a:gd name="connsiteX7" fmla="*/ 2383 w 342927"/>
                  <a:gd name="connsiteY7" fmla="*/ 43796 h 322244"/>
                  <a:gd name="connsiteX8" fmla="*/ 33339 w 342927"/>
                  <a:gd name="connsiteY8" fmla="*/ 0 h 322244"/>
                  <a:gd name="connsiteX0" fmla="*/ 33339 w 341717"/>
                  <a:gd name="connsiteY0" fmla="*/ 0 h 322244"/>
                  <a:gd name="connsiteX1" fmla="*/ 315914 w 341717"/>
                  <a:gd name="connsiteY1" fmla="*/ 0 h 322244"/>
                  <a:gd name="connsiteX2" fmla="*/ 340521 w 341717"/>
                  <a:gd name="connsiteY2" fmla="*/ 43797 h 322244"/>
                  <a:gd name="connsiteX3" fmla="*/ 338140 w 341717"/>
                  <a:gd name="connsiteY3" fmla="*/ 277158 h 322244"/>
                  <a:gd name="connsiteX4" fmla="*/ 315914 w 341717"/>
                  <a:gd name="connsiteY4" fmla="*/ 322244 h 322244"/>
                  <a:gd name="connsiteX5" fmla="*/ 33339 w 341717"/>
                  <a:gd name="connsiteY5" fmla="*/ 322244 h 322244"/>
                  <a:gd name="connsiteX6" fmla="*/ 2383 w 341717"/>
                  <a:gd name="connsiteY6" fmla="*/ 286684 h 322244"/>
                  <a:gd name="connsiteX7" fmla="*/ 2383 w 341717"/>
                  <a:gd name="connsiteY7" fmla="*/ 43796 h 322244"/>
                  <a:gd name="connsiteX8" fmla="*/ 33339 w 341717"/>
                  <a:gd name="connsiteY8" fmla="*/ 0 h 322244"/>
                  <a:gd name="connsiteX0" fmla="*/ 33339 w 340521"/>
                  <a:gd name="connsiteY0" fmla="*/ 0 h 322244"/>
                  <a:gd name="connsiteX1" fmla="*/ 315914 w 340521"/>
                  <a:gd name="connsiteY1" fmla="*/ 0 h 322244"/>
                  <a:gd name="connsiteX2" fmla="*/ 340521 w 340521"/>
                  <a:gd name="connsiteY2" fmla="*/ 43797 h 322244"/>
                  <a:gd name="connsiteX3" fmla="*/ 338140 w 340521"/>
                  <a:gd name="connsiteY3" fmla="*/ 277158 h 322244"/>
                  <a:gd name="connsiteX4" fmla="*/ 315914 w 340521"/>
                  <a:gd name="connsiteY4" fmla="*/ 322244 h 322244"/>
                  <a:gd name="connsiteX5" fmla="*/ 33339 w 340521"/>
                  <a:gd name="connsiteY5" fmla="*/ 322244 h 322244"/>
                  <a:gd name="connsiteX6" fmla="*/ 2383 w 340521"/>
                  <a:gd name="connsiteY6" fmla="*/ 286684 h 322244"/>
                  <a:gd name="connsiteX7" fmla="*/ 2383 w 340521"/>
                  <a:gd name="connsiteY7" fmla="*/ 43796 h 322244"/>
                  <a:gd name="connsiteX8" fmla="*/ 33339 w 340521"/>
                  <a:gd name="connsiteY8" fmla="*/ 0 h 322244"/>
                  <a:gd name="connsiteX0" fmla="*/ 33339 w 342006"/>
                  <a:gd name="connsiteY0" fmla="*/ 0 h 322244"/>
                  <a:gd name="connsiteX1" fmla="*/ 315914 w 342006"/>
                  <a:gd name="connsiteY1" fmla="*/ 0 h 322244"/>
                  <a:gd name="connsiteX2" fmla="*/ 340521 w 342006"/>
                  <a:gd name="connsiteY2" fmla="*/ 43797 h 322244"/>
                  <a:gd name="connsiteX3" fmla="*/ 338140 w 342006"/>
                  <a:gd name="connsiteY3" fmla="*/ 277158 h 322244"/>
                  <a:gd name="connsiteX4" fmla="*/ 315914 w 342006"/>
                  <a:gd name="connsiteY4" fmla="*/ 322244 h 322244"/>
                  <a:gd name="connsiteX5" fmla="*/ 33339 w 342006"/>
                  <a:gd name="connsiteY5" fmla="*/ 322244 h 322244"/>
                  <a:gd name="connsiteX6" fmla="*/ 2383 w 342006"/>
                  <a:gd name="connsiteY6" fmla="*/ 286684 h 322244"/>
                  <a:gd name="connsiteX7" fmla="*/ 2383 w 342006"/>
                  <a:gd name="connsiteY7" fmla="*/ 43796 h 322244"/>
                  <a:gd name="connsiteX8" fmla="*/ 33339 w 342006"/>
                  <a:gd name="connsiteY8" fmla="*/ 0 h 322244"/>
                  <a:gd name="connsiteX0" fmla="*/ 33339 w 342655"/>
                  <a:gd name="connsiteY0" fmla="*/ 0 h 322244"/>
                  <a:gd name="connsiteX1" fmla="*/ 315914 w 342655"/>
                  <a:gd name="connsiteY1" fmla="*/ 0 h 322244"/>
                  <a:gd name="connsiteX2" fmla="*/ 340521 w 342655"/>
                  <a:gd name="connsiteY2" fmla="*/ 43797 h 322244"/>
                  <a:gd name="connsiteX3" fmla="*/ 338140 w 342655"/>
                  <a:gd name="connsiteY3" fmla="*/ 277158 h 322244"/>
                  <a:gd name="connsiteX4" fmla="*/ 315914 w 342655"/>
                  <a:gd name="connsiteY4" fmla="*/ 322244 h 322244"/>
                  <a:gd name="connsiteX5" fmla="*/ 33339 w 342655"/>
                  <a:gd name="connsiteY5" fmla="*/ 322244 h 322244"/>
                  <a:gd name="connsiteX6" fmla="*/ 2383 w 342655"/>
                  <a:gd name="connsiteY6" fmla="*/ 286684 h 322244"/>
                  <a:gd name="connsiteX7" fmla="*/ 2383 w 342655"/>
                  <a:gd name="connsiteY7" fmla="*/ 43796 h 322244"/>
                  <a:gd name="connsiteX8" fmla="*/ 33339 w 342655"/>
                  <a:gd name="connsiteY8" fmla="*/ 0 h 322244"/>
                  <a:gd name="connsiteX0" fmla="*/ 33339 w 340521"/>
                  <a:gd name="connsiteY0" fmla="*/ 0 h 322244"/>
                  <a:gd name="connsiteX1" fmla="*/ 315914 w 340521"/>
                  <a:gd name="connsiteY1" fmla="*/ 0 h 322244"/>
                  <a:gd name="connsiteX2" fmla="*/ 340521 w 340521"/>
                  <a:gd name="connsiteY2" fmla="*/ 43797 h 322244"/>
                  <a:gd name="connsiteX3" fmla="*/ 338140 w 340521"/>
                  <a:gd name="connsiteY3" fmla="*/ 277158 h 322244"/>
                  <a:gd name="connsiteX4" fmla="*/ 315914 w 340521"/>
                  <a:gd name="connsiteY4" fmla="*/ 322244 h 322244"/>
                  <a:gd name="connsiteX5" fmla="*/ 33339 w 340521"/>
                  <a:gd name="connsiteY5" fmla="*/ 322244 h 322244"/>
                  <a:gd name="connsiteX6" fmla="*/ 2383 w 340521"/>
                  <a:gd name="connsiteY6" fmla="*/ 286684 h 322244"/>
                  <a:gd name="connsiteX7" fmla="*/ 2383 w 340521"/>
                  <a:gd name="connsiteY7" fmla="*/ 43796 h 322244"/>
                  <a:gd name="connsiteX8" fmla="*/ 33339 w 340521"/>
                  <a:gd name="connsiteY8" fmla="*/ 0 h 322244"/>
                  <a:gd name="connsiteX0" fmla="*/ 33339 w 342655"/>
                  <a:gd name="connsiteY0" fmla="*/ 0 h 322244"/>
                  <a:gd name="connsiteX1" fmla="*/ 315914 w 342655"/>
                  <a:gd name="connsiteY1" fmla="*/ 0 h 322244"/>
                  <a:gd name="connsiteX2" fmla="*/ 340521 w 342655"/>
                  <a:gd name="connsiteY2" fmla="*/ 43797 h 322244"/>
                  <a:gd name="connsiteX3" fmla="*/ 338140 w 342655"/>
                  <a:gd name="connsiteY3" fmla="*/ 277158 h 322244"/>
                  <a:gd name="connsiteX4" fmla="*/ 315914 w 342655"/>
                  <a:gd name="connsiteY4" fmla="*/ 322244 h 322244"/>
                  <a:gd name="connsiteX5" fmla="*/ 33339 w 342655"/>
                  <a:gd name="connsiteY5" fmla="*/ 322244 h 322244"/>
                  <a:gd name="connsiteX6" fmla="*/ 2383 w 342655"/>
                  <a:gd name="connsiteY6" fmla="*/ 286684 h 322244"/>
                  <a:gd name="connsiteX7" fmla="*/ 2383 w 342655"/>
                  <a:gd name="connsiteY7" fmla="*/ 43796 h 322244"/>
                  <a:gd name="connsiteX8" fmla="*/ 33339 w 342655"/>
                  <a:gd name="connsiteY8" fmla="*/ 0 h 322244"/>
                  <a:gd name="connsiteX0" fmla="*/ 33339 w 341779"/>
                  <a:gd name="connsiteY0" fmla="*/ 290 h 322534"/>
                  <a:gd name="connsiteX1" fmla="*/ 315914 w 341779"/>
                  <a:gd name="connsiteY1" fmla="*/ 290 h 322534"/>
                  <a:gd name="connsiteX2" fmla="*/ 340521 w 341779"/>
                  <a:gd name="connsiteY2" fmla="*/ 44087 h 322534"/>
                  <a:gd name="connsiteX3" fmla="*/ 338140 w 341779"/>
                  <a:gd name="connsiteY3" fmla="*/ 277448 h 322534"/>
                  <a:gd name="connsiteX4" fmla="*/ 315914 w 341779"/>
                  <a:gd name="connsiteY4" fmla="*/ 322534 h 322534"/>
                  <a:gd name="connsiteX5" fmla="*/ 33339 w 341779"/>
                  <a:gd name="connsiteY5" fmla="*/ 322534 h 322534"/>
                  <a:gd name="connsiteX6" fmla="*/ 2383 w 341779"/>
                  <a:gd name="connsiteY6" fmla="*/ 286974 h 322534"/>
                  <a:gd name="connsiteX7" fmla="*/ 2383 w 341779"/>
                  <a:gd name="connsiteY7" fmla="*/ 44086 h 322534"/>
                  <a:gd name="connsiteX8" fmla="*/ 33339 w 341779"/>
                  <a:gd name="connsiteY8" fmla="*/ 290 h 322534"/>
                  <a:gd name="connsiteX0" fmla="*/ 33339 w 341779"/>
                  <a:gd name="connsiteY0" fmla="*/ 290 h 322534"/>
                  <a:gd name="connsiteX1" fmla="*/ 315914 w 341779"/>
                  <a:gd name="connsiteY1" fmla="*/ 290 h 322534"/>
                  <a:gd name="connsiteX2" fmla="*/ 340521 w 341779"/>
                  <a:gd name="connsiteY2" fmla="*/ 44087 h 322534"/>
                  <a:gd name="connsiteX3" fmla="*/ 338140 w 341779"/>
                  <a:gd name="connsiteY3" fmla="*/ 277448 h 322534"/>
                  <a:gd name="connsiteX4" fmla="*/ 315914 w 341779"/>
                  <a:gd name="connsiteY4" fmla="*/ 322534 h 322534"/>
                  <a:gd name="connsiteX5" fmla="*/ 33339 w 341779"/>
                  <a:gd name="connsiteY5" fmla="*/ 322534 h 322534"/>
                  <a:gd name="connsiteX6" fmla="*/ 2383 w 341779"/>
                  <a:gd name="connsiteY6" fmla="*/ 286974 h 322534"/>
                  <a:gd name="connsiteX7" fmla="*/ 2383 w 341779"/>
                  <a:gd name="connsiteY7" fmla="*/ 44086 h 322534"/>
                  <a:gd name="connsiteX8" fmla="*/ 33339 w 341779"/>
                  <a:gd name="connsiteY8" fmla="*/ 290 h 322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1779" h="322534">
                    <a:moveTo>
                      <a:pt x="33339" y="290"/>
                    </a:moveTo>
                    <a:lnTo>
                      <a:pt x="315914" y="290"/>
                    </a:lnTo>
                    <a:cubicBezTo>
                      <a:pt x="337609" y="-2572"/>
                      <a:pt x="345018" y="15995"/>
                      <a:pt x="340521" y="44087"/>
                    </a:cubicBezTo>
                    <a:cubicBezTo>
                      <a:pt x="336552" y="116319"/>
                      <a:pt x="339727" y="202836"/>
                      <a:pt x="338140" y="277448"/>
                    </a:cubicBezTo>
                    <a:cubicBezTo>
                      <a:pt x="336289" y="304385"/>
                      <a:pt x="334435" y="314649"/>
                      <a:pt x="315914" y="322534"/>
                    </a:cubicBezTo>
                    <a:lnTo>
                      <a:pt x="33339" y="322534"/>
                    </a:lnTo>
                    <a:cubicBezTo>
                      <a:pt x="16803" y="318988"/>
                      <a:pt x="5160" y="316712"/>
                      <a:pt x="2383" y="286974"/>
                    </a:cubicBezTo>
                    <a:cubicBezTo>
                      <a:pt x="-2776" y="240566"/>
                      <a:pt x="1986" y="91867"/>
                      <a:pt x="2383" y="44086"/>
                    </a:cubicBezTo>
                    <a:cubicBezTo>
                      <a:pt x="3177" y="22343"/>
                      <a:pt x="8733" y="2982"/>
                      <a:pt x="33339" y="29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0000">
                      <a:lumMod val="65000"/>
                      <a:lumOff val="35000"/>
                    </a:srgbClr>
                  </a:gs>
                  <a:gs pos="45800">
                    <a:srgbClr val="FFFFFF">
                      <a:lumMod val="50000"/>
                    </a:srgbClr>
                  </a:gs>
                  <a:gs pos="100000">
                    <a:srgbClr val="000000">
                      <a:lumMod val="65000"/>
                      <a:lumOff val="35000"/>
                    </a:srgbClr>
                  </a:gs>
                </a:gsLst>
                <a:lin ang="5400000" scaled="1"/>
              </a:gradFill>
              <a:ln w="25400" cap="flat" cmpd="sng" algn="ctr">
                <a:noFill/>
                <a:prstDash val="solid"/>
              </a:ln>
              <a:effectLst>
                <a:outerShdw blurRad="101600" dist="38100" dir="13200000" algn="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258" name="Rectangle 23"/>
              <p:cNvSpPr/>
              <p:nvPr/>
            </p:nvSpPr>
            <p:spPr>
              <a:xfrm>
                <a:off x="7847314" y="914400"/>
                <a:ext cx="309687" cy="722485"/>
              </a:xfrm>
              <a:custGeom>
                <a:avLst/>
                <a:gdLst>
                  <a:gd name="connsiteX0" fmla="*/ 0 w 282575"/>
                  <a:gd name="connsiteY0" fmla="*/ 0 h 369633"/>
                  <a:gd name="connsiteX1" fmla="*/ 282575 w 282575"/>
                  <a:gd name="connsiteY1" fmla="*/ 0 h 369633"/>
                  <a:gd name="connsiteX2" fmla="*/ 282575 w 282575"/>
                  <a:gd name="connsiteY2" fmla="*/ 369633 h 369633"/>
                  <a:gd name="connsiteX3" fmla="*/ 0 w 282575"/>
                  <a:gd name="connsiteY3" fmla="*/ 369633 h 369633"/>
                  <a:gd name="connsiteX4" fmla="*/ 0 w 282575"/>
                  <a:gd name="connsiteY4" fmla="*/ 0 h 369633"/>
                  <a:gd name="connsiteX0" fmla="*/ 0 w 285281"/>
                  <a:gd name="connsiteY0" fmla="*/ 0 h 427947"/>
                  <a:gd name="connsiteX1" fmla="*/ 282575 w 285281"/>
                  <a:gd name="connsiteY1" fmla="*/ 0 h 427947"/>
                  <a:gd name="connsiteX2" fmla="*/ 285281 w 285281"/>
                  <a:gd name="connsiteY2" fmla="*/ 427947 h 427947"/>
                  <a:gd name="connsiteX3" fmla="*/ 0 w 285281"/>
                  <a:gd name="connsiteY3" fmla="*/ 369633 h 427947"/>
                  <a:gd name="connsiteX4" fmla="*/ 0 w 285281"/>
                  <a:gd name="connsiteY4" fmla="*/ 0 h 427947"/>
                  <a:gd name="connsiteX0" fmla="*/ 3618 w 288899"/>
                  <a:gd name="connsiteY0" fmla="*/ 0 h 432033"/>
                  <a:gd name="connsiteX1" fmla="*/ 286193 w 288899"/>
                  <a:gd name="connsiteY1" fmla="*/ 0 h 432033"/>
                  <a:gd name="connsiteX2" fmla="*/ 288899 w 288899"/>
                  <a:gd name="connsiteY2" fmla="*/ 427947 h 432033"/>
                  <a:gd name="connsiteX3" fmla="*/ 0 w 288899"/>
                  <a:gd name="connsiteY3" fmla="*/ 432033 h 432033"/>
                  <a:gd name="connsiteX4" fmla="*/ 3618 w 288899"/>
                  <a:gd name="connsiteY4" fmla="*/ 0 h 432033"/>
                  <a:gd name="connsiteX0" fmla="*/ 0 w 285281"/>
                  <a:gd name="connsiteY0" fmla="*/ 0 h 722485"/>
                  <a:gd name="connsiteX1" fmla="*/ 282575 w 285281"/>
                  <a:gd name="connsiteY1" fmla="*/ 0 h 722485"/>
                  <a:gd name="connsiteX2" fmla="*/ 285281 w 285281"/>
                  <a:gd name="connsiteY2" fmla="*/ 427947 h 722485"/>
                  <a:gd name="connsiteX3" fmla="*/ 4712 w 285281"/>
                  <a:gd name="connsiteY3" fmla="*/ 722485 h 722485"/>
                  <a:gd name="connsiteX4" fmla="*/ 0 w 285281"/>
                  <a:gd name="connsiteY4" fmla="*/ 0 h 722485"/>
                  <a:gd name="connsiteX0" fmla="*/ 0 w 282575"/>
                  <a:gd name="connsiteY0" fmla="*/ 0 h 725517"/>
                  <a:gd name="connsiteX1" fmla="*/ 282575 w 282575"/>
                  <a:gd name="connsiteY1" fmla="*/ 0 h 725517"/>
                  <a:gd name="connsiteX2" fmla="*/ 265937 w 282575"/>
                  <a:gd name="connsiteY2" fmla="*/ 725517 h 725517"/>
                  <a:gd name="connsiteX3" fmla="*/ 4712 w 282575"/>
                  <a:gd name="connsiteY3" fmla="*/ 722485 h 725517"/>
                  <a:gd name="connsiteX4" fmla="*/ 0 w 282575"/>
                  <a:gd name="connsiteY4" fmla="*/ 0 h 725517"/>
                  <a:gd name="connsiteX0" fmla="*/ 27097 w 309672"/>
                  <a:gd name="connsiteY0" fmla="*/ 0 h 725517"/>
                  <a:gd name="connsiteX1" fmla="*/ 309672 w 309672"/>
                  <a:gd name="connsiteY1" fmla="*/ 0 h 725517"/>
                  <a:gd name="connsiteX2" fmla="*/ 293034 w 309672"/>
                  <a:gd name="connsiteY2" fmla="*/ 725517 h 725517"/>
                  <a:gd name="connsiteX3" fmla="*/ 59 w 309672"/>
                  <a:gd name="connsiteY3" fmla="*/ 722485 h 725517"/>
                  <a:gd name="connsiteX4" fmla="*/ 27097 w 309672"/>
                  <a:gd name="connsiteY4" fmla="*/ 0 h 725517"/>
                  <a:gd name="connsiteX0" fmla="*/ 27097 w 309672"/>
                  <a:gd name="connsiteY0" fmla="*/ 0 h 722485"/>
                  <a:gd name="connsiteX1" fmla="*/ 309672 w 309672"/>
                  <a:gd name="connsiteY1" fmla="*/ 0 h 722485"/>
                  <a:gd name="connsiteX2" fmla="*/ 229534 w 309672"/>
                  <a:gd name="connsiteY2" fmla="*/ 687417 h 722485"/>
                  <a:gd name="connsiteX3" fmla="*/ 59 w 309672"/>
                  <a:gd name="connsiteY3" fmla="*/ 722485 h 722485"/>
                  <a:gd name="connsiteX4" fmla="*/ 27097 w 309672"/>
                  <a:gd name="connsiteY4" fmla="*/ 0 h 722485"/>
                  <a:gd name="connsiteX0" fmla="*/ 27097 w 309672"/>
                  <a:gd name="connsiteY0" fmla="*/ 0 h 735042"/>
                  <a:gd name="connsiteX1" fmla="*/ 309672 w 309672"/>
                  <a:gd name="connsiteY1" fmla="*/ 0 h 735042"/>
                  <a:gd name="connsiteX2" fmla="*/ 264459 w 309672"/>
                  <a:gd name="connsiteY2" fmla="*/ 735042 h 735042"/>
                  <a:gd name="connsiteX3" fmla="*/ 59 w 309672"/>
                  <a:gd name="connsiteY3" fmla="*/ 722485 h 735042"/>
                  <a:gd name="connsiteX4" fmla="*/ 27097 w 309672"/>
                  <a:gd name="connsiteY4" fmla="*/ 0 h 735042"/>
                  <a:gd name="connsiteX0" fmla="*/ 27097 w 309672"/>
                  <a:gd name="connsiteY0" fmla="*/ 0 h 725517"/>
                  <a:gd name="connsiteX1" fmla="*/ 309672 w 309672"/>
                  <a:gd name="connsiteY1" fmla="*/ 0 h 725517"/>
                  <a:gd name="connsiteX2" fmla="*/ 264459 w 309672"/>
                  <a:gd name="connsiteY2" fmla="*/ 725517 h 725517"/>
                  <a:gd name="connsiteX3" fmla="*/ 59 w 309672"/>
                  <a:gd name="connsiteY3" fmla="*/ 722485 h 725517"/>
                  <a:gd name="connsiteX4" fmla="*/ 27097 w 309672"/>
                  <a:gd name="connsiteY4" fmla="*/ 0 h 725517"/>
                  <a:gd name="connsiteX0" fmla="*/ 27097 w 309672"/>
                  <a:gd name="connsiteY0" fmla="*/ 0 h 722485"/>
                  <a:gd name="connsiteX1" fmla="*/ 309672 w 309672"/>
                  <a:gd name="connsiteY1" fmla="*/ 0 h 722485"/>
                  <a:gd name="connsiteX2" fmla="*/ 261284 w 309672"/>
                  <a:gd name="connsiteY2" fmla="*/ 722342 h 722485"/>
                  <a:gd name="connsiteX3" fmla="*/ 59 w 309672"/>
                  <a:gd name="connsiteY3" fmla="*/ 722485 h 722485"/>
                  <a:gd name="connsiteX4" fmla="*/ 27097 w 309672"/>
                  <a:gd name="connsiteY4" fmla="*/ 0 h 722485"/>
                  <a:gd name="connsiteX0" fmla="*/ 27112 w 309687"/>
                  <a:gd name="connsiteY0" fmla="*/ 0 h 722485"/>
                  <a:gd name="connsiteX1" fmla="*/ 309687 w 309687"/>
                  <a:gd name="connsiteY1" fmla="*/ 0 h 722485"/>
                  <a:gd name="connsiteX2" fmla="*/ 261299 w 309687"/>
                  <a:gd name="connsiteY2" fmla="*/ 722342 h 722485"/>
                  <a:gd name="connsiteX3" fmla="*/ 74 w 309687"/>
                  <a:gd name="connsiteY3" fmla="*/ 722485 h 722485"/>
                  <a:gd name="connsiteX4" fmla="*/ 27112 w 309687"/>
                  <a:gd name="connsiteY4" fmla="*/ 0 h 722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687" h="722485">
                    <a:moveTo>
                      <a:pt x="27112" y="0"/>
                    </a:moveTo>
                    <a:lnTo>
                      <a:pt x="309687" y="0"/>
                    </a:lnTo>
                    <a:lnTo>
                      <a:pt x="261299" y="722342"/>
                    </a:lnTo>
                    <a:lnTo>
                      <a:pt x="74" y="722485"/>
                    </a:lnTo>
                    <a:cubicBezTo>
                      <a:pt x="-1497" y="481657"/>
                      <a:pt x="22333" y="259878"/>
                      <a:pt x="2711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lumMod val="50000"/>
                    </a:srgbClr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19" name="TextBox 318"/>
          <p:cNvSpPr txBox="1"/>
          <p:nvPr/>
        </p:nvSpPr>
        <p:spPr>
          <a:xfrm>
            <a:off x="299819" y="4994741"/>
            <a:ext cx="187928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Company Name Inc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Your Street 1-6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C-68422 Your City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xxxxxx@yoursite.com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Tel.+00 1235 568 xxx</a:t>
            </a:r>
          </a:p>
        </p:txBody>
      </p:sp>
      <p:sp>
        <p:nvSpPr>
          <p:cNvPr id="320" name="TextBox 319"/>
          <p:cNvSpPr txBox="1"/>
          <p:nvPr/>
        </p:nvSpPr>
        <p:spPr>
          <a:xfrm>
            <a:off x="2610985" y="4994741"/>
            <a:ext cx="187928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Company Name Inc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Your Street 1-6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C-68422 Your City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xxxxxx@yoursite.com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Tel.+00 1235 568 xxx</a:t>
            </a:r>
          </a:p>
        </p:txBody>
      </p:sp>
      <p:sp>
        <p:nvSpPr>
          <p:cNvPr id="321" name="TextBox 320"/>
          <p:cNvSpPr txBox="1"/>
          <p:nvPr/>
        </p:nvSpPr>
        <p:spPr>
          <a:xfrm>
            <a:off x="7233318" y="4994741"/>
            <a:ext cx="187928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Company Name Inc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Your Street 1-6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C-68422 Your City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xxxxxx@yoursite.com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Tel.+00 1235 568 xxx</a:t>
            </a:r>
          </a:p>
        </p:txBody>
      </p:sp>
      <p:sp>
        <p:nvSpPr>
          <p:cNvPr id="322" name="TextBox 321"/>
          <p:cNvSpPr txBox="1"/>
          <p:nvPr/>
        </p:nvSpPr>
        <p:spPr>
          <a:xfrm>
            <a:off x="4922151" y="4994741"/>
            <a:ext cx="187928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Company Name Inc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Your Street 1-6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C-68422 Your City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xxxxxx@yoursite.com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Tel.+00 1235 568 xxx</a:t>
            </a:r>
          </a:p>
        </p:txBody>
      </p:sp>
    </p:spTree>
    <p:extLst>
      <p:ext uri="{BB962C8B-B14F-4D97-AF65-F5344CB8AC3E}">
        <p14:creationId xmlns:p14="http://schemas.microsoft.com/office/powerpoint/2010/main" val="22810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0" y="381000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73507" y="1777156"/>
            <a:ext cx="2532097" cy="4182520"/>
            <a:chOff x="341985" y="1777156"/>
            <a:chExt cx="2634910" cy="4182520"/>
          </a:xfrm>
        </p:grpSpPr>
        <p:grpSp>
          <p:nvGrpSpPr>
            <p:cNvPr id="42" name="Group 41"/>
            <p:cNvGrpSpPr/>
            <p:nvPr/>
          </p:nvGrpSpPr>
          <p:grpSpPr>
            <a:xfrm>
              <a:off x="341985" y="1777156"/>
              <a:ext cx="2574401" cy="2723106"/>
              <a:chOff x="341985" y="1502833"/>
              <a:chExt cx="2574401" cy="2723106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341985" y="1502833"/>
                <a:ext cx="2570709" cy="2723106"/>
                <a:chOff x="341985" y="1502833"/>
                <a:chExt cx="2570709" cy="2723106"/>
              </a:xfrm>
              <a:effectLst>
                <a:outerShdw blurRad="76200" dist="38100" dir="8100000" sx="101000" sy="101000" algn="tr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32" name="Rectangle 31"/>
                <p:cNvSpPr/>
                <p:nvPr/>
              </p:nvSpPr>
              <p:spPr>
                <a:xfrm>
                  <a:off x="341985" y="1502833"/>
                  <a:ext cx="2570709" cy="484094"/>
                </a:xfrm>
                <a:prstGeom prst="rect">
                  <a:avLst/>
                </a:prstGeom>
                <a:solidFill>
                  <a:srgbClr val="0070C0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341985" y="1968068"/>
                  <a:ext cx="2570709" cy="2257871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348329" y="2176251"/>
                <a:ext cx="2568057" cy="1892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Download this awesome diagram.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Capture your audience’s attention.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Bring your presentation to life.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All images are 100% editable in PowerPoint.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Put your text here.</a:t>
                </a: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482104" y="1556622"/>
                <a:ext cx="2290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368305">
              <a:off x="456763" y="4889172"/>
              <a:ext cx="2520132" cy="1070504"/>
              <a:chOff x="2024118" y="1564264"/>
              <a:chExt cx="4321613" cy="2016546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8" name="Group 157"/>
              <p:cNvGrpSpPr/>
              <p:nvPr/>
            </p:nvGrpSpPr>
            <p:grpSpPr>
              <a:xfrm>
                <a:off x="2024118" y="1564264"/>
                <a:ext cx="4321613" cy="2016546"/>
                <a:chOff x="967689" y="1157443"/>
                <a:chExt cx="4321613" cy="2016546"/>
              </a:xfrm>
            </p:grpSpPr>
            <p:sp>
              <p:nvSpPr>
                <p:cNvPr id="160" name="Rectangle 5"/>
                <p:cNvSpPr/>
                <p:nvPr/>
              </p:nvSpPr>
              <p:spPr>
                <a:xfrm>
                  <a:off x="1163644" y="1157443"/>
                  <a:ext cx="1404932" cy="1106334"/>
                </a:xfrm>
                <a:custGeom>
                  <a:avLst/>
                  <a:gdLst>
                    <a:gd name="connsiteX0" fmla="*/ 0 w 838200"/>
                    <a:gd name="connsiteY0" fmla="*/ 0 h 457200"/>
                    <a:gd name="connsiteX1" fmla="*/ 838200 w 838200"/>
                    <a:gd name="connsiteY1" fmla="*/ 0 h 457200"/>
                    <a:gd name="connsiteX2" fmla="*/ 838200 w 838200"/>
                    <a:gd name="connsiteY2" fmla="*/ 457200 h 457200"/>
                    <a:gd name="connsiteX3" fmla="*/ 0 w 838200"/>
                    <a:gd name="connsiteY3" fmla="*/ 457200 h 457200"/>
                    <a:gd name="connsiteX4" fmla="*/ 0 w 838200"/>
                    <a:gd name="connsiteY4" fmla="*/ 0 h 457200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0 w 1349375"/>
                    <a:gd name="connsiteY3" fmla="*/ 457200 h 1044575"/>
                    <a:gd name="connsiteX4" fmla="*/ 0 w 1349375"/>
                    <a:gd name="connsiteY4" fmla="*/ 0 h 1044575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209550 w 1349375"/>
                    <a:gd name="connsiteY3" fmla="*/ 771525 h 1044575"/>
                    <a:gd name="connsiteX4" fmla="*/ 0 w 1349375"/>
                    <a:gd name="connsiteY4" fmla="*/ 0 h 1044575"/>
                    <a:gd name="connsiteX0" fmla="*/ 0 w 1406525"/>
                    <a:gd name="connsiteY0" fmla="*/ 12700 h 1044575"/>
                    <a:gd name="connsiteX1" fmla="*/ 895350 w 1406525"/>
                    <a:gd name="connsiteY1" fmla="*/ 0 h 1044575"/>
                    <a:gd name="connsiteX2" fmla="*/ 1406525 w 1406525"/>
                    <a:gd name="connsiteY2" fmla="*/ 1044575 h 1044575"/>
                    <a:gd name="connsiteX3" fmla="*/ 266700 w 1406525"/>
                    <a:gd name="connsiteY3" fmla="*/ 771525 h 1044575"/>
                    <a:gd name="connsiteX4" fmla="*/ 0 w 1406525"/>
                    <a:gd name="connsiteY4" fmla="*/ 12700 h 1044575"/>
                    <a:gd name="connsiteX0" fmla="*/ 0 w 1406525"/>
                    <a:gd name="connsiteY0" fmla="*/ 0 h 1031875"/>
                    <a:gd name="connsiteX1" fmla="*/ 1143000 w 1406525"/>
                    <a:gd name="connsiteY1" fmla="*/ 276225 h 1031875"/>
                    <a:gd name="connsiteX2" fmla="*/ 1406525 w 1406525"/>
                    <a:gd name="connsiteY2" fmla="*/ 1031875 h 1031875"/>
                    <a:gd name="connsiteX3" fmla="*/ 266700 w 1406525"/>
                    <a:gd name="connsiteY3" fmla="*/ 758825 h 1031875"/>
                    <a:gd name="connsiteX4" fmla="*/ 0 w 1406525"/>
                    <a:gd name="connsiteY4" fmla="*/ 0 h 1031875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1143000 w 1406525"/>
                    <a:gd name="connsiteY2" fmla="*/ 338017 h 1093667"/>
                    <a:gd name="connsiteX3" fmla="*/ 1406525 w 1406525"/>
                    <a:gd name="connsiteY3" fmla="*/ 1093667 h 1093667"/>
                    <a:gd name="connsiteX4" fmla="*/ 266700 w 1406525"/>
                    <a:gd name="connsiteY4" fmla="*/ 820617 h 1093667"/>
                    <a:gd name="connsiteX5" fmla="*/ 0 w 1406525"/>
                    <a:gd name="connsiteY5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43000 w 1406525"/>
                    <a:gd name="connsiteY3" fmla="*/ 338017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62050 w 1406525"/>
                    <a:gd name="connsiteY3" fmla="*/ 36659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20775 w 1406525"/>
                    <a:gd name="connsiteY3" fmla="*/ 4618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74750 w 1406525"/>
                    <a:gd name="connsiteY3" fmla="*/ 4110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384300"/>
                    <a:gd name="connsiteY0" fmla="*/ 112087 h 1093162"/>
                    <a:gd name="connsiteX1" fmla="*/ 117475 w 1384300"/>
                    <a:gd name="connsiteY1" fmla="*/ 962 h 1093162"/>
                    <a:gd name="connsiteX2" fmla="*/ 952500 w 1384300"/>
                    <a:gd name="connsiteY2" fmla="*/ 226387 h 1093162"/>
                    <a:gd name="connsiteX3" fmla="*/ 1152525 w 1384300"/>
                    <a:gd name="connsiteY3" fmla="*/ 410537 h 1093162"/>
                    <a:gd name="connsiteX4" fmla="*/ 1384300 w 1384300"/>
                    <a:gd name="connsiteY4" fmla="*/ 1093162 h 1093162"/>
                    <a:gd name="connsiteX5" fmla="*/ 244475 w 1384300"/>
                    <a:gd name="connsiteY5" fmla="*/ 820112 h 1093162"/>
                    <a:gd name="connsiteX6" fmla="*/ 0 w 1384300"/>
                    <a:gd name="connsiteY6" fmla="*/ 112087 h 1093162"/>
                    <a:gd name="connsiteX0" fmla="*/ 0 w 1355725"/>
                    <a:gd name="connsiteY0" fmla="*/ 137346 h 1093021"/>
                    <a:gd name="connsiteX1" fmla="*/ 88900 w 1355725"/>
                    <a:gd name="connsiteY1" fmla="*/ 821 h 1093021"/>
                    <a:gd name="connsiteX2" fmla="*/ 923925 w 1355725"/>
                    <a:gd name="connsiteY2" fmla="*/ 226246 h 1093021"/>
                    <a:gd name="connsiteX3" fmla="*/ 1123950 w 1355725"/>
                    <a:gd name="connsiteY3" fmla="*/ 410396 h 1093021"/>
                    <a:gd name="connsiteX4" fmla="*/ 1355725 w 1355725"/>
                    <a:gd name="connsiteY4" fmla="*/ 1093021 h 1093021"/>
                    <a:gd name="connsiteX5" fmla="*/ 215900 w 1355725"/>
                    <a:gd name="connsiteY5" fmla="*/ 819971 h 1093021"/>
                    <a:gd name="connsiteX6" fmla="*/ 0 w 1355725"/>
                    <a:gd name="connsiteY6" fmla="*/ 137346 h 1093021"/>
                    <a:gd name="connsiteX0" fmla="*/ 0 w 1387475"/>
                    <a:gd name="connsiteY0" fmla="*/ 124710 h 1093085"/>
                    <a:gd name="connsiteX1" fmla="*/ 120650 w 1387475"/>
                    <a:gd name="connsiteY1" fmla="*/ 885 h 1093085"/>
                    <a:gd name="connsiteX2" fmla="*/ 955675 w 1387475"/>
                    <a:gd name="connsiteY2" fmla="*/ 226310 h 1093085"/>
                    <a:gd name="connsiteX3" fmla="*/ 1155700 w 1387475"/>
                    <a:gd name="connsiteY3" fmla="*/ 410460 h 1093085"/>
                    <a:gd name="connsiteX4" fmla="*/ 1387475 w 1387475"/>
                    <a:gd name="connsiteY4" fmla="*/ 1093085 h 1093085"/>
                    <a:gd name="connsiteX5" fmla="*/ 247650 w 1387475"/>
                    <a:gd name="connsiteY5" fmla="*/ 820035 h 1093085"/>
                    <a:gd name="connsiteX6" fmla="*/ 0 w 1387475"/>
                    <a:gd name="connsiteY6" fmla="*/ 124710 h 1093085"/>
                    <a:gd name="connsiteX0" fmla="*/ 11865 w 1399340"/>
                    <a:gd name="connsiteY0" fmla="*/ 134292 h 1102667"/>
                    <a:gd name="connsiteX1" fmla="*/ 132515 w 1399340"/>
                    <a:gd name="connsiteY1" fmla="*/ 10467 h 1102667"/>
                    <a:gd name="connsiteX2" fmla="*/ 967540 w 1399340"/>
                    <a:gd name="connsiteY2" fmla="*/ 235892 h 1102667"/>
                    <a:gd name="connsiteX3" fmla="*/ 1167565 w 1399340"/>
                    <a:gd name="connsiteY3" fmla="*/ 420042 h 1102667"/>
                    <a:gd name="connsiteX4" fmla="*/ 1399340 w 1399340"/>
                    <a:gd name="connsiteY4" fmla="*/ 1102667 h 1102667"/>
                    <a:gd name="connsiteX5" fmla="*/ 259515 w 1399340"/>
                    <a:gd name="connsiteY5" fmla="*/ 829617 h 1102667"/>
                    <a:gd name="connsiteX6" fmla="*/ 11865 w 1399340"/>
                    <a:gd name="connsiteY6" fmla="*/ 134292 h 1102667"/>
                    <a:gd name="connsiteX0" fmla="*/ 14927 w 1402402"/>
                    <a:gd name="connsiteY0" fmla="*/ 139936 h 1108311"/>
                    <a:gd name="connsiteX1" fmla="*/ 135577 w 1402402"/>
                    <a:gd name="connsiteY1" fmla="*/ 16111 h 1108311"/>
                    <a:gd name="connsiteX2" fmla="*/ 970602 w 1402402"/>
                    <a:gd name="connsiteY2" fmla="*/ 241536 h 1108311"/>
                    <a:gd name="connsiteX3" fmla="*/ 1170627 w 1402402"/>
                    <a:gd name="connsiteY3" fmla="*/ 425686 h 1108311"/>
                    <a:gd name="connsiteX4" fmla="*/ 1402402 w 1402402"/>
                    <a:gd name="connsiteY4" fmla="*/ 1108311 h 1108311"/>
                    <a:gd name="connsiteX5" fmla="*/ 262577 w 1402402"/>
                    <a:gd name="connsiteY5" fmla="*/ 835261 h 1108311"/>
                    <a:gd name="connsiteX6" fmla="*/ 14927 w 1402402"/>
                    <a:gd name="connsiteY6" fmla="*/ 139936 h 1108311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73157 w 1404932"/>
                    <a:gd name="connsiteY3" fmla="*/ 423709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2" h="1106334">
                      <a:moveTo>
                        <a:pt x="17457" y="137959"/>
                      </a:moveTo>
                      <a:cubicBezTo>
                        <a:pt x="-37576" y="-16558"/>
                        <a:pt x="47090" y="-12324"/>
                        <a:pt x="138107" y="14134"/>
                      </a:cubicBezTo>
                      <a:cubicBezTo>
                        <a:pt x="406924" y="106209"/>
                        <a:pt x="704315" y="147484"/>
                        <a:pt x="973132" y="239559"/>
                      </a:cubicBezTo>
                      <a:cubicBezTo>
                        <a:pt x="1047215" y="254376"/>
                        <a:pt x="1143524" y="310467"/>
                        <a:pt x="1166807" y="426884"/>
                      </a:cubicBezTo>
                      <a:lnTo>
                        <a:pt x="1404932" y="1106334"/>
                      </a:lnTo>
                      <a:lnTo>
                        <a:pt x="265107" y="833284"/>
                      </a:lnTo>
                      <a:lnTo>
                        <a:pt x="17457" y="137959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16A3FA"/>
                    </a:gs>
                    <a:gs pos="100000">
                      <a:srgbClr val="0480CC"/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>
                  <a:innerShdw blurRad="63500" dist="76200" dir="8100000">
                    <a:prstClr val="black">
                      <a:alpha val="35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1" name="Rectangle 5"/>
                <p:cNvSpPr/>
                <p:nvPr/>
              </p:nvSpPr>
              <p:spPr>
                <a:xfrm rot="1800000" flipV="1">
                  <a:off x="967689" y="1915025"/>
                  <a:ext cx="1364433" cy="1258964"/>
                </a:xfrm>
                <a:custGeom>
                  <a:avLst/>
                  <a:gdLst>
                    <a:gd name="connsiteX0" fmla="*/ 0 w 838200"/>
                    <a:gd name="connsiteY0" fmla="*/ 0 h 457200"/>
                    <a:gd name="connsiteX1" fmla="*/ 838200 w 838200"/>
                    <a:gd name="connsiteY1" fmla="*/ 0 h 457200"/>
                    <a:gd name="connsiteX2" fmla="*/ 838200 w 838200"/>
                    <a:gd name="connsiteY2" fmla="*/ 457200 h 457200"/>
                    <a:gd name="connsiteX3" fmla="*/ 0 w 838200"/>
                    <a:gd name="connsiteY3" fmla="*/ 457200 h 457200"/>
                    <a:gd name="connsiteX4" fmla="*/ 0 w 838200"/>
                    <a:gd name="connsiteY4" fmla="*/ 0 h 457200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0 w 1349375"/>
                    <a:gd name="connsiteY3" fmla="*/ 457200 h 1044575"/>
                    <a:gd name="connsiteX4" fmla="*/ 0 w 1349375"/>
                    <a:gd name="connsiteY4" fmla="*/ 0 h 1044575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209550 w 1349375"/>
                    <a:gd name="connsiteY3" fmla="*/ 771525 h 1044575"/>
                    <a:gd name="connsiteX4" fmla="*/ 0 w 1349375"/>
                    <a:gd name="connsiteY4" fmla="*/ 0 h 1044575"/>
                    <a:gd name="connsiteX0" fmla="*/ 0 w 1406525"/>
                    <a:gd name="connsiteY0" fmla="*/ 12700 h 1044575"/>
                    <a:gd name="connsiteX1" fmla="*/ 895350 w 1406525"/>
                    <a:gd name="connsiteY1" fmla="*/ 0 h 1044575"/>
                    <a:gd name="connsiteX2" fmla="*/ 1406525 w 1406525"/>
                    <a:gd name="connsiteY2" fmla="*/ 1044575 h 1044575"/>
                    <a:gd name="connsiteX3" fmla="*/ 266700 w 1406525"/>
                    <a:gd name="connsiteY3" fmla="*/ 771525 h 1044575"/>
                    <a:gd name="connsiteX4" fmla="*/ 0 w 1406525"/>
                    <a:gd name="connsiteY4" fmla="*/ 12700 h 1044575"/>
                    <a:gd name="connsiteX0" fmla="*/ 0 w 1406525"/>
                    <a:gd name="connsiteY0" fmla="*/ 0 h 1031875"/>
                    <a:gd name="connsiteX1" fmla="*/ 1143000 w 1406525"/>
                    <a:gd name="connsiteY1" fmla="*/ 276225 h 1031875"/>
                    <a:gd name="connsiteX2" fmla="*/ 1406525 w 1406525"/>
                    <a:gd name="connsiteY2" fmla="*/ 1031875 h 1031875"/>
                    <a:gd name="connsiteX3" fmla="*/ 266700 w 1406525"/>
                    <a:gd name="connsiteY3" fmla="*/ 758825 h 1031875"/>
                    <a:gd name="connsiteX4" fmla="*/ 0 w 1406525"/>
                    <a:gd name="connsiteY4" fmla="*/ 0 h 1031875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1143000 w 1406525"/>
                    <a:gd name="connsiteY2" fmla="*/ 338017 h 1093667"/>
                    <a:gd name="connsiteX3" fmla="*/ 1406525 w 1406525"/>
                    <a:gd name="connsiteY3" fmla="*/ 1093667 h 1093667"/>
                    <a:gd name="connsiteX4" fmla="*/ 266700 w 1406525"/>
                    <a:gd name="connsiteY4" fmla="*/ 820617 h 1093667"/>
                    <a:gd name="connsiteX5" fmla="*/ 0 w 1406525"/>
                    <a:gd name="connsiteY5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43000 w 1406525"/>
                    <a:gd name="connsiteY3" fmla="*/ 338017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62050 w 1406525"/>
                    <a:gd name="connsiteY3" fmla="*/ 36659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20775 w 1406525"/>
                    <a:gd name="connsiteY3" fmla="*/ 4618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74750 w 1406525"/>
                    <a:gd name="connsiteY3" fmla="*/ 4110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384300"/>
                    <a:gd name="connsiteY0" fmla="*/ 112087 h 1093162"/>
                    <a:gd name="connsiteX1" fmla="*/ 117475 w 1384300"/>
                    <a:gd name="connsiteY1" fmla="*/ 962 h 1093162"/>
                    <a:gd name="connsiteX2" fmla="*/ 952500 w 1384300"/>
                    <a:gd name="connsiteY2" fmla="*/ 226387 h 1093162"/>
                    <a:gd name="connsiteX3" fmla="*/ 1152525 w 1384300"/>
                    <a:gd name="connsiteY3" fmla="*/ 410537 h 1093162"/>
                    <a:gd name="connsiteX4" fmla="*/ 1384300 w 1384300"/>
                    <a:gd name="connsiteY4" fmla="*/ 1093162 h 1093162"/>
                    <a:gd name="connsiteX5" fmla="*/ 244475 w 1384300"/>
                    <a:gd name="connsiteY5" fmla="*/ 820112 h 1093162"/>
                    <a:gd name="connsiteX6" fmla="*/ 0 w 1384300"/>
                    <a:gd name="connsiteY6" fmla="*/ 112087 h 1093162"/>
                    <a:gd name="connsiteX0" fmla="*/ 0 w 1355725"/>
                    <a:gd name="connsiteY0" fmla="*/ 137346 h 1093021"/>
                    <a:gd name="connsiteX1" fmla="*/ 88900 w 1355725"/>
                    <a:gd name="connsiteY1" fmla="*/ 821 h 1093021"/>
                    <a:gd name="connsiteX2" fmla="*/ 923925 w 1355725"/>
                    <a:gd name="connsiteY2" fmla="*/ 226246 h 1093021"/>
                    <a:gd name="connsiteX3" fmla="*/ 1123950 w 1355725"/>
                    <a:gd name="connsiteY3" fmla="*/ 410396 h 1093021"/>
                    <a:gd name="connsiteX4" fmla="*/ 1355725 w 1355725"/>
                    <a:gd name="connsiteY4" fmla="*/ 1093021 h 1093021"/>
                    <a:gd name="connsiteX5" fmla="*/ 215900 w 1355725"/>
                    <a:gd name="connsiteY5" fmla="*/ 819971 h 1093021"/>
                    <a:gd name="connsiteX6" fmla="*/ 0 w 1355725"/>
                    <a:gd name="connsiteY6" fmla="*/ 137346 h 1093021"/>
                    <a:gd name="connsiteX0" fmla="*/ 0 w 1387475"/>
                    <a:gd name="connsiteY0" fmla="*/ 124710 h 1093085"/>
                    <a:gd name="connsiteX1" fmla="*/ 120650 w 1387475"/>
                    <a:gd name="connsiteY1" fmla="*/ 885 h 1093085"/>
                    <a:gd name="connsiteX2" fmla="*/ 955675 w 1387475"/>
                    <a:gd name="connsiteY2" fmla="*/ 226310 h 1093085"/>
                    <a:gd name="connsiteX3" fmla="*/ 1155700 w 1387475"/>
                    <a:gd name="connsiteY3" fmla="*/ 410460 h 1093085"/>
                    <a:gd name="connsiteX4" fmla="*/ 1387475 w 1387475"/>
                    <a:gd name="connsiteY4" fmla="*/ 1093085 h 1093085"/>
                    <a:gd name="connsiteX5" fmla="*/ 247650 w 1387475"/>
                    <a:gd name="connsiteY5" fmla="*/ 820035 h 1093085"/>
                    <a:gd name="connsiteX6" fmla="*/ 0 w 1387475"/>
                    <a:gd name="connsiteY6" fmla="*/ 124710 h 1093085"/>
                    <a:gd name="connsiteX0" fmla="*/ 11865 w 1399340"/>
                    <a:gd name="connsiteY0" fmla="*/ 134292 h 1102667"/>
                    <a:gd name="connsiteX1" fmla="*/ 132515 w 1399340"/>
                    <a:gd name="connsiteY1" fmla="*/ 10467 h 1102667"/>
                    <a:gd name="connsiteX2" fmla="*/ 967540 w 1399340"/>
                    <a:gd name="connsiteY2" fmla="*/ 235892 h 1102667"/>
                    <a:gd name="connsiteX3" fmla="*/ 1167565 w 1399340"/>
                    <a:gd name="connsiteY3" fmla="*/ 420042 h 1102667"/>
                    <a:gd name="connsiteX4" fmla="*/ 1399340 w 1399340"/>
                    <a:gd name="connsiteY4" fmla="*/ 1102667 h 1102667"/>
                    <a:gd name="connsiteX5" fmla="*/ 259515 w 1399340"/>
                    <a:gd name="connsiteY5" fmla="*/ 829617 h 1102667"/>
                    <a:gd name="connsiteX6" fmla="*/ 11865 w 1399340"/>
                    <a:gd name="connsiteY6" fmla="*/ 134292 h 1102667"/>
                    <a:gd name="connsiteX0" fmla="*/ 14927 w 1402402"/>
                    <a:gd name="connsiteY0" fmla="*/ 139936 h 1108311"/>
                    <a:gd name="connsiteX1" fmla="*/ 135577 w 1402402"/>
                    <a:gd name="connsiteY1" fmla="*/ 16111 h 1108311"/>
                    <a:gd name="connsiteX2" fmla="*/ 970602 w 1402402"/>
                    <a:gd name="connsiteY2" fmla="*/ 241536 h 1108311"/>
                    <a:gd name="connsiteX3" fmla="*/ 1170627 w 1402402"/>
                    <a:gd name="connsiteY3" fmla="*/ 425686 h 1108311"/>
                    <a:gd name="connsiteX4" fmla="*/ 1402402 w 1402402"/>
                    <a:gd name="connsiteY4" fmla="*/ 1108311 h 1108311"/>
                    <a:gd name="connsiteX5" fmla="*/ 262577 w 1402402"/>
                    <a:gd name="connsiteY5" fmla="*/ 835261 h 1108311"/>
                    <a:gd name="connsiteX6" fmla="*/ 14927 w 1402402"/>
                    <a:gd name="connsiteY6" fmla="*/ 139936 h 1108311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73157 w 1404932"/>
                    <a:gd name="connsiteY3" fmla="*/ 423709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57963 w 1404932"/>
                    <a:gd name="connsiteY5" fmla="*/ 845657 h 1106334"/>
                    <a:gd name="connsiteX6" fmla="*/ 17457 w 1404932"/>
                    <a:gd name="connsiteY6" fmla="*/ 137959 h 1106334"/>
                    <a:gd name="connsiteX0" fmla="*/ 17457 w 1385476"/>
                    <a:gd name="connsiteY0" fmla="*/ 137959 h 1163842"/>
                    <a:gd name="connsiteX1" fmla="*/ 138107 w 1385476"/>
                    <a:gd name="connsiteY1" fmla="*/ 14134 h 1163842"/>
                    <a:gd name="connsiteX2" fmla="*/ 973132 w 1385476"/>
                    <a:gd name="connsiteY2" fmla="*/ 239559 h 1163842"/>
                    <a:gd name="connsiteX3" fmla="*/ 1166807 w 1385476"/>
                    <a:gd name="connsiteY3" fmla="*/ 426884 h 1163842"/>
                    <a:gd name="connsiteX4" fmla="*/ 1385476 w 1385476"/>
                    <a:gd name="connsiteY4" fmla="*/ 1163842 h 1163842"/>
                    <a:gd name="connsiteX5" fmla="*/ 257963 w 1385476"/>
                    <a:gd name="connsiteY5" fmla="*/ 845657 h 1163842"/>
                    <a:gd name="connsiteX6" fmla="*/ 17457 w 1385476"/>
                    <a:gd name="connsiteY6" fmla="*/ 137959 h 1163842"/>
                    <a:gd name="connsiteX0" fmla="*/ 17457 w 1385476"/>
                    <a:gd name="connsiteY0" fmla="*/ 137959 h 1163842"/>
                    <a:gd name="connsiteX1" fmla="*/ 138107 w 1385476"/>
                    <a:gd name="connsiteY1" fmla="*/ 14134 h 1163842"/>
                    <a:gd name="connsiteX2" fmla="*/ 973132 w 1385476"/>
                    <a:gd name="connsiteY2" fmla="*/ 239559 h 1163842"/>
                    <a:gd name="connsiteX3" fmla="*/ 1166807 w 1385476"/>
                    <a:gd name="connsiteY3" fmla="*/ 426884 h 1163842"/>
                    <a:gd name="connsiteX4" fmla="*/ 1385476 w 1385476"/>
                    <a:gd name="connsiteY4" fmla="*/ 1163842 h 1163842"/>
                    <a:gd name="connsiteX5" fmla="*/ 254391 w 1385476"/>
                    <a:gd name="connsiteY5" fmla="*/ 851844 h 1163842"/>
                    <a:gd name="connsiteX6" fmla="*/ 17457 w 1385476"/>
                    <a:gd name="connsiteY6" fmla="*/ 137959 h 1163842"/>
                    <a:gd name="connsiteX0" fmla="*/ 17457 w 1386901"/>
                    <a:gd name="connsiteY0" fmla="*/ 137959 h 1175662"/>
                    <a:gd name="connsiteX1" fmla="*/ 138107 w 1386901"/>
                    <a:gd name="connsiteY1" fmla="*/ 14134 h 1175662"/>
                    <a:gd name="connsiteX2" fmla="*/ 973132 w 1386901"/>
                    <a:gd name="connsiteY2" fmla="*/ 239559 h 1175662"/>
                    <a:gd name="connsiteX3" fmla="*/ 1166807 w 1386901"/>
                    <a:gd name="connsiteY3" fmla="*/ 426884 h 1175662"/>
                    <a:gd name="connsiteX4" fmla="*/ 1386901 w 1386901"/>
                    <a:gd name="connsiteY4" fmla="*/ 1175662 h 1175662"/>
                    <a:gd name="connsiteX5" fmla="*/ 254391 w 1386901"/>
                    <a:gd name="connsiteY5" fmla="*/ 851844 h 1175662"/>
                    <a:gd name="connsiteX6" fmla="*/ 17457 w 1386901"/>
                    <a:gd name="connsiteY6" fmla="*/ 137959 h 1175662"/>
                    <a:gd name="connsiteX0" fmla="*/ 17457 w 1386901"/>
                    <a:gd name="connsiteY0" fmla="*/ 137959 h 1175662"/>
                    <a:gd name="connsiteX1" fmla="*/ 138107 w 1386901"/>
                    <a:gd name="connsiteY1" fmla="*/ 14134 h 1175662"/>
                    <a:gd name="connsiteX2" fmla="*/ 973132 w 1386901"/>
                    <a:gd name="connsiteY2" fmla="*/ 239559 h 1175662"/>
                    <a:gd name="connsiteX3" fmla="*/ 1166807 w 1386901"/>
                    <a:gd name="connsiteY3" fmla="*/ 426884 h 1175662"/>
                    <a:gd name="connsiteX4" fmla="*/ 1386901 w 1386901"/>
                    <a:gd name="connsiteY4" fmla="*/ 1175662 h 1175662"/>
                    <a:gd name="connsiteX5" fmla="*/ 290156 w 1386901"/>
                    <a:gd name="connsiteY5" fmla="*/ 906012 h 1175662"/>
                    <a:gd name="connsiteX6" fmla="*/ 17457 w 1386901"/>
                    <a:gd name="connsiteY6" fmla="*/ 137959 h 1175662"/>
                    <a:gd name="connsiteX0" fmla="*/ 17457 w 1364433"/>
                    <a:gd name="connsiteY0" fmla="*/ 137959 h 1258964"/>
                    <a:gd name="connsiteX1" fmla="*/ 138107 w 1364433"/>
                    <a:gd name="connsiteY1" fmla="*/ 14134 h 1258964"/>
                    <a:gd name="connsiteX2" fmla="*/ 973132 w 1364433"/>
                    <a:gd name="connsiteY2" fmla="*/ 239559 h 1258964"/>
                    <a:gd name="connsiteX3" fmla="*/ 1166807 w 1364433"/>
                    <a:gd name="connsiteY3" fmla="*/ 426884 h 1258964"/>
                    <a:gd name="connsiteX4" fmla="*/ 1364433 w 1364433"/>
                    <a:gd name="connsiteY4" fmla="*/ 1258964 h 1258964"/>
                    <a:gd name="connsiteX5" fmla="*/ 290156 w 1364433"/>
                    <a:gd name="connsiteY5" fmla="*/ 906012 h 1258964"/>
                    <a:gd name="connsiteX6" fmla="*/ 17457 w 1364433"/>
                    <a:gd name="connsiteY6" fmla="*/ 137959 h 1258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4433" h="1258964">
                      <a:moveTo>
                        <a:pt x="17457" y="137959"/>
                      </a:moveTo>
                      <a:cubicBezTo>
                        <a:pt x="-37576" y="-16558"/>
                        <a:pt x="47090" y="-12324"/>
                        <a:pt x="138107" y="14134"/>
                      </a:cubicBezTo>
                      <a:cubicBezTo>
                        <a:pt x="406924" y="106209"/>
                        <a:pt x="704315" y="147484"/>
                        <a:pt x="973132" y="239559"/>
                      </a:cubicBezTo>
                      <a:cubicBezTo>
                        <a:pt x="1047215" y="254376"/>
                        <a:pt x="1143524" y="310467"/>
                        <a:pt x="1166807" y="426884"/>
                      </a:cubicBezTo>
                      <a:lnTo>
                        <a:pt x="1364433" y="1258964"/>
                      </a:lnTo>
                      <a:lnTo>
                        <a:pt x="290156" y="906012"/>
                      </a:lnTo>
                      <a:lnTo>
                        <a:pt x="17457" y="137959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16A3FA"/>
                    </a:gs>
                    <a:gs pos="100000">
                      <a:srgbClr val="0480CC"/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>
                  <a:innerShdw blurRad="165100" dist="76200" dir="5400000">
                    <a:prstClr val="black">
                      <a:alpha val="35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2" name="Rectangle 4"/>
                <p:cNvSpPr/>
                <p:nvPr/>
              </p:nvSpPr>
              <p:spPr>
                <a:xfrm>
                  <a:off x="1043902" y="1948730"/>
                  <a:ext cx="3033958" cy="858285"/>
                </a:xfrm>
                <a:custGeom>
                  <a:avLst/>
                  <a:gdLst>
                    <a:gd name="connsiteX0" fmla="*/ 0 w 2057400"/>
                    <a:gd name="connsiteY0" fmla="*/ 0 h 713895"/>
                    <a:gd name="connsiteX1" fmla="*/ 2057400 w 2057400"/>
                    <a:gd name="connsiteY1" fmla="*/ 0 h 713895"/>
                    <a:gd name="connsiteX2" fmla="*/ 2057400 w 2057400"/>
                    <a:gd name="connsiteY2" fmla="*/ 713895 h 713895"/>
                    <a:gd name="connsiteX3" fmla="*/ 0 w 2057400"/>
                    <a:gd name="connsiteY3" fmla="*/ 713895 h 713895"/>
                    <a:gd name="connsiteX4" fmla="*/ 0 w 2057400"/>
                    <a:gd name="connsiteY4" fmla="*/ 0 h 713895"/>
                    <a:gd name="connsiteX0" fmla="*/ 0 w 2943225"/>
                    <a:gd name="connsiteY0" fmla="*/ 0 h 742950"/>
                    <a:gd name="connsiteX1" fmla="*/ 2943225 w 2943225"/>
                    <a:gd name="connsiteY1" fmla="*/ 742950 h 742950"/>
                    <a:gd name="connsiteX2" fmla="*/ 2057400 w 2943225"/>
                    <a:gd name="connsiteY2" fmla="*/ 713895 h 742950"/>
                    <a:gd name="connsiteX3" fmla="*/ 0 w 2943225"/>
                    <a:gd name="connsiteY3" fmla="*/ 713895 h 742950"/>
                    <a:gd name="connsiteX4" fmla="*/ 0 w 2943225"/>
                    <a:gd name="connsiteY4" fmla="*/ 0 h 742950"/>
                    <a:gd name="connsiteX0" fmla="*/ 0 w 2943225"/>
                    <a:gd name="connsiteY0" fmla="*/ 0 h 885345"/>
                    <a:gd name="connsiteX1" fmla="*/ 2943225 w 2943225"/>
                    <a:gd name="connsiteY1" fmla="*/ 742950 h 885345"/>
                    <a:gd name="connsiteX2" fmla="*/ 2914650 w 2943225"/>
                    <a:gd name="connsiteY2" fmla="*/ 885345 h 885345"/>
                    <a:gd name="connsiteX3" fmla="*/ 0 w 2943225"/>
                    <a:gd name="connsiteY3" fmla="*/ 713895 h 885345"/>
                    <a:gd name="connsiteX4" fmla="*/ 0 w 2943225"/>
                    <a:gd name="connsiteY4" fmla="*/ 0 h 885345"/>
                    <a:gd name="connsiteX0" fmla="*/ 0 w 2943225"/>
                    <a:gd name="connsiteY0" fmla="*/ 0 h 885345"/>
                    <a:gd name="connsiteX1" fmla="*/ 2943225 w 2943225"/>
                    <a:gd name="connsiteY1" fmla="*/ 742950 h 885345"/>
                    <a:gd name="connsiteX2" fmla="*/ 2914650 w 2943225"/>
                    <a:gd name="connsiteY2" fmla="*/ 885345 h 885345"/>
                    <a:gd name="connsiteX3" fmla="*/ 47625 w 2943225"/>
                    <a:gd name="connsiteY3" fmla="*/ 170970 h 885345"/>
                    <a:gd name="connsiteX4" fmla="*/ 0 w 2943225"/>
                    <a:gd name="connsiteY4" fmla="*/ 0 h 885345"/>
                    <a:gd name="connsiteX0" fmla="*/ 66675 w 2895600"/>
                    <a:gd name="connsiteY0" fmla="*/ 0 h 818670"/>
                    <a:gd name="connsiteX1" fmla="*/ 2895600 w 2895600"/>
                    <a:gd name="connsiteY1" fmla="*/ 676275 h 818670"/>
                    <a:gd name="connsiteX2" fmla="*/ 2867025 w 2895600"/>
                    <a:gd name="connsiteY2" fmla="*/ 818670 h 818670"/>
                    <a:gd name="connsiteX3" fmla="*/ 0 w 2895600"/>
                    <a:gd name="connsiteY3" fmla="*/ 104295 h 818670"/>
                    <a:gd name="connsiteX4" fmla="*/ 66675 w 2895600"/>
                    <a:gd name="connsiteY4" fmla="*/ 0 h 818670"/>
                    <a:gd name="connsiteX0" fmla="*/ 225425 w 2895600"/>
                    <a:gd name="connsiteY0" fmla="*/ 0 h 802795"/>
                    <a:gd name="connsiteX1" fmla="*/ 2895600 w 2895600"/>
                    <a:gd name="connsiteY1" fmla="*/ 660400 h 802795"/>
                    <a:gd name="connsiteX2" fmla="*/ 2867025 w 2895600"/>
                    <a:gd name="connsiteY2" fmla="*/ 802795 h 802795"/>
                    <a:gd name="connsiteX3" fmla="*/ 0 w 2895600"/>
                    <a:gd name="connsiteY3" fmla="*/ 88420 h 802795"/>
                    <a:gd name="connsiteX4" fmla="*/ 225425 w 2895600"/>
                    <a:gd name="connsiteY4" fmla="*/ 0 h 802795"/>
                    <a:gd name="connsiteX0" fmla="*/ 28575 w 2698750"/>
                    <a:gd name="connsiteY0" fmla="*/ 0 h 802795"/>
                    <a:gd name="connsiteX1" fmla="*/ 2698750 w 2698750"/>
                    <a:gd name="connsiteY1" fmla="*/ 660400 h 802795"/>
                    <a:gd name="connsiteX2" fmla="*/ 2670175 w 2698750"/>
                    <a:gd name="connsiteY2" fmla="*/ 802795 h 802795"/>
                    <a:gd name="connsiteX3" fmla="*/ 0 w 2698750"/>
                    <a:gd name="connsiteY3" fmla="*/ 155095 h 802795"/>
                    <a:gd name="connsiteX4" fmla="*/ 28575 w 2698750"/>
                    <a:gd name="connsiteY4" fmla="*/ 0 h 802795"/>
                    <a:gd name="connsiteX0" fmla="*/ 28575 w 2698750"/>
                    <a:gd name="connsiteY0" fmla="*/ 0 h 821845"/>
                    <a:gd name="connsiteX1" fmla="*/ 2698750 w 2698750"/>
                    <a:gd name="connsiteY1" fmla="*/ 660400 h 821845"/>
                    <a:gd name="connsiteX2" fmla="*/ 2654300 w 2698750"/>
                    <a:gd name="connsiteY2" fmla="*/ 821845 h 821845"/>
                    <a:gd name="connsiteX3" fmla="*/ 0 w 2698750"/>
                    <a:gd name="connsiteY3" fmla="*/ 155095 h 821845"/>
                    <a:gd name="connsiteX4" fmla="*/ 28575 w 2698750"/>
                    <a:gd name="connsiteY4" fmla="*/ 0 h 821845"/>
                    <a:gd name="connsiteX0" fmla="*/ 28575 w 2711450"/>
                    <a:gd name="connsiteY0" fmla="*/ 0 h 821845"/>
                    <a:gd name="connsiteX1" fmla="*/ 2711450 w 2711450"/>
                    <a:gd name="connsiteY1" fmla="*/ 644525 h 821845"/>
                    <a:gd name="connsiteX2" fmla="*/ 2654300 w 2711450"/>
                    <a:gd name="connsiteY2" fmla="*/ 821845 h 821845"/>
                    <a:gd name="connsiteX3" fmla="*/ 0 w 2711450"/>
                    <a:gd name="connsiteY3" fmla="*/ 155095 h 821845"/>
                    <a:gd name="connsiteX4" fmla="*/ 28575 w 2711450"/>
                    <a:gd name="connsiteY4" fmla="*/ 0 h 821845"/>
                    <a:gd name="connsiteX0" fmla="*/ 28575 w 2711450"/>
                    <a:gd name="connsiteY0" fmla="*/ 0 h 834545"/>
                    <a:gd name="connsiteX1" fmla="*/ 2711450 w 2711450"/>
                    <a:gd name="connsiteY1" fmla="*/ 657225 h 834545"/>
                    <a:gd name="connsiteX2" fmla="*/ 2654300 w 2711450"/>
                    <a:gd name="connsiteY2" fmla="*/ 834545 h 834545"/>
                    <a:gd name="connsiteX3" fmla="*/ 0 w 2711450"/>
                    <a:gd name="connsiteY3" fmla="*/ 167795 h 834545"/>
                    <a:gd name="connsiteX4" fmla="*/ 28575 w 2711450"/>
                    <a:gd name="connsiteY4" fmla="*/ 0 h 834545"/>
                    <a:gd name="connsiteX0" fmla="*/ 368360 w 3051235"/>
                    <a:gd name="connsiteY0" fmla="*/ 3177 h 837722"/>
                    <a:gd name="connsiteX1" fmla="*/ 3051235 w 3051235"/>
                    <a:gd name="connsiteY1" fmla="*/ 660402 h 837722"/>
                    <a:gd name="connsiteX2" fmla="*/ 2994085 w 3051235"/>
                    <a:gd name="connsiteY2" fmla="*/ 837722 h 837722"/>
                    <a:gd name="connsiteX3" fmla="*/ 339785 w 3051235"/>
                    <a:gd name="connsiteY3" fmla="*/ 170972 h 837722"/>
                    <a:gd name="connsiteX4" fmla="*/ 59 w 3051235"/>
                    <a:gd name="connsiteY4" fmla="*/ 0 h 837722"/>
                    <a:gd name="connsiteX5" fmla="*/ 368360 w 3051235"/>
                    <a:gd name="connsiteY5" fmla="*/ 3177 h 837722"/>
                    <a:gd name="connsiteX0" fmla="*/ 368360 w 3051235"/>
                    <a:gd name="connsiteY0" fmla="*/ 20482 h 855027"/>
                    <a:gd name="connsiteX1" fmla="*/ 3051235 w 3051235"/>
                    <a:gd name="connsiteY1" fmla="*/ 677707 h 855027"/>
                    <a:gd name="connsiteX2" fmla="*/ 2994085 w 3051235"/>
                    <a:gd name="connsiteY2" fmla="*/ 855027 h 855027"/>
                    <a:gd name="connsiteX3" fmla="*/ 339785 w 3051235"/>
                    <a:gd name="connsiteY3" fmla="*/ 188277 h 855027"/>
                    <a:gd name="connsiteX4" fmla="*/ 59 w 3051235"/>
                    <a:gd name="connsiteY4" fmla="*/ 17305 h 855027"/>
                    <a:gd name="connsiteX5" fmla="*/ 368360 w 3051235"/>
                    <a:gd name="connsiteY5" fmla="*/ 20482 h 855027"/>
                    <a:gd name="connsiteX0" fmla="*/ 372148 w 3055023"/>
                    <a:gd name="connsiteY0" fmla="*/ 20482 h 855027"/>
                    <a:gd name="connsiteX1" fmla="*/ 3055023 w 3055023"/>
                    <a:gd name="connsiteY1" fmla="*/ 677707 h 855027"/>
                    <a:gd name="connsiteX2" fmla="*/ 2997873 w 3055023"/>
                    <a:gd name="connsiteY2" fmla="*/ 855027 h 855027"/>
                    <a:gd name="connsiteX3" fmla="*/ 343573 w 3055023"/>
                    <a:gd name="connsiteY3" fmla="*/ 188277 h 855027"/>
                    <a:gd name="connsiteX4" fmla="*/ 3847 w 3055023"/>
                    <a:gd name="connsiteY4" fmla="*/ 17305 h 855027"/>
                    <a:gd name="connsiteX5" fmla="*/ 372148 w 3055023"/>
                    <a:gd name="connsiteY5" fmla="*/ 20482 h 855027"/>
                    <a:gd name="connsiteX0" fmla="*/ 372148 w 3055023"/>
                    <a:gd name="connsiteY0" fmla="*/ 26122 h 860667"/>
                    <a:gd name="connsiteX1" fmla="*/ 3055023 w 3055023"/>
                    <a:gd name="connsiteY1" fmla="*/ 683347 h 860667"/>
                    <a:gd name="connsiteX2" fmla="*/ 2997873 w 3055023"/>
                    <a:gd name="connsiteY2" fmla="*/ 860667 h 860667"/>
                    <a:gd name="connsiteX3" fmla="*/ 343573 w 3055023"/>
                    <a:gd name="connsiteY3" fmla="*/ 193917 h 860667"/>
                    <a:gd name="connsiteX4" fmla="*/ 3847 w 3055023"/>
                    <a:gd name="connsiteY4" fmla="*/ 22945 h 860667"/>
                    <a:gd name="connsiteX5" fmla="*/ 372148 w 3055023"/>
                    <a:gd name="connsiteY5" fmla="*/ 26122 h 860667"/>
                    <a:gd name="connsiteX0" fmla="*/ 372148 w 3016923"/>
                    <a:gd name="connsiteY0" fmla="*/ 26122 h 860667"/>
                    <a:gd name="connsiteX1" fmla="*/ 3016923 w 3016923"/>
                    <a:gd name="connsiteY1" fmla="*/ 669060 h 860667"/>
                    <a:gd name="connsiteX2" fmla="*/ 2997873 w 3016923"/>
                    <a:gd name="connsiteY2" fmla="*/ 860667 h 860667"/>
                    <a:gd name="connsiteX3" fmla="*/ 343573 w 3016923"/>
                    <a:gd name="connsiteY3" fmla="*/ 193917 h 860667"/>
                    <a:gd name="connsiteX4" fmla="*/ 3847 w 3016923"/>
                    <a:gd name="connsiteY4" fmla="*/ 22945 h 860667"/>
                    <a:gd name="connsiteX5" fmla="*/ 372148 w 3016923"/>
                    <a:gd name="connsiteY5" fmla="*/ 26122 h 860667"/>
                    <a:gd name="connsiteX0" fmla="*/ 372148 w 3016923"/>
                    <a:gd name="connsiteY0" fmla="*/ 26122 h 839235"/>
                    <a:gd name="connsiteX1" fmla="*/ 3016923 w 3016923"/>
                    <a:gd name="connsiteY1" fmla="*/ 669060 h 839235"/>
                    <a:gd name="connsiteX2" fmla="*/ 2938342 w 3016923"/>
                    <a:gd name="connsiteY2" fmla="*/ 839235 h 839235"/>
                    <a:gd name="connsiteX3" fmla="*/ 343573 w 3016923"/>
                    <a:gd name="connsiteY3" fmla="*/ 193917 h 839235"/>
                    <a:gd name="connsiteX4" fmla="*/ 3847 w 3016923"/>
                    <a:gd name="connsiteY4" fmla="*/ 22945 h 839235"/>
                    <a:gd name="connsiteX5" fmla="*/ 372148 w 3016923"/>
                    <a:gd name="connsiteY5" fmla="*/ 26122 h 839235"/>
                    <a:gd name="connsiteX0" fmla="*/ 372148 w 3016923"/>
                    <a:gd name="connsiteY0" fmla="*/ 26122 h 858285"/>
                    <a:gd name="connsiteX1" fmla="*/ 3016923 w 3016923"/>
                    <a:gd name="connsiteY1" fmla="*/ 669060 h 858285"/>
                    <a:gd name="connsiteX2" fmla="*/ 2983586 w 3016923"/>
                    <a:gd name="connsiteY2" fmla="*/ 858285 h 858285"/>
                    <a:gd name="connsiteX3" fmla="*/ 343573 w 3016923"/>
                    <a:gd name="connsiteY3" fmla="*/ 193917 h 858285"/>
                    <a:gd name="connsiteX4" fmla="*/ 3847 w 3016923"/>
                    <a:gd name="connsiteY4" fmla="*/ 22945 h 858285"/>
                    <a:gd name="connsiteX5" fmla="*/ 372148 w 3016923"/>
                    <a:gd name="connsiteY5" fmla="*/ 26122 h 858285"/>
                    <a:gd name="connsiteX0" fmla="*/ 372148 w 3031210"/>
                    <a:gd name="connsiteY0" fmla="*/ 26122 h 858285"/>
                    <a:gd name="connsiteX1" fmla="*/ 3031210 w 3031210"/>
                    <a:gd name="connsiteY1" fmla="*/ 683348 h 858285"/>
                    <a:gd name="connsiteX2" fmla="*/ 2983586 w 3031210"/>
                    <a:gd name="connsiteY2" fmla="*/ 858285 h 858285"/>
                    <a:gd name="connsiteX3" fmla="*/ 343573 w 3031210"/>
                    <a:gd name="connsiteY3" fmla="*/ 193917 h 858285"/>
                    <a:gd name="connsiteX4" fmla="*/ 3847 w 3031210"/>
                    <a:gd name="connsiteY4" fmla="*/ 22945 h 858285"/>
                    <a:gd name="connsiteX5" fmla="*/ 372148 w 3031210"/>
                    <a:gd name="connsiteY5" fmla="*/ 26122 h 858285"/>
                    <a:gd name="connsiteX0" fmla="*/ 372148 w 3031210"/>
                    <a:gd name="connsiteY0" fmla="*/ 26122 h 858285"/>
                    <a:gd name="connsiteX1" fmla="*/ 3031210 w 3031210"/>
                    <a:gd name="connsiteY1" fmla="*/ 683348 h 858285"/>
                    <a:gd name="connsiteX2" fmla="*/ 3002743 w 3031210"/>
                    <a:gd name="connsiteY2" fmla="*/ 757666 h 858285"/>
                    <a:gd name="connsiteX3" fmla="*/ 2983586 w 3031210"/>
                    <a:gd name="connsiteY3" fmla="*/ 858285 h 858285"/>
                    <a:gd name="connsiteX4" fmla="*/ 343573 w 3031210"/>
                    <a:gd name="connsiteY4" fmla="*/ 193917 h 858285"/>
                    <a:gd name="connsiteX5" fmla="*/ 3847 w 3031210"/>
                    <a:gd name="connsiteY5" fmla="*/ 22945 h 858285"/>
                    <a:gd name="connsiteX6" fmla="*/ 372148 w 3031210"/>
                    <a:gd name="connsiteY6" fmla="*/ 26122 h 858285"/>
                    <a:gd name="connsiteX0" fmla="*/ 372148 w 3039742"/>
                    <a:gd name="connsiteY0" fmla="*/ 26122 h 858285"/>
                    <a:gd name="connsiteX1" fmla="*/ 3031210 w 3039742"/>
                    <a:gd name="connsiteY1" fmla="*/ 683348 h 858285"/>
                    <a:gd name="connsiteX2" fmla="*/ 3039742 w 3039742"/>
                    <a:gd name="connsiteY2" fmla="*/ 768487 h 858285"/>
                    <a:gd name="connsiteX3" fmla="*/ 2983586 w 3039742"/>
                    <a:gd name="connsiteY3" fmla="*/ 858285 h 858285"/>
                    <a:gd name="connsiteX4" fmla="*/ 343573 w 3039742"/>
                    <a:gd name="connsiteY4" fmla="*/ 193917 h 858285"/>
                    <a:gd name="connsiteX5" fmla="*/ 3847 w 3039742"/>
                    <a:gd name="connsiteY5" fmla="*/ 22945 h 858285"/>
                    <a:gd name="connsiteX6" fmla="*/ 372148 w 3039742"/>
                    <a:gd name="connsiteY6" fmla="*/ 26122 h 858285"/>
                    <a:gd name="connsiteX0" fmla="*/ 372148 w 3031210"/>
                    <a:gd name="connsiteY0" fmla="*/ 26122 h 858285"/>
                    <a:gd name="connsiteX1" fmla="*/ 3031210 w 3031210"/>
                    <a:gd name="connsiteY1" fmla="*/ 683348 h 858285"/>
                    <a:gd name="connsiteX2" fmla="*/ 2983586 w 3031210"/>
                    <a:gd name="connsiteY2" fmla="*/ 858285 h 858285"/>
                    <a:gd name="connsiteX3" fmla="*/ 343573 w 3031210"/>
                    <a:gd name="connsiteY3" fmla="*/ 193917 h 858285"/>
                    <a:gd name="connsiteX4" fmla="*/ 3847 w 3031210"/>
                    <a:gd name="connsiteY4" fmla="*/ 22945 h 858285"/>
                    <a:gd name="connsiteX5" fmla="*/ 372148 w 3031210"/>
                    <a:gd name="connsiteY5" fmla="*/ 26122 h 858285"/>
                    <a:gd name="connsiteX0" fmla="*/ 372148 w 3046610"/>
                    <a:gd name="connsiteY0" fmla="*/ 26122 h 858285"/>
                    <a:gd name="connsiteX1" fmla="*/ 3031210 w 3046610"/>
                    <a:gd name="connsiteY1" fmla="*/ 683348 h 858285"/>
                    <a:gd name="connsiteX2" fmla="*/ 2983586 w 3046610"/>
                    <a:gd name="connsiteY2" fmla="*/ 858285 h 858285"/>
                    <a:gd name="connsiteX3" fmla="*/ 343573 w 3046610"/>
                    <a:gd name="connsiteY3" fmla="*/ 193917 h 858285"/>
                    <a:gd name="connsiteX4" fmla="*/ 3847 w 3046610"/>
                    <a:gd name="connsiteY4" fmla="*/ 22945 h 858285"/>
                    <a:gd name="connsiteX5" fmla="*/ 372148 w 3046610"/>
                    <a:gd name="connsiteY5" fmla="*/ 26122 h 858285"/>
                    <a:gd name="connsiteX0" fmla="*/ 372148 w 3052457"/>
                    <a:gd name="connsiteY0" fmla="*/ 26122 h 858285"/>
                    <a:gd name="connsiteX1" fmla="*/ 3031210 w 3052457"/>
                    <a:gd name="connsiteY1" fmla="*/ 683348 h 858285"/>
                    <a:gd name="connsiteX2" fmla="*/ 2983586 w 3052457"/>
                    <a:gd name="connsiteY2" fmla="*/ 858285 h 858285"/>
                    <a:gd name="connsiteX3" fmla="*/ 343573 w 3052457"/>
                    <a:gd name="connsiteY3" fmla="*/ 193917 h 858285"/>
                    <a:gd name="connsiteX4" fmla="*/ 3847 w 3052457"/>
                    <a:gd name="connsiteY4" fmla="*/ 22945 h 858285"/>
                    <a:gd name="connsiteX5" fmla="*/ 372148 w 3052457"/>
                    <a:gd name="connsiteY5" fmla="*/ 26122 h 858285"/>
                    <a:gd name="connsiteX0" fmla="*/ 372148 w 3043114"/>
                    <a:gd name="connsiteY0" fmla="*/ 26122 h 858285"/>
                    <a:gd name="connsiteX1" fmla="*/ 3031210 w 3043114"/>
                    <a:gd name="connsiteY1" fmla="*/ 683348 h 858285"/>
                    <a:gd name="connsiteX2" fmla="*/ 2983586 w 3043114"/>
                    <a:gd name="connsiteY2" fmla="*/ 858285 h 858285"/>
                    <a:gd name="connsiteX3" fmla="*/ 343573 w 3043114"/>
                    <a:gd name="connsiteY3" fmla="*/ 193917 h 858285"/>
                    <a:gd name="connsiteX4" fmla="*/ 3847 w 3043114"/>
                    <a:gd name="connsiteY4" fmla="*/ 22945 h 858285"/>
                    <a:gd name="connsiteX5" fmla="*/ 372148 w 3043114"/>
                    <a:gd name="connsiteY5" fmla="*/ 26122 h 858285"/>
                    <a:gd name="connsiteX0" fmla="*/ 372148 w 3039587"/>
                    <a:gd name="connsiteY0" fmla="*/ 26122 h 858285"/>
                    <a:gd name="connsiteX1" fmla="*/ 3031210 w 3039587"/>
                    <a:gd name="connsiteY1" fmla="*/ 683348 h 858285"/>
                    <a:gd name="connsiteX2" fmla="*/ 2983586 w 3039587"/>
                    <a:gd name="connsiteY2" fmla="*/ 858285 h 858285"/>
                    <a:gd name="connsiteX3" fmla="*/ 343573 w 3039587"/>
                    <a:gd name="connsiteY3" fmla="*/ 193917 h 858285"/>
                    <a:gd name="connsiteX4" fmla="*/ 3847 w 3039587"/>
                    <a:gd name="connsiteY4" fmla="*/ 22945 h 858285"/>
                    <a:gd name="connsiteX5" fmla="*/ 372148 w 3039587"/>
                    <a:gd name="connsiteY5" fmla="*/ 26122 h 858285"/>
                    <a:gd name="connsiteX0" fmla="*/ 372148 w 3033957"/>
                    <a:gd name="connsiteY0" fmla="*/ 26122 h 858285"/>
                    <a:gd name="connsiteX1" fmla="*/ 3031210 w 3033957"/>
                    <a:gd name="connsiteY1" fmla="*/ 683348 h 858285"/>
                    <a:gd name="connsiteX2" fmla="*/ 2983586 w 3033957"/>
                    <a:gd name="connsiteY2" fmla="*/ 858285 h 858285"/>
                    <a:gd name="connsiteX3" fmla="*/ 343573 w 3033957"/>
                    <a:gd name="connsiteY3" fmla="*/ 193917 h 858285"/>
                    <a:gd name="connsiteX4" fmla="*/ 3847 w 3033957"/>
                    <a:gd name="connsiteY4" fmla="*/ 22945 h 858285"/>
                    <a:gd name="connsiteX5" fmla="*/ 372148 w 3033957"/>
                    <a:gd name="connsiteY5" fmla="*/ 26122 h 85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33957" h="858285">
                      <a:moveTo>
                        <a:pt x="372148" y="26122"/>
                      </a:moveTo>
                      <a:lnTo>
                        <a:pt x="3031210" y="683348"/>
                      </a:lnTo>
                      <a:cubicBezTo>
                        <a:pt x="3043438" y="730920"/>
                        <a:pt x="3012575" y="838930"/>
                        <a:pt x="2983586" y="858285"/>
                      </a:cubicBezTo>
                      <a:lnTo>
                        <a:pt x="343573" y="193917"/>
                      </a:lnTo>
                      <a:cubicBezTo>
                        <a:pt x="348864" y="164443"/>
                        <a:pt x="-42719" y="84169"/>
                        <a:pt x="3847" y="22945"/>
                      </a:cubicBezTo>
                      <a:cubicBezTo>
                        <a:pt x="40889" y="-29971"/>
                        <a:pt x="249381" y="25063"/>
                        <a:pt x="372148" y="26122"/>
                      </a:cubicBezTo>
                      <a:close/>
                    </a:path>
                  </a:pathLst>
                </a:custGeom>
                <a:solidFill>
                  <a:srgbClr val="0480CC"/>
                </a:solidFill>
                <a:ln w="25400" cap="flat" cmpd="sng" algn="ctr">
                  <a:noFill/>
                  <a:prstDash val="solid"/>
                </a:ln>
                <a:effectLst>
                  <a:innerShdw blurRad="165100">
                    <a:prstClr val="black"/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3" name="Oval 200"/>
                <p:cNvSpPr/>
                <p:nvPr/>
              </p:nvSpPr>
              <p:spPr>
                <a:xfrm rot="17377257" flipV="1">
                  <a:off x="4259143" y="2500346"/>
                  <a:ext cx="195826" cy="663489"/>
                </a:xfrm>
                <a:custGeom>
                  <a:avLst/>
                  <a:gdLst>
                    <a:gd name="connsiteX0" fmla="*/ 186704 w 186704"/>
                    <a:gd name="connsiteY0" fmla="*/ 383926 h 656985"/>
                    <a:gd name="connsiteX1" fmla="*/ 186704 w 186704"/>
                    <a:gd name="connsiteY1" fmla="*/ 643044 h 656985"/>
                    <a:gd name="connsiteX2" fmla="*/ 96035 w 186704"/>
                    <a:gd name="connsiteY2" fmla="*/ 656985 h 656985"/>
                    <a:gd name="connsiteX3" fmla="*/ 2484 w 186704"/>
                    <a:gd name="connsiteY3" fmla="*/ 640186 h 656985"/>
                    <a:gd name="connsiteX4" fmla="*/ 0 w 186704"/>
                    <a:gd name="connsiteY4" fmla="*/ 640186 h 656985"/>
                    <a:gd name="connsiteX5" fmla="*/ 112927 w 186704"/>
                    <a:gd name="connsiteY5" fmla="*/ 0 h 656985"/>
                    <a:gd name="connsiteX6" fmla="*/ 186704 w 186704"/>
                    <a:gd name="connsiteY6" fmla="*/ 383926 h 656985"/>
                    <a:gd name="connsiteX0" fmla="*/ 170889 w 186704"/>
                    <a:gd name="connsiteY0" fmla="*/ 1 h 661333"/>
                    <a:gd name="connsiteX1" fmla="*/ 186704 w 186704"/>
                    <a:gd name="connsiteY1" fmla="*/ 647392 h 661333"/>
                    <a:gd name="connsiteX2" fmla="*/ 96035 w 186704"/>
                    <a:gd name="connsiteY2" fmla="*/ 661333 h 661333"/>
                    <a:gd name="connsiteX3" fmla="*/ 2484 w 186704"/>
                    <a:gd name="connsiteY3" fmla="*/ 644534 h 661333"/>
                    <a:gd name="connsiteX4" fmla="*/ 0 w 186704"/>
                    <a:gd name="connsiteY4" fmla="*/ 644534 h 661333"/>
                    <a:gd name="connsiteX5" fmla="*/ 112927 w 186704"/>
                    <a:gd name="connsiteY5" fmla="*/ 4348 h 661333"/>
                    <a:gd name="connsiteX6" fmla="*/ 170889 w 186704"/>
                    <a:gd name="connsiteY6" fmla="*/ 1 h 661333"/>
                    <a:gd name="connsiteX0" fmla="*/ 201419 w 217234"/>
                    <a:gd name="connsiteY0" fmla="*/ 0 h 748532"/>
                    <a:gd name="connsiteX1" fmla="*/ 217234 w 217234"/>
                    <a:gd name="connsiteY1" fmla="*/ 647391 h 748532"/>
                    <a:gd name="connsiteX2" fmla="*/ 126565 w 217234"/>
                    <a:gd name="connsiteY2" fmla="*/ 661332 h 748532"/>
                    <a:gd name="connsiteX3" fmla="*/ 33014 w 217234"/>
                    <a:gd name="connsiteY3" fmla="*/ 644533 h 748532"/>
                    <a:gd name="connsiteX4" fmla="*/ 0 w 217234"/>
                    <a:gd name="connsiteY4" fmla="*/ 748533 h 748532"/>
                    <a:gd name="connsiteX5" fmla="*/ 143457 w 217234"/>
                    <a:gd name="connsiteY5" fmla="*/ 4347 h 748532"/>
                    <a:gd name="connsiteX6" fmla="*/ 201419 w 217234"/>
                    <a:gd name="connsiteY6" fmla="*/ 0 h 748532"/>
                    <a:gd name="connsiteX0" fmla="*/ 168405 w 184220"/>
                    <a:gd name="connsiteY0" fmla="*/ 0 h 661332"/>
                    <a:gd name="connsiteX1" fmla="*/ 184220 w 184220"/>
                    <a:gd name="connsiteY1" fmla="*/ 647391 h 661332"/>
                    <a:gd name="connsiteX2" fmla="*/ 93551 w 184220"/>
                    <a:gd name="connsiteY2" fmla="*/ 661332 h 661332"/>
                    <a:gd name="connsiteX3" fmla="*/ 0 w 184220"/>
                    <a:gd name="connsiteY3" fmla="*/ 644533 h 661332"/>
                    <a:gd name="connsiteX4" fmla="*/ 110443 w 184220"/>
                    <a:gd name="connsiteY4" fmla="*/ 4347 h 661332"/>
                    <a:gd name="connsiteX5" fmla="*/ 168405 w 184220"/>
                    <a:gd name="connsiteY5" fmla="*/ 0 h 661332"/>
                    <a:gd name="connsiteX0" fmla="*/ 212872 w 228687"/>
                    <a:gd name="connsiteY0" fmla="*/ 0 h 747013"/>
                    <a:gd name="connsiteX1" fmla="*/ 228687 w 228687"/>
                    <a:gd name="connsiteY1" fmla="*/ 647391 h 747013"/>
                    <a:gd name="connsiteX2" fmla="*/ 138018 w 228687"/>
                    <a:gd name="connsiteY2" fmla="*/ 661332 h 747013"/>
                    <a:gd name="connsiteX3" fmla="*/ 1 w 228687"/>
                    <a:gd name="connsiteY3" fmla="*/ 746215 h 747013"/>
                    <a:gd name="connsiteX4" fmla="*/ 154910 w 228687"/>
                    <a:gd name="connsiteY4" fmla="*/ 4347 h 747013"/>
                    <a:gd name="connsiteX5" fmla="*/ 212872 w 228687"/>
                    <a:gd name="connsiteY5" fmla="*/ 0 h 747013"/>
                    <a:gd name="connsiteX0" fmla="*/ 212871 w 212871"/>
                    <a:gd name="connsiteY0" fmla="*/ 0 h 783877"/>
                    <a:gd name="connsiteX1" fmla="*/ 188960 w 212871"/>
                    <a:gd name="connsiteY1" fmla="*/ 783468 h 783877"/>
                    <a:gd name="connsiteX2" fmla="*/ 138017 w 212871"/>
                    <a:gd name="connsiteY2" fmla="*/ 661332 h 783877"/>
                    <a:gd name="connsiteX3" fmla="*/ 0 w 212871"/>
                    <a:gd name="connsiteY3" fmla="*/ 746215 h 783877"/>
                    <a:gd name="connsiteX4" fmla="*/ 154909 w 212871"/>
                    <a:gd name="connsiteY4" fmla="*/ 4347 h 783877"/>
                    <a:gd name="connsiteX5" fmla="*/ 212871 w 212871"/>
                    <a:gd name="connsiteY5" fmla="*/ 0 h 783877"/>
                    <a:gd name="connsiteX0" fmla="*/ 212871 w 212871"/>
                    <a:gd name="connsiteY0" fmla="*/ 0 h 784780"/>
                    <a:gd name="connsiteX1" fmla="*/ 188960 w 212871"/>
                    <a:gd name="connsiteY1" fmla="*/ 783468 h 784780"/>
                    <a:gd name="connsiteX2" fmla="*/ 101051 w 212871"/>
                    <a:gd name="connsiteY2" fmla="*/ 751039 h 784780"/>
                    <a:gd name="connsiteX3" fmla="*/ 0 w 212871"/>
                    <a:gd name="connsiteY3" fmla="*/ 746215 h 784780"/>
                    <a:gd name="connsiteX4" fmla="*/ 154909 w 212871"/>
                    <a:gd name="connsiteY4" fmla="*/ 4347 h 784780"/>
                    <a:gd name="connsiteX5" fmla="*/ 212871 w 212871"/>
                    <a:gd name="connsiteY5" fmla="*/ 0 h 784780"/>
                    <a:gd name="connsiteX0" fmla="*/ 212871 w 212871"/>
                    <a:gd name="connsiteY0" fmla="*/ 0 h 755725"/>
                    <a:gd name="connsiteX1" fmla="*/ 191988 w 212871"/>
                    <a:gd name="connsiteY1" fmla="*/ 752020 h 755725"/>
                    <a:gd name="connsiteX2" fmla="*/ 101051 w 212871"/>
                    <a:gd name="connsiteY2" fmla="*/ 751039 h 755725"/>
                    <a:gd name="connsiteX3" fmla="*/ 0 w 212871"/>
                    <a:gd name="connsiteY3" fmla="*/ 746215 h 755725"/>
                    <a:gd name="connsiteX4" fmla="*/ 154909 w 212871"/>
                    <a:gd name="connsiteY4" fmla="*/ 4347 h 755725"/>
                    <a:gd name="connsiteX5" fmla="*/ 212871 w 212871"/>
                    <a:gd name="connsiteY5" fmla="*/ 0 h 755725"/>
                    <a:gd name="connsiteX0" fmla="*/ 212871 w 212871"/>
                    <a:gd name="connsiteY0" fmla="*/ 0 h 755725"/>
                    <a:gd name="connsiteX1" fmla="*/ 191988 w 212871"/>
                    <a:gd name="connsiteY1" fmla="*/ 752020 h 755725"/>
                    <a:gd name="connsiteX2" fmla="*/ 101051 w 212871"/>
                    <a:gd name="connsiteY2" fmla="*/ 751039 h 755725"/>
                    <a:gd name="connsiteX3" fmla="*/ 0 w 212871"/>
                    <a:gd name="connsiteY3" fmla="*/ 746215 h 755725"/>
                    <a:gd name="connsiteX4" fmla="*/ 154909 w 212871"/>
                    <a:gd name="connsiteY4" fmla="*/ 4347 h 755725"/>
                    <a:gd name="connsiteX5" fmla="*/ 212871 w 212871"/>
                    <a:gd name="connsiteY5" fmla="*/ 0 h 755725"/>
                    <a:gd name="connsiteX0" fmla="*/ 212871 w 212871"/>
                    <a:gd name="connsiteY0" fmla="*/ 0 h 771963"/>
                    <a:gd name="connsiteX1" fmla="*/ 185112 w 212871"/>
                    <a:gd name="connsiteY1" fmla="*/ 770158 h 771963"/>
                    <a:gd name="connsiteX2" fmla="*/ 101051 w 212871"/>
                    <a:gd name="connsiteY2" fmla="*/ 751039 h 771963"/>
                    <a:gd name="connsiteX3" fmla="*/ 0 w 212871"/>
                    <a:gd name="connsiteY3" fmla="*/ 746215 h 771963"/>
                    <a:gd name="connsiteX4" fmla="*/ 154909 w 212871"/>
                    <a:gd name="connsiteY4" fmla="*/ 4347 h 771963"/>
                    <a:gd name="connsiteX5" fmla="*/ 212871 w 212871"/>
                    <a:gd name="connsiteY5" fmla="*/ 0 h 771963"/>
                    <a:gd name="connsiteX0" fmla="*/ 212871 w 212871"/>
                    <a:gd name="connsiteY0" fmla="*/ 0 h 770158"/>
                    <a:gd name="connsiteX1" fmla="*/ 185112 w 212871"/>
                    <a:gd name="connsiteY1" fmla="*/ 770158 h 770158"/>
                    <a:gd name="connsiteX2" fmla="*/ 101051 w 212871"/>
                    <a:gd name="connsiteY2" fmla="*/ 751039 h 770158"/>
                    <a:gd name="connsiteX3" fmla="*/ 0 w 212871"/>
                    <a:gd name="connsiteY3" fmla="*/ 746215 h 770158"/>
                    <a:gd name="connsiteX4" fmla="*/ 154909 w 212871"/>
                    <a:gd name="connsiteY4" fmla="*/ 4347 h 770158"/>
                    <a:gd name="connsiteX5" fmla="*/ 212871 w 212871"/>
                    <a:gd name="connsiteY5" fmla="*/ 0 h 770158"/>
                    <a:gd name="connsiteX0" fmla="*/ 212871 w 212871"/>
                    <a:gd name="connsiteY0" fmla="*/ 0 h 770158"/>
                    <a:gd name="connsiteX1" fmla="*/ 185112 w 212871"/>
                    <a:gd name="connsiteY1" fmla="*/ 770158 h 770158"/>
                    <a:gd name="connsiteX2" fmla="*/ 97122 w 212871"/>
                    <a:gd name="connsiteY2" fmla="*/ 761403 h 770158"/>
                    <a:gd name="connsiteX3" fmla="*/ 0 w 212871"/>
                    <a:gd name="connsiteY3" fmla="*/ 746215 h 770158"/>
                    <a:gd name="connsiteX4" fmla="*/ 154909 w 212871"/>
                    <a:gd name="connsiteY4" fmla="*/ 4347 h 770158"/>
                    <a:gd name="connsiteX5" fmla="*/ 212871 w 212871"/>
                    <a:gd name="connsiteY5" fmla="*/ 0 h 770158"/>
                    <a:gd name="connsiteX0" fmla="*/ 216801 w 216801"/>
                    <a:gd name="connsiteY0" fmla="*/ 0 h 770158"/>
                    <a:gd name="connsiteX1" fmla="*/ 189042 w 216801"/>
                    <a:gd name="connsiteY1" fmla="*/ 770158 h 770158"/>
                    <a:gd name="connsiteX2" fmla="*/ 101052 w 216801"/>
                    <a:gd name="connsiteY2" fmla="*/ 761403 h 770158"/>
                    <a:gd name="connsiteX3" fmla="*/ 0 w 216801"/>
                    <a:gd name="connsiteY3" fmla="*/ 756580 h 770158"/>
                    <a:gd name="connsiteX4" fmla="*/ 158839 w 216801"/>
                    <a:gd name="connsiteY4" fmla="*/ 4347 h 770158"/>
                    <a:gd name="connsiteX5" fmla="*/ 216801 w 216801"/>
                    <a:gd name="connsiteY5" fmla="*/ 0 h 770158"/>
                    <a:gd name="connsiteX0" fmla="*/ 216801 w 216801"/>
                    <a:gd name="connsiteY0" fmla="*/ 0 h 768905"/>
                    <a:gd name="connsiteX1" fmla="*/ 201371 w 216801"/>
                    <a:gd name="connsiteY1" fmla="*/ 768905 h 768905"/>
                    <a:gd name="connsiteX2" fmla="*/ 101052 w 216801"/>
                    <a:gd name="connsiteY2" fmla="*/ 761403 h 768905"/>
                    <a:gd name="connsiteX3" fmla="*/ 0 w 216801"/>
                    <a:gd name="connsiteY3" fmla="*/ 756580 h 768905"/>
                    <a:gd name="connsiteX4" fmla="*/ 158839 w 216801"/>
                    <a:gd name="connsiteY4" fmla="*/ 4347 h 768905"/>
                    <a:gd name="connsiteX5" fmla="*/ 216801 w 216801"/>
                    <a:gd name="connsiteY5" fmla="*/ 0 h 768905"/>
                    <a:gd name="connsiteX0" fmla="*/ 216801 w 216801"/>
                    <a:gd name="connsiteY0" fmla="*/ 1190 h 770095"/>
                    <a:gd name="connsiteX1" fmla="*/ 201371 w 216801"/>
                    <a:gd name="connsiteY1" fmla="*/ 770095 h 770095"/>
                    <a:gd name="connsiteX2" fmla="*/ 101052 w 216801"/>
                    <a:gd name="connsiteY2" fmla="*/ 762593 h 770095"/>
                    <a:gd name="connsiteX3" fmla="*/ 0 w 216801"/>
                    <a:gd name="connsiteY3" fmla="*/ 757770 h 770095"/>
                    <a:gd name="connsiteX4" fmla="*/ 152048 w 216801"/>
                    <a:gd name="connsiteY4" fmla="*/ 0 h 770095"/>
                    <a:gd name="connsiteX5" fmla="*/ 216801 w 216801"/>
                    <a:gd name="connsiteY5" fmla="*/ 1190 h 770095"/>
                    <a:gd name="connsiteX0" fmla="*/ 228503 w 228503"/>
                    <a:gd name="connsiteY0" fmla="*/ 0 h 776323"/>
                    <a:gd name="connsiteX1" fmla="*/ 201371 w 228503"/>
                    <a:gd name="connsiteY1" fmla="*/ 776323 h 776323"/>
                    <a:gd name="connsiteX2" fmla="*/ 101052 w 228503"/>
                    <a:gd name="connsiteY2" fmla="*/ 768821 h 776323"/>
                    <a:gd name="connsiteX3" fmla="*/ 0 w 228503"/>
                    <a:gd name="connsiteY3" fmla="*/ 763998 h 776323"/>
                    <a:gd name="connsiteX4" fmla="*/ 152048 w 228503"/>
                    <a:gd name="connsiteY4" fmla="*/ 6228 h 776323"/>
                    <a:gd name="connsiteX5" fmla="*/ 228503 w 228503"/>
                    <a:gd name="connsiteY5" fmla="*/ 0 h 776323"/>
                    <a:gd name="connsiteX0" fmla="*/ 228503 w 228503"/>
                    <a:gd name="connsiteY0" fmla="*/ 0 h 866245"/>
                    <a:gd name="connsiteX1" fmla="*/ 201371 w 228503"/>
                    <a:gd name="connsiteY1" fmla="*/ 776323 h 866245"/>
                    <a:gd name="connsiteX2" fmla="*/ 0 w 228503"/>
                    <a:gd name="connsiteY2" fmla="*/ 763998 h 866245"/>
                    <a:gd name="connsiteX3" fmla="*/ 152048 w 228503"/>
                    <a:gd name="connsiteY3" fmla="*/ 6228 h 866245"/>
                    <a:gd name="connsiteX4" fmla="*/ 228503 w 228503"/>
                    <a:gd name="connsiteY4" fmla="*/ 0 h 866245"/>
                    <a:gd name="connsiteX0" fmla="*/ 228503 w 228503"/>
                    <a:gd name="connsiteY0" fmla="*/ 0 h 831155"/>
                    <a:gd name="connsiteX1" fmla="*/ 201371 w 228503"/>
                    <a:gd name="connsiteY1" fmla="*/ 776323 h 831155"/>
                    <a:gd name="connsiteX2" fmla="*/ 0 w 228503"/>
                    <a:gd name="connsiteY2" fmla="*/ 763998 h 831155"/>
                    <a:gd name="connsiteX3" fmla="*/ 152048 w 228503"/>
                    <a:gd name="connsiteY3" fmla="*/ 6228 h 831155"/>
                    <a:gd name="connsiteX4" fmla="*/ 228503 w 228503"/>
                    <a:gd name="connsiteY4" fmla="*/ 0 h 831155"/>
                    <a:gd name="connsiteX0" fmla="*/ 228503 w 228503"/>
                    <a:gd name="connsiteY0" fmla="*/ 0 h 776324"/>
                    <a:gd name="connsiteX1" fmla="*/ 201371 w 228503"/>
                    <a:gd name="connsiteY1" fmla="*/ 776323 h 776324"/>
                    <a:gd name="connsiteX2" fmla="*/ 0 w 228503"/>
                    <a:gd name="connsiteY2" fmla="*/ 763998 h 776324"/>
                    <a:gd name="connsiteX3" fmla="*/ 152048 w 228503"/>
                    <a:gd name="connsiteY3" fmla="*/ 6228 h 776324"/>
                    <a:gd name="connsiteX4" fmla="*/ 228503 w 228503"/>
                    <a:gd name="connsiteY4" fmla="*/ 0 h 776324"/>
                    <a:gd name="connsiteX0" fmla="*/ 236172 w 236172"/>
                    <a:gd name="connsiteY0" fmla="*/ 0 h 823323"/>
                    <a:gd name="connsiteX1" fmla="*/ 209040 w 236172"/>
                    <a:gd name="connsiteY1" fmla="*/ 776323 h 823323"/>
                    <a:gd name="connsiteX2" fmla="*/ 0 w 236172"/>
                    <a:gd name="connsiteY2" fmla="*/ 823323 h 823323"/>
                    <a:gd name="connsiteX3" fmla="*/ 159717 w 236172"/>
                    <a:gd name="connsiteY3" fmla="*/ 6228 h 823323"/>
                    <a:gd name="connsiteX4" fmla="*/ 236172 w 236172"/>
                    <a:gd name="connsiteY4" fmla="*/ 0 h 823323"/>
                    <a:gd name="connsiteX0" fmla="*/ 236172 w 236172"/>
                    <a:gd name="connsiteY0" fmla="*/ 0 h 843421"/>
                    <a:gd name="connsiteX1" fmla="*/ 198423 w 236172"/>
                    <a:gd name="connsiteY1" fmla="*/ 843421 h 843421"/>
                    <a:gd name="connsiteX2" fmla="*/ 0 w 236172"/>
                    <a:gd name="connsiteY2" fmla="*/ 823323 h 843421"/>
                    <a:gd name="connsiteX3" fmla="*/ 159717 w 236172"/>
                    <a:gd name="connsiteY3" fmla="*/ 6228 h 843421"/>
                    <a:gd name="connsiteX4" fmla="*/ 236172 w 236172"/>
                    <a:gd name="connsiteY4" fmla="*/ 0 h 843421"/>
                    <a:gd name="connsiteX0" fmla="*/ 193057 w 198423"/>
                    <a:gd name="connsiteY0" fmla="*/ 293747 h 837192"/>
                    <a:gd name="connsiteX1" fmla="*/ 198423 w 198423"/>
                    <a:gd name="connsiteY1" fmla="*/ 837192 h 837192"/>
                    <a:gd name="connsiteX2" fmla="*/ 0 w 198423"/>
                    <a:gd name="connsiteY2" fmla="*/ 817094 h 837192"/>
                    <a:gd name="connsiteX3" fmla="*/ 159717 w 198423"/>
                    <a:gd name="connsiteY3" fmla="*/ -1 h 837192"/>
                    <a:gd name="connsiteX4" fmla="*/ 193057 w 198423"/>
                    <a:gd name="connsiteY4" fmla="*/ 293747 h 837192"/>
                    <a:gd name="connsiteX0" fmla="*/ 193057 w 198423"/>
                    <a:gd name="connsiteY0" fmla="*/ 74687 h 618132"/>
                    <a:gd name="connsiteX1" fmla="*/ 198423 w 198423"/>
                    <a:gd name="connsiteY1" fmla="*/ 618132 h 618132"/>
                    <a:gd name="connsiteX2" fmla="*/ 0 w 198423"/>
                    <a:gd name="connsiteY2" fmla="*/ 598034 h 618132"/>
                    <a:gd name="connsiteX3" fmla="*/ 72625 w 198423"/>
                    <a:gd name="connsiteY3" fmla="*/ 0 h 618132"/>
                    <a:gd name="connsiteX4" fmla="*/ 193057 w 198423"/>
                    <a:gd name="connsiteY4" fmla="*/ 74687 h 618132"/>
                    <a:gd name="connsiteX0" fmla="*/ 207518 w 207691"/>
                    <a:gd name="connsiteY0" fmla="*/ 0 h 758634"/>
                    <a:gd name="connsiteX1" fmla="*/ 198423 w 207691"/>
                    <a:gd name="connsiteY1" fmla="*/ 758634 h 758634"/>
                    <a:gd name="connsiteX2" fmla="*/ 0 w 207691"/>
                    <a:gd name="connsiteY2" fmla="*/ 738536 h 758634"/>
                    <a:gd name="connsiteX3" fmla="*/ 72625 w 207691"/>
                    <a:gd name="connsiteY3" fmla="*/ 140502 h 758634"/>
                    <a:gd name="connsiteX4" fmla="*/ 207518 w 207691"/>
                    <a:gd name="connsiteY4" fmla="*/ 0 h 758634"/>
                    <a:gd name="connsiteX0" fmla="*/ 207518 w 207691"/>
                    <a:gd name="connsiteY0" fmla="*/ 6657 h 765291"/>
                    <a:gd name="connsiteX1" fmla="*/ 198423 w 207691"/>
                    <a:gd name="connsiteY1" fmla="*/ 765291 h 765291"/>
                    <a:gd name="connsiteX2" fmla="*/ 0 w 207691"/>
                    <a:gd name="connsiteY2" fmla="*/ 745193 h 765291"/>
                    <a:gd name="connsiteX3" fmla="*/ 172869 w 207691"/>
                    <a:gd name="connsiteY3" fmla="*/ 0 h 765291"/>
                    <a:gd name="connsiteX4" fmla="*/ 207518 w 207691"/>
                    <a:gd name="connsiteY4" fmla="*/ 6657 h 765291"/>
                    <a:gd name="connsiteX0" fmla="*/ 207518 w 207691"/>
                    <a:gd name="connsiteY0" fmla="*/ 6657 h 765291"/>
                    <a:gd name="connsiteX1" fmla="*/ 198423 w 207691"/>
                    <a:gd name="connsiteY1" fmla="*/ 765291 h 765291"/>
                    <a:gd name="connsiteX2" fmla="*/ 0 w 207691"/>
                    <a:gd name="connsiteY2" fmla="*/ 745193 h 765291"/>
                    <a:gd name="connsiteX3" fmla="*/ 172869 w 207691"/>
                    <a:gd name="connsiteY3" fmla="*/ 0 h 765291"/>
                    <a:gd name="connsiteX4" fmla="*/ 207518 w 207691"/>
                    <a:gd name="connsiteY4" fmla="*/ 6657 h 765291"/>
                    <a:gd name="connsiteX0" fmla="*/ 207518 w 207691"/>
                    <a:gd name="connsiteY0" fmla="*/ 6657 h 765291"/>
                    <a:gd name="connsiteX1" fmla="*/ 198423 w 207691"/>
                    <a:gd name="connsiteY1" fmla="*/ 765291 h 765291"/>
                    <a:gd name="connsiteX2" fmla="*/ 0 w 207691"/>
                    <a:gd name="connsiteY2" fmla="*/ 745193 h 765291"/>
                    <a:gd name="connsiteX3" fmla="*/ 172869 w 207691"/>
                    <a:gd name="connsiteY3" fmla="*/ 0 h 765291"/>
                    <a:gd name="connsiteX4" fmla="*/ 207518 w 207691"/>
                    <a:gd name="connsiteY4" fmla="*/ 6657 h 765291"/>
                    <a:gd name="connsiteX0" fmla="*/ 207518 w 207691"/>
                    <a:gd name="connsiteY0" fmla="*/ 7620 h 766254"/>
                    <a:gd name="connsiteX1" fmla="*/ 198423 w 207691"/>
                    <a:gd name="connsiteY1" fmla="*/ 766254 h 766254"/>
                    <a:gd name="connsiteX2" fmla="*/ 0 w 207691"/>
                    <a:gd name="connsiteY2" fmla="*/ 746156 h 766254"/>
                    <a:gd name="connsiteX3" fmla="*/ 170377 w 207691"/>
                    <a:gd name="connsiteY3" fmla="*/ 0 h 766254"/>
                    <a:gd name="connsiteX4" fmla="*/ 207518 w 207691"/>
                    <a:gd name="connsiteY4" fmla="*/ 7620 h 766254"/>
                    <a:gd name="connsiteX0" fmla="*/ 207518 w 207691"/>
                    <a:gd name="connsiteY0" fmla="*/ 7005 h 765639"/>
                    <a:gd name="connsiteX1" fmla="*/ 198423 w 207691"/>
                    <a:gd name="connsiteY1" fmla="*/ 765639 h 765639"/>
                    <a:gd name="connsiteX2" fmla="*/ 0 w 207691"/>
                    <a:gd name="connsiteY2" fmla="*/ 745541 h 765639"/>
                    <a:gd name="connsiteX3" fmla="*/ 164452 w 207691"/>
                    <a:gd name="connsiteY3" fmla="*/ 0 h 765639"/>
                    <a:gd name="connsiteX4" fmla="*/ 207518 w 207691"/>
                    <a:gd name="connsiteY4" fmla="*/ 7005 h 765639"/>
                    <a:gd name="connsiteX0" fmla="*/ 207518 w 207606"/>
                    <a:gd name="connsiteY0" fmla="*/ 7005 h 777849"/>
                    <a:gd name="connsiteX1" fmla="*/ 185212 w 207606"/>
                    <a:gd name="connsiteY1" fmla="*/ 777849 h 777849"/>
                    <a:gd name="connsiteX2" fmla="*/ 0 w 207606"/>
                    <a:gd name="connsiteY2" fmla="*/ 745541 h 777849"/>
                    <a:gd name="connsiteX3" fmla="*/ 164452 w 207606"/>
                    <a:gd name="connsiteY3" fmla="*/ 0 h 777849"/>
                    <a:gd name="connsiteX4" fmla="*/ 207518 w 207606"/>
                    <a:gd name="connsiteY4" fmla="*/ 7005 h 777849"/>
                    <a:gd name="connsiteX0" fmla="*/ 224505 w 224593"/>
                    <a:gd name="connsiteY0" fmla="*/ 7005 h 777849"/>
                    <a:gd name="connsiteX1" fmla="*/ 202199 w 224593"/>
                    <a:gd name="connsiteY1" fmla="*/ 777849 h 777849"/>
                    <a:gd name="connsiteX2" fmla="*/ 1 w 224593"/>
                    <a:gd name="connsiteY2" fmla="*/ 761240 h 777849"/>
                    <a:gd name="connsiteX3" fmla="*/ 181439 w 224593"/>
                    <a:gd name="connsiteY3" fmla="*/ 0 h 777849"/>
                    <a:gd name="connsiteX4" fmla="*/ 224505 w 224593"/>
                    <a:gd name="connsiteY4" fmla="*/ 7005 h 777849"/>
                    <a:gd name="connsiteX0" fmla="*/ 224504 w 224592"/>
                    <a:gd name="connsiteY0" fmla="*/ 7005 h 767357"/>
                    <a:gd name="connsiteX1" fmla="*/ 202226 w 224592"/>
                    <a:gd name="connsiteY1" fmla="*/ 767357 h 767357"/>
                    <a:gd name="connsiteX2" fmla="*/ 0 w 224592"/>
                    <a:gd name="connsiteY2" fmla="*/ 761240 h 767357"/>
                    <a:gd name="connsiteX3" fmla="*/ 181438 w 224592"/>
                    <a:gd name="connsiteY3" fmla="*/ 0 h 767357"/>
                    <a:gd name="connsiteX4" fmla="*/ 224504 w 224592"/>
                    <a:gd name="connsiteY4" fmla="*/ 7005 h 767357"/>
                    <a:gd name="connsiteX0" fmla="*/ 224504 w 224607"/>
                    <a:gd name="connsiteY0" fmla="*/ 7005 h 770863"/>
                    <a:gd name="connsiteX1" fmla="*/ 205984 w 224607"/>
                    <a:gd name="connsiteY1" fmla="*/ 770863 h 770863"/>
                    <a:gd name="connsiteX2" fmla="*/ 0 w 224607"/>
                    <a:gd name="connsiteY2" fmla="*/ 761240 h 770863"/>
                    <a:gd name="connsiteX3" fmla="*/ 181438 w 224607"/>
                    <a:gd name="connsiteY3" fmla="*/ 0 h 770863"/>
                    <a:gd name="connsiteX4" fmla="*/ 224504 w 224607"/>
                    <a:gd name="connsiteY4" fmla="*/ 7005 h 770863"/>
                    <a:gd name="connsiteX0" fmla="*/ 226391 w 226494"/>
                    <a:gd name="connsiteY0" fmla="*/ 7005 h 770863"/>
                    <a:gd name="connsiteX1" fmla="*/ 207871 w 226494"/>
                    <a:gd name="connsiteY1" fmla="*/ 770863 h 770863"/>
                    <a:gd name="connsiteX2" fmla="*/ 0 w 226494"/>
                    <a:gd name="connsiteY2" fmla="*/ 762985 h 770863"/>
                    <a:gd name="connsiteX3" fmla="*/ 183325 w 226494"/>
                    <a:gd name="connsiteY3" fmla="*/ 0 h 770863"/>
                    <a:gd name="connsiteX4" fmla="*/ 226391 w 226494"/>
                    <a:gd name="connsiteY4" fmla="*/ 7005 h 770863"/>
                    <a:gd name="connsiteX0" fmla="*/ 224513 w 224616"/>
                    <a:gd name="connsiteY0" fmla="*/ 7005 h 770863"/>
                    <a:gd name="connsiteX1" fmla="*/ 205993 w 224616"/>
                    <a:gd name="connsiteY1" fmla="*/ 770863 h 770863"/>
                    <a:gd name="connsiteX2" fmla="*/ 0 w 224616"/>
                    <a:gd name="connsiteY2" fmla="*/ 764738 h 770863"/>
                    <a:gd name="connsiteX3" fmla="*/ 181447 w 224616"/>
                    <a:gd name="connsiteY3" fmla="*/ 0 h 770863"/>
                    <a:gd name="connsiteX4" fmla="*/ 224513 w 224616"/>
                    <a:gd name="connsiteY4" fmla="*/ 7005 h 770863"/>
                    <a:gd name="connsiteX0" fmla="*/ 224513 w 224636"/>
                    <a:gd name="connsiteY0" fmla="*/ 7005 h 764738"/>
                    <a:gd name="connsiteX1" fmla="*/ 209760 w 224636"/>
                    <a:gd name="connsiteY1" fmla="*/ 756875 h 764738"/>
                    <a:gd name="connsiteX2" fmla="*/ 0 w 224636"/>
                    <a:gd name="connsiteY2" fmla="*/ 764738 h 764738"/>
                    <a:gd name="connsiteX3" fmla="*/ 181447 w 224636"/>
                    <a:gd name="connsiteY3" fmla="*/ 0 h 764738"/>
                    <a:gd name="connsiteX4" fmla="*/ 224513 w 224636"/>
                    <a:gd name="connsiteY4" fmla="*/ 7005 h 764738"/>
                    <a:gd name="connsiteX0" fmla="*/ 218865 w 218988"/>
                    <a:gd name="connsiteY0" fmla="*/ 7005 h 756875"/>
                    <a:gd name="connsiteX1" fmla="*/ 204112 w 218988"/>
                    <a:gd name="connsiteY1" fmla="*/ 756875 h 756875"/>
                    <a:gd name="connsiteX2" fmla="*/ 0 w 218988"/>
                    <a:gd name="connsiteY2" fmla="*/ 745503 h 756875"/>
                    <a:gd name="connsiteX3" fmla="*/ 175799 w 218988"/>
                    <a:gd name="connsiteY3" fmla="*/ 0 h 756875"/>
                    <a:gd name="connsiteX4" fmla="*/ 218865 w 218988"/>
                    <a:gd name="connsiteY4" fmla="*/ 7005 h 75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8988" h="756875">
                      <a:moveTo>
                        <a:pt x="218865" y="7005"/>
                      </a:moveTo>
                      <a:cubicBezTo>
                        <a:pt x="220654" y="188153"/>
                        <a:pt x="202323" y="575727"/>
                        <a:pt x="204112" y="756875"/>
                      </a:cubicBezTo>
                      <a:lnTo>
                        <a:pt x="0" y="745503"/>
                      </a:lnTo>
                      <a:lnTo>
                        <a:pt x="175799" y="0"/>
                      </a:lnTo>
                      <a:lnTo>
                        <a:pt x="218865" y="7005"/>
                      </a:lnTo>
                      <a:close/>
                    </a:path>
                  </a:pathLst>
                </a:custGeom>
                <a:gradFill flip="none" rotWithShape="1">
                  <a:gsLst>
                    <a:gs pos="11000">
                      <a:srgbClr val="000000">
                        <a:lumMod val="65000"/>
                        <a:lumOff val="35000"/>
                      </a:srgbClr>
                    </a:gs>
                    <a:gs pos="33000">
                      <a:srgbClr val="FFFFFF">
                        <a:lumMod val="95000"/>
                      </a:srgbClr>
                    </a:gs>
                    <a:gs pos="60000">
                      <a:srgbClr val="FFFFFF">
                        <a:lumMod val="50000"/>
                      </a:srgbClr>
                    </a:gs>
                    <a:gs pos="85000">
                      <a:srgbClr val="000000">
                        <a:lumMod val="75000"/>
                        <a:lumOff val="25000"/>
                      </a:srgbClr>
                    </a:gs>
                  </a:gsLst>
                  <a:lin ang="11100000" scaled="0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4" name="Flowchart: Delay 20"/>
                <p:cNvSpPr/>
                <p:nvPr/>
              </p:nvSpPr>
              <p:spPr>
                <a:xfrm rot="11497257" flipH="1" flipV="1">
                  <a:off x="4673479" y="2921413"/>
                  <a:ext cx="615823" cy="43833"/>
                </a:xfrm>
                <a:custGeom>
                  <a:avLst/>
                  <a:gdLst>
                    <a:gd name="connsiteX0" fmla="*/ 0 w 660718"/>
                    <a:gd name="connsiteY0" fmla="*/ 0 h 39288"/>
                    <a:gd name="connsiteX1" fmla="*/ 330359 w 660718"/>
                    <a:gd name="connsiteY1" fmla="*/ 0 h 39288"/>
                    <a:gd name="connsiteX2" fmla="*/ 660718 w 660718"/>
                    <a:gd name="connsiteY2" fmla="*/ 19644 h 39288"/>
                    <a:gd name="connsiteX3" fmla="*/ 330359 w 660718"/>
                    <a:gd name="connsiteY3" fmla="*/ 39288 h 39288"/>
                    <a:gd name="connsiteX4" fmla="*/ 0 w 660718"/>
                    <a:gd name="connsiteY4" fmla="*/ 39288 h 39288"/>
                    <a:gd name="connsiteX5" fmla="*/ 0 w 660718"/>
                    <a:gd name="connsiteY5" fmla="*/ 0 h 39288"/>
                    <a:gd name="connsiteX0" fmla="*/ 12432 w 673150"/>
                    <a:gd name="connsiteY0" fmla="*/ 0 h 42433"/>
                    <a:gd name="connsiteX1" fmla="*/ 342791 w 673150"/>
                    <a:gd name="connsiteY1" fmla="*/ 0 h 42433"/>
                    <a:gd name="connsiteX2" fmla="*/ 673150 w 673150"/>
                    <a:gd name="connsiteY2" fmla="*/ 19644 h 42433"/>
                    <a:gd name="connsiteX3" fmla="*/ 342791 w 673150"/>
                    <a:gd name="connsiteY3" fmla="*/ 39288 h 42433"/>
                    <a:gd name="connsiteX4" fmla="*/ 0 w 673150"/>
                    <a:gd name="connsiteY4" fmla="*/ 42433 h 42433"/>
                    <a:gd name="connsiteX5" fmla="*/ 12432 w 673150"/>
                    <a:gd name="connsiteY5" fmla="*/ 0 h 42433"/>
                    <a:gd name="connsiteX0" fmla="*/ 3854 w 673150"/>
                    <a:gd name="connsiteY0" fmla="*/ 345 h 42433"/>
                    <a:gd name="connsiteX1" fmla="*/ 342791 w 673150"/>
                    <a:gd name="connsiteY1" fmla="*/ 0 h 42433"/>
                    <a:gd name="connsiteX2" fmla="*/ 673150 w 673150"/>
                    <a:gd name="connsiteY2" fmla="*/ 19644 h 42433"/>
                    <a:gd name="connsiteX3" fmla="*/ 342791 w 673150"/>
                    <a:gd name="connsiteY3" fmla="*/ 39288 h 42433"/>
                    <a:gd name="connsiteX4" fmla="*/ 0 w 673150"/>
                    <a:gd name="connsiteY4" fmla="*/ 42433 h 42433"/>
                    <a:gd name="connsiteX5" fmla="*/ 3854 w 673150"/>
                    <a:gd name="connsiteY5" fmla="*/ 345 h 42433"/>
                    <a:gd name="connsiteX0" fmla="*/ 5780 w 675076"/>
                    <a:gd name="connsiteY0" fmla="*/ 345 h 43833"/>
                    <a:gd name="connsiteX1" fmla="*/ 344717 w 675076"/>
                    <a:gd name="connsiteY1" fmla="*/ 0 h 43833"/>
                    <a:gd name="connsiteX2" fmla="*/ 675076 w 675076"/>
                    <a:gd name="connsiteY2" fmla="*/ 19644 h 43833"/>
                    <a:gd name="connsiteX3" fmla="*/ 344717 w 675076"/>
                    <a:gd name="connsiteY3" fmla="*/ 39288 h 43833"/>
                    <a:gd name="connsiteX4" fmla="*/ 0 w 675076"/>
                    <a:gd name="connsiteY4" fmla="*/ 43833 h 43833"/>
                    <a:gd name="connsiteX5" fmla="*/ 5780 w 675076"/>
                    <a:gd name="connsiteY5" fmla="*/ 345 h 43833"/>
                    <a:gd name="connsiteX0" fmla="*/ 0 w 681201"/>
                    <a:gd name="connsiteY0" fmla="*/ 164 h 43833"/>
                    <a:gd name="connsiteX1" fmla="*/ 350842 w 681201"/>
                    <a:gd name="connsiteY1" fmla="*/ 0 h 43833"/>
                    <a:gd name="connsiteX2" fmla="*/ 681201 w 681201"/>
                    <a:gd name="connsiteY2" fmla="*/ 19644 h 43833"/>
                    <a:gd name="connsiteX3" fmla="*/ 350842 w 681201"/>
                    <a:gd name="connsiteY3" fmla="*/ 39288 h 43833"/>
                    <a:gd name="connsiteX4" fmla="*/ 6125 w 681201"/>
                    <a:gd name="connsiteY4" fmla="*/ 43833 h 43833"/>
                    <a:gd name="connsiteX5" fmla="*/ 0 w 681201"/>
                    <a:gd name="connsiteY5" fmla="*/ 164 h 43833"/>
                    <a:gd name="connsiteX0" fmla="*/ 0 w 675948"/>
                    <a:gd name="connsiteY0" fmla="*/ 0 h 44542"/>
                    <a:gd name="connsiteX1" fmla="*/ 345589 w 675948"/>
                    <a:gd name="connsiteY1" fmla="*/ 709 h 44542"/>
                    <a:gd name="connsiteX2" fmla="*/ 675948 w 675948"/>
                    <a:gd name="connsiteY2" fmla="*/ 20353 h 44542"/>
                    <a:gd name="connsiteX3" fmla="*/ 345589 w 675948"/>
                    <a:gd name="connsiteY3" fmla="*/ 39997 h 44542"/>
                    <a:gd name="connsiteX4" fmla="*/ 872 w 675948"/>
                    <a:gd name="connsiteY4" fmla="*/ 44542 h 44542"/>
                    <a:gd name="connsiteX5" fmla="*/ 0 w 675948"/>
                    <a:gd name="connsiteY5" fmla="*/ 0 h 44542"/>
                    <a:gd name="connsiteX0" fmla="*/ 0 w 676475"/>
                    <a:gd name="connsiteY0" fmla="*/ 2616 h 43833"/>
                    <a:gd name="connsiteX1" fmla="*/ 346116 w 676475"/>
                    <a:gd name="connsiteY1" fmla="*/ 0 h 43833"/>
                    <a:gd name="connsiteX2" fmla="*/ 676475 w 676475"/>
                    <a:gd name="connsiteY2" fmla="*/ 19644 h 43833"/>
                    <a:gd name="connsiteX3" fmla="*/ 346116 w 676475"/>
                    <a:gd name="connsiteY3" fmla="*/ 39288 h 43833"/>
                    <a:gd name="connsiteX4" fmla="*/ 1399 w 676475"/>
                    <a:gd name="connsiteY4" fmla="*/ 43833 h 43833"/>
                    <a:gd name="connsiteX5" fmla="*/ 0 w 676475"/>
                    <a:gd name="connsiteY5" fmla="*/ 2616 h 43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6475" h="43833">
                      <a:moveTo>
                        <a:pt x="0" y="2616"/>
                      </a:moveTo>
                      <a:lnTo>
                        <a:pt x="346116" y="0"/>
                      </a:lnTo>
                      <a:cubicBezTo>
                        <a:pt x="528568" y="0"/>
                        <a:pt x="676475" y="8795"/>
                        <a:pt x="676475" y="19644"/>
                      </a:cubicBezTo>
                      <a:cubicBezTo>
                        <a:pt x="676475" y="30493"/>
                        <a:pt x="528568" y="39288"/>
                        <a:pt x="346116" y="39288"/>
                      </a:cubicBezTo>
                      <a:lnTo>
                        <a:pt x="1399" y="43833"/>
                      </a:lnTo>
                      <a:cubicBezTo>
                        <a:pt x="1108" y="28986"/>
                        <a:pt x="291" y="17463"/>
                        <a:pt x="0" y="26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">
                      <a:srgbClr val="000000">
                        <a:lumMod val="75000"/>
                        <a:lumOff val="25000"/>
                      </a:srgbClr>
                    </a:gs>
                    <a:gs pos="16000">
                      <a:srgbClr val="FFFFFF">
                        <a:lumMod val="95000"/>
                      </a:srgbClr>
                    </a:gs>
                    <a:gs pos="31000">
                      <a:srgbClr val="FFFFFF">
                        <a:lumMod val="50000"/>
                      </a:srgbClr>
                    </a:gs>
                    <a:gs pos="59000">
                      <a:srgbClr val="FFFFFF">
                        <a:lumMod val="8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5400000" scaled="1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159" name="Rectangle 5"/>
              <p:cNvSpPr/>
              <p:nvPr/>
            </p:nvSpPr>
            <p:spPr>
              <a:xfrm>
                <a:off x="2367690" y="1583145"/>
                <a:ext cx="1266825" cy="1092200"/>
              </a:xfrm>
              <a:custGeom>
                <a:avLst/>
                <a:gdLst>
                  <a:gd name="connsiteX0" fmla="*/ 0 w 838200"/>
                  <a:gd name="connsiteY0" fmla="*/ 0 h 457200"/>
                  <a:gd name="connsiteX1" fmla="*/ 838200 w 838200"/>
                  <a:gd name="connsiteY1" fmla="*/ 0 h 457200"/>
                  <a:gd name="connsiteX2" fmla="*/ 838200 w 838200"/>
                  <a:gd name="connsiteY2" fmla="*/ 457200 h 457200"/>
                  <a:gd name="connsiteX3" fmla="*/ 0 w 838200"/>
                  <a:gd name="connsiteY3" fmla="*/ 457200 h 457200"/>
                  <a:gd name="connsiteX4" fmla="*/ 0 w 838200"/>
                  <a:gd name="connsiteY4" fmla="*/ 0 h 457200"/>
                  <a:gd name="connsiteX0" fmla="*/ 0 w 1349375"/>
                  <a:gd name="connsiteY0" fmla="*/ 0 h 1044575"/>
                  <a:gd name="connsiteX1" fmla="*/ 838200 w 1349375"/>
                  <a:gd name="connsiteY1" fmla="*/ 0 h 1044575"/>
                  <a:gd name="connsiteX2" fmla="*/ 1349375 w 1349375"/>
                  <a:gd name="connsiteY2" fmla="*/ 1044575 h 1044575"/>
                  <a:gd name="connsiteX3" fmla="*/ 0 w 1349375"/>
                  <a:gd name="connsiteY3" fmla="*/ 457200 h 1044575"/>
                  <a:gd name="connsiteX4" fmla="*/ 0 w 1349375"/>
                  <a:gd name="connsiteY4" fmla="*/ 0 h 1044575"/>
                  <a:gd name="connsiteX0" fmla="*/ 0 w 1349375"/>
                  <a:gd name="connsiteY0" fmla="*/ 0 h 1044575"/>
                  <a:gd name="connsiteX1" fmla="*/ 838200 w 1349375"/>
                  <a:gd name="connsiteY1" fmla="*/ 0 h 1044575"/>
                  <a:gd name="connsiteX2" fmla="*/ 1349375 w 1349375"/>
                  <a:gd name="connsiteY2" fmla="*/ 1044575 h 1044575"/>
                  <a:gd name="connsiteX3" fmla="*/ 209550 w 1349375"/>
                  <a:gd name="connsiteY3" fmla="*/ 771525 h 1044575"/>
                  <a:gd name="connsiteX4" fmla="*/ 0 w 1349375"/>
                  <a:gd name="connsiteY4" fmla="*/ 0 h 1044575"/>
                  <a:gd name="connsiteX0" fmla="*/ 0 w 1406525"/>
                  <a:gd name="connsiteY0" fmla="*/ 12700 h 1044575"/>
                  <a:gd name="connsiteX1" fmla="*/ 895350 w 1406525"/>
                  <a:gd name="connsiteY1" fmla="*/ 0 h 1044575"/>
                  <a:gd name="connsiteX2" fmla="*/ 1406525 w 1406525"/>
                  <a:gd name="connsiteY2" fmla="*/ 1044575 h 1044575"/>
                  <a:gd name="connsiteX3" fmla="*/ 266700 w 1406525"/>
                  <a:gd name="connsiteY3" fmla="*/ 771525 h 1044575"/>
                  <a:gd name="connsiteX4" fmla="*/ 0 w 1406525"/>
                  <a:gd name="connsiteY4" fmla="*/ 12700 h 1044575"/>
                  <a:gd name="connsiteX0" fmla="*/ 0 w 1406525"/>
                  <a:gd name="connsiteY0" fmla="*/ 0 h 1031875"/>
                  <a:gd name="connsiteX1" fmla="*/ 1143000 w 1406525"/>
                  <a:gd name="connsiteY1" fmla="*/ 276225 h 1031875"/>
                  <a:gd name="connsiteX2" fmla="*/ 1406525 w 1406525"/>
                  <a:gd name="connsiteY2" fmla="*/ 1031875 h 1031875"/>
                  <a:gd name="connsiteX3" fmla="*/ 266700 w 1406525"/>
                  <a:gd name="connsiteY3" fmla="*/ 758825 h 1031875"/>
                  <a:gd name="connsiteX4" fmla="*/ 0 w 1406525"/>
                  <a:gd name="connsiteY4" fmla="*/ 0 h 1031875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1143000 w 1406525"/>
                  <a:gd name="connsiteY2" fmla="*/ 338017 h 1093667"/>
                  <a:gd name="connsiteX3" fmla="*/ 1406525 w 1406525"/>
                  <a:gd name="connsiteY3" fmla="*/ 1093667 h 1093667"/>
                  <a:gd name="connsiteX4" fmla="*/ 266700 w 1406525"/>
                  <a:gd name="connsiteY4" fmla="*/ 820617 h 1093667"/>
                  <a:gd name="connsiteX5" fmla="*/ 0 w 1406525"/>
                  <a:gd name="connsiteY5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43000 w 1406525"/>
                  <a:gd name="connsiteY3" fmla="*/ 338017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62050 w 1406525"/>
                  <a:gd name="connsiteY3" fmla="*/ 366592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20775 w 1406525"/>
                  <a:gd name="connsiteY3" fmla="*/ 461842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74750 w 1406525"/>
                  <a:gd name="connsiteY3" fmla="*/ 411042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384300"/>
                  <a:gd name="connsiteY0" fmla="*/ 112087 h 1093162"/>
                  <a:gd name="connsiteX1" fmla="*/ 117475 w 1384300"/>
                  <a:gd name="connsiteY1" fmla="*/ 962 h 1093162"/>
                  <a:gd name="connsiteX2" fmla="*/ 952500 w 1384300"/>
                  <a:gd name="connsiteY2" fmla="*/ 226387 h 1093162"/>
                  <a:gd name="connsiteX3" fmla="*/ 1152525 w 1384300"/>
                  <a:gd name="connsiteY3" fmla="*/ 410537 h 1093162"/>
                  <a:gd name="connsiteX4" fmla="*/ 1384300 w 1384300"/>
                  <a:gd name="connsiteY4" fmla="*/ 1093162 h 1093162"/>
                  <a:gd name="connsiteX5" fmla="*/ 244475 w 1384300"/>
                  <a:gd name="connsiteY5" fmla="*/ 820112 h 1093162"/>
                  <a:gd name="connsiteX6" fmla="*/ 0 w 1384300"/>
                  <a:gd name="connsiteY6" fmla="*/ 112087 h 1093162"/>
                  <a:gd name="connsiteX0" fmla="*/ 0 w 1355725"/>
                  <a:gd name="connsiteY0" fmla="*/ 137346 h 1093021"/>
                  <a:gd name="connsiteX1" fmla="*/ 88900 w 1355725"/>
                  <a:gd name="connsiteY1" fmla="*/ 821 h 1093021"/>
                  <a:gd name="connsiteX2" fmla="*/ 923925 w 1355725"/>
                  <a:gd name="connsiteY2" fmla="*/ 226246 h 1093021"/>
                  <a:gd name="connsiteX3" fmla="*/ 1123950 w 1355725"/>
                  <a:gd name="connsiteY3" fmla="*/ 410396 h 1093021"/>
                  <a:gd name="connsiteX4" fmla="*/ 1355725 w 1355725"/>
                  <a:gd name="connsiteY4" fmla="*/ 1093021 h 1093021"/>
                  <a:gd name="connsiteX5" fmla="*/ 215900 w 1355725"/>
                  <a:gd name="connsiteY5" fmla="*/ 819971 h 1093021"/>
                  <a:gd name="connsiteX6" fmla="*/ 0 w 1355725"/>
                  <a:gd name="connsiteY6" fmla="*/ 137346 h 1093021"/>
                  <a:gd name="connsiteX0" fmla="*/ 0 w 1387475"/>
                  <a:gd name="connsiteY0" fmla="*/ 124710 h 1093085"/>
                  <a:gd name="connsiteX1" fmla="*/ 120650 w 1387475"/>
                  <a:gd name="connsiteY1" fmla="*/ 885 h 1093085"/>
                  <a:gd name="connsiteX2" fmla="*/ 955675 w 1387475"/>
                  <a:gd name="connsiteY2" fmla="*/ 226310 h 1093085"/>
                  <a:gd name="connsiteX3" fmla="*/ 1155700 w 1387475"/>
                  <a:gd name="connsiteY3" fmla="*/ 410460 h 1093085"/>
                  <a:gd name="connsiteX4" fmla="*/ 1387475 w 1387475"/>
                  <a:gd name="connsiteY4" fmla="*/ 1093085 h 1093085"/>
                  <a:gd name="connsiteX5" fmla="*/ 247650 w 1387475"/>
                  <a:gd name="connsiteY5" fmla="*/ 820035 h 1093085"/>
                  <a:gd name="connsiteX6" fmla="*/ 0 w 1387475"/>
                  <a:gd name="connsiteY6" fmla="*/ 124710 h 1093085"/>
                  <a:gd name="connsiteX0" fmla="*/ 11865 w 1399340"/>
                  <a:gd name="connsiteY0" fmla="*/ 134292 h 1102667"/>
                  <a:gd name="connsiteX1" fmla="*/ 132515 w 1399340"/>
                  <a:gd name="connsiteY1" fmla="*/ 10467 h 1102667"/>
                  <a:gd name="connsiteX2" fmla="*/ 967540 w 1399340"/>
                  <a:gd name="connsiteY2" fmla="*/ 235892 h 1102667"/>
                  <a:gd name="connsiteX3" fmla="*/ 1167565 w 1399340"/>
                  <a:gd name="connsiteY3" fmla="*/ 420042 h 1102667"/>
                  <a:gd name="connsiteX4" fmla="*/ 1399340 w 1399340"/>
                  <a:gd name="connsiteY4" fmla="*/ 1102667 h 1102667"/>
                  <a:gd name="connsiteX5" fmla="*/ 259515 w 1399340"/>
                  <a:gd name="connsiteY5" fmla="*/ 829617 h 1102667"/>
                  <a:gd name="connsiteX6" fmla="*/ 11865 w 1399340"/>
                  <a:gd name="connsiteY6" fmla="*/ 134292 h 1102667"/>
                  <a:gd name="connsiteX0" fmla="*/ 14927 w 1402402"/>
                  <a:gd name="connsiteY0" fmla="*/ 139936 h 1108311"/>
                  <a:gd name="connsiteX1" fmla="*/ 135577 w 1402402"/>
                  <a:gd name="connsiteY1" fmla="*/ 16111 h 1108311"/>
                  <a:gd name="connsiteX2" fmla="*/ 970602 w 1402402"/>
                  <a:gd name="connsiteY2" fmla="*/ 241536 h 1108311"/>
                  <a:gd name="connsiteX3" fmla="*/ 1170627 w 1402402"/>
                  <a:gd name="connsiteY3" fmla="*/ 425686 h 1108311"/>
                  <a:gd name="connsiteX4" fmla="*/ 1402402 w 1402402"/>
                  <a:gd name="connsiteY4" fmla="*/ 1108311 h 1108311"/>
                  <a:gd name="connsiteX5" fmla="*/ 262577 w 1402402"/>
                  <a:gd name="connsiteY5" fmla="*/ 835261 h 1108311"/>
                  <a:gd name="connsiteX6" fmla="*/ 14927 w 1402402"/>
                  <a:gd name="connsiteY6" fmla="*/ 139936 h 1108311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73157 w 1404932"/>
                  <a:gd name="connsiteY3" fmla="*/ 423709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17457 w 1404932"/>
                  <a:gd name="connsiteY5" fmla="*/ 137959 h 1106334"/>
                  <a:gd name="connsiteX0" fmla="*/ 1266825 w 1266825"/>
                  <a:gd name="connsiteY0" fmla="*/ 1092200 h 1092200"/>
                  <a:gd name="connsiteX1" fmla="*/ 0 w 1266825"/>
                  <a:gd name="connsiteY1" fmla="*/ 0 h 1092200"/>
                  <a:gd name="connsiteX2" fmla="*/ 835025 w 1266825"/>
                  <a:gd name="connsiteY2" fmla="*/ 225425 h 1092200"/>
                  <a:gd name="connsiteX3" fmla="*/ 1028700 w 1266825"/>
                  <a:gd name="connsiteY3" fmla="*/ 412750 h 1092200"/>
                  <a:gd name="connsiteX4" fmla="*/ 1266825 w 1266825"/>
                  <a:gd name="connsiteY4" fmla="*/ 1092200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825" h="1092200">
                    <a:moveTo>
                      <a:pt x="1266825" y="1092200"/>
                    </a:moveTo>
                    <a:lnTo>
                      <a:pt x="0" y="0"/>
                    </a:lnTo>
                    <a:cubicBezTo>
                      <a:pt x="268817" y="92075"/>
                      <a:pt x="566208" y="133350"/>
                      <a:pt x="835025" y="225425"/>
                    </a:cubicBezTo>
                    <a:cubicBezTo>
                      <a:pt x="909108" y="240242"/>
                      <a:pt x="1005417" y="296333"/>
                      <a:pt x="1028700" y="412750"/>
                    </a:cubicBezTo>
                    <a:lnTo>
                      <a:pt x="1266825" y="10922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3326087" y="1777156"/>
            <a:ext cx="2495731" cy="4098741"/>
            <a:chOff x="3275418" y="1777156"/>
            <a:chExt cx="2597068" cy="4098741"/>
          </a:xfrm>
        </p:grpSpPr>
        <p:grpSp>
          <p:nvGrpSpPr>
            <p:cNvPr id="49" name="Group 48"/>
            <p:cNvGrpSpPr/>
            <p:nvPr/>
          </p:nvGrpSpPr>
          <p:grpSpPr>
            <a:xfrm>
              <a:off x="3298085" y="1777156"/>
              <a:ext cx="2574401" cy="2723106"/>
              <a:chOff x="3298085" y="1502833"/>
              <a:chExt cx="2574401" cy="2723106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3298085" y="1502833"/>
                <a:ext cx="2570709" cy="2723106"/>
                <a:chOff x="3298085" y="1502833"/>
                <a:chExt cx="2570709" cy="2723106"/>
              </a:xfrm>
              <a:effectLst>
                <a:outerShdw blurRad="76200" dist="38100" dir="8100000" sx="101000" sy="101000" algn="tr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3298085" y="1502833"/>
                  <a:ext cx="2570709" cy="484094"/>
                </a:xfrm>
                <a:prstGeom prst="rect">
                  <a:avLst/>
                </a:prstGeom>
                <a:solidFill>
                  <a:srgbClr val="0070C0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3298085" y="1968068"/>
                  <a:ext cx="2570709" cy="2257871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3304429" y="2176251"/>
                <a:ext cx="2568057" cy="1892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Download this awesome diagram.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Capture your audience’s attention.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Bring your presentation to life.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All images are 100% editable in PowerPoint.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Put your text here.</a:t>
                </a: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3438204" y="1556622"/>
                <a:ext cx="2290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 rot="368305">
              <a:off x="3275418" y="4805393"/>
              <a:ext cx="2520132" cy="1070504"/>
              <a:chOff x="2024118" y="1564264"/>
              <a:chExt cx="4321613" cy="2016546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99" name="Group 98"/>
              <p:cNvGrpSpPr/>
              <p:nvPr/>
            </p:nvGrpSpPr>
            <p:grpSpPr>
              <a:xfrm>
                <a:off x="2024118" y="1564264"/>
                <a:ext cx="4321613" cy="2016546"/>
                <a:chOff x="967689" y="1157443"/>
                <a:chExt cx="4321613" cy="2016546"/>
              </a:xfrm>
            </p:grpSpPr>
            <p:sp>
              <p:nvSpPr>
                <p:cNvPr id="101" name="Rectangle 5"/>
                <p:cNvSpPr/>
                <p:nvPr/>
              </p:nvSpPr>
              <p:spPr>
                <a:xfrm>
                  <a:off x="1163644" y="1157443"/>
                  <a:ext cx="1404932" cy="1106334"/>
                </a:xfrm>
                <a:custGeom>
                  <a:avLst/>
                  <a:gdLst>
                    <a:gd name="connsiteX0" fmla="*/ 0 w 838200"/>
                    <a:gd name="connsiteY0" fmla="*/ 0 h 457200"/>
                    <a:gd name="connsiteX1" fmla="*/ 838200 w 838200"/>
                    <a:gd name="connsiteY1" fmla="*/ 0 h 457200"/>
                    <a:gd name="connsiteX2" fmla="*/ 838200 w 838200"/>
                    <a:gd name="connsiteY2" fmla="*/ 457200 h 457200"/>
                    <a:gd name="connsiteX3" fmla="*/ 0 w 838200"/>
                    <a:gd name="connsiteY3" fmla="*/ 457200 h 457200"/>
                    <a:gd name="connsiteX4" fmla="*/ 0 w 838200"/>
                    <a:gd name="connsiteY4" fmla="*/ 0 h 457200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0 w 1349375"/>
                    <a:gd name="connsiteY3" fmla="*/ 457200 h 1044575"/>
                    <a:gd name="connsiteX4" fmla="*/ 0 w 1349375"/>
                    <a:gd name="connsiteY4" fmla="*/ 0 h 1044575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209550 w 1349375"/>
                    <a:gd name="connsiteY3" fmla="*/ 771525 h 1044575"/>
                    <a:gd name="connsiteX4" fmla="*/ 0 w 1349375"/>
                    <a:gd name="connsiteY4" fmla="*/ 0 h 1044575"/>
                    <a:gd name="connsiteX0" fmla="*/ 0 w 1406525"/>
                    <a:gd name="connsiteY0" fmla="*/ 12700 h 1044575"/>
                    <a:gd name="connsiteX1" fmla="*/ 895350 w 1406525"/>
                    <a:gd name="connsiteY1" fmla="*/ 0 h 1044575"/>
                    <a:gd name="connsiteX2" fmla="*/ 1406525 w 1406525"/>
                    <a:gd name="connsiteY2" fmla="*/ 1044575 h 1044575"/>
                    <a:gd name="connsiteX3" fmla="*/ 266700 w 1406525"/>
                    <a:gd name="connsiteY3" fmla="*/ 771525 h 1044575"/>
                    <a:gd name="connsiteX4" fmla="*/ 0 w 1406525"/>
                    <a:gd name="connsiteY4" fmla="*/ 12700 h 1044575"/>
                    <a:gd name="connsiteX0" fmla="*/ 0 w 1406525"/>
                    <a:gd name="connsiteY0" fmla="*/ 0 h 1031875"/>
                    <a:gd name="connsiteX1" fmla="*/ 1143000 w 1406525"/>
                    <a:gd name="connsiteY1" fmla="*/ 276225 h 1031875"/>
                    <a:gd name="connsiteX2" fmla="*/ 1406525 w 1406525"/>
                    <a:gd name="connsiteY2" fmla="*/ 1031875 h 1031875"/>
                    <a:gd name="connsiteX3" fmla="*/ 266700 w 1406525"/>
                    <a:gd name="connsiteY3" fmla="*/ 758825 h 1031875"/>
                    <a:gd name="connsiteX4" fmla="*/ 0 w 1406525"/>
                    <a:gd name="connsiteY4" fmla="*/ 0 h 1031875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1143000 w 1406525"/>
                    <a:gd name="connsiteY2" fmla="*/ 338017 h 1093667"/>
                    <a:gd name="connsiteX3" fmla="*/ 1406525 w 1406525"/>
                    <a:gd name="connsiteY3" fmla="*/ 1093667 h 1093667"/>
                    <a:gd name="connsiteX4" fmla="*/ 266700 w 1406525"/>
                    <a:gd name="connsiteY4" fmla="*/ 820617 h 1093667"/>
                    <a:gd name="connsiteX5" fmla="*/ 0 w 1406525"/>
                    <a:gd name="connsiteY5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43000 w 1406525"/>
                    <a:gd name="connsiteY3" fmla="*/ 338017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62050 w 1406525"/>
                    <a:gd name="connsiteY3" fmla="*/ 36659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20775 w 1406525"/>
                    <a:gd name="connsiteY3" fmla="*/ 4618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74750 w 1406525"/>
                    <a:gd name="connsiteY3" fmla="*/ 4110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384300"/>
                    <a:gd name="connsiteY0" fmla="*/ 112087 h 1093162"/>
                    <a:gd name="connsiteX1" fmla="*/ 117475 w 1384300"/>
                    <a:gd name="connsiteY1" fmla="*/ 962 h 1093162"/>
                    <a:gd name="connsiteX2" fmla="*/ 952500 w 1384300"/>
                    <a:gd name="connsiteY2" fmla="*/ 226387 h 1093162"/>
                    <a:gd name="connsiteX3" fmla="*/ 1152525 w 1384300"/>
                    <a:gd name="connsiteY3" fmla="*/ 410537 h 1093162"/>
                    <a:gd name="connsiteX4" fmla="*/ 1384300 w 1384300"/>
                    <a:gd name="connsiteY4" fmla="*/ 1093162 h 1093162"/>
                    <a:gd name="connsiteX5" fmla="*/ 244475 w 1384300"/>
                    <a:gd name="connsiteY5" fmla="*/ 820112 h 1093162"/>
                    <a:gd name="connsiteX6" fmla="*/ 0 w 1384300"/>
                    <a:gd name="connsiteY6" fmla="*/ 112087 h 1093162"/>
                    <a:gd name="connsiteX0" fmla="*/ 0 w 1355725"/>
                    <a:gd name="connsiteY0" fmla="*/ 137346 h 1093021"/>
                    <a:gd name="connsiteX1" fmla="*/ 88900 w 1355725"/>
                    <a:gd name="connsiteY1" fmla="*/ 821 h 1093021"/>
                    <a:gd name="connsiteX2" fmla="*/ 923925 w 1355725"/>
                    <a:gd name="connsiteY2" fmla="*/ 226246 h 1093021"/>
                    <a:gd name="connsiteX3" fmla="*/ 1123950 w 1355725"/>
                    <a:gd name="connsiteY3" fmla="*/ 410396 h 1093021"/>
                    <a:gd name="connsiteX4" fmla="*/ 1355725 w 1355725"/>
                    <a:gd name="connsiteY4" fmla="*/ 1093021 h 1093021"/>
                    <a:gd name="connsiteX5" fmla="*/ 215900 w 1355725"/>
                    <a:gd name="connsiteY5" fmla="*/ 819971 h 1093021"/>
                    <a:gd name="connsiteX6" fmla="*/ 0 w 1355725"/>
                    <a:gd name="connsiteY6" fmla="*/ 137346 h 1093021"/>
                    <a:gd name="connsiteX0" fmla="*/ 0 w 1387475"/>
                    <a:gd name="connsiteY0" fmla="*/ 124710 h 1093085"/>
                    <a:gd name="connsiteX1" fmla="*/ 120650 w 1387475"/>
                    <a:gd name="connsiteY1" fmla="*/ 885 h 1093085"/>
                    <a:gd name="connsiteX2" fmla="*/ 955675 w 1387475"/>
                    <a:gd name="connsiteY2" fmla="*/ 226310 h 1093085"/>
                    <a:gd name="connsiteX3" fmla="*/ 1155700 w 1387475"/>
                    <a:gd name="connsiteY3" fmla="*/ 410460 h 1093085"/>
                    <a:gd name="connsiteX4" fmla="*/ 1387475 w 1387475"/>
                    <a:gd name="connsiteY4" fmla="*/ 1093085 h 1093085"/>
                    <a:gd name="connsiteX5" fmla="*/ 247650 w 1387475"/>
                    <a:gd name="connsiteY5" fmla="*/ 820035 h 1093085"/>
                    <a:gd name="connsiteX6" fmla="*/ 0 w 1387475"/>
                    <a:gd name="connsiteY6" fmla="*/ 124710 h 1093085"/>
                    <a:gd name="connsiteX0" fmla="*/ 11865 w 1399340"/>
                    <a:gd name="connsiteY0" fmla="*/ 134292 h 1102667"/>
                    <a:gd name="connsiteX1" fmla="*/ 132515 w 1399340"/>
                    <a:gd name="connsiteY1" fmla="*/ 10467 h 1102667"/>
                    <a:gd name="connsiteX2" fmla="*/ 967540 w 1399340"/>
                    <a:gd name="connsiteY2" fmla="*/ 235892 h 1102667"/>
                    <a:gd name="connsiteX3" fmla="*/ 1167565 w 1399340"/>
                    <a:gd name="connsiteY3" fmla="*/ 420042 h 1102667"/>
                    <a:gd name="connsiteX4" fmla="*/ 1399340 w 1399340"/>
                    <a:gd name="connsiteY4" fmla="*/ 1102667 h 1102667"/>
                    <a:gd name="connsiteX5" fmla="*/ 259515 w 1399340"/>
                    <a:gd name="connsiteY5" fmla="*/ 829617 h 1102667"/>
                    <a:gd name="connsiteX6" fmla="*/ 11865 w 1399340"/>
                    <a:gd name="connsiteY6" fmla="*/ 134292 h 1102667"/>
                    <a:gd name="connsiteX0" fmla="*/ 14927 w 1402402"/>
                    <a:gd name="connsiteY0" fmla="*/ 139936 h 1108311"/>
                    <a:gd name="connsiteX1" fmla="*/ 135577 w 1402402"/>
                    <a:gd name="connsiteY1" fmla="*/ 16111 h 1108311"/>
                    <a:gd name="connsiteX2" fmla="*/ 970602 w 1402402"/>
                    <a:gd name="connsiteY2" fmla="*/ 241536 h 1108311"/>
                    <a:gd name="connsiteX3" fmla="*/ 1170627 w 1402402"/>
                    <a:gd name="connsiteY3" fmla="*/ 425686 h 1108311"/>
                    <a:gd name="connsiteX4" fmla="*/ 1402402 w 1402402"/>
                    <a:gd name="connsiteY4" fmla="*/ 1108311 h 1108311"/>
                    <a:gd name="connsiteX5" fmla="*/ 262577 w 1402402"/>
                    <a:gd name="connsiteY5" fmla="*/ 835261 h 1108311"/>
                    <a:gd name="connsiteX6" fmla="*/ 14927 w 1402402"/>
                    <a:gd name="connsiteY6" fmla="*/ 139936 h 1108311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73157 w 1404932"/>
                    <a:gd name="connsiteY3" fmla="*/ 423709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2" h="1106334">
                      <a:moveTo>
                        <a:pt x="17457" y="137959"/>
                      </a:moveTo>
                      <a:cubicBezTo>
                        <a:pt x="-37576" y="-16558"/>
                        <a:pt x="47090" y="-12324"/>
                        <a:pt x="138107" y="14134"/>
                      </a:cubicBezTo>
                      <a:cubicBezTo>
                        <a:pt x="406924" y="106209"/>
                        <a:pt x="704315" y="147484"/>
                        <a:pt x="973132" y="239559"/>
                      </a:cubicBezTo>
                      <a:cubicBezTo>
                        <a:pt x="1047215" y="254376"/>
                        <a:pt x="1143524" y="310467"/>
                        <a:pt x="1166807" y="426884"/>
                      </a:cubicBezTo>
                      <a:lnTo>
                        <a:pt x="1404932" y="1106334"/>
                      </a:lnTo>
                      <a:lnTo>
                        <a:pt x="265107" y="833284"/>
                      </a:lnTo>
                      <a:lnTo>
                        <a:pt x="17457" y="137959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16A3FA"/>
                    </a:gs>
                    <a:gs pos="100000">
                      <a:srgbClr val="0480CC"/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>
                  <a:innerShdw blurRad="63500" dist="76200" dir="8100000">
                    <a:prstClr val="black">
                      <a:alpha val="35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02" name="Rectangle 5"/>
                <p:cNvSpPr/>
                <p:nvPr/>
              </p:nvSpPr>
              <p:spPr>
                <a:xfrm rot="1800000" flipV="1">
                  <a:off x="967689" y="1915025"/>
                  <a:ext cx="1364433" cy="1258964"/>
                </a:xfrm>
                <a:custGeom>
                  <a:avLst/>
                  <a:gdLst>
                    <a:gd name="connsiteX0" fmla="*/ 0 w 838200"/>
                    <a:gd name="connsiteY0" fmla="*/ 0 h 457200"/>
                    <a:gd name="connsiteX1" fmla="*/ 838200 w 838200"/>
                    <a:gd name="connsiteY1" fmla="*/ 0 h 457200"/>
                    <a:gd name="connsiteX2" fmla="*/ 838200 w 838200"/>
                    <a:gd name="connsiteY2" fmla="*/ 457200 h 457200"/>
                    <a:gd name="connsiteX3" fmla="*/ 0 w 838200"/>
                    <a:gd name="connsiteY3" fmla="*/ 457200 h 457200"/>
                    <a:gd name="connsiteX4" fmla="*/ 0 w 838200"/>
                    <a:gd name="connsiteY4" fmla="*/ 0 h 457200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0 w 1349375"/>
                    <a:gd name="connsiteY3" fmla="*/ 457200 h 1044575"/>
                    <a:gd name="connsiteX4" fmla="*/ 0 w 1349375"/>
                    <a:gd name="connsiteY4" fmla="*/ 0 h 1044575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209550 w 1349375"/>
                    <a:gd name="connsiteY3" fmla="*/ 771525 h 1044575"/>
                    <a:gd name="connsiteX4" fmla="*/ 0 w 1349375"/>
                    <a:gd name="connsiteY4" fmla="*/ 0 h 1044575"/>
                    <a:gd name="connsiteX0" fmla="*/ 0 w 1406525"/>
                    <a:gd name="connsiteY0" fmla="*/ 12700 h 1044575"/>
                    <a:gd name="connsiteX1" fmla="*/ 895350 w 1406525"/>
                    <a:gd name="connsiteY1" fmla="*/ 0 h 1044575"/>
                    <a:gd name="connsiteX2" fmla="*/ 1406525 w 1406525"/>
                    <a:gd name="connsiteY2" fmla="*/ 1044575 h 1044575"/>
                    <a:gd name="connsiteX3" fmla="*/ 266700 w 1406525"/>
                    <a:gd name="connsiteY3" fmla="*/ 771525 h 1044575"/>
                    <a:gd name="connsiteX4" fmla="*/ 0 w 1406525"/>
                    <a:gd name="connsiteY4" fmla="*/ 12700 h 1044575"/>
                    <a:gd name="connsiteX0" fmla="*/ 0 w 1406525"/>
                    <a:gd name="connsiteY0" fmla="*/ 0 h 1031875"/>
                    <a:gd name="connsiteX1" fmla="*/ 1143000 w 1406525"/>
                    <a:gd name="connsiteY1" fmla="*/ 276225 h 1031875"/>
                    <a:gd name="connsiteX2" fmla="*/ 1406525 w 1406525"/>
                    <a:gd name="connsiteY2" fmla="*/ 1031875 h 1031875"/>
                    <a:gd name="connsiteX3" fmla="*/ 266700 w 1406525"/>
                    <a:gd name="connsiteY3" fmla="*/ 758825 h 1031875"/>
                    <a:gd name="connsiteX4" fmla="*/ 0 w 1406525"/>
                    <a:gd name="connsiteY4" fmla="*/ 0 h 1031875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1143000 w 1406525"/>
                    <a:gd name="connsiteY2" fmla="*/ 338017 h 1093667"/>
                    <a:gd name="connsiteX3" fmla="*/ 1406525 w 1406525"/>
                    <a:gd name="connsiteY3" fmla="*/ 1093667 h 1093667"/>
                    <a:gd name="connsiteX4" fmla="*/ 266700 w 1406525"/>
                    <a:gd name="connsiteY4" fmla="*/ 820617 h 1093667"/>
                    <a:gd name="connsiteX5" fmla="*/ 0 w 1406525"/>
                    <a:gd name="connsiteY5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43000 w 1406525"/>
                    <a:gd name="connsiteY3" fmla="*/ 338017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62050 w 1406525"/>
                    <a:gd name="connsiteY3" fmla="*/ 36659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20775 w 1406525"/>
                    <a:gd name="connsiteY3" fmla="*/ 4618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74750 w 1406525"/>
                    <a:gd name="connsiteY3" fmla="*/ 4110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384300"/>
                    <a:gd name="connsiteY0" fmla="*/ 112087 h 1093162"/>
                    <a:gd name="connsiteX1" fmla="*/ 117475 w 1384300"/>
                    <a:gd name="connsiteY1" fmla="*/ 962 h 1093162"/>
                    <a:gd name="connsiteX2" fmla="*/ 952500 w 1384300"/>
                    <a:gd name="connsiteY2" fmla="*/ 226387 h 1093162"/>
                    <a:gd name="connsiteX3" fmla="*/ 1152525 w 1384300"/>
                    <a:gd name="connsiteY3" fmla="*/ 410537 h 1093162"/>
                    <a:gd name="connsiteX4" fmla="*/ 1384300 w 1384300"/>
                    <a:gd name="connsiteY4" fmla="*/ 1093162 h 1093162"/>
                    <a:gd name="connsiteX5" fmla="*/ 244475 w 1384300"/>
                    <a:gd name="connsiteY5" fmla="*/ 820112 h 1093162"/>
                    <a:gd name="connsiteX6" fmla="*/ 0 w 1384300"/>
                    <a:gd name="connsiteY6" fmla="*/ 112087 h 1093162"/>
                    <a:gd name="connsiteX0" fmla="*/ 0 w 1355725"/>
                    <a:gd name="connsiteY0" fmla="*/ 137346 h 1093021"/>
                    <a:gd name="connsiteX1" fmla="*/ 88900 w 1355725"/>
                    <a:gd name="connsiteY1" fmla="*/ 821 h 1093021"/>
                    <a:gd name="connsiteX2" fmla="*/ 923925 w 1355725"/>
                    <a:gd name="connsiteY2" fmla="*/ 226246 h 1093021"/>
                    <a:gd name="connsiteX3" fmla="*/ 1123950 w 1355725"/>
                    <a:gd name="connsiteY3" fmla="*/ 410396 h 1093021"/>
                    <a:gd name="connsiteX4" fmla="*/ 1355725 w 1355725"/>
                    <a:gd name="connsiteY4" fmla="*/ 1093021 h 1093021"/>
                    <a:gd name="connsiteX5" fmla="*/ 215900 w 1355725"/>
                    <a:gd name="connsiteY5" fmla="*/ 819971 h 1093021"/>
                    <a:gd name="connsiteX6" fmla="*/ 0 w 1355725"/>
                    <a:gd name="connsiteY6" fmla="*/ 137346 h 1093021"/>
                    <a:gd name="connsiteX0" fmla="*/ 0 w 1387475"/>
                    <a:gd name="connsiteY0" fmla="*/ 124710 h 1093085"/>
                    <a:gd name="connsiteX1" fmla="*/ 120650 w 1387475"/>
                    <a:gd name="connsiteY1" fmla="*/ 885 h 1093085"/>
                    <a:gd name="connsiteX2" fmla="*/ 955675 w 1387475"/>
                    <a:gd name="connsiteY2" fmla="*/ 226310 h 1093085"/>
                    <a:gd name="connsiteX3" fmla="*/ 1155700 w 1387475"/>
                    <a:gd name="connsiteY3" fmla="*/ 410460 h 1093085"/>
                    <a:gd name="connsiteX4" fmla="*/ 1387475 w 1387475"/>
                    <a:gd name="connsiteY4" fmla="*/ 1093085 h 1093085"/>
                    <a:gd name="connsiteX5" fmla="*/ 247650 w 1387475"/>
                    <a:gd name="connsiteY5" fmla="*/ 820035 h 1093085"/>
                    <a:gd name="connsiteX6" fmla="*/ 0 w 1387475"/>
                    <a:gd name="connsiteY6" fmla="*/ 124710 h 1093085"/>
                    <a:gd name="connsiteX0" fmla="*/ 11865 w 1399340"/>
                    <a:gd name="connsiteY0" fmla="*/ 134292 h 1102667"/>
                    <a:gd name="connsiteX1" fmla="*/ 132515 w 1399340"/>
                    <a:gd name="connsiteY1" fmla="*/ 10467 h 1102667"/>
                    <a:gd name="connsiteX2" fmla="*/ 967540 w 1399340"/>
                    <a:gd name="connsiteY2" fmla="*/ 235892 h 1102667"/>
                    <a:gd name="connsiteX3" fmla="*/ 1167565 w 1399340"/>
                    <a:gd name="connsiteY3" fmla="*/ 420042 h 1102667"/>
                    <a:gd name="connsiteX4" fmla="*/ 1399340 w 1399340"/>
                    <a:gd name="connsiteY4" fmla="*/ 1102667 h 1102667"/>
                    <a:gd name="connsiteX5" fmla="*/ 259515 w 1399340"/>
                    <a:gd name="connsiteY5" fmla="*/ 829617 h 1102667"/>
                    <a:gd name="connsiteX6" fmla="*/ 11865 w 1399340"/>
                    <a:gd name="connsiteY6" fmla="*/ 134292 h 1102667"/>
                    <a:gd name="connsiteX0" fmla="*/ 14927 w 1402402"/>
                    <a:gd name="connsiteY0" fmla="*/ 139936 h 1108311"/>
                    <a:gd name="connsiteX1" fmla="*/ 135577 w 1402402"/>
                    <a:gd name="connsiteY1" fmla="*/ 16111 h 1108311"/>
                    <a:gd name="connsiteX2" fmla="*/ 970602 w 1402402"/>
                    <a:gd name="connsiteY2" fmla="*/ 241536 h 1108311"/>
                    <a:gd name="connsiteX3" fmla="*/ 1170627 w 1402402"/>
                    <a:gd name="connsiteY3" fmla="*/ 425686 h 1108311"/>
                    <a:gd name="connsiteX4" fmla="*/ 1402402 w 1402402"/>
                    <a:gd name="connsiteY4" fmla="*/ 1108311 h 1108311"/>
                    <a:gd name="connsiteX5" fmla="*/ 262577 w 1402402"/>
                    <a:gd name="connsiteY5" fmla="*/ 835261 h 1108311"/>
                    <a:gd name="connsiteX6" fmla="*/ 14927 w 1402402"/>
                    <a:gd name="connsiteY6" fmla="*/ 139936 h 1108311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73157 w 1404932"/>
                    <a:gd name="connsiteY3" fmla="*/ 423709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57963 w 1404932"/>
                    <a:gd name="connsiteY5" fmla="*/ 845657 h 1106334"/>
                    <a:gd name="connsiteX6" fmla="*/ 17457 w 1404932"/>
                    <a:gd name="connsiteY6" fmla="*/ 137959 h 1106334"/>
                    <a:gd name="connsiteX0" fmla="*/ 17457 w 1385476"/>
                    <a:gd name="connsiteY0" fmla="*/ 137959 h 1163842"/>
                    <a:gd name="connsiteX1" fmla="*/ 138107 w 1385476"/>
                    <a:gd name="connsiteY1" fmla="*/ 14134 h 1163842"/>
                    <a:gd name="connsiteX2" fmla="*/ 973132 w 1385476"/>
                    <a:gd name="connsiteY2" fmla="*/ 239559 h 1163842"/>
                    <a:gd name="connsiteX3" fmla="*/ 1166807 w 1385476"/>
                    <a:gd name="connsiteY3" fmla="*/ 426884 h 1163842"/>
                    <a:gd name="connsiteX4" fmla="*/ 1385476 w 1385476"/>
                    <a:gd name="connsiteY4" fmla="*/ 1163842 h 1163842"/>
                    <a:gd name="connsiteX5" fmla="*/ 257963 w 1385476"/>
                    <a:gd name="connsiteY5" fmla="*/ 845657 h 1163842"/>
                    <a:gd name="connsiteX6" fmla="*/ 17457 w 1385476"/>
                    <a:gd name="connsiteY6" fmla="*/ 137959 h 1163842"/>
                    <a:gd name="connsiteX0" fmla="*/ 17457 w 1385476"/>
                    <a:gd name="connsiteY0" fmla="*/ 137959 h 1163842"/>
                    <a:gd name="connsiteX1" fmla="*/ 138107 w 1385476"/>
                    <a:gd name="connsiteY1" fmla="*/ 14134 h 1163842"/>
                    <a:gd name="connsiteX2" fmla="*/ 973132 w 1385476"/>
                    <a:gd name="connsiteY2" fmla="*/ 239559 h 1163842"/>
                    <a:gd name="connsiteX3" fmla="*/ 1166807 w 1385476"/>
                    <a:gd name="connsiteY3" fmla="*/ 426884 h 1163842"/>
                    <a:gd name="connsiteX4" fmla="*/ 1385476 w 1385476"/>
                    <a:gd name="connsiteY4" fmla="*/ 1163842 h 1163842"/>
                    <a:gd name="connsiteX5" fmla="*/ 254391 w 1385476"/>
                    <a:gd name="connsiteY5" fmla="*/ 851844 h 1163842"/>
                    <a:gd name="connsiteX6" fmla="*/ 17457 w 1385476"/>
                    <a:gd name="connsiteY6" fmla="*/ 137959 h 1163842"/>
                    <a:gd name="connsiteX0" fmla="*/ 17457 w 1386901"/>
                    <a:gd name="connsiteY0" fmla="*/ 137959 h 1175662"/>
                    <a:gd name="connsiteX1" fmla="*/ 138107 w 1386901"/>
                    <a:gd name="connsiteY1" fmla="*/ 14134 h 1175662"/>
                    <a:gd name="connsiteX2" fmla="*/ 973132 w 1386901"/>
                    <a:gd name="connsiteY2" fmla="*/ 239559 h 1175662"/>
                    <a:gd name="connsiteX3" fmla="*/ 1166807 w 1386901"/>
                    <a:gd name="connsiteY3" fmla="*/ 426884 h 1175662"/>
                    <a:gd name="connsiteX4" fmla="*/ 1386901 w 1386901"/>
                    <a:gd name="connsiteY4" fmla="*/ 1175662 h 1175662"/>
                    <a:gd name="connsiteX5" fmla="*/ 254391 w 1386901"/>
                    <a:gd name="connsiteY5" fmla="*/ 851844 h 1175662"/>
                    <a:gd name="connsiteX6" fmla="*/ 17457 w 1386901"/>
                    <a:gd name="connsiteY6" fmla="*/ 137959 h 1175662"/>
                    <a:gd name="connsiteX0" fmla="*/ 17457 w 1386901"/>
                    <a:gd name="connsiteY0" fmla="*/ 137959 h 1175662"/>
                    <a:gd name="connsiteX1" fmla="*/ 138107 w 1386901"/>
                    <a:gd name="connsiteY1" fmla="*/ 14134 h 1175662"/>
                    <a:gd name="connsiteX2" fmla="*/ 973132 w 1386901"/>
                    <a:gd name="connsiteY2" fmla="*/ 239559 h 1175662"/>
                    <a:gd name="connsiteX3" fmla="*/ 1166807 w 1386901"/>
                    <a:gd name="connsiteY3" fmla="*/ 426884 h 1175662"/>
                    <a:gd name="connsiteX4" fmla="*/ 1386901 w 1386901"/>
                    <a:gd name="connsiteY4" fmla="*/ 1175662 h 1175662"/>
                    <a:gd name="connsiteX5" fmla="*/ 290156 w 1386901"/>
                    <a:gd name="connsiteY5" fmla="*/ 906012 h 1175662"/>
                    <a:gd name="connsiteX6" fmla="*/ 17457 w 1386901"/>
                    <a:gd name="connsiteY6" fmla="*/ 137959 h 1175662"/>
                    <a:gd name="connsiteX0" fmla="*/ 17457 w 1364433"/>
                    <a:gd name="connsiteY0" fmla="*/ 137959 h 1258964"/>
                    <a:gd name="connsiteX1" fmla="*/ 138107 w 1364433"/>
                    <a:gd name="connsiteY1" fmla="*/ 14134 h 1258964"/>
                    <a:gd name="connsiteX2" fmla="*/ 973132 w 1364433"/>
                    <a:gd name="connsiteY2" fmla="*/ 239559 h 1258964"/>
                    <a:gd name="connsiteX3" fmla="*/ 1166807 w 1364433"/>
                    <a:gd name="connsiteY3" fmla="*/ 426884 h 1258964"/>
                    <a:gd name="connsiteX4" fmla="*/ 1364433 w 1364433"/>
                    <a:gd name="connsiteY4" fmla="*/ 1258964 h 1258964"/>
                    <a:gd name="connsiteX5" fmla="*/ 290156 w 1364433"/>
                    <a:gd name="connsiteY5" fmla="*/ 906012 h 1258964"/>
                    <a:gd name="connsiteX6" fmla="*/ 17457 w 1364433"/>
                    <a:gd name="connsiteY6" fmla="*/ 137959 h 1258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4433" h="1258964">
                      <a:moveTo>
                        <a:pt x="17457" y="137959"/>
                      </a:moveTo>
                      <a:cubicBezTo>
                        <a:pt x="-37576" y="-16558"/>
                        <a:pt x="47090" y="-12324"/>
                        <a:pt x="138107" y="14134"/>
                      </a:cubicBezTo>
                      <a:cubicBezTo>
                        <a:pt x="406924" y="106209"/>
                        <a:pt x="704315" y="147484"/>
                        <a:pt x="973132" y="239559"/>
                      </a:cubicBezTo>
                      <a:cubicBezTo>
                        <a:pt x="1047215" y="254376"/>
                        <a:pt x="1143524" y="310467"/>
                        <a:pt x="1166807" y="426884"/>
                      </a:cubicBezTo>
                      <a:lnTo>
                        <a:pt x="1364433" y="1258964"/>
                      </a:lnTo>
                      <a:lnTo>
                        <a:pt x="290156" y="906012"/>
                      </a:lnTo>
                      <a:lnTo>
                        <a:pt x="17457" y="137959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16A3FA"/>
                    </a:gs>
                    <a:gs pos="100000">
                      <a:srgbClr val="0480CC"/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>
                  <a:innerShdw blurRad="165100" dist="76200" dir="5400000">
                    <a:prstClr val="black">
                      <a:alpha val="35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03" name="Rectangle 4"/>
                <p:cNvSpPr/>
                <p:nvPr/>
              </p:nvSpPr>
              <p:spPr>
                <a:xfrm>
                  <a:off x="1043902" y="1948730"/>
                  <a:ext cx="3033958" cy="858285"/>
                </a:xfrm>
                <a:custGeom>
                  <a:avLst/>
                  <a:gdLst>
                    <a:gd name="connsiteX0" fmla="*/ 0 w 2057400"/>
                    <a:gd name="connsiteY0" fmla="*/ 0 h 713895"/>
                    <a:gd name="connsiteX1" fmla="*/ 2057400 w 2057400"/>
                    <a:gd name="connsiteY1" fmla="*/ 0 h 713895"/>
                    <a:gd name="connsiteX2" fmla="*/ 2057400 w 2057400"/>
                    <a:gd name="connsiteY2" fmla="*/ 713895 h 713895"/>
                    <a:gd name="connsiteX3" fmla="*/ 0 w 2057400"/>
                    <a:gd name="connsiteY3" fmla="*/ 713895 h 713895"/>
                    <a:gd name="connsiteX4" fmla="*/ 0 w 2057400"/>
                    <a:gd name="connsiteY4" fmla="*/ 0 h 713895"/>
                    <a:gd name="connsiteX0" fmla="*/ 0 w 2943225"/>
                    <a:gd name="connsiteY0" fmla="*/ 0 h 742950"/>
                    <a:gd name="connsiteX1" fmla="*/ 2943225 w 2943225"/>
                    <a:gd name="connsiteY1" fmla="*/ 742950 h 742950"/>
                    <a:gd name="connsiteX2" fmla="*/ 2057400 w 2943225"/>
                    <a:gd name="connsiteY2" fmla="*/ 713895 h 742950"/>
                    <a:gd name="connsiteX3" fmla="*/ 0 w 2943225"/>
                    <a:gd name="connsiteY3" fmla="*/ 713895 h 742950"/>
                    <a:gd name="connsiteX4" fmla="*/ 0 w 2943225"/>
                    <a:gd name="connsiteY4" fmla="*/ 0 h 742950"/>
                    <a:gd name="connsiteX0" fmla="*/ 0 w 2943225"/>
                    <a:gd name="connsiteY0" fmla="*/ 0 h 885345"/>
                    <a:gd name="connsiteX1" fmla="*/ 2943225 w 2943225"/>
                    <a:gd name="connsiteY1" fmla="*/ 742950 h 885345"/>
                    <a:gd name="connsiteX2" fmla="*/ 2914650 w 2943225"/>
                    <a:gd name="connsiteY2" fmla="*/ 885345 h 885345"/>
                    <a:gd name="connsiteX3" fmla="*/ 0 w 2943225"/>
                    <a:gd name="connsiteY3" fmla="*/ 713895 h 885345"/>
                    <a:gd name="connsiteX4" fmla="*/ 0 w 2943225"/>
                    <a:gd name="connsiteY4" fmla="*/ 0 h 885345"/>
                    <a:gd name="connsiteX0" fmla="*/ 0 w 2943225"/>
                    <a:gd name="connsiteY0" fmla="*/ 0 h 885345"/>
                    <a:gd name="connsiteX1" fmla="*/ 2943225 w 2943225"/>
                    <a:gd name="connsiteY1" fmla="*/ 742950 h 885345"/>
                    <a:gd name="connsiteX2" fmla="*/ 2914650 w 2943225"/>
                    <a:gd name="connsiteY2" fmla="*/ 885345 h 885345"/>
                    <a:gd name="connsiteX3" fmla="*/ 47625 w 2943225"/>
                    <a:gd name="connsiteY3" fmla="*/ 170970 h 885345"/>
                    <a:gd name="connsiteX4" fmla="*/ 0 w 2943225"/>
                    <a:gd name="connsiteY4" fmla="*/ 0 h 885345"/>
                    <a:gd name="connsiteX0" fmla="*/ 66675 w 2895600"/>
                    <a:gd name="connsiteY0" fmla="*/ 0 h 818670"/>
                    <a:gd name="connsiteX1" fmla="*/ 2895600 w 2895600"/>
                    <a:gd name="connsiteY1" fmla="*/ 676275 h 818670"/>
                    <a:gd name="connsiteX2" fmla="*/ 2867025 w 2895600"/>
                    <a:gd name="connsiteY2" fmla="*/ 818670 h 818670"/>
                    <a:gd name="connsiteX3" fmla="*/ 0 w 2895600"/>
                    <a:gd name="connsiteY3" fmla="*/ 104295 h 818670"/>
                    <a:gd name="connsiteX4" fmla="*/ 66675 w 2895600"/>
                    <a:gd name="connsiteY4" fmla="*/ 0 h 818670"/>
                    <a:gd name="connsiteX0" fmla="*/ 225425 w 2895600"/>
                    <a:gd name="connsiteY0" fmla="*/ 0 h 802795"/>
                    <a:gd name="connsiteX1" fmla="*/ 2895600 w 2895600"/>
                    <a:gd name="connsiteY1" fmla="*/ 660400 h 802795"/>
                    <a:gd name="connsiteX2" fmla="*/ 2867025 w 2895600"/>
                    <a:gd name="connsiteY2" fmla="*/ 802795 h 802795"/>
                    <a:gd name="connsiteX3" fmla="*/ 0 w 2895600"/>
                    <a:gd name="connsiteY3" fmla="*/ 88420 h 802795"/>
                    <a:gd name="connsiteX4" fmla="*/ 225425 w 2895600"/>
                    <a:gd name="connsiteY4" fmla="*/ 0 h 802795"/>
                    <a:gd name="connsiteX0" fmla="*/ 28575 w 2698750"/>
                    <a:gd name="connsiteY0" fmla="*/ 0 h 802795"/>
                    <a:gd name="connsiteX1" fmla="*/ 2698750 w 2698750"/>
                    <a:gd name="connsiteY1" fmla="*/ 660400 h 802795"/>
                    <a:gd name="connsiteX2" fmla="*/ 2670175 w 2698750"/>
                    <a:gd name="connsiteY2" fmla="*/ 802795 h 802795"/>
                    <a:gd name="connsiteX3" fmla="*/ 0 w 2698750"/>
                    <a:gd name="connsiteY3" fmla="*/ 155095 h 802795"/>
                    <a:gd name="connsiteX4" fmla="*/ 28575 w 2698750"/>
                    <a:gd name="connsiteY4" fmla="*/ 0 h 802795"/>
                    <a:gd name="connsiteX0" fmla="*/ 28575 w 2698750"/>
                    <a:gd name="connsiteY0" fmla="*/ 0 h 821845"/>
                    <a:gd name="connsiteX1" fmla="*/ 2698750 w 2698750"/>
                    <a:gd name="connsiteY1" fmla="*/ 660400 h 821845"/>
                    <a:gd name="connsiteX2" fmla="*/ 2654300 w 2698750"/>
                    <a:gd name="connsiteY2" fmla="*/ 821845 h 821845"/>
                    <a:gd name="connsiteX3" fmla="*/ 0 w 2698750"/>
                    <a:gd name="connsiteY3" fmla="*/ 155095 h 821845"/>
                    <a:gd name="connsiteX4" fmla="*/ 28575 w 2698750"/>
                    <a:gd name="connsiteY4" fmla="*/ 0 h 821845"/>
                    <a:gd name="connsiteX0" fmla="*/ 28575 w 2711450"/>
                    <a:gd name="connsiteY0" fmla="*/ 0 h 821845"/>
                    <a:gd name="connsiteX1" fmla="*/ 2711450 w 2711450"/>
                    <a:gd name="connsiteY1" fmla="*/ 644525 h 821845"/>
                    <a:gd name="connsiteX2" fmla="*/ 2654300 w 2711450"/>
                    <a:gd name="connsiteY2" fmla="*/ 821845 h 821845"/>
                    <a:gd name="connsiteX3" fmla="*/ 0 w 2711450"/>
                    <a:gd name="connsiteY3" fmla="*/ 155095 h 821845"/>
                    <a:gd name="connsiteX4" fmla="*/ 28575 w 2711450"/>
                    <a:gd name="connsiteY4" fmla="*/ 0 h 821845"/>
                    <a:gd name="connsiteX0" fmla="*/ 28575 w 2711450"/>
                    <a:gd name="connsiteY0" fmla="*/ 0 h 834545"/>
                    <a:gd name="connsiteX1" fmla="*/ 2711450 w 2711450"/>
                    <a:gd name="connsiteY1" fmla="*/ 657225 h 834545"/>
                    <a:gd name="connsiteX2" fmla="*/ 2654300 w 2711450"/>
                    <a:gd name="connsiteY2" fmla="*/ 834545 h 834545"/>
                    <a:gd name="connsiteX3" fmla="*/ 0 w 2711450"/>
                    <a:gd name="connsiteY3" fmla="*/ 167795 h 834545"/>
                    <a:gd name="connsiteX4" fmla="*/ 28575 w 2711450"/>
                    <a:gd name="connsiteY4" fmla="*/ 0 h 834545"/>
                    <a:gd name="connsiteX0" fmla="*/ 368360 w 3051235"/>
                    <a:gd name="connsiteY0" fmla="*/ 3177 h 837722"/>
                    <a:gd name="connsiteX1" fmla="*/ 3051235 w 3051235"/>
                    <a:gd name="connsiteY1" fmla="*/ 660402 h 837722"/>
                    <a:gd name="connsiteX2" fmla="*/ 2994085 w 3051235"/>
                    <a:gd name="connsiteY2" fmla="*/ 837722 h 837722"/>
                    <a:gd name="connsiteX3" fmla="*/ 339785 w 3051235"/>
                    <a:gd name="connsiteY3" fmla="*/ 170972 h 837722"/>
                    <a:gd name="connsiteX4" fmla="*/ 59 w 3051235"/>
                    <a:gd name="connsiteY4" fmla="*/ 0 h 837722"/>
                    <a:gd name="connsiteX5" fmla="*/ 368360 w 3051235"/>
                    <a:gd name="connsiteY5" fmla="*/ 3177 h 837722"/>
                    <a:gd name="connsiteX0" fmla="*/ 368360 w 3051235"/>
                    <a:gd name="connsiteY0" fmla="*/ 20482 h 855027"/>
                    <a:gd name="connsiteX1" fmla="*/ 3051235 w 3051235"/>
                    <a:gd name="connsiteY1" fmla="*/ 677707 h 855027"/>
                    <a:gd name="connsiteX2" fmla="*/ 2994085 w 3051235"/>
                    <a:gd name="connsiteY2" fmla="*/ 855027 h 855027"/>
                    <a:gd name="connsiteX3" fmla="*/ 339785 w 3051235"/>
                    <a:gd name="connsiteY3" fmla="*/ 188277 h 855027"/>
                    <a:gd name="connsiteX4" fmla="*/ 59 w 3051235"/>
                    <a:gd name="connsiteY4" fmla="*/ 17305 h 855027"/>
                    <a:gd name="connsiteX5" fmla="*/ 368360 w 3051235"/>
                    <a:gd name="connsiteY5" fmla="*/ 20482 h 855027"/>
                    <a:gd name="connsiteX0" fmla="*/ 372148 w 3055023"/>
                    <a:gd name="connsiteY0" fmla="*/ 20482 h 855027"/>
                    <a:gd name="connsiteX1" fmla="*/ 3055023 w 3055023"/>
                    <a:gd name="connsiteY1" fmla="*/ 677707 h 855027"/>
                    <a:gd name="connsiteX2" fmla="*/ 2997873 w 3055023"/>
                    <a:gd name="connsiteY2" fmla="*/ 855027 h 855027"/>
                    <a:gd name="connsiteX3" fmla="*/ 343573 w 3055023"/>
                    <a:gd name="connsiteY3" fmla="*/ 188277 h 855027"/>
                    <a:gd name="connsiteX4" fmla="*/ 3847 w 3055023"/>
                    <a:gd name="connsiteY4" fmla="*/ 17305 h 855027"/>
                    <a:gd name="connsiteX5" fmla="*/ 372148 w 3055023"/>
                    <a:gd name="connsiteY5" fmla="*/ 20482 h 855027"/>
                    <a:gd name="connsiteX0" fmla="*/ 372148 w 3055023"/>
                    <a:gd name="connsiteY0" fmla="*/ 26122 h 860667"/>
                    <a:gd name="connsiteX1" fmla="*/ 3055023 w 3055023"/>
                    <a:gd name="connsiteY1" fmla="*/ 683347 h 860667"/>
                    <a:gd name="connsiteX2" fmla="*/ 2997873 w 3055023"/>
                    <a:gd name="connsiteY2" fmla="*/ 860667 h 860667"/>
                    <a:gd name="connsiteX3" fmla="*/ 343573 w 3055023"/>
                    <a:gd name="connsiteY3" fmla="*/ 193917 h 860667"/>
                    <a:gd name="connsiteX4" fmla="*/ 3847 w 3055023"/>
                    <a:gd name="connsiteY4" fmla="*/ 22945 h 860667"/>
                    <a:gd name="connsiteX5" fmla="*/ 372148 w 3055023"/>
                    <a:gd name="connsiteY5" fmla="*/ 26122 h 860667"/>
                    <a:gd name="connsiteX0" fmla="*/ 372148 w 3016923"/>
                    <a:gd name="connsiteY0" fmla="*/ 26122 h 860667"/>
                    <a:gd name="connsiteX1" fmla="*/ 3016923 w 3016923"/>
                    <a:gd name="connsiteY1" fmla="*/ 669060 h 860667"/>
                    <a:gd name="connsiteX2" fmla="*/ 2997873 w 3016923"/>
                    <a:gd name="connsiteY2" fmla="*/ 860667 h 860667"/>
                    <a:gd name="connsiteX3" fmla="*/ 343573 w 3016923"/>
                    <a:gd name="connsiteY3" fmla="*/ 193917 h 860667"/>
                    <a:gd name="connsiteX4" fmla="*/ 3847 w 3016923"/>
                    <a:gd name="connsiteY4" fmla="*/ 22945 h 860667"/>
                    <a:gd name="connsiteX5" fmla="*/ 372148 w 3016923"/>
                    <a:gd name="connsiteY5" fmla="*/ 26122 h 860667"/>
                    <a:gd name="connsiteX0" fmla="*/ 372148 w 3016923"/>
                    <a:gd name="connsiteY0" fmla="*/ 26122 h 839235"/>
                    <a:gd name="connsiteX1" fmla="*/ 3016923 w 3016923"/>
                    <a:gd name="connsiteY1" fmla="*/ 669060 h 839235"/>
                    <a:gd name="connsiteX2" fmla="*/ 2938342 w 3016923"/>
                    <a:gd name="connsiteY2" fmla="*/ 839235 h 839235"/>
                    <a:gd name="connsiteX3" fmla="*/ 343573 w 3016923"/>
                    <a:gd name="connsiteY3" fmla="*/ 193917 h 839235"/>
                    <a:gd name="connsiteX4" fmla="*/ 3847 w 3016923"/>
                    <a:gd name="connsiteY4" fmla="*/ 22945 h 839235"/>
                    <a:gd name="connsiteX5" fmla="*/ 372148 w 3016923"/>
                    <a:gd name="connsiteY5" fmla="*/ 26122 h 839235"/>
                    <a:gd name="connsiteX0" fmla="*/ 372148 w 3016923"/>
                    <a:gd name="connsiteY0" fmla="*/ 26122 h 858285"/>
                    <a:gd name="connsiteX1" fmla="*/ 3016923 w 3016923"/>
                    <a:gd name="connsiteY1" fmla="*/ 669060 h 858285"/>
                    <a:gd name="connsiteX2" fmla="*/ 2983586 w 3016923"/>
                    <a:gd name="connsiteY2" fmla="*/ 858285 h 858285"/>
                    <a:gd name="connsiteX3" fmla="*/ 343573 w 3016923"/>
                    <a:gd name="connsiteY3" fmla="*/ 193917 h 858285"/>
                    <a:gd name="connsiteX4" fmla="*/ 3847 w 3016923"/>
                    <a:gd name="connsiteY4" fmla="*/ 22945 h 858285"/>
                    <a:gd name="connsiteX5" fmla="*/ 372148 w 3016923"/>
                    <a:gd name="connsiteY5" fmla="*/ 26122 h 858285"/>
                    <a:gd name="connsiteX0" fmla="*/ 372148 w 3031210"/>
                    <a:gd name="connsiteY0" fmla="*/ 26122 h 858285"/>
                    <a:gd name="connsiteX1" fmla="*/ 3031210 w 3031210"/>
                    <a:gd name="connsiteY1" fmla="*/ 683348 h 858285"/>
                    <a:gd name="connsiteX2" fmla="*/ 2983586 w 3031210"/>
                    <a:gd name="connsiteY2" fmla="*/ 858285 h 858285"/>
                    <a:gd name="connsiteX3" fmla="*/ 343573 w 3031210"/>
                    <a:gd name="connsiteY3" fmla="*/ 193917 h 858285"/>
                    <a:gd name="connsiteX4" fmla="*/ 3847 w 3031210"/>
                    <a:gd name="connsiteY4" fmla="*/ 22945 h 858285"/>
                    <a:gd name="connsiteX5" fmla="*/ 372148 w 3031210"/>
                    <a:gd name="connsiteY5" fmla="*/ 26122 h 858285"/>
                    <a:gd name="connsiteX0" fmla="*/ 372148 w 3031210"/>
                    <a:gd name="connsiteY0" fmla="*/ 26122 h 858285"/>
                    <a:gd name="connsiteX1" fmla="*/ 3031210 w 3031210"/>
                    <a:gd name="connsiteY1" fmla="*/ 683348 h 858285"/>
                    <a:gd name="connsiteX2" fmla="*/ 3002743 w 3031210"/>
                    <a:gd name="connsiteY2" fmla="*/ 757666 h 858285"/>
                    <a:gd name="connsiteX3" fmla="*/ 2983586 w 3031210"/>
                    <a:gd name="connsiteY3" fmla="*/ 858285 h 858285"/>
                    <a:gd name="connsiteX4" fmla="*/ 343573 w 3031210"/>
                    <a:gd name="connsiteY4" fmla="*/ 193917 h 858285"/>
                    <a:gd name="connsiteX5" fmla="*/ 3847 w 3031210"/>
                    <a:gd name="connsiteY5" fmla="*/ 22945 h 858285"/>
                    <a:gd name="connsiteX6" fmla="*/ 372148 w 3031210"/>
                    <a:gd name="connsiteY6" fmla="*/ 26122 h 858285"/>
                    <a:gd name="connsiteX0" fmla="*/ 372148 w 3039742"/>
                    <a:gd name="connsiteY0" fmla="*/ 26122 h 858285"/>
                    <a:gd name="connsiteX1" fmla="*/ 3031210 w 3039742"/>
                    <a:gd name="connsiteY1" fmla="*/ 683348 h 858285"/>
                    <a:gd name="connsiteX2" fmla="*/ 3039742 w 3039742"/>
                    <a:gd name="connsiteY2" fmla="*/ 768487 h 858285"/>
                    <a:gd name="connsiteX3" fmla="*/ 2983586 w 3039742"/>
                    <a:gd name="connsiteY3" fmla="*/ 858285 h 858285"/>
                    <a:gd name="connsiteX4" fmla="*/ 343573 w 3039742"/>
                    <a:gd name="connsiteY4" fmla="*/ 193917 h 858285"/>
                    <a:gd name="connsiteX5" fmla="*/ 3847 w 3039742"/>
                    <a:gd name="connsiteY5" fmla="*/ 22945 h 858285"/>
                    <a:gd name="connsiteX6" fmla="*/ 372148 w 3039742"/>
                    <a:gd name="connsiteY6" fmla="*/ 26122 h 858285"/>
                    <a:gd name="connsiteX0" fmla="*/ 372148 w 3031210"/>
                    <a:gd name="connsiteY0" fmla="*/ 26122 h 858285"/>
                    <a:gd name="connsiteX1" fmla="*/ 3031210 w 3031210"/>
                    <a:gd name="connsiteY1" fmla="*/ 683348 h 858285"/>
                    <a:gd name="connsiteX2" fmla="*/ 2983586 w 3031210"/>
                    <a:gd name="connsiteY2" fmla="*/ 858285 h 858285"/>
                    <a:gd name="connsiteX3" fmla="*/ 343573 w 3031210"/>
                    <a:gd name="connsiteY3" fmla="*/ 193917 h 858285"/>
                    <a:gd name="connsiteX4" fmla="*/ 3847 w 3031210"/>
                    <a:gd name="connsiteY4" fmla="*/ 22945 h 858285"/>
                    <a:gd name="connsiteX5" fmla="*/ 372148 w 3031210"/>
                    <a:gd name="connsiteY5" fmla="*/ 26122 h 858285"/>
                    <a:gd name="connsiteX0" fmla="*/ 372148 w 3046610"/>
                    <a:gd name="connsiteY0" fmla="*/ 26122 h 858285"/>
                    <a:gd name="connsiteX1" fmla="*/ 3031210 w 3046610"/>
                    <a:gd name="connsiteY1" fmla="*/ 683348 h 858285"/>
                    <a:gd name="connsiteX2" fmla="*/ 2983586 w 3046610"/>
                    <a:gd name="connsiteY2" fmla="*/ 858285 h 858285"/>
                    <a:gd name="connsiteX3" fmla="*/ 343573 w 3046610"/>
                    <a:gd name="connsiteY3" fmla="*/ 193917 h 858285"/>
                    <a:gd name="connsiteX4" fmla="*/ 3847 w 3046610"/>
                    <a:gd name="connsiteY4" fmla="*/ 22945 h 858285"/>
                    <a:gd name="connsiteX5" fmla="*/ 372148 w 3046610"/>
                    <a:gd name="connsiteY5" fmla="*/ 26122 h 858285"/>
                    <a:gd name="connsiteX0" fmla="*/ 372148 w 3052457"/>
                    <a:gd name="connsiteY0" fmla="*/ 26122 h 858285"/>
                    <a:gd name="connsiteX1" fmla="*/ 3031210 w 3052457"/>
                    <a:gd name="connsiteY1" fmla="*/ 683348 h 858285"/>
                    <a:gd name="connsiteX2" fmla="*/ 2983586 w 3052457"/>
                    <a:gd name="connsiteY2" fmla="*/ 858285 h 858285"/>
                    <a:gd name="connsiteX3" fmla="*/ 343573 w 3052457"/>
                    <a:gd name="connsiteY3" fmla="*/ 193917 h 858285"/>
                    <a:gd name="connsiteX4" fmla="*/ 3847 w 3052457"/>
                    <a:gd name="connsiteY4" fmla="*/ 22945 h 858285"/>
                    <a:gd name="connsiteX5" fmla="*/ 372148 w 3052457"/>
                    <a:gd name="connsiteY5" fmla="*/ 26122 h 858285"/>
                    <a:gd name="connsiteX0" fmla="*/ 372148 w 3043114"/>
                    <a:gd name="connsiteY0" fmla="*/ 26122 h 858285"/>
                    <a:gd name="connsiteX1" fmla="*/ 3031210 w 3043114"/>
                    <a:gd name="connsiteY1" fmla="*/ 683348 h 858285"/>
                    <a:gd name="connsiteX2" fmla="*/ 2983586 w 3043114"/>
                    <a:gd name="connsiteY2" fmla="*/ 858285 h 858285"/>
                    <a:gd name="connsiteX3" fmla="*/ 343573 w 3043114"/>
                    <a:gd name="connsiteY3" fmla="*/ 193917 h 858285"/>
                    <a:gd name="connsiteX4" fmla="*/ 3847 w 3043114"/>
                    <a:gd name="connsiteY4" fmla="*/ 22945 h 858285"/>
                    <a:gd name="connsiteX5" fmla="*/ 372148 w 3043114"/>
                    <a:gd name="connsiteY5" fmla="*/ 26122 h 858285"/>
                    <a:gd name="connsiteX0" fmla="*/ 372148 w 3039587"/>
                    <a:gd name="connsiteY0" fmla="*/ 26122 h 858285"/>
                    <a:gd name="connsiteX1" fmla="*/ 3031210 w 3039587"/>
                    <a:gd name="connsiteY1" fmla="*/ 683348 h 858285"/>
                    <a:gd name="connsiteX2" fmla="*/ 2983586 w 3039587"/>
                    <a:gd name="connsiteY2" fmla="*/ 858285 h 858285"/>
                    <a:gd name="connsiteX3" fmla="*/ 343573 w 3039587"/>
                    <a:gd name="connsiteY3" fmla="*/ 193917 h 858285"/>
                    <a:gd name="connsiteX4" fmla="*/ 3847 w 3039587"/>
                    <a:gd name="connsiteY4" fmla="*/ 22945 h 858285"/>
                    <a:gd name="connsiteX5" fmla="*/ 372148 w 3039587"/>
                    <a:gd name="connsiteY5" fmla="*/ 26122 h 858285"/>
                    <a:gd name="connsiteX0" fmla="*/ 372148 w 3033957"/>
                    <a:gd name="connsiteY0" fmla="*/ 26122 h 858285"/>
                    <a:gd name="connsiteX1" fmla="*/ 3031210 w 3033957"/>
                    <a:gd name="connsiteY1" fmla="*/ 683348 h 858285"/>
                    <a:gd name="connsiteX2" fmla="*/ 2983586 w 3033957"/>
                    <a:gd name="connsiteY2" fmla="*/ 858285 h 858285"/>
                    <a:gd name="connsiteX3" fmla="*/ 343573 w 3033957"/>
                    <a:gd name="connsiteY3" fmla="*/ 193917 h 858285"/>
                    <a:gd name="connsiteX4" fmla="*/ 3847 w 3033957"/>
                    <a:gd name="connsiteY4" fmla="*/ 22945 h 858285"/>
                    <a:gd name="connsiteX5" fmla="*/ 372148 w 3033957"/>
                    <a:gd name="connsiteY5" fmla="*/ 26122 h 85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33957" h="858285">
                      <a:moveTo>
                        <a:pt x="372148" y="26122"/>
                      </a:moveTo>
                      <a:lnTo>
                        <a:pt x="3031210" y="683348"/>
                      </a:lnTo>
                      <a:cubicBezTo>
                        <a:pt x="3043438" y="730920"/>
                        <a:pt x="3012575" y="838930"/>
                        <a:pt x="2983586" y="858285"/>
                      </a:cubicBezTo>
                      <a:lnTo>
                        <a:pt x="343573" y="193917"/>
                      </a:lnTo>
                      <a:cubicBezTo>
                        <a:pt x="348864" y="164443"/>
                        <a:pt x="-42719" y="84169"/>
                        <a:pt x="3847" y="22945"/>
                      </a:cubicBezTo>
                      <a:cubicBezTo>
                        <a:pt x="40889" y="-29971"/>
                        <a:pt x="249381" y="25063"/>
                        <a:pt x="372148" y="26122"/>
                      </a:cubicBezTo>
                      <a:close/>
                    </a:path>
                  </a:pathLst>
                </a:custGeom>
                <a:solidFill>
                  <a:srgbClr val="0480CC"/>
                </a:solidFill>
                <a:ln w="25400" cap="flat" cmpd="sng" algn="ctr">
                  <a:noFill/>
                  <a:prstDash val="solid"/>
                </a:ln>
                <a:effectLst>
                  <a:innerShdw blurRad="165100">
                    <a:prstClr val="black"/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04" name="Oval 200"/>
                <p:cNvSpPr/>
                <p:nvPr/>
              </p:nvSpPr>
              <p:spPr>
                <a:xfrm rot="17377257" flipV="1">
                  <a:off x="4259143" y="2500346"/>
                  <a:ext cx="195826" cy="663489"/>
                </a:xfrm>
                <a:custGeom>
                  <a:avLst/>
                  <a:gdLst>
                    <a:gd name="connsiteX0" fmla="*/ 186704 w 186704"/>
                    <a:gd name="connsiteY0" fmla="*/ 383926 h 656985"/>
                    <a:gd name="connsiteX1" fmla="*/ 186704 w 186704"/>
                    <a:gd name="connsiteY1" fmla="*/ 643044 h 656985"/>
                    <a:gd name="connsiteX2" fmla="*/ 96035 w 186704"/>
                    <a:gd name="connsiteY2" fmla="*/ 656985 h 656985"/>
                    <a:gd name="connsiteX3" fmla="*/ 2484 w 186704"/>
                    <a:gd name="connsiteY3" fmla="*/ 640186 h 656985"/>
                    <a:gd name="connsiteX4" fmla="*/ 0 w 186704"/>
                    <a:gd name="connsiteY4" fmla="*/ 640186 h 656985"/>
                    <a:gd name="connsiteX5" fmla="*/ 112927 w 186704"/>
                    <a:gd name="connsiteY5" fmla="*/ 0 h 656985"/>
                    <a:gd name="connsiteX6" fmla="*/ 186704 w 186704"/>
                    <a:gd name="connsiteY6" fmla="*/ 383926 h 656985"/>
                    <a:gd name="connsiteX0" fmla="*/ 170889 w 186704"/>
                    <a:gd name="connsiteY0" fmla="*/ 1 h 661333"/>
                    <a:gd name="connsiteX1" fmla="*/ 186704 w 186704"/>
                    <a:gd name="connsiteY1" fmla="*/ 647392 h 661333"/>
                    <a:gd name="connsiteX2" fmla="*/ 96035 w 186704"/>
                    <a:gd name="connsiteY2" fmla="*/ 661333 h 661333"/>
                    <a:gd name="connsiteX3" fmla="*/ 2484 w 186704"/>
                    <a:gd name="connsiteY3" fmla="*/ 644534 h 661333"/>
                    <a:gd name="connsiteX4" fmla="*/ 0 w 186704"/>
                    <a:gd name="connsiteY4" fmla="*/ 644534 h 661333"/>
                    <a:gd name="connsiteX5" fmla="*/ 112927 w 186704"/>
                    <a:gd name="connsiteY5" fmla="*/ 4348 h 661333"/>
                    <a:gd name="connsiteX6" fmla="*/ 170889 w 186704"/>
                    <a:gd name="connsiteY6" fmla="*/ 1 h 661333"/>
                    <a:gd name="connsiteX0" fmla="*/ 201419 w 217234"/>
                    <a:gd name="connsiteY0" fmla="*/ 0 h 748532"/>
                    <a:gd name="connsiteX1" fmla="*/ 217234 w 217234"/>
                    <a:gd name="connsiteY1" fmla="*/ 647391 h 748532"/>
                    <a:gd name="connsiteX2" fmla="*/ 126565 w 217234"/>
                    <a:gd name="connsiteY2" fmla="*/ 661332 h 748532"/>
                    <a:gd name="connsiteX3" fmla="*/ 33014 w 217234"/>
                    <a:gd name="connsiteY3" fmla="*/ 644533 h 748532"/>
                    <a:gd name="connsiteX4" fmla="*/ 0 w 217234"/>
                    <a:gd name="connsiteY4" fmla="*/ 748533 h 748532"/>
                    <a:gd name="connsiteX5" fmla="*/ 143457 w 217234"/>
                    <a:gd name="connsiteY5" fmla="*/ 4347 h 748532"/>
                    <a:gd name="connsiteX6" fmla="*/ 201419 w 217234"/>
                    <a:gd name="connsiteY6" fmla="*/ 0 h 748532"/>
                    <a:gd name="connsiteX0" fmla="*/ 168405 w 184220"/>
                    <a:gd name="connsiteY0" fmla="*/ 0 h 661332"/>
                    <a:gd name="connsiteX1" fmla="*/ 184220 w 184220"/>
                    <a:gd name="connsiteY1" fmla="*/ 647391 h 661332"/>
                    <a:gd name="connsiteX2" fmla="*/ 93551 w 184220"/>
                    <a:gd name="connsiteY2" fmla="*/ 661332 h 661332"/>
                    <a:gd name="connsiteX3" fmla="*/ 0 w 184220"/>
                    <a:gd name="connsiteY3" fmla="*/ 644533 h 661332"/>
                    <a:gd name="connsiteX4" fmla="*/ 110443 w 184220"/>
                    <a:gd name="connsiteY4" fmla="*/ 4347 h 661332"/>
                    <a:gd name="connsiteX5" fmla="*/ 168405 w 184220"/>
                    <a:gd name="connsiteY5" fmla="*/ 0 h 661332"/>
                    <a:gd name="connsiteX0" fmla="*/ 212872 w 228687"/>
                    <a:gd name="connsiteY0" fmla="*/ 0 h 747013"/>
                    <a:gd name="connsiteX1" fmla="*/ 228687 w 228687"/>
                    <a:gd name="connsiteY1" fmla="*/ 647391 h 747013"/>
                    <a:gd name="connsiteX2" fmla="*/ 138018 w 228687"/>
                    <a:gd name="connsiteY2" fmla="*/ 661332 h 747013"/>
                    <a:gd name="connsiteX3" fmla="*/ 1 w 228687"/>
                    <a:gd name="connsiteY3" fmla="*/ 746215 h 747013"/>
                    <a:gd name="connsiteX4" fmla="*/ 154910 w 228687"/>
                    <a:gd name="connsiteY4" fmla="*/ 4347 h 747013"/>
                    <a:gd name="connsiteX5" fmla="*/ 212872 w 228687"/>
                    <a:gd name="connsiteY5" fmla="*/ 0 h 747013"/>
                    <a:gd name="connsiteX0" fmla="*/ 212871 w 212871"/>
                    <a:gd name="connsiteY0" fmla="*/ 0 h 783877"/>
                    <a:gd name="connsiteX1" fmla="*/ 188960 w 212871"/>
                    <a:gd name="connsiteY1" fmla="*/ 783468 h 783877"/>
                    <a:gd name="connsiteX2" fmla="*/ 138017 w 212871"/>
                    <a:gd name="connsiteY2" fmla="*/ 661332 h 783877"/>
                    <a:gd name="connsiteX3" fmla="*/ 0 w 212871"/>
                    <a:gd name="connsiteY3" fmla="*/ 746215 h 783877"/>
                    <a:gd name="connsiteX4" fmla="*/ 154909 w 212871"/>
                    <a:gd name="connsiteY4" fmla="*/ 4347 h 783877"/>
                    <a:gd name="connsiteX5" fmla="*/ 212871 w 212871"/>
                    <a:gd name="connsiteY5" fmla="*/ 0 h 783877"/>
                    <a:gd name="connsiteX0" fmla="*/ 212871 w 212871"/>
                    <a:gd name="connsiteY0" fmla="*/ 0 h 784780"/>
                    <a:gd name="connsiteX1" fmla="*/ 188960 w 212871"/>
                    <a:gd name="connsiteY1" fmla="*/ 783468 h 784780"/>
                    <a:gd name="connsiteX2" fmla="*/ 101051 w 212871"/>
                    <a:gd name="connsiteY2" fmla="*/ 751039 h 784780"/>
                    <a:gd name="connsiteX3" fmla="*/ 0 w 212871"/>
                    <a:gd name="connsiteY3" fmla="*/ 746215 h 784780"/>
                    <a:gd name="connsiteX4" fmla="*/ 154909 w 212871"/>
                    <a:gd name="connsiteY4" fmla="*/ 4347 h 784780"/>
                    <a:gd name="connsiteX5" fmla="*/ 212871 w 212871"/>
                    <a:gd name="connsiteY5" fmla="*/ 0 h 784780"/>
                    <a:gd name="connsiteX0" fmla="*/ 212871 w 212871"/>
                    <a:gd name="connsiteY0" fmla="*/ 0 h 755725"/>
                    <a:gd name="connsiteX1" fmla="*/ 191988 w 212871"/>
                    <a:gd name="connsiteY1" fmla="*/ 752020 h 755725"/>
                    <a:gd name="connsiteX2" fmla="*/ 101051 w 212871"/>
                    <a:gd name="connsiteY2" fmla="*/ 751039 h 755725"/>
                    <a:gd name="connsiteX3" fmla="*/ 0 w 212871"/>
                    <a:gd name="connsiteY3" fmla="*/ 746215 h 755725"/>
                    <a:gd name="connsiteX4" fmla="*/ 154909 w 212871"/>
                    <a:gd name="connsiteY4" fmla="*/ 4347 h 755725"/>
                    <a:gd name="connsiteX5" fmla="*/ 212871 w 212871"/>
                    <a:gd name="connsiteY5" fmla="*/ 0 h 755725"/>
                    <a:gd name="connsiteX0" fmla="*/ 212871 w 212871"/>
                    <a:gd name="connsiteY0" fmla="*/ 0 h 755725"/>
                    <a:gd name="connsiteX1" fmla="*/ 191988 w 212871"/>
                    <a:gd name="connsiteY1" fmla="*/ 752020 h 755725"/>
                    <a:gd name="connsiteX2" fmla="*/ 101051 w 212871"/>
                    <a:gd name="connsiteY2" fmla="*/ 751039 h 755725"/>
                    <a:gd name="connsiteX3" fmla="*/ 0 w 212871"/>
                    <a:gd name="connsiteY3" fmla="*/ 746215 h 755725"/>
                    <a:gd name="connsiteX4" fmla="*/ 154909 w 212871"/>
                    <a:gd name="connsiteY4" fmla="*/ 4347 h 755725"/>
                    <a:gd name="connsiteX5" fmla="*/ 212871 w 212871"/>
                    <a:gd name="connsiteY5" fmla="*/ 0 h 755725"/>
                    <a:gd name="connsiteX0" fmla="*/ 212871 w 212871"/>
                    <a:gd name="connsiteY0" fmla="*/ 0 h 771963"/>
                    <a:gd name="connsiteX1" fmla="*/ 185112 w 212871"/>
                    <a:gd name="connsiteY1" fmla="*/ 770158 h 771963"/>
                    <a:gd name="connsiteX2" fmla="*/ 101051 w 212871"/>
                    <a:gd name="connsiteY2" fmla="*/ 751039 h 771963"/>
                    <a:gd name="connsiteX3" fmla="*/ 0 w 212871"/>
                    <a:gd name="connsiteY3" fmla="*/ 746215 h 771963"/>
                    <a:gd name="connsiteX4" fmla="*/ 154909 w 212871"/>
                    <a:gd name="connsiteY4" fmla="*/ 4347 h 771963"/>
                    <a:gd name="connsiteX5" fmla="*/ 212871 w 212871"/>
                    <a:gd name="connsiteY5" fmla="*/ 0 h 771963"/>
                    <a:gd name="connsiteX0" fmla="*/ 212871 w 212871"/>
                    <a:gd name="connsiteY0" fmla="*/ 0 h 770158"/>
                    <a:gd name="connsiteX1" fmla="*/ 185112 w 212871"/>
                    <a:gd name="connsiteY1" fmla="*/ 770158 h 770158"/>
                    <a:gd name="connsiteX2" fmla="*/ 101051 w 212871"/>
                    <a:gd name="connsiteY2" fmla="*/ 751039 h 770158"/>
                    <a:gd name="connsiteX3" fmla="*/ 0 w 212871"/>
                    <a:gd name="connsiteY3" fmla="*/ 746215 h 770158"/>
                    <a:gd name="connsiteX4" fmla="*/ 154909 w 212871"/>
                    <a:gd name="connsiteY4" fmla="*/ 4347 h 770158"/>
                    <a:gd name="connsiteX5" fmla="*/ 212871 w 212871"/>
                    <a:gd name="connsiteY5" fmla="*/ 0 h 770158"/>
                    <a:gd name="connsiteX0" fmla="*/ 212871 w 212871"/>
                    <a:gd name="connsiteY0" fmla="*/ 0 h 770158"/>
                    <a:gd name="connsiteX1" fmla="*/ 185112 w 212871"/>
                    <a:gd name="connsiteY1" fmla="*/ 770158 h 770158"/>
                    <a:gd name="connsiteX2" fmla="*/ 97122 w 212871"/>
                    <a:gd name="connsiteY2" fmla="*/ 761403 h 770158"/>
                    <a:gd name="connsiteX3" fmla="*/ 0 w 212871"/>
                    <a:gd name="connsiteY3" fmla="*/ 746215 h 770158"/>
                    <a:gd name="connsiteX4" fmla="*/ 154909 w 212871"/>
                    <a:gd name="connsiteY4" fmla="*/ 4347 h 770158"/>
                    <a:gd name="connsiteX5" fmla="*/ 212871 w 212871"/>
                    <a:gd name="connsiteY5" fmla="*/ 0 h 770158"/>
                    <a:gd name="connsiteX0" fmla="*/ 216801 w 216801"/>
                    <a:gd name="connsiteY0" fmla="*/ 0 h 770158"/>
                    <a:gd name="connsiteX1" fmla="*/ 189042 w 216801"/>
                    <a:gd name="connsiteY1" fmla="*/ 770158 h 770158"/>
                    <a:gd name="connsiteX2" fmla="*/ 101052 w 216801"/>
                    <a:gd name="connsiteY2" fmla="*/ 761403 h 770158"/>
                    <a:gd name="connsiteX3" fmla="*/ 0 w 216801"/>
                    <a:gd name="connsiteY3" fmla="*/ 756580 h 770158"/>
                    <a:gd name="connsiteX4" fmla="*/ 158839 w 216801"/>
                    <a:gd name="connsiteY4" fmla="*/ 4347 h 770158"/>
                    <a:gd name="connsiteX5" fmla="*/ 216801 w 216801"/>
                    <a:gd name="connsiteY5" fmla="*/ 0 h 770158"/>
                    <a:gd name="connsiteX0" fmla="*/ 216801 w 216801"/>
                    <a:gd name="connsiteY0" fmla="*/ 0 h 768905"/>
                    <a:gd name="connsiteX1" fmla="*/ 201371 w 216801"/>
                    <a:gd name="connsiteY1" fmla="*/ 768905 h 768905"/>
                    <a:gd name="connsiteX2" fmla="*/ 101052 w 216801"/>
                    <a:gd name="connsiteY2" fmla="*/ 761403 h 768905"/>
                    <a:gd name="connsiteX3" fmla="*/ 0 w 216801"/>
                    <a:gd name="connsiteY3" fmla="*/ 756580 h 768905"/>
                    <a:gd name="connsiteX4" fmla="*/ 158839 w 216801"/>
                    <a:gd name="connsiteY4" fmla="*/ 4347 h 768905"/>
                    <a:gd name="connsiteX5" fmla="*/ 216801 w 216801"/>
                    <a:gd name="connsiteY5" fmla="*/ 0 h 768905"/>
                    <a:gd name="connsiteX0" fmla="*/ 216801 w 216801"/>
                    <a:gd name="connsiteY0" fmla="*/ 1190 h 770095"/>
                    <a:gd name="connsiteX1" fmla="*/ 201371 w 216801"/>
                    <a:gd name="connsiteY1" fmla="*/ 770095 h 770095"/>
                    <a:gd name="connsiteX2" fmla="*/ 101052 w 216801"/>
                    <a:gd name="connsiteY2" fmla="*/ 762593 h 770095"/>
                    <a:gd name="connsiteX3" fmla="*/ 0 w 216801"/>
                    <a:gd name="connsiteY3" fmla="*/ 757770 h 770095"/>
                    <a:gd name="connsiteX4" fmla="*/ 152048 w 216801"/>
                    <a:gd name="connsiteY4" fmla="*/ 0 h 770095"/>
                    <a:gd name="connsiteX5" fmla="*/ 216801 w 216801"/>
                    <a:gd name="connsiteY5" fmla="*/ 1190 h 770095"/>
                    <a:gd name="connsiteX0" fmla="*/ 228503 w 228503"/>
                    <a:gd name="connsiteY0" fmla="*/ 0 h 776323"/>
                    <a:gd name="connsiteX1" fmla="*/ 201371 w 228503"/>
                    <a:gd name="connsiteY1" fmla="*/ 776323 h 776323"/>
                    <a:gd name="connsiteX2" fmla="*/ 101052 w 228503"/>
                    <a:gd name="connsiteY2" fmla="*/ 768821 h 776323"/>
                    <a:gd name="connsiteX3" fmla="*/ 0 w 228503"/>
                    <a:gd name="connsiteY3" fmla="*/ 763998 h 776323"/>
                    <a:gd name="connsiteX4" fmla="*/ 152048 w 228503"/>
                    <a:gd name="connsiteY4" fmla="*/ 6228 h 776323"/>
                    <a:gd name="connsiteX5" fmla="*/ 228503 w 228503"/>
                    <a:gd name="connsiteY5" fmla="*/ 0 h 776323"/>
                    <a:gd name="connsiteX0" fmla="*/ 228503 w 228503"/>
                    <a:gd name="connsiteY0" fmla="*/ 0 h 866245"/>
                    <a:gd name="connsiteX1" fmla="*/ 201371 w 228503"/>
                    <a:gd name="connsiteY1" fmla="*/ 776323 h 866245"/>
                    <a:gd name="connsiteX2" fmla="*/ 0 w 228503"/>
                    <a:gd name="connsiteY2" fmla="*/ 763998 h 866245"/>
                    <a:gd name="connsiteX3" fmla="*/ 152048 w 228503"/>
                    <a:gd name="connsiteY3" fmla="*/ 6228 h 866245"/>
                    <a:gd name="connsiteX4" fmla="*/ 228503 w 228503"/>
                    <a:gd name="connsiteY4" fmla="*/ 0 h 866245"/>
                    <a:gd name="connsiteX0" fmla="*/ 228503 w 228503"/>
                    <a:gd name="connsiteY0" fmla="*/ 0 h 831155"/>
                    <a:gd name="connsiteX1" fmla="*/ 201371 w 228503"/>
                    <a:gd name="connsiteY1" fmla="*/ 776323 h 831155"/>
                    <a:gd name="connsiteX2" fmla="*/ 0 w 228503"/>
                    <a:gd name="connsiteY2" fmla="*/ 763998 h 831155"/>
                    <a:gd name="connsiteX3" fmla="*/ 152048 w 228503"/>
                    <a:gd name="connsiteY3" fmla="*/ 6228 h 831155"/>
                    <a:gd name="connsiteX4" fmla="*/ 228503 w 228503"/>
                    <a:gd name="connsiteY4" fmla="*/ 0 h 831155"/>
                    <a:gd name="connsiteX0" fmla="*/ 228503 w 228503"/>
                    <a:gd name="connsiteY0" fmla="*/ 0 h 776324"/>
                    <a:gd name="connsiteX1" fmla="*/ 201371 w 228503"/>
                    <a:gd name="connsiteY1" fmla="*/ 776323 h 776324"/>
                    <a:gd name="connsiteX2" fmla="*/ 0 w 228503"/>
                    <a:gd name="connsiteY2" fmla="*/ 763998 h 776324"/>
                    <a:gd name="connsiteX3" fmla="*/ 152048 w 228503"/>
                    <a:gd name="connsiteY3" fmla="*/ 6228 h 776324"/>
                    <a:gd name="connsiteX4" fmla="*/ 228503 w 228503"/>
                    <a:gd name="connsiteY4" fmla="*/ 0 h 776324"/>
                    <a:gd name="connsiteX0" fmla="*/ 236172 w 236172"/>
                    <a:gd name="connsiteY0" fmla="*/ 0 h 823323"/>
                    <a:gd name="connsiteX1" fmla="*/ 209040 w 236172"/>
                    <a:gd name="connsiteY1" fmla="*/ 776323 h 823323"/>
                    <a:gd name="connsiteX2" fmla="*/ 0 w 236172"/>
                    <a:gd name="connsiteY2" fmla="*/ 823323 h 823323"/>
                    <a:gd name="connsiteX3" fmla="*/ 159717 w 236172"/>
                    <a:gd name="connsiteY3" fmla="*/ 6228 h 823323"/>
                    <a:gd name="connsiteX4" fmla="*/ 236172 w 236172"/>
                    <a:gd name="connsiteY4" fmla="*/ 0 h 823323"/>
                    <a:gd name="connsiteX0" fmla="*/ 236172 w 236172"/>
                    <a:gd name="connsiteY0" fmla="*/ 0 h 843421"/>
                    <a:gd name="connsiteX1" fmla="*/ 198423 w 236172"/>
                    <a:gd name="connsiteY1" fmla="*/ 843421 h 843421"/>
                    <a:gd name="connsiteX2" fmla="*/ 0 w 236172"/>
                    <a:gd name="connsiteY2" fmla="*/ 823323 h 843421"/>
                    <a:gd name="connsiteX3" fmla="*/ 159717 w 236172"/>
                    <a:gd name="connsiteY3" fmla="*/ 6228 h 843421"/>
                    <a:gd name="connsiteX4" fmla="*/ 236172 w 236172"/>
                    <a:gd name="connsiteY4" fmla="*/ 0 h 843421"/>
                    <a:gd name="connsiteX0" fmla="*/ 193057 w 198423"/>
                    <a:gd name="connsiteY0" fmla="*/ 293747 h 837192"/>
                    <a:gd name="connsiteX1" fmla="*/ 198423 w 198423"/>
                    <a:gd name="connsiteY1" fmla="*/ 837192 h 837192"/>
                    <a:gd name="connsiteX2" fmla="*/ 0 w 198423"/>
                    <a:gd name="connsiteY2" fmla="*/ 817094 h 837192"/>
                    <a:gd name="connsiteX3" fmla="*/ 159717 w 198423"/>
                    <a:gd name="connsiteY3" fmla="*/ -1 h 837192"/>
                    <a:gd name="connsiteX4" fmla="*/ 193057 w 198423"/>
                    <a:gd name="connsiteY4" fmla="*/ 293747 h 837192"/>
                    <a:gd name="connsiteX0" fmla="*/ 193057 w 198423"/>
                    <a:gd name="connsiteY0" fmla="*/ 74687 h 618132"/>
                    <a:gd name="connsiteX1" fmla="*/ 198423 w 198423"/>
                    <a:gd name="connsiteY1" fmla="*/ 618132 h 618132"/>
                    <a:gd name="connsiteX2" fmla="*/ 0 w 198423"/>
                    <a:gd name="connsiteY2" fmla="*/ 598034 h 618132"/>
                    <a:gd name="connsiteX3" fmla="*/ 72625 w 198423"/>
                    <a:gd name="connsiteY3" fmla="*/ 0 h 618132"/>
                    <a:gd name="connsiteX4" fmla="*/ 193057 w 198423"/>
                    <a:gd name="connsiteY4" fmla="*/ 74687 h 618132"/>
                    <a:gd name="connsiteX0" fmla="*/ 207518 w 207691"/>
                    <a:gd name="connsiteY0" fmla="*/ 0 h 758634"/>
                    <a:gd name="connsiteX1" fmla="*/ 198423 w 207691"/>
                    <a:gd name="connsiteY1" fmla="*/ 758634 h 758634"/>
                    <a:gd name="connsiteX2" fmla="*/ 0 w 207691"/>
                    <a:gd name="connsiteY2" fmla="*/ 738536 h 758634"/>
                    <a:gd name="connsiteX3" fmla="*/ 72625 w 207691"/>
                    <a:gd name="connsiteY3" fmla="*/ 140502 h 758634"/>
                    <a:gd name="connsiteX4" fmla="*/ 207518 w 207691"/>
                    <a:gd name="connsiteY4" fmla="*/ 0 h 758634"/>
                    <a:gd name="connsiteX0" fmla="*/ 207518 w 207691"/>
                    <a:gd name="connsiteY0" fmla="*/ 6657 h 765291"/>
                    <a:gd name="connsiteX1" fmla="*/ 198423 w 207691"/>
                    <a:gd name="connsiteY1" fmla="*/ 765291 h 765291"/>
                    <a:gd name="connsiteX2" fmla="*/ 0 w 207691"/>
                    <a:gd name="connsiteY2" fmla="*/ 745193 h 765291"/>
                    <a:gd name="connsiteX3" fmla="*/ 172869 w 207691"/>
                    <a:gd name="connsiteY3" fmla="*/ 0 h 765291"/>
                    <a:gd name="connsiteX4" fmla="*/ 207518 w 207691"/>
                    <a:gd name="connsiteY4" fmla="*/ 6657 h 765291"/>
                    <a:gd name="connsiteX0" fmla="*/ 207518 w 207691"/>
                    <a:gd name="connsiteY0" fmla="*/ 6657 h 765291"/>
                    <a:gd name="connsiteX1" fmla="*/ 198423 w 207691"/>
                    <a:gd name="connsiteY1" fmla="*/ 765291 h 765291"/>
                    <a:gd name="connsiteX2" fmla="*/ 0 w 207691"/>
                    <a:gd name="connsiteY2" fmla="*/ 745193 h 765291"/>
                    <a:gd name="connsiteX3" fmla="*/ 172869 w 207691"/>
                    <a:gd name="connsiteY3" fmla="*/ 0 h 765291"/>
                    <a:gd name="connsiteX4" fmla="*/ 207518 w 207691"/>
                    <a:gd name="connsiteY4" fmla="*/ 6657 h 765291"/>
                    <a:gd name="connsiteX0" fmla="*/ 207518 w 207691"/>
                    <a:gd name="connsiteY0" fmla="*/ 6657 h 765291"/>
                    <a:gd name="connsiteX1" fmla="*/ 198423 w 207691"/>
                    <a:gd name="connsiteY1" fmla="*/ 765291 h 765291"/>
                    <a:gd name="connsiteX2" fmla="*/ 0 w 207691"/>
                    <a:gd name="connsiteY2" fmla="*/ 745193 h 765291"/>
                    <a:gd name="connsiteX3" fmla="*/ 172869 w 207691"/>
                    <a:gd name="connsiteY3" fmla="*/ 0 h 765291"/>
                    <a:gd name="connsiteX4" fmla="*/ 207518 w 207691"/>
                    <a:gd name="connsiteY4" fmla="*/ 6657 h 765291"/>
                    <a:gd name="connsiteX0" fmla="*/ 207518 w 207691"/>
                    <a:gd name="connsiteY0" fmla="*/ 7620 h 766254"/>
                    <a:gd name="connsiteX1" fmla="*/ 198423 w 207691"/>
                    <a:gd name="connsiteY1" fmla="*/ 766254 h 766254"/>
                    <a:gd name="connsiteX2" fmla="*/ 0 w 207691"/>
                    <a:gd name="connsiteY2" fmla="*/ 746156 h 766254"/>
                    <a:gd name="connsiteX3" fmla="*/ 170377 w 207691"/>
                    <a:gd name="connsiteY3" fmla="*/ 0 h 766254"/>
                    <a:gd name="connsiteX4" fmla="*/ 207518 w 207691"/>
                    <a:gd name="connsiteY4" fmla="*/ 7620 h 766254"/>
                    <a:gd name="connsiteX0" fmla="*/ 207518 w 207691"/>
                    <a:gd name="connsiteY0" fmla="*/ 7005 h 765639"/>
                    <a:gd name="connsiteX1" fmla="*/ 198423 w 207691"/>
                    <a:gd name="connsiteY1" fmla="*/ 765639 h 765639"/>
                    <a:gd name="connsiteX2" fmla="*/ 0 w 207691"/>
                    <a:gd name="connsiteY2" fmla="*/ 745541 h 765639"/>
                    <a:gd name="connsiteX3" fmla="*/ 164452 w 207691"/>
                    <a:gd name="connsiteY3" fmla="*/ 0 h 765639"/>
                    <a:gd name="connsiteX4" fmla="*/ 207518 w 207691"/>
                    <a:gd name="connsiteY4" fmla="*/ 7005 h 765639"/>
                    <a:gd name="connsiteX0" fmla="*/ 207518 w 207606"/>
                    <a:gd name="connsiteY0" fmla="*/ 7005 h 777849"/>
                    <a:gd name="connsiteX1" fmla="*/ 185212 w 207606"/>
                    <a:gd name="connsiteY1" fmla="*/ 777849 h 777849"/>
                    <a:gd name="connsiteX2" fmla="*/ 0 w 207606"/>
                    <a:gd name="connsiteY2" fmla="*/ 745541 h 777849"/>
                    <a:gd name="connsiteX3" fmla="*/ 164452 w 207606"/>
                    <a:gd name="connsiteY3" fmla="*/ 0 h 777849"/>
                    <a:gd name="connsiteX4" fmla="*/ 207518 w 207606"/>
                    <a:gd name="connsiteY4" fmla="*/ 7005 h 777849"/>
                    <a:gd name="connsiteX0" fmla="*/ 224505 w 224593"/>
                    <a:gd name="connsiteY0" fmla="*/ 7005 h 777849"/>
                    <a:gd name="connsiteX1" fmla="*/ 202199 w 224593"/>
                    <a:gd name="connsiteY1" fmla="*/ 777849 h 777849"/>
                    <a:gd name="connsiteX2" fmla="*/ 1 w 224593"/>
                    <a:gd name="connsiteY2" fmla="*/ 761240 h 777849"/>
                    <a:gd name="connsiteX3" fmla="*/ 181439 w 224593"/>
                    <a:gd name="connsiteY3" fmla="*/ 0 h 777849"/>
                    <a:gd name="connsiteX4" fmla="*/ 224505 w 224593"/>
                    <a:gd name="connsiteY4" fmla="*/ 7005 h 777849"/>
                    <a:gd name="connsiteX0" fmla="*/ 224504 w 224592"/>
                    <a:gd name="connsiteY0" fmla="*/ 7005 h 767357"/>
                    <a:gd name="connsiteX1" fmla="*/ 202226 w 224592"/>
                    <a:gd name="connsiteY1" fmla="*/ 767357 h 767357"/>
                    <a:gd name="connsiteX2" fmla="*/ 0 w 224592"/>
                    <a:gd name="connsiteY2" fmla="*/ 761240 h 767357"/>
                    <a:gd name="connsiteX3" fmla="*/ 181438 w 224592"/>
                    <a:gd name="connsiteY3" fmla="*/ 0 h 767357"/>
                    <a:gd name="connsiteX4" fmla="*/ 224504 w 224592"/>
                    <a:gd name="connsiteY4" fmla="*/ 7005 h 767357"/>
                    <a:gd name="connsiteX0" fmla="*/ 224504 w 224607"/>
                    <a:gd name="connsiteY0" fmla="*/ 7005 h 770863"/>
                    <a:gd name="connsiteX1" fmla="*/ 205984 w 224607"/>
                    <a:gd name="connsiteY1" fmla="*/ 770863 h 770863"/>
                    <a:gd name="connsiteX2" fmla="*/ 0 w 224607"/>
                    <a:gd name="connsiteY2" fmla="*/ 761240 h 770863"/>
                    <a:gd name="connsiteX3" fmla="*/ 181438 w 224607"/>
                    <a:gd name="connsiteY3" fmla="*/ 0 h 770863"/>
                    <a:gd name="connsiteX4" fmla="*/ 224504 w 224607"/>
                    <a:gd name="connsiteY4" fmla="*/ 7005 h 770863"/>
                    <a:gd name="connsiteX0" fmla="*/ 226391 w 226494"/>
                    <a:gd name="connsiteY0" fmla="*/ 7005 h 770863"/>
                    <a:gd name="connsiteX1" fmla="*/ 207871 w 226494"/>
                    <a:gd name="connsiteY1" fmla="*/ 770863 h 770863"/>
                    <a:gd name="connsiteX2" fmla="*/ 0 w 226494"/>
                    <a:gd name="connsiteY2" fmla="*/ 762985 h 770863"/>
                    <a:gd name="connsiteX3" fmla="*/ 183325 w 226494"/>
                    <a:gd name="connsiteY3" fmla="*/ 0 h 770863"/>
                    <a:gd name="connsiteX4" fmla="*/ 226391 w 226494"/>
                    <a:gd name="connsiteY4" fmla="*/ 7005 h 770863"/>
                    <a:gd name="connsiteX0" fmla="*/ 224513 w 224616"/>
                    <a:gd name="connsiteY0" fmla="*/ 7005 h 770863"/>
                    <a:gd name="connsiteX1" fmla="*/ 205993 w 224616"/>
                    <a:gd name="connsiteY1" fmla="*/ 770863 h 770863"/>
                    <a:gd name="connsiteX2" fmla="*/ 0 w 224616"/>
                    <a:gd name="connsiteY2" fmla="*/ 764738 h 770863"/>
                    <a:gd name="connsiteX3" fmla="*/ 181447 w 224616"/>
                    <a:gd name="connsiteY3" fmla="*/ 0 h 770863"/>
                    <a:gd name="connsiteX4" fmla="*/ 224513 w 224616"/>
                    <a:gd name="connsiteY4" fmla="*/ 7005 h 770863"/>
                    <a:gd name="connsiteX0" fmla="*/ 224513 w 224636"/>
                    <a:gd name="connsiteY0" fmla="*/ 7005 h 764738"/>
                    <a:gd name="connsiteX1" fmla="*/ 209760 w 224636"/>
                    <a:gd name="connsiteY1" fmla="*/ 756875 h 764738"/>
                    <a:gd name="connsiteX2" fmla="*/ 0 w 224636"/>
                    <a:gd name="connsiteY2" fmla="*/ 764738 h 764738"/>
                    <a:gd name="connsiteX3" fmla="*/ 181447 w 224636"/>
                    <a:gd name="connsiteY3" fmla="*/ 0 h 764738"/>
                    <a:gd name="connsiteX4" fmla="*/ 224513 w 224636"/>
                    <a:gd name="connsiteY4" fmla="*/ 7005 h 764738"/>
                    <a:gd name="connsiteX0" fmla="*/ 218865 w 218988"/>
                    <a:gd name="connsiteY0" fmla="*/ 7005 h 756875"/>
                    <a:gd name="connsiteX1" fmla="*/ 204112 w 218988"/>
                    <a:gd name="connsiteY1" fmla="*/ 756875 h 756875"/>
                    <a:gd name="connsiteX2" fmla="*/ 0 w 218988"/>
                    <a:gd name="connsiteY2" fmla="*/ 745503 h 756875"/>
                    <a:gd name="connsiteX3" fmla="*/ 175799 w 218988"/>
                    <a:gd name="connsiteY3" fmla="*/ 0 h 756875"/>
                    <a:gd name="connsiteX4" fmla="*/ 218865 w 218988"/>
                    <a:gd name="connsiteY4" fmla="*/ 7005 h 75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8988" h="756875">
                      <a:moveTo>
                        <a:pt x="218865" y="7005"/>
                      </a:moveTo>
                      <a:cubicBezTo>
                        <a:pt x="220654" y="188153"/>
                        <a:pt x="202323" y="575727"/>
                        <a:pt x="204112" y="756875"/>
                      </a:cubicBezTo>
                      <a:lnTo>
                        <a:pt x="0" y="745503"/>
                      </a:lnTo>
                      <a:lnTo>
                        <a:pt x="175799" y="0"/>
                      </a:lnTo>
                      <a:lnTo>
                        <a:pt x="218865" y="7005"/>
                      </a:lnTo>
                      <a:close/>
                    </a:path>
                  </a:pathLst>
                </a:custGeom>
                <a:gradFill flip="none" rotWithShape="1">
                  <a:gsLst>
                    <a:gs pos="11000">
                      <a:srgbClr val="000000">
                        <a:lumMod val="65000"/>
                        <a:lumOff val="35000"/>
                      </a:srgbClr>
                    </a:gs>
                    <a:gs pos="33000">
                      <a:srgbClr val="FFFFFF">
                        <a:lumMod val="95000"/>
                      </a:srgbClr>
                    </a:gs>
                    <a:gs pos="60000">
                      <a:srgbClr val="FFFFFF">
                        <a:lumMod val="50000"/>
                      </a:srgbClr>
                    </a:gs>
                    <a:gs pos="85000">
                      <a:srgbClr val="000000">
                        <a:lumMod val="75000"/>
                        <a:lumOff val="25000"/>
                      </a:srgbClr>
                    </a:gs>
                  </a:gsLst>
                  <a:lin ang="11100000" scaled="0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05" name="Flowchart: Delay 20"/>
                <p:cNvSpPr/>
                <p:nvPr/>
              </p:nvSpPr>
              <p:spPr>
                <a:xfrm rot="11497257" flipH="1" flipV="1">
                  <a:off x="4673479" y="2921413"/>
                  <a:ext cx="615823" cy="43833"/>
                </a:xfrm>
                <a:custGeom>
                  <a:avLst/>
                  <a:gdLst>
                    <a:gd name="connsiteX0" fmla="*/ 0 w 660718"/>
                    <a:gd name="connsiteY0" fmla="*/ 0 h 39288"/>
                    <a:gd name="connsiteX1" fmla="*/ 330359 w 660718"/>
                    <a:gd name="connsiteY1" fmla="*/ 0 h 39288"/>
                    <a:gd name="connsiteX2" fmla="*/ 660718 w 660718"/>
                    <a:gd name="connsiteY2" fmla="*/ 19644 h 39288"/>
                    <a:gd name="connsiteX3" fmla="*/ 330359 w 660718"/>
                    <a:gd name="connsiteY3" fmla="*/ 39288 h 39288"/>
                    <a:gd name="connsiteX4" fmla="*/ 0 w 660718"/>
                    <a:gd name="connsiteY4" fmla="*/ 39288 h 39288"/>
                    <a:gd name="connsiteX5" fmla="*/ 0 w 660718"/>
                    <a:gd name="connsiteY5" fmla="*/ 0 h 39288"/>
                    <a:gd name="connsiteX0" fmla="*/ 12432 w 673150"/>
                    <a:gd name="connsiteY0" fmla="*/ 0 h 42433"/>
                    <a:gd name="connsiteX1" fmla="*/ 342791 w 673150"/>
                    <a:gd name="connsiteY1" fmla="*/ 0 h 42433"/>
                    <a:gd name="connsiteX2" fmla="*/ 673150 w 673150"/>
                    <a:gd name="connsiteY2" fmla="*/ 19644 h 42433"/>
                    <a:gd name="connsiteX3" fmla="*/ 342791 w 673150"/>
                    <a:gd name="connsiteY3" fmla="*/ 39288 h 42433"/>
                    <a:gd name="connsiteX4" fmla="*/ 0 w 673150"/>
                    <a:gd name="connsiteY4" fmla="*/ 42433 h 42433"/>
                    <a:gd name="connsiteX5" fmla="*/ 12432 w 673150"/>
                    <a:gd name="connsiteY5" fmla="*/ 0 h 42433"/>
                    <a:gd name="connsiteX0" fmla="*/ 3854 w 673150"/>
                    <a:gd name="connsiteY0" fmla="*/ 345 h 42433"/>
                    <a:gd name="connsiteX1" fmla="*/ 342791 w 673150"/>
                    <a:gd name="connsiteY1" fmla="*/ 0 h 42433"/>
                    <a:gd name="connsiteX2" fmla="*/ 673150 w 673150"/>
                    <a:gd name="connsiteY2" fmla="*/ 19644 h 42433"/>
                    <a:gd name="connsiteX3" fmla="*/ 342791 w 673150"/>
                    <a:gd name="connsiteY3" fmla="*/ 39288 h 42433"/>
                    <a:gd name="connsiteX4" fmla="*/ 0 w 673150"/>
                    <a:gd name="connsiteY4" fmla="*/ 42433 h 42433"/>
                    <a:gd name="connsiteX5" fmla="*/ 3854 w 673150"/>
                    <a:gd name="connsiteY5" fmla="*/ 345 h 42433"/>
                    <a:gd name="connsiteX0" fmla="*/ 5780 w 675076"/>
                    <a:gd name="connsiteY0" fmla="*/ 345 h 43833"/>
                    <a:gd name="connsiteX1" fmla="*/ 344717 w 675076"/>
                    <a:gd name="connsiteY1" fmla="*/ 0 h 43833"/>
                    <a:gd name="connsiteX2" fmla="*/ 675076 w 675076"/>
                    <a:gd name="connsiteY2" fmla="*/ 19644 h 43833"/>
                    <a:gd name="connsiteX3" fmla="*/ 344717 w 675076"/>
                    <a:gd name="connsiteY3" fmla="*/ 39288 h 43833"/>
                    <a:gd name="connsiteX4" fmla="*/ 0 w 675076"/>
                    <a:gd name="connsiteY4" fmla="*/ 43833 h 43833"/>
                    <a:gd name="connsiteX5" fmla="*/ 5780 w 675076"/>
                    <a:gd name="connsiteY5" fmla="*/ 345 h 43833"/>
                    <a:gd name="connsiteX0" fmla="*/ 0 w 681201"/>
                    <a:gd name="connsiteY0" fmla="*/ 164 h 43833"/>
                    <a:gd name="connsiteX1" fmla="*/ 350842 w 681201"/>
                    <a:gd name="connsiteY1" fmla="*/ 0 h 43833"/>
                    <a:gd name="connsiteX2" fmla="*/ 681201 w 681201"/>
                    <a:gd name="connsiteY2" fmla="*/ 19644 h 43833"/>
                    <a:gd name="connsiteX3" fmla="*/ 350842 w 681201"/>
                    <a:gd name="connsiteY3" fmla="*/ 39288 h 43833"/>
                    <a:gd name="connsiteX4" fmla="*/ 6125 w 681201"/>
                    <a:gd name="connsiteY4" fmla="*/ 43833 h 43833"/>
                    <a:gd name="connsiteX5" fmla="*/ 0 w 681201"/>
                    <a:gd name="connsiteY5" fmla="*/ 164 h 43833"/>
                    <a:gd name="connsiteX0" fmla="*/ 0 w 675948"/>
                    <a:gd name="connsiteY0" fmla="*/ 0 h 44542"/>
                    <a:gd name="connsiteX1" fmla="*/ 345589 w 675948"/>
                    <a:gd name="connsiteY1" fmla="*/ 709 h 44542"/>
                    <a:gd name="connsiteX2" fmla="*/ 675948 w 675948"/>
                    <a:gd name="connsiteY2" fmla="*/ 20353 h 44542"/>
                    <a:gd name="connsiteX3" fmla="*/ 345589 w 675948"/>
                    <a:gd name="connsiteY3" fmla="*/ 39997 h 44542"/>
                    <a:gd name="connsiteX4" fmla="*/ 872 w 675948"/>
                    <a:gd name="connsiteY4" fmla="*/ 44542 h 44542"/>
                    <a:gd name="connsiteX5" fmla="*/ 0 w 675948"/>
                    <a:gd name="connsiteY5" fmla="*/ 0 h 44542"/>
                    <a:gd name="connsiteX0" fmla="*/ 0 w 676475"/>
                    <a:gd name="connsiteY0" fmla="*/ 2616 h 43833"/>
                    <a:gd name="connsiteX1" fmla="*/ 346116 w 676475"/>
                    <a:gd name="connsiteY1" fmla="*/ 0 h 43833"/>
                    <a:gd name="connsiteX2" fmla="*/ 676475 w 676475"/>
                    <a:gd name="connsiteY2" fmla="*/ 19644 h 43833"/>
                    <a:gd name="connsiteX3" fmla="*/ 346116 w 676475"/>
                    <a:gd name="connsiteY3" fmla="*/ 39288 h 43833"/>
                    <a:gd name="connsiteX4" fmla="*/ 1399 w 676475"/>
                    <a:gd name="connsiteY4" fmla="*/ 43833 h 43833"/>
                    <a:gd name="connsiteX5" fmla="*/ 0 w 676475"/>
                    <a:gd name="connsiteY5" fmla="*/ 2616 h 43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6475" h="43833">
                      <a:moveTo>
                        <a:pt x="0" y="2616"/>
                      </a:moveTo>
                      <a:lnTo>
                        <a:pt x="346116" y="0"/>
                      </a:lnTo>
                      <a:cubicBezTo>
                        <a:pt x="528568" y="0"/>
                        <a:pt x="676475" y="8795"/>
                        <a:pt x="676475" y="19644"/>
                      </a:cubicBezTo>
                      <a:cubicBezTo>
                        <a:pt x="676475" y="30493"/>
                        <a:pt x="528568" y="39288"/>
                        <a:pt x="346116" y="39288"/>
                      </a:cubicBezTo>
                      <a:lnTo>
                        <a:pt x="1399" y="43833"/>
                      </a:lnTo>
                      <a:cubicBezTo>
                        <a:pt x="1108" y="28986"/>
                        <a:pt x="291" y="17463"/>
                        <a:pt x="0" y="26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">
                      <a:srgbClr val="000000">
                        <a:lumMod val="75000"/>
                        <a:lumOff val="25000"/>
                      </a:srgbClr>
                    </a:gs>
                    <a:gs pos="16000">
                      <a:srgbClr val="FFFFFF">
                        <a:lumMod val="95000"/>
                      </a:srgbClr>
                    </a:gs>
                    <a:gs pos="31000">
                      <a:srgbClr val="FFFFFF">
                        <a:lumMod val="50000"/>
                      </a:srgbClr>
                    </a:gs>
                    <a:gs pos="59000">
                      <a:srgbClr val="FFFFFF">
                        <a:lumMod val="8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5400000" scaled="1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100" name="Rectangle 5"/>
              <p:cNvSpPr/>
              <p:nvPr/>
            </p:nvSpPr>
            <p:spPr>
              <a:xfrm>
                <a:off x="2367690" y="1583145"/>
                <a:ext cx="1266825" cy="1092200"/>
              </a:xfrm>
              <a:custGeom>
                <a:avLst/>
                <a:gdLst>
                  <a:gd name="connsiteX0" fmla="*/ 0 w 838200"/>
                  <a:gd name="connsiteY0" fmla="*/ 0 h 457200"/>
                  <a:gd name="connsiteX1" fmla="*/ 838200 w 838200"/>
                  <a:gd name="connsiteY1" fmla="*/ 0 h 457200"/>
                  <a:gd name="connsiteX2" fmla="*/ 838200 w 838200"/>
                  <a:gd name="connsiteY2" fmla="*/ 457200 h 457200"/>
                  <a:gd name="connsiteX3" fmla="*/ 0 w 838200"/>
                  <a:gd name="connsiteY3" fmla="*/ 457200 h 457200"/>
                  <a:gd name="connsiteX4" fmla="*/ 0 w 838200"/>
                  <a:gd name="connsiteY4" fmla="*/ 0 h 457200"/>
                  <a:gd name="connsiteX0" fmla="*/ 0 w 1349375"/>
                  <a:gd name="connsiteY0" fmla="*/ 0 h 1044575"/>
                  <a:gd name="connsiteX1" fmla="*/ 838200 w 1349375"/>
                  <a:gd name="connsiteY1" fmla="*/ 0 h 1044575"/>
                  <a:gd name="connsiteX2" fmla="*/ 1349375 w 1349375"/>
                  <a:gd name="connsiteY2" fmla="*/ 1044575 h 1044575"/>
                  <a:gd name="connsiteX3" fmla="*/ 0 w 1349375"/>
                  <a:gd name="connsiteY3" fmla="*/ 457200 h 1044575"/>
                  <a:gd name="connsiteX4" fmla="*/ 0 w 1349375"/>
                  <a:gd name="connsiteY4" fmla="*/ 0 h 1044575"/>
                  <a:gd name="connsiteX0" fmla="*/ 0 w 1349375"/>
                  <a:gd name="connsiteY0" fmla="*/ 0 h 1044575"/>
                  <a:gd name="connsiteX1" fmla="*/ 838200 w 1349375"/>
                  <a:gd name="connsiteY1" fmla="*/ 0 h 1044575"/>
                  <a:gd name="connsiteX2" fmla="*/ 1349375 w 1349375"/>
                  <a:gd name="connsiteY2" fmla="*/ 1044575 h 1044575"/>
                  <a:gd name="connsiteX3" fmla="*/ 209550 w 1349375"/>
                  <a:gd name="connsiteY3" fmla="*/ 771525 h 1044575"/>
                  <a:gd name="connsiteX4" fmla="*/ 0 w 1349375"/>
                  <a:gd name="connsiteY4" fmla="*/ 0 h 1044575"/>
                  <a:gd name="connsiteX0" fmla="*/ 0 w 1406525"/>
                  <a:gd name="connsiteY0" fmla="*/ 12700 h 1044575"/>
                  <a:gd name="connsiteX1" fmla="*/ 895350 w 1406525"/>
                  <a:gd name="connsiteY1" fmla="*/ 0 h 1044575"/>
                  <a:gd name="connsiteX2" fmla="*/ 1406525 w 1406525"/>
                  <a:gd name="connsiteY2" fmla="*/ 1044575 h 1044575"/>
                  <a:gd name="connsiteX3" fmla="*/ 266700 w 1406525"/>
                  <a:gd name="connsiteY3" fmla="*/ 771525 h 1044575"/>
                  <a:gd name="connsiteX4" fmla="*/ 0 w 1406525"/>
                  <a:gd name="connsiteY4" fmla="*/ 12700 h 1044575"/>
                  <a:gd name="connsiteX0" fmla="*/ 0 w 1406525"/>
                  <a:gd name="connsiteY0" fmla="*/ 0 h 1031875"/>
                  <a:gd name="connsiteX1" fmla="*/ 1143000 w 1406525"/>
                  <a:gd name="connsiteY1" fmla="*/ 276225 h 1031875"/>
                  <a:gd name="connsiteX2" fmla="*/ 1406525 w 1406525"/>
                  <a:gd name="connsiteY2" fmla="*/ 1031875 h 1031875"/>
                  <a:gd name="connsiteX3" fmla="*/ 266700 w 1406525"/>
                  <a:gd name="connsiteY3" fmla="*/ 758825 h 1031875"/>
                  <a:gd name="connsiteX4" fmla="*/ 0 w 1406525"/>
                  <a:gd name="connsiteY4" fmla="*/ 0 h 1031875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1143000 w 1406525"/>
                  <a:gd name="connsiteY2" fmla="*/ 338017 h 1093667"/>
                  <a:gd name="connsiteX3" fmla="*/ 1406525 w 1406525"/>
                  <a:gd name="connsiteY3" fmla="*/ 1093667 h 1093667"/>
                  <a:gd name="connsiteX4" fmla="*/ 266700 w 1406525"/>
                  <a:gd name="connsiteY4" fmla="*/ 820617 h 1093667"/>
                  <a:gd name="connsiteX5" fmla="*/ 0 w 1406525"/>
                  <a:gd name="connsiteY5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43000 w 1406525"/>
                  <a:gd name="connsiteY3" fmla="*/ 338017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62050 w 1406525"/>
                  <a:gd name="connsiteY3" fmla="*/ 366592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20775 w 1406525"/>
                  <a:gd name="connsiteY3" fmla="*/ 461842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74750 w 1406525"/>
                  <a:gd name="connsiteY3" fmla="*/ 411042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384300"/>
                  <a:gd name="connsiteY0" fmla="*/ 112087 h 1093162"/>
                  <a:gd name="connsiteX1" fmla="*/ 117475 w 1384300"/>
                  <a:gd name="connsiteY1" fmla="*/ 962 h 1093162"/>
                  <a:gd name="connsiteX2" fmla="*/ 952500 w 1384300"/>
                  <a:gd name="connsiteY2" fmla="*/ 226387 h 1093162"/>
                  <a:gd name="connsiteX3" fmla="*/ 1152525 w 1384300"/>
                  <a:gd name="connsiteY3" fmla="*/ 410537 h 1093162"/>
                  <a:gd name="connsiteX4" fmla="*/ 1384300 w 1384300"/>
                  <a:gd name="connsiteY4" fmla="*/ 1093162 h 1093162"/>
                  <a:gd name="connsiteX5" fmla="*/ 244475 w 1384300"/>
                  <a:gd name="connsiteY5" fmla="*/ 820112 h 1093162"/>
                  <a:gd name="connsiteX6" fmla="*/ 0 w 1384300"/>
                  <a:gd name="connsiteY6" fmla="*/ 112087 h 1093162"/>
                  <a:gd name="connsiteX0" fmla="*/ 0 w 1355725"/>
                  <a:gd name="connsiteY0" fmla="*/ 137346 h 1093021"/>
                  <a:gd name="connsiteX1" fmla="*/ 88900 w 1355725"/>
                  <a:gd name="connsiteY1" fmla="*/ 821 h 1093021"/>
                  <a:gd name="connsiteX2" fmla="*/ 923925 w 1355725"/>
                  <a:gd name="connsiteY2" fmla="*/ 226246 h 1093021"/>
                  <a:gd name="connsiteX3" fmla="*/ 1123950 w 1355725"/>
                  <a:gd name="connsiteY3" fmla="*/ 410396 h 1093021"/>
                  <a:gd name="connsiteX4" fmla="*/ 1355725 w 1355725"/>
                  <a:gd name="connsiteY4" fmla="*/ 1093021 h 1093021"/>
                  <a:gd name="connsiteX5" fmla="*/ 215900 w 1355725"/>
                  <a:gd name="connsiteY5" fmla="*/ 819971 h 1093021"/>
                  <a:gd name="connsiteX6" fmla="*/ 0 w 1355725"/>
                  <a:gd name="connsiteY6" fmla="*/ 137346 h 1093021"/>
                  <a:gd name="connsiteX0" fmla="*/ 0 w 1387475"/>
                  <a:gd name="connsiteY0" fmla="*/ 124710 h 1093085"/>
                  <a:gd name="connsiteX1" fmla="*/ 120650 w 1387475"/>
                  <a:gd name="connsiteY1" fmla="*/ 885 h 1093085"/>
                  <a:gd name="connsiteX2" fmla="*/ 955675 w 1387475"/>
                  <a:gd name="connsiteY2" fmla="*/ 226310 h 1093085"/>
                  <a:gd name="connsiteX3" fmla="*/ 1155700 w 1387475"/>
                  <a:gd name="connsiteY3" fmla="*/ 410460 h 1093085"/>
                  <a:gd name="connsiteX4" fmla="*/ 1387475 w 1387475"/>
                  <a:gd name="connsiteY4" fmla="*/ 1093085 h 1093085"/>
                  <a:gd name="connsiteX5" fmla="*/ 247650 w 1387475"/>
                  <a:gd name="connsiteY5" fmla="*/ 820035 h 1093085"/>
                  <a:gd name="connsiteX6" fmla="*/ 0 w 1387475"/>
                  <a:gd name="connsiteY6" fmla="*/ 124710 h 1093085"/>
                  <a:gd name="connsiteX0" fmla="*/ 11865 w 1399340"/>
                  <a:gd name="connsiteY0" fmla="*/ 134292 h 1102667"/>
                  <a:gd name="connsiteX1" fmla="*/ 132515 w 1399340"/>
                  <a:gd name="connsiteY1" fmla="*/ 10467 h 1102667"/>
                  <a:gd name="connsiteX2" fmla="*/ 967540 w 1399340"/>
                  <a:gd name="connsiteY2" fmla="*/ 235892 h 1102667"/>
                  <a:gd name="connsiteX3" fmla="*/ 1167565 w 1399340"/>
                  <a:gd name="connsiteY3" fmla="*/ 420042 h 1102667"/>
                  <a:gd name="connsiteX4" fmla="*/ 1399340 w 1399340"/>
                  <a:gd name="connsiteY4" fmla="*/ 1102667 h 1102667"/>
                  <a:gd name="connsiteX5" fmla="*/ 259515 w 1399340"/>
                  <a:gd name="connsiteY5" fmla="*/ 829617 h 1102667"/>
                  <a:gd name="connsiteX6" fmla="*/ 11865 w 1399340"/>
                  <a:gd name="connsiteY6" fmla="*/ 134292 h 1102667"/>
                  <a:gd name="connsiteX0" fmla="*/ 14927 w 1402402"/>
                  <a:gd name="connsiteY0" fmla="*/ 139936 h 1108311"/>
                  <a:gd name="connsiteX1" fmla="*/ 135577 w 1402402"/>
                  <a:gd name="connsiteY1" fmla="*/ 16111 h 1108311"/>
                  <a:gd name="connsiteX2" fmla="*/ 970602 w 1402402"/>
                  <a:gd name="connsiteY2" fmla="*/ 241536 h 1108311"/>
                  <a:gd name="connsiteX3" fmla="*/ 1170627 w 1402402"/>
                  <a:gd name="connsiteY3" fmla="*/ 425686 h 1108311"/>
                  <a:gd name="connsiteX4" fmla="*/ 1402402 w 1402402"/>
                  <a:gd name="connsiteY4" fmla="*/ 1108311 h 1108311"/>
                  <a:gd name="connsiteX5" fmla="*/ 262577 w 1402402"/>
                  <a:gd name="connsiteY5" fmla="*/ 835261 h 1108311"/>
                  <a:gd name="connsiteX6" fmla="*/ 14927 w 1402402"/>
                  <a:gd name="connsiteY6" fmla="*/ 139936 h 1108311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73157 w 1404932"/>
                  <a:gd name="connsiteY3" fmla="*/ 423709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17457 w 1404932"/>
                  <a:gd name="connsiteY5" fmla="*/ 137959 h 1106334"/>
                  <a:gd name="connsiteX0" fmla="*/ 1266825 w 1266825"/>
                  <a:gd name="connsiteY0" fmla="*/ 1092200 h 1092200"/>
                  <a:gd name="connsiteX1" fmla="*/ 0 w 1266825"/>
                  <a:gd name="connsiteY1" fmla="*/ 0 h 1092200"/>
                  <a:gd name="connsiteX2" fmla="*/ 835025 w 1266825"/>
                  <a:gd name="connsiteY2" fmla="*/ 225425 h 1092200"/>
                  <a:gd name="connsiteX3" fmla="*/ 1028700 w 1266825"/>
                  <a:gd name="connsiteY3" fmla="*/ 412750 h 1092200"/>
                  <a:gd name="connsiteX4" fmla="*/ 1266825 w 1266825"/>
                  <a:gd name="connsiteY4" fmla="*/ 1092200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825" h="1092200">
                    <a:moveTo>
                      <a:pt x="1266825" y="1092200"/>
                    </a:moveTo>
                    <a:lnTo>
                      <a:pt x="0" y="0"/>
                    </a:lnTo>
                    <a:cubicBezTo>
                      <a:pt x="268817" y="92075"/>
                      <a:pt x="566208" y="133350"/>
                      <a:pt x="835025" y="225425"/>
                    </a:cubicBezTo>
                    <a:cubicBezTo>
                      <a:pt x="909108" y="240242"/>
                      <a:pt x="1005417" y="296333"/>
                      <a:pt x="1028700" y="412750"/>
                    </a:cubicBezTo>
                    <a:lnTo>
                      <a:pt x="1266825" y="10922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6050310" y="1777156"/>
            <a:ext cx="2532883" cy="4211380"/>
            <a:chOff x="6192857" y="1777156"/>
            <a:chExt cx="2635728" cy="4211380"/>
          </a:xfrm>
        </p:grpSpPr>
        <p:grpSp>
          <p:nvGrpSpPr>
            <p:cNvPr id="165" name="Group 164"/>
            <p:cNvGrpSpPr/>
            <p:nvPr/>
          </p:nvGrpSpPr>
          <p:grpSpPr>
            <a:xfrm>
              <a:off x="6254184" y="1777156"/>
              <a:ext cx="2574401" cy="2723106"/>
              <a:chOff x="6254184" y="1502833"/>
              <a:chExt cx="2574401" cy="2723106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6254184" y="1502833"/>
                <a:ext cx="2570709" cy="2723106"/>
                <a:chOff x="6254184" y="1502833"/>
                <a:chExt cx="2570709" cy="2723106"/>
              </a:xfrm>
              <a:effectLst>
                <a:outerShdw blurRad="76200" dist="38100" dir="8100000" sx="101000" sy="101000" algn="tr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6254184" y="1502833"/>
                  <a:ext cx="2570709" cy="484094"/>
                </a:xfrm>
                <a:prstGeom prst="rect">
                  <a:avLst/>
                </a:prstGeom>
                <a:solidFill>
                  <a:srgbClr val="0070C0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6254184" y="1968068"/>
                  <a:ext cx="2570709" cy="2257871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6260528" y="2176251"/>
                <a:ext cx="2568057" cy="1892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Download this awesome diagram.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Capture your audience’s attention.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Bring your presentation to life.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All images are 100% editable in PowerPoint.</a:t>
                </a:r>
              </a:p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Put your text here.</a:t>
                </a: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6394303" y="1556622"/>
                <a:ext cx="2290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 rot="368305">
              <a:off x="6192857" y="4918032"/>
              <a:ext cx="2520132" cy="1070504"/>
              <a:chOff x="2024118" y="1564264"/>
              <a:chExt cx="4321613" cy="2016546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07" name="Group 106"/>
              <p:cNvGrpSpPr/>
              <p:nvPr/>
            </p:nvGrpSpPr>
            <p:grpSpPr>
              <a:xfrm>
                <a:off x="2024118" y="1564264"/>
                <a:ext cx="4321613" cy="2016546"/>
                <a:chOff x="967689" y="1157443"/>
                <a:chExt cx="4321613" cy="2016546"/>
              </a:xfrm>
            </p:grpSpPr>
            <p:sp>
              <p:nvSpPr>
                <p:cNvPr id="109" name="Rectangle 5"/>
                <p:cNvSpPr/>
                <p:nvPr/>
              </p:nvSpPr>
              <p:spPr>
                <a:xfrm>
                  <a:off x="1163644" y="1157443"/>
                  <a:ext cx="1404932" cy="1106334"/>
                </a:xfrm>
                <a:custGeom>
                  <a:avLst/>
                  <a:gdLst>
                    <a:gd name="connsiteX0" fmla="*/ 0 w 838200"/>
                    <a:gd name="connsiteY0" fmla="*/ 0 h 457200"/>
                    <a:gd name="connsiteX1" fmla="*/ 838200 w 838200"/>
                    <a:gd name="connsiteY1" fmla="*/ 0 h 457200"/>
                    <a:gd name="connsiteX2" fmla="*/ 838200 w 838200"/>
                    <a:gd name="connsiteY2" fmla="*/ 457200 h 457200"/>
                    <a:gd name="connsiteX3" fmla="*/ 0 w 838200"/>
                    <a:gd name="connsiteY3" fmla="*/ 457200 h 457200"/>
                    <a:gd name="connsiteX4" fmla="*/ 0 w 838200"/>
                    <a:gd name="connsiteY4" fmla="*/ 0 h 457200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0 w 1349375"/>
                    <a:gd name="connsiteY3" fmla="*/ 457200 h 1044575"/>
                    <a:gd name="connsiteX4" fmla="*/ 0 w 1349375"/>
                    <a:gd name="connsiteY4" fmla="*/ 0 h 1044575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209550 w 1349375"/>
                    <a:gd name="connsiteY3" fmla="*/ 771525 h 1044575"/>
                    <a:gd name="connsiteX4" fmla="*/ 0 w 1349375"/>
                    <a:gd name="connsiteY4" fmla="*/ 0 h 1044575"/>
                    <a:gd name="connsiteX0" fmla="*/ 0 w 1406525"/>
                    <a:gd name="connsiteY0" fmla="*/ 12700 h 1044575"/>
                    <a:gd name="connsiteX1" fmla="*/ 895350 w 1406525"/>
                    <a:gd name="connsiteY1" fmla="*/ 0 h 1044575"/>
                    <a:gd name="connsiteX2" fmla="*/ 1406525 w 1406525"/>
                    <a:gd name="connsiteY2" fmla="*/ 1044575 h 1044575"/>
                    <a:gd name="connsiteX3" fmla="*/ 266700 w 1406525"/>
                    <a:gd name="connsiteY3" fmla="*/ 771525 h 1044575"/>
                    <a:gd name="connsiteX4" fmla="*/ 0 w 1406525"/>
                    <a:gd name="connsiteY4" fmla="*/ 12700 h 1044575"/>
                    <a:gd name="connsiteX0" fmla="*/ 0 w 1406525"/>
                    <a:gd name="connsiteY0" fmla="*/ 0 h 1031875"/>
                    <a:gd name="connsiteX1" fmla="*/ 1143000 w 1406525"/>
                    <a:gd name="connsiteY1" fmla="*/ 276225 h 1031875"/>
                    <a:gd name="connsiteX2" fmla="*/ 1406525 w 1406525"/>
                    <a:gd name="connsiteY2" fmla="*/ 1031875 h 1031875"/>
                    <a:gd name="connsiteX3" fmla="*/ 266700 w 1406525"/>
                    <a:gd name="connsiteY3" fmla="*/ 758825 h 1031875"/>
                    <a:gd name="connsiteX4" fmla="*/ 0 w 1406525"/>
                    <a:gd name="connsiteY4" fmla="*/ 0 h 1031875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1143000 w 1406525"/>
                    <a:gd name="connsiteY2" fmla="*/ 338017 h 1093667"/>
                    <a:gd name="connsiteX3" fmla="*/ 1406525 w 1406525"/>
                    <a:gd name="connsiteY3" fmla="*/ 1093667 h 1093667"/>
                    <a:gd name="connsiteX4" fmla="*/ 266700 w 1406525"/>
                    <a:gd name="connsiteY4" fmla="*/ 820617 h 1093667"/>
                    <a:gd name="connsiteX5" fmla="*/ 0 w 1406525"/>
                    <a:gd name="connsiteY5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43000 w 1406525"/>
                    <a:gd name="connsiteY3" fmla="*/ 338017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62050 w 1406525"/>
                    <a:gd name="connsiteY3" fmla="*/ 36659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20775 w 1406525"/>
                    <a:gd name="connsiteY3" fmla="*/ 4618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74750 w 1406525"/>
                    <a:gd name="connsiteY3" fmla="*/ 4110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384300"/>
                    <a:gd name="connsiteY0" fmla="*/ 112087 h 1093162"/>
                    <a:gd name="connsiteX1" fmla="*/ 117475 w 1384300"/>
                    <a:gd name="connsiteY1" fmla="*/ 962 h 1093162"/>
                    <a:gd name="connsiteX2" fmla="*/ 952500 w 1384300"/>
                    <a:gd name="connsiteY2" fmla="*/ 226387 h 1093162"/>
                    <a:gd name="connsiteX3" fmla="*/ 1152525 w 1384300"/>
                    <a:gd name="connsiteY3" fmla="*/ 410537 h 1093162"/>
                    <a:gd name="connsiteX4" fmla="*/ 1384300 w 1384300"/>
                    <a:gd name="connsiteY4" fmla="*/ 1093162 h 1093162"/>
                    <a:gd name="connsiteX5" fmla="*/ 244475 w 1384300"/>
                    <a:gd name="connsiteY5" fmla="*/ 820112 h 1093162"/>
                    <a:gd name="connsiteX6" fmla="*/ 0 w 1384300"/>
                    <a:gd name="connsiteY6" fmla="*/ 112087 h 1093162"/>
                    <a:gd name="connsiteX0" fmla="*/ 0 w 1355725"/>
                    <a:gd name="connsiteY0" fmla="*/ 137346 h 1093021"/>
                    <a:gd name="connsiteX1" fmla="*/ 88900 w 1355725"/>
                    <a:gd name="connsiteY1" fmla="*/ 821 h 1093021"/>
                    <a:gd name="connsiteX2" fmla="*/ 923925 w 1355725"/>
                    <a:gd name="connsiteY2" fmla="*/ 226246 h 1093021"/>
                    <a:gd name="connsiteX3" fmla="*/ 1123950 w 1355725"/>
                    <a:gd name="connsiteY3" fmla="*/ 410396 h 1093021"/>
                    <a:gd name="connsiteX4" fmla="*/ 1355725 w 1355725"/>
                    <a:gd name="connsiteY4" fmla="*/ 1093021 h 1093021"/>
                    <a:gd name="connsiteX5" fmla="*/ 215900 w 1355725"/>
                    <a:gd name="connsiteY5" fmla="*/ 819971 h 1093021"/>
                    <a:gd name="connsiteX6" fmla="*/ 0 w 1355725"/>
                    <a:gd name="connsiteY6" fmla="*/ 137346 h 1093021"/>
                    <a:gd name="connsiteX0" fmla="*/ 0 w 1387475"/>
                    <a:gd name="connsiteY0" fmla="*/ 124710 h 1093085"/>
                    <a:gd name="connsiteX1" fmla="*/ 120650 w 1387475"/>
                    <a:gd name="connsiteY1" fmla="*/ 885 h 1093085"/>
                    <a:gd name="connsiteX2" fmla="*/ 955675 w 1387475"/>
                    <a:gd name="connsiteY2" fmla="*/ 226310 h 1093085"/>
                    <a:gd name="connsiteX3" fmla="*/ 1155700 w 1387475"/>
                    <a:gd name="connsiteY3" fmla="*/ 410460 h 1093085"/>
                    <a:gd name="connsiteX4" fmla="*/ 1387475 w 1387475"/>
                    <a:gd name="connsiteY4" fmla="*/ 1093085 h 1093085"/>
                    <a:gd name="connsiteX5" fmla="*/ 247650 w 1387475"/>
                    <a:gd name="connsiteY5" fmla="*/ 820035 h 1093085"/>
                    <a:gd name="connsiteX6" fmla="*/ 0 w 1387475"/>
                    <a:gd name="connsiteY6" fmla="*/ 124710 h 1093085"/>
                    <a:gd name="connsiteX0" fmla="*/ 11865 w 1399340"/>
                    <a:gd name="connsiteY0" fmla="*/ 134292 h 1102667"/>
                    <a:gd name="connsiteX1" fmla="*/ 132515 w 1399340"/>
                    <a:gd name="connsiteY1" fmla="*/ 10467 h 1102667"/>
                    <a:gd name="connsiteX2" fmla="*/ 967540 w 1399340"/>
                    <a:gd name="connsiteY2" fmla="*/ 235892 h 1102667"/>
                    <a:gd name="connsiteX3" fmla="*/ 1167565 w 1399340"/>
                    <a:gd name="connsiteY3" fmla="*/ 420042 h 1102667"/>
                    <a:gd name="connsiteX4" fmla="*/ 1399340 w 1399340"/>
                    <a:gd name="connsiteY4" fmla="*/ 1102667 h 1102667"/>
                    <a:gd name="connsiteX5" fmla="*/ 259515 w 1399340"/>
                    <a:gd name="connsiteY5" fmla="*/ 829617 h 1102667"/>
                    <a:gd name="connsiteX6" fmla="*/ 11865 w 1399340"/>
                    <a:gd name="connsiteY6" fmla="*/ 134292 h 1102667"/>
                    <a:gd name="connsiteX0" fmla="*/ 14927 w 1402402"/>
                    <a:gd name="connsiteY0" fmla="*/ 139936 h 1108311"/>
                    <a:gd name="connsiteX1" fmla="*/ 135577 w 1402402"/>
                    <a:gd name="connsiteY1" fmla="*/ 16111 h 1108311"/>
                    <a:gd name="connsiteX2" fmla="*/ 970602 w 1402402"/>
                    <a:gd name="connsiteY2" fmla="*/ 241536 h 1108311"/>
                    <a:gd name="connsiteX3" fmla="*/ 1170627 w 1402402"/>
                    <a:gd name="connsiteY3" fmla="*/ 425686 h 1108311"/>
                    <a:gd name="connsiteX4" fmla="*/ 1402402 w 1402402"/>
                    <a:gd name="connsiteY4" fmla="*/ 1108311 h 1108311"/>
                    <a:gd name="connsiteX5" fmla="*/ 262577 w 1402402"/>
                    <a:gd name="connsiteY5" fmla="*/ 835261 h 1108311"/>
                    <a:gd name="connsiteX6" fmla="*/ 14927 w 1402402"/>
                    <a:gd name="connsiteY6" fmla="*/ 139936 h 1108311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73157 w 1404932"/>
                    <a:gd name="connsiteY3" fmla="*/ 423709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2" h="1106334">
                      <a:moveTo>
                        <a:pt x="17457" y="137959"/>
                      </a:moveTo>
                      <a:cubicBezTo>
                        <a:pt x="-37576" y="-16558"/>
                        <a:pt x="47090" y="-12324"/>
                        <a:pt x="138107" y="14134"/>
                      </a:cubicBezTo>
                      <a:cubicBezTo>
                        <a:pt x="406924" y="106209"/>
                        <a:pt x="704315" y="147484"/>
                        <a:pt x="973132" y="239559"/>
                      </a:cubicBezTo>
                      <a:cubicBezTo>
                        <a:pt x="1047215" y="254376"/>
                        <a:pt x="1143524" y="310467"/>
                        <a:pt x="1166807" y="426884"/>
                      </a:cubicBezTo>
                      <a:lnTo>
                        <a:pt x="1404932" y="1106334"/>
                      </a:lnTo>
                      <a:lnTo>
                        <a:pt x="265107" y="833284"/>
                      </a:lnTo>
                      <a:lnTo>
                        <a:pt x="17457" y="137959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16A3FA"/>
                    </a:gs>
                    <a:gs pos="100000">
                      <a:srgbClr val="0480CC"/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>
                  <a:innerShdw blurRad="63500" dist="76200" dir="8100000">
                    <a:prstClr val="black">
                      <a:alpha val="35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0" name="Rectangle 5"/>
                <p:cNvSpPr/>
                <p:nvPr/>
              </p:nvSpPr>
              <p:spPr>
                <a:xfrm rot="1800000" flipV="1">
                  <a:off x="967689" y="1915025"/>
                  <a:ext cx="1364433" cy="1258964"/>
                </a:xfrm>
                <a:custGeom>
                  <a:avLst/>
                  <a:gdLst>
                    <a:gd name="connsiteX0" fmla="*/ 0 w 838200"/>
                    <a:gd name="connsiteY0" fmla="*/ 0 h 457200"/>
                    <a:gd name="connsiteX1" fmla="*/ 838200 w 838200"/>
                    <a:gd name="connsiteY1" fmla="*/ 0 h 457200"/>
                    <a:gd name="connsiteX2" fmla="*/ 838200 w 838200"/>
                    <a:gd name="connsiteY2" fmla="*/ 457200 h 457200"/>
                    <a:gd name="connsiteX3" fmla="*/ 0 w 838200"/>
                    <a:gd name="connsiteY3" fmla="*/ 457200 h 457200"/>
                    <a:gd name="connsiteX4" fmla="*/ 0 w 838200"/>
                    <a:gd name="connsiteY4" fmla="*/ 0 h 457200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0 w 1349375"/>
                    <a:gd name="connsiteY3" fmla="*/ 457200 h 1044575"/>
                    <a:gd name="connsiteX4" fmla="*/ 0 w 1349375"/>
                    <a:gd name="connsiteY4" fmla="*/ 0 h 1044575"/>
                    <a:gd name="connsiteX0" fmla="*/ 0 w 1349375"/>
                    <a:gd name="connsiteY0" fmla="*/ 0 h 1044575"/>
                    <a:gd name="connsiteX1" fmla="*/ 838200 w 1349375"/>
                    <a:gd name="connsiteY1" fmla="*/ 0 h 1044575"/>
                    <a:gd name="connsiteX2" fmla="*/ 1349375 w 1349375"/>
                    <a:gd name="connsiteY2" fmla="*/ 1044575 h 1044575"/>
                    <a:gd name="connsiteX3" fmla="*/ 209550 w 1349375"/>
                    <a:gd name="connsiteY3" fmla="*/ 771525 h 1044575"/>
                    <a:gd name="connsiteX4" fmla="*/ 0 w 1349375"/>
                    <a:gd name="connsiteY4" fmla="*/ 0 h 1044575"/>
                    <a:gd name="connsiteX0" fmla="*/ 0 w 1406525"/>
                    <a:gd name="connsiteY0" fmla="*/ 12700 h 1044575"/>
                    <a:gd name="connsiteX1" fmla="*/ 895350 w 1406525"/>
                    <a:gd name="connsiteY1" fmla="*/ 0 h 1044575"/>
                    <a:gd name="connsiteX2" fmla="*/ 1406525 w 1406525"/>
                    <a:gd name="connsiteY2" fmla="*/ 1044575 h 1044575"/>
                    <a:gd name="connsiteX3" fmla="*/ 266700 w 1406525"/>
                    <a:gd name="connsiteY3" fmla="*/ 771525 h 1044575"/>
                    <a:gd name="connsiteX4" fmla="*/ 0 w 1406525"/>
                    <a:gd name="connsiteY4" fmla="*/ 12700 h 1044575"/>
                    <a:gd name="connsiteX0" fmla="*/ 0 w 1406525"/>
                    <a:gd name="connsiteY0" fmla="*/ 0 h 1031875"/>
                    <a:gd name="connsiteX1" fmla="*/ 1143000 w 1406525"/>
                    <a:gd name="connsiteY1" fmla="*/ 276225 h 1031875"/>
                    <a:gd name="connsiteX2" fmla="*/ 1406525 w 1406525"/>
                    <a:gd name="connsiteY2" fmla="*/ 1031875 h 1031875"/>
                    <a:gd name="connsiteX3" fmla="*/ 266700 w 1406525"/>
                    <a:gd name="connsiteY3" fmla="*/ 758825 h 1031875"/>
                    <a:gd name="connsiteX4" fmla="*/ 0 w 1406525"/>
                    <a:gd name="connsiteY4" fmla="*/ 0 h 1031875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1143000 w 1406525"/>
                    <a:gd name="connsiteY2" fmla="*/ 338017 h 1093667"/>
                    <a:gd name="connsiteX3" fmla="*/ 1406525 w 1406525"/>
                    <a:gd name="connsiteY3" fmla="*/ 1093667 h 1093667"/>
                    <a:gd name="connsiteX4" fmla="*/ 266700 w 1406525"/>
                    <a:gd name="connsiteY4" fmla="*/ 820617 h 1093667"/>
                    <a:gd name="connsiteX5" fmla="*/ 0 w 1406525"/>
                    <a:gd name="connsiteY5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43000 w 1406525"/>
                    <a:gd name="connsiteY3" fmla="*/ 338017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62050 w 1406525"/>
                    <a:gd name="connsiteY3" fmla="*/ 36659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20775 w 1406525"/>
                    <a:gd name="connsiteY3" fmla="*/ 4618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406525"/>
                    <a:gd name="connsiteY0" fmla="*/ 61792 h 1093667"/>
                    <a:gd name="connsiteX1" fmla="*/ 139700 w 1406525"/>
                    <a:gd name="connsiteY1" fmla="*/ 1467 h 1093667"/>
                    <a:gd name="connsiteX2" fmla="*/ 974725 w 1406525"/>
                    <a:gd name="connsiteY2" fmla="*/ 226892 h 1093667"/>
                    <a:gd name="connsiteX3" fmla="*/ 1174750 w 1406525"/>
                    <a:gd name="connsiteY3" fmla="*/ 411042 h 1093667"/>
                    <a:gd name="connsiteX4" fmla="*/ 1406525 w 1406525"/>
                    <a:gd name="connsiteY4" fmla="*/ 1093667 h 1093667"/>
                    <a:gd name="connsiteX5" fmla="*/ 266700 w 1406525"/>
                    <a:gd name="connsiteY5" fmla="*/ 820617 h 1093667"/>
                    <a:gd name="connsiteX6" fmla="*/ 0 w 1406525"/>
                    <a:gd name="connsiteY6" fmla="*/ 61792 h 1093667"/>
                    <a:gd name="connsiteX0" fmla="*/ 0 w 1384300"/>
                    <a:gd name="connsiteY0" fmla="*/ 112087 h 1093162"/>
                    <a:gd name="connsiteX1" fmla="*/ 117475 w 1384300"/>
                    <a:gd name="connsiteY1" fmla="*/ 962 h 1093162"/>
                    <a:gd name="connsiteX2" fmla="*/ 952500 w 1384300"/>
                    <a:gd name="connsiteY2" fmla="*/ 226387 h 1093162"/>
                    <a:gd name="connsiteX3" fmla="*/ 1152525 w 1384300"/>
                    <a:gd name="connsiteY3" fmla="*/ 410537 h 1093162"/>
                    <a:gd name="connsiteX4" fmla="*/ 1384300 w 1384300"/>
                    <a:gd name="connsiteY4" fmla="*/ 1093162 h 1093162"/>
                    <a:gd name="connsiteX5" fmla="*/ 244475 w 1384300"/>
                    <a:gd name="connsiteY5" fmla="*/ 820112 h 1093162"/>
                    <a:gd name="connsiteX6" fmla="*/ 0 w 1384300"/>
                    <a:gd name="connsiteY6" fmla="*/ 112087 h 1093162"/>
                    <a:gd name="connsiteX0" fmla="*/ 0 w 1355725"/>
                    <a:gd name="connsiteY0" fmla="*/ 137346 h 1093021"/>
                    <a:gd name="connsiteX1" fmla="*/ 88900 w 1355725"/>
                    <a:gd name="connsiteY1" fmla="*/ 821 h 1093021"/>
                    <a:gd name="connsiteX2" fmla="*/ 923925 w 1355725"/>
                    <a:gd name="connsiteY2" fmla="*/ 226246 h 1093021"/>
                    <a:gd name="connsiteX3" fmla="*/ 1123950 w 1355725"/>
                    <a:gd name="connsiteY3" fmla="*/ 410396 h 1093021"/>
                    <a:gd name="connsiteX4" fmla="*/ 1355725 w 1355725"/>
                    <a:gd name="connsiteY4" fmla="*/ 1093021 h 1093021"/>
                    <a:gd name="connsiteX5" fmla="*/ 215900 w 1355725"/>
                    <a:gd name="connsiteY5" fmla="*/ 819971 h 1093021"/>
                    <a:gd name="connsiteX6" fmla="*/ 0 w 1355725"/>
                    <a:gd name="connsiteY6" fmla="*/ 137346 h 1093021"/>
                    <a:gd name="connsiteX0" fmla="*/ 0 w 1387475"/>
                    <a:gd name="connsiteY0" fmla="*/ 124710 h 1093085"/>
                    <a:gd name="connsiteX1" fmla="*/ 120650 w 1387475"/>
                    <a:gd name="connsiteY1" fmla="*/ 885 h 1093085"/>
                    <a:gd name="connsiteX2" fmla="*/ 955675 w 1387475"/>
                    <a:gd name="connsiteY2" fmla="*/ 226310 h 1093085"/>
                    <a:gd name="connsiteX3" fmla="*/ 1155700 w 1387475"/>
                    <a:gd name="connsiteY3" fmla="*/ 410460 h 1093085"/>
                    <a:gd name="connsiteX4" fmla="*/ 1387475 w 1387475"/>
                    <a:gd name="connsiteY4" fmla="*/ 1093085 h 1093085"/>
                    <a:gd name="connsiteX5" fmla="*/ 247650 w 1387475"/>
                    <a:gd name="connsiteY5" fmla="*/ 820035 h 1093085"/>
                    <a:gd name="connsiteX6" fmla="*/ 0 w 1387475"/>
                    <a:gd name="connsiteY6" fmla="*/ 124710 h 1093085"/>
                    <a:gd name="connsiteX0" fmla="*/ 11865 w 1399340"/>
                    <a:gd name="connsiteY0" fmla="*/ 134292 h 1102667"/>
                    <a:gd name="connsiteX1" fmla="*/ 132515 w 1399340"/>
                    <a:gd name="connsiteY1" fmla="*/ 10467 h 1102667"/>
                    <a:gd name="connsiteX2" fmla="*/ 967540 w 1399340"/>
                    <a:gd name="connsiteY2" fmla="*/ 235892 h 1102667"/>
                    <a:gd name="connsiteX3" fmla="*/ 1167565 w 1399340"/>
                    <a:gd name="connsiteY3" fmla="*/ 420042 h 1102667"/>
                    <a:gd name="connsiteX4" fmla="*/ 1399340 w 1399340"/>
                    <a:gd name="connsiteY4" fmla="*/ 1102667 h 1102667"/>
                    <a:gd name="connsiteX5" fmla="*/ 259515 w 1399340"/>
                    <a:gd name="connsiteY5" fmla="*/ 829617 h 1102667"/>
                    <a:gd name="connsiteX6" fmla="*/ 11865 w 1399340"/>
                    <a:gd name="connsiteY6" fmla="*/ 134292 h 1102667"/>
                    <a:gd name="connsiteX0" fmla="*/ 14927 w 1402402"/>
                    <a:gd name="connsiteY0" fmla="*/ 139936 h 1108311"/>
                    <a:gd name="connsiteX1" fmla="*/ 135577 w 1402402"/>
                    <a:gd name="connsiteY1" fmla="*/ 16111 h 1108311"/>
                    <a:gd name="connsiteX2" fmla="*/ 970602 w 1402402"/>
                    <a:gd name="connsiteY2" fmla="*/ 241536 h 1108311"/>
                    <a:gd name="connsiteX3" fmla="*/ 1170627 w 1402402"/>
                    <a:gd name="connsiteY3" fmla="*/ 425686 h 1108311"/>
                    <a:gd name="connsiteX4" fmla="*/ 1402402 w 1402402"/>
                    <a:gd name="connsiteY4" fmla="*/ 1108311 h 1108311"/>
                    <a:gd name="connsiteX5" fmla="*/ 262577 w 1402402"/>
                    <a:gd name="connsiteY5" fmla="*/ 835261 h 1108311"/>
                    <a:gd name="connsiteX6" fmla="*/ 14927 w 1402402"/>
                    <a:gd name="connsiteY6" fmla="*/ 139936 h 1108311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73157 w 1404932"/>
                    <a:gd name="connsiteY3" fmla="*/ 423709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65107 w 1404932"/>
                    <a:gd name="connsiteY5" fmla="*/ 833284 h 1106334"/>
                    <a:gd name="connsiteX6" fmla="*/ 17457 w 1404932"/>
                    <a:gd name="connsiteY6" fmla="*/ 137959 h 1106334"/>
                    <a:gd name="connsiteX0" fmla="*/ 17457 w 1404932"/>
                    <a:gd name="connsiteY0" fmla="*/ 137959 h 1106334"/>
                    <a:gd name="connsiteX1" fmla="*/ 138107 w 1404932"/>
                    <a:gd name="connsiteY1" fmla="*/ 14134 h 1106334"/>
                    <a:gd name="connsiteX2" fmla="*/ 973132 w 1404932"/>
                    <a:gd name="connsiteY2" fmla="*/ 239559 h 1106334"/>
                    <a:gd name="connsiteX3" fmla="*/ 1166807 w 1404932"/>
                    <a:gd name="connsiteY3" fmla="*/ 426884 h 1106334"/>
                    <a:gd name="connsiteX4" fmla="*/ 1404932 w 1404932"/>
                    <a:gd name="connsiteY4" fmla="*/ 1106334 h 1106334"/>
                    <a:gd name="connsiteX5" fmla="*/ 257963 w 1404932"/>
                    <a:gd name="connsiteY5" fmla="*/ 845657 h 1106334"/>
                    <a:gd name="connsiteX6" fmla="*/ 17457 w 1404932"/>
                    <a:gd name="connsiteY6" fmla="*/ 137959 h 1106334"/>
                    <a:gd name="connsiteX0" fmla="*/ 17457 w 1385476"/>
                    <a:gd name="connsiteY0" fmla="*/ 137959 h 1163842"/>
                    <a:gd name="connsiteX1" fmla="*/ 138107 w 1385476"/>
                    <a:gd name="connsiteY1" fmla="*/ 14134 h 1163842"/>
                    <a:gd name="connsiteX2" fmla="*/ 973132 w 1385476"/>
                    <a:gd name="connsiteY2" fmla="*/ 239559 h 1163842"/>
                    <a:gd name="connsiteX3" fmla="*/ 1166807 w 1385476"/>
                    <a:gd name="connsiteY3" fmla="*/ 426884 h 1163842"/>
                    <a:gd name="connsiteX4" fmla="*/ 1385476 w 1385476"/>
                    <a:gd name="connsiteY4" fmla="*/ 1163842 h 1163842"/>
                    <a:gd name="connsiteX5" fmla="*/ 257963 w 1385476"/>
                    <a:gd name="connsiteY5" fmla="*/ 845657 h 1163842"/>
                    <a:gd name="connsiteX6" fmla="*/ 17457 w 1385476"/>
                    <a:gd name="connsiteY6" fmla="*/ 137959 h 1163842"/>
                    <a:gd name="connsiteX0" fmla="*/ 17457 w 1385476"/>
                    <a:gd name="connsiteY0" fmla="*/ 137959 h 1163842"/>
                    <a:gd name="connsiteX1" fmla="*/ 138107 w 1385476"/>
                    <a:gd name="connsiteY1" fmla="*/ 14134 h 1163842"/>
                    <a:gd name="connsiteX2" fmla="*/ 973132 w 1385476"/>
                    <a:gd name="connsiteY2" fmla="*/ 239559 h 1163842"/>
                    <a:gd name="connsiteX3" fmla="*/ 1166807 w 1385476"/>
                    <a:gd name="connsiteY3" fmla="*/ 426884 h 1163842"/>
                    <a:gd name="connsiteX4" fmla="*/ 1385476 w 1385476"/>
                    <a:gd name="connsiteY4" fmla="*/ 1163842 h 1163842"/>
                    <a:gd name="connsiteX5" fmla="*/ 254391 w 1385476"/>
                    <a:gd name="connsiteY5" fmla="*/ 851844 h 1163842"/>
                    <a:gd name="connsiteX6" fmla="*/ 17457 w 1385476"/>
                    <a:gd name="connsiteY6" fmla="*/ 137959 h 1163842"/>
                    <a:gd name="connsiteX0" fmla="*/ 17457 w 1386901"/>
                    <a:gd name="connsiteY0" fmla="*/ 137959 h 1175662"/>
                    <a:gd name="connsiteX1" fmla="*/ 138107 w 1386901"/>
                    <a:gd name="connsiteY1" fmla="*/ 14134 h 1175662"/>
                    <a:gd name="connsiteX2" fmla="*/ 973132 w 1386901"/>
                    <a:gd name="connsiteY2" fmla="*/ 239559 h 1175662"/>
                    <a:gd name="connsiteX3" fmla="*/ 1166807 w 1386901"/>
                    <a:gd name="connsiteY3" fmla="*/ 426884 h 1175662"/>
                    <a:gd name="connsiteX4" fmla="*/ 1386901 w 1386901"/>
                    <a:gd name="connsiteY4" fmla="*/ 1175662 h 1175662"/>
                    <a:gd name="connsiteX5" fmla="*/ 254391 w 1386901"/>
                    <a:gd name="connsiteY5" fmla="*/ 851844 h 1175662"/>
                    <a:gd name="connsiteX6" fmla="*/ 17457 w 1386901"/>
                    <a:gd name="connsiteY6" fmla="*/ 137959 h 1175662"/>
                    <a:gd name="connsiteX0" fmla="*/ 17457 w 1386901"/>
                    <a:gd name="connsiteY0" fmla="*/ 137959 h 1175662"/>
                    <a:gd name="connsiteX1" fmla="*/ 138107 w 1386901"/>
                    <a:gd name="connsiteY1" fmla="*/ 14134 h 1175662"/>
                    <a:gd name="connsiteX2" fmla="*/ 973132 w 1386901"/>
                    <a:gd name="connsiteY2" fmla="*/ 239559 h 1175662"/>
                    <a:gd name="connsiteX3" fmla="*/ 1166807 w 1386901"/>
                    <a:gd name="connsiteY3" fmla="*/ 426884 h 1175662"/>
                    <a:gd name="connsiteX4" fmla="*/ 1386901 w 1386901"/>
                    <a:gd name="connsiteY4" fmla="*/ 1175662 h 1175662"/>
                    <a:gd name="connsiteX5" fmla="*/ 290156 w 1386901"/>
                    <a:gd name="connsiteY5" fmla="*/ 906012 h 1175662"/>
                    <a:gd name="connsiteX6" fmla="*/ 17457 w 1386901"/>
                    <a:gd name="connsiteY6" fmla="*/ 137959 h 1175662"/>
                    <a:gd name="connsiteX0" fmla="*/ 17457 w 1364433"/>
                    <a:gd name="connsiteY0" fmla="*/ 137959 h 1258964"/>
                    <a:gd name="connsiteX1" fmla="*/ 138107 w 1364433"/>
                    <a:gd name="connsiteY1" fmla="*/ 14134 h 1258964"/>
                    <a:gd name="connsiteX2" fmla="*/ 973132 w 1364433"/>
                    <a:gd name="connsiteY2" fmla="*/ 239559 h 1258964"/>
                    <a:gd name="connsiteX3" fmla="*/ 1166807 w 1364433"/>
                    <a:gd name="connsiteY3" fmla="*/ 426884 h 1258964"/>
                    <a:gd name="connsiteX4" fmla="*/ 1364433 w 1364433"/>
                    <a:gd name="connsiteY4" fmla="*/ 1258964 h 1258964"/>
                    <a:gd name="connsiteX5" fmla="*/ 290156 w 1364433"/>
                    <a:gd name="connsiteY5" fmla="*/ 906012 h 1258964"/>
                    <a:gd name="connsiteX6" fmla="*/ 17457 w 1364433"/>
                    <a:gd name="connsiteY6" fmla="*/ 137959 h 1258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4433" h="1258964">
                      <a:moveTo>
                        <a:pt x="17457" y="137959"/>
                      </a:moveTo>
                      <a:cubicBezTo>
                        <a:pt x="-37576" y="-16558"/>
                        <a:pt x="47090" y="-12324"/>
                        <a:pt x="138107" y="14134"/>
                      </a:cubicBezTo>
                      <a:cubicBezTo>
                        <a:pt x="406924" y="106209"/>
                        <a:pt x="704315" y="147484"/>
                        <a:pt x="973132" y="239559"/>
                      </a:cubicBezTo>
                      <a:cubicBezTo>
                        <a:pt x="1047215" y="254376"/>
                        <a:pt x="1143524" y="310467"/>
                        <a:pt x="1166807" y="426884"/>
                      </a:cubicBezTo>
                      <a:lnTo>
                        <a:pt x="1364433" y="1258964"/>
                      </a:lnTo>
                      <a:lnTo>
                        <a:pt x="290156" y="906012"/>
                      </a:lnTo>
                      <a:lnTo>
                        <a:pt x="17457" y="137959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16A3FA"/>
                    </a:gs>
                    <a:gs pos="100000">
                      <a:srgbClr val="0480CC"/>
                    </a:gs>
                  </a:gsLst>
                  <a:lin ang="5400000" scaled="1"/>
                </a:gradFill>
                <a:ln w="25400" cap="flat" cmpd="sng" algn="ctr">
                  <a:noFill/>
                  <a:prstDash val="solid"/>
                </a:ln>
                <a:effectLst>
                  <a:innerShdw blurRad="165100" dist="76200" dir="5400000">
                    <a:prstClr val="black">
                      <a:alpha val="35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1" name="Rectangle 4"/>
                <p:cNvSpPr/>
                <p:nvPr/>
              </p:nvSpPr>
              <p:spPr>
                <a:xfrm>
                  <a:off x="1043902" y="1948730"/>
                  <a:ext cx="3033958" cy="858285"/>
                </a:xfrm>
                <a:custGeom>
                  <a:avLst/>
                  <a:gdLst>
                    <a:gd name="connsiteX0" fmla="*/ 0 w 2057400"/>
                    <a:gd name="connsiteY0" fmla="*/ 0 h 713895"/>
                    <a:gd name="connsiteX1" fmla="*/ 2057400 w 2057400"/>
                    <a:gd name="connsiteY1" fmla="*/ 0 h 713895"/>
                    <a:gd name="connsiteX2" fmla="*/ 2057400 w 2057400"/>
                    <a:gd name="connsiteY2" fmla="*/ 713895 h 713895"/>
                    <a:gd name="connsiteX3" fmla="*/ 0 w 2057400"/>
                    <a:gd name="connsiteY3" fmla="*/ 713895 h 713895"/>
                    <a:gd name="connsiteX4" fmla="*/ 0 w 2057400"/>
                    <a:gd name="connsiteY4" fmla="*/ 0 h 713895"/>
                    <a:gd name="connsiteX0" fmla="*/ 0 w 2943225"/>
                    <a:gd name="connsiteY0" fmla="*/ 0 h 742950"/>
                    <a:gd name="connsiteX1" fmla="*/ 2943225 w 2943225"/>
                    <a:gd name="connsiteY1" fmla="*/ 742950 h 742950"/>
                    <a:gd name="connsiteX2" fmla="*/ 2057400 w 2943225"/>
                    <a:gd name="connsiteY2" fmla="*/ 713895 h 742950"/>
                    <a:gd name="connsiteX3" fmla="*/ 0 w 2943225"/>
                    <a:gd name="connsiteY3" fmla="*/ 713895 h 742950"/>
                    <a:gd name="connsiteX4" fmla="*/ 0 w 2943225"/>
                    <a:gd name="connsiteY4" fmla="*/ 0 h 742950"/>
                    <a:gd name="connsiteX0" fmla="*/ 0 w 2943225"/>
                    <a:gd name="connsiteY0" fmla="*/ 0 h 885345"/>
                    <a:gd name="connsiteX1" fmla="*/ 2943225 w 2943225"/>
                    <a:gd name="connsiteY1" fmla="*/ 742950 h 885345"/>
                    <a:gd name="connsiteX2" fmla="*/ 2914650 w 2943225"/>
                    <a:gd name="connsiteY2" fmla="*/ 885345 h 885345"/>
                    <a:gd name="connsiteX3" fmla="*/ 0 w 2943225"/>
                    <a:gd name="connsiteY3" fmla="*/ 713895 h 885345"/>
                    <a:gd name="connsiteX4" fmla="*/ 0 w 2943225"/>
                    <a:gd name="connsiteY4" fmla="*/ 0 h 885345"/>
                    <a:gd name="connsiteX0" fmla="*/ 0 w 2943225"/>
                    <a:gd name="connsiteY0" fmla="*/ 0 h 885345"/>
                    <a:gd name="connsiteX1" fmla="*/ 2943225 w 2943225"/>
                    <a:gd name="connsiteY1" fmla="*/ 742950 h 885345"/>
                    <a:gd name="connsiteX2" fmla="*/ 2914650 w 2943225"/>
                    <a:gd name="connsiteY2" fmla="*/ 885345 h 885345"/>
                    <a:gd name="connsiteX3" fmla="*/ 47625 w 2943225"/>
                    <a:gd name="connsiteY3" fmla="*/ 170970 h 885345"/>
                    <a:gd name="connsiteX4" fmla="*/ 0 w 2943225"/>
                    <a:gd name="connsiteY4" fmla="*/ 0 h 885345"/>
                    <a:gd name="connsiteX0" fmla="*/ 66675 w 2895600"/>
                    <a:gd name="connsiteY0" fmla="*/ 0 h 818670"/>
                    <a:gd name="connsiteX1" fmla="*/ 2895600 w 2895600"/>
                    <a:gd name="connsiteY1" fmla="*/ 676275 h 818670"/>
                    <a:gd name="connsiteX2" fmla="*/ 2867025 w 2895600"/>
                    <a:gd name="connsiteY2" fmla="*/ 818670 h 818670"/>
                    <a:gd name="connsiteX3" fmla="*/ 0 w 2895600"/>
                    <a:gd name="connsiteY3" fmla="*/ 104295 h 818670"/>
                    <a:gd name="connsiteX4" fmla="*/ 66675 w 2895600"/>
                    <a:gd name="connsiteY4" fmla="*/ 0 h 818670"/>
                    <a:gd name="connsiteX0" fmla="*/ 225425 w 2895600"/>
                    <a:gd name="connsiteY0" fmla="*/ 0 h 802795"/>
                    <a:gd name="connsiteX1" fmla="*/ 2895600 w 2895600"/>
                    <a:gd name="connsiteY1" fmla="*/ 660400 h 802795"/>
                    <a:gd name="connsiteX2" fmla="*/ 2867025 w 2895600"/>
                    <a:gd name="connsiteY2" fmla="*/ 802795 h 802795"/>
                    <a:gd name="connsiteX3" fmla="*/ 0 w 2895600"/>
                    <a:gd name="connsiteY3" fmla="*/ 88420 h 802795"/>
                    <a:gd name="connsiteX4" fmla="*/ 225425 w 2895600"/>
                    <a:gd name="connsiteY4" fmla="*/ 0 h 802795"/>
                    <a:gd name="connsiteX0" fmla="*/ 28575 w 2698750"/>
                    <a:gd name="connsiteY0" fmla="*/ 0 h 802795"/>
                    <a:gd name="connsiteX1" fmla="*/ 2698750 w 2698750"/>
                    <a:gd name="connsiteY1" fmla="*/ 660400 h 802795"/>
                    <a:gd name="connsiteX2" fmla="*/ 2670175 w 2698750"/>
                    <a:gd name="connsiteY2" fmla="*/ 802795 h 802795"/>
                    <a:gd name="connsiteX3" fmla="*/ 0 w 2698750"/>
                    <a:gd name="connsiteY3" fmla="*/ 155095 h 802795"/>
                    <a:gd name="connsiteX4" fmla="*/ 28575 w 2698750"/>
                    <a:gd name="connsiteY4" fmla="*/ 0 h 802795"/>
                    <a:gd name="connsiteX0" fmla="*/ 28575 w 2698750"/>
                    <a:gd name="connsiteY0" fmla="*/ 0 h 821845"/>
                    <a:gd name="connsiteX1" fmla="*/ 2698750 w 2698750"/>
                    <a:gd name="connsiteY1" fmla="*/ 660400 h 821845"/>
                    <a:gd name="connsiteX2" fmla="*/ 2654300 w 2698750"/>
                    <a:gd name="connsiteY2" fmla="*/ 821845 h 821845"/>
                    <a:gd name="connsiteX3" fmla="*/ 0 w 2698750"/>
                    <a:gd name="connsiteY3" fmla="*/ 155095 h 821845"/>
                    <a:gd name="connsiteX4" fmla="*/ 28575 w 2698750"/>
                    <a:gd name="connsiteY4" fmla="*/ 0 h 821845"/>
                    <a:gd name="connsiteX0" fmla="*/ 28575 w 2711450"/>
                    <a:gd name="connsiteY0" fmla="*/ 0 h 821845"/>
                    <a:gd name="connsiteX1" fmla="*/ 2711450 w 2711450"/>
                    <a:gd name="connsiteY1" fmla="*/ 644525 h 821845"/>
                    <a:gd name="connsiteX2" fmla="*/ 2654300 w 2711450"/>
                    <a:gd name="connsiteY2" fmla="*/ 821845 h 821845"/>
                    <a:gd name="connsiteX3" fmla="*/ 0 w 2711450"/>
                    <a:gd name="connsiteY3" fmla="*/ 155095 h 821845"/>
                    <a:gd name="connsiteX4" fmla="*/ 28575 w 2711450"/>
                    <a:gd name="connsiteY4" fmla="*/ 0 h 821845"/>
                    <a:gd name="connsiteX0" fmla="*/ 28575 w 2711450"/>
                    <a:gd name="connsiteY0" fmla="*/ 0 h 834545"/>
                    <a:gd name="connsiteX1" fmla="*/ 2711450 w 2711450"/>
                    <a:gd name="connsiteY1" fmla="*/ 657225 h 834545"/>
                    <a:gd name="connsiteX2" fmla="*/ 2654300 w 2711450"/>
                    <a:gd name="connsiteY2" fmla="*/ 834545 h 834545"/>
                    <a:gd name="connsiteX3" fmla="*/ 0 w 2711450"/>
                    <a:gd name="connsiteY3" fmla="*/ 167795 h 834545"/>
                    <a:gd name="connsiteX4" fmla="*/ 28575 w 2711450"/>
                    <a:gd name="connsiteY4" fmla="*/ 0 h 834545"/>
                    <a:gd name="connsiteX0" fmla="*/ 368360 w 3051235"/>
                    <a:gd name="connsiteY0" fmla="*/ 3177 h 837722"/>
                    <a:gd name="connsiteX1" fmla="*/ 3051235 w 3051235"/>
                    <a:gd name="connsiteY1" fmla="*/ 660402 h 837722"/>
                    <a:gd name="connsiteX2" fmla="*/ 2994085 w 3051235"/>
                    <a:gd name="connsiteY2" fmla="*/ 837722 h 837722"/>
                    <a:gd name="connsiteX3" fmla="*/ 339785 w 3051235"/>
                    <a:gd name="connsiteY3" fmla="*/ 170972 h 837722"/>
                    <a:gd name="connsiteX4" fmla="*/ 59 w 3051235"/>
                    <a:gd name="connsiteY4" fmla="*/ 0 h 837722"/>
                    <a:gd name="connsiteX5" fmla="*/ 368360 w 3051235"/>
                    <a:gd name="connsiteY5" fmla="*/ 3177 h 837722"/>
                    <a:gd name="connsiteX0" fmla="*/ 368360 w 3051235"/>
                    <a:gd name="connsiteY0" fmla="*/ 20482 h 855027"/>
                    <a:gd name="connsiteX1" fmla="*/ 3051235 w 3051235"/>
                    <a:gd name="connsiteY1" fmla="*/ 677707 h 855027"/>
                    <a:gd name="connsiteX2" fmla="*/ 2994085 w 3051235"/>
                    <a:gd name="connsiteY2" fmla="*/ 855027 h 855027"/>
                    <a:gd name="connsiteX3" fmla="*/ 339785 w 3051235"/>
                    <a:gd name="connsiteY3" fmla="*/ 188277 h 855027"/>
                    <a:gd name="connsiteX4" fmla="*/ 59 w 3051235"/>
                    <a:gd name="connsiteY4" fmla="*/ 17305 h 855027"/>
                    <a:gd name="connsiteX5" fmla="*/ 368360 w 3051235"/>
                    <a:gd name="connsiteY5" fmla="*/ 20482 h 855027"/>
                    <a:gd name="connsiteX0" fmla="*/ 372148 w 3055023"/>
                    <a:gd name="connsiteY0" fmla="*/ 20482 h 855027"/>
                    <a:gd name="connsiteX1" fmla="*/ 3055023 w 3055023"/>
                    <a:gd name="connsiteY1" fmla="*/ 677707 h 855027"/>
                    <a:gd name="connsiteX2" fmla="*/ 2997873 w 3055023"/>
                    <a:gd name="connsiteY2" fmla="*/ 855027 h 855027"/>
                    <a:gd name="connsiteX3" fmla="*/ 343573 w 3055023"/>
                    <a:gd name="connsiteY3" fmla="*/ 188277 h 855027"/>
                    <a:gd name="connsiteX4" fmla="*/ 3847 w 3055023"/>
                    <a:gd name="connsiteY4" fmla="*/ 17305 h 855027"/>
                    <a:gd name="connsiteX5" fmla="*/ 372148 w 3055023"/>
                    <a:gd name="connsiteY5" fmla="*/ 20482 h 855027"/>
                    <a:gd name="connsiteX0" fmla="*/ 372148 w 3055023"/>
                    <a:gd name="connsiteY0" fmla="*/ 26122 h 860667"/>
                    <a:gd name="connsiteX1" fmla="*/ 3055023 w 3055023"/>
                    <a:gd name="connsiteY1" fmla="*/ 683347 h 860667"/>
                    <a:gd name="connsiteX2" fmla="*/ 2997873 w 3055023"/>
                    <a:gd name="connsiteY2" fmla="*/ 860667 h 860667"/>
                    <a:gd name="connsiteX3" fmla="*/ 343573 w 3055023"/>
                    <a:gd name="connsiteY3" fmla="*/ 193917 h 860667"/>
                    <a:gd name="connsiteX4" fmla="*/ 3847 w 3055023"/>
                    <a:gd name="connsiteY4" fmla="*/ 22945 h 860667"/>
                    <a:gd name="connsiteX5" fmla="*/ 372148 w 3055023"/>
                    <a:gd name="connsiteY5" fmla="*/ 26122 h 860667"/>
                    <a:gd name="connsiteX0" fmla="*/ 372148 w 3016923"/>
                    <a:gd name="connsiteY0" fmla="*/ 26122 h 860667"/>
                    <a:gd name="connsiteX1" fmla="*/ 3016923 w 3016923"/>
                    <a:gd name="connsiteY1" fmla="*/ 669060 h 860667"/>
                    <a:gd name="connsiteX2" fmla="*/ 2997873 w 3016923"/>
                    <a:gd name="connsiteY2" fmla="*/ 860667 h 860667"/>
                    <a:gd name="connsiteX3" fmla="*/ 343573 w 3016923"/>
                    <a:gd name="connsiteY3" fmla="*/ 193917 h 860667"/>
                    <a:gd name="connsiteX4" fmla="*/ 3847 w 3016923"/>
                    <a:gd name="connsiteY4" fmla="*/ 22945 h 860667"/>
                    <a:gd name="connsiteX5" fmla="*/ 372148 w 3016923"/>
                    <a:gd name="connsiteY5" fmla="*/ 26122 h 860667"/>
                    <a:gd name="connsiteX0" fmla="*/ 372148 w 3016923"/>
                    <a:gd name="connsiteY0" fmla="*/ 26122 h 839235"/>
                    <a:gd name="connsiteX1" fmla="*/ 3016923 w 3016923"/>
                    <a:gd name="connsiteY1" fmla="*/ 669060 h 839235"/>
                    <a:gd name="connsiteX2" fmla="*/ 2938342 w 3016923"/>
                    <a:gd name="connsiteY2" fmla="*/ 839235 h 839235"/>
                    <a:gd name="connsiteX3" fmla="*/ 343573 w 3016923"/>
                    <a:gd name="connsiteY3" fmla="*/ 193917 h 839235"/>
                    <a:gd name="connsiteX4" fmla="*/ 3847 w 3016923"/>
                    <a:gd name="connsiteY4" fmla="*/ 22945 h 839235"/>
                    <a:gd name="connsiteX5" fmla="*/ 372148 w 3016923"/>
                    <a:gd name="connsiteY5" fmla="*/ 26122 h 839235"/>
                    <a:gd name="connsiteX0" fmla="*/ 372148 w 3016923"/>
                    <a:gd name="connsiteY0" fmla="*/ 26122 h 858285"/>
                    <a:gd name="connsiteX1" fmla="*/ 3016923 w 3016923"/>
                    <a:gd name="connsiteY1" fmla="*/ 669060 h 858285"/>
                    <a:gd name="connsiteX2" fmla="*/ 2983586 w 3016923"/>
                    <a:gd name="connsiteY2" fmla="*/ 858285 h 858285"/>
                    <a:gd name="connsiteX3" fmla="*/ 343573 w 3016923"/>
                    <a:gd name="connsiteY3" fmla="*/ 193917 h 858285"/>
                    <a:gd name="connsiteX4" fmla="*/ 3847 w 3016923"/>
                    <a:gd name="connsiteY4" fmla="*/ 22945 h 858285"/>
                    <a:gd name="connsiteX5" fmla="*/ 372148 w 3016923"/>
                    <a:gd name="connsiteY5" fmla="*/ 26122 h 858285"/>
                    <a:gd name="connsiteX0" fmla="*/ 372148 w 3031210"/>
                    <a:gd name="connsiteY0" fmla="*/ 26122 h 858285"/>
                    <a:gd name="connsiteX1" fmla="*/ 3031210 w 3031210"/>
                    <a:gd name="connsiteY1" fmla="*/ 683348 h 858285"/>
                    <a:gd name="connsiteX2" fmla="*/ 2983586 w 3031210"/>
                    <a:gd name="connsiteY2" fmla="*/ 858285 h 858285"/>
                    <a:gd name="connsiteX3" fmla="*/ 343573 w 3031210"/>
                    <a:gd name="connsiteY3" fmla="*/ 193917 h 858285"/>
                    <a:gd name="connsiteX4" fmla="*/ 3847 w 3031210"/>
                    <a:gd name="connsiteY4" fmla="*/ 22945 h 858285"/>
                    <a:gd name="connsiteX5" fmla="*/ 372148 w 3031210"/>
                    <a:gd name="connsiteY5" fmla="*/ 26122 h 858285"/>
                    <a:gd name="connsiteX0" fmla="*/ 372148 w 3031210"/>
                    <a:gd name="connsiteY0" fmla="*/ 26122 h 858285"/>
                    <a:gd name="connsiteX1" fmla="*/ 3031210 w 3031210"/>
                    <a:gd name="connsiteY1" fmla="*/ 683348 h 858285"/>
                    <a:gd name="connsiteX2" fmla="*/ 3002743 w 3031210"/>
                    <a:gd name="connsiteY2" fmla="*/ 757666 h 858285"/>
                    <a:gd name="connsiteX3" fmla="*/ 2983586 w 3031210"/>
                    <a:gd name="connsiteY3" fmla="*/ 858285 h 858285"/>
                    <a:gd name="connsiteX4" fmla="*/ 343573 w 3031210"/>
                    <a:gd name="connsiteY4" fmla="*/ 193917 h 858285"/>
                    <a:gd name="connsiteX5" fmla="*/ 3847 w 3031210"/>
                    <a:gd name="connsiteY5" fmla="*/ 22945 h 858285"/>
                    <a:gd name="connsiteX6" fmla="*/ 372148 w 3031210"/>
                    <a:gd name="connsiteY6" fmla="*/ 26122 h 858285"/>
                    <a:gd name="connsiteX0" fmla="*/ 372148 w 3039742"/>
                    <a:gd name="connsiteY0" fmla="*/ 26122 h 858285"/>
                    <a:gd name="connsiteX1" fmla="*/ 3031210 w 3039742"/>
                    <a:gd name="connsiteY1" fmla="*/ 683348 h 858285"/>
                    <a:gd name="connsiteX2" fmla="*/ 3039742 w 3039742"/>
                    <a:gd name="connsiteY2" fmla="*/ 768487 h 858285"/>
                    <a:gd name="connsiteX3" fmla="*/ 2983586 w 3039742"/>
                    <a:gd name="connsiteY3" fmla="*/ 858285 h 858285"/>
                    <a:gd name="connsiteX4" fmla="*/ 343573 w 3039742"/>
                    <a:gd name="connsiteY4" fmla="*/ 193917 h 858285"/>
                    <a:gd name="connsiteX5" fmla="*/ 3847 w 3039742"/>
                    <a:gd name="connsiteY5" fmla="*/ 22945 h 858285"/>
                    <a:gd name="connsiteX6" fmla="*/ 372148 w 3039742"/>
                    <a:gd name="connsiteY6" fmla="*/ 26122 h 858285"/>
                    <a:gd name="connsiteX0" fmla="*/ 372148 w 3031210"/>
                    <a:gd name="connsiteY0" fmla="*/ 26122 h 858285"/>
                    <a:gd name="connsiteX1" fmla="*/ 3031210 w 3031210"/>
                    <a:gd name="connsiteY1" fmla="*/ 683348 h 858285"/>
                    <a:gd name="connsiteX2" fmla="*/ 2983586 w 3031210"/>
                    <a:gd name="connsiteY2" fmla="*/ 858285 h 858285"/>
                    <a:gd name="connsiteX3" fmla="*/ 343573 w 3031210"/>
                    <a:gd name="connsiteY3" fmla="*/ 193917 h 858285"/>
                    <a:gd name="connsiteX4" fmla="*/ 3847 w 3031210"/>
                    <a:gd name="connsiteY4" fmla="*/ 22945 h 858285"/>
                    <a:gd name="connsiteX5" fmla="*/ 372148 w 3031210"/>
                    <a:gd name="connsiteY5" fmla="*/ 26122 h 858285"/>
                    <a:gd name="connsiteX0" fmla="*/ 372148 w 3046610"/>
                    <a:gd name="connsiteY0" fmla="*/ 26122 h 858285"/>
                    <a:gd name="connsiteX1" fmla="*/ 3031210 w 3046610"/>
                    <a:gd name="connsiteY1" fmla="*/ 683348 h 858285"/>
                    <a:gd name="connsiteX2" fmla="*/ 2983586 w 3046610"/>
                    <a:gd name="connsiteY2" fmla="*/ 858285 h 858285"/>
                    <a:gd name="connsiteX3" fmla="*/ 343573 w 3046610"/>
                    <a:gd name="connsiteY3" fmla="*/ 193917 h 858285"/>
                    <a:gd name="connsiteX4" fmla="*/ 3847 w 3046610"/>
                    <a:gd name="connsiteY4" fmla="*/ 22945 h 858285"/>
                    <a:gd name="connsiteX5" fmla="*/ 372148 w 3046610"/>
                    <a:gd name="connsiteY5" fmla="*/ 26122 h 858285"/>
                    <a:gd name="connsiteX0" fmla="*/ 372148 w 3052457"/>
                    <a:gd name="connsiteY0" fmla="*/ 26122 h 858285"/>
                    <a:gd name="connsiteX1" fmla="*/ 3031210 w 3052457"/>
                    <a:gd name="connsiteY1" fmla="*/ 683348 h 858285"/>
                    <a:gd name="connsiteX2" fmla="*/ 2983586 w 3052457"/>
                    <a:gd name="connsiteY2" fmla="*/ 858285 h 858285"/>
                    <a:gd name="connsiteX3" fmla="*/ 343573 w 3052457"/>
                    <a:gd name="connsiteY3" fmla="*/ 193917 h 858285"/>
                    <a:gd name="connsiteX4" fmla="*/ 3847 w 3052457"/>
                    <a:gd name="connsiteY4" fmla="*/ 22945 h 858285"/>
                    <a:gd name="connsiteX5" fmla="*/ 372148 w 3052457"/>
                    <a:gd name="connsiteY5" fmla="*/ 26122 h 858285"/>
                    <a:gd name="connsiteX0" fmla="*/ 372148 w 3043114"/>
                    <a:gd name="connsiteY0" fmla="*/ 26122 h 858285"/>
                    <a:gd name="connsiteX1" fmla="*/ 3031210 w 3043114"/>
                    <a:gd name="connsiteY1" fmla="*/ 683348 h 858285"/>
                    <a:gd name="connsiteX2" fmla="*/ 2983586 w 3043114"/>
                    <a:gd name="connsiteY2" fmla="*/ 858285 h 858285"/>
                    <a:gd name="connsiteX3" fmla="*/ 343573 w 3043114"/>
                    <a:gd name="connsiteY3" fmla="*/ 193917 h 858285"/>
                    <a:gd name="connsiteX4" fmla="*/ 3847 w 3043114"/>
                    <a:gd name="connsiteY4" fmla="*/ 22945 h 858285"/>
                    <a:gd name="connsiteX5" fmla="*/ 372148 w 3043114"/>
                    <a:gd name="connsiteY5" fmla="*/ 26122 h 858285"/>
                    <a:gd name="connsiteX0" fmla="*/ 372148 w 3039587"/>
                    <a:gd name="connsiteY0" fmla="*/ 26122 h 858285"/>
                    <a:gd name="connsiteX1" fmla="*/ 3031210 w 3039587"/>
                    <a:gd name="connsiteY1" fmla="*/ 683348 h 858285"/>
                    <a:gd name="connsiteX2" fmla="*/ 2983586 w 3039587"/>
                    <a:gd name="connsiteY2" fmla="*/ 858285 h 858285"/>
                    <a:gd name="connsiteX3" fmla="*/ 343573 w 3039587"/>
                    <a:gd name="connsiteY3" fmla="*/ 193917 h 858285"/>
                    <a:gd name="connsiteX4" fmla="*/ 3847 w 3039587"/>
                    <a:gd name="connsiteY4" fmla="*/ 22945 h 858285"/>
                    <a:gd name="connsiteX5" fmla="*/ 372148 w 3039587"/>
                    <a:gd name="connsiteY5" fmla="*/ 26122 h 858285"/>
                    <a:gd name="connsiteX0" fmla="*/ 372148 w 3033957"/>
                    <a:gd name="connsiteY0" fmla="*/ 26122 h 858285"/>
                    <a:gd name="connsiteX1" fmla="*/ 3031210 w 3033957"/>
                    <a:gd name="connsiteY1" fmla="*/ 683348 h 858285"/>
                    <a:gd name="connsiteX2" fmla="*/ 2983586 w 3033957"/>
                    <a:gd name="connsiteY2" fmla="*/ 858285 h 858285"/>
                    <a:gd name="connsiteX3" fmla="*/ 343573 w 3033957"/>
                    <a:gd name="connsiteY3" fmla="*/ 193917 h 858285"/>
                    <a:gd name="connsiteX4" fmla="*/ 3847 w 3033957"/>
                    <a:gd name="connsiteY4" fmla="*/ 22945 h 858285"/>
                    <a:gd name="connsiteX5" fmla="*/ 372148 w 3033957"/>
                    <a:gd name="connsiteY5" fmla="*/ 26122 h 858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33957" h="858285">
                      <a:moveTo>
                        <a:pt x="372148" y="26122"/>
                      </a:moveTo>
                      <a:lnTo>
                        <a:pt x="3031210" y="683348"/>
                      </a:lnTo>
                      <a:cubicBezTo>
                        <a:pt x="3043438" y="730920"/>
                        <a:pt x="3012575" y="838930"/>
                        <a:pt x="2983586" y="858285"/>
                      </a:cubicBezTo>
                      <a:lnTo>
                        <a:pt x="343573" y="193917"/>
                      </a:lnTo>
                      <a:cubicBezTo>
                        <a:pt x="348864" y="164443"/>
                        <a:pt x="-42719" y="84169"/>
                        <a:pt x="3847" y="22945"/>
                      </a:cubicBezTo>
                      <a:cubicBezTo>
                        <a:pt x="40889" y="-29971"/>
                        <a:pt x="249381" y="25063"/>
                        <a:pt x="372148" y="26122"/>
                      </a:cubicBezTo>
                      <a:close/>
                    </a:path>
                  </a:pathLst>
                </a:custGeom>
                <a:solidFill>
                  <a:srgbClr val="0480CC"/>
                </a:solidFill>
                <a:ln w="25400" cap="flat" cmpd="sng" algn="ctr">
                  <a:noFill/>
                  <a:prstDash val="solid"/>
                </a:ln>
                <a:effectLst>
                  <a:innerShdw blurRad="165100">
                    <a:prstClr val="black"/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2" name="Oval 200"/>
                <p:cNvSpPr/>
                <p:nvPr/>
              </p:nvSpPr>
              <p:spPr>
                <a:xfrm rot="17377257" flipV="1">
                  <a:off x="4259143" y="2500346"/>
                  <a:ext cx="195826" cy="663489"/>
                </a:xfrm>
                <a:custGeom>
                  <a:avLst/>
                  <a:gdLst>
                    <a:gd name="connsiteX0" fmla="*/ 186704 w 186704"/>
                    <a:gd name="connsiteY0" fmla="*/ 383926 h 656985"/>
                    <a:gd name="connsiteX1" fmla="*/ 186704 w 186704"/>
                    <a:gd name="connsiteY1" fmla="*/ 643044 h 656985"/>
                    <a:gd name="connsiteX2" fmla="*/ 96035 w 186704"/>
                    <a:gd name="connsiteY2" fmla="*/ 656985 h 656985"/>
                    <a:gd name="connsiteX3" fmla="*/ 2484 w 186704"/>
                    <a:gd name="connsiteY3" fmla="*/ 640186 h 656985"/>
                    <a:gd name="connsiteX4" fmla="*/ 0 w 186704"/>
                    <a:gd name="connsiteY4" fmla="*/ 640186 h 656985"/>
                    <a:gd name="connsiteX5" fmla="*/ 112927 w 186704"/>
                    <a:gd name="connsiteY5" fmla="*/ 0 h 656985"/>
                    <a:gd name="connsiteX6" fmla="*/ 186704 w 186704"/>
                    <a:gd name="connsiteY6" fmla="*/ 383926 h 656985"/>
                    <a:gd name="connsiteX0" fmla="*/ 170889 w 186704"/>
                    <a:gd name="connsiteY0" fmla="*/ 1 h 661333"/>
                    <a:gd name="connsiteX1" fmla="*/ 186704 w 186704"/>
                    <a:gd name="connsiteY1" fmla="*/ 647392 h 661333"/>
                    <a:gd name="connsiteX2" fmla="*/ 96035 w 186704"/>
                    <a:gd name="connsiteY2" fmla="*/ 661333 h 661333"/>
                    <a:gd name="connsiteX3" fmla="*/ 2484 w 186704"/>
                    <a:gd name="connsiteY3" fmla="*/ 644534 h 661333"/>
                    <a:gd name="connsiteX4" fmla="*/ 0 w 186704"/>
                    <a:gd name="connsiteY4" fmla="*/ 644534 h 661333"/>
                    <a:gd name="connsiteX5" fmla="*/ 112927 w 186704"/>
                    <a:gd name="connsiteY5" fmla="*/ 4348 h 661333"/>
                    <a:gd name="connsiteX6" fmla="*/ 170889 w 186704"/>
                    <a:gd name="connsiteY6" fmla="*/ 1 h 661333"/>
                    <a:gd name="connsiteX0" fmla="*/ 201419 w 217234"/>
                    <a:gd name="connsiteY0" fmla="*/ 0 h 748532"/>
                    <a:gd name="connsiteX1" fmla="*/ 217234 w 217234"/>
                    <a:gd name="connsiteY1" fmla="*/ 647391 h 748532"/>
                    <a:gd name="connsiteX2" fmla="*/ 126565 w 217234"/>
                    <a:gd name="connsiteY2" fmla="*/ 661332 h 748532"/>
                    <a:gd name="connsiteX3" fmla="*/ 33014 w 217234"/>
                    <a:gd name="connsiteY3" fmla="*/ 644533 h 748532"/>
                    <a:gd name="connsiteX4" fmla="*/ 0 w 217234"/>
                    <a:gd name="connsiteY4" fmla="*/ 748533 h 748532"/>
                    <a:gd name="connsiteX5" fmla="*/ 143457 w 217234"/>
                    <a:gd name="connsiteY5" fmla="*/ 4347 h 748532"/>
                    <a:gd name="connsiteX6" fmla="*/ 201419 w 217234"/>
                    <a:gd name="connsiteY6" fmla="*/ 0 h 748532"/>
                    <a:gd name="connsiteX0" fmla="*/ 168405 w 184220"/>
                    <a:gd name="connsiteY0" fmla="*/ 0 h 661332"/>
                    <a:gd name="connsiteX1" fmla="*/ 184220 w 184220"/>
                    <a:gd name="connsiteY1" fmla="*/ 647391 h 661332"/>
                    <a:gd name="connsiteX2" fmla="*/ 93551 w 184220"/>
                    <a:gd name="connsiteY2" fmla="*/ 661332 h 661332"/>
                    <a:gd name="connsiteX3" fmla="*/ 0 w 184220"/>
                    <a:gd name="connsiteY3" fmla="*/ 644533 h 661332"/>
                    <a:gd name="connsiteX4" fmla="*/ 110443 w 184220"/>
                    <a:gd name="connsiteY4" fmla="*/ 4347 h 661332"/>
                    <a:gd name="connsiteX5" fmla="*/ 168405 w 184220"/>
                    <a:gd name="connsiteY5" fmla="*/ 0 h 661332"/>
                    <a:gd name="connsiteX0" fmla="*/ 212872 w 228687"/>
                    <a:gd name="connsiteY0" fmla="*/ 0 h 747013"/>
                    <a:gd name="connsiteX1" fmla="*/ 228687 w 228687"/>
                    <a:gd name="connsiteY1" fmla="*/ 647391 h 747013"/>
                    <a:gd name="connsiteX2" fmla="*/ 138018 w 228687"/>
                    <a:gd name="connsiteY2" fmla="*/ 661332 h 747013"/>
                    <a:gd name="connsiteX3" fmla="*/ 1 w 228687"/>
                    <a:gd name="connsiteY3" fmla="*/ 746215 h 747013"/>
                    <a:gd name="connsiteX4" fmla="*/ 154910 w 228687"/>
                    <a:gd name="connsiteY4" fmla="*/ 4347 h 747013"/>
                    <a:gd name="connsiteX5" fmla="*/ 212872 w 228687"/>
                    <a:gd name="connsiteY5" fmla="*/ 0 h 747013"/>
                    <a:gd name="connsiteX0" fmla="*/ 212871 w 212871"/>
                    <a:gd name="connsiteY0" fmla="*/ 0 h 783877"/>
                    <a:gd name="connsiteX1" fmla="*/ 188960 w 212871"/>
                    <a:gd name="connsiteY1" fmla="*/ 783468 h 783877"/>
                    <a:gd name="connsiteX2" fmla="*/ 138017 w 212871"/>
                    <a:gd name="connsiteY2" fmla="*/ 661332 h 783877"/>
                    <a:gd name="connsiteX3" fmla="*/ 0 w 212871"/>
                    <a:gd name="connsiteY3" fmla="*/ 746215 h 783877"/>
                    <a:gd name="connsiteX4" fmla="*/ 154909 w 212871"/>
                    <a:gd name="connsiteY4" fmla="*/ 4347 h 783877"/>
                    <a:gd name="connsiteX5" fmla="*/ 212871 w 212871"/>
                    <a:gd name="connsiteY5" fmla="*/ 0 h 783877"/>
                    <a:gd name="connsiteX0" fmla="*/ 212871 w 212871"/>
                    <a:gd name="connsiteY0" fmla="*/ 0 h 784780"/>
                    <a:gd name="connsiteX1" fmla="*/ 188960 w 212871"/>
                    <a:gd name="connsiteY1" fmla="*/ 783468 h 784780"/>
                    <a:gd name="connsiteX2" fmla="*/ 101051 w 212871"/>
                    <a:gd name="connsiteY2" fmla="*/ 751039 h 784780"/>
                    <a:gd name="connsiteX3" fmla="*/ 0 w 212871"/>
                    <a:gd name="connsiteY3" fmla="*/ 746215 h 784780"/>
                    <a:gd name="connsiteX4" fmla="*/ 154909 w 212871"/>
                    <a:gd name="connsiteY4" fmla="*/ 4347 h 784780"/>
                    <a:gd name="connsiteX5" fmla="*/ 212871 w 212871"/>
                    <a:gd name="connsiteY5" fmla="*/ 0 h 784780"/>
                    <a:gd name="connsiteX0" fmla="*/ 212871 w 212871"/>
                    <a:gd name="connsiteY0" fmla="*/ 0 h 755725"/>
                    <a:gd name="connsiteX1" fmla="*/ 191988 w 212871"/>
                    <a:gd name="connsiteY1" fmla="*/ 752020 h 755725"/>
                    <a:gd name="connsiteX2" fmla="*/ 101051 w 212871"/>
                    <a:gd name="connsiteY2" fmla="*/ 751039 h 755725"/>
                    <a:gd name="connsiteX3" fmla="*/ 0 w 212871"/>
                    <a:gd name="connsiteY3" fmla="*/ 746215 h 755725"/>
                    <a:gd name="connsiteX4" fmla="*/ 154909 w 212871"/>
                    <a:gd name="connsiteY4" fmla="*/ 4347 h 755725"/>
                    <a:gd name="connsiteX5" fmla="*/ 212871 w 212871"/>
                    <a:gd name="connsiteY5" fmla="*/ 0 h 755725"/>
                    <a:gd name="connsiteX0" fmla="*/ 212871 w 212871"/>
                    <a:gd name="connsiteY0" fmla="*/ 0 h 755725"/>
                    <a:gd name="connsiteX1" fmla="*/ 191988 w 212871"/>
                    <a:gd name="connsiteY1" fmla="*/ 752020 h 755725"/>
                    <a:gd name="connsiteX2" fmla="*/ 101051 w 212871"/>
                    <a:gd name="connsiteY2" fmla="*/ 751039 h 755725"/>
                    <a:gd name="connsiteX3" fmla="*/ 0 w 212871"/>
                    <a:gd name="connsiteY3" fmla="*/ 746215 h 755725"/>
                    <a:gd name="connsiteX4" fmla="*/ 154909 w 212871"/>
                    <a:gd name="connsiteY4" fmla="*/ 4347 h 755725"/>
                    <a:gd name="connsiteX5" fmla="*/ 212871 w 212871"/>
                    <a:gd name="connsiteY5" fmla="*/ 0 h 755725"/>
                    <a:gd name="connsiteX0" fmla="*/ 212871 w 212871"/>
                    <a:gd name="connsiteY0" fmla="*/ 0 h 771963"/>
                    <a:gd name="connsiteX1" fmla="*/ 185112 w 212871"/>
                    <a:gd name="connsiteY1" fmla="*/ 770158 h 771963"/>
                    <a:gd name="connsiteX2" fmla="*/ 101051 w 212871"/>
                    <a:gd name="connsiteY2" fmla="*/ 751039 h 771963"/>
                    <a:gd name="connsiteX3" fmla="*/ 0 w 212871"/>
                    <a:gd name="connsiteY3" fmla="*/ 746215 h 771963"/>
                    <a:gd name="connsiteX4" fmla="*/ 154909 w 212871"/>
                    <a:gd name="connsiteY4" fmla="*/ 4347 h 771963"/>
                    <a:gd name="connsiteX5" fmla="*/ 212871 w 212871"/>
                    <a:gd name="connsiteY5" fmla="*/ 0 h 771963"/>
                    <a:gd name="connsiteX0" fmla="*/ 212871 w 212871"/>
                    <a:gd name="connsiteY0" fmla="*/ 0 h 770158"/>
                    <a:gd name="connsiteX1" fmla="*/ 185112 w 212871"/>
                    <a:gd name="connsiteY1" fmla="*/ 770158 h 770158"/>
                    <a:gd name="connsiteX2" fmla="*/ 101051 w 212871"/>
                    <a:gd name="connsiteY2" fmla="*/ 751039 h 770158"/>
                    <a:gd name="connsiteX3" fmla="*/ 0 w 212871"/>
                    <a:gd name="connsiteY3" fmla="*/ 746215 h 770158"/>
                    <a:gd name="connsiteX4" fmla="*/ 154909 w 212871"/>
                    <a:gd name="connsiteY4" fmla="*/ 4347 h 770158"/>
                    <a:gd name="connsiteX5" fmla="*/ 212871 w 212871"/>
                    <a:gd name="connsiteY5" fmla="*/ 0 h 770158"/>
                    <a:gd name="connsiteX0" fmla="*/ 212871 w 212871"/>
                    <a:gd name="connsiteY0" fmla="*/ 0 h 770158"/>
                    <a:gd name="connsiteX1" fmla="*/ 185112 w 212871"/>
                    <a:gd name="connsiteY1" fmla="*/ 770158 h 770158"/>
                    <a:gd name="connsiteX2" fmla="*/ 97122 w 212871"/>
                    <a:gd name="connsiteY2" fmla="*/ 761403 h 770158"/>
                    <a:gd name="connsiteX3" fmla="*/ 0 w 212871"/>
                    <a:gd name="connsiteY3" fmla="*/ 746215 h 770158"/>
                    <a:gd name="connsiteX4" fmla="*/ 154909 w 212871"/>
                    <a:gd name="connsiteY4" fmla="*/ 4347 h 770158"/>
                    <a:gd name="connsiteX5" fmla="*/ 212871 w 212871"/>
                    <a:gd name="connsiteY5" fmla="*/ 0 h 770158"/>
                    <a:gd name="connsiteX0" fmla="*/ 216801 w 216801"/>
                    <a:gd name="connsiteY0" fmla="*/ 0 h 770158"/>
                    <a:gd name="connsiteX1" fmla="*/ 189042 w 216801"/>
                    <a:gd name="connsiteY1" fmla="*/ 770158 h 770158"/>
                    <a:gd name="connsiteX2" fmla="*/ 101052 w 216801"/>
                    <a:gd name="connsiteY2" fmla="*/ 761403 h 770158"/>
                    <a:gd name="connsiteX3" fmla="*/ 0 w 216801"/>
                    <a:gd name="connsiteY3" fmla="*/ 756580 h 770158"/>
                    <a:gd name="connsiteX4" fmla="*/ 158839 w 216801"/>
                    <a:gd name="connsiteY4" fmla="*/ 4347 h 770158"/>
                    <a:gd name="connsiteX5" fmla="*/ 216801 w 216801"/>
                    <a:gd name="connsiteY5" fmla="*/ 0 h 770158"/>
                    <a:gd name="connsiteX0" fmla="*/ 216801 w 216801"/>
                    <a:gd name="connsiteY0" fmla="*/ 0 h 768905"/>
                    <a:gd name="connsiteX1" fmla="*/ 201371 w 216801"/>
                    <a:gd name="connsiteY1" fmla="*/ 768905 h 768905"/>
                    <a:gd name="connsiteX2" fmla="*/ 101052 w 216801"/>
                    <a:gd name="connsiteY2" fmla="*/ 761403 h 768905"/>
                    <a:gd name="connsiteX3" fmla="*/ 0 w 216801"/>
                    <a:gd name="connsiteY3" fmla="*/ 756580 h 768905"/>
                    <a:gd name="connsiteX4" fmla="*/ 158839 w 216801"/>
                    <a:gd name="connsiteY4" fmla="*/ 4347 h 768905"/>
                    <a:gd name="connsiteX5" fmla="*/ 216801 w 216801"/>
                    <a:gd name="connsiteY5" fmla="*/ 0 h 768905"/>
                    <a:gd name="connsiteX0" fmla="*/ 216801 w 216801"/>
                    <a:gd name="connsiteY0" fmla="*/ 1190 h 770095"/>
                    <a:gd name="connsiteX1" fmla="*/ 201371 w 216801"/>
                    <a:gd name="connsiteY1" fmla="*/ 770095 h 770095"/>
                    <a:gd name="connsiteX2" fmla="*/ 101052 w 216801"/>
                    <a:gd name="connsiteY2" fmla="*/ 762593 h 770095"/>
                    <a:gd name="connsiteX3" fmla="*/ 0 w 216801"/>
                    <a:gd name="connsiteY3" fmla="*/ 757770 h 770095"/>
                    <a:gd name="connsiteX4" fmla="*/ 152048 w 216801"/>
                    <a:gd name="connsiteY4" fmla="*/ 0 h 770095"/>
                    <a:gd name="connsiteX5" fmla="*/ 216801 w 216801"/>
                    <a:gd name="connsiteY5" fmla="*/ 1190 h 770095"/>
                    <a:gd name="connsiteX0" fmla="*/ 228503 w 228503"/>
                    <a:gd name="connsiteY0" fmla="*/ 0 h 776323"/>
                    <a:gd name="connsiteX1" fmla="*/ 201371 w 228503"/>
                    <a:gd name="connsiteY1" fmla="*/ 776323 h 776323"/>
                    <a:gd name="connsiteX2" fmla="*/ 101052 w 228503"/>
                    <a:gd name="connsiteY2" fmla="*/ 768821 h 776323"/>
                    <a:gd name="connsiteX3" fmla="*/ 0 w 228503"/>
                    <a:gd name="connsiteY3" fmla="*/ 763998 h 776323"/>
                    <a:gd name="connsiteX4" fmla="*/ 152048 w 228503"/>
                    <a:gd name="connsiteY4" fmla="*/ 6228 h 776323"/>
                    <a:gd name="connsiteX5" fmla="*/ 228503 w 228503"/>
                    <a:gd name="connsiteY5" fmla="*/ 0 h 776323"/>
                    <a:gd name="connsiteX0" fmla="*/ 228503 w 228503"/>
                    <a:gd name="connsiteY0" fmla="*/ 0 h 866245"/>
                    <a:gd name="connsiteX1" fmla="*/ 201371 w 228503"/>
                    <a:gd name="connsiteY1" fmla="*/ 776323 h 866245"/>
                    <a:gd name="connsiteX2" fmla="*/ 0 w 228503"/>
                    <a:gd name="connsiteY2" fmla="*/ 763998 h 866245"/>
                    <a:gd name="connsiteX3" fmla="*/ 152048 w 228503"/>
                    <a:gd name="connsiteY3" fmla="*/ 6228 h 866245"/>
                    <a:gd name="connsiteX4" fmla="*/ 228503 w 228503"/>
                    <a:gd name="connsiteY4" fmla="*/ 0 h 866245"/>
                    <a:gd name="connsiteX0" fmla="*/ 228503 w 228503"/>
                    <a:gd name="connsiteY0" fmla="*/ 0 h 831155"/>
                    <a:gd name="connsiteX1" fmla="*/ 201371 w 228503"/>
                    <a:gd name="connsiteY1" fmla="*/ 776323 h 831155"/>
                    <a:gd name="connsiteX2" fmla="*/ 0 w 228503"/>
                    <a:gd name="connsiteY2" fmla="*/ 763998 h 831155"/>
                    <a:gd name="connsiteX3" fmla="*/ 152048 w 228503"/>
                    <a:gd name="connsiteY3" fmla="*/ 6228 h 831155"/>
                    <a:gd name="connsiteX4" fmla="*/ 228503 w 228503"/>
                    <a:gd name="connsiteY4" fmla="*/ 0 h 831155"/>
                    <a:gd name="connsiteX0" fmla="*/ 228503 w 228503"/>
                    <a:gd name="connsiteY0" fmla="*/ 0 h 776324"/>
                    <a:gd name="connsiteX1" fmla="*/ 201371 w 228503"/>
                    <a:gd name="connsiteY1" fmla="*/ 776323 h 776324"/>
                    <a:gd name="connsiteX2" fmla="*/ 0 w 228503"/>
                    <a:gd name="connsiteY2" fmla="*/ 763998 h 776324"/>
                    <a:gd name="connsiteX3" fmla="*/ 152048 w 228503"/>
                    <a:gd name="connsiteY3" fmla="*/ 6228 h 776324"/>
                    <a:gd name="connsiteX4" fmla="*/ 228503 w 228503"/>
                    <a:gd name="connsiteY4" fmla="*/ 0 h 776324"/>
                    <a:gd name="connsiteX0" fmla="*/ 236172 w 236172"/>
                    <a:gd name="connsiteY0" fmla="*/ 0 h 823323"/>
                    <a:gd name="connsiteX1" fmla="*/ 209040 w 236172"/>
                    <a:gd name="connsiteY1" fmla="*/ 776323 h 823323"/>
                    <a:gd name="connsiteX2" fmla="*/ 0 w 236172"/>
                    <a:gd name="connsiteY2" fmla="*/ 823323 h 823323"/>
                    <a:gd name="connsiteX3" fmla="*/ 159717 w 236172"/>
                    <a:gd name="connsiteY3" fmla="*/ 6228 h 823323"/>
                    <a:gd name="connsiteX4" fmla="*/ 236172 w 236172"/>
                    <a:gd name="connsiteY4" fmla="*/ 0 h 823323"/>
                    <a:gd name="connsiteX0" fmla="*/ 236172 w 236172"/>
                    <a:gd name="connsiteY0" fmla="*/ 0 h 843421"/>
                    <a:gd name="connsiteX1" fmla="*/ 198423 w 236172"/>
                    <a:gd name="connsiteY1" fmla="*/ 843421 h 843421"/>
                    <a:gd name="connsiteX2" fmla="*/ 0 w 236172"/>
                    <a:gd name="connsiteY2" fmla="*/ 823323 h 843421"/>
                    <a:gd name="connsiteX3" fmla="*/ 159717 w 236172"/>
                    <a:gd name="connsiteY3" fmla="*/ 6228 h 843421"/>
                    <a:gd name="connsiteX4" fmla="*/ 236172 w 236172"/>
                    <a:gd name="connsiteY4" fmla="*/ 0 h 843421"/>
                    <a:gd name="connsiteX0" fmla="*/ 193057 w 198423"/>
                    <a:gd name="connsiteY0" fmla="*/ 293747 h 837192"/>
                    <a:gd name="connsiteX1" fmla="*/ 198423 w 198423"/>
                    <a:gd name="connsiteY1" fmla="*/ 837192 h 837192"/>
                    <a:gd name="connsiteX2" fmla="*/ 0 w 198423"/>
                    <a:gd name="connsiteY2" fmla="*/ 817094 h 837192"/>
                    <a:gd name="connsiteX3" fmla="*/ 159717 w 198423"/>
                    <a:gd name="connsiteY3" fmla="*/ -1 h 837192"/>
                    <a:gd name="connsiteX4" fmla="*/ 193057 w 198423"/>
                    <a:gd name="connsiteY4" fmla="*/ 293747 h 837192"/>
                    <a:gd name="connsiteX0" fmla="*/ 193057 w 198423"/>
                    <a:gd name="connsiteY0" fmla="*/ 74687 h 618132"/>
                    <a:gd name="connsiteX1" fmla="*/ 198423 w 198423"/>
                    <a:gd name="connsiteY1" fmla="*/ 618132 h 618132"/>
                    <a:gd name="connsiteX2" fmla="*/ 0 w 198423"/>
                    <a:gd name="connsiteY2" fmla="*/ 598034 h 618132"/>
                    <a:gd name="connsiteX3" fmla="*/ 72625 w 198423"/>
                    <a:gd name="connsiteY3" fmla="*/ 0 h 618132"/>
                    <a:gd name="connsiteX4" fmla="*/ 193057 w 198423"/>
                    <a:gd name="connsiteY4" fmla="*/ 74687 h 618132"/>
                    <a:gd name="connsiteX0" fmla="*/ 207518 w 207691"/>
                    <a:gd name="connsiteY0" fmla="*/ 0 h 758634"/>
                    <a:gd name="connsiteX1" fmla="*/ 198423 w 207691"/>
                    <a:gd name="connsiteY1" fmla="*/ 758634 h 758634"/>
                    <a:gd name="connsiteX2" fmla="*/ 0 w 207691"/>
                    <a:gd name="connsiteY2" fmla="*/ 738536 h 758634"/>
                    <a:gd name="connsiteX3" fmla="*/ 72625 w 207691"/>
                    <a:gd name="connsiteY3" fmla="*/ 140502 h 758634"/>
                    <a:gd name="connsiteX4" fmla="*/ 207518 w 207691"/>
                    <a:gd name="connsiteY4" fmla="*/ 0 h 758634"/>
                    <a:gd name="connsiteX0" fmla="*/ 207518 w 207691"/>
                    <a:gd name="connsiteY0" fmla="*/ 6657 h 765291"/>
                    <a:gd name="connsiteX1" fmla="*/ 198423 w 207691"/>
                    <a:gd name="connsiteY1" fmla="*/ 765291 h 765291"/>
                    <a:gd name="connsiteX2" fmla="*/ 0 w 207691"/>
                    <a:gd name="connsiteY2" fmla="*/ 745193 h 765291"/>
                    <a:gd name="connsiteX3" fmla="*/ 172869 w 207691"/>
                    <a:gd name="connsiteY3" fmla="*/ 0 h 765291"/>
                    <a:gd name="connsiteX4" fmla="*/ 207518 w 207691"/>
                    <a:gd name="connsiteY4" fmla="*/ 6657 h 765291"/>
                    <a:gd name="connsiteX0" fmla="*/ 207518 w 207691"/>
                    <a:gd name="connsiteY0" fmla="*/ 6657 h 765291"/>
                    <a:gd name="connsiteX1" fmla="*/ 198423 w 207691"/>
                    <a:gd name="connsiteY1" fmla="*/ 765291 h 765291"/>
                    <a:gd name="connsiteX2" fmla="*/ 0 w 207691"/>
                    <a:gd name="connsiteY2" fmla="*/ 745193 h 765291"/>
                    <a:gd name="connsiteX3" fmla="*/ 172869 w 207691"/>
                    <a:gd name="connsiteY3" fmla="*/ 0 h 765291"/>
                    <a:gd name="connsiteX4" fmla="*/ 207518 w 207691"/>
                    <a:gd name="connsiteY4" fmla="*/ 6657 h 765291"/>
                    <a:gd name="connsiteX0" fmla="*/ 207518 w 207691"/>
                    <a:gd name="connsiteY0" fmla="*/ 6657 h 765291"/>
                    <a:gd name="connsiteX1" fmla="*/ 198423 w 207691"/>
                    <a:gd name="connsiteY1" fmla="*/ 765291 h 765291"/>
                    <a:gd name="connsiteX2" fmla="*/ 0 w 207691"/>
                    <a:gd name="connsiteY2" fmla="*/ 745193 h 765291"/>
                    <a:gd name="connsiteX3" fmla="*/ 172869 w 207691"/>
                    <a:gd name="connsiteY3" fmla="*/ 0 h 765291"/>
                    <a:gd name="connsiteX4" fmla="*/ 207518 w 207691"/>
                    <a:gd name="connsiteY4" fmla="*/ 6657 h 765291"/>
                    <a:gd name="connsiteX0" fmla="*/ 207518 w 207691"/>
                    <a:gd name="connsiteY0" fmla="*/ 7620 h 766254"/>
                    <a:gd name="connsiteX1" fmla="*/ 198423 w 207691"/>
                    <a:gd name="connsiteY1" fmla="*/ 766254 h 766254"/>
                    <a:gd name="connsiteX2" fmla="*/ 0 w 207691"/>
                    <a:gd name="connsiteY2" fmla="*/ 746156 h 766254"/>
                    <a:gd name="connsiteX3" fmla="*/ 170377 w 207691"/>
                    <a:gd name="connsiteY3" fmla="*/ 0 h 766254"/>
                    <a:gd name="connsiteX4" fmla="*/ 207518 w 207691"/>
                    <a:gd name="connsiteY4" fmla="*/ 7620 h 766254"/>
                    <a:gd name="connsiteX0" fmla="*/ 207518 w 207691"/>
                    <a:gd name="connsiteY0" fmla="*/ 7005 h 765639"/>
                    <a:gd name="connsiteX1" fmla="*/ 198423 w 207691"/>
                    <a:gd name="connsiteY1" fmla="*/ 765639 h 765639"/>
                    <a:gd name="connsiteX2" fmla="*/ 0 w 207691"/>
                    <a:gd name="connsiteY2" fmla="*/ 745541 h 765639"/>
                    <a:gd name="connsiteX3" fmla="*/ 164452 w 207691"/>
                    <a:gd name="connsiteY3" fmla="*/ 0 h 765639"/>
                    <a:gd name="connsiteX4" fmla="*/ 207518 w 207691"/>
                    <a:gd name="connsiteY4" fmla="*/ 7005 h 765639"/>
                    <a:gd name="connsiteX0" fmla="*/ 207518 w 207606"/>
                    <a:gd name="connsiteY0" fmla="*/ 7005 h 777849"/>
                    <a:gd name="connsiteX1" fmla="*/ 185212 w 207606"/>
                    <a:gd name="connsiteY1" fmla="*/ 777849 h 777849"/>
                    <a:gd name="connsiteX2" fmla="*/ 0 w 207606"/>
                    <a:gd name="connsiteY2" fmla="*/ 745541 h 777849"/>
                    <a:gd name="connsiteX3" fmla="*/ 164452 w 207606"/>
                    <a:gd name="connsiteY3" fmla="*/ 0 h 777849"/>
                    <a:gd name="connsiteX4" fmla="*/ 207518 w 207606"/>
                    <a:gd name="connsiteY4" fmla="*/ 7005 h 777849"/>
                    <a:gd name="connsiteX0" fmla="*/ 224505 w 224593"/>
                    <a:gd name="connsiteY0" fmla="*/ 7005 h 777849"/>
                    <a:gd name="connsiteX1" fmla="*/ 202199 w 224593"/>
                    <a:gd name="connsiteY1" fmla="*/ 777849 h 777849"/>
                    <a:gd name="connsiteX2" fmla="*/ 1 w 224593"/>
                    <a:gd name="connsiteY2" fmla="*/ 761240 h 777849"/>
                    <a:gd name="connsiteX3" fmla="*/ 181439 w 224593"/>
                    <a:gd name="connsiteY3" fmla="*/ 0 h 777849"/>
                    <a:gd name="connsiteX4" fmla="*/ 224505 w 224593"/>
                    <a:gd name="connsiteY4" fmla="*/ 7005 h 777849"/>
                    <a:gd name="connsiteX0" fmla="*/ 224504 w 224592"/>
                    <a:gd name="connsiteY0" fmla="*/ 7005 h 767357"/>
                    <a:gd name="connsiteX1" fmla="*/ 202226 w 224592"/>
                    <a:gd name="connsiteY1" fmla="*/ 767357 h 767357"/>
                    <a:gd name="connsiteX2" fmla="*/ 0 w 224592"/>
                    <a:gd name="connsiteY2" fmla="*/ 761240 h 767357"/>
                    <a:gd name="connsiteX3" fmla="*/ 181438 w 224592"/>
                    <a:gd name="connsiteY3" fmla="*/ 0 h 767357"/>
                    <a:gd name="connsiteX4" fmla="*/ 224504 w 224592"/>
                    <a:gd name="connsiteY4" fmla="*/ 7005 h 767357"/>
                    <a:gd name="connsiteX0" fmla="*/ 224504 w 224607"/>
                    <a:gd name="connsiteY0" fmla="*/ 7005 h 770863"/>
                    <a:gd name="connsiteX1" fmla="*/ 205984 w 224607"/>
                    <a:gd name="connsiteY1" fmla="*/ 770863 h 770863"/>
                    <a:gd name="connsiteX2" fmla="*/ 0 w 224607"/>
                    <a:gd name="connsiteY2" fmla="*/ 761240 h 770863"/>
                    <a:gd name="connsiteX3" fmla="*/ 181438 w 224607"/>
                    <a:gd name="connsiteY3" fmla="*/ 0 h 770863"/>
                    <a:gd name="connsiteX4" fmla="*/ 224504 w 224607"/>
                    <a:gd name="connsiteY4" fmla="*/ 7005 h 770863"/>
                    <a:gd name="connsiteX0" fmla="*/ 226391 w 226494"/>
                    <a:gd name="connsiteY0" fmla="*/ 7005 h 770863"/>
                    <a:gd name="connsiteX1" fmla="*/ 207871 w 226494"/>
                    <a:gd name="connsiteY1" fmla="*/ 770863 h 770863"/>
                    <a:gd name="connsiteX2" fmla="*/ 0 w 226494"/>
                    <a:gd name="connsiteY2" fmla="*/ 762985 h 770863"/>
                    <a:gd name="connsiteX3" fmla="*/ 183325 w 226494"/>
                    <a:gd name="connsiteY3" fmla="*/ 0 h 770863"/>
                    <a:gd name="connsiteX4" fmla="*/ 226391 w 226494"/>
                    <a:gd name="connsiteY4" fmla="*/ 7005 h 770863"/>
                    <a:gd name="connsiteX0" fmla="*/ 224513 w 224616"/>
                    <a:gd name="connsiteY0" fmla="*/ 7005 h 770863"/>
                    <a:gd name="connsiteX1" fmla="*/ 205993 w 224616"/>
                    <a:gd name="connsiteY1" fmla="*/ 770863 h 770863"/>
                    <a:gd name="connsiteX2" fmla="*/ 0 w 224616"/>
                    <a:gd name="connsiteY2" fmla="*/ 764738 h 770863"/>
                    <a:gd name="connsiteX3" fmla="*/ 181447 w 224616"/>
                    <a:gd name="connsiteY3" fmla="*/ 0 h 770863"/>
                    <a:gd name="connsiteX4" fmla="*/ 224513 w 224616"/>
                    <a:gd name="connsiteY4" fmla="*/ 7005 h 770863"/>
                    <a:gd name="connsiteX0" fmla="*/ 224513 w 224636"/>
                    <a:gd name="connsiteY0" fmla="*/ 7005 h 764738"/>
                    <a:gd name="connsiteX1" fmla="*/ 209760 w 224636"/>
                    <a:gd name="connsiteY1" fmla="*/ 756875 h 764738"/>
                    <a:gd name="connsiteX2" fmla="*/ 0 w 224636"/>
                    <a:gd name="connsiteY2" fmla="*/ 764738 h 764738"/>
                    <a:gd name="connsiteX3" fmla="*/ 181447 w 224636"/>
                    <a:gd name="connsiteY3" fmla="*/ 0 h 764738"/>
                    <a:gd name="connsiteX4" fmla="*/ 224513 w 224636"/>
                    <a:gd name="connsiteY4" fmla="*/ 7005 h 764738"/>
                    <a:gd name="connsiteX0" fmla="*/ 218865 w 218988"/>
                    <a:gd name="connsiteY0" fmla="*/ 7005 h 756875"/>
                    <a:gd name="connsiteX1" fmla="*/ 204112 w 218988"/>
                    <a:gd name="connsiteY1" fmla="*/ 756875 h 756875"/>
                    <a:gd name="connsiteX2" fmla="*/ 0 w 218988"/>
                    <a:gd name="connsiteY2" fmla="*/ 745503 h 756875"/>
                    <a:gd name="connsiteX3" fmla="*/ 175799 w 218988"/>
                    <a:gd name="connsiteY3" fmla="*/ 0 h 756875"/>
                    <a:gd name="connsiteX4" fmla="*/ 218865 w 218988"/>
                    <a:gd name="connsiteY4" fmla="*/ 7005 h 75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8988" h="756875">
                      <a:moveTo>
                        <a:pt x="218865" y="7005"/>
                      </a:moveTo>
                      <a:cubicBezTo>
                        <a:pt x="220654" y="188153"/>
                        <a:pt x="202323" y="575727"/>
                        <a:pt x="204112" y="756875"/>
                      </a:cubicBezTo>
                      <a:lnTo>
                        <a:pt x="0" y="745503"/>
                      </a:lnTo>
                      <a:lnTo>
                        <a:pt x="175799" y="0"/>
                      </a:lnTo>
                      <a:lnTo>
                        <a:pt x="218865" y="7005"/>
                      </a:lnTo>
                      <a:close/>
                    </a:path>
                  </a:pathLst>
                </a:custGeom>
                <a:gradFill flip="none" rotWithShape="1">
                  <a:gsLst>
                    <a:gs pos="11000">
                      <a:srgbClr val="000000">
                        <a:lumMod val="65000"/>
                        <a:lumOff val="35000"/>
                      </a:srgbClr>
                    </a:gs>
                    <a:gs pos="33000">
                      <a:srgbClr val="FFFFFF">
                        <a:lumMod val="95000"/>
                      </a:srgbClr>
                    </a:gs>
                    <a:gs pos="60000">
                      <a:srgbClr val="FFFFFF">
                        <a:lumMod val="50000"/>
                      </a:srgbClr>
                    </a:gs>
                    <a:gs pos="85000">
                      <a:srgbClr val="000000">
                        <a:lumMod val="75000"/>
                        <a:lumOff val="25000"/>
                      </a:srgbClr>
                    </a:gs>
                  </a:gsLst>
                  <a:lin ang="11100000" scaled="0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13" name="Flowchart: Delay 20"/>
                <p:cNvSpPr/>
                <p:nvPr/>
              </p:nvSpPr>
              <p:spPr>
                <a:xfrm rot="11497257" flipH="1" flipV="1">
                  <a:off x="4673479" y="2921413"/>
                  <a:ext cx="615823" cy="43833"/>
                </a:xfrm>
                <a:custGeom>
                  <a:avLst/>
                  <a:gdLst>
                    <a:gd name="connsiteX0" fmla="*/ 0 w 660718"/>
                    <a:gd name="connsiteY0" fmla="*/ 0 h 39288"/>
                    <a:gd name="connsiteX1" fmla="*/ 330359 w 660718"/>
                    <a:gd name="connsiteY1" fmla="*/ 0 h 39288"/>
                    <a:gd name="connsiteX2" fmla="*/ 660718 w 660718"/>
                    <a:gd name="connsiteY2" fmla="*/ 19644 h 39288"/>
                    <a:gd name="connsiteX3" fmla="*/ 330359 w 660718"/>
                    <a:gd name="connsiteY3" fmla="*/ 39288 h 39288"/>
                    <a:gd name="connsiteX4" fmla="*/ 0 w 660718"/>
                    <a:gd name="connsiteY4" fmla="*/ 39288 h 39288"/>
                    <a:gd name="connsiteX5" fmla="*/ 0 w 660718"/>
                    <a:gd name="connsiteY5" fmla="*/ 0 h 39288"/>
                    <a:gd name="connsiteX0" fmla="*/ 12432 w 673150"/>
                    <a:gd name="connsiteY0" fmla="*/ 0 h 42433"/>
                    <a:gd name="connsiteX1" fmla="*/ 342791 w 673150"/>
                    <a:gd name="connsiteY1" fmla="*/ 0 h 42433"/>
                    <a:gd name="connsiteX2" fmla="*/ 673150 w 673150"/>
                    <a:gd name="connsiteY2" fmla="*/ 19644 h 42433"/>
                    <a:gd name="connsiteX3" fmla="*/ 342791 w 673150"/>
                    <a:gd name="connsiteY3" fmla="*/ 39288 h 42433"/>
                    <a:gd name="connsiteX4" fmla="*/ 0 w 673150"/>
                    <a:gd name="connsiteY4" fmla="*/ 42433 h 42433"/>
                    <a:gd name="connsiteX5" fmla="*/ 12432 w 673150"/>
                    <a:gd name="connsiteY5" fmla="*/ 0 h 42433"/>
                    <a:gd name="connsiteX0" fmla="*/ 3854 w 673150"/>
                    <a:gd name="connsiteY0" fmla="*/ 345 h 42433"/>
                    <a:gd name="connsiteX1" fmla="*/ 342791 w 673150"/>
                    <a:gd name="connsiteY1" fmla="*/ 0 h 42433"/>
                    <a:gd name="connsiteX2" fmla="*/ 673150 w 673150"/>
                    <a:gd name="connsiteY2" fmla="*/ 19644 h 42433"/>
                    <a:gd name="connsiteX3" fmla="*/ 342791 w 673150"/>
                    <a:gd name="connsiteY3" fmla="*/ 39288 h 42433"/>
                    <a:gd name="connsiteX4" fmla="*/ 0 w 673150"/>
                    <a:gd name="connsiteY4" fmla="*/ 42433 h 42433"/>
                    <a:gd name="connsiteX5" fmla="*/ 3854 w 673150"/>
                    <a:gd name="connsiteY5" fmla="*/ 345 h 42433"/>
                    <a:gd name="connsiteX0" fmla="*/ 5780 w 675076"/>
                    <a:gd name="connsiteY0" fmla="*/ 345 h 43833"/>
                    <a:gd name="connsiteX1" fmla="*/ 344717 w 675076"/>
                    <a:gd name="connsiteY1" fmla="*/ 0 h 43833"/>
                    <a:gd name="connsiteX2" fmla="*/ 675076 w 675076"/>
                    <a:gd name="connsiteY2" fmla="*/ 19644 h 43833"/>
                    <a:gd name="connsiteX3" fmla="*/ 344717 w 675076"/>
                    <a:gd name="connsiteY3" fmla="*/ 39288 h 43833"/>
                    <a:gd name="connsiteX4" fmla="*/ 0 w 675076"/>
                    <a:gd name="connsiteY4" fmla="*/ 43833 h 43833"/>
                    <a:gd name="connsiteX5" fmla="*/ 5780 w 675076"/>
                    <a:gd name="connsiteY5" fmla="*/ 345 h 43833"/>
                    <a:gd name="connsiteX0" fmla="*/ 0 w 681201"/>
                    <a:gd name="connsiteY0" fmla="*/ 164 h 43833"/>
                    <a:gd name="connsiteX1" fmla="*/ 350842 w 681201"/>
                    <a:gd name="connsiteY1" fmla="*/ 0 h 43833"/>
                    <a:gd name="connsiteX2" fmla="*/ 681201 w 681201"/>
                    <a:gd name="connsiteY2" fmla="*/ 19644 h 43833"/>
                    <a:gd name="connsiteX3" fmla="*/ 350842 w 681201"/>
                    <a:gd name="connsiteY3" fmla="*/ 39288 h 43833"/>
                    <a:gd name="connsiteX4" fmla="*/ 6125 w 681201"/>
                    <a:gd name="connsiteY4" fmla="*/ 43833 h 43833"/>
                    <a:gd name="connsiteX5" fmla="*/ 0 w 681201"/>
                    <a:gd name="connsiteY5" fmla="*/ 164 h 43833"/>
                    <a:gd name="connsiteX0" fmla="*/ 0 w 675948"/>
                    <a:gd name="connsiteY0" fmla="*/ 0 h 44542"/>
                    <a:gd name="connsiteX1" fmla="*/ 345589 w 675948"/>
                    <a:gd name="connsiteY1" fmla="*/ 709 h 44542"/>
                    <a:gd name="connsiteX2" fmla="*/ 675948 w 675948"/>
                    <a:gd name="connsiteY2" fmla="*/ 20353 h 44542"/>
                    <a:gd name="connsiteX3" fmla="*/ 345589 w 675948"/>
                    <a:gd name="connsiteY3" fmla="*/ 39997 h 44542"/>
                    <a:gd name="connsiteX4" fmla="*/ 872 w 675948"/>
                    <a:gd name="connsiteY4" fmla="*/ 44542 h 44542"/>
                    <a:gd name="connsiteX5" fmla="*/ 0 w 675948"/>
                    <a:gd name="connsiteY5" fmla="*/ 0 h 44542"/>
                    <a:gd name="connsiteX0" fmla="*/ 0 w 676475"/>
                    <a:gd name="connsiteY0" fmla="*/ 2616 h 43833"/>
                    <a:gd name="connsiteX1" fmla="*/ 346116 w 676475"/>
                    <a:gd name="connsiteY1" fmla="*/ 0 h 43833"/>
                    <a:gd name="connsiteX2" fmla="*/ 676475 w 676475"/>
                    <a:gd name="connsiteY2" fmla="*/ 19644 h 43833"/>
                    <a:gd name="connsiteX3" fmla="*/ 346116 w 676475"/>
                    <a:gd name="connsiteY3" fmla="*/ 39288 h 43833"/>
                    <a:gd name="connsiteX4" fmla="*/ 1399 w 676475"/>
                    <a:gd name="connsiteY4" fmla="*/ 43833 h 43833"/>
                    <a:gd name="connsiteX5" fmla="*/ 0 w 676475"/>
                    <a:gd name="connsiteY5" fmla="*/ 2616 h 43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76475" h="43833">
                      <a:moveTo>
                        <a:pt x="0" y="2616"/>
                      </a:moveTo>
                      <a:lnTo>
                        <a:pt x="346116" y="0"/>
                      </a:lnTo>
                      <a:cubicBezTo>
                        <a:pt x="528568" y="0"/>
                        <a:pt x="676475" y="8795"/>
                        <a:pt x="676475" y="19644"/>
                      </a:cubicBezTo>
                      <a:cubicBezTo>
                        <a:pt x="676475" y="30493"/>
                        <a:pt x="528568" y="39288"/>
                        <a:pt x="346116" y="39288"/>
                      </a:cubicBezTo>
                      <a:lnTo>
                        <a:pt x="1399" y="43833"/>
                      </a:lnTo>
                      <a:cubicBezTo>
                        <a:pt x="1108" y="28986"/>
                        <a:pt x="291" y="17463"/>
                        <a:pt x="0" y="261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">
                      <a:srgbClr val="000000">
                        <a:lumMod val="75000"/>
                        <a:lumOff val="25000"/>
                      </a:srgbClr>
                    </a:gs>
                    <a:gs pos="16000">
                      <a:srgbClr val="FFFFFF">
                        <a:lumMod val="95000"/>
                      </a:srgbClr>
                    </a:gs>
                    <a:gs pos="31000">
                      <a:srgbClr val="FFFFFF">
                        <a:lumMod val="50000"/>
                      </a:srgbClr>
                    </a:gs>
                    <a:gs pos="59000">
                      <a:srgbClr val="FFFFFF">
                        <a:lumMod val="85000"/>
                      </a:srgbClr>
                    </a:gs>
                    <a:gs pos="100000">
                      <a:srgbClr val="000000">
                        <a:lumMod val="75000"/>
                        <a:lumOff val="25000"/>
                      </a:srgbClr>
                    </a:gs>
                  </a:gsLst>
                  <a:lin ang="5400000" scaled="1"/>
                  <a:tileRect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108" name="Rectangle 5"/>
              <p:cNvSpPr/>
              <p:nvPr/>
            </p:nvSpPr>
            <p:spPr>
              <a:xfrm>
                <a:off x="2367690" y="1583145"/>
                <a:ext cx="1266825" cy="1092200"/>
              </a:xfrm>
              <a:custGeom>
                <a:avLst/>
                <a:gdLst>
                  <a:gd name="connsiteX0" fmla="*/ 0 w 838200"/>
                  <a:gd name="connsiteY0" fmla="*/ 0 h 457200"/>
                  <a:gd name="connsiteX1" fmla="*/ 838200 w 838200"/>
                  <a:gd name="connsiteY1" fmla="*/ 0 h 457200"/>
                  <a:gd name="connsiteX2" fmla="*/ 838200 w 838200"/>
                  <a:gd name="connsiteY2" fmla="*/ 457200 h 457200"/>
                  <a:gd name="connsiteX3" fmla="*/ 0 w 838200"/>
                  <a:gd name="connsiteY3" fmla="*/ 457200 h 457200"/>
                  <a:gd name="connsiteX4" fmla="*/ 0 w 838200"/>
                  <a:gd name="connsiteY4" fmla="*/ 0 h 457200"/>
                  <a:gd name="connsiteX0" fmla="*/ 0 w 1349375"/>
                  <a:gd name="connsiteY0" fmla="*/ 0 h 1044575"/>
                  <a:gd name="connsiteX1" fmla="*/ 838200 w 1349375"/>
                  <a:gd name="connsiteY1" fmla="*/ 0 h 1044575"/>
                  <a:gd name="connsiteX2" fmla="*/ 1349375 w 1349375"/>
                  <a:gd name="connsiteY2" fmla="*/ 1044575 h 1044575"/>
                  <a:gd name="connsiteX3" fmla="*/ 0 w 1349375"/>
                  <a:gd name="connsiteY3" fmla="*/ 457200 h 1044575"/>
                  <a:gd name="connsiteX4" fmla="*/ 0 w 1349375"/>
                  <a:gd name="connsiteY4" fmla="*/ 0 h 1044575"/>
                  <a:gd name="connsiteX0" fmla="*/ 0 w 1349375"/>
                  <a:gd name="connsiteY0" fmla="*/ 0 h 1044575"/>
                  <a:gd name="connsiteX1" fmla="*/ 838200 w 1349375"/>
                  <a:gd name="connsiteY1" fmla="*/ 0 h 1044575"/>
                  <a:gd name="connsiteX2" fmla="*/ 1349375 w 1349375"/>
                  <a:gd name="connsiteY2" fmla="*/ 1044575 h 1044575"/>
                  <a:gd name="connsiteX3" fmla="*/ 209550 w 1349375"/>
                  <a:gd name="connsiteY3" fmla="*/ 771525 h 1044575"/>
                  <a:gd name="connsiteX4" fmla="*/ 0 w 1349375"/>
                  <a:gd name="connsiteY4" fmla="*/ 0 h 1044575"/>
                  <a:gd name="connsiteX0" fmla="*/ 0 w 1406525"/>
                  <a:gd name="connsiteY0" fmla="*/ 12700 h 1044575"/>
                  <a:gd name="connsiteX1" fmla="*/ 895350 w 1406525"/>
                  <a:gd name="connsiteY1" fmla="*/ 0 h 1044575"/>
                  <a:gd name="connsiteX2" fmla="*/ 1406525 w 1406525"/>
                  <a:gd name="connsiteY2" fmla="*/ 1044575 h 1044575"/>
                  <a:gd name="connsiteX3" fmla="*/ 266700 w 1406525"/>
                  <a:gd name="connsiteY3" fmla="*/ 771525 h 1044575"/>
                  <a:gd name="connsiteX4" fmla="*/ 0 w 1406525"/>
                  <a:gd name="connsiteY4" fmla="*/ 12700 h 1044575"/>
                  <a:gd name="connsiteX0" fmla="*/ 0 w 1406525"/>
                  <a:gd name="connsiteY0" fmla="*/ 0 h 1031875"/>
                  <a:gd name="connsiteX1" fmla="*/ 1143000 w 1406525"/>
                  <a:gd name="connsiteY1" fmla="*/ 276225 h 1031875"/>
                  <a:gd name="connsiteX2" fmla="*/ 1406525 w 1406525"/>
                  <a:gd name="connsiteY2" fmla="*/ 1031875 h 1031875"/>
                  <a:gd name="connsiteX3" fmla="*/ 266700 w 1406525"/>
                  <a:gd name="connsiteY3" fmla="*/ 758825 h 1031875"/>
                  <a:gd name="connsiteX4" fmla="*/ 0 w 1406525"/>
                  <a:gd name="connsiteY4" fmla="*/ 0 h 1031875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1143000 w 1406525"/>
                  <a:gd name="connsiteY2" fmla="*/ 338017 h 1093667"/>
                  <a:gd name="connsiteX3" fmla="*/ 1406525 w 1406525"/>
                  <a:gd name="connsiteY3" fmla="*/ 1093667 h 1093667"/>
                  <a:gd name="connsiteX4" fmla="*/ 266700 w 1406525"/>
                  <a:gd name="connsiteY4" fmla="*/ 820617 h 1093667"/>
                  <a:gd name="connsiteX5" fmla="*/ 0 w 1406525"/>
                  <a:gd name="connsiteY5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43000 w 1406525"/>
                  <a:gd name="connsiteY3" fmla="*/ 338017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62050 w 1406525"/>
                  <a:gd name="connsiteY3" fmla="*/ 366592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20775 w 1406525"/>
                  <a:gd name="connsiteY3" fmla="*/ 461842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406525"/>
                  <a:gd name="connsiteY0" fmla="*/ 61792 h 1093667"/>
                  <a:gd name="connsiteX1" fmla="*/ 139700 w 1406525"/>
                  <a:gd name="connsiteY1" fmla="*/ 1467 h 1093667"/>
                  <a:gd name="connsiteX2" fmla="*/ 974725 w 1406525"/>
                  <a:gd name="connsiteY2" fmla="*/ 226892 h 1093667"/>
                  <a:gd name="connsiteX3" fmla="*/ 1174750 w 1406525"/>
                  <a:gd name="connsiteY3" fmla="*/ 411042 h 1093667"/>
                  <a:gd name="connsiteX4" fmla="*/ 1406525 w 1406525"/>
                  <a:gd name="connsiteY4" fmla="*/ 1093667 h 1093667"/>
                  <a:gd name="connsiteX5" fmla="*/ 266700 w 1406525"/>
                  <a:gd name="connsiteY5" fmla="*/ 820617 h 1093667"/>
                  <a:gd name="connsiteX6" fmla="*/ 0 w 1406525"/>
                  <a:gd name="connsiteY6" fmla="*/ 61792 h 1093667"/>
                  <a:gd name="connsiteX0" fmla="*/ 0 w 1384300"/>
                  <a:gd name="connsiteY0" fmla="*/ 112087 h 1093162"/>
                  <a:gd name="connsiteX1" fmla="*/ 117475 w 1384300"/>
                  <a:gd name="connsiteY1" fmla="*/ 962 h 1093162"/>
                  <a:gd name="connsiteX2" fmla="*/ 952500 w 1384300"/>
                  <a:gd name="connsiteY2" fmla="*/ 226387 h 1093162"/>
                  <a:gd name="connsiteX3" fmla="*/ 1152525 w 1384300"/>
                  <a:gd name="connsiteY3" fmla="*/ 410537 h 1093162"/>
                  <a:gd name="connsiteX4" fmla="*/ 1384300 w 1384300"/>
                  <a:gd name="connsiteY4" fmla="*/ 1093162 h 1093162"/>
                  <a:gd name="connsiteX5" fmla="*/ 244475 w 1384300"/>
                  <a:gd name="connsiteY5" fmla="*/ 820112 h 1093162"/>
                  <a:gd name="connsiteX6" fmla="*/ 0 w 1384300"/>
                  <a:gd name="connsiteY6" fmla="*/ 112087 h 1093162"/>
                  <a:gd name="connsiteX0" fmla="*/ 0 w 1355725"/>
                  <a:gd name="connsiteY0" fmla="*/ 137346 h 1093021"/>
                  <a:gd name="connsiteX1" fmla="*/ 88900 w 1355725"/>
                  <a:gd name="connsiteY1" fmla="*/ 821 h 1093021"/>
                  <a:gd name="connsiteX2" fmla="*/ 923925 w 1355725"/>
                  <a:gd name="connsiteY2" fmla="*/ 226246 h 1093021"/>
                  <a:gd name="connsiteX3" fmla="*/ 1123950 w 1355725"/>
                  <a:gd name="connsiteY3" fmla="*/ 410396 h 1093021"/>
                  <a:gd name="connsiteX4" fmla="*/ 1355725 w 1355725"/>
                  <a:gd name="connsiteY4" fmla="*/ 1093021 h 1093021"/>
                  <a:gd name="connsiteX5" fmla="*/ 215900 w 1355725"/>
                  <a:gd name="connsiteY5" fmla="*/ 819971 h 1093021"/>
                  <a:gd name="connsiteX6" fmla="*/ 0 w 1355725"/>
                  <a:gd name="connsiteY6" fmla="*/ 137346 h 1093021"/>
                  <a:gd name="connsiteX0" fmla="*/ 0 w 1387475"/>
                  <a:gd name="connsiteY0" fmla="*/ 124710 h 1093085"/>
                  <a:gd name="connsiteX1" fmla="*/ 120650 w 1387475"/>
                  <a:gd name="connsiteY1" fmla="*/ 885 h 1093085"/>
                  <a:gd name="connsiteX2" fmla="*/ 955675 w 1387475"/>
                  <a:gd name="connsiteY2" fmla="*/ 226310 h 1093085"/>
                  <a:gd name="connsiteX3" fmla="*/ 1155700 w 1387475"/>
                  <a:gd name="connsiteY3" fmla="*/ 410460 h 1093085"/>
                  <a:gd name="connsiteX4" fmla="*/ 1387475 w 1387475"/>
                  <a:gd name="connsiteY4" fmla="*/ 1093085 h 1093085"/>
                  <a:gd name="connsiteX5" fmla="*/ 247650 w 1387475"/>
                  <a:gd name="connsiteY5" fmla="*/ 820035 h 1093085"/>
                  <a:gd name="connsiteX6" fmla="*/ 0 w 1387475"/>
                  <a:gd name="connsiteY6" fmla="*/ 124710 h 1093085"/>
                  <a:gd name="connsiteX0" fmla="*/ 11865 w 1399340"/>
                  <a:gd name="connsiteY0" fmla="*/ 134292 h 1102667"/>
                  <a:gd name="connsiteX1" fmla="*/ 132515 w 1399340"/>
                  <a:gd name="connsiteY1" fmla="*/ 10467 h 1102667"/>
                  <a:gd name="connsiteX2" fmla="*/ 967540 w 1399340"/>
                  <a:gd name="connsiteY2" fmla="*/ 235892 h 1102667"/>
                  <a:gd name="connsiteX3" fmla="*/ 1167565 w 1399340"/>
                  <a:gd name="connsiteY3" fmla="*/ 420042 h 1102667"/>
                  <a:gd name="connsiteX4" fmla="*/ 1399340 w 1399340"/>
                  <a:gd name="connsiteY4" fmla="*/ 1102667 h 1102667"/>
                  <a:gd name="connsiteX5" fmla="*/ 259515 w 1399340"/>
                  <a:gd name="connsiteY5" fmla="*/ 829617 h 1102667"/>
                  <a:gd name="connsiteX6" fmla="*/ 11865 w 1399340"/>
                  <a:gd name="connsiteY6" fmla="*/ 134292 h 1102667"/>
                  <a:gd name="connsiteX0" fmla="*/ 14927 w 1402402"/>
                  <a:gd name="connsiteY0" fmla="*/ 139936 h 1108311"/>
                  <a:gd name="connsiteX1" fmla="*/ 135577 w 1402402"/>
                  <a:gd name="connsiteY1" fmla="*/ 16111 h 1108311"/>
                  <a:gd name="connsiteX2" fmla="*/ 970602 w 1402402"/>
                  <a:gd name="connsiteY2" fmla="*/ 241536 h 1108311"/>
                  <a:gd name="connsiteX3" fmla="*/ 1170627 w 1402402"/>
                  <a:gd name="connsiteY3" fmla="*/ 425686 h 1108311"/>
                  <a:gd name="connsiteX4" fmla="*/ 1402402 w 1402402"/>
                  <a:gd name="connsiteY4" fmla="*/ 1108311 h 1108311"/>
                  <a:gd name="connsiteX5" fmla="*/ 262577 w 1402402"/>
                  <a:gd name="connsiteY5" fmla="*/ 835261 h 1108311"/>
                  <a:gd name="connsiteX6" fmla="*/ 14927 w 1402402"/>
                  <a:gd name="connsiteY6" fmla="*/ 139936 h 1108311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73157 w 1404932"/>
                  <a:gd name="connsiteY3" fmla="*/ 423709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265107 w 1404932"/>
                  <a:gd name="connsiteY5" fmla="*/ 833284 h 1106334"/>
                  <a:gd name="connsiteX6" fmla="*/ 17457 w 1404932"/>
                  <a:gd name="connsiteY6" fmla="*/ 137959 h 1106334"/>
                  <a:gd name="connsiteX0" fmla="*/ 17457 w 1404932"/>
                  <a:gd name="connsiteY0" fmla="*/ 137959 h 1106334"/>
                  <a:gd name="connsiteX1" fmla="*/ 138107 w 1404932"/>
                  <a:gd name="connsiteY1" fmla="*/ 14134 h 1106334"/>
                  <a:gd name="connsiteX2" fmla="*/ 973132 w 1404932"/>
                  <a:gd name="connsiteY2" fmla="*/ 239559 h 1106334"/>
                  <a:gd name="connsiteX3" fmla="*/ 1166807 w 1404932"/>
                  <a:gd name="connsiteY3" fmla="*/ 426884 h 1106334"/>
                  <a:gd name="connsiteX4" fmla="*/ 1404932 w 1404932"/>
                  <a:gd name="connsiteY4" fmla="*/ 1106334 h 1106334"/>
                  <a:gd name="connsiteX5" fmla="*/ 17457 w 1404932"/>
                  <a:gd name="connsiteY5" fmla="*/ 137959 h 1106334"/>
                  <a:gd name="connsiteX0" fmla="*/ 1266825 w 1266825"/>
                  <a:gd name="connsiteY0" fmla="*/ 1092200 h 1092200"/>
                  <a:gd name="connsiteX1" fmla="*/ 0 w 1266825"/>
                  <a:gd name="connsiteY1" fmla="*/ 0 h 1092200"/>
                  <a:gd name="connsiteX2" fmla="*/ 835025 w 1266825"/>
                  <a:gd name="connsiteY2" fmla="*/ 225425 h 1092200"/>
                  <a:gd name="connsiteX3" fmla="*/ 1028700 w 1266825"/>
                  <a:gd name="connsiteY3" fmla="*/ 412750 h 1092200"/>
                  <a:gd name="connsiteX4" fmla="*/ 1266825 w 1266825"/>
                  <a:gd name="connsiteY4" fmla="*/ 1092200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6825" h="1092200">
                    <a:moveTo>
                      <a:pt x="1266825" y="1092200"/>
                    </a:moveTo>
                    <a:lnTo>
                      <a:pt x="0" y="0"/>
                    </a:lnTo>
                    <a:cubicBezTo>
                      <a:pt x="268817" y="92075"/>
                      <a:pt x="566208" y="133350"/>
                      <a:pt x="835025" y="225425"/>
                    </a:cubicBezTo>
                    <a:cubicBezTo>
                      <a:pt x="909108" y="240242"/>
                      <a:pt x="1005417" y="296333"/>
                      <a:pt x="1028700" y="412750"/>
                    </a:cubicBezTo>
                    <a:lnTo>
                      <a:pt x="1266825" y="10922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065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119378" y="2057400"/>
            <a:ext cx="8886122" cy="3505859"/>
            <a:chOff x="119378" y="2057400"/>
            <a:chExt cx="8886122" cy="3505859"/>
          </a:xfrm>
        </p:grpSpPr>
        <p:grpSp>
          <p:nvGrpSpPr>
            <p:cNvPr id="32" name="Group 31"/>
            <p:cNvGrpSpPr/>
            <p:nvPr/>
          </p:nvGrpSpPr>
          <p:grpSpPr>
            <a:xfrm>
              <a:off x="119378" y="2057400"/>
              <a:ext cx="8886122" cy="1667363"/>
              <a:chOff x="119378" y="2057400"/>
              <a:chExt cx="8886122" cy="1667363"/>
            </a:xfrm>
          </p:grpSpPr>
          <p:sp>
            <p:nvSpPr>
              <p:cNvPr id="10" name="Round Same Side Corner Rectangle 9"/>
              <p:cNvSpPr/>
              <p:nvPr/>
            </p:nvSpPr>
            <p:spPr>
              <a:xfrm>
                <a:off x="283308" y="2057400"/>
                <a:ext cx="1314714" cy="533400"/>
              </a:xfrm>
              <a:prstGeom prst="round2SameRect">
                <a:avLst/>
              </a:prstGeom>
              <a:solidFill>
                <a:srgbClr val="759338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ound Same Side Corner Rectangle 14"/>
              <p:cNvSpPr/>
              <p:nvPr/>
            </p:nvSpPr>
            <p:spPr>
              <a:xfrm>
                <a:off x="1735795" y="2057400"/>
                <a:ext cx="1314714" cy="533400"/>
              </a:xfrm>
              <a:prstGeom prst="round2SameRect">
                <a:avLst/>
              </a:prstGeom>
              <a:solidFill>
                <a:srgbClr val="FF8E11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ound Same Side Corner Rectangle 15"/>
              <p:cNvSpPr/>
              <p:nvPr/>
            </p:nvSpPr>
            <p:spPr>
              <a:xfrm>
                <a:off x="3188282" y="2057400"/>
                <a:ext cx="1314714" cy="533400"/>
              </a:xfrm>
              <a:prstGeom prst="round2SameRect">
                <a:avLst/>
              </a:prstGeom>
              <a:solidFill>
                <a:srgbClr val="CD3531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ound Same Side Corner Rectangle 16"/>
              <p:cNvSpPr/>
              <p:nvPr/>
            </p:nvSpPr>
            <p:spPr>
              <a:xfrm>
                <a:off x="4640769" y="2057400"/>
                <a:ext cx="1314714" cy="533400"/>
              </a:xfrm>
              <a:prstGeom prst="round2SameRect">
                <a:avLst/>
              </a:prstGeom>
              <a:solidFill>
                <a:srgbClr val="739036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ound Same Side Corner Rectangle 17"/>
              <p:cNvSpPr/>
              <p:nvPr/>
            </p:nvSpPr>
            <p:spPr>
              <a:xfrm>
                <a:off x="6093256" y="2057400"/>
                <a:ext cx="1314714" cy="533400"/>
              </a:xfrm>
              <a:prstGeom prst="round2SameRect">
                <a:avLst/>
              </a:prstGeom>
              <a:solidFill>
                <a:srgbClr val="FF9815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ound Same Side Corner Rectangle 18"/>
              <p:cNvSpPr/>
              <p:nvPr/>
            </p:nvSpPr>
            <p:spPr>
              <a:xfrm>
                <a:off x="7545744" y="2057400"/>
                <a:ext cx="1314714" cy="533400"/>
              </a:xfrm>
              <a:prstGeom prst="round2SameRect">
                <a:avLst/>
              </a:prstGeom>
              <a:solidFill>
                <a:srgbClr val="C5332F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404653" y="2170212"/>
                <a:ext cx="88197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Process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119378" y="2612206"/>
                <a:ext cx="19489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Raw materials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119378" y="3169244"/>
                <a:ext cx="19357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Manufacturers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439867" y="2144086"/>
                <a:ext cx="10005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Suppliers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119378" y="2890725"/>
                <a:ext cx="162252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Sources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119378" y="3447764"/>
                <a:ext cx="17223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Suppliers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1598022" y="2612206"/>
                <a:ext cx="17223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Manpower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2047412" y="2170212"/>
                <a:ext cx="72006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Inputs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1598022" y="2896336"/>
                <a:ext cx="17223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Resources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598022" y="3180465"/>
                <a:ext cx="17223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Equipment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4896826" y="2170212"/>
                <a:ext cx="86914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Outputs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4533216" y="2612206"/>
                <a:ext cx="14109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Product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4533216" y="2889562"/>
                <a:ext cx="15763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Timely delivery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4533216" y="3166919"/>
                <a:ext cx="16240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Increased quality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6219904" y="2170212"/>
                <a:ext cx="11208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Customers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6008916" y="2612206"/>
                <a:ext cx="17432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Young people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6008916" y="2870933"/>
                <a:ext cx="18081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Students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6008916" y="3166919"/>
                <a:ext cx="17549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Service holders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7526712" y="2170212"/>
                <a:ext cx="13789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Requirements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7543846" y="2612206"/>
                <a:ext cx="14616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Customer Satisfaction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7543846" y="3065726"/>
                <a:ext cx="11638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00000"/>
                  <a:buFont typeface="Arial" panose="020B0604020202020204" pitchFamily="34" charset="0"/>
                  <a:buChar char="•"/>
                </a:pPr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Expected quality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00423" y="4286792"/>
              <a:ext cx="8529790" cy="1276467"/>
              <a:chOff x="300423" y="4495800"/>
              <a:chExt cx="8529790" cy="1276467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300423" y="4495800"/>
                <a:ext cx="1321019" cy="1276467"/>
              </a:xfrm>
              <a:prstGeom prst="roundRect">
                <a:avLst>
                  <a:gd name="adj" fmla="val 7404"/>
                </a:avLst>
              </a:prstGeom>
              <a:solidFill>
                <a:srgbClr val="05365B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2100380" y="4495800"/>
                <a:ext cx="1321019" cy="1276467"/>
              </a:xfrm>
              <a:prstGeom prst="roundRect">
                <a:avLst>
                  <a:gd name="adj" fmla="val 7404"/>
                </a:avLst>
              </a:prstGeom>
              <a:solidFill>
                <a:srgbClr val="08558E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3900337" y="4495800"/>
                <a:ext cx="1321019" cy="1276467"/>
              </a:xfrm>
              <a:prstGeom prst="roundRect">
                <a:avLst>
                  <a:gd name="adj" fmla="val 7404"/>
                </a:avLst>
              </a:prstGeom>
              <a:solidFill>
                <a:srgbClr val="0968AF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5700294" y="4495800"/>
                <a:ext cx="1321019" cy="1276467"/>
              </a:xfrm>
              <a:prstGeom prst="roundRect">
                <a:avLst>
                  <a:gd name="adj" fmla="val 7404"/>
                </a:avLst>
              </a:prstGeom>
              <a:solidFill>
                <a:srgbClr val="0B7DD3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7500250" y="4495800"/>
                <a:ext cx="1321019" cy="1276467"/>
              </a:xfrm>
              <a:prstGeom prst="roundRect">
                <a:avLst>
                  <a:gd name="adj" fmla="val 7404"/>
                </a:avLst>
              </a:prstGeom>
              <a:solidFill>
                <a:srgbClr val="0D90F3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Right Arrow 2"/>
              <p:cNvSpPr/>
              <p:nvPr/>
            </p:nvSpPr>
            <p:spPr>
              <a:xfrm>
                <a:off x="1727027" y="5025274"/>
                <a:ext cx="235644" cy="217518"/>
              </a:xfrm>
              <a:prstGeom prst="rightArrow">
                <a:avLst/>
              </a:prstGeom>
              <a:solidFill>
                <a:srgbClr val="054F89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ight Arrow 20"/>
              <p:cNvSpPr/>
              <p:nvPr/>
            </p:nvSpPr>
            <p:spPr>
              <a:xfrm>
                <a:off x="3508575" y="5025274"/>
                <a:ext cx="235644" cy="217518"/>
              </a:xfrm>
              <a:prstGeom prst="rightArrow">
                <a:avLst/>
              </a:prstGeom>
              <a:solidFill>
                <a:srgbClr val="077BD2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ight Arrow 21"/>
              <p:cNvSpPr/>
              <p:nvPr/>
            </p:nvSpPr>
            <p:spPr>
              <a:xfrm>
                <a:off x="5321771" y="5025274"/>
                <a:ext cx="235644" cy="217518"/>
              </a:xfrm>
              <a:prstGeom prst="rightArrow">
                <a:avLst/>
              </a:prstGeom>
              <a:solidFill>
                <a:srgbClr val="0990F8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ight Arrow 22"/>
              <p:cNvSpPr/>
              <p:nvPr/>
            </p:nvSpPr>
            <p:spPr>
              <a:xfrm>
                <a:off x="7133169" y="5025274"/>
                <a:ext cx="235644" cy="217518"/>
              </a:xfrm>
              <a:prstGeom prst="rightArrow">
                <a:avLst/>
              </a:prstGeom>
              <a:solidFill>
                <a:srgbClr val="41B4FF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>
                <a:bevelT w="635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376067" y="4872423"/>
                <a:ext cx="116973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Customer </a:t>
                </a:r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segment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2207302" y="4872423"/>
                <a:ext cx="11071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Customer demands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3784962" y="4872423"/>
                <a:ext cx="15487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Identify </a:t>
                </a:r>
              </a:p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key demands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5770106" y="4841646"/>
                <a:ext cx="118139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Develop </a:t>
                </a:r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blueprint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7525544" y="4764701"/>
                <a:ext cx="130466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Test </a:t>
                </a:r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blueprint &amp; Output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4969716" y="398546"/>
            <a:ext cx="4174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BPI Process &amp; System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97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6141" y="1377076"/>
            <a:ext cx="8582099" cy="5108441"/>
            <a:chOff x="19233" y="1210179"/>
            <a:chExt cx="9010574" cy="5591773"/>
          </a:xfrm>
        </p:grpSpPr>
        <p:grpSp>
          <p:nvGrpSpPr>
            <p:cNvPr id="4" name="Group 3"/>
            <p:cNvGrpSpPr/>
            <p:nvPr/>
          </p:nvGrpSpPr>
          <p:grpSpPr>
            <a:xfrm>
              <a:off x="63114" y="1210179"/>
              <a:ext cx="8966693" cy="5591773"/>
              <a:chOff x="123093" y="1234893"/>
              <a:chExt cx="8966693" cy="5591773"/>
            </a:xfrm>
            <a:effectLst>
              <a:outerShdw blurRad="76200" sx="101000" sy="101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9" name="Rounded Rectangle 8"/>
              <p:cNvSpPr/>
              <p:nvPr/>
            </p:nvSpPr>
            <p:spPr>
              <a:xfrm>
                <a:off x="3421031" y="1234893"/>
                <a:ext cx="1851298" cy="941208"/>
              </a:xfrm>
              <a:prstGeom prst="roundRect">
                <a:avLst/>
              </a:prstGeom>
              <a:solidFill>
                <a:srgbClr val="D0413D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6031869" y="1883426"/>
                <a:ext cx="1851298" cy="941208"/>
              </a:xfrm>
              <a:prstGeom prst="roundRect">
                <a:avLst/>
              </a:prstGeom>
              <a:solidFill>
                <a:srgbClr val="3BB8DA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ounded Rectangle 51"/>
              <p:cNvSpPr/>
              <p:nvPr/>
            </p:nvSpPr>
            <p:spPr>
              <a:xfrm>
                <a:off x="6775462" y="3782945"/>
                <a:ext cx="1851298" cy="941208"/>
              </a:xfrm>
              <a:prstGeom prst="roundRect">
                <a:avLst/>
              </a:prstGeom>
              <a:solidFill>
                <a:srgbClr val="FF9831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6193279" y="5186861"/>
                <a:ext cx="1851298" cy="941208"/>
              </a:xfrm>
              <a:prstGeom prst="roundRect">
                <a:avLst/>
              </a:prstGeom>
              <a:solidFill>
                <a:srgbClr val="6E8B32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4021418" y="5870141"/>
                <a:ext cx="1851298" cy="941208"/>
              </a:xfrm>
              <a:prstGeom prst="roundRect">
                <a:avLst/>
              </a:prstGeom>
              <a:solidFill>
                <a:srgbClr val="D0413D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ounded Rectangle 54"/>
              <p:cNvSpPr/>
              <p:nvPr/>
            </p:nvSpPr>
            <p:spPr>
              <a:xfrm>
                <a:off x="1492945" y="5275803"/>
                <a:ext cx="1926468" cy="950619"/>
              </a:xfrm>
              <a:prstGeom prst="roundRect">
                <a:avLst/>
              </a:prstGeom>
              <a:solidFill>
                <a:srgbClr val="3BB8DA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729258" y="3772956"/>
                <a:ext cx="1851298" cy="941208"/>
              </a:xfrm>
              <a:prstGeom prst="roundRect">
                <a:avLst/>
              </a:prstGeom>
              <a:solidFill>
                <a:srgbClr val="FF9831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ounded Rectangle 56"/>
              <p:cNvSpPr/>
              <p:nvPr/>
            </p:nvSpPr>
            <p:spPr>
              <a:xfrm>
                <a:off x="968906" y="2114081"/>
                <a:ext cx="1851298" cy="941208"/>
              </a:xfrm>
              <a:prstGeom prst="roundRect">
                <a:avLst/>
              </a:prstGeom>
              <a:solidFill>
                <a:srgbClr val="6E8B32"/>
              </a:solidFill>
              <a:ln w="12700">
                <a:solidFill>
                  <a:schemeClr val="bg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ounded Rectangle 59"/>
              <p:cNvSpPr/>
              <p:nvPr/>
            </p:nvSpPr>
            <p:spPr>
              <a:xfrm>
                <a:off x="123093" y="2813153"/>
                <a:ext cx="2357795" cy="630936"/>
              </a:xfrm>
              <a:prstGeom prst="roundRect">
                <a:avLst/>
              </a:prstGeom>
              <a:solidFill>
                <a:srgbClr val="E7F0D4"/>
              </a:solidFill>
              <a:ln w="12700">
                <a:solidFill>
                  <a:srgbClr val="6E8B32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ounded Rectangle 60"/>
              <p:cNvSpPr/>
              <p:nvPr/>
            </p:nvSpPr>
            <p:spPr>
              <a:xfrm>
                <a:off x="267058" y="4570105"/>
                <a:ext cx="2203704" cy="630936"/>
              </a:xfrm>
              <a:prstGeom prst="roundRect">
                <a:avLst/>
              </a:prstGeom>
              <a:solidFill>
                <a:srgbClr val="FFECD9"/>
              </a:solidFill>
              <a:ln w="12700">
                <a:solidFill>
                  <a:srgbClr val="FF983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ounded Rectangle 62"/>
              <p:cNvSpPr/>
              <p:nvPr/>
            </p:nvSpPr>
            <p:spPr>
              <a:xfrm>
                <a:off x="1039819" y="6183048"/>
                <a:ext cx="2247999" cy="643618"/>
              </a:xfrm>
              <a:prstGeom prst="roundRect">
                <a:avLst/>
              </a:prstGeom>
              <a:solidFill>
                <a:srgbClr val="DFF3F9"/>
              </a:solidFill>
              <a:ln w="12700">
                <a:solidFill>
                  <a:srgbClr val="3BB8DA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ounded Rectangle 63"/>
              <p:cNvSpPr/>
              <p:nvPr/>
            </p:nvSpPr>
            <p:spPr>
              <a:xfrm>
                <a:off x="6886082" y="4495630"/>
                <a:ext cx="2203704" cy="630936"/>
              </a:xfrm>
              <a:prstGeom prst="roundRect">
                <a:avLst/>
              </a:prstGeom>
              <a:solidFill>
                <a:srgbClr val="FFECD9"/>
              </a:solidFill>
              <a:ln w="12700">
                <a:solidFill>
                  <a:srgbClr val="FF9831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6562706" y="2493302"/>
                <a:ext cx="2203704" cy="585947"/>
              </a:xfrm>
              <a:prstGeom prst="roundRect">
                <a:avLst/>
              </a:prstGeom>
              <a:solidFill>
                <a:srgbClr val="DFF3F9"/>
              </a:solidFill>
              <a:ln w="12700">
                <a:solidFill>
                  <a:srgbClr val="3BB8DA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6872015" y="3093712"/>
                <a:ext cx="2203704" cy="609739"/>
              </a:xfrm>
              <a:prstGeom prst="roundRect">
                <a:avLst/>
              </a:prstGeom>
              <a:solidFill>
                <a:srgbClr val="DFF3F9"/>
              </a:solidFill>
              <a:ln w="12700">
                <a:solidFill>
                  <a:srgbClr val="3BB8DA"/>
                </a:solidFill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ight Arrow 10"/>
              <p:cNvSpPr/>
              <p:nvPr/>
            </p:nvSpPr>
            <p:spPr>
              <a:xfrm rot="1980000">
                <a:off x="5435495" y="2177883"/>
                <a:ext cx="481049" cy="193943"/>
              </a:xfrm>
              <a:prstGeom prst="rightArrow">
                <a:avLst>
                  <a:gd name="adj1" fmla="val 50000"/>
                  <a:gd name="adj2" fmla="val 69465"/>
                </a:avLst>
              </a:prstGeom>
              <a:solidFill>
                <a:srgbClr val="D0413D"/>
              </a:solidFill>
              <a:ln>
                <a:noFill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ight Arrow 66"/>
              <p:cNvSpPr/>
              <p:nvPr/>
            </p:nvSpPr>
            <p:spPr>
              <a:xfrm rot="4080000">
                <a:off x="6235324" y="3179189"/>
                <a:ext cx="481049" cy="193943"/>
              </a:xfrm>
              <a:prstGeom prst="rightArrow">
                <a:avLst>
                  <a:gd name="adj1" fmla="val 50000"/>
                  <a:gd name="adj2" fmla="val 69465"/>
                </a:avLst>
              </a:prstGeom>
              <a:solidFill>
                <a:srgbClr val="3BB8DA"/>
              </a:solidFill>
              <a:ln>
                <a:noFill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ight Arrow 67"/>
              <p:cNvSpPr/>
              <p:nvPr/>
            </p:nvSpPr>
            <p:spPr>
              <a:xfrm rot="6720000">
                <a:off x="6216631" y="4496664"/>
                <a:ext cx="481049" cy="193943"/>
              </a:xfrm>
              <a:prstGeom prst="rightArrow">
                <a:avLst>
                  <a:gd name="adj1" fmla="val 50000"/>
                  <a:gd name="adj2" fmla="val 69465"/>
                </a:avLst>
              </a:prstGeom>
              <a:solidFill>
                <a:srgbClr val="FF9831"/>
              </a:solidFill>
              <a:ln>
                <a:noFill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ight Arrow 68"/>
              <p:cNvSpPr/>
              <p:nvPr/>
            </p:nvSpPr>
            <p:spPr>
              <a:xfrm rot="8280000">
                <a:off x="5514365" y="5455931"/>
                <a:ext cx="481049" cy="193943"/>
              </a:xfrm>
              <a:prstGeom prst="rightArrow">
                <a:avLst>
                  <a:gd name="adj1" fmla="val 50000"/>
                  <a:gd name="adj2" fmla="val 69465"/>
                </a:avLst>
              </a:prstGeom>
              <a:solidFill>
                <a:srgbClr val="6E8B32"/>
              </a:solidFill>
              <a:ln>
                <a:noFill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ight Arrow 69"/>
              <p:cNvSpPr/>
              <p:nvPr/>
            </p:nvSpPr>
            <p:spPr>
              <a:xfrm rot="12540000">
                <a:off x="3482916" y="5634104"/>
                <a:ext cx="481049" cy="193943"/>
              </a:xfrm>
              <a:prstGeom prst="rightArrow">
                <a:avLst>
                  <a:gd name="adj1" fmla="val 50000"/>
                  <a:gd name="adj2" fmla="val 69465"/>
                </a:avLst>
              </a:prstGeom>
              <a:solidFill>
                <a:srgbClr val="D0413D"/>
              </a:solidFill>
              <a:ln>
                <a:noFill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ight Arrow 70"/>
              <p:cNvSpPr/>
              <p:nvPr/>
            </p:nvSpPr>
            <p:spPr>
              <a:xfrm rot="14220000">
                <a:off x="2646145" y="4885796"/>
                <a:ext cx="481049" cy="193943"/>
              </a:xfrm>
              <a:prstGeom prst="rightArrow">
                <a:avLst>
                  <a:gd name="adj1" fmla="val 50000"/>
                  <a:gd name="adj2" fmla="val 69465"/>
                </a:avLst>
              </a:prstGeom>
              <a:solidFill>
                <a:srgbClr val="3BB8DA"/>
              </a:solidFill>
              <a:ln>
                <a:noFill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ight Arrow 71"/>
              <p:cNvSpPr/>
              <p:nvPr/>
            </p:nvSpPr>
            <p:spPr>
              <a:xfrm rot="17160000">
                <a:off x="2402178" y="3404909"/>
                <a:ext cx="481049" cy="193943"/>
              </a:xfrm>
              <a:prstGeom prst="rightArrow">
                <a:avLst>
                  <a:gd name="adj1" fmla="val 50000"/>
                  <a:gd name="adj2" fmla="val 69465"/>
                </a:avLst>
              </a:prstGeom>
              <a:solidFill>
                <a:srgbClr val="FF9831"/>
              </a:solidFill>
              <a:ln>
                <a:noFill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ight Arrow 72"/>
              <p:cNvSpPr/>
              <p:nvPr/>
            </p:nvSpPr>
            <p:spPr>
              <a:xfrm rot="18840000">
                <a:off x="2991290" y="2333139"/>
                <a:ext cx="481049" cy="193943"/>
              </a:xfrm>
              <a:prstGeom prst="rightArrow">
                <a:avLst>
                  <a:gd name="adj1" fmla="val 50000"/>
                  <a:gd name="adj2" fmla="val 69465"/>
                </a:avLst>
              </a:prstGeom>
              <a:solidFill>
                <a:srgbClr val="6E8B32"/>
              </a:solidFill>
              <a:ln>
                <a:noFill/>
              </a:ln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9233" y="1526895"/>
              <a:ext cx="8914521" cy="4970170"/>
              <a:chOff x="79212" y="1551609"/>
              <a:chExt cx="8914521" cy="4970170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6966930" y="2645750"/>
                <a:ext cx="1436804" cy="303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Concept Details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6981648" y="3151956"/>
                <a:ext cx="1994293" cy="489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Service standards : Quality and appearance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993248" y="4573415"/>
                <a:ext cx="2000485" cy="489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Staffing, pay, training, staff cost to sales ratio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9212" y="2880696"/>
                <a:ext cx="2473105" cy="505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Summary findings &amp; improvement recommendations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07636" y="4654740"/>
                <a:ext cx="2322548" cy="489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Premises, procedures, documentation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530736" y="1551609"/>
                <a:ext cx="168828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Client Consultation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022913" y="4063530"/>
                <a:ext cx="14269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Staffing Review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202163" y="5463370"/>
                <a:ext cx="1862191" cy="388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Customer Research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018667" y="6159706"/>
                <a:ext cx="1856799" cy="362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Competitor Analysis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445936" y="5451938"/>
                <a:ext cx="1937154" cy="548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Financial Performance Review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833664" y="3981950"/>
                <a:ext cx="16424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Security/Safety Review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1155410" y="2366348"/>
                <a:ext cx="154882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Executive Report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6110022" y="2123893"/>
                <a:ext cx="17475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Operational Review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6410688" y="381000"/>
            <a:ext cx="2733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BPI Reporting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89662" y="5864407"/>
            <a:ext cx="2231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Sales, marketing review, management of cost, revenue &amp; cost control procedures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92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86561" y="381000"/>
            <a:ext cx="3757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Tools &amp; Techniques</a:t>
            </a:r>
            <a:endParaRPr lang="en-US" sz="36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622175" y="2176533"/>
            <a:ext cx="5245114" cy="4022668"/>
            <a:chOff x="2622175" y="2176533"/>
            <a:chExt cx="5245114" cy="4022668"/>
          </a:xfrm>
        </p:grpSpPr>
        <p:cxnSp>
          <p:nvCxnSpPr>
            <p:cNvPr id="20" name="Straight Connector 19"/>
            <p:cNvCxnSpPr/>
            <p:nvPr/>
          </p:nvCxnSpPr>
          <p:spPr>
            <a:xfrm rot="16200000" flipV="1">
              <a:off x="3472994" y="5498924"/>
              <a:ext cx="599624" cy="0"/>
            </a:xfrm>
            <a:prstGeom prst="line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V="1">
              <a:off x="3532947" y="4340241"/>
              <a:ext cx="479718" cy="0"/>
            </a:xfrm>
            <a:prstGeom prst="line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3515885" y="3079647"/>
              <a:ext cx="686366" cy="0"/>
            </a:xfrm>
            <a:prstGeom prst="line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4381277" y="3792413"/>
              <a:ext cx="390978" cy="0"/>
            </a:xfrm>
            <a:prstGeom prst="line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806441" y="3249457"/>
              <a:ext cx="311001" cy="0"/>
            </a:xfrm>
            <a:prstGeom prst="line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7735259" y="5583422"/>
              <a:ext cx="264059" cy="0"/>
            </a:xfrm>
            <a:prstGeom prst="line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4700330" y="6199201"/>
              <a:ext cx="1100466" cy="0"/>
            </a:xfrm>
            <a:prstGeom prst="line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2622175" y="2176533"/>
              <a:ext cx="364672" cy="0"/>
            </a:xfrm>
            <a:prstGeom prst="line">
              <a:avLst/>
            </a:prstGeom>
            <a:ln w="254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76254" y="1289865"/>
            <a:ext cx="8639710" cy="5513849"/>
            <a:chOff x="303550" y="1344457"/>
            <a:chExt cx="8639710" cy="5513849"/>
          </a:xfrm>
        </p:grpSpPr>
        <p:grpSp>
          <p:nvGrpSpPr>
            <p:cNvPr id="9" name="Group 8"/>
            <p:cNvGrpSpPr/>
            <p:nvPr/>
          </p:nvGrpSpPr>
          <p:grpSpPr>
            <a:xfrm>
              <a:off x="337600" y="1344457"/>
              <a:ext cx="8584550" cy="5513849"/>
              <a:chOff x="337600" y="1344457"/>
              <a:chExt cx="8584550" cy="5513849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1582879" y="4053022"/>
                <a:ext cx="1941414" cy="971095"/>
                <a:chOff x="1617904" y="4232429"/>
                <a:chExt cx="1941414" cy="985141"/>
              </a:xfrm>
            </p:grpSpPr>
            <p:sp>
              <p:nvSpPr>
                <p:cNvPr id="75" name="Freeform 74"/>
                <p:cNvSpPr/>
                <p:nvPr/>
              </p:nvSpPr>
              <p:spPr>
                <a:xfrm rot="21087061">
                  <a:off x="1617904" y="4839996"/>
                  <a:ext cx="1313378" cy="377574"/>
                </a:xfrm>
                <a:custGeom>
                  <a:avLst/>
                  <a:gdLst>
                    <a:gd name="connsiteX0" fmla="*/ 280860 w 1313378"/>
                    <a:gd name="connsiteY0" fmla="*/ 0 h 377574"/>
                    <a:gd name="connsiteX1" fmla="*/ 264824 w 1313378"/>
                    <a:gd name="connsiteY1" fmla="*/ 32206 h 377574"/>
                    <a:gd name="connsiteX2" fmla="*/ 1085714 w 1313378"/>
                    <a:gd name="connsiteY2" fmla="*/ 324534 h 377574"/>
                    <a:gd name="connsiteX3" fmla="*/ 1255472 w 1313378"/>
                    <a:gd name="connsiteY3" fmla="*/ 335336 h 377574"/>
                    <a:gd name="connsiteX4" fmla="*/ 1313378 w 1313378"/>
                    <a:gd name="connsiteY4" fmla="*/ 335893 h 377574"/>
                    <a:gd name="connsiteX5" fmla="*/ 1172168 w 1313378"/>
                    <a:gd name="connsiteY5" fmla="*/ 360463 h 377574"/>
                    <a:gd name="connsiteX6" fmla="*/ 843745 w 1313378"/>
                    <a:gd name="connsiteY6" fmla="*/ 377574 h 377574"/>
                    <a:gd name="connsiteX7" fmla="*/ 0 w 1313378"/>
                    <a:gd name="connsiteY7" fmla="*/ 159834 h 377574"/>
                    <a:gd name="connsiteX8" fmla="*/ 247127 w 1313378"/>
                    <a:gd name="connsiteY8" fmla="*/ 5869 h 377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13378" h="377574">
                      <a:moveTo>
                        <a:pt x="280860" y="0"/>
                      </a:moveTo>
                      <a:lnTo>
                        <a:pt x="264824" y="32206"/>
                      </a:lnTo>
                      <a:cubicBezTo>
                        <a:pt x="254069" y="151978"/>
                        <a:pt x="621594" y="282859"/>
                        <a:pt x="1085714" y="324534"/>
                      </a:cubicBezTo>
                      <a:cubicBezTo>
                        <a:pt x="1143729" y="329744"/>
                        <a:pt x="1200507" y="333313"/>
                        <a:pt x="1255472" y="335336"/>
                      </a:cubicBezTo>
                      <a:lnTo>
                        <a:pt x="1313378" y="335893"/>
                      </a:lnTo>
                      <a:lnTo>
                        <a:pt x="1172168" y="360463"/>
                      </a:lnTo>
                      <a:cubicBezTo>
                        <a:pt x="1071224" y="371481"/>
                        <a:pt x="960242" y="377574"/>
                        <a:pt x="843745" y="377574"/>
                      </a:cubicBezTo>
                      <a:cubicBezTo>
                        <a:pt x="377758" y="377574"/>
                        <a:pt x="0" y="280088"/>
                        <a:pt x="0" y="159834"/>
                      </a:cubicBezTo>
                      <a:cubicBezTo>
                        <a:pt x="0" y="99707"/>
                        <a:pt x="94439" y="45272"/>
                        <a:pt x="247127" y="5869"/>
                      </a:cubicBezTo>
                      <a:close/>
                    </a:path>
                  </a:pathLst>
                </a:custGeom>
                <a:gradFill>
                  <a:gsLst>
                    <a:gs pos="96460">
                      <a:schemeClr val="bg1">
                        <a:lumMod val="95000"/>
                      </a:schemeClr>
                    </a:gs>
                    <a:gs pos="57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 rot="21087061" flipH="1" flipV="1">
                  <a:off x="2245940" y="4232429"/>
                  <a:ext cx="1313378" cy="377574"/>
                </a:xfrm>
                <a:custGeom>
                  <a:avLst/>
                  <a:gdLst>
                    <a:gd name="connsiteX0" fmla="*/ 280860 w 1313378"/>
                    <a:gd name="connsiteY0" fmla="*/ 0 h 377574"/>
                    <a:gd name="connsiteX1" fmla="*/ 264824 w 1313378"/>
                    <a:gd name="connsiteY1" fmla="*/ 32206 h 377574"/>
                    <a:gd name="connsiteX2" fmla="*/ 1085714 w 1313378"/>
                    <a:gd name="connsiteY2" fmla="*/ 324534 h 377574"/>
                    <a:gd name="connsiteX3" fmla="*/ 1255472 w 1313378"/>
                    <a:gd name="connsiteY3" fmla="*/ 335336 h 377574"/>
                    <a:gd name="connsiteX4" fmla="*/ 1313378 w 1313378"/>
                    <a:gd name="connsiteY4" fmla="*/ 335893 h 377574"/>
                    <a:gd name="connsiteX5" fmla="*/ 1172168 w 1313378"/>
                    <a:gd name="connsiteY5" fmla="*/ 360463 h 377574"/>
                    <a:gd name="connsiteX6" fmla="*/ 843745 w 1313378"/>
                    <a:gd name="connsiteY6" fmla="*/ 377574 h 377574"/>
                    <a:gd name="connsiteX7" fmla="*/ 0 w 1313378"/>
                    <a:gd name="connsiteY7" fmla="*/ 159834 h 377574"/>
                    <a:gd name="connsiteX8" fmla="*/ 247127 w 1313378"/>
                    <a:gd name="connsiteY8" fmla="*/ 5869 h 377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13378" h="377574">
                      <a:moveTo>
                        <a:pt x="280860" y="0"/>
                      </a:moveTo>
                      <a:lnTo>
                        <a:pt x="264824" y="32206"/>
                      </a:lnTo>
                      <a:cubicBezTo>
                        <a:pt x="254069" y="151978"/>
                        <a:pt x="621594" y="282859"/>
                        <a:pt x="1085714" y="324534"/>
                      </a:cubicBezTo>
                      <a:cubicBezTo>
                        <a:pt x="1143729" y="329744"/>
                        <a:pt x="1200507" y="333313"/>
                        <a:pt x="1255472" y="335336"/>
                      </a:cubicBezTo>
                      <a:lnTo>
                        <a:pt x="1313378" y="335893"/>
                      </a:lnTo>
                      <a:lnTo>
                        <a:pt x="1172168" y="360463"/>
                      </a:lnTo>
                      <a:cubicBezTo>
                        <a:pt x="1071224" y="371481"/>
                        <a:pt x="960242" y="377574"/>
                        <a:pt x="843745" y="377574"/>
                      </a:cubicBezTo>
                      <a:cubicBezTo>
                        <a:pt x="377758" y="377574"/>
                        <a:pt x="0" y="280088"/>
                        <a:pt x="0" y="159834"/>
                      </a:cubicBezTo>
                      <a:cubicBezTo>
                        <a:pt x="0" y="99707"/>
                        <a:pt x="94439" y="45272"/>
                        <a:pt x="247127" y="586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96460">
                      <a:schemeClr val="bg1">
                        <a:lumMod val="95000"/>
                      </a:schemeClr>
                    </a:gs>
                    <a:gs pos="57000">
                      <a:schemeClr val="bg1">
                        <a:lumMod val="85000"/>
                      </a:schemeClr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 </a:t>
                  </a:r>
                  <a:endParaRPr lang="en-US" dirty="0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3014400" y="1628120"/>
                <a:ext cx="1828802" cy="1091444"/>
                <a:chOff x="3272668" y="1816769"/>
                <a:chExt cx="1194844" cy="1107231"/>
              </a:xfrm>
            </p:grpSpPr>
            <p:sp>
              <p:nvSpPr>
                <p:cNvPr id="29" name="Rounded Rectangle 28"/>
                <p:cNvSpPr/>
                <p:nvPr/>
              </p:nvSpPr>
              <p:spPr>
                <a:xfrm>
                  <a:off x="3318969" y="1874644"/>
                  <a:ext cx="1148543" cy="1049356"/>
                </a:xfrm>
                <a:prstGeom prst="roundRect">
                  <a:avLst>
                    <a:gd name="adj" fmla="val 76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ounded Rectangle 48"/>
                <p:cNvSpPr/>
                <p:nvPr/>
              </p:nvSpPr>
              <p:spPr>
                <a:xfrm>
                  <a:off x="3272668" y="1816769"/>
                  <a:ext cx="1148543" cy="1049356"/>
                </a:xfrm>
                <a:prstGeom prst="roundRect">
                  <a:avLst>
                    <a:gd name="adj" fmla="val 7601"/>
                  </a:avLst>
                </a:prstGeom>
                <a:solidFill>
                  <a:srgbClr val="1E86A2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3368272" y="4574827"/>
                <a:ext cx="893312" cy="629633"/>
                <a:chOff x="3463446" y="4804789"/>
                <a:chExt cx="773014" cy="552725"/>
              </a:xfrm>
            </p:grpSpPr>
            <p:sp>
              <p:nvSpPr>
                <p:cNvPr id="31" name="Rounded Rectangle 30"/>
                <p:cNvSpPr/>
                <p:nvPr/>
              </p:nvSpPr>
              <p:spPr>
                <a:xfrm>
                  <a:off x="3509746" y="4862664"/>
                  <a:ext cx="726714" cy="494850"/>
                </a:xfrm>
                <a:prstGeom prst="roundRect">
                  <a:avLst>
                    <a:gd name="adj" fmla="val 1634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Rounded Rectangle 57"/>
                <p:cNvSpPr/>
                <p:nvPr/>
              </p:nvSpPr>
              <p:spPr>
                <a:xfrm>
                  <a:off x="3463446" y="4804789"/>
                  <a:ext cx="726714" cy="494850"/>
                </a:xfrm>
                <a:prstGeom prst="roundRect">
                  <a:avLst>
                    <a:gd name="adj" fmla="val 16341"/>
                  </a:avLst>
                </a:prstGeom>
                <a:solidFill>
                  <a:srgbClr val="3EA6C2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8" name="Group 87"/>
              <p:cNvGrpSpPr/>
              <p:nvPr/>
            </p:nvGrpSpPr>
            <p:grpSpPr>
              <a:xfrm>
                <a:off x="3261449" y="3427545"/>
                <a:ext cx="1106959" cy="682391"/>
                <a:chOff x="3296474" y="3597905"/>
                <a:chExt cx="1106959" cy="692261"/>
              </a:xfrm>
            </p:grpSpPr>
            <p:sp>
              <p:nvSpPr>
                <p:cNvPr id="32" name="Oval 31"/>
                <p:cNvSpPr/>
                <p:nvPr/>
              </p:nvSpPr>
              <p:spPr>
                <a:xfrm>
                  <a:off x="3342774" y="3655780"/>
                  <a:ext cx="1060659" cy="634386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3296474" y="3597905"/>
                  <a:ext cx="1060659" cy="634386"/>
                </a:xfrm>
                <a:prstGeom prst="ellipse">
                  <a:avLst/>
                </a:prstGeom>
                <a:solidFill>
                  <a:srgbClr val="AAA728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>
                <a:off x="337600" y="1344457"/>
                <a:ext cx="361463" cy="5174522"/>
                <a:chOff x="1146899" y="1484687"/>
                <a:chExt cx="361463" cy="5249368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1193199" y="1542562"/>
                  <a:ext cx="315163" cy="519149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1146899" y="1484687"/>
                  <a:ext cx="315163" cy="5191493"/>
                </a:xfrm>
                <a:prstGeom prst="rect">
                  <a:avLst/>
                </a:prstGeom>
                <a:solidFill>
                  <a:srgbClr val="7D59A6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926921" y="1599545"/>
                <a:ext cx="1828800" cy="1889275"/>
                <a:chOff x="1862596" y="1816769"/>
                <a:chExt cx="1035643" cy="1916602"/>
              </a:xfrm>
            </p:grpSpPr>
            <p:sp>
              <p:nvSpPr>
                <p:cNvPr id="30" name="Rounded Rectangle 29"/>
                <p:cNvSpPr/>
                <p:nvPr/>
              </p:nvSpPr>
              <p:spPr>
                <a:xfrm>
                  <a:off x="1918740" y="1874644"/>
                  <a:ext cx="979499" cy="1858727"/>
                </a:xfrm>
                <a:prstGeom prst="roundRect">
                  <a:avLst>
                    <a:gd name="adj" fmla="val 76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1862596" y="1816769"/>
                  <a:ext cx="999187" cy="1858727"/>
                </a:xfrm>
                <a:prstGeom prst="roundRect">
                  <a:avLst>
                    <a:gd name="adj" fmla="val 7601"/>
                  </a:avLst>
                </a:prstGeom>
                <a:solidFill>
                  <a:srgbClr val="D0413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5040237" y="1627221"/>
                <a:ext cx="1828800" cy="2993836"/>
                <a:chOff x="4768152" y="1816769"/>
                <a:chExt cx="1433862" cy="2776978"/>
              </a:xfrm>
            </p:grpSpPr>
            <p:sp>
              <p:nvSpPr>
                <p:cNvPr id="99" name="Rounded Rectangle 98"/>
                <p:cNvSpPr/>
                <p:nvPr/>
              </p:nvSpPr>
              <p:spPr>
                <a:xfrm>
                  <a:off x="4814452" y="1866177"/>
                  <a:ext cx="1387562" cy="2727570"/>
                </a:xfrm>
                <a:prstGeom prst="roundRect">
                  <a:avLst>
                    <a:gd name="adj" fmla="val 76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Rounded Rectangle 99"/>
                <p:cNvSpPr/>
                <p:nvPr/>
              </p:nvSpPr>
              <p:spPr>
                <a:xfrm>
                  <a:off x="4768152" y="1816769"/>
                  <a:ext cx="1387562" cy="2727570"/>
                </a:xfrm>
                <a:prstGeom prst="roundRect">
                  <a:avLst>
                    <a:gd name="adj" fmla="val 7601"/>
                  </a:avLst>
                </a:prstGeom>
                <a:solidFill>
                  <a:srgbClr val="FF9831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5" name="Group 94"/>
              <p:cNvGrpSpPr/>
              <p:nvPr/>
            </p:nvGrpSpPr>
            <p:grpSpPr>
              <a:xfrm>
                <a:off x="7096894" y="1628120"/>
                <a:ext cx="1825256" cy="3815521"/>
                <a:chOff x="6509415" y="1814881"/>
                <a:chExt cx="1475901" cy="3832386"/>
              </a:xfrm>
            </p:grpSpPr>
            <p:sp>
              <p:nvSpPr>
                <p:cNvPr id="96" name="Rounded Rectangle 95"/>
                <p:cNvSpPr/>
                <p:nvPr/>
              </p:nvSpPr>
              <p:spPr>
                <a:xfrm>
                  <a:off x="6555709" y="1883110"/>
                  <a:ext cx="1429607" cy="3764157"/>
                </a:xfrm>
                <a:prstGeom prst="roundRect">
                  <a:avLst>
                    <a:gd name="adj" fmla="val 76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Rounded Rectangle 96"/>
                <p:cNvSpPr/>
                <p:nvPr/>
              </p:nvSpPr>
              <p:spPr>
                <a:xfrm>
                  <a:off x="6509415" y="1814881"/>
                  <a:ext cx="1429608" cy="3801799"/>
                </a:xfrm>
                <a:prstGeom prst="roundRect">
                  <a:avLst>
                    <a:gd name="adj" fmla="val 7601"/>
                  </a:avLst>
                </a:prstGeom>
                <a:solidFill>
                  <a:srgbClr val="6E8B32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5804284" y="5711227"/>
                <a:ext cx="2604282" cy="1147079"/>
                <a:chOff x="5381034" y="5884809"/>
                <a:chExt cx="2397474" cy="944237"/>
              </a:xfrm>
            </p:grpSpPr>
            <p:sp>
              <p:nvSpPr>
                <p:cNvPr id="33" name="Rounded Rectangle 32"/>
                <p:cNvSpPr/>
                <p:nvPr/>
              </p:nvSpPr>
              <p:spPr>
                <a:xfrm>
                  <a:off x="5427334" y="5942684"/>
                  <a:ext cx="2351174" cy="886362"/>
                </a:xfrm>
                <a:prstGeom prst="roundRect">
                  <a:avLst>
                    <a:gd name="adj" fmla="val 76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Rounded Rectangle 58"/>
                <p:cNvSpPr/>
                <p:nvPr/>
              </p:nvSpPr>
              <p:spPr>
                <a:xfrm>
                  <a:off x="5381034" y="5884809"/>
                  <a:ext cx="2351174" cy="886362"/>
                </a:xfrm>
                <a:prstGeom prst="roundRect">
                  <a:avLst>
                    <a:gd name="adj" fmla="val 7601"/>
                  </a:avLst>
                </a:prstGeom>
                <a:solidFill>
                  <a:srgbClr val="D0413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0" name="Group 89"/>
              <p:cNvGrpSpPr/>
              <p:nvPr/>
            </p:nvGrpSpPr>
            <p:grpSpPr>
              <a:xfrm>
                <a:off x="2936768" y="5711227"/>
                <a:ext cx="1756320" cy="1014984"/>
                <a:chOff x="2971793" y="5963620"/>
                <a:chExt cx="1756320" cy="798890"/>
              </a:xfrm>
            </p:grpSpPr>
            <p:sp>
              <p:nvSpPr>
                <p:cNvPr id="34" name="Rounded Rectangle 33"/>
                <p:cNvSpPr/>
                <p:nvPr/>
              </p:nvSpPr>
              <p:spPr>
                <a:xfrm>
                  <a:off x="3018093" y="6021495"/>
                  <a:ext cx="1710020" cy="741015"/>
                </a:xfrm>
                <a:prstGeom prst="roundRect">
                  <a:avLst>
                    <a:gd name="adj" fmla="val 7601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ounded Rectangle 61"/>
                <p:cNvSpPr/>
                <p:nvPr/>
              </p:nvSpPr>
              <p:spPr>
                <a:xfrm>
                  <a:off x="2971793" y="5963620"/>
                  <a:ext cx="1710020" cy="741015"/>
                </a:xfrm>
                <a:prstGeom prst="roundRect">
                  <a:avLst>
                    <a:gd name="adj" fmla="val 7601"/>
                  </a:avLst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44" name="Group 143"/>
            <p:cNvGrpSpPr/>
            <p:nvPr/>
          </p:nvGrpSpPr>
          <p:grpSpPr>
            <a:xfrm>
              <a:off x="303550" y="1677058"/>
              <a:ext cx="8639710" cy="5028535"/>
              <a:chOff x="303550" y="1677058"/>
              <a:chExt cx="8639710" cy="5028535"/>
            </a:xfrm>
          </p:grpSpPr>
          <p:sp>
            <p:nvSpPr>
              <p:cNvPr id="145" name="TextBox 144"/>
              <p:cNvSpPr txBox="1"/>
              <p:nvPr/>
            </p:nvSpPr>
            <p:spPr>
              <a:xfrm>
                <a:off x="3361815" y="3564957"/>
                <a:ext cx="876807" cy="364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GAP</a:t>
                </a:r>
                <a:endParaRPr lang="en-US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47" name="Group 146"/>
              <p:cNvGrpSpPr/>
              <p:nvPr/>
            </p:nvGrpSpPr>
            <p:grpSpPr>
              <a:xfrm>
                <a:off x="887624" y="1677058"/>
                <a:ext cx="2257649" cy="1439784"/>
                <a:chOff x="887624" y="1677058"/>
                <a:chExt cx="2257649" cy="1439784"/>
              </a:xfrm>
            </p:grpSpPr>
            <p:sp>
              <p:nvSpPr>
                <p:cNvPr id="209" name="TextBox 208"/>
                <p:cNvSpPr txBox="1"/>
                <p:nvPr/>
              </p:nvSpPr>
              <p:spPr>
                <a:xfrm>
                  <a:off x="995178" y="1677058"/>
                  <a:ext cx="162723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Business Analysis</a:t>
                  </a:r>
                  <a:endPara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0" name="TextBox 209"/>
                <p:cNvSpPr txBox="1"/>
                <p:nvPr/>
              </p:nvSpPr>
              <p:spPr>
                <a:xfrm>
                  <a:off x="887624" y="2106457"/>
                  <a:ext cx="1729229" cy="256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Stakeholder demands</a:t>
                  </a:r>
                </a:p>
              </p:txBody>
            </p:sp>
            <p:sp>
              <p:nvSpPr>
                <p:cNvPr id="211" name="TextBox 210"/>
                <p:cNvSpPr txBox="1"/>
                <p:nvPr/>
              </p:nvSpPr>
              <p:spPr>
                <a:xfrm>
                  <a:off x="887624" y="2393817"/>
                  <a:ext cx="133317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Business Goals</a:t>
                  </a:r>
                </a:p>
              </p:txBody>
            </p:sp>
            <p:sp>
              <p:nvSpPr>
                <p:cNvPr id="212" name="TextBox 211"/>
                <p:cNvSpPr txBox="1"/>
                <p:nvPr/>
              </p:nvSpPr>
              <p:spPr>
                <a:xfrm>
                  <a:off x="887624" y="2685955"/>
                  <a:ext cx="2257649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Relationship to human performance</a:t>
                  </a:r>
                </a:p>
              </p:txBody>
            </p:sp>
          </p:grpSp>
          <p:grpSp>
            <p:nvGrpSpPr>
              <p:cNvPr id="148" name="Group 147"/>
              <p:cNvGrpSpPr/>
              <p:nvPr/>
            </p:nvGrpSpPr>
            <p:grpSpPr>
              <a:xfrm>
                <a:off x="3004047" y="1725459"/>
                <a:ext cx="1798822" cy="659110"/>
                <a:chOff x="2947885" y="1855988"/>
                <a:chExt cx="1798822" cy="668641"/>
              </a:xfrm>
            </p:grpSpPr>
            <p:sp>
              <p:nvSpPr>
                <p:cNvPr id="207" name="TextBox 206"/>
                <p:cNvSpPr txBox="1"/>
                <p:nvPr/>
              </p:nvSpPr>
              <p:spPr>
                <a:xfrm>
                  <a:off x="2950991" y="1855988"/>
                  <a:ext cx="1795716" cy="2892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Performance Analysis</a:t>
                  </a:r>
                  <a:endPara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8" name="TextBox 207"/>
                <p:cNvSpPr txBox="1"/>
                <p:nvPr/>
              </p:nvSpPr>
              <p:spPr>
                <a:xfrm>
                  <a:off x="2947885" y="2242495"/>
                  <a:ext cx="1734134" cy="2821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>
                    <a:buFont typeface="Arial" panose="020B0604020202020204" pitchFamily="34" charset="0"/>
                    <a:buChar char="•"/>
                  </a:pPr>
                  <a:r>
                    <a:rPr lang="en-US" sz="1100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Desired Performance</a:t>
                  </a:r>
                  <a:endParaRPr lang="en-US" sz="11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50" name="Group 149"/>
              <p:cNvGrpSpPr/>
              <p:nvPr/>
            </p:nvGrpSpPr>
            <p:grpSpPr>
              <a:xfrm>
                <a:off x="5094881" y="1681007"/>
                <a:ext cx="1665095" cy="2787650"/>
                <a:chOff x="4663964" y="1886932"/>
                <a:chExt cx="1665095" cy="2827970"/>
              </a:xfrm>
            </p:grpSpPr>
            <p:sp>
              <p:nvSpPr>
                <p:cNvPr id="184" name="TextBox 183"/>
                <p:cNvSpPr txBox="1"/>
                <p:nvPr/>
              </p:nvSpPr>
              <p:spPr>
                <a:xfrm>
                  <a:off x="4754388" y="1886932"/>
                  <a:ext cx="141336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Cause Analysis</a:t>
                  </a:r>
                  <a:endPara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85" name="Group 184"/>
                <p:cNvGrpSpPr/>
                <p:nvPr/>
              </p:nvGrpSpPr>
              <p:grpSpPr>
                <a:xfrm>
                  <a:off x="4663964" y="2255171"/>
                  <a:ext cx="1665095" cy="2459731"/>
                  <a:chOff x="4663964" y="2255171"/>
                  <a:chExt cx="1665095" cy="2459731"/>
                </a:xfrm>
              </p:grpSpPr>
              <p:sp>
                <p:nvSpPr>
                  <p:cNvPr id="186" name="TextBox 185"/>
                  <p:cNvSpPr txBox="1"/>
                  <p:nvPr/>
                </p:nvSpPr>
                <p:spPr>
                  <a:xfrm>
                    <a:off x="4663964" y="2255171"/>
                    <a:ext cx="1591725" cy="2653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Data &amp; Information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7" name="TextBox 186"/>
                  <p:cNvSpPr txBox="1"/>
                  <p:nvPr/>
                </p:nvSpPr>
                <p:spPr>
                  <a:xfrm>
                    <a:off x="4663964" y="2594755"/>
                    <a:ext cx="1583433" cy="2653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Goals &amp; Standards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8" name="TextBox 187"/>
                  <p:cNvSpPr txBox="1"/>
                  <p:nvPr/>
                </p:nvSpPr>
                <p:spPr>
                  <a:xfrm>
                    <a:off x="4663964" y="2934337"/>
                    <a:ext cx="1491198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Resources &amp; tools 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9" name="TextBox 188"/>
                  <p:cNvSpPr txBox="1"/>
                  <p:nvPr/>
                </p:nvSpPr>
                <p:spPr>
                  <a:xfrm>
                    <a:off x="4663964" y="3270136"/>
                    <a:ext cx="1439687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Processes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0" name="TextBox 199"/>
                  <p:cNvSpPr txBox="1"/>
                  <p:nvPr/>
                </p:nvSpPr>
                <p:spPr>
                  <a:xfrm>
                    <a:off x="4663964" y="3605934"/>
                    <a:ext cx="1595466" cy="2605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Purpose &amp; Forecast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5" name="TextBox 204"/>
                  <p:cNvSpPr txBox="1"/>
                  <p:nvPr/>
                </p:nvSpPr>
                <p:spPr>
                  <a:xfrm>
                    <a:off x="4663964" y="3940671"/>
                    <a:ext cx="1665095" cy="4384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Aftermath, incentives &amp; advantages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6" name="TextBox 205"/>
                  <p:cNvSpPr txBox="1"/>
                  <p:nvPr/>
                </p:nvSpPr>
                <p:spPr>
                  <a:xfrm>
                    <a:off x="4663964" y="4453292"/>
                    <a:ext cx="1541972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Expertise &amp;  Skill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51" name="TextBox 150"/>
              <p:cNvSpPr txBox="1"/>
              <p:nvPr/>
            </p:nvSpPr>
            <p:spPr>
              <a:xfrm>
                <a:off x="1981819" y="4219564"/>
                <a:ext cx="1147835" cy="637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Performance Improvement Model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303550" y="1805826"/>
                <a:ext cx="418641" cy="4247948"/>
              </a:xfrm>
              <a:prstGeom prst="rect">
                <a:avLst/>
              </a:prstGeom>
              <a:noFill/>
            </p:spPr>
            <p:txBody>
              <a:bodyPr vert="wordArtVert"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Change Management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55" name="Group 154"/>
              <p:cNvGrpSpPr/>
              <p:nvPr/>
            </p:nvGrpSpPr>
            <p:grpSpPr>
              <a:xfrm>
                <a:off x="7044430" y="1725457"/>
                <a:ext cx="1898830" cy="3551712"/>
                <a:chOff x="6370233" y="1810370"/>
                <a:chExt cx="1898830" cy="3603085"/>
              </a:xfrm>
            </p:grpSpPr>
            <p:sp>
              <p:nvSpPr>
                <p:cNvPr id="171" name="TextBox 170"/>
                <p:cNvSpPr txBox="1"/>
                <p:nvPr/>
              </p:nvSpPr>
              <p:spPr>
                <a:xfrm>
                  <a:off x="6370233" y="1810370"/>
                  <a:ext cx="1898830" cy="3153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Intervention Selection</a:t>
                  </a:r>
                  <a:endPara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72" name="Group 171"/>
                <p:cNvGrpSpPr/>
                <p:nvPr/>
              </p:nvGrpSpPr>
              <p:grpSpPr>
                <a:xfrm>
                  <a:off x="6518226" y="2196881"/>
                  <a:ext cx="1620547" cy="3216574"/>
                  <a:chOff x="6423185" y="2154841"/>
                  <a:chExt cx="2318623" cy="3216574"/>
                </a:xfrm>
              </p:grpSpPr>
              <p:sp>
                <p:nvSpPr>
                  <p:cNvPr id="173" name="TextBox 172"/>
                  <p:cNvSpPr txBox="1"/>
                  <p:nvPr/>
                </p:nvSpPr>
                <p:spPr>
                  <a:xfrm>
                    <a:off x="6423185" y="2154841"/>
                    <a:ext cx="2295666" cy="2653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Proposals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4" name="TextBox 173"/>
                  <p:cNvSpPr txBox="1"/>
                  <p:nvPr/>
                </p:nvSpPr>
                <p:spPr>
                  <a:xfrm>
                    <a:off x="6423185" y="2433676"/>
                    <a:ext cx="2295666" cy="2653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Training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5" name="TextBox 174"/>
                  <p:cNvSpPr txBox="1"/>
                  <p:nvPr/>
                </p:nvSpPr>
                <p:spPr>
                  <a:xfrm>
                    <a:off x="6423185" y="2712510"/>
                    <a:ext cx="2295666" cy="2653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Credentials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6" name="TextBox 175"/>
                  <p:cNvSpPr txBox="1"/>
                  <p:nvPr/>
                </p:nvSpPr>
                <p:spPr>
                  <a:xfrm>
                    <a:off x="6423185" y="2991345"/>
                    <a:ext cx="2295666" cy="2653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Environmental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7" name="TextBox 176"/>
                  <p:cNvSpPr txBox="1"/>
                  <p:nvPr/>
                </p:nvSpPr>
                <p:spPr>
                  <a:xfrm>
                    <a:off x="6423185" y="3270179"/>
                    <a:ext cx="2295666" cy="2653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Project Aid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8" name="TextBox 177"/>
                  <p:cNvSpPr txBox="1"/>
                  <p:nvPr/>
                </p:nvSpPr>
                <p:spPr>
                  <a:xfrm>
                    <a:off x="6423185" y="3549014"/>
                    <a:ext cx="2295666" cy="2653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Project  Design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9" name="TextBox 178"/>
                  <p:cNvSpPr txBox="1"/>
                  <p:nvPr/>
                </p:nvSpPr>
                <p:spPr>
                  <a:xfrm>
                    <a:off x="6423185" y="3827849"/>
                    <a:ext cx="1822690" cy="2653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Management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0" name="TextBox 179"/>
                  <p:cNvSpPr txBox="1"/>
                  <p:nvPr/>
                </p:nvSpPr>
                <p:spPr>
                  <a:xfrm>
                    <a:off x="6423185" y="4106683"/>
                    <a:ext cx="1714003" cy="4211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Performance </a:t>
                    </a:r>
                    <a:r>
                      <a:rPr lang="en-US" sz="11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</a:t>
                    </a: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anagement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1" name="TextBox 180"/>
                  <p:cNvSpPr txBox="1"/>
                  <p:nvPr/>
                </p:nvSpPr>
                <p:spPr>
                  <a:xfrm>
                    <a:off x="6423185" y="5106021"/>
                    <a:ext cx="2295666" cy="26539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Team Capability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2" name="TextBox 181"/>
                  <p:cNvSpPr txBox="1"/>
                  <p:nvPr/>
                </p:nvSpPr>
                <p:spPr>
                  <a:xfrm>
                    <a:off x="6423185" y="4842571"/>
                    <a:ext cx="1481730" cy="25001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Manpower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3" name="TextBox 182"/>
                  <p:cNvSpPr txBox="1"/>
                  <p:nvPr/>
                </p:nvSpPr>
                <p:spPr>
                  <a:xfrm>
                    <a:off x="6423185" y="4541322"/>
                    <a:ext cx="2318623" cy="2878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Process Refinement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58" name="TextBox 157"/>
              <p:cNvSpPr txBox="1"/>
              <p:nvPr/>
            </p:nvSpPr>
            <p:spPr>
              <a:xfrm>
                <a:off x="3351573" y="4575285"/>
                <a:ext cx="909074" cy="56938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Realistic Performance State</a:t>
                </a:r>
                <a:endPara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59" name="Group 158"/>
              <p:cNvGrpSpPr/>
              <p:nvPr/>
            </p:nvGrpSpPr>
            <p:grpSpPr>
              <a:xfrm>
                <a:off x="5845254" y="5742290"/>
                <a:ext cx="2651035" cy="963303"/>
                <a:chOff x="5360159" y="5893983"/>
                <a:chExt cx="2651035" cy="948497"/>
              </a:xfrm>
            </p:grpSpPr>
            <p:sp>
              <p:nvSpPr>
                <p:cNvPr id="166" name="TextBox 165"/>
                <p:cNvSpPr txBox="1"/>
                <p:nvPr/>
              </p:nvSpPr>
              <p:spPr>
                <a:xfrm>
                  <a:off x="5482962" y="5893983"/>
                  <a:ext cx="225002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Intervention Implementation</a:t>
                  </a:r>
                  <a:endPara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67" name="Group 166"/>
                <p:cNvGrpSpPr/>
                <p:nvPr/>
              </p:nvGrpSpPr>
              <p:grpSpPr>
                <a:xfrm>
                  <a:off x="5360159" y="6174165"/>
                  <a:ext cx="2651035" cy="668315"/>
                  <a:chOff x="5360159" y="6174165"/>
                  <a:chExt cx="2651035" cy="668315"/>
                </a:xfrm>
              </p:grpSpPr>
              <p:sp>
                <p:nvSpPr>
                  <p:cNvPr id="168" name="TextBox 167"/>
                  <p:cNvSpPr txBox="1"/>
                  <p:nvPr/>
                </p:nvSpPr>
                <p:spPr>
                  <a:xfrm>
                    <a:off x="5360159" y="6174165"/>
                    <a:ext cx="22934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Administer the project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9" name="TextBox 168"/>
                  <p:cNvSpPr txBox="1"/>
                  <p:nvPr/>
                </p:nvSpPr>
                <p:spPr>
                  <a:xfrm>
                    <a:off x="5360159" y="6377516"/>
                    <a:ext cx="261372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Assistance to change adoption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0" name="TextBox 169"/>
                  <p:cNvSpPr txBox="1"/>
                  <p:nvPr/>
                </p:nvSpPr>
                <p:spPr>
                  <a:xfrm>
                    <a:off x="5360159" y="6580870"/>
                    <a:ext cx="2651035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Accumulate analysis statistics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61" name="Group 160"/>
              <p:cNvGrpSpPr/>
              <p:nvPr/>
            </p:nvGrpSpPr>
            <p:grpSpPr>
              <a:xfrm>
                <a:off x="2910980" y="5807957"/>
                <a:ext cx="1756389" cy="751058"/>
                <a:chOff x="2947255" y="5945108"/>
                <a:chExt cx="1756389" cy="761921"/>
              </a:xfrm>
            </p:grpSpPr>
            <p:sp>
              <p:nvSpPr>
                <p:cNvPr id="162" name="TextBox 161"/>
                <p:cNvSpPr txBox="1"/>
                <p:nvPr/>
              </p:nvSpPr>
              <p:spPr>
                <a:xfrm>
                  <a:off x="2947255" y="5945108"/>
                  <a:ext cx="175638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Evaluation of Results</a:t>
                  </a:r>
                  <a:endPara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63" name="Group 162"/>
                <p:cNvGrpSpPr/>
                <p:nvPr/>
              </p:nvGrpSpPr>
              <p:grpSpPr>
                <a:xfrm>
                  <a:off x="3003903" y="6202958"/>
                  <a:ext cx="1651523" cy="504071"/>
                  <a:chOff x="3003903" y="6202958"/>
                  <a:chExt cx="1651523" cy="504071"/>
                </a:xfrm>
              </p:grpSpPr>
              <p:sp>
                <p:nvSpPr>
                  <p:cNvPr id="164" name="TextBox 163"/>
                  <p:cNvSpPr txBox="1"/>
                  <p:nvPr/>
                </p:nvSpPr>
                <p:spPr>
                  <a:xfrm>
                    <a:off x="3003903" y="6202958"/>
                    <a:ext cx="1651523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Decisive analysis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5" name="TextBox 164"/>
                  <p:cNvSpPr txBox="1"/>
                  <p:nvPr/>
                </p:nvSpPr>
                <p:spPr>
                  <a:xfrm>
                    <a:off x="3003903" y="6445419"/>
                    <a:ext cx="1651523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171450" indent="-171450">
                      <a:buFont typeface="Arial" panose="020B0604020202020204" pitchFamily="34" charset="0"/>
                      <a:buChar char="•"/>
                    </a:pPr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Summative analysis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06341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06955" y="1767407"/>
            <a:ext cx="8114937" cy="4862583"/>
            <a:chOff x="377921" y="1767407"/>
            <a:chExt cx="8114937" cy="4862583"/>
          </a:xfrm>
        </p:grpSpPr>
        <p:grpSp>
          <p:nvGrpSpPr>
            <p:cNvPr id="33" name="Group 32"/>
            <p:cNvGrpSpPr/>
            <p:nvPr/>
          </p:nvGrpSpPr>
          <p:grpSpPr>
            <a:xfrm>
              <a:off x="2571769" y="1767407"/>
              <a:ext cx="4000462" cy="4274290"/>
              <a:chOff x="3047816" y="1375256"/>
              <a:chExt cx="2869386" cy="306579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3047816" y="1375256"/>
                <a:ext cx="2869386" cy="3065792"/>
                <a:chOff x="986428" y="-301199"/>
                <a:chExt cx="7074267" cy="7558490"/>
              </a:xfrm>
              <a:effectLst>
                <a:outerShdw blurRad="76200" sx="101000" sy="101000" algn="ctr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" name="Freeform 7"/>
                <p:cNvSpPr/>
                <p:nvPr/>
              </p:nvSpPr>
              <p:spPr>
                <a:xfrm rot="4351589">
                  <a:off x="1989939" y="-289074"/>
                  <a:ext cx="2321633" cy="3558506"/>
                </a:xfrm>
                <a:custGeom>
                  <a:avLst/>
                  <a:gdLst>
                    <a:gd name="connsiteX0" fmla="*/ 0 w 2321632"/>
                    <a:gd name="connsiteY0" fmla="*/ 454453 h 3558506"/>
                    <a:gd name="connsiteX1" fmla="*/ 511091 w 2321632"/>
                    <a:gd name="connsiteY1" fmla="*/ 249022 h 3558506"/>
                    <a:gd name="connsiteX2" fmla="*/ 511275 w 2321632"/>
                    <a:gd name="connsiteY2" fmla="*/ 248025 h 3558506"/>
                    <a:gd name="connsiteX3" fmla="*/ 633809 w 2321632"/>
                    <a:gd name="connsiteY3" fmla="*/ 199696 h 3558506"/>
                    <a:gd name="connsiteX4" fmla="*/ 1126039 w 2321632"/>
                    <a:gd name="connsiteY4" fmla="*/ 1845 h 3558506"/>
                    <a:gd name="connsiteX5" fmla="*/ 1128557 w 2321632"/>
                    <a:gd name="connsiteY5" fmla="*/ 4557 h 3558506"/>
                    <a:gd name="connsiteX6" fmla="*/ 1140109 w 2321632"/>
                    <a:gd name="connsiteY6" fmla="*/ 0 h 3558506"/>
                    <a:gd name="connsiteX7" fmla="*/ 1502165 w 2321632"/>
                    <a:gd name="connsiteY7" fmla="*/ 379773 h 3558506"/>
                    <a:gd name="connsiteX8" fmla="*/ 1497284 w 2321632"/>
                    <a:gd name="connsiteY8" fmla="*/ 401680 h 3558506"/>
                    <a:gd name="connsiteX9" fmla="*/ 1886159 w 2321632"/>
                    <a:gd name="connsiteY9" fmla="*/ 820503 h 3558506"/>
                    <a:gd name="connsiteX10" fmla="*/ 1439652 w 2321632"/>
                    <a:gd name="connsiteY10" fmla="*/ 733848 h 3558506"/>
                    <a:gd name="connsiteX11" fmla="*/ 1429948 w 2321632"/>
                    <a:gd name="connsiteY11" fmla="*/ 880963 h 3558506"/>
                    <a:gd name="connsiteX12" fmla="*/ 2321632 w 2321632"/>
                    <a:gd name="connsiteY12" fmla="*/ 2713951 h 3558506"/>
                    <a:gd name="connsiteX13" fmla="*/ 1834923 w 2321632"/>
                    <a:gd name="connsiteY13" fmla="*/ 2900320 h 3558506"/>
                    <a:gd name="connsiteX14" fmla="*/ 1800621 w 2321632"/>
                    <a:gd name="connsiteY14" fmla="*/ 2913079 h 3558506"/>
                    <a:gd name="connsiteX15" fmla="*/ 1794131 w 2321632"/>
                    <a:gd name="connsiteY15" fmla="*/ 3558506 h 3558506"/>
                    <a:gd name="connsiteX16" fmla="*/ 1608020 w 2321632"/>
                    <a:gd name="connsiteY16" fmla="*/ 3417302 h 3558506"/>
                    <a:gd name="connsiteX17" fmla="*/ 444274 w 2321632"/>
                    <a:gd name="connsiteY17" fmla="*/ 698364 h 3558506"/>
                    <a:gd name="connsiteX18" fmla="*/ 461612 w 2321632"/>
                    <a:gd name="connsiteY18" fmla="*/ 544039 h 3558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321632" h="3558506">
                      <a:moveTo>
                        <a:pt x="0" y="454453"/>
                      </a:moveTo>
                      <a:lnTo>
                        <a:pt x="511091" y="249022"/>
                      </a:lnTo>
                      <a:lnTo>
                        <a:pt x="511275" y="248025"/>
                      </a:lnTo>
                      <a:lnTo>
                        <a:pt x="633809" y="199696"/>
                      </a:lnTo>
                      <a:lnTo>
                        <a:pt x="1126039" y="1845"/>
                      </a:lnTo>
                      <a:lnTo>
                        <a:pt x="1128557" y="4557"/>
                      </a:lnTo>
                      <a:lnTo>
                        <a:pt x="1140109" y="0"/>
                      </a:lnTo>
                      <a:lnTo>
                        <a:pt x="1502165" y="379773"/>
                      </a:lnTo>
                      <a:lnTo>
                        <a:pt x="1497284" y="401680"/>
                      </a:lnTo>
                      <a:lnTo>
                        <a:pt x="1886159" y="820503"/>
                      </a:lnTo>
                      <a:lnTo>
                        <a:pt x="1439652" y="733848"/>
                      </a:lnTo>
                      <a:lnTo>
                        <a:pt x="1429948" y="880963"/>
                      </a:lnTo>
                      <a:cubicBezTo>
                        <a:pt x="1409938" y="1601133"/>
                        <a:pt x="1746229" y="2287556"/>
                        <a:pt x="2321632" y="2713951"/>
                      </a:cubicBezTo>
                      <a:lnTo>
                        <a:pt x="1834923" y="2900320"/>
                      </a:lnTo>
                      <a:lnTo>
                        <a:pt x="1800621" y="2913079"/>
                      </a:lnTo>
                      <a:lnTo>
                        <a:pt x="1794131" y="3558506"/>
                      </a:lnTo>
                      <a:lnTo>
                        <a:pt x="1608020" y="3417302"/>
                      </a:lnTo>
                      <a:cubicBezTo>
                        <a:pt x="808686" y="2762456"/>
                        <a:pt x="364070" y="1746727"/>
                        <a:pt x="444274" y="698364"/>
                      </a:cubicBezTo>
                      <a:lnTo>
                        <a:pt x="461612" y="544039"/>
                      </a:lnTo>
                      <a:close/>
                    </a:path>
                  </a:pathLst>
                </a:custGeom>
                <a:solidFill>
                  <a:srgbClr val="1F84D7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 rot="17880000">
                  <a:off x="3100686" y="4242742"/>
                  <a:ext cx="2663861" cy="3365237"/>
                </a:xfrm>
                <a:custGeom>
                  <a:avLst/>
                  <a:gdLst>
                    <a:gd name="connsiteX0" fmla="*/ 1886159 w 2663861"/>
                    <a:gd name="connsiteY0" fmla="*/ 818658 h 3365237"/>
                    <a:gd name="connsiteX1" fmla="*/ 1558344 w 2663861"/>
                    <a:gd name="connsiteY1" fmla="*/ 755038 h 3365237"/>
                    <a:gd name="connsiteX2" fmla="*/ 1573391 w 2663861"/>
                    <a:gd name="connsiteY2" fmla="*/ 880496 h 3365237"/>
                    <a:gd name="connsiteX3" fmla="*/ 1806526 w 2663861"/>
                    <a:gd name="connsiteY3" fmla="*/ 1579636 h 3365237"/>
                    <a:gd name="connsiteX4" fmla="*/ 2663861 w 2663861"/>
                    <a:gd name="connsiteY4" fmla="*/ 2461489 h 3365237"/>
                    <a:gd name="connsiteX5" fmla="*/ 2592963 w 2663861"/>
                    <a:gd name="connsiteY5" fmla="*/ 2503145 h 3365237"/>
                    <a:gd name="connsiteX6" fmla="*/ 2155798 w 2663861"/>
                    <a:gd name="connsiteY6" fmla="*/ 2744240 h 3365237"/>
                    <a:gd name="connsiteX7" fmla="*/ 2241942 w 2663861"/>
                    <a:gd name="connsiteY7" fmla="*/ 3365237 h 3365237"/>
                    <a:gd name="connsiteX8" fmla="*/ 2048381 w 2663861"/>
                    <a:gd name="connsiteY8" fmla="*/ 3252788 h 3365237"/>
                    <a:gd name="connsiteX9" fmla="*/ 929405 w 2663861"/>
                    <a:gd name="connsiteY9" fmla="*/ 2046011 h 3365237"/>
                    <a:gd name="connsiteX10" fmla="*/ 556835 w 2663861"/>
                    <a:gd name="connsiteY10" fmla="*/ 689560 h 3365237"/>
                    <a:gd name="connsiteX11" fmla="*/ 555654 w 2663861"/>
                    <a:gd name="connsiteY11" fmla="*/ 560445 h 3365237"/>
                    <a:gd name="connsiteX12" fmla="*/ 0 w 2663861"/>
                    <a:gd name="connsiteY12" fmla="*/ 452608 h 3365237"/>
                    <a:gd name="connsiteX13" fmla="*/ 1126039 w 2663861"/>
                    <a:gd name="connsiteY13" fmla="*/ 0 h 3365237"/>
                    <a:gd name="connsiteX14" fmla="*/ 1240553 w 2663861"/>
                    <a:gd name="connsiteY14" fmla="*/ 123333 h 3365237"/>
                    <a:gd name="connsiteX15" fmla="*/ 1550506 w 2663861"/>
                    <a:gd name="connsiteY15" fmla="*/ 451613 h 3365237"/>
                    <a:gd name="connsiteX16" fmla="*/ 1550434 w 2663861"/>
                    <a:gd name="connsiteY16" fmla="*/ 457079 h 3365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663861" h="3365237">
                      <a:moveTo>
                        <a:pt x="1886159" y="818658"/>
                      </a:moveTo>
                      <a:lnTo>
                        <a:pt x="1558344" y="755038"/>
                      </a:lnTo>
                      <a:lnTo>
                        <a:pt x="1573391" y="880496"/>
                      </a:lnTo>
                      <a:cubicBezTo>
                        <a:pt x="1610024" y="1118660"/>
                        <a:pt x="1686977" y="1354797"/>
                        <a:pt x="1806526" y="1579636"/>
                      </a:cubicBezTo>
                      <a:cubicBezTo>
                        <a:pt x="2010579" y="1963403"/>
                        <a:pt x="2311313" y="2262694"/>
                        <a:pt x="2663861" y="2461489"/>
                      </a:cubicBezTo>
                      <a:lnTo>
                        <a:pt x="2592963" y="2503145"/>
                      </a:lnTo>
                      <a:lnTo>
                        <a:pt x="2155798" y="2744240"/>
                      </a:lnTo>
                      <a:lnTo>
                        <a:pt x="2241942" y="3365237"/>
                      </a:lnTo>
                      <a:lnTo>
                        <a:pt x="2048381" y="3252788"/>
                      </a:lnTo>
                      <a:cubicBezTo>
                        <a:pt x="1591394" y="2964770"/>
                        <a:pt x="1201176" y="2557139"/>
                        <a:pt x="929405" y="2046011"/>
                      </a:cubicBezTo>
                      <a:cubicBezTo>
                        <a:pt x="698808" y="1612321"/>
                        <a:pt x="577670" y="1149602"/>
                        <a:pt x="556835" y="689560"/>
                      </a:cubicBezTo>
                      <a:lnTo>
                        <a:pt x="555654" y="560445"/>
                      </a:lnTo>
                      <a:lnTo>
                        <a:pt x="0" y="452608"/>
                      </a:lnTo>
                      <a:lnTo>
                        <a:pt x="1126039" y="0"/>
                      </a:lnTo>
                      <a:lnTo>
                        <a:pt x="1240553" y="123333"/>
                      </a:lnTo>
                      <a:lnTo>
                        <a:pt x="1550506" y="451613"/>
                      </a:lnTo>
                      <a:lnTo>
                        <a:pt x="1550434" y="457079"/>
                      </a:lnTo>
                      <a:close/>
                    </a:path>
                  </a:pathLst>
                </a:custGeom>
                <a:solidFill>
                  <a:srgbClr val="5EAAE8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 rot="300000">
                  <a:off x="986428" y="2447093"/>
                  <a:ext cx="2542625" cy="3404030"/>
                </a:xfrm>
                <a:custGeom>
                  <a:avLst/>
                  <a:gdLst>
                    <a:gd name="connsiteX0" fmla="*/ 1126039 w 2542625"/>
                    <a:gd name="connsiteY0" fmla="*/ 0 h 3404030"/>
                    <a:gd name="connsiteX1" fmla="*/ 1129255 w 2542625"/>
                    <a:gd name="connsiteY1" fmla="*/ 3464 h 3404030"/>
                    <a:gd name="connsiteX2" fmla="*/ 1132159 w 2542625"/>
                    <a:gd name="connsiteY2" fmla="*/ 2341 h 3404030"/>
                    <a:gd name="connsiteX3" fmla="*/ 1506509 w 2542625"/>
                    <a:gd name="connsiteY3" fmla="*/ 406246 h 3404030"/>
                    <a:gd name="connsiteX4" fmla="*/ 1506217 w 2542625"/>
                    <a:gd name="connsiteY4" fmla="*/ 409456 h 3404030"/>
                    <a:gd name="connsiteX5" fmla="*/ 1886159 w 2542625"/>
                    <a:gd name="connsiteY5" fmla="*/ 818658 h 3404030"/>
                    <a:gd name="connsiteX6" fmla="*/ 1486409 w 2542625"/>
                    <a:gd name="connsiteY6" fmla="*/ 741078 h 3404030"/>
                    <a:gd name="connsiteX7" fmla="*/ 1491379 w 2542625"/>
                    <a:gd name="connsiteY7" fmla="*/ 909719 h 3404030"/>
                    <a:gd name="connsiteX8" fmla="*/ 2529571 w 2542625"/>
                    <a:gd name="connsiteY8" fmla="*/ 2597002 h 3404030"/>
                    <a:gd name="connsiteX9" fmla="*/ 2542625 w 2542625"/>
                    <a:gd name="connsiteY9" fmla="*/ 2604625 h 3404030"/>
                    <a:gd name="connsiteX10" fmla="*/ 1963417 w 2542625"/>
                    <a:gd name="connsiteY10" fmla="*/ 2814027 h 3404030"/>
                    <a:gd name="connsiteX11" fmla="*/ 1952063 w 2542625"/>
                    <a:gd name="connsiteY11" fmla="*/ 3404030 h 3404030"/>
                    <a:gd name="connsiteX12" fmla="*/ 1684800 w 2542625"/>
                    <a:gd name="connsiteY12" fmla="*/ 3213108 h 3404030"/>
                    <a:gd name="connsiteX13" fmla="*/ 501761 w 2542625"/>
                    <a:gd name="connsiteY13" fmla="*/ 996299 h 3404030"/>
                    <a:gd name="connsiteX14" fmla="*/ 491395 w 2542625"/>
                    <a:gd name="connsiteY14" fmla="*/ 610990 h 3404030"/>
                    <a:gd name="connsiteX15" fmla="*/ 495550 w 2542625"/>
                    <a:gd name="connsiteY15" fmla="*/ 548780 h 3404030"/>
                    <a:gd name="connsiteX16" fmla="*/ 0 w 2542625"/>
                    <a:gd name="connsiteY16" fmla="*/ 452608 h 3404030"/>
                    <a:gd name="connsiteX17" fmla="*/ 527953 w 2542625"/>
                    <a:gd name="connsiteY17" fmla="*/ 240399 h 3404030"/>
                    <a:gd name="connsiteX18" fmla="*/ 528574 w 2542625"/>
                    <a:gd name="connsiteY18" fmla="*/ 235689 h 3404030"/>
                    <a:gd name="connsiteX19" fmla="*/ 819271 w 2542625"/>
                    <a:gd name="connsiteY19" fmla="*/ 123304 h 3404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542625" h="3404030">
                      <a:moveTo>
                        <a:pt x="1126039" y="0"/>
                      </a:moveTo>
                      <a:lnTo>
                        <a:pt x="1129255" y="3464"/>
                      </a:lnTo>
                      <a:lnTo>
                        <a:pt x="1132159" y="2341"/>
                      </a:lnTo>
                      <a:cubicBezTo>
                        <a:pt x="1259391" y="136762"/>
                        <a:pt x="1379278" y="271825"/>
                        <a:pt x="1506509" y="406246"/>
                      </a:cubicBezTo>
                      <a:lnTo>
                        <a:pt x="1506217" y="409456"/>
                      </a:lnTo>
                      <a:lnTo>
                        <a:pt x="1886159" y="818658"/>
                      </a:lnTo>
                      <a:lnTo>
                        <a:pt x="1486409" y="741078"/>
                      </a:lnTo>
                      <a:lnTo>
                        <a:pt x="1491379" y="909719"/>
                      </a:lnTo>
                      <a:cubicBezTo>
                        <a:pt x="1554563" y="1631909"/>
                        <a:pt x="1957149" y="2242861"/>
                        <a:pt x="2529571" y="2597002"/>
                      </a:cubicBezTo>
                      <a:lnTo>
                        <a:pt x="2542625" y="2604625"/>
                      </a:lnTo>
                      <a:lnTo>
                        <a:pt x="1963417" y="2814027"/>
                      </a:lnTo>
                      <a:lnTo>
                        <a:pt x="1952063" y="3404030"/>
                      </a:lnTo>
                      <a:lnTo>
                        <a:pt x="1684800" y="3213108"/>
                      </a:lnTo>
                      <a:cubicBezTo>
                        <a:pt x="1028397" y="2685958"/>
                        <a:pt x="580954" y="1901475"/>
                        <a:pt x="501761" y="996299"/>
                      </a:cubicBezTo>
                      <a:cubicBezTo>
                        <a:pt x="490410" y="866555"/>
                        <a:pt x="486941" y="737939"/>
                        <a:pt x="491395" y="610990"/>
                      </a:cubicBezTo>
                      <a:lnTo>
                        <a:pt x="495550" y="548780"/>
                      </a:lnTo>
                      <a:lnTo>
                        <a:pt x="0" y="452608"/>
                      </a:lnTo>
                      <a:lnTo>
                        <a:pt x="527953" y="240399"/>
                      </a:lnTo>
                      <a:lnTo>
                        <a:pt x="528574" y="235689"/>
                      </a:lnTo>
                      <a:lnTo>
                        <a:pt x="819271" y="123304"/>
                      </a:lnTo>
                      <a:close/>
                    </a:path>
                  </a:pathLst>
                </a:custGeom>
                <a:solidFill>
                  <a:srgbClr val="409AE4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 rot="8937397">
                  <a:off x="4864035" y="-301199"/>
                  <a:ext cx="2484762" cy="3694662"/>
                </a:xfrm>
                <a:custGeom>
                  <a:avLst/>
                  <a:gdLst>
                    <a:gd name="connsiteX0" fmla="*/ 2068089 w 2484762"/>
                    <a:gd name="connsiteY0" fmla="*/ 3674312 h 3694664"/>
                    <a:gd name="connsiteX1" fmla="*/ 550053 w 2484762"/>
                    <a:gd name="connsiteY1" fmla="*/ 695620 h 3694664"/>
                    <a:gd name="connsiteX2" fmla="*/ 559648 w 2484762"/>
                    <a:gd name="connsiteY2" fmla="*/ 561220 h 3694664"/>
                    <a:gd name="connsiteX3" fmla="*/ 0 w 2484762"/>
                    <a:gd name="connsiteY3" fmla="*/ 452608 h 3694664"/>
                    <a:gd name="connsiteX4" fmla="*/ 602523 w 2484762"/>
                    <a:gd name="connsiteY4" fmla="*/ 210426 h 3694664"/>
                    <a:gd name="connsiteX5" fmla="*/ 602589 w 2484762"/>
                    <a:gd name="connsiteY5" fmla="*/ 209973 h 3694664"/>
                    <a:gd name="connsiteX6" fmla="*/ 1064519 w 2484762"/>
                    <a:gd name="connsiteY6" fmla="*/ 24728 h 3694664"/>
                    <a:gd name="connsiteX7" fmla="*/ 1126039 w 2484762"/>
                    <a:gd name="connsiteY7" fmla="*/ 0 h 3694664"/>
                    <a:gd name="connsiteX8" fmla="*/ 1886159 w 2484762"/>
                    <a:gd name="connsiteY8" fmla="*/ 818658 h 3694664"/>
                    <a:gd name="connsiteX9" fmla="*/ 1508326 w 2484762"/>
                    <a:gd name="connsiteY9" fmla="*/ 745331 h 3694664"/>
                    <a:gd name="connsiteX10" fmla="*/ 1503478 w 2484762"/>
                    <a:gd name="connsiteY10" fmla="*/ 789860 h 3694664"/>
                    <a:gd name="connsiteX11" fmla="*/ 2484762 w 2484762"/>
                    <a:gd name="connsiteY11" fmla="*/ 2767735 h 3694664"/>
                    <a:gd name="connsiteX12" fmla="*/ 2259586 w 2484762"/>
                    <a:gd name="connsiteY12" fmla="*/ 2896095 h 3694664"/>
                    <a:gd name="connsiteX13" fmla="*/ 2009918 w 2484762"/>
                    <a:gd name="connsiteY13" fmla="*/ 3036241 h 3694664"/>
                    <a:gd name="connsiteX14" fmla="*/ 2102399 w 2484762"/>
                    <a:gd name="connsiteY14" fmla="*/ 3668045 h 3694664"/>
                    <a:gd name="connsiteX15" fmla="*/ 2106120 w 2484762"/>
                    <a:gd name="connsiteY15" fmla="*/ 3694664 h 3694664"/>
                    <a:gd name="connsiteX16" fmla="*/ 2068089 w 2484762"/>
                    <a:gd name="connsiteY16" fmla="*/ 3674312 h 3694664"/>
                    <a:gd name="connsiteX0" fmla="*/ 2068089 w 2484762"/>
                    <a:gd name="connsiteY0" fmla="*/ 3674312 h 3694664"/>
                    <a:gd name="connsiteX1" fmla="*/ 550053 w 2484762"/>
                    <a:gd name="connsiteY1" fmla="*/ 695620 h 3694664"/>
                    <a:gd name="connsiteX2" fmla="*/ 559648 w 2484762"/>
                    <a:gd name="connsiteY2" fmla="*/ 561220 h 3694664"/>
                    <a:gd name="connsiteX3" fmla="*/ 0 w 2484762"/>
                    <a:gd name="connsiteY3" fmla="*/ 452608 h 3694664"/>
                    <a:gd name="connsiteX4" fmla="*/ 602523 w 2484762"/>
                    <a:gd name="connsiteY4" fmla="*/ 210426 h 3694664"/>
                    <a:gd name="connsiteX5" fmla="*/ 602589 w 2484762"/>
                    <a:gd name="connsiteY5" fmla="*/ 209973 h 3694664"/>
                    <a:gd name="connsiteX6" fmla="*/ 1064519 w 2484762"/>
                    <a:gd name="connsiteY6" fmla="*/ 24728 h 3694664"/>
                    <a:gd name="connsiteX7" fmla="*/ 1126039 w 2484762"/>
                    <a:gd name="connsiteY7" fmla="*/ 0 h 3694664"/>
                    <a:gd name="connsiteX8" fmla="*/ 1886159 w 2484762"/>
                    <a:gd name="connsiteY8" fmla="*/ 818658 h 3694664"/>
                    <a:gd name="connsiteX9" fmla="*/ 1508326 w 2484762"/>
                    <a:gd name="connsiteY9" fmla="*/ 745331 h 3694664"/>
                    <a:gd name="connsiteX10" fmla="*/ 1503478 w 2484762"/>
                    <a:gd name="connsiteY10" fmla="*/ 789860 h 3694664"/>
                    <a:gd name="connsiteX11" fmla="*/ 2484762 w 2484762"/>
                    <a:gd name="connsiteY11" fmla="*/ 2767735 h 3694664"/>
                    <a:gd name="connsiteX12" fmla="*/ 2259586 w 2484762"/>
                    <a:gd name="connsiteY12" fmla="*/ 2896095 h 3694664"/>
                    <a:gd name="connsiteX13" fmla="*/ 2009918 w 2484762"/>
                    <a:gd name="connsiteY13" fmla="*/ 3036241 h 3694664"/>
                    <a:gd name="connsiteX14" fmla="*/ 2102399 w 2484762"/>
                    <a:gd name="connsiteY14" fmla="*/ 3668045 h 3694664"/>
                    <a:gd name="connsiteX15" fmla="*/ 2106120 w 2484762"/>
                    <a:gd name="connsiteY15" fmla="*/ 3694664 h 3694664"/>
                    <a:gd name="connsiteX16" fmla="*/ 2068089 w 2484762"/>
                    <a:gd name="connsiteY16" fmla="*/ 3674312 h 36946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84762" h="3694664">
                      <a:moveTo>
                        <a:pt x="2068089" y="3674312"/>
                      </a:moveTo>
                      <a:cubicBezTo>
                        <a:pt x="1039239" y="3055056"/>
                        <a:pt x="352056" y="1916906"/>
                        <a:pt x="550053" y="695620"/>
                      </a:cubicBezTo>
                      <a:lnTo>
                        <a:pt x="559648" y="561220"/>
                      </a:lnTo>
                      <a:lnTo>
                        <a:pt x="0" y="452608"/>
                      </a:lnTo>
                      <a:lnTo>
                        <a:pt x="602523" y="210426"/>
                      </a:lnTo>
                      <a:lnTo>
                        <a:pt x="602589" y="209973"/>
                      </a:lnTo>
                      <a:lnTo>
                        <a:pt x="1064519" y="24728"/>
                      </a:lnTo>
                      <a:lnTo>
                        <a:pt x="1126039" y="0"/>
                      </a:lnTo>
                      <a:lnTo>
                        <a:pt x="1886159" y="818658"/>
                      </a:lnTo>
                      <a:lnTo>
                        <a:pt x="1508326" y="745331"/>
                      </a:lnTo>
                      <a:lnTo>
                        <a:pt x="1503478" y="789860"/>
                      </a:lnTo>
                      <a:cubicBezTo>
                        <a:pt x="1449473" y="1556371"/>
                        <a:pt x="1805815" y="2314655"/>
                        <a:pt x="2484762" y="2767735"/>
                      </a:cubicBezTo>
                      <a:lnTo>
                        <a:pt x="2259586" y="2896095"/>
                      </a:lnTo>
                      <a:lnTo>
                        <a:pt x="2009918" y="3036241"/>
                      </a:lnTo>
                      <a:lnTo>
                        <a:pt x="2102399" y="3668045"/>
                      </a:lnTo>
                      <a:lnTo>
                        <a:pt x="2106120" y="3694664"/>
                      </a:lnTo>
                      <a:cubicBezTo>
                        <a:pt x="2092777" y="3689062"/>
                        <a:pt x="2080418" y="3681733"/>
                        <a:pt x="2068089" y="3674312"/>
                      </a:cubicBezTo>
                      <a:close/>
                    </a:path>
                  </a:pathLst>
                </a:custGeom>
                <a:solidFill>
                  <a:srgbClr val="1970B7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 rot="13320000">
                  <a:off x="5650792" y="2627793"/>
                  <a:ext cx="2409903" cy="3460107"/>
                </a:xfrm>
                <a:custGeom>
                  <a:avLst/>
                  <a:gdLst>
                    <a:gd name="connsiteX0" fmla="*/ 1891486 w 2409902"/>
                    <a:gd name="connsiteY0" fmla="*/ 3460107 h 3460107"/>
                    <a:gd name="connsiteX1" fmla="*/ 1731480 w 2409902"/>
                    <a:gd name="connsiteY1" fmla="*/ 3341825 h 3460107"/>
                    <a:gd name="connsiteX2" fmla="*/ 1311318 w 2409902"/>
                    <a:gd name="connsiteY2" fmla="*/ 2947574 h 3460107"/>
                    <a:gd name="connsiteX3" fmla="*/ 491599 w 2409902"/>
                    <a:gd name="connsiteY3" fmla="*/ 815684 h 3460107"/>
                    <a:gd name="connsiteX4" fmla="*/ 502421 w 2409902"/>
                    <a:gd name="connsiteY4" fmla="*/ 550114 h 3460107"/>
                    <a:gd name="connsiteX5" fmla="*/ 0 w 2409902"/>
                    <a:gd name="connsiteY5" fmla="*/ 452608 h 3460107"/>
                    <a:gd name="connsiteX6" fmla="*/ 1126039 w 2409902"/>
                    <a:gd name="connsiteY6" fmla="*/ 0 h 3460107"/>
                    <a:gd name="connsiteX7" fmla="*/ 1400611 w 2409902"/>
                    <a:gd name="connsiteY7" fmla="*/ 295717 h 3460107"/>
                    <a:gd name="connsiteX8" fmla="*/ 1523715 w 2409902"/>
                    <a:gd name="connsiteY8" fmla="*/ 420250 h 3460107"/>
                    <a:gd name="connsiteX9" fmla="*/ 1522874 w 2409902"/>
                    <a:gd name="connsiteY9" fmla="*/ 427396 h 3460107"/>
                    <a:gd name="connsiteX10" fmla="*/ 1886159 w 2409902"/>
                    <a:gd name="connsiteY10" fmla="*/ 818658 h 3460107"/>
                    <a:gd name="connsiteX11" fmla="*/ 1494278 w 2409902"/>
                    <a:gd name="connsiteY11" fmla="*/ 742605 h 3460107"/>
                    <a:gd name="connsiteX12" fmla="*/ 1492637 w 2409902"/>
                    <a:gd name="connsiteY12" fmla="*/ 909655 h 3460107"/>
                    <a:gd name="connsiteX13" fmla="*/ 2049559 w 2409902"/>
                    <a:gd name="connsiteY13" fmla="*/ 2282859 h 3460107"/>
                    <a:gd name="connsiteX14" fmla="*/ 2409902 w 2409902"/>
                    <a:gd name="connsiteY14" fmla="*/ 2609357 h 3460107"/>
                    <a:gd name="connsiteX15" fmla="*/ 1841260 w 2409902"/>
                    <a:gd name="connsiteY15" fmla="*/ 2890844 h 3460107"/>
                    <a:gd name="connsiteX16" fmla="*/ 1873158 w 2409902"/>
                    <a:gd name="connsiteY16" fmla="*/ 3248108 h 3460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09902" h="3460107">
                      <a:moveTo>
                        <a:pt x="1891486" y="3460107"/>
                      </a:moveTo>
                      <a:lnTo>
                        <a:pt x="1731480" y="3341825"/>
                      </a:lnTo>
                      <a:cubicBezTo>
                        <a:pt x="1582457" y="3225601"/>
                        <a:pt x="1461833" y="3111282"/>
                        <a:pt x="1311318" y="2947574"/>
                      </a:cubicBezTo>
                      <a:cubicBezTo>
                        <a:pt x="1156819" y="2752465"/>
                        <a:pt x="488933" y="2065532"/>
                        <a:pt x="491599" y="815684"/>
                      </a:cubicBezTo>
                      <a:lnTo>
                        <a:pt x="502421" y="550114"/>
                      </a:lnTo>
                      <a:lnTo>
                        <a:pt x="0" y="452608"/>
                      </a:lnTo>
                      <a:lnTo>
                        <a:pt x="1126039" y="0"/>
                      </a:lnTo>
                      <a:lnTo>
                        <a:pt x="1400611" y="295717"/>
                      </a:lnTo>
                      <a:lnTo>
                        <a:pt x="1523715" y="420250"/>
                      </a:lnTo>
                      <a:lnTo>
                        <a:pt x="1522874" y="427396"/>
                      </a:lnTo>
                      <a:lnTo>
                        <a:pt x="1886159" y="818658"/>
                      </a:lnTo>
                      <a:lnTo>
                        <a:pt x="1494278" y="742605"/>
                      </a:lnTo>
                      <a:lnTo>
                        <a:pt x="1492637" y="909655"/>
                      </a:lnTo>
                      <a:cubicBezTo>
                        <a:pt x="1514304" y="1401370"/>
                        <a:pt x="1695638" y="1889789"/>
                        <a:pt x="2049559" y="2282859"/>
                      </a:cubicBezTo>
                      <a:cubicBezTo>
                        <a:pt x="2160246" y="2405789"/>
                        <a:pt x="2279551" y="2518576"/>
                        <a:pt x="2409902" y="2609357"/>
                      </a:cubicBezTo>
                      <a:lnTo>
                        <a:pt x="1841260" y="2890844"/>
                      </a:lnTo>
                      <a:lnTo>
                        <a:pt x="1873158" y="3248108"/>
                      </a:lnTo>
                      <a:close/>
                    </a:path>
                  </a:pathLst>
                </a:custGeom>
                <a:solidFill>
                  <a:srgbClr val="8AC1EE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 rot="2011549">
                <a:off x="4486774" y="1990562"/>
                <a:ext cx="801373" cy="60634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Define</a:t>
                </a:r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17220000">
                <a:off x="4744510" y="2853844"/>
                <a:ext cx="1012008" cy="55445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>
                    <a:gd name="adj" fmla="val 21090274"/>
                  </a:avLst>
                </a:prstTxWarp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Measure</a:t>
                </a:r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037247" y="3382189"/>
                <a:ext cx="1005403" cy="56539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Analyze</a:t>
                </a:r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4309250">
                <a:off x="3253721" y="2897451"/>
                <a:ext cx="1018227" cy="5035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Improve</a:t>
                </a:r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19140000">
                <a:off x="3650763" y="2013044"/>
                <a:ext cx="928459" cy="740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6162058" y="3962400"/>
              <a:ext cx="2330800" cy="516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Determine error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rates by conducting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authentic study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15651" y="2249713"/>
              <a:ext cx="1619734" cy="341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Define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Objectives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725938" y="5672923"/>
              <a:ext cx="37365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Scrutinize statistics for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trends,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variance,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best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execution.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77921" y="4038600"/>
              <a:ext cx="24714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Enhance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data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to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execute high defiance change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57170" y="2174736"/>
              <a:ext cx="22101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Control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useful refinements throughout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3865714" y="4797925"/>
              <a:ext cx="909344" cy="1832065"/>
              <a:chOff x="3865714" y="4797925"/>
              <a:chExt cx="909344" cy="1832065"/>
            </a:xfrm>
          </p:grpSpPr>
          <p:sp>
            <p:nvSpPr>
              <p:cNvPr id="34" name="TextBox 33"/>
              <p:cNvSpPr txBox="1"/>
              <p:nvPr/>
            </p:nvSpPr>
            <p:spPr>
              <a:xfrm rot="225594">
                <a:off x="3865714" y="4797925"/>
                <a:ext cx="801373" cy="60634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973685" y="6023642"/>
                <a:ext cx="801373" cy="60634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Down">
                  <a:avLst/>
                </a:prstTxWarp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Act</a:t>
                </a:r>
                <a:endParaRPr lang="en-US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2548850" y="1318658"/>
            <a:ext cx="4046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ontinuous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mprovement Cycle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9400" y="361179"/>
            <a:ext cx="5100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Measures &amp; Techniques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48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340">
    <a:dk1>
      <a:sysClr val="windowText" lastClr="000000"/>
    </a:dk1>
    <a:lt1>
      <a:sysClr val="window" lastClr="FFFFFF"/>
    </a:lt1>
    <a:dk2>
      <a:srgbClr val="696969"/>
    </a:dk2>
    <a:lt2>
      <a:srgbClr val="FFFFFF"/>
    </a:lt2>
    <a:accent1>
      <a:srgbClr val="FFE389"/>
    </a:accent1>
    <a:accent2>
      <a:srgbClr val="E9514D"/>
    </a:accent2>
    <a:accent3>
      <a:srgbClr val="AFE292"/>
    </a:accent3>
    <a:accent4>
      <a:srgbClr val="6AC9FE"/>
    </a:accent4>
    <a:accent5>
      <a:srgbClr val="873AC0"/>
    </a:accent5>
    <a:accent6>
      <a:srgbClr val="DD9BD4"/>
    </a:accent6>
    <a:hlink>
      <a:srgbClr val="0000FF"/>
    </a:hlink>
    <a:folHlink>
      <a:srgbClr val="8000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340">
    <a:dk1>
      <a:sysClr val="windowText" lastClr="000000"/>
    </a:dk1>
    <a:lt1>
      <a:sysClr val="window" lastClr="FFFFFF"/>
    </a:lt1>
    <a:dk2>
      <a:srgbClr val="696969"/>
    </a:dk2>
    <a:lt2>
      <a:srgbClr val="FFFFFF"/>
    </a:lt2>
    <a:accent1>
      <a:srgbClr val="FFE389"/>
    </a:accent1>
    <a:accent2>
      <a:srgbClr val="E9514D"/>
    </a:accent2>
    <a:accent3>
      <a:srgbClr val="AFE292"/>
    </a:accent3>
    <a:accent4>
      <a:srgbClr val="6AC9FE"/>
    </a:accent4>
    <a:accent5>
      <a:srgbClr val="873AC0"/>
    </a:accent5>
    <a:accent6>
      <a:srgbClr val="DD9BD4"/>
    </a:accent6>
    <a:hlink>
      <a:srgbClr val="0000FF"/>
    </a:hlink>
    <a:folHlink>
      <a:srgbClr val="8000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340">
    <a:dk1>
      <a:sysClr val="windowText" lastClr="000000"/>
    </a:dk1>
    <a:lt1>
      <a:sysClr val="window" lastClr="FFFFFF"/>
    </a:lt1>
    <a:dk2>
      <a:srgbClr val="696969"/>
    </a:dk2>
    <a:lt2>
      <a:srgbClr val="FFFFFF"/>
    </a:lt2>
    <a:accent1>
      <a:srgbClr val="FFE389"/>
    </a:accent1>
    <a:accent2>
      <a:srgbClr val="E9514D"/>
    </a:accent2>
    <a:accent3>
      <a:srgbClr val="AFE292"/>
    </a:accent3>
    <a:accent4>
      <a:srgbClr val="6AC9FE"/>
    </a:accent4>
    <a:accent5>
      <a:srgbClr val="873AC0"/>
    </a:accent5>
    <a:accent6>
      <a:srgbClr val="DD9BD4"/>
    </a:accent6>
    <a:hlink>
      <a:srgbClr val="0000FF"/>
    </a:hlink>
    <a:folHlink>
      <a:srgbClr val="8000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136">
    <a:dk1>
      <a:sysClr val="windowText" lastClr="000000"/>
    </a:dk1>
    <a:lt1>
      <a:srgbClr val="FFFFFF"/>
    </a:lt1>
    <a:dk2>
      <a:srgbClr val="A5A5A5"/>
    </a:dk2>
    <a:lt2>
      <a:srgbClr val="FFFFFF"/>
    </a:lt2>
    <a:accent1>
      <a:srgbClr val="40AFFF"/>
    </a:accent1>
    <a:accent2>
      <a:srgbClr val="C68BC1"/>
    </a:accent2>
    <a:accent3>
      <a:srgbClr val="0070C0"/>
    </a:accent3>
    <a:accent4>
      <a:srgbClr val="249FE3"/>
    </a:accent4>
    <a:accent5>
      <a:srgbClr val="91B81F"/>
    </a:accent5>
    <a:accent6>
      <a:srgbClr val="E8B90E"/>
    </a:accent6>
    <a:hlink>
      <a:srgbClr val="0000FF"/>
    </a:hlink>
    <a:folHlink>
      <a:srgbClr val="8000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3032</TotalTime>
  <Words>1272</Words>
  <Application>Microsoft Office PowerPoint</Application>
  <PresentationFormat>On-screen Show (4:3)</PresentationFormat>
  <Paragraphs>575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Adobe Fan Heiti Std B</vt:lpstr>
      <vt:lpstr>宋体</vt:lpstr>
      <vt:lpstr>Arial</vt:lpstr>
      <vt:lpstr>Arial Black</vt:lpstr>
      <vt:lpstr>Calibri</vt:lpstr>
      <vt:lpstr>Estrangelo Edessa</vt:lpstr>
      <vt:lpstr>Forte</vt:lpstr>
      <vt:lpstr>Mongolian Baiti</vt:lpstr>
      <vt:lpstr>Monotype Corsiva</vt:lpstr>
      <vt:lpstr>Rockwell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xyz</dc:creator>
  <cp:lastModifiedBy>grr</cp:lastModifiedBy>
  <cp:revision>353</cp:revision>
  <dcterms:created xsi:type="dcterms:W3CDTF">2014-04-28T06:53:52Z</dcterms:created>
  <dcterms:modified xsi:type="dcterms:W3CDTF">2014-05-16T05:18:19Z</dcterms:modified>
</cp:coreProperties>
</file>