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06" r:id="rId2"/>
    <p:sldId id="305" r:id="rId3"/>
    <p:sldId id="278" r:id="rId4"/>
    <p:sldId id="272" r:id="rId5"/>
    <p:sldId id="294" r:id="rId6"/>
    <p:sldId id="295" r:id="rId7"/>
    <p:sldId id="270" r:id="rId8"/>
    <p:sldId id="285" r:id="rId9"/>
    <p:sldId id="286" r:id="rId10"/>
    <p:sldId id="271" r:id="rId11"/>
    <p:sldId id="287" r:id="rId12"/>
    <p:sldId id="289" r:id="rId13"/>
    <p:sldId id="291" r:id="rId14"/>
    <p:sldId id="290" r:id="rId15"/>
    <p:sldId id="269" r:id="rId16"/>
    <p:sldId id="273" r:id="rId17"/>
    <p:sldId id="274" r:id="rId18"/>
    <p:sldId id="307" r:id="rId19"/>
    <p:sldId id="297" r:id="rId20"/>
    <p:sldId id="29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DFF"/>
    <a:srgbClr val="CDF2FF"/>
    <a:srgbClr val="EAEAEA"/>
    <a:srgbClr val="E6E6E6"/>
    <a:srgbClr val="ADADAD"/>
    <a:srgbClr val="BABABA"/>
    <a:srgbClr val="003300"/>
    <a:srgbClr val="FFB9B9"/>
    <a:srgbClr val="FFD1D1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83" autoAdjust="0"/>
  </p:normalViewPr>
  <p:slideViewPr>
    <p:cSldViewPr snapToGrid="0" showGuides="1">
      <p:cViewPr varScale="1">
        <p:scale>
          <a:sx n="69" d="100"/>
          <a:sy n="69" d="100"/>
        </p:scale>
        <p:origin x="-546" y="-102"/>
      </p:cViewPr>
      <p:guideLst>
        <p:guide orient="horz" pos="3620"/>
        <p:guide pos="12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5" d="100"/>
        <a:sy n="45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68C45-A057-49E6-8F04-53059BD7A616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524F3-EA1A-4C63-BF87-8CC213DCA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00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524F3-EA1A-4C63-BF87-8CC213DCA8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75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8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95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94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0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484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4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8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40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48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76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D3B05-BE6D-435A-A423-E09A39E1A75E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BAAEF-847D-4966-A1FA-24693852F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5946076" y="1824661"/>
            <a:ext cx="3376733" cy="1005840"/>
            <a:chOff x="5756884" y="1824661"/>
            <a:chExt cx="3376733" cy="1005840"/>
          </a:xfrm>
        </p:grpSpPr>
        <p:sp>
          <p:nvSpPr>
            <p:cNvPr id="29" name="Rectangle 28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FFC9C9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50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C00000"/>
                    </a:solidFill>
                  </a:rPr>
                  <a:t>PUT YOUR TEXT HERE</a:t>
                </a:r>
              </a:p>
            </p:txBody>
          </p:sp>
          <p:sp>
            <p:nvSpPr>
              <p:cNvPr id="51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5950556" y="4084020"/>
            <a:ext cx="3344133" cy="1005840"/>
            <a:chOff x="5761364" y="4084020"/>
            <a:chExt cx="3344133" cy="1005840"/>
          </a:xfrm>
        </p:grpSpPr>
        <p:sp>
          <p:nvSpPr>
            <p:cNvPr id="35" name="Rectangle 34"/>
            <p:cNvSpPr/>
            <p:nvPr/>
          </p:nvSpPr>
          <p:spPr>
            <a:xfrm>
              <a:off x="5761364" y="4084020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6669164" y="4137156"/>
              <a:ext cx="2436333" cy="893509"/>
              <a:chOff x="5539231" y="3129570"/>
              <a:chExt cx="2489886" cy="893509"/>
            </a:xfrm>
          </p:grpSpPr>
          <p:sp>
            <p:nvSpPr>
              <p:cNvPr id="48" name="TextBox 53"/>
              <p:cNvSpPr txBox="1"/>
              <p:nvPr/>
            </p:nvSpPr>
            <p:spPr>
              <a:xfrm>
                <a:off x="5539231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YOUR TEXT GOES HERE</a:t>
                </a:r>
              </a:p>
            </p:txBody>
          </p:sp>
          <p:sp>
            <p:nvSpPr>
              <p:cNvPr id="49" name="TextBox 62"/>
              <p:cNvSpPr txBox="1"/>
              <p:nvPr/>
            </p:nvSpPr>
            <p:spPr>
              <a:xfrm>
                <a:off x="5673207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4146096" y="2354398"/>
            <a:ext cx="2926080" cy="2246296"/>
            <a:chOff x="2884816" y="2370164"/>
            <a:chExt cx="3586868" cy="2246296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2884816" y="2370164"/>
              <a:ext cx="3586868" cy="0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3190451" y="4616460"/>
              <a:ext cx="3273807" cy="0"/>
            </a:xfrm>
            <a:prstGeom prst="straightConnector1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3" name="Group 2"/>
          <p:cNvGrpSpPr/>
          <p:nvPr/>
        </p:nvGrpSpPr>
        <p:grpSpPr>
          <a:xfrm>
            <a:off x="1891146" y="1105852"/>
            <a:ext cx="5361708" cy="4622163"/>
            <a:chOff x="360218" y="1105852"/>
            <a:chExt cx="5361708" cy="462216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33" name="Isosceles Triangle 32"/>
            <p:cNvSpPr/>
            <p:nvPr/>
          </p:nvSpPr>
          <p:spPr>
            <a:xfrm>
              <a:off x="360218" y="3480761"/>
              <a:ext cx="5361708" cy="2247254"/>
            </a:xfrm>
            <a:custGeom>
              <a:avLst/>
              <a:gdLst>
                <a:gd name="connsiteX0" fmla="*/ 1298923 w 5361708"/>
                <a:gd name="connsiteY0" fmla="*/ 63261 h 2299013"/>
                <a:gd name="connsiteX1" fmla="*/ 4028281 w 5361708"/>
                <a:gd name="connsiteY1" fmla="*/ 0 h 2299013"/>
                <a:gd name="connsiteX2" fmla="*/ 5361708 w 5361708"/>
                <a:gd name="connsiteY2" fmla="*/ 2299013 h 2299013"/>
                <a:gd name="connsiteX3" fmla="*/ 0 w 5361708"/>
                <a:gd name="connsiteY3" fmla="*/ 2299013 h 2299013"/>
                <a:gd name="connsiteX4" fmla="*/ 1298923 w 5361708"/>
                <a:gd name="connsiteY4" fmla="*/ 63261 h 2299013"/>
                <a:gd name="connsiteX0" fmla="*/ 1298923 w 5361708"/>
                <a:gd name="connsiteY0" fmla="*/ 0 h 2235752"/>
                <a:gd name="connsiteX1" fmla="*/ 4068537 w 5361708"/>
                <a:gd name="connsiteY1" fmla="*/ 5750 h 2235752"/>
                <a:gd name="connsiteX2" fmla="*/ 5361708 w 5361708"/>
                <a:gd name="connsiteY2" fmla="*/ 2235752 h 2235752"/>
                <a:gd name="connsiteX3" fmla="*/ 0 w 5361708"/>
                <a:gd name="connsiteY3" fmla="*/ 2235752 h 2235752"/>
                <a:gd name="connsiteX4" fmla="*/ 1298923 w 5361708"/>
                <a:gd name="connsiteY4" fmla="*/ 0 h 2235752"/>
                <a:gd name="connsiteX0" fmla="*/ 1298923 w 5361708"/>
                <a:gd name="connsiteY0" fmla="*/ 5752 h 2241504"/>
                <a:gd name="connsiteX1" fmla="*/ 4062786 w 5361708"/>
                <a:gd name="connsiteY1" fmla="*/ 0 h 2241504"/>
                <a:gd name="connsiteX2" fmla="*/ 5361708 w 5361708"/>
                <a:gd name="connsiteY2" fmla="*/ 2241504 h 2241504"/>
                <a:gd name="connsiteX3" fmla="*/ 0 w 5361708"/>
                <a:gd name="connsiteY3" fmla="*/ 2241504 h 2241504"/>
                <a:gd name="connsiteX4" fmla="*/ 1298923 w 5361708"/>
                <a:gd name="connsiteY4" fmla="*/ 5752 h 2241504"/>
                <a:gd name="connsiteX0" fmla="*/ 1304674 w 5361708"/>
                <a:gd name="connsiteY0" fmla="*/ 0 h 2247254"/>
                <a:gd name="connsiteX1" fmla="*/ 4062786 w 5361708"/>
                <a:gd name="connsiteY1" fmla="*/ 5750 h 2247254"/>
                <a:gd name="connsiteX2" fmla="*/ 5361708 w 5361708"/>
                <a:gd name="connsiteY2" fmla="*/ 2247254 h 2247254"/>
                <a:gd name="connsiteX3" fmla="*/ 0 w 5361708"/>
                <a:gd name="connsiteY3" fmla="*/ 2247254 h 2247254"/>
                <a:gd name="connsiteX4" fmla="*/ 1304674 w 5361708"/>
                <a:gd name="connsiteY4" fmla="*/ 0 h 2247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61708" h="2247254">
                  <a:moveTo>
                    <a:pt x="1304674" y="0"/>
                  </a:moveTo>
                  <a:lnTo>
                    <a:pt x="4062786" y="5750"/>
                  </a:lnTo>
                  <a:lnTo>
                    <a:pt x="5361708" y="2247254"/>
                  </a:lnTo>
                  <a:lnTo>
                    <a:pt x="0" y="2247254"/>
                  </a:lnTo>
                  <a:lnTo>
                    <a:pt x="130467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32"/>
            <p:cNvSpPr/>
            <p:nvPr/>
          </p:nvSpPr>
          <p:spPr>
            <a:xfrm>
              <a:off x="1693647" y="1105852"/>
              <a:ext cx="2694853" cy="2323149"/>
            </a:xfrm>
            <a:custGeom>
              <a:avLst/>
              <a:gdLst/>
              <a:ahLst/>
              <a:cxnLst/>
              <a:rect l="l" t="t" r="r" b="b"/>
              <a:pathLst>
                <a:path w="2694853" h="2323149">
                  <a:moveTo>
                    <a:pt x="1347426" y="0"/>
                  </a:moveTo>
                  <a:lnTo>
                    <a:pt x="2694853" y="2323149"/>
                  </a:lnTo>
                  <a:lnTo>
                    <a:pt x="0" y="232314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A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3740691" y="2217318"/>
            <a:ext cx="164942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511060" y="4465218"/>
            <a:ext cx="2108690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PUT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22668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5064424" y="527399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1950321" y="4261175"/>
            <a:ext cx="25603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53"/>
          <p:cNvSpPr txBox="1"/>
          <p:nvPr/>
        </p:nvSpPr>
        <p:spPr>
          <a:xfrm>
            <a:off x="2500" y="4135450"/>
            <a:ext cx="186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PUT YOUR TEXT HERE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492304" y="341273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53"/>
          <p:cNvSpPr txBox="1"/>
          <p:nvPr/>
        </p:nvSpPr>
        <p:spPr>
          <a:xfrm>
            <a:off x="6814000" y="323232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/>
              <a:t>EXAMPLE TEXT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1947821" y="2309975"/>
            <a:ext cx="25603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489804" y="156646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1891146" y="1115037"/>
            <a:ext cx="5361708" cy="4622163"/>
            <a:chOff x="357503" y="1115037"/>
            <a:chExt cx="5361708" cy="462216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8" name="Isosceles Triangle 3"/>
            <p:cNvSpPr/>
            <p:nvPr/>
          </p:nvSpPr>
          <p:spPr>
            <a:xfrm>
              <a:off x="357503" y="4826537"/>
              <a:ext cx="5361708" cy="910663"/>
            </a:xfrm>
            <a:custGeom>
              <a:avLst/>
              <a:gdLst/>
              <a:ahLst/>
              <a:cxnLst/>
              <a:rect l="l" t="t" r="r" b="b"/>
              <a:pathLst>
                <a:path w="5361708" h="910663">
                  <a:moveTo>
                    <a:pt x="528185" y="0"/>
                  </a:moveTo>
                  <a:lnTo>
                    <a:pt x="4833524" y="0"/>
                  </a:lnTo>
                  <a:lnTo>
                    <a:pt x="5361708" y="910663"/>
                  </a:lnTo>
                  <a:lnTo>
                    <a:pt x="0" y="910663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3"/>
            <p:cNvSpPr/>
            <p:nvPr/>
          </p:nvSpPr>
          <p:spPr>
            <a:xfrm>
              <a:off x="918246" y="3856003"/>
              <a:ext cx="4240225" cy="914400"/>
            </a:xfrm>
            <a:custGeom>
              <a:avLst/>
              <a:gdLst/>
              <a:ahLst/>
              <a:cxnLst/>
              <a:rect l="l" t="t" r="r" b="b"/>
              <a:pathLst>
                <a:path w="4240225" h="914400">
                  <a:moveTo>
                    <a:pt x="530352" y="0"/>
                  </a:moveTo>
                  <a:lnTo>
                    <a:pt x="3709873" y="0"/>
                  </a:lnTo>
                  <a:lnTo>
                    <a:pt x="4240225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3"/>
            <p:cNvSpPr/>
            <p:nvPr/>
          </p:nvSpPr>
          <p:spPr>
            <a:xfrm>
              <a:off x="1484663" y="2879420"/>
              <a:ext cx="3107388" cy="914400"/>
            </a:xfrm>
            <a:custGeom>
              <a:avLst/>
              <a:gdLst/>
              <a:ahLst/>
              <a:cxnLst/>
              <a:rect l="l" t="t" r="r" b="b"/>
              <a:pathLst>
                <a:path w="3107388" h="914400">
                  <a:moveTo>
                    <a:pt x="530352" y="0"/>
                  </a:moveTo>
                  <a:lnTo>
                    <a:pt x="2577036" y="0"/>
                  </a:lnTo>
                  <a:lnTo>
                    <a:pt x="3107388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3"/>
            <p:cNvSpPr/>
            <p:nvPr/>
          </p:nvSpPr>
          <p:spPr>
            <a:xfrm>
              <a:off x="2049828" y="1905000"/>
              <a:ext cx="1977061" cy="914400"/>
            </a:xfrm>
            <a:custGeom>
              <a:avLst/>
              <a:gdLst/>
              <a:ahLst/>
              <a:cxnLst/>
              <a:rect l="l" t="t" r="r" b="b"/>
              <a:pathLst>
                <a:path w="1977061" h="914400">
                  <a:moveTo>
                    <a:pt x="530352" y="0"/>
                  </a:moveTo>
                  <a:lnTo>
                    <a:pt x="1446709" y="0"/>
                  </a:lnTo>
                  <a:lnTo>
                    <a:pt x="1977061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3"/>
            <p:cNvSpPr/>
            <p:nvPr/>
          </p:nvSpPr>
          <p:spPr>
            <a:xfrm>
              <a:off x="2613976" y="1115037"/>
              <a:ext cx="848762" cy="731692"/>
            </a:xfrm>
            <a:custGeom>
              <a:avLst/>
              <a:gdLst/>
              <a:ahLst/>
              <a:cxnLst/>
              <a:rect l="l" t="t" r="r" b="b"/>
              <a:pathLst>
                <a:path w="848762" h="731692">
                  <a:moveTo>
                    <a:pt x="424381" y="0"/>
                  </a:moveTo>
                  <a:lnTo>
                    <a:pt x="848762" y="731692"/>
                  </a:lnTo>
                  <a:lnTo>
                    <a:pt x="0" y="7316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AF00"/>
                </a:gs>
                <a:gs pos="100000">
                  <a:srgbClr val="FCF6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53"/>
          <p:cNvSpPr txBox="1"/>
          <p:nvPr/>
        </p:nvSpPr>
        <p:spPr>
          <a:xfrm>
            <a:off x="6811500" y="138605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PUT YOUR TEXT HERE</a:t>
            </a:r>
          </a:p>
        </p:txBody>
      </p:sp>
      <p:sp>
        <p:nvSpPr>
          <p:cNvPr id="46" name="TextBox 53"/>
          <p:cNvSpPr txBox="1"/>
          <p:nvPr/>
        </p:nvSpPr>
        <p:spPr>
          <a:xfrm>
            <a:off x="0" y="2184250"/>
            <a:ext cx="186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YOUR TEXT GOES HERE</a:t>
            </a:r>
          </a:p>
        </p:txBody>
      </p:sp>
      <p:sp>
        <p:nvSpPr>
          <p:cNvPr id="52" name="TextBox 53"/>
          <p:cNvSpPr txBox="1"/>
          <p:nvPr/>
        </p:nvSpPr>
        <p:spPr>
          <a:xfrm>
            <a:off x="7386120" y="5093580"/>
            <a:ext cx="1637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YOUR TEXT GOES HERE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288524" y="1486492"/>
            <a:ext cx="793389" cy="33855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800" dirty="0" smtClean="0"/>
              <a:t>EXAMPLE</a:t>
            </a:r>
          </a:p>
          <a:p>
            <a:r>
              <a:rPr lang="en-US" sz="800" dirty="0" smtClean="0"/>
              <a:t> TEXT</a:t>
            </a:r>
          </a:p>
        </p:txBody>
      </p:sp>
      <p:sp>
        <p:nvSpPr>
          <p:cNvPr id="54" name="Rectangle 53"/>
          <p:cNvSpPr/>
          <p:nvPr/>
        </p:nvSpPr>
        <p:spPr>
          <a:xfrm>
            <a:off x="3590821" y="245971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590816" y="340912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627247" y="436924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575576" y="534460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064424" y="527399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1950321" y="4261175"/>
            <a:ext cx="25603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3"/>
          <p:cNvSpPr txBox="1"/>
          <p:nvPr/>
        </p:nvSpPr>
        <p:spPr>
          <a:xfrm>
            <a:off x="2500" y="4135450"/>
            <a:ext cx="186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PUT YOUR TEXT HERE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492304" y="341273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53"/>
          <p:cNvSpPr txBox="1"/>
          <p:nvPr/>
        </p:nvSpPr>
        <p:spPr>
          <a:xfrm>
            <a:off x="6814000" y="323232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006600"/>
                </a:solidFill>
              </a:rPr>
              <a:t>EXAMPLE TEXT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1947821" y="2309975"/>
            <a:ext cx="25603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489804" y="156646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53"/>
          <p:cNvSpPr txBox="1"/>
          <p:nvPr/>
        </p:nvSpPr>
        <p:spPr>
          <a:xfrm>
            <a:off x="6811500" y="138605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PUT YOUR TEXT HERE</a:t>
            </a:r>
          </a:p>
        </p:txBody>
      </p:sp>
      <p:sp>
        <p:nvSpPr>
          <p:cNvPr id="31" name="TextBox 53"/>
          <p:cNvSpPr txBox="1"/>
          <p:nvPr/>
        </p:nvSpPr>
        <p:spPr>
          <a:xfrm>
            <a:off x="0" y="2184250"/>
            <a:ext cx="186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YOUR TEXT GOES HERE</a:t>
            </a:r>
          </a:p>
        </p:txBody>
      </p:sp>
      <p:sp>
        <p:nvSpPr>
          <p:cNvPr id="32" name="TextBox 53"/>
          <p:cNvSpPr txBox="1"/>
          <p:nvPr/>
        </p:nvSpPr>
        <p:spPr>
          <a:xfrm>
            <a:off x="7386120" y="5093580"/>
            <a:ext cx="1637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YOUR TEXT GOES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1891146" y="1115037"/>
            <a:ext cx="5361708" cy="4622163"/>
            <a:chOff x="357503" y="1115037"/>
            <a:chExt cx="5361708" cy="462216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8" name="Isosceles Triangle 3"/>
            <p:cNvSpPr/>
            <p:nvPr/>
          </p:nvSpPr>
          <p:spPr>
            <a:xfrm>
              <a:off x="357503" y="4826537"/>
              <a:ext cx="5361708" cy="910663"/>
            </a:xfrm>
            <a:custGeom>
              <a:avLst/>
              <a:gdLst/>
              <a:ahLst/>
              <a:cxnLst/>
              <a:rect l="l" t="t" r="r" b="b"/>
              <a:pathLst>
                <a:path w="5361708" h="910663">
                  <a:moveTo>
                    <a:pt x="528185" y="0"/>
                  </a:moveTo>
                  <a:lnTo>
                    <a:pt x="4833524" y="0"/>
                  </a:lnTo>
                  <a:lnTo>
                    <a:pt x="5361708" y="910663"/>
                  </a:lnTo>
                  <a:lnTo>
                    <a:pt x="0" y="910663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3"/>
            <p:cNvSpPr/>
            <p:nvPr/>
          </p:nvSpPr>
          <p:spPr>
            <a:xfrm>
              <a:off x="918246" y="3856003"/>
              <a:ext cx="4240225" cy="914400"/>
            </a:xfrm>
            <a:custGeom>
              <a:avLst/>
              <a:gdLst/>
              <a:ahLst/>
              <a:cxnLst/>
              <a:rect l="l" t="t" r="r" b="b"/>
              <a:pathLst>
                <a:path w="4240225" h="914400">
                  <a:moveTo>
                    <a:pt x="530352" y="0"/>
                  </a:moveTo>
                  <a:lnTo>
                    <a:pt x="3709873" y="0"/>
                  </a:lnTo>
                  <a:lnTo>
                    <a:pt x="4240225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3"/>
            <p:cNvSpPr/>
            <p:nvPr/>
          </p:nvSpPr>
          <p:spPr>
            <a:xfrm>
              <a:off x="1484663" y="2879420"/>
              <a:ext cx="3107388" cy="914400"/>
            </a:xfrm>
            <a:custGeom>
              <a:avLst/>
              <a:gdLst/>
              <a:ahLst/>
              <a:cxnLst/>
              <a:rect l="l" t="t" r="r" b="b"/>
              <a:pathLst>
                <a:path w="3107388" h="914400">
                  <a:moveTo>
                    <a:pt x="530352" y="0"/>
                  </a:moveTo>
                  <a:lnTo>
                    <a:pt x="2577036" y="0"/>
                  </a:lnTo>
                  <a:lnTo>
                    <a:pt x="3107388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8000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3"/>
            <p:cNvSpPr/>
            <p:nvPr/>
          </p:nvSpPr>
          <p:spPr>
            <a:xfrm>
              <a:off x="2049828" y="1905000"/>
              <a:ext cx="1977061" cy="914400"/>
            </a:xfrm>
            <a:custGeom>
              <a:avLst/>
              <a:gdLst/>
              <a:ahLst/>
              <a:cxnLst/>
              <a:rect l="l" t="t" r="r" b="b"/>
              <a:pathLst>
                <a:path w="1977061" h="914400">
                  <a:moveTo>
                    <a:pt x="530352" y="0"/>
                  </a:moveTo>
                  <a:lnTo>
                    <a:pt x="1446709" y="0"/>
                  </a:lnTo>
                  <a:lnTo>
                    <a:pt x="1977061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3"/>
            <p:cNvSpPr/>
            <p:nvPr/>
          </p:nvSpPr>
          <p:spPr>
            <a:xfrm>
              <a:off x="2613976" y="1115037"/>
              <a:ext cx="848762" cy="731692"/>
            </a:xfrm>
            <a:custGeom>
              <a:avLst/>
              <a:gdLst/>
              <a:ahLst/>
              <a:cxnLst/>
              <a:rect l="l" t="t" r="r" b="b"/>
              <a:pathLst>
                <a:path w="848762" h="731692">
                  <a:moveTo>
                    <a:pt x="424381" y="0"/>
                  </a:moveTo>
                  <a:lnTo>
                    <a:pt x="848762" y="731692"/>
                  </a:lnTo>
                  <a:lnTo>
                    <a:pt x="0" y="7316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AF00"/>
                </a:gs>
                <a:gs pos="100000">
                  <a:srgbClr val="FCF6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4288524" y="1486492"/>
            <a:ext cx="793389" cy="33855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800" dirty="0" smtClean="0"/>
              <a:t>EXAMPLE</a:t>
            </a:r>
          </a:p>
          <a:p>
            <a:r>
              <a:rPr lang="en-US" sz="800" dirty="0" smtClean="0"/>
              <a:t> TEXT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590821" y="245971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590816" y="340912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627247" y="436924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575576" y="534460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23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064424" y="527399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950321" y="4261175"/>
            <a:ext cx="25603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53"/>
          <p:cNvSpPr txBox="1"/>
          <p:nvPr/>
        </p:nvSpPr>
        <p:spPr>
          <a:xfrm>
            <a:off x="2500" y="4135450"/>
            <a:ext cx="186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PUT YOUR TEXT HERE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492304" y="341273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53"/>
          <p:cNvSpPr txBox="1"/>
          <p:nvPr/>
        </p:nvSpPr>
        <p:spPr>
          <a:xfrm>
            <a:off x="6814000" y="323232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006600"/>
                </a:solidFill>
              </a:rPr>
              <a:t>EXAMPLE TEXT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947821" y="2309975"/>
            <a:ext cx="25603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489804" y="156646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53"/>
          <p:cNvSpPr txBox="1"/>
          <p:nvPr/>
        </p:nvSpPr>
        <p:spPr>
          <a:xfrm>
            <a:off x="6811500" y="138605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PUT YOUR TEXT HERE</a:t>
            </a:r>
          </a:p>
        </p:txBody>
      </p:sp>
      <p:sp>
        <p:nvSpPr>
          <p:cNvPr id="21" name="TextBox 53"/>
          <p:cNvSpPr txBox="1"/>
          <p:nvPr/>
        </p:nvSpPr>
        <p:spPr>
          <a:xfrm>
            <a:off x="0" y="2184250"/>
            <a:ext cx="186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YOUR TEXT GOES HERE</a:t>
            </a:r>
          </a:p>
        </p:txBody>
      </p:sp>
      <p:sp>
        <p:nvSpPr>
          <p:cNvPr id="22" name="TextBox 53"/>
          <p:cNvSpPr txBox="1"/>
          <p:nvPr/>
        </p:nvSpPr>
        <p:spPr>
          <a:xfrm>
            <a:off x="7386120" y="5093580"/>
            <a:ext cx="1637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C00000"/>
                </a:solidFill>
              </a:rPr>
              <a:t>YOUR TEXT GOES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1891146" y="1115037"/>
            <a:ext cx="5361708" cy="4622163"/>
            <a:chOff x="357503" y="1115037"/>
            <a:chExt cx="5361708" cy="4622163"/>
          </a:xfrm>
          <a:effectLst>
            <a:reflection blurRad="6350" stA="50000" endA="300" endPos="15000" dist="50800" dir="5400000" sy="-100000" algn="bl" rotWithShape="0"/>
          </a:effectLst>
        </p:grpSpPr>
        <p:sp>
          <p:nvSpPr>
            <p:cNvPr id="8" name="Isosceles Triangle 3"/>
            <p:cNvSpPr/>
            <p:nvPr/>
          </p:nvSpPr>
          <p:spPr>
            <a:xfrm>
              <a:off x="357503" y="4826537"/>
              <a:ext cx="5361708" cy="910663"/>
            </a:xfrm>
            <a:custGeom>
              <a:avLst/>
              <a:gdLst/>
              <a:ahLst/>
              <a:cxnLst/>
              <a:rect l="l" t="t" r="r" b="b"/>
              <a:pathLst>
                <a:path w="5361708" h="910663">
                  <a:moveTo>
                    <a:pt x="528185" y="0"/>
                  </a:moveTo>
                  <a:lnTo>
                    <a:pt x="4833524" y="0"/>
                  </a:lnTo>
                  <a:lnTo>
                    <a:pt x="5361708" y="910663"/>
                  </a:lnTo>
                  <a:lnTo>
                    <a:pt x="0" y="91066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A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3"/>
            <p:cNvSpPr/>
            <p:nvPr/>
          </p:nvSpPr>
          <p:spPr>
            <a:xfrm>
              <a:off x="918246" y="3856003"/>
              <a:ext cx="4240225" cy="914400"/>
            </a:xfrm>
            <a:custGeom>
              <a:avLst/>
              <a:gdLst/>
              <a:ahLst/>
              <a:cxnLst/>
              <a:rect l="l" t="t" r="r" b="b"/>
              <a:pathLst>
                <a:path w="4240225" h="914400">
                  <a:moveTo>
                    <a:pt x="530352" y="0"/>
                  </a:moveTo>
                  <a:lnTo>
                    <a:pt x="3709873" y="0"/>
                  </a:lnTo>
                  <a:lnTo>
                    <a:pt x="4240225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3"/>
            <p:cNvSpPr/>
            <p:nvPr/>
          </p:nvSpPr>
          <p:spPr>
            <a:xfrm>
              <a:off x="1484663" y="2879420"/>
              <a:ext cx="3107388" cy="914400"/>
            </a:xfrm>
            <a:custGeom>
              <a:avLst/>
              <a:gdLst/>
              <a:ahLst/>
              <a:cxnLst/>
              <a:rect l="l" t="t" r="r" b="b"/>
              <a:pathLst>
                <a:path w="3107388" h="914400">
                  <a:moveTo>
                    <a:pt x="530352" y="0"/>
                  </a:moveTo>
                  <a:lnTo>
                    <a:pt x="2577036" y="0"/>
                  </a:lnTo>
                  <a:lnTo>
                    <a:pt x="3107388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008000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3"/>
            <p:cNvSpPr/>
            <p:nvPr/>
          </p:nvSpPr>
          <p:spPr>
            <a:xfrm>
              <a:off x="2049828" y="1905000"/>
              <a:ext cx="1977061" cy="914400"/>
            </a:xfrm>
            <a:custGeom>
              <a:avLst/>
              <a:gdLst/>
              <a:ahLst/>
              <a:cxnLst/>
              <a:rect l="l" t="t" r="r" b="b"/>
              <a:pathLst>
                <a:path w="1977061" h="914400">
                  <a:moveTo>
                    <a:pt x="530352" y="0"/>
                  </a:moveTo>
                  <a:lnTo>
                    <a:pt x="1446709" y="0"/>
                  </a:lnTo>
                  <a:lnTo>
                    <a:pt x="1977061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3"/>
            <p:cNvSpPr/>
            <p:nvPr/>
          </p:nvSpPr>
          <p:spPr>
            <a:xfrm>
              <a:off x="2613976" y="1115037"/>
              <a:ext cx="848762" cy="731692"/>
            </a:xfrm>
            <a:custGeom>
              <a:avLst/>
              <a:gdLst/>
              <a:ahLst/>
              <a:cxnLst/>
              <a:rect l="l" t="t" r="r" b="b"/>
              <a:pathLst>
                <a:path w="848762" h="731692">
                  <a:moveTo>
                    <a:pt x="424381" y="0"/>
                  </a:moveTo>
                  <a:lnTo>
                    <a:pt x="848762" y="731692"/>
                  </a:lnTo>
                  <a:lnTo>
                    <a:pt x="0" y="7316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AF00"/>
                </a:gs>
                <a:gs pos="100000">
                  <a:srgbClr val="FCF6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4288524" y="1486492"/>
            <a:ext cx="793389" cy="33855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800" dirty="0" smtClean="0"/>
              <a:t>EXAMPLE</a:t>
            </a:r>
          </a:p>
          <a:p>
            <a:r>
              <a:rPr lang="en-US" sz="800" dirty="0" smtClean="0"/>
              <a:t> TEXT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590821" y="245971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590816" y="340912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627247" y="436924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575576" y="534460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95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802697" y="326679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800722" y="4879823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944100" y="2772687"/>
            <a:ext cx="3376733" cy="1005840"/>
            <a:chOff x="5756884" y="1824661"/>
            <a:chExt cx="3376733" cy="1005840"/>
          </a:xfrm>
        </p:grpSpPr>
        <p:sp>
          <p:nvSpPr>
            <p:cNvPr id="16" name="Rectangle 15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18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PUT YOUR TEXT HERE</a:t>
                </a:r>
              </a:p>
            </p:txBody>
          </p:sp>
          <p:sp>
            <p:nvSpPr>
              <p:cNvPr id="19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5954001" y="4350086"/>
            <a:ext cx="3376733" cy="1005840"/>
            <a:chOff x="5756884" y="1824661"/>
            <a:chExt cx="3376733" cy="1005840"/>
          </a:xfrm>
        </p:grpSpPr>
        <p:sp>
          <p:nvSpPr>
            <p:cNvPr id="21" name="Rectangle 20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3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PUT YOUR TEXT HERE</a:t>
                </a:r>
              </a:p>
            </p:txBody>
          </p:sp>
          <p:sp>
            <p:nvSpPr>
              <p:cNvPr id="24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25" name="Straight Arrow Connector 24"/>
          <p:cNvCxnSpPr/>
          <p:nvPr/>
        </p:nvCxnSpPr>
        <p:spPr>
          <a:xfrm>
            <a:off x="4792797" y="185564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5946076" y="1325911"/>
            <a:ext cx="3376733" cy="1005840"/>
            <a:chOff x="5756884" y="1824661"/>
            <a:chExt cx="3376733" cy="1005840"/>
          </a:xfrm>
        </p:grpSpPr>
        <p:sp>
          <p:nvSpPr>
            <p:cNvPr id="27" name="Rectangle 26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9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PUT YOUR TEXT HERE</a:t>
                </a:r>
              </a:p>
            </p:txBody>
          </p:sp>
          <p:sp>
            <p:nvSpPr>
              <p:cNvPr id="30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891146" y="1120776"/>
            <a:ext cx="5361708" cy="4616423"/>
            <a:chOff x="357503" y="1120776"/>
            <a:chExt cx="5361708" cy="4616423"/>
          </a:xfrm>
          <a:effectLst>
            <a:reflection blurRad="6350" stA="50000" endA="300" endPos="15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236335"/>
              <a:ext cx="5361708" cy="1500864"/>
            </a:xfrm>
            <a:custGeom>
              <a:avLst/>
              <a:gdLst/>
              <a:ahLst/>
              <a:cxnLst/>
              <a:rect l="l" t="t" r="r" b="b"/>
              <a:pathLst>
                <a:path w="5361708" h="1500864">
                  <a:moveTo>
                    <a:pt x="870501" y="0"/>
                  </a:moveTo>
                  <a:lnTo>
                    <a:pt x="4491207" y="0"/>
                  </a:lnTo>
                  <a:lnTo>
                    <a:pt x="5361708" y="1500864"/>
                  </a:lnTo>
                  <a:lnTo>
                    <a:pt x="0" y="1500864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9B84B6"/>
                </a:gs>
                <a:gs pos="100000">
                  <a:srgbClr val="D5CBDF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3"/>
            <p:cNvSpPr/>
            <p:nvPr/>
          </p:nvSpPr>
          <p:spPr>
            <a:xfrm>
              <a:off x="1252520" y="2685306"/>
              <a:ext cx="3571674" cy="1508760"/>
            </a:xfrm>
            <a:custGeom>
              <a:avLst/>
              <a:gdLst/>
              <a:ahLst/>
              <a:cxnLst/>
              <a:rect l="l" t="t" r="r" b="b"/>
              <a:pathLst>
                <a:path w="3571674" h="1508760">
                  <a:moveTo>
                    <a:pt x="875081" y="0"/>
                  </a:moveTo>
                  <a:lnTo>
                    <a:pt x="2696593" y="0"/>
                  </a:lnTo>
                  <a:lnTo>
                    <a:pt x="3571674" y="1508760"/>
                  </a:lnTo>
                  <a:lnTo>
                    <a:pt x="0" y="1508760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3"/>
            <p:cNvSpPr/>
            <p:nvPr/>
          </p:nvSpPr>
          <p:spPr>
            <a:xfrm>
              <a:off x="2158473" y="1120776"/>
              <a:ext cx="1759768" cy="1511302"/>
            </a:xfrm>
            <a:custGeom>
              <a:avLst/>
              <a:gdLst/>
              <a:ahLst/>
              <a:cxnLst/>
              <a:rect l="l" t="t" r="r" b="b"/>
              <a:pathLst>
                <a:path w="1759768" h="1511302">
                  <a:moveTo>
                    <a:pt x="876556" y="0"/>
                  </a:moveTo>
                  <a:lnTo>
                    <a:pt x="883213" y="0"/>
                  </a:lnTo>
                  <a:lnTo>
                    <a:pt x="1759768" y="1511302"/>
                  </a:lnTo>
                  <a:lnTo>
                    <a:pt x="0" y="151130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Up Arrow 14"/>
          <p:cNvSpPr/>
          <p:nvPr/>
        </p:nvSpPr>
        <p:spPr>
          <a:xfrm rot="1800000">
            <a:off x="2234687" y="1086269"/>
            <a:ext cx="897147" cy="4607165"/>
          </a:xfrm>
          <a:prstGeom prst="upArrow">
            <a:avLst>
              <a:gd name="adj1" fmla="val 50000"/>
              <a:gd name="adj2" fmla="val 76923"/>
            </a:avLst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rgbClr val="EAEAEA">
                  <a:alpha val="36000"/>
                </a:srgbClr>
              </a:gs>
              <a:gs pos="50000">
                <a:schemeClr val="tx1">
                  <a:lumMod val="50000"/>
                  <a:lumOff val="5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166604" y="182177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636541" y="323695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636536" y="484168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33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802697" y="326679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800722" y="4879823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944100" y="2772687"/>
            <a:ext cx="3376733" cy="1005840"/>
            <a:chOff x="5756884" y="1824661"/>
            <a:chExt cx="3376733" cy="1005840"/>
          </a:xfrm>
        </p:grpSpPr>
        <p:sp>
          <p:nvSpPr>
            <p:cNvPr id="16" name="Rectangle 15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18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PUT YOUR TEXT HERE</a:t>
                </a:r>
              </a:p>
            </p:txBody>
          </p:sp>
          <p:sp>
            <p:nvSpPr>
              <p:cNvPr id="19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5954001" y="4350086"/>
            <a:ext cx="3376733" cy="1005840"/>
            <a:chOff x="5756884" y="1824661"/>
            <a:chExt cx="3376733" cy="1005840"/>
          </a:xfrm>
        </p:grpSpPr>
        <p:sp>
          <p:nvSpPr>
            <p:cNvPr id="21" name="Rectangle 20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3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24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25" name="Straight Arrow Connector 24"/>
          <p:cNvCxnSpPr/>
          <p:nvPr/>
        </p:nvCxnSpPr>
        <p:spPr>
          <a:xfrm>
            <a:off x="4792797" y="185564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5946076" y="1325911"/>
            <a:ext cx="3376733" cy="1005840"/>
            <a:chOff x="5756884" y="1824661"/>
            <a:chExt cx="3376733" cy="1005840"/>
          </a:xfrm>
        </p:grpSpPr>
        <p:sp>
          <p:nvSpPr>
            <p:cNvPr id="27" name="Rectangle 26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9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PUT YOUR TEXT HERE</a:t>
                </a:r>
              </a:p>
            </p:txBody>
          </p:sp>
          <p:sp>
            <p:nvSpPr>
              <p:cNvPr id="30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891146" y="1120776"/>
            <a:ext cx="5361708" cy="4616423"/>
            <a:chOff x="357503" y="1120776"/>
            <a:chExt cx="5361708" cy="461642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236335"/>
              <a:ext cx="5361708" cy="1500864"/>
            </a:xfrm>
            <a:custGeom>
              <a:avLst/>
              <a:gdLst/>
              <a:ahLst/>
              <a:cxnLst/>
              <a:rect l="l" t="t" r="r" b="b"/>
              <a:pathLst>
                <a:path w="5361708" h="1500864">
                  <a:moveTo>
                    <a:pt x="870501" y="0"/>
                  </a:moveTo>
                  <a:lnTo>
                    <a:pt x="4491207" y="0"/>
                  </a:lnTo>
                  <a:lnTo>
                    <a:pt x="5361708" y="1500864"/>
                  </a:lnTo>
                  <a:lnTo>
                    <a:pt x="0" y="1500864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3"/>
            <p:cNvSpPr/>
            <p:nvPr/>
          </p:nvSpPr>
          <p:spPr>
            <a:xfrm>
              <a:off x="1252520" y="2685306"/>
              <a:ext cx="3571674" cy="1508760"/>
            </a:xfrm>
            <a:custGeom>
              <a:avLst/>
              <a:gdLst/>
              <a:ahLst/>
              <a:cxnLst/>
              <a:rect l="l" t="t" r="r" b="b"/>
              <a:pathLst>
                <a:path w="3571674" h="1508760">
                  <a:moveTo>
                    <a:pt x="875081" y="0"/>
                  </a:moveTo>
                  <a:lnTo>
                    <a:pt x="2696593" y="0"/>
                  </a:lnTo>
                  <a:lnTo>
                    <a:pt x="3571674" y="1508760"/>
                  </a:lnTo>
                  <a:lnTo>
                    <a:pt x="0" y="1508760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accent4">
                    <a:lumMod val="75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3"/>
            <p:cNvSpPr/>
            <p:nvPr/>
          </p:nvSpPr>
          <p:spPr>
            <a:xfrm>
              <a:off x="2158473" y="1120776"/>
              <a:ext cx="1759768" cy="1511302"/>
            </a:xfrm>
            <a:custGeom>
              <a:avLst/>
              <a:gdLst/>
              <a:ahLst/>
              <a:cxnLst/>
              <a:rect l="l" t="t" r="r" b="b"/>
              <a:pathLst>
                <a:path w="1759768" h="1511302">
                  <a:moveTo>
                    <a:pt x="876556" y="0"/>
                  </a:moveTo>
                  <a:lnTo>
                    <a:pt x="883213" y="0"/>
                  </a:lnTo>
                  <a:lnTo>
                    <a:pt x="1759768" y="1511302"/>
                  </a:lnTo>
                  <a:lnTo>
                    <a:pt x="0" y="151130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Up Arrow 30"/>
          <p:cNvSpPr/>
          <p:nvPr/>
        </p:nvSpPr>
        <p:spPr>
          <a:xfrm rot="1800000">
            <a:off x="2234687" y="1086269"/>
            <a:ext cx="897147" cy="4607165"/>
          </a:xfrm>
          <a:prstGeom prst="upArrow">
            <a:avLst>
              <a:gd name="adj1" fmla="val 50000"/>
              <a:gd name="adj2" fmla="val 76923"/>
            </a:avLst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rgbClr val="EAEAEA">
                  <a:alpha val="36000"/>
                </a:srgbClr>
              </a:gs>
              <a:gs pos="5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166604" y="182177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636541" y="323695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636536" y="484168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6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802697" y="326679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800722" y="4879823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944100" y="2772687"/>
            <a:ext cx="3376733" cy="1005840"/>
            <a:chOff x="5756884" y="1824661"/>
            <a:chExt cx="3376733" cy="1005840"/>
          </a:xfrm>
        </p:grpSpPr>
        <p:sp>
          <p:nvSpPr>
            <p:cNvPr id="16" name="Rectangle 15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18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19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5954001" y="4350086"/>
            <a:ext cx="3376733" cy="1005840"/>
            <a:chOff x="5756884" y="1824661"/>
            <a:chExt cx="3376733" cy="1005840"/>
          </a:xfrm>
        </p:grpSpPr>
        <p:sp>
          <p:nvSpPr>
            <p:cNvPr id="21" name="Rectangle 20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3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24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25" name="Straight Arrow Connector 24"/>
          <p:cNvCxnSpPr/>
          <p:nvPr/>
        </p:nvCxnSpPr>
        <p:spPr>
          <a:xfrm>
            <a:off x="4792797" y="185564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5946076" y="1325911"/>
            <a:ext cx="3376733" cy="1005840"/>
            <a:chOff x="5756884" y="1824661"/>
            <a:chExt cx="3376733" cy="1005840"/>
          </a:xfrm>
        </p:grpSpPr>
        <p:sp>
          <p:nvSpPr>
            <p:cNvPr id="27" name="Rectangle 26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9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PUT YOUR TEXT HERE</a:t>
                </a:r>
              </a:p>
            </p:txBody>
          </p:sp>
          <p:sp>
            <p:nvSpPr>
              <p:cNvPr id="30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891146" y="1120776"/>
            <a:ext cx="5361708" cy="4616423"/>
            <a:chOff x="357503" y="1120776"/>
            <a:chExt cx="5361708" cy="461642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236335"/>
              <a:ext cx="5361708" cy="1500864"/>
            </a:xfrm>
            <a:custGeom>
              <a:avLst/>
              <a:gdLst/>
              <a:ahLst/>
              <a:cxnLst/>
              <a:rect l="l" t="t" r="r" b="b"/>
              <a:pathLst>
                <a:path w="5361708" h="1500864">
                  <a:moveTo>
                    <a:pt x="870501" y="0"/>
                  </a:moveTo>
                  <a:lnTo>
                    <a:pt x="4491207" y="0"/>
                  </a:lnTo>
                  <a:lnTo>
                    <a:pt x="5361708" y="1500864"/>
                  </a:lnTo>
                  <a:lnTo>
                    <a:pt x="0" y="1500864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3"/>
            <p:cNvSpPr/>
            <p:nvPr/>
          </p:nvSpPr>
          <p:spPr>
            <a:xfrm>
              <a:off x="1252520" y="2685306"/>
              <a:ext cx="3571674" cy="1508760"/>
            </a:xfrm>
            <a:custGeom>
              <a:avLst/>
              <a:gdLst/>
              <a:ahLst/>
              <a:cxnLst/>
              <a:rect l="l" t="t" r="r" b="b"/>
              <a:pathLst>
                <a:path w="3571674" h="1508760">
                  <a:moveTo>
                    <a:pt x="875081" y="0"/>
                  </a:moveTo>
                  <a:lnTo>
                    <a:pt x="2696593" y="0"/>
                  </a:lnTo>
                  <a:lnTo>
                    <a:pt x="3571674" y="1508760"/>
                  </a:lnTo>
                  <a:lnTo>
                    <a:pt x="0" y="1508760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3"/>
            <p:cNvSpPr/>
            <p:nvPr/>
          </p:nvSpPr>
          <p:spPr>
            <a:xfrm>
              <a:off x="2158473" y="1120776"/>
              <a:ext cx="1759768" cy="1511302"/>
            </a:xfrm>
            <a:custGeom>
              <a:avLst/>
              <a:gdLst/>
              <a:ahLst/>
              <a:cxnLst/>
              <a:rect l="l" t="t" r="r" b="b"/>
              <a:pathLst>
                <a:path w="1759768" h="1511302">
                  <a:moveTo>
                    <a:pt x="876556" y="0"/>
                  </a:moveTo>
                  <a:lnTo>
                    <a:pt x="883213" y="0"/>
                  </a:lnTo>
                  <a:lnTo>
                    <a:pt x="1759768" y="1511302"/>
                  </a:lnTo>
                  <a:lnTo>
                    <a:pt x="0" y="151130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Up Arrow 30"/>
          <p:cNvSpPr/>
          <p:nvPr/>
        </p:nvSpPr>
        <p:spPr>
          <a:xfrm rot="1800000">
            <a:off x="2234687" y="1086269"/>
            <a:ext cx="897147" cy="4607165"/>
          </a:xfrm>
          <a:prstGeom prst="upArrow">
            <a:avLst>
              <a:gd name="adj1" fmla="val 50000"/>
              <a:gd name="adj2" fmla="val 76923"/>
            </a:avLst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rgbClr val="EAEAEA">
                  <a:alpha val="36000"/>
                </a:srgbClr>
              </a:gs>
              <a:gs pos="5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166604" y="182177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636541" y="323695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636536" y="484168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9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066924" y="515657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53"/>
          <p:cNvSpPr txBox="1"/>
          <p:nvPr/>
        </p:nvSpPr>
        <p:spPr>
          <a:xfrm>
            <a:off x="7388620" y="4976160"/>
            <a:ext cx="1637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PUT YOUR TEXT HERE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064424" y="404481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492304" y="285810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489804" y="176133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146" y="1115038"/>
            <a:ext cx="5361708" cy="4622162"/>
            <a:chOff x="357503" y="1115038"/>
            <a:chExt cx="5361708" cy="4622162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648201"/>
              <a:ext cx="5361708" cy="1088999"/>
            </a:xfrm>
            <a:custGeom>
              <a:avLst/>
              <a:gdLst/>
              <a:ahLst/>
              <a:cxnLst/>
              <a:rect l="l" t="t" r="r" b="b"/>
              <a:pathLst>
                <a:path w="5361708" h="1088999">
                  <a:moveTo>
                    <a:pt x="631619" y="0"/>
                  </a:moveTo>
                  <a:lnTo>
                    <a:pt x="4730089" y="0"/>
                  </a:lnTo>
                  <a:lnTo>
                    <a:pt x="5361708" y="1088999"/>
                  </a:lnTo>
                  <a:lnTo>
                    <a:pt x="0" y="108899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rgbClr val="4B4B4B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3"/>
            <p:cNvSpPr/>
            <p:nvPr/>
          </p:nvSpPr>
          <p:spPr>
            <a:xfrm>
              <a:off x="1015295" y="3505795"/>
              <a:ext cx="4046124" cy="1097280"/>
            </a:xfrm>
            <a:custGeom>
              <a:avLst/>
              <a:gdLst/>
              <a:ahLst/>
              <a:cxnLst/>
              <a:rect l="l" t="t" r="r" b="b"/>
              <a:pathLst>
                <a:path w="4046124" h="1097280">
                  <a:moveTo>
                    <a:pt x="636422" y="0"/>
                  </a:moveTo>
                  <a:lnTo>
                    <a:pt x="3409702" y="0"/>
                  </a:lnTo>
                  <a:lnTo>
                    <a:pt x="4046124" y="1097280"/>
                  </a:lnTo>
                  <a:lnTo>
                    <a:pt x="0" y="10972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E2E2E"/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3"/>
            <p:cNvSpPr/>
            <p:nvPr/>
          </p:nvSpPr>
          <p:spPr>
            <a:xfrm>
              <a:off x="1683273" y="2354108"/>
              <a:ext cx="2710168" cy="1097280"/>
            </a:xfrm>
            <a:custGeom>
              <a:avLst/>
              <a:gdLst/>
              <a:ahLst/>
              <a:cxnLst/>
              <a:rect l="l" t="t" r="r" b="b"/>
              <a:pathLst>
                <a:path w="2710168" h="1097280">
                  <a:moveTo>
                    <a:pt x="636423" y="0"/>
                  </a:moveTo>
                  <a:lnTo>
                    <a:pt x="2073745" y="0"/>
                  </a:lnTo>
                  <a:lnTo>
                    <a:pt x="2710168" y="1097280"/>
                  </a:lnTo>
                  <a:lnTo>
                    <a:pt x="0" y="109728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3"/>
            <p:cNvSpPr/>
            <p:nvPr/>
          </p:nvSpPr>
          <p:spPr>
            <a:xfrm>
              <a:off x="2342362" y="1115038"/>
              <a:ext cx="1391990" cy="1199991"/>
            </a:xfrm>
            <a:custGeom>
              <a:avLst/>
              <a:gdLst/>
              <a:ahLst/>
              <a:cxnLst/>
              <a:rect l="l" t="t" r="r" b="b"/>
              <a:pathLst>
                <a:path w="1391990" h="1199991">
                  <a:moveTo>
                    <a:pt x="695995" y="0"/>
                  </a:moveTo>
                  <a:lnTo>
                    <a:pt x="1391990" y="1199991"/>
                  </a:lnTo>
                  <a:lnTo>
                    <a:pt x="0" y="119999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A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sp>
        <p:nvSpPr>
          <p:cNvPr id="15" name="TextBox 53"/>
          <p:cNvSpPr txBox="1"/>
          <p:nvPr/>
        </p:nvSpPr>
        <p:spPr>
          <a:xfrm>
            <a:off x="6814000" y="267769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/>
              <a:t>EXAMPLE TEXT</a:t>
            </a:r>
          </a:p>
        </p:txBody>
      </p:sp>
      <p:sp>
        <p:nvSpPr>
          <p:cNvPr id="17" name="TextBox 53"/>
          <p:cNvSpPr txBox="1"/>
          <p:nvPr/>
        </p:nvSpPr>
        <p:spPr>
          <a:xfrm>
            <a:off x="6811500" y="158092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C00000"/>
                </a:solidFill>
              </a:rPr>
              <a:t>PUT YOUR TEXT HERE</a:t>
            </a:r>
          </a:p>
        </p:txBody>
      </p:sp>
      <p:sp>
        <p:nvSpPr>
          <p:cNvPr id="18" name="TextBox 53"/>
          <p:cNvSpPr txBox="1"/>
          <p:nvPr/>
        </p:nvSpPr>
        <p:spPr>
          <a:xfrm>
            <a:off x="7386120" y="3864400"/>
            <a:ext cx="1637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YOUR TEXT GOES HERE</a:t>
            </a:r>
          </a:p>
        </p:txBody>
      </p:sp>
      <p:sp>
        <p:nvSpPr>
          <p:cNvPr id="23" name="Up Arrow 22"/>
          <p:cNvSpPr/>
          <p:nvPr/>
        </p:nvSpPr>
        <p:spPr>
          <a:xfrm rot="1800000">
            <a:off x="2234687" y="1086269"/>
            <a:ext cx="897147" cy="4607165"/>
          </a:xfrm>
          <a:prstGeom prst="upArrow">
            <a:avLst>
              <a:gd name="adj1" fmla="val 50000"/>
              <a:gd name="adj2" fmla="val 76923"/>
            </a:avLst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rgbClr val="EAEAEA">
                  <a:alpha val="36000"/>
                </a:srgbClr>
              </a:gs>
              <a:gs pos="50000">
                <a:schemeClr val="tx1">
                  <a:lumMod val="50000"/>
                  <a:lumOff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166604" y="168461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636541" y="284071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636536" y="391204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612007" y="503980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95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549104" y="527899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86844" y="424218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53"/>
          <p:cNvSpPr txBox="1"/>
          <p:nvPr/>
        </p:nvSpPr>
        <p:spPr>
          <a:xfrm>
            <a:off x="7508540" y="4061770"/>
            <a:ext cx="1637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PUT YOUR TEXT HERE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064424" y="334028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492304" y="258828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489804" y="1491519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53"/>
          <p:cNvSpPr txBox="1"/>
          <p:nvPr/>
        </p:nvSpPr>
        <p:spPr>
          <a:xfrm>
            <a:off x="6814000" y="240787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/>
              <a:t>EXAMPLE TEXT</a:t>
            </a:r>
          </a:p>
        </p:txBody>
      </p:sp>
      <p:sp>
        <p:nvSpPr>
          <p:cNvPr id="21" name="TextBox 53"/>
          <p:cNvSpPr txBox="1"/>
          <p:nvPr/>
        </p:nvSpPr>
        <p:spPr>
          <a:xfrm>
            <a:off x="6811500" y="1311100"/>
            <a:ext cx="185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rgbClr val="0070C0"/>
                </a:solidFill>
              </a:rPr>
              <a:t>PUT YOUR TEXT HERE</a:t>
            </a:r>
          </a:p>
        </p:txBody>
      </p:sp>
      <p:sp>
        <p:nvSpPr>
          <p:cNvPr id="22" name="TextBox 53"/>
          <p:cNvSpPr txBox="1"/>
          <p:nvPr/>
        </p:nvSpPr>
        <p:spPr>
          <a:xfrm>
            <a:off x="7386120" y="3159870"/>
            <a:ext cx="1637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YOUR TEXT GOES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1891146" y="1115037"/>
            <a:ext cx="5361708" cy="4622163"/>
            <a:chOff x="357503" y="1115037"/>
            <a:chExt cx="5361708" cy="462216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8" name="Isosceles Triangle 3"/>
            <p:cNvSpPr/>
            <p:nvPr/>
          </p:nvSpPr>
          <p:spPr>
            <a:xfrm>
              <a:off x="357503" y="4826537"/>
              <a:ext cx="5361708" cy="910663"/>
            </a:xfrm>
            <a:custGeom>
              <a:avLst/>
              <a:gdLst/>
              <a:ahLst/>
              <a:cxnLst/>
              <a:rect l="l" t="t" r="r" b="b"/>
              <a:pathLst>
                <a:path w="5361708" h="910663">
                  <a:moveTo>
                    <a:pt x="528185" y="0"/>
                  </a:moveTo>
                  <a:lnTo>
                    <a:pt x="4833524" y="0"/>
                  </a:lnTo>
                  <a:lnTo>
                    <a:pt x="5361708" y="910663"/>
                  </a:lnTo>
                  <a:lnTo>
                    <a:pt x="0" y="910663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rgbClr val="4B4B4B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3"/>
            <p:cNvSpPr/>
            <p:nvPr/>
          </p:nvSpPr>
          <p:spPr>
            <a:xfrm>
              <a:off x="918246" y="3856003"/>
              <a:ext cx="4240225" cy="914400"/>
            </a:xfrm>
            <a:custGeom>
              <a:avLst/>
              <a:gdLst/>
              <a:ahLst/>
              <a:cxnLst/>
              <a:rect l="l" t="t" r="r" b="b"/>
              <a:pathLst>
                <a:path w="4240225" h="914400">
                  <a:moveTo>
                    <a:pt x="530352" y="0"/>
                  </a:moveTo>
                  <a:lnTo>
                    <a:pt x="3709873" y="0"/>
                  </a:lnTo>
                  <a:lnTo>
                    <a:pt x="4240225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0">
                  <a:srgbClr val="2E2E2E"/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3"/>
            <p:cNvSpPr/>
            <p:nvPr/>
          </p:nvSpPr>
          <p:spPr>
            <a:xfrm>
              <a:off x="1484663" y="2879420"/>
              <a:ext cx="3107388" cy="914400"/>
            </a:xfrm>
            <a:custGeom>
              <a:avLst/>
              <a:gdLst/>
              <a:ahLst/>
              <a:cxnLst/>
              <a:rect l="l" t="t" r="r" b="b"/>
              <a:pathLst>
                <a:path w="3107388" h="914400">
                  <a:moveTo>
                    <a:pt x="530352" y="0"/>
                  </a:moveTo>
                  <a:lnTo>
                    <a:pt x="2577036" y="0"/>
                  </a:lnTo>
                  <a:lnTo>
                    <a:pt x="3107388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3"/>
            <p:cNvSpPr/>
            <p:nvPr/>
          </p:nvSpPr>
          <p:spPr>
            <a:xfrm>
              <a:off x="2049828" y="1905000"/>
              <a:ext cx="1977061" cy="914400"/>
            </a:xfrm>
            <a:custGeom>
              <a:avLst/>
              <a:gdLst/>
              <a:ahLst/>
              <a:cxnLst/>
              <a:rect l="l" t="t" r="r" b="b"/>
              <a:pathLst>
                <a:path w="1977061" h="914400">
                  <a:moveTo>
                    <a:pt x="530352" y="0"/>
                  </a:moveTo>
                  <a:lnTo>
                    <a:pt x="1446709" y="0"/>
                  </a:lnTo>
                  <a:lnTo>
                    <a:pt x="1977061" y="914400"/>
                  </a:lnTo>
                  <a:lnTo>
                    <a:pt x="0" y="91440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3"/>
            <p:cNvSpPr/>
            <p:nvPr/>
          </p:nvSpPr>
          <p:spPr>
            <a:xfrm>
              <a:off x="2613976" y="1115037"/>
              <a:ext cx="848762" cy="731692"/>
            </a:xfrm>
            <a:custGeom>
              <a:avLst/>
              <a:gdLst/>
              <a:ahLst/>
              <a:cxnLst/>
              <a:rect l="l" t="t" r="r" b="b"/>
              <a:pathLst>
                <a:path w="848762" h="731692">
                  <a:moveTo>
                    <a:pt x="424381" y="0"/>
                  </a:moveTo>
                  <a:lnTo>
                    <a:pt x="848762" y="731692"/>
                  </a:lnTo>
                  <a:lnTo>
                    <a:pt x="0" y="73169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Up Arrow 16"/>
          <p:cNvSpPr/>
          <p:nvPr/>
        </p:nvSpPr>
        <p:spPr>
          <a:xfrm rot="1800000">
            <a:off x="2223630" y="1086269"/>
            <a:ext cx="897147" cy="4607165"/>
          </a:xfrm>
          <a:prstGeom prst="upArrow">
            <a:avLst>
              <a:gd name="adj1" fmla="val 50000"/>
              <a:gd name="adj2" fmla="val 76923"/>
            </a:avLst>
          </a:prstGeom>
          <a:gradFill>
            <a:gsLst>
              <a:gs pos="0">
                <a:srgbClr val="0070C0"/>
              </a:gs>
              <a:gs pos="100000">
                <a:srgbClr val="FFFFFF">
                  <a:alpha val="0"/>
                </a:srgbClr>
              </a:gs>
              <a:gs pos="40000">
                <a:srgbClr val="61BB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rot="19800000" flipV="1">
            <a:off x="6025967" y="1083392"/>
            <a:ext cx="897147" cy="4607165"/>
          </a:xfrm>
          <a:prstGeom prst="upArrow">
            <a:avLst>
              <a:gd name="adj1" fmla="val 50000"/>
              <a:gd name="adj2" fmla="val 76923"/>
            </a:avLst>
          </a:prstGeom>
          <a:gradFill>
            <a:gsLst>
              <a:gs pos="0">
                <a:srgbClr val="0070C0"/>
              </a:gs>
              <a:gs pos="100000">
                <a:srgbClr val="FFFFFF"/>
              </a:gs>
              <a:gs pos="40000">
                <a:srgbClr val="61BB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53"/>
          <p:cNvSpPr txBox="1"/>
          <p:nvPr/>
        </p:nvSpPr>
        <p:spPr>
          <a:xfrm>
            <a:off x="7840820" y="5098580"/>
            <a:ext cx="1637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EXAMPLE TEXT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288524" y="1486492"/>
            <a:ext cx="793389" cy="33855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EXAMPLE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90821" y="245971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590816" y="340912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627247" y="436924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575576" y="534460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0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4938"/>
            <a:ext cx="8077200" cy="83099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All images are 100% editable in </a:t>
            </a:r>
            <a:r>
              <a:rPr lang="en-US" sz="2400" b="1" dirty="0" err="1" smtClean="0"/>
              <a:t>Powerpoint</a:t>
            </a:r>
            <a:endParaRPr lang="en-US" sz="2400" b="1" dirty="0" smtClean="0"/>
          </a:p>
          <a:p>
            <a:r>
              <a:rPr lang="en-US" sz="2400" dirty="0" smtClean="0"/>
              <a:t>“Change color, size and orientation of any icon to your liking”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522835" y="3523419"/>
            <a:ext cx="685800" cy="0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68" t="28977" r="23580" b="25000"/>
          <a:stretch/>
        </p:blipFill>
        <p:spPr bwMode="auto">
          <a:xfrm>
            <a:off x="245062" y="2778103"/>
            <a:ext cx="2031406" cy="182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8" t="25758" r="22585" b="25190"/>
          <a:stretch/>
        </p:blipFill>
        <p:spPr bwMode="auto">
          <a:xfrm>
            <a:off x="3472421" y="2722775"/>
            <a:ext cx="2171448" cy="1994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6" t="29546" r="23012" b="24621"/>
          <a:stretch/>
        </p:blipFill>
        <p:spPr bwMode="auto">
          <a:xfrm>
            <a:off x="6864316" y="2911089"/>
            <a:ext cx="2074466" cy="182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013390" y="3523419"/>
            <a:ext cx="685800" cy="0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01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65" t="28493" r="21554" b="24816"/>
          <a:stretch/>
        </p:blipFill>
        <p:spPr bwMode="auto">
          <a:xfrm>
            <a:off x="6755159" y="3037248"/>
            <a:ext cx="1962721" cy="1719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14" t="29595" r="20864" b="22610"/>
          <a:stretch/>
        </p:blipFill>
        <p:spPr bwMode="auto">
          <a:xfrm>
            <a:off x="457598" y="2206833"/>
            <a:ext cx="1975920" cy="171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990600"/>
            <a:ext cx="33401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1066800" y="16002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5342137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Right click the object.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Choose Group and then Ungroup.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latin typeface="Calibri" charset="0"/>
                <a:cs typeface="Calibri" charset="0"/>
              </a:rPr>
              <a:t>Click beside the object and drag the arrow over it.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724400" y="9906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2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200" y="5334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Ungrouping the object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543800" y="24384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3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04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-89423" y="4183317"/>
            <a:ext cx="3278914" cy="1005840"/>
            <a:chOff x="5678370" y="1824661"/>
            <a:chExt cx="3278914" cy="1005840"/>
          </a:xfrm>
        </p:grpSpPr>
        <p:sp>
          <p:nvSpPr>
            <p:cNvPr id="35" name="Rectangle 34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678370" y="1882677"/>
              <a:ext cx="2436333" cy="893509"/>
              <a:chOff x="4530157" y="3129570"/>
              <a:chExt cx="2489886" cy="893509"/>
            </a:xfrm>
          </p:grpSpPr>
          <p:sp>
            <p:nvSpPr>
              <p:cNvPr id="37" name="TextBox 53"/>
              <p:cNvSpPr txBox="1"/>
              <p:nvPr/>
            </p:nvSpPr>
            <p:spPr>
              <a:xfrm>
                <a:off x="45301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38" name="TextBox 62"/>
              <p:cNvSpPr txBox="1"/>
              <p:nvPr/>
            </p:nvSpPr>
            <p:spPr>
              <a:xfrm>
                <a:off x="46641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62" name="Straight Arrow Connector 61"/>
          <p:cNvCxnSpPr/>
          <p:nvPr/>
        </p:nvCxnSpPr>
        <p:spPr>
          <a:xfrm flipH="1">
            <a:off x="2081549" y="4611200"/>
            <a:ext cx="237744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4146096" y="2354398"/>
            <a:ext cx="292608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4758044" y="4600694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5946076" y="1824661"/>
            <a:ext cx="3376733" cy="1005840"/>
            <a:chOff x="5756884" y="1824661"/>
            <a:chExt cx="3376733" cy="1005840"/>
          </a:xfrm>
        </p:grpSpPr>
        <p:sp>
          <p:nvSpPr>
            <p:cNvPr id="43" name="Rectangle 42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FFC9C9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45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C00000"/>
                    </a:solidFill>
                  </a:rPr>
                  <a:t>PUT YOUR TEXT HERE</a:t>
                </a:r>
              </a:p>
            </p:txBody>
          </p:sp>
          <p:sp>
            <p:nvSpPr>
              <p:cNvPr id="46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5950556" y="4084020"/>
            <a:ext cx="3344133" cy="1005840"/>
            <a:chOff x="5761364" y="4084020"/>
            <a:chExt cx="3344133" cy="1005840"/>
          </a:xfrm>
        </p:grpSpPr>
        <p:sp>
          <p:nvSpPr>
            <p:cNvPr id="48" name="Rectangle 47"/>
            <p:cNvSpPr/>
            <p:nvPr/>
          </p:nvSpPr>
          <p:spPr>
            <a:xfrm>
              <a:off x="5761364" y="4084020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6669164" y="4137156"/>
              <a:ext cx="2436333" cy="893509"/>
              <a:chOff x="5539231" y="3129570"/>
              <a:chExt cx="2489886" cy="893509"/>
            </a:xfrm>
          </p:grpSpPr>
          <p:sp>
            <p:nvSpPr>
              <p:cNvPr id="50" name="TextBox 53"/>
              <p:cNvSpPr txBox="1"/>
              <p:nvPr/>
            </p:nvSpPr>
            <p:spPr>
              <a:xfrm>
                <a:off x="5539231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YOUR TEXT GOES HERE</a:t>
                </a:r>
              </a:p>
            </p:txBody>
          </p:sp>
          <p:sp>
            <p:nvSpPr>
              <p:cNvPr id="51" name="TextBox 62"/>
              <p:cNvSpPr txBox="1"/>
              <p:nvPr/>
            </p:nvSpPr>
            <p:spPr>
              <a:xfrm>
                <a:off x="5673207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6" name="Group 5"/>
          <p:cNvGrpSpPr/>
          <p:nvPr/>
        </p:nvGrpSpPr>
        <p:grpSpPr>
          <a:xfrm>
            <a:off x="1886166" y="1105852"/>
            <a:ext cx="5371668" cy="4622163"/>
            <a:chOff x="360219" y="1105852"/>
            <a:chExt cx="5371668" cy="462216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33" name="Isosceles Triangle 32"/>
            <p:cNvSpPr/>
            <p:nvPr/>
          </p:nvSpPr>
          <p:spPr>
            <a:xfrm>
              <a:off x="360219" y="3480761"/>
              <a:ext cx="2704379" cy="2247254"/>
            </a:xfrm>
            <a:custGeom>
              <a:avLst/>
              <a:gdLst/>
              <a:ahLst/>
              <a:cxnLst/>
              <a:rect l="l" t="t" r="r" b="b"/>
              <a:pathLst>
                <a:path w="2704379" h="2247254">
                  <a:moveTo>
                    <a:pt x="1304674" y="0"/>
                  </a:moveTo>
                  <a:lnTo>
                    <a:pt x="2704379" y="2918"/>
                  </a:lnTo>
                  <a:lnTo>
                    <a:pt x="2704379" y="2247254"/>
                  </a:lnTo>
                  <a:lnTo>
                    <a:pt x="0" y="2247254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32"/>
            <p:cNvSpPr/>
            <p:nvPr/>
          </p:nvSpPr>
          <p:spPr>
            <a:xfrm>
              <a:off x="1693647" y="1105852"/>
              <a:ext cx="2694853" cy="2323149"/>
            </a:xfrm>
            <a:custGeom>
              <a:avLst/>
              <a:gdLst/>
              <a:ahLst/>
              <a:cxnLst/>
              <a:rect l="l" t="t" r="r" b="b"/>
              <a:pathLst>
                <a:path w="2694853" h="2323149">
                  <a:moveTo>
                    <a:pt x="1347426" y="0"/>
                  </a:moveTo>
                  <a:lnTo>
                    <a:pt x="2694853" y="2323149"/>
                  </a:lnTo>
                  <a:lnTo>
                    <a:pt x="0" y="232314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A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32"/>
            <p:cNvSpPr/>
            <p:nvPr/>
          </p:nvSpPr>
          <p:spPr>
            <a:xfrm flipH="1">
              <a:off x="3110635" y="3480509"/>
              <a:ext cx="2621252" cy="2247254"/>
            </a:xfrm>
            <a:custGeom>
              <a:avLst/>
              <a:gdLst>
                <a:gd name="connsiteX0" fmla="*/ 1304674 w 2704379"/>
                <a:gd name="connsiteY0" fmla="*/ 0 h 2247254"/>
                <a:gd name="connsiteX1" fmla="*/ 2621252 w 2704379"/>
                <a:gd name="connsiteY1" fmla="*/ 8459 h 2247254"/>
                <a:gd name="connsiteX2" fmla="*/ 2704379 w 2704379"/>
                <a:gd name="connsiteY2" fmla="*/ 2247254 h 2247254"/>
                <a:gd name="connsiteX3" fmla="*/ 0 w 2704379"/>
                <a:gd name="connsiteY3" fmla="*/ 2247254 h 2247254"/>
                <a:gd name="connsiteX4" fmla="*/ 1304674 w 2704379"/>
                <a:gd name="connsiteY4" fmla="*/ 0 h 2247254"/>
                <a:gd name="connsiteX0" fmla="*/ 1304674 w 2621252"/>
                <a:gd name="connsiteY0" fmla="*/ 0 h 2247254"/>
                <a:gd name="connsiteX1" fmla="*/ 2621252 w 2621252"/>
                <a:gd name="connsiteY1" fmla="*/ 8459 h 2247254"/>
                <a:gd name="connsiteX2" fmla="*/ 2610168 w 2621252"/>
                <a:gd name="connsiteY2" fmla="*/ 2247254 h 2247254"/>
                <a:gd name="connsiteX3" fmla="*/ 0 w 2621252"/>
                <a:gd name="connsiteY3" fmla="*/ 2247254 h 2247254"/>
                <a:gd name="connsiteX4" fmla="*/ 1304674 w 2621252"/>
                <a:gd name="connsiteY4" fmla="*/ 0 h 2247254"/>
                <a:gd name="connsiteX0" fmla="*/ 1304674 w 2627464"/>
                <a:gd name="connsiteY0" fmla="*/ 0 h 2247254"/>
                <a:gd name="connsiteX1" fmla="*/ 2621252 w 2627464"/>
                <a:gd name="connsiteY1" fmla="*/ 8459 h 2247254"/>
                <a:gd name="connsiteX2" fmla="*/ 2626793 w 2627464"/>
                <a:gd name="connsiteY2" fmla="*/ 2241712 h 2247254"/>
                <a:gd name="connsiteX3" fmla="*/ 0 w 2627464"/>
                <a:gd name="connsiteY3" fmla="*/ 2247254 h 2247254"/>
                <a:gd name="connsiteX4" fmla="*/ 1304674 w 2627464"/>
                <a:gd name="connsiteY4" fmla="*/ 0 h 2247254"/>
                <a:gd name="connsiteX0" fmla="*/ 1304674 w 2621252"/>
                <a:gd name="connsiteY0" fmla="*/ 0 h 2247254"/>
                <a:gd name="connsiteX1" fmla="*/ 2621252 w 2621252"/>
                <a:gd name="connsiteY1" fmla="*/ 8459 h 2247254"/>
                <a:gd name="connsiteX2" fmla="*/ 2615709 w 2621252"/>
                <a:gd name="connsiteY2" fmla="*/ 2247254 h 2247254"/>
                <a:gd name="connsiteX3" fmla="*/ 0 w 2621252"/>
                <a:gd name="connsiteY3" fmla="*/ 2247254 h 2247254"/>
                <a:gd name="connsiteX4" fmla="*/ 1304674 w 2621252"/>
                <a:gd name="connsiteY4" fmla="*/ 0 h 2247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1252" h="2247254">
                  <a:moveTo>
                    <a:pt x="1304674" y="0"/>
                  </a:moveTo>
                  <a:lnTo>
                    <a:pt x="2621252" y="8459"/>
                  </a:lnTo>
                  <a:cubicBezTo>
                    <a:pt x="2617557" y="754724"/>
                    <a:pt x="2619404" y="1500989"/>
                    <a:pt x="2615709" y="2247254"/>
                  </a:cubicBezTo>
                  <a:lnTo>
                    <a:pt x="0" y="2247254"/>
                  </a:lnTo>
                  <a:lnTo>
                    <a:pt x="1304674" y="0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2814270" y="4282339"/>
            <a:ext cx="1640060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673550" y="4282339"/>
            <a:ext cx="1640060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740691" y="2217318"/>
            <a:ext cx="164942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10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17" t="28677" r="21553" b="25367"/>
          <a:stretch/>
        </p:blipFill>
        <p:spPr bwMode="auto">
          <a:xfrm>
            <a:off x="448490" y="2215383"/>
            <a:ext cx="1966619" cy="1719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1" t="18868" r="18632" b="8254"/>
          <a:stretch/>
        </p:blipFill>
        <p:spPr bwMode="auto">
          <a:xfrm>
            <a:off x="5365633" y="1466490"/>
            <a:ext cx="3017520" cy="347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0" y="4915417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Select the shape to change the </a:t>
            </a:r>
            <a:r>
              <a:rPr lang="en-US" dirty="0" smtClean="0"/>
              <a:t>color </a:t>
            </a:r>
            <a:r>
              <a:rPr lang="en-US" dirty="0"/>
              <a:t>and Right click the object( click any object which you want to change color)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Calibri" charset="0"/>
                <a:cs typeface="Calibri" charset="0"/>
              </a:rPr>
              <a:t>Choose Format Shape in the dialog </a:t>
            </a:r>
            <a:r>
              <a:rPr lang="en-GB" dirty="0" smtClean="0">
                <a:latin typeface="Calibri" charset="0"/>
                <a:cs typeface="Calibri" charset="0"/>
              </a:rPr>
              <a:t>box.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latin typeface="Calibri" charset="0"/>
                <a:cs typeface="Calibri" charset="0"/>
              </a:rPr>
              <a:t>Choose </a:t>
            </a:r>
            <a:r>
              <a:rPr lang="en-GB" dirty="0" smtClean="0">
                <a:latin typeface="Calibri" charset="0"/>
                <a:cs typeface="Calibri" charset="0"/>
              </a:rPr>
              <a:t>“Fill” </a:t>
            </a:r>
            <a:r>
              <a:rPr lang="en-GB" dirty="0">
                <a:latin typeface="Calibri" charset="0"/>
                <a:cs typeface="Calibri" charset="0"/>
              </a:rPr>
              <a:t>in the Format Shape box then </a:t>
            </a:r>
            <a:r>
              <a:rPr lang="en-GB" dirty="0" smtClean="0">
                <a:latin typeface="Calibri" charset="0"/>
                <a:cs typeface="Calibri" charset="0"/>
              </a:rPr>
              <a:t>“Solid” or “Gradient” </a:t>
            </a:r>
            <a:r>
              <a:rPr lang="en-GB" dirty="0">
                <a:latin typeface="Calibri" charset="0"/>
                <a:cs typeface="Calibri" charset="0"/>
              </a:rPr>
              <a:t>depending on the appearance of the object</a:t>
            </a:r>
            <a:r>
              <a:rPr lang="en-GB" dirty="0" smtClean="0">
                <a:latin typeface="Calibri" charset="0"/>
                <a:cs typeface="Calibri" charset="0"/>
              </a:rPr>
              <a:t>. </a:t>
            </a:r>
            <a:r>
              <a:rPr lang="en-GB" dirty="0">
                <a:latin typeface="Calibri" charset="0"/>
                <a:cs typeface="Calibri" charset="0"/>
              </a:rPr>
              <a:t>Change colour as shown in the picture</a:t>
            </a:r>
            <a:r>
              <a:rPr lang="en-GB" dirty="0" smtClean="0">
                <a:latin typeface="Calibri" charset="0"/>
                <a:cs typeface="Calibri" charset="0"/>
              </a:rPr>
              <a:t>.</a:t>
            </a:r>
            <a:endParaRPr lang="en-GB" dirty="0">
              <a:latin typeface="Calibri" charset="0"/>
              <a:cs typeface="Calibri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200" y="533400"/>
            <a:ext cx="222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Edit Color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66800" y="160020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1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532131"/>
            <a:ext cx="1710466" cy="197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3730954" y="974864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2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95607" y="883920"/>
            <a:ext cx="649357" cy="6493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3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67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4792797" y="235439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4395427" y="4600694"/>
            <a:ext cx="2670692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2299857" y="2350042"/>
            <a:ext cx="201168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5946076" y="1824661"/>
            <a:ext cx="3376733" cy="1005840"/>
            <a:chOff x="5756884" y="1824661"/>
            <a:chExt cx="3376733" cy="1005840"/>
          </a:xfrm>
        </p:grpSpPr>
        <p:sp>
          <p:nvSpPr>
            <p:cNvPr id="49" name="Rectangle 48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FFC9C9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51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C00000"/>
                    </a:solidFill>
                  </a:rPr>
                  <a:t>PUT YOUR TEXT HERE</a:t>
                </a:r>
              </a:p>
            </p:txBody>
          </p:sp>
          <p:sp>
            <p:nvSpPr>
              <p:cNvPr id="52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5950556" y="4084020"/>
            <a:ext cx="3344133" cy="1005840"/>
            <a:chOff x="5761364" y="4084020"/>
            <a:chExt cx="3344133" cy="1005840"/>
          </a:xfrm>
        </p:grpSpPr>
        <p:sp>
          <p:nvSpPr>
            <p:cNvPr id="43" name="Rectangle 42"/>
            <p:cNvSpPr/>
            <p:nvPr/>
          </p:nvSpPr>
          <p:spPr>
            <a:xfrm>
              <a:off x="5761364" y="4084020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6669164" y="4137156"/>
              <a:ext cx="2436333" cy="893509"/>
              <a:chOff x="5539231" y="3129570"/>
              <a:chExt cx="2489886" cy="893509"/>
            </a:xfrm>
          </p:grpSpPr>
          <p:sp>
            <p:nvSpPr>
              <p:cNvPr id="45" name="TextBox 53"/>
              <p:cNvSpPr txBox="1"/>
              <p:nvPr/>
            </p:nvSpPr>
            <p:spPr>
              <a:xfrm>
                <a:off x="5539231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YOUR TEXT GOES HERE</a:t>
                </a:r>
              </a:p>
            </p:txBody>
          </p:sp>
          <p:sp>
            <p:nvSpPr>
              <p:cNvPr id="46" name="TextBox 62"/>
              <p:cNvSpPr txBox="1"/>
              <p:nvPr/>
            </p:nvSpPr>
            <p:spPr>
              <a:xfrm>
                <a:off x="5673207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6" name="Group 5"/>
          <p:cNvGrpSpPr/>
          <p:nvPr/>
        </p:nvGrpSpPr>
        <p:grpSpPr>
          <a:xfrm>
            <a:off x="1891146" y="1123706"/>
            <a:ext cx="5361708" cy="4604309"/>
            <a:chOff x="360218" y="1123706"/>
            <a:chExt cx="5361708" cy="4604309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33" name="Isosceles Triangle 32"/>
            <p:cNvSpPr/>
            <p:nvPr/>
          </p:nvSpPr>
          <p:spPr>
            <a:xfrm>
              <a:off x="360218" y="3480761"/>
              <a:ext cx="5361708" cy="2247254"/>
            </a:xfrm>
            <a:custGeom>
              <a:avLst/>
              <a:gdLst>
                <a:gd name="connsiteX0" fmla="*/ 1298923 w 5361708"/>
                <a:gd name="connsiteY0" fmla="*/ 63261 h 2299013"/>
                <a:gd name="connsiteX1" fmla="*/ 4028281 w 5361708"/>
                <a:gd name="connsiteY1" fmla="*/ 0 h 2299013"/>
                <a:gd name="connsiteX2" fmla="*/ 5361708 w 5361708"/>
                <a:gd name="connsiteY2" fmla="*/ 2299013 h 2299013"/>
                <a:gd name="connsiteX3" fmla="*/ 0 w 5361708"/>
                <a:gd name="connsiteY3" fmla="*/ 2299013 h 2299013"/>
                <a:gd name="connsiteX4" fmla="*/ 1298923 w 5361708"/>
                <a:gd name="connsiteY4" fmla="*/ 63261 h 2299013"/>
                <a:gd name="connsiteX0" fmla="*/ 1298923 w 5361708"/>
                <a:gd name="connsiteY0" fmla="*/ 0 h 2235752"/>
                <a:gd name="connsiteX1" fmla="*/ 4068537 w 5361708"/>
                <a:gd name="connsiteY1" fmla="*/ 5750 h 2235752"/>
                <a:gd name="connsiteX2" fmla="*/ 5361708 w 5361708"/>
                <a:gd name="connsiteY2" fmla="*/ 2235752 h 2235752"/>
                <a:gd name="connsiteX3" fmla="*/ 0 w 5361708"/>
                <a:gd name="connsiteY3" fmla="*/ 2235752 h 2235752"/>
                <a:gd name="connsiteX4" fmla="*/ 1298923 w 5361708"/>
                <a:gd name="connsiteY4" fmla="*/ 0 h 2235752"/>
                <a:gd name="connsiteX0" fmla="*/ 1298923 w 5361708"/>
                <a:gd name="connsiteY0" fmla="*/ 5752 h 2241504"/>
                <a:gd name="connsiteX1" fmla="*/ 4062786 w 5361708"/>
                <a:gd name="connsiteY1" fmla="*/ 0 h 2241504"/>
                <a:gd name="connsiteX2" fmla="*/ 5361708 w 5361708"/>
                <a:gd name="connsiteY2" fmla="*/ 2241504 h 2241504"/>
                <a:gd name="connsiteX3" fmla="*/ 0 w 5361708"/>
                <a:gd name="connsiteY3" fmla="*/ 2241504 h 2241504"/>
                <a:gd name="connsiteX4" fmla="*/ 1298923 w 5361708"/>
                <a:gd name="connsiteY4" fmla="*/ 5752 h 2241504"/>
                <a:gd name="connsiteX0" fmla="*/ 1304674 w 5361708"/>
                <a:gd name="connsiteY0" fmla="*/ 0 h 2247254"/>
                <a:gd name="connsiteX1" fmla="*/ 4062786 w 5361708"/>
                <a:gd name="connsiteY1" fmla="*/ 5750 h 2247254"/>
                <a:gd name="connsiteX2" fmla="*/ 5361708 w 5361708"/>
                <a:gd name="connsiteY2" fmla="*/ 2247254 h 2247254"/>
                <a:gd name="connsiteX3" fmla="*/ 0 w 5361708"/>
                <a:gd name="connsiteY3" fmla="*/ 2247254 h 2247254"/>
                <a:gd name="connsiteX4" fmla="*/ 1304674 w 5361708"/>
                <a:gd name="connsiteY4" fmla="*/ 0 h 2247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61708" h="2247254">
                  <a:moveTo>
                    <a:pt x="1304674" y="0"/>
                  </a:moveTo>
                  <a:lnTo>
                    <a:pt x="4062786" y="5750"/>
                  </a:lnTo>
                  <a:lnTo>
                    <a:pt x="5361708" y="2247254"/>
                  </a:lnTo>
                  <a:lnTo>
                    <a:pt x="0" y="2247254"/>
                  </a:lnTo>
                  <a:lnTo>
                    <a:pt x="130467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32"/>
            <p:cNvSpPr/>
            <p:nvPr/>
          </p:nvSpPr>
          <p:spPr>
            <a:xfrm>
              <a:off x="1693647" y="1123706"/>
              <a:ext cx="1337071" cy="2305295"/>
            </a:xfrm>
            <a:custGeom>
              <a:avLst/>
              <a:gdLst/>
              <a:ahLst/>
              <a:cxnLst/>
              <a:rect l="l" t="t" r="r" b="b"/>
              <a:pathLst>
                <a:path w="1337071" h="2305295">
                  <a:moveTo>
                    <a:pt x="1337071" y="0"/>
                  </a:moveTo>
                  <a:lnTo>
                    <a:pt x="1337071" y="2305295"/>
                  </a:lnTo>
                  <a:lnTo>
                    <a:pt x="0" y="2305295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8A0000"/>
                </a:gs>
                <a:gs pos="100000">
                  <a:srgbClr val="FF00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32"/>
            <p:cNvSpPr/>
            <p:nvPr/>
          </p:nvSpPr>
          <p:spPr>
            <a:xfrm>
              <a:off x="3063419" y="1144380"/>
              <a:ext cx="1325081" cy="2284621"/>
            </a:xfrm>
            <a:custGeom>
              <a:avLst/>
              <a:gdLst/>
              <a:ahLst/>
              <a:cxnLst/>
              <a:rect l="l" t="t" r="r" b="b"/>
              <a:pathLst>
                <a:path w="1325081" h="2284621">
                  <a:moveTo>
                    <a:pt x="0" y="0"/>
                  </a:moveTo>
                  <a:lnTo>
                    <a:pt x="1325081" y="2284621"/>
                  </a:lnTo>
                  <a:lnTo>
                    <a:pt x="0" y="2284621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8A0000"/>
                </a:gs>
                <a:gs pos="100000">
                  <a:srgbClr val="FF00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-80459" y="1820305"/>
            <a:ext cx="3278914" cy="1005840"/>
            <a:chOff x="5678370" y="1824661"/>
            <a:chExt cx="3278914" cy="1005840"/>
          </a:xfrm>
        </p:grpSpPr>
        <p:sp>
          <p:nvSpPr>
            <p:cNvPr id="55" name="Rectangle 54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100000">
                  <a:srgbClr val="FFC9C9"/>
                </a:gs>
                <a:gs pos="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5678370" y="1882677"/>
              <a:ext cx="2436333" cy="893509"/>
              <a:chOff x="4530157" y="3129570"/>
              <a:chExt cx="2489886" cy="893509"/>
            </a:xfrm>
          </p:grpSpPr>
          <p:sp>
            <p:nvSpPr>
              <p:cNvPr id="57" name="TextBox 53"/>
              <p:cNvSpPr txBox="1"/>
              <p:nvPr/>
            </p:nvSpPr>
            <p:spPr>
              <a:xfrm>
                <a:off x="45301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C00000"/>
                    </a:solidFill>
                  </a:rPr>
                  <a:t>PUT YOUR TEXT HERE</a:t>
                </a:r>
              </a:p>
            </p:txBody>
          </p:sp>
          <p:sp>
            <p:nvSpPr>
              <p:cNvPr id="58" name="TextBox 62"/>
              <p:cNvSpPr txBox="1"/>
              <p:nvPr/>
            </p:nvSpPr>
            <p:spPr>
              <a:xfrm>
                <a:off x="46641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59" name="Rectangle 58"/>
          <p:cNvSpPr/>
          <p:nvPr/>
        </p:nvSpPr>
        <p:spPr>
          <a:xfrm>
            <a:off x="3815756" y="2295695"/>
            <a:ext cx="785545" cy="43088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569054" y="2291339"/>
            <a:ext cx="785545" cy="43088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631475" y="4321529"/>
            <a:ext cx="2024743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6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802697" y="326679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800722" y="4879823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5944100" y="2772687"/>
            <a:ext cx="3376733" cy="1005840"/>
            <a:chOff x="5756884" y="1824661"/>
            <a:chExt cx="3376733" cy="1005840"/>
          </a:xfrm>
        </p:grpSpPr>
        <p:sp>
          <p:nvSpPr>
            <p:cNvPr id="19" name="Rectangle 18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1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22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5954001" y="4350086"/>
            <a:ext cx="3376733" cy="1005840"/>
            <a:chOff x="5756884" y="1824661"/>
            <a:chExt cx="3376733" cy="1005840"/>
          </a:xfrm>
        </p:grpSpPr>
        <p:sp>
          <p:nvSpPr>
            <p:cNvPr id="25" name="Rectangle 24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7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28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8" name="Straight Arrow Connector 7"/>
          <p:cNvCxnSpPr/>
          <p:nvPr/>
        </p:nvCxnSpPr>
        <p:spPr>
          <a:xfrm>
            <a:off x="4792797" y="185564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946076" y="1325911"/>
            <a:ext cx="3376733" cy="1005840"/>
            <a:chOff x="5756884" y="1824661"/>
            <a:chExt cx="3376733" cy="1005840"/>
          </a:xfrm>
        </p:grpSpPr>
        <p:sp>
          <p:nvSpPr>
            <p:cNvPr id="10" name="Rectangle 9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15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8000"/>
                    </a:solidFill>
                  </a:rPr>
                  <a:t>PUT YOUR TEXT HERE</a:t>
                </a:r>
              </a:p>
            </p:txBody>
          </p:sp>
          <p:sp>
            <p:nvSpPr>
              <p:cNvPr id="16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891146" y="1120776"/>
            <a:ext cx="5361708" cy="4616423"/>
            <a:chOff x="357503" y="1120776"/>
            <a:chExt cx="5361708" cy="461642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236335"/>
              <a:ext cx="5361708" cy="1500864"/>
            </a:xfrm>
            <a:custGeom>
              <a:avLst/>
              <a:gdLst/>
              <a:ahLst/>
              <a:cxnLst/>
              <a:rect l="l" t="t" r="r" b="b"/>
              <a:pathLst>
                <a:path w="5361708" h="1500864">
                  <a:moveTo>
                    <a:pt x="870501" y="0"/>
                  </a:moveTo>
                  <a:lnTo>
                    <a:pt x="4491207" y="0"/>
                  </a:lnTo>
                  <a:lnTo>
                    <a:pt x="5361708" y="1500864"/>
                  </a:lnTo>
                  <a:lnTo>
                    <a:pt x="0" y="1500864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3"/>
            <p:cNvSpPr/>
            <p:nvPr/>
          </p:nvSpPr>
          <p:spPr>
            <a:xfrm>
              <a:off x="1252520" y="2685306"/>
              <a:ext cx="3571674" cy="1508760"/>
            </a:xfrm>
            <a:custGeom>
              <a:avLst/>
              <a:gdLst/>
              <a:ahLst/>
              <a:cxnLst/>
              <a:rect l="l" t="t" r="r" b="b"/>
              <a:pathLst>
                <a:path w="3571674" h="1508760">
                  <a:moveTo>
                    <a:pt x="875081" y="0"/>
                  </a:moveTo>
                  <a:lnTo>
                    <a:pt x="2696593" y="0"/>
                  </a:lnTo>
                  <a:lnTo>
                    <a:pt x="3571674" y="1508760"/>
                  </a:lnTo>
                  <a:lnTo>
                    <a:pt x="0" y="1508760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3"/>
            <p:cNvSpPr/>
            <p:nvPr/>
          </p:nvSpPr>
          <p:spPr>
            <a:xfrm>
              <a:off x="2158473" y="1120776"/>
              <a:ext cx="1759768" cy="1511302"/>
            </a:xfrm>
            <a:custGeom>
              <a:avLst/>
              <a:gdLst/>
              <a:ahLst/>
              <a:cxnLst/>
              <a:rect l="l" t="t" r="r" b="b"/>
              <a:pathLst>
                <a:path w="1759768" h="1511302">
                  <a:moveTo>
                    <a:pt x="876556" y="0"/>
                  </a:moveTo>
                  <a:lnTo>
                    <a:pt x="883213" y="0"/>
                  </a:lnTo>
                  <a:lnTo>
                    <a:pt x="1759768" y="1511302"/>
                  </a:lnTo>
                  <a:lnTo>
                    <a:pt x="0" y="151130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33CC33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4166604" y="182177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636541" y="323695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636536" y="484168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6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800722" y="4879823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5954001" y="4350086"/>
            <a:ext cx="3376733" cy="1005840"/>
            <a:chOff x="5756884" y="1824661"/>
            <a:chExt cx="3376733" cy="1005840"/>
          </a:xfrm>
        </p:grpSpPr>
        <p:sp>
          <p:nvSpPr>
            <p:cNvPr id="25" name="Rectangle 24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7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28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17" name="Straight Arrow Connector 16"/>
          <p:cNvCxnSpPr/>
          <p:nvPr/>
        </p:nvCxnSpPr>
        <p:spPr>
          <a:xfrm>
            <a:off x="4802697" y="326679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5944100" y="2772687"/>
            <a:ext cx="3376733" cy="1005840"/>
            <a:chOff x="5756884" y="1824661"/>
            <a:chExt cx="3376733" cy="1005840"/>
          </a:xfrm>
        </p:grpSpPr>
        <p:sp>
          <p:nvSpPr>
            <p:cNvPr id="19" name="Rectangle 18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1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6600"/>
                    </a:solidFill>
                  </a:rPr>
                  <a:t>PUT YOUR TEXT HERE</a:t>
                </a:r>
              </a:p>
            </p:txBody>
          </p:sp>
          <p:sp>
            <p:nvSpPr>
              <p:cNvPr id="22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8" name="Straight Arrow Connector 7"/>
          <p:cNvCxnSpPr/>
          <p:nvPr/>
        </p:nvCxnSpPr>
        <p:spPr>
          <a:xfrm>
            <a:off x="4792797" y="185564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946076" y="1325911"/>
            <a:ext cx="3376733" cy="1005840"/>
            <a:chOff x="5756884" y="1824661"/>
            <a:chExt cx="3376733" cy="1005840"/>
          </a:xfrm>
        </p:grpSpPr>
        <p:sp>
          <p:nvSpPr>
            <p:cNvPr id="10" name="Rectangle 9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15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8000"/>
                    </a:solidFill>
                  </a:rPr>
                  <a:t>PUT YOUR TEXT HERE</a:t>
                </a:r>
              </a:p>
            </p:txBody>
          </p:sp>
          <p:sp>
            <p:nvSpPr>
              <p:cNvPr id="16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891146" y="1120776"/>
            <a:ext cx="5361708" cy="4616423"/>
            <a:chOff x="357503" y="1120776"/>
            <a:chExt cx="5361708" cy="4616423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236335"/>
              <a:ext cx="5361708" cy="1500864"/>
            </a:xfrm>
            <a:custGeom>
              <a:avLst/>
              <a:gdLst/>
              <a:ahLst/>
              <a:cxnLst/>
              <a:rect l="l" t="t" r="r" b="b"/>
              <a:pathLst>
                <a:path w="5361708" h="1500864">
                  <a:moveTo>
                    <a:pt x="870501" y="0"/>
                  </a:moveTo>
                  <a:lnTo>
                    <a:pt x="4491207" y="0"/>
                  </a:lnTo>
                  <a:lnTo>
                    <a:pt x="5361708" y="1500864"/>
                  </a:lnTo>
                  <a:lnTo>
                    <a:pt x="0" y="1500864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3"/>
            <p:cNvSpPr/>
            <p:nvPr/>
          </p:nvSpPr>
          <p:spPr>
            <a:xfrm>
              <a:off x="1252520" y="2685306"/>
              <a:ext cx="3571674" cy="1508760"/>
            </a:xfrm>
            <a:custGeom>
              <a:avLst/>
              <a:gdLst/>
              <a:ahLst/>
              <a:cxnLst/>
              <a:rect l="l" t="t" r="r" b="b"/>
              <a:pathLst>
                <a:path w="3571674" h="1508760">
                  <a:moveTo>
                    <a:pt x="875081" y="0"/>
                  </a:moveTo>
                  <a:lnTo>
                    <a:pt x="2696593" y="0"/>
                  </a:lnTo>
                  <a:lnTo>
                    <a:pt x="3571674" y="1508760"/>
                  </a:lnTo>
                  <a:lnTo>
                    <a:pt x="0" y="1508760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006600"/>
                </a:gs>
                <a:gs pos="100000">
                  <a:srgbClr val="33CC33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3"/>
            <p:cNvSpPr/>
            <p:nvPr/>
          </p:nvSpPr>
          <p:spPr>
            <a:xfrm>
              <a:off x="2158473" y="1120776"/>
              <a:ext cx="1759768" cy="1511302"/>
            </a:xfrm>
            <a:custGeom>
              <a:avLst/>
              <a:gdLst/>
              <a:ahLst/>
              <a:cxnLst/>
              <a:rect l="l" t="t" r="r" b="b"/>
              <a:pathLst>
                <a:path w="1759768" h="1511302">
                  <a:moveTo>
                    <a:pt x="876556" y="0"/>
                  </a:moveTo>
                  <a:lnTo>
                    <a:pt x="883213" y="0"/>
                  </a:lnTo>
                  <a:lnTo>
                    <a:pt x="1759768" y="1511302"/>
                  </a:lnTo>
                  <a:lnTo>
                    <a:pt x="0" y="151130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33CC33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4166604" y="182177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636541" y="323695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636536" y="484168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33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800722" y="4879823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5954001" y="4350086"/>
            <a:ext cx="3376733" cy="1005840"/>
            <a:chOff x="5756884" y="1824661"/>
            <a:chExt cx="3376733" cy="1005840"/>
          </a:xfrm>
        </p:grpSpPr>
        <p:sp>
          <p:nvSpPr>
            <p:cNvPr id="25" name="Rectangle 24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1000">
                  <a:srgbClr val="99FF99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7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6600"/>
                    </a:solidFill>
                  </a:rPr>
                  <a:t>PUT YOUR TEXT HERE</a:t>
                </a:r>
              </a:p>
            </p:txBody>
          </p:sp>
          <p:sp>
            <p:nvSpPr>
              <p:cNvPr id="28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17" name="Straight Arrow Connector 16"/>
          <p:cNvCxnSpPr/>
          <p:nvPr/>
        </p:nvCxnSpPr>
        <p:spPr>
          <a:xfrm>
            <a:off x="4802697" y="326679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5944100" y="2772687"/>
            <a:ext cx="3376733" cy="1005840"/>
            <a:chOff x="5756884" y="1824661"/>
            <a:chExt cx="3376733" cy="1005840"/>
          </a:xfrm>
        </p:grpSpPr>
        <p:sp>
          <p:nvSpPr>
            <p:cNvPr id="19" name="Rectangle 18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1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6600"/>
                    </a:solidFill>
                  </a:rPr>
                  <a:t>PUT YOUR TEXT HERE</a:t>
                </a:r>
              </a:p>
            </p:txBody>
          </p:sp>
          <p:sp>
            <p:nvSpPr>
              <p:cNvPr id="22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8" name="Straight Arrow Connector 7"/>
          <p:cNvCxnSpPr/>
          <p:nvPr/>
        </p:nvCxnSpPr>
        <p:spPr>
          <a:xfrm>
            <a:off x="4792797" y="1855648"/>
            <a:ext cx="228600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946076" y="1325911"/>
            <a:ext cx="3376733" cy="1005840"/>
            <a:chOff x="5756884" y="1824661"/>
            <a:chExt cx="3376733" cy="1005840"/>
          </a:xfrm>
        </p:grpSpPr>
        <p:sp>
          <p:nvSpPr>
            <p:cNvPr id="10" name="Rectangle 9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15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8000"/>
                    </a:solidFill>
                  </a:rPr>
                  <a:t>PUT YOUR TEXT HERE</a:t>
                </a:r>
              </a:p>
            </p:txBody>
          </p:sp>
          <p:sp>
            <p:nvSpPr>
              <p:cNvPr id="16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891146" y="1120776"/>
            <a:ext cx="5361708" cy="4616423"/>
            <a:chOff x="357503" y="1120776"/>
            <a:chExt cx="5361708" cy="4616423"/>
          </a:xfrm>
          <a:effectLst>
            <a:reflection blurRad="6350" stA="50000" endA="300" endPos="15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236335"/>
              <a:ext cx="5361708" cy="1500864"/>
            </a:xfrm>
            <a:custGeom>
              <a:avLst/>
              <a:gdLst/>
              <a:ahLst/>
              <a:cxnLst/>
              <a:rect l="l" t="t" r="r" b="b"/>
              <a:pathLst>
                <a:path w="5361708" h="1500864">
                  <a:moveTo>
                    <a:pt x="870501" y="0"/>
                  </a:moveTo>
                  <a:lnTo>
                    <a:pt x="4491207" y="0"/>
                  </a:lnTo>
                  <a:lnTo>
                    <a:pt x="5361708" y="1500864"/>
                  </a:lnTo>
                  <a:lnTo>
                    <a:pt x="0" y="1500864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33CC33"/>
                </a:gs>
                <a:gs pos="100000">
                  <a:srgbClr val="66FF66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3"/>
            <p:cNvSpPr/>
            <p:nvPr/>
          </p:nvSpPr>
          <p:spPr>
            <a:xfrm>
              <a:off x="1252520" y="2685306"/>
              <a:ext cx="3571674" cy="1508760"/>
            </a:xfrm>
            <a:custGeom>
              <a:avLst/>
              <a:gdLst/>
              <a:ahLst/>
              <a:cxnLst/>
              <a:rect l="l" t="t" r="r" b="b"/>
              <a:pathLst>
                <a:path w="3571674" h="1508760">
                  <a:moveTo>
                    <a:pt x="875081" y="0"/>
                  </a:moveTo>
                  <a:lnTo>
                    <a:pt x="2696593" y="0"/>
                  </a:lnTo>
                  <a:lnTo>
                    <a:pt x="3571674" y="1508760"/>
                  </a:lnTo>
                  <a:lnTo>
                    <a:pt x="0" y="1508760"/>
                  </a:lnTo>
                  <a:close/>
                </a:path>
              </a:pathLst>
            </a:custGeom>
            <a:gradFill flip="none" rotWithShape="1">
              <a:gsLst>
                <a:gs pos="15000">
                  <a:srgbClr val="006600"/>
                </a:gs>
                <a:gs pos="100000">
                  <a:srgbClr val="33CC33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3"/>
            <p:cNvSpPr/>
            <p:nvPr/>
          </p:nvSpPr>
          <p:spPr>
            <a:xfrm>
              <a:off x="2158473" y="1120776"/>
              <a:ext cx="1759768" cy="1511302"/>
            </a:xfrm>
            <a:custGeom>
              <a:avLst/>
              <a:gdLst/>
              <a:ahLst/>
              <a:cxnLst/>
              <a:rect l="l" t="t" r="r" b="b"/>
              <a:pathLst>
                <a:path w="1759768" h="1511302">
                  <a:moveTo>
                    <a:pt x="876556" y="0"/>
                  </a:moveTo>
                  <a:lnTo>
                    <a:pt x="883213" y="0"/>
                  </a:lnTo>
                  <a:lnTo>
                    <a:pt x="1759768" y="1511302"/>
                  </a:lnTo>
                  <a:lnTo>
                    <a:pt x="0" y="151130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33CC33"/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4166604" y="182177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636541" y="323695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636536" y="484168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PUT YOUR 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03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5952026" y="4538111"/>
            <a:ext cx="3376733" cy="1005840"/>
            <a:chOff x="5756884" y="1824661"/>
            <a:chExt cx="3376733" cy="1005840"/>
          </a:xfrm>
        </p:grpSpPr>
        <p:sp>
          <p:nvSpPr>
            <p:cNvPr id="33" name="Rectangle 32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35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36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31" name="Straight Arrow Connector 30"/>
          <p:cNvCxnSpPr/>
          <p:nvPr/>
        </p:nvCxnSpPr>
        <p:spPr>
          <a:xfrm>
            <a:off x="4965012" y="5067848"/>
            <a:ext cx="21031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966987" y="3953573"/>
            <a:ext cx="21031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809177" y="1725023"/>
            <a:ext cx="219456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910567" y="2833653"/>
            <a:ext cx="21031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891146" y="1115038"/>
            <a:ext cx="5361708" cy="4622162"/>
            <a:chOff x="357503" y="1115038"/>
            <a:chExt cx="5361708" cy="4622162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648201"/>
              <a:ext cx="5361708" cy="1088999"/>
            </a:xfrm>
            <a:custGeom>
              <a:avLst/>
              <a:gdLst/>
              <a:ahLst/>
              <a:cxnLst/>
              <a:rect l="l" t="t" r="r" b="b"/>
              <a:pathLst>
                <a:path w="5361708" h="1088999">
                  <a:moveTo>
                    <a:pt x="631619" y="0"/>
                  </a:moveTo>
                  <a:lnTo>
                    <a:pt x="4730089" y="0"/>
                  </a:lnTo>
                  <a:lnTo>
                    <a:pt x="5361708" y="1088999"/>
                  </a:lnTo>
                  <a:lnTo>
                    <a:pt x="0" y="1088999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3"/>
            <p:cNvSpPr/>
            <p:nvPr/>
          </p:nvSpPr>
          <p:spPr>
            <a:xfrm>
              <a:off x="1015295" y="3505795"/>
              <a:ext cx="4046124" cy="1097280"/>
            </a:xfrm>
            <a:custGeom>
              <a:avLst/>
              <a:gdLst/>
              <a:ahLst/>
              <a:cxnLst/>
              <a:rect l="l" t="t" r="r" b="b"/>
              <a:pathLst>
                <a:path w="4046124" h="1097280">
                  <a:moveTo>
                    <a:pt x="636422" y="0"/>
                  </a:moveTo>
                  <a:lnTo>
                    <a:pt x="3409702" y="0"/>
                  </a:lnTo>
                  <a:lnTo>
                    <a:pt x="4046124" y="1097280"/>
                  </a:lnTo>
                  <a:lnTo>
                    <a:pt x="0" y="1097280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3"/>
            <p:cNvSpPr/>
            <p:nvPr/>
          </p:nvSpPr>
          <p:spPr>
            <a:xfrm>
              <a:off x="1683273" y="2354108"/>
              <a:ext cx="2710168" cy="1097280"/>
            </a:xfrm>
            <a:custGeom>
              <a:avLst/>
              <a:gdLst/>
              <a:ahLst/>
              <a:cxnLst/>
              <a:rect l="l" t="t" r="r" b="b"/>
              <a:pathLst>
                <a:path w="2710168" h="1097280">
                  <a:moveTo>
                    <a:pt x="636423" y="0"/>
                  </a:moveTo>
                  <a:lnTo>
                    <a:pt x="2073745" y="0"/>
                  </a:lnTo>
                  <a:lnTo>
                    <a:pt x="2710168" y="1097280"/>
                  </a:lnTo>
                  <a:lnTo>
                    <a:pt x="0" y="1097280"/>
                  </a:lnTo>
                  <a:close/>
                </a:path>
              </a:pathLst>
            </a:custGeom>
            <a:gradFill>
              <a:gsLst>
                <a:gs pos="15000">
                  <a:srgbClr val="006600"/>
                </a:gs>
                <a:gs pos="100000">
                  <a:srgbClr val="33CC33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3"/>
            <p:cNvSpPr/>
            <p:nvPr/>
          </p:nvSpPr>
          <p:spPr>
            <a:xfrm>
              <a:off x="2342362" y="1115038"/>
              <a:ext cx="1391990" cy="1199991"/>
            </a:xfrm>
            <a:custGeom>
              <a:avLst/>
              <a:gdLst/>
              <a:ahLst/>
              <a:cxnLst/>
              <a:rect l="l" t="t" r="r" b="b"/>
              <a:pathLst>
                <a:path w="1391990" h="1199991">
                  <a:moveTo>
                    <a:pt x="695995" y="0"/>
                  </a:moveTo>
                  <a:lnTo>
                    <a:pt x="1391990" y="1199991"/>
                  </a:lnTo>
                  <a:lnTo>
                    <a:pt x="0" y="1199991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33CC33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946076" y="1195286"/>
            <a:ext cx="3376733" cy="1005840"/>
            <a:chOff x="5756884" y="1824661"/>
            <a:chExt cx="3376733" cy="1005840"/>
          </a:xfrm>
        </p:grpSpPr>
        <p:sp>
          <p:nvSpPr>
            <p:cNvPr id="15" name="Rectangle 14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17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8000"/>
                    </a:solidFill>
                  </a:rPr>
                  <a:t>PUT YOUR TEXT HERE</a:t>
                </a:r>
              </a:p>
            </p:txBody>
          </p:sp>
          <p:sp>
            <p:nvSpPr>
              <p:cNvPr id="18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5944100" y="2309562"/>
            <a:ext cx="3376733" cy="1005840"/>
            <a:chOff x="5756884" y="1824661"/>
            <a:chExt cx="3376733" cy="1005840"/>
          </a:xfrm>
        </p:grpSpPr>
        <p:sp>
          <p:nvSpPr>
            <p:cNvPr id="21" name="Rectangle 20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3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6600"/>
                    </a:solidFill>
                  </a:rPr>
                  <a:t>PUT YOUR TEXT HERE</a:t>
                </a:r>
              </a:p>
            </p:txBody>
          </p:sp>
          <p:sp>
            <p:nvSpPr>
              <p:cNvPr id="24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5954001" y="3423836"/>
            <a:ext cx="3376733" cy="1005840"/>
            <a:chOff x="5756884" y="1824661"/>
            <a:chExt cx="3376733" cy="1005840"/>
          </a:xfrm>
        </p:grpSpPr>
        <p:sp>
          <p:nvSpPr>
            <p:cNvPr id="27" name="Rectangle 26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9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30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sp>
        <p:nvSpPr>
          <p:cNvPr id="37" name="Rectangle 36"/>
          <p:cNvSpPr/>
          <p:nvPr/>
        </p:nvSpPr>
        <p:spPr>
          <a:xfrm>
            <a:off x="4166604" y="168461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636541" y="284071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636536" y="391204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612007" y="503980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17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952026" y="4538111"/>
            <a:ext cx="3376733" cy="1005840"/>
            <a:chOff x="5756884" y="1824661"/>
            <a:chExt cx="3376733" cy="1005840"/>
          </a:xfrm>
        </p:grpSpPr>
        <p:sp>
          <p:nvSpPr>
            <p:cNvPr id="12" name="Rectangle 11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16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/>
                  <a:t>PUT YOUR TEXT HERE</a:t>
                </a:r>
              </a:p>
            </p:txBody>
          </p:sp>
          <p:sp>
            <p:nvSpPr>
              <p:cNvPr id="17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18" name="Straight Arrow Connector 17"/>
          <p:cNvCxnSpPr/>
          <p:nvPr/>
        </p:nvCxnSpPr>
        <p:spPr>
          <a:xfrm>
            <a:off x="4965012" y="5067848"/>
            <a:ext cx="21031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966987" y="3953573"/>
            <a:ext cx="21031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809177" y="1725023"/>
            <a:ext cx="219456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910567" y="2833653"/>
            <a:ext cx="21031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5946076" y="1195286"/>
            <a:ext cx="3376733" cy="1005840"/>
            <a:chOff x="5756884" y="1824661"/>
            <a:chExt cx="3376733" cy="1005840"/>
          </a:xfrm>
        </p:grpSpPr>
        <p:sp>
          <p:nvSpPr>
            <p:cNvPr id="23" name="Rectangle 22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5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8000"/>
                    </a:solidFill>
                  </a:rPr>
                  <a:t>PUT YOUR TEXT HERE</a:t>
                </a:r>
              </a:p>
            </p:txBody>
          </p:sp>
          <p:sp>
            <p:nvSpPr>
              <p:cNvPr id="26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5944100" y="2309562"/>
            <a:ext cx="3376733" cy="1005840"/>
            <a:chOff x="5756884" y="1824661"/>
            <a:chExt cx="3376733" cy="1005840"/>
          </a:xfrm>
        </p:grpSpPr>
        <p:sp>
          <p:nvSpPr>
            <p:cNvPr id="28" name="Rectangle 27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30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6600"/>
                    </a:solidFill>
                  </a:rPr>
                  <a:t>PUT YOUR TEXT HERE</a:t>
                </a:r>
              </a:p>
            </p:txBody>
          </p:sp>
          <p:sp>
            <p:nvSpPr>
              <p:cNvPr id="31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5954001" y="3423836"/>
            <a:ext cx="3376733" cy="1005840"/>
            <a:chOff x="5756884" y="1824661"/>
            <a:chExt cx="3376733" cy="1005840"/>
          </a:xfrm>
        </p:grpSpPr>
        <p:sp>
          <p:nvSpPr>
            <p:cNvPr id="33" name="Rectangle 32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35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6600"/>
                    </a:solidFill>
                  </a:rPr>
                  <a:t>PUT YOUR TEXT HERE</a:t>
                </a:r>
              </a:p>
            </p:txBody>
          </p:sp>
          <p:sp>
            <p:nvSpPr>
              <p:cNvPr id="36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1891146" y="1115038"/>
            <a:ext cx="5361708" cy="4622162"/>
            <a:chOff x="357503" y="1115038"/>
            <a:chExt cx="5361708" cy="4622162"/>
          </a:xfrm>
          <a:effectLst>
            <a:reflection blurRad="6350" stA="50000" endA="300" endPos="8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648201"/>
              <a:ext cx="5361708" cy="1088999"/>
            </a:xfrm>
            <a:custGeom>
              <a:avLst/>
              <a:gdLst/>
              <a:ahLst/>
              <a:cxnLst/>
              <a:rect l="l" t="t" r="r" b="b"/>
              <a:pathLst>
                <a:path w="5361708" h="1088999">
                  <a:moveTo>
                    <a:pt x="631619" y="0"/>
                  </a:moveTo>
                  <a:lnTo>
                    <a:pt x="4730089" y="0"/>
                  </a:lnTo>
                  <a:lnTo>
                    <a:pt x="5361708" y="1088999"/>
                  </a:lnTo>
                  <a:lnTo>
                    <a:pt x="0" y="1088999"/>
                  </a:lnTo>
                  <a:close/>
                </a:path>
              </a:pathLst>
            </a:custGeom>
            <a:gradFill>
              <a:gsLst>
                <a:gs pos="15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3"/>
            <p:cNvSpPr/>
            <p:nvPr/>
          </p:nvSpPr>
          <p:spPr>
            <a:xfrm>
              <a:off x="1015295" y="3505795"/>
              <a:ext cx="4046124" cy="1097280"/>
            </a:xfrm>
            <a:custGeom>
              <a:avLst/>
              <a:gdLst/>
              <a:ahLst/>
              <a:cxnLst/>
              <a:rect l="l" t="t" r="r" b="b"/>
              <a:pathLst>
                <a:path w="4046124" h="1097280">
                  <a:moveTo>
                    <a:pt x="636422" y="0"/>
                  </a:moveTo>
                  <a:lnTo>
                    <a:pt x="3409702" y="0"/>
                  </a:lnTo>
                  <a:lnTo>
                    <a:pt x="4046124" y="1097280"/>
                  </a:lnTo>
                  <a:lnTo>
                    <a:pt x="0" y="1097280"/>
                  </a:lnTo>
                  <a:close/>
                </a:path>
              </a:pathLst>
            </a:custGeom>
            <a:gradFill>
              <a:gsLst>
                <a:gs pos="15000">
                  <a:srgbClr val="008000"/>
                </a:gs>
                <a:gs pos="100000">
                  <a:srgbClr val="66FF66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3"/>
            <p:cNvSpPr/>
            <p:nvPr/>
          </p:nvSpPr>
          <p:spPr>
            <a:xfrm>
              <a:off x="1683273" y="2354108"/>
              <a:ext cx="2710168" cy="1097280"/>
            </a:xfrm>
            <a:custGeom>
              <a:avLst/>
              <a:gdLst/>
              <a:ahLst/>
              <a:cxnLst/>
              <a:rect l="l" t="t" r="r" b="b"/>
              <a:pathLst>
                <a:path w="2710168" h="1097280">
                  <a:moveTo>
                    <a:pt x="636423" y="0"/>
                  </a:moveTo>
                  <a:lnTo>
                    <a:pt x="2073745" y="0"/>
                  </a:lnTo>
                  <a:lnTo>
                    <a:pt x="2710168" y="1097280"/>
                  </a:lnTo>
                  <a:lnTo>
                    <a:pt x="0" y="1097280"/>
                  </a:lnTo>
                  <a:close/>
                </a:path>
              </a:pathLst>
            </a:custGeom>
            <a:gradFill>
              <a:gsLst>
                <a:gs pos="15000">
                  <a:srgbClr val="006600"/>
                </a:gs>
                <a:gs pos="100000">
                  <a:srgbClr val="33CC33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3"/>
            <p:cNvSpPr/>
            <p:nvPr/>
          </p:nvSpPr>
          <p:spPr>
            <a:xfrm>
              <a:off x="2342362" y="1115038"/>
              <a:ext cx="1391990" cy="1199991"/>
            </a:xfrm>
            <a:custGeom>
              <a:avLst/>
              <a:gdLst/>
              <a:ahLst/>
              <a:cxnLst/>
              <a:rect l="l" t="t" r="r" b="b"/>
              <a:pathLst>
                <a:path w="1391990" h="1199991">
                  <a:moveTo>
                    <a:pt x="695995" y="0"/>
                  </a:moveTo>
                  <a:lnTo>
                    <a:pt x="1391990" y="1199991"/>
                  </a:lnTo>
                  <a:lnTo>
                    <a:pt x="0" y="1199991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33CC33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4166604" y="168461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636541" y="284071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636536" y="391204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612007" y="503980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67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0" y="3407226"/>
            <a:ext cx="9144000" cy="3595468"/>
          </a:xfrm>
          <a:prstGeom prst="rect">
            <a:avLst/>
          </a:prstGeom>
          <a:gradFill>
            <a:gsLst>
              <a:gs pos="100000">
                <a:srgbClr val="ADADAD"/>
              </a:gs>
              <a:gs pos="30000">
                <a:schemeClr val="bg1">
                  <a:alpha val="99000"/>
                </a:schemeClr>
              </a:gs>
            </a:gsLst>
            <a:lin ang="5400000" scaled="0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952026" y="4538111"/>
            <a:ext cx="3376733" cy="1005840"/>
            <a:chOff x="5756884" y="1824661"/>
            <a:chExt cx="3376733" cy="1005840"/>
          </a:xfrm>
        </p:grpSpPr>
        <p:sp>
          <p:nvSpPr>
            <p:cNvPr id="12" name="Rectangle 11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16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6600"/>
                    </a:solidFill>
                  </a:rPr>
                  <a:t>PUT YOUR TEXT HERE</a:t>
                </a:r>
              </a:p>
            </p:txBody>
          </p:sp>
          <p:sp>
            <p:nvSpPr>
              <p:cNvPr id="17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cxnSp>
        <p:nvCxnSpPr>
          <p:cNvPr id="18" name="Straight Arrow Connector 17"/>
          <p:cNvCxnSpPr/>
          <p:nvPr/>
        </p:nvCxnSpPr>
        <p:spPr>
          <a:xfrm>
            <a:off x="4965012" y="5067848"/>
            <a:ext cx="21031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966987" y="3953573"/>
            <a:ext cx="21031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809177" y="1725023"/>
            <a:ext cx="219456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910567" y="2833653"/>
            <a:ext cx="2103120" cy="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5946076" y="1195286"/>
            <a:ext cx="3376733" cy="1005840"/>
            <a:chOff x="5756884" y="1824661"/>
            <a:chExt cx="3376733" cy="1005840"/>
          </a:xfrm>
        </p:grpSpPr>
        <p:sp>
          <p:nvSpPr>
            <p:cNvPr id="23" name="Rectangle 22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25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8000"/>
                    </a:solidFill>
                  </a:rPr>
                  <a:t>PUT YOUR TEXT HERE</a:t>
                </a:r>
              </a:p>
            </p:txBody>
          </p:sp>
          <p:sp>
            <p:nvSpPr>
              <p:cNvPr id="26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5944100" y="2309562"/>
            <a:ext cx="3376733" cy="1005840"/>
            <a:chOff x="5756884" y="1824661"/>
            <a:chExt cx="3376733" cy="1005840"/>
          </a:xfrm>
        </p:grpSpPr>
        <p:sp>
          <p:nvSpPr>
            <p:cNvPr id="28" name="Rectangle 27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30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6600"/>
                    </a:solidFill>
                  </a:rPr>
                  <a:t>PUT YOUR TEXT HERE</a:t>
                </a:r>
              </a:p>
            </p:txBody>
          </p:sp>
          <p:sp>
            <p:nvSpPr>
              <p:cNvPr id="31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5954001" y="3423836"/>
            <a:ext cx="3376733" cy="1005840"/>
            <a:chOff x="5756884" y="1824661"/>
            <a:chExt cx="3376733" cy="1005840"/>
          </a:xfrm>
        </p:grpSpPr>
        <p:sp>
          <p:nvSpPr>
            <p:cNvPr id="33" name="Rectangle 32"/>
            <p:cNvSpPr/>
            <p:nvPr/>
          </p:nvSpPr>
          <p:spPr>
            <a:xfrm>
              <a:off x="5756884" y="1824661"/>
              <a:ext cx="3200400" cy="1005840"/>
            </a:xfrm>
            <a:prstGeom prst="rect">
              <a:avLst/>
            </a:prstGeom>
            <a:gradFill flip="none" rotWithShape="1">
              <a:gsLst>
                <a:gs pos="0">
                  <a:srgbClr val="C2F0C2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697284" y="1882677"/>
              <a:ext cx="2436333" cy="893509"/>
              <a:chOff x="5571457" y="3129570"/>
              <a:chExt cx="2489886" cy="893509"/>
            </a:xfrm>
          </p:grpSpPr>
          <p:sp>
            <p:nvSpPr>
              <p:cNvPr id="35" name="TextBox 53"/>
              <p:cNvSpPr txBox="1"/>
              <p:nvPr/>
            </p:nvSpPr>
            <p:spPr>
              <a:xfrm>
                <a:off x="5571457" y="3129570"/>
                <a:ext cx="248988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500" b="1" dirty="0" smtClean="0">
                    <a:solidFill>
                      <a:srgbClr val="00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500" b="1" dirty="0" smtClean="0">
                    <a:solidFill>
                      <a:srgbClr val="006600"/>
                    </a:solidFill>
                  </a:rPr>
                  <a:t>PUT YOUR TEXT HERE</a:t>
                </a:r>
              </a:p>
            </p:txBody>
          </p:sp>
          <p:sp>
            <p:nvSpPr>
              <p:cNvPr id="36" name="TextBox 62"/>
              <p:cNvSpPr txBox="1"/>
              <p:nvPr/>
            </p:nvSpPr>
            <p:spPr>
              <a:xfrm>
                <a:off x="5705431" y="3376748"/>
                <a:ext cx="22797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Your text goes here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200" dirty="0" smtClean="0"/>
                  <a:t>Download this awesome diagram</a:t>
                </a:r>
                <a:endParaRPr lang="en-US" sz="1200" dirty="0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1891146" y="1115038"/>
            <a:ext cx="5361708" cy="4622162"/>
            <a:chOff x="357503" y="1115038"/>
            <a:chExt cx="5361708" cy="4622162"/>
          </a:xfrm>
          <a:effectLst>
            <a:reflection blurRad="6350" stA="50000" endA="300" endPos="15000" dist="50800" dir="5400000" sy="-100000" algn="bl" rotWithShape="0"/>
          </a:effectLst>
        </p:grpSpPr>
        <p:sp>
          <p:nvSpPr>
            <p:cNvPr id="4" name="Isosceles Triangle 3"/>
            <p:cNvSpPr/>
            <p:nvPr/>
          </p:nvSpPr>
          <p:spPr>
            <a:xfrm>
              <a:off x="357503" y="4648201"/>
              <a:ext cx="5361708" cy="1088999"/>
            </a:xfrm>
            <a:custGeom>
              <a:avLst/>
              <a:gdLst/>
              <a:ahLst/>
              <a:cxnLst/>
              <a:rect l="l" t="t" r="r" b="b"/>
              <a:pathLst>
                <a:path w="5361708" h="1088999">
                  <a:moveTo>
                    <a:pt x="631619" y="0"/>
                  </a:moveTo>
                  <a:lnTo>
                    <a:pt x="4730089" y="0"/>
                  </a:lnTo>
                  <a:lnTo>
                    <a:pt x="5361708" y="1088999"/>
                  </a:lnTo>
                  <a:lnTo>
                    <a:pt x="0" y="1088999"/>
                  </a:lnTo>
                  <a:close/>
                </a:path>
              </a:pathLst>
            </a:custGeom>
            <a:gradFill>
              <a:gsLst>
                <a:gs pos="15000">
                  <a:srgbClr val="33CC33"/>
                </a:gs>
                <a:gs pos="100000">
                  <a:srgbClr val="99FF99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3"/>
            <p:cNvSpPr/>
            <p:nvPr/>
          </p:nvSpPr>
          <p:spPr>
            <a:xfrm>
              <a:off x="1015295" y="3505795"/>
              <a:ext cx="4046124" cy="1097280"/>
            </a:xfrm>
            <a:custGeom>
              <a:avLst/>
              <a:gdLst/>
              <a:ahLst/>
              <a:cxnLst/>
              <a:rect l="l" t="t" r="r" b="b"/>
              <a:pathLst>
                <a:path w="4046124" h="1097280">
                  <a:moveTo>
                    <a:pt x="636422" y="0"/>
                  </a:moveTo>
                  <a:lnTo>
                    <a:pt x="3409702" y="0"/>
                  </a:lnTo>
                  <a:lnTo>
                    <a:pt x="4046124" y="1097280"/>
                  </a:lnTo>
                  <a:lnTo>
                    <a:pt x="0" y="1097280"/>
                  </a:lnTo>
                  <a:close/>
                </a:path>
              </a:pathLst>
            </a:custGeom>
            <a:gradFill>
              <a:gsLst>
                <a:gs pos="15000">
                  <a:srgbClr val="008000"/>
                </a:gs>
                <a:gs pos="100000">
                  <a:srgbClr val="66FF66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3"/>
            <p:cNvSpPr/>
            <p:nvPr/>
          </p:nvSpPr>
          <p:spPr>
            <a:xfrm>
              <a:off x="1683273" y="2354108"/>
              <a:ext cx="2710168" cy="1097280"/>
            </a:xfrm>
            <a:custGeom>
              <a:avLst/>
              <a:gdLst/>
              <a:ahLst/>
              <a:cxnLst/>
              <a:rect l="l" t="t" r="r" b="b"/>
              <a:pathLst>
                <a:path w="2710168" h="1097280">
                  <a:moveTo>
                    <a:pt x="636423" y="0"/>
                  </a:moveTo>
                  <a:lnTo>
                    <a:pt x="2073745" y="0"/>
                  </a:lnTo>
                  <a:lnTo>
                    <a:pt x="2710168" y="1097280"/>
                  </a:lnTo>
                  <a:lnTo>
                    <a:pt x="0" y="1097280"/>
                  </a:lnTo>
                  <a:close/>
                </a:path>
              </a:pathLst>
            </a:custGeom>
            <a:gradFill>
              <a:gsLst>
                <a:gs pos="15000">
                  <a:srgbClr val="006600"/>
                </a:gs>
                <a:gs pos="100000">
                  <a:srgbClr val="33CC33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3"/>
            <p:cNvSpPr/>
            <p:nvPr/>
          </p:nvSpPr>
          <p:spPr>
            <a:xfrm>
              <a:off x="2342362" y="1115038"/>
              <a:ext cx="1391990" cy="1199991"/>
            </a:xfrm>
            <a:custGeom>
              <a:avLst/>
              <a:gdLst/>
              <a:ahLst/>
              <a:cxnLst/>
              <a:rect l="l" t="t" r="r" b="b"/>
              <a:pathLst>
                <a:path w="1391990" h="1199991">
                  <a:moveTo>
                    <a:pt x="695995" y="0"/>
                  </a:moveTo>
                  <a:lnTo>
                    <a:pt x="1391990" y="1199991"/>
                  </a:lnTo>
                  <a:lnTo>
                    <a:pt x="0" y="1199991"/>
                  </a:lnTo>
                  <a:close/>
                </a:path>
              </a:pathLst>
            </a:custGeom>
            <a:gradFill>
              <a:gsLst>
                <a:gs pos="0">
                  <a:srgbClr val="003300"/>
                </a:gs>
                <a:gs pos="100000">
                  <a:srgbClr val="33CC33"/>
                </a:gs>
              </a:gsLst>
              <a:lin ang="162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848600" y="647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Your Logo</a:t>
            </a:r>
            <a:endParaRPr lang="en-US" sz="1200" dirty="0"/>
          </a:p>
        </p:txBody>
      </p:sp>
      <p:sp>
        <p:nvSpPr>
          <p:cNvPr id="37" name="Rectangle 36"/>
          <p:cNvSpPr/>
          <p:nvPr/>
        </p:nvSpPr>
        <p:spPr>
          <a:xfrm>
            <a:off x="4166604" y="1684612"/>
            <a:ext cx="793389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EXAMPLE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TEXT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636541" y="284071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YOUR TEXT GOES HERE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636536" y="391204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PUT YOUR TEXT HERE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612007" y="5039809"/>
            <a:ext cx="1987296" cy="27699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YOUR TEXT GOES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365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Rockwell" pitchFamily="18" charset="0"/>
              </a:rPr>
              <a:t>2D </a:t>
            </a:r>
            <a:r>
              <a:rPr lang="en-US" sz="4400" dirty="0" smtClean="0">
                <a:latin typeface="Rockwell" pitchFamily="18" charset="0"/>
              </a:rPr>
              <a:t>Pyramid - Simple</a:t>
            </a:r>
            <a:endParaRPr lang="en-US" sz="4400" b="1" dirty="0" smtClean="0">
              <a:latin typeface="Rockwell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73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1036</Words>
  <Application>Microsoft Office PowerPoint</Application>
  <PresentationFormat>On-screen Show (4:3)</PresentationFormat>
  <Paragraphs>265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59</cp:revision>
  <dcterms:created xsi:type="dcterms:W3CDTF">2011-06-16T06:51:37Z</dcterms:created>
  <dcterms:modified xsi:type="dcterms:W3CDTF">2011-10-19T10:59:13Z</dcterms:modified>
</cp:coreProperties>
</file>