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66" r:id="rId5"/>
    <p:sldId id="279" r:id="rId6"/>
    <p:sldId id="274" r:id="rId7"/>
    <p:sldId id="275" r:id="rId8"/>
    <p:sldId id="268" r:id="rId9"/>
    <p:sldId id="269" r:id="rId10"/>
    <p:sldId id="270" r:id="rId11"/>
    <p:sldId id="273" r:id="rId12"/>
    <p:sldId id="263" r:id="rId13"/>
    <p:sldId id="272" r:id="rId14"/>
    <p:sldId id="271" r:id="rId15"/>
    <p:sldId id="260" r:id="rId16"/>
    <p:sldId id="265" r:id="rId17"/>
    <p:sldId id="278" r:id="rId18"/>
    <p:sldId id="261" r:id="rId19"/>
    <p:sldId id="262" r:id="rId20"/>
    <p:sldId id="25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91D9"/>
    <a:srgbClr val="7F7F7F"/>
    <a:srgbClr val="5C8E3A"/>
    <a:srgbClr val="00D05E"/>
    <a:srgbClr val="618828"/>
    <a:srgbClr val="FF3333"/>
    <a:srgbClr val="CC0000"/>
    <a:srgbClr val="EE0000"/>
    <a:srgbClr val="A8E155"/>
    <a:srgbClr val="A2D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95" autoAdjust="0"/>
    <p:restoredTop sz="94660"/>
  </p:normalViewPr>
  <p:slideViewPr>
    <p:cSldViewPr snapToGrid="0">
      <p:cViewPr>
        <p:scale>
          <a:sx n="70" d="100"/>
          <a:sy n="70" d="100"/>
        </p:scale>
        <p:origin x="4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50781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78AB2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99D338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BBE37C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40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4F771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78AA2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explosion val="1"/>
            <c:spPr>
              <a:solidFill>
                <a:srgbClr val="98D33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BAE17B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B73A-252B-41C1-A256-34F48EEBBBEA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C6B5-EABD-4459-B28A-716DB4C9C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B73A-252B-41C1-A256-34F48EEBBBEA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C6B5-EABD-4459-B28A-716DB4C9C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867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B73A-252B-41C1-A256-34F48EEBBBEA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C6B5-EABD-4459-B28A-716DB4C9C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84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B73A-252B-41C1-A256-34F48EEBBBEA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C6B5-EABD-4459-B28A-716DB4C9C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9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9063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B73A-252B-41C1-A256-34F48EEBBBEA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C6B5-EABD-4459-B28A-716DB4C9C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099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B73A-252B-41C1-A256-34F48EEBBBEA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C6B5-EABD-4459-B28A-716DB4C9C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17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B73A-252B-41C1-A256-34F48EEBBBEA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C6B5-EABD-4459-B28A-716DB4C9C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01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B73A-252B-41C1-A256-34F48EEBBBEA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C6B5-EABD-4459-B28A-716DB4C9C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696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B73A-252B-41C1-A256-34F48EEBBBEA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C6B5-EABD-4459-B28A-716DB4C9C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821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B73A-252B-41C1-A256-34F48EEBBBEA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C6B5-EABD-4459-B28A-716DB4C9C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71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9B73A-252B-41C1-A256-34F48EEBBBEA}" type="datetimeFigureOut">
              <a:rPr lang="en-US" smtClean="0"/>
              <a:t>7/7/2014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CC6B5-EABD-4459-B28A-716DB4C9C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63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0734" y="488515"/>
            <a:ext cx="76835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ln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061000"/>
                    </a:gs>
                    <a:gs pos="80000">
                      <a:srgbClr val="286800"/>
                    </a:gs>
                  </a:gsLst>
                  <a:lin ang="16200000" scaled="1"/>
                  <a:tileRect/>
                </a:gradFill>
                <a:effectLst>
                  <a:reflection stA="16000" endPos="43000" dir="5400000" sy="-100000" algn="bl" rotWithShape="0"/>
                </a:effectLst>
                <a:latin typeface="Monotype Corsiva" panose="03010101010201010101" pitchFamily="66" charset="0"/>
              </a:rPr>
              <a:t>Business Model Innovation</a:t>
            </a:r>
            <a:endParaRPr lang="en-US" sz="6000" b="1" dirty="0">
              <a:ln>
                <a:solidFill>
                  <a:schemeClr val="bg1"/>
                </a:solidFill>
              </a:ln>
              <a:gradFill flip="none" rotWithShape="1">
                <a:gsLst>
                  <a:gs pos="0">
                    <a:srgbClr val="061000"/>
                  </a:gs>
                  <a:gs pos="80000">
                    <a:srgbClr val="286800"/>
                  </a:gs>
                </a:gsLst>
                <a:lin ang="16200000" scaled="1"/>
                <a:tileRect/>
              </a:gradFill>
              <a:effectLst>
                <a:reflection stA="16000" endPos="430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62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20189" y="129462"/>
            <a:ext cx="4390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Customer Segments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1490627" y="1553106"/>
            <a:ext cx="7144055" cy="4609430"/>
            <a:chOff x="1631307" y="1721922"/>
            <a:chExt cx="7144055" cy="4609430"/>
          </a:xfrm>
        </p:grpSpPr>
        <p:grpSp>
          <p:nvGrpSpPr>
            <p:cNvPr id="64" name="Group 63"/>
            <p:cNvGrpSpPr/>
            <p:nvPr/>
          </p:nvGrpSpPr>
          <p:grpSpPr>
            <a:xfrm>
              <a:off x="1631307" y="2534857"/>
              <a:ext cx="7090057" cy="3796495"/>
              <a:chOff x="1631307" y="2534857"/>
              <a:chExt cx="7090057" cy="3796495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5710334" y="2652481"/>
                <a:ext cx="1614535" cy="3541772"/>
                <a:chOff x="5739033" y="2876159"/>
                <a:chExt cx="1360172" cy="2983780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 flipH="1" flipV="1">
                  <a:off x="5780631" y="4547714"/>
                  <a:ext cx="1208677" cy="426003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rot="840000" flipH="1">
                  <a:off x="5825027" y="3636899"/>
                  <a:ext cx="1117600" cy="71966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rot="2700000" flipH="1">
                  <a:off x="5832591" y="4271599"/>
                  <a:ext cx="1117600" cy="71966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rot="1560000" flipH="1">
                  <a:off x="5780795" y="3905506"/>
                  <a:ext cx="1117600" cy="71966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Right Arrow 52"/>
                <p:cNvSpPr/>
                <p:nvPr/>
              </p:nvSpPr>
              <p:spPr>
                <a:xfrm flipH="1">
                  <a:off x="5924749" y="4223566"/>
                  <a:ext cx="1036376" cy="301214"/>
                </a:xfrm>
                <a:prstGeom prst="rightArrow">
                  <a:avLst>
                    <a:gd name="adj1" fmla="val 44177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4" name="Straight Connector 53"/>
                <p:cNvCxnSpPr/>
                <p:nvPr/>
              </p:nvCxnSpPr>
              <p:spPr>
                <a:xfrm flipH="1" flipV="1">
                  <a:off x="5854023" y="4657286"/>
                  <a:ext cx="1217372" cy="571828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H="1" flipV="1">
                  <a:off x="5854023" y="4734899"/>
                  <a:ext cx="1193321" cy="728053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rot="-180000" flipH="1" flipV="1">
                  <a:off x="5846156" y="4784427"/>
                  <a:ext cx="1075345" cy="87283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rot="180000" flipH="1" flipV="1">
                  <a:off x="5865879" y="4987103"/>
                  <a:ext cx="1075345" cy="87283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rot="2340000" flipH="1">
                  <a:off x="5981605" y="4164422"/>
                  <a:ext cx="1117600" cy="71966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rot="1200000" flipH="1">
                  <a:off x="5739033" y="3791018"/>
                  <a:ext cx="1117600" cy="71966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rot="420000" flipH="1">
                  <a:off x="5851973" y="3475384"/>
                  <a:ext cx="1117600" cy="71966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rot="60000" flipH="1">
                  <a:off x="5804007" y="3344518"/>
                  <a:ext cx="1117600" cy="71966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H="1">
                  <a:off x="5810809" y="3135777"/>
                  <a:ext cx="1102664" cy="823447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H="1">
                  <a:off x="5878286" y="2876159"/>
                  <a:ext cx="1035187" cy="939810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Group 5"/>
              <p:cNvGrpSpPr/>
              <p:nvPr/>
            </p:nvGrpSpPr>
            <p:grpSpPr>
              <a:xfrm>
                <a:off x="3081635" y="3413382"/>
                <a:ext cx="1415662" cy="2320709"/>
                <a:chOff x="3524475" y="3517184"/>
                <a:chExt cx="1192630" cy="1955091"/>
              </a:xfrm>
            </p:grpSpPr>
            <p:cxnSp>
              <p:nvCxnSpPr>
                <p:cNvPr id="44" name="Straight Connector 43"/>
                <p:cNvCxnSpPr/>
                <p:nvPr/>
              </p:nvCxnSpPr>
              <p:spPr>
                <a:xfrm rot="-3540000">
                  <a:off x="3571984" y="4553642"/>
                  <a:ext cx="1117600" cy="71966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 rot="-480000">
                  <a:off x="3591551" y="3517184"/>
                  <a:ext cx="1117600" cy="71966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rot="-2700000">
                  <a:off x="3547709" y="4256763"/>
                  <a:ext cx="1117600" cy="71966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rot="-1200000">
                  <a:off x="3599505" y="3779962"/>
                  <a:ext cx="1117600" cy="719666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Right Arrow 47"/>
                <p:cNvSpPr/>
                <p:nvPr/>
              </p:nvSpPr>
              <p:spPr>
                <a:xfrm>
                  <a:off x="3524475" y="4229230"/>
                  <a:ext cx="1036376" cy="301214"/>
                </a:xfrm>
                <a:prstGeom prst="rightArrow">
                  <a:avLst>
                    <a:gd name="adj1" fmla="val 40034"/>
                    <a:gd name="adj2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" name="Rounded Rectangle 6"/>
              <p:cNvSpPr/>
              <p:nvPr/>
            </p:nvSpPr>
            <p:spPr>
              <a:xfrm>
                <a:off x="7088040" y="2534857"/>
                <a:ext cx="1633324" cy="3796394"/>
              </a:xfrm>
              <a:prstGeom prst="roundRect">
                <a:avLst>
                  <a:gd name="adj" fmla="val 8073"/>
                </a:avLst>
              </a:prstGeom>
              <a:solidFill>
                <a:schemeClr val="bg1"/>
              </a:solidFill>
              <a:ln w="31750">
                <a:solidFill>
                  <a:srgbClr val="4B7BD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7174893" y="2651128"/>
                <a:ext cx="1433849" cy="426429"/>
              </a:xfrm>
              <a:prstGeom prst="roundRect">
                <a:avLst>
                  <a:gd name="adj" fmla="val 8073"/>
                </a:avLst>
              </a:prstGeom>
              <a:solidFill>
                <a:srgbClr val="7DA43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7174893" y="3693548"/>
                <a:ext cx="1433849" cy="426429"/>
              </a:xfrm>
              <a:prstGeom prst="roundRect">
                <a:avLst>
                  <a:gd name="adj" fmla="val 8073"/>
                </a:avLst>
              </a:prstGeom>
              <a:solidFill>
                <a:srgbClr val="7DA43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7174893" y="4735968"/>
                <a:ext cx="1433849" cy="426429"/>
              </a:xfrm>
              <a:prstGeom prst="roundRect">
                <a:avLst>
                  <a:gd name="adj" fmla="val 8073"/>
                </a:avLst>
              </a:prstGeom>
              <a:solidFill>
                <a:srgbClr val="7DA43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7174893" y="5778389"/>
                <a:ext cx="1433849" cy="426429"/>
              </a:xfrm>
              <a:prstGeom prst="roundRect">
                <a:avLst>
                  <a:gd name="adj" fmla="val 8073"/>
                </a:avLst>
              </a:prstGeom>
              <a:solidFill>
                <a:srgbClr val="7DA43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4335105" y="2685183"/>
                <a:ext cx="1673065" cy="3367175"/>
              </a:xfrm>
              <a:prstGeom prst="roundRect">
                <a:avLst>
                  <a:gd name="adj" fmla="val 8073"/>
                </a:avLst>
              </a:prstGeom>
              <a:solidFill>
                <a:schemeClr val="bg1"/>
              </a:solidFill>
              <a:ln w="31750">
                <a:solidFill>
                  <a:srgbClr val="67922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4440632" y="2960981"/>
                <a:ext cx="1398621" cy="766845"/>
              </a:xfrm>
              <a:prstGeom prst="roundRect">
                <a:avLst>
                  <a:gd name="adj" fmla="val 8073"/>
                </a:avLst>
              </a:prstGeom>
              <a:solidFill>
                <a:srgbClr val="FC833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4440632" y="5162397"/>
                <a:ext cx="1398621" cy="766845"/>
              </a:xfrm>
              <a:prstGeom prst="roundRect">
                <a:avLst>
                  <a:gd name="adj" fmla="val 8073"/>
                </a:avLst>
              </a:prstGeom>
              <a:solidFill>
                <a:srgbClr val="DAA70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4440632" y="4040021"/>
                <a:ext cx="1398621" cy="790081"/>
              </a:xfrm>
              <a:prstGeom prst="roundRect">
                <a:avLst>
                  <a:gd name="adj" fmla="val 8073"/>
                </a:avLst>
              </a:prstGeom>
              <a:solidFill>
                <a:srgbClr val="FC833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4545258" y="4120829"/>
                <a:ext cx="1169270" cy="628464"/>
              </a:xfrm>
              <a:prstGeom prst="roundRect">
                <a:avLst>
                  <a:gd name="adj" fmla="val 8073"/>
                </a:avLst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1631307" y="2562682"/>
                <a:ext cx="1622294" cy="3768670"/>
              </a:xfrm>
              <a:prstGeom prst="roundRect">
                <a:avLst>
                  <a:gd name="adj" fmla="val 8073"/>
                </a:avLst>
              </a:prstGeom>
              <a:solidFill>
                <a:schemeClr val="bg1"/>
              </a:solidFill>
              <a:ln w="31750">
                <a:solidFill>
                  <a:schemeClr val="accent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1728904" y="2653135"/>
                <a:ext cx="1427100" cy="424422"/>
              </a:xfrm>
              <a:prstGeom prst="roundRect">
                <a:avLst>
                  <a:gd name="adj" fmla="val 8073"/>
                </a:avLst>
              </a:prstGeom>
              <a:solidFill>
                <a:srgbClr val="4B7BD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1728904" y="3175313"/>
                <a:ext cx="1427100" cy="424422"/>
              </a:xfrm>
              <a:prstGeom prst="roundRect">
                <a:avLst>
                  <a:gd name="adj" fmla="val 8073"/>
                </a:avLst>
              </a:prstGeom>
              <a:solidFill>
                <a:srgbClr val="FF333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1728904" y="3697491"/>
                <a:ext cx="1427100" cy="424422"/>
              </a:xfrm>
              <a:prstGeom prst="roundRect">
                <a:avLst>
                  <a:gd name="adj" fmla="val 8073"/>
                </a:avLst>
              </a:prstGeom>
              <a:solidFill>
                <a:srgbClr val="67922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1728904" y="4219669"/>
                <a:ext cx="1427100" cy="424422"/>
              </a:xfrm>
              <a:prstGeom prst="roundRect">
                <a:avLst>
                  <a:gd name="adj" fmla="val 8073"/>
                </a:avLst>
              </a:prstGeom>
              <a:solidFill>
                <a:srgbClr val="FC833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1728904" y="4741847"/>
                <a:ext cx="1427100" cy="424422"/>
              </a:xfrm>
              <a:prstGeom prst="roundRect">
                <a:avLst>
                  <a:gd name="adj" fmla="val 8073"/>
                </a:avLst>
              </a:prstGeom>
              <a:solidFill>
                <a:srgbClr val="A46F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1728904" y="5264025"/>
                <a:ext cx="1427100" cy="424422"/>
              </a:xfrm>
              <a:prstGeom prst="roundRect">
                <a:avLst>
                  <a:gd name="adj" fmla="val 8073"/>
                </a:avLst>
              </a:prstGeom>
              <a:solidFill>
                <a:srgbClr val="DAA70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1728904" y="5786204"/>
                <a:ext cx="1427100" cy="424422"/>
              </a:xfrm>
              <a:prstGeom prst="roundRect">
                <a:avLst>
                  <a:gd name="adj" fmla="val 8073"/>
                </a:avLst>
              </a:prstGeom>
              <a:solidFill>
                <a:srgbClr val="0FB8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18364" y="3710284"/>
                <a:ext cx="761704" cy="761704"/>
              </a:xfrm>
              <a:prstGeom prst="rect">
                <a:avLst/>
              </a:prstGeom>
              <a:effectLst/>
            </p:spPr>
          </p:pic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3279" y="3682021"/>
                <a:ext cx="761704" cy="761704"/>
              </a:xfrm>
              <a:prstGeom prst="rect">
                <a:avLst/>
              </a:prstGeom>
            </p:spPr>
          </p:pic>
        </p:grpSp>
        <p:grpSp>
          <p:nvGrpSpPr>
            <p:cNvPr id="65" name="Group 64"/>
            <p:cNvGrpSpPr/>
            <p:nvPr/>
          </p:nvGrpSpPr>
          <p:grpSpPr>
            <a:xfrm>
              <a:off x="1675276" y="1721922"/>
              <a:ext cx="7100086" cy="4529829"/>
              <a:chOff x="1675276" y="1721922"/>
              <a:chExt cx="7100086" cy="4529829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1682142" y="1721922"/>
                <a:ext cx="15206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Demanding Clients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1830625" y="2711458"/>
                <a:ext cx="12236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Planners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1924462" y="3233636"/>
                <a:ext cx="10359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Vendors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718591" y="3755814"/>
                <a:ext cx="14477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Administration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1675276" y="4277992"/>
                <a:ext cx="15343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Communication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827440" y="4800170"/>
                <a:ext cx="12300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Promoters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1925279" y="5322348"/>
                <a:ext cx="10343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Services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1937779" y="5844527"/>
                <a:ext cx="100935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Revenue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529343" y="1721922"/>
                <a:ext cx="12845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ABC Venture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4526484" y="5284209"/>
                <a:ext cx="122691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B2B Manifesto 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609381" y="3082793"/>
                <a:ext cx="10611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Client Aid’s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4517417" y="4173451"/>
                <a:ext cx="12192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Principal &amp; Potential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7034043" y="1721922"/>
                <a:ext cx="174131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Proximate Clients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7277723" y="2710454"/>
                <a:ext cx="122818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Clients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7443025" y="3752874"/>
                <a:ext cx="8975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SMEs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7244115" y="4795294"/>
                <a:ext cx="12954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Venture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7182543" y="5728531"/>
                <a:ext cx="141854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Government Divisions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158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20189" y="129462"/>
            <a:ext cx="4390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Customer Segments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090397" y="1578872"/>
            <a:ext cx="7917940" cy="4497830"/>
            <a:chOff x="1090397" y="1815355"/>
            <a:chExt cx="7917940" cy="4497830"/>
          </a:xfrm>
        </p:grpSpPr>
        <p:grpSp>
          <p:nvGrpSpPr>
            <p:cNvPr id="42" name="Group 41"/>
            <p:cNvGrpSpPr/>
            <p:nvPr/>
          </p:nvGrpSpPr>
          <p:grpSpPr>
            <a:xfrm>
              <a:off x="1482434" y="1815355"/>
              <a:ext cx="7525903" cy="4108209"/>
              <a:chOff x="1482434" y="1815355"/>
              <a:chExt cx="7525903" cy="410820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98" name="Group 97"/>
              <p:cNvGrpSpPr/>
              <p:nvPr/>
            </p:nvGrpSpPr>
            <p:grpSpPr>
              <a:xfrm>
                <a:off x="1482434" y="1815355"/>
                <a:ext cx="3277056" cy="4108209"/>
                <a:chOff x="1482434" y="1815355"/>
                <a:chExt cx="3277056" cy="4108209"/>
              </a:xfrm>
            </p:grpSpPr>
            <p:sp>
              <p:nvSpPr>
                <p:cNvPr id="107" name="Oval 106"/>
                <p:cNvSpPr/>
                <p:nvPr/>
              </p:nvSpPr>
              <p:spPr>
                <a:xfrm>
                  <a:off x="1625442" y="2060009"/>
                  <a:ext cx="1009771" cy="940902"/>
                </a:xfrm>
                <a:prstGeom prst="ellipse">
                  <a:avLst/>
                </a:prstGeom>
                <a:solidFill>
                  <a:srgbClr val="6F9434"/>
                </a:solidFill>
                <a:ln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>
                  <a:off x="3660323" y="2060009"/>
                  <a:ext cx="1009771" cy="940902"/>
                </a:xfrm>
                <a:prstGeom prst="ellipse">
                  <a:avLst/>
                </a:prstGeom>
                <a:solidFill>
                  <a:srgbClr val="6F9434"/>
                </a:solidFill>
                <a:ln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2718641" y="3340326"/>
                  <a:ext cx="1009771" cy="940902"/>
                </a:xfrm>
                <a:prstGeom prst="ellipse">
                  <a:avLst/>
                </a:prstGeom>
                <a:solidFill>
                  <a:srgbClr val="6F9434"/>
                </a:solidFill>
                <a:ln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>
                  <a:off x="1625442" y="4565240"/>
                  <a:ext cx="1009771" cy="940902"/>
                </a:xfrm>
                <a:prstGeom prst="ellipse">
                  <a:avLst/>
                </a:prstGeom>
                <a:solidFill>
                  <a:srgbClr val="6F9434"/>
                </a:solidFill>
                <a:ln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>
                  <a:off x="3664790" y="4565240"/>
                  <a:ext cx="1009771" cy="940902"/>
                </a:xfrm>
                <a:prstGeom prst="ellipse">
                  <a:avLst/>
                </a:prstGeom>
                <a:solidFill>
                  <a:srgbClr val="6F9434"/>
                </a:solidFill>
                <a:ln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2" name="Straight Connector 111"/>
                <p:cNvCxnSpPr/>
                <p:nvPr/>
              </p:nvCxnSpPr>
              <p:spPr>
                <a:xfrm>
                  <a:off x="1482434" y="1815355"/>
                  <a:ext cx="0" cy="4108209"/>
                </a:xfrm>
                <a:prstGeom prst="line">
                  <a:avLst/>
                </a:prstGeom>
                <a:ln w="25400">
                  <a:solidFill>
                    <a:srgbClr val="6F9434"/>
                  </a:solidFill>
                  <a:head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5400000">
                  <a:off x="3125569" y="4272616"/>
                  <a:ext cx="0" cy="3267842"/>
                </a:xfrm>
                <a:prstGeom prst="line">
                  <a:avLst/>
                </a:prstGeom>
                <a:ln w="25400">
                  <a:solidFill>
                    <a:srgbClr val="6F9434"/>
                  </a:solidFill>
                  <a:head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9" name="Group 98"/>
              <p:cNvGrpSpPr/>
              <p:nvPr/>
            </p:nvGrpSpPr>
            <p:grpSpPr>
              <a:xfrm>
                <a:off x="5716487" y="1815355"/>
                <a:ext cx="3291850" cy="3494365"/>
                <a:chOff x="5716487" y="1815355"/>
                <a:chExt cx="3291850" cy="3494365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 rot="5400000" flipV="1">
                  <a:off x="7362412" y="2005948"/>
                  <a:ext cx="0" cy="3291850"/>
                </a:xfrm>
                <a:prstGeom prst="line">
                  <a:avLst/>
                </a:prstGeom>
                <a:ln w="19050">
                  <a:solidFill>
                    <a:srgbClr val="62822E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flipV="1">
                  <a:off x="7336138" y="1815355"/>
                  <a:ext cx="0" cy="3494365"/>
                </a:xfrm>
                <a:prstGeom prst="line">
                  <a:avLst/>
                </a:prstGeom>
                <a:ln w="19050">
                  <a:solidFill>
                    <a:srgbClr val="62822E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Oval 101"/>
                <p:cNvSpPr/>
                <p:nvPr/>
              </p:nvSpPr>
              <p:spPr>
                <a:xfrm>
                  <a:off x="5970097" y="2116955"/>
                  <a:ext cx="1009771" cy="896121"/>
                </a:xfrm>
                <a:prstGeom prst="ellipse">
                  <a:avLst/>
                </a:prstGeom>
                <a:solidFill>
                  <a:srgbClr val="6F9434"/>
                </a:solidFill>
                <a:ln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>
                  <a:off x="7684939" y="2116955"/>
                  <a:ext cx="1009771" cy="896121"/>
                </a:xfrm>
                <a:prstGeom prst="ellipse">
                  <a:avLst/>
                </a:prstGeom>
                <a:solidFill>
                  <a:srgbClr val="6F9434"/>
                </a:solidFill>
                <a:ln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Oval 103"/>
                <p:cNvSpPr/>
                <p:nvPr/>
              </p:nvSpPr>
              <p:spPr>
                <a:xfrm>
                  <a:off x="6827474" y="3215547"/>
                  <a:ext cx="1009771" cy="896121"/>
                </a:xfrm>
                <a:prstGeom prst="ellipse">
                  <a:avLst/>
                </a:prstGeom>
                <a:solidFill>
                  <a:srgbClr val="6F9434"/>
                </a:solidFill>
                <a:ln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>
                  <a:off x="5970097" y="4245826"/>
                  <a:ext cx="1009771" cy="896121"/>
                </a:xfrm>
                <a:prstGeom prst="ellipse">
                  <a:avLst/>
                </a:prstGeom>
                <a:solidFill>
                  <a:srgbClr val="6F9434"/>
                </a:solidFill>
                <a:ln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>
                  <a:off x="7689403" y="4245826"/>
                  <a:ext cx="1009771" cy="896121"/>
                </a:xfrm>
                <a:prstGeom prst="ellipse">
                  <a:avLst/>
                </a:prstGeom>
                <a:solidFill>
                  <a:srgbClr val="6F9434"/>
                </a:solidFill>
                <a:ln>
                  <a:solidFill>
                    <a:schemeClr val="bg1"/>
                  </a:solidFill>
                </a:ln>
                <a:effectLst>
                  <a:outerShdw blurRad="76200" sx="101000" sy="101000" algn="ctr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3" name="Group 42"/>
            <p:cNvGrpSpPr/>
            <p:nvPr/>
          </p:nvGrpSpPr>
          <p:grpSpPr>
            <a:xfrm>
              <a:off x="1090397" y="1998271"/>
              <a:ext cx="7752677" cy="4314914"/>
              <a:chOff x="1090397" y="1998271"/>
              <a:chExt cx="7752677" cy="4314914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2457758" y="5974631"/>
                <a:ext cx="13356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Economical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090397" y="3474639"/>
                <a:ext cx="430887" cy="78963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Quality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1760569" y="2351969"/>
                <a:ext cx="2971842" cy="2837610"/>
                <a:chOff x="1760569" y="2351969"/>
                <a:chExt cx="2971842" cy="2837610"/>
              </a:xfrm>
            </p:grpSpPr>
            <p:sp>
              <p:nvSpPr>
                <p:cNvPr id="86" name="TextBox 85"/>
                <p:cNvSpPr txBox="1"/>
                <p:nvPr/>
              </p:nvSpPr>
              <p:spPr>
                <a:xfrm>
                  <a:off x="1760569" y="2376572"/>
                  <a:ext cx="739517" cy="307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Co. A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1760569" y="4881803"/>
                  <a:ext cx="739517" cy="307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Co. B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>
                  <a:off x="3799917" y="4881803"/>
                  <a:ext cx="739517" cy="307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Co. C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2853768" y="3656889"/>
                  <a:ext cx="739517" cy="307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Co. D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3598006" y="2351969"/>
                  <a:ext cx="113440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Your Logo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>
                <a:off x="5950550" y="5399799"/>
                <a:ext cx="1017616" cy="435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Expensive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741573" y="5399799"/>
                <a:ext cx="1101501" cy="435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Discounted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6660084" y="5974631"/>
                <a:ext cx="13356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Economical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012846" y="3180662"/>
                <a:ext cx="430887" cy="78963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Quality</a:t>
                </a:r>
                <a:endParaRPr lang="en-U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5474344" y="4894056"/>
                <a:ext cx="400110" cy="449803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5474343" y="1998271"/>
                <a:ext cx="380691" cy="693962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High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126653" y="2405944"/>
                <a:ext cx="696658" cy="318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Co. A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6126653" y="4534815"/>
                <a:ext cx="696658" cy="318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Co. B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7845959" y="4534815"/>
                <a:ext cx="696658" cy="318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Co. C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6984030" y="3504536"/>
                <a:ext cx="696658" cy="3181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Co. D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7622622" y="2418117"/>
                <a:ext cx="11344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Your Logo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50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2051" y="129462"/>
            <a:ext cx="5339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Risk Return Comparison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130428" y="1628003"/>
            <a:ext cx="7411019" cy="4618775"/>
            <a:chOff x="1193492" y="1896025"/>
            <a:chExt cx="7411019" cy="4618775"/>
          </a:xfrm>
        </p:grpSpPr>
        <p:grpSp>
          <p:nvGrpSpPr>
            <p:cNvPr id="28" name="Group 27"/>
            <p:cNvGrpSpPr/>
            <p:nvPr/>
          </p:nvGrpSpPr>
          <p:grpSpPr>
            <a:xfrm>
              <a:off x="1579096" y="1896025"/>
              <a:ext cx="7025415" cy="4203032"/>
              <a:chOff x="1579096" y="1896025"/>
              <a:chExt cx="7025415" cy="420303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36" name="Straight Connector 35"/>
              <p:cNvCxnSpPr/>
              <p:nvPr/>
            </p:nvCxnSpPr>
            <p:spPr>
              <a:xfrm>
                <a:off x="1588159" y="1896025"/>
                <a:ext cx="0" cy="4203031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1579096" y="6099057"/>
                <a:ext cx="7025415" cy="0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  <a:head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1590660" y="2292311"/>
                <a:ext cx="6215504" cy="3806745"/>
              </a:xfrm>
              <a:prstGeom prst="line">
                <a:avLst/>
              </a:prstGeom>
              <a:ln w="25400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2255160" y="5011934"/>
                <a:ext cx="711200" cy="711200"/>
              </a:xfrm>
              <a:prstGeom prst="rect">
                <a:avLst/>
              </a:prstGeom>
              <a:solidFill>
                <a:srgbClr val="A8E155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660786" y="4127214"/>
                <a:ext cx="711200" cy="711200"/>
              </a:xfrm>
              <a:prstGeom prst="rect">
                <a:avLst/>
              </a:prstGeom>
              <a:solidFill>
                <a:srgbClr val="87CA2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036615" y="3286340"/>
                <a:ext cx="711200" cy="711200"/>
              </a:xfrm>
              <a:prstGeom prst="rect">
                <a:avLst/>
              </a:prstGeom>
              <a:solidFill>
                <a:srgbClr val="64951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411740" y="2440573"/>
                <a:ext cx="711200" cy="711200"/>
              </a:xfrm>
              <a:prstGeom prst="rect">
                <a:avLst/>
              </a:prstGeom>
              <a:solidFill>
                <a:srgbClr val="4A6E1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 </a:t>
                </a:r>
                <a:endParaRPr lang="en-US" dirty="0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1193492" y="2749941"/>
              <a:ext cx="6781536" cy="3764859"/>
              <a:chOff x="1193492" y="2749941"/>
              <a:chExt cx="6781536" cy="3764859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7105353" y="2749941"/>
                <a:ext cx="8696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Equity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776202" y="3621069"/>
                <a:ext cx="7809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Goods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415256" y="4446277"/>
                <a:ext cx="13147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Secure Claim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966360" y="5384786"/>
                <a:ext cx="86168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Capital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630038" y="6145468"/>
                <a:ext cx="9235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Risk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193492" y="3520111"/>
                <a:ext cx="461665" cy="954859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Return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975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7609" y="129462"/>
            <a:ext cx="4108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Business Elements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1171113" y="1302719"/>
            <a:ext cx="7788865" cy="5277217"/>
            <a:chOff x="1221722" y="2155980"/>
            <a:chExt cx="7635394" cy="4197718"/>
          </a:xfrm>
        </p:grpSpPr>
        <p:grpSp>
          <p:nvGrpSpPr>
            <p:cNvPr id="47" name="Group 46"/>
            <p:cNvGrpSpPr/>
            <p:nvPr/>
          </p:nvGrpSpPr>
          <p:grpSpPr>
            <a:xfrm>
              <a:off x="1221722" y="2155980"/>
              <a:ext cx="7635394" cy="4197718"/>
              <a:chOff x="1221722" y="2155980"/>
              <a:chExt cx="7635394" cy="4197718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1221722" y="2822026"/>
                <a:ext cx="2956140" cy="1450427"/>
              </a:xfrm>
              <a:prstGeom prst="roundRect">
                <a:avLst>
                  <a:gd name="adj" fmla="val 10145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5900976" y="2822026"/>
                <a:ext cx="2956140" cy="1450427"/>
              </a:xfrm>
              <a:prstGeom prst="roundRect">
                <a:avLst>
                  <a:gd name="adj" fmla="val 10145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4266130" y="2822026"/>
                <a:ext cx="1546578" cy="1450427"/>
              </a:xfrm>
              <a:prstGeom prst="roundRect">
                <a:avLst>
                  <a:gd name="adj" fmla="val 10145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1221722" y="4374248"/>
                <a:ext cx="7635394" cy="1450427"/>
              </a:xfrm>
              <a:prstGeom prst="roundRect">
                <a:avLst>
                  <a:gd name="adj" fmla="val 10145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2740679" y="4469620"/>
                <a:ext cx="137724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84AF3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5979272" y="4469620"/>
                <a:ext cx="137724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84AF3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4326956" y="5248556"/>
                <a:ext cx="137724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FABE00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4350796" y="5856987"/>
                <a:ext cx="137724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4EC3FE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1221722" y="2155980"/>
                <a:ext cx="1541535" cy="496711"/>
              </a:xfrm>
              <a:prstGeom prst="roundRect">
                <a:avLst>
                  <a:gd name="adj" fmla="val 10145"/>
                </a:avLst>
              </a:prstGeom>
              <a:solidFill>
                <a:srgbClr val="4EC3FE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4264850" y="2155980"/>
                <a:ext cx="154533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4EC3FE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7311780" y="2155980"/>
                <a:ext cx="154533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4EC3FE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Left Brace 36"/>
              <p:cNvSpPr/>
              <p:nvPr/>
            </p:nvSpPr>
            <p:spPr>
              <a:xfrm>
                <a:off x="2638263" y="3139042"/>
                <a:ext cx="139029" cy="782908"/>
              </a:xfrm>
              <a:prstGeom prst="leftBrace">
                <a:avLst>
                  <a:gd name="adj1" fmla="val 26347"/>
                  <a:gd name="adj2" fmla="val 50000"/>
                </a:avLst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1286933" y="3295909"/>
                <a:ext cx="137724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84AF3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Left Brace 40"/>
              <p:cNvSpPr/>
              <p:nvPr/>
            </p:nvSpPr>
            <p:spPr>
              <a:xfrm flipH="1">
                <a:off x="4107735" y="3139042"/>
                <a:ext cx="209962" cy="782908"/>
              </a:xfrm>
              <a:prstGeom prst="leftBrace">
                <a:avLst>
                  <a:gd name="adj1" fmla="val 26347"/>
                  <a:gd name="adj2" fmla="val 50000"/>
                </a:avLst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Left Brace 41"/>
              <p:cNvSpPr/>
              <p:nvPr/>
            </p:nvSpPr>
            <p:spPr>
              <a:xfrm>
                <a:off x="5763565" y="3167323"/>
                <a:ext cx="210130" cy="782908"/>
              </a:xfrm>
              <a:prstGeom prst="leftBrace">
                <a:avLst>
                  <a:gd name="adj1" fmla="val 26347"/>
                  <a:gd name="adj2" fmla="val 50000"/>
                </a:avLst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Left Brace 42"/>
              <p:cNvSpPr/>
              <p:nvPr/>
            </p:nvSpPr>
            <p:spPr>
              <a:xfrm flipH="1">
                <a:off x="7305325" y="3167323"/>
                <a:ext cx="147441" cy="782908"/>
              </a:xfrm>
              <a:prstGeom prst="leftBrace">
                <a:avLst>
                  <a:gd name="adj1" fmla="val 26347"/>
                  <a:gd name="adj2" fmla="val 50000"/>
                </a:avLst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5979272" y="2980266"/>
                <a:ext cx="137724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84AF3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5979272" y="3647530"/>
                <a:ext cx="137724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84AF3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7434814" y="3296356"/>
                <a:ext cx="1361638" cy="496711"/>
              </a:xfrm>
              <a:prstGeom prst="roundRect">
                <a:avLst>
                  <a:gd name="adj" fmla="val 10145"/>
                </a:avLst>
              </a:prstGeom>
              <a:solidFill>
                <a:srgbClr val="84AF3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2740679" y="2980266"/>
                <a:ext cx="137724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84AF3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2744382" y="3635023"/>
                <a:ext cx="137724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84AF3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4356312" y="3298884"/>
                <a:ext cx="1377246" cy="496711"/>
              </a:xfrm>
              <a:prstGeom prst="roundRect">
                <a:avLst>
                  <a:gd name="adj" fmla="val 10145"/>
                </a:avLst>
              </a:prstGeom>
              <a:solidFill>
                <a:srgbClr val="84AF3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1221722" y="2265836"/>
              <a:ext cx="7438182" cy="3973355"/>
              <a:chOff x="1221722" y="2265836"/>
              <a:chExt cx="7438182" cy="3973355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667200" y="2265836"/>
                <a:ext cx="6505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HOW?   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4603137" y="2265836"/>
                <a:ext cx="86876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WHAT?                          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7557633" y="2265836"/>
                <a:ext cx="10536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TO WHOM?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617881" y="3443192"/>
                <a:ext cx="854105" cy="208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877615" y="4613928"/>
                <a:ext cx="1103375" cy="208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6259910" y="4599387"/>
                <a:ext cx="815970" cy="237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632802" y="5366106"/>
                <a:ext cx="76555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GAIN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707593" y="5977581"/>
                <a:ext cx="66365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COST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456865" y="3440217"/>
                <a:ext cx="1037384" cy="208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Test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933880" y="3124574"/>
                <a:ext cx="990845" cy="208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684254" y="3779332"/>
                <a:ext cx="1497502" cy="208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103869" y="3124574"/>
                <a:ext cx="1136631" cy="208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6270651" y="3731199"/>
                <a:ext cx="794489" cy="342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7601000" y="3440664"/>
                <a:ext cx="1029266" cy="208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4561889" y="4571589"/>
                <a:ext cx="1090671" cy="261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INVESTMENT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221722" y="2905770"/>
                <a:ext cx="158511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FOUNDATION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4552694" y="2910126"/>
                <a:ext cx="973451" cy="246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PROPOSAL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510621" y="2905770"/>
                <a:ext cx="114928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CONSUMER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48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72844" y="2637544"/>
            <a:ext cx="1318418" cy="2559332"/>
            <a:chOff x="7672844" y="2637544"/>
            <a:chExt cx="1318418" cy="2559332"/>
          </a:xfrm>
        </p:grpSpPr>
        <p:sp>
          <p:nvSpPr>
            <p:cNvPr id="91" name="Rounded Rectangle 90"/>
            <p:cNvSpPr/>
            <p:nvPr/>
          </p:nvSpPr>
          <p:spPr>
            <a:xfrm>
              <a:off x="7672844" y="2637544"/>
              <a:ext cx="1318418" cy="314706"/>
            </a:xfrm>
            <a:prstGeom prst="roundRect">
              <a:avLst/>
            </a:prstGeom>
            <a:solidFill>
              <a:srgbClr val="ED7A2B"/>
            </a:solidFill>
            <a:ln>
              <a:solidFill>
                <a:schemeClr val="bg1"/>
              </a:solidFill>
            </a:ln>
            <a:effectLst>
              <a:outerShdw blurRad="76200" dist="38100" dir="2700000" sx="101000" sy="101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" name="Rounded Rectangle 91"/>
            <p:cNvSpPr/>
            <p:nvPr/>
          </p:nvSpPr>
          <p:spPr>
            <a:xfrm>
              <a:off x="7672844" y="3011648"/>
              <a:ext cx="1318418" cy="314706"/>
            </a:xfrm>
            <a:prstGeom prst="roundRect">
              <a:avLst/>
            </a:prstGeom>
            <a:solidFill>
              <a:srgbClr val="2E5292"/>
            </a:solidFill>
            <a:ln>
              <a:solidFill>
                <a:schemeClr val="bg1"/>
              </a:solidFill>
            </a:ln>
            <a:effectLst>
              <a:outerShdw blurRad="76200" dist="38100" dir="2700000" sx="101000" sy="101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3" name="Rounded Rectangle 92"/>
            <p:cNvSpPr/>
            <p:nvPr/>
          </p:nvSpPr>
          <p:spPr>
            <a:xfrm>
              <a:off x="7672844" y="3385752"/>
              <a:ext cx="1318418" cy="314706"/>
            </a:xfrm>
            <a:prstGeom prst="roundRect">
              <a:avLst/>
            </a:prstGeom>
            <a:solidFill>
              <a:srgbClr val="FF3333"/>
            </a:solidFill>
            <a:ln>
              <a:solidFill>
                <a:schemeClr val="bg1"/>
              </a:solidFill>
            </a:ln>
            <a:effectLst>
              <a:outerShdw blurRad="76200" dist="38100" dir="2700000" sx="101000" sy="101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4" name="Rounded Rectangle 93"/>
            <p:cNvSpPr/>
            <p:nvPr/>
          </p:nvSpPr>
          <p:spPr>
            <a:xfrm>
              <a:off x="7672844" y="3758274"/>
              <a:ext cx="1318418" cy="314706"/>
            </a:xfrm>
            <a:prstGeom prst="roundRect">
              <a:avLst/>
            </a:prstGeom>
            <a:solidFill>
              <a:srgbClr val="018CD1"/>
            </a:solidFill>
            <a:ln>
              <a:solidFill>
                <a:schemeClr val="bg1"/>
              </a:solidFill>
            </a:ln>
            <a:effectLst>
              <a:outerShdw blurRad="76200" dist="38100" dir="2700000" sx="101000" sy="101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5" name="Rounded Rectangle 94"/>
            <p:cNvSpPr/>
            <p:nvPr/>
          </p:nvSpPr>
          <p:spPr>
            <a:xfrm>
              <a:off x="7672844" y="4132414"/>
              <a:ext cx="1318418" cy="314706"/>
            </a:xfrm>
            <a:prstGeom prst="roundRect">
              <a:avLst/>
            </a:prstGeom>
            <a:solidFill>
              <a:srgbClr val="618828"/>
            </a:solidFill>
            <a:ln>
              <a:solidFill>
                <a:schemeClr val="bg1"/>
              </a:solidFill>
            </a:ln>
            <a:effectLst>
              <a:outerShdw blurRad="76200" dist="38100" dir="2700000" sx="101000" sy="101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7672844" y="4508064"/>
              <a:ext cx="1318418" cy="314706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  <a:effectLst>
              <a:outerShdw blurRad="76200" dist="38100" dir="2700000" sx="101000" sy="101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7" name="Rounded Rectangle 96"/>
            <p:cNvSpPr/>
            <p:nvPr/>
          </p:nvSpPr>
          <p:spPr>
            <a:xfrm>
              <a:off x="7672844" y="4882170"/>
              <a:ext cx="1318418" cy="314706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  <a:effectLst>
              <a:outerShdw blurRad="76200" dist="38100" dir="2700000" sx="101000" sy="101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7810340" y="2656398"/>
              <a:ext cx="9380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ABC Logo</a:t>
              </a:r>
              <a:endParaRPr 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7855801" y="3030502"/>
              <a:ext cx="9140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DEF Logo</a:t>
              </a:r>
              <a:endParaRPr 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7872632" y="3404606"/>
              <a:ext cx="8803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GHI Logo</a:t>
              </a:r>
              <a:endParaRPr 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7851697" y="3777128"/>
              <a:ext cx="8936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JKL Logo</a:t>
              </a:r>
              <a:endParaRPr 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7830153" y="4151268"/>
              <a:ext cx="9653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MNO Logo</a:t>
              </a:r>
              <a:endParaRPr 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842977" y="4526918"/>
              <a:ext cx="9396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PQR Logo</a:t>
              </a:r>
              <a:endParaRPr 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855801" y="4901024"/>
              <a:ext cx="9140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STU Logo</a:t>
              </a:r>
              <a:endParaRPr 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170723" y="1397149"/>
            <a:ext cx="6753578" cy="5040123"/>
            <a:chOff x="823041" y="1414402"/>
            <a:chExt cx="6753578" cy="5040123"/>
          </a:xfrm>
        </p:grpSpPr>
        <p:grpSp>
          <p:nvGrpSpPr>
            <p:cNvPr id="7" name="Group 6"/>
            <p:cNvGrpSpPr/>
            <p:nvPr/>
          </p:nvGrpSpPr>
          <p:grpSpPr>
            <a:xfrm>
              <a:off x="1450210" y="1438539"/>
              <a:ext cx="5286423" cy="4977308"/>
              <a:chOff x="1450210" y="1438539"/>
              <a:chExt cx="5286423" cy="4977308"/>
            </a:xfrm>
          </p:grpSpPr>
          <p:sp>
            <p:nvSpPr>
              <p:cNvPr id="32" name="Arc 31"/>
              <p:cNvSpPr/>
              <p:nvPr/>
            </p:nvSpPr>
            <p:spPr>
              <a:xfrm>
                <a:off x="4479015" y="3912433"/>
                <a:ext cx="45719" cy="45719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4479015" y="3912433"/>
                <a:ext cx="14991" cy="149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4436365" y="3927423"/>
                <a:ext cx="42650" cy="1320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3559686" y="3934451"/>
                <a:ext cx="881743" cy="0"/>
              </a:xfrm>
              <a:prstGeom prst="line">
                <a:avLst/>
              </a:prstGeom>
              <a:ln w="47625">
                <a:solidFill>
                  <a:srgbClr val="018C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21420000" flipV="1">
                <a:off x="3214481" y="3939312"/>
                <a:ext cx="368237" cy="331562"/>
              </a:xfrm>
              <a:prstGeom prst="line">
                <a:avLst/>
              </a:prstGeom>
              <a:ln w="47625">
                <a:solidFill>
                  <a:srgbClr val="018C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3224842" y="4266567"/>
                <a:ext cx="0" cy="717415"/>
              </a:xfrm>
              <a:prstGeom prst="line">
                <a:avLst/>
              </a:prstGeom>
              <a:ln w="47625">
                <a:solidFill>
                  <a:srgbClr val="018C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3217598" y="4967330"/>
                <a:ext cx="402986" cy="417305"/>
              </a:xfrm>
              <a:prstGeom prst="line">
                <a:avLst/>
              </a:prstGeom>
              <a:ln w="47625">
                <a:solidFill>
                  <a:srgbClr val="018C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612263" y="5384635"/>
                <a:ext cx="1883366" cy="0"/>
              </a:xfrm>
              <a:prstGeom prst="line">
                <a:avLst/>
              </a:prstGeom>
              <a:ln w="47625">
                <a:solidFill>
                  <a:srgbClr val="018C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5475486" y="4741810"/>
                <a:ext cx="673285" cy="650183"/>
              </a:xfrm>
              <a:prstGeom prst="line">
                <a:avLst/>
              </a:prstGeom>
              <a:ln w="47625">
                <a:solidFill>
                  <a:srgbClr val="018C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6148771" y="2581673"/>
                <a:ext cx="0" cy="2175209"/>
              </a:xfrm>
              <a:prstGeom prst="line">
                <a:avLst/>
              </a:prstGeom>
              <a:ln w="47625">
                <a:solidFill>
                  <a:srgbClr val="018C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5762595" y="2201091"/>
                <a:ext cx="392944" cy="392942"/>
              </a:xfrm>
              <a:prstGeom prst="line">
                <a:avLst/>
              </a:prstGeom>
              <a:ln w="47625">
                <a:solidFill>
                  <a:srgbClr val="018C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3119808" y="2201091"/>
                <a:ext cx="2659782" cy="6798"/>
              </a:xfrm>
              <a:prstGeom prst="line">
                <a:avLst/>
              </a:prstGeom>
              <a:ln w="47625">
                <a:solidFill>
                  <a:srgbClr val="018C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2019652" y="2195511"/>
                <a:ext cx="1115871" cy="1101657"/>
              </a:xfrm>
              <a:prstGeom prst="line">
                <a:avLst/>
              </a:prstGeom>
              <a:ln w="47625">
                <a:solidFill>
                  <a:srgbClr val="018C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2024001" y="3287120"/>
                <a:ext cx="0" cy="1328106"/>
              </a:xfrm>
              <a:prstGeom prst="line">
                <a:avLst/>
              </a:prstGeom>
              <a:ln w="47625">
                <a:solidFill>
                  <a:srgbClr val="018C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3950332" y="4558110"/>
                <a:ext cx="389943" cy="388749"/>
              </a:xfrm>
              <a:prstGeom prst="line">
                <a:avLst/>
              </a:prstGeom>
              <a:ln w="47625">
                <a:solidFill>
                  <a:srgbClr val="2E52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4326919" y="4946859"/>
                <a:ext cx="870072" cy="252"/>
              </a:xfrm>
              <a:prstGeom prst="line">
                <a:avLst/>
              </a:prstGeom>
              <a:ln w="47625">
                <a:solidFill>
                  <a:srgbClr val="2E52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>
                <a:off x="5185618" y="4427578"/>
                <a:ext cx="547490" cy="528705"/>
              </a:xfrm>
              <a:prstGeom prst="line">
                <a:avLst/>
              </a:prstGeom>
              <a:ln w="47625">
                <a:solidFill>
                  <a:srgbClr val="2E52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5730538" y="3367302"/>
                <a:ext cx="0" cy="1071780"/>
              </a:xfrm>
              <a:prstGeom prst="line">
                <a:avLst/>
              </a:prstGeom>
              <a:ln w="47625">
                <a:solidFill>
                  <a:srgbClr val="2E52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rot="420000">
                <a:off x="5395376" y="3107533"/>
                <a:ext cx="364986" cy="264805"/>
              </a:xfrm>
              <a:prstGeom prst="line">
                <a:avLst/>
              </a:prstGeom>
              <a:ln w="47625">
                <a:solidFill>
                  <a:srgbClr val="2E52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4025139" y="2676599"/>
                <a:ext cx="1017722" cy="0"/>
              </a:xfrm>
              <a:prstGeom prst="line">
                <a:avLst/>
              </a:prstGeom>
              <a:ln w="47625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4241393" y="4256516"/>
                <a:ext cx="268105" cy="276961"/>
              </a:xfrm>
              <a:prstGeom prst="line">
                <a:avLst/>
              </a:prstGeom>
              <a:ln w="47625">
                <a:solidFill>
                  <a:srgbClr val="53742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4494006" y="4524382"/>
                <a:ext cx="702985" cy="0"/>
              </a:xfrm>
              <a:prstGeom prst="line">
                <a:avLst/>
              </a:prstGeom>
              <a:ln w="47625">
                <a:solidFill>
                  <a:srgbClr val="53742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H="1">
                <a:off x="5186116" y="4240532"/>
                <a:ext cx="305715" cy="295226"/>
              </a:xfrm>
              <a:prstGeom prst="line">
                <a:avLst/>
              </a:prstGeom>
              <a:ln w="47625">
                <a:solidFill>
                  <a:srgbClr val="53742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5475486" y="3775969"/>
                <a:ext cx="0" cy="490598"/>
              </a:xfrm>
              <a:prstGeom prst="line">
                <a:avLst/>
              </a:prstGeom>
              <a:ln w="47625">
                <a:solidFill>
                  <a:srgbClr val="53742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4962378" y="3277689"/>
                <a:ext cx="520576" cy="511193"/>
              </a:xfrm>
              <a:prstGeom prst="line">
                <a:avLst/>
              </a:prstGeom>
              <a:ln w="47625">
                <a:solidFill>
                  <a:srgbClr val="53742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3353395" y="3287120"/>
                <a:ext cx="1626348" cy="0"/>
              </a:xfrm>
              <a:prstGeom prst="line">
                <a:avLst/>
              </a:prstGeom>
              <a:ln w="47625">
                <a:solidFill>
                  <a:srgbClr val="53742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H="1">
                <a:off x="2639625" y="3280648"/>
                <a:ext cx="728060" cy="732475"/>
              </a:xfrm>
              <a:prstGeom prst="line">
                <a:avLst/>
              </a:prstGeom>
              <a:ln w="47625">
                <a:solidFill>
                  <a:srgbClr val="53742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2647873" y="3991289"/>
                <a:ext cx="0" cy="1924198"/>
              </a:xfrm>
              <a:prstGeom prst="line">
                <a:avLst/>
              </a:prstGeom>
              <a:ln w="47625">
                <a:solidFill>
                  <a:srgbClr val="53742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2639625" y="5901633"/>
                <a:ext cx="420807" cy="439983"/>
              </a:xfrm>
              <a:prstGeom prst="line">
                <a:avLst/>
              </a:prstGeom>
              <a:ln w="47625">
                <a:solidFill>
                  <a:srgbClr val="53742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V="1">
                <a:off x="3135523" y="3064356"/>
                <a:ext cx="2294232" cy="7281"/>
              </a:xfrm>
              <a:prstGeom prst="line">
                <a:avLst/>
              </a:prstGeom>
              <a:ln w="47625">
                <a:solidFill>
                  <a:srgbClr val="2E52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H="1">
                <a:off x="2313372" y="3064909"/>
                <a:ext cx="840934" cy="838283"/>
              </a:xfrm>
              <a:prstGeom prst="line">
                <a:avLst/>
              </a:prstGeom>
              <a:ln w="47625">
                <a:solidFill>
                  <a:srgbClr val="2E52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H="1">
                <a:off x="2313372" y="3889442"/>
                <a:ext cx="960" cy="1579116"/>
              </a:xfrm>
              <a:prstGeom prst="line">
                <a:avLst/>
              </a:prstGeom>
              <a:ln w="47625">
                <a:solidFill>
                  <a:srgbClr val="2E529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4073600" y="3512912"/>
                <a:ext cx="373196" cy="392391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3546053" y="3506179"/>
                <a:ext cx="537725" cy="10114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H="1">
                <a:off x="2996555" y="3506179"/>
                <a:ext cx="549498" cy="544541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2999784" y="4044969"/>
                <a:ext cx="0" cy="1297405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240000">
                <a:off x="2976779" y="5347537"/>
                <a:ext cx="522584" cy="541153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3455607" y="5892791"/>
                <a:ext cx="2394679" cy="0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21540000" flipH="1">
                <a:off x="5825332" y="5010361"/>
                <a:ext cx="911301" cy="880033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6720455" y="2447765"/>
                <a:ext cx="0" cy="2576108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5825332" y="1566463"/>
                <a:ext cx="897160" cy="897155"/>
              </a:xfrm>
              <a:prstGeom prst="line">
                <a:avLst/>
              </a:prstGeom>
              <a:ln w="476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3045225" y="6341616"/>
                <a:ext cx="2140393" cy="0"/>
              </a:xfrm>
              <a:prstGeom prst="line">
                <a:avLst/>
              </a:prstGeom>
              <a:ln w="47625">
                <a:solidFill>
                  <a:srgbClr val="53742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rot="21540000" flipH="1">
                <a:off x="1528599" y="1812713"/>
                <a:ext cx="972468" cy="928237"/>
              </a:xfrm>
              <a:prstGeom prst="line">
                <a:avLst/>
              </a:prstGeom>
              <a:ln w="47625">
                <a:solidFill>
                  <a:srgbClr val="ED7A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1540135" y="2745697"/>
                <a:ext cx="0" cy="1494835"/>
              </a:xfrm>
              <a:prstGeom prst="line">
                <a:avLst/>
              </a:prstGeom>
              <a:ln w="47625">
                <a:solidFill>
                  <a:srgbClr val="ED7A2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Oval 75"/>
              <p:cNvSpPr/>
              <p:nvPr/>
            </p:nvSpPr>
            <p:spPr>
              <a:xfrm>
                <a:off x="3895565" y="2592837"/>
                <a:ext cx="154546" cy="1545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1450210" y="4165140"/>
                <a:ext cx="629102" cy="621660"/>
              </a:xfrm>
              <a:custGeom>
                <a:avLst/>
                <a:gdLst>
                  <a:gd name="connsiteX0" fmla="*/ 77273 w 629102"/>
                  <a:gd name="connsiteY0" fmla="*/ 0 h 621660"/>
                  <a:gd name="connsiteX1" fmla="*/ 154546 w 629102"/>
                  <a:gd name="connsiteY1" fmla="*/ 77273 h 621660"/>
                  <a:gd name="connsiteX2" fmla="*/ 150800 w 629102"/>
                  <a:gd name="connsiteY2" fmla="*/ 95826 h 621660"/>
                  <a:gd name="connsiteX3" fmla="*/ 533076 w 629102"/>
                  <a:gd name="connsiteY3" fmla="*/ 470900 h 621660"/>
                  <a:gd name="connsiteX4" fmla="*/ 551829 w 629102"/>
                  <a:gd name="connsiteY4" fmla="*/ 467114 h 621660"/>
                  <a:gd name="connsiteX5" fmla="*/ 629102 w 629102"/>
                  <a:gd name="connsiteY5" fmla="*/ 544387 h 621660"/>
                  <a:gd name="connsiteX6" fmla="*/ 551829 w 629102"/>
                  <a:gd name="connsiteY6" fmla="*/ 621660 h 621660"/>
                  <a:gd name="connsiteX7" fmla="*/ 474556 w 629102"/>
                  <a:gd name="connsiteY7" fmla="*/ 544387 h 621660"/>
                  <a:gd name="connsiteX8" fmla="*/ 480337 w 629102"/>
                  <a:gd name="connsiteY8" fmla="*/ 515754 h 621660"/>
                  <a:gd name="connsiteX9" fmla="*/ 106235 w 629102"/>
                  <a:gd name="connsiteY9" fmla="*/ 148699 h 621660"/>
                  <a:gd name="connsiteX10" fmla="*/ 77273 w 629102"/>
                  <a:gd name="connsiteY10" fmla="*/ 154546 h 621660"/>
                  <a:gd name="connsiteX11" fmla="*/ 0 w 629102"/>
                  <a:gd name="connsiteY11" fmla="*/ 77273 h 621660"/>
                  <a:gd name="connsiteX12" fmla="*/ 77273 w 629102"/>
                  <a:gd name="connsiteY12" fmla="*/ 0 h 621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29102" h="621660">
                    <a:moveTo>
                      <a:pt x="77273" y="0"/>
                    </a:moveTo>
                    <a:cubicBezTo>
                      <a:pt x="119950" y="0"/>
                      <a:pt x="154546" y="34596"/>
                      <a:pt x="154546" y="77273"/>
                    </a:cubicBezTo>
                    <a:lnTo>
                      <a:pt x="150800" y="95826"/>
                    </a:lnTo>
                    <a:lnTo>
                      <a:pt x="533076" y="470900"/>
                    </a:lnTo>
                    <a:lnTo>
                      <a:pt x="551829" y="467114"/>
                    </a:lnTo>
                    <a:cubicBezTo>
                      <a:pt x="594506" y="467114"/>
                      <a:pt x="629102" y="501710"/>
                      <a:pt x="629102" y="544387"/>
                    </a:cubicBezTo>
                    <a:cubicBezTo>
                      <a:pt x="629102" y="587064"/>
                      <a:pt x="594506" y="621660"/>
                      <a:pt x="551829" y="621660"/>
                    </a:cubicBezTo>
                    <a:cubicBezTo>
                      <a:pt x="509152" y="621660"/>
                      <a:pt x="474556" y="587064"/>
                      <a:pt x="474556" y="544387"/>
                    </a:cubicBezTo>
                    <a:lnTo>
                      <a:pt x="480337" y="515754"/>
                    </a:lnTo>
                    <a:lnTo>
                      <a:pt x="106235" y="148699"/>
                    </a:lnTo>
                    <a:lnTo>
                      <a:pt x="77273" y="154546"/>
                    </a:lnTo>
                    <a:cubicBezTo>
                      <a:pt x="34596" y="154546"/>
                      <a:pt x="0" y="119950"/>
                      <a:pt x="0" y="77273"/>
                    </a:cubicBezTo>
                    <a:cubicBezTo>
                      <a:pt x="0" y="34596"/>
                      <a:pt x="34596" y="0"/>
                      <a:pt x="772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2236058" y="5466772"/>
                <a:ext cx="154546" cy="1545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3025751" y="3038277"/>
                <a:ext cx="574453" cy="555498"/>
              </a:xfrm>
              <a:custGeom>
                <a:avLst/>
                <a:gdLst>
                  <a:gd name="connsiteX0" fmla="*/ 77273 w 574453"/>
                  <a:gd name="connsiteY0" fmla="*/ 0 h 555498"/>
                  <a:gd name="connsiteX1" fmla="*/ 154546 w 574453"/>
                  <a:gd name="connsiteY1" fmla="*/ 77273 h 555498"/>
                  <a:gd name="connsiteX2" fmla="*/ 152675 w 574453"/>
                  <a:gd name="connsiteY2" fmla="*/ 86541 h 555498"/>
                  <a:gd name="connsiteX3" fmla="*/ 274984 w 574453"/>
                  <a:gd name="connsiteY3" fmla="*/ 206546 h 555498"/>
                  <a:gd name="connsiteX4" fmla="*/ 292459 w 574453"/>
                  <a:gd name="connsiteY4" fmla="*/ 203018 h 555498"/>
                  <a:gd name="connsiteX5" fmla="*/ 369732 w 574453"/>
                  <a:gd name="connsiteY5" fmla="*/ 280291 h 555498"/>
                  <a:gd name="connsiteX6" fmla="*/ 366493 w 574453"/>
                  <a:gd name="connsiteY6" fmla="*/ 296332 h 555498"/>
                  <a:gd name="connsiteX7" fmla="*/ 477228 w 574453"/>
                  <a:gd name="connsiteY7" fmla="*/ 404980 h 555498"/>
                  <a:gd name="connsiteX8" fmla="*/ 497180 w 574453"/>
                  <a:gd name="connsiteY8" fmla="*/ 400952 h 555498"/>
                  <a:gd name="connsiteX9" fmla="*/ 574453 w 574453"/>
                  <a:gd name="connsiteY9" fmla="*/ 478225 h 555498"/>
                  <a:gd name="connsiteX10" fmla="*/ 497180 w 574453"/>
                  <a:gd name="connsiteY10" fmla="*/ 555498 h 555498"/>
                  <a:gd name="connsiteX11" fmla="*/ 419907 w 574453"/>
                  <a:gd name="connsiteY11" fmla="*/ 478225 h 555498"/>
                  <a:gd name="connsiteX12" fmla="*/ 425449 w 574453"/>
                  <a:gd name="connsiteY12" fmla="*/ 450775 h 555498"/>
                  <a:gd name="connsiteX13" fmla="*/ 323558 w 574453"/>
                  <a:gd name="connsiteY13" fmla="*/ 350803 h 555498"/>
                  <a:gd name="connsiteX14" fmla="*/ 322537 w 574453"/>
                  <a:gd name="connsiteY14" fmla="*/ 351491 h 555498"/>
                  <a:gd name="connsiteX15" fmla="*/ 292459 w 574453"/>
                  <a:gd name="connsiteY15" fmla="*/ 357564 h 555498"/>
                  <a:gd name="connsiteX16" fmla="*/ 215186 w 574453"/>
                  <a:gd name="connsiteY16" fmla="*/ 280291 h 555498"/>
                  <a:gd name="connsiteX17" fmla="*/ 221222 w 574453"/>
                  <a:gd name="connsiteY17" fmla="*/ 250395 h 555498"/>
                  <a:gd name="connsiteX18" fmla="*/ 113274 w 574453"/>
                  <a:gd name="connsiteY18" fmla="*/ 144480 h 555498"/>
                  <a:gd name="connsiteX19" fmla="*/ 107351 w 574453"/>
                  <a:gd name="connsiteY19" fmla="*/ 148473 h 555498"/>
                  <a:gd name="connsiteX20" fmla="*/ 77273 w 574453"/>
                  <a:gd name="connsiteY20" fmla="*/ 154546 h 555498"/>
                  <a:gd name="connsiteX21" fmla="*/ 0 w 574453"/>
                  <a:gd name="connsiteY21" fmla="*/ 77273 h 555498"/>
                  <a:gd name="connsiteX22" fmla="*/ 77273 w 574453"/>
                  <a:gd name="connsiteY22" fmla="*/ 0 h 555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74453" h="555498">
                    <a:moveTo>
                      <a:pt x="77273" y="0"/>
                    </a:moveTo>
                    <a:cubicBezTo>
                      <a:pt x="119950" y="0"/>
                      <a:pt x="154546" y="34596"/>
                      <a:pt x="154546" y="77273"/>
                    </a:cubicBezTo>
                    <a:lnTo>
                      <a:pt x="152675" y="86541"/>
                    </a:lnTo>
                    <a:lnTo>
                      <a:pt x="274984" y="206546"/>
                    </a:lnTo>
                    <a:lnTo>
                      <a:pt x="292459" y="203018"/>
                    </a:lnTo>
                    <a:cubicBezTo>
                      <a:pt x="335136" y="203018"/>
                      <a:pt x="369732" y="237614"/>
                      <a:pt x="369732" y="280291"/>
                    </a:cubicBezTo>
                    <a:lnTo>
                      <a:pt x="366493" y="296332"/>
                    </a:lnTo>
                    <a:lnTo>
                      <a:pt x="477228" y="404980"/>
                    </a:lnTo>
                    <a:lnTo>
                      <a:pt x="497180" y="400952"/>
                    </a:lnTo>
                    <a:cubicBezTo>
                      <a:pt x="539857" y="400952"/>
                      <a:pt x="574453" y="435548"/>
                      <a:pt x="574453" y="478225"/>
                    </a:cubicBezTo>
                    <a:cubicBezTo>
                      <a:pt x="574453" y="520902"/>
                      <a:pt x="539857" y="555498"/>
                      <a:pt x="497180" y="555498"/>
                    </a:cubicBezTo>
                    <a:cubicBezTo>
                      <a:pt x="454503" y="555498"/>
                      <a:pt x="419907" y="520902"/>
                      <a:pt x="419907" y="478225"/>
                    </a:cubicBezTo>
                    <a:lnTo>
                      <a:pt x="425449" y="450775"/>
                    </a:lnTo>
                    <a:lnTo>
                      <a:pt x="323558" y="350803"/>
                    </a:lnTo>
                    <a:lnTo>
                      <a:pt x="322537" y="351491"/>
                    </a:lnTo>
                    <a:cubicBezTo>
                      <a:pt x="313292" y="355402"/>
                      <a:pt x="303128" y="357564"/>
                      <a:pt x="292459" y="357564"/>
                    </a:cubicBezTo>
                    <a:cubicBezTo>
                      <a:pt x="249782" y="357564"/>
                      <a:pt x="215186" y="322968"/>
                      <a:pt x="215186" y="280291"/>
                    </a:cubicBezTo>
                    <a:lnTo>
                      <a:pt x="221222" y="250395"/>
                    </a:lnTo>
                    <a:lnTo>
                      <a:pt x="113274" y="144480"/>
                    </a:lnTo>
                    <a:lnTo>
                      <a:pt x="107351" y="148473"/>
                    </a:lnTo>
                    <a:cubicBezTo>
                      <a:pt x="98106" y="152384"/>
                      <a:pt x="87942" y="154546"/>
                      <a:pt x="77273" y="154546"/>
                    </a:cubicBezTo>
                    <a:cubicBezTo>
                      <a:pt x="34596" y="154546"/>
                      <a:pt x="0" y="119950"/>
                      <a:pt x="0" y="77273"/>
                    </a:cubicBezTo>
                    <a:cubicBezTo>
                      <a:pt x="0" y="34596"/>
                      <a:pt x="34596" y="0"/>
                      <a:pt x="772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5705265" y="1438539"/>
                <a:ext cx="154546" cy="1545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2450870" y="1667140"/>
                <a:ext cx="154546" cy="1545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5119718" y="6261301"/>
                <a:ext cx="154546" cy="1545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5025656" y="2672549"/>
                <a:ext cx="413604" cy="422130"/>
              </a:xfrm>
              <a:prstGeom prst="line">
                <a:avLst/>
              </a:prstGeom>
              <a:ln w="47625">
                <a:solidFill>
                  <a:srgbClr val="CC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Oval 83"/>
              <p:cNvSpPr/>
              <p:nvPr/>
            </p:nvSpPr>
            <p:spPr>
              <a:xfrm>
                <a:off x="5360271" y="3010460"/>
                <a:ext cx="154546" cy="1545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 rot="18900000">
                <a:off x="3721186" y="4139869"/>
                <a:ext cx="952450" cy="163716"/>
              </a:xfrm>
              <a:custGeom>
                <a:avLst/>
                <a:gdLst>
                  <a:gd name="connsiteX0" fmla="*/ 929818 w 952450"/>
                  <a:gd name="connsiteY0" fmla="*/ 31803 h 163716"/>
                  <a:gd name="connsiteX1" fmla="*/ 929818 w 952450"/>
                  <a:gd name="connsiteY1" fmla="*/ 141083 h 163716"/>
                  <a:gd name="connsiteX2" fmla="*/ 820537 w 952450"/>
                  <a:gd name="connsiteY2" fmla="*/ 141083 h 163716"/>
                  <a:gd name="connsiteX3" fmla="*/ 813878 w 952450"/>
                  <a:gd name="connsiteY3" fmla="*/ 131056 h 163716"/>
                  <a:gd name="connsiteX4" fmla="*/ 548236 w 952450"/>
                  <a:gd name="connsiteY4" fmla="*/ 131056 h 163716"/>
                  <a:gd name="connsiteX5" fmla="*/ 544622 w 952450"/>
                  <a:gd name="connsiteY5" fmla="*/ 136498 h 163716"/>
                  <a:gd name="connsiteX6" fmla="*/ 435342 w 952450"/>
                  <a:gd name="connsiteY6" fmla="*/ 136498 h 163716"/>
                  <a:gd name="connsiteX7" fmla="*/ 431728 w 952450"/>
                  <a:gd name="connsiteY7" fmla="*/ 131056 h 163716"/>
                  <a:gd name="connsiteX8" fmla="*/ 132481 w 952450"/>
                  <a:gd name="connsiteY8" fmla="*/ 131056 h 163716"/>
                  <a:gd name="connsiteX9" fmla="*/ 131913 w 952450"/>
                  <a:gd name="connsiteY9" fmla="*/ 131912 h 163716"/>
                  <a:gd name="connsiteX10" fmla="*/ 22632 w 952450"/>
                  <a:gd name="connsiteY10" fmla="*/ 131912 h 163716"/>
                  <a:gd name="connsiteX11" fmla="*/ 22632 w 952450"/>
                  <a:gd name="connsiteY11" fmla="*/ 22632 h 163716"/>
                  <a:gd name="connsiteX12" fmla="*/ 131913 w 952450"/>
                  <a:gd name="connsiteY12" fmla="*/ 22632 h 163716"/>
                  <a:gd name="connsiteX13" fmla="*/ 145775 w 952450"/>
                  <a:gd name="connsiteY13" fmla="*/ 43507 h 163716"/>
                  <a:gd name="connsiteX14" fmla="*/ 424524 w 952450"/>
                  <a:gd name="connsiteY14" fmla="*/ 43507 h 163716"/>
                  <a:gd name="connsiteX15" fmla="*/ 435342 w 952450"/>
                  <a:gd name="connsiteY15" fmla="*/ 27217 h 163716"/>
                  <a:gd name="connsiteX16" fmla="*/ 544622 w 952450"/>
                  <a:gd name="connsiteY16" fmla="*/ 27217 h 163716"/>
                  <a:gd name="connsiteX17" fmla="*/ 555439 w 952450"/>
                  <a:gd name="connsiteY17" fmla="*/ 43507 h 163716"/>
                  <a:gd name="connsiteX18" fmla="*/ 812765 w 952450"/>
                  <a:gd name="connsiteY18" fmla="*/ 43507 h 163716"/>
                  <a:gd name="connsiteX19" fmla="*/ 820537 w 952450"/>
                  <a:gd name="connsiteY19" fmla="*/ 31803 h 163716"/>
                  <a:gd name="connsiteX20" fmla="*/ 929818 w 952450"/>
                  <a:gd name="connsiteY20" fmla="*/ 31803 h 163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52450" h="163716">
                    <a:moveTo>
                      <a:pt x="929818" y="31803"/>
                    </a:moveTo>
                    <a:cubicBezTo>
                      <a:pt x="959995" y="61980"/>
                      <a:pt x="959995" y="110906"/>
                      <a:pt x="929818" y="141083"/>
                    </a:cubicBezTo>
                    <a:cubicBezTo>
                      <a:pt x="899641" y="171261"/>
                      <a:pt x="850714" y="171261"/>
                      <a:pt x="820537" y="141083"/>
                    </a:cubicBezTo>
                    <a:lnTo>
                      <a:pt x="813878" y="131056"/>
                    </a:lnTo>
                    <a:lnTo>
                      <a:pt x="548236" y="131056"/>
                    </a:lnTo>
                    <a:lnTo>
                      <a:pt x="544622" y="136498"/>
                    </a:lnTo>
                    <a:cubicBezTo>
                      <a:pt x="514445" y="166675"/>
                      <a:pt x="465519" y="166675"/>
                      <a:pt x="435342" y="136498"/>
                    </a:cubicBezTo>
                    <a:lnTo>
                      <a:pt x="431728" y="131056"/>
                    </a:lnTo>
                    <a:lnTo>
                      <a:pt x="132481" y="131056"/>
                    </a:lnTo>
                    <a:lnTo>
                      <a:pt x="131913" y="131912"/>
                    </a:lnTo>
                    <a:cubicBezTo>
                      <a:pt x="101736" y="162090"/>
                      <a:pt x="52810" y="162090"/>
                      <a:pt x="22632" y="131912"/>
                    </a:cubicBezTo>
                    <a:cubicBezTo>
                      <a:pt x="-7545" y="101735"/>
                      <a:pt x="-7545" y="52809"/>
                      <a:pt x="22632" y="22632"/>
                    </a:cubicBezTo>
                    <a:cubicBezTo>
                      <a:pt x="52810" y="-7545"/>
                      <a:pt x="101736" y="-7545"/>
                      <a:pt x="131913" y="22632"/>
                    </a:cubicBezTo>
                    <a:lnTo>
                      <a:pt x="145775" y="43507"/>
                    </a:lnTo>
                    <a:lnTo>
                      <a:pt x="424524" y="43507"/>
                    </a:lnTo>
                    <a:lnTo>
                      <a:pt x="435342" y="27217"/>
                    </a:lnTo>
                    <a:cubicBezTo>
                      <a:pt x="465519" y="-2960"/>
                      <a:pt x="514445" y="-2960"/>
                      <a:pt x="544622" y="27217"/>
                    </a:cubicBezTo>
                    <a:lnTo>
                      <a:pt x="555439" y="43507"/>
                    </a:lnTo>
                    <a:lnTo>
                      <a:pt x="812765" y="43507"/>
                    </a:lnTo>
                    <a:lnTo>
                      <a:pt x="820537" y="31803"/>
                    </a:lnTo>
                    <a:cubicBezTo>
                      <a:pt x="850714" y="1626"/>
                      <a:pt x="899641" y="1626"/>
                      <a:pt x="929818" y="3180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 rot="-360000">
                <a:off x="5353714" y="4335627"/>
                <a:ext cx="897160" cy="1073129"/>
              </a:xfrm>
              <a:prstGeom prst="line">
                <a:avLst/>
              </a:prstGeom>
              <a:ln w="4762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Oval 86"/>
              <p:cNvSpPr/>
              <p:nvPr/>
            </p:nvSpPr>
            <p:spPr>
              <a:xfrm>
                <a:off x="5241353" y="4337975"/>
                <a:ext cx="154546" cy="1545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5464607" y="4524382"/>
                <a:ext cx="154546" cy="1545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5823853" y="4890057"/>
                <a:ext cx="154546" cy="1545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6246899" y="5307362"/>
                <a:ext cx="154546" cy="1545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823041" y="1414402"/>
              <a:ext cx="6753578" cy="5040123"/>
              <a:chOff x="823041" y="1414402"/>
              <a:chExt cx="6753578" cy="5040123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602317" y="1531914"/>
                <a:ext cx="118814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362474" y="1836510"/>
                <a:ext cx="118814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876638" y="1829966"/>
                <a:ext cx="118814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472962" y="2798922"/>
                <a:ext cx="84425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53573" y="2387308"/>
                <a:ext cx="11881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542436" y="3861917"/>
                <a:ext cx="11881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618599" y="4386828"/>
                <a:ext cx="118814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180336" y="4693628"/>
                <a:ext cx="118814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388473" y="5358910"/>
                <a:ext cx="118814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661385" y="4465207"/>
                <a:ext cx="11881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300492" y="4207747"/>
                <a:ext cx="11881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289155" y="3917479"/>
                <a:ext cx="106039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070520" y="5924761"/>
                <a:ext cx="118814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840903" y="5609335"/>
                <a:ext cx="89002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971058" y="4459170"/>
                <a:ext cx="98828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437440" y="2339951"/>
                <a:ext cx="11881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535542" y="2626026"/>
                <a:ext cx="101936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823041" y="3094610"/>
                <a:ext cx="841423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</a:t>
                </a:r>
              </a:p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1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540135" y="2666473"/>
                <a:ext cx="118814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271758" y="6192915"/>
                <a:ext cx="118814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425595" y="1414402"/>
                <a:ext cx="118814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05" name="TextBox 104"/>
          <p:cNvSpPr txBox="1"/>
          <p:nvPr/>
        </p:nvSpPr>
        <p:spPr>
          <a:xfrm>
            <a:off x="2479138" y="129462"/>
            <a:ext cx="4185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Business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Roadmap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03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71214" y="129462"/>
            <a:ext cx="5801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Financial Growth Highlights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30826" y="1448318"/>
            <a:ext cx="7657099" cy="4860987"/>
            <a:chOff x="1230826" y="1463558"/>
            <a:chExt cx="7657099" cy="4860987"/>
          </a:xfrm>
        </p:grpSpPr>
        <p:grpSp>
          <p:nvGrpSpPr>
            <p:cNvPr id="3" name="Group 2"/>
            <p:cNvGrpSpPr/>
            <p:nvPr/>
          </p:nvGrpSpPr>
          <p:grpSpPr>
            <a:xfrm>
              <a:off x="1246905" y="1463558"/>
              <a:ext cx="7641020" cy="4113726"/>
              <a:chOff x="1246905" y="1463558"/>
              <a:chExt cx="7641020" cy="4113726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1852552" y="5069612"/>
                <a:ext cx="1098107" cy="178368"/>
                <a:chOff x="1701546" y="4855845"/>
                <a:chExt cx="776859" cy="163445"/>
              </a:xfrm>
            </p:grpSpPr>
            <p:cxnSp>
              <p:nvCxnSpPr>
                <p:cNvPr id="76" name="Straight Connector 75"/>
                <p:cNvCxnSpPr/>
                <p:nvPr/>
              </p:nvCxnSpPr>
              <p:spPr>
                <a:xfrm>
                  <a:off x="1701546" y="4861560"/>
                  <a:ext cx="776859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 rot="5400000">
                  <a:off x="1628587" y="4937568"/>
                  <a:ext cx="163445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/>
              <p:cNvGrpSpPr/>
              <p:nvPr/>
            </p:nvGrpSpPr>
            <p:grpSpPr>
              <a:xfrm>
                <a:off x="4027128" y="5068691"/>
                <a:ext cx="1300493" cy="193149"/>
                <a:chOff x="1701546" y="4846803"/>
                <a:chExt cx="776860" cy="176989"/>
              </a:xfrm>
            </p:grpSpPr>
            <p:cxnSp>
              <p:nvCxnSpPr>
                <p:cNvPr id="74" name="Straight Connector 73"/>
                <p:cNvCxnSpPr/>
                <p:nvPr/>
              </p:nvCxnSpPr>
              <p:spPr>
                <a:xfrm>
                  <a:off x="1701546" y="4855846"/>
                  <a:ext cx="776859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rot="5400000">
                  <a:off x="2389911" y="4935298"/>
                  <a:ext cx="176989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Right Arrow 5"/>
              <p:cNvSpPr/>
              <p:nvPr/>
            </p:nvSpPr>
            <p:spPr>
              <a:xfrm>
                <a:off x="7007562" y="1463558"/>
                <a:ext cx="1880363" cy="2253790"/>
              </a:xfrm>
              <a:custGeom>
                <a:avLst/>
                <a:gdLst>
                  <a:gd name="connsiteX0" fmla="*/ 0 w 2042160"/>
                  <a:gd name="connsiteY0" fmla="*/ 252884 h 1011537"/>
                  <a:gd name="connsiteX1" fmla="*/ 1536392 w 2042160"/>
                  <a:gd name="connsiteY1" fmla="*/ 252884 h 1011537"/>
                  <a:gd name="connsiteX2" fmla="*/ 1536392 w 2042160"/>
                  <a:gd name="connsiteY2" fmla="*/ 0 h 1011537"/>
                  <a:gd name="connsiteX3" fmla="*/ 2042160 w 2042160"/>
                  <a:gd name="connsiteY3" fmla="*/ 505769 h 1011537"/>
                  <a:gd name="connsiteX4" fmla="*/ 1536392 w 2042160"/>
                  <a:gd name="connsiteY4" fmla="*/ 1011537 h 1011537"/>
                  <a:gd name="connsiteX5" fmla="*/ 1536392 w 2042160"/>
                  <a:gd name="connsiteY5" fmla="*/ 758653 h 1011537"/>
                  <a:gd name="connsiteX6" fmla="*/ 0 w 2042160"/>
                  <a:gd name="connsiteY6" fmla="*/ 758653 h 1011537"/>
                  <a:gd name="connsiteX7" fmla="*/ 0 w 2042160"/>
                  <a:gd name="connsiteY7" fmla="*/ 252884 h 1011537"/>
                  <a:gd name="connsiteX0" fmla="*/ 0 w 2040255"/>
                  <a:gd name="connsiteY0" fmla="*/ 252884 h 1011537"/>
                  <a:gd name="connsiteX1" fmla="*/ 1536392 w 2040255"/>
                  <a:gd name="connsiteY1" fmla="*/ 252884 h 1011537"/>
                  <a:gd name="connsiteX2" fmla="*/ 1536392 w 2040255"/>
                  <a:gd name="connsiteY2" fmla="*/ 0 h 1011537"/>
                  <a:gd name="connsiteX3" fmla="*/ 2040255 w 2040255"/>
                  <a:gd name="connsiteY3" fmla="*/ 475289 h 1011537"/>
                  <a:gd name="connsiteX4" fmla="*/ 1536392 w 2040255"/>
                  <a:gd name="connsiteY4" fmla="*/ 1011537 h 1011537"/>
                  <a:gd name="connsiteX5" fmla="*/ 1536392 w 2040255"/>
                  <a:gd name="connsiteY5" fmla="*/ 758653 h 1011537"/>
                  <a:gd name="connsiteX6" fmla="*/ 0 w 2040255"/>
                  <a:gd name="connsiteY6" fmla="*/ 758653 h 1011537"/>
                  <a:gd name="connsiteX7" fmla="*/ 0 w 2040255"/>
                  <a:gd name="connsiteY7" fmla="*/ 252884 h 1011537"/>
                  <a:gd name="connsiteX0" fmla="*/ 0 w 2040255"/>
                  <a:gd name="connsiteY0" fmla="*/ 252884 h 1007727"/>
                  <a:gd name="connsiteX1" fmla="*/ 1536392 w 2040255"/>
                  <a:gd name="connsiteY1" fmla="*/ 252884 h 1007727"/>
                  <a:gd name="connsiteX2" fmla="*/ 1536392 w 2040255"/>
                  <a:gd name="connsiteY2" fmla="*/ 0 h 1007727"/>
                  <a:gd name="connsiteX3" fmla="*/ 2040255 w 2040255"/>
                  <a:gd name="connsiteY3" fmla="*/ 475289 h 1007727"/>
                  <a:gd name="connsiteX4" fmla="*/ 1553537 w 2040255"/>
                  <a:gd name="connsiteY4" fmla="*/ 1007727 h 1007727"/>
                  <a:gd name="connsiteX5" fmla="*/ 1536392 w 2040255"/>
                  <a:gd name="connsiteY5" fmla="*/ 758653 h 1007727"/>
                  <a:gd name="connsiteX6" fmla="*/ 0 w 2040255"/>
                  <a:gd name="connsiteY6" fmla="*/ 758653 h 1007727"/>
                  <a:gd name="connsiteX7" fmla="*/ 0 w 2040255"/>
                  <a:gd name="connsiteY7" fmla="*/ 252884 h 1007727"/>
                  <a:gd name="connsiteX0" fmla="*/ 0 w 2040255"/>
                  <a:gd name="connsiteY0" fmla="*/ 252884 h 1007727"/>
                  <a:gd name="connsiteX1" fmla="*/ 1536392 w 2040255"/>
                  <a:gd name="connsiteY1" fmla="*/ 252884 h 1007727"/>
                  <a:gd name="connsiteX2" fmla="*/ 1536392 w 2040255"/>
                  <a:gd name="connsiteY2" fmla="*/ 0 h 1007727"/>
                  <a:gd name="connsiteX3" fmla="*/ 2040255 w 2040255"/>
                  <a:gd name="connsiteY3" fmla="*/ 475289 h 1007727"/>
                  <a:gd name="connsiteX4" fmla="*/ 1553537 w 2040255"/>
                  <a:gd name="connsiteY4" fmla="*/ 1007727 h 1007727"/>
                  <a:gd name="connsiteX5" fmla="*/ 1555442 w 2040255"/>
                  <a:gd name="connsiteY5" fmla="*/ 764368 h 1007727"/>
                  <a:gd name="connsiteX6" fmla="*/ 0 w 2040255"/>
                  <a:gd name="connsiteY6" fmla="*/ 758653 h 1007727"/>
                  <a:gd name="connsiteX7" fmla="*/ 0 w 2040255"/>
                  <a:gd name="connsiteY7" fmla="*/ 252884 h 1007727"/>
                  <a:gd name="connsiteX0" fmla="*/ 0 w 2040255"/>
                  <a:gd name="connsiteY0" fmla="*/ 266219 h 1021062"/>
                  <a:gd name="connsiteX1" fmla="*/ 1536392 w 2040255"/>
                  <a:gd name="connsiteY1" fmla="*/ 266219 h 1021062"/>
                  <a:gd name="connsiteX2" fmla="*/ 1551632 w 2040255"/>
                  <a:gd name="connsiteY2" fmla="*/ 0 h 1021062"/>
                  <a:gd name="connsiteX3" fmla="*/ 2040255 w 2040255"/>
                  <a:gd name="connsiteY3" fmla="*/ 488624 h 1021062"/>
                  <a:gd name="connsiteX4" fmla="*/ 1553537 w 2040255"/>
                  <a:gd name="connsiteY4" fmla="*/ 1021062 h 1021062"/>
                  <a:gd name="connsiteX5" fmla="*/ 1555442 w 2040255"/>
                  <a:gd name="connsiteY5" fmla="*/ 777703 h 1021062"/>
                  <a:gd name="connsiteX6" fmla="*/ 0 w 2040255"/>
                  <a:gd name="connsiteY6" fmla="*/ 771988 h 1021062"/>
                  <a:gd name="connsiteX7" fmla="*/ 0 w 2040255"/>
                  <a:gd name="connsiteY7" fmla="*/ 266219 h 1021062"/>
                  <a:gd name="connsiteX0" fmla="*/ 0 w 2040255"/>
                  <a:gd name="connsiteY0" fmla="*/ 266219 h 1021062"/>
                  <a:gd name="connsiteX1" fmla="*/ 1561157 w 2040255"/>
                  <a:gd name="connsiteY1" fmla="*/ 201449 h 1021062"/>
                  <a:gd name="connsiteX2" fmla="*/ 1551632 w 2040255"/>
                  <a:gd name="connsiteY2" fmla="*/ 0 h 1021062"/>
                  <a:gd name="connsiteX3" fmla="*/ 2040255 w 2040255"/>
                  <a:gd name="connsiteY3" fmla="*/ 488624 h 1021062"/>
                  <a:gd name="connsiteX4" fmla="*/ 1553537 w 2040255"/>
                  <a:gd name="connsiteY4" fmla="*/ 1021062 h 1021062"/>
                  <a:gd name="connsiteX5" fmla="*/ 1555442 w 2040255"/>
                  <a:gd name="connsiteY5" fmla="*/ 777703 h 1021062"/>
                  <a:gd name="connsiteX6" fmla="*/ 0 w 2040255"/>
                  <a:gd name="connsiteY6" fmla="*/ 771988 h 1021062"/>
                  <a:gd name="connsiteX7" fmla="*/ 0 w 2040255"/>
                  <a:gd name="connsiteY7" fmla="*/ 266219 h 1021062"/>
                  <a:gd name="connsiteX0" fmla="*/ 45720 w 2040255"/>
                  <a:gd name="connsiteY0" fmla="*/ 460529 h 1021062"/>
                  <a:gd name="connsiteX1" fmla="*/ 1561157 w 2040255"/>
                  <a:gd name="connsiteY1" fmla="*/ 201449 h 1021062"/>
                  <a:gd name="connsiteX2" fmla="*/ 1551632 w 2040255"/>
                  <a:gd name="connsiteY2" fmla="*/ 0 h 1021062"/>
                  <a:gd name="connsiteX3" fmla="*/ 2040255 w 2040255"/>
                  <a:gd name="connsiteY3" fmla="*/ 488624 h 1021062"/>
                  <a:gd name="connsiteX4" fmla="*/ 1553537 w 2040255"/>
                  <a:gd name="connsiteY4" fmla="*/ 1021062 h 1021062"/>
                  <a:gd name="connsiteX5" fmla="*/ 1555442 w 2040255"/>
                  <a:gd name="connsiteY5" fmla="*/ 777703 h 1021062"/>
                  <a:gd name="connsiteX6" fmla="*/ 0 w 2040255"/>
                  <a:gd name="connsiteY6" fmla="*/ 771988 h 1021062"/>
                  <a:gd name="connsiteX7" fmla="*/ 45720 w 2040255"/>
                  <a:gd name="connsiteY7" fmla="*/ 460529 h 1021062"/>
                  <a:gd name="connsiteX0" fmla="*/ 0 w 1994535"/>
                  <a:gd name="connsiteY0" fmla="*/ 460529 h 1021062"/>
                  <a:gd name="connsiteX1" fmla="*/ 1515437 w 1994535"/>
                  <a:gd name="connsiteY1" fmla="*/ 201449 h 1021062"/>
                  <a:gd name="connsiteX2" fmla="*/ 1505912 w 1994535"/>
                  <a:gd name="connsiteY2" fmla="*/ 0 h 1021062"/>
                  <a:gd name="connsiteX3" fmla="*/ 1994535 w 1994535"/>
                  <a:gd name="connsiteY3" fmla="*/ 488624 h 1021062"/>
                  <a:gd name="connsiteX4" fmla="*/ 1507817 w 1994535"/>
                  <a:gd name="connsiteY4" fmla="*/ 1021062 h 1021062"/>
                  <a:gd name="connsiteX5" fmla="*/ 1509722 w 1994535"/>
                  <a:gd name="connsiteY5" fmla="*/ 777703 h 1021062"/>
                  <a:gd name="connsiteX6" fmla="*/ 11430 w 1994535"/>
                  <a:gd name="connsiteY6" fmla="*/ 791038 h 1021062"/>
                  <a:gd name="connsiteX7" fmla="*/ 0 w 1994535"/>
                  <a:gd name="connsiteY7" fmla="*/ 460529 h 1021062"/>
                  <a:gd name="connsiteX0" fmla="*/ 0 w 1994535"/>
                  <a:gd name="connsiteY0" fmla="*/ 460529 h 1021062"/>
                  <a:gd name="connsiteX1" fmla="*/ 1515437 w 1994535"/>
                  <a:gd name="connsiteY1" fmla="*/ 201449 h 1021062"/>
                  <a:gd name="connsiteX2" fmla="*/ 1505912 w 1994535"/>
                  <a:gd name="connsiteY2" fmla="*/ 0 h 1021062"/>
                  <a:gd name="connsiteX3" fmla="*/ 1994535 w 1994535"/>
                  <a:gd name="connsiteY3" fmla="*/ 488624 h 1021062"/>
                  <a:gd name="connsiteX4" fmla="*/ 1507817 w 1994535"/>
                  <a:gd name="connsiteY4" fmla="*/ 1021062 h 1021062"/>
                  <a:gd name="connsiteX5" fmla="*/ 1509722 w 1994535"/>
                  <a:gd name="connsiteY5" fmla="*/ 777703 h 1021062"/>
                  <a:gd name="connsiteX6" fmla="*/ 11430 w 1994535"/>
                  <a:gd name="connsiteY6" fmla="*/ 798658 h 1021062"/>
                  <a:gd name="connsiteX7" fmla="*/ 0 w 1994535"/>
                  <a:gd name="connsiteY7" fmla="*/ 460529 h 1021062"/>
                  <a:gd name="connsiteX0" fmla="*/ 0 w 1992630"/>
                  <a:gd name="connsiteY0" fmla="*/ 458624 h 1021062"/>
                  <a:gd name="connsiteX1" fmla="*/ 1513532 w 1992630"/>
                  <a:gd name="connsiteY1" fmla="*/ 201449 h 1021062"/>
                  <a:gd name="connsiteX2" fmla="*/ 1504007 w 1992630"/>
                  <a:gd name="connsiteY2" fmla="*/ 0 h 1021062"/>
                  <a:gd name="connsiteX3" fmla="*/ 1992630 w 1992630"/>
                  <a:gd name="connsiteY3" fmla="*/ 488624 h 1021062"/>
                  <a:gd name="connsiteX4" fmla="*/ 1505912 w 1992630"/>
                  <a:gd name="connsiteY4" fmla="*/ 1021062 h 1021062"/>
                  <a:gd name="connsiteX5" fmla="*/ 1507817 w 1992630"/>
                  <a:gd name="connsiteY5" fmla="*/ 777703 h 1021062"/>
                  <a:gd name="connsiteX6" fmla="*/ 9525 w 1992630"/>
                  <a:gd name="connsiteY6" fmla="*/ 798658 h 1021062"/>
                  <a:gd name="connsiteX7" fmla="*/ 0 w 1992630"/>
                  <a:gd name="connsiteY7" fmla="*/ 458624 h 1021062"/>
                  <a:gd name="connsiteX0" fmla="*/ 0 w 1992630"/>
                  <a:gd name="connsiteY0" fmla="*/ 458624 h 1021062"/>
                  <a:gd name="connsiteX1" fmla="*/ 1511627 w 1992630"/>
                  <a:gd name="connsiteY1" fmla="*/ 193829 h 1021062"/>
                  <a:gd name="connsiteX2" fmla="*/ 1504007 w 1992630"/>
                  <a:gd name="connsiteY2" fmla="*/ 0 h 1021062"/>
                  <a:gd name="connsiteX3" fmla="*/ 1992630 w 1992630"/>
                  <a:gd name="connsiteY3" fmla="*/ 488624 h 1021062"/>
                  <a:gd name="connsiteX4" fmla="*/ 1505912 w 1992630"/>
                  <a:gd name="connsiteY4" fmla="*/ 1021062 h 1021062"/>
                  <a:gd name="connsiteX5" fmla="*/ 1507817 w 1992630"/>
                  <a:gd name="connsiteY5" fmla="*/ 777703 h 1021062"/>
                  <a:gd name="connsiteX6" fmla="*/ 9525 w 1992630"/>
                  <a:gd name="connsiteY6" fmla="*/ 798658 h 1021062"/>
                  <a:gd name="connsiteX7" fmla="*/ 0 w 1992630"/>
                  <a:gd name="connsiteY7" fmla="*/ 458624 h 1021062"/>
                  <a:gd name="connsiteX0" fmla="*/ 0 w 1992630"/>
                  <a:gd name="connsiteY0" fmla="*/ 462434 h 1024872"/>
                  <a:gd name="connsiteX1" fmla="*/ 1511627 w 1992630"/>
                  <a:gd name="connsiteY1" fmla="*/ 197639 h 1024872"/>
                  <a:gd name="connsiteX2" fmla="*/ 1500197 w 1992630"/>
                  <a:gd name="connsiteY2" fmla="*/ 0 h 1024872"/>
                  <a:gd name="connsiteX3" fmla="*/ 1992630 w 1992630"/>
                  <a:gd name="connsiteY3" fmla="*/ 492434 h 1024872"/>
                  <a:gd name="connsiteX4" fmla="*/ 1505912 w 1992630"/>
                  <a:gd name="connsiteY4" fmla="*/ 1024872 h 1024872"/>
                  <a:gd name="connsiteX5" fmla="*/ 1507817 w 1992630"/>
                  <a:gd name="connsiteY5" fmla="*/ 781513 h 1024872"/>
                  <a:gd name="connsiteX6" fmla="*/ 9525 w 1992630"/>
                  <a:gd name="connsiteY6" fmla="*/ 802468 h 1024872"/>
                  <a:gd name="connsiteX7" fmla="*/ 0 w 1992630"/>
                  <a:gd name="connsiteY7" fmla="*/ 462434 h 1024872"/>
                  <a:gd name="connsiteX0" fmla="*/ 0 w 1992630"/>
                  <a:gd name="connsiteY0" fmla="*/ 536094 h 1098532"/>
                  <a:gd name="connsiteX1" fmla="*/ 1511627 w 1992630"/>
                  <a:gd name="connsiteY1" fmla="*/ 271299 h 1098532"/>
                  <a:gd name="connsiteX2" fmla="*/ 1556077 w 1992630"/>
                  <a:gd name="connsiteY2" fmla="*/ 0 h 1098532"/>
                  <a:gd name="connsiteX3" fmla="*/ 1992630 w 1992630"/>
                  <a:gd name="connsiteY3" fmla="*/ 566094 h 1098532"/>
                  <a:gd name="connsiteX4" fmla="*/ 1505912 w 1992630"/>
                  <a:gd name="connsiteY4" fmla="*/ 1098532 h 1098532"/>
                  <a:gd name="connsiteX5" fmla="*/ 1507817 w 1992630"/>
                  <a:gd name="connsiteY5" fmla="*/ 855173 h 1098532"/>
                  <a:gd name="connsiteX6" fmla="*/ 9525 w 1992630"/>
                  <a:gd name="connsiteY6" fmla="*/ 876128 h 1098532"/>
                  <a:gd name="connsiteX7" fmla="*/ 0 w 1992630"/>
                  <a:gd name="connsiteY7" fmla="*/ 536094 h 1098532"/>
                  <a:gd name="connsiteX0" fmla="*/ 0 w 1992630"/>
                  <a:gd name="connsiteY0" fmla="*/ 536094 h 1098532"/>
                  <a:gd name="connsiteX1" fmla="*/ 1547187 w 1992630"/>
                  <a:gd name="connsiteY1" fmla="*/ 220499 h 1098532"/>
                  <a:gd name="connsiteX2" fmla="*/ 1556077 w 1992630"/>
                  <a:gd name="connsiteY2" fmla="*/ 0 h 1098532"/>
                  <a:gd name="connsiteX3" fmla="*/ 1992630 w 1992630"/>
                  <a:gd name="connsiteY3" fmla="*/ 566094 h 1098532"/>
                  <a:gd name="connsiteX4" fmla="*/ 1505912 w 1992630"/>
                  <a:gd name="connsiteY4" fmla="*/ 1098532 h 1098532"/>
                  <a:gd name="connsiteX5" fmla="*/ 1507817 w 1992630"/>
                  <a:gd name="connsiteY5" fmla="*/ 855173 h 1098532"/>
                  <a:gd name="connsiteX6" fmla="*/ 9525 w 1992630"/>
                  <a:gd name="connsiteY6" fmla="*/ 876128 h 1098532"/>
                  <a:gd name="connsiteX7" fmla="*/ 0 w 1992630"/>
                  <a:gd name="connsiteY7" fmla="*/ 536094 h 1098532"/>
                  <a:gd name="connsiteX0" fmla="*/ 0 w 1992630"/>
                  <a:gd name="connsiteY0" fmla="*/ 566574 h 1129012"/>
                  <a:gd name="connsiteX1" fmla="*/ 1547187 w 1992630"/>
                  <a:gd name="connsiteY1" fmla="*/ 250979 h 1129012"/>
                  <a:gd name="connsiteX2" fmla="*/ 1545917 w 1992630"/>
                  <a:gd name="connsiteY2" fmla="*/ 0 h 1129012"/>
                  <a:gd name="connsiteX3" fmla="*/ 1992630 w 1992630"/>
                  <a:gd name="connsiteY3" fmla="*/ 596574 h 1129012"/>
                  <a:gd name="connsiteX4" fmla="*/ 1505912 w 1992630"/>
                  <a:gd name="connsiteY4" fmla="*/ 1129012 h 1129012"/>
                  <a:gd name="connsiteX5" fmla="*/ 1507817 w 1992630"/>
                  <a:gd name="connsiteY5" fmla="*/ 885653 h 1129012"/>
                  <a:gd name="connsiteX6" fmla="*/ 9525 w 1992630"/>
                  <a:gd name="connsiteY6" fmla="*/ 906608 h 1129012"/>
                  <a:gd name="connsiteX7" fmla="*/ 0 w 1992630"/>
                  <a:gd name="connsiteY7" fmla="*/ 566574 h 1129012"/>
                  <a:gd name="connsiteX0" fmla="*/ 0 w 1992630"/>
                  <a:gd name="connsiteY0" fmla="*/ 566574 h 1222992"/>
                  <a:gd name="connsiteX1" fmla="*/ 1547187 w 1992630"/>
                  <a:gd name="connsiteY1" fmla="*/ 250979 h 1222992"/>
                  <a:gd name="connsiteX2" fmla="*/ 1545917 w 1992630"/>
                  <a:gd name="connsiteY2" fmla="*/ 0 h 1222992"/>
                  <a:gd name="connsiteX3" fmla="*/ 1992630 w 1992630"/>
                  <a:gd name="connsiteY3" fmla="*/ 596574 h 1222992"/>
                  <a:gd name="connsiteX4" fmla="*/ 1559252 w 1992630"/>
                  <a:gd name="connsiteY4" fmla="*/ 1222992 h 1222992"/>
                  <a:gd name="connsiteX5" fmla="*/ 1507817 w 1992630"/>
                  <a:gd name="connsiteY5" fmla="*/ 885653 h 1222992"/>
                  <a:gd name="connsiteX6" fmla="*/ 9525 w 1992630"/>
                  <a:gd name="connsiteY6" fmla="*/ 906608 h 1222992"/>
                  <a:gd name="connsiteX7" fmla="*/ 0 w 1992630"/>
                  <a:gd name="connsiteY7" fmla="*/ 566574 h 1222992"/>
                  <a:gd name="connsiteX0" fmla="*/ 0 w 1992630"/>
                  <a:gd name="connsiteY0" fmla="*/ 566574 h 1222992"/>
                  <a:gd name="connsiteX1" fmla="*/ 1547187 w 1992630"/>
                  <a:gd name="connsiteY1" fmla="*/ 250979 h 1222992"/>
                  <a:gd name="connsiteX2" fmla="*/ 1545917 w 1992630"/>
                  <a:gd name="connsiteY2" fmla="*/ 0 h 1222992"/>
                  <a:gd name="connsiteX3" fmla="*/ 1992630 w 1992630"/>
                  <a:gd name="connsiteY3" fmla="*/ 596574 h 1222992"/>
                  <a:gd name="connsiteX4" fmla="*/ 1559252 w 1992630"/>
                  <a:gd name="connsiteY4" fmla="*/ 1222992 h 1222992"/>
                  <a:gd name="connsiteX5" fmla="*/ 1556077 w 1992630"/>
                  <a:gd name="connsiteY5" fmla="*/ 951693 h 1222992"/>
                  <a:gd name="connsiteX6" fmla="*/ 9525 w 1992630"/>
                  <a:gd name="connsiteY6" fmla="*/ 906608 h 1222992"/>
                  <a:gd name="connsiteX7" fmla="*/ 0 w 1992630"/>
                  <a:gd name="connsiteY7" fmla="*/ 566574 h 1222992"/>
                  <a:gd name="connsiteX0" fmla="*/ 0 w 1992630"/>
                  <a:gd name="connsiteY0" fmla="*/ 566574 h 1235692"/>
                  <a:gd name="connsiteX1" fmla="*/ 1547187 w 1992630"/>
                  <a:gd name="connsiteY1" fmla="*/ 250979 h 1235692"/>
                  <a:gd name="connsiteX2" fmla="*/ 1545917 w 1992630"/>
                  <a:gd name="connsiteY2" fmla="*/ 0 h 1235692"/>
                  <a:gd name="connsiteX3" fmla="*/ 1992630 w 1992630"/>
                  <a:gd name="connsiteY3" fmla="*/ 596574 h 1235692"/>
                  <a:gd name="connsiteX4" fmla="*/ 1546552 w 1992630"/>
                  <a:gd name="connsiteY4" fmla="*/ 1235692 h 1235692"/>
                  <a:gd name="connsiteX5" fmla="*/ 1556077 w 1992630"/>
                  <a:gd name="connsiteY5" fmla="*/ 951693 h 1235692"/>
                  <a:gd name="connsiteX6" fmla="*/ 9525 w 1992630"/>
                  <a:gd name="connsiteY6" fmla="*/ 906608 h 1235692"/>
                  <a:gd name="connsiteX7" fmla="*/ 0 w 1992630"/>
                  <a:gd name="connsiteY7" fmla="*/ 566574 h 1235692"/>
                  <a:gd name="connsiteX0" fmla="*/ 0 w 1992630"/>
                  <a:gd name="connsiteY0" fmla="*/ 566574 h 1235692"/>
                  <a:gd name="connsiteX1" fmla="*/ 1547187 w 1992630"/>
                  <a:gd name="connsiteY1" fmla="*/ 250979 h 1235692"/>
                  <a:gd name="connsiteX2" fmla="*/ 1545917 w 1992630"/>
                  <a:gd name="connsiteY2" fmla="*/ 0 h 1235692"/>
                  <a:gd name="connsiteX3" fmla="*/ 1992630 w 1992630"/>
                  <a:gd name="connsiteY3" fmla="*/ 596574 h 1235692"/>
                  <a:gd name="connsiteX4" fmla="*/ 1546552 w 1992630"/>
                  <a:gd name="connsiteY4" fmla="*/ 1235692 h 1235692"/>
                  <a:gd name="connsiteX5" fmla="*/ 1556077 w 1992630"/>
                  <a:gd name="connsiteY5" fmla="*/ 951693 h 1235692"/>
                  <a:gd name="connsiteX6" fmla="*/ 12065 w 1992630"/>
                  <a:gd name="connsiteY6" fmla="*/ 957408 h 1235692"/>
                  <a:gd name="connsiteX7" fmla="*/ 0 w 1992630"/>
                  <a:gd name="connsiteY7" fmla="*/ 566574 h 1235692"/>
                  <a:gd name="connsiteX0" fmla="*/ 43815 w 1980565"/>
                  <a:gd name="connsiteY0" fmla="*/ 467514 h 1235692"/>
                  <a:gd name="connsiteX1" fmla="*/ 1535122 w 1980565"/>
                  <a:gd name="connsiteY1" fmla="*/ 250979 h 1235692"/>
                  <a:gd name="connsiteX2" fmla="*/ 1533852 w 1980565"/>
                  <a:gd name="connsiteY2" fmla="*/ 0 h 1235692"/>
                  <a:gd name="connsiteX3" fmla="*/ 1980565 w 1980565"/>
                  <a:gd name="connsiteY3" fmla="*/ 596574 h 1235692"/>
                  <a:gd name="connsiteX4" fmla="*/ 1534487 w 1980565"/>
                  <a:gd name="connsiteY4" fmla="*/ 1235692 h 1235692"/>
                  <a:gd name="connsiteX5" fmla="*/ 1544012 w 1980565"/>
                  <a:gd name="connsiteY5" fmla="*/ 951693 h 1235692"/>
                  <a:gd name="connsiteX6" fmla="*/ 0 w 1980565"/>
                  <a:gd name="connsiteY6" fmla="*/ 957408 h 1235692"/>
                  <a:gd name="connsiteX7" fmla="*/ 43815 w 1980565"/>
                  <a:gd name="connsiteY7" fmla="*/ 467514 h 1235692"/>
                  <a:gd name="connsiteX0" fmla="*/ 38735 w 1975485"/>
                  <a:gd name="connsiteY0" fmla="*/ 467514 h 1235692"/>
                  <a:gd name="connsiteX1" fmla="*/ 1530042 w 1975485"/>
                  <a:gd name="connsiteY1" fmla="*/ 250979 h 1235692"/>
                  <a:gd name="connsiteX2" fmla="*/ 1528772 w 1975485"/>
                  <a:gd name="connsiteY2" fmla="*/ 0 h 1235692"/>
                  <a:gd name="connsiteX3" fmla="*/ 1975485 w 1975485"/>
                  <a:gd name="connsiteY3" fmla="*/ 596574 h 1235692"/>
                  <a:gd name="connsiteX4" fmla="*/ 1529407 w 1975485"/>
                  <a:gd name="connsiteY4" fmla="*/ 1235692 h 1235692"/>
                  <a:gd name="connsiteX5" fmla="*/ 1538932 w 1975485"/>
                  <a:gd name="connsiteY5" fmla="*/ 951693 h 1235692"/>
                  <a:gd name="connsiteX6" fmla="*/ 0 w 1975485"/>
                  <a:gd name="connsiteY6" fmla="*/ 942168 h 1235692"/>
                  <a:gd name="connsiteX7" fmla="*/ 38735 w 1975485"/>
                  <a:gd name="connsiteY7" fmla="*/ 467514 h 1235692"/>
                  <a:gd name="connsiteX0" fmla="*/ 38735 w 1975485"/>
                  <a:gd name="connsiteY0" fmla="*/ 467514 h 1235692"/>
                  <a:gd name="connsiteX1" fmla="*/ 1530042 w 1975485"/>
                  <a:gd name="connsiteY1" fmla="*/ 250979 h 1235692"/>
                  <a:gd name="connsiteX2" fmla="*/ 1528772 w 1975485"/>
                  <a:gd name="connsiteY2" fmla="*/ 0 h 1235692"/>
                  <a:gd name="connsiteX3" fmla="*/ 1975485 w 1975485"/>
                  <a:gd name="connsiteY3" fmla="*/ 596574 h 1235692"/>
                  <a:gd name="connsiteX4" fmla="*/ 1529407 w 1975485"/>
                  <a:gd name="connsiteY4" fmla="*/ 1235692 h 1235692"/>
                  <a:gd name="connsiteX5" fmla="*/ 1538932 w 1975485"/>
                  <a:gd name="connsiteY5" fmla="*/ 974553 h 1235692"/>
                  <a:gd name="connsiteX6" fmla="*/ 0 w 1975485"/>
                  <a:gd name="connsiteY6" fmla="*/ 942168 h 1235692"/>
                  <a:gd name="connsiteX7" fmla="*/ 38735 w 1975485"/>
                  <a:gd name="connsiteY7" fmla="*/ 467514 h 1235692"/>
                  <a:gd name="connsiteX0" fmla="*/ 38735 w 1975485"/>
                  <a:gd name="connsiteY0" fmla="*/ 467514 h 1235692"/>
                  <a:gd name="connsiteX1" fmla="*/ 1530042 w 1975485"/>
                  <a:gd name="connsiteY1" fmla="*/ 243359 h 1235692"/>
                  <a:gd name="connsiteX2" fmla="*/ 1528772 w 1975485"/>
                  <a:gd name="connsiteY2" fmla="*/ 0 h 1235692"/>
                  <a:gd name="connsiteX3" fmla="*/ 1975485 w 1975485"/>
                  <a:gd name="connsiteY3" fmla="*/ 596574 h 1235692"/>
                  <a:gd name="connsiteX4" fmla="*/ 1529407 w 1975485"/>
                  <a:gd name="connsiteY4" fmla="*/ 1235692 h 1235692"/>
                  <a:gd name="connsiteX5" fmla="*/ 1538932 w 1975485"/>
                  <a:gd name="connsiteY5" fmla="*/ 974553 h 1235692"/>
                  <a:gd name="connsiteX6" fmla="*/ 0 w 1975485"/>
                  <a:gd name="connsiteY6" fmla="*/ 942168 h 1235692"/>
                  <a:gd name="connsiteX7" fmla="*/ 38735 w 1975485"/>
                  <a:gd name="connsiteY7" fmla="*/ 467514 h 1235692"/>
                  <a:gd name="connsiteX0" fmla="*/ 38735 w 1975485"/>
                  <a:gd name="connsiteY0" fmla="*/ 467514 h 1452862"/>
                  <a:gd name="connsiteX1" fmla="*/ 1530042 w 1975485"/>
                  <a:gd name="connsiteY1" fmla="*/ 243359 h 1452862"/>
                  <a:gd name="connsiteX2" fmla="*/ 1528772 w 1975485"/>
                  <a:gd name="connsiteY2" fmla="*/ 0 h 1452862"/>
                  <a:gd name="connsiteX3" fmla="*/ 1975485 w 1975485"/>
                  <a:gd name="connsiteY3" fmla="*/ 596574 h 1452862"/>
                  <a:gd name="connsiteX4" fmla="*/ 1506547 w 1975485"/>
                  <a:gd name="connsiteY4" fmla="*/ 1452862 h 1452862"/>
                  <a:gd name="connsiteX5" fmla="*/ 1538932 w 1975485"/>
                  <a:gd name="connsiteY5" fmla="*/ 974553 h 1452862"/>
                  <a:gd name="connsiteX6" fmla="*/ 0 w 1975485"/>
                  <a:gd name="connsiteY6" fmla="*/ 942168 h 1452862"/>
                  <a:gd name="connsiteX7" fmla="*/ 38735 w 1975485"/>
                  <a:gd name="connsiteY7" fmla="*/ 467514 h 1452862"/>
                  <a:gd name="connsiteX0" fmla="*/ 38735 w 1975485"/>
                  <a:gd name="connsiteY0" fmla="*/ 467514 h 1452862"/>
                  <a:gd name="connsiteX1" fmla="*/ 1530042 w 1975485"/>
                  <a:gd name="connsiteY1" fmla="*/ 243359 h 1452862"/>
                  <a:gd name="connsiteX2" fmla="*/ 1528772 w 1975485"/>
                  <a:gd name="connsiteY2" fmla="*/ 0 h 1452862"/>
                  <a:gd name="connsiteX3" fmla="*/ 1975485 w 1975485"/>
                  <a:gd name="connsiteY3" fmla="*/ 596574 h 1452862"/>
                  <a:gd name="connsiteX4" fmla="*/ 1506547 w 1975485"/>
                  <a:gd name="connsiteY4" fmla="*/ 1452862 h 1452862"/>
                  <a:gd name="connsiteX5" fmla="*/ 1508452 w 1975485"/>
                  <a:gd name="connsiteY5" fmla="*/ 1149813 h 1452862"/>
                  <a:gd name="connsiteX6" fmla="*/ 0 w 1975485"/>
                  <a:gd name="connsiteY6" fmla="*/ 942168 h 1452862"/>
                  <a:gd name="connsiteX7" fmla="*/ 38735 w 1975485"/>
                  <a:gd name="connsiteY7" fmla="*/ 467514 h 1452862"/>
                  <a:gd name="connsiteX0" fmla="*/ 38735 w 1975485"/>
                  <a:gd name="connsiteY0" fmla="*/ 654204 h 1639552"/>
                  <a:gd name="connsiteX1" fmla="*/ 1530042 w 1975485"/>
                  <a:gd name="connsiteY1" fmla="*/ 430049 h 1639552"/>
                  <a:gd name="connsiteX2" fmla="*/ 1509722 w 1975485"/>
                  <a:gd name="connsiteY2" fmla="*/ 0 h 1639552"/>
                  <a:gd name="connsiteX3" fmla="*/ 1975485 w 1975485"/>
                  <a:gd name="connsiteY3" fmla="*/ 783264 h 1639552"/>
                  <a:gd name="connsiteX4" fmla="*/ 1506547 w 1975485"/>
                  <a:gd name="connsiteY4" fmla="*/ 1639552 h 1639552"/>
                  <a:gd name="connsiteX5" fmla="*/ 1508452 w 1975485"/>
                  <a:gd name="connsiteY5" fmla="*/ 1336503 h 1639552"/>
                  <a:gd name="connsiteX6" fmla="*/ 0 w 1975485"/>
                  <a:gd name="connsiteY6" fmla="*/ 1128858 h 1639552"/>
                  <a:gd name="connsiteX7" fmla="*/ 38735 w 1975485"/>
                  <a:gd name="connsiteY7" fmla="*/ 654204 h 1639552"/>
                  <a:gd name="connsiteX0" fmla="*/ 38735 w 1975485"/>
                  <a:gd name="connsiteY0" fmla="*/ 654204 h 1639552"/>
                  <a:gd name="connsiteX1" fmla="*/ 1507182 w 1975485"/>
                  <a:gd name="connsiteY1" fmla="*/ 342419 h 1639552"/>
                  <a:gd name="connsiteX2" fmla="*/ 1509722 w 1975485"/>
                  <a:gd name="connsiteY2" fmla="*/ 0 h 1639552"/>
                  <a:gd name="connsiteX3" fmla="*/ 1975485 w 1975485"/>
                  <a:gd name="connsiteY3" fmla="*/ 783264 h 1639552"/>
                  <a:gd name="connsiteX4" fmla="*/ 1506547 w 1975485"/>
                  <a:gd name="connsiteY4" fmla="*/ 1639552 h 1639552"/>
                  <a:gd name="connsiteX5" fmla="*/ 1508452 w 1975485"/>
                  <a:gd name="connsiteY5" fmla="*/ 1336503 h 1639552"/>
                  <a:gd name="connsiteX6" fmla="*/ 0 w 1975485"/>
                  <a:gd name="connsiteY6" fmla="*/ 1128858 h 1639552"/>
                  <a:gd name="connsiteX7" fmla="*/ 38735 w 1975485"/>
                  <a:gd name="connsiteY7" fmla="*/ 654204 h 1639552"/>
                  <a:gd name="connsiteX0" fmla="*/ 69215 w 1975485"/>
                  <a:gd name="connsiteY0" fmla="*/ 570384 h 1639552"/>
                  <a:gd name="connsiteX1" fmla="*/ 1507182 w 1975485"/>
                  <a:gd name="connsiteY1" fmla="*/ 342419 h 1639552"/>
                  <a:gd name="connsiteX2" fmla="*/ 1509722 w 1975485"/>
                  <a:gd name="connsiteY2" fmla="*/ 0 h 1639552"/>
                  <a:gd name="connsiteX3" fmla="*/ 1975485 w 1975485"/>
                  <a:gd name="connsiteY3" fmla="*/ 783264 h 1639552"/>
                  <a:gd name="connsiteX4" fmla="*/ 1506547 w 1975485"/>
                  <a:gd name="connsiteY4" fmla="*/ 1639552 h 1639552"/>
                  <a:gd name="connsiteX5" fmla="*/ 1508452 w 1975485"/>
                  <a:gd name="connsiteY5" fmla="*/ 1336503 h 1639552"/>
                  <a:gd name="connsiteX6" fmla="*/ 0 w 1975485"/>
                  <a:gd name="connsiteY6" fmla="*/ 1128858 h 1639552"/>
                  <a:gd name="connsiteX7" fmla="*/ 69215 w 1975485"/>
                  <a:gd name="connsiteY7" fmla="*/ 570384 h 1639552"/>
                  <a:gd name="connsiteX0" fmla="*/ 69215 w 1975485"/>
                  <a:gd name="connsiteY0" fmla="*/ 570384 h 1639552"/>
                  <a:gd name="connsiteX1" fmla="*/ 1507182 w 1975485"/>
                  <a:gd name="connsiteY1" fmla="*/ 342419 h 1639552"/>
                  <a:gd name="connsiteX2" fmla="*/ 1509722 w 1975485"/>
                  <a:gd name="connsiteY2" fmla="*/ 0 h 1639552"/>
                  <a:gd name="connsiteX3" fmla="*/ 1975485 w 1975485"/>
                  <a:gd name="connsiteY3" fmla="*/ 783264 h 1639552"/>
                  <a:gd name="connsiteX4" fmla="*/ 1506547 w 1975485"/>
                  <a:gd name="connsiteY4" fmla="*/ 1639552 h 1639552"/>
                  <a:gd name="connsiteX5" fmla="*/ 1508452 w 1975485"/>
                  <a:gd name="connsiteY5" fmla="*/ 1336503 h 1639552"/>
                  <a:gd name="connsiteX6" fmla="*/ 0 w 1975485"/>
                  <a:gd name="connsiteY6" fmla="*/ 1365078 h 1639552"/>
                  <a:gd name="connsiteX7" fmla="*/ 69215 w 1975485"/>
                  <a:gd name="connsiteY7" fmla="*/ 570384 h 1639552"/>
                  <a:gd name="connsiteX0" fmla="*/ 73025 w 1979295"/>
                  <a:gd name="connsiteY0" fmla="*/ 570384 h 1639552"/>
                  <a:gd name="connsiteX1" fmla="*/ 1510992 w 1979295"/>
                  <a:gd name="connsiteY1" fmla="*/ 342419 h 1639552"/>
                  <a:gd name="connsiteX2" fmla="*/ 1513532 w 1979295"/>
                  <a:gd name="connsiteY2" fmla="*/ 0 h 1639552"/>
                  <a:gd name="connsiteX3" fmla="*/ 1979295 w 1979295"/>
                  <a:gd name="connsiteY3" fmla="*/ 783264 h 1639552"/>
                  <a:gd name="connsiteX4" fmla="*/ 1510357 w 1979295"/>
                  <a:gd name="connsiteY4" fmla="*/ 1639552 h 1639552"/>
                  <a:gd name="connsiteX5" fmla="*/ 1512262 w 1979295"/>
                  <a:gd name="connsiteY5" fmla="*/ 1336503 h 1639552"/>
                  <a:gd name="connsiteX6" fmla="*/ 0 w 1979295"/>
                  <a:gd name="connsiteY6" fmla="*/ 1342218 h 1639552"/>
                  <a:gd name="connsiteX7" fmla="*/ 73025 w 1979295"/>
                  <a:gd name="connsiteY7" fmla="*/ 570384 h 1639552"/>
                  <a:gd name="connsiteX0" fmla="*/ 69215 w 1979295"/>
                  <a:gd name="connsiteY0" fmla="*/ 570384 h 1639552"/>
                  <a:gd name="connsiteX1" fmla="*/ 1510992 w 1979295"/>
                  <a:gd name="connsiteY1" fmla="*/ 342419 h 1639552"/>
                  <a:gd name="connsiteX2" fmla="*/ 1513532 w 1979295"/>
                  <a:gd name="connsiteY2" fmla="*/ 0 h 1639552"/>
                  <a:gd name="connsiteX3" fmla="*/ 1979295 w 1979295"/>
                  <a:gd name="connsiteY3" fmla="*/ 783264 h 1639552"/>
                  <a:gd name="connsiteX4" fmla="*/ 1510357 w 1979295"/>
                  <a:gd name="connsiteY4" fmla="*/ 1639552 h 1639552"/>
                  <a:gd name="connsiteX5" fmla="*/ 1512262 w 1979295"/>
                  <a:gd name="connsiteY5" fmla="*/ 1336503 h 1639552"/>
                  <a:gd name="connsiteX6" fmla="*/ 0 w 1979295"/>
                  <a:gd name="connsiteY6" fmla="*/ 1342218 h 1639552"/>
                  <a:gd name="connsiteX7" fmla="*/ 69215 w 1979295"/>
                  <a:gd name="connsiteY7" fmla="*/ 570384 h 1639552"/>
                  <a:gd name="connsiteX0" fmla="*/ 69215 w 1979295"/>
                  <a:gd name="connsiteY0" fmla="*/ 818034 h 1887202"/>
                  <a:gd name="connsiteX1" fmla="*/ 1510992 w 1979295"/>
                  <a:gd name="connsiteY1" fmla="*/ 590069 h 1887202"/>
                  <a:gd name="connsiteX2" fmla="*/ 1490672 w 1979295"/>
                  <a:gd name="connsiteY2" fmla="*/ 0 h 1887202"/>
                  <a:gd name="connsiteX3" fmla="*/ 1979295 w 1979295"/>
                  <a:gd name="connsiteY3" fmla="*/ 1030914 h 1887202"/>
                  <a:gd name="connsiteX4" fmla="*/ 1510357 w 1979295"/>
                  <a:gd name="connsiteY4" fmla="*/ 1887202 h 1887202"/>
                  <a:gd name="connsiteX5" fmla="*/ 1512262 w 1979295"/>
                  <a:gd name="connsiteY5" fmla="*/ 1584153 h 1887202"/>
                  <a:gd name="connsiteX6" fmla="*/ 0 w 1979295"/>
                  <a:gd name="connsiteY6" fmla="*/ 1589868 h 1887202"/>
                  <a:gd name="connsiteX7" fmla="*/ 69215 w 1979295"/>
                  <a:gd name="connsiteY7" fmla="*/ 818034 h 1887202"/>
                  <a:gd name="connsiteX0" fmla="*/ 69215 w 1979295"/>
                  <a:gd name="connsiteY0" fmla="*/ 818034 h 1887202"/>
                  <a:gd name="connsiteX1" fmla="*/ 1499562 w 1979295"/>
                  <a:gd name="connsiteY1" fmla="*/ 437669 h 1887202"/>
                  <a:gd name="connsiteX2" fmla="*/ 1490672 w 1979295"/>
                  <a:gd name="connsiteY2" fmla="*/ 0 h 1887202"/>
                  <a:gd name="connsiteX3" fmla="*/ 1979295 w 1979295"/>
                  <a:gd name="connsiteY3" fmla="*/ 1030914 h 1887202"/>
                  <a:gd name="connsiteX4" fmla="*/ 1510357 w 1979295"/>
                  <a:gd name="connsiteY4" fmla="*/ 1887202 h 1887202"/>
                  <a:gd name="connsiteX5" fmla="*/ 1512262 w 1979295"/>
                  <a:gd name="connsiteY5" fmla="*/ 1584153 h 1887202"/>
                  <a:gd name="connsiteX6" fmla="*/ 0 w 1979295"/>
                  <a:gd name="connsiteY6" fmla="*/ 1589868 h 1887202"/>
                  <a:gd name="connsiteX7" fmla="*/ 69215 w 1979295"/>
                  <a:gd name="connsiteY7" fmla="*/ 818034 h 1887202"/>
                  <a:gd name="connsiteX0" fmla="*/ 84455 w 1979295"/>
                  <a:gd name="connsiteY0" fmla="*/ 726594 h 1887202"/>
                  <a:gd name="connsiteX1" fmla="*/ 1499562 w 1979295"/>
                  <a:gd name="connsiteY1" fmla="*/ 437669 h 1887202"/>
                  <a:gd name="connsiteX2" fmla="*/ 1490672 w 1979295"/>
                  <a:gd name="connsiteY2" fmla="*/ 0 h 1887202"/>
                  <a:gd name="connsiteX3" fmla="*/ 1979295 w 1979295"/>
                  <a:gd name="connsiteY3" fmla="*/ 1030914 h 1887202"/>
                  <a:gd name="connsiteX4" fmla="*/ 1510357 w 1979295"/>
                  <a:gd name="connsiteY4" fmla="*/ 1887202 h 1887202"/>
                  <a:gd name="connsiteX5" fmla="*/ 1512262 w 1979295"/>
                  <a:gd name="connsiteY5" fmla="*/ 1584153 h 1887202"/>
                  <a:gd name="connsiteX6" fmla="*/ 0 w 1979295"/>
                  <a:gd name="connsiteY6" fmla="*/ 1589868 h 1887202"/>
                  <a:gd name="connsiteX7" fmla="*/ 84455 w 1979295"/>
                  <a:gd name="connsiteY7" fmla="*/ 726594 h 1887202"/>
                  <a:gd name="connsiteX0" fmla="*/ 84455 w 1979295"/>
                  <a:gd name="connsiteY0" fmla="*/ 726594 h 2134852"/>
                  <a:gd name="connsiteX1" fmla="*/ 1499562 w 1979295"/>
                  <a:gd name="connsiteY1" fmla="*/ 437669 h 2134852"/>
                  <a:gd name="connsiteX2" fmla="*/ 1490672 w 1979295"/>
                  <a:gd name="connsiteY2" fmla="*/ 0 h 2134852"/>
                  <a:gd name="connsiteX3" fmla="*/ 1979295 w 1979295"/>
                  <a:gd name="connsiteY3" fmla="*/ 1030914 h 2134852"/>
                  <a:gd name="connsiteX4" fmla="*/ 1502737 w 1979295"/>
                  <a:gd name="connsiteY4" fmla="*/ 2134852 h 2134852"/>
                  <a:gd name="connsiteX5" fmla="*/ 1512262 w 1979295"/>
                  <a:gd name="connsiteY5" fmla="*/ 1584153 h 2134852"/>
                  <a:gd name="connsiteX6" fmla="*/ 0 w 1979295"/>
                  <a:gd name="connsiteY6" fmla="*/ 1589868 h 2134852"/>
                  <a:gd name="connsiteX7" fmla="*/ 84455 w 1979295"/>
                  <a:gd name="connsiteY7" fmla="*/ 726594 h 2134852"/>
                  <a:gd name="connsiteX0" fmla="*/ 84455 w 1979295"/>
                  <a:gd name="connsiteY0" fmla="*/ 726594 h 2134852"/>
                  <a:gd name="connsiteX1" fmla="*/ 1499562 w 1979295"/>
                  <a:gd name="connsiteY1" fmla="*/ 437669 h 2134852"/>
                  <a:gd name="connsiteX2" fmla="*/ 1490672 w 1979295"/>
                  <a:gd name="connsiteY2" fmla="*/ 0 h 2134852"/>
                  <a:gd name="connsiteX3" fmla="*/ 1979295 w 1979295"/>
                  <a:gd name="connsiteY3" fmla="*/ 1030914 h 2134852"/>
                  <a:gd name="connsiteX4" fmla="*/ 1502737 w 1979295"/>
                  <a:gd name="connsiteY4" fmla="*/ 2134852 h 2134852"/>
                  <a:gd name="connsiteX5" fmla="*/ 1485592 w 1979295"/>
                  <a:gd name="connsiteY5" fmla="*/ 1725123 h 2134852"/>
                  <a:gd name="connsiteX6" fmla="*/ 0 w 1979295"/>
                  <a:gd name="connsiteY6" fmla="*/ 1589868 h 2134852"/>
                  <a:gd name="connsiteX7" fmla="*/ 84455 w 1979295"/>
                  <a:gd name="connsiteY7" fmla="*/ 726594 h 2134852"/>
                  <a:gd name="connsiteX0" fmla="*/ 34925 w 1929765"/>
                  <a:gd name="connsiteY0" fmla="*/ 726594 h 2134852"/>
                  <a:gd name="connsiteX1" fmla="*/ 1450032 w 1929765"/>
                  <a:gd name="connsiteY1" fmla="*/ 437669 h 2134852"/>
                  <a:gd name="connsiteX2" fmla="*/ 1441142 w 1929765"/>
                  <a:gd name="connsiteY2" fmla="*/ 0 h 2134852"/>
                  <a:gd name="connsiteX3" fmla="*/ 1929765 w 1929765"/>
                  <a:gd name="connsiteY3" fmla="*/ 1030914 h 2134852"/>
                  <a:gd name="connsiteX4" fmla="*/ 1453207 w 1929765"/>
                  <a:gd name="connsiteY4" fmla="*/ 2134852 h 2134852"/>
                  <a:gd name="connsiteX5" fmla="*/ 1436062 w 1929765"/>
                  <a:gd name="connsiteY5" fmla="*/ 1725123 h 2134852"/>
                  <a:gd name="connsiteX6" fmla="*/ 0 w 1929765"/>
                  <a:gd name="connsiteY6" fmla="*/ 1757508 h 2134852"/>
                  <a:gd name="connsiteX7" fmla="*/ 34925 w 1929765"/>
                  <a:gd name="connsiteY7" fmla="*/ 726594 h 2134852"/>
                  <a:gd name="connsiteX0" fmla="*/ 19685 w 1914525"/>
                  <a:gd name="connsiteY0" fmla="*/ 726594 h 2134852"/>
                  <a:gd name="connsiteX1" fmla="*/ 1434792 w 1914525"/>
                  <a:gd name="connsiteY1" fmla="*/ 437669 h 2134852"/>
                  <a:gd name="connsiteX2" fmla="*/ 1425902 w 1914525"/>
                  <a:gd name="connsiteY2" fmla="*/ 0 h 2134852"/>
                  <a:gd name="connsiteX3" fmla="*/ 1914525 w 1914525"/>
                  <a:gd name="connsiteY3" fmla="*/ 1030914 h 2134852"/>
                  <a:gd name="connsiteX4" fmla="*/ 1437967 w 1914525"/>
                  <a:gd name="connsiteY4" fmla="*/ 2134852 h 2134852"/>
                  <a:gd name="connsiteX5" fmla="*/ 1420822 w 1914525"/>
                  <a:gd name="connsiteY5" fmla="*/ 1725123 h 2134852"/>
                  <a:gd name="connsiteX6" fmla="*/ 0 w 1914525"/>
                  <a:gd name="connsiteY6" fmla="*/ 1723218 h 2134852"/>
                  <a:gd name="connsiteX7" fmla="*/ 19685 w 1914525"/>
                  <a:gd name="connsiteY7" fmla="*/ 726594 h 2134852"/>
                  <a:gd name="connsiteX0" fmla="*/ 15875 w 1914525"/>
                  <a:gd name="connsiteY0" fmla="*/ 745644 h 2134852"/>
                  <a:gd name="connsiteX1" fmla="*/ 1434792 w 1914525"/>
                  <a:gd name="connsiteY1" fmla="*/ 437669 h 2134852"/>
                  <a:gd name="connsiteX2" fmla="*/ 1425902 w 1914525"/>
                  <a:gd name="connsiteY2" fmla="*/ 0 h 2134852"/>
                  <a:gd name="connsiteX3" fmla="*/ 1914525 w 1914525"/>
                  <a:gd name="connsiteY3" fmla="*/ 1030914 h 2134852"/>
                  <a:gd name="connsiteX4" fmla="*/ 1437967 w 1914525"/>
                  <a:gd name="connsiteY4" fmla="*/ 2134852 h 2134852"/>
                  <a:gd name="connsiteX5" fmla="*/ 1420822 w 1914525"/>
                  <a:gd name="connsiteY5" fmla="*/ 1725123 h 2134852"/>
                  <a:gd name="connsiteX6" fmla="*/ 0 w 1914525"/>
                  <a:gd name="connsiteY6" fmla="*/ 1723218 h 2134852"/>
                  <a:gd name="connsiteX7" fmla="*/ 15875 w 1914525"/>
                  <a:gd name="connsiteY7" fmla="*/ 745644 h 2134852"/>
                  <a:gd name="connsiteX0" fmla="*/ 15875 w 1914525"/>
                  <a:gd name="connsiteY0" fmla="*/ 745644 h 2134852"/>
                  <a:gd name="connsiteX1" fmla="*/ 1434792 w 1914525"/>
                  <a:gd name="connsiteY1" fmla="*/ 437669 h 2134852"/>
                  <a:gd name="connsiteX2" fmla="*/ 1425902 w 1914525"/>
                  <a:gd name="connsiteY2" fmla="*/ 0 h 2134852"/>
                  <a:gd name="connsiteX3" fmla="*/ 1914525 w 1914525"/>
                  <a:gd name="connsiteY3" fmla="*/ 1030914 h 2134852"/>
                  <a:gd name="connsiteX4" fmla="*/ 1430347 w 1914525"/>
                  <a:gd name="connsiteY4" fmla="*/ 2134852 h 2134852"/>
                  <a:gd name="connsiteX5" fmla="*/ 1420822 w 1914525"/>
                  <a:gd name="connsiteY5" fmla="*/ 1725123 h 2134852"/>
                  <a:gd name="connsiteX6" fmla="*/ 0 w 1914525"/>
                  <a:gd name="connsiteY6" fmla="*/ 1723218 h 2134852"/>
                  <a:gd name="connsiteX7" fmla="*/ 15875 w 1914525"/>
                  <a:gd name="connsiteY7" fmla="*/ 745644 h 2134852"/>
                  <a:gd name="connsiteX0" fmla="*/ 15875 w 1914525"/>
                  <a:gd name="connsiteY0" fmla="*/ 762789 h 2151997"/>
                  <a:gd name="connsiteX1" fmla="*/ 1434792 w 1914525"/>
                  <a:gd name="connsiteY1" fmla="*/ 454814 h 2151997"/>
                  <a:gd name="connsiteX2" fmla="*/ 1406852 w 1914525"/>
                  <a:gd name="connsiteY2" fmla="*/ 0 h 2151997"/>
                  <a:gd name="connsiteX3" fmla="*/ 1914525 w 1914525"/>
                  <a:gd name="connsiteY3" fmla="*/ 1048059 h 2151997"/>
                  <a:gd name="connsiteX4" fmla="*/ 1430347 w 1914525"/>
                  <a:gd name="connsiteY4" fmla="*/ 2151997 h 2151997"/>
                  <a:gd name="connsiteX5" fmla="*/ 1420822 w 1914525"/>
                  <a:gd name="connsiteY5" fmla="*/ 1742268 h 2151997"/>
                  <a:gd name="connsiteX6" fmla="*/ 0 w 1914525"/>
                  <a:gd name="connsiteY6" fmla="*/ 1740363 h 2151997"/>
                  <a:gd name="connsiteX7" fmla="*/ 15875 w 1914525"/>
                  <a:gd name="connsiteY7" fmla="*/ 762789 h 2151997"/>
                  <a:gd name="connsiteX0" fmla="*/ 15875 w 1914525"/>
                  <a:gd name="connsiteY0" fmla="*/ 762789 h 2151997"/>
                  <a:gd name="connsiteX1" fmla="*/ 1413837 w 1914525"/>
                  <a:gd name="connsiteY1" fmla="*/ 462434 h 2151997"/>
                  <a:gd name="connsiteX2" fmla="*/ 1406852 w 1914525"/>
                  <a:gd name="connsiteY2" fmla="*/ 0 h 2151997"/>
                  <a:gd name="connsiteX3" fmla="*/ 1914525 w 1914525"/>
                  <a:gd name="connsiteY3" fmla="*/ 1048059 h 2151997"/>
                  <a:gd name="connsiteX4" fmla="*/ 1430347 w 1914525"/>
                  <a:gd name="connsiteY4" fmla="*/ 2151997 h 2151997"/>
                  <a:gd name="connsiteX5" fmla="*/ 1420822 w 1914525"/>
                  <a:gd name="connsiteY5" fmla="*/ 1742268 h 2151997"/>
                  <a:gd name="connsiteX6" fmla="*/ 0 w 1914525"/>
                  <a:gd name="connsiteY6" fmla="*/ 1740363 h 2151997"/>
                  <a:gd name="connsiteX7" fmla="*/ 15875 w 1914525"/>
                  <a:gd name="connsiteY7" fmla="*/ 762789 h 2151997"/>
                  <a:gd name="connsiteX0" fmla="*/ 15875 w 1963957"/>
                  <a:gd name="connsiteY0" fmla="*/ 762789 h 2151997"/>
                  <a:gd name="connsiteX1" fmla="*/ 1413837 w 1963957"/>
                  <a:gd name="connsiteY1" fmla="*/ 462434 h 2151997"/>
                  <a:gd name="connsiteX2" fmla="*/ 1406852 w 1963957"/>
                  <a:gd name="connsiteY2" fmla="*/ 0 h 2151997"/>
                  <a:gd name="connsiteX3" fmla="*/ 1963957 w 1963957"/>
                  <a:gd name="connsiteY3" fmla="*/ 1009946 h 2151997"/>
                  <a:gd name="connsiteX4" fmla="*/ 1430347 w 1963957"/>
                  <a:gd name="connsiteY4" fmla="*/ 2151997 h 2151997"/>
                  <a:gd name="connsiteX5" fmla="*/ 1420822 w 1963957"/>
                  <a:gd name="connsiteY5" fmla="*/ 1742268 h 2151997"/>
                  <a:gd name="connsiteX6" fmla="*/ 0 w 1963957"/>
                  <a:gd name="connsiteY6" fmla="*/ 1740363 h 2151997"/>
                  <a:gd name="connsiteX7" fmla="*/ 15875 w 1963957"/>
                  <a:gd name="connsiteY7" fmla="*/ 762789 h 2151997"/>
                  <a:gd name="connsiteX0" fmla="*/ 15875 w 2010299"/>
                  <a:gd name="connsiteY0" fmla="*/ 762789 h 2151997"/>
                  <a:gd name="connsiteX1" fmla="*/ 1413837 w 2010299"/>
                  <a:gd name="connsiteY1" fmla="*/ 462434 h 2151997"/>
                  <a:gd name="connsiteX2" fmla="*/ 1406852 w 2010299"/>
                  <a:gd name="connsiteY2" fmla="*/ 0 h 2151997"/>
                  <a:gd name="connsiteX3" fmla="*/ 2010299 w 2010299"/>
                  <a:gd name="connsiteY3" fmla="*/ 1089348 h 2151997"/>
                  <a:gd name="connsiteX4" fmla="*/ 1430347 w 2010299"/>
                  <a:gd name="connsiteY4" fmla="*/ 2151997 h 2151997"/>
                  <a:gd name="connsiteX5" fmla="*/ 1420822 w 2010299"/>
                  <a:gd name="connsiteY5" fmla="*/ 1742268 h 2151997"/>
                  <a:gd name="connsiteX6" fmla="*/ 0 w 2010299"/>
                  <a:gd name="connsiteY6" fmla="*/ 1740363 h 2151997"/>
                  <a:gd name="connsiteX7" fmla="*/ 15875 w 2010299"/>
                  <a:gd name="connsiteY7" fmla="*/ 762789 h 2151997"/>
                  <a:gd name="connsiteX0" fmla="*/ 15875 w 1948509"/>
                  <a:gd name="connsiteY0" fmla="*/ 762789 h 2151997"/>
                  <a:gd name="connsiteX1" fmla="*/ 1413837 w 1948509"/>
                  <a:gd name="connsiteY1" fmla="*/ 462434 h 2151997"/>
                  <a:gd name="connsiteX2" fmla="*/ 1406852 w 1948509"/>
                  <a:gd name="connsiteY2" fmla="*/ 0 h 2151997"/>
                  <a:gd name="connsiteX3" fmla="*/ 1948509 w 1948509"/>
                  <a:gd name="connsiteY3" fmla="*/ 1073467 h 2151997"/>
                  <a:gd name="connsiteX4" fmla="*/ 1430347 w 1948509"/>
                  <a:gd name="connsiteY4" fmla="*/ 2151997 h 2151997"/>
                  <a:gd name="connsiteX5" fmla="*/ 1420822 w 1948509"/>
                  <a:gd name="connsiteY5" fmla="*/ 1742268 h 2151997"/>
                  <a:gd name="connsiteX6" fmla="*/ 0 w 1948509"/>
                  <a:gd name="connsiteY6" fmla="*/ 1740363 h 2151997"/>
                  <a:gd name="connsiteX7" fmla="*/ 15875 w 1948509"/>
                  <a:gd name="connsiteY7" fmla="*/ 762789 h 2151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48509" h="2151997">
                    <a:moveTo>
                      <a:pt x="15875" y="762789"/>
                    </a:moveTo>
                    <a:lnTo>
                      <a:pt x="1413837" y="462434"/>
                    </a:lnTo>
                    <a:cubicBezTo>
                      <a:pt x="1413414" y="378774"/>
                      <a:pt x="1407275" y="83660"/>
                      <a:pt x="1406852" y="0"/>
                    </a:cubicBezTo>
                    <a:lnTo>
                      <a:pt x="1948509" y="1073467"/>
                    </a:lnTo>
                    <a:lnTo>
                      <a:pt x="1430347" y="2151997"/>
                    </a:lnTo>
                    <a:cubicBezTo>
                      <a:pt x="1429289" y="2061564"/>
                      <a:pt x="1421880" y="1832701"/>
                      <a:pt x="1420822" y="1742268"/>
                    </a:cubicBezTo>
                    <a:lnTo>
                      <a:pt x="0" y="1740363"/>
                    </a:lnTo>
                    <a:lnTo>
                      <a:pt x="15875" y="762789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Right Arrow 45"/>
              <p:cNvSpPr/>
              <p:nvPr/>
            </p:nvSpPr>
            <p:spPr>
              <a:xfrm>
                <a:off x="1246905" y="3858344"/>
                <a:ext cx="7453997" cy="844068"/>
              </a:xfrm>
              <a:prstGeom prst="rightArrow">
                <a:avLst>
                  <a:gd name="adj1" fmla="val 50000"/>
                  <a:gd name="adj2" fmla="val 96076"/>
                </a:avLst>
              </a:prstGeom>
              <a:gradFill>
                <a:gsLst>
                  <a:gs pos="0">
                    <a:srgbClr val="78AB26"/>
                  </a:gs>
                  <a:gs pos="50000">
                    <a:schemeClr val="accent6">
                      <a:lumMod val="60000"/>
                      <a:lumOff val="40000"/>
                    </a:schemeClr>
                  </a:gs>
                  <a:gs pos="100000">
                    <a:srgbClr val="78AB26"/>
                  </a:gs>
                </a:gsLst>
                <a:lin ang="16200000" scaled="1"/>
              </a:gradFill>
              <a:ln>
                <a:solidFill>
                  <a:srgbClr val="507816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1697936" y="1878834"/>
                <a:ext cx="5617163" cy="1789254"/>
                <a:chOff x="531381" y="1381271"/>
                <a:chExt cx="6456785" cy="1719438"/>
              </a:xfrm>
            </p:grpSpPr>
            <p:sp>
              <p:nvSpPr>
                <p:cNvPr id="70" name="Right Arrow 5"/>
                <p:cNvSpPr/>
                <p:nvPr/>
              </p:nvSpPr>
              <p:spPr>
                <a:xfrm>
                  <a:off x="4912433" y="1381271"/>
                  <a:ext cx="2075733" cy="1719438"/>
                </a:xfrm>
                <a:custGeom>
                  <a:avLst/>
                  <a:gdLst>
                    <a:gd name="connsiteX0" fmla="*/ 0 w 2042160"/>
                    <a:gd name="connsiteY0" fmla="*/ 252884 h 1011537"/>
                    <a:gd name="connsiteX1" fmla="*/ 1536392 w 2042160"/>
                    <a:gd name="connsiteY1" fmla="*/ 252884 h 1011537"/>
                    <a:gd name="connsiteX2" fmla="*/ 1536392 w 2042160"/>
                    <a:gd name="connsiteY2" fmla="*/ 0 h 1011537"/>
                    <a:gd name="connsiteX3" fmla="*/ 2042160 w 2042160"/>
                    <a:gd name="connsiteY3" fmla="*/ 505769 h 1011537"/>
                    <a:gd name="connsiteX4" fmla="*/ 1536392 w 2042160"/>
                    <a:gd name="connsiteY4" fmla="*/ 1011537 h 1011537"/>
                    <a:gd name="connsiteX5" fmla="*/ 1536392 w 2042160"/>
                    <a:gd name="connsiteY5" fmla="*/ 758653 h 1011537"/>
                    <a:gd name="connsiteX6" fmla="*/ 0 w 2042160"/>
                    <a:gd name="connsiteY6" fmla="*/ 758653 h 1011537"/>
                    <a:gd name="connsiteX7" fmla="*/ 0 w 2042160"/>
                    <a:gd name="connsiteY7" fmla="*/ 252884 h 1011537"/>
                    <a:gd name="connsiteX0" fmla="*/ 0 w 2040255"/>
                    <a:gd name="connsiteY0" fmla="*/ 252884 h 1011537"/>
                    <a:gd name="connsiteX1" fmla="*/ 1536392 w 2040255"/>
                    <a:gd name="connsiteY1" fmla="*/ 252884 h 1011537"/>
                    <a:gd name="connsiteX2" fmla="*/ 1536392 w 2040255"/>
                    <a:gd name="connsiteY2" fmla="*/ 0 h 1011537"/>
                    <a:gd name="connsiteX3" fmla="*/ 2040255 w 2040255"/>
                    <a:gd name="connsiteY3" fmla="*/ 475289 h 1011537"/>
                    <a:gd name="connsiteX4" fmla="*/ 1536392 w 2040255"/>
                    <a:gd name="connsiteY4" fmla="*/ 1011537 h 1011537"/>
                    <a:gd name="connsiteX5" fmla="*/ 1536392 w 2040255"/>
                    <a:gd name="connsiteY5" fmla="*/ 758653 h 1011537"/>
                    <a:gd name="connsiteX6" fmla="*/ 0 w 2040255"/>
                    <a:gd name="connsiteY6" fmla="*/ 758653 h 1011537"/>
                    <a:gd name="connsiteX7" fmla="*/ 0 w 2040255"/>
                    <a:gd name="connsiteY7" fmla="*/ 252884 h 1011537"/>
                    <a:gd name="connsiteX0" fmla="*/ 0 w 2040255"/>
                    <a:gd name="connsiteY0" fmla="*/ 252884 h 1007727"/>
                    <a:gd name="connsiteX1" fmla="*/ 1536392 w 2040255"/>
                    <a:gd name="connsiteY1" fmla="*/ 252884 h 1007727"/>
                    <a:gd name="connsiteX2" fmla="*/ 1536392 w 2040255"/>
                    <a:gd name="connsiteY2" fmla="*/ 0 h 1007727"/>
                    <a:gd name="connsiteX3" fmla="*/ 2040255 w 2040255"/>
                    <a:gd name="connsiteY3" fmla="*/ 475289 h 1007727"/>
                    <a:gd name="connsiteX4" fmla="*/ 1553537 w 2040255"/>
                    <a:gd name="connsiteY4" fmla="*/ 1007727 h 1007727"/>
                    <a:gd name="connsiteX5" fmla="*/ 1536392 w 2040255"/>
                    <a:gd name="connsiteY5" fmla="*/ 758653 h 1007727"/>
                    <a:gd name="connsiteX6" fmla="*/ 0 w 2040255"/>
                    <a:gd name="connsiteY6" fmla="*/ 758653 h 1007727"/>
                    <a:gd name="connsiteX7" fmla="*/ 0 w 2040255"/>
                    <a:gd name="connsiteY7" fmla="*/ 252884 h 1007727"/>
                    <a:gd name="connsiteX0" fmla="*/ 0 w 2040255"/>
                    <a:gd name="connsiteY0" fmla="*/ 252884 h 1007727"/>
                    <a:gd name="connsiteX1" fmla="*/ 1536392 w 2040255"/>
                    <a:gd name="connsiteY1" fmla="*/ 252884 h 1007727"/>
                    <a:gd name="connsiteX2" fmla="*/ 1536392 w 2040255"/>
                    <a:gd name="connsiteY2" fmla="*/ 0 h 1007727"/>
                    <a:gd name="connsiteX3" fmla="*/ 2040255 w 2040255"/>
                    <a:gd name="connsiteY3" fmla="*/ 475289 h 1007727"/>
                    <a:gd name="connsiteX4" fmla="*/ 1553537 w 2040255"/>
                    <a:gd name="connsiteY4" fmla="*/ 1007727 h 1007727"/>
                    <a:gd name="connsiteX5" fmla="*/ 1555442 w 2040255"/>
                    <a:gd name="connsiteY5" fmla="*/ 764368 h 1007727"/>
                    <a:gd name="connsiteX6" fmla="*/ 0 w 2040255"/>
                    <a:gd name="connsiteY6" fmla="*/ 758653 h 1007727"/>
                    <a:gd name="connsiteX7" fmla="*/ 0 w 2040255"/>
                    <a:gd name="connsiteY7" fmla="*/ 252884 h 1007727"/>
                    <a:gd name="connsiteX0" fmla="*/ 0 w 2040255"/>
                    <a:gd name="connsiteY0" fmla="*/ 266219 h 1021062"/>
                    <a:gd name="connsiteX1" fmla="*/ 1536392 w 2040255"/>
                    <a:gd name="connsiteY1" fmla="*/ 266219 h 1021062"/>
                    <a:gd name="connsiteX2" fmla="*/ 1551632 w 2040255"/>
                    <a:gd name="connsiteY2" fmla="*/ 0 h 1021062"/>
                    <a:gd name="connsiteX3" fmla="*/ 2040255 w 2040255"/>
                    <a:gd name="connsiteY3" fmla="*/ 488624 h 1021062"/>
                    <a:gd name="connsiteX4" fmla="*/ 1553537 w 2040255"/>
                    <a:gd name="connsiteY4" fmla="*/ 1021062 h 1021062"/>
                    <a:gd name="connsiteX5" fmla="*/ 1555442 w 2040255"/>
                    <a:gd name="connsiteY5" fmla="*/ 777703 h 1021062"/>
                    <a:gd name="connsiteX6" fmla="*/ 0 w 2040255"/>
                    <a:gd name="connsiteY6" fmla="*/ 771988 h 1021062"/>
                    <a:gd name="connsiteX7" fmla="*/ 0 w 2040255"/>
                    <a:gd name="connsiteY7" fmla="*/ 266219 h 1021062"/>
                    <a:gd name="connsiteX0" fmla="*/ 0 w 2040255"/>
                    <a:gd name="connsiteY0" fmla="*/ 266219 h 1021062"/>
                    <a:gd name="connsiteX1" fmla="*/ 1561157 w 2040255"/>
                    <a:gd name="connsiteY1" fmla="*/ 201449 h 1021062"/>
                    <a:gd name="connsiteX2" fmla="*/ 1551632 w 2040255"/>
                    <a:gd name="connsiteY2" fmla="*/ 0 h 1021062"/>
                    <a:gd name="connsiteX3" fmla="*/ 2040255 w 2040255"/>
                    <a:gd name="connsiteY3" fmla="*/ 488624 h 1021062"/>
                    <a:gd name="connsiteX4" fmla="*/ 1553537 w 2040255"/>
                    <a:gd name="connsiteY4" fmla="*/ 1021062 h 1021062"/>
                    <a:gd name="connsiteX5" fmla="*/ 1555442 w 2040255"/>
                    <a:gd name="connsiteY5" fmla="*/ 777703 h 1021062"/>
                    <a:gd name="connsiteX6" fmla="*/ 0 w 2040255"/>
                    <a:gd name="connsiteY6" fmla="*/ 771988 h 1021062"/>
                    <a:gd name="connsiteX7" fmla="*/ 0 w 2040255"/>
                    <a:gd name="connsiteY7" fmla="*/ 266219 h 1021062"/>
                    <a:gd name="connsiteX0" fmla="*/ 45720 w 2040255"/>
                    <a:gd name="connsiteY0" fmla="*/ 460529 h 1021062"/>
                    <a:gd name="connsiteX1" fmla="*/ 1561157 w 2040255"/>
                    <a:gd name="connsiteY1" fmla="*/ 201449 h 1021062"/>
                    <a:gd name="connsiteX2" fmla="*/ 1551632 w 2040255"/>
                    <a:gd name="connsiteY2" fmla="*/ 0 h 1021062"/>
                    <a:gd name="connsiteX3" fmla="*/ 2040255 w 2040255"/>
                    <a:gd name="connsiteY3" fmla="*/ 488624 h 1021062"/>
                    <a:gd name="connsiteX4" fmla="*/ 1553537 w 2040255"/>
                    <a:gd name="connsiteY4" fmla="*/ 1021062 h 1021062"/>
                    <a:gd name="connsiteX5" fmla="*/ 1555442 w 2040255"/>
                    <a:gd name="connsiteY5" fmla="*/ 777703 h 1021062"/>
                    <a:gd name="connsiteX6" fmla="*/ 0 w 2040255"/>
                    <a:gd name="connsiteY6" fmla="*/ 771988 h 1021062"/>
                    <a:gd name="connsiteX7" fmla="*/ 45720 w 2040255"/>
                    <a:gd name="connsiteY7" fmla="*/ 460529 h 1021062"/>
                    <a:gd name="connsiteX0" fmla="*/ 0 w 1994535"/>
                    <a:gd name="connsiteY0" fmla="*/ 460529 h 1021062"/>
                    <a:gd name="connsiteX1" fmla="*/ 1515437 w 1994535"/>
                    <a:gd name="connsiteY1" fmla="*/ 201449 h 1021062"/>
                    <a:gd name="connsiteX2" fmla="*/ 1505912 w 1994535"/>
                    <a:gd name="connsiteY2" fmla="*/ 0 h 1021062"/>
                    <a:gd name="connsiteX3" fmla="*/ 1994535 w 1994535"/>
                    <a:gd name="connsiteY3" fmla="*/ 488624 h 1021062"/>
                    <a:gd name="connsiteX4" fmla="*/ 1507817 w 1994535"/>
                    <a:gd name="connsiteY4" fmla="*/ 1021062 h 1021062"/>
                    <a:gd name="connsiteX5" fmla="*/ 1509722 w 1994535"/>
                    <a:gd name="connsiteY5" fmla="*/ 777703 h 1021062"/>
                    <a:gd name="connsiteX6" fmla="*/ 11430 w 1994535"/>
                    <a:gd name="connsiteY6" fmla="*/ 791038 h 1021062"/>
                    <a:gd name="connsiteX7" fmla="*/ 0 w 1994535"/>
                    <a:gd name="connsiteY7" fmla="*/ 460529 h 1021062"/>
                    <a:gd name="connsiteX0" fmla="*/ 0 w 1994535"/>
                    <a:gd name="connsiteY0" fmla="*/ 460529 h 1021062"/>
                    <a:gd name="connsiteX1" fmla="*/ 1515437 w 1994535"/>
                    <a:gd name="connsiteY1" fmla="*/ 201449 h 1021062"/>
                    <a:gd name="connsiteX2" fmla="*/ 1505912 w 1994535"/>
                    <a:gd name="connsiteY2" fmla="*/ 0 h 1021062"/>
                    <a:gd name="connsiteX3" fmla="*/ 1994535 w 1994535"/>
                    <a:gd name="connsiteY3" fmla="*/ 488624 h 1021062"/>
                    <a:gd name="connsiteX4" fmla="*/ 1507817 w 1994535"/>
                    <a:gd name="connsiteY4" fmla="*/ 1021062 h 1021062"/>
                    <a:gd name="connsiteX5" fmla="*/ 1509722 w 1994535"/>
                    <a:gd name="connsiteY5" fmla="*/ 777703 h 1021062"/>
                    <a:gd name="connsiteX6" fmla="*/ 11430 w 1994535"/>
                    <a:gd name="connsiteY6" fmla="*/ 798658 h 1021062"/>
                    <a:gd name="connsiteX7" fmla="*/ 0 w 1994535"/>
                    <a:gd name="connsiteY7" fmla="*/ 460529 h 1021062"/>
                    <a:gd name="connsiteX0" fmla="*/ 0 w 1992630"/>
                    <a:gd name="connsiteY0" fmla="*/ 458624 h 1021062"/>
                    <a:gd name="connsiteX1" fmla="*/ 1513532 w 1992630"/>
                    <a:gd name="connsiteY1" fmla="*/ 201449 h 1021062"/>
                    <a:gd name="connsiteX2" fmla="*/ 1504007 w 1992630"/>
                    <a:gd name="connsiteY2" fmla="*/ 0 h 1021062"/>
                    <a:gd name="connsiteX3" fmla="*/ 1992630 w 1992630"/>
                    <a:gd name="connsiteY3" fmla="*/ 488624 h 1021062"/>
                    <a:gd name="connsiteX4" fmla="*/ 1505912 w 1992630"/>
                    <a:gd name="connsiteY4" fmla="*/ 1021062 h 1021062"/>
                    <a:gd name="connsiteX5" fmla="*/ 1507817 w 1992630"/>
                    <a:gd name="connsiteY5" fmla="*/ 777703 h 1021062"/>
                    <a:gd name="connsiteX6" fmla="*/ 9525 w 1992630"/>
                    <a:gd name="connsiteY6" fmla="*/ 798658 h 1021062"/>
                    <a:gd name="connsiteX7" fmla="*/ 0 w 1992630"/>
                    <a:gd name="connsiteY7" fmla="*/ 458624 h 1021062"/>
                    <a:gd name="connsiteX0" fmla="*/ 0 w 1992630"/>
                    <a:gd name="connsiteY0" fmla="*/ 458624 h 1021062"/>
                    <a:gd name="connsiteX1" fmla="*/ 1511627 w 1992630"/>
                    <a:gd name="connsiteY1" fmla="*/ 193829 h 1021062"/>
                    <a:gd name="connsiteX2" fmla="*/ 1504007 w 1992630"/>
                    <a:gd name="connsiteY2" fmla="*/ 0 h 1021062"/>
                    <a:gd name="connsiteX3" fmla="*/ 1992630 w 1992630"/>
                    <a:gd name="connsiteY3" fmla="*/ 488624 h 1021062"/>
                    <a:gd name="connsiteX4" fmla="*/ 1505912 w 1992630"/>
                    <a:gd name="connsiteY4" fmla="*/ 1021062 h 1021062"/>
                    <a:gd name="connsiteX5" fmla="*/ 1507817 w 1992630"/>
                    <a:gd name="connsiteY5" fmla="*/ 777703 h 1021062"/>
                    <a:gd name="connsiteX6" fmla="*/ 9525 w 1992630"/>
                    <a:gd name="connsiteY6" fmla="*/ 798658 h 1021062"/>
                    <a:gd name="connsiteX7" fmla="*/ 0 w 1992630"/>
                    <a:gd name="connsiteY7" fmla="*/ 458624 h 1021062"/>
                    <a:gd name="connsiteX0" fmla="*/ 0 w 1992630"/>
                    <a:gd name="connsiteY0" fmla="*/ 462434 h 1024872"/>
                    <a:gd name="connsiteX1" fmla="*/ 1511627 w 1992630"/>
                    <a:gd name="connsiteY1" fmla="*/ 197639 h 1024872"/>
                    <a:gd name="connsiteX2" fmla="*/ 1500197 w 1992630"/>
                    <a:gd name="connsiteY2" fmla="*/ 0 h 1024872"/>
                    <a:gd name="connsiteX3" fmla="*/ 1992630 w 1992630"/>
                    <a:gd name="connsiteY3" fmla="*/ 492434 h 1024872"/>
                    <a:gd name="connsiteX4" fmla="*/ 1505912 w 1992630"/>
                    <a:gd name="connsiteY4" fmla="*/ 1024872 h 1024872"/>
                    <a:gd name="connsiteX5" fmla="*/ 1507817 w 1992630"/>
                    <a:gd name="connsiteY5" fmla="*/ 781513 h 1024872"/>
                    <a:gd name="connsiteX6" fmla="*/ 9525 w 1992630"/>
                    <a:gd name="connsiteY6" fmla="*/ 802468 h 1024872"/>
                    <a:gd name="connsiteX7" fmla="*/ 0 w 1992630"/>
                    <a:gd name="connsiteY7" fmla="*/ 462434 h 1024872"/>
                    <a:gd name="connsiteX0" fmla="*/ 0 w 1992630"/>
                    <a:gd name="connsiteY0" fmla="*/ 536094 h 1098532"/>
                    <a:gd name="connsiteX1" fmla="*/ 1511627 w 1992630"/>
                    <a:gd name="connsiteY1" fmla="*/ 271299 h 1098532"/>
                    <a:gd name="connsiteX2" fmla="*/ 1556077 w 1992630"/>
                    <a:gd name="connsiteY2" fmla="*/ 0 h 1098532"/>
                    <a:gd name="connsiteX3" fmla="*/ 1992630 w 1992630"/>
                    <a:gd name="connsiteY3" fmla="*/ 566094 h 1098532"/>
                    <a:gd name="connsiteX4" fmla="*/ 1505912 w 1992630"/>
                    <a:gd name="connsiteY4" fmla="*/ 1098532 h 1098532"/>
                    <a:gd name="connsiteX5" fmla="*/ 1507817 w 1992630"/>
                    <a:gd name="connsiteY5" fmla="*/ 855173 h 1098532"/>
                    <a:gd name="connsiteX6" fmla="*/ 9525 w 1992630"/>
                    <a:gd name="connsiteY6" fmla="*/ 876128 h 1098532"/>
                    <a:gd name="connsiteX7" fmla="*/ 0 w 1992630"/>
                    <a:gd name="connsiteY7" fmla="*/ 536094 h 1098532"/>
                    <a:gd name="connsiteX0" fmla="*/ 0 w 1992630"/>
                    <a:gd name="connsiteY0" fmla="*/ 536094 h 1098532"/>
                    <a:gd name="connsiteX1" fmla="*/ 1547187 w 1992630"/>
                    <a:gd name="connsiteY1" fmla="*/ 220499 h 1098532"/>
                    <a:gd name="connsiteX2" fmla="*/ 1556077 w 1992630"/>
                    <a:gd name="connsiteY2" fmla="*/ 0 h 1098532"/>
                    <a:gd name="connsiteX3" fmla="*/ 1992630 w 1992630"/>
                    <a:gd name="connsiteY3" fmla="*/ 566094 h 1098532"/>
                    <a:gd name="connsiteX4" fmla="*/ 1505912 w 1992630"/>
                    <a:gd name="connsiteY4" fmla="*/ 1098532 h 1098532"/>
                    <a:gd name="connsiteX5" fmla="*/ 1507817 w 1992630"/>
                    <a:gd name="connsiteY5" fmla="*/ 855173 h 1098532"/>
                    <a:gd name="connsiteX6" fmla="*/ 9525 w 1992630"/>
                    <a:gd name="connsiteY6" fmla="*/ 876128 h 1098532"/>
                    <a:gd name="connsiteX7" fmla="*/ 0 w 1992630"/>
                    <a:gd name="connsiteY7" fmla="*/ 536094 h 1098532"/>
                    <a:gd name="connsiteX0" fmla="*/ 0 w 1992630"/>
                    <a:gd name="connsiteY0" fmla="*/ 566574 h 1129012"/>
                    <a:gd name="connsiteX1" fmla="*/ 1547187 w 1992630"/>
                    <a:gd name="connsiteY1" fmla="*/ 250979 h 1129012"/>
                    <a:gd name="connsiteX2" fmla="*/ 1545917 w 1992630"/>
                    <a:gd name="connsiteY2" fmla="*/ 0 h 1129012"/>
                    <a:gd name="connsiteX3" fmla="*/ 1992630 w 1992630"/>
                    <a:gd name="connsiteY3" fmla="*/ 596574 h 1129012"/>
                    <a:gd name="connsiteX4" fmla="*/ 1505912 w 1992630"/>
                    <a:gd name="connsiteY4" fmla="*/ 1129012 h 1129012"/>
                    <a:gd name="connsiteX5" fmla="*/ 1507817 w 1992630"/>
                    <a:gd name="connsiteY5" fmla="*/ 885653 h 1129012"/>
                    <a:gd name="connsiteX6" fmla="*/ 9525 w 1992630"/>
                    <a:gd name="connsiteY6" fmla="*/ 906608 h 1129012"/>
                    <a:gd name="connsiteX7" fmla="*/ 0 w 1992630"/>
                    <a:gd name="connsiteY7" fmla="*/ 566574 h 1129012"/>
                    <a:gd name="connsiteX0" fmla="*/ 0 w 1992630"/>
                    <a:gd name="connsiteY0" fmla="*/ 566574 h 1222992"/>
                    <a:gd name="connsiteX1" fmla="*/ 1547187 w 1992630"/>
                    <a:gd name="connsiteY1" fmla="*/ 250979 h 1222992"/>
                    <a:gd name="connsiteX2" fmla="*/ 1545917 w 1992630"/>
                    <a:gd name="connsiteY2" fmla="*/ 0 h 1222992"/>
                    <a:gd name="connsiteX3" fmla="*/ 1992630 w 1992630"/>
                    <a:gd name="connsiteY3" fmla="*/ 596574 h 1222992"/>
                    <a:gd name="connsiteX4" fmla="*/ 1559252 w 1992630"/>
                    <a:gd name="connsiteY4" fmla="*/ 1222992 h 1222992"/>
                    <a:gd name="connsiteX5" fmla="*/ 1507817 w 1992630"/>
                    <a:gd name="connsiteY5" fmla="*/ 885653 h 1222992"/>
                    <a:gd name="connsiteX6" fmla="*/ 9525 w 1992630"/>
                    <a:gd name="connsiteY6" fmla="*/ 906608 h 1222992"/>
                    <a:gd name="connsiteX7" fmla="*/ 0 w 1992630"/>
                    <a:gd name="connsiteY7" fmla="*/ 566574 h 1222992"/>
                    <a:gd name="connsiteX0" fmla="*/ 0 w 1992630"/>
                    <a:gd name="connsiteY0" fmla="*/ 566574 h 1222992"/>
                    <a:gd name="connsiteX1" fmla="*/ 1547187 w 1992630"/>
                    <a:gd name="connsiteY1" fmla="*/ 250979 h 1222992"/>
                    <a:gd name="connsiteX2" fmla="*/ 1545917 w 1992630"/>
                    <a:gd name="connsiteY2" fmla="*/ 0 h 1222992"/>
                    <a:gd name="connsiteX3" fmla="*/ 1992630 w 1992630"/>
                    <a:gd name="connsiteY3" fmla="*/ 596574 h 1222992"/>
                    <a:gd name="connsiteX4" fmla="*/ 1559252 w 1992630"/>
                    <a:gd name="connsiteY4" fmla="*/ 1222992 h 1222992"/>
                    <a:gd name="connsiteX5" fmla="*/ 1556077 w 1992630"/>
                    <a:gd name="connsiteY5" fmla="*/ 951693 h 1222992"/>
                    <a:gd name="connsiteX6" fmla="*/ 9525 w 1992630"/>
                    <a:gd name="connsiteY6" fmla="*/ 906608 h 1222992"/>
                    <a:gd name="connsiteX7" fmla="*/ 0 w 1992630"/>
                    <a:gd name="connsiteY7" fmla="*/ 566574 h 1222992"/>
                    <a:gd name="connsiteX0" fmla="*/ 0 w 1992630"/>
                    <a:gd name="connsiteY0" fmla="*/ 566574 h 1235692"/>
                    <a:gd name="connsiteX1" fmla="*/ 1547187 w 1992630"/>
                    <a:gd name="connsiteY1" fmla="*/ 250979 h 1235692"/>
                    <a:gd name="connsiteX2" fmla="*/ 1545917 w 1992630"/>
                    <a:gd name="connsiteY2" fmla="*/ 0 h 1235692"/>
                    <a:gd name="connsiteX3" fmla="*/ 1992630 w 1992630"/>
                    <a:gd name="connsiteY3" fmla="*/ 596574 h 1235692"/>
                    <a:gd name="connsiteX4" fmla="*/ 1546552 w 1992630"/>
                    <a:gd name="connsiteY4" fmla="*/ 1235692 h 1235692"/>
                    <a:gd name="connsiteX5" fmla="*/ 1556077 w 1992630"/>
                    <a:gd name="connsiteY5" fmla="*/ 951693 h 1235692"/>
                    <a:gd name="connsiteX6" fmla="*/ 9525 w 1992630"/>
                    <a:gd name="connsiteY6" fmla="*/ 906608 h 1235692"/>
                    <a:gd name="connsiteX7" fmla="*/ 0 w 1992630"/>
                    <a:gd name="connsiteY7" fmla="*/ 566574 h 1235692"/>
                    <a:gd name="connsiteX0" fmla="*/ 0 w 1992630"/>
                    <a:gd name="connsiteY0" fmla="*/ 566574 h 1235692"/>
                    <a:gd name="connsiteX1" fmla="*/ 1547187 w 1992630"/>
                    <a:gd name="connsiteY1" fmla="*/ 250979 h 1235692"/>
                    <a:gd name="connsiteX2" fmla="*/ 1545917 w 1992630"/>
                    <a:gd name="connsiteY2" fmla="*/ 0 h 1235692"/>
                    <a:gd name="connsiteX3" fmla="*/ 1992630 w 1992630"/>
                    <a:gd name="connsiteY3" fmla="*/ 596574 h 1235692"/>
                    <a:gd name="connsiteX4" fmla="*/ 1546552 w 1992630"/>
                    <a:gd name="connsiteY4" fmla="*/ 1235692 h 1235692"/>
                    <a:gd name="connsiteX5" fmla="*/ 1556077 w 1992630"/>
                    <a:gd name="connsiteY5" fmla="*/ 951693 h 1235692"/>
                    <a:gd name="connsiteX6" fmla="*/ 12065 w 1992630"/>
                    <a:gd name="connsiteY6" fmla="*/ 957408 h 1235692"/>
                    <a:gd name="connsiteX7" fmla="*/ 0 w 1992630"/>
                    <a:gd name="connsiteY7" fmla="*/ 566574 h 1235692"/>
                    <a:gd name="connsiteX0" fmla="*/ 43815 w 1980565"/>
                    <a:gd name="connsiteY0" fmla="*/ 467514 h 1235692"/>
                    <a:gd name="connsiteX1" fmla="*/ 1535122 w 1980565"/>
                    <a:gd name="connsiteY1" fmla="*/ 250979 h 1235692"/>
                    <a:gd name="connsiteX2" fmla="*/ 1533852 w 1980565"/>
                    <a:gd name="connsiteY2" fmla="*/ 0 h 1235692"/>
                    <a:gd name="connsiteX3" fmla="*/ 1980565 w 1980565"/>
                    <a:gd name="connsiteY3" fmla="*/ 596574 h 1235692"/>
                    <a:gd name="connsiteX4" fmla="*/ 1534487 w 1980565"/>
                    <a:gd name="connsiteY4" fmla="*/ 1235692 h 1235692"/>
                    <a:gd name="connsiteX5" fmla="*/ 1544012 w 1980565"/>
                    <a:gd name="connsiteY5" fmla="*/ 951693 h 1235692"/>
                    <a:gd name="connsiteX6" fmla="*/ 0 w 1980565"/>
                    <a:gd name="connsiteY6" fmla="*/ 957408 h 1235692"/>
                    <a:gd name="connsiteX7" fmla="*/ 43815 w 1980565"/>
                    <a:gd name="connsiteY7" fmla="*/ 467514 h 1235692"/>
                    <a:gd name="connsiteX0" fmla="*/ 38735 w 1975485"/>
                    <a:gd name="connsiteY0" fmla="*/ 467514 h 1235692"/>
                    <a:gd name="connsiteX1" fmla="*/ 1530042 w 1975485"/>
                    <a:gd name="connsiteY1" fmla="*/ 250979 h 1235692"/>
                    <a:gd name="connsiteX2" fmla="*/ 1528772 w 1975485"/>
                    <a:gd name="connsiteY2" fmla="*/ 0 h 1235692"/>
                    <a:gd name="connsiteX3" fmla="*/ 1975485 w 1975485"/>
                    <a:gd name="connsiteY3" fmla="*/ 596574 h 1235692"/>
                    <a:gd name="connsiteX4" fmla="*/ 1529407 w 1975485"/>
                    <a:gd name="connsiteY4" fmla="*/ 1235692 h 1235692"/>
                    <a:gd name="connsiteX5" fmla="*/ 1538932 w 1975485"/>
                    <a:gd name="connsiteY5" fmla="*/ 951693 h 1235692"/>
                    <a:gd name="connsiteX6" fmla="*/ 0 w 1975485"/>
                    <a:gd name="connsiteY6" fmla="*/ 942168 h 1235692"/>
                    <a:gd name="connsiteX7" fmla="*/ 38735 w 1975485"/>
                    <a:gd name="connsiteY7" fmla="*/ 467514 h 1235692"/>
                    <a:gd name="connsiteX0" fmla="*/ 38735 w 1975485"/>
                    <a:gd name="connsiteY0" fmla="*/ 467514 h 1235692"/>
                    <a:gd name="connsiteX1" fmla="*/ 1530042 w 1975485"/>
                    <a:gd name="connsiteY1" fmla="*/ 250979 h 1235692"/>
                    <a:gd name="connsiteX2" fmla="*/ 1528772 w 1975485"/>
                    <a:gd name="connsiteY2" fmla="*/ 0 h 1235692"/>
                    <a:gd name="connsiteX3" fmla="*/ 1975485 w 1975485"/>
                    <a:gd name="connsiteY3" fmla="*/ 596574 h 1235692"/>
                    <a:gd name="connsiteX4" fmla="*/ 1529407 w 1975485"/>
                    <a:gd name="connsiteY4" fmla="*/ 1235692 h 1235692"/>
                    <a:gd name="connsiteX5" fmla="*/ 1538932 w 1975485"/>
                    <a:gd name="connsiteY5" fmla="*/ 974553 h 1235692"/>
                    <a:gd name="connsiteX6" fmla="*/ 0 w 1975485"/>
                    <a:gd name="connsiteY6" fmla="*/ 942168 h 1235692"/>
                    <a:gd name="connsiteX7" fmla="*/ 38735 w 1975485"/>
                    <a:gd name="connsiteY7" fmla="*/ 467514 h 1235692"/>
                    <a:gd name="connsiteX0" fmla="*/ 38735 w 1975485"/>
                    <a:gd name="connsiteY0" fmla="*/ 467514 h 1235692"/>
                    <a:gd name="connsiteX1" fmla="*/ 1530042 w 1975485"/>
                    <a:gd name="connsiteY1" fmla="*/ 243359 h 1235692"/>
                    <a:gd name="connsiteX2" fmla="*/ 1528772 w 1975485"/>
                    <a:gd name="connsiteY2" fmla="*/ 0 h 1235692"/>
                    <a:gd name="connsiteX3" fmla="*/ 1975485 w 1975485"/>
                    <a:gd name="connsiteY3" fmla="*/ 596574 h 1235692"/>
                    <a:gd name="connsiteX4" fmla="*/ 1529407 w 1975485"/>
                    <a:gd name="connsiteY4" fmla="*/ 1235692 h 1235692"/>
                    <a:gd name="connsiteX5" fmla="*/ 1538932 w 1975485"/>
                    <a:gd name="connsiteY5" fmla="*/ 974553 h 1235692"/>
                    <a:gd name="connsiteX6" fmla="*/ 0 w 1975485"/>
                    <a:gd name="connsiteY6" fmla="*/ 942168 h 1235692"/>
                    <a:gd name="connsiteX7" fmla="*/ 38735 w 1975485"/>
                    <a:gd name="connsiteY7" fmla="*/ 467514 h 1235692"/>
                    <a:gd name="connsiteX0" fmla="*/ 38735 w 1975485"/>
                    <a:gd name="connsiteY0" fmla="*/ 467514 h 1452862"/>
                    <a:gd name="connsiteX1" fmla="*/ 1530042 w 1975485"/>
                    <a:gd name="connsiteY1" fmla="*/ 243359 h 1452862"/>
                    <a:gd name="connsiteX2" fmla="*/ 1528772 w 1975485"/>
                    <a:gd name="connsiteY2" fmla="*/ 0 h 1452862"/>
                    <a:gd name="connsiteX3" fmla="*/ 1975485 w 1975485"/>
                    <a:gd name="connsiteY3" fmla="*/ 596574 h 1452862"/>
                    <a:gd name="connsiteX4" fmla="*/ 1506547 w 1975485"/>
                    <a:gd name="connsiteY4" fmla="*/ 1452862 h 1452862"/>
                    <a:gd name="connsiteX5" fmla="*/ 1538932 w 1975485"/>
                    <a:gd name="connsiteY5" fmla="*/ 974553 h 1452862"/>
                    <a:gd name="connsiteX6" fmla="*/ 0 w 1975485"/>
                    <a:gd name="connsiteY6" fmla="*/ 942168 h 1452862"/>
                    <a:gd name="connsiteX7" fmla="*/ 38735 w 1975485"/>
                    <a:gd name="connsiteY7" fmla="*/ 467514 h 1452862"/>
                    <a:gd name="connsiteX0" fmla="*/ 38735 w 1975485"/>
                    <a:gd name="connsiteY0" fmla="*/ 467514 h 1452862"/>
                    <a:gd name="connsiteX1" fmla="*/ 1530042 w 1975485"/>
                    <a:gd name="connsiteY1" fmla="*/ 243359 h 1452862"/>
                    <a:gd name="connsiteX2" fmla="*/ 1528772 w 1975485"/>
                    <a:gd name="connsiteY2" fmla="*/ 0 h 1452862"/>
                    <a:gd name="connsiteX3" fmla="*/ 1975485 w 1975485"/>
                    <a:gd name="connsiteY3" fmla="*/ 596574 h 1452862"/>
                    <a:gd name="connsiteX4" fmla="*/ 1506547 w 1975485"/>
                    <a:gd name="connsiteY4" fmla="*/ 1452862 h 1452862"/>
                    <a:gd name="connsiteX5" fmla="*/ 1508452 w 1975485"/>
                    <a:gd name="connsiteY5" fmla="*/ 1149813 h 1452862"/>
                    <a:gd name="connsiteX6" fmla="*/ 0 w 1975485"/>
                    <a:gd name="connsiteY6" fmla="*/ 942168 h 1452862"/>
                    <a:gd name="connsiteX7" fmla="*/ 38735 w 1975485"/>
                    <a:gd name="connsiteY7" fmla="*/ 467514 h 1452862"/>
                    <a:gd name="connsiteX0" fmla="*/ 38735 w 1975485"/>
                    <a:gd name="connsiteY0" fmla="*/ 654204 h 1639552"/>
                    <a:gd name="connsiteX1" fmla="*/ 1530042 w 1975485"/>
                    <a:gd name="connsiteY1" fmla="*/ 430049 h 1639552"/>
                    <a:gd name="connsiteX2" fmla="*/ 1509722 w 1975485"/>
                    <a:gd name="connsiteY2" fmla="*/ 0 h 1639552"/>
                    <a:gd name="connsiteX3" fmla="*/ 1975485 w 1975485"/>
                    <a:gd name="connsiteY3" fmla="*/ 783264 h 1639552"/>
                    <a:gd name="connsiteX4" fmla="*/ 1506547 w 1975485"/>
                    <a:gd name="connsiteY4" fmla="*/ 1639552 h 1639552"/>
                    <a:gd name="connsiteX5" fmla="*/ 1508452 w 1975485"/>
                    <a:gd name="connsiteY5" fmla="*/ 1336503 h 1639552"/>
                    <a:gd name="connsiteX6" fmla="*/ 0 w 1975485"/>
                    <a:gd name="connsiteY6" fmla="*/ 1128858 h 1639552"/>
                    <a:gd name="connsiteX7" fmla="*/ 38735 w 1975485"/>
                    <a:gd name="connsiteY7" fmla="*/ 654204 h 1639552"/>
                    <a:gd name="connsiteX0" fmla="*/ 38735 w 1975485"/>
                    <a:gd name="connsiteY0" fmla="*/ 654204 h 1639552"/>
                    <a:gd name="connsiteX1" fmla="*/ 1507182 w 1975485"/>
                    <a:gd name="connsiteY1" fmla="*/ 342419 h 1639552"/>
                    <a:gd name="connsiteX2" fmla="*/ 1509722 w 1975485"/>
                    <a:gd name="connsiteY2" fmla="*/ 0 h 1639552"/>
                    <a:gd name="connsiteX3" fmla="*/ 1975485 w 1975485"/>
                    <a:gd name="connsiteY3" fmla="*/ 783264 h 1639552"/>
                    <a:gd name="connsiteX4" fmla="*/ 1506547 w 1975485"/>
                    <a:gd name="connsiteY4" fmla="*/ 1639552 h 1639552"/>
                    <a:gd name="connsiteX5" fmla="*/ 1508452 w 1975485"/>
                    <a:gd name="connsiteY5" fmla="*/ 1336503 h 1639552"/>
                    <a:gd name="connsiteX6" fmla="*/ 0 w 1975485"/>
                    <a:gd name="connsiteY6" fmla="*/ 1128858 h 1639552"/>
                    <a:gd name="connsiteX7" fmla="*/ 38735 w 1975485"/>
                    <a:gd name="connsiteY7" fmla="*/ 654204 h 1639552"/>
                    <a:gd name="connsiteX0" fmla="*/ 69215 w 1975485"/>
                    <a:gd name="connsiteY0" fmla="*/ 570384 h 1639552"/>
                    <a:gd name="connsiteX1" fmla="*/ 1507182 w 1975485"/>
                    <a:gd name="connsiteY1" fmla="*/ 342419 h 1639552"/>
                    <a:gd name="connsiteX2" fmla="*/ 1509722 w 1975485"/>
                    <a:gd name="connsiteY2" fmla="*/ 0 h 1639552"/>
                    <a:gd name="connsiteX3" fmla="*/ 1975485 w 1975485"/>
                    <a:gd name="connsiteY3" fmla="*/ 783264 h 1639552"/>
                    <a:gd name="connsiteX4" fmla="*/ 1506547 w 1975485"/>
                    <a:gd name="connsiteY4" fmla="*/ 1639552 h 1639552"/>
                    <a:gd name="connsiteX5" fmla="*/ 1508452 w 1975485"/>
                    <a:gd name="connsiteY5" fmla="*/ 1336503 h 1639552"/>
                    <a:gd name="connsiteX6" fmla="*/ 0 w 1975485"/>
                    <a:gd name="connsiteY6" fmla="*/ 1128858 h 1639552"/>
                    <a:gd name="connsiteX7" fmla="*/ 69215 w 1975485"/>
                    <a:gd name="connsiteY7" fmla="*/ 570384 h 1639552"/>
                    <a:gd name="connsiteX0" fmla="*/ 69215 w 1975485"/>
                    <a:gd name="connsiteY0" fmla="*/ 570384 h 1639552"/>
                    <a:gd name="connsiteX1" fmla="*/ 1507182 w 1975485"/>
                    <a:gd name="connsiteY1" fmla="*/ 342419 h 1639552"/>
                    <a:gd name="connsiteX2" fmla="*/ 1509722 w 1975485"/>
                    <a:gd name="connsiteY2" fmla="*/ 0 h 1639552"/>
                    <a:gd name="connsiteX3" fmla="*/ 1975485 w 1975485"/>
                    <a:gd name="connsiteY3" fmla="*/ 783264 h 1639552"/>
                    <a:gd name="connsiteX4" fmla="*/ 1506547 w 1975485"/>
                    <a:gd name="connsiteY4" fmla="*/ 1639552 h 1639552"/>
                    <a:gd name="connsiteX5" fmla="*/ 1508452 w 1975485"/>
                    <a:gd name="connsiteY5" fmla="*/ 1336503 h 1639552"/>
                    <a:gd name="connsiteX6" fmla="*/ 0 w 1975485"/>
                    <a:gd name="connsiteY6" fmla="*/ 1365078 h 1639552"/>
                    <a:gd name="connsiteX7" fmla="*/ 69215 w 1975485"/>
                    <a:gd name="connsiteY7" fmla="*/ 570384 h 1639552"/>
                    <a:gd name="connsiteX0" fmla="*/ 73025 w 1979295"/>
                    <a:gd name="connsiteY0" fmla="*/ 570384 h 1639552"/>
                    <a:gd name="connsiteX1" fmla="*/ 1510992 w 1979295"/>
                    <a:gd name="connsiteY1" fmla="*/ 342419 h 1639552"/>
                    <a:gd name="connsiteX2" fmla="*/ 1513532 w 1979295"/>
                    <a:gd name="connsiteY2" fmla="*/ 0 h 1639552"/>
                    <a:gd name="connsiteX3" fmla="*/ 1979295 w 1979295"/>
                    <a:gd name="connsiteY3" fmla="*/ 783264 h 1639552"/>
                    <a:gd name="connsiteX4" fmla="*/ 1510357 w 1979295"/>
                    <a:gd name="connsiteY4" fmla="*/ 1639552 h 1639552"/>
                    <a:gd name="connsiteX5" fmla="*/ 1512262 w 1979295"/>
                    <a:gd name="connsiteY5" fmla="*/ 1336503 h 1639552"/>
                    <a:gd name="connsiteX6" fmla="*/ 0 w 1979295"/>
                    <a:gd name="connsiteY6" fmla="*/ 1342218 h 1639552"/>
                    <a:gd name="connsiteX7" fmla="*/ 73025 w 1979295"/>
                    <a:gd name="connsiteY7" fmla="*/ 570384 h 1639552"/>
                    <a:gd name="connsiteX0" fmla="*/ 69215 w 1979295"/>
                    <a:gd name="connsiteY0" fmla="*/ 570384 h 1639552"/>
                    <a:gd name="connsiteX1" fmla="*/ 1510992 w 1979295"/>
                    <a:gd name="connsiteY1" fmla="*/ 342419 h 1639552"/>
                    <a:gd name="connsiteX2" fmla="*/ 1513532 w 1979295"/>
                    <a:gd name="connsiteY2" fmla="*/ 0 h 1639552"/>
                    <a:gd name="connsiteX3" fmla="*/ 1979295 w 1979295"/>
                    <a:gd name="connsiteY3" fmla="*/ 783264 h 1639552"/>
                    <a:gd name="connsiteX4" fmla="*/ 1510357 w 1979295"/>
                    <a:gd name="connsiteY4" fmla="*/ 1639552 h 1639552"/>
                    <a:gd name="connsiteX5" fmla="*/ 1512262 w 1979295"/>
                    <a:gd name="connsiteY5" fmla="*/ 1336503 h 1639552"/>
                    <a:gd name="connsiteX6" fmla="*/ 0 w 1979295"/>
                    <a:gd name="connsiteY6" fmla="*/ 1342218 h 1639552"/>
                    <a:gd name="connsiteX7" fmla="*/ 69215 w 1979295"/>
                    <a:gd name="connsiteY7" fmla="*/ 570384 h 1639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79295" h="1639552">
                      <a:moveTo>
                        <a:pt x="69215" y="570384"/>
                      </a:moveTo>
                      <a:lnTo>
                        <a:pt x="1510992" y="342419"/>
                      </a:lnTo>
                      <a:cubicBezTo>
                        <a:pt x="1510569" y="258759"/>
                        <a:pt x="1513955" y="83660"/>
                        <a:pt x="1513532" y="0"/>
                      </a:cubicBezTo>
                      <a:lnTo>
                        <a:pt x="1979295" y="783264"/>
                      </a:lnTo>
                      <a:lnTo>
                        <a:pt x="1510357" y="1639552"/>
                      </a:lnTo>
                      <a:cubicBezTo>
                        <a:pt x="1509299" y="1549119"/>
                        <a:pt x="1513320" y="1426936"/>
                        <a:pt x="1512262" y="1336503"/>
                      </a:cubicBezTo>
                      <a:lnTo>
                        <a:pt x="0" y="1342218"/>
                      </a:lnTo>
                      <a:lnTo>
                        <a:pt x="69215" y="570384"/>
                      </a:lnTo>
                      <a:close/>
                    </a:path>
                  </a:pathLst>
                </a:custGeom>
                <a:gradFill>
                  <a:gsLst>
                    <a:gs pos="4000">
                      <a:srgbClr val="F29D64"/>
                    </a:gs>
                    <a:gs pos="100000">
                      <a:srgbClr val="ED7A2B"/>
                    </a:gs>
                  </a:gsLst>
                  <a:lin ang="5400000" scaled="1"/>
                </a:gradFill>
                <a:ln w="19050">
                  <a:solidFill>
                    <a:schemeClr val="bg1"/>
                  </a:solidFill>
                </a:ln>
                <a:effectLst>
                  <a:innerShdw blurRad="114300">
                    <a:schemeClr val="accent2">
                      <a:lumMod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" name="Right Arrow 5"/>
                <p:cNvSpPr/>
                <p:nvPr/>
              </p:nvSpPr>
              <p:spPr>
                <a:xfrm>
                  <a:off x="3325928" y="1774559"/>
                  <a:ext cx="2071738" cy="1295900"/>
                </a:xfrm>
                <a:custGeom>
                  <a:avLst/>
                  <a:gdLst>
                    <a:gd name="connsiteX0" fmla="*/ 0 w 2042160"/>
                    <a:gd name="connsiteY0" fmla="*/ 252884 h 1011537"/>
                    <a:gd name="connsiteX1" fmla="*/ 1536392 w 2042160"/>
                    <a:gd name="connsiteY1" fmla="*/ 252884 h 1011537"/>
                    <a:gd name="connsiteX2" fmla="*/ 1536392 w 2042160"/>
                    <a:gd name="connsiteY2" fmla="*/ 0 h 1011537"/>
                    <a:gd name="connsiteX3" fmla="*/ 2042160 w 2042160"/>
                    <a:gd name="connsiteY3" fmla="*/ 505769 h 1011537"/>
                    <a:gd name="connsiteX4" fmla="*/ 1536392 w 2042160"/>
                    <a:gd name="connsiteY4" fmla="*/ 1011537 h 1011537"/>
                    <a:gd name="connsiteX5" fmla="*/ 1536392 w 2042160"/>
                    <a:gd name="connsiteY5" fmla="*/ 758653 h 1011537"/>
                    <a:gd name="connsiteX6" fmla="*/ 0 w 2042160"/>
                    <a:gd name="connsiteY6" fmla="*/ 758653 h 1011537"/>
                    <a:gd name="connsiteX7" fmla="*/ 0 w 2042160"/>
                    <a:gd name="connsiteY7" fmla="*/ 252884 h 1011537"/>
                    <a:gd name="connsiteX0" fmla="*/ 0 w 2040255"/>
                    <a:gd name="connsiteY0" fmla="*/ 252884 h 1011537"/>
                    <a:gd name="connsiteX1" fmla="*/ 1536392 w 2040255"/>
                    <a:gd name="connsiteY1" fmla="*/ 252884 h 1011537"/>
                    <a:gd name="connsiteX2" fmla="*/ 1536392 w 2040255"/>
                    <a:gd name="connsiteY2" fmla="*/ 0 h 1011537"/>
                    <a:gd name="connsiteX3" fmla="*/ 2040255 w 2040255"/>
                    <a:gd name="connsiteY3" fmla="*/ 475289 h 1011537"/>
                    <a:gd name="connsiteX4" fmla="*/ 1536392 w 2040255"/>
                    <a:gd name="connsiteY4" fmla="*/ 1011537 h 1011537"/>
                    <a:gd name="connsiteX5" fmla="*/ 1536392 w 2040255"/>
                    <a:gd name="connsiteY5" fmla="*/ 758653 h 1011537"/>
                    <a:gd name="connsiteX6" fmla="*/ 0 w 2040255"/>
                    <a:gd name="connsiteY6" fmla="*/ 758653 h 1011537"/>
                    <a:gd name="connsiteX7" fmla="*/ 0 w 2040255"/>
                    <a:gd name="connsiteY7" fmla="*/ 252884 h 1011537"/>
                    <a:gd name="connsiteX0" fmla="*/ 0 w 2040255"/>
                    <a:gd name="connsiteY0" fmla="*/ 252884 h 1007727"/>
                    <a:gd name="connsiteX1" fmla="*/ 1536392 w 2040255"/>
                    <a:gd name="connsiteY1" fmla="*/ 252884 h 1007727"/>
                    <a:gd name="connsiteX2" fmla="*/ 1536392 w 2040255"/>
                    <a:gd name="connsiteY2" fmla="*/ 0 h 1007727"/>
                    <a:gd name="connsiteX3" fmla="*/ 2040255 w 2040255"/>
                    <a:gd name="connsiteY3" fmla="*/ 475289 h 1007727"/>
                    <a:gd name="connsiteX4" fmla="*/ 1553537 w 2040255"/>
                    <a:gd name="connsiteY4" fmla="*/ 1007727 h 1007727"/>
                    <a:gd name="connsiteX5" fmla="*/ 1536392 w 2040255"/>
                    <a:gd name="connsiteY5" fmla="*/ 758653 h 1007727"/>
                    <a:gd name="connsiteX6" fmla="*/ 0 w 2040255"/>
                    <a:gd name="connsiteY6" fmla="*/ 758653 h 1007727"/>
                    <a:gd name="connsiteX7" fmla="*/ 0 w 2040255"/>
                    <a:gd name="connsiteY7" fmla="*/ 252884 h 1007727"/>
                    <a:gd name="connsiteX0" fmla="*/ 0 w 2040255"/>
                    <a:gd name="connsiteY0" fmla="*/ 252884 h 1007727"/>
                    <a:gd name="connsiteX1" fmla="*/ 1536392 w 2040255"/>
                    <a:gd name="connsiteY1" fmla="*/ 252884 h 1007727"/>
                    <a:gd name="connsiteX2" fmla="*/ 1536392 w 2040255"/>
                    <a:gd name="connsiteY2" fmla="*/ 0 h 1007727"/>
                    <a:gd name="connsiteX3" fmla="*/ 2040255 w 2040255"/>
                    <a:gd name="connsiteY3" fmla="*/ 475289 h 1007727"/>
                    <a:gd name="connsiteX4" fmla="*/ 1553537 w 2040255"/>
                    <a:gd name="connsiteY4" fmla="*/ 1007727 h 1007727"/>
                    <a:gd name="connsiteX5" fmla="*/ 1555442 w 2040255"/>
                    <a:gd name="connsiteY5" fmla="*/ 764368 h 1007727"/>
                    <a:gd name="connsiteX6" fmla="*/ 0 w 2040255"/>
                    <a:gd name="connsiteY6" fmla="*/ 758653 h 1007727"/>
                    <a:gd name="connsiteX7" fmla="*/ 0 w 2040255"/>
                    <a:gd name="connsiteY7" fmla="*/ 252884 h 1007727"/>
                    <a:gd name="connsiteX0" fmla="*/ 0 w 2040255"/>
                    <a:gd name="connsiteY0" fmla="*/ 266219 h 1021062"/>
                    <a:gd name="connsiteX1" fmla="*/ 1536392 w 2040255"/>
                    <a:gd name="connsiteY1" fmla="*/ 266219 h 1021062"/>
                    <a:gd name="connsiteX2" fmla="*/ 1551632 w 2040255"/>
                    <a:gd name="connsiteY2" fmla="*/ 0 h 1021062"/>
                    <a:gd name="connsiteX3" fmla="*/ 2040255 w 2040255"/>
                    <a:gd name="connsiteY3" fmla="*/ 488624 h 1021062"/>
                    <a:gd name="connsiteX4" fmla="*/ 1553537 w 2040255"/>
                    <a:gd name="connsiteY4" fmla="*/ 1021062 h 1021062"/>
                    <a:gd name="connsiteX5" fmla="*/ 1555442 w 2040255"/>
                    <a:gd name="connsiteY5" fmla="*/ 777703 h 1021062"/>
                    <a:gd name="connsiteX6" fmla="*/ 0 w 2040255"/>
                    <a:gd name="connsiteY6" fmla="*/ 771988 h 1021062"/>
                    <a:gd name="connsiteX7" fmla="*/ 0 w 2040255"/>
                    <a:gd name="connsiteY7" fmla="*/ 266219 h 1021062"/>
                    <a:gd name="connsiteX0" fmla="*/ 0 w 2040255"/>
                    <a:gd name="connsiteY0" fmla="*/ 266219 h 1021062"/>
                    <a:gd name="connsiteX1" fmla="*/ 1561157 w 2040255"/>
                    <a:gd name="connsiteY1" fmla="*/ 201449 h 1021062"/>
                    <a:gd name="connsiteX2" fmla="*/ 1551632 w 2040255"/>
                    <a:gd name="connsiteY2" fmla="*/ 0 h 1021062"/>
                    <a:gd name="connsiteX3" fmla="*/ 2040255 w 2040255"/>
                    <a:gd name="connsiteY3" fmla="*/ 488624 h 1021062"/>
                    <a:gd name="connsiteX4" fmla="*/ 1553537 w 2040255"/>
                    <a:gd name="connsiteY4" fmla="*/ 1021062 h 1021062"/>
                    <a:gd name="connsiteX5" fmla="*/ 1555442 w 2040255"/>
                    <a:gd name="connsiteY5" fmla="*/ 777703 h 1021062"/>
                    <a:gd name="connsiteX6" fmla="*/ 0 w 2040255"/>
                    <a:gd name="connsiteY6" fmla="*/ 771988 h 1021062"/>
                    <a:gd name="connsiteX7" fmla="*/ 0 w 2040255"/>
                    <a:gd name="connsiteY7" fmla="*/ 266219 h 1021062"/>
                    <a:gd name="connsiteX0" fmla="*/ 45720 w 2040255"/>
                    <a:gd name="connsiteY0" fmla="*/ 460529 h 1021062"/>
                    <a:gd name="connsiteX1" fmla="*/ 1561157 w 2040255"/>
                    <a:gd name="connsiteY1" fmla="*/ 201449 h 1021062"/>
                    <a:gd name="connsiteX2" fmla="*/ 1551632 w 2040255"/>
                    <a:gd name="connsiteY2" fmla="*/ 0 h 1021062"/>
                    <a:gd name="connsiteX3" fmla="*/ 2040255 w 2040255"/>
                    <a:gd name="connsiteY3" fmla="*/ 488624 h 1021062"/>
                    <a:gd name="connsiteX4" fmla="*/ 1553537 w 2040255"/>
                    <a:gd name="connsiteY4" fmla="*/ 1021062 h 1021062"/>
                    <a:gd name="connsiteX5" fmla="*/ 1555442 w 2040255"/>
                    <a:gd name="connsiteY5" fmla="*/ 777703 h 1021062"/>
                    <a:gd name="connsiteX6" fmla="*/ 0 w 2040255"/>
                    <a:gd name="connsiteY6" fmla="*/ 771988 h 1021062"/>
                    <a:gd name="connsiteX7" fmla="*/ 45720 w 2040255"/>
                    <a:gd name="connsiteY7" fmla="*/ 460529 h 1021062"/>
                    <a:gd name="connsiteX0" fmla="*/ 0 w 1994535"/>
                    <a:gd name="connsiteY0" fmla="*/ 460529 h 1021062"/>
                    <a:gd name="connsiteX1" fmla="*/ 1515437 w 1994535"/>
                    <a:gd name="connsiteY1" fmla="*/ 201449 h 1021062"/>
                    <a:gd name="connsiteX2" fmla="*/ 1505912 w 1994535"/>
                    <a:gd name="connsiteY2" fmla="*/ 0 h 1021062"/>
                    <a:gd name="connsiteX3" fmla="*/ 1994535 w 1994535"/>
                    <a:gd name="connsiteY3" fmla="*/ 488624 h 1021062"/>
                    <a:gd name="connsiteX4" fmla="*/ 1507817 w 1994535"/>
                    <a:gd name="connsiteY4" fmla="*/ 1021062 h 1021062"/>
                    <a:gd name="connsiteX5" fmla="*/ 1509722 w 1994535"/>
                    <a:gd name="connsiteY5" fmla="*/ 777703 h 1021062"/>
                    <a:gd name="connsiteX6" fmla="*/ 11430 w 1994535"/>
                    <a:gd name="connsiteY6" fmla="*/ 791038 h 1021062"/>
                    <a:gd name="connsiteX7" fmla="*/ 0 w 1994535"/>
                    <a:gd name="connsiteY7" fmla="*/ 460529 h 1021062"/>
                    <a:gd name="connsiteX0" fmla="*/ 0 w 1994535"/>
                    <a:gd name="connsiteY0" fmla="*/ 460529 h 1021062"/>
                    <a:gd name="connsiteX1" fmla="*/ 1515437 w 1994535"/>
                    <a:gd name="connsiteY1" fmla="*/ 201449 h 1021062"/>
                    <a:gd name="connsiteX2" fmla="*/ 1505912 w 1994535"/>
                    <a:gd name="connsiteY2" fmla="*/ 0 h 1021062"/>
                    <a:gd name="connsiteX3" fmla="*/ 1994535 w 1994535"/>
                    <a:gd name="connsiteY3" fmla="*/ 488624 h 1021062"/>
                    <a:gd name="connsiteX4" fmla="*/ 1507817 w 1994535"/>
                    <a:gd name="connsiteY4" fmla="*/ 1021062 h 1021062"/>
                    <a:gd name="connsiteX5" fmla="*/ 1509722 w 1994535"/>
                    <a:gd name="connsiteY5" fmla="*/ 777703 h 1021062"/>
                    <a:gd name="connsiteX6" fmla="*/ 11430 w 1994535"/>
                    <a:gd name="connsiteY6" fmla="*/ 798658 h 1021062"/>
                    <a:gd name="connsiteX7" fmla="*/ 0 w 1994535"/>
                    <a:gd name="connsiteY7" fmla="*/ 460529 h 1021062"/>
                    <a:gd name="connsiteX0" fmla="*/ 0 w 1992630"/>
                    <a:gd name="connsiteY0" fmla="*/ 458624 h 1021062"/>
                    <a:gd name="connsiteX1" fmla="*/ 1513532 w 1992630"/>
                    <a:gd name="connsiteY1" fmla="*/ 201449 h 1021062"/>
                    <a:gd name="connsiteX2" fmla="*/ 1504007 w 1992630"/>
                    <a:gd name="connsiteY2" fmla="*/ 0 h 1021062"/>
                    <a:gd name="connsiteX3" fmla="*/ 1992630 w 1992630"/>
                    <a:gd name="connsiteY3" fmla="*/ 488624 h 1021062"/>
                    <a:gd name="connsiteX4" fmla="*/ 1505912 w 1992630"/>
                    <a:gd name="connsiteY4" fmla="*/ 1021062 h 1021062"/>
                    <a:gd name="connsiteX5" fmla="*/ 1507817 w 1992630"/>
                    <a:gd name="connsiteY5" fmla="*/ 777703 h 1021062"/>
                    <a:gd name="connsiteX6" fmla="*/ 9525 w 1992630"/>
                    <a:gd name="connsiteY6" fmla="*/ 798658 h 1021062"/>
                    <a:gd name="connsiteX7" fmla="*/ 0 w 1992630"/>
                    <a:gd name="connsiteY7" fmla="*/ 458624 h 1021062"/>
                    <a:gd name="connsiteX0" fmla="*/ 0 w 1992630"/>
                    <a:gd name="connsiteY0" fmla="*/ 458624 h 1021062"/>
                    <a:gd name="connsiteX1" fmla="*/ 1511627 w 1992630"/>
                    <a:gd name="connsiteY1" fmla="*/ 193829 h 1021062"/>
                    <a:gd name="connsiteX2" fmla="*/ 1504007 w 1992630"/>
                    <a:gd name="connsiteY2" fmla="*/ 0 h 1021062"/>
                    <a:gd name="connsiteX3" fmla="*/ 1992630 w 1992630"/>
                    <a:gd name="connsiteY3" fmla="*/ 488624 h 1021062"/>
                    <a:gd name="connsiteX4" fmla="*/ 1505912 w 1992630"/>
                    <a:gd name="connsiteY4" fmla="*/ 1021062 h 1021062"/>
                    <a:gd name="connsiteX5" fmla="*/ 1507817 w 1992630"/>
                    <a:gd name="connsiteY5" fmla="*/ 777703 h 1021062"/>
                    <a:gd name="connsiteX6" fmla="*/ 9525 w 1992630"/>
                    <a:gd name="connsiteY6" fmla="*/ 798658 h 1021062"/>
                    <a:gd name="connsiteX7" fmla="*/ 0 w 1992630"/>
                    <a:gd name="connsiteY7" fmla="*/ 458624 h 1021062"/>
                    <a:gd name="connsiteX0" fmla="*/ 0 w 1992630"/>
                    <a:gd name="connsiteY0" fmla="*/ 462434 h 1024872"/>
                    <a:gd name="connsiteX1" fmla="*/ 1511627 w 1992630"/>
                    <a:gd name="connsiteY1" fmla="*/ 197639 h 1024872"/>
                    <a:gd name="connsiteX2" fmla="*/ 1500197 w 1992630"/>
                    <a:gd name="connsiteY2" fmla="*/ 0 h 1024872"/>
                    <a:gd name="connsiteX3" fmla="*/ 1992630 w 1992630"/>
                    <a:gd name="connsiteY3" fmla="*/ 492434 h 1024872"/>
                    <a:gd name="connsiteX4" fmla="*/ 1505912 w 1992630"/>
                    <a:gd name="connsiteY4" fmla="*/ 1024872 h 1024872"/>
                    <a:gd name="connsiteX5" fmla="*/ 1507817 w 1992630"/>
                    <a:gd name="connsiteY5" fmla="*/ 781513 h 1024872"/>
                    <a:gd name="connsiteX6" fmla="*/ 9525 w 1992630"/>
                    <a:gd name="connsiteY6" fmla="*/ 802468 h 1024872"/>
                    <a:gd name="connsiteX7" fmla="*/ 0 w 1992630"/>
                    <a:gd name="connsiteY7" fmla="*/ 462434 h 1024872"/>
                    <a:gd name="connsiteX0" fmla="*/ 0 w 1992630"/>
                    <a:gd name="connsiteY0" fmla="*/ 536094 h 1098532"/>
                    <a:gd name="connsiteX1" fmla="*/ 1511627 w 1992630"/>
                    <a:gd name="connsiteY1" fmla="*/ 271299 h 1098532"/>
                    <a:gd name="connsiteX2" fmla="*/ 1556077 w 1992630"/>
                    <a:gd name="connsiteY2" fmla="*/ 0 h 1098532"/>
                    <a:gd name="connsiteX3" fmla="*/ 1992630 w 1992630"/>
                    <a:gd name="connsiteY3" fmla="*/ 566094 h 1098532"/>
                    <a:gd name="connsiteX4" fmla="*/ 1505912 w 1992630"/>
                    <a:gd name="connsiteY4" fmla="*/ 1098532 h 1098532"/>
                    <a:gd name="connsiteX5" fmla="*/ 1507817 w 1992630"/>
                    <a:gd name="connsiteY5" fmla="*/ 855173 h 1098532"/>
                    <a:gd name="connsiteX6" fmla="*/ 9525 w 1992630"/>
                    <a:gd name="connsiteY6" fmla="*/ 876128 h 1098532"/>
                    <a:gd name="connsiteX7" fmla="*/ 0 w 1992630"/>
                    <a:gd name="connsiteY7" fmla="*/ 536094 h 1098532"/>
                    <a:gd name="connsiteX0" fmla="*/ 0 w 1992630"/>
                    <a:gd name="connsiteY0" fmla="*/ 536094 h 1098532"/>
                    <a:gd name="connsiteX1" fmla="*/ 1547187 w 1992630"/>
                    <a:gd name="connsiteY1" fmla="*/ 220499 h 1098532"/>
                    <a:gd name="connsiteX2" fmla="*/ 1556077 w 1992630"/>
                    <a:gd name="connsiteY2" fmla="*/ 0 h 1098532"/>
                    <a:gd name="connsiteX3" fmla="*/ 1992630 w 1992630"/>
                    <a:gd name="connsiteY3" fmla="*/ 566094 h 1098532"/>
                    <a:gd name="connsiteX4" fmla="*/ 1505912 w 1992630"/>
                    <a:gd name="connsiteY4" fmla="*/ 1098532 h 1098532"/>
                    <a:gd name="connsiteX5" fmla="*/ 1507817 w 1992630"/>
                    <a:gd name="connsiteY5" fmla="*/ 855173 h 1098532"/>
                    <a:gd name="connsiteX6" fmla="*/ 9525 w 1992630"/>
                    <a:gd name="connsiteY6" fmla="*/ 876128 h 1098532"/>
                    <a:gd name="connsiteX7" fmla="*/ 0 w 1992630"/>
                    <a:gd name="connsiteY7" fmla="*/ 536094 h 1098532"/>
                    <a:gd name="connsiteX0" fmla="*/ 0 w 1992630"/>
                    <a:gd name="connsiteY0" fmla="*/ 566574 h 1129012"/>
                    <a:gd name="connsiteX1" fmla="*/ 1547187 w 1992630"/>
                    <a:gd name="connsiteY1" fmla="*/ 250979 h 1129012"/>
                    <a:gd name="connsiteX2" fmla="*/ 1545917 w 1992630"/>
                    <a:gd name="connsiteY2" fmla="*/ 0 h 1129012"/>
                    <a:gd name="connsiteX3" fmla="*/ 1992630 w 1992630"/>
                    <a:gd name="connsiteY3" fmla="*/ 596574 h 1129012"/>
                    <a:gd name="connsiteX4" fmla="*/ 1505912 w 1992630"/>
                    <a:gd name="connsiteY4" fmla="*/ 1129012 h 1129012"/>
                    <a:gd name="connsiteX5" fmla="*/ 1507817 w 1992630"/>
                    <a:gd name="connsiteY5" fmla="*/ 885653 h 1129012"/>
                    <a:gd name="connsiteX6" fmla="*/ 9525 w 1992630"/>
                    <a:gd name="connsiteY6" fmla="*/ 906608 h 1129012"/>
                    <a:gd name="connsiteX7" fmla="*/ 0 w 1992630"/>
                    <a:gd name="connsiteY7" fmla="*/ 566574 h 1129012"/>
                    <a:gd name="connsiteX0" fmla="*/ 0 w 1992630"/>
                    <a:gd name="connsiteY0" fmla="*/ 566574 h 1222992"/>
                    <a:gd name="connsiteX1" fmla="*/ 1547187 w 1992630"/>
                    <a:gd name="connsiteY1" fmla="*/ 250979 h 1222992"/>
                    <a:gd name="connsiteX2" fmla="*/ 1545917 w 1992630"/>
                    <a:gd name="connsiteY2" fmla="*/ 0 h 1222992"/>
                    <a:gd name="connsiteX3" fmla="*/ 1992630 w 1992630"/>
                    <a:gd name="connsiteY3" fmla="*/ 596574 h 1222992"/>
                    <a:gd name="connsiteX4" fmla="*/ 1559252 w 1992630"/>
                    <a:gd name="connsiteY4" fmla="*/ 1222992 h 1222992"/>
                    <a:gd name="connsiteX5" fmla="*/ 1507817 w 1992630"/>
                    <a:gd name="connsiteY5" fmla="*/ 885653 h 1222992"/>
                    <a:gd name="connsiteX6" fmla="*/ 9525 w 1992630"/>
                    <a:gd name="connsiteY6" fmla="*/ 906608 h 1222992"/>
                    <a:gd name="connsiteX7" fmla="*/ 0 w 1992630"/>
                    <a:gd name="connsiteY7" fmla="*/ 566574 h 1222992"/>
                    <a:gd name="connsiteX0" fmla="*/ 0 w 1992630"/>
                    <a:gd name="connsiteY0" fmla="*/ 566574 h 1222992"/>
                    <a:gd name="connsiteX1" fmla="*/ 1547187 w 1992630"/>
                    <a:gd name="connsiteY1" fmla="*/ 250979 h 1222992"/>
                    <a:gd name="connsiteX2" fmla="*/ 1545917 w 1992630"/>
                    <a:gd name="connsiteY2" fmla="*/ 0 h 1222992"/>
                    <a:gd name="connsiteX3" fmla="*/ 1992630 w 1992630"/>
                    <a:gd name="connsiteY3" fmla="*/ 596574 h 1222992"/>
                    <a:gd name="connsiteX4" fmla="*/ 1559252 w 1992630"/>
                    <a:gd name="connsiteY4" fmla="*/ 1222992 h 1222992"/>
                    <a:gd name="connsiteX5" fmla="*/ 1556077 w 1992630"/>
                    <a:gd name="connsiteY5" fmla="*/ 951693 h 1222992"/>
                    <a:gd name="connsiteX6" fmla="*/ 9525 w 1992630"/>
                    <a:gd name="connsiteY6" fmla="*/ 906608 h 1222992"/>
                    <a:gd name="connsiteX7" fmla="*/ 0 w 1992630"/>
                    <a:gd name="connsiteY7" fmla="*/ 566574 h 1222992"/>
                    <a:gd name="connsiteX0" fmla="*/ 0 w 1992630"/>
                    <a:gd name="connsiteY0" fmla="*/ 566574 h 1235692"/>
                    <a:gd name="connsiteX1" fmla="*/ 1547187 w 1992630"/>
                    <a:gd name="connsiteY1" fmla="*/ 250979 h 1235692"/>
                    <a:gd name="connsiteX2" fmla="*/ 1545917 w 1992630"/>
                    <a:gd name="connsiteY2" fmla="*/ 0 h 1235692"/>
                    <a:gd name="connsiteX3" fmla="*/ 1992630 w 1992630"/>
                    <a:gd name="connsiteY3" fmla="*/ 596574 h 1235692"/>
                    <a:gd name="connsiteX4" fmla="*/ 1546552 w 1992630"/>
                    <a:gd name="connsiteY4" fmla="*/ 1235692 h 1235692"/>
                    <a:gd name="connsiteX5" fmla="*/ 1556077 w 1992630"/>
                    <a:gd name="connsiteY5" fmla="*/ 951693 h 1235692"/>
                    <a:gd name="connsiteX6" fmla="*/ 9525 w 1992630"/>
                    <a:gd name="connsiteY6" fmla="*/ 906608 h 1235692"/>
                    <a:gd name="connsiteX7" fmla="*/ 0 w 1992630"/>
                    <a:gd name="connsiteY7" fmla="*/ 566574 h 1235692"/>
                    <a:gd name="connsiteX0" fmla="*/ 0 w 1992630"/>
                    <a:gd name="connsiteY0" fmla="*/ 566574 h 1235692"/>
                    <a:gd name="connsiteX1" fmla="*/ 1547187 w 1992630"/>
                    <a:gd name="connsiteY1" fmla="*/ 250979 h 1235692"/>
                    <a:gd name="connsiteX2" fmla="*/ 1545917 w 1992630"/>
                    <a:gd name="connsiteY2" fmla="*/ 0 h 1235692"/>
                    <a:gd name="connsiteX3" fmla="*/ 1992630 w 1992630"/>
                    <a:gd name="connsiteY3" fmla="*/ 596574 h 1235692"/>
                    <a:gd name="connsiteX4" fmla="*/ 1546552 w 1992630"/>
                    <a:gd name="connsiteY4" fmla="*/ 1235692 h 1235692"/>
                    <a:gd name="connsiteX5" fmla="*/ 1556077 w 1992630"/>
                    <a:gd name="connsiteY5" fmla="*/ 951693 h 1235692"/>
                    <a:gd name="connsiteX6" fmla="*/ 12065 w 1992630"/>
                    <a:gd name="connsiteY6" fmla="*/ 957408 h 1235692"/>
                    <a:gd name="connsiteX7" fmla="*/ 0 w 1992630"/>
                    <a:gd name="connsiteY7" fmla="*/ 566574 h 1235692"/>
                    <a:gd name="connsiteX0" fmla="*/ 43815 w 1980565"/>
                    <a:gd name="connsiteY0" fmla="*/ 467514 h 1235692"/>
                    <a:gd name="connsiteX1" fmla="*/ 1535122 w 1980565"/>
                    <a:gd name="connsiteY1" fmla="*/ 250979 h 1235692"/>
                    <a:gd name="connsiteX2" fmla="*/ 1533852 w 1980565"/>
                    <a:gd name="connsiteY2" fmla="*/ 0 h 1235692"/>
                    <a:gd name="connsiteX3" fmla="*/ 1980565 w 1980565"/>
                    <a:gd name="connsiteY3" fmla="*/ 596574 h 1235692"/>
                    <a:gd name="connsiteX4" fmla="*/ 1534487 w 1980565"/>
                    <a:gd name="connsiteY4" fmla="*/ 1235692 h 1235692"/>
                    <a:gd name="connsiteX5" fmla="*/ 1544012 w 1980565"/>
                    <a:gd name="connsiteY5" fmla="*/ 951693 h 1235692"/>
                    <a:gd name="connsiteX6" fmla="*/ 0 w 1980565"/>
                    <a:gd name="connsiteY6" fmla="*/ 957408 h 1235692"/>
                    <a:gd name="connsiteX7" fmla="*/ 43815 w 1980565"/>
                    <a:gd name="connsiteY7" fmla="*/ 467514 h 1235692"/>
                    <a:gd name="connsiteX0" fmla="*/ 38735 w 1975485"/>
                    <a:gd name="connsiteY0" fmla="*/ 467514 h 1235692"/>
                    <a:gd name="connsiteX1" fmla="*/ 1530042 w 1975485"/>
                    <a:gd name="connsiteY1" fmla="*/ 250979 h 1235692"/>
                    <a:gd name="connsiteX2" fmla="*/ 1528772 w 1975485"/>
                    <a:gd name="connsiteY2" fmla="*/ 0 h 1235692"/>
                    <a:gd name="connsiteX3" fmla="*/ 1975485 w 1975485"/>
                    <a:gd name="connsiteY3" fmla="*/ 596574 h 1235692"/>
                    <a:gd name="connsiteX4" fmla="*/ 1529407 w 1975485"/>
                    <a:gd name="connsiteY4" fmla="*/ 1235692 h 1235692"/>
                    <a:gd name="connsiteX5" fmla="*/ 1538932 w 1975485"/>
                    <a:gd name="connsiteY5" fmla="*/ 951693 h 1235692"/>
                    <a:gd name="connsiteX6" fmla="*/ 0 w 1975485"/>
                    <a:gd name="connsiteY6" fmla="*/ 942168 h 1235692"/>
                    <a:gd name="connsiteX7" fmla="*/ 38735 w 1975485"/>
                    <a:gd name="connsiteY7" fmla="*/ 467514 h 1235692"/>
                    <a:gd name="connsiteX0" fmla="*/ 38735 w 1975485"/>
                    <a:gd name="connsiteY0" fmla="*/ 467514 h 1235692"/>
                    <a:gd name="connsiteX1" fmla="*/ 1530042 w 1975485"/>
                    <a:gd name="connsiteY1" fmla="*/ 250979 h 1235692"/>
                    <a:gd name="connsiteX2" fmla="*/ 1528772 w 1975485"/>
                    <a:gd name="connsiteY2" fmla="*/ 0 h 1235692"/>
                    <a:gd name="connsiteX3" fmla="*/ 1975485 w 1975485"/>
                    <a:gd name="connsiteY3" fmla="*/ 596574 h 1235692"/>
                    <a:gd name="connsiteX4" fmla="*/ 1529407 w 1975485"/>
                    <a:gd name="connsiteY4" fmla="*/ 1235692 h 1235692"/>
                    <a:gd name="connsiteX5" fmla="*/ 1538932 w 1975485"/>
                    <a:gd name="connsiteY5" fmla="*/ 974553 h 1235692"/>
                    <a:gd name="connsiteX6" fmla="*/ 0 w 1975485"/>
                    <a:gd name="connsiteY6" fmla="*/ 942168 h 1235692"/>
                    <a:gd name="connsiteX7" fmla="*/ 38735 w 1975485"/>
                    <a:gd name="connsiteY7" fmla="*/ 467514 h 1235692"/>
                    <a:gd name="connsiteX0" fmla="*/ 38735 w 1975485"/>
                    <a:gd name="connsiteY0" fmla="*/ 467514 h 1235692"/>
                    <a:gd name="connsiteX1" fmla="*/ 1530042 w 1975485"/>
                    <a:gd name="connsiteY1" fmla="*/ 243359 h 1235692"/>
                    <a:gd name="connsiteX2" fmla="*/ 1528772 w 1975485"/>
                    <a:gd name="connsiteY2" fmla="*/ 0 h 1235692"/>
                    <a:gd name="connsiteX3" fmla="*/ 1975485 w 1975485"/>
                    <a:gd name="connsiteY3" fmla="*/ 596574 h 1235692"/>
                    <a:gd name="connsiteX4" fmla="*/ 1529407 w 1975485"/>
                    <a:gd name="connsiteY4" fmla="*/ 1235692 h 1235692"/>
                    <a:gd name="connsiteX5" fmla="*/ 1538932 w 1975485"/>
                    <a:gd name="connsiteY5" fmla="*/ 974553 h 1235692"/>
                    <a:gd name="connsiteX6" fmla="*/ 0 w 1975485"/>
                    <a:gd name="connsiteY6" fmla="*/ 942168 h 1235692"/>
                    <a:gd name="connsiteX7" fmla="*/ 38735 w 1975485"/>
                    <a:gd name="connsiteY7" fmla="*/ 467514 h 1235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75485" h="1235692">
                      <a:moveTo>
                        <a:pt x="38735" y="467514"/>
                      </a:moveTo>
                      <a:lnTo>
                        <a:pt x="1530042" y="243359"/>
                      </a:lnTo>
                      <a:cubicBezTo>
                        <a:pt x="1529619" y="159699"/>
                        <a:pt x="1529195" y="83660"/>
                        <a:pt x="1528772" y="0"/>
                      </a:cubicBezTo>
                      <a:lnTo>
                        <a:pt x="1975485" y="596574"/>
                      </a:lnTo>
                      <a:lnTo>
                        <a:pt x="1529407" y="1235692"/>
                      </a:lnTo>
                      <a:cubicBezTo>
                        <a:pt x="1528349" y="1145259"/>
                        <a:pt x="1539990" y="1064986"/>
                        <a:pt x="1538932" y="974553"/>
                      </a:cubicBezTo>
                      <a:lnTo>
                        <a:pt x="0" y="942168"/>
                      </a:lnTo>
                      <a:lnTo>
                        <a:pt x="38735" y="467514"/>
                      </a:lnTo>
                      <a:close/>
                    </a:path>
                  </a:pathLst>
                </a:custGeom>
                <a:gradFill>
                  <a:gsLst>
                    <a:gs pos="4000">
                      <a:srgbClr val="F29D64"/>
                    </a:gs>
                    <a:gs pos="100000">
                      <a:srgbClr val="ED7A2B"/>
                    </a:gs>
                  </a:gsLst>
                  <a:lin ang="5400000" scaled="1"/>
                </a:gradFill>
                <a:ln w="19050">
                  <a:solidFill>
                    <a:schemeClr val="bg1"/>
                  </a:solidFill>
                </a:ln>
                <a:effectLst>
                  <a:innerShdw blurRad="114300">
                    <a:schemeClr val="accent2">
                      <a:lumMod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Right Arrow 5"/>
                <p:cNvSpPr/>
                <p:nvPr/>
              </p:nvSpPr>
              <p:spPr>
                <a:xfrm>
                  <a:off x="1901484" y="1961024"/>
                  <a:ext cx="2089719" cy="1074808"/>
                </a:xfrm>
                <a:custGeom>
                  <a:avLst/>
                  <a:gdLst>
                    <a:gd name="connsiteX0" fmla="*/ 0 w 2042160"/>
                    <a:gd name="connsiteY0" fmla="*/ 252884 h 1011537"/>
                    <a:gd name="connsiteX1" fmla="*/ 1536392 w 2042160"/>
                    <a:gd name="connsiteY1" fmla="*/ 252884 h 1011537"/>
                    <a:gd name="connsiteX2" fmla="*/ 1536392 w 2042160"/>
                    <a:gd name="connsiteY2" fmla="*/ 0 h 1011537"/>
                    <a:gd name="connsiteX3" fmla="*/ 2042160 w 2042160"/>
                    <a:gd name="connsiteY3" fmla="*/ 505769 h 1011537"/>
                    <a:gd name="connsiteX4" fmla="*/ 1536392 w 2042160"/>
                    <a:gd name="connsiteY4" fmla="*/ 1011537 h 1011537"/>
                    <a:gd name="connsiteX5" fmla="*/ 1536392 w 2042160"/>
                    <a:gd name="connsiteY5" fmla="*/ 758653 h 1011537"/>
                    <a:gd name="connsiteX6" fmla="*/ 0 w 2042160"/>
                    <a:gd name="connsiteY6" fmla="*/ 758653 h 1011537"/>
                    <a:gd name="connsiteX7" fmla="*/ 0 w 2042160"/>
                    <a:gd name="connsiteY7" fmla="*/ 252884 h 1011537"/>
                    <a:gd name="connsiteX0" fmla="*/ 0 w 2040255"/>
                    <a:gd name="connsiteY0" fmla="*/ 252884 h 1011537"/>
                    <a:gd name="connsiteX1" fmla="*/ 1536392 w 2040255"/>
                    <a:gd name="connsiteY1" fmla="*/ 252884 h 1011537"/>
                    <a:gd name="connsiteX2" fmla="*/ 1536392 w 2040255"/>
                    <a:gd name="connsiteY2" fmla="*/ 0 h 1011537"/>
                    <a:gd name="connsiteX3" fmla="*/ 2040255 w 2040255"/>
                    <a:gd name="connsiteY3" fmla="*/ 475289 h 1011537"/>
                    <a:gd name="connsiteX4" fmla="*/ 1536392 w 2040255"/>
                    <a:gd name="connsiteY4" fmla="*/ 1011537 h 1011537"/>
                    <a:gd name="connsiteX5" fmla="*/ 1536392 w 2040255"/>
                    <a:gd name="connsiteY5" fmla="*/ 758653 h 1011537"/>
                    <a:gd name="connsiteX6" fmla="*/ 0 w 2040255"/>
                    <a:gd name="connsiteY6" fmla="*/ 758653 h 1011537"/>
                    <a:gd name="connsiteX7" fmla="*/ 0 w 2040255"/>
                    <a:gd name="connsiteY7" fmla="*/ 252884 h 1011537"/>
                    <a:gd name="connsiteX0" fmla="*/ 0 w 2040255"/>
                    <a:gd name="connsiteY0" fmla="*/ 252884 h 1007727"/>
                    <a:gd name="connsiteX1" fmla="*/ 1536392 w 2040255"/>
                    <a:gd name="connsiteY1" fmla="*/ 252884 h 1007727"/>
                    <a:gd name="connsiteX2" fmla="*/ 1536392 w 2040255"/>
                    <a:gd name="connsiteY2" fmla="*/ 0 h 1007727"/>
                    <a:gd name="connsiteX3" fmla="*/ 2040255 w 2040255"/>
                    <a:gd name="connsiteY3" fmla="*/ 475289 h 1007727"/>
                    <a:gd name="connsiteX4" fmla="*/ 1553537 w 2040255"/>
                    <a:gd name="connsiteY4" fmla="*/ 1007727 h 1007727"/>
                    <a:gd name="connsiteX5" fmla="*/ 1536392 w 2040255"/>
                    <a:gd name="connsiteY5" fmla="*/ 758653 h 1007727"/>
                    <a:gd name="connsiteX6" fmla="*/ 0 w 2040255"/>
                    <a:gd name="connsiteY6" fmla="*/ 758653 h 1007727"/>
                    <a:gd name="connsiteX7" fmla="*/ 0 w 2040255"/>
                    <a:gd name="connsiteY7" fmla="*/ 252884 h 1007727"/>
                    <a:gd name="connsiteX0" fmla="*/ 0 w 2040255"/>
                    <a:gd name="connsiteY0" fmla="*/ 252884 h 1007727"/>
                    <a:gd name="connsiteX1" fmla="*/ 1536392 w 2040255"/>
                    <a:gd name="connsiteY1" fmla="*/ 252884 h 1007727"/>
                    <a:gd name="connsiteX2" fmla="*/ 1536392 w 2040255"/>
                    <a:gd name="connsiteY2" fmla="*/ 0 h 1007727"/>
                    <a:gd name="connsiteX3" fmla="*/ 2040255 w 2040255"/>
                    <a:gd name="connsiteY3" fmla="*/ 475289 h 1007727"/>
                    <a:gd name="connsiteX4" fmla="*/ 1553537 w 2040255"/>
                    <a:gd name="connsiteY4" fmla="*/ 1007727 h 1007727"/>
                    <a:gd name="connsiteX5" fmla="*/ 1555442 w 2040255"/>
                    <a:gd name="connsiteY5" fmla="*/ 764368 h 1007727"/>
                    <a:gd name="connsiteX6" fmla="*/ 0 w 2040255"/>
                    <a:gd name="connsiteY6" fmla="*/ 758653 h 1007727"/>
                    <a:gd name="connsiteX7" fmla="*/ 0 w 2040255"/>
                    <a:gd name="connsiteY7" fmla="*/ 252884 h 1007727"/>
                    <a:gd name="connsiteX0" fmla="*/ 0 w 2040255"/>
                    <a:gd name="connsiteY0" fmla="*/ 266219 h 1021062"/>
                    <a:gd name="connsiteX1" fmla="*/ 1536392 w 2040255"/>
                    <a:gd name="connsiteY1" fmla="*/ 266219 h 1021062"/>
                    <a:gd name="connsiteX2" fmla="*/ 1551632 w 2040255"/>
                    <a:gd name="connsiteY2" fmla="*/ 0 h 1021062"/>
                    <a:gd name="connsiteX3" fmla="*/ 2040255 w 2040255"/>
                    <a:gd name="connsiteY3" fmla="*/ 488624 h 1021062"/>
                    <a:gd name="connsiteX4" fmla="*/ 1553537 w 2040255"/>
                    <a:gd name="connsiteY4" fmla="*/ 1021062 h 1021062"/>
                    <a:gd name="connsiteX5" fmla="*/ 1555442 w 2040255"/>
                    <a:gd name="connsiteY5" fmla="*/ 777703 h 1021062"/>
                    <a:gd name="connsiteX6" fmla="*/ 0 w 2040255"/>
                    <a:gd name="connsiteY6" fmla="*/ 771988 h 1021062"/>
                    <a:gd name="connsiteX7" fmla="*/ 0 w 2040255"/>
                    <a:gd name="connsiteY7" fmla="*/ 266219 h 1021062"/>
                    <a:gd name="connsiteX0" fmla="*/ 0 w 2040255"/>
                    <a:gd name="connsiteY0" fmla="*/ 266219 h 1021062"/>
                    <a:gd name="connsiteX1" fmla="*/ 1561157 w 2040255"/>
                    <a:gd name="connsiteY1" fmla="*/ 201449 h 1021062"/>
                    <a:gd name="connsiteX2" fmla="*/ 1551632 w 2040255"/>
                    <a:gd name="connsiteY2" fmla="*/ 0 h 1021062"/>
                    <a:gd name="connsiteX3" fmla="*/ 2040255 w 2040255"/>
                    <a:gd name="connsiteY3" fmla="*/ 488624 h 1021062"/>
                    <a:gd name="connsiteX4" fmla="*/ 1553537 w 2040255"/>
                    <a:gd name="connsiteY4" fmla="*/ 1021062 h 1021062"/>
                    <a:gd name="connsiteX5" fmla="*/ 1555442 w 2040255"/>
                    <a:gd name="connsiteY5" fmla="*/ 777703 h 1021062"/>
                    <a:gd name="connsiteX6" fmla="*/ 0 w 2040255"/>
                    <a:gd name="connsiteY6" fmla="*/ 771988 h 1021062"/>
                    <a:gd name="connsiteX7" fmla="*/ 0 w 2040255"/>
                    <a:gd name="connsiteY7" fmla="*/ 266219 h 1021062"/>
                    <a:gd name="connsiteX0" fmla="*/ 45720 w 2040255"/>
                    <a:gd name="connsiteY0" fmla="*/ 460529 h 1021062"/>
                    <a:gd name="connsiteX1" fmla="*/ 1561157 w 2040255"/>
                    <a:gd name="connsiteY1" fmla="*/ 201449 h 1021062"/>
                    <a:gd name="connsiteX2" fmla="*/ 1551632 w 2040255"/>
                    <a:gd name="connsiteY2" fmla="*/ 0 h 1021062"/>
                    <a:gd name="connsiteX3" fmla="*/ 2040255 w 2040255"/>
                    <a:gd name="connsiteY3" fmla="*/ 488624 h 1021062"/>
                    <a:gd name="connsiteX4" fmla="*/ 1553537 w 2040255"/>
                    <a:gd name="connsiteY4" fmla="*/ 1021062 h 1021062"/>
                    <a:gd name="connsiteX5" fmla="*/ 1555442 w 2040255"/>
                    <a:gd name="connsiteY5" fmla="*/ 777703 h 1021062"/>
                    <a:gd name="connsiteX6" fmla="*/ 0 w 2040255"/>
                    <a:gd name="connsiteY6" fmla="*/ 771988 h 1021062"/>
                    <a:gd name="connsiteX7" fmla="*/ 45720 w 2040255"/>
                    <a:gd name="connsiteY7" fmla="*/ 460529 h 1021062"/>
                    <a:gd name="connsiteX0" fmla="*/ 0 w 1994535"/>
                    <a:gd name="connsiteY0" fmla="*/ 460529 h 1021062"/>
                    <a:gd name="connsiteX1" fmla="*/ 1515437 w 1994535"/>
                    <a:gd name="connsiteY1" fmla="*/ 201449 h 1021062"/>
                    <a:gd name="connsiteX2" fmla="*/ 1505912 w 1994535"/>
                    <a:gd name="connsiteY2" fmla="*/ 0 h 1021062"/>
                    <a:gd name="connsiteX3" fmla="*/ 1994535 w 1994535"/>
                    <a:gd name="connsiteY3" fmla="*/ 488624 h 1021062"/>
                    <a:gd name="connsiteX4" fmla="*/ 1507817 w 1994535"/>
                    <a:gd name="connsiteY4" fmla="*/ 1021062 h 1021062"/>
                    <a:gd name="connsiteX5" fmla="*/ 1509722 w 1994535"/>
                    <a:gd name="connsiteY5" fmla="*/ 777703 h 1021062"/>
                    <a:gd name="connsiteX6" fmla="*/ 11430 w 1994535"/>
                    <a:gd name="connsiteY6" fmla="*/ 791038 h 1021062"/>
                    <a:gd name="connsiteX7" fmla="*/ 0 w 1994535"/>
                    <a:gd name="connsiteY7" fmla="*/ 460529 h 1021062"/>
                    <a:gd name="connsiteX0" fmla="*/ 0 w 1994535"/>
                    <a:gd name="connsiteY0" fmla="*/ 460529 h 1021062"/>
                    <a:gd name="connsiteX1" fmla="*/ 1515437 w 1994535"/>
                    <a:gd name="connsiteY1" fmla="*/ 201449 h 1021062"/>
                    <a:gd name="connsiteX2" fmla="*/ 1505912 w 1994535"/>
                    <a:gd name="connsiteY2" fmla="*/ 0 h 1021062"/>
                    <a:gd name="connsiteX3" fmla="*/ 1994535 w 1994535"/>
                    <a:gd name="connsiteY3" fmla="*/ 488624 h 1021062"/>
                    <a:gd name="connsiteX4" fmla="*/ 1507817 w 1994535"/>
                    <a:gd name="connsiteY4" fmla="*/ 1021062 h 1021062"/>
                    <a:gd name="connsiteX5" fmla="*/ 1509722 w 1994535"/>
                    <a:gd name="connsiteY5" fmla="*/ 777703 h 1021062"/>
                    <a:gd name="connsiteX6" fmla="*/ 11430 w 1994535"/>
                    <a:gd name="connsiteY6" fmla="*/ 798658 h 1021062"/>
                    <a:gd name="connsiteX7" fmla="*/ 0 w 1994535"/>
                    <a:gd name="connsiteY7" fmla="*/ 460529 h 1021062"/>
                    <a:gd name="connsiteX0" fmla="*/ 0 w 1992630"/>
                    <a:gd name="connsiteY0" fmla="*/ 458624 h 1021062"/>
                    <a:gd name="connsiteX1" fmla="*/ 1513532 w 1992630"/>
                    <a:gd name="connsiteY1" fmla="*/ 201449 h 1021062"/>
                    <a:gd name="connsiteX2" fmla="*/ 1504007 w 1992630"/>
                    <a:gd name="connsiteY2" fmla="*/ 0 h 1021062"/>
                    <a:gd name="connsiteX3" fmla="*/ 1992630 w 1992630"/>
                    <a:gd name="connsiteY3" fmla="*/ 488624 h 1021062"/>
                    <a:gd name="connsiteX4" fmla="*/ 1505912 w 1992630"/>
                    <a:gd name="connsiteY4" fmla="*/ 1021062 h 1021062"/>
                    <a:gd name="connsiteX5" fmla="*/ 1507817 w 1992630"/>
                    <a:gd name="connsiteY5" fmla="*/ 777703 h 1021062"/>
                    <a:gd name="connsiteX6" fmla="*/ 9525 w 1992630"/>
                    <a:gd name="connsiteY6" fmla="*/ 798658 h 1021062"/>
                    <a:gd name="connsiteX7" fmla="*/ 0 w 1992630"/>
                    <a:gd name="connsiteY7" fmla="*/ 458624 h 1021062"/>
                    <a:gd name="connsiteX0" fmla="*/ 0 w 1992630"/>
                    <a:gd name="connsiteY0" fmla="*/ 458624 h 1021062"/>
                    <a:gd name="connsiteX1" fmla="*/ 1511627 w 1992630"/>
                    <a:gd name="connsiteY1" fmla="*/ 193829 h 1021062"/>
                    <a:gd name="connsiteX2" fmla="*/ 1504007 w 1992630"/>
                    <a:gd name="connsiteY2" fmla="*/ 0 h 1021062"/>
                    <a:gd name="connsiteX3" fmla="*/ 1992630 w 1992630"/>
                    <a:gd name="connsiteY3" fmla="*/ 488624 h 1021062"/>
                    <a:gd name="connsiteX4" fmla="*/ 1505912 w 1992630"/>
                    <a:gd name="connsiteY4" fmla="*/ 1021062 h 1021062"/>
                    <a:gd name="connsiteX5" fmla="*/ 1507817 w 1992630"/>
                    <a:gd name="connsiteY5" fmla="*/ 777703 h 1021062"/>
                    <a:gd name="connsiteX6" fmla="*/ 9525 w 1992630"/>
                    <a:gd name="connsiteY6" fmla="*/ 798658 h 1021062"/>
                    <a:gd name="connsiteX7" fmla="*/ 0 w 1992630"/>
                    <a:gd name="connsiteY7" fmla="*/ 458624 h 1021062"/>
                    <a:gd name="connsiteX0" fmla="*/ 0 w 1992630"/>
                    <a:gd name="connsiteY0" fmla="*/ 462434 h 1024872"/>
                    <a:gd name="connsiteX1" fmla="*/ 1511627 w 1992630"/>
                    <a:gd name="connsiteY1" fmla="*/ 197639 h 1024872"/>
                    <a:gd name="connsiteX2" fmla="*/ 1500197 w 1992630"/>
                    <a:gd name="connsiteY2" fmla="*/ 0 h 1024872"/>
                    <a:gd name="connsiteX3" fmla="*/ 1992630 w 1992630"/>
                    <a:gd name="connsiteY3" fmla="*/ 492434 h 1024872"/>
                    <a:gd name="connsiteX4" fmla="*/ 1505912 w 1992630"/>
                    <a:gd name="connsiteY4" fmla="*/ 1024872 h 1024872"/>
                    <a:gd name="connsiteX5" fmla="*/ 1507817 w 1992630"/>
                    <a:gd name="connsiteY5" fmla="*/ 781513 h 1024872"/>
                    <a:gd name="connsiteX6" fmla="*/ 9525 w 1992630"/>
                    <a:gd name="connsiteY6" fmla="*/ 802468 h 1024872"/>
                    <a:gd name="connsiteX7" fmla="*/ 0 w 1992630"/>
                    <a:gd name="connsiteY7" fmla="*/ 462434 h 10248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92630" h="1024872">
                      <a:moveTo>
                        <a:pt x="0" y="462434"/>
                      </a:moveTo>
                      <a:lnTo>
                        <a:pt x="1511627" y="197639"/>
                      </a:lnTo>
                      <a:lnTo>
                        <a:pt x="1500197" y="0"/>
                      </a:lnTo>
                      <a:lnTo>
                        <a:pt x="1992630" y="492434"/>
                      </a:lnTo>
                      <a:lnTo>
                        <a:pt x="1505912" y="1024872"/>
                      </a:lnTo>
                      <a:lnTo>
                        <a:pt x="1507817" y="781513"/>
                      </a:lnTo>
                      <a:lnTo>
                        <a:pt x="9525" y="802468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gradFill>
                  <a:gsLst>
                    <a:gs pos="4000">
                      <a:srgbClr val="F29D64"/>
                    </a:gs>
                    <a:gs pos="100000">
                      <a:srgbClr val="ED7A2B"/>
                    </a:gs>
                  </a:gsLst>
                  <a:lin ang="5400000" scaled="1"/>
                </a:gradFill>
                <a:ln w="19050">
                  <a:solidFill>
                    <a:schemeClr val="bg1"/>
                  </a:solidFill>
                </a:ln>
                <a:effectLst>
                  <a:innerShdw blurRad="114300">
                    <a:schemeClr val="accent2">
                      <a:lumMod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531381" y="2208734"/>
                  <a:ext cx="1572683" cy="831093"/>
                </a:xfrm>
                <a:prstGeom prst="ellipse">
                  <a:avLst/>
                </a:prstGeom>
                <a:gradFill flip="none" rotWithShape="1">
                  <a:gsLst>
                    <a:gs pos="4000">
                      <a:srgbClr val="F29D64"/>
                    </a:gs>
                    <a:gs pos="100000">
                      <a:srgbClr val="ED7A2B"/>
                    </a:gs>
                  </a:gsLst>
                  <a:lin ang="5400000" scaled="1"/>
                  <a:tileRect/>
                </a:gradFill>
                <a:ln>
                  <a:solidFill>
                    <a:schemeClr val="bg1"/>
                  </a:solidFill>
                </a:ln>
                <a:effectLst>
                  <a:innerShdw blurRad="114300">
                    <a:schemeClr val="accent2">
                      <a:lumMod val="50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8" name="Rectangle 47"/>
              <p:cNvSpPr/>
              <p:nvPr/>
            </p:nvSpPr>
            <p:spPr>
              <a:xfrm>
                <a:off x="1270205" y="5247980"/>
                <a:ext cx="2074391" cy="32930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/>
                  </a:gs>
                  <a:gs pos="5000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bg2">
                    <a:lumMod val="5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3965525" y="5247980"/>
                <a:ext cx="2074391" cy="32930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/>
                  </a:gs>
                  <a:gs pos="5000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bg2">
                    <a:lumMod val="50000"/>
                  </a:schemeClr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618919" y="5247980"/>
                <a:ext cx="2074391" cy="329304"/>
              </a:xfrm>
              <a:prstGeom prst="rect">
                <a:avLst/>
              </a:prstGeom>
              <a:gradFill>
                <a:gsLst>
                  <a:gs pos="0">
                    <a:srgbClr val="80AD45"/>
                  </a:gs>
                  <a:gs pos="99000">
                    <a:srgbClr val="88B749"/>
                  </a:gs>
                </a:gsLst>
                <a:lin ang="16200000" scaled="1"/>
              </a:gradFill>
              <a:ln>
                <a:solidFill>
                  <a:srgbClr val="78AB26"/>
                </a:solidFill>
              </a:ln>
              <a:effectLst>
                <a:innerShdw blurRad="114300">
                  <a:schemeClr val="accent1">
                    <a:lumMod val="5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1230826" y="2391434"/>
              <a:ext cx="7291845" cy="3933111"/>
              <a:chOff x="1230826" y="2391434"/>
              <a:chExt cx="7291845" cy="3933111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1406166" y="5651970"/>
                <a:ext cx="1184031" cy="6725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191328" y="5651970"/>
                <a:ext cx="1555355" cy="672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6673602" y="5586347"/>
                <a:ext cx="1549755" cy="647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buFont typeface="Wingdings" panose="05000000000000000000" pitchFamily="2" charset="2"/>
                  <a:buChar char="§"/>
                </a:pP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285750" indent="-285750" algn="ctr">
                  <a:buFont typeface="Wingdings" panose="05000000000000000000" pitchFamily="2" charset="2"/>
                  <a:buChar char="§"/>
                </a:pP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285750" indent="-285750" algn="ctr">
                  <a:buFont typeface="Wingdings" panose="05000000000000000000" pitchFamily="2" charset="2"/>
                  <a:buChar char="§"/>
                </a:pP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</a:p>
              <a:p>
                <a:pPr marL="285750" indent="-285750" algn="ctr">
                  <a:buFont typeface="Wingdings" panose="05000000000000000000" pitchFamily="2" charset="2"/>
                  <a:buChar char="§"/>
                </a:pPr>
                <a:endPara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977938" y="3718209"/>
                <a:ext cx="7132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FY2011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4014149" y="3723449"/>
                <a:ext cx="72167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FY2013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5367507" y="3721687"/>
                <a:ext cx="627827" cy="28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FY2015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6481995" y="3685490"/>
                <a:ext cx="651535" cy="28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Beyond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230826" y="5244369"/>
                <a:ext cx="215315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Development the Basic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4030342" y="5244581"/>
                <a:ext cx="19447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Aggressive Build-Up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6789568" y="5244369"/>
                <a:ext cx="17331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Vital Development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1827067" y="2938760"/>
                <a:ext cx="1059678" cy="4255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Key Preferences</a:t>
                </a:r>
                <a:endPara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3083193" y="2897477"/>
                <a:ext cx="1593744" cy="277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 Boost Essentials</a:t>
                </a:r>
                <a:endPara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4336495" y="2743058"/>
                <a:ext cx="1837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Aggressive Progress</a:t>
                </a:r>
                <a:endPara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946053" y="2640508"/>
                <a:ext cx="11386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3. Key Development</a:t>
                </a:r>
                <a:endPara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7336197" y="2391434"/>
                <a:ext cx="114562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Broadcast Expansion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2968712" y="4912808"/>
                <a:ext cx="10390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2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2009-2013</a:t>
                </a:r>
                <a:endParaRPr lang="en-US" sz="1400" b="1" i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6815336" y="4886013"/>
                <a:ext cx="165462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2013 and Beyond</a:t>
                </a:r>
                <a:endParaRPr lang="en-US" sz="1400" b="1" i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4244481" y="4094080"/>
                <a:ext cx="141737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Merit Design</a:t>
                </a:r>
                <a:endParaRPr lang="en-US" sz="16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00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27828" y="129462"/>
            <a:ext cx="4288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Financial Highlights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66917" y="1337381"/>
            <a:ext cx="7824850" cy="5238070"/>
            <a:chOff x="908126" y="1391673"/>
            <a:chExt cx="8473197" cy="5505266"/>
          </a:xfrm>
        </p:grpSpPr>
        <p:grpSp>
          <p:nvGrpSpPr>
            <p:cNvPr id="80" name="Group 79"/>
            <p:cNvGrpSpPr/>
            <p:nvPr/>
          </p:nvGrpSpPr>
          <p:grpSpPr>
            <a:xfrm>
              <a:off x="908126" y="1391673"/>
              <a:ext cx="5759852" cy="2722957"/>
              <a:chOff x="581550" y="1326358"/>
              <a:chExt cx="5759852" cy="2722957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671941" y="1326358"/>
                <a:ext cx="3091246" cy="2722957"/>
                <a:chOff x="0" y="1326627"/>
                <a:chExt cx="3886200" cy="2590800"/>
              </a:xfrm>
            </p:grpSpPr>
            <p:graphicFrame>
              <p:nvGraphicFramePr>
                <p:cNvPr id="68" name="Chart 67"/>
                <p:cNvGraphicFramePr/>
                <p:nvPr>
                  <p:extLst>
                    <p:ext uri="{D42A27DB-BD31-4B8C-83A1-F6EECF244321}">
                      <p14:modId xmlns:p14="http://schemas.microsoft.com/office/powerpoint/2010/main" val="2994467216"/>
                    </p:ext>
                  </p:extLst>
                </p:nvPr>
              </p:nvGraphicFramePr>
              <p:xfrm>
                <a:off x="0" y="1326627"/>
                <a:ext cx="3886200" cy="25908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69" name="Freeform 40"/>
                <p:cNvSpPr>
                  <a:spLocks/>
                </p:cNvSpPr>
                <p:nvPr/>
              </p:nvSpPr>
              <p:spPr bwMode="auto">
                <a:xfrm>
                  <a:off x="760830" y="2756788"/>
                  <a:ext cx="269728" cy="261554"/>
                </a:xfrm>
                <a:custGeom>
                  <a:avLst/>
                  <a:gdLst>
                    <a:gd name="T0" fmla="*/ 25 w 66"/>
                    <a:gd name="T1" fmla="*/ 0 h 64"/>
                    <a:gd name="T2" fmla="*/ 42 w 66"/>
                    <a:gd name="T3" fmla="*/ 0 h 64"/>
                    <a:gd name="T4" fmla="*/ 42 w 66"/>
                    <a:gd name="T5" fmla="*/ 24 h 64"/>
                    <a:gd name="T6" fmla="*/ 66 w 66"/>
                    <a:gd name="T7" fmla="*/ 24 h 64"/>
                    <a:gd name="T8" fmla="*/ 66 w 66"/>
                    <a:gd name="T9" fmla="*/ 40 h 64"/>
                    <a:gd name="T10" fmla="*/ 42 w 66"/>
                    <a:gd name="T11" fmla="*/ 40 h 64"/>
                    <a:gd name="T12" fmla="*/ 42 w 66"/>
                    <a:gd name="T13" fmla="*/ 64 h 64"/>
                    <a:gd name="T14" fmla="*/ 25 w 66"/>
                    <a:gd name="T15" fmla="*/ 64 h 64"/>
                    <a:gd name="T16" fmla="*/ 25 w 66"/>
                    <a:gd name="T17" fmla="*/ 40 h 64"/>
                    <a:gd name="T18" fmla="*/ 0 w 66"/>
                    <a:gd name="T19" fmla="*/ 40 h 64"/>
                    <a:gd name="T20" fmla="*/ 0 w 66"/>
                    <a:gd name="T21" fmla="*/ 24 h 64"/>
                    <a:gd name="T22" fmla="*/ 25 w 66"/>
                    <a:gd name="T23" fmla="*/ 24 h 64"/>
                    <a:gd name="T24" fmla="*/ 25 w 66"/>
                    <a:gd name="T25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6" h="64">
                      <a:moveTo>
                        <a:pt x="25" y="0"/>
                      </a:moveTo>
                      <a:lnTo>
                        <a:pt x="42" y="0"/>
                      </a:lnTo>
                      <a:lnTo>
                        <a:pt x="42" y="24"/>
                      </a:lnTo>
                      <a:lnTo>
                        <a:pt x="66" y="24"/>
                      </a:lnTo>
                      <a:lnTo>
                        <a:pt x="66" y="40"/>
                      </a:lnTo>
                      <a:lnTo>
                        <a:pt x="42" y="40"/>
                      </a:lnTo>
                      <a:lnTo>
                        <a:pt x="42" y="64"/>
                      </a:lnTo>
                      <a:lnTo>
                        <a:pt x="25" y="64"/>
                      </a:lnTo>
                      <a:lnTo>
                        <a:pt x="25" y="40"/>
                      </a:lnTo>
                      <a:lnTo>
                        <a:pt x="0" y="40"/>
                      </a:lnTo>
                      <a:lnTo>
                        <a:pt x="0" y="24"/>
                      </a:lnTo>
                      <a:lnTo>
                        <a:pt x="25" y="24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0">
                  <a:noFill/>
                  <a:prstDash val="solid"/>
                  <a:round/>
                  <a:headEnd/>
                  <a:tailEnd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" name="Rectangle 7"/>
                <p:cNvSpPr/>
                <p:nvPr/>
              </p:nvSpPr>
              <p:spPr>
                <a:xfrm>
                  <a:off x="1607667" y="1596833"/>
                  <a:ext cx="287242" cy="325074"/>
                </a:xfrm>
                <a:custGeom>
                  <a:avLst/>
                  <a:gdLst>
                    <a:gd name="connsiteX0" fmla="*/ 0 w 1524000"/>
                    <a:gd name="connsiteY0" fmla="*/ 0 h 1019626"/>
                    <a:gd name="connsiteX1" fmla="*/ 1524000 w 1524000"/>
                    <a:gd name="connsiteY1" fmla="*/ 0 h 1019626"/>
                    <a:gd name="connsiteX2" fmla="*/ 1524000 w 1524000"/>
                    <a:gd name="connsiteY2" fmla="*/ 1019626 h 1019626"/>
                    <a:gd name="connsiteX3" fmla="*/ 0 w 1524000"/>
                    <a:gd name="connsiteY3" fmla="*/ 1019626 h 1019626"/>
                    <a:gd name="connsiteX4" fmla="*/ 0 w 1524000"/>
                    <a:gd name="connsiteY4" fmla="*/ 0 h 1019626"/>
                    <a:gd name="connsiteX0" fmla="*/ 247650 w 1524000"/>
                    <a:gd name="connsiteY0" fmla="*/ 304800 h 1019626"/>
                    <a:gd name="connsiteX1" fmla="*/ 1524000 w 1524000"/>
                    <a:gd name="connsiteY1" fmla="*/ 0 h 1019626"/>
                    <a:gd name="connsiteX2" fmla="*/ 1524000 w 1524000"/>
                    <a:gd name="connsiteY2" fmla="*/ 1019626 h 1019626"/>
                    <a:gd name="connsiteX3" fmla="*/ 0 w 1524000"/>
                    <a:gd name="connsiteY3" fmla="*/ 1019626 h 1019626"/>
                    <a:gd name="connsiteX4" fmla="*/ 247650 w 1524000"/>
                    <a:gd name="connsiteY4" fmla="*/ 304800 h 1019626"/>
                    <a:gd name="connsiteX0" fmla="*/ 247650 w 1938338"/>
                    <a:gd name="connsiteY0" fmla="*/ 638175 h 1353001"/>
                    <a:gd name="connsiteX1" fmla="*/ 1938338 w 1938338"/>
                    <a:gd name="connsiteY1" fmla="*/ 0 h 1353001"/>
                    <a:gd name="connsiteX2" fmla="*/ 1524000 w 1938338"/>
                    <a:gd name="connsiteY2" fmla="*/ 1353001 h 1353001"/>
                    <a:gd name="connsiteX3" fmla="*/ 0 w 1938338"/>
                    <a:gd name="connsiteY3" fmla="*/ 1353001 h 1353001"/>
                    <a:gd name="connsiteX4" fmla="*/ 247650 w 1938338"/>
                    <a:gd name="connsiteY4" fmla="*/ 638175 h 1353001"/>
                    <a:gd name="connsiteX0" fmla="*/ 0 w 1690688"/>
                    <a:gd name="connsiteY0" fmla="*/ 638175 h 1353001"/>
                    <a:gd name="connsiteX1" fmla="*/ 1690688 w 1690688"/>
                    <a:gd name="connsiteY1" fmla="*/ 0 h 1353001"/>
                    <a:gd name="connsiteX2" fmla="*/ 1276350 w 1690688"/>
                    <a:gd name="connsiteY2" fmla="*/ 1353001 h 1353001"/>
                    <a:gd name="connsiteX3" fmla="*/ 391143 w 1690688"/>
                    <a:gd name="connsiteY3" fmla="*/ 1304061 h 1353001"/>
                    <a:gd name="connsiteX4" fmla="*/ 0 w 1690688"/>
                    <a:gd name="connsiteY4" fmla="*/ 638175 h 1353001"/>
                    <a:gd name="connsiteX0" fmla="*/ 0 w 1690688"/>
                    <a:gd name="connsiteY0" fmla="*/ 638175 h 1353001"/>
                    <a:gd name="connsiteX1" fmla="*/ 1690688 w 1690688"/>
                    <a:gd name="connsiteY1" fmla="*/ 0 h 1353001"/>
                    <a:gd name="connsiteX2" fmla="*/ 1276350 w 1690688"/>
                    <a:gd name="connsiteY2" fmla="*/ 1353001 h 1353001"/>
                    <a:gd name="connsiteX3" fmla="*/ 391143 w 1690688"/>
                    <a:gd name="connsiteY3" fmla="*/ 1304061 h 1353001"/>
                    <a:gd name="connsiteX4" fmla="*/ 0 w 1690688"/>
                    <a:gd name="connsiteY4" fmla="*/ 638175 h 1353001"/>
                    <a:gd name="connsiteX0" fmla="*/ 0 w 1690688"/>
                    <a:gd name="connsiteY0" fmla="*/ 638175 h 1353001"/>
                    <a:gd name="connsiteX1" fmla="*/ 1690688 w 1690688"/>
                    <a:gd name="connsiteY1" fmla="*/ 0 h 1353001"/>
                    <a:gd name="connsiteX2" fmla="*/ 1276350 w 1690688"/>
                    <a:gd name="connsiteY2" fmla="*/ 1353001 h 1353001"/>
                    <a:gd name="connsiteX3" fmla="*/ 391143 w 1690688"/>
                    <a:gd name="connsiteY3" fmla="*/ 1304061 h 1353001"/>
                    <a:gd name="connsiteX4" fmla="*/ 0 w 1690688"/>
                    <a:gd name="connsiteY4" fmla="*/ 638175 h 1353001"/>
                    <a:gd name="connsiteX0" fmla="*/ 0 w 1690688"/>
                    <a:gd name="connsiteY0" fmla="*/ 638175 h 1304061"/>
                    <a:gd name="connsiteX1" fmla="*/ 1690688 w 1690688"/>
                    <a:gd name="connsiteY1" fmla="*/ 0 h 1304061"/>
                    <a:gd name="connsiteX2" fmla="*/ 391143 w 1690688"/>
                    <a:gd name="connsiteY2" fmla="*/ 1304061 h 1304061"/>
                    <a:gd name="connsiteX3" fmla="*/ 0 w 1690688"/>
                    <a:gd name="connsiteY3" fmla="*/ 638175 h 1304061"/>
                    <a:gd name="connsiteX0" fmla="*/ 0 w 1690688"/>
                    <a:gd name="connsiteY0" fmla="*/ 638175 h 1304061"/>
                    <a:gd name="connsiteX1" fmla="*/ 1690688 w 1690688"/>
                    <a:gd name="connsiteY1" fmla="*/ 0 h 1304061"/>
                    <a:gd name="connsiteX2" fmla="*/ 391143 w 1690688"/>
                    <a:gd name="connsiteY2" fmla="*/ 1304061 h 1304061"/>
                    <a:gd name="connsiteX3" fmla="*/ 0 w 1690688"/>
                    <a:gd name="connsiteY3" fmla="*/ 638175 h 1304061"/>
                    <a:gd name="connsiteX0" fmla="*/ 0 w 1690688"/>
                    <a:gd name="connsiteY0" fmla="*/ 638175 h 1304061"/>
                    <a:gd name="connsiteX1" fmla="*/ 1690688 w 1690688"/>
                    <a:gd name="connsiteY1" fmla="*/ 0 h 1304061"/>
                    <a:gd name="connsiteX2" fmla="*/ 391143 w 1690688"/>
                    <a:gd name="connsiteY2" fmla="*/ 1304061 h 1304061"/>
                    <a:gd name="connsiteX3" fmla="*/ 0 w 1690688"/>
                    <a:gd name="connsiteY3" fmla="*/ 638175 h 1304061"/>
                    <a:gd name="connsiteX0" fmla="*/ 0 w 1690688"/>
                    <a:gd name="connsiteY0" fmla="*/ 638175 h 1304061"/>
                    <a:gd name="connsiteX1" fmla="*/ 365384 w 1690688"/>
                    <a:gd name="connsiteY1" fmla="*/ 492682 h 1304061"/>
                    <a:gd name="connsiteX2" fmla="*/ 1690688 w 1690688"/>
                    <a:gd name="connsiteY2" fmla="*/ 0 h 1304061"/>
                    <a:gd name="connsiteX3" fmla="*/ 391143 w 1690688"/>
                    <a:gd name="connsiteY3" fmla="*/ 1304061 h 1304061"/>
                    <a:gd name="connsiteX4" fmla="*/ 0 w 1690688"/>
                    <a:gd name="connsiteY4" fmla="*/ 638175 h 1304061"/>
                    <a:gd name="connsiteX0" fmla="*/ 0 w 1690688"/>
                    <a:gd name="connsiteY0" fmla="*/ 638175 h 1304061"/>
                    <a:gd name="connsiteX1" fmla="*/ 380839 w 1690688"/>
                    <a:gd name="connsiteY1" fmla="*/ 804351 h 1304061"/>
                    <a:gd name="connsiteX2" fmla="*/ 1690688 w 1690688"/>
                    <a:gd name="connsiteY2" fmla="*/ 0 h 1304061"/>
                    <a:gd name="connsiteX3" fmla="*/ 391143 w 1690688"/>
                    <a:gd name="connsiteY3" fmla="*/ 1304061 h 1304061"/>
                    <a:gd name="connsiteX4" fmla="*/ 0 w 1690688"/>
                    <a:gd name="connsiteY4" fmla="*/ 638175 h 1304061"/>
                    <a:gd name="connsiteX0" fmla="*/ 0 w 1690688"/>
                    <a:gd name="connsiteY0" fmla="*/ 638175 h 1304061"/>
                    <a:gd name="connsiteX1" fmla="*/ 380839 w 1690688"/>
                    <a:gd name="connsiteY1" fmla="*/ 804351 h 1304061"/>
                    <a:gd name="connsiteX2" fmla="*/ 1690688 w 1690688"/>
                    <a:gd name="connsiteY2" fmla="*/ 0 h 1304061"/>
                    <a:gd name="connsiteX3" fmla="*/ 391143 w 1690688"/>
                    <a:gd name="connsiteY3" fmla="*/ 1304061 h 1304061"/>
                    <a:gd name="connsiteX4" fmla="*/ 0 w 1690688"/>
                    <a:gd name="connsiteY4" fmla="*/ 638175 h 1304061"/>
                    <a:gd name="connsiteX0" fmla="*/ 0 w 1690688"/>
                    <a:gd name="connsiteY0" fmla="*/ 638175 h 1304061"/>
                    <a:gd name="connsiteX1" fmla="*/ 380839 w 1690688"/>
                    <a:gd name="connsiteY1" fmla="*/ 804351 h 1304061"/>
                    <a:gd name="connsiteX2" fmla="*/ 1690688 w 1690688"/>
                    <a:gd name="connsiteY2" fmla="*/ 0 h 1304061"/>
                    <a:gd name="connsiteX3" fmla="*/ 391143 w 1690688"/>
                    <a:gd name="connsiteY3" fmla="*/ 1304061 h 1304061"/>
                    <a:gd name="connsiteX4" fmla="*/ 0 w 1690688"/>
                    <a:gd name="connsiteY4" fmla="*/ 638175 h 1304061"/>
                    <a:gd name="connsiteX0" fmla="*/ 0 w 1690688"/>
                    <a:gd name="connsiteY0" fmla="*/ 638175 h 1304061"/>
                    <a:gd name="connsiteX1" fmla="*/ 380839 w 1690688"/>
                    <a:gd name="connsiteY1" fmla="*/ 804351 h 1304061"/>
                    <a:gd name="connsiteX2" fmla="*/ 1690688 w 1690688"/>
                    <a:gd name="connsiteY2" fmla="*/ 0 h 1304061"/>
                    <a:gd name="connsiteX3" fmla="*/ 391143 w 1690688"/>
                    <a:gd name="connsiteY3" fmla="*/ 1304061 h 1304061"/>
                    <a:gd name="connsiteX4" fmla="*/ 0 w 1690688"/>
                    <a:gd name="connsiteY4" fmla="*/ 638175 h 1304061"/>
                    <a:gd name="connsiteX0" fmla="*/ 0 w 1690688"/>
                    <a:gd name="connsiteY0" fmla="*/ 638175 h 1304061"/>
                    <a:gd name="connsiteX1" fmla="*/ 380839 w 1690688"/>
                    <a:gd name="connsiteY1" fmla="*/ 804351 h 1304061"/>
                    <a:gd name="connsiteX2" fmla="*/ 1690688 w 1690688"/>
                    <a:gd name="connsiteY2" fmla="*/ 0 h 1304061"/>
                    <a:gd name="connsiteX3" fmla="*/ 391143 w 1690688"/>
                    <a:gd name="connsiteY3" fmla="*/ 1304061 h 1304061"/>
                    <a:gd name="connsiteX4" fmla="*/ 0 w 1690688"/>
                    <a:gd name="connsiteY4" fmla="*/ 638175 h 1304061"/>
                    <a:gd name="connsiteX0" fmla="*/ 0 w 1690688"/>
                    <a:gd name="connsiteY0" fmla="*/ 638175 h 1304061"/>
                    <a:gd name="connsiteX1" fmla="*/ 380839 w 1690688"/>
                    <a:gd name="connsiteY1" fmla="*/ 804351 h 1304061"/>
                    <a:gd name="connsiteX2" fmla="*/ 1690688 w 1690688"/>
                    <a:gd name="connsiteY2" fmla="*/ 0 h 1304061"/>
                    <a:gd name="connsiteX3" fmla="*/ 391143 w 1690688"/>
                    <a:gd name="connsiteY3" fmla="*/ 1304061 h 1304061"/>
                    <a:gd name="connsiteX4" fmla="*/ 0 w 1690688"/>
                    <a:gd name="connsiteY4" fmla="*/ 638175 h 1304061"/>
                    <a:gd name="connsiteX0" fmla="*/ 0 w 1695839"/>
                    <a:gd name="connsiteY0" fmla="*/ 625296 h 1291182"/>
                    <a:gd name="connsiteX1" fmla="*/ 380839 w 1695839"/>
                    <a:gd name="connsiteY1" fmla="*/ 791472 h 1291182"/>
                    <a:gd name="connsiteX2" fmla="*/ 1695839 w 1695839"/>
                    <a:gd name="connsiteY2" fmla="*/ 0 h 1291182"/>
                    <a:gd name="connsiteX3" fmla="*/ 391143 w 1695839"/>
                    <a:gd name="connsiteY3" fmla="*/ 1291182 h 1291182"/>
                    <a:gd name="connsiteX4" fmla="*/ 0 w 1695839"/>
                    <a:gd name="connsiteY4" fmla="*/ 625296 h 1291182"/>
                    <a:gd name="connsiteX0" fmla="*/ 0 w 1695839"/>
                    <a:gd name="connsiteY0" fmla="*/ 625296 h 1291182"/>
                    <a:gd name="connsiteX1" fmla="*/ 380839 w 1695839"/>
                    <a:gd name="connsiteY1" fmla="*/ 791472 h 1291182"/>
                    <a:gd name="connsiteX2" fmla="*/ 1695839 w 1695839"/>
                    <a:gd name="connsiteY2" fmla="*/ 0 h 1291182"/>
                    <a:gd name="connsiteX3" fmla="*/ 391143 w 1695839"/>
                    <a:gd name="connsiteY3" fmla="*/ 1291182 h 1291182"/>
                    <a:gd name="connsiteX4" fmla="*/ 0 w 1695839"/>
                    <a:gd name="connsiteY4" fmla="*/ 625296 h 1291182"/>
                    <a:gd name="connsiteX0" fmla="*/ 0 w 1695839"/>
                    <a:gd name="connsiteY0" fmla="*/ 625296 h 1291182"/>
                    <a:gd name="connsiteX1" fmla="*/ 380839 w 1695839"/>
                    <a:gd name="connsiteY1" fmla="*/ 791472 h 1291182"/>
                    <a:gd name="connsiteX2" fmla="*/ 1695839 w 1695839"/>
                    <a:gd name="connsiteY2" fmla="*/ 0 h 1291182"/>
                    <a:gd name="connsiteX3" fmla="*/ 391143 w 1695839"/>
                    <a:gd name="connsiteY3" fmla="*/ 1291182 h 1291182"/>
                    <a:gd name="connsiteX4" fmla="*/ 0 w 1695839"/>
                    <a:gd name="connsiteY4" fmla="*/ 625296 h 1291182"/>
                    <a:gd name="connsiteX0" fmla="*/ 0 w 1695839"/>
                    <a:gd name="connsiteY0" fmla="*/ 625296 h 1291182"/>
                    <a:gd name="connsiteX1" fmla="*/ 380839 w 1695839"/>
                    <a:gd name="connsiteY1" fmla="*/ 791472 h 1291182"/>
                    <a:gd name="connsiteX2" fmla="*/ 1695839 w 1695839"/>
                    <a:gd name="connsiteY2" fmla="*/ 0 h 1291182"/>
                    <a:gd name="connsiteX3" fmla="*/ 391143 w 1695839"/>
                    <a:gd name="connsiteY3" fmla="*/ 1291182 h 1291182"/>
                    <a:gd name="connsiteX4" fmla="*/ 0 w 1695839"/>
                    <a:gd name="connsiteY4" fmla="*/ 625296 h 129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95839" h="1291182">
                      <a:moveTo>
                        <a:pt x="0" y="625296"/>
                      </a:moveTo>
                      <a:cubicBezTo>
                        <a:pt x="88309" y="621445"/>
                        <a:pt x="204953" y="640776"/>
                        <a:pt x="380839" y="791472"/>
                      </a:cubicBezTo>
                      <a:cubicBezTo>
                        <a:pt x="704121" y="319869"/>
                        <a:pt x="1215435" y="121298"/>
                        <a:pt x="1695839" y="0"/>
                      </a:cubicBezTo>
                      <a:cubicBezTo>
                        <a:pt x="1190535" y="246656"/>
                        <a:pt x="613111" y="681343"/>
                        <a:pt x="391143" y="1291182"/>
                      </a:cubicBezTo>
                      <a:cubicBezTo>
                        <a:pt x="301974" y="994522"/>
                        <a:pt x="122653" y="769984"/>
                        <a:pt x="0" y="625296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1" name="Freeform 9"/>
                <p:cNvSpPr>
                  <a:spLocks/>
                </p:cNvSpPr>
                <p:nvPr/>
              </p:nvSpPr>
              <p:spPr bwMode="auto">
                <a:xfrm>
                  <a:off x="2941566" y="2637503"/>
                  <a:ext cx="246142" cy="243820"/>
                </a:xfrm>
                <a:custGeom>
                  <a:avLst/>
                  <a:gdLst>
                    <a:gd name="T0" fmla="*/ 62 w 212"/>
                    <a:gd name="T1" fmla="*/ 0 h 210"/>
                    <a:gd name="T2" fmla="*/ 67 w 212"/>
                    <a:gd name="T3" fmla="*/ 0 h 210"/>
                    <a:gd name="T4" fmla="*/ 69 w 212"/>
                    <a:gd name="T5" fmla="*/ 1 h 210"/>
                    <a:gd name="T6" fmla="*/ 100 w 212"/>
                    <a:gd name="T7" fmla="*/ 31 h 210"/>
                    <a:gd name="T8" fmla="*/ 104 w 212"/>
                    <a:gd name="T9" fmla="*/ 35 h 210"/>
                    <a:gd name="T10" fmla="*/ 107 w 212"/>
                    <a:gd name="T11" fmla="*/ 35 h 210"/>
                    <a:gd name="T12" fmla="*/ 110 w 212"/>
                    <a:gd name="T13" fmla="*/ 35 h 210"/>
                    <a:gd name="T14" fmla="*/ 113 w 212"/>
                    <a:gd name="T15" fmla="*/ 31 h 210"/>
                    <a:gd name="T16" fmla="*/ 143 w 212"/>
                    <a:gd name="T17" fmla="*/ 1 h 210"/>
                    <a:gd name="T18" fmla="*/ 147 w 212"/>
                    <a:gd name="T19" fmla="*/ 0 h 210"/>
                    <a:gd name="T20" fmla="*/ 150 w 212"/>
                    <a:gd name="T21" fmla="*/ 0 h 210"/>
                    <a:gd name="T22" fmla="*/ 153 w 212"/>
                    <a:gd name="T23" fmla="*/ 0 h 210"/>
                    <a:gd name="T24" fmla="*/ 157 w 212"/>
                    <a:gd name="T25" fmla="*/ 1 h 210"/>
                    <a:gd name="T26" fmla="*/ 208 w 212"/>
                    <a:gd name="T27" fmla="*/ 55 h 210"/>
                    <a:gd name="T28" fmla="*/ 210 w 212"/>
                    <a:gd name="T29" fmla="*/ 56 h 210"/>
                    <a:gd name="T30" fmla="*/ 212 w 212"/>
                    <a:gd name="T31" fmla="*/ 61 h 210"/>
                    <a:gd name="T32" fmla="*/ 210 w 212"/>
                    <a:gd name="T33" fmla="*/ 65 h 210"/>
                    <a:gd name="T34" fmla="*/ 208 w 212"/>
                    <a:gd name="T35" fmla="*/ 68 h 210"/>
                    <a:gd name="T36" fmla="*/ 178 w 212"/>
                    <a:gd name="T37" fmla="*/ 98 h 210"/>
                    <a:gd name="T38" fmla="*/ 177 w 212"/>
                    <a:gd name="T39" fmla="*/ 101 h 210"/>
                    <a:gd name="T40" fmla="*/ 175 w 212"/>
                    <a:gd name="T41" fmla="*/ 105 h 210"/>
                    <a:gd name="T42" fmla="*/ 177 w 212"/>
                    <a:gd name="T43" fmla="*/ 108 h 210"/>
                    <a:gd name="T44" fmla="*/ 178 w 212"/>
                    <a:gd name="T45" fmla="*/ 111 h 210"/>
                    <a:gd name="T46" fmla="*/ 208 w 212"/>
                    <a:gd name="T47" fmla="*/ 141 h 210"/>
                    <a:gd name="T48" fmla="*/ 210 w 212"/>
                    <a:gd name="T49" fmla="*/ 145 h 210"/>
                    <a:gd name="T50" fmla="*/ 212 w 212"/>
                    <a:gd name="T51" fmla="*/ 148 h 210"/>
                    <a:gd name="T52" fmla="*/ 210 w 212"/>
                    <a:gd name="T53" fmla="*/ 151 h 210"/>
                    <a:gd name="T54" fmla="*/ 208 w 212"/>
                    <a:gd name="T55" fmla="*/ 155 h 210"/>
                    <a:gd name="T56" fmla="*/ 157 w 212"/>
                    <a:gd name="T57" fmla="*/ 206 h 210"/>
                    <a:gd name="T58" fmla="*/ 153 w 212"/>
                    <a:gd name="T59" fmla="*/ 210 h 210"/>
                    <a:gd name="T60" fmla="*/ 150 w 212"/>
                    <a:gd name="T61" fmla="*/ 210 h 210"/>
                    <a:gd name="T62" fmla="*/ 147 w 212"/>
                    <a:gd name="T63" fmla="*/ 210 h 210"/>
                    <a:gd name="T64" fmla="*/ 143 w 212"/>
                    <a:gd name="T65" fmla="*/ 206 h 210"/>
                    <a:gd name="T66" fmla="*/ 113 w 212"/>
                    <a:gd name="T67" fmla="*/ 176 h 210"/>
                    <a:gd name="T68" fmla="*/ 110 w 212"/>
                    <a:gd name="T69" fmla="*/ 175 h 210"/>
                    <a:gd name="T70" fmla="*/ 107 w 212"/>
                    <a:gd name="T71" fmla="*/ 175 h 210"/>
                    <a:gd name="T72" fmla="*/ 104 w 212"/>
                    <a:gd name="T73" fmla="*/ 175 h 210"/>
                    <a:gd name="T74" fmla="*/ 100 w 212"/>
                    <a:gd name="T75" fmla="*/ 176 h 210"/>
                    <a:gd name="T76" fmla="*/ 69 w 212"/>
                    <a:gd name="T77" fmla="*/ 206 h 210"/>
                    <a:gd name="T78" fmla="*/ 67 w 212"/>
                    <a:gd name="T79" fmla="*/ 210 h 210"/>
                    <a:gd name="T80" fmla="*/ 62 w 212"/>
                    <a:gd name="T81" fmla="*/ 210 h 210"/>
                    <a:gd name="T82" fmla="*/ 59 w 212"/>
                    <a:gd name="T83" fmla="*/ 210 h 210"/>
                    <a:gd name="T84" fmla="*/ 55 w 212"/>
                    <a:gd name="T85" fmla="*/ 206 h 210"/>
                    <a:gd name="T86" fmla="*/ 4 w 212"/>
                    <a:gd name="T87" fmla="*/ 155 h 210"/>
                    <a:gd name="T88" fmla="*/ 2 w 212"/>
                    <a:gd name="T89" fmla="*/ 151 h 210"/>
                    <a:gd name="T90" fmla="*/ 0 w 212"/>
                    <a:gd name="T91" fmla="*/ 148 h 210"/>
                    <a:gd name="T92" fmla="*/ 2 w 212"/>
                    <a:gd name="T93" fmla="*/ 145 h 210"/>
                    <a:gd name="T94" fmla="*/ 4 w 212"/>
                    <a:gd name="T95" fmla="*/ 141 h 210"/>
                    <a:gd name="T96" fmla="*/ 34 w 212"/>
                    <a:gd name="T97" fmla="*/ 111 h 210"/>
                    <a:gd name="T98" fmla="*/ 37 w 212"/>
                    <a:gd name="T99" fmla="*/ 108 h 210"/>
                    <a:gd name="T100" fmla="*/ 37 w 212"/>
                    <a:gd name="T101" fmla="*/ 105 h 210"/>
                    <a:gd name="T102" fmla="*/ 37 w 212"/>
                    <a:gd name="T103" fmla="*/ 101 h 210"/>
                    <a:gd name="T104" fmla="*/ 34 w 212"/>
                    <a:gd name="T105" fmla="*/ 98 h 210"/>
                    <a:gd name="T106" fmla="*/ 4 w 212"/>
                    <a:gd name="T107" fmla="*/ 68 h 210"/>
                    <a:gd name="T108" fmla="*/ 2 w 212"/>
                    <a:gd name="T109" fmla="*/ 65 h 210"/>
                    <a:gd name="T110" fmla="*/ 0 w 212"/>
                    <a:gd name="T111" fmla="*/ 61 h 210"/>
                    <a:gd name="T112" fmla="*/ 2 w 212"/>
                    <a:gd name="T113" fmla="*/ 56 h 210"/>
                    <a:gd name="T114" fmla="*/ 4 w 212"/>
                    <a:gd name="T115" fmla="*/ 55 h 210"/>
                    <a:gd name="T116" fmla="*/ 55 w 212"/>
                    <a:gd name="T117" fmla="*/ 1 h 210"/>
                    <a:gd name="T118" fmla="*/ 59 w 212"/>
                    <a:gd name="T119" fmla="*/ 0 h 210"/>
                    <a:gd name="T120" fmla="*/ 62 w 212"/>
                    <a:gd name="T121" fmla="*/ 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12" h="210">
                      <a:moveTo>
                        <a:pt x="62" y="0"/>
                      </a:moveTo>
                      <a:lnTo>
                        <a:pt x="67" y="0"/>
                      </a:lnTo>
                      <a:lnTo>
                        <a:pt x="69" y="1"/>
                      </a:lnTo>
                      <a:lnTo>
                        <a:pt x="100" y="31"/>
                      </a:lnTo>
                      <a:lnTo>
                        <a:pt x="104" y="35"/>
                      </a:lnTo>
                      <a:lnTo>
                        <a:pt x="107" y="35"/>
                      </a:lnTo>
                      <a:lnTo>
                        <a:pt x="110" y="35"/>
                      </a:lnTo>
                      <a:lnTo>
                        <a:pt x="113" y="31"/>
                      </a:lnTo>
                      <a:lnTo>
                        <a:pt x="143" y="1"/>
                      </a:lnTo>
                      <a:lnTo>
                        <a:pt x="147" y="0"/>
                      </a:lnTo>
                      <a:lnTo>
                        <a:pt x="150" y="0"/>
                      </a:lnTo>
                      <a:lnTo>
                        <a:pt x="153" y="0"/>
                      </a:lnTo>
                      <a:lnTo>
                        <a:pt x="157" y="1"/>
                      </a:lnTo>
                      <a:lnTo>
                        <a:pt x="208" y="55"/>
                      </a:lnTo>
                      <a:lnTo>
                        <a:pt x="210" y="56"/>
                      </a:lnTo>
                      <a:lnTo>
                        <a:pt x="212" y="61"/>
                      </a:lnTo>
                      <a:lnTo>
                        <a:pt x="210" y="65"/>
                      </a:lnTo>
                      <a:lnTo>
                        <a:pt x="208" y="68"/>
                      </a:lnTo>
                      <a:lnTo>
                        <a:pt x="178" y="98"/>
                      </a:lnTo>
                      <a:lnTo>
                        <a:pt x="177" y="101"/>
                      </a:lnTo>
                      <a:lnTo>
                        <a:pt x="175" y="105"/>
                      </a:lnTo>
                      <a:lnTo>
                        <a:pt x="177" y="108"/>
                      </a:lnTo>
                      <a:lnTo>
                        <a:pt x="178" y="111"/>
                      </a:lnTo>
                      <a:lnTo>
                        <a:pt x="208" y="141"/>
                      </a:lnTo>
                      <a:lnTo>
                        <a:pt x="210" y="145"/>
                      </a:lnTo>
                      <a:lnTo>
                        <a:pt x="212" y="148"/>
                      </a:lnTo>
                      <a:lnTo>
                        <a:pt x="210" y="151"/>
                      </a:lnTo>
                      <a:lnTo>
                        <a:pt x="208" y="155"/>
                      </a:lnTo>
                      <a:lnTo>
                        <a:pt x="157" y="206"/>
                      </a:lnTo>
                      <a:lnTo>
                        <a:pt x="153" y="210"/>
                      </a:lnTo>
                      <a:lnTo>
                        <a:pt x="150" y="210"/>
                      </a:lnTo>
                      <a:lnTo>
                        <a:pt x="147" y="210"/>
                      </a:lnTo>
                      <a:lnTo>
                        <a:pt x="143" y="206"/>
                      </a:lnTo>
                      <a:lnTo>
                        <a:pt x="113" y="176"/>
                      </a:lnTo>
                      <a:lnTo>
                        <a:pt x="110" y="175"/>
                      </a:lnTo>
                      <a:lnTo>
                        <a:pt x="107" y="175"/>
                      </a:lnTo>
                      <a:lnTo>
                        <a:pt x="104" y="175"/>
                      </a:lnTo>
                      <a:lnTo>
                        <a:pt x="100" y="176"/>
                      </a:lnTo>
                      <a:lnTo>
                        <a:pt x="69" y="206"/>
                      </a:lnTo>
                      <a:lnTo>
                        <a:pt x="67" y="210"/>
                      </a:lnTo>
                      <a:lnTo>
                        <a:pt x="62" y="210"/>
                      </a:lnTo>
                      <a:lnTo>
                        <a:pt x="59" y="210"/>
                      </a:lnTo>
                      <a:lnTo>
                        <a:pt x="55" y="206"/>
                      </a:lnTo>
                      <a:lnTo>
                        <a:pt x="4" y="155"/>
                      </a:lnTo>
                      <a:lnTo>
                        <a:pt x="2" y="151"/>
                      </a:lnTo>
                      <a:lnTo>
                        <a:pt x="0" y="148"/>
                      </a:lnTo>
                      <a:lnTo>
                        <a:pt x="2" y="145"/>
                      </a:lnTo>
                      <a:lnTo>
                        <a:pt x="4" y="141"/>
                      </a:lnTo>
                      <a:lnTo>
                        <a:pt x="34" y="111"/>
                      </a:lnTo>
                      <a:lnTo>
                        <a:pt x="37" y="108"/>
                      </a:lnTo>
                      <a:lnTo>
                        <a:pt x="37" y="105"/>
                      </a:lnTo>
                      <a:lnTo>
                        <a:pt x="37" y="101"/>
                      </a:lnTo>
                      <a:lnTo>
                        <a:pt x="34" y="98"/>
                      </a:lnTo>
                      <a:lnTo>
                        <a:pt x="4" y="68"/>
                      </a:lnTo>
                      <a:lnTo>
                        <a:pt x="2" y="65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4" y="55"/>
                      </a:lnTo>
                      <a:lnTo>
                        <a:pt x="55" y="1"/>
                      </a:lnTo>
                      <a:lnTo>
                        <a:pt x="59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0">
                  <a:noFill/>
                  <a:prstDash val="solid"/>
                  <a:round/>
                  <a:headEnd/>
                  <a:tailEnd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2" name="Freeform 71"/>
                <p:cNvSpPr/>
                <p:nvPr/>
              </p:nvSpPr>
              <p:spPr>
                <a:xfrm rot="5400000">
                  <a:off x="984747" y="1896359"/>
                  <a:ext cx="269746" cy="267769"/>
                </a:xfrm>
                <a:custGeom>
                  <a:avLst/>
                  <a:gdLst>
                    <a:gd name="connsiteX0" fmla="*/ 0 w 296721"/>
                    <a:gd name="connsiteY0" fmla="*/ 140129 h 273151"/>
                    <a:gd name="connsiteX1" fmla="*/ 69849 w 296721"/>
                    <a:gd name="connsiteY1" fmla="*/ 67561 h 273151"/>
                    <a:gd name="connsiteX2" fmla="*/ 119240 w 296721"/>
                    <a:gd name="connsiteY2" fmla="*/ 88816 h 273151"/>
                    <a:gd name="connsiteX3" fmla="*/ 123574 w 296721"/>
                    <a:gd name="connsiteY3" fmla="*/ 95495 h 273151"/>
                    <a:gd name="connsiteX4" fmla="*/ 140409 w 296721"/>
                    <a:gd name="connsiteY4" fmla="*/ 60378 h 273151"/>
                    <a:gd name="connsiteX5" fmla="*/ 291440 w 296721"/>
                    <a:gd name="connsiteY5" fmla="*/ 6029 h 273151"/>
                    <a:gd name="connsiteX6" fmla="*/ 296721 w 296721"/>
                    <a:gd name="connsiteY6" fmla="*/ 262509 h 273151"/>
                    <a:gd name="connsiteX7" fmla="*/ 141193 w 296721"/>
                    <a:gd name="connsiteY7" fmla="*/ 220199 h 273151"/>
                    <a:gd name="connsiteX8" fmla="*/ 123402 w 296721"/>
                    <a:gd name="connsiteY8" fmla="*/ 185030 h 273151"/>
                    <a:gd name="connsiteX9" fmla="*/ 119240 w 296721"/>
                    <a:gd name="connsiteY9" fmla="*/ 191442 h 273151"/>
                    <a:gd name="connsiteX10" fmla="*/ 69849 w 296721"/>
                    <a:gd name="connsiteY10" fmla="*/ 212697 h 273151"/>
                    <a:gd name="connsiteX11" fmla="*/ 0 w 296721"/>
                    <a:gd name="connsiteY11" fmla="*/ 140129 h 273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96721" h="273151">
                      <a:moveTo>
                        <a:pt x="0" y="140129"/>
                      </a:moveTo>
                      <a:cubicBezTo>
                        <a:pt x="0" y="100051"/>
                        <a:pt x="31272" y="67561"/>
                        <a:pt x="69849" y="67561"/>
                      </a:cubicBezTo>
                      <a:cubicBezTo>
                        <a:pt x="89138" y="67561"/>
                        <a:pt x="106600" y="75684"/>
                        <a:pt x="119240" y="88816"/>
                      </a:cubicBezTo>
                      <a:lnTo>
                        <a:pt x="123574" y="95495"/>
                      </a:lnTo>
                      <a:lnTo>
                        <a:pt x="140409" y="60378"/>
                      </a:lnTo>
                      <a:cubicBezTo>
                        <a:pt x="174522" y="10432"/>
                        <a:pt x="235865" y="-11642"/>
                        <a:pt x="291440" y="6029"/>
                      </a:cubicBezTo>
                      <a:lnTo>
                        <a:pt x="296721" y="262509"/>
                      </a:lnTo>
                      <a:cubicBezTo>
                        <a:pt x="240511" y="286421"/>
                        <a:pt x="176720" y="269068"/>
                        <a:pt x="141193" y="220199"/>
                      </a:cubicBezTo>
                      <a:lnTo>
                        <a:pt x="123402" y="185030"/>
                      </a:lnTo>
                      <a:lnTo>
                        <a:pt x="119240" y="191442"/>
                      </a:lnTo>
                      <a:cubicBezTo>
                        <a:pt x="106600" y="204575"/>
                        <a:pt x="89138" y="212697"/>
                        <a:pt x="69849" y="212697"/>
                      </a:cubicBezTo>
                      <a:cubicBezTo>
                        <a:pt x="31272" y="212697"/>
                        <a:pt x="0" y="180207"/>
                        <a:pt x="0" y="14012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>
                    <a:rot lat="0" lon="0" rev="0"/>
                  </a:camera>
                  <a:lightRig rig="glow" dir="t">
                    <a:rot lat="0" lon="0" rev="4800000"/>
                  </a:lightRig>
                </a:scene3d>
                <a:sp3d prstMaterial="matte">
                  <a:bevelT w="127000" h="63500"/>
                </a:sp3d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581550" y="1767929"/>
                <a:ext cx="1910140" cy="596755"/>
                <a:chOff x="-804037" y="1638956"/>
                <a:chExt cx="2401358" cy="567792"/>
              </a:xfrm>
            </p:grpSpPr>
            <p:sp>
              <p:nvSpPr>
                <p:cNvPr id="63" name="Oval 62"/>
                <p:cNvSpPr/>
                <p:nvPr/>
              </p:nvSpPr>
              <p:spPr>
                <a:xfrm flipH="1" flipV="1">
                  <a:off x="1528495" y="1638956"/>
                  <a:ext cx="68826" cy="68826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64" name="Group 63"/>
                <p:cNvGrpSpPr/>
                <p:nvPr/>
              </p:nvGrpSpPr>
              <p:grpSpPr>
                <a:xfrm>
                  <a:off x="816769" y="1664769"/>
                  <a:ext cx="723900" cy="111646"/>
                  <a:chOff x="518072" y="1619638"/>
                  <a:chExt cx="1413316" cy="217977"/>
                </a:xfrm>
              </p:grpSpPr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625256" y="1623909"/>
                    <a:ext cx="1306132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67" name="Straight Arrow Connector 66"/>
                  <p:cNvCxnSpPr/>
                  <p:nvPr/>
                </p:nvCxnSpPr>
                <p:spPr>
                  <a:xfrm flipH="1">
                    <a:off x="518072" y="1619638"/>
                    <a:ext cx="110195" cy="217977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rgbClr val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sp>
              <p:nvSpPr>
                <p:cNvPr id="65" name="TextBox 64"/>
                <p:cNvSpPr txBox="1"/>
                <p:nvPr/>
              </p:nvSpPr>
              <p:spPr>
                <a:xfrm flipH="1">
                  <a:off x="-804037" y="1775861"/>
                  <a:ext cx="2005093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</a:t>
                  </a: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1099797" y="3344040"/>
                <a:ext cx="1597210" cy="626768"/>
                <a:chOff x="-209638" y="1638956"/>
                <a:chExt cx="2007953" cy="596347"/>
              </a:xfrm>
            </p:grpSpPr>
            <p:sp>
              <p:nvSpPr>
                <p:cNvPr id="56" name="Oval 55"/>
                <p:cNvSpPr/>
                <p:nvPr/>
              </p:nvSpPr>
              <p:spPr>
                <a:xfrm flipH="1" flipV="1">
                  <a:off x="1528495" y="1638956"/>
                  <a:ext cx="68826" cy="68826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57" name="Group 56"/>
                <p:cNvGrpSpPr/>
                <p:nvPr/>
              </p:nvGrpSpPr>
              <p:grpSpPr>
                <a:xfrm>
                  <a:off x="816769" y="1664769"/>
                  <a:ext cx="723900" cy="111646"/>
                  <a:chOff x="518072" y="1619638"/>
                  <a:chExt cx="1413316" cy="217977"/>
                </a:xfrm>
              </p:grpSpPr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625256" y="1623909"/>
                    <a:ext cx="1306132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60" name="Straight Arrow Connector 59"/>
                  <p:cNvCxnSpPr/>
                  <p:nvPr/>
                </p:nvCxnSpPr>
                <p:spPr>
                  <a:xfrm flipH="1">
                    <a:off x="518072" y="1619638"/>
                    <a:ext cx="110195" cy="217977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rgbClr val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sp>
              <p:nvSpPr>
                <p:cNvPr id="58" name="TextBox 57"/>
                <p:cNvSpPr txBox="1"/>
                <p:nvPr/>
              </p:nvSpPr>
              <p:spPr>
                <a:xfrm flipH="1">
                  <a:off x="-209638" y="1804416"/>
                  <a:ext cx="2007953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Bring your presentation to life</a:t>
                  </a: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2950749" y="1523710"/>
                <a:ext cx="2686070" cy="580066"/>
                <a:chOff x="2073464" y="1609927"/>
                <a:chExt cx="3376827" cy="551912"/>
              </a:xfrm>
            </p:grpSpPr>
            <p:sp>
              <p:nvSpPr>
                <p:cNvPr id="47" name="Oval 46"/>
                <p:cNvSpPr/>
                <p:nvPr/>
              </p:nvSpPr>
              <p:spPr>
                <a:xfrm flipV="1">
                  <a:off x="2073464" y="1609927"/>
                  <a:ext cx="68826" cy="68826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48" name="Group 47"/>
                <p:cNvGrpSpPr/>
                <p:nvPr/>
              </p:nvGrpSpPr>
              <p:grpSpPr>
                <a:xfrm>
                  <a:off x="2131137" y="1637928"/>
                  <a:ext cx="3319154" cy="523911"/>
                  <a:chOff x="2131137" y="1637928"/>
                  <a:chExt cx="3319154" cy="523911"/>
                </a:xfrm>
              </p:grpSpPr>
              <p:grpSp>
                <p:nvGrpSpPr>
                  <p:cNvPr id="49" name="Group 48"/>
                  <p:cNvGrpSpPr/>
                  <p:nvPr/>
                </p:nvGrpSpPr>
                <p:grpSpPr>
                  <a:xfrm flipH="1">
                    <a:off x="2131137" y="1637928"/>
                    <a:ext cx="2091992" cy="119816"/>
                    <a:chOff x="-802029" y="1623909"/>
                    <a:chExt cx="2732089" cy="233928"/>
                  </a:xfrm>
                </p:grpSpPr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>
                      <a:off x="-588757" y="1623909"/>
                      <a:ext cx="2518817" cy="0"/>
                    </a:xfrm>
                    <a:prstGeom prst="line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</a:ln>
                    <a:effectLst/>
                  </p:spPr>
                </p:cxnSp>
                <p:cxnSp>
                  <p:nvCxnSpPr>
                    <p:cNvPr id="53" name="Straight Arrow Connector 52"/>
                    <p:cNvCxnSpPr/>
                    <p:nvPr/>
                  </p:nvCxnSpPr>
                  <p:spPr>
                    <a:xfrm flipH="1">
                      <a:off x="-802029" y="1639860"/>
                      <a:ext cx="212501" cy="217977"/>
                    </a:xfrm>
                    <a:prstGeom prst="straightConnector1">
                      <a:avLst/>
                    </a:prstGeom>
                    <a:noFill/>
                    <a:ln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tailEnd type="triangle"/>
                    </a:ln>
                    <a:effectLst/>
                  </p:spPr>
                </p:cxnSp>
              </p:grp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3635975" y="1730953"/>
                    <a:ext cx="1814316" cy="43088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Bring your presentation to life</a:t>
                    </a:r>
                    <a:endPara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9" name="Group 8"/>
              <p:cNvGrpSpPr/>
              <p:nvPr/>
            </p:nvGrpSpPr>
            <p:grpSpPr>
              <a:xfrm>
                <a:off x="4266570" y="2634166"/>
                <a:ext cx="2074832" cy="591845"/>
                <a:chOff x="2770150" y="2709383"/>
                <a:chExt cx="2608401" cy="563121"/>
              </a:xfrm>
            </p:grpSpPr>
            <p:sp>
              <p:nvSpPr>
                <p:cNvPr id="41" name="Oval 40"/>
                <p:cNvSpPr/>
                <p:nvPr/>
              </p:nvSpPr>
              <p:spPr>
                <a:xfrm flipV="1">
                  <a:off x="2770150" y="2709383"/>
                  <a:ext cx="68826" cy="68826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grpSp>
              <p:nvGrpSpPr>
                <p:cNvPr id="42" name="Group 41"/>
                <p:cNvGrpSpPr/>
                <p:nvPr/>
              </p:nvGrpSpPr>
              <p:grpSpPr>
                <a:xfrm flipH="1">
                  <a:off x="2832947" y="2740819"/>
                  <a:ext cx="927024" cy="95638"/>
                  <a:chOff x="518072" y="1619638"/>
                  <a:chExt cx="1413316" cy="217977"/>
                </a:xfrm>
              </p:grpSpPr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625256" y="1623909"/>
                    <a:ext cx="1306132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6" name="Straight Arrow Connector 45"/>
                  <p:cNvCxnSpPr/>
                  <p:nvPr/>
                </p:nvCxnSpPr>
                <p:spPr>
                  <a:xfrm flipH="1">
                    <a:off x="518072" y="1619638"/>
                    <a:ext cx="110195" cy="217977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rgbClr val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sp>
              <p:nvSpPr>
                <p:cNvPr id="43" name="TextBox 42"/>
                <p:cNvSpPr txBox="1"/>
                <p:nvPr/>
              </p:nvSpPr>
              <p:spPr>
                <a:xfrm>
                  <a:off x="3244936" y="2841617"/>
                  <a:ext cx="2133615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</a:t>
                  </a: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9" name="Group 78"/>
            <p:cNvGrpSpPr/>
            <p:nvPr/>
          </p:nvGrpSpPr>
          <p:grpSpPr>
            <a:xfrm>
              <a:off x="4022446" y="3984849"/>
              <a:ext cx="5358877" cy="2912090"/>
              <a:chOff x="3881766" y="3411387"/>
              <a:chExt cx="5358877" cy="2912090"/>
            </a:xfrm>
          </p:grpSpPr>
          <p:sp>
            <p:nvSpPr>
              <p:cNvPr id="37" name="TextBox 36"/>
              <p:cNvSpPr txBox="1"/>
              <p:nvPr/>
            </p:nvSpPr>
            <p:spPr>
              <a:xfrm flipH="1">
                <a:off x="3881766" y="4339283"/>
                <a:ext cx="1591270" cy="452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Bring your presentation to life</a:t>
                </a: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625939" y="5448219"/>
                <a:ext cx="1614704" cy="452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Bring your presentation to life</a:t>
                </a: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20" name="Chart 19"/>
              <p:cNvGraphicFramePr/>
              <p:nvPr>
                <p:extLst>
                  <p:ext uri="{D42A27DB-BD31-4B8C-83A1-F6EECF244321}">
                    <p14:modId xmlns:p14="http://schemas.microsoft.com/office/powerpoint/2010/main" val="1098958865"/>
                  </p:ext>
                </p:extLst>
              </p:nvPr>
            </p:nvGraphicFramePr>
            <p:xfrm>
              <a:off x="5185925" y="3600520"/>
              <a:ext cx="3091246" cy="272295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21" name="Freeform 20"/>
              <p:cNvSpPr/>
              <p:nvPr/>
            </p:nvSpPr>
            <p:spPr>
              <a:xfrm>
                <a:off x="5744786" y="4755041"/>
                <a:ext cx="225174" cy="294415"/>
              </a:xfrm>
              <a:custGeom>
                <a:avLst/>
                <a:gdLst>
                  <a:gd name="connsiteX0" fmla="*/ 1211179 w 3427482"/>
                  <a:gd name="connsiteY0" fmla="*/ 1349737 h 3391712"/>
                  <a:gd name="connsiteX1" fmla="*/ 380383 w 3427482"/>
                  <a:gd name="connsiteY1" fmla="*/ 2180533 h 3391712"/>
                  <a:gd name="connsiteX2" fmla="*/ 1211179 w 3427482"/>
                  <a:gd name="connsiteY2" fmla="*/ 3011329 h 3391712"/>
                  <a:gd name="connsiteX3" fmla="*/ 2041975 w 3427482"/>
                  <a:gd name="connsiteY3" fmla="*/ 2180533 h 3391712"/>
                  <a:gd name="connsiteX4" fmla="*/ 1211179 w 3427482"/>
                  <a:gd name="connsiteY4" fmla="*/ 1349737 h 3391712"/>
                  <a:gd name="connsiteX5" fmla="*/ 2166335 w 3427482"/>
                  <a:gd name="connsiteY5" fmla="*/ 0 h 3391712"/>
                  <a:gd name="connsiteX6" fmla="*/ 3427482 w 3427482"/>
                  <a:gd name="connsiteY6" fmla="*/ 16044 h 3391712"/>
                  <a:gd name="connsiteX7" fmla="*/ 3427482 w 3427482"/>
                  <a:gd name="connsiteY7" fmla="*/ 1279684 h 3391712"/>
                  <a:gd name="connsiteX8" fmla="*/ 2957274 w 3427482"/>
                  <a:gd name="connsiteY8" fmla="*/ 1266134 h 3391712"/>
                  <a:gd name="connsiteX9" fmla="*/ 2952060 w 3427482"/>
                  <a:gd name="connsiteY9" fmla="*/ 853056 h 3391712"/>
                  <a:gd name="connsiteX10" fmla="*/ 2951391 w 3427482"/>
                  <a:gd name="connsiteY10" fmla="*/ 762891 h 3391712"/>
                  <a:gd name="connsiteX11" fmla="*/ 2225071 w 3427482"/>
                  <a:gd name="connsiteY11" fmla="*/ 1519093 h 3391712"/>
                  <a:gd name="connsiteX12" fmla="*/ 2276176 w 3427482"/>
                  <a:gd name="connsiteY12" fmla="*/ 1603213 h 3391712"/>
                  <a:gd name="connsiteX13" fmla="*/ 2422358 w 3427482"/>
                  <a:gd name="connsiteY13" fmla="*/ 2180533 h 3391712"/>
                  <a:gd name="connsiteX14" fmla="*/ 1211179 w 3427482"/>
                  <a:gd name="connsiteY14" fmla="*/ 3391712 h 3391712"/>
                  <a:gd name="connsiteX15" fmla="*/ 0 w 3427482"/>
                  <a:gd name="connsiteY15" fmla="*/ 2180533 h 3391712"/>
                  <a:gd name="connsiteX16" fmla="*/ 1211179 w 3427482"/>
                  <a:gd name="connsiteY16" fmla="*/ 969354 h 3391712"/>
                  <a:gd name="connsiteX17" fmla="*/ 1888361 w 3427482"/>
                  <a:gd name="connsiteY17" fmla="*/ 1176204 h 3391712"/>
                  <a:gd name="connsiteX18" fmla="*/ 1950487 w 3427482"/>
                  <a:gd name="connsiteY18" fmla="*/ 1222661 h 3391712"/>
                  <a:gd name="connsiteX19" fmla="*/ 2663123 w 3427482"/>
                  <a:gd name="connsiteY19" fmla="*/ 480706 h 3391712"/>
                  <a:gd name="connsiteX20" fmla="*/ 2158854 w 3427482"/>
                  <a:gd name="connsiteY20" fmla="*/ 488740 h 3391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7482" h="3391712">
                    <a:moveTo>
                      <a:pt x="1211179" y="1349737"/>
                    </a:moveTo>
                    <a:cubicBezTo>
                      <a:pt x="752343" y="1349737"/>
                      <a:pt x="380383" y="1721697"/>
                      <a:pt x="380383" y="2180533"/>
                    </a:cubicBezTo>
                    <a:cubicBezTo>
                      <a:pt x="380383" y="2639369"/>
                      <a:pt x="752343" y="3011329"/>
                      <a:pt x="1211179" y="3011329"/>
                    </a:cubicBezTo>
                    <a:cubicBezTo>
                      <a:pt x="1670015" y="3011329"/>
                      <a:pt x="2041975" y="2639369"/>
                      <a:pt x="2041975" y="2180533"/>
                    </a:cubicBezTo>
                    <a:cubicBezTo>
                      <a:pt x="2041975" y="1721697"/>
                      <a:pt x="1670015" y="1349737"/>
                      <a:pt x="1211179" y="1349737"/>
                    </a:cubicBezTo>
                    <a:close/>
                    <a:moveTo>
                      <a:pt x="2166335" y="0"/>
                    </a:moveTo>
                    <a:lnTo>
                      <a:pt x="3427482" y="16044"/>
                    </a:lnTo>
                    <a:lnTo>
                      <a:pt x="3427482" y="1279684"/>
                    </a:lnTo>
                    <a:lnTo>
                      <a:pt x="2957274" y="1266134"/>
                    </a:lnTo>
                    <a:cubicBezTo>
                      <a:pt x="2957274" y="1145818"/>
                      <a:pt x="2953798" y="990749"/>
                      <a:pt x="2952060" y="853056"/>
                    </a:cubicBezTo>
                    <a:lnTo>
                      <a:pt x="2951391" y="762891"/>
                    </a:lnTo>
                    <a:lnTo>
                      <a:pt x="2225071" y="1519093"/>
                    </a:lnTo>
                    <a:lnTo>
                      <a:pt x="2276176" y="1603213"/>
                    </a:lnTo>
                    <a:cubicBezTo>
                      <a:pt x="2369403" y="1774829"/>
                      <a:pt x="2422358" y="1971497"/>
                      <a:pt x="2422358" y="2180533"/>
                    </a:cubicBezTo>
                    <a:cubicBezTo>
                      <a:pt x="2422358" y="2849449"/>
                      <a:pt x="1880095" y="3391712"/>
                      <a:pt x="1211179" y="3391712"/>
                    </a:cubicBezTo>
                    <a:cubicBezTo>
                      <a:pt x="542263" y="3391712"/>
                      <a:pt x="0" y="2849449"/>
                      <a:pt x="0" y="2180533"/>
                    </a:cubicBezTo>
                    <a:cubicBezTo>
                      <a:pt x="0" y="1511617"/>
                      <a:pt x="542263" y="969354"/>
                      <a:pt x="1211179" y="969354"/>
                    </a:cubicBezTo>
                    <a:cubicBezTo>
                      <a:pt x="1462023" y="969354"/>
                      <a:pt x="1695056" y="1045610"/>
                      <a:pt x="1888361" y="1176204"/>
                    </a:cubicBezTo>
                    <a:lnTo>
                      <a:pt x="1950487" y="1222661"/>
                    </a:lnTo>
                    <a:lnTo>
                      <a:pt x="2663123" y="480706"/>
                    </a:lnTo>
                    <a:lnTo>
                      <a:pt x="2158854" y="4887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5937233" y="4217963"/>
                <a:ext cx="252553" cy="216880"/>
                <a:chOff x="6968620" y="4452080"/>
                <a:chExt cx="317500" cy="206353"/>
              </a:xfrm>
              <a:solidFill>
                <a:sysClr val="window" lastClr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" name="Freeform 42"/>
                <p:cNvSpPr>
                  <a:spLocks/>
                </p:cNvSpPr>
                <p:nvPr/>
              </p:nvSpPr>
              <p:spPr bwMode="auto">
                <a:xfrm>
                  <a:off x="6982909" y="4452080"/>
                  <a:ext cx="290513" cy="122238"/>
                </a:xfrm>
                <a:custGeom>
                  <a:avLst/>
                  <a:gdLst>
                    <a:gd name="T0" fmla="*/ 9 w 183"/>
                    <a:gd name="T1" fmla="*/ 0 h 77"/>
                    <a:gd name="T2" fmla="*/ 172 w 183"/>
                    <a:gd name="T3" fmla="*/ 0 h 77"/>
                    <a:gd name="T4" fmla="*/ 176 w 183"/>
                    <a:gd name="T5" fmla="*/ 1 h 77"/>
                    <a:gd name="T6" fmla="*/ 179 w 183"/>
                    <a:gd name="T7" fmla="*/ 2 h 77"/>
                    <a:gd name="T8" fmla="*/ 183 w 183"/>
                    <a:gd name="T9" fmla="*/ 4 h 77"/>
                    <a:gd name="T10" fmla="*/ 102 w 183"/>
                    <a:gd name="T11" fmla="*/ 73 h 77"/>
                    <a:gd name="T12" fmla="*/ 99 w 183"/>
                    <a:gd name="T13" fmla="*/ 76 h 77"/>
                    <a:gd name="T14" fmla="*/ 96 w 183"/>
                    <a:gd name="T15" fmla="*/ 77 h 77"/>
                    <a:gd name="T16" fmla="*/ 92 w 183"/>
                    <a:gd name="T17" fmla="*/ 77 h 77"/>
                    <a:gd name="T18" fmla="*/ 88 w 183"/>
                    <a:gd name="T19" fmla="*/ 77 h 77"/>
                    <a:gd name="T20" fmla="*/ 84 w 183"/>
                    <a:gd name="T21" fmla="*/ 76 h 77"/>
                    <a:gd name="T22" fmla="*/ 81 w 183"/>
                    <a:gd name="T23" fmla="*/ 73 h 77"/>
                    <a:gd name="T24" fmla="*/ 0 w 183"/>
                    <a:gd name="T25" fmla="*/ 2 h 77"/>
                    <a:gd name="T26" fmla="*/ 4 w 183"/>
                    <a:gd name="T27" fmla="*/ 1 h 77"/>
                    <a:gd name="T28" fmla="*/ 9 w 183"/>
                    <a:gd name="T29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3" h="77">
                      <a:moveTo>
                        <a:pt x="9" y="0"/>
                      </a:moveTo>
                      <a:lnTo>
                        <a:pt x="172" y="0"/>
                      </a:lnTo>
                      <a:lnTo>
                        <a:pt x="176" y="1"/>
                      </a:lnTo>
                      <a:lnTo>
                        <a:pt x="179" y="2"/>
                      </a:lnTo>
                      <a:lnTo>
                        <a:pt x="183" y="4"/>
                      </a:lnTo>
                      <a:lnTo>
                        <a:pt x="102" y="73"/>
                      </a:lnTo>
                      <a:lnTo>
                        <a:pt x="99" y="76"/>
                      </a:lnTo>
                      <a:lnTo>
                        <a:pt x="96" y="77"/>
                      </a:lnTo>
                      <a:lnTo>
                        <a:pt x="92" y="77"/>
                      </a:lnTo>
                      <a:lnTo>
                        <a:pt x="88" y="77"/>
                      </a:lnTo>
                      <a:lnTo>
                        <a:pt x="84" y="76"/>
                      </a:lnTo>
                      <a:lnTo>
                        <a:pt x="81" y="73"/>
                      </a:lnTo>
                      <a:lnTo>
                        <a:pt x="0" y="2"/>
                      </a:lnTo>
                      <a:lnTo>
                        <a:pt x="4" y="1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effectLst>
                  <a:innerShdw blurRad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" name="Freeform 43"/>
                <p:cNvSpPr>
                  <a:spLocks/>
                </p:cNvSpPr>
                <p:nvPr/>
              </p:nvSpPr>
              <p:spPr bwMode="auto">
                <a:xfrm>
                  <a:off x="6968620" y="4467933"/>
                  <a:ext cx="317500" cy="190500"/>
                </a:xfrm>
                <a:custGeom>
                  <a:avLst/>
                  <a:gdLst>
                    <a:gd name="T0" fmla="*/ 1 w 200"/>
                    <a:gd name="T1" fmla="*/ 0 h 120"/>
                    <a:gd name="T2" fmla="*/ 90 w 200"/>
                    <a:gd name="T3" fmla="*/ 77 h 120"/>
                    <a:gd name="T4" fmla="*/ 93 w 200"/>
                    <a:gd name="T5" fmla="*/ 80 h 120"/>
                    <a:gd name="T6" fmla="*/ 97 w 200"/>
                    <a:gd name="T7" fmla="*/ 81 h 120"/>
                    <a:gd name="T8" fmla="*/ 101 w 200"/>
                    <a:gd name="T9" fmla="*/ 81 h 120"/>
                    <a:gd name="T10" fmla="*/ 105 w 200"/>
                    <a:gd name="T11" fmla="*/ 81 h 120"/>
                    <a:gd name="T12" fmla="*/ 108 w 200"/>
                    <a:gd name="T13" fmla="*/ 80 h 120"/>
                    <a:gd name="T14" fmla="*/ 111 w 200"/>
                    <a:gd name="T15" fmla="*/ 77 h 120"/>
                    <a:gd name="T16" fmla="*/ 199 w 200"/>
                    <a:gd name="T17" fmla="*/ 1 h 120"/>
                    <a:gd name="T18" fmla="*/ 199 w 200"/>
                    <a:gd name="T19" fmla="*/ 4 h 120"/>
                    <a:gd name="T20" fmla="*/ 200 w 200"/>
                    <a:gd name="T21" fmla="*/ 6 h 120"/>
                    <a:gd name="T22" fmla="*/ 200 w 200"/>
                    <a:gd name="T23" fmla="*/ 9 h 120"/>
                    <a:gd name="T24" fmla="*/ 199 w 200"/>
                    <a:gd name="T25" fmla="*/ 101 h 120"/>
                    <a:gd name="T26" fmla="*/ 199 w 200"/>
                    <a:gd name="T27" fmla="*/ 107 h 120"/>
                    <a:gd name="T28" fmla="*/ 196 w 200"/>
                    <a:gd name="T29" fmla="*/ 112 h 120"/>
                    <a:gd name="T30" fmla="*/ 192 w 200"/>
                    <a:gd name="T31" fmla="*/ 116 h 120"/>
                    <a:gd name="T32" fmla="*/ 187 w 200"/>
                    <a:gd name="T33" fmla="*/ 119 h 120"/>
                    <a:gd name="T34" fmla="*/ 181 w 200"/>
                    <a:gd name="T35" fmla="*/ 120 h 120"/>
                    <a:gd name="T36" fmla="*/ 18 w 200"/>
                    <a:gd name="T37" fmla="*/ 119 h 120"/>
                    <a:gd name="T38" fmla="*/ 12 w 200"/>
                    <a:gd name="T39" fmla="*/ 119 h 120"/>
                    <a:gd name="T40" fmla="*/ 7 w 200"/>
                    <a:gd name="T41" fmla="*/ 115 h 120"/>
                    <a:gd name="T42" fmla="*/ 3 w 200"/>
                    <a:gd name="T43" fmla="*/ 111 h 120"/>
                    <a:gd name="T44" fmla="*/ 0 w 200"/>
                    <a:gd name="T45" fmla="*/ 106 h 120"/>
                    <a:gd name="T46" fmla="*/ 0 w 200"/>
                    <a:gd name="T47" fmla="*/ 99 h 120"/>
                    <a:gd name="T48" fmla="*/ 0 w 200"/>
                    <a:gd name="T49" fmla="*/ 9 h 120"/>
                    <a:gd name="T50" fmla="*/ 0 w 200"/>
                    <a:gd name="T51" fmla="*/ 4 h 120"/>
                    <a:gd name="T52" fmla="*/ 1 w 200"/>
                    <a:gd name="T5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00" h="120">
                      <a:moveTo>
                        <a:pt x="1" y="0"/>
                      </a:moveTo>
                      <a:lnTo>
                        <a:pt x="90" y="77"/>
                      </a:lnTo>
                      <a:lnTo>
                        <a:pt x="93" y="80"/>
                      </a:lnTo>
                      <a:lnTo>
                        <a:pt x="97" y="81"/>
                      </a:lnTo>
                      <a:lnTo>
                        <a:pt x="101" y="81"/>
                      </a:lnTo>
                      <a:lnTo>
                        <a:pt x="105" y="81"/>
                      </a:lnTo>
                      <a:lnTo>
                        <a:pt x="108" y="80"/>
                      </a:lnTo>
                      <a:lnTo>
                        <a:pt x="111" y="77"/>
                      </a:lnTo>
                      <a:lnTo>
                        <a:pt x="199" y="1"/>
                      </a:lnTo>
                      <a:lnTo>
                        <a:pt x="199" y="4"/>
                      </a:lnTo>
                      <a:lnTo>
                        <a:pt x="200" y="6"/>
                      </a:lnTo>
                      <a:lnTo>
                        <a:pt x="200" y="9"/>
                      </a:lnTo>
                      <a:lnTo>
                        <a:pt x="199" y="101"/>
                      </a:lnTo>
                      <a:lnTo>
                        <a:pt x="199" y="107"/>
                      </a:lnTo>
                      <a:lnTo>
                        <a:pt x="196" y="112"/>
                      </a:lnTo>
                      <a:lnTo>
                        <a:pt x="192" y="116"/>
                      </a:lnTo>
                      <a:lnTo>
                        <a:pt x="187" y="119"/>
                      </a:lnTo>
                      <a:lnTo>
                        <a:pt x="181" y="120"/>
                      </a:lnTo>
                      <a:lnTo>
                        <a:pt x="18" y="119"/>
                      </a:lnTo>
                      <a:lnTo>
                        <a:pt x="12" y="119"/>
                      </a:lnTo>
                      <a:lnTo>
                        <a:pt x="7" y="115"/>
                      </a:lnTo>
                      <a:lnTo>
                        <a:pt x="3" y="111"/>
                      </a:lnTo>
                      <a:lnTo>
                        <a:pt x="0" y="106"/>
                      </a:lnTo>
                      <a:lnTo>
                        <a:pt x="0" y="99"/>
                      </a:lnTo>
                      <a:lnTo>
                        <a:pt x="0" y="9"/>
                      </a:lnTo>
                      <a:lnTo>
                        <a:pt x="0" y="4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effectLst>
                  <a:innerShdw blurRad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4" name="Freeform 675"/>
              <p:cNvSpPr>
                <a:spLocks noEditPoints="1"/>
              </p:cNvSpPr>
              <p:nvPr/>
            </p:nvSpPr>
            <p:spPr bwMode="auto">
              <a:xfrm>
                <a:off x="7369366" y="4664044"/>
                <a:ext cx="303854" cy="450383"/>
              </a:xfrm>
              <a:custGeom>
                <a:avLst/>
                <a:gdLst>
                  <a:gd name="T0" fmla="*/ 81 w 188"/>
                  <a:gd name="T1" fmla="*/ 112 h 314"/>
                  <a:gd name="T2" fmla="*/ 73 w 188"/>
                  <a:gd name="T3" fmla="*/ 115 h 314"/>
                  <a:gd name="T4" fmla="*/ 115 w 188"/>
                  <a:gd name="T5" fmla="*/ 115 h 314"/>
                  <a:gd name="T6" fmla="*/ 106 w 188"/>
                  <a:gd name="T7" fmla="*/ 110 h 314"/>
                  <a:gd name="T8" fmla="*/ 101 w 188"/>
                  <a:gd name="T9" fmla="*/ 110 h 314"/>
                  <a:gd name="T10" fmla="*/ 94 w 188"/>
                  <a:gd name="T11" fmla="*/ 115 h 314"/>
                  <a:gd name="T12" fmla="*/ 86 w 188"/>
                  <a:gd name="T13" fmla="*/ 105 h 314"/>
                  <a:gd name="T14" fmla="*/ 48 w 188"/>
                  <a:gd name="T15" fmla="*/ 30 h 314"/>
                  <a:gd name="T16" fmla="*/ 18 w 188"/>
                  <a:gd name="T17" fmla="*/ 112 h 314"/>
                  <a:gd name="T18" fmla="*/ 42 w 188"/>
                  <a:gd name="T19" fmla="*/ 153 h 314"/>
                  <a:gd name="T20" fmla="*/ 61 w 188"/>
                  <a:gd name="T21" fmla="*/ 218 h 314"/>
                  <a:gd name="T22" fmla="*/ 63 w 188"/>
                  <a:gd name="T23" fmla="*/ 97 h 314"/>
                  <a:gd name="T24" fmla="*/ 64 w 188"/>
                  <a:gd name="T25" fmla="*/ 92 h 314"/>
                  <a:gd name="T26" fmla="*/ 73 w 188"/>
                  <a:gd name="T27" fmla="*/ 97 h 314"/>
                  <a:gd name="T28" fmla="*/ 78 w 188"/>
                  <a:gd name="T29" fmla="*/ 97 h 314"/>
                  <a:gd name="T30" fmla="*/ 88 w 188"/>
                  <a:gd name="T31" fmla="*/ 92 h 314"/>
                  <a:gd name="T32" fmla="*/ 94 w 188"/>
                  <a:gd name="T33" fmla="*/ 103 h 314"/>
                  <a:gd name="T34" fmla="*/ 101 w 188"/>
                  <a:gd name="T35" fmla="*/ 92 h 314"/>
                  <a:gd name="T36" fmla="*/ 110 w 188"/>
                  <a:gd name="T37" fmla="*/ 97 h 314"/>
                  <a:gd name="T38" fmla="*/ 115 w 188"/>
                  <a:gd name="T39" fmla="*/ 97 h 314"/>
                  <a:gd name="T40" fmla="*/ 124 w 188"/>
                  <a:gd name="T41" fmla="*/ 92 h 314"/>
                  <a:gd name="T42" fmla="*/ 111 w 188"/>
                  <a:gd name="T43" fmla="*/ 221 h 314"/>
                  <a:gd name="T44" fmla="*/ 128 w 188"/>
                  <a:gd name="T45" fmla="*/ 213 h 314"/>
                  <a:gd name="T46" fmla="*/ 148 w 188"/>
                  <a:gd name="T47" fmla="*/ 153 h 314"/>
                  <a:gd name="T48" fmla="*/ 170 w 188"/>
                  <a:gd name="T49" fmla="*/ 112 h 314"/>
                  <a:gd name="T50" fmla="*/ 141 w 188"/>
                  <a:gd name="T51" fmla="*/ 30 h 314"/>
                  <a:gd name="T52" fmla="*/ 119 w 188"/>
                  <a:gd name="T53" fmla="*/ 2 h 314"/>
                  <a:gd name="T54" fmla="*/ 186 w 188"/>
                  <a:gd name="T55" fmla="*/ 69 h 314"/>
                  <a:gd name="T56" fmla="*/ 166 w 188"/>
                  <a:gd name="T57" fmla="*/ 154 h 314"/>
                  <a:gd name="T58" fmla="*/ 160 w 188"/>
                  <a:gd name="T59" fmla="*/ 164 h 314"/>
                  <a:gd name="T60" fmla="*/ 144 w 188"/>
                  <a:gd name="T61" fmla="*/ 213 h 314"/>
                  <a:gd name="T62" fmla="*/ 146 w 188"/>
                  <a:gd name="T63" fmla="*/ 222 h 314"/>
                  <a:gd name="T64" fmla="*/ 150 w 188"/>
                  <a:gd name="T65" fmla="*/ 234 h 314"/>
                  <a:gd name="T66" fmla="*/ 150 w 188"/>
                  <a:gd name="T67" fmla="*/ 243 h 314"/>
                  <a:gd name="T68" fmla="*/ 146 w 188"/>
                  <a:gd name="T69" fmla="*/ 256 h 314"/>
                  <a:gd name="T70" fmla="*/ 150 w 188"/>
                  <a:gd name="T71" fmla="*/ 268 h 314"/>
                  <a:gd name="T72" fmla="*/ 143 w 188"/>
                  <a:gd name="T73" fmla="*/ 273 h 314"/>
                  <a:gd name="T74" fmla="*/ 146 w 188"/>
                  <a:gd name="T75" fmla="*/ 285 h 314"/>
                  <a:gd name="T76" fmla="*/ 131 w 188"/>
                  <a:gd name="T77" fmla="*/ 290 h 314"/>
                  <a:gd name="T78" fmla="*/ 118 w 188"/>
                  <a:gd name="T79" fmla="*/ 301 h 314"/>
                  <a:gd name="T80" fmla="*/ 108 w 188"/>
                  <a:gd name="T81" fmla="*/ 309 h 314"/>
                  <a:gd name="T82" fmla="*/ 94 w 188"/>
                  <a:gd name="T83" fmla="*/ 314 h 314"/>
                  <a:gd name="T84" fmla="*/ 82 w 188"/>
                  <a:gd name="T85" fmla="*/ 311 h 314"/>
                  <a:gd name="T86" fmla="*/ 74 w 188"/>
                  <a:gd name="T87" fmla="*/ 302 h 314"/>
                  <a:gd name="T88" fmla="*/ 50 w 188"/>
                  <a:gd name="T89" fmla="*/ 290 h 314"/>
                  <a:gd name="T90" fmla="*/ 42 w 188"/>
                  <a:gd name="T91" fmla="*/ 281 h 314"/>
                  <a:gd name="T92" fmla="*/ 46 w 188"/>
                  <a:gd name="T93" fmla="*/ 273 h 314"/>
                  <a:gd name="T94" fmla="*/ 38 w 188"/>
                  <a:gd name="T95" fmla="*/ 264 h 314"/>
                  <a:gd name="T96" fmla="*/ 40 w 188"/>
                  <a:gd name="T97" fmla="*/ 254 h 314"/>
                  <a:gd name="T98" fmla="*/ 40 w 188"/>
                  <a:gd name="T99" fmla="*/ 241 h 314"/>
                  <a:gd name="T100" fmla="*/ 38 w 188"/>
                  <a:gd name="T101" fmla="*/ 230 h 314"/>
                  <a:gd name="T102" fmla="*/ 46 w 188"/>
                  <a:gd name="T103" fmla="*/ 221 h 314"/>
                  <a:gd name="T104" fmla="*/ 46 w 188"/>
                  <a:gd name="T105" fmla="*/ 212 h 314"/>
                  <a:gd name="T106" fmla="*/ 29 w 188"/>
                  <a:gd name="T107" fmla="*/ 164 h 314"/>
                  <a:gd name="T108" fmla="*/ 10 w 188"/>
                  <a:gd name="T109" fmla="*/ 137 h 314"/>
                  <a:gd name="T110" fmla="*/ 13 w 188"/>
                  <a:gd name="T111" fmla="*/ 46 h 314"/>
                  <a:gd name="T112" fmla="*/ 94 w 188"/>
                  <a:gd name="T113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8" h="314">
                    <a:moveTo>
                      <a:pt x="85" y="103"/>
                    </a:moveTo>
                    <a:lnTo>
                      <a:pt x="85" y="105"/>
                    </a:lnTo>
                    <a:lnTo>
                      <a:pt x="82" y="110"/>
                    </a:lnTo>
                    <a:lnTo>
                      <a:pt x="81" y="112"/>
                    </a:lnTo>
                    <a:lnTo>
                      <a:pt x="78" y="115"/>
                    </a:lnTo>
                    <a:lnTo>
                      <a:pt x="76" y="115"/>
                    </a:lnTo>
                    <a:lnTo>
                      <a:pt x="74" y="115"/>
                    </a:lnTo>
                    <a:lnTo>
                      <a:pt x="73" y="115"/>
                    </a:lnTo>
                    <a:lnTo>
                      <a:pt x="86" y="221"/>
                    </a:lnTo>
                    <a:lnTo>
                      <a:pt x="103" y="221"/>
                    </a:lnTo>
                    <a:lnTo>
                      <a:pt x="116" y="115"/>
                    </a:lnTo>
                    <a:lnTo>
                      <a:pt x="115" y="115"/>
                    </a:lnTo>
                    <a:lnTo>
                      <a:pt x="112" y="115"/>
                    </a:lnTo>
                    <a:lnTo>
                      <a:pt x="110" y="115"/>
                    </a:lnTo>
                    <a:lnTo>
                      <a:pt x="108" y="112"/>
                    </a:lnTo>
                    <a:lnTo>
                      <a:pt x="106" y="110"/>
                    </a:lnTo>
                    <a:lnTo>
                      <a:pt x="105" y="105"/>
                    </a:lnTo>
                    <a:lnTo>
                      <a:pt x="103" y="103"/>
                    </a:lnTo>
                    <a:lnTo>
                      <a:pt x="103" y="105"/>
                    </a:lnTo>
                    <a:lnTo>
                      <a:pt x="101" y="110"/>
                    </a:lnTo>
                    <a:lnTo>
                      <a:pt x="99" y="112"/>
                    </a:lnTo>
                    <a:lnTo>
                      <a:pt x="97" y="115"/>
                    </a:lnTo>
                    <a:lnTo>
                      <a:pt x="94" y="115"/>
                    </a:lnTo>
                    <a:lnTo>
                      <a:pt x="94" y="115"/>
                    </a:lnTo>
                    <a:lnTo>
                      <a:pt x="91" y="115"/>
                    </a:lnTo>
                    <a:lnTo>
                      <a:pt x="90" y="112"/>
                    </a:lnTo>
                    <a:lnTo>
                      <a:pt x="88" y="110"/>
                    </a:lnTo>
                    <a:lnTo>
                      <a:pt x="86" y="105"/>
                    </a:lnTo>
                    <a:lnTo>
                      <a:pt x="85" y="103"/>
                    </a:lnTo>
                    <a:close/>
                    <a:moveTo>
                      <a:pt x="94" y="16"/>
                    </a:moveTo>
                    <a:lnTo>
                      <a:pt x="69" y="20"/>
                    </a:lnTo>
                    <a:lnTo>
                      <a:pt x="48" y="30"/>
                    </a:lnTo>
                    <a:lnTo>
                      <a:pt x="31" y="47"/>
                    </a:lnTo>
                    <a:lnTo>
                      <a:pt x="21" y="69"/>
                    </a:lnTo>
                    <a:lnTo>
                      <a:pt x="17" y="94"/>
                    </a:lnTo>
                    <a:lnTo>
                      <a:pt x="18" y="112"/>
                    </a:lnTo>
                    <a:lnTo>
                      <a:pt x="25" y="129"/>
                    </a:lnTo>
                    <a:lnTo>
                      <a:pt x="35" y="145"/>
                    </a:lnTo>
                    <a:lnTo>
                      <a:pt x="42" y="153"/>
                    </a:lnTo>
                    <a:lnTo>
                      <a:pt x="42" y="153"/>
                    </a:lnTo>
                    <a:lnTo>
                      <a:pt x="50" y="169"/>
                    </a:lnTo>
                    <a:lnTo>
                      <a:pt x="57" y="188"/>
                    </a:lnTo>
                    <a:lnTo>
                      <a:pt x="61" y="212"/>
                    </a:lnTo>
                    <a:lnTo>
                      <a:pt x="61" y="218"/>
                    </a:lnTo>
                    <a:lnTo>
                      <a:pt x="61" y="220"/>
                    </a:lnTo>
                    <a:lnTo>
                      <a:pt x="63" y="221"/>
                    </a:lnTo>
                    <a:lnTo>
                      <a:pt x="77" y="221"/>
                    </a:lnTo>
                    <a:lnTo>
                      <a:pt x="63" y="97"/>
                    </a:lnTo>
                    <a:lnTo>
                      <a:pt x="63" y="95"/>
                    </a:lnTo>
                    <a:lnTo>
                      <a:pt x="63" y="95"/>
                    </a:lnTo>
                    <a:lnTo>
                      <a:pt x="63" y="93"/>
                    </a:lnTo>
                    <a:lnTo>
                      <a:pt x="64" y="92"/>
                    </a:lnTo>
                    <a:lnTo>
                      <a:pt x="67" y="92"/>
                    </a:lnTo>
                    <a:lnTo>
                      <a:pt x="69" y="92"/>
                    </a:lnTo>
                    <a:lnTo>
                      <a:pt x="72" y="94"/>
                    </a:lnTo>
                    <a:lnTo>
                      <a:pt x="73" y="97"/>
                    </a:lnTo>
                    <a:lnTo>
                      <a:pt x="76" y="102"/>
                    </a:lnTo>
                    <a:lnTo>
                      <a:pt x="76" y="103"/>
                    </a:lnTo>
                    <a:lnTo>
                      <a:pt x="77" y="102"/>
                    </a:lnTo>
                    <a:lnTo>
                      <a:pt x="78" y="97"/>
                    </a:lnTo>
                    <a:lnTo>
                      <a:pt x="81" y="94"/>
                    </a:lnTo>
                    <a:lnTo>
                      <a:pt x="82" y="92"/>
                    </a:lnTo>
                    <a:lnTo>
                      <a:pt x="85" y="92"/>
                    </a:lnTo>
                    <a:lnTo>
                      <a:pt x="88" y="92"/>
                    </a:lnTo>
                    <a:lnTo>
                      <a:pt x="90" y="94"/>
                    </a:lnTo>
                    <a:lnTo>
                      <a:pt x="91" y="97"/>
                    </a:lnTo>
                    <a:lnTo>
                      <a:pt x="94" y="102"/>
                    </a:lnTo>
                    <a:lnTo>
                      <a:pt x="94" y="103"/>
                    </a:lnTo>
                    <a:lnTo>
                      <a:pt x="95" y="102"/>
                    </a:lnTo>
                    <a:lnTo>
                      <a:pt x="97" y="97"/>
                    </a:lnTo>
                    <a:lnTo>
                      <a:pt x="99" y="94"/>
                    </a:lnTo>
                    <a:lnTo>
                      <a:pt x="101" y="92"/>
                    </a:lnTo>
                    <a:lnTo>
                      <a:pt x="103" y="92"/>
                    </a:lnTo>
                    <a:lnTo>
                      <a:pt x="106" y="92"/>
                    </a:lnTo>
                    <a:lnTo>
                      <a:pt x="108" y="94"/>
                    </a:lnTo>
                    <a:lnTo>
                      <a:pt x="110" y="97"/>
                    </a:lnTo>
                    <a:lnTo>
                      <a:pt x="112" y="102"/>
                    </a:lnTo>
                    <a:lnTo>
                      <a:pt x="112" y="103"/>
                    </a:lnTo>
                    <a:lnTo>
                      <a:pt x="114" y="102"/>
                    </a:lnTo>
                    <a:lnTo>
                      <a:pt x="115" y="97"/>
                    </a:lnTo>
                    <a:lnTo>
                      <a:pt x="118" y="94"/>
                    </a:lnTo>
                    <a:lnTo>
                      <a:pt x="119" y="92"/>
                    </a:lnTo>
                    <a:lnTo>
                      <a:pt x="122" y="92"/>
                    </a:lnTo>
                    <a:lnTo>
                      <a:pt x="124" y="92"/>
                    </a:lnTo>
                    <a:lnTo>
                      <a:pt x="126" y="93"/>
                    </a:lnTo>
                    <a:lnTo>
                      <a:pt x="127" y="95"/>
                    </a:lnTo>
                    <a:lnTo>
                      <a:pt x="127" y="97"/>
                    </a:lnTo>
                    <a:lnTo>
                      <a:pt x="111" y="221"/>
                    </a:lnTo>
                    <a:lnTo>
                      <a:pt x="126" y="221"/>
                    </a:lnTo>
                    <a:lnTo>
                      <a:pt x="127" y="220"/>
                    </a:lnTo>
                    <a:lnTo>
                      <a:pt x="128" y="218"/>
                    </a:lnTo>
                    <a:lnTo>
                      <a:pt x="128" y="213"/>
                    </a:lnTo>
                    <a:lnTo>
                      <a:pt x="128" y="212"/>
                    </a:lnTo>
                    <a:lnTo>
                      <a:pt x="131" y="188"/>
                    </a:lnTo>
                    <a:lnTo>
                      <a:pt x="140" y="167"/>
                    </a:lnTo>
                    <a:lnTo>
                      <a:pt x="148" y="153"/>
                    </a:lnTo>
                    <a:lnTo>
                      <a:pt x="148" y="152"/>
                    </a:lnTo>
                    <a:lnTo>
                      <a:pt x="153" y="145"/>
                    </a:lnTo>
                    <a:lnTo>
                      <a:pt x="163" y="129"/>
                    </a:lnTo>
                    <a:lnTo>
                      <a:pt x="170" y="112"/>
                    </a:lnTo>
                    <a:lnTo>
                      <a:pt x="173" y="94"/>
                    </a:lnTo>
                    <a:lnTo>
                      <a:pt x="169" y="69"/>
                    </a:lnTo>
                    <a:lnTo>
                      <a:pt x="158" y="47"/>
                    </a:lnTo>
                    <a:lnTo>
                      <a:pt x="141" y="30"/>
                    </a:lnTo>
                    <a:lnTo>
                      <a:pt x="119" y="20"/>
                    </a:lnTo>
                    <a:lnTo>
                      <a:pt x="94" y="16"/>
                    </a:lnTo>
                    <a:close/>
                    <a:moveTo>
                      <a:pt x="94" y="0"/>
                    </a:moveTo>
                    <a:lnTo>
                      <a:pt x="119" y="2"/>
                    </a:lnTo>
                    <a:lnTo>
                      <a:pt x="143" y="13"/>
                    </a:lnTo>
                    <a:lnTo>
                      <a:pt x="161" y="27"/>
                    </a:lnTo>
                    <a:lnTo>
                      <a:pt x="175" y="46"/>
                    </a:lnTo>
                    <a:lnTo>
                      <a:pt x="186" y="69"/>
                    </a:lnTo>
                    <a:lnTo>
                      <a:pt x="188" y="94"/>
                    </a:lnTo>
                    <a:lnTo>
                      <a:pt x="186" y="115"/>
                    </a:lnTo>
                    <a:lnTo>
                      <a:pt x="178" y="136"/>
                    </a:lnTo>
                    <a:lnTo>
                      <a:pt x="166" y="154"/>
                    </a:lnTo>
                    <a:lnTo>
                      <a:pt x="166" y="154"/>
                    </a:lnTo>
                    <a:lnTo>
                      <a:pt x="166" y="156"/>
                    </a:lnTo>
                    <a:lnTo>
                      <a:pt x="163" y="158"/>
                    </a:lnTo>
                    <a:lnTo>
                      <a:pt x="160" y="164"/>
                    </a:lnTo>
                    <a:lnTo>
                      <a:pt x="154" y="173"/>
                    </a:lnTo>
                    <a:lnTo>
                      <a:pt x="149" y="184"/>
                    </a:lnTo>
                    <a:lnTo>
                      <a:pt x="145" y="198"/>
                    </a:lnTo>
                    <a:lnTo>
                      <a:pt x="144" y="213"/>
                    </a:lnTo>
                    <a:lnTo>
                      <a:pt x="144" y="218"/>
                    </a:lnTo>
                    <a:lnTo>
                      <a:pt x="144" y="221"/>
                    </a:lnTo>
                    <a:lnTo>
                      <a:pt x="144" y="221"/>
                    </a:lnTo>
                    <a:lnTo>
                      <a:pt x="146" y="222"/>
                    </a:lnTo>
                    <a:lnTo>
                      <a:pt x="149" y="224"/>
                    </a:lnTo>
                    <a:lnTo>
                      <a:pt x="150" y="226"/>
                    </a:lnTo>
                    <a:lnTo>
                      <a:pt x="152" y="230"/>
                    </a:lnTo>
                    <a:lnTo>
                      <a:pt x="150" y="234"/>
                    </a:lnTo>
                    <a:lnTo>
                      <a:pt x="149" y="237"/>
                    </a:lnTo>
                    <a:lnTo>
                      <a:pt x="146" y="239"/>
                    </a:lnTo>
                    <a:lnTo>
                      <a:pt x="149" y="241"/>
                    </a:lnTo>
                    <a:lnTo>
                      <a:pt x="150" y="243"/>
                    </a:lnTo>
                    <a:lnTo>
                      <a:pt x="152" y="247"/>
                    </a:lnTo>
                    <a:lnTo>
                      <a:pt x="150" y="251"/>
                    </a:lnTo>
                    <a:lnTo>
                      <a:pt x="149" y="254"/>
                    </a:lnTo>
                    <a:lnTo>
                      <a:pt x="146" y="256"/>
                    </a:lnTo>
                    <a:lnTo>
                      <a:pt x="149" y="258"/>
                    </a:lnTo>
                    <a:lnTo>
                      <a:pt x="150" y="260"/>
                    </a:lnTo>
                    <a:lnTo>
                      <a:pt x="152" y="264"/>
                    </a:lnTo>
                    <a:lnTo>
                      <a:pt x="150" y="268"/>
                    </a:lnTo>
                    <a:lnTo>
                      <a:pt x="149" y="271"/>
                    </a:lnTo>
                    <a:lnTo>
                      <a:pt x="146" y="273"/>
                    </a:lnTo>
                    <a:lnTo>
                      <a:pt x="144" y="273"/>
                    </a:lnTo>
                    <a:lnTo>
                      <a:pt x="143" y="273"/>
                    </a:lnTo>
                    <a:lnTo>
                      <a:pt x="145" y="276"/>
                    </a:lnTo>
                    <a:lnTo>
                      <a:pt x="146" y="279"/>
                    </a:lnTo>
                    <a:lnTo>
                      <a:pt x="146" y="281"/>
                    </a:lnTo>
                    <a:lnTo>
                      <a:pt x="146" y="285"/>
                    </a:lnTo>
                    <a:lnTo>
                      <a:pt x="145" y="288"/>
                    </a:lnTo>
                    <a:lnTo>
                      <a:pt x="143" y="290"/>
                    </a:lnTo>
                    <a:lnTo>
                      <a:pt x="140" y="290"/>
                    </a:lnTo>
                    <a:lnTo>
                      <a:pt x="131" y="290"/>
                    </a:lnTo>
                    <a:lnTo>
                      <a:pt x="127" y="293"/>
                    </a:lnTo>
                    <a:lnTo>
                      <a:pt x="124" y="296"/>
                    </a:lnTo>
                    <a:lnTo>
                      <a:pt x="120" y="298"/>
                    </a:lnTo>
                    <a:lnTo>
                      <a:pt x="118" y="301"/>
                    </a:lnTo>
                    <a:lnTo>
                      <a:pt x="115" y="302"/>
                    </a:lnTo>
                    <a:lnTo>
                      <a:pt x="115" y="304"/>
                    </a:lnTo>
                    <a:lnTo>
                      <a:pt x="112" y="306"/>
                    </a:lnTo>
                    <a:lnTo>
                      <a:pt x="108" y="309"/>
                    </a:lnTo>
                    <a:lnTo>
                      <a:pt x="106" y="311"/>
                    </a:lnTo>
                    <a:lnTo>
                      <a:pt x="105" y="313"/>
                    </a:lnTo>
                    <a:lnTo>
                      <a:pt x="101" y="314"/>
                    </a:lnTo>
                    <a:lnTo>
                      <a:pt x="94" y="314"/>
                    </a:lnTo>
                    <a:lnTo>
                      <a:pt x="90" y="314"/>
                    </a:lnTo>
                    <a:lnTo>
                      <a:pt x="86" y="313"/>
                    </a:lnTo>
                    <a:lnTo>
                      <a:pt x="84" y="313"/>
                    </a:lnTo>
                    <a:lnTo>
                      <a:pt x="82" y="311"/>
                    </a:lnTo>
                    <a:lnTo>
                      <a:pt x="80" y="309"/>
                    </a:lnTo>
                    <a:lnTo>
                      <a:pt x="77" y="306"/>
                    </a:lnTo>
                    <a:lnTo>
                      <a:pt x="74" y="304"/>
                    </a:lnTo>
                    <a:lnTo>
                      <a:pt x="74" y="302"/>
                    </a:lnTo>
                    <a:lnTo>
                      <a:pt x="68" y="298"/>
                    </a:lnTo>
                    <a:lnTo>
                      <a:pt x="63" y="294"/>
                    </a:lnTo>
                    <a:lnTo>
                      <a:pt x="59" y="290"/>
                    </a:lnTo>
                    <a:lnTo>
                      <a:pt x="50" y="290"/>
                    </a:lnTo>
                    <a:lnTo>
                      <a:pt x="47" y="290"/>
                    </a:lnTo>
                    <a:lnTo>
                      <a:pt x="44" y="288"/>
                    </a:lnTo>
                    <a:lnTo>
                      <a:pt x="43" y="285"/>
                    </a:lnTo>
                    <a:lnTo>
                      <a:pt x="42" y="281"/>
                    </a:lnTo>
                    <a:lnTo>
                      <a:pt x="43" y="279"/>
                    </a:lnTo>
                    <a:lnTo>
                      <a:pt x="44" y="276"/>
                    </a:lnTo>
                    <a:lnTo>
                      <a:pt x="46" y="273"/>
                    </a:lnTo>
                    <a:lnTo>
                      <a:pt x="46" y="273"/>
                    </a:lnTo>
                    <a:lnTo>
                      <a:pt x="42" y="273"/>
                    </a:lnTo>
                    <a:lnTo>
                      <a:pt x="40" y="271"/>
                    </a:lnTo>
                    <a:lnTo>
                      <a:pt x="38" y="268"/>
                    </a:lnTo>
                    <a:lnTo>
                      <a:pt x="38" y="264"/>
                    </a:lnTo>
                    <a:lnTo>
                      <a:pt x="38" y="260"/>
                    </a:lnTo>
                    <a:lnTo>
                      <a:pt x="40" y="258"/>
                    </a:lnTo>
                    <a:lnTo>
                      <a:pt x="43" y="256"/>
                    </a:lnTo>
                    <a:lnTo>
                      <a:pt x="40" y="254"/>
                    </a:lnTo>
                    <a:lnTo>
                      <a:pt x="38" y="251"/>
                    </a:lnTo>
                    <a:lnTo>
                      <a:pt x="38" y="247"/>
                    </a:lnTo>
                    <a:lnTo>
                      <a:pt x="38" y="243"/>
                    </a:lnTo>
                    <a:lnTo>
                      <a:pt x="40" y="241"/>
                    </a:lnTo>
                    <a:lnTo>
                      <a:pt x="43" y="239"/>
                    </a:lnTo>
                    <a:lnTo>
                      <a:pt x="40" y="237"/>
                    </a:lnTo>
                    <a:lnTo>
                      <a:pt x="38" y="234"/>
                    </a:lnTo>
                    <a:lnTo>
                      <a:pt x="38" y="230"/>
                    </a:lnTo>
                    <a:lnTo>
                      <a:pt x="38" y="226"/>
                    </a:lnTo>
                    <a:lnTo>
                      <a:pt x="40" y="224"/>
                    </a:lnTo>
                    <a:lnTo>
                      <a:pt x="42" y="222"/>
                    </a:lnTo>
                    <a:lnTo>
                      <a:pt x="46" y="221"/>
                    </a:lnTo>
                    <a:lnTo>
                      <a:pt x="46" y="221"/>
                    </a:lnTo>
                    <a:lnTo>
                      <a:pt x="46" y="218"/>
                    </a:lnTo>
                    <a:lnTo>
                      <a:pt x="46" y="213"/>
                    </a:lnTo>
                    <a:lnTo>
                      <a:pt x="46" y="212"/>
                    </a:lnTo>
                    <a:lnTo>
                      <a:pt x="43" y="198"/>
                    </a:lnTo>
                    <a:lnTo>
                      <a:pt x="39" y="184"/>
                    </a:lnTo>
                    <a:lnTo>
                      <a:pt x="34" y="173"/>
                    </a:lnTo>
                    <a:lnTo>
                      <a:pt x="29" y="164"/>
                    </a:lnTo>
                    <a:lnTo>
                      <a:pt x="25" y="158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10" y="137"/>
                    </a:lnTo>
                    <a:lnTo>
                      <a:pt x="2" y="116"/>
                    </a:lnTo>
                    <a:lnTo>
                      <a:pt x="0" y="94"/>
                    </a:lnTo>
                    <a:lnTo>
                      <a:pt x="4" y="69"/>
                    </a:lnTo>
                    <a:lnTo>
                      <a:pt x="13" y="46"/>
                    </a:lnTo>
                    <a:lnTo>
                      <a:pt x="27" y="27"/>
                    </a:lnTo>
                    <a:lnTo>
                      <a:pt x="47" y="13"/>
                    </a:lnTo>
                    <a:lnTo>
                      <a:pt x="69" y="2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flipH="1">
                <a:off x="5682060" y="3411387"/>
                <a:ext cx="1603929" cy="452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Download this awesome diagram </a:t>
                </a:r>
                <a:endPara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4936335" y="4251076"/>
                <a:ext cx="910720" cy="117341"/>
                <a:chOff x="4841839" y="3268670"/>
                <a:chExt cx="1144923" cy="111646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>
                  <a:off x="4889482" y="3274487"/>
                  <a:ext cx="1097280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00000"/>
                  </a:solidFill>
                  <a:prstDash val="solid"/>
                  <a:miter lim="800000"/>
                  <a:tailEnd type="oval"/>
                </a:ln>
                <a:effectLst/>
              </p:spPr>
            </p:cxnSp>
            <p:cxnSp>
              <p:nvCxnSpPr>
                <p:cNvPr id="17" name="Straight Arrow Connector 16"/>
                <p:cNvCxnSpPr/>
                <p:nvPr/>
              </p:nvCxnSpPr>
              <p:spPr>
                <a:xfrm flipH="1">
                  <a:off x="4841839" y="3268670"/>
                  <a:ext cx="56442" cy="111646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00000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grpSp>
            <p:nvGrpSpPr>
              <p:cNvPr id="31" name="Group 30"/>
              <p:cNvGrpSpPr/>
              <p:nvPr/>
            </p:nvGrpSpPr>
            <p:grpSpPr>
              <a:xfrm>
                <a:off x="4449011" y="5217326"/>
                <a:ext cx="1550726" cy="665660"/>
                <a:chOff x="-245866" y="1584940"/>
                <a:chExt cx="1949516" cy="633353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410369" y="1584940"/>
                  <a:ext cx="1144923" cy="111646"/>
                  <a:chOff x="-275368" y="1463780"/>
                  <a:chExt cx="2235305" cy="217977"/>
                </a:xfrm>
              </p:grpSpPr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-182352" y="1475137"/>
                    <a:ext cx="2142289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00000"/>
                    </a:solidFill>
                    <a:prstDash val="solid"/>
                    <a:miter lim="800000"/>
                    <a:tailEnd type="oval"/>
                  </a:ln>
                  <a:effectLst/>
                </p:spPr>
              </p:cxnSp>
              <p:cxnSp>
                <p:nvCxnSpPr>
                  <p:cNvPr id="36" name="Straight Arrow Connector 35"/>
                  <p:cNvCxnSpPr/>
                  <p:nvPr/>
                </p:nvCxnSpPr>
                <p:spPr>
                  <a:xfrm flipH="1">
                    <a:off x="-275368" y="1463780"/>
                    <a:ext cx="110195" cy="217977"/>
                  </a:xfrm>
                  <a:prstGeom prst="straightConnector1">
                    <a:avLst/>
                  </a:prstGeom>
                  <a:noFill/>
                  <a:ln w="12700" cap="flat" cmpd="sng" algn="ctr">
                    <a:solidFill>
                      <a:srgbClr val="000000"/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sp>
              <p:nvSpPr>
                <p:cNvPr id="34" name="TextBox 33"/>
                <p:cNvSpPr txBox="1"/>
                <p:nvPr/>
              </p:nvSpPr>
              <p:spPr>
                <a:xfrm flipH="1">
                  <a:off x="-245866" y="1787406"/>
                  <a:ext cx="1949516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 </a:t>
                  </a: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73" name="Straight Connector 72"/>
              <p:cNvCxnSpPr/>
              <p:nvPr/>
            </p:nvCxnSpPr>
            <p:spPr>
              <a:xfrm flipH="1">
                <a:off x="7508230" y="5263266"/>
                <a:ext cx="872822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miter lim="800000"/>
                <a:tailEnd type="oval"/>
              </a:ln>
              <a:effectLst/>
            </p:spPr>
          </p:cxnSp>
          <p:cxnSp>
            <p:nvCxnSpPr>
              <p:cNvPr id="74" name="Straight Arrow Connector 73"/>
              <p:cNvCxnSpPr/>
              <p:nvPr/>
            </p:nvCxnSpPr>
            <p:spPr>
              <a:xfrm rot="-2400000" flipH="1">
                <a:off x="8374234" y="5264975"/>
                <a:ext cx="44896" cy="11734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miter lim="800000"/>
                <a:tailEnd type="triangle"/>
              </a:ln>
              <a:effectLst/>
            </p:spPr>
          </p:cxnSp>
          <p:grpSp>
            <p:nvGrpSpPr>
              <p:cNvPr id="23" name="Group 22"/>
              <p:cNvGrpSpPr/>
              <p:nvPr/>
            </p:nvGrpSpPr>
            <p:grpSpPr>
              <a:xfrm>
                <a:off x="6405706" y="4132258"/>
                <a:ext cx="245480" cy="193439"/>
                <a:chOff x="1868794" y="569773"/>
                <a:chExt cx="308608" cy="184051"/>
              </a:xfrm>
              <a:solidFill>
                <a:sysClr val="window" lastClr="FFFFFF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6" name="Freeform 18"/>
                <p:cNvSpPr>
                  <a:spLocks noEditPoints="1"/>
                </p:cNvSpPr>
                <p:nvPr/>
              </p:nvSpPr>
              <p:spPr bwMode="auto">
                <a:xfrm>
                  <a:off x="1868794" y="569773"/>
                  <a:ext cx="308608" cy="144209"/>
                </a:xfrm>
                <a:custGeom>
                  <a:avLst/>
                  <a:gdLst>
                    <a:gd name="T0" fmla="*/ 0 w 214"/>
                    <a:gd name="T1" fmla="*/ 22 h 100"/>
                    <a:gd name="T2" fmla="*/ 44 w 214"/>
                    <a:gd name="T3" fmla="*/ 22 h 100"/>
                    <a:gd name="T4" fmla="*/ 83 w 214"/>
                    <a:gd name="T5" fmla="*/ 85 h 100"/>
                    <a:gd name="T6" fmla="*/ 190 w 214"/>
                    <a:gd name="T7" fmla="*/ 85 h 100"/>
                    <a:gd name="T8" fmla="*/ 190 w 214"/>
                    <a:gd name="T9" fmla="*/ 100 h 100"/>
                    <a:gd name="T10" fmla="*/ 73 w 214"/>
                    <a:gd name="T11" fmla="*/ 100 h 100"/>
                    <a:gd name="T12" fmla="*/ 32 w 214"/>
                    <a:gd name="T13" fmla="*/ 37 h 100"/>
                    <a:gd name="T14" fmla="*/ 0 w 214"/>
                    <a:gd name="T15" fmla="*/ 37 h 100"/>
                    <a:gd name="T16" fmla="*/ 0 w 214"/>
                    <a:gd name="T17" fmla="*/ 22 h 100"/>
                    <a:gd name="T18" fmla="*/ 49 w 214"/>
                    <a:gd name="T19" fmla="*/ 0 h 100"/>
                    <a:gd name="T20" fmla="*/ 214 w 214"/>
                    <a:gd name="T21" fmla="*/ 2 h 100"/>
                    <a:gd name="T22" fmla="*/ 190 w 214"/>
                    <a:gd name="T23" fmla="*/ 72 h 100"/>
                    <a:gd name="T24" fmla="*/ 90 w 214"/>
                    <a:gd name="T25" fmla="*/ 72 h 100"/>
                    <a:gd name="T26" fmla="*/ 49 w 214"/>
                    <a:gd name="T27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14" h="100">
                      <a:moveTo>
                        <a:pt x="0" y="22"/>
                      </a:moveTo>
                      <a:lnTo>
                        <a:pt x="44" y="22"/>
                      </a:lnTo>
                      <a:lnTo>
                        <a:pt x="83" y="85"/>
                      </a:lnTo>
                      <a:lnTo>
                        <a:pt x="190" y="85"/>
                      </a:lnTo>
                      <a:lnTo>
                        <a:pt x="190" y="100"/>
                      </a:lnTo>
                      <a:lnTo>
                        <a:pt x="73" y="100"/>
                      </a:lnTo>
                      <a:lnTo>
                        <a:pt x="32" y="37"/>
                      </a:lnTo>
                      <a:lnTo>
                        <a:pt x="0" y="37"/>
                      </a:lnTo>
                      <a:lnTo>
                        <a:pt x="0" y="22"/>
                      </a:lnTo>
                      <a:close/>
                      <a:moveTo>
                        <a:pt x="49" y="0"/>
                      </a:moveTo>
                      <a:lnTo>
                        <a:pt x="214" y="2"/>
                      </a:lnTo>
                      <a:lnTo>
                        <a:pt x="190" y="72"/>
                      </a:lnTo>
                      <a:lnTo>
                        <a:pt x="90" y="72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effectLst>
                  <a:innerShdw blurRad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" name="Freeform 19"/>
                <p:cNvSpPr>
                  <a:spLocks/>
                </p:cNvSpPr>
                <p:nvPr/>
              </p:nvSpPr>
              <p:spPr bwMode="auto">
                <a:xfrm>
                  <a:off x="2102413" y="701909"/>
                  <a:ext cx="56242" cy="51915"/>
                </a:xfrm>
                <a:custGeom>
                  <a:avLst/>
                  <a:gdLst>
                    <a:gd name="T0" fmla="*/ 20 w 39"/>
                    <a:gd name="T1" fmla="*/ 0 h 36"/>
                    <a:gd name="T2" fmla="*/ 27 w 39"/>
                    <a:gd name="T3" fmla="*/ 0 h 36"/>
                    <a:gd name="T4" fmla="*/ 31 w 39"/>
                    <a:gd name="T5" fmla="*/ 3 h 36"/>
                    <a:gd name="T6" fmla="*/ 35 w 39"/>
                    <a:gd name="T7" fmla="*/ 7 h 36"/>
                    <a:gd name="T8" fmla="*/ 38 w 39"/>
                    <a:gd name="T9" fmla="*/ 12 h 36"/>
                    <a:gd name="T10" fmla="*/ 39 w 39"/>
                    <a:gd name="T11" fmla="*/ 18 h 36"/>
                    <a:gd name="T12" fmla="*/ 38 w 39"/>
                    <a:gd name="T13" fmla="*/ 23 h 36"/>
                    <a:gd name="T14" fmla="*/ 35 w 39"/>
                    <a:gd name="T15" fmla="*/ 29 h 36"/>
                    <a:gd name="T16" fmla="*/ 31 w 39"/>
                    <a:gd name="T17" fmla="*/ 33 h 36"/>
                    <a:gd name="T18" fmla="*/ 27 w 39"/>
                    <a:gd name="T19" fmla="*/ 35 h 36"/>
                    <a:gd name="T20" fmla="*/ 20 w 39"/>
                    <a:gd name="T21" fmla="*/ 36 h 36"/>
                    <a:gd name="T22" fmla="*/ 14 w 39"/>
                    <a:gd name="T23" fmla="*/ 35 h 36"/>
                    <a:gd name="T24" fmla="*/ 9 w 39"/>
                    <a:gd name="T25" fmla="*/ 33 h 36"/>
                    <a:gd name="T26" fmla="*/ 4 w 39"/>
                    <a:gd name="T27" fmla="*/ 29 h 36"/>
                    <a:gd name="T28" fmla="*/ 2 w 39"/>
                    <a:gd name="T29" fmla="*/ 23 h 36"/>
                    <a:gd name="T30" fmla="*/ 0 w 39"/>
                    <a:gd name="T31" fmla="*/ 18 h 36"/>
                    <a:gd name="T32" fmla="*/ 2 w 39"/>
                    <a:gd name="T33" fmla="*/ 12 h 36"/>
                    <a:gd name="T34" fmla="*/ 4 w 39"/>
                    <a:gd name="T35" fmla="*/ 7 h 36"/>
                    <a:gd name="T36" fmla="*/ 9 w 39"/>
                    <a:gd name="T37" fmla="*/ 3 h 36"/>
                    <a:gd name="T38" fmla="*/ 14 w 39"/>
                    <a:gd name="T39" fmla="*/ 0 h 36"/>
                    <a:gd name="T40" fmla="*/ 20 w 39"/>
                    <a:gd name="T4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9" h="36">
                      <a:moveTo>
                        <a:pt x="20" y="0"/>
                      </a:moveTo>
                      <a:lnTo>
                        <a:pt x="27" y="0"/>
                      </a:lnTo>
                      <a:lnTo>
                        <a:pt x="31" y="3"/>
                      </a:lnTo>
                      <a:lnTo>
                        <a:pt x="35" y="7"/>
                      </a:lnTo>
                      <a:lnTo>
                        <a:pt x="38" y="12"/>
                      </a:lnTo>
                      <a:lnTo>
                        <a:pt x="39" y="18"/>
                      </a:lnTo>
                      <a:lnTo>
                        <a:pt x="38" y="23"/>
                      </a:lnTo>
                      <a:lnTo>
                        <a:pt x="35" y="29"/>
                      </a:lnTo>
                      <a:lnTo>
                        <a:pt x="31" y="33"/>
                      </a:lnTo>
                      <a:lnTo>
                        <a:pt x="27" y="35"/>
                      </a:lnTo>
                      <a:lnTo>
                        <a:pt x="20" y="36"/>
                      </a:lnTo>
                      <a:lnTo>
                        <a:pt x="14" y="35"/>
                      </a:lnTo>
                      <a:lnTo>
                        <a:pt x="9" y="33"/>
                      </a:lnTo>
                      <a:lnTo>
                        <a:pt x="4" y="29"/>
                      </a:lnTo>
                      <a:lnTo>
                        <a:pt x="2" y="23"/>
                      </a:lnTo>
                      <a:lnTo>
                        <a:pt x="0" y="18"/>
                      </a:lnTo>
                      <a:lnTo>
                        <a:pt x="2" y="12"/>
                      </a:lnTo>
                      <a:lnTo>
                        <a:pt x="4" y="7"/>
                      </a:lnTo>
                      <a:lnTo>
                        <a:pt x="9" y="3"/>
                      </a:lnTo>
                      <a:lnTo>
                        <a:pt x="14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effectLst>
                  <a:innerShdw blurRad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" name="Freeform 20"/>
                <p:cNvSpPr>
                  <a:spLocks/>
                </p:cNvSpPr>
                <p:nvPr/>
              </p:nvSpPr>
              <p:spPr bwMode="auto">
                <a:xfrm>
                  <a:off x="1963972" y="701909"/>
                  <a:ext cx="54799" cy="51915"/>
                </a:xfrm>
                <a:custGeom>
                  <a:avLst/>
                  <a:gdLst>
                    <a:gd name="T0" fmla="*/ 18 w 38"/>
                    <a:gd name="T1" fmla="*/ 0 h 36"/>
                    <a:gd name="T2" fmla="*/ 24 w 38"/>
                    <a:gd name="T3" fmla="*/ 0 h 36"/>
                    <a:gd name="T4" fmla="*/ 29 w 38"/>
                    <a:gd name="T5" fmla="*/ 3 h 36"/>
                    <a:gd name="T6" fmla="*/ 33 w 38"/>
                    <a:gd name="T7" fmla="*/ 7 h 36"/>
                    <a:gd name="T8" fmla="*/ 36 w 38"/>
                    <a:gd name="T9" fmla="*/ 12 h 36"/>
                    <a:gd name="T10" fmla="*/ 38 w 38"/>
                    <a:gd name="T11" fmla="*/ 18 h 36"/>
                    <a:gd name="T12" fmla="*/ 36 w 38"/>
                    <a:gd name="T13" fmla="*/ 23 h 36"/>
                    <a:gd name="T14" fmla="*/ 33 w 38"/>
                    <a:gd name="T15" fmla="*/ 29 h 36"/>
                    <a:gd name="T16" fmla="*/ 29 w 38"/>
                    <a:gd name="T17" fmla="*/ 33 h 36"/>
                    <a:gd name="T18" fmla="*/ 24 w 38"/>
                    <a:gd name="T19" fmla="*/ 35 h 36"/>
                    <a:gd name="T20" fmla="*/ 18 w 38"/>
                    <a:gd name="T21" fmla="*/ 36 h 36"/>
                    <a:gd name="T22" fmla="*/ 12 w 38"/>
                    <a:gd name="T23" fmla="*/ 35 h 36"/>
                    <a:gd name="T24" fmla="*/ 7 w 38"/>
                    <a:gd name="T25" fmla="*/ 33 h 36"/>
                    <a:gd name="T26" fmla="*/ 3 w 38"/>
                    <a:gd name="T27" fmla="*/ 29 h 36"/>
                    <a:gd name="T28" fmla="*/ 0 w 38"/>
                    <a:gd name="T29" fmla="*/ 23 h 36"/>
                    <a:gd name="T30" fmla="*/ 0 w 38"/>
                    <a:gd name="T31" fmla="*/ 18 h 36"/>
                    <a:gd name="T32" fmla="*/ 0 w 38"/>
                    <a:gd name="T33" fmla="*/ 12 h 36"/>
                    <a:gd name="T34" fmla="*/ 3 w 38"/>
                    <a:gd name="T35" fmla="*/ 7 h 36"/>
                    <a:gd name="T36" fmla="*/ 7 w 38"/>
                    <a:gd name="T37" fmla="*/ 3 h 36"/>
                    <a:gd name="T38" fmla="*/ 12 w 38"/>
                    <a:gd name="T39" fmla="*/ 0 h 36"/>
                    <a:gd name="T40" fmla="*/ 18 w 38"/>
                    <a:gd name="T4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8" h="36">
                      <a:moveTo>
                        <a:pt x="18" y="0"/>
                      </a:moveTo>
                      <a:lnTo>
                        <a:pt x="24" y="0"/>
                      </a:lnTo>
                      <a:lnTo>
                        <a:pt x="29" y="3"/>
                      </a:lnTo>
                      <a:lnTo>
                        <a:pt x="33" y="7"/>
                      </a:lnTo>
                      <a:lnTo>
                        <a:pt x="36" y="12"/>
                      </a:lnTo>
                      <a:lnTo>
                        <a:pt x="38" y="18"/>
                      </a:lnTo>
                      <a:lnTo>
                        <a:pt x="36" y="23"/>
                      </a:lnTo>
                      <a:lnTo>
                        <a:pt x="33" y="29"/>
                      </a:lnTo>
                      <a:lnTo>
                        <a:pt x="29" y="33"/>
                      </a:lnTo>
                      <a:lnTo>
                        <a:pt x="24" y="35"/>
                      </a:lnTo>
                      <a:lnTo>
                        <a:pt x="18" y="36"/>
                      </a:lnTo>
                      <a:lnTo>
                        <a:pt x="12" y="35"/>
                      </a:lnTo>
                      <a:lnTo>
                        <a:pt x="7" y="33"/>
                      </a:lnTo>
                      <a:lnTo>
                        <a:pt x="3" y="29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3" y="7"/>
                      </a:lnTo>
                      <a:lnTo>
                        <a:pt x="7" y="3"/>
                      </a:lnTo>
                      <a:lnTo>
                        <a:pt x="12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  <a:effectLst>
                  <a:innerShdw blurRad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cxnSp>
            <p:nvCxnSpPr>
              <p:cNvPr id="78" name="Straight Connector 77"/>
              <p:cNvCxnSpPr/>
              <p:nvPr/>
            </p:nvCxnSpPr>
            <p:spPr>
              <a:xfrm rot="5400000">
                <a:off x="6397429" y="3970633"/>
                <a:ext cx="162411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miter lim="800000"/>
                <a:headEnd type="triangle"/>
                <a:tailEnd type="oval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40117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84172" y="129462"/>
            <a:ext cx="4775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Financial Gantt Charts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284182" y="1176094"/>
            <a:ext cx="7574308" cy="5451896"/>
            <a:chOff x="1356752" y="1384180"/>
            <a:chExt cx="7574308" cy="5135932"/>
          </a:xfrm>
        </p:grpSpPr>
        <p:grpSp>
          <p:nvGrpSpPr>
            <p:cNvPr id="54" name="Group 53"/>
            <p:cNvGrpSpPr/>
            <p:nvPr/>
          </p:nvGrpSpPr>
          <p:grpSpPr>
            <a:xfrm>
              <a:off x="1374388" y="1384180"/>
              <a:ext cx="7556672" cy="5135932"/>
              <a:chOff x="1374388" y="1384180"/>
              <a:chExt cx="7556672" cy="5135932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1374388" y="1384180"/>
                <a:ext cx="7556672" cy="513593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87" name="Group 86"/>
              <p:cNvGrpSpPr/>
              <p:nvPr/>
            </p:nvGrpSpPr>
            <p:grpSpPr>
              <a:xfrm>
                <a:off x="2756104" y="2173574"/>
                <a:ext cx="6081619" cy="3677021"/>
                <a:chOff x="2756104" y="2173574"/>
                <a:chExt cx="6081619" cy="3677021"/>
              </a:xfrm>
            </p:grpSpPr>
            <p:cxnSp>
              <p:nvCxnSpPr>
                <p:cNvPr id="88" name="Straight Connector 87"/>
                <p:cNvCxnSpPr/>
                <p:nvPr/>
              </p:nvCxnSpPr>
              <p:spPr>
                <a:xfrm>
                  <a:off x="2924839" y="2173574"/>
                  <a:ext cx="0" cy="3581592"/>
                </a:xfrm>
                <a:prstGeom prst="line">
                  <a:avLst/>
                </a:prstGeom>
                <a:ln w="254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9" name="Rounded Rectangle 88"/>
                <p:cNvSpPr/>
                <p:nvPr/>
              </p:nvSpPr>
              <p:spPr>
                <a:xfrm>
                  <a:off x="2931101" y="5594984"/>
                  <a:ext cx="745590" cy="247165"/>
                </a:xfrm>
                <a:prstGeom prst="roundRect">
                  <a:avLst>
                    <a:gd name="adj" fmla="val 36093"/>
                  </a:avLst>
                </a:prstGeom>
                <a:solidFill>
                  <a:srgbClr val="4B7BD0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Rounded Rectangle 89"/>
                <p:cNvSpPr/>
                <p:nvPr/>
              </p:nvSpPr>
              <p:spPr>
                <a:xfrm>
                  <a:off x="3667805" y="5594984"/>
                  <a:ext cx="745590" cy="247165"/>
                </a:xfrm>
                <a:prstGeom prst="roundRect">
                  <a:avLst>
                    <a:gd name="adj" fmla="val 36093"/>
                  </a:avLst>
                </a:prstGeom>
                <a:solidFill>
                  <a:srgbClr val="FF3333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Rounded Rectangle 90"/>
                <p:cNvSpPr/>
                <p:nvPr/>
              </p:nvSpPr>
              <p:spPr>
                <a:xfrm>
                  <a:off x="4404510" y="5594984"/>
                  <a:ext cx="745590" cy="247165"/>
                </a:xfrm>
                <a:prstGeom prst="roundRect">
                  <a:avLst>
                    <a:gd name="adj" fmla="val 36093"/>
                  </a:avLst>
                </a:prstGeom>
                <a:solidFill>
                  <a:srgbClr val="679223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Rounded Rectangle 91"/>
                <p:cNvSpPr/>
                <p:nvPr/>
              </p:nvSpPr>
              <p:spPr>
                <a:xfrm>
                  <a:off x="5141214" y="5593678"/>
                  <a:ext cx="745590" cy="247165"/>
                </a:xfrm>
                <a:prstGeom prst="roundRect">
                  <a:avLst>
                    <a:gd name="adj" fmla="val 36093"/>
                  </a:avLst>
                </a:prstGeom>
                <a:solidFill>
                  <a:srgbClr val="FC8331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Rounded Rectangle 92"/>
                <p:cNvSpPr/>
                <p:nvPr/>
              </p:nvSpPr>
              <p:spPr>
                <a:xfrm>
                  <a:off x="5877919" y="5591718"/>
                  <a:ext cx="745590" cy="247165"/>
                </a:xfrm>
                <a:prstGeom prst="roundRect">
                  <a:avLst>
                    <a:gd name="adj" fmla="val 36093"/>
                  </a:avLst>
                </a:prstGeom>
                <a:solidFill>
                  <a:srgbClr val="A46FFF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Rounded Rectangle 93"/>
                <p:cNvSpPr/>
                <p:nvPr/>
              </p:nvSpPr>
              <p:spPr>
                <a:xfrm>
                  <a:off x="6614623" y="5592045"/>
                  <a:ext cx="745590" cy="247165"/>
                </a:xfrm>
                <a:prstGeom prst="roundRect">
                  <a:avLst>
                    <a:gd name="adj" fmla="val 36093"/>
                  </a:avLst>
                </a:prstGeom>
                <a:solidFill>
                  <a:srgbClr val="DAA704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Rounded Rectangle 94"/>
                <p:cNvSpPr/>
                <p:nvPr/>
              </p:nvSpPr>
              <p:spPr>
                <a:xfrm>
                  <a:off x="7351328" y="5592369"/>
                  <a:ext cx="745590" cy="247165"/>
                </a:xfrm>
                <a:prstGeom prst="roundRect">
                  <a:avLst>
                    <a:gd name="adj" fmla="val 36093"/>
                  </a:avLst>
                </a:prstGeom>
                <a:solidFill>
                  <a:srgbClr val="0FB8FF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Rounded Rectangle 95"/>
                <p:cNvSpPr/>
                <p:nvPr/>
              </p:nvSpPr>
              <p:spPr>
                <a:xfrm>
                  <a:off x="8088029" y="5603430"/>
                  <a:ext cx="745590" cy="247165"/>
                </a:xfrm>
                <a:prstGeom prst="roundRect">
                  <a:avLst>
                    <a:gd name="adj" fmla="val 36093"/>
                  </a:avLst>
                </a:prstGeom>
                <a:solidFill>
                  <a:schemeClr val="tx2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Rectangle 96"/>
                <p:cNvSpPr/>
                <p:nvPr/>
              </p:nvSpPr>
              <p:spPr>
                <a:xfrm>
                  <a:off x="2939827" y="2176646"/>
                  <a:ext cx="767242" cy="219212"/>
                </a:xfrm>
                <a:prstGeom prst="rect">
                  <a:avLst/>
                </a:prstGeom>
                <a:solidFill>
                  <a:srgbClr val="568118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2939827" y="2529954"/>
                  <a:ext cx="2923591" cy="249215"/>
                </a:xfrm>
                <a:prstGeom prst="rect">
                  <a:avLst/>
                </a:prstGeom>
                <a:solidFill>
                  <a:srgbClr val="568118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2947456" y="2913264"/>
                  <a:ext cx="1475644" cy="249215"/>
                </a:xfrm>
                <a:prstGeom prst="rect">
                  <a:avLst/>
                </a:prstGeom>
                <a:solidFill>
                  <a:srgbClr val="568118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3705857" y="3296575"/>
                  <a:ext cx="1435357" cy="249215"/>
                </a:xfrm>
                <a:prstGeom prst="rect">
                  <a:avLst/>
                </a:prstGeom>
                <a:solidFill>
                  <a:srgbClr val="568118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Rectangle 100"/>
                <p:cNvSpPr/>
                <p:nvPr/>
              </p:nvSpPr>
              <p:spPr>
                <a:xfrm>
                  <a:off x="4400410" y="3679885"/>
                  <a:ext cx="740805" cy="249215"/>
                </a:xfrm>
                <a:prstGeom prst="rect">
                  <a:avLst/>
                </a:prstGeom>
                <a:solidFill>
                  <a:srgbClr val="568118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4451216" y="4063196"/>
                  <a:ext cx="3636813" cy="249215"/>
                </a:xfrm>
                <a:prstGeom prst="rect">
                  <a:avLst/>
                </a:prstGeom>
                <a:solidFill>
                  <a:srgbClr val="568118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6610523" y="4446506"/>
                  <a:ext cx="740805" cy="249215"/>
                </a:xfrm>
                <a:prstGeom prst="rect">
                  <a:avLst/>
                </a:prstGeom>
                <a:solidFill>
                  <a:srgbClr val="568118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6630049" y="4829817"/>
                  <a:ext cx="1460329" cy="249215"/>
                </a:xfrm>
                <a:prstGeom prst="rect">
                  <a:avLst/>
                </a:prstGeom>
                <a:solidFill>
                  <a:srgbClr val="568118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8096918" y="5213124"/>
                  <a:ext cx="740805" cy="249215"/>
                </a:xfrm>
                <a:prstGeom prst="rect">
                  <a:avLst/>
                </a:prstGeom>
                <a:solidFill>
                  <a:srgbClr val="568118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2756104" y="2286252"/>
                  <a:ext cx="290358" cy="0"/>
                </a:xfrm>
                <a:prstGeom prst="line">
                  <a:avLst/>
                </a:prstGeom>
                <a:ln w="25400">
                  <a:solidFill>
                    <a:srgbClr val="FF37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2756104" y="2654561"/>
                  <a:ext cx="290358" cy="0"/>
                </a:xfrm>
                <a:prstGeom prst="line">
                  <a:avLst/>
                </a:prstGeom>
                <a:ln w="25400">
                  <a:solidFill>
                    <a:srgbClr val="FF37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>
                  <a:off x="2756104" y="3037872"/>
                  <a:ext cx="290358" cy="0"/>
                </a:xfrm>
                <a:prstGeom prst="line">
                  <a:avLst/>
                </a:prstGeom>
                <a:ln w="25400">
                  <a:solidFill>
                    <a:srgbClr val="FF37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2756104" y="3421182"/>
                  <a:ext cx="290358" cy="0"/>
                </a:xfrm>
                <a:prstGeom prst="line">
                  <a:avLst/>
                </a:prstGeom>
                <a:ln w="25400">
                  <a:solidFill>
                    <a:srgbClr val="FF37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2756104" y="3804493"/>
                  <a:ext cx="290358" cy="0"/>
                </a:xfrm>
                <a:prstGeom prst="line">
                  <a:avLst/>
                </a:prstGeom>
                <a:ln w="25400">
                  <a:solidFill>
                    <a:srgbClr val="FF37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>
                  <a:off x="2756104" y="4187803"/>
                  <a:ext cx="290358" cy="0"/>
                </a:xfrm>
                <a:prstGeom prst="line">
                  <a:avLst/>
                </a:prstGeom>
                <a:ln w="25400">
                  <a:solidFill>
                    <a:srgbClr val="FF37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>
                  <a:off x="2756104" y="4571113"/>
                  <a:ext cx="290358" cy="0"/>
                </a:xfrm>
                <a:prstGeom prst="line">
                  <a:avLst/>
                </a:prstGeom>
                <a:ln w="25400">
                  <a:solidFill>
                    <a:srgbClr val="FF37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>
                  <a:off x="2756104" y="4954424"/>
                  <a:ext cx="290358" cy="0"/>
                </a:xfrm>
                <a:prstGeom prst="line">
                  <a:avLst/>
                </a:prstGeom>
                <a:ln w="25400">
                  <a:solidFill>
                    <a:srgbClr val="FF37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>
                  <a:off x="2756104" y="5337732"/>
                  <a:ext cx="290358" cy="0"/>
                </a:xfrm>
                <a:prstGeom prst="line">
                  <a:avLst/>
                </a:prstGeom>
                <a:ln w="25400">
                  <a:solidFill>
                    <a:srgbClr val="FF373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5" name="Group 54"/>
            <p:cNvGrpSpPr/>
            <p:nvPr/>
          </p:nvGrpSpPr>
          <p:grpSpPr>
            <a:xfrm>
              <a:off x="1356752" y="2147033"/>
              <a:ext cx="7528108" cy="3690882"/>
              <a:chOff x="1356752" y="2147033"/>
              <a:chExt cx="7528108" cy="3690882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3012790" y="5595372"/>
                <a:ext cx="5752352" cy="242543"/>
                <a:chOff x="1914963" y="5289336"/>
                <a:chExt cx="6643119" cy="280101"/>
              </a:xfrm>
            </p:grpSpPr>
            <p:sp>
              <p:nvSpPr>
                <p:cNvPr id="78" name="TextBox 77"/>
                <p:cNvSpPr txBox="1"/>
                <p:nvPr/>
              </p:nvSpPr>
              <p:spPr>
                <a:xfrm>
                  <a:off x="1914963" y="5293108"/>
                  <a:ext cx="672368" cy="2665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9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1</a:t>
                  </a:r>
                  <a:endPara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2765749" y="5293108"/>
                  <a:ext cx="672368" cy="2665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9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2</a:t>
                  </a:r>
                  <a:endPara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3616532" y="5293108"/>
                  <a:ext cx="672368" cy="2665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9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3</a:t>
                  </a:r>
                  <a:endPara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4467319" y="5291600"/>
                  <a:ext cx="672368" cy="2665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9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4</a:t>
                  </a:r>
                  <a:endPara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5302845" y="5289336"/>
                  <a:ext cx="702885" cy="2665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5</a:t>
                  </a:r>
                  <a:endPara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6153631" y="5289712"/>
                  <a:ext cx="702885" cy="2665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6</a:t>
                  </a:r>
                  <a:endPara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7004415" y="5290088"/>
                  <a:ext cx="702885" cy="2665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7</a:t>
                  </a:r>
                  <a:endPara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7855197" y="5302860"/>
                  <a:ext cx="702885" cy="2665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8</a:t>
                  </a:r>
                  <a:endParaRPr lang="en-US" sz="9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1356752" y="2147033"/>
                <a:ext cx="7528108" cy="3328872"/>
                <a:chOff x="1356752" y="2147033"/>
                <a:chExt cx="7528108" cy="3328872"/>
              </a:xfrm>
            </p:grpSpPr>
            <p:grpSp>
              <p:nvGrpSpPr>
                <p:cNvPr id="58" name="Group 57"/>
                <p:cNvGrpSpPr/>
                <p:nvPr/>
              </p:nvGrpSpPr>
              <p:grpSpPr>
                <a:xfrm>
                  <a:off x="1356752" y="2147033"/>
                  <a:ext cx="1398142" cy="3328872"/>
                  <a:chOff x="1356752" y="2147033"/>
                  <a:chExt cx="1398142" cy="3328872"/>
                </a:xfrm>
              </p:grpSpPr>
              <p:sp>
                <p:nvSpPr>
                  <p:cNvPr id="69" name="TextBox 68"/>
                  <p:cNvSpPr txBox="1"/>
                  <p:nvPr/>
                </p:nvSpPr>
                <p:spPr>
                  <a:xfrm>
                    <a:off x="1483392" y="2147033"/>
                    <a:ext cx="1271502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Understanding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0" name="TextBox 69"/>
                  <p:cNvSpPr txBox="1"/>
                  <p:nvPr/>
                </p:nvSpPr>
                <p:spPr>
                  <a:xfrm>
                    <a:off x="1880936" y="2511117"/>
                    <a:ext cx="87395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Research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1" name="TextBox 70"/>
                  <p:cNvSpPr txBox="1"/>
                  <p:nvPr/>
                </p:nvSpPr>
                <p:spPr>
                  <a:xfrm>
                    <a:off x="1356752" y="2888435"/>
                    <a:ext cx="139814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Sketch &amp; Design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2" name="TextBox 71"/>
                  <p:cNvSpPr txBox="1"/>
                  <p:nvPr/>
                </p:nvSpPr>
                <p:spPr>
                  <a:xfrm>
                    <a:off x="1374387" y="3276472"/>
                    <a:ext cx="138050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Interface Design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1957879" y="3669068"/>
                    <a:ext cx="79701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Usertest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2228787" y="4044444"/>
                    <a:ext cx="52610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Html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5" name="TextBox 74"/>
                  <p:cNvSpPr txBox="1"/>
                  <p:nvPr/>
                </p:nvSpPr>
                <p:spPr>
                  <a:xfrm>
                    <a:off x="1957879" y="4440343"/>
                    <a:ext cx="79701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Usertest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6" name="TextBox 75"/>
                  <p:cNvSpPr txBox="1"/>
                  <p:nvPr/>
                </p:nvSpPr>
                <p:spPr>
                  <a:xfrm>
                    <a:off x="1972305" y="4820379"/>
                    <a:ext cx="78258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Develop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7" name="TextBox 76"/>
                  <p:cNvSpPr txBox="1"/>
                  <p:nvPr/>
                </p:nvSpPr>
                <p:spPr>
                  <a:xfrm>
                    <a:off x="2021999" y="5198906"/>
                    <a:ext cx="73289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Launch</a:t>
                    </a:r>
                    <a:endParaRPr lang="en-US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9" name="Group 58"/>
                <p:cNvGrpSpPr/>
                <p:nvPr/>
              </p:nvGrpSpPr>
              <p:grpSpPr>
                <a:xfrm>
                  <a:off x="2924839" y="2159488"/>
                  <a:ext cx="5960021" cy="3309610"/>
                  <a:chOff x="2924839" y="2159488"/>
                  <a:chExt cx="5960021" cy="3309610"/>
                </a:xfrm>
              </p:grpSpPr>
              <p:sp>
                <p:nvSpPr>
                  <p:cNvPr id="60" name="TextBox 59"/>
                  <p:cNvSpPr txBox="1"/>
                  <p:nvPr/>
                </p:nvSpPr>
                <p:spPr>
                  <a:xfrm>
                    <a:off x="2924839" y="2159488"/>
                    <a:ext cx="803425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Text Here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3999910" y="2525025"/>
                    <a:ext cx="803425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Text Here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2" name="TextBox 61"/>
                  <p:cNvSpPr txBox="1"/>
                  <p:nvPr/>
                </p:nvSpPr>
                <p:spPr>
                  <a:xfrm>
                    <a:off x="3283566" y="2909608"/>
                    <a:ext cx="803425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Text Here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4021823" y="3290887"/>
                    <a:ext cx="803425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Text Here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4368963" y="3676540"/>
                    <a:ext cx="803425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Text Here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5" name="TextBox 64"/>
                  <p:cNvSpPr txBox="1"/>
                  <p:nvPr/>
                </p:nvSpPr>
                <p:spPr>
                  <a:xfrm>
                    <a:off x="5867910" y="4061150"/>
                    <a:ext cx="803425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Text Here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6" name="TextBox 65"/>
                  <p:cNvSpPr txBox="1"/>
                  <p:nvPr/>
                </p:nvSpPr>
                <p:spPr>
                  <a:xfrm>
                    <a:off x="6556595" y="4443811"/>
                    <a:ext cx="841897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Text Here 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6939265" y="4823412"/>
                    <a:ext cx="841897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Text Here 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8" name="TextBox 67"/>
                  <p:cNvSpPr txBox="1"/>
                  <p:nvPr/>
                </p:nvSpPr>
                <p:spPr>
                  <a:xfrm>
                    <a:off x="8042963" y="5207488"/>
                    <a:ext cx="841897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Text Here </a:t>
                    </a:r>
                    <a:endParaRPr lang="en-US" sz="1100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23435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70678" y="129462"/>
            <a:ext cx="2202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Team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71258" y="1130683"/>
            <a:ext cx="7745974" cy="5423779"/>
            <a:chOff x="1485157" y="1353786"/>
            <a:chExt cx="7518166" cy="486146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ctangle 3"/>
            <p:cNvSpPr/>
            <p:nvPr/>
          </p:nvSpPr>
          <p:spPr>
            <a:xfrm>
              <a:off x="1485157" y="1353786"/>
              <a:ext cx="7518166" cy="4861461"/>
            </a:xfrm>
            <a:prstGeom prst="rect">
              <a:avLst/>
            </a:prstGeom>
            <a:solidFill>
              <a:srgbClr val="82AE3B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 flipV="1">
              <a:off x="1485157" y="1494970"/>
              <a:ext cx="7518166" cy="4563993"/>
            </a:xfrm>
            <a:custGeom>
              <a:avLst/>
              <a:gdLst>
                <a:gd name="connsiteX0" fmla="*/ 0 w 7292192"/>
                <a:gd name="connsiteY0" fmla="*/ 4705179 h 4705179"/>
                <a:gd name="connsiteX1" fmla="*/ 7292192 w 7292192"/>
                <a:gd name="connsiteY1" fmla="*/ 4705179 h 4705179"/>
                <a:gd name="connsiteX2" fmla="*/ 7292192 w 7292192"/>
                <a:gd name="connsiteY2" fmla="*/ 149943 h 4705179"/>
                <a:gd name="connsiteX3" fmla="*/ 3846061 w 7292192"/>
                <a:gd name="connsiteY3" fmla="*/ 149943 h 4705179"/>
                <a:gd name="connsiteX4" fmla="*/ 3639372 w 7292192"/>
                <a:gd name="connsiteY4" fmla="*/ 0 h 4705179"/>
                <a:gd name="connsiteX5" fmla="*/ 3432684 w 7292192"/>
                <a:gd name="connsiteY5" fmla="*/ 149943 h 4705179"/>
                <a:gd name="connsiteX6" fmla="*/ 0 w 7292192"/>
                <a:gd name="connsiteY6" fmla="*/ 149943 h 4705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2192" h="4705179">
                  <a:moveTo>
                    <a:pt x="0" y="4705179"/>
                  </a:moveTo>
                  <a:lnTo>
                    <a:pt x="7292192" y="4705179"/>
                  </a:lnTo>
                  <a:lnTo>
                    <a:pt x="7292192" y="149943"/>
                  </a:lnTo>
                  <a:lnTo>
                    <a:pt x="3846061" y="149943"/>
                  </a:lnTo>
                  <a:lnTo>
                    <a:pt x="3639372" y="0"/>
                  </a:lnTo>
                  <a:lnTo>
                    <a:pt x="3432684" y="149943"/>
                  </a:lnTo>
                  <a:lnTo>
                    <a:pt x="0" y="149943"/>
                  </a:lnTo>
                  <a:close/>
                </a:path>
              </a:pathLst>
            </a:custGeom>
            <a:solidFill>
              <a:srgbClr val="F8DA78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79205" y="2402833"/>
              <a:ext cx="1684001" cy="2473967"/>
            </a:xfrm>
            <a:prstGeom prst="rect">
              <a:avLst/>
            </a:prstGeom>
            <a:solidFill>
              <a:srgbClr val="F79D43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494561" y="2402833"/>
              <a:ext cx="1684001" cy="2473967"/>
            </a:xfrm>
            <a:prstGeom prst="rect">
              <a:avLst/>
            </a:prstGeom>
            <a:solidFill>
              <a:srgbClr val="66CB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309917" y="2402833"/>
              <a:ext cx="1684001" cy="2473967"/>
            </a:xfrm>
            <a:prstGeom prst="rect">
              <a:avLst/>
            </a:prstGeom>
            <a:solidFill>
              <a:srgbClr val="F79D43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125274" y="2402833"/>
              <a:ext cx="1684001" cy="2473967"/>
            </a:xfrm>
            <a:prstGeom prst="rect">
              <a:avLst/>
            </a:prstGeom>
            <a:solidFill>
              <a:srgbClr val="66CBFE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7398138" y="2513138"/>
              <a:ext cx="1138272" cy="1138272"/>
              <a:chOff x="7398138" y="2607734"/>
              <a:chExt cx="1138272" cy="1138272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7398138" y="2607734"/>
                <a:ext cx="1138272" cy="11382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6" name="Picture 6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842" t="302" b="47486"/>
              <a:stretch/>
            </p:blipFill>
            <p:spPr>
              <a:xfrm>
                <a:off x="7536482" y="2607734"/>
                <a:ext cx="943963" cy="1138272"/>
              </a:xfrm>
              <a:custGeom>
                <a:avLst/>
                <a:gdLst>
                  <a:gd name="connsiteX0" fmla="*/ 430792 w 943963"/>
                  <a:gd name="connsiteY0" fmla="*/ 0 h 1138272"/>
                  <a:gd name="connsiteX1" fmla="*/ 902728 w 943963"/>
                  <a:gd name="connsiteY1" fmla="*/ 250927 h 1138272"/>
                  <a:gd name="connsiteX2" fmla="*/ 943963 w 943963"/>
                  <a:gd name="connsiteY2" fmla="*/ 326896 h 1138272"/>
                  <a:gd name="connsiteX3" fmla="*/ 943963 w 943963"/>
                  <a:gd name="connsiteY3" fmla="*/ 811377 h 1138272"/>
                  <a:gd name="connsiteX4" fmla="*/ 902728 w 943963"/>
                  <a:gd name="connsiteY4" fmla="*/ 887345 h 1138272"/>
                  <a:gd name="connsiteX5" fmla="*/ 430792 w 943963"/>
                  <a:gd name="connsiteY5" fmla="*/ 1138272 h 1138272"/>
                  <a:gd name="connsiteX6" fmla="*/ 28352 w 943963"/>
                  <a:gd name="connsiteY6" fmla="*/ 971576 h 1138272"/>
                  <a:gd name="connsiteX7" fmla="*/ 0 w 943963"/>
                  <a:gd name="connsiteY7" fmla="*/ 937213 h 1138272"/>
                  <a:gd name="connsiteX8" fmla="*/ 0 w 943963"/>
                  <a:gd name="connsiteY8" fmla="*/ 201059 h 1138272"/>
                  <a:gd name="connsiteX9" fmla="*/ 28352 w 943963"/>
                  <a:gd name="connsiteY9" fmla="*/ 166696 h 1138272"/>
                  <a:gd name="connsiteX10" fmla="*/ 430792 w 943963"/>
                  <a:gd name="connsiteY10" fmla="*/ 0 h 1138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3963" h="1138272">
                    <a:moveTo>
                      <a:pt x="430792" y="0"/>
                    </a:moveTo>
                    <a:cubicBezTo>
                      <a:pt x="627245" y="0"/>
                      <a:pt x="800451" y="99536"/>
                      <a:pt x="902728" y="250927"/>
                    </a:cubicBezTo>
                    <a:lnTo>
                      <a:pt x="943963" y="326896"/>
                    </a:lnTo>
                    <a:lnTo>
                      <a:pt x="943963" y="811377"/>
                    </a:lnTo>
                    <a:lnTo>
                      <a:pt x="902728" y="887345"/>
                    </a:lnTo>
                    <a:cubicBezTo>
                      <a:pt x="800451" y="1038737"/>
                      <a:pt x="627245" y="1138272"/>
                      <a:pt x="430792" y="1138272"/>
                    </a:cubicBezTo>
                    <a:cubicBezTo>
                      <a:pt x="273630" y="1138272"/>
                      <a:pt x="131346" y="1074569"/>
                      <a:pt x="28352" y="971576"/>
                    </a:cubicBezTo>
                    <a:lnTo>
                      <a:pt x="0" y="937213"/>
                    </a:lnTo>
                    <a:lnTo>
                      <a:pt x="0" y="201059"/>
                    </a:lnTo>
                    <a:lnTo>
                      <a:pt x="28352" y="166696"/>
                    </a:lnTo>
                    <a:cubicBezTo>
                      <a:pt x="131346" y="63703"/>
                      <a:pt x="273630" y="0"/>
                      <a:pt x="430792" y="0"/>
                    </a:cubicBezTo>
                    <a:close/>
                  </a:path>
                </a:pathLst>
              </a:custGeom>
            </p:spPr>
          </p:pic>
        </p:grpSp>
        <p:grpSp>
          <p:nvGrpSpPr>
            <p:cNvPr id="12" name="Group 11"/>
            <p:cNvGrpSpPr/>
            <p:nvPr/>
          </p:nvGrpSpPr>
          <p:grpSpPr>
            <a:xfrm>
              <a:off x="1952069" y="2513138"/>
              <a:ext cx="1138272" cy="1138272"/>
              <a:chOff x="1952069" y="2607734"/>
              <a:chExt cx="1138272" cy="1138272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1952069" y="2607734"/>
                <a:ext cx="1138272" cy="11382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4" name="Picture 6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20" r="66400" b="36823"/>
              <a:stretch/>
            </p:blipFill>
            <p:spPr>
              <a:xfrm>
                <a:off x="1987769" y="2628615"/>
                <a:ext cx="1066872" cy="1117391"/>
              </a:xfrm>
              <a:custGeom>
                <a:avLst/>
                <a:gdLst>
                  <a:gd name="connsiteX0" fmla="*/ 388717 w 1066872"/>
                  <a:gd name="connsiteY0" fmla="*/ 0 h 1117391"/>
                  <a:gd name="connsiteX1" fmla="*/ 678155 w 1066872"/>
                  <a:gd name="connsiteY1" fmla="*/ 0 h 1117391"/>
                  <a:gd name="connsiteX2" fmla="*/ 754969 w 1066872"/>
                  <a:gd name="connsiteY2" fmla="*/ 23845 h 1117391"/>
                  <a:gd name="connsiteX3" fmla="*/ 1057847 w 1066872"/>
                  <a:gd name="connsiteY3" fmla="*/ 326722 h 1117391"/>
                  <a:gd name="connsiteX4" fmla="*/ 1066872 w 1066872"/>
                  <a:gd name="connsiteY4" fmla="*/ 355797 h 1117391"/>
                  <a:gd name="connsiteX5" fmla="*/ 1066872 w 1066872"/>
                  <a:gd name="connsiteY5" fmla="*/ 740713 h 1117391"/>
                  <a:gd name="connsiteX6" fmla="*/ 1057847 w 1066872"/>
                  <a:gd name="connsiteY6" fmla="*/ 769788 h 1117391"/>
                  <a:gd name="connsiteX7" fmla="*/ 533436 w 1066872"/>
                  <a:gd name="connsiteY7" fmla="*/ 1117391 h 1117391"/>
                  <a:gd name="connsiteX8" fmla="*/ 9026 w 1066872"/>
                  <a:gd name="connsiteY8" fmla="*/ 769788 h 1117391"/>
                  <a:gd name="connsiteX9" fmla="*/ 0 w 1066872"/>
                  <a:gd name="connsiteY9" fmla="*/ 740713 h 1117391"/>
                  <a:gd name="connsiteX10" fmla="*/ 0 w 1066872"/>
                  <a:gd name="connsiteY10" fmla="*/ 355797 h 1117391"/>
                  <a:gd name="connsiteX11" fmla="*/ 9026 w 1066872"/>
                  <a:gd name="connsiteY11" fmla="*/ 326722 h 1117391"/>
                  <a:gd name="connsiteX12" fmla="*/ 311903 w 1066872"/>
                  <a:gd name="connsiteY12" fmla="*/ 23845 h 111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6872" h="1117391">
                    <a:moveTo>
                      <a:pt x="388717" y="0"/>
                    </a:moveTo>
                    <a:lnTo>
                      <a:pt x="678155" y="0"/>
                    </a:lnTo>
                    <a:lnTo>
                      <a:pt x="754969" y="23845"/>
                    </a:lnTo>
                    <a:cubicBezTo>
                      <a:pt x="891150" y="81444"/>
                      <a:pt x="1000247" y="190541"/>
                      <a:pt x="1057847" y="326722"/>
                    </a:cubicBezTo>
                    <a:lnTo>
                      <a:pt x="1066872" y="355797"/>
                    </a:lnTo>
                    <a:lnTo>
                      <a:pt x="1066872" y="740713"/>
                    </a:lnTo>
                    <a:lnTo>
                      <a:pt x="1057847" y="769788"/>
                    </a:lnTo>
                    <a:cubicBezTo>
                      <a:pt x="971447" y="974060"/>
                      <a:pt x="769180" y="1117391"/>
                      <a:pt x="533436" y="1117391"/>
                    </a:cubicBezTo>
                    <a:cubicBezTo>
                      <a:pt x="297692" y="1117391"/>
                      <a:pt x="95425" y="974060"/>
                      <a:pt x="9026" y="769788"/>
                    </a:cubicBezTo>
                    <a:lnTo>
                      <a:pt x="0" y="740713"/>
                    </a:lnTo>
                    <a:lnTo>
                      <a:pt x="0" y="355797"/>
                    </a:lnTo>
                    <a:lnTo>
                      <a:pt x="9026" y="326722"/>
                    </a:lnTo>
                    <a:cubicBezTo>
                      <a:pt x="66625" y="190541"/>
                      <a:pt x="175722" y="81444"/>
                      <a:pt x="311903" y="23845"/>
                    </a:cubicBezTo>
                    <a:close/>
                  </a:path>
                </a:pathLst>
              </a:custGeom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5582781" y="2513138"/>
              <a:ext cx="1138272" cy="1138272"/>
              <a:chOff x="5582781" y="2607734"/>
              <a:chExt cx="1138272" cy="1138272"/>
            </a:xfrm>
          </p:grpSpPr>
          <p:sp>
            <p:nvSpPr>
              <p:cNvPr id="61" name="Oval 60"/>
              <p:cNvSpPr/>
              <p:nvPr/>
            </p:nvSpPr>
            <p:spPr>
              <a:xfrm>
                <a:off x="5582781" y="2607734"/>
                <a:ext cx="1138272" cy="11382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2" name="Picture 61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451" r="34083" b="41216"/>
              <a:stretch/>
            </p:blipFill>
            <p:spPr>
              <a:xfrm>
                <a:off x="5635057" y="2736771"/>
                <a:ext cx="1033720" cy="1009235"/>
              </a:xfrm>
              <a:custGeom>
                <a:avLst/>
                <a:gdLst>
                  <a:gd name="connsiteX0" fmla="*/ 160064 w 1033720"/>
                  <a:gd name="connsiteY0" fmla="*/ 0 h 1009235"/>
                  <a:gd name="connsiteX1" fmla="*/ 873657 w 1033720"/>
                  <a:gd name="connsiteY1" fmla="*/ 0 h 1009235"/>
                  <a:gd name="connsiteX2" fmla="*/ 919300 w 1033720"/>
                  <a:gd name="connsiteY2" fmla="*/ 37659 h 1009235"/>
                  <a:gd name="connsiteX3" fmla="*/ 988797 w 1033720"/>
                  <a:gd name="connsiteY3" fmla="*/ 121890 h 1009235"/>
                  <a:gd name="connsiteX4" fmla="*/ 1033720 w 1033720"/>
                  <a:gd name="connsiteY4" fmla="*/ 204655 h 1009235"/>
                  <a:gd name="connsiteX5" fmla="*/ 1033720 w 1033720"/>
                  <a:gd name="connsiteY5" fmla="*/ 675543 h 1009235"/>
                  <a:gd name="connsiteX6" fmla="*/ 988797 w 1033720"/>
                  <a:gd name="connsiteY6" fmla="*/ 758308 h 1009235"/>
                  <a:gd name="connsiteX7" fmla="*/ 516860 w 1033720"/>
                  <a:gd name="connsiteY7" fmla="*/ 1009235 h 1009235"/>
                  <a:gd name="connsiteX8" fmla="*/ 44924 w 1033720"/>
                  <a:gd name="connsiteY8" fmla="*/ 758308 h 1009235"/>
                  <a:gd name="connsiteX9" fmla="*/ 0 w 1033720"/>
                  <a:gd name="connsiteY9" fmla="*/ 675543 h 1009235"/>
                  <a:gd name="connsiteX10" fmla="*/ 0 w 1033720"/>
                  <a:gd name="connsiteY10" fmla="*/ 204655 h 1009235"/>
                  <a:gd name="connsiteX11" fmla="*/ 44924 w 1033720"/>
                  <a:gd name="connsiteY11" fmla="*/ 121890 h 1009235"/>
                  <a:gd name="connsiteX12" fmla="*/ 114420 w 1033720"/>
                  <a:gd name="connsiteY12" fmla="*/ 37659 h 100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3720" h="1009235">
                    <a:moveTo>
                      <a:pt x="160064" y="0"/>
                    </a:moveTo>
                    <a:lnTo>
                      <a:pt x="873657" y="0"/>
                    </a:lnTo>
                    <a:lnTo>
                      <a:pt x="919300" y="37659"/>
                    </a:lnTo>
                    <a:cubicBezTo>
                      <a:pt x="945048" y="63408"/>
                      <a:pt x="968341" y="91612"/>
                      <a:pt x="988797" y="121890"/>
                    </a:cubicBezTo>
                    <a:lnTo>
                      <a:pt x="1033720" y="204655"/>
                    </a:lnTo>
                    <a:lnTo>
                      <a:pt x="1033720" y="675543"/>
                    </a:lnTo>
                    <a:lnTo>
                      <a:pt x="988797" y="758308"/>
                    </a:lnTo>
                    <a:cubicBezTo>
                      <a:pt x="886519" y="909700"/>
                      <a:pt x="713313" y="1009235"/>
                      <a:pt x="516860" y="1009235"/>
                    </a:cubicBezTo>
                    <a:cubicBezTo>
                      <a:pt x="320407" y="1009235"/>
                      <a:pt x="147202" y="909700"/>
                      <a:pt x="44924" y="758308"/>
                    </a:cubicBezTo>
                    <a:lnTo>
                      <a:pt x="0" y="675543"/>
                    </a:lnTo>
                    <a:lnTo>
                      <a:pt x="0" y="204655"/>
                    </a:lnTo>
                    <a:lnTo>
                      <a:pt x="44924" y="121890"/>
                    </a:lnTo>
                    <a:cubicBezTo>
                      <a:pt x="65379" y="91612"/>
                      <a:pt x="88672" y="63408"/>
                      <a:pt x="114420" y="37659"/>
                    </a:cubicBezTo>
                    <a:close/>
                  </a:path>
                </a:pathLst>
              </a:custGeom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3767425" y="2513138"/>
              <a:ext cx="1138272" cy="1138272"/>
              <a:chOff x="3767425" y="2607734"/>
              <a:chExt cx="1138272" cy="1138272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3767425" y="2607734"/>
                <a:ext cx="1138272" cy="11382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0" name="Picture 59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9738" b="28266"/>
              <a:stretch/>
            </p:blipFill>
            <p:spPr>
              <a:xfrm>
                <a:off x="3792839" y="2619568"/>
                <a:ext cx="1049131" cy="1126438"/>
              </a:xfrm>
              <a:custGeom>
                <a:avLst/>
                <a:gdLst>
                  <a:gd name="connsiteX0" fmla="*/ 428148 w 1049131"/>
                  <a:gd name="connsiteY0" fmla="*/ 0 h 1126438"/>
                  <a:gd name="connsiteX1" fmla="*/ 659297 w 1049131"/>
                  <a:gd name="connsiteY1" fmla="*/ 0 h 1126438"/>
                  <a:gd name="connsiteX2" fmla="*/ 765256 w 1049131"/>
                  <a:gd name="connsiteY2" fmla="*/ 32892 h 1126438"/>
                  <a:gd name="connsiteX3" fmla="*/ 1015659 w 1049131"/>
                  <a:gd name="connsiteY3" fmla="*/ 239093 h 1126438"/>
                  <a:gd name="connsiteX4" fmla="*/ 1049131 w 1049131"/>
                  <a:gd name="connsiteY4" fmla="*/ 300761 h 1126438"/>
                  <a:gd name="connsiteX5" fmla="*/ 1049131 w 1049131"/>
                  <a:gd name="connsiteY5" fmla="*/ 813843 h 1126438"/>
                  <a:gd name="connsiteX6" fmla="*/ 1015659 w 1049131"/>
                  <a:gd name="connsiteY6" fmla="*/ 875511 h 1126438"/>
                  <a:gd name="connsiteX7" fmla="*/ 543722 w 1049131"/>
                  <a:gd name="connsiteY7" fmla="*/ 1126438 h 1126438"/>
                  <a:gd name="connsiteX8" fmla="*/ 19312 w 1049131"/>
                  <a:gd name="connsiteY8" fmla="*/ 778835 h 1126438"/>
                  <a:gd name="connsiteX9" fmla="*/ 0 w 1049131"/>
                  <a:gd name="connsiteY9" fmla="*/ 716624 h 1126438"/>
                  <a:gd name="connsiteX10" fmla="*/ 0 w 1049131"/>
                  <a:gd name="connsiteY10" fmla="*/ 397980 h 1126438"/>
                  <a:gd name="connsiteX11" fmla="*/ 19312 w 1049131"/>
                  <a:gd name="connsiteY11" fmla="*/ 335769 h 1126438"/>
                  <a:gd name="connsiteX12" fmla="*/ 322189 w 1049131"/>
                  <a:gd name="connsiteY12" fmla="*/ 32892 h 1126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49131" h="1126438">
                    <a:moveTo>
                      <a:pt x="428148" y="0"/>
                    </a:moveTo>
                    <a:lnTo>
                      <a:pt x="659297" y="0"/>
                    </a:lnTo>
                    <a:lnTo>
                      <a:pt x="765256" y="32892"/>
                    </a:lnTo>
                    <a:cubicBezTo>
                      <a:pt x="867391" y="76091"/>
                      <a:pt x="954292" y="148258"/>
                      <a:pt x="1015659" y="239093"/>
                    </a:cubicBezTo>
                    <a:lnTo>
                      <a:pt x="1049131" y="300761"/>
                    </a:lnTo>
                    <a:lnTo>
                      <a:pt x="1049131" y="813843"/>
                    </a:lnTo>
                    <a:lnTo>
                      <a:pt x="1015659" y="875511"/>
                    </a:lnTo>
                    <a:cubicBezTo>
                      <a:pt x="913381" y="1026903"/>
                      <a:pt x="740175" y="1126438"/>
                      <a:pt x="543722" y="1126438"/>
                    </a:cubicBezTo>
                    <a:cubicBezTo>
                      <a:pt x="307978" y="1126438"/>
                      <a:pt x="105711" y="983107"/>
                      <a:pt x="19312" y="778835"/>
                    </a:cubicBezTo>
                    <a:lnTo>
                      <a:pt x="0" y="716624"/>
                    </a:lnTo>
                    <a:lnTo>
                      <a:pt x="0" y="397980"/>
                    </a:lnTo>
                    <a:lnTo>
                      <a:pt x="19312" y="335769"/>
                    </a:lnTo>
                    <a:cubicBezTo>
                      <a:pt x="76911" y="199588"/>
                      <a:pt x="186008" y="90491"/>
                      <a:pt x="322189" y="32892"/>
                    </a:cubicBezTo>
                    <a:close/>
                  </a:path>
                </a:pathLst>
              </a:custGeom>
            </p:spPr>
          </p:pic>
        </p:grpSp>
        <p:cxnSp>
          <p:nvCxnSpPr>
            <p:cNvPr id="15" name="Straight Connector 14"/>
            <p:cNvCxnSpPr/>
            <p:nvPr/>
          </p:nvCxnSpPr>
          <p:spPr>
            <a:xfrm>
              <a:off x="1687541" y="4172710"/>
              <a:ext cx="1667328" cy="0"/>
            </a:xfrm>
            <a:prstGeom prst="line">
              <a:avLst/>
            </a:prstGeom>
            <a:ln w="22225">
              <a:solidFill>
                <a:srgbClr val="DD73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02897" y="4172710"/>
              <a:ext cx="1667328" cy="0"/>
            </a:xfrm>
            <a:prstGeom prst="line">
              <a:avLst/>
            </a:prstGeom>
            <a:ln w="22225">
              <a:solidFill>
                <a:srgbClr val="019E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318253" y="4172710"/>
              <a:ext cx="1667328" cy="0"/>
            </a:xfrm>
            <a:prstGeom prst="line">
              <a:avLst/>
            </a:prstGeom>
            <a:ln w="22225">
              <a:solidFill>
                <a:srgbClr val="DD73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133610" y="4172710"/>
              <a:ext cx="1667328" cy="0"/>
            </a:xfrm>
            <a:prstGeom prst="line">
              <a:avLst/>
            </a:prstGeom>
            <a:ln w="22225">
              <a:solidFill>
                <a:srgbClr val="019EE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1729219" y="4310313"/>
              <a:ext cx="1571294" cy="334360"/>
              <a:chOff x="1729219" y="4700457"/>
              <a:chExt cx="1571294" cy="334360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1729219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DD73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141530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DD73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53841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DD73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966153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DD73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5" name="Picture 54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799" t="14323" r="15632" b="11376"/>
              <a:stretch/>
            </p:blipFill>
            <p:spPr>
              <a:xfrm>
                <a:off x="1835408" y="4762529"/>
                <a:ext cx="121983" cy="218032"/>
              </a:xfrm>
              <a:prstGeom prst="rect">
                <a:avLst/>
              </a:prstGeom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45" t="18398" r="25760" b="17298"/>
              <a:stretch/>
            </p:blipFill>
            <p:spPr>
              <a:xfrm>
                <a:off x="2248893" y="4790372"/>
                <a:ext cx="128778" cy="163673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42" t="16593" r="16710" b="15890"/>
              <a:stretch/>
            </p:blipFill>
            <p:spPr>
              <a:xfrm>
                <a:off x="3070769" y="4793837"/>
                <a:ext cx="145990" cy="147011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99" t="27393" r="31073" b="27938"/>
              <a:stretch/>
            </p:blipFill>
            <p:spPr>
              <a:xfrm>
                <a:off x="2643227" y="4795490"/>
                <a:ext cx="179578" cy="157615"/>
              </a:xfrm>
              <a:prstGeom prst="rect">
                <a:avLst/>
              </a:prstGeom>
            </p:spPr>
          </p:pic>
        </p:grpSp>
        <p:grpSp>
          <p:nvGrpSpPr>
            <p:cNvPr id="20" name="Group 19"/>
            <p:cNvGrpSpPr/>
            <p:nvPr/>
          </p:nvGrpSpPr>
          <p:grpSpPr>
            <a:xfrm>
              <a:off x="3553938" y="4310313"/>
              <a:ext cx="1571294" cy="334360"/>
              <a:chOff x="1729219" y="4700457"/>
              <a:chExt cx="1571294" cy="334360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1729219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019EE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2141530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019EE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553841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019EE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2966153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019EE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7" name="Picture 46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799" t="14323" r="15632" b="11376"/>
              <a:stretch/>
            </p:blipFill>
            <p:spPr>
              <a:xfrm>
                <a:off x="1835408" y="4762529"/>
                <a:ext cx="121983" cy="218032"/>
              </a:xfrm>
              <a:prstGeom prst="rect">
                <a:avLst/>
              </a:prstGeom>
            </p:spPr>
          </p:pic>
          <p:pic>
            <p:nvPicPr>
              <p:cNvPr id="48" name="Picture 47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45" t="18398" r="25760" b="17298"/>
              <a:stretch/>
            </p:blipFill>
            <p:spPr>
              <a:xfrm>
                <a:off x="2248893" y="4790372"/>
                <a:ext cx="128778" cy="163673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42" t="16593" r="16710" b="15890"/>
              <a:stretch/>
            </p:blipFill>
            <p:spPr>
              <a:xfrm>
                <a:off x="3070769" y="4793837"/>
                <a:ext cx="145990" cy="147011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99" t="27393" r="31073" b="27938"/>
              <a:stretch/>
            </p:blipFill>
            <p:spPr>
              <a:xfrm>
                <a:off x="2643227" y="4795490"/>
                <a:ext cx="179578" cy="157615"/>
              </a:xfrm>
              <a:prstGeom prst="rect">
                <a:avLst/>
              </a:prstGeom>
            </p:spPr>
          </p:pic>
        </p:grpSp>
        <p:grpSp>
          <p:nvGrpSpPr>
            <p:cNvPr id="21" name="Group 20"/>
            <p:cNvGrpSpPr/>
            <p:nvPr/>
          </p:nvGrpSpPr>
          <p:grpSpPr>
            <a:xfrm>
              <a:off x="7178715" y="4310313"/>
              <a:ext cx="1571294" cy="334360"/>
              <a:chOff x="1729219" y="4700457"/>
              <a:chExt cx="1571294" cy="334360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1729219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019EE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141530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019EE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553841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019EE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2966153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019EE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799" t="14323" r="15632" b="11376"/>
              <a:stretch/>
            </p:blipFill>
            <p:spPr>
              <a:xfrm>
                <a:off x="1835408" y="4762529"/>
                <a:ext cx="121983" cy="218032"/>
              </a:xfrm>
              <a:prstGeom prst="rect">
                <a:avLst/>
              </a:prstGeom>
            </p:spPr>
          </p:pic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45" t="18398" r="25760" b="17298"/>
              <a:stretch/>
            </p:blipFill>
            <p:spPr>
              <a:xfrm>
                <a:off x="2248893" y="4790372"/>
                <a:ext cx="128778" cy="163673"/>
              </a:xfrm>
              <a:prstGeom prst="rect">
                <a:avLst/>
              </a:prstGeom>
            </p:spPr>
          </p:pic>
          <p:pic>
            <p:nvPicPr>
              <p:cNvPr id="41" name="Picture 40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42" t="16593" r="16710" b="15890"/>
              <a:stretch/>
            </p:blipFill>
            <p:spPr>
              <a:xfrm>
                <a:off x="3070769" y="4793837"/>
                <a:ext cx="145990" cy="147011"/>
              </a:xfrm>
              <a:prstGeom prst="rect">
                <a:avLst/>
              </a:prstGeom>
            </p:spPr>
          </p:pic>
          <p:pic>
            <p:nvPicPr>
              <p:cNvPr id="42" name="Picture 41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99" t="27393" r="31073" b="27938"/>
              <a:stretch/>
            </p:blipFill>
            <p:spPr>
              <a:xfrm>
                <a:off x="2643227" y="4795490"/>
                <a:ext cx="179578" cy="157615"/>
              </a:xfrm>
              <a:prstGeom prst="rect">
                <a:avLst/>
              </a:prstGeom>
            </p:spPr>
          </p:pic>
        </p:grpSp>
        <p:grpSp>
          <p:nvGrpSpPr>
            <p:cNvPr id="22" name="Group 21"/>
            <p:cNvGrpSpPr/>
            <p:nvPr/>
          </p:nvGrpSpPr>
          <p:grpSpPr>
            <a:xfrm>
              <a:off x="5363244" y="4310313"/>
              <a:ext cx="1571294" cy="334360"/>
              <a:chOff x="1729219" y="4700457"/>
              <a:chExt cx="1571294" cy="334360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1729219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DD73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141530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DD73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553841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DD73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966153" y="4700457"/>
                <a:ext cx="334360" cy="33436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rgbClr val="DD730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799" t="14323" r="15632" b="11376"/>
              <a:stretch/>
            </p:blipFill>
            <p:spPr>
              <a:xfrm>
                <a:off x="1836012" y="4763609"/>
                <a:ext cx="120775" cy="215873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45" t="18398" r="25760" b="17298"/>
              <a:stretch/>
            </p:blipFill>
            <p:spPr>
              <a:xfrm>
                <a:off x="2248893" y="4790372"/>
                <a:ext cx="128778" cy="163673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42" t="16593" r="16710" b="15890"/>
              <a:stretch/>
            </p:blipFill>
            <p:spPr>
              <a:xfrm>
                <a:off x="3070769" y="4793837"/>
                <a:ext cx="145990" cy="147011"/>
              </a:xfrm>
              <a:prstGeom prst="rect">
                <a:avLst/>
              </a:prstGeom>
            </p:spPr>
          </p:pic>
          <p:pic>
            <p:nvPicPr>
              <p:cNvPr id="34" name="Picture 33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799" t="27393" r="31073" b="27938"/>
              <a:stretch/>
            </p:blipFill>
            <p:spPr>
              <a:xfrm>
                <a:off x="2643227" y="4795490"/>
                <a:ext cx="179578" cy="157615"/>
              </a:xfrm>
              <a:prstGeom prst="rect">
                <a:avLst/>
              </a:prstGeom>
            </p:spPr>
          </p:pic>
        </p:grpSp>
        <p:sp>
          <p:nvSpPr>
            <p:cNvPr id="23" name="TextBox 22"/>
            <p:cNvSpPr txBox="1"/>
            <p:nvPr/>
          </p:nvSpPr>
          <p:spPr>
            <a:xfrm flipH="1">
              <a:off x="7173986" y="3739300"/>
              <a:ext cx="158657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Designation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flipH="1">
              <a:off x="1804767" y="3739300"/>
              <a:ext cx="143287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Designation</a:t>
              </a:r>
              <a:endPara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flipH="1">
              <a:off x="3589248" y="3739300"/>
              <a:ext cx="149462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Designation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flipH="1">
              <a:off x="5358020" y="3739300"/>
              <a:ext cx="158779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Designation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006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30696" y="129462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24502" y="1302779"/>
            <a:ext cx="7897076" cy="5204418"/>
            <a:chOff x="1264024" y="1668768"/>
            <a:chExt cx="7664824" cy="4854254"/>
          </a:xfrm>
        </p:grpSpPr>
        <p:sp>
          <p:nvSpPr>
            <p:cNvPr id="6" name="Rectangle 5"/>
            <p:cNvSpPr/>
            <p:nvPr/>
          </p:nvSpPr>
          <p:spPr>
            <a:xfrm>
              <a:off x="1264024" y="1668768"/>
              <a:ext cx="7664824" cy="48542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696766" y="2449903"/>
              <a:ext cx="4205694" cy="3415124"/>
              <a:chOff x="5173835" y="2393253"/>
              <a:chExt cx="3475366" cy="282225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3" t="8764" r="4076" b="9443"/>
              <a:stretch/>
            </p:blipFill>
            <p:spPr>
              <a:xfrm>
                <a:off x="5828469" y="2393253"/>
                <a:ext cx="2820732" cy="2460986"/>
              </a:xfrm>
              <a:prstGeom prst="rect">
                <a:avLst/>
              </a:prstGeom>
            </p:spPr>
          </p:pic>
          <p:grpSp>
            <p:nvGrpSpPr>
              <p:cNvPr id="11" name="Group 10"/>
              <p:cNvGrpSpPr/>
              <p:nvPr/>
            </p:nvGrpSpPr>
            <p:grpSpPr>
              <a:xfrm>
                <a:off x="5173835" y="3445566"/>
                <a:ext cx="2541098" cy="1769942"/>
                <a:chOff x="5173835" y="3445566"/>
                <a:chExt cx="2541098" cy="1769942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735" t="10242" r="10889" b="14975"/>
                <a:stretch/>
              </p:blipFill>
              <p:spPr>
                <a:xfrm>
                  <a:off x="5173835" y="3445566"/>
                  <a:ext cx="1771313" cy="1352068"/>
                </a:xfrm>
                <a:prstGeom prst="rect">
                  <a:avLst/>
                </a:prstGeom>
              </p:spPr>
            </p:pic>
            <p:grpSp>
              <p:nvGrpSpPr>
                <p:cNvPr id="13" name="Group 12"/>
                <p:cNvGrpSpPr/>
                <p:nvPr/>
              </p:nvGrpSpPr>
              <p:grpSpPr>
                <a:xfrm>
                  <a:off x="5526885" y="3914783"/>
                  <a:ext cx="441576" cy="302304"/>
                  <a:chOff x="5169103" y="3690995"/>
                  <a:chExt cx="441576" cy="302304"/>
                </a:xfrm>
                <a:solidFill>
                  <a:schemeClr val="bg1"/>
                </a:solidFill>
              </p:grpSpPr>
              <p:sp>
                <p:nvSpPr>
                  <p:cNvPr id="24" name="Freeform 23"/>
                  <p:cNvSpPr/>
                  <p:nvPr/>
                </p:nvSpPr>
                <p:spPr>
                  <a:xfrm>
                    <a:off x="5169103" y="3690995"/>
                    <a:ext cx="201972" cy="302304"/>
                  </a:xfrm>
                  <a:custGeom>
                    <a:avLst/>
                    <a:gdLst>
                      <a:gd name="connsiteX0" fmla="*/ 127796 w 201304"/>
                      <a:gd name="connsiteY0" fmla="*/ 0 h 302304"/>
                      <a:gd name="connsiteX1" fmla="*/ 87498 w 201304"/>
                      <a:gd name="connsiteY1" fmla="*/ 95671 h 302304"/>
                      <a:gd name="connsiteX2" fmla="*/ 90535 w 201304"/>
                      <a:gd name="connsiteY2" fmla="*/ 115564 h 302304"/>
                      <a:gd name="connsiteX3" fmla="*/ 103598 w 201304"/>
                      <a:gd name="connsiteY3" fmla="*/ 113027 h 302304"/>
                      <a:gd name="connsiteX4" fmla="*/ 201304 w 201304"/>
                      <a:gd name="connsiteY4" fmla="*/ 207037 h 302304"/>
                      <a:gd name="connsiteX5" fmla="*/ 141630 w 201304"/>
                      <a:gd name="connsiteY5" fmla="*/ 293659 h 302304"/>
                      <a:gd name="connsiteX6" fmla="*/ 139100 w 201304"/>
                      <a:gd name="connsiteY6" fmla="*/ 294151 h 302304"/>
                      <a:gd name="connsiteX7" fmla="*/ 137279 w 201304"/>
                      <a:gd name="connsiteY7" fmla="*/ 295308 h 302304"/>
                      <a:gd name="connsiteX8" fmla="*/ 100491 w 201304"/>
                      <a:gd name="connsiteY8" fmla="*/ 302304 h 302304"/>
                      <a:gd name="connsiteX9" fmla="*/ 13408 w 201304"/>
                      <a:gd name="connsiteY9" fmla="*/ 247927 h 302304"/>
                      <a:gd name="connsiteX10" fmla="*/ 6808 w 201304"/>
                      <a:gd name="connsiteY10" fmla="*/ 217131 h 302304"/>
                      <a:gd name="connsiteX11" fmla="*/ 2255 w 201304"/>
                      <a:gd name="connsiteY11" fmla="*/ 204285 h 302304"/>
                      <a:gd name="connsiteX12" fmla="*/ 127796 w 201304"/>
                      <a:gd name="connsiteY12" fmla="*/ 0 h 302304"/>
                      <a:gd name="connsiteX0" fmla="*/ 120988 w 194496"/>
                      <a:gd name="connsiteY0" fmla="*/ 0 h 302304"/>
                      <a:gd name="connsiteX1" fmla="*/ 80690 w 194496"/>
                      <a:gd name="connsiteY1" fmla="*/ 95671 h 302304"/>
                      <a:gd name="connsiteX2" fmla="*/ 83727 w 194496"/>
                      <a:gd name="connsiteY2" fmla="*/ 115564 h 302304"/>
                      <a:gd name="connsiteX3" fmla="*/ 96790 w 194496"/>
                      <a:gd name="connsiteY3" fmla="*/ 113027 h 302304"/>
                      <a:gd name="connsiteX4" fmla="*/ 194496 w 194496"/>
                      <a:gd name="connsiteY4" fmla="*/ 207037 h 302304"/>
                      <a:gd name="connsiteX5" fmla="*/ 134822 w 194496"/>
                      <a:gd name="connsiteY5" fmla="*/ 293659 h 302304"/>
                      <a:gd name="connsiteX6" fmla="*/ 132292 w 194496"/>
                      <a:gd name="connsiteY6" fmla="*/ 294151 h 302304"/>
                      <a:gd name="connsiteX7" fmla="*/ 130471 w 194496"/>
                      <a:gd name="connsiteY7" fmla="*/ 295308 h 302304"/>
                      <a:gd name="connsiteX8" fmla="*/ 93683 w 194496"/>
                      <a:gd name="connsiteY8" fmla="*/ 302304 h 302304"/>
                      <a:gd name="connsiteX9" fmla="*/ 6600 w 194496"/>
                      <a:gd name="connsiteY9" fmla="*/ 247927 h 302304"/>
                      <a:gd name="connsiteX10" fmla="*/ 0 w 194496"/>
                      <a:gd name="connsiteY10" fmla="*/ 217131 h 302304"/>
                      <a:gd name="connsiteX11" fmla="*/ 120988 w 194496"/>
                      <a:gd name="connsiteY11" fmla="*/ 0 h 302304"/>
                      <a:gd name="connsiteX0" fmla="*/ 114388 w 187896"/>
                      <a:gd name="connsiteY0" fmla="*/ 0 h 302304"/>
                      <a:gd name="connsiteX1" fmla="*/ 74090 w 187896"/>
                      <a:gd name="connsiteY1" fmla="*/ 95671 h 302304"/>
                      <a:gd name="connsiteX2" fmla="*/ 77127 w 187896"/>
                      <a:gd name="connsiteY2" fmla="*/ 115564 h 302304"/>
                      <a:gd name="connsiteX3" fmla="*/ 90190 w 187896"/>
                      <a:gd name="connsiteY3" fmla="*/ 113027 h 302304"/>
                      <a:gd name="connsiteX4" fmla="*/ 187896 w 187896"/>
                      <a:gd name="connsiteY4" fmla="*/ 207037 h 302304"/>
                      <a:gd name="connsiteX5" fmla="*/ 128222 w 187896"/>
                      <a:gd name="connsiteY5" fmla="*/ 293659 h 302304"/>
                      <a:gd name="connsiteX6" fmla="*/ 125692 w 187896"/>
                      <a:gd name="connsiteY6" fmla="*/ 294151 h 302304"/>
                      <a:gd name="connsiteX7" fmla="*/ 123871 w 187896"/>
                      <a:gd name="connsiteY7" fmla="*/ 295308 h 302304"/>
                      <a:gd name="connsiteX8" fmla="*/ 87083 w 187896"/>
                      <a:gd name="connsiteY8" fmla="*/ 302304 h 302304"/>
                      <a:gd name="connsiteX9" fmla="*/ 0 w 187896"/>
                      <a:gd name="connsiteY9" fmla="*/ 247927 h 302304"/>
                      <a:gd name="connsiteX10" fmla="*/ 114388 w 187896"/>
                      <a:gd name="connsiteY10" fmla="*/ 0 h 302304"/>
                      <a:gd name="connsiteX0" fmla="*/ 127333 w 200841"/>
                      <a:gd name="connsiteY0" fmla="*/ 0 h 302304"/>
                      <a:gd name="connsiteX1" fmla="*/ 87035 w 200841"/>
                      <a:gd name="connsiteY1" fmla="*/ 95671 h 302304"/>
                      <a:gd name="connsiteX2" fmla="*/ 90072 w 200841"/>
                      <a:gd name="connsiteY2" fmla="*/ 115564 h 302304"/>
                      <a:gd name="connsiteX3" fmla="*/ 103135 w 200841"/>
                      <a:gd name="connsiteY3" fmla="*/ 113027 h 302304"/>
                      <a:gd name="connsiteX4" fmla="*/ 200841 w 200841"/>
                      <a:gd name="connsiteY4" fmla="*/ 207037 h 302304"/>
                      <a:gd name="connsiteX5" fmla="*/ 141167 w 200841"/>
                      <a:gd name="connsiteY5" fmla="*/ 293659 h 302304"/>
                      <a:gd name="connsiteX6" fmla="*/ 138637 w 200841"/>
                      <a:gd name="connsiteY6" fmla="*/ 294151 h 302304"/>
                      <a:gd name="connsiteX7" fmla="*/ 136816 w 200841"/>
                      <a:gd name="connsiteY7" fmla="*/ 295308 h 302304"/>
                      <a:gd name="connsiteX8" fmla="*/ 100028 w 200841"/>
                      <a:gd name="connsiteY8" fmla="*/ 302304 h 302304"/>
                      <a:gd name="connsiteX9" fmla="*/ 12945 w 200841"/>
                      <a:gd name="connsiteY9" fmla="*/ 247927 h 302304"/>
                      <a:gd name="connsiteX10" fmla="*/ 127333 w 200841"/>
                      <a:gd name="connsiteY10" fmla="*/ 0 h 302304"/>
                      <a:gd name="connsiteX0" fmla="*/ 128464 w 201972"/>
                      <a:gd name="connsiteY0" fmla="*/ 0 h 302304"/>
                      <a:gd name="connsiteX1" fmla="*/ 88166 w 201972"/>
                      <a:gd name="connsiteY1" fmla="*/ 95671 h 302304"/>
                      <a:gd name="connsiteX2" fmla="*/ 91203 w 201972"/>
                      <a:gd name="connsiteY2" fmla="*/ 115564 h 302304"/>
                      <a:gd name="connsiteX3" fmla="*/ 104266 w 201972"/>
                      <a:gd name="connsiteY3" fmla="*/ 113027 h 302304"/>
                      <a:gd name="connsiteX4" fmla="*/ 201972 w 201972"/>
                      <a:gd name="connsiteY4" fmla="*/ 207037 h 302304"/>
                      <a:gd name="connsiteX5" fmla="*/ 142298 w 201972"/>
                      <a:gd name="connsiteY5" fmla="*/ 293659 h 302304"/>
                      <a:gd name="connsiteX6" fmla="*/ 139768 w 201972"/>
                      <a:gd name="connsiteY6" fmla="*/ 294151 h 302304"/>
                      <a:gd name="connsiteX7" fmla="*/ 137947 w 201972"/>
                      <a:gd name="connsiteY7" fmla="*/ 295308 h 302304"/>
                      <a:gd name="connsiteX8" fmla="*/ 101159 w 201972"/>
                      <a:gd name="connsiteY8" fmla="*/ 302304 h 302304"/>
                      <a:gd name="connsiteX9" fmla="*/ 14076 w 201972"/>
                      <a:gd name="connsiteY9" fmla="*/ 247927 h 302304"/>
                      <a:gd name="connsiteX10" fmla="*/ 128464 w 201972"/>
                      <a:gd name="connsiteY10" fmla="*/ 0 h 302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1972" h="302304">
                        <a:moveTo>
                          <a:pt x="128464" y="0"/>
                        </a:moveTo>
                        <a:cubicBezTo>
                          <a:pt x="97031" y="32109"/>
                          <a:pt x="86971" y="64919"/>
                          <a:pt x="88166" y="95671"/>
                        </a:cubicBezTo>
                        <a:lnTo>
                          <a:pt x="91203" y="115564"/>
                        </a:lnTo>
                        <a:lnTo>
                          <a:pt x="104266" y="113027"/>
                        </a:lnTo>
                        <a:cubicBezTo>
                          <a:pt x="158228" y="113026"/>
                          <a:pt x="201972" y="155117"/>
                          <a:pt x="201972" y="207037"/>
                        </a:cubicBezTo>
                        <a:cubicBezTo>
                          <a:pt x="201972" y="245977"/>
                          <a:pt x="177365" y="279388"/>
                          <a:pt x="142298" y="293659"/>
                        </a:cubicBezTo>
                        <a:lnTo>
                          <a:pt x="139768" y="294151"/>
                        </a:lnTo>
                        <a:lnTo>
                          <a:pt x="137947" y="295308"/>
                        </a:lnTo>
                        <a:cubicBezTo>
                          <a:pt x="126640" y="299813"/>
                          <a:pt x="114208" y="302304"/>
                          <a:pt x="101159" y="302304"/>
                        </a:cubicBezTo>
                        <a:cubicBezTo>
                          <a:pt x="62012" y="302304"/>
                          <a:pt x="28424" y="279882"/>
                          <a:pt x="14076" y="247927"/>
                        </a:cubicBezTo>
                        <a:cubicBezTo>
                          <a:pt x="-39983" y="125420"/>
                          <a:pt x="75386" y="37794"/>
                          <a:pt x="12846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455E1C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Freeform 24"/>
                  <p:cNvSpPr/>
                  <p:nvPr/>
                </p:nvSpPr>
                <p:spPr>
                  <a:xfrm>
                    <a:off x="5408707" y="3690995"/>
                    <a:ext cx="201972" cy="302304"/>
                  </a:xfrm>
                  <a:custGeom>
                    <a:avLst/>
                    <a:gdLst>
                      <a:gd name="connsiteX0" fmla="*/ 127796 w 201304"/>
                      <a:gd name="connsiteY0" fmla="*/ 0 h 302304"/>
                      <a:gd name="connsiteX1" fmla="*/ 87498 w 201304"/>
                      <a:gd name="connsiteY1" fmla="*/ 95671 h 302304"/>
                      <a:gd name="connsiteX2" fmla="*/ 90535 w 201304"/>
                      <a:gd name="connsiteY2" fmla="*/ 115564 h 302304"/>
                      <a:gd name="connsiteX3" fmla="*/ 103598 w 201304"/>
                      <a:gd name="connsiteY3" fmla="*/ 113027 h 302304"/>
                      <a:gd name="connsiteX4" fmla="*/ 201304 w 201304"/>
                      <a:gd name="connsiteY4" fmla="*/ 207037 h 302304"/>
                      <a:gd name="connsiteX5" fmla="*/ 141630 w 201304"/>
                      <a:gd name="connsiteY5" fmla="*/ 293659 h 302304"/>
                      <a:gd name="connsiteX6" fmla="*/ 139100 w 201304"/>
                      <a:gd name="connsiteY6" fmla="*/ 294151 h 302304"/>
                      <a:gd name="connsiteX7" fmla="*/ 137279 w 201304"/>
                      <a:gd name="connsiteY7" fmla="*/ 295308 h 302304"/>
                      <a:gd name="connsiteX8" fmla="*/ 100491 w 201304"/>
                      <a:gd name="connsiteY8" fmla="*/ 302304 h 302304"/>
                      <a:gd name="connsiteX9" fmla="*/ 13408 w 201304"/>
                      <a:gd name="connsiteY9" fmla="*/ 247927 h 302304"/>
                      <a:gd name="connsiteX10" fmla="*/ 6808 w 201304"/>
                      <a:gd name="connsiteY10" fmla="*/ 217131 h 302304"/>
                      <a:gd name="connsiteX11" fmla="*/ 2255 w 201304"/>
                      <a:gd name="connsiteY11" fmla="*/ 204285 h 302304"/>
                      <a:gd name="connsiteX12" fmla="*/ 127796 w 201304"/>
                      <a:gd name="connsiteY12" fmla="*/ 0 h 302304"/>
                      <a:gd name="connsiteX0" fmla="*/ 120988 w 194496"/>
                      <a:gd name="connsiteY0" fmla="*/ 0 h 302304"/>
                      <a:gd name="connsiteX1" fmla="*/ 80690 w 194496"/>
                      <a:gd name="connsiteY1" fmla="*/ 95671 h 302304"/>
                      <a:gd name="connsiteX2" fmla="*/ 83727 w 194496"/>
                      <a:gd name="connsiteY2" fmla="*/ 115564 h 302304"/>
                      <a:gd name="connsiteX3" fmla="*/ 96790 w 194496"/>
                      <a:gd name="connsiteY3" fmla="*/ 113027 h 302304"/>
                      <a:gd name="connsiteX4" fmla="*/ 194496 w 194496"/>
                      <a:gd name="connsiteY4" fmla="*/ 207037 h 302304"/>
                      <a:gd name="connsiteX5" fmla="*/ 134822 w 194496"/>
                      <a:gd name="connsiteY5" fmla="*/ 293659 h 302304"/>
                      <a:gd name="connsiteX6" fmla="*/ 132292 w 194496"/>
                      <a:gd name="connsiteY6" fmla="*/ 294151 h 302304"/>
                      <a:gd name="connsiteX7" fmla="*/ 130471 w 194496"/>
                      <a:gd name="connsiteY7" fmla="*/ 295308 h 302304"/>
                      <a:gd name="connsiteX8" fmla="*/ 93683 w 194496"/>
                      <a:gd name="connsiteY8" fmla="*/ 302304 h 302304"/>
                      <a:gd name="connsiteX9" fmla="*/ 6600 w 194496"/>
                      <a:gd name="connsiteY9" fmla="*/ 247927 h 302304"/>
                      <a:gd name="connsiteX10" fmla="*/ 0 w 194496"/>
                      <a:gd name="connsiteY10" fmla="*/ 217131 h 302304"/>
                      <a:gd name="connsiteX11" fmla="*/ 120988 w 194496"/>
                      <a:gd name="connsiteY11" fmla="*/ 0 h 302304"/>
                      <a:gd name="connsiteX0" fmla="*/ 114388 w 187896"/>
                      <a:gd name="connsiteY0" fmla="*/ 0 h 302304"/>
                      <a:gd name="connsiteX1" fmla="*/ 74090 w 187896"/>
                      <a:gd name="connsiteY1" fmla="*/ 95671 h 302304"/>
                      <a:gd name="connsiteX2" fmla="*/ 77127 w 187896"/>
                      <a:gd name="connsiteY2" fmla="*/ 115564 h 302304"/>
                      <a:gd name="connsiteX3" fmla="*/ 90190 w 187896"/>
                      <a:gd name="connsiteY3" fmla="*/ 113027 h 302304"/>
                      <a:gd name="connsiteX4" fmla="*/ 187896 w 187896"/>
                      <a:gd name="connsiteY4" fmla="*/ 207037 h 302304"/>
                      <a:gd name="connsiteX5" fmla="*/ 128222 w 187896"/>
                      <a:gd name="connsiteY5" fmla="*/ 293659 h 302304"/>
                      <a:gd name="connsiteX6" fmla="*/ 125692 w 187896"/>
                      <a:gd name="connsiteY6" fmla="*/ 294151 h 302304"/>
                      <a:gd name="connsiteX7" fmla="*/ 123871 w 187896"/>
                      <a:gd name="connsiteY7" fmla="*/ 295308 h 302304"/>
                      <a:gd name="connsiteX8" fmla="*/ 87083 w 187896"/>
                      <a:gd name="connsiteY8" fmla="*/ 302304 h 302304"/>
                      <a:gd name="connsiteX9" fmla="*/ 0 w 187896"/>
                      <a:gd name="connsiteY9" fmla="*/ 247927 h 302304"/>
                      <a:gd name="connsiteX10" fmla="*/ 114388 w 187896"/>
                      <a:gd name="connsiteY10" fmla="*/ 0 h 302304"/>
                      <a:gd name="connsiteX0" fmla="*/ 127333 w 200841"/>
                      <a:gd name="connsiteY0" fmla="*/ 0 h 302304"/>
                      <a:gd name="connsiteX1" fmla="*/ 87035 w 200841"/>
                      <a:gd name="connsiteY1" fmla="*/ 95671 h 302304"/>
                      <a:gd name="connsiteX2" fmla="*/ 90072 w 200841"/>
                      <a:gd name="connsiteY2" fmla="*/ 115564 h 302304"/>
                      <a:gd name="connsiteX3" fmla="*/ 103135 w 200841"/>
                      <a:gd name="connsiteY3" fmla="*/ 113027 h 302304"/>
                      <a:gd name="connsiteX4" fmla="*/ 200841 w 200841"/>
                      <a:gd name="connsiteY4" fmla="*/ 207037 h 302304"/>
                      <a:gd name="connsiteX5" fmla="*/ 141167 w 200841"/>
                      <a:gd name="connsiteY5" fmla="*/ 293659 h 302304"/>
                      <a:gd name="connsiteX6" fmla="*/ 138637 w 200841"/>
                      <a:gd name="connsiteY6" fmla="*/ 294151 h 302304"/>
                      <a:gd name="connsiteX7" fmla="*/ 136816 w 200841"/>
                      <a:gd name="connsiteY7" fmla="*/ 295308 h 302304"/>
                      <a:gd name="connsiteX8" fmla="*/ 100028 w 200841"/>
                      <a:gd name="connsiteY8" fmla="*/ 302304 h 302304"/>
                      <a:gd name="connsiteX9" fmla="*/ 12945 w 200841"/>
                      <a:gd name="connsiteY9" fmla="*/ 247927 h 302304"/>
                      <a:gd name="connsiteX10" fmla="*/ 127333 w 200841"/>
                      <a:gd name="connsiteY10" fmla="*/ 0 h 302304"/>
                      <a:gd name="connsiteX0" fmla="*/ 128464 w 201972"/>
                      <a:gd name="connsiteY0" fmla="*/ 0 h 302304"/>
                      <a:gd name="connsiteX1" fmla="*/ 88166 w 201972"/>
                      <a:gd name="connsiteY1" fmla="*/ 95671 h 302304"/>
                      <a:gd name="connsiteX2" fmla="*/ 91203 w 201972"/>
                      <a:gd name="connsiteY2" fmla="*/ 115564 h 302304"/>
                      <a:gd name="connsiteX3" fmla="*/ 104266 w 201972"/>
                      <a:gd name="connsiteY3" fmla="*/ 113027 h 302304"/>
                      <a:gd name="connsiteX4" fmla="*/ 201972 w 201972"/>
                      <a:gd name="connsiteY4" fmla="*/ 207037 h 302304"/>
                      <a:gd name="connsiteX5" fmla="*/ 142298 w 201972"/>
                      <a:gd name="connsiteY5" fmla="*/ 293659 h 302304"/>
                      <a:gd name="connsiteX6" fmla="*/ 139768 w 201972"/>
                      <a:gd name="connsiteY6" fmla="*/ 294151 h 302304"/>
                      <a:gd name="connsiteX7" fmla="*/ 137947 w 201972"/>
                      <a:gd name="connsiteY7" fmla="*/ 295308 h 302304"/>
                      <a:gd name="connsiteX8" fmla="*/ 101159 w 201972"/>
                      <a:gd name="connsiteY8" fmla="*/ 302304 h 302304"/>
                      <a:gd name="connsiteX9" fmla="*/ 14076 w 201972"/>
                      <a:gd name="connsiteY9" fmla="*/ 247927 h 302304"/>
                      <a:gd name="connsiteX10" fmla="*/ 128464 w 201972"/>
                      <a:gd name="connsiteY10" fmla="*/ 0 h 302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1972" h="302304">
                        <a:moveTo>
                          <a:pt x="128464" y="0"/>
                        </a:moveTo>
                        <a:cubicBezTo>
                          <a:pt x="97031" y="32109"/>
                          <a:pt x="86971" y="64919"/>
                          <a:pt x="88166" y="95671"/>
                        </a:cubicBezTo>
                        <a:lnTo>
                          <a:pt x="91203" y="115564"/>
                        </a:lnTo>
                        <a:lnTo>
                          <a:pt x="104266" y="113027"/>
                        </a:lnTo>
                        <a:cubicBezTo>
                          <a:pt x="158228" y="113026"/>
                          <a:pt x="201972" y="155117"/>
                          <a:pt x="201972" y="207037"/>
                        </a:cubicBezTo>
                        <a:cubicBezTo>
                          <a:pt x="201972" y="245977"/>
                          <a:pt x="177365" y="279388"/>
                          <a:pt x="142298" y="293659"/>
                        </a:cubicBezTo>
                        <a:lnTo>
                          <a:pt x="139768" y="294151"/>
                        </a:lnTo>
                        <a:lnTo>
                          <a:pt x="137947" y="295308"/>
                        </a:lnTo>
                        <a:cubicBezTo>
                          <a:pt x="126640" y="299813"/>
                          <a:pt x="114208" y="302304"/>
                          <a:pt x="101159" y="302304"/>
                        </a:cubicBezTo>
                        <a:cubicBezTo>
                          <a:pt x="62012" y="302304"/>
                          <a:pt x="28424" y="279882"/>
                          <a:pt x="14076" y="247927"/>
                        </a:cubicBezTo>
                        <a:cubicBezTo>
                          <a:pt x="-39983" y="125420"/>
                          <a:pt x="75386" y="37794"/>
                          <a:pt x="12846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455E1C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" name="Group 13"/>
                <p:cNvGrpSpPr/>
                <p:nvPr/>
              </p:nvGrpSpPr>
              <p:grpSpPr>
                <a:xfrm flipH="1" flipV="1">
                  <a:off x="6153987" y="4033884"/>
                  <a:ext cx="441576" cy="302304"/>
                  <a:chOff x="5169103" y="3690995"/>
                  <a:chExt cx="441576" cy="302304"/>
                </a:xfrm>
                <a:solidFill>
                  <a:schemeClr val="bg1"/>
                </a:solidFill>
              </p:grpSpPr>
              <p:sp>
                <p:nvSpPr>
                  <p:cNvPr id="22" name="Freeform 21"/>
                  <p:cNvSpPr/>
                  <p:nvPr/>
                </p:nvSpPr>
                <p:spPr>
                  <a:xfrm>
                    <a:off x="5169103" y="3690995"/>
                    <a:ext cx="201972" cy="302304"/>
                  </a:xfrm>
                  <a:custGeom>
                    <a:avLst/>
                    <a:gdLst>
                      <a:gd name="connsiteX0" fmla="*/ 127796 w 201304"/>
                      <a:gd name="connsiteY0" fmla="*/ 0 h 302304"/>
                      <a:gd name="connsiteX1" fmla="*/ 87498 w 201304"/>
                      <a:gd name="connsiteY1" fmla="*/ 95671 h 302304"/>
                      <a:gd name="connsiteX2" fmla="*/ 90535 w 201304"/>
                      <a:gd name="connsiteY2" fmla="*/ 115564 h 302304"/>
                      <a:gd name="connsiteX3" fmla="*/ 103598 w 201304"/>
                      <a:gd name="connsiteY3" fmla="*/ 113027 h 302304"/>
                      <a:gd name="connsiteX4" fmla="*/ 201304 w 201304"/>
                      <a:gd name="connsiteY4" fmla="*/ 207037 h 302304"/>
                      <a:gd name="connsiteX5" fmla="*/ 141630 w 201304"/>
                      <a:gd name="connsiteY5" fmla="*/ 293659 h 302304"/>
                      <a:gd name="connsiteX6" fmla="*/ 139100 w 201304"/>
                      <a:gd name="connsiteY6" fmla="*/ 294151 h 302304"/>
                      <a:gd name="connsiteX7" fmla="*/ 137279 w 201304"/>
                      <a:gd name="connsiteY7" fmla="*/ 295308 h 302304"/>
                      <a:gd name="connsiteX8" fmla="*/ 100491 w 201304"/>
                      <a:gd name="connsiteY8" fmla="*/ 302304 h 302304"/>
                      <a:gd name="connsiteX9" fmla="*/ 13408 w 201304"/>
                      <a:gd name="connsiteY9" fmla="*/ 247927 h 302304"/>
                      <a:gd name="connsiteX10" fmla="*/ 6808 w 201304"/>
                      <a:gd name="connsiteY10" fmla="*/ 217131 h 302304"/>
                      <a:gd name="connsiteX11" fmla="*/ 2255 w 201304"/>
                      <a:gd name="connsiteY11" fmla="*/ 204285 h 302304"/>
                      <a:gd name="connsiteX12" fmla="*/ 127796 w 201304"/>
                      <a:gd name="connsiteY12" fmla="*/ 0 h 302304"/>
                      <a:gd name="connsiteX0" fmla="*/ 120988 w 194496"/>
                      <a:gd name="connsiteY0" fmla="*/ 0 h 302304"/>
                      <a:gd name="connsiteX1" fmla="*/ 80690 w 194496"/>
                      <a:gd name="connsiteY1" fmla="*/ 95671 h 302304"/>
                      <a:gd name="connsiteX2" fmla="*/ 83727 w 194496"/>
                      <a:gd name="connsiteY2" fmla="*/ 115564 h 302304"/>
                      <a:gd name="connsiteX3" fmla="*/ 96790 w 194496"/>
                      <a:gd name="connsiteY3" fmla="*/ 113027 h 302304"/>
                      <a:gd name="connsiteX4" fmla="*/ 194496 w 194496"/>
                      <a:gd name="connsiteY4" fmla="*/ 207037 h 302304"/>
                      <a:gd name="connsiteX5" fmla="*/ 134822 w 194496"/>
                      <a:gd name="connsiteY5" fmla="*/ 293659 h 302304"/>
                      <a:gd name="connsiteX6" fmla="*/ 132292 w 194496"/>
                      <a:gd name="connsiteY6" fmla="*/ 294151 h 302304"/>
                      <a:gd name="connsiteX7" fmla="*/ 130471 w 194496"/>
                      <a:gd name="connsiteY7" fmla="*/ 295308 h 302304"/>
                      <a:gd name="connsiteX8" fmla="*/ 93683 w 194496"/>
                      <a:gd name="connsiteY8" fmla="*/ 302304 h 302304"/>
                      <a:gd name="connsiteX9" fmla="*/ 6600 w 194496"/>
                      <a:gd name="connsiteY9" fmla="*/ 247927 h 302304"/>
                      <a:gd name="connsiteX10" fmla="*/ 0 w 194496"/>
                      <a:gd name="connsiteY10" fmla="*/ 217131 h 302304"/>
                      <a:gd name="connsiteX11" fmla="*/ 120988 w 194496"/>
                      <a:gd name="connsiteY11" fmla="*/ 0 h 302304"/>
                      <a:gd name="connsiteX0" fmla="*/ 114388 w 187896"/>
                      <a:gd name="connsiteY0" fmla="*/ 0 h 302304"/>
                      <a:gd name="connsiteX1" fmla="*/ 74090 w 187896"/>
                      <a:gd name="connsiteY1" fmla="*/ 95671 h 302304"/>
                      <a:gd name="connsiteX2" fmla="*/ 77127 w 187896"/>
                      <a:gd name="connsiteY2" fmla="*/ 115564 h 302304"/>
                      <a:gd name="connsiteX3" fmla="*/ 90190 w 187896"/>
                      <a:gd name="connsiteY3" fmla="*/ 113027 h 302304"/>
                      <a:gd name="connsiteX4" fmla="*/ 187896 w 187896"/>
                      <a:gd name="connsiteY4" fmla="*/ 207037 h 302304"/>
                      <a:gd name="connsiteX5" fmla="*/ 128222 w 187896"/>
                      <a:gd name="connsiteY5" fmla="*/ 293659 h 302304"/>
                      <a:gd name="connsiteX6" fmla="*/ 125692 w 187896"/>
                      <a:gd name="connsiteY6" fmla="*/ 294151 h 302304"/>
                      <a:gd name="connsiteX7" fmla="*/ 123871 w 187896"/>
                      <a:gd name="connsiteY7" fmla="*/ 295308 h 302304"/>
                      <a:gd name="connsiteX8" fmla="*/ 87083 w 187896"/>
                      <a:gd name="connsiteY8" fmla="*/ 302304 h 302304"/>
                      <a:gd name="connsiteX9" fmla="*/ 0 w 187896"/>
                      <a:gd name="connsiteY9" fmla="*/ 247927 h 302304"/>
                      <a:gd name="connsiteX10" fmla="*/ 114388 w 187896"/>
                      <a:gd name="connsiteY10" fmla="*/ 0 h 302304"/>
                      <a:gd name="connsiteX0" fmla="*/ 127333 w 200841"/>
                      <a:gd name="connsiteY0" fmla="*/ 0 h 302304"/>
                      <a:gd name="connsiteX1" fmla="*/ 87035 w 200841"/>
                      <a:gd name="connsiteY1" fmla="*/ 95671 h 302304"/>
                      <a:gd name="connsiteX2" fmla="*/ 90072 w 200841"/>
                      <a:gd name="connsiteY2" fmla="*/ 115564 h 302304"/>
                      <a:gd name="connsiteX3" fmla="*/ 103135 w 200841"/>
                      <a:gd name="connsiteY3" fmla="*/ 113027 h 302304"/>
                      <a:gd name="connsiteX4" fmla="*/ 200841 w 200841"/>
                      <a:gd name="connsiteY4" fmla="*/ 207037 h 302304"/>
                      <a:gd name="connsiteX5" fmla="*/ 141167 w 200841"/>
                      <a:gd name="connsiteY5" fmla="*/ 293659 h 302304"/>
                      <a:gd name="connsiteX6" fmla="*/ 138637 w 200841"/>
                      <a:gd name="connsiteY6" fmla="*/ 294151 h 302304"/>
                      <a:gd name="connsiteX7" fmla="*/ 136816 w 200841"/>
                      <a:gd name="connsiteY7" fmla="*/ 295308 h 302304"/>
                      <a:gd name="connsiteX8" fmla="*/ 100028 w 200841"/>
                      <a:gd name="connsiteY8" fmla="*/ 302304 h 302304"/>
                      <a:gd name="connsiteX9" fmla="*/ 12945 w 200841"/>
                      <a:gd name="connsiteY9" fmla="*/ 247927 h 302304"/>
                      <a:gd name="connsiteX10" fmla="*/ 127333 w 200841"/>
                      <a:gd name="connsiteY10" fmla="*/ 0 h 302304"/>
                      <a:gd name="connsiteX0" fmla="*/ 128464 w 201972"/>
                      <a:gd name="connsiteY0" fmla="*/ 0 h 302304"/>
                      <a:gd name="connsiteX1" fmla="*/ 88166 w 201972"/>
                      <a:gd name="connsiteY1" fmla="*/ 95671 h 302304"/>
                      <a:gd name="connsiteX2" fmla="*/ 91203 w 201972"/>
                      <a:gd name="connsiteY2" fmla="*/ 115564 h 302304"/>
                      <a:gd name="connsiteX3" fmla="*/ 104266 w 201972"/>
                      <a:gd name="connsiteY3" fmla="*/ 113027 h 302304"/>
                      <a:gd name="connsiteX4" fmla="*/ 201972 w 201972"/>
                      <a:gd name="connsiteY4" fmla="*/ 207037 h 302304"/>
                      <a:gd name="connsiteX5" fmla="*/ 142298 w 201972"/>
                      <a:gd name="connsiteY5" fmla="*/ 293659 h 302304"/>
                      <a:gd name="connsiteX6" fmla="*/ 139768 w 201972"/>
                      <a:gd name="connsiteY6" fmla="*/ 294151 h 302304"/>
                      <a:gd name="connsiteX7" fmla="*/ 137947 w 201972"/>
                      <a:gd name="connsiteY7" fmla="*/ 295308 h 302304"/>
                      <a:gd name="connsiteX8" fmla="*/ 101159 w 201972"/>
                      <a:gd name="connsiteY8" fmla="*/ 302304 h 302304"/>
                      <a:gd name="connsiteX9" fmla="*/ 14076 w 201972"/>
                      <a:gd name="connsiteY9" fmla="*/ 247927 h 302304"/>
                      <a:gd name="connsiteX10" fmla="*/ 128464 w 201972"/>
                      <a:gd name="connsiteY10" fmla="*/ 0 h 302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1972" h="302304">
                        <a:moveTo>
                          <a:pt x="128464" y="0"/>
                        </a:moveTo>
                        <a:cubicBezTo>
                          <a:pt x="97031" y="32109"/>
                          <a:pt x="86971" y="64919"/>
                          <a:pt x="88166" y="95671"/>
                        </a:cubicBezTo>
                        <a:lnTo>
                          <a:pt x="91203" y="115564"/>
                        </a:lnTo>
                        <a:lnTo>
                          <a:pt x="104266" y="113027"/>
                        </a:lnTo>
                        <a:cubicBezTo>
                          <a:pt x="158228" y="113026"/>
                          <a:pt x="201972" y="155117"/>
                          <a:pt x="201972" y="207037"/>
                        </a:cubicBezTo>
                        <a:cubicBezTo>
                          <a:pt x="201972" y="245977"/>
                          <a:pt x="177365" y="279388"/>
                          <a:pt x="142298" y="293659"/>
                        </a:cubicBezTo>
                        <a:lnTo>
                          <a:pt x="139768" y="294151"/>
                        </a:lnTo>
                        <a:lnTo>
                          <a:pt x="137947" y="295308"/>
                        </a:lnTo>
                        <a:cubicBezTo>
                          <a:pt x="126640" y="299813"/>
                          <a:pt x="114208" y="302304"/>
                          <a:pt x="101159" y="302304"/>
                        </a:cubicBezTo>
                        <a:cubicBezTo>
                          <a:pt x="62012" y="302304"/>
                          <a:pt x="28424" y="279882"/>
                          <a:pt x="14076" y="247927"/>
                        </a:cubicBezTo>
                        <a:cubicBezTo>
                          <a:pt x="-39983" y="125420"/>
                          <a:pt x="75386" y="37794"/>
                          <a:pt x="12846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455E1C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Freeform 22"/>
                  <p:cNvSpPr/>
                  <p:nvPr/>
                </p:nvSpPr>
                <p:spPr>
                  <a:xfrm>
                    <a:off x="5408707" y="3690995"/>
                    <a:ext cx="201972" cy="302304"/>
                  </a:xfrm>
                  <a:custGeom>
                    <a:avLst/>
                    <a:gdLst>
                      <a:gd name="connsiteX0" fmla="*/ 127796 w 201304"/>
                      <a:gd name="connsiteY0" fmla="*/ 0 h 302304"/>
                      <a:gd name="connsiteX1" fmla="*/ 87498 w 201304"/>
                      <a:gd name="connsiteY1" fmla="*/ 95671 h 302304"/>
                      <a:gd name="connsiteX2" fmla="*/ 90535 w 201304"/>
                      <a:gd name="connsiteY2" fmla="*/ 115564 h 302304"/>
                      <a:gd name="connsiteX3" fmla="*/ 103598 w 201304"/>
                      <a:gd name="connsiteY3" fmla="*/ 113027 h 302304"/>
                      <a:gd name="connsiteX4" fmla="*/ 201304 w 201304"/>
                      <a:gd name="connsiteY4" fmla="*/ 207037 h 302304"/>
                      <a:gd name="connsiteX5" fmla="*/ 141630 w 201304"/>
                      <a:gd name="connsiteY5" fmla="*/ 293659 h 302304"/>
                      <a:gd name="connsiteX6" fmla="*/ 139100 w 201304"/>
                      <a:gd name="connsiteY6" fmla="*/ 294151 h 302304"/>
                      <a:gd name="connsiteX7" fmla="*/ 137279 w 201304"/>
                      <a:gd name="connsiteY7" fmla="*/ 295308 h 302304"/>
                      <a:gd name="connsiteX8" fmla="*/ 100491 w 201304"/>
                      <a:gd name="connsiteY8" fmla="*/ 302304 h 302304"/>
                      <a:gd name="connsiteX9" fmla="*/ 13408 w 201304"/>
                      <a:gd name="connsiteY9" fmla="*/ 247927 h 302304"/>
                      <a:gd name="connsiteX10" fmla="*/ 6808 w 201304"/>
                      <a:gd name="connsiteY10" fmla="*/ 217131 h 302304"/>
                      <a:gd name="connsiteX11" fmla="*/ 2255 w 201304"/>
                      <a:gd name="connsiteY11" fmla="*/ 204285 h 302304"/>
                      <a:gd name="connsiteX12" fmla="*/ 127796 w 201304"/>
                      <a:gd name="connsiteY12" fmla="*/ 0 h 302304"/>
                      <a:gd name="connsiteX0" fmla="*/ 120988 w 194496"/>
                      <a:gd name="connsiteY0" fmla="*/ 0 h 302304"/>
                      <a:gd name="connsiteX1" fmla="*/ 80690 w 194496"/>
                      <a:gd name="connsiteY1" fmla="*/ 95671 h 302304"/>
                      <a:gd name="connsiteX2" fmla="*/ 83727 w 194496"/>
                      <a:gd name="connsiteY2" fmla="*/ 115564 h 302304"/>
                      <a:gd name="connsiteX3" fmla="*/ 96790 w 194496"/>
                      <a:gd name="connsiteY3" fmla="*/ 113027 h 302304"/>
                      <a:gd name="connsiteX4" fmla="*/ 194496 w 194496"/>
                      <a:gd name="connsiteY4" fmla="*/ 207037 h 302304"/>
                      <a:gd name="connsiteX5" fmla="*/ 134822 w 194496"/>
                      <a:gd name="connsiteY5" fmla="*/ 293659 h 302304"/>
                      <a:gd name="connsiteX6" fmla="*/ 132292 w 194496"/>
                      <a:gd name="connsiteY6" fmla="*/ 294151 h 302304"/>
                      <a:gd name="connsiteX7" fmla="*/ 130471 w 194496"/>
                      <a:gd name="connsiteY7" fmla="*/ 295308 h 302304"/>
                      <a:gd name="connsiteX8" fmla="*/ 93683 w 194496"/>
                      <a:gd name="connsiteY8" fmla="*/ 302304 h 302304"/>
                      <a:gd name="connsiteX9" fmla="*/ 6600 w 194496"/>
                      <a:gd name="connsiteY9" fmla="*/ 247927 h 302304"/>
                      <a:gd name="connsiteX10" fmla="*/ 0 w 194496"/>
                      <a:gd name="connsiteY10" fmla="*/ 217131 h 302304"/>
                      <a:gd name="connsiteX11" fmla="*/ 120988 w 194496"/>
                      <a:gd name="connsiteY11" fmla="*/ 0 h 302304"/>
                      <a:gd name="connsiteX0" fmla="*/ 114388 w 187896"/>
                      <a:gd name="connsiteY0" fmla="*/ 0 h 302304"/>
                      <a:gd name="connsiteX1" fmla="*/ 74090 w 187896"/>
                      <a:gd name="connsiteY1" fmla="*/ 95671 h 302304"/>
                      <a:gd name="connsiteX2" fmla="*/ 77127 w 187896"/>
                      <a:gd name="connsiteY2" fmla="*/ 115564 h 302304"/>
                      <a:gd name="connsiteX3" fmla="*/ 90190 w 187896"/>
                      <a:gd name="connsiteY3" fmla="*/ 113027 h 302304"/>
                      <a:gd name="connsiteX4" fmla="*/ 187896 w 187896"/>
                      <a:gd name="connsiteY4" fmla="*/ 207037 h 302304"/>
                      <a:gd name="connsiteX5" fmla="*/ 128222 w 187896"/>
                      <a:gd name="connsiteY5" fmla="*/ 293659 h 302304"/>
                      <a:gd name="connsiteX6" fmla="*/ 125692 w 187896"/>
                      <a:gd name="connsiteY6" fmla="*/ 294151 h 302304"/>
                      <a:gd name="connsiteX7" fmla="*/ 123871 w 187896"/>
                      <a:gd name="connsiteY7" fmla="*/ 295308 h 302304"/>
                      <a:gd name="connsiteX8" fmla="*/ 87083 w 187896"/>
                      <a:gd name="connsiteY8" fmla="*/ 302304 h 302304"/>
                      <a:gd name="connsiteX9" fmla="*/ 0 w 187896"/>
                      <a:gd name="connsiteY9" fmla="*/ 247927 h 302304"/>
                      <a:gd name="connsiteX10" fmla="*/ 114388 w 187896"/>
                      <a:gd name="connsiteY10" fmla="*/ 0 h 302304"/>
                      <a:gd name="connsiteX0" fmla="*/ 127333 w 200841"/>
                      <a:gd name="connsiteY0" fmla="*/ 0 h 302304"/>
                      <a:gd name="connsiteX1" fmla="*/ 87035 w 200841"/>
                      <a:gd name="connsiteY1" fmla="*/ 95671 h 302304"/>
                      <a:gd name="connsiteX2" fmla="*/ 90072 w 200841"/>
                      <a:gd name="connsiteY2" fmla="*/ 115564 h 302304"/>
                      <a:gd name="connsiteX3" fmla="*/ 103135 w 200841"/>
                      <a:gd name="connsiteY3" fmla="*/ 113027 h 302304"/>
                      <a:gd name="connsiteX4" fmla="*/ 200841 w 200841"/>
                      <a:gd name="connsiteY4" fmla="*/ 207037 h 302304"/>
                      <a:gd name="connsiteX5" fmla="*/ 141167 w 200841"/>
                      <a:gd name="connsiteY5" fmla="*/ 293659 h 302304"/>
                      <a:gd name="connsiteX6" fmla="*/ 138637 w 200841"/>
                      <a:gd name="connsiteY6" fmla="*/ 294151 h 302304"/>
                      <a:gd name="connsiteX7" fmla="*/ 136816 w 200841"/>
                      <a:gd name="connsiteY7" fmla="*/ 295308 h 302304"/>
                      <a:gd name="connsiteX8" fmla="*/ 100028 w 200841"/>
                      <a:gd name="connsiteY8" fmla="*/ 302304 h 302304"/>
                      <a:gd name="connsiteX9" fmla="*/ 12945 w 200841"/>
                      <a:gd name="connsiteY9" fmla="*/ 247927 h 302304"/>
                      <a:gd name="connsiteX10" fmla="*/ 127333 w 200841"/>
                      <a:gd name="connsiteY10" fmla="*/ 0 h 302304"/>
                      <a:gd name="connsiteX0" fmla="*/ 128464 w 201972"/>
                      <a:gd name="connsiteY0" fmla="*/ 0 h 302304"/>
                      <a:gd name="connsiteX1" fmla="*/ 88166 w 201972"/>
                      <a:gd name="connsiteY1" fmla="*/ 95671 h 302304"/>
                      <a:gd name="connsiteX2" fmla="*/ 91203 w 201972"/>
                      <a:gd name="connsiteY2" fmla="*/ 115564 h 302304"/>
                      <a:gd name="connsiteX3" fmla="*/ 104266 w 201972"/>
                      <a:gd name="connsiteY3" fmla="*/ 113027 h 302304"/>
                      <a:gd name="connsiteX4" fmla="*/ 201972 w 201972"/>
                      <a:gd name="connsiteY4" fmla="*/ 207037 h 302304"/>
                      <a:gd name="connsiteX5" fmla="*/ 142298 w 201972"/>
                      <a:gd name="connsiteY5" fmla="*/ 293659 h 302304"/>
                      <a:gd name="connsiteX6" fmla="*/ 139768 w 201972"/>
                      <a:gd name="connsiteY6" fmla="*/ 294151 h 302304"/>
                      <a:gd name="connsiteX7" fmla="*/ 137947 w 201972"/>
                      <a:gd name="connsiteY7" fmla="*/ 295308 h 302304"/>
                      <a:gd name="connsiteX8" fmla="*/ 101159 w 201972"/>
                      <a:gd name="connsiteY8" fmla="*/ 302304 h 302304"/>
                      <a:gd name="connsiteX9" fmla="*/ 14076 w 201972"/>
                      <a:gd name="connsiteY9" fmla="*/ 247927 h 302304"/>
                      <a:gd name="connsiteX10" fmla="*/ 128464 w 201972"/>
                      <a:gd name="connsiteY10" fmla="*/ 0 h 302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1972" h="302304">
                        <a:moveTo>
                          <a:pt x="128464" y="0"/>
                        </a:moveTo>
                        <a:cubicBezTo>
                          <a:pt x="97031" y="32109"/>
                          <a:pt x="86971" y="64919"/>
                          <a:pt x="88166" y="95671"/>
                        </a:cubicBezTo>
                        <a:lnTo>
                          <a:pt x="91203" y="115564"/>
                        </a:lnTo>
                        <a:lnTo>
                          <a:pt x="104266" y="113027"/>
                        </a:lnTo>
                        <a:cubicBezTo>
                          <a:pt x="158228" y="113026"/>
                          <a:pt x="201972" y="155117"/>
                          <a:pt x="201972" y="207037"/>
                        </a:cubicBezTo>
                        <a:cubicBezTo>
                          <a:pt x="201972" y="245977"/>
                          <a:pt x="177365" y="279388"/>
                          <a:pt x="142298" y="293659"/>
                        </a:cubicBezTo>
                        <a:lnTo>
                          <a:pt x="139768" y="294151"/>
                        </a:lnTo>
                        <a:lnTo>
                          <a:pt x="137947" y="295308"/>
                        </a:lnTo>
                        <a:cubicBezTo>
                          <a:pt x="126640" y="299813"/>
                          <a:pt x="114208" y="302304"/>
                          <a:pt x="101159" y="302304"/>
                        </a:cubicBezTo>
                        <a:cubicBezTo>
                          <a:pt x="62012" y="302304"/>
                          <a:pt x="28424" y="279882"/>
                          <a:pt x="14076" y="247927"/>
                        </a:cubicBezTo>
                        <a:cubicBezTo>
                          <a:pt x="-39983" y="125420"/>
                          <a:pt x="75386" y="37794"/>
                          <a:pt x="128464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rgbClr val="455E1C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949" t="19117" r="13603" b="15257"/>
                <a:stretch/>
              </p:blipFill>
              <p:spPr>
                <a:xfrm flipH="1">
                  <a:off x="6387743" y="4045614"/>
                  <a:ext cx="1327190" cy="1169894"/>
                </a:xfrm>
                <a:prstGeom prst="rect">
                  <a:avLst/>
                </a:prstGeom>
              </p:spPr>
            </p:pic>
            <p:grpSp>
              <p:nvGrpSpPr>
                <p:cNvPr id="16" name="Group 15"/>
                <p:cNvGrpSpPr/>
                <p:nvPr/>
              </p:nvGrpSpPr>
              <p:grpSpPr>
                <a:xfrm>
                  <a:off x="6701289" y="4422324"/>
                  <a:ext cx="288861" cy="197755"/>
                  <a:chOff x="5169103" y="3690995"/>
                  <a:chExt cx="441576" cy="302304"/>
                </a:xfrm>
                <a:solidFill>
                  <a:srgbClr val="638828"/>
                </a:solidFill>
              </p:grpSpPr>
              <p:sp>
                <p:nvSpPr>
                  <p:cNvPr id="20" name="Freeform 19"/>
                  <p:cNvSpPr/>
                  <p:nvPr/>
                </p:nvSpPr>
                <p:spPr>
                  <a:xfrm>
                    <a:off x="5169103" y="3690995"/>
                    <a:ext cx="201972" cy="302304"/>
                  </a:xfrm>
                  <a:custGeom>
                    <a:avLst/>
                    <a:gdLst>
                      <a:gd name="connsiteX0" fmla="*/ 127796 w 201304"/>
                      <a:gd name="connsiteY0" fmla="*/ 0 h 302304"/>
                      <a:gd name="connsiteX1" fmla="*/ 87498 w 201304"/>
                      <a:gd name="connsiteY1" fmla="*/ 95671 h 302304"/>
                      <a:gd name="connsiteX2" fmla="*/ 90535 w 201304"/>
                      <a:gd name="connsiteY2" fmla="*/ 115564 h 302304"/>
                      <a:gd name="connsiteX3" fmla="*/ 103598 w 201304"/>
                      <a:gd name="connsiteY3" fmla="*/ 113027 h 302304"/>
                      <a:gd name="connsiteX4" fmla="*/ 201304 w 201304"/>
                      <a:gd name="connsiteY4" fmla="*/ 207037 h 302304"/>
                      <a:gd name="connsiteX5" fmla="*/ 141630 w 201304"/>
                      <a:gd name="connsiteY5" fmla="*/ 293659 h 302304"/>
                      <a:gd name="connsiteX6" fmla="*/ 139100 w 201304"/>
                      <a:gd name="connsiteY6" fmla="*/ 294151 h 302304"/>
                      <a:gd name="connsiteX7" fmla="*/ 137279 w 201304"/>
                      <a:gd name="connsiteY7" fmla="*/ 295308 h 302304"/>
                      <a:gd name="connsiteX8" fmla="*/ 100491 w 201304"/>
                      <a:gd name="connsiteY8" fmla="*/ 302304 h 302304"/>
                      <a:gd name="connsiteX9" fmla="*/ 13408 w 201304"/>
                      <a:gd name="connsiteY9" fmla="*/ 247927 h 302304"/>
                      <a:gd name="connsiteX10" fmla="*/ 6808 w 201304"/>
                      <a:gd name="connsiteY10" fmla="*/ 217131 h 302304"/>
                      <a:gd name="connsiteX11" fmla="*/ 2255 w 201304"/>
                      <a:gd name="connsiteY11" fmla="*/ 204285 h 302304"/>
                      <a:gd name="connsiteX12" fmla="*/ 127796 w 201304"/>
                      <a:gd name="connsiteY12" fmla="*/ 0 h 302304"/>
                      <a:gd name="connsiteX0" fmla="*/ 120988 w 194496"/>
                      <a:gd name="connsiteY0" fmla="*/ 0 h 302304"/>
                      <a:gd name="connsiteX1" fmla="*/ 80690 w 194496"/>
                      <a:gd name="connsiteY1" fmla="*/ 95671 h 302304"/>
                      <a:gd name="connsiteX2" fmla="*/ 83727 w 194496"/>
                      <a:gd name="connsiteY2" fmla="*/ 115564 h 302304"/>
                      <a:gd name="connsiteX3" fmla="*/ 96790 w 194496"/>
                      <a:gd name="connsiteY3" fmla="*/ 113027 h 302304"/>
                      <a:gd name="connsiteX4" fmla="*/ 194496 w 194496"/>
                      <a:gd name="connsiteY4" fmla="*/ 207037 h 302304"/>
                      <a:gd name="connsiteX5" fmla="*/ 134822 w 194496"/>
                      <a:gd name="connsiteY5" fmla="*/ 293659 h 302304"/>
                      <a:gd name="connsiteX6" fmla="*/ 132292 w 194496"/>
                      <a:gd name="connsiteY6" fmla="*/ 294151 h 302304"/>
                      <a:gd name="connsiteX7" fmla="*/ 130471 w 194496"/>
                      <a:gd name="connsiteY7" fmla="*/ 295308 h 302304"/>
                      <a:gd name="connsiteX8" fmla="*/ 93683 w 194496"/>
                      <a:gd name="connsiteY8" fmla="*/ 302304 h 302304"/>
                      <a:gd name="connsiteX9" fmla="*/ 6600 w 194496"/>
                      <a:gd name="connsiteY9" fmla="*/ 247927 h 302304"/>
                      <a:gd name="connsiteX10" fmla="*/ 0 w 194496"/>
                      <a:gd name="connsiteY10" fmla="*/ 217131 h 302304"/>
                      <a:gd name="connsiteX11" fmla="*/ 120988 w 194496"/>
                      <a:gd name="connsiteY11" fmla="*/ 0 h 302304"/>
                      <a:gd name="connsiteX0" fmla="*/ 114388 w 187896"/>
                      <a:gd name="connsiteY0" fmla="*/ 0 h 302304"/>
                      <a:gd name="connsiteX1" fmla="*/ 74090 w 187896"/>
                      <a:gd name="connsiteY1" fmla="*/ 95671 h 302304"/>
                      <a:gd name="connsiteX2" fmla="*/ 77127 w 187896"/>
                      <a:gd name="connsiteY2" fmla="*/ 115564 h 302304"/>
                      <a:gd name="connsiteX3" fmla="*/ 90190 w 187896"/>
                      <a:gd name="connsiteY3" fmla="*/ 113027 h 302304"/>
                      <a:gd name="connsiteX4" fmla="*/ 187896 w 187896"/>
                      <a:gd name="connsiteY4" fmla="*/ 207037 h 302304"/>
                      <a:gd name="connsiteX5" fmla="*/ 128222 w 187896"/>
                      <a:gd name="connsiteY5" fmla="*/ 293659 h 302304"/>
                      <a:gd name="connsiteX6" fmla="*/ 125692 w 187896"/>
                      <a:gd name="connsiteY6" fmla="*/ 294151 h 302304"/>
                      <a:gd name="connsiteX7" fmla="*/ 123871 w 187896"/>
                      <a:gd name="connsiteY7" fmla="*/ 295308 h 302304"/>
                      <a:gd name="connsiteX8" fmla="*/ 87083 w 187896"/>
                      <a:gd name="connsiteY8" fmla="*/ 302304 h 302304"/>
                      <a:gd name="connsiteX9" fmla="*/ 0 w 187896"/>
                      <a:gd name="connsiteY9" fmla="*/ 247927 h 302304"/>
                      <a:gd name="connsiteX10" fmla="*/ 114388 w 187896"/>
                      <a:gd name="connsiteY10" fmla="*/ 0 h 302304"/>
                      <a:gd name="connsiteX0" fmla="*/ 127333 w 200841"/>
                      <a:gd name="connsiteY0" fmla="*/ 0 h 302304"/>
                      <a:gd name="connsiteX1" fmla="*/ 87035 w 200841"/>
                      <a:gd name="connsiteY1" fmla="*/ 95671 h 302304"/>
                      <a:gd name="connsiteX2" fmla="*/ 90072 w 200841"/>
                      <a:gd name="connsiteY2" fmla="*/ 115564 h 302304"/>
                      <a:gd name="connsiteX3" fmla="*/ 103135 w 200841"/>
                      <a:gd name="connsiteY3" fmla="*/ 113027 h 302304"/>
                      <a:gd name="connsiteX4" fmla="*/ 200841 w 200841"/>
                      <a:gd name="connsiteY4" fmla="*/ 207037 h 302304"/>
                      <a:gd name="connsiteX5" fmla="*/ 141167 w 200841"/>
                      <a:gd name="connsiteY5" fmla="*/ 293659 h 302304"/>
                      <a:gd name="connsiteX6" fmla="*/ 138637 w 200841"/>
                      <a:gd name="connsiteY6" fmla="*/ 294151 h 302304"/>
                      <a:gd name="connsiteX7" fmla="*/ 136816 w 200841"/>
                      <a:gd name="connsiteY7" fmla="*/ 295308 h 302304"/>
                      <a:gd name="connsiteX8" fmla="*/ 100028 w 200841"/>
                      <a:gd name="connsiteY8" fmla="*/ 302304 h 302304"/>
                      <a:gd name="connsiteX9" fmla="*/ 12945 w 200841"/>
                      <a:gd name="connsiteY9" fmla="*/ 247927 h 302304"/>
                      <a:gd name="connsiteX10" fmla="*/ 127333 w 200841"/>
                      <a:gd name="connsiteY10" fmla="*/ 0 h 302304"/>
                      <a:gd name="connsiteX0" fmla="*/ 128464 w 201972"/>
                      <a:gd name="connsiteY0" fmla="*/ 0 h 302304"/>
                      <a:gd name="connsiteX1" fmla="*/ 88166 w 201972"/>
                      <a:gd name="connsiteY1" fmla="*/ 95671 h 302304"/>
                      <a:gd name="connsiteX2" fmla="*/ 91203 w 201972"/>
                      <a:gd name="connsiteY2" fmla="*/ 115564 h 302304"/>
                      <a:gd name="connsiteX3" fmla="*/ 104266 w 201972"/>
                      <a:gd name="connsiteY3" fmla="*/ 113027 h 302304"/>
                      <a:gd name="connsiteX4" fmla="*/ 201972 w 201972"/>
                      <a:gd name="connsiteY4" fmla="*/ 207037 h 302304"/>
                      <a:gd name="connsiteX5" fmla="*/ 142298 w 201972"/>
                      <a:gd name="connsiteY5" fmla="*/ 293659 h 302304"/>
                      <a:gd name="connsiteX6" fmla="*/ 139768 w 201972"/>
                      <a:gd name="connsiteY6" fmla="*/ 294151 h 302304"/>
                      <a:gd name="connsiteX7" fmla="*/ 137947 w 201972"/>
                      <a:gd name="connsiteY7" fmla="*/ 295308 h 302304"/>
                      <a:gd name="connsiteX8" fmla="*/ 101159 w 201972"/>
                      <a:gd name="connsiteY8" fmla="*/ 302304 h 302304"/>
                      <a:gd name="connsiteX9" fmla="*/ 14076 w 201972"/>
                      <a:gd name="connsiteY9" fmla="*/ 247927 h 302304"/>
                      <a:gd name="connsiteX10" fmla="*/ 128464 w 201972"/>
                      <a:gd name="connsiteY10" fmla="*/ 0 h 302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1972" h="302304">
                        <a:moveTo>
                          <a:pt x="128464" y="0"/>
                        </a:moveTo>
                        <a:cubicBezTo>
                          <a:pt x="97031" y="32109"/>
                          <a:pt x="86971" y="64919"/>
                          <a:pt x="88166" y="95671"/>
                        </a:cubicBezTo>
                        <a:lnTo>
                          <a:pt x="91203" y="115564"/>
                        </a:lnTo>
                        <a:lnTo>
                          <a:pt x="104266" y="113027"/>
                        </a:lnTo>
                        <a:cubicBezTo>
                          <a:pt x="158228" y="113026"/>
                          <a:pt x="201972" y="155117"/>
                          <a:pt x="201972" y="207037"/>
                        </a:cubicBezTo>
                        <a:cubicBezTo>
                          <a:pt x="201972" y="245977"/>
                          <a:pt x="177365" y="279388"/>
                          <a:pt x="142298" y="293659"/>
                        </a:cubicBezTo>
                        <a:lnTo>
                          <a:pt x="139768" y="294151"/>
                        </a:lnTo>
                        <a:lnTo>
                          <a:pt x="137947" y="295308"/>
                        </a:lnTo>
                        <a:cubicBezTo>
                          <a:pt x="126640" y="299813"/>
                          <a:pt x="114208" y="302304"/>
                          <a:pt x="101159" y="302304"/>
                        </a:cubicBezTo>
                        <a:cubicBezTo>
                          <a:pt x="62012" y="302304"/>
                          <a:pt x="28424" y="279882"/>
                          <a:pt x="14076" y="247927"/>
                        </a:cubicBezTo>
                        <a:cubicBezTo>
                          <a:pt x="-39983" y="125420"/>
                          <a:pt x="75386" y="37794"/>
                          <a:pt x="128464" y="0"/>
                        </a:cubicBezTo>
                        <a:close/>
                      </a:path>
                    </a:pathLst>
                  </a:custGeom>
                  <a:grpFill/>
                  <a:ln w="15875"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>
                    <a:off x="5408707" y="3690995"/>
                    <a:ext cx="201972" cy="302304"/>
                  </a:xfrm>
                  <a:custGeom>
                    <a:avLst/>
                    <a:gdLst>
                      <a:gd name="connsiteX0" fmla="*/ 127796 w 201304"/>
                      <a:gd name="connsiteY0" fmla="*/ 0 h 302304"/>
                      <a:gd name="connsiteX1" fmla="*/ 87498 w 201304"/>
                      <a:gd name="connsiteY1" fmla="*/ 95671 h 302304"/>
                      <a:gd name="connsiteX2" fmla="*/ 90535 w 201304"/>
                      <a:gd name="connsiteY2" fmla="*/ 115564 h 302304"/>
                      <a:gd name="connsiteX3" fmla="*/ 103598 w 201304"/>
                      <a:gd name="connsiteY3" fmla="*/ 113027 h 302304"/>
                      <a:gd name="connsiteX4" fmla="*/ 201304 w 201304"/>
                      <a:gd name="connsiteY4" fmla="*/ 207037 h 302304"/>
                      <a:gd name="connsiteX5" fmla="*/ 141630 w 201304"/>
                      <a:gd name="connsiteY5" fmla="*/ 293659 h 302304"/>
                      <a:gd name="connsiteX6" fmla="*/ 139100 w 201304"/>
                      <a:gd name="connsiteY6" fmla="*/ 294151 h 302304"/>
                      <a:gd name="connsiteX7" fmla="*/ 137279 w 201304"/>
                      <a:gd name="connsiteY7" fmla="*/ 295308 h 302304"/>
                      <a:gd name="connsiteX8" fmla="*/ 100491 w 201304"/>
                      <a:gd name="connsiteY8" fmla="*/ 302304 h 302304"/>
                      <a:gd name="connsiteX9" fmla="*/ 13408 w 201304"/>
                      <a:gd name="connsiteY9" fmla="*/ 247927 h 302304"/>
                      <a:gd name="connsiteX10" fmla="*/ 6808 w 201304"/>
                      <a:gd name="connsiteY10" fmla="*/ 217131 h 302304"/>
                      <a:gd name="connsiteX11" fmla="*/ 2255 w 201304"/>
                      <a:gd name="connsiteY11" fmla="*/ 204285 h 302304"/>
                      <a:gd name="connsiteX12" fmla="*/ 127796 w 201304"/>
                      <a:gd name="connsiteY12" fmla="*/ 0 h 302304"/>
                      <a:gd name="connsiteX0" fmla="*/ 120988 w 194496"/>
                      <a:gd name="connsiteY0" fmla="*/ 0 h 302304"/>
                      <a:gd name="connsiteX1" fmla="*/ 80690 w 194496"/>
                      <a:gd name="connsiteY1" fmla="*/ 95671 h 302304"/>
                      <a:gd name="connsiteX2" fmla="*/ 83727 w 194496"/>
                      <a:gd name="connsiteY2" fmla="*/ 115564 h 302304"/>
                      <a:gd name="connsiteX3" fmla="*/ 96790 w 194496"/>
                      <a:gd name="connsiteY3" fmla="*/ 113027 h 302304"/>
                      <a:gd name="connsiteX4" fmla="*/ 194496 w 194496"/>
                      <a:gd name="connsiteY4" fmla="*/ 207037 h 302304"/>
                      <a:gd name="connsiteX5" fmla="*/ 134822 w 194496"/>
                      <a:gd name="connsiteY5" fmla="*/ 293659 h 302304"/>
                      <a:gd name="connsiteX6" fmla="*/ 132292 w 194496"/>
                      <a:gd name="connsiteY6" fmla="*/ 294151 h 302304"/>
                      <a:gd name="connsiteX7" fmla="*/ 130471 w 194496"/>
                      <a:gd name="connsiteY7" fmla="*/ 295308 h 302304"/>
                      <a:gd name="connsiteX8" fmla="*/ 93683 w 194496"/>
                      <a:gd name="connsiteY8" fmla="*/ 302304 h 302304"/>
                      <a:gd name="connsiteX9" fmla="*/ 6600 w 194496"/>
                      <a:gd name="connsiteY9" fmla="*/ 247927 h 302304"/>
                      <a:gd name="connsiteX10" fmla="*/ 0 w 194496"/>
                      <a:gd name="connsiteY10" fmla="*/ 217131 h 302304"/>
                      <a:gd name="connsiteX11" fmla="*/ 120988 w 194496"/>
                      <a:gd name="connsiteY11" fmla="*/ 0 h 302304"/>
                      <a:gd name="connsiteX0" fmla="*/ 114388 w 187896"/>
                      <a:gd name="connsiteY0" fmla="*/ 0 h 302304"/>
                      <a:gd name="connsiteX1" fmla="*/ 74090 w 187896"/>
                      <a:gd name="connsiteY1" fmla="*/ 95671 h 302304"/>
                      <a:gd name="connsiteX2" fmla="*/ 77127 w 187896"/>
                      <a:gd name="connsiteY2" fmla="*/ 115564 h 302304"/>
                      <a:gd name="connsiteX3" fmla="*/ 90190 w 187896"/>
                      <a:gd name="connsiteY3" fmla="*/ 113027 h 302304"/>
                      <a:gd name="connsiteX4" fmla="*/ 187896 w 187896"/>
                      <a:gd name="connsiteY4" fmla="*/ 207037 h 302304"/>
                      <a:gd name="connsiteX5" fmla="*/ 128222 w 187896"/>
                      <a:gd name="connsiteY5" fmla="*/ 293659 h 302304"/>
                      <a:gd name="connsiteX6" fmla="*/ 125692 w 187896"/>
                      <a:gd name="connsiteY6" fmla="*/ 294151 h 302304"/>
                      <a:gd name="connsiteX7" fmla="*/ 123871 w 187896"/>
                      <a:gd name="connsiteY7" fmla="*/ 295308 h 302304"/>
                      <a:gd name="connsiteX8" fmla="*/ 87083 w 187896"/>
                      <a:gd name="connsiteY8" fmla="*/ 302304 h 302304"/>
                      <a:gd name="connsiteX9" fmla="*/ 0 w 187896"/>
                      <a:gd name="connsiteY9" fmla="*/ 247927 h 302304"/>
                      <a:gd name="connsiteX10" fmla="*/ 114388 w 187896"/>
                      <a:gd name="connsiteY10" fmla="*/ 0 h 302304"/>
                      <a:gd name="connsiteX0" fmla="*/ 127333 w 200841"/>
                      <a:gd name="connsiteY0" fmla="*/ 0 h 302304"/>
                      <a:gd name="connsiteX1" fmla="*/ 87035 w 200841"/>
                      <a:gd name="connsiteY1" fmla="*/ 95671 h 302304"/>
                      <a:gd name="connsiteX2" fmla="*/ 90072 w 200841"/>
                      <a:gd name="connsiteY2" fmla="*/ 115564 h 302304"/>
                      <a:gd name="connsiteX3" fmla="*/ 103135 w 200841"/>
                      <a:gd name="connsiteY3" fmla="*/ 113027 h 302304"/>
                      <a:gd name="connsiteX4" fmla="*/ 200841 w 200841"/>
                      <a:gd name="connsiteY4" fmla="*/ 207037 h 302304"/>
                      <a:gd name="connsiteX5" fmla="*/ 141167 w 200841"/>
                      <a:gd name="connsiteY5" fmla="*/ 293659 h 302304"/>
                      <a:gd name="connsiteX6" fmla="*/ 138637 w 200841"/>
                      <a:gd name="connsiteY6" fmla="*/ 294151 h 302304"/>
                      <a:gd name="connsiteX7" fmla="*/ 136816 w 200841"/>
                      <a:gd name="connsiteY7" fmla="*/ 295308 h 302304"/>
                      <a:gd name="connsiteX8" fmla="*/ 100028 w 200841"/>
                      <a:gd name="connsiteY8" fmla="*/ 302304 h 302304"/>
                      <a:gd name="connsiteX9" fmla="*/ 12945 w 200841"/>
                      <a:gd name="connsiteY9" fmla="*/ 247927 h 302304"/>
                      <a:gd name="connsiteX10" fmla="*/ 127333 w 200841"/>
                      <a:gd name="connsiteY10" fmla="*/ 0 h 302304"/>
                      <a:gd name="connsiteX0" fmla="*/ 128464 w 201972"/>
                      <a:gd name="connsiteY0" fmla="*/ 0 h 302304"/>
                      <a:gd name="connsiteX1" fmla="*/ 88166 w 201972"/>
                      <a:gd name="connsiteY1" fmla="*/ 95671 h 302304"/>
                      <a:gd name="connsiteX2" fmla="*/ 91203 w 201972"/>
                      <a:gd name="connsiteY2" fmla="*/ 115564 h 302304"/>
                      <a:gd name="connsiteX3" fmla="*/ 104266 w 201972"/>
                      <a:gd name="connsiteY3" fmla="*/ 113027 h 302304"/>
                      <a:gd name="connsiteX4" fmla="*/ 201972 w 201972"/>
                      <a:gd name="connsiteY4" fmla="*/ 207037 h 302304"/>
                      <a:gd name="connsiteX5" fmla="*/ 142298 w 201972"/>
                      <a:gd name="connsiteY5" fmla="*/ 293659 h 302304"/>
                      <a:gd name="connsiteX6" fmla="*/ 139768 w 201972"/>
                      <a:gd name="connsiteY6" fmla="*/ 294151 h 302304"/>
                      <a:gd name="connsiteX7" fmla="*/ 137947 w 201972"/>
                      <a:gd name="connsiteY7" fmla="*/ 295308 h 302304"/>
                      <a:gd name="connsiteX8" fmla="*/ 101159 w 201972"/>
                      <a:gd name="connsiteY8" fmla="*/ 302304 h 302304"/>
                      <a:gd name="connsiteX9" fmla="*/ 14076 w 201972"/>
                      <a:gd name="connsiteY9" fmla="*/ 247927 h 302304"/>
                      <a:gd name="connsiteX10" fmla="*/ 128464 w 201972"/>
                      <a:gd name="connsiteY10" fmla="*/ 0 h 302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1972" h="302304">
                        <a:moveTo>
                          <a:pt x="128464" y="0"/>
                        </a:moveTo>
                        <a:cubicBezTo>
                          <a:pt x="97031" y="32109"/>
                          <a:pt x="86971" y="64919"/>
                          <a:pt x="88166" y="95671"/>
                        </a:cubicBezTo>
                        <a:lnTo>
                          <a:pt x="91203" y="115564"/>
                        </a:lnTo>
                        <a:lnTo>
                          <a:pt x="104266" y="113027"/>
                        </a:lnTo>
                        <a:cubicBezTo>
                          <a:pt x="158228" y="113026"/>
                          <a:pt x="201972" y="155117"/>
                          <a:pt x="201972" y="207037"/>
                        </a:cubicBezTo>
                        <a:cubicBezTo>
                          <a:pt x="201972" y="245977"/>
                          <a:pt x="177365" y="279388"/>
                          <a:pt x="142298" y="293659"/>
                        </a:cubicBezTo>
                        <a:lnTo>
                          <a:pt x="139768" y="294151"/>
                        </a:lnTo>
                        <a:lnTo>
                          <a:pt x="137947" y="295308"/>
                        </a:lnTo>
                        <a:cubicBezTo>
                          <a:pt x="126640" y="299813"/>
                          <a:pt x="114208" y="302304"/>
                          <a:pt x="101159" y="302304"/>
                        </a:cubicBezTo>
                        <a:cubicBezTo>
                          <a:pt x="62012" y="302304"/>
                          <a:pt x="28424" y="279882"/>
                          <a:pt x="14076" y="247927"/>
                        </a:cubicBezTo>
                        <a:cubicBezTo>
                          <a:pt x="-39983" y="125420"/>
                          <a:pt x="75386" y="37794"/>
                          <a:pt x="128464" y="0"/>
                        </a:cubicBezTo>
                        <a:close/>
                      </a:path>
                    </a:pathLst>
                  </a:custGeom>
                  <a:grpFill/>
                  <a:ln w="15875"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 flipH="1" flipV="1">
                  <a:off x="7105622" y="4500235"/>
                  <a:ext cx="288861" cy="197755"/>
                  <a:chOff x="5169103" y="3690995"/>
                  <a:chExt cx="441576" cy="302304"/>
                </a:xfrm>
                <a:solidFill>
                  <a:srgbClr val="638828"/>
                </a:solidFill>
              </p:grpSpPr>
              <p:sp>
                <p:nvSpPr>
                  <p:cNvPr id="18" name="Freeform 17"/>
                  <p:cNvSpPr/>
                  <p:nvPr/>
                </p:nvSpPr>
                <p:spPr>
                  <a:xfrm>
                    <a:off x="5169103" y="3690995"/>
                    <a:ext cx="201972" cy="302304"/>
                  </a:xfrm>
                  <a:custGeom>
                    <a:avLst/>
                    <a:gdLst>
                      <a:gd name="connsiteX0" fmla="*/ 127796 w 201304"/>
                      <a:gd name="connsiteY0" fmla="*/ 0 h 302304"/>
                      <a:gd name="connsiteX1" fmla="*/ 87498 w 201304"/>
                      <a:gd name="connsiteY1" fmla="*/ 95671 h 302304"/>
                      <a:gd name="connsiteX2" fmla="*/ 90535 w 201304"/>
                      <a:gd name="connsiteY2" fmla="*/ 115564 h 302304"/>
                      <a:gd name="connsiteX3" fmla="*/ 103598 w 201304"/>
                      <a:gd name="connsiteY3" fmla="*/ 113027 h 302304"/>
                      <a:gd name="connsiteX4" fmla="*/ 201304 w 201304"/>
                      <a:gd name="connsiteY4" fmla="*/ 207037 h 302304"/>
                      <a:gd name="connsiteX5" fmla="*/ 141630 w 201304"/>
                      <a:gd name="connsiteY5" fmla="*/ 293659 h 302304"/>
                      <a:gd name="connsiteX6" fmla="*/ 139100 w 201304"/>
                      <a:gd name="connsiteY6" fmla="*/ 294151 h 302304"/>
                      <a:gd name="connsiteX7" fmla="*/ 137279 w 201304"/>
                      <a:gd name="connsiteY7" fmla="*/ 295308 h 302304"/>
                      <a:gd name="connsiteX8" fmla="*/ 100491 w 201304"/>
                      <a:gd name="connsiteY8" fmla="*/ 302304 h 302304"/>
                      <a:gd name="connsiteX9" fmla="*/ 13408 w 201304"/>
                      <a:gd name="connsiteY9" fmla="*/ 247927 h 302304"/>
                      <a:gd name="connsiteX10" fmla="*/ 6808 w 201304"/>
                      <a:gd name="connsiteY10" fmla="*/ 217131 h 302304"/>
                      <a:gd name="connsiteX11" fmla="*/ 2255 w 201304"/>
                      <a:gd name="connsiteY11" fmla="*/ 204285 h 302304"/>
                      <a:gd name="connsiteX12" fmla="*/ 127796 w 201304"/>
                      <a:gd name="connsiteY12" fmla="*/ 0 h 302304"/>
                      <a:gd name="connsiteX0" fmla="*/ 120988 w 194496"/>
                      <a:gd name="connsiteY0" fmla="*/ 0 h 302304"/>
                      <a:gd name="connsiteX1" fmla="*/ 80690 w 194496"/>
                      <a:gd name="connsiteY1" fmla="*/ 95671 h 302304"/>
                      <a:gd name="connsiteX2" fmla="*/ 83727 w 194496"/>
                      <a:gd name="connsiteY2" fmla="*/ 115564 h 302304"/>
                      <a:gd name="connsiteX3" fmla="*/ 96790 w 194496"/>
                      <a:gd name="connsiteY3" fmla="*/ 113027 h 302304"/>
                      <a:gd name="connsiteX4" fmla="*/ 194496 w 194496"/>
                      <a:gd name="connsiteY4" fmla="*/ 207037 h 302304"/>
                      <a:gd name="connsiteX5" fmla="*/ 134822 w 194496"/>
                      <a:gd name="connsiteY5" fmla="*/ 293659 h 302304"/>
                      <a:gd name="connsiteX6" fmla="*/ 132292 w 194496"/>
                      <a:gd name="connsiteY6" fmla="*/ 294151 h 302304"/>
                      <a:gd name="connsiteX7" fmla="*/ 130471 w 194496"/>
                      <a:gd name="connsiteY7" fmla="*/ 295308 h 302304"/>
                      <a:gd name="connsiteX8" fmla="*/ 93683 w 194496"/>
                      <a:gd name="connsiteY8" fmla="*/ 302304 h 302304"/>
                      <a:gd name="connsiteX9" fmla="*/ 6600 w 194496"/>
                      <a:gd name="connsiteY9" fmla="*/ 247927 h 302304"/>
                      <a:gd name="connsiteX10" fmla="*/ 0 w 194496"/>
                      <a:gd name="connsiteY10" fmla="*/ 217131 h 302304"/>
                      <a:gd name="connsiteX11" fmla="*/ 120988 w 194496"/>
                      <a:gd name="connsiteY11" fmla="*/ 0 h 302304"/>
                      <a:gd name="connsiteX0" fmla="*/ 114388 w 187896"/>
                      <a:gd name="connsiteY0" fmla="*/ 0 h 302304"/>
                      <a:gd name="connsiteX1" fmla="*/ 74090 w 187896"/>
                      <a:gd name="connsiteY1" fmla="*/ 95671 h 302304"/>
                      <a:gd name="connsiteX2" fmla="*/ 77127 w 187896"/>
                      <a:gd name="connsiteY2" fmla="*/ 115564 h 302304"/>
                      <a:gd name="connsiteX3" fmla="*/ 90190 w 187896"/>
                      <a:gd name="connsiteY3" fmla="*/ 113027 h 302304"/>
                      <a:gd name="connsiteX4" fmla="*/ 187896 w 187896"/>
                      <a:gd name="connsiteY4" fmla="*/ 207037 h 302304"/>
                      <a:gd name="connsiteX5" fmla="*/ 128222 w 187896"/>
                      <a:gd name="connsiteY5" fmla="*/ 293659 h 302304"/>
                      <a:gd name="connsiteX6" fmla="*/ 125692 w 187896"/>
                      <a:gd name="connsiteY6" fmla="*/ 294151 h 302304"/>
                      <a:gd name="connsiteX7" fmla="*/ 123871 w 187896"/>
                      <a:gd name="connsiteY7" fmla="*/ 295308 h 302304"/>
                      <a:gd name="connsiteX8" fmla="*/ 87083 w 187896"/>
                      <a:gd name="connsiteY8" fmla="*/ 302304 h 302304"/>
                      <a:gd name="connsiteX9" fmla="*/ 0 w 187896"/>
                      <a:gd name="connsiteY9" fmla="*/ 247927 h 302304"/>
                      <a:gd name="connsiteX10" fmla="*/ 114388 w 187896"/>
                      <a:gd name="connsiteY10" fmla="*/ 0 h 302304"/>
                      <a:gd name="connsiteX0" fmla="*/ 127333 w 200841"/>
                      <a:gd name="connsiteY0" fmla="*/ 0 h 302304"/>
                      <a:gd name="connsiteX1" fmla="*/ 87035 w 200841"/>
                      <a:gd name="connsiteY1" fmla="*/ 95671 h 302304"/>
                      <a:gd name="connsiteX2" fmla="*/ 90072 w 200841"/>
                      <a:gd name="connsiteY2" fmla="*/ 115564 h 302304"/>
                      <a:gd name="connsiteX3" fmla="*/ 103135 w 200841"/>
                      <a:gd name="connsiteY3" fmla="*/ 113027 h 302304"/>
                      <a:gd name="connsiteX4" fmla="*/ 200841 w 200841"/>
                      <a:gd name="connsiteY4" fmla="*/ 207037 h 302304"/>
                      <a:gd name="connsiteX5" fmla="*/ 141167 w 200841"/>
                      <a:gd name="connsiteY5" fmla="*/ 293659 h 302304"/>
                      <a:gd name="connsiteX6" fmla="*/ 138637 w 200841"/>
                      <a:gd name="connsiteY6" fmla="*/ 294151 h 302304"/>
                      <a:gd name="connsiteX7" fmla="*/ 136816 w 200841"/>
                      <a:gd name="connsiteY7" fmla="*/ 295308 h 302304"/>
                      <a:gd name="connsiteX8" fmla="*/ 100028 w 200841"/>
                      <a:gd name="connsiteY8" fmla="*/ 302304 h 302304"/>
                      <a:gd name="connsiteX9" fmla="*/ 12945 w 200841"/>
                      <a:gd name="connsiteY9" fmla="*/ 247927 h 302304"/>
                      <a:gd name="connsiteX10" fmla="*/ 127333 w 200841"/>
                      <a:gd name="connsiteY10" fmla="*/ 0 h 302304"/>
                      <a:gd name="connsiteX0" fmla="*/ 128464 w 201972"/>
                      <a:gd name="connsiteY0" fmla="*/ 0 h 302304"/>
                      <a:gd name="connsiteX1" fmla="*/ 88166 w 201972"/>
                      <a:gd name="connsiteY1" fmla="*/ 95671 h 302304"/>
                      <a:gd name="connsiteX2" fmla="*/ 91203 w 201972"/>
                      <a:gd name="connsiteY2" fmla="*/ 115564 h 302304"/>
                      <a:gd name="connsiteX3" fmla="*/ 104266 w 201972"/>
                      <a:gd name="connsiteY3" fmla="*/ 113027 h 302304"/>
                      <a:gd name="connsiteX4" fmla="*/ 201972 w 201972"/>
                      <a:gd name="connsiteY4" fmla="*/ 207037 h 302304"/>
                      <a:gd name="connsiteX5" fmla="*/ 142298 w 201972"/>
                      <a:gd name="connsiteY5" fmla="*/ 293659 h 302304"/>
                      <a:gd name="connsiteX6" fmla="*/ 139768 w 201972"/>
                      <a:gd name="connsiteY6" fmla="*/ 294151 h 302304"/>
                      <a:gd name="connsiteX7" fmla="*/ 137947 w 201972"/>
                      <a:gd name="connsiteY7" fmla="*/ 295308 h 302304"/>
                      <a:gd name="connsiteX8" fmla="*/ 101159 w 201972"/>
                      <a:gd name="connsiteY8" fmla="*/ 302304 h 302304"/>
                      <a:gd name="connsiteX9" fmla="*/ 14076 w 201972"/>
                      <a:gd name="connsiteY9" fmla="*/ 247927 h 302304"/>
                      <a:gd name="connsiteX10" fmla="*/ 128464 w 201972"/>
                      <a:gd name="connsiteY10" fmla="*/ 0 h 302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1972" h="302304">
                        <a:moveTo>
                          <a:pt x="128464" y="0"/>
                        </a:moveTo>
                        <a:cubicBezTo>
                          <a:pt x="97031" y="32109"/>
                          <a:pt x="86971" y="64919"/>
                          <a:pt x="88166" y="95671"/>
                        </a:cubicBezTo>
                        <a:lnTo>
                          <a:pt x="91203" y="115564"/>
                        </a:lnTo>
                        <a:lnTo>
                          <a:pt x="104266" y="113027"/>
                        </a:lnTo>
                        <a:cubicBezTo>
                          <a:pt x="158228" y="113026"/>
                          <a:pt x="201972" y="155117"/>
                          <a:pt x="201972" y="207037"/>
                        </a:cubicBezTo>
                        <a:cubicBezTo>
                          <a:pt x="201972" y="245977"/>
                          <a:pt x="177365" y="279388"/>
                          <a:pt x="142298" y="293659"/>
                        </a:cubicBezTo>
                        <a:lnTo>
                          <a:pt x="139768" y="294151"/>
                        </a:lnTo>
                        <a:lnTo>
                          <a:pt x="137947" y="295308"/>
                        </a:lnTo>
                        <a:cubicBezTo>
                          <a:pt x="126640" y="299813"/>
                          <a:pt x="114208" y="302304"/>
                          <a:pt x="101159" y="302304"/>
                        </a:cubicBezTo>
                        <a:cubicBezTo>
                          <a:pt x="62012" y="302304"/>
                          <a:pt x="28424" y="279882"/>
                          <a:pt x="14076" y="247927"/>
                        </a:cubicBezTo>
                        <a:cubicBezTo>
                          <a:pt x="-39983" y="125420"/>
                          <a:pt x="75386" y="37794"/>
                          <a:pt x="128464" y="0"/>
                        </a:cubicBezTo>
                        <a:close/>
                      </a:path>
                    </a:pathLst>
                  </a:custGeom>
                  <a:grpFill/>
                  <a:ln w="15875"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" name="Freeform 18"/>
                  <p:cNvSpPr/>
                  <p:nvPr/>
                </p:nvSpPr>
                <p:spPr>
                  <a:xfrm>
                    <a:off x="5408707" y="3690995"/>
                    <a:ext cx="201972" cy="302304"/>
                  </a:xfrm>
                  <a:custGeom>
                    <a:avLst/>
                    <a:gdLst>
                      <a:gd name="connsiteX0" fmla="*/ 127796 w 201304"/>
                      <a:gd name="connsiteY0" fmla="*/ 0 h 302304"/>
                      <a:gd name="connsiteX1" fmla="*/ 87498 w 201304"/>
                      <a:gd name="connsiteY1" fmla="*/ 95671 h 302304"/>
                      <a:gd name="connsiteX2" fmla="*/ 90535 w 201304"/>
                      <a:gd name="connsiteY2" fmla="*/ 115564 h 302304"/>
                      <a:gd name="connsiteX3" fmla="*/ 103598 w 201304"/>
                      <a:gd name="connsiteY3" fmla="*/ 113027 h 302304"/>
                      <a:gd name="connsiteX4" fmla="*/ 201304 w 201304"/>
                      <a:gd name="connsiteY4" fmla="*/ 207037 h 302304"/>
                      <a:gd name="connsiteX5" fmla="*/ 141630 w 201304"/>
                      <a:gd name="connsiteY5" fmla="*/ 293659 h 302304"/>
                      <a:gd name="connsiteX6" fmla="*/ 139100 w 201304"/>
                      <a:gd name="connsiteY6" fmla="*/ 294151 h 302304"/>
                      <a:gd name="connsiteX7" fmla="*/ 137279 w 201304"/>
                      <a:gd name="connsiteY7" fmla="*/ 295308 h 302304"/>
                      <a:gd name="connsiteX8" fmla="*/ 100491 w 201304"/>
                      <a:gd name="connsiteY8" fmla="*/ 302304 h 302304"/>
                      <a:gd name="connsiteX9" fmla="*/ 13408 w 201304"/>
                      <a:gd name="connsiteY9" fmla="*/ 247927 h 302304"/>
                      <a:gd name="connsiteX10" fmla="*/ 6808 w 201304"/>
                      <a:gd name="connsiteY10" fmla="*/ 217131 h 302304"/>
                      <a:gd name="connsiteX11" fmla="*/ 2255 w 201304"/>
                      <a:gd name="connsiteY11" fmla="*/ 204285 h 302304"/>
                      <a:gd name="connsiteX12" fmla="*/ 127796 w 201304"/>
                      <a:gd name="connsiteY12" fmla="*/ 0 h 302304"/>
                      <a:gd name="connsiteX0" fmla="*/ 120988 w 194496"/>
                      <a:gd name="connsiteY0" fmla="*/ 0 h 302304"/>
                      <a:gd name="connsiteX1" fmla="*/ 80690 w 194496"/>
                      <a:gd name="connsiteY1" fmla="*/ 95671 h 302304"/>
                      <a:gd name="connsiteX2" fmla="*/ 83727 w 194496"/>
                      <a:gd name="connsiteY2" fmla="*/ 115564 h 302304"/>
                      <a:gd name="connsiteX3" fmla="*/ 96790 w 194496"/>
                      <a:gd name="connsiteY3" fmla="*/ 113027 h 302304"/>
                      <a:gd name="connsiteX4" fmla="*/ 194496 w 194496"/>
                      <a:gd name="connsiteY4" fmla="*/ 207037 h 302304"/>
                      <a:gd name="connsiteX5" fmla="*/ 134822 w 194496"/>
                      <a:gd name="connsiteY5" fmla="*/ 293659 h 302304"/>
                      <a:gd name="connsiteX6" fmla="*/ 132292 w 194496"/>
                      <a:gd name="connsiteY6" fmla="*/ 294151 h 302304"/>
                      <a:gd name="connsiteX7" fmla="*/ 130471 w 194496"/>
                      <a:gd name="connsiteY7" fmla="*/ 295308 h 302304"/>
                      <a:gd name="connsiteX8" fmla="*/ 93683 w 194496"/>
                      <a:gd name="connsiteY8" fmla="*/ 302304 h 302304"/>
                      <a:gd name="connsiteX9" fmla="*/ 6600 w 194496"/>
                      <a:gd name="connsiteY9" fmla="*/ 247927 h 302304"/>
                      <a:gd name="connsiteX10" fmla="*/ 0 w 194496"/>
                      <a:gd name="connsiteY10" fmla="*/ 217131 h 302304"/>
                      <a:gd name="connsiteX11" fmla="*/ 120988 w 194496"/>
                      <a:gd name="connsiteY11" fmla="*/ 0 h 302304"/>
                      <a:gd name="connsiteX0" fmla="*/ 114388 w 187896"/>
                      <a:gd name="connsiteY0" fmla="*/ 0 h 302304"/>
                      <a:gd name="connsiteX1" fmla="*/ 74090 w 187896"/>
                      <a:gd name="connsiteY1" fmla="*/ 95671 h 302304"/>
                      <a:gd name="connsiteX2" fmla="*/ 77127 w 187896"/>
                      <a:gd name="connsiteY2" fmla="*/ 115564 h 302304"/>
                      <a:gd name="connsiteX3" fmla="*/ 90190 w 187896"/>
                      <a:gd name="connsiteY3" fmla="*/ 113027 h 302304"/>
                      <a:gd name="connsiteX4" fmla="*/ 187896 w 187896"/>
                      <a:gd name="connsiteY4" fmla="*/ 207037 h 302304"/>
                      <a:gd name="connsiteX5" fmla="*/ 128222 w 187896"/>
                      <a:gd name="connsiteY5" fmla="*/ 293659 h 302304"/>
                      <a:gd name="connsiteX6" fmla="*/ 125692 w 187896"/>
                      <a:gd name="connsiteY6" fmla="*/ 294151 h 302304"/>
                      <a:gd name="connsiteX7" fmla="*/ 123871 w 187896"/>
                      <a:gd name="connsiteY7" fmla="*/ 295308 h 302304"/>
                      <a:gd name="connsiteX8" fmla="*/ 87083 w 187896"/>
                      <a:gd name="connsiteY8" fmla="*/ 302304 h 302304"/>
                      <a:gd name="connsiteX9" fmla="*/ 0 w 187896"/>
                      <a:gd name="connsiteY9" fmla="*/ 247927 h 302304"/>
                      <a:gd name="connsiteX10" fmla="*/ 114388 w 187896"/>
                      <a:gd name="connsiteY10" fmla="*/ 0 h 302304"/>
                      <a:gd name="connsiteX0" fmla="*/ 127333 w 200841"/>
                      <a:gd name="connsiteY0" fmla="*/ 0 h 302304"/>
                      <a:gd name="connsiteX1" fmla="*/ 87035 w 200841"/>
                      <a:gd name="connsiteY1" fmla="*/ 95671 h 302304"/>
                      <a:gd name="connsiteX2" fmla="*/ 90072 w 200841"/>
                      <a:gd name="connsiteY2" fmla="*/ 115564 h 302304"/>
                      <a:gd name="connsiteX3" fmla="*/ 103135 w 200841"/>
                      <a:gd name="connsiteY3" fmla="*/ 113027 h 302304"/>
                      <a:gd name="connsiteX4" fmla="*/ 200841 w 200841"/>
                      <a:gd name="connsiteY4" fmla="*/ 207037 h 302304"/>
                      <a:gd name="connsiteX5" fmla="*/ 141167 w 200841"/>
                      <a:gd name="connsiteY5" fmla="*/ 293659 h 302304"/>
                      <a:gd name="connsiteX6" fmla="*/ 138637 w 200841"/>
                      <a:gd name="connsiteY6" fmla="*/ 294151 h 302304"/>
                      <a:gd name="connsiteX7" fmla="*/ 136816 w 200841"/>
                      <a:gd name="connsiteY7" fmla="*/ 295308 h 302304"/>
                      <a:gd name="connsiteX8" fmla="*/ 100028 w 200841"/>
                      <a:gd name="connsiteY8" fmla="*/ 302304 h 302304"/>
                      <a:gd name="connsiteX9" fmla="*/ 12945 w 200841"/>
                      <a:gd name="connsiteY9" fmla="*/ 247927 h 302304"/>
                      <a:gd name="connsiteX10" fmla="*/ 127333 w 200841"/>
                      <a:gd name="connsiteY10" fmla="*/ 0 h 302304"/>
                      <a:gd name="connsiteX0" fmla="*/ 128464 w 201972"/>
                      <a:gd name="connsiteY0" fmla="*/ 0 h 302304"/>
                      <a:gd name="connsiteX1" fmla="*/ 88166 w 201972"/>
                      <a:gd name="connsiteY1" fmla="*/ 95671 h 302304"/>
                      <a:gd name="connsiteX2" fmla="*/ 91203 w 201972"/>
                      <a:gd name="connsiteY2" fmla="*/ 115564 h 302304"/>
                      <a:gd name="connsiteX3" fmla="*/ 104266 w 201972"/>
                      <a:gd name="connsiteY3" fmla="*/ 113027 h 302304"/>
                      <a:gd name="connsiteX4" fmla="*/ 201972 w 201972"/>
                      <a:gd name="connsiteY4" fmla="*/ 207037 h 302304"/>
                      <a:gd name="connsiteX5" fmla="*/ 142298 w 201972"/>
                      <a:gd name="connsiteY5" fmla="*/ 293659 h 302304"/>
                      <a:gd name="connsiteX6" fmla="*/ 139768 w 201972"/>
                      <a:gd name="connsiteY6" fmla="*/ 294151 h 302304"/>
                      <a:gd name="connsiteX7" fmla="*/ 137947 w 201972"/>
                      <a:gd name="connsiteY7" fmla="*/ 295308 h 302304"/>
                      <a:gd name="connsiteX8" fmla="*/ 101159 w 201972"/>
                      <a:gd name="connsiteY8" fmla="*/ 302304 h 302304"/>
                      <a:gd name="connsiteX9" fmla="*/ 14076 w 201972"/>
                      <a:gd name="connsiteY9" fmla="*/ 247927 h 302304"/>
                      <a:gd name="connsiteX10" fmla="*/ 128464 w 201972"/>
                      <a:gd name="connsiteY10" fmla="*/ 0 h 302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01972" h="302304">
                        <a:moveTo>
                          <a:pt x="128464" y="0"/>
                        </a:moveTo>
                        <a:cubicBezTo>
                          <a:pt x="97031" y="32109"/>
                          <a:pt x="86971" y="64919"/>
                          <a:pt x="88166" y="95671"/>
                        </a:cubicBezTo>
                        <a:lnTo>
                          <a:pt x="91203" y="115564"/>
                        </a:lnTo>
                        <a:lnTo>
                          <a:pt x="104266" y="113027"/>
                        </a:lnTo>
                        <a:cubicBezTo>
                          <a:pt x="158228" y="113026"/>
                          <a:pt x="201972" y="155117"/>
                          <a:pt x="201972" y="207037"/>
                        </a:cubicBezTo>
                        <a:cubicBezTo>
                          <a:pt x="201972" y="245977"/>
                          <a:pt x="177365" y="279388"/>
                          <a:pt x="142298" y="293659"/>
                        </a:cubicBezTo>
                        <a:lnTo>
                          <a:pt x="139768" y="294151"/>
                        </a:lnTo>
                        <a:lnTo>
                          <a:pt x="137947" y="295308"/>
                        </a:lnTo>
                        <a:cubicBezTo>
                          <a:pt x="126640" y="299813"/>
                          <a:pt x="114208" y="302304"/>
                          <a:pt x="101159" y="302304"/>
                        </a:cubicBezTo>
                        <a:cubicBezTo>
                          <a:pt x="62012" y="302304"/>
                          <a:pt x="28424" y="279882"/>
                          <a:pt x="14076" y="247927"/>
                        </a:cubicBezTo>
                        <a:cubicBezTo>
                          <a:pt x="-39983" y="125420"/>
                          <a:pt x="75386" y="37794"/>
                          <a:pt x="128464" y="0"/>
                        </a:cubicBezTo>
                        <a:close/>
                      </a:path>
                    </a:pathLst>
                  </a:custGeom>
                  <a:grpFill/>
                  <a:ln w="15875"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8" name="Rectangle 7"/>
            <p:cNvSpPr/>
            <p:nvPr/>
          </p:nvSpPr>
          <p:spPr>
            <a:xfrm>
              <a:off x="1512834" y="2405576"/>
              <a:ext cx="2884942" cy="3423556"/>
            </a:xfrm>
            <a:prstGeom prst="rect">
              <a:avLst/>
            </a:prstGeom>
            <a:gradFill flip="none" rotWithShape="1">
              <a:gsLst>
                <a:gs pos="0">
                  <a:srgbClr val="CFE3AF"/>
                </a:gs>
                <a:gs pos="100000">
                  <a:srgbClr val="DDEBC7"/>
                </a:gs>
              </a:gsLst>
              <a:lin ang="5400000" scaled="1"/>
              <a:tileRect/>
            </a:gradFill>
            <a:ln w="19050">
              <a:solidFill>
                <a:schemeClr val="bg1">
                  <a:lumMod val="65000"/>
                </a:schemeClr>
              </a:solidFill>
              <a:prstDash val="sys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52276" y="2742037"/>
              <a:ext cx="2406056" cy="2750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Address: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Contact No: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Email: 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Website: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Services: 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Support: 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117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84578" y="129462"/>
            <a:ext cx="1774845" cy="5851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35821" y="1433901"/>
            <a:ext cx="7956484" cy="4876958"/>
            <a:chOff x="944381" y="1433901"/>
            <a:chExt cx="7956484" cy="4876958"/>
          </a:xfrm>
        </p:grpSpPr>
        <p:sp>
          <p:nvSpPr>
            <p:cNvPr id="7" name="Rechteck 36"/>
            <p:cNvSpPr/>
            <p:nvPr/>
          </p:nvSpPr>
          <p:spPr bwMode="gray">
            <a:xfrm>
              <a:off x="2080321" y="1616444"/>
              <a:ext cx="6820543" cy="789596"/>
            </a:xfrm>
            <a:prstGeom prst="rect">
              <a:avLst/>
            </a:prstGeom>
            <a:gradFill>
              <a:gsLst>
                <a:gs pos="100000">
                  <a:schemeClr val="accent6">
                    <a:lumMod val="75000"/>
                  </a:schemeClr>
                </a:gs>
                <a:gs pos="3000">
                  <a:srgbClr val="7FA93B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36000" rIns="216000" bIns="36000" anchor="ctr"/>
            <a:lstStyle/>
            <a:p>
              <a:pPr>
                <a:spcAft>
                  <a:spcPct val="20000"/>
                </a:spcAft>
              </a:pPr>
              <a:r>
                <a:rPr lang="en-US" sz="1400" b="1" noProof="1" smtClean="0">
                  <a:latin typeface="Arial" panose="020B0604020202020204" pitchFamily="34" charset="0"/>
                  <a:cs typeface="Arial" panose="020B0604020202020204" pitchFamily="34" charset="0"/>
                </a:rPr>
                <a:t>This is a text box. </a:t>
              </a:r>
              <a:endParaRPr lang="en-US" sz="1400" b="1" noProof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Abgerundetes Rechteck 37"/>
            <p:cNvSpPr/>
            <p:nvPr/>
          </p:nvSpPr>
          <p:spPr bwMode="gray">
            <a:xfrm>
              <a:off x="1402017" y="1433901"/>
              <a:ext cx="856167" cy="1032458"/>
            </a:xfrm>
            <a:prstGeom prst="roundRect">
              <a:avLst>
                <a:gd name="adj" fmla="val 9083"/>
              </a:avLst>
            </a:prstGeom>
            <a:gradFill>
              <a:gsLst>
                <a:gs pos="0">
                  <a:srgbClr val="7FA93B"/>
                </a:gs>
                <a:gs pos="95575">
                  <a:srgbClr val="5B792B"/>
                </a:gs>
                <a:gs pos="0">
                  <a:srgbClr val="7FA93B"/>
                </a:gs>
              </a:gsLst>
              <a:lin ang="5400000" scaled="0"/>
            </a:gradFill>
            <a:ln w="12700">
              <a:noFill/>
              <a:round/>
              <a:headEnd/>
              <a:tailEnd/>
            </a:ln>
            <a:scene3d>
              <a:camera prst="perspectiveRelaxed" fov="3600000">
                <a:rot lat="20999999" lon="19499988" rev="0"/>
              </a:camera>
              <a:lightRig rig="threePt" dir="t"/>
            </a:scene3d>
            <a:sp3d extrusionH="787400">
              <a:bevelT w="63500" h="63500"/>
              <a:bevelB w="63500" h="63500"/>
            </a:sp3d>
          </p:spPr>
          <p:txBody>
            <a:bodyPr rtlCol="0" anchor="ctr"/>
            <a:lstStyle/>
            <a:p>
              <a:pPr algn="ctr"/>
              <a:r>
                <a:rPr lang="en-US" b="1" dirty="0" smtClean="0"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b="1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 39"/>
            <p:cNvSpPr/>
            <p:nvPr/>
          </p:nvSpPr>
          <p:spPr bwMode="gray">
            <a:xfrm>
              <a:off x="2080321" y="2878664"/>
              <a:ext cx="6820543" cy="789596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36000" rIns="216000" bIns="36000" anchor="ctr"/>
            <a:lstStyle/>
            <a:p>
              <a:pPr>
                <a:spcAft>
                  <a:spcPct val="20000"/>
                </a:spcAft>
              </a:pPr>
              <a:r>
                <a:rPr lang="en-US" sz="1400" b="1" noProof="1" smtClean="0">
                  <a:latin typeface="Arial" panose="020B0604020202020204" pitchFamily="34" charset="0"/>
                  <a:cs typeface="Arial" panose="020B0604020202020204" pitchFamily="34" charset="0"/>
                </a:rPr>
                <a:t>This text can be replaced with your own text.</a:t>
              </a:r>
              <a:endParaRPr lang="en-US" sz="1400" b="1" noProof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Abgerundetes Rechteck 40"/>
            <p:cNvSpPr/>
            <p:nvPr/>
          </p:nvSpPr>
          <p:spPr bwMode="gray">
            <a:xfrm>
              <a:off x="944381" y="2715401"/>
              <a:ext cx="856167" cy="1032458"/>
            </a:xfrm>
            <a:prstGeom prst="roundRect">
              <a:avLst>
                <a:gd name="adj" fmla="val 9083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ln w="12700">
              <a:noFill/>
              <a:round/>
              <a:headEnd/>
              <a:tailEnd/>
            </a:ln>
            <a:scene3d>
              <a:camera prst="perspectiveRelaxed" fov="3600000">
                <a:rot lat="21299999" lon="2100000" rev="0"/>
              </a:camera>
              <a:lightRig rig="threePt" dir="t">
                <a:rot lat="0" lon="0" rev="6600000"/>
              </a:lightRig>
            </a:scene3d>
            <a:sp3d extrusionH="787400">
              <a:bevelT w="63500" h="63500"/>
              <a:bevelB w="63500" h="63500"/>
            </a:sp3d>
          </p:spPr>
          <p:txBody>
            <a:bodyPr rtlCol="0" anchor="ctr"/>
            <a:lstStyle/>
            <a:p>
              <a:pPr algn="ctr"/>
              <a:r>
                <a:rPr lang="en-US" b="1" dirty="0" smtClean="0"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b="1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51"/>
            <p:cNvSpPr/>
            <p:nvPr/>
          </p:nvSpPr>
          <p:spPr bwMode="gray">
            <a:xfrm>
              <a:off x="2080321" y="4089943"/>
              <a:ext cx="6820543" cy="789596"/>
            </a:xfrm>
            <a:prstGeom prst="rect">
              <a:avLst/>
            </a:prstGeom>
            <a:gradFill>
              <a:gsLst>
                <a:gs pos="0">
                  <a:srgbClr val="7FA93B"/>
                </a:gs>
                <a:gs pos="100000">
                  <a:srgbClr val="62822E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36000" rIns="216000" bIns="36000" anchor="ctr"/>
            <a:lstStyle/>
            <a:p>
              <a:pPr>
                <a:spcAft>
                  <a:spcPct val="20000"/>
                </a:spcAft>
              </a:pPr>
              <a:r>
                <a:rPr lang="en-US" sz="1400" b="1" noProof="1">
                  <a:latin typeface="Arial" panose="020B0604020202020204" pitchFamily="34" charset="0"/>
                  <a:cs typeface="Arial" panose="020B0604020202020204" pitchFamily="34" charset="0"/>
                </a:rPr>
                <a:t>This text can be replaced with your own text</a:t>
              </a:r>
              <a:r>
                <a:rPr lang="en-US" sz="1400" b="1" noProof="1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en-US" sz="1400" b="1" noProof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Abgerundetes Rechteck 57"/>
            <p:cNvSpPr/>
            <p:nvPr/>
          </p:nvSpPr>
          <p:spPr bwMode="gray">
            <a:xfrm>
              <a:off x="1402017" y="4009636"/>
              <a:ext cx="856167" cy="1032458"/>
            </a:xfrm>
            <a:prstGeom prst="roundRect">
              <a:avLst>
                <a:gd name="adj" fmla="val 9083"/>
              </a:avLst>
            </a:prstGeom>
            <a:gradFill>
              <a:gsLst>
                <a:gs pos="0">
                  <a:srgbClr val="7FA93B"/>
                </a:gs>
                <a:gs pos="100000">
                  <a:srgbClr val="546F27"/>
                </a:gs>
              </a:gsLst>
              <a:lin ang="5400000" scaled="0"/>
            </a:gradFill>
            <a:ln w="12700">
              <a:noFill/>
              <a:round/>
              <a:headEnd/>
              <a:tailEnd/>
            </a:ln>
            <a:scene3d>
              <a:camera prst="perspectiveRelaxed" fov="3600000">
                <a:rot lat="300000" lon="19499988" rev="0"/>
              </a:camera>
              <a:lightRig rig="threePt" dir="t"/>
            </a:scene3d>
            <a:sp3d extrusionH="787400">
              <a:bevelT w="63500" h="63500"/>
              <a:bevelB w="63500" h="63500"/>
            </a:sp3d>
          </p:spPr>
          <p:txBody>
            <a:bodyPr rtlCol="0" anchor="ctr"/>
            <a:lstStyle/>
            <a:p>
              <a:pPr algn="ctr"/>
              <a:r>
                <a:rPr lang="en-US" b="1" dirty="0" smtClean="0"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b="1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61"/>
            <p:cNvSpPr/>
            <p:nvPr/>
          </p:nvSpPr>
          <p:spPr bwMode="gray">
            <a:xfrm>
              <a:off x="2080321" y="5301223"/>
              <a:ext cx="6820544" cy="789596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216000" tIns="36000" rIns="216000" bIns="36000" anchor="ctr"/>
            <a:lstStyle/>
            <a:p>
              <a:pPr>
                <a:spcAft>
                  <a:spcPct val="20000"/>
                </a:spcAft>
              </a:pPr>
              <a:r>
                <a:rPr lang="en-US" sz="1400" b="1" noProof="1" smtClean="0">
                  <a:latin typeface="Arial" panose="020B0604020202020204" pitchFamily="34" charset="0"/>
                  <a:cs typeface="Arial" panose="020B0604020202020204" pitchFamily="34" charset="0"/>
                </a:rPr>
                <a:t>This is a text box. </a:t>
              </a:r>
              <a:endParaRPr lang="en-US" sz="1400" b="1" noProof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Abgerundetes Rechteck 62"/>
            <p:cNvSpPr/>
            <p:nvPr/>
          </p:nvSpPr>
          <p:spPr bwMode="gray">
            <a:xfrm>
              <a:off x="944381" y="5278401"/>
              <a:ext cx="856167" cy="1032458"/>
            </a:xfrm>
            <a:prstGeom prst="roundRect">
              <a:avLst>
                <a:gd name="adj" fmla="val 9083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ln w="12700">
              <a:noFill/>
              <a:round/>
              <a:headEnd/>
              <a:tailEnd/>
            </a:ln>
            <a:scene3d>
              <a:camera prst="perspectiveRelaxed" fov="3600000">
                <a:rot lat="600000" lon="2100000" rev="0"/>
              </a:camera>
              <a:lightRig rig="threePt" dir="t">
                <a:rot lat="0" lon="0" rev="6600000"/>
              </a:lightRig>
            </a:scene3d>
            <a:sp3d extrusionH="787400">
              <a:bevelT w="63500" h="63500"/>
              <a:bevelB w="63500" h="63500"/>
            </a:sp3d>
          </p:spPr>
          <p:txBody>
            <a:bodyPr rtlCol="0" anchor="ctr"/>
            <a:lstStyle/>
            <a:p>
              <a:pPr algn="ctr"/>
              <a:r>
                <a:rPr lang="en-US" b="1" dirty="0" smtClean="0"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b="1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28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7773" y="5273458"/>
            <a:ext cx="348845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ln>
                  <a:solidFill>
                    <a:schemeClr val="bg1"/>
                  </a:solidFill>
                </a:ln>
                <a:gradFill flip="none" rotWithShape="1">
                  <a:gsLst>
                    <a:gs pos="30000">
                      <a:srgbClr val="061000"/>
                    </a:gs>
                    <a:gs pos="100000">
                      <a:srgbClr val="286800"/>
                    </a:gs>
                  </a:gsLst>
                  <a:lin ang="16200000" scaled="1"/>
                  <a:tileRect/>
                </a:gradFill>
                <a:effectLst>
                  <a:reflection stA="16000" endPos="43000" dir="5400000" sy="-100000" algn="bl" rotWithShape="0"/>
                </a:effectLst>
                <a:latin typeface="Monotype Corsiva" panose="03010101010201010101" pitchFamily="66" charset="0"/>
              </a:rPr>
              <a:t>Thank You</a:t>
            </a:r>
            <a:endParaRPr lang="en-US" sz="6600" b="1" dirty="0">
              <a:ln>
                <a:solidFill>
                  <a:schemeClr val="bg1"/>
                </a:solidFill>
              </a:ln>
              <a:gradFill flip="none" rotWithShape="1">
                <a:gsLst>
                  <a:gs pos="30000">
                    <a:srgbClr val="061000"/>
                  </a:gs>
                  <a:gs pos="100000">
                    <a:srgbClr val="286800"/>
                  </a:gs>
                </a:gsLst>
                <a:lin ang="16200000" scaled="1"/>
                <a:tileRect/>
              </a:gradFill>
              <a:effectLst>
                <a:reflection stA="16000" endPos="430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61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7592" y="129462"/>
            <a:ext cx="4108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Goals &amp; Objectives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476504" y="1044378"/>
            <a:ext cx="7114169" cy="5531067"/>
            <a:chOff x="1420232" y="974038"/>
            <a:chExt cx="7114169" cy="5531067"/>
          </a:xfrm>
        </p:grpSpPr>
        <p:grpSp>
          <p:nvGrpSpPr>
            <p:cNvPr id="2" name="Group 1"/>
            <p:cNvGrpSpPr/>
            <p:nvPr/>
          </p:nvGrpSpPr>
          <p:grpSpPr>
            <a:xfrm>
              <a:off x="4608487" y="974038"/>
              <a:ext cx="3925914" cy="5531067"/>
              <a:chOff x="4318926" y="940342"/>
              <a:chExt cx="3949831" cy="5564763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713409" y="940342"/>
                <a:ext cx="1555348" cy="1553879"/>
                <a:chOff x="966321" y="811186"/>
                <a:chExt cx="1830667" cy="1810693"/>
              </a:xfrm>
              <a:effectLst>
                <a:outerShdw blurRad="127000" sx="103000" sy="103000" algn="ctr" rotWithShape="0">
                  <a:prstClr val="black">
                    <a:alpha val="35000"/>
                  </a:prstClr>
                </a:outerShdw>
              </a:effectLst>
              <a:scene3d>
                <a:camera prst="isometricRightUp">
                  <a:rot lat="20522452" lon="700868" rev="3629427"/>
                </a:camera>
                <a:lightRig rig="threePt" dir="t"/>
              </a:scene3d>
            </p:grpSpPr>
            <p:sp>
              <p:nvSpPr>
                <p:cNvPr id="16" name="Oval 15"/>
                <p:cNvSpPr/>
                <p:nvPr/>
              </p:nvSpPr>
              <p:spPr>
                <a:xfrm>
                  <a:off x="966321" y="811186"/>
                  <a:ext cx="1830667" cy="181069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sp3d extrusionH="254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7" name="Group 16"/>
                <p:cNvGrpSpPr/>
                <p:nvPr/>
              </p:nvGrpSpPr>
              <p:grpSpPr>
                <a:xfrm>
                  <a:off x="1022404" y="859076"/>
                  <a:ext cx="1724572" cy="1722813"/>
                  <a:chOff x="1022404" y="859076"/>
                  <a:chExt cx="1724572" cy="1722813"/>
                </a:xfrm>
              </p:grpSpPr>
              <p:sp>
                <p:nvSpPr>
                  <p:cNvPr id="18" name="Oval 17"/>
                  <p:cNvSpPr/>
                  <p:nvPr/>
                </p:nvSpPr>
                <p:spPr>
                  <a:xfrm>
                    <a:off x="1022404" y="859076"/>
                    <a:ext cx="1724572" cy="172281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sp3d extrusionH="2540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" name="Oval 18"/>
                  <p:cNvSpPr/>
                  <p:nvPr/>
                </p:nvSpPr>
                <p:spPr>
                  <a:xfrm>
                    <a:off x="1145971" y="987537"/>
                    <a:ext cx="1470751" cy="146925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sp3d extrusionH="2540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Oval 19"/>
                  <p:cNvSpPr/>
                  <p:nvPr/>
                </p:nvSpPr>
                <p:spPr>
                  <a:xfrm>
                    <a:off x="1281297" y="1127744"/>
                    <a:ext cx="1193410" cy="119219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sp3d extrusionH="2540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Oval 20"/>
                  <p:cNvSpPr/>
                  <p:nvPr/>
                </p:nvSpPr>
                <p:spPr>
                  <a:xfrm>
                    <a:off x="1436973" y="1287642"/>
                    <a:ext cx="885418" cy="87576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sp3d extrusionH="2540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" name="Oval 21"/>
                  <p:cNvSpPr/>
                  <p:nvPr/>
                </p:nvSpPr>
                <p:spPr>
                  <a:xfrm>
                    <a:off x="1583129" y="1422162"/>
                    <a:ext cx="594694" cy="60003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sp3d extrusionH="2540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Oval 22"/>
                  <p:cNvSpPr/>
                  <p:nvPr/>
                </p:nvSpPr>
                <p:spPr>
                  <a:xfrm>
                    <a:off x="1730116" y="1570476"/>
                    <a:ext cx="299309" cy="301993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sp3d extrusionH="2540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" name="Group 7"/>
              <p:cNvGrpSpPr/>
              <p:nvPr/>
            </p:nvGrpSpPr>
            <p:grpSpPr>
              <a:xfrm>
                <a:off x="4598141" y="2395813"/>
                <a:ext cx="3333761" cy="3922045"/>
                <a:chOff x="3290657" y="1577696"/>
                <a:chExt cx="3433209" cy="5027068"/>
              </a:xfrm>
              <a:effectLst>
                <a:outerShdw blurRad="190500" dist="215900" sx="102000" sy="102000" algn="ctr" rotWithShape="0">
                  <a:prstClr val="black">
                    <a:alpha val="17000"/>
                  </a:prstClr>
                </a:outerShdw>
              </a:effectLst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5389155" y="1577696"/>
                  <a:ext cx="1334711" cy="923626"/>
                </a:xfrm>
                <a:prstGeom prst="rect">
                  <a:avLst/>
                </a:prstGeom>
                <a:solidFill>
                  <a:srgbClr val="435422"/>
                </a:solidFill>
                <a:ln>
                  <a:noFill/>
                </a:ln>
                <a:scene3d>
                  <a:camera prst="isometricOffAxis2Top">
                    <a:rot lat="18075703" lon="3207258" rev="18141430"/>
                  </a:camera>
                  <a:lightRig rig="balanced" dir="t"/>
                </a:scene3d>
                <a:sp3d extrusionH="3365500" prstMaterial="plastic">
                  <a:bevelT w="38100" h="38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4969425" y="2448235"/>
                  <a:ext cx="1334711" cy="923627"/>
                </a:xfrm>
                <a:prstGeom prst="rect">
                  <a:avLst/>
                </a:prstGeom>
                <a:solidFill>
                  <a:srgbClr val="678034"/>
                </a:solidFill>
                <a:ln>
                  <a:noFill/>
                </a:ln>
                <a:scene3d>
                  <a:camera prst="isometricOffAxis2Top">
                    <a:rot lat="18075703" lon="3207258" rev="18141430"/>
                  </a:camera>
                  <a:lightRig rig="balanced" dir="t"/>
                </a:scene3d>
                <a:sp3d extrusionH="2724150" prstMaterial="plastic">
                  <a:bevelT w="38100" h="38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550141" y="3248404"/>
                  <a:ext cx="1334711" cy="923626"/>
                </a:xfrm>
                <a:prstGeom prst="rect">
                  <a:avLst/>
                </a:prstGeom>
                <a:solidFill>
                  <a:srgbClr val="97B854"/>
                </a:solidFill>
                <a:ln>
                  <a:noFill/>
                </a:ln>
                <a:scene3d>
                  <a:camera prst="isometricOffAxis2Top">
                    <a:rot lat="18075703" lon="3207258" rev="18141430"/>
                  </a:camera>
                  <a:lightRig rig="balanced" dir="t"/>
                </a:scene3d>
                <a:sp3d extrusionH="2165350" prstMaterial="plastic">
                  <a:bevelT w="38100" h="38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4128169" y="4046306"/>
                  <a:ext cx="1334711" cy="923626"/>
                </a:xfrm>
                <a:prstGeom prst="rect">
                  <a:avLst/>
                </a:prstGeom>
                <a:solidFill>
                  <a:srgbClr val="B0CA7C"/>
                </a:solidFill>
                <a:ln>
                  <a:noFill/>
                </a:ln>
                <a:scene3d>
                  <a:camera prst="isometricOffAxis2Top">
                    <a:rot lat="18075703" lon="3207258" rev="18141430"/>
                  </a:camera>
                  <a:lightRig rig="balanced" dir="t"/>
                </a:scene3d>
                <a:sp3d extrusionH="1612900" prstMaterial="plastic">
                  <a:bevelT w="38100" h="38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3707864" y="4858601"/>
                  <a:ext cx="1334711" cy="923626"/>
                </a:xfrm>
                <a:prstGeom prst="rect">
                  <a:avLst/>
                </a:prstGeom>
                <a:solidFill>
                  <a:srgbClr val="CCDCAC"/>
                </a:solidFill>
                <a:ln>
                  <a:noFill/>
                </a:ln>
                <a:scene3d>
                  <a:camera prst="isometricOffAxis2Top">
                    <a:rot lat="18075703" lon="3207258" rev="18141430"/>
                  </a:camera>
                  <a:lightRig rig="balanced" dir="t"/>
                </a:scene3d>
                <a:sp3d extrusionH="1035050" prstMaterial="plastic">
                  <a:bevelT w="38100" h="38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3290657" y="5681138"/>
                  <a:ext cx="1334711" cy="923626"/>
                </a:xfrm>
                <a:prstGeom prst="rect">
                  <a:avLst/>
                </a:prstGeom>
                <a:solidFill>
                  <a:srgbClr val="E1EACE"/>
                </a:solidFill>
                <a:ln>
                  <a:noFill/>
                </a:ln>
                <a:scene3d>
                  <a:camera prst="isometricOffAxis2Top">
                    <a:rot lat="18075703" lon="3207258" rev="18141430"/>
                  </a:camera>
                  <a:lightRig rig="balanced" dir="t"/>
                </a:scene3d>
                <a:sp3d extrusionH="444500" prstMaterial="plastic">
                  <a:bevelT w="38100" h="38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" name="Rectangle 3"/>
              <p:cNvSpPr/>
              <p:nvPr/>
            </p:nvSpPr>
            <p:spPr>
              <a:xfrm rot="21192779">
                <a:off x="4318926" y="2049815"/>
                <a:ext cx="3791025" cy="4455290"/>
              </a:xfrm>
              <a:custGeom>
                <a:avLst/>
                <a:gdLst>
                  <a:gd name="connsiteX0" fmla="*/ 0 w 1219200"/>
                  <a:gd name="connsiteY0" fmla="*/ 0 h 990600"/>
                  <a:gd name="connsiteX1" fmla="*/ 1219200 w 1219200"/>
                  <a:gd name="connsiteY1" fmla="*/ 0 h 990600"/>
                  <a:gd name="connsiteX2" fmla="*/ 1219200 w 1219200"/>
                  <a:gd name="connsiteY2" fmla="*/ 990600 h 990600"/>
                  <a:gd name="connsiteX3" fmla="*/ 0 w 1219200"/>
                  <a:gd name="connsiteY3" fmla="*/ 990600 h 990600"/>
                  <a:gd name="connsiteX4" fmla="*/ 0 w 1219200"/>
                  <a:gd name="connsiteY4" fmla="*/ 0 h 990600"/>
                  <a:gd name="connsiteX0" fmla="*/ 0 w 1219200"/>
                  <a:gd name="connsiteY0" fmla="*/ 0 h 990600"/>
                  <a:gd name="connsiteX1" fmla="*/ 1219200 w 1219200"/>
                  <a:gd name="connsiteY1" fmla="*/ 0 h 990600"/>
                  <a:gd name="connsiteX2" fmla="*/ 394009 w 1219200"/>
                  <a:gd name="connsiteY2" fmla="*/ 968298 h 990600"/>
                  <a:gd name="connsiteX3" fmla="*/ 0 w 1219200"/>
                  <a:gd name="connsiteY3" fmla="*/ 990600 h 990600"/>
                  <a:gd name="connsiteX4" fmla="*/ 0 w 1219200"/>
                  <a:gd name="connsiteY4" fmla="*/ 0 h 990600"/>
                  <a:gd name="connsiteX0" fmla="*/ 0 w 1219200"/>
                  <a:gd name="connsiteY0" fmla="*/ 0 h 968298"/>
                  <a:gd name="connsiteX1" fmla="*/ 1219200 w 1219200"/>
                  <a:gd name="connsiteY1" fmla="*/ 0 h 968298"/>
                  <a:gd name="connsiteX2" fmla="*/ 394009 w 1219200"/>
                  <a:gd name="connsiteY2" fmla="*/ 968298 h 968298"/>
                  <a:gd name="connsiteX3" fmla="*/ 99181 w 1219200"/>
                  <a:gd name="connsiteY3" fmla="*/ 589038 h 968298"/>
                  <a:gd name="connsiteX4" fmla="*/ 0 w 1219200"/>
                  <a:gd name="connsiteY4" fmla="*/ 0 h 968298"/>
                  <a:gd name="connsiteX0" fmla="*/ 0 w 1120019"/>
                  <a:gd name="connsiteY0" fmla="*/ 589038 h 968298"/>
                  <a:gd name="connsiteX1" fmla="*/ 1120019 w 1120019"/>
                  <a:gd name="connsiteY1" fmla="*/ 0 h 968298"/>
                  <a:gd name="connsiteX2" fmla="*/ 294828 w 1120019"/>
                  <a:gd name="connsiteY2" fmla="*/ 968298 h 968298"/>
                  <a:gd name="connsiteX3" fmla="*/ 0 w 1120019"/>
                  <a:gd name="connsiteY3" fmla="*/ 589038 h 968298"/>
                  <a:gd name="connsiteX0" fmla="*/ 0 w 566058"/>
                  <a:gd name="connsiteY0" fmla="*/ 543076 h 922336"/>
                  <a:gd name="connsiteX1" fmla="*/ 566058 w 566058"/>
                  <a:gd name="connsiteY1" fmla="*/ 0 h 922336"/>
                  <a:gd name="connsiteX2" fmla="*/ 294828 w 566058"/>
                  <a:gd name="connsiteY2" fmla="*/ 922336 h 922336"/>
                  <a:gd name="connsiteX3" fmla="*/ 0 w 566058"/>
                  <a:gd name="connsiteY3" fmla="*/ 543076 h 922336"/>
                  <a:gd name="connsiteX0" fmla="*/ 0 w 566058"/>
                  <a:gd name="connsiteY0" fmla="*/ 543076 h 922336"/>
                  <a:gd name="connsiteX1" fmla="*/ 566058 w 566058"/>
                  <a:gd name="connsiteY1" fmla="*/ 0 h 922336"/>
                  <a:gd name="connsiteX2" fmla="*/ 294828 w 566058"/>
                  <a:gd name="connsiteY2" fmla="*/ 922336 h 922336"/>
                  <a:gd name="connsiteX3" fmla="*/ 129419 w 566058"/>
                  <a:gd name="connsiteY3" fmla="*/ 717248 h 922336"/>
                  <a:gd name="connsiteX4" fmla="*/ 0 w 566058"/>
                  <a:gd name="connsiteY4" fmla="*/ 543076 h 922336"/>
                  <a:gd name="connsiteX0" fmla="*/ 156029 w 722087"/>
                  <a:gd name="connsiteY0" fmla="*/ 543076 h 1505857"/>
                  <a:gd name="connsiteX1" fmla="*/ 722087 w 722087"/>
                  <a:gd name="connsiteY1" fmla="*/ 0 h 1505857"/>
                  <a:gd name="connsiteX2" fmla="*/ 450857 w 722087"/>
                  <a:gd name="connsiteY2" fmla="*/ 922336 h 1505857"/>
                  <a:gd name="connsiteX3" fmla="*/ 0 w 722087"/>
                  <a:gd name="connsiteY3" fmla="*/ 1505857 h 1505857"/>
                  <a:gd name="connsiteX4" fmla="*/ 156029 w 722087"/>
                  <a:gd name="connsiteY4" fmla="*/ 543076 h 1505857"/>
                  <a:gd name="connsiteX0" fmla="*/ 156029 w 722087"/>
                  <a:gd name="connsiteY0" fmla="*/ 543076 h 1505857"/>
                  <a:gd name="connsiteX1" fmla="*/ 722087 w 722087"/>
                  <a:gd name="connsiteY1" fmla="*/ 0 h 1505857"/>
                  <a:gd name="connsiteX2" fmla="*/ 450857 w 722087"/>
                  <a:gd name="connsiteY2" fmla="*/ 922336 h 1505857"/>
                  <a:gd name="connsiteX3" fmla="*/ 331411 w 722087"/>
                  <a:gd name="connsiteY3" fmla="*/ 1077686 h 1505857"/>
                  <a:gd name="connsiteX4" fmla="*/ 0 w 722087"/>
                  <a:gd name="connsiteY4" fmla="*/ 1505857 h 1505857"/>
                  <a:gd name="connsiteX5" fmla="*/ 156029 w 722087"/>
                  <a:gd name="connsiteY5" fmla="*/ 543076 h 1505857"/>
                  <a:gd name="connsiteX0" fmla="*/ 156029 w 722087"/>
                  <a:gd name="connsiteY0" fmla="*/ 543076 h 1505857"/>
                  <a:gd name="connsiteX1" fmla="*/ 722087 w 722087"/>
                  <a:gd name="connsiteY1" fmla="*/ 0 h 1505857"/>
                  <a:gd name="connsiteX2" fmla="*/ 450857 w 722087"/>
                  <a:gd name="connsiteY2" fmla="*/ 922336 h 1505857"/>
                  <a:gd name="connsiteX3" fmla="*/ 370116 w 722087"/>
                  <a:gd name="connsiteY3" fmla="*/ 843038 h 1505857"/>
                  <a:gd name="connsiteX4" fmla="*/ 0 w 722087"/>
                  <a:gd name="connsiteY4" fmla="*/ 1505857 h 1505857"/>
                  <a:gd name="connsiteX5" fmla="*/ 156029 w 722087"/>
                  <a:gd name="connsiteY5" fmla="*/ 543076 h 1505857"/>
                  <a:gd name="connsiteX0" fmla="*/ 156029 w 722087"/>
                  <a:gd name="connsiteY0" fmla="*/ 543076 h 1505857"/>
                  <a:gd name="connsiteX1" fmla="*/ 722087 w 722087"/>
                  <a:gd name="connsiteY1" fmla="*/ 0 h 1505857"/>
                  <a:gd name="connsiteX2" fmla="*/ 450857 w 722087"/>
                  <a:gd name="connsiteY2" fmla="*/ 922336 h 1505857"/>
                  <a:gd name="connsiteX3" fmla="*/ 370116 w 722087"/>
                  <a:gd name="connsiteY3" fmla="*/ 843038 h 1505857"/>
                  <a:gd name="connsiteX4" fmla="*/ 0 w 722087"/>
                  <a:gd name="connsiteY4" fmla="*/ 1505857 h 1505857"/>
                  <a:gd name="connsiteX5" fmla="*/ 116116 w 722087"/>
                  <a:gd name="connsiteY5" fmla="*/ 789819 h 1505857"/>
                  <a:gd name="connsiteX6" fmla="*/ 156029 w 722087"/>
                  <a:gd name="connsiteY6" fmla="*/ 543076 h 1505857"/>
                  <a:gd name="connsiteX0" fmla="*/ 156029 w 722087"/>
                  <a:gd name="connsiteY0" fmla="*/ 543076 h 1505857"/>
                  <a:gd name="connsiteX1" fmla="*/ 722087 w 722087"/>
                  <a:gd name="connsiteY1" fmla="*/ 0 h 1505857"/>
                  <a:gd name="connsiteX2" fmla="*/ 450857 w 722087"/>
                  <a:gd name="connsiteY2" fmla="*/ 922336 h 1505857"/>
                  <a:gd name="connsiteX3" fmla="*/ 370116 w 722087"/>
                  <a:gd name="connsiteY3" fmla="*/ 843038 h 1505857"/>
                  <a:gd name="connsiteX4" fmla="*/ 0 w 722087"/>
                  <a:gd name="connsiteY4" fmla="*/ 1505857 h 1505857"/>
                  <a:gd name="connsiteX5" fmla="*/ 283030 w 722087"/>
                  <a:gd name="connsiteY5" fmla="*/ 690638 h 1505857"/>
                  <a:gd name="connsiteX6" fmla="*/ 156029 w 722087"/>
                  <a:gd name="connsiteY6" fmla="*/ 543076 h 1505857"/>
                  <a:gd name="connsiteX0" fmla="*/ 156029 w 722087"/>
                  <a:gd name="connsiteY0" fmla="*/ 543076 h 1505857"/>
                  <a:gd name="connsiteX1" fmla="*/ 722087 w 722087"/>
                  <a:gd name="connsiteY1" fmla="*/ 0 h 1505857"/>
                  <a:gd name="connsiteX2" fmla="*/ 450857 w 722087"/>
                  <a:gd name="connsiteY2" fmla="*/ 922336 h 1505857"/>
                  <a:gd name="connsiteX3" fmla="*/ 370116 w 722087"/>
                  <a:gd name="connsiteY3" fmla="*/ 843038 h 1505857"/>
                  <a:gd name="connsiteX4" fmla="*/ 0 w 722087"/>
                  <a:gd name="connsiteY4" fmla="*/ 1505857 h 1505857"/>
                  <a:gd name="connsiteX5" fmla="*/ 62897 w 722087"/>
                  <a:gd name="connsiteY5" fmla="*/ 1309914 h 1505857"/>
                  <a:gd name="connsiteX6" fmla="*/ 283030 w 722087"/>
                  <a:gd name="connsiteY6" fmla="*/ 690638 h 1505857"/>
                  <a:gd name="connsiteX7" fmla="*/ 156029 w 722087"/>
                  <a:gd name="connsiteY7" fmla="*/ 543076 h 1505857"/>
                  <a:gd name="connsiteX0" fmla="*/ 221342 w 787400"/>
                  <a:gd name="connsiteY0" fmla="*/ 543076 h 1505857"/>
                  <a:gd name="connsiteX1" fmla="*/ 787400 w 787400"/>
                  <a:gd name="connsiteY1" fmla="*/ 0 h 1505857"/>
                  <a:gd name="connsiteX2" fmla="*/ 516170 w 787400"/>
                  <a:gd name="connsiteY2" fmla="*/ 922336 h 1505857"/>
                  <a:gd name="connsiteX3" fmla="*/ 435429 w 787400"/>
                  <a:gd name="connsiteY3" fmla="*/ 843038 h 1505857"/>
                  <a:gd name="connsiteX4" fmla="*/ 65313 w 787400"/>
                  <a:gd name="connsiteY4" fmla="*/ 1505857 h 1505857"/>
                  <a:gd name="connsiteX5" fmla="*/ 0 w 787400"/>
                  <a:gd name="connsiteY5" fmla="*/ 1191380 h 1505857"/>
                  <a:gd name="connsiteX6" fmla="*/ 348343 w 787400"/>
                  <a:gd name="connsiteY6" fmla="*/ 690638 h 1505857"/>
                  <a:gd name="connsiteX7" fmla="*/ 221342 w 787400"/>
                  <a:gd name="connsiteY7" fmla="*/ 543076 h 1505857"/>
                  <a:gd name="connsiteX0" fmla="*/ 221342 w 787400"/>
                  <a:gd name="connsiteY0" fmla="*/ 543076 h 1505857"/>
                  <a:gd name="connsiteX1" fmla="*/ 787400 w 787400"/>
                  <a:gd name="connsiteY1" fmla="*/ 0 h 1505857"/>
                  <a:gd name="connsiteX2" fmla="*/ 516170 w 787400"/>
                  <a:gd name="connsiteY2" fmla="*/ 922336 h 1505857"/>
                  <a:gd name="connsiteX3" fmla="*/ 435429 w 787400"/>
                  <a:gd name="connsiteY3" fmla="*/ 843038 h 1505857"/>
                  <a:gd name="connsiteX4" fmla="*/ 65313 w 787400"/>
                  <a:gd name="connsiteY4" fmla="*/ 1505857 h 1505857"/>
                  <a:gd name="connsiteX5" fmla="*/ 0 w 787400"/>
                  <a:gd name="connsiteY5" fmla="*/ 1191380 h 1505857"/>
                  <a:gd name="connsiteX6" fmla="*/ 328990 w 787400"/>
                  <a:gd name="connsiteY6" fmla="*/ 676124 h 1505857"/>
                  <a:gd name="connsiteX7" fmla="*/ 221342 w 787400"/>
                  <a:gd name="connsiteY7" fmla="*/ 543076 h 1505857"/>
                  <a:gd name="connsiteX0" fmla="*/ 221342 w 787400"/>
                  <a:gd name="connsiteY0" fmla="*/ 543076 h 1513114"/>
                  <a:gd name="connsiteX1" fmla="*/ 787400 w 787400"/>
                  <a:gd name="connsiteY1" fmla="*/ 0 h 1513114"/>
                  <a:gd name="connsiteX2" fmla="*/ 516170 w 787400"/>
                  <a:gd name="connsiteY2" fmla="*/ 922336 h 1513114"/>
                  <a:gd name="connsiteX3" fmla="*/ 435429 w 787400"/>
                  <a:gd name="connsiteY3" fmla="*/ 843038 h 1513114"/>
                  <a:gd name="connsiteX4" fmla="*/ 67732 w 787400"/>
                  <a:gd name="connsiteY4" fmla="*/ 1513114 h 1513114"/>
                  <a:gd name="connsiteX5" fmla="*/ 0 w 787400"/>
                  <a:gd name="connsiteY5" fmla="*/ 1191380 h 1513114"/>
                  <a:gd name="connsiteX6" fmla="*/ 328990 w 787400"/>
                  <a:gd name="connsiteY6" fmla="*/ 676124 h 1513114"/>
                  <a:gd name="connsiteX7" fmla="*/ 221342 w 787400"/>
                  <a:gd name="connsiteY7" fmla="*/ 543076 h 1513114"/>
                  <a:gd name="connsiteX0" fmla="*/ 221342 w 787400"/>
                  <a:gd name="connsiteY0" fmla="*/ 543076 h 1513114"/>
                  <a:gd name="connsiteX1" fmla="*/ 787400 w 787400"/>
                  <a:gd name="connsiteY1" fmla="*/ 0 h 1513114"/>
                  <a:gd name="connsiteX2" fmla="*/ 516170 w 787400"/>
                  <a:gd name="connsiteY2" fmla="*/ 922336 h 1513114"/>
                  <a:gd name="connsiteX3" fmla="*/ 435429 w 787400"/>
                  <a:gd name="connsiteY3" fmla="*/ 843038 h 1513114"/>
                  <a:gd name="connsiteX4" fmla="*/ 67732 w 787400"/>
                  <a:gd name="connsiteY4" fmla="*/ 1513114 h 1513114"/>
                  <a:gd name="connsiteX5" fmla="*/ 31448 w 787400"/>
                  <a:gd name="connsiteY5" fmla="*/ 1358294 h 1513114"/>
                  <a:gd name="connsiteX6" fmla="*/ 0 w 787400"/>
                  <a:gd name="connsiteY6" fmla="*/ 1191380 h 1513114"/>
                  <a:gd name="connsiteX7" fmla="*/ 328990 w 787400"/>
                  <a:gd name="connsiteY7" fmla="*/ 676124 h 1513114"/>
                  <a:gd name="connsiteX8" fmla="*/ 221342 w 787400"/>
                  <a:gd name="connsiteY8" fmla="*/ 543076 h 1513114"/>
                  <a:gd name="connsiteX0" fmla="*/ 347132 w 913190"/>
                  <a:gd name="connsiteY0" fmla="*/ 543076 h 1513114"/>
                  <a:gd name="connsiteX1" fmla="*/ 913190 w 913190"/>
                  <a:gd name="connsiteY1" fmla="*/ 0 h 1513114"/>
                  <a:gd name="connsiteX2" fmla="*/ 641960 w 913190"/>
                  <a:gd name="connsiteY2" fmla="*/ 922336 h 1513114"/>
                  <a:gd name="connsiteX3" fmla="*/ 561219 w 913190"/>
                  <a:gd name="connsiteY3" fmla="*/ 843038 h 1513114"/>
                  <a:gd name="connsiteX4" fmla="*/ 193522 w 913190"/>
                  <a:gd name="connsiteY4" fmla="*/ 1513114 h 1513114"/>
                  <a:gd name="connsiteX5" fmla="*/ 0 w 913190"/>
                  <a:gd name="connsiteY5" fmla="*/ 1423609 h 1513114"/>
                  <a:gd name="connsiteX6" fmla="*/ 125790 w 913190"/>
                  <a:gd name="connsiteY6" fmla="*/ 1191380 h 1513114"/>
                  <a:gd name="connsiteX7" fmla="*/ 454780 w 913190"/>
                  <a:gd name="connsiteY7" fmla="*/ 676124 h 1513114"/>
                  <a:gd name="connsiteX8" fmla="*/ 347132 w 913190"/>
                  <a:gd name="connsiteY8" fmla="*/ 543076 h 1513114"/>
                  <a:gd name="connsiteX0" fmla="*/ 347132 w 913190"/>
                  <a:gd name="connsiteY0" fmla="*/ 543076 h 1513114"/>
                  <a:gd name="connsiteX1" fmla="*/ 913190 w 913190"/>
                  <a:gd name="connsiteY1" fmla="*/ 0 h 1513114"/>
                  <a:gd name="connsiteX2" fmla="*/ 641960 w 913190"/>
                  <a:gd name="connsiteY2" fmla="*/ 922336 h 1513114"/>
                  <a:gd name="connsiteX3" fmla="*/ 561219 w 913190"/>
                  <a:gd name="connsiteY3" fmla="*/ 843038 h 1513114"/>
                  <a:gd name="connsiteX4" fmla="*/ 193522 w 913190"/>
                  <a:gd name="connsiteY4" fmla="*/ 1513114 h 1513114"/>
                  <a:gd name="connsiteX5" fmla="*/ 0 w 913190"/>
                  <a:gd name="connsiteY5" fmla="*/ 1423609 h 1513114"/>
                  <a:gd name="connsiteX6" fmla="*/ 77409 w 913190"/>
                  <a:gd name="connsiteY6" fmla="*/ 1276047 h 1513114"/>
                  <a:gd name="connsiteX7" fmla="*/ 125790 w 913190"/>
                  <a:gd name="connsiteY7" fmla="*/ 1191380 h 1513114"/>
                  <a:gd name="connsiteX8" fmla="*/ 454780 w 913190"/>
                  <a:gd name="connsiteY8" fmla="*/ 676124 h 1513114"/>
                  <a:gd name="connsiteX9" fmla="*/ 347132 w 913190"/>
                  <a:gd name="connsiteY9" fmla="*/ 543076 h 1513114"/>
                  <a:gd name="connsiteX0" fmla="*/ 347132 w 913190"/>
                  <a:gd name="connsiteY0" fmla="*/ 543076 h 1513114"/>
                  <a:gd name="connsiteX1" fmla="*/ 913190 w 913190"/>
                  <a:gd name="connsiteY1" fmla="*/ 0 h 1513114"/>
                  <a:gd name="connsiteX2" fmla="*/ 641960 w 913190"/>
                  <a:gd name="connsiteY2" fmla="*/ 922336 h 1513114"/>
                  <a:gd name="connsiteX3" fmla="*/ 561219 w 913190"/>
                  <a:gd name="connsiteY3" fmla="*/ 843038 h 1513114"/>
                  <a:gd name="connsiteX4" fmla="*/ 193522 w 913190"/>
                  <a:gd name="connsiteY4" fmla="*/ 1513114 h 1513114"/>
                  <a:gd name="connsiteX5" fmla="*/ 0 w 913190"/>
                  <a:gd name="connsiteY5" fmla="*/ 1423609 h 1513114"/>
                  <a:gd name="connsiteX6" fmla="*/ 41123 w 913190"/>
                  <a:gd name="connsiteY6" fmla="*/ 1106714 h 1513114"/>
                  <a:gd name="connsiteX7" fmla="*/ 125790 w 913190"/>
                  <a:gd name="connsiteY7" fmla="*/ 1191380 h 1513114"/>
                  <a:gd name="connsiteX8" fmla="*/ 454780 w 913190"/>
                  <a:gd name="connsiteY8" fmla="*/ 676124 h 1513114"/>
                  <a:gd name="connsiteX9" fmla="*/ 347132 w 913190"/>
                  <a:gd name="connsiteY9" fmla="*/ 543076 h 1513114"/>
                  <a:gd name="connsiteX0" fmla="*/ 347132 w 913190"/>
                  <a:gd name="connsiteY0" fmla="*/ 543076 h 1513114"/>
                  <a:gd name="connsiteX1" fmla="*/ 913190 w 913190"/>
                  <a:gd name="connsiteY1" fmla="*/ 0 h 1513114"/>
                  <a:gd name="connsiteX2" fmla="*/ 641960 w 913190"/>
                  <a:gd name="connsiteY2" fmla="*/ 922336 h 1513114"/>
                  <a:gd name="connsiteX3" fmla="*/ 561219 w 913190"/>
                  <a:gd name="connsiteY3" fmla="*/ 843038 h 1513114"/>
                  <a:gd name="connsiteX4" fmla="*/ 193522 w 913190"/>
                  <a:gd name="connsiteY4" fmla="*/ 1513114 h 1513114"/>
                  <a:gd name="connsiteX5" fmla="*/ 0 w 913190"/>
                  <a:gd name="connsiteY5" fmla="*/ 1423609 h 1513114"/>
                  <a:gd name="connsiteX6" fmla="*/ 16933 w 913190"/>
                  <a:gd name="connsiteY6" fmla="*/ 1300237 h 1513114"/>
                  <a:gd name="connsiteX7" fmla="*/ 41123 w 913190"/>
                  <a:gd name="connsiteY7" fmla="*/ 1106714 h 1513114"/>
                  <a:gd name="connsiteX8" fmla="*/ 125790 w 913190"/>
                  <a:gd name="connsiteY8" fmla="*/ 1191380 h 1513114"/>
                  <a:gd name="connsiteX9" fmla="*/ 454780 w 913190"/>
                  <a:gd name="connsiteY9" fmla="*/ 676124 h 1513114"/>
                  <a:gd name="connsiteX10" fmla="*/ 347132 w 913190"/>
                  <a:gd name="connsiteY10" fmla="*/ 543076 h 1513114"/>
                  <a:gd name="connsiteX0" fmla="*/ 441475 w 1007533"/>
                  <a:gd name="connsiteY0" fmla="*/ 543076 h 1513114"/>
                  <a:gd name="connsiteX1" fmla="*/ 1007533 w 1007533"/>
                  <a:gd name="connsiteY1" fmla="*/ 0 h 1513114"/>
                  <a:gd name="connsiteX2" fmla="*/ 736303 w 1007533"/>
                  <a:gd name="connsiteY2" fmla="*/ 922336 h 1513114"/>
                  <a:gd name="connsiteX3" fmla="*/ 655562 w 1007533"/>
                  <a:gd name="connsiteY3" fmla="*/ 843038 h 1513114"/>
                  <a:gd name="connsiteX4" fmla="*/ 287865 w 1007533"/>
                  <a:gd name="connsiteY4" fmla="*/ 1513114 h 1513114"/>
                  <a:gd name="connsiteX5" fmla="*/ 94343 w 1007533"/>
                  <a:gd name="connsiteY5" fmla="*/ 1423609 h 1513114"/>
                  <a:gd name="connsiteX6" fmla="*/ 0 w 1007533"/>
                  <a:gd name="connsiteY6" fmla="*/ 1084942 h 1513114"/>
                  <a:gd name="connsiteX7" fmla="*/ 135466 w 1007533"/>
                  <a:gd name="connsiteY7" fmla="*/ 1106714 h 1513114"/>
                  <a:gd name="connsiteX8" fmla="*/ 220133 w 1007533"/>
                  <a:gd name="connsiteY8" fmla="*/ 1191380 h 1513114"/>
                  <a:gd name="connsiteX9" fmla="*/ 549123 w 1007533"/>
                  <a:gd name="connsiteY9" fmla="*/ 676124 h 1513114"/>
                  <a:gd name="connsiteX10" fmla="*/ 441475 w 1007533"/>
                  <a:gd name="connsiteY10" fmla="*/ 543076 h 1513114"/>
                  <a:gd name="connsiteX0" fmla="*/ 441475 w 1007533"/>
                  <a:gd name="connsiteY0" fmla="*/ 543076 h 1513114"/>
                  <a:gd name="connsiteX1" fmla="*/ 1007533 w 1007533"/>
                  <a:gd name="connsiteY1" fmla="*/ 0 h 1513114"/>
                  <a:gd name="connsiteX2" fmla="*/ 736303 w 1007533"/>
                  <a:gd name="connsiteY2" fmla="*/ 922336 h 1513114"/>
                  <a:gd name="connsiteX3" fmla="*/ 655562 w 1007533"/>
                  <a:gd name="connsiteY3" fmla="*/ 843038 h 1513114"/>
                  <a:gd name="connsiteX4" fmla="*/ 287865 w 1007533"/>
                  <a:gd name="connsiteY4" fmla="*/ 1513114 h 1513114"/>
                  <a:gd name="connsiteX5" fmla="*/ 94343 w 1007533"/>
                  <a:gd name="connsiteY5" fmla="*/ 1423609 h 1513114"/>
                  <a:gd name="connsiteX6" fmla="*/ 50801 w 1007533"/>
                  <a:gd name="connsiteY6" fmla="*/ 1273628 h 1513114"/>
                  <a:gd name="connsiteX7" fmla="*/ 0 w 1007533"/>
                  <a:gd name="connsiteY7" fmla="*/ 1084942 h 1513114"/>
                  <a:gd name="connsiteX8" fmla="*/ 135466 w 1007533"/>
                  <a:gd name="connsiteY8" fmla="*/ 1106714 h 1513114"/>
                  <a:gd name="connsiteX9" fmla="*/ 220133 w 1007533"/>
                  <a:gd name="connsiteY9" fmla="*/ 1191380 h 1513114"/>
                  <a:gd name="connsiteX10" fmla="*/ 549123 w 1007533"/>
                  <a:gd name="connsiteY10" fmla="*/ 676124 h 1513114"/>
                  <a:gd name="connsiteX11" fmla="*/ 441475 w 1007533"/>
                  <a:gd name="connsiteY11" fmla="*/ 543076 h 1513114"/>
                  <a:gd name="connsiteX0" fmla="*/ 707569 w 1273627"/>
                  <a:gd name="connsiteY0" fmla="*/ 543076 h 1725990"/>
                  <a:gd name="connsiteX1" fmla="*/ 1273627 w 1273627"/>
                  <a:gd name="connsiteY1" fmla="*/ 0 h 1725990"/>
                  <a:gd name="connsiteX2" fmla="*/ 1002397 w 1273627"/>
                  <a:gd name="connsiteY2" fmla="*/ 922336 h 1725990"/>
                  <a:gd name="connsiteX3" fmla="*/ 921656 w 1273627"/>
                  <a:gd name="connsiteY3" fmla="*/ 843038 h 1725990"/>
                  <a:gd name="connsiteX4" fmla="*/ 553959 w 1273627"/>
                  <a:gd name="connsiteY4" fmla="*/ 1513114 h 1725990"/>
                  <a:gd name="connsiteX5" fmla="*/ 360437 w 1273627"/>
                  <a:gd name="connsiteY5" fmla="*/ 1423609 h 1725990"/>
                  <a:gd name="connsiteX6" fmla="*/ 0 w 1273627"/>
                  <a:gd name="connsiteY6" fmla="*/ 1725990 h 1725990"/>
                  <a:gd name="connsiteX7" fmla="*/ 266094 w 1273627"/>
                  <a:gd name="connsiteY7" fmla="*/ 1084942 h 1725990"/>
                  <a:gd name="connsiteX8" fmla="*/ 401560 w 1273627"/>
                  <a:gd name="connsiteY8" fmla="*/ 1106714 h 1725990"/>
                  <a:gd name="connsiteX9" fmla="*/ 486227 w 1273627"/>
                  <a:gd name="connsiteY9" fmla="*/ 1191380 h 1725990"/>
                  <a:gd name="connsiteX10" fmla="*/ 815217 w 1273627"/>
                  <a:gd name="connsiteY10" fmla="*/ 676124 h 1725990"/>
                  <a:gd name="connsiteX11" fmla="*/ 707569 w 1273627"/>
                  <a:gd name="connsiteY11" fmla="*/ 543076 h 1725990"/>
                  <a:gd name="connsiteX0" fmla="*/ 760788 w 1326846"/>
                  <a:gd name="connsiteY0" fmla="*/ 543076 h 1827590"/>
                  <a:gd name="connsiteX1" fmla="*/ 1326846 w 1326846"/>
                  <a:gd name="connsiteY1" fmla="*/ 0 h 1827590"/>
                  <a:gd name="connsiteX2" fmla="*/ 1055616 w 1326846"/>
                  <a:gd name="connsiteY2" fmla="*/ 922336 h 1827590"/>
                  <a:gd name="connsiteX3" fmla="*/ 974875 w 1326846"/>
                  <a:gd name="connsiteY3" fmla="*/ 843038 h 1827590"/>
                  <a:gd name="connsiteX4" fmla="*/ 607178 w 1326846"/>
                  <a:gd name="connsiteY4" fmla="*/ 1513114 h 1827590"/>
                  <a:gd name="connsiteX5" fmla="*/ 413656 w 1326846"/>
                  <a:gd name="connsiteY5" fmla="*/ 1423609 h 1827590"/>
                  <a:gd name="connsiteX6" fmla="*/ 0 w 1326846"/>
                  <a:gd name="connsiteY6" fmla="*/ 1827590 h 1827590"/>
                  <a:gd name="connsiteX7" fmla="*/ 319313 w 1326846"/>
                  <a:gd name="connsiteY7" fmla="*/ 1084942 h 1827590"/>
                  <a:gd name="connsiteX8" fmla="*/ 454779 w 1326846"/>
                  <a:gd name="connsiteY8" fmla="*/ 1106714 h 1827590"/>
                  <a:gd name="connsiteX9" fmla="*/ 539446 w 1326846"/>
                  <a:gd name="connsiteY9" fmla="*/ 1191380 h 1827590"/>
                  <a:gd name="connsiteX10" fmla="*/ 868436 w 1326846"/>
                  <a:gd name="connsiteY10" fmla="*/ 676124 h 1827590"/>
                  <a:gd name="connsiteX11" fmla="*/ 760788 w 1326846"/>
                  <a:gd name="connsiteY11" fmla="*/ 543076 h 1827590"/>
                  <a:gd name="connsiteX0" fmla="*/ 760788 w 1326846"/>
                  <a:gd name="connsiteY0" fmla="*/ 543076 h 1827590"/>
                  <a:gd name="connsiteX1" fmla="*/ 1326846 w 1326846"/>
                  <a:gd name="connsiteY1" fmla="*/ 0 h 1827590"/>
                  <a:gd name="connsiteX2" fmla="*/ 1055616 w 1326846"/>
                  <a:gd name="connsiteY2" fmla="*/ 922336 h 1827590"/>
                  <a:gd name="connsiteX3" fmla="*/ 974875 w 1326846"/>
                  <a:gd name="connsiteY3" fmla="*/ 843038 h 1827590"/>
                  <a:gd name="connsiteX4" fmla="*/ 607178 w 1326846"/>
                  <a:gd name="connsiteY4" fmla="*/ 1513114 h 1827590"/>
                  <a:gd name="connsiteX5" fmla="*/ 413656 w 1326846"/>
                  <a:gd name="connsiteY5" fmla="*/ 1423609 h 1827590"/>
                  <a:gd name="connsiteX6" fmla="*/ 299961 w 1326846"/>
                  <a:gd name="connsiteY6" fmla="*/ 1527628 h 1827590"/>
                  <a:gd name="connsiteX7" fmla="*/ 0 w 1326846"/>
                  <a:gd name="connsiteY7" fmla="*/ 1827590 h 1827590"/>
                  <a:gd name="connsiteX8" fmla="*/ 319313 w 1326846"/>
                  <a:gd name="connsiteY8" fmla="*/ 1084942 h 1827590"/>
                  <a:gd name="connsiteX9" fmla="*/ 454779 w 1326846"/>
                  <a:gd name="connsiteY9" fmla="*/ 1106714 h 1827590"/>
                  <a:gd name="connsiteX10" fmla="*/ 539446 w 1326846"/>
                  <a:gd name="connsiteY10" fmla="*/ 1191380 h 1827590"/>
                  <a:gd name="connsiteX11" fmla="*/ 868436 w 1326846"/>
                  <a:gd name="connsiteY11" fmla="*/ 676124 h 1827590"/>
                  <a:gd name="connsiteX12" fmla="*/ 760788 w 1326846"/>
                  <a:gd name="connsiteY12" fmla="*/ 543076 h 1827590"/>
                  <a:gd name="connsiteX0" fmla="*/ 760788 w 1326846"/>
                  <a:gd name="connsiteY0" fmla="*/ 543076 h 2142066"/>
                  <a:gd name="connsiteX1" fmla="*/ 1326846 w 1326846"/>
                  <a:gd name="connsiteY1" fmla="*/ 0 h 2142066"/>
                  <a:gd name="connsiteX2" fmla="*/ 1055616 w 1326846"/>
                  <a:gd name="connsiteY2" fmla="*/ 922336 h 2142066"/>
                  <a:gd name="connsiteX3" fmla="*/ 974875 w 1326846"/>
                  <a:gd name="connsiteY3" fmla="*/ 843038 h 2142066"/>
                  <a:gd name="connsiteX4" fmla="*/ 607178 w 1326846"/>
                  <a:gd name="connsiteY4" fmla="*/ 1513114 h 2142066"/>
                  <a:gd name="connsiteX5" fmla="*/ 413656 w 1326846"/>
                  <a:gd name="connsiteY5" fmla="*/ 1423609 h 2142066"/>
                  <a:gd name="connsiteX6" fmla="*/ 89504 w 1326846"/>
                  <a:gd name="connsiteY6" fmla="*/ 2142066 h 2142066"/>
                  <a:gd name="connsiteX7" fmla="*/ 0 w 1326846"/>
                  <a:gd name="connsiteY7" fmla="*/ 1827590 h 2142066"/>
                  <a:gd name="connsiteX8" fmla="*/ 319313 w 1326846"/>
                  <a:gd name="connsiteY8" fmla="*/ 1084942 h 2142066"/>
                  <a:gd name="connsiteX9" fmla="*/ 454779 w 1326846"/>
                  <a:gd name="connsiteY9" fmla="*/ 1106714 h 2142066"/>
                  <a:gd name="connsiteX10" fmla="*/ 539446 w 1326846"/>
                  <a:gd name="connsiteY10" fmla="*/ 1191380 h 2142066"/>
                  <a:gd name="connsiteX11" fmla="*/ 868436 w 1326846"/>
                  <a:gd name="connsiteY11" fmla="*/ 676124 h 2142066"/>
                  <a:gd name="connsiteX12" fmla="*/ 760788 w 1326846"/>
                  <a:gd name="connsiteY12" fmla="*/ 543076 h 2142066"/>
                  <a:gd name="connsiteX0" fmla="*/ 760788 w 1326846"/>
                  <a:gd name="connsiteY0" fmla="*/ 543076 h 2142066"/>
                  <a:gd name="connsiteX1" fmla="*/ 1326846 w 1326846"/>
                  <a:gd name="connsiteY1" fmla="*/ 0 h 2142066"/>
                  <a:gd name="connsiteX2" fmla="*/ 1055616 w 1326846"/>
                  <a:gd name="connsiteY2" fmla="*/ 922336 h 2142066"/>
                  <a:gd name="connsiteX3" fmla="*/ 974875 w 1326846"/>
                  <a:gd name="connsiteY3" fmla="*/ 843038 h 2142066"/>
                  <a:gd name="connsiteX4" fmla="*/ 607178 w 1326846"/>
                  <a:gd name="connsiteY4" fmla="*/ 1513114 h 2142066"/>
                  <a:gd name="connsiteX5" fmla="*/ 428170 w 1326846"/>
                  <a:gd name="connsiteY5" fmla="*/ 1399418 h 2142066"/>
                  <a:gd name="connsiteX6" fmla="*/ 89504 w 1326846"/>
                  <a:gd name="connsiteY6" fmla="*/ 2142066 h 2142066"/>
                  <a:gd name="connsiteX7" fmla="*/ 0 w 1326846"/>
                  <a:gd name="connsiteY7" fmla="*/ 1827590 h 2142066"/>
                  <a:gd name="connsiteX8" fmla="*/ 319313 w 1326846"/>
                  <a:gd name="connsiteY8" fmla="*/ 1084942 h 2142066"/>
                  <a:gd name="connsiteX9" fmla="*/ 454779 w 1326846"/>
                  <a:gd name="connsiteY9" fmla="*/ 1106714 h 2142066"/>
                  <a:gd name="connsiteX10" fmla="*/ 539446 w 1326846"/>
                  <a:gd name="connsiteY10" fmla="*/ 1191380 h 2142066"/>
                  <a:gd name="connsiteX11" fmla="*/ 868436 w 1326846"/>
                  <a:gd name="connsiteY11" fmla="*/ 676124 h 2142066"/>
                  <a:gd name="connsiteX12" fmla="*/ 760788 w 1326846"/>
                  <a:gd name="connsiteY12" fmla="*/ 543076 h 2142066"/>
                  <a:gd name="connsiteX0" fmla="*/ 760788 w 1326846"/>
                  <a:gd name="connsiteY0" fmla="*/ 543076 h 2149323"/>
                  <a:gd name="connsiteX1" fmla="*/ 1326846 w 1326846"/>
                  <a:gd name="connsiteY1" fmla="*/ 0 h 2149323"/>
                  <a:gd name="connsiteX2" fmla="*/ 1055616 w 1326846"/>
                  <a:gd name="connsiteY2" fmla="*/ 922336 h 2149323"/>
                  <a:gd name="connsiteX3" fmla="*/ 974875 w 1326846"/>
                  <a:gd name="connsiteY3" fmla="*/ 843038 h 2149323"/>
                  <a:gd name="connsiteX4" fmla="*/ 607178 w 1326846"/>
                  <a:gd name="connsiteY4" fmla="*/ 1513114 h 2149323"/>
                  <a:gd name="connsiteX5" fmla="*/ 428170 w 1326846"/>
                  <a:gd name="connsiteY5" fmla="*/ 1399418 h 2149323"/>
                  <a:gd name="connsiteX6" fmla="*/ 101599 w 1326846"/>
                  <a:gd name="connsiteY6" fmla="*/ 2149323 h 2149323"/>
                  <a:gd name="connsiteX7" fmla="*/ 0 w 1326846"/>
                  <a:gd name="connsiteY7" fmla="*/ 1827590 h 2149323"/>
                  <a:gd name="connsiteX8" fmla="*/ 319313 w 1326846"/>
                  <a:gd name="connsiteY8" fmla="*/ 1084942 h 2149323"/>
                  <a:gd name="connsiteX9" fmla="*/ 454779 w 1326846"/>
                  <a:gd name="connsiteY9" fmla="*/ 1106714 h 2149323"/>
                  <a:gd name="connsiteX10" fmla="*/ 539446 w 1326846"/>
                  <a:gd name="connsiteY10" fmla="*/ 1191380 h 2149323"/>
                  <a:gd name="connsiteX11" fmla="*/ 868436 w 1326846"/>
                  <a:gd name="connsiteY11" fmla="*/ 676124 h 2149323"/>
                  <a:gd name="connsiteX12" fmla="*/ 760788 w 1326846"/>
                  <a:gd name="connsiteY12" fmla="*/ 543076 h 2149323"/>
                  <a:gd name="connsiteX0" fmla="*/ 760788 w 1326846"/>
                  <a:gd name="connsiteY0" fmla="*/ 543076 h 2149323"/>
                  <a:gd name="connsiteX1" fmla="*/ 1326846 w 1326846"/>
                  <a:gd name="connsiteY1" fmla="*/ 0 h 2149323"/>
                  <a:gd name="connsiteX2" fmla="*/ 1055616 w 1326846"/>
                  <a:gd name="connsiteY2" fmla="*/ 922336 h 2149323"/>
                  <a:gd name="connsiteX3" fmla="*/ 974875 w 1326846"/>
                  <a:gd name="connsiteY3" fmla="*/ 843038 h 2149323"/>
                  <a:gd name="connsiteX4" fmla="*/ 607178 w 1326846"/>
                  <a:gd name="connsiteY4" fmla="*/ 1513114 h 2149323"/>
                  <a:gd name="connsiteX5" fmla="*/ 428170 w 1326846"/>
                  <a:gd name="connsiteY5" fmla="*/ 1399418 h 2149323"/>
                  <a:gd name="connsiteX6" fmla="*/ 106437 w 1326846"/>
                  <a:gd name="connsiteY6" fmla="*/ 2149323 h 2149323"/>
                  <a:gd name="connsiteX7" fmla="*/ 0 w 1326846"/>
                  <a:gd name="connsiteY7" fmla="*/ 1827590 h 2149323"/>
                  <a:gd name="connsiteX8" fmla="*/ 319313 w 1326846"/>
                  <a:gd name="connsiteY8" fmla="*/ 1084942 h 2149323"/>
                  <a:gd name="connsiteX9" fmla="*/ 454779 w 1326846"/>
                  <a:gd name="connsiteY9" fmla="*/ 1106714 h 2149323"/>
                  <a:gd name="connsiteX10" fmla="*/ 539446 w 1326846"/>
                  <a:gd name="connsiteY10" fmla="*/ 1191380 h 2149323"/>
                  <a:gd name="connsiteX11" fmla="*/ 868436 w 1326846"/>
                  <a:gd name="connsiteY11" fmla="*/ 676124 h 2149323"/>
                  <a:gd name="connsiteX12" fmla="*/ 760788 w 1326846"/>
                  <a:gd name="connsiteY12" fmla="*/ 543076 h 2149323"/>
                  <a:gd name="connsiteX0" fmla="*/ 760788 w 1326846"/>
                  <a:gd name="connsiteY0" fmla="*/ 543076 h 2149323"/>
                  <a:gd name="connsiteX1" fmla="*/ 1326846 w 1326846"/>
                  <a:gd name="connsiteY1" fmla="*/ 0 h 2149323"/>
                  <a:gd name="connsiteX2" fmla="*/ 1055616 w 1326846"/>
                  <a:gd name="connsiteY2" fmla="*/ 922336 h 2149323"/>
                  <a:gd name="connsiteX3" fmla="*/ 974875 w 1326846"/>
                  <a:gd name="connsiteY3" fmla="*/ 843038 h 2149323"/>
                  <a:gd name="connsiteX4" fmla="*/ 607178 w 1326846"/>
                  <a:gd name="connsiteY4" fmla="*/ 1513114 h 2149323"/>
                  <a:gd name="connsiteX5" fmla="*/ 428170 w 1326846"/>
                  <a:gd name="connsiteY5" fmla="*/ 1399418 h 2149323"/>
                  <a:gd name="connsiteX6" fmla="*/ 106437 w 1326846"/>
                  <a:gd name="connsiteY6" fmla="*/ 2149323 h 2149323"/>
                  <a:gd name="connsiteX7" fmla="*/ 26609 w 1326846"/>
                  <a:gd name="connsiteY7" fmla="*/ 1919513 h 2149323"/>
                  <a:gd name="connsiteX8" fmla="*/ 0 w 1326846"/>
                  <a:gd name="connsiteY8" fmla="*/ 1827590 h 2149323"/>
                  <a:gd name="connsiteX9" fmla="*/ 319313 w 1326846"/>
                  <a:gd name="connsiteY9" fmla="*/ 1084942 h 2149323"/>
                  <a:gd name="connsiteX10" fmla="*/ 454779 w 1326846"/>
                  <a:gd name="connsiteY10" fmla="*/ 1106714 h 2149323"/>
                  <a:gd name="connsiteX11" fmla="*/ 539446 w 1326846"/>
                  <a:gd name="connsiteY11" fmla="*/ 1191380 h 2149323"/>
                  <a:gd name="connsiteX12" fmla="*/ 868436 w 1326846"/>
                  <a:gd name="connsiteY12" fmla="*/ 676124 h 2149323"/>
                  <a:gd name="connsiteX13" fmla="*/ 760788 w 1326846"/>
                  <a:gd name="connsiteY13" fmla="*/ 543076 h 2149323"/>
                  <a:gd name="connsiteX0" fmla="*/ 985760 w 1551818"/>
                  <a:gd name="connsiteY0" fmla="*/ 543076 h 2149323"/>
                  <a:gd name="connsiteX1" fmla="*/ 1551818 w 1551818"/>
                  <a:gd name="connsiteY1" fmla="*/ 0 h 2149323"/>
                  <a:gd name="connsiteX2" fmla="*/ 1280588 w 1551818"/>
                  <a:gd name="connsiteY2" fmla="*/ 922336 h 2149323"/>
                  <a:gd name="connsiteX3" fmla="*/ 1199847 w 1551818"/>
                  <a:gd name="connsiteY3" fmla="*/ 843038 h 2149323"/>
                  <a:gd name="connsiteX4" fmla="*/ 832150 w 1551818"/>
                  <a:gd name="connsiteY4" fmla="*/ 1513114 h 2149323"/>
                  <a:gd name="connsiteX5" fmla="*/ 653142 w 1551818"/>
                  <a:gd name="connsiteY5" fmla="*/ 1399418 h 2149323"/>
                  <a:gd name="connsiteX6" fmla="*/ 331409 w 1551818"/>
                  <a:gd name="connsiteY6" fmla="*/ 2149323 h 2149323"/>
                  <a:gd name="connsiteX7" fmla="*/ 0 w 1551818"/>
                  <a:gd name="connsiteY7" fmla="*/ 1721151 h 2149323"/>
                  <a:gd name="connsiteX8" fmla="*/ 224972 w 1551818"/>
                  <a:gd name="connsiteY8" fmla="*/ 1827590 h 2149323"/>
                  <a:gd name="connsiteX9" fmla="*/ 544285 w 1551818"/>
                  <a:gd name="connsiteY9" fmla="*/ 1084942 h 2149323"/>
                  <a:gd name="connsiteX10" fmla="*/ 679751 w 1551818"/>
                  <a:gd name="connsiteY10" fmla="*/ 1106714 h 2149323"/>
                  <a:gd name="connsiteX11" fmla="*/ 764418 w 1551818"/>
                  <a:gd name="connsiteY11" fmla="*/ 1191380 h 2149323"/>
                  <a:gd name="connsiteX12" fmla="*/ 1093408 w 1551818"/>
                  <a:gd name="connsiteY12" fmla="*/ 676124 h 2149323"/>
                  <a:gd name="connsiteX13" fmla="*/ 985760 w 1551818"/>
                  <a:gd name="connsiteY13" fmla="*/ 543076 h 2149323"/>
                  <a:gd name="connsiteX0" fmla="*/ 985760 w 1551818"/>
                  <a:gd name="connsiteY0" fmla="*/ 543076 h 2149323"/>
                  <a:gd name="connsiteX1" fmla="*/ 1551818 w 1551818"/>
                  <a:gd name="connsiteY1" fmla="*/ 0 h 2149323"/>
                  <a:gd name="connsiteX2" fmla="*/ 1280588 w 1551818"/>
                  <a:gd name="connsiteY2" fmla="*/ 922336 h 2149323"/>
                  <a:gd name="connsiteX3" fmla="*/ 1199847 w 1551818"/>
                  <a:gd name="connsiteY3" fmla="*/ 843038 h 2149323"/>
                  <a:gd name="connsiteX4" fmla="*/ 832150 w 1551818"/>
                  <a:gd name="connsiteY4" fmla="*/ 1513114 h 2149323"/>
                  <a:gd name="connsiteX5" fmla="*/ 653142 w 1551818"/>
                  <a:gd name="connsiteY5" fmla="*/ 1399418 h 2149323"/>
                  <a:gd name="connsiteX6" fmla="*/ 331409 w 1551818"/>
                  <a:gd name="connsiteY6" fmla="*/ 2149323 h 2149323"/>
                  <a:gd name="connsiteX7" fmla="*/ 205619 w 1551818"/>
                  <a:gd name="connsiteY7" fmla="*/ 1996923 h 2149323"/>
                  <a:gd name="connsiteX8" fmla="*/ 0 w 1551818"/>
                  <a:gd name="connsiteY8" fmla="*/ 1721151 h 2149323"/>
                  <a:gd name="connsiteX9" fmla="*/ 224972 w 1551818"/>
                  <a:gd name="connsiteY9" fmla="*/ 1827590 h 2149323"/>
                  <a:gd name="connsiteX10" fmla="*/ 544285 w 1551818"/>
                  <a:gd name="connsiteY10" fmla="*/ 1084942 h 2149323"/>
                  <a:gd name="connsiteX11" fmla="*/ 679751 w 1551818"/>
                  <a:gd name="connsiteY11" fmla="*/ 1106714 h 2149323"/>
                  <a:gd name="connsiteX12" fmla="*/ 764418 w 1551818"/>
                  <a:gd name="connsiteY12" fmla="*/ 1191380 h 2149323"/>
                  <a:gd name="connsiteX13" fmla="*/ 1093408 w 1551818"/>
                  <a:gd name="connsiteY13" fmla="*/ 676124 h 2149323"/>
                  <a:gd name="connsiteX14" fmla="*/ 985760 w 1551818"/>
                  <a:gd name="connsiteY14" fmla="*/ 543076 h 2149323"/>
                  <a:gd name="connsiteX0" fmla="*/ 985760 w 1551818"/>
                  <a:gd name="connsiteY0" fmla="*/ 543076 h 2149323"/>
                  <a:gd name="connsiteX1" fmla="*/ 1551818 w 1551818"/>
                  <a:gd name="connsiteY1" fmla="*/ 0 h 2149323"/>
                  <a:gd name="connsiteX2" fmla="*/ 1280588 w 1551818"/>
                  <a:gd name="connsiteY2" fmla="*/ 922336 h 2149323"/>
                  <a:gd name="connsiteX3" fmla="*/ 1199847 w 1551818"/>
                  <a:gd name="connsiteY3" fmla="*/ 843038 h 2149323"/>
                  <a:gd name="connsiteX4" fmla="*/ 832150 w 1551818"/>
                  <a:gd name="connsiteY4" fmla="*/ 1513114 h 2149323"/>
                  <a:gd name="connsiteX5" fmla="*/ 653142 w 1551818"/>
                  <a:gd name="connsiteY5" fmla="*/ 1399418 h 2149323"/>
                  <a:gd name="connsiteX6" fmla="*/ 331409 w 1551818"/>
                  <a:gd name="connsiteY6" fmla="*/ 2149323 h 2149323"/>
                  <a:gd name="connsiteX7" fmla="*/ 123371 w 1551818"/>
                  <a:gd name="connsiteY7" fmla="*/ 2054980 h 2149323"/>
                  <a:gd name="connsiteX8" fmla="*/ 0 w 1551818"/>
                  <a:gd name="connsiteY8" fmla="*/ 1721151 h 2149323"/>
                  <a:gd name="connsiteX9" fmla="*/ 224972 w 1551818"/>
                  <a:gd name="connsiteY9" fmla="*/ 1827590 h 2149323"/>
                  <a:gd name="connsiteX10" fmla="*/ 544285 w 1551818"/>
                  <a:gd name="connsiteY10" fmla="*/ 1084942 h 2149323"/>
                  <a:gd name="connsiteX11" fmla="*/ 679751 w 1551818"/>
                  <a:gd name="connsiteY11" fmla="*/ 1106714 h 2149323"/>
                  <a:gd name="connsiteX12" fmla="*/ 764418 w 1551818"/>
                  <a:gd name="connsiteY12" fmla="*/ 1191380 h 2149323"/>
                  <a:gd name="connsiteX13" fmla="*/ 1093408 w 1551818"/>
                  <a:gd name="connsiteY13" fmla="*/ 676124 h 2149323"/>
                  <a:gd name="connsiteX14" fmla="*/ 985760 w 1551818"/>
                  <a:gd name="connsiteY14" fmla="*/ 543076 h 2149323"/>
                  <a:gd name="connsiteX0" fmla="*/ 985760 w 1551818"/>
                  <a:gd name="connsiteY0" fmla="*/ 543076 h 2149323"/>
                  <a:gd name="connsiteX1" fmla="*/ 1551818 w 1551818"/>
                  <a:gd name="connsiteY1" fmla="*/ 0 h 2149323"/>
                  <a:gd name="connsiteX2" fmla="*/ 1280588 w 1551818"/>
                  <a:gd name="connsiteY2" fmla="*/ 922336 h 2149323"/>
                  <a:gd name="connsiteX3" fmla="*/ 1199847 w 1551818"/>
                  <a:gd name="connsiteY3" fmla="*/ 843038 h 2149323"/>
                  <a:gd name="connsiteX4" fmla="*/ 832150 w 1551818"/>
                  <a:gd name="connsiteY4" fmla="*/ 1513114 h 2149323"/>
                  <a:gd name="connsiteX5" fmla="*/ 653142 w 1551818"/>
                  <a:gd name="connsiteY5" fmla="*/ 1399418 h 2149323"/>
                  <a:gd name="connsiteX6" fmla="*/ 331409 w 1551818"/>
                  <a:gd name="connsiteY6" fmla="*/ 2149323 h 2149323"/>
                  <a:gd name="connsiteX7" fmla="*/ 123371 w 1551818"/>
                  <a:gd name="connsiteY7" fmla="*/ 2054980 h 2149323"/>
                  <a:gd name="connsiteX8" fmla="*/ 60476 w 1551818"/>
                  <a:gd name="connsiteY8" fmla="*/ 1875971 h 2149323"/>
                  <a:gd name="connsiteX9" fmla="*/ 0 w 1551818"/>
                  <a:gd name="connsiteY9" fmla="*/ 1721151 h 2149323"/>
                  <a:gd name="connsiteX10" fmla="*/ 224972 w 1551818"/>
                  <a:gd name="connsiteY10" fmla="*/ 1827590 h 2149323"/>
                  <a:gd name="connsiteX11" fmla="*/ 544285 w 1551818"/>
                  <a:gd name="connsiteY11" fmla="*/ 1084942 h 2149323"/>
                  <a:gd name="connsiteX12" fmla="*/ 679751 w 1551818"/>
                  <a:gd name="connsiteY12" fmla="*/ 1106714 h 2149323"/>
                  <a:gd name="connsiteX13" fmla="*/ 764418 w 1551818"/>
                  <a:gd name="connsiteY13" fmla="*/ 1191380 h 2149323"/>
                  <a:gd name="connsiteX14" fmla="*/ 1093408 w 1551818"/>
                  <a:gd name="connsiteY14" fmla="*/ 676124 h 2149323"/>
                  <a:gd name="connsiteX15" fmla="*/ 985760 w 1551818"/>
                  <a:gd name="connsiteY15" fmla="*/ 543076 h 2149323"/>
                  <a:gd name="connsiteX0" fmla="*/ 1348617 w 1914675"/>
                  <a:gd name="connsiteY0" fmla="*/ 543076 h 2524275"/>
                  <a:gd name="connsiteX1" fmla="*/ 1914675 w 1914675"/>
                  <a:gd name="connsiteY1" fmla="*/ 0 h 2524275"/>
                  <a:gd name="connsiteX2" fmla="*/ 1643445 w 1914675"/>
                  <a:gd name="connsiteY2" fmla="*/ 922336 h 2524275"/>
                  <a:gd name="connsiteX3" fmla="*/ 1562704 w 1914675"/>
                  <a:gd name="connsiteY3" fmla="*/ 843038 h 2524275"/>
                  <a:gd name="connsiteX4" fmla="*/ 1195007 w 1914675"/>
                  <a:gd name="connsiteY4" fmla="*/ 1513114 h 2524275"/>
                  <a:gd name="connsiteX5" fmla="*/ 1015999 w 1914675"/>
                  <a:gd name="connsiteY5" fmla="*/ 1399418 h 2524275"/>
                  <a:gd name="connsiteX6" fmla="*/ 694266 w 1914675"/>
                  <a:gd name="connsiteY6" fmla="*/ 2149323 h 2524275"/>
                  <a:gd name="connsiteX7" fmla="*/ 486228 w 1914675"/>
                  <a:gd name="connsiteY7" fmla="*/ 2054980 h 2524275"/>
                  <a:gd name="connsiteX8" fmla="*/ 0 w 1914675"/>
                  <a:gd name="connsiteY8" fmla="*/ 2524275 h 2524275"/>
                  <a:gd name="connsiteX9" fmla="*/ 362857 w 1914675"/>
                  <a:gd name="connsiteY9" fmla="*/ 1721151 h 2524275"/>
                  <a:gd name="connsiteX10" fmla="*/ 587829 w 1914675"/>
                  <a:gd name="connsiteY10" fmla="*/ 1827590 h 2524275"/>
                  <a:gd name="connsiteX11" fmla="*/ 907142 w 1914675"/>
                  <a:gd name="connsiteY11" fmla="*/ 1084942 h 2524275"/>
                  <a:gd name="connsiteX12" fmla="*/ 1042608 w 1914675"/>
                  <a:gd name="connsiteY12" fmla="*/ 1106714 h 2524275"/>
                  <a:gd name="connsiteX13" fmla="*/ 1127275 w 1914675"/>
                  <a:gd name="connsiteY13" fmla="*/ 1191380 h 2524275"/>
                  <a:gd name="connsiteX14" fmla="*/ 1456265 w 1914675"/>
                  <a:gd name="connsiteY14" fmla="*/ 676124 h 2524275"/>
                  <a:gd name="connsiteX15" fmla="*/ 1348617 w 1914675"/>
                  <a:gd name="connsiteY15" fmla="*/ 543076 h 2524275"/>
                  <a:gd name="connsiteX0" fmla="*/ 1348617 w 1914675"/>
                  <a:gd name="connsiteY0" fmla="*/ 543076 h 2524275"/>
                  <a:gd name="connsiteX1" fmla="*/ 1914675 w 1914675"/>
                  <a:gd name="connsiteY1" fmla="*/ 0 h 2524275"/>
                  <a:gd name="connsiteX2" fmla="*/ 1643445 w 1914675"/>
                  <a:gd name="connsiteY2" fmla="*/ 922336 h 2524275"/>
                  <a:gd name="connsiteX3" fmla="*/ 1562704 w 1914675"/>
                  <a:gd name="connsiteY3" fmla="*/ 843038 h 2524275"/>
                  <a:gd name="connsiteX4" fmla="*/ 1195007 w 1914675"/>
                  <a:gd name="connsiteY4" fmla="*/ 1513114 h 2524275"/>
                  <a:gd name="connsiteX5" fmla="*/ 1015999 w 1914675"/>
                  <a:gd name="connsiteY5" fmla="*/ 1399418 h 2524275"/>
                  <a:gd name="connsiteX6" fmla="*/ 694266 w 1914675"/>
                  <a:gd name="connsiteY6" fmla="*/ 2149323 h 2524275"/>
                  <a:gd name="connsiteX7" fmla="*/ 486228 w 1914675"/>
                  <a:gd name="connsiteY7" fmla="*/ 2054980 h 2524275"/>
                  <a:gd name="connsiteX8" fmla="*/ 203201 w 1914675"/>
                  <a:gd name="connsiteY8" fmla="*/ 2328333 h 2524275"/>
                  <a:gd name="connsiteX9" fmla="*/ 0 w 1914675"/>
                  <a:gd name="connsiteY9" fmla="*/ 2524275 h 2524275"/>
                  <a:gd name="connsiteX10" fmla="*/ 362857 w 1914675"/>
                  <a:gd name="connsiteY10" fmla="*/ 1721151 h 2524275"/>
                  <a:gd name="connsiteX11" fmla="*/ 587829 w 1914675"/>
                  <a:gd name="connsiteY11" fmla="*/ 1827590 h 2524275"/>
                  <a:gd name="connsiteX12" fmla="*/ 907142 w 1914675"/>
                  <a:gd name="connsiteY12" fmla="*/ 1084942 h 2524275"/>
                  <a:gd name="connsiteX13" fmla="*/ 1042608 w 1914675"/>
                  <a:gd name="connsiteY13" fmla="*/ 1106714 h 2524275"/>
                  <a:gd name="connsiteX14" fmla="*/ 1127275 w 1914675"/>
                  <a:gd name="connsiteY14" fmla="*/ 1191380 h 2524275"/>
                  <a:gd name="connsiteX15" fmla="*/ 1456265 w 1914675"/>
                  <a:gd name="connsiteY15" fmla="*/ 676124 h 2524275"/>
                  <a:gd name="connsiteX16" fmla="*/ 1348617 w 1914675"/>
                  <a:gd name="connsiteY16" fmla="*/ 543076 h 2524275"/>
                  <a:gd name="connsiteX0" fmla="*/ 1348617 w 1914675"/>
                  <a:gd name="connsiteY0" fmla="*/ 543076 h 2807305"/>
                  <a:gd name="connsiteX1" fmla="*/ 1914675 w 1914675"/>
                  <a:gd name="connsiteY1" fmla="*/ 0 h 2807305"/>
                  <a:gd name="connsiteX2" fmla="*/ 1643445 w 1914675"/>
                  <a:gd name="connsiteY2" fmla="*/ 922336 h 2807305"/>
                  <a:gd name="connsiteX3" fmla="*/ 1562704 w 1914675"/>
                  <a:gd name="connsiteY3" fmla="*/ 843038 h 2807305"/>
                  <a:gd name="connsiteX4" fmla="*/ 1195007 w 1914675"/>
                  <a:gd name="connsiteY4" fmla="*/ 1513114 h 2807305"/>
                  <a:gd name="connsiteX5" fmla="*/ 1015999 w 1914675"/>
                  <a:gd name="connsiteY5" fmla="*/ 1399418 h 2807305"/>
                  <a:gd name="connsiteX6" fmla="*/ 694266 w 1914675"/>
                  <a:gd name="connsiteY6" fmla="*/ 2149323 h 2807305"/>
                  <a:gd name="connsiteX7" fmla="*/ 486228 w 1914675"/>
                  <a:gd name="connsiteY7" fmla="*/ 2054980 h 2807305"/>
                  <a:gd name="connsiteX8" fmla="*/ 128210 w 1914675"/>
                  <a:gd name="connsiteY8" fmla="*/ 2807305 h 2807305"/>
                  <a:gd name="connsiteX9" fmla="*/ 0 w 1914675"/>
                  <a:gd name="connsiteY9" fmla="*/ 2524275 h 2807305"/>
                  <a:gd name="connsiteX10" fmla="*/ 362857 w 1914675"/>
                  <a:gd name="connsiteY10" fmla="*/ 1721151 h 2807305"/>
                  <a:gd name="connsiteX11" fmla="*/ 587829 w 1914675"/>
                  <a:gd name="connsiteY11" fmla="*/ 1827590 h 2807305"/>
                  <a:gd name="connsiteX12" fmla="*/ 907142 w 1914675"/>
                  <a:gd name="connsiteY12" fmla="*/ 1084942 h 2807305"/>
                  <a:gd name="connsiteX13" fmla="*/ 1042608 w 1914675"/>
                  <a:gd name="connsiteY13" fmla="*/ 1106714 h 2807305"/>
                  <a:gd name="connsiteX14" fmla="*/ 1127275 w 1914675"/>
                  <a:gd name="connsiteY14" fmla="*/ 1191380 h 2807305"/>
                  <a:gd name="connsiteX15" fmla="*/ 1456265 w 1914675"/>
                  <a:gd name="connsiteY15" fmla="*/ 676124 h 2807305"/>
                  <a:gd name="connsiteX16" fmla="*/ 1348617 w 1914675"/>
                  <a:gd name="connsiteY16" fmla="*/ 543076 h 2807305"/>
                  <a:gd name="connsiteX0" fmla="*/ 1348617 w 1914675"/>
                  <a:gd name="connsiteY0" fmla="*/ 543076 h 2807305"/>
                  <a:gd name="connsiteX1" fmla="*/ 1914675 w 1914675"/>
                  <a:gd name="connsiteY1" fmla="*/ 0 h 2807305"/>
                  <a:gd name="connsiteX2" fmla="*/ 1643445 w 1914675"/>
                  <a:gd name="connsiteY2" fmla="*/ 922336 h 2807305"/>
                  <a:gd name="connsiteX3" fmla="*/ 1562704 w 1914675"/>
                  <a:gd name="connsiteY3" fmla="*/ 843038 h 2807305"/>
                  <a:gd name="connsiteX4" fmla="*/ 1195007 w 1914675"/>
                  <a:gd name="connsiteY4" fmla="*/ 1513114 h 2807305"/>
                  <a:gd name="connsiteX5" fmla="*/ 1015999 w 1914675"/>
                  <a:gd name="connsiteY5" fmla="*/ 1399418 h 2807305"/>
                  <a:gd name="connsiteX6" fmla="*/ 694266 w 1914675"/>
                  <a:gd name="connsiteY6" fmla="*/ 2149323 h 2807305"/>
                  <a:gd name="connsiteX7" fmla="*/ 486228 w 1914675"/>
                  <a:gd name="connsiteY7" fmla="*/ 2054980 h 2807305"/>
                  <a:gd name="connsiteX8" fmla="*/ 128210 w 1914675"/>
                  <a:gd name="connsiteY8" fmla="*/ 2807305 h 2807305"/>
                  <a:gd name="connsiteX9" fmla="*/ 67734 w 1914675"/>
                  <a:gd name="connsiteY9" fmla="*/ 2676675 h 2807305"/>
                  <a:gd name="connsiteX10" fmla="*/ 0 w 1914675"/>
                  <a:gd name="connsiteY10" fmla="*/ 2524275 h 2807305"/>
                  <a:gd name="connsiteX11" fmla="*/ 362857 w 1914675"/>
                  <a:gd name="connsiteY11" fmla="*/ 1721151 h 2807305"/>
                  <a:gd name="connsiteX12" fmla="*/ 587829 w 1914675"/>
                  <a:gd name="connsiteY12" fmla="*/ 1827590 h 2807305"/>
                  <a:gd name="connsiteX13" fmla="*/ 907142 w 1914675"/>
                  <a:gd name="connsiteY13" fmla="*/ 1084942 h 2807305"/>
                  <a:gd name="connsiteX14" fmla="*/ 1042608 w 1914675"/>
                  <a:gd name="connsiteY14" fmla="*/ 1106714 h 2807305"/>
                  <a:gd name="connsiteX15" fmla="*/ 1127275 w 1914675"/>
                  <a:gd name="connsiteY15" fmla="*/ 1191380 h 2807305"/>
                  <a:gd name="connsiteX16" fmla="*/ 1456265 w 1914675"/>
                  <a:gd name="connsiteY16" fmla="*/ 676124 h 2807305"/>
                  <a:gd name="connsiteX17" fmla="*/ 1348617 w 1914675"/>
                  <a:gd name="connsiteY17" fmla="*/ 543076 h 2807305"/>
                  <a:gd name="connsiteX0" fmla="*/ 1467149 w 2033207"/>
                  <a:gd name="connsiteY0" fmla="*/ 543076 h 2807305"/>
                  <a:gd name="connsiteX1" fmla="*/ 2033207 w 2033207"/>
                  <a:gd name="connsiteY1" fmla="*/ 0 h 2807305"/>
                  <a:gd name="connsiteX2" fmla="*/ 1761977 w 2033207"/>
                  <a:gd name="connsiteY2" fmla="*/ 922336 h 2807305"/>
                  <a:gd name="connsiteX3" fmla="*/ 1681236 w 2033207"/>
                  <a:gd name="connsiteY3" fmla="*/ 843038 h 2807305"/>
                  <a:gd name="connsiteX4" fmla="*/ 1313539 w 2033207"/>
                  <a:gd name="connsiteY4" fmla="*/ 1513114 h 2807305"/>
                  <a:gd name="connsiteX5" fmla="*/ 1134531 w 2033207"/>
                  <a:gd name="connsiteY5" fmla="*/ 1399418 h 2807305"/>
                  <a:gd name="connsiteX6" fmla="*/ 812798 w 2033207"/>
                  <a:gd name="connsiteY6" fmla="*/ 2149323 h 2807305"/>
                  <a:gd name="connsiteX7" fmla="*/ 604760 w 2033207"/>
                  <a:gd name="connsiteY7" fmla="*/ 2054980 h 2807305"/>
                  <a:gd name="connsiteX8" fmla="*/ 246742 w 2033207"/>
                  <a:gd name="connsiteY8" fmla="*/ 2807305 h 2807305"/>
                  <a:gd name="connsiteX9" fmla="*/ 0 w 2033207"/>
                  <a:gd name="connsiteY9" fmla="*/ 2732313 h 2807305"/>
                  <a:gd name="connsiteX10" fmla="*/ 118532 w 2033207"/>
                  <a:gd name="connsiteY10" fmla="*/ 2524275 h 2807305"/>
                  <a:gd name="connsiteX11" fmla="*/ 481389 w 2033207"/>
                  <a:gd name="connsiteY11" fmla="*/ 1721151 h 2807305"/>
                  <a:gd name="connsiteX12" fmla="*/ 706361 w 2033207"/>
                  <a:gd name="connsiteY12" fmla="*/ 1827590 h 2807305"/>
                  <a:gd name="connsiteX13" fmla="*/ 1025674 w 2033207"/>
                  <a:gd name="connsiteY13" fmla="*/ 1084942 h 2807305"/>
                  <a:gd name="connsiteX14" fmla="*/ 1161140 w 2033207"/>
                  <a:gd name="connsiteY14" fmla="*/ 1106714 h 2807305"/>
                  <a:gd name="connsiteX15" fmla="*/ 1245807 w 2033207"/>
                  <a:gd name="connsiteY15" fmla="*/ 1191380 h 2807305"/>
                  <a:gd name="connsiteX16" fmla="*/ 1574797 w 2033207"/>
                  <a:gd name="connsiteY16" fmla="*/ 676124 h 2807305"/>
                  <a:gd name="connsiteX17" fmla="*/ 1467149 w 2033207"/>
                  <a:gd name="connsiteY17" fmla="*/ 543076 h 2807305"/>
                  <a:gd name="connsiteX0" fmla="*/ 1467149 w 2033207"/>
                  <a:gd name="connsiteY0" fmla="*/ 543076 h 2831495"/>
                  <a:gd name="connsiteX1" fmla="*/ 2033207 w 2033207"/>
                  <a:gd name="connsiteY1" fmla="*/ 0 h 2831495"/>
                  <a:gd name="connsiteX2" fmla="*/ 1761977 w 2033207"/>
                  <a:gd name="connsiteY2" fmla="*/ 922336 h 2831495"/>
                  <a:gd name="connsiteX3" fmla="*/ 1681236 w 2033207"/>
                  <a:gd name="connsiteY3" fmla="*/ 843038 h 2831495"/>
                  <a:gd name="connsiteX4" fmla="*/ 1313539 w 2033207"/>
                  <a:gd name="connsiteY4" fmla="*/ 1513114 h 2831495"/>
                  <a:gd name="connsiteX5" fmla="*/ 1134531 w 2033207"/>
                  <a:gd name="connsiteY5" fmla="*/ 1399418 h 2831495"/>
                  <a:gd name="connsiteX6" fmla="*/ 812798 w 2033207"/>
                  <a:gd name="connsiteY6" fmla="*/ 2149323 h 2831495"/>
                  <a:gd name="connsiteX7" fmla="*/ 604760 w 2033207"/>
                  <a:gd name="connsiteY7" fmla="*/ 2054980 h 2831495"/>
                  <a:gd name="connsiteX8" fmla="*/ 224971 w 2033207"/>
                  <a:gd name="connsiteY8" fmla="*/ 2831495 h 2831495"/>
                  <a:gd name="connsiteX9" fmla="*/ 0 w 2033207"/>
                  <a:gd name="connsiteY9" fmla="*/ 2732313 h 2831495"/>
                  <a:gd name="connsiteX10" fmla="*/ 118532 w 2033207"/>
                  <a:gd name="connsiteY10" fmla="*/ 2524275 h 2831495"/>
                  <a:gd name="connsiteX11" fmla="*/ 481389 w 2033207"/>
                  <a:gd name="connsiteY11" fmla="*/ 1721151 h 2831495"/>
                  <a:gd name="connsiteX12" fmla="*/ 706361 w 2033207"/>
                  <a:gd name="connsiteY12" fmla="*/ 1827590 h 2831495"/>
                  <a:gd name="connsiteX13" fmla="*/ 1025674 w 2033207"/>
                  <a:gd name="connsiteY13" fmla="*/ 1084942 h 2831495"/>
                  <a:gd name="connsiteX14" fmla="*/ 1161140 w 2033207"/>
                  <a:gd name="connsiteY14" fmla="*/ 1106714 h 2831495"/>
                  <a:gd name="connsiteX15" fmla="*/ 1245807 w 2033207"/>
                  <a:gd name="connsiteY15" fmla="*/ 1191380 h 2831495"/>
                  <a:gd name="connsiteX16" fmla="*/ 1574797 w 2033207"/>
                  <a:gd name="connsiteY16" fmla="*/ 676124 h 2831495"/>
                  <a:gd name="connsiteX17" fmla="*/ 1467149 w 2033207"/>
                  <a:gd name="connsiteY17" fmla="*/ 543076 h 2831495"/>
                  <a:gd name="connsiteX0" fmla="*/ 1467149 w 2033207"/>
                  <a:gd name="connsiteY0" fmla="*/ 543076 h 2831495"/>
                  <a:gd name="connsiteX1" fmla="*/ 2033207 w 2033207"/>
                  <a:gd name="connsiteY1" fmla="*/ 0 h 2831495"/>
                  <a:gd name="connsiteX2" fmla="*/ 1761977 w 2033207"/>
                  <a:gd name="connsiteY2" fmla="*/ 922336 h 2831495"/>
                  <a:gd name="connsiteX3" fmla="*/ 1681236 w 2033207"/>
                  <a:gd name="connsiteY3" fmla="*/ 843038 h 2831495"/>
                  <a:gd name="connsiteX4" fmla="*/ 1313539 w 2033207"/>
                  <a:gd name="connsiteY4" fmla="*/ 1513114 h 2831495"/>
                  <a:gd name="connsiteX5" fmla="*/ 1134531 w 2033207"/>
                  <a:gd name="connsiteY5" fmla="*/ 1399418 h 2831495"/>
                  <a:gd name="connsiteX6" fmla="*/ 812798 w 2033207"/>
                  <a:gd name="connsiteY6" fmla="*/ 2149323 h 2831495"/>
                  <a:gd name="connsiteX7" fmla="*/ 604760 w 2033207"/>
                  <a:gd name="connsiteY7" fmla="*/ 2054980 h 2831495"/>
                  <a:gd name="connsiteX8" fmla="*/ 224971 w 2033207"/>
                  <a:gd name="connsiteY8" fmla="*/ 2831495 h 2831495"/>
                  <a:gd name="connsiteX9" fmla="*/ 0 w 2033207"/>
                  <a:gd name="connsiteY9" fmla="*/ 2732313 h 2831495"/>
                  <a:gd name="connsiteX10" fmla="*/ 60476 w 2033207"/>
                  <a:gd name="connsiteY10" fmla="*/ 2623456 h 2831495"/>
                  <a:gd name="connsiteX11" fmla="*/ 118532 w 2033207"/>
                  <a:gd name="connsiteY11" fmla="*/ 2524275 h 2831495"/>
                  <a:gd name="connsiteX12" fmla="*/ 481389 w 2033207"/>
                  <a:gd name="connsiteY12" fmla="*/ 1721151 h 2831495"/>
                  <a:gd name="connsiteX13" fmla="*/ 706361 w 2033207"/>
                  <a:gd name="connsiteY13" fmla="*/ 1827590 h 2831495"/>
                  <a:gd name="connsiteX14" fmla="*/ 1025674 w 2033207"/>
                  <a:gd name="connsiteY14" fmla="*/ 1084942 h 2831495"/>
                  <a:gd name="connsiteX15" fmla="*/ 1161140 w 2033207"/>
                  <a:gd name="connsiteY15" fmla="*/ 1106714 h 2831495"/>
                  <a:gd name="connsiteX16" fmla="*/ 1245807 w 2033207"/>
                  <a:gd name="connsiteY16" fmla="*/ 1191380 h 2831495"/>
                  <a:gd name="connsiteX17" fmla="*/ 1574797 w 2033207"/>
                  <a:gd name="connsiteY17" fmla="*/ 676124 h 2831495"/>
                  <a:gd name="connsiteX18" fmla="*/ 1467149 w 2033207"/>
                  <a:gd name="connsiteY18" fmla="*/ 543076 h 2831495"/>
                  <a:gd name="connsiteX0" fmla="*/ 1576007 w 2142065"/>
                  <a:gd name="connsiteY0" fmla="*/ 543076 h 2831495"/>
                  <a:gd name="connsiteX1" fmla="*/ 2142065 w 2142065"/>
                  <a:gd name="connsiteY1" fmla="*/ 0 h 2831495"/>
                  <a:gd name="connsiteX2" fmla="*/ 1870835 w 2142065"/>
                  <a:gd name="connsiteY2" fmla="*/ 922336 h 2831495"/>
                  <a:gd name="connsiteX3" fmla="*/ 1790094 w 2142065"/>
                  <a:gd name="connsiteY3" fmla="*/ 843038 h 2831495"/>
                  <a:gd name="connsiteX4" fmla="*/ 1422397 w 2142065"/>
                  <a:gd name="connsiteY4" fmla="*/ 1513114 h 2831495"/>
                  <a:gd name="connsiteX5" fmla="*/ 1243389 w 2142065"/>
                  <a:gd name="connsiteY5" fmla="*/ 1399418 h 2831495"/>
                  <a:gd name="connsiteX6" fmla="*/ 921656 w 2142065"/>
                  <a:gd name="connsiteY6" fmla="*/ 2149323 h 2831495"/>
                  <a:gd name="connsiteX7" fmla="*/ 713618 w 2142065"/>
                  <a:gd name="connsiteY7" fmla="*/ 2054980 h 2831495"/>
                  <a:gd name="connsiteX8" fmla="*/ 333829 w 2142065"/>
                  <a:gd name="connsiteY8" fmla="*/ 2831495 h 2831495"/>
                  <a:gd name="connsiteX9" fmla="*/ 108858 w 2142065"/>
                  <a:gd name="connsiteY9" fmla="*/ 2732313 h 2831495"/>
                  <a:gd name="connsiteX10" fmla="*/ 0 w 2142065"/>
                  <a:gd name="connsiteY10" fmla="*/ 2405742 h 2831495"/>
                  <a:gd name="connsiteX11" fmla="*/ 227390 w 2142065"/>
                  <a:gd name="connsiteY11" fmla="*/ 2524275 h 2831495"/>
                  <a:gd name="connsiteX12" fmla="*/ 590247 w 2142065"/>
                  <a:gd name="connsiteY12" fmla="*/ 1721151 h 2831495"/>
                  <a:gd name="connsiteX13" fmla="*/ 815219 w 2142065"/>
                  <a:gd name="connsiteY13" fmla="*/ 1827590 h 2831495"/>
                  <a:gd name="connsiteX14" fmla="*/ 1134532 w 2142065"/>
                  <a:gd name="connsiteY14" fmla="*/ 1084942 h 2831495"/>
                  <a:gd name="connsiteX15" fmla="*/ 1269998 w 2142065"/>
                  <a:gd name="connsiteY15" fmla="*/ 1106714 h 2831495"/>
                  <a:gd name="connsiteX16" fmla="*/ 1354665 w 2142065"/>
                  <a:gd name="connsiteY16" fmla="*/ 1191380 h 2831495"/>
                  <a:gd name="connsiteX17" fmla="*/ 1683655 w 2142065"/>
                  <a:gd name="connsiteY17" fmla="*/ 676124 h 2831495"/>
                  <a:gd name="connsiteX18" fmla="*/ 1576007 w 2142065"/>
                  <a:gd name="connsiteY18" fmla="*/ 543076 h 2831495"/>
                  <a:gd name="connsiteX0" fmla="*/ 1588102 w 2154160"/>
                  <a:gd name="connsiteY0" fmla="*/ 543076 h 2831495"/>
                  <a:gd name="connsiteX1" fmla="*/ 2154160 w 2154160"/>
                  <a:gd name="connsiteY1" fmla="*/ 0 h 2831495"/>
                  <a:gd name="connsiteX2" fmla="*/ 1882930 w 2154160"/>
                  <a:gd name="connsiteY2" fmla="*/ 922336 h 2831495"/>
                  <a:gd name="connsiteX3" fmla="*/ 1802189 w 2154160"/>
                  <a:gd name="connsiteY3" fmla="*/ 843038 h 2831495"/>
                  <a:gd name="connsiteX4" fmla="*/ 1434492 w 2154160"/>
                  <a:gd name="connsiteY4" fmla="*/ 1513114 h 2831495"/>
                  <a:gd name="connsiteX5" fmla="*/ 1255484 w 2154160"/>
                  <a:gd name="connsiteY5" fmla="*/ 1399418 h 2831495"/>
                  <a:gd name="connsiteX6" fmla="*/ 933751 w 2154160"/>
                  <a:gd name="connsiteY6" fmla="*/ 2149323 h 2831495"/>
                  <a:gd name="connsiteX7" fmla="*/ 725713 w 2154160"/>
                  <a:gd name="connsiteY7" fmla="*/ 2054980 h 2831495"/>
                  <a:gd name="connsiteX8" fmla="*/ 345924 w 2154160"/>
                  <a:gd name="connsiteY8" fmla="*/ 2831495 h 2831495"/>
                  <a:gd name="connsiteX9" fmla="*/ 120953 w 2154160"/>
                  <a:gd name="connsiteY9" fmla="*/ 2732313 h 2831495"/>
                  <a:gd name="connsiteX10" fmla="*/ 0 w 2154160"/>
                  <a:gd name="connsiteY10" fmla="*/ 2391228 h 2831495"/>
                  <a:gd name="connsiteX11" fmla="*/ 239485 w 2154160"/>
                  <a:gd name="connsiteY11" fmla="*/ 2524275 h 2831495"/>
                  <a:gd name="connsiteX12" fmla="*/ 602342 w 2154160"/>
                  <a:gd name="connsiteY12" fmla="*/ 1721151 h 2831495"/>
                  <a:gd name="connsiteX13" fmla="*/ 827314 w 2154160"/>
                  <a:gd name="connsiteY13" fmla="*/ 1827590 h 2831495"/>
                  <a:gd name="connsiteX14" fmla="*/ 1146627 w 2154160"/>
                  <a:gd name="connsiteY14" fmla="*/ 1084942 h 2831495"/>
                  <a:gd name="connsiteX15" fmla="*/ 1282093 w 2154160"/>
                  <a:gd name="connsiteY15" fmla="*/ 1106714 h 2831495"/>
                  <a:gd name="connsiteX16" fmla="*/ 1366760 w 2154160"/>
                  <a:gd name="connsiteY16" fmla="*/ 1191380 h 2831495"/>
                  <a:gd name="connsiteX17" fmla="*/ 1695750 w 2154160"/>
                  <a:gd name="connsiteY17" fmla="*/ 676124 h 2831495"/>
                  <a:gd name="connsiteX18" fmla="*/ 1588102 w 2154160"/>
                  <a:gd name="connsiteY18" fmla="*/ 543076 h 2831495"/>
                  <a:gd name="connsiteX0" fmla="*/ 1588102 w 2154160"/>
                  <a:gd name="connsiteY0" fmla="*/ 543076 h 2831495"/>
                  <a:gd name="connsiteX1" fmla="*/ 2154160 w 2154160"/>
                  <a:gd name="connsiteY1" fmla="*/ 0 h 2831495"/>
                  <a:gd name="connsiteX2" fmla="*/ 1882930 w 2154160"/>
                  <a:gd name="connsiteY2" fmla="*/ 922336 h 2831495"/>
                  <a:gd name="connsiteX3" fmla="*/ 1802189 w 2154160"/>
                  <a:gd name="connsiteY3" fmla="*/ 843038 h 2831495"/>
                  <a:gd name="connsiteX4" fmla="*/ 1434492 w 2154160"/>
                  <a:gd name="connsiteY4" fmla="*/ 1513114 h 2831495"/>
                  <a:gd name="connsiteX5" fmla="*/ 1255484 w 2154160"/>
                  <a:gd name="connsiteY5" fmla="*/ 1399418 h 2831495"/>
                  <a:gd name="connsiteX6" fmla="*/ 933751 w 2154160"/>
                  <a:gd name="connsiteY6" fmla="*/ 2149323 h 2831495"/>
                  <a:gd name="connsiteX7" fmla="*/ 725713 w 2154160"/>
                  <a:gd name="connsiteY7" fmla="*/ 2054980 h 2831495"/>
                  <a:gd name="connsiteX8" fmla="*/ 345924 w 2154160"/>
                  <a:gd name="connsiteY8" fmla="*/ 2831495 h 2831495"/>
                  <a:gd name="connsiteX9" fmla="*/ 120953 w 2154160"/>
                  <a:gd name="connsiteY9" fmla="*/ 2732313 h 2831495"/>
                  <a:gd name="connsiteX10" fmla="*/ 72572 w 2154160"/>
                  <a:gd name="connsiteY10" fmla="*/ 2613780 h 2831495"/>
                  <a:gd name="connsiteX11" fmla="*/ 0 w 2154160"/>
                  <a:gd name="connsiteY11" fmla="*/ 2391228 h 2831495"/>
                  <a:gd name="connsiteX12" fmla="*/ 239485 w 2154160"/>
                  <a:gd name="connsiteY12" fmla="*/ 2524275 h 2831495"/>
                  <a:gd name="connsiteX13" fmla="*/ 602342 w 2154160"/>
                  <a:gd name="connsiteY13" fmla="*/ 1721151 h 2831495"/>
                  <a:gd name="connsiteX14" fmla="*/ 827314 w 2154160"/>
                  <a:gd name="connsiteY14" fmla="*/ 1827590 h 2831495"/>
                  <a:gd name="connsiteX15" fmla="*/ 1146627 w 2154160"/>
                  <a:gd name="connsiteY15" fmla="*/ 1084942 h 2831495"/>
                  <a:gd name="connsiteX16" fmla="*/ 1282093 w 2154160"/>
                  <a:gd name="connsiteY16" fmla="*/ 1106714 h 2831495"/>
                  <a:gd name="connsiteX17" fmla="*/ 1366760 w 2154160"/>
                  <a:gd name="connsiteY17" fmla="*/ 1191380 h 2831495"/>
                  <a:gd name="connsiteX18" fmla="*/ 1695750 w 2154160"/>
                  <a:gd name="connsiteY18" fmla="*/ 676124 h 2831495"/>
                  <a:gd name="connsiteX19" fmla="*/ 1588102 w 2154160"/>
                  <a:gd name="connsiteY19" fmla="*/ 543076 h 2831495"/>
                  <a:gd name="connsiteX0" fmla="*/ 1965473 w 2531531"/>
                  <a:gd name="connsiteY0" fmla="*/ 543076 h 3254828"/>
                  <a:gd name="connsiteX1" fmla="*/ 2531531 w 2531531"/>
                  <a:gd name="connsiteY1" fmla="*/ 0 h 3254828"/>
                  <a:gd name="connsiteX2" fmla="*/ 2260301 w 2531531"/>
                  <a:gd name="connsiteY2" fmla="*/ 922336 h 3254828"/>
                  <a:gd name="connsiteX3" fmla="*/ 2179560 w 2531531"/>
                  <a:gd name="connsiteY3" fmla="*/ 843038 h 3254828"/>
                  <a:gd name="connsiteX4" fmla="*/ 1811863 w 2531531"/>
                  <a:gd name="connsiteY4" fmla="*/ 1513114 h 3254828"/>
                  <a:gd name="connsiteX5" fmla="*/ 1632855 w 2531531"/>
                  <a:gd name="connsiteY5" fmla="*/ 1399418 h 3254828"/>
                  <a:gd name="connsiteX6" fmla="*/ 1311122 w 2531531"/>
                  <a:gd name="connsiteY6" fmla="*/ 2149323 h 3254828"/>
                  <a:gd name="connsiteX7" fmla="*/ 1103084 w 2531531"/>
                  <a:gd name="connsiteY7" fmla="*/ 2054980 h 3254828"/>
                  <a:gd name="connsiteX8" fmla="*/ 723295 w 2531531"/>
                  <a:gd name="connsiteY8" fmla="*/ 2831495 h 3254828"/>
                  <a:gd name="connsiteX9" fmla="*/ 498324 w 2531531"/>
                  <a:gd name="connsiteY9" fmla="*/ 2732313 h 3254828"/>
                  <a:gd name="connsiteX10" fmla="*/ 0 w 2531531"/>
                  <a:gd name="connsiteY10" fmla="*/ 3254828 h 3254828"/>
                  <a:gd name="connsiteX11" fmla="*/ 377371 w 2531531"/>
                  <a:gd name="connsiteY11" fmla="*/ 2391228 h 3254828"/>
                  <a:gd name="connsiteX12" fmla="*/ 616856 w 2531531"/>
                  <a:gd name="connsiteY12" fmla="*/ 2524275 h 3254828"/>
                  <a:gd name="connsiteX13" fmla="*/ 979713 w 2531531"/>
                  <a:gd name="connsiteY13" fmla="*/ 1721151 h 3254828"/>
                  <a:gd name="connsiteX14" fmla="*/ 1204685 w 2531531"/>
                  <a:gd name="connsiteY14" fmla="*/ 1827590 h 3254828"/>
                  <a:gd name="connsiteX15" fmla="*/ 1523998 w 2531531"/>
                  <a:gd name="connsiteY15" fmla="*/ 1084942 h 3254828"/>
                  <a:gd name="connsiteX16" fmla="*/ 1659464 w 2531531"/>
                  <a:gd name="connsiteY16" fmla="*/ 1106714 h 3254828"/>
                  <a:gd name="connsiteX17" fmla="*/ 1744131 w 2531531"/>
                  <a:gd name="connsiteY17" fmla="*/ 1191380 h 3254828"/>
                  <a:gd name="connsiteX18" fmla="*/ 2073121 w 2531531"/>
                  <a:gd name="connsiteY18" fmla="*/ 676124 h 3254828"/>
                  <a:gd name="connsiteX19" fmla="*/ 1965473 w 2531531"/>
                  <a:gd name="connsiteY19" fmla="*/ 543076 h 3254828"/>
                  <a:gd name="connsiteX0" fmla="*/ 1965473 w 2531531"/>
                  <a:gd name="connsiteY0" fmla="*/ 543076 h 3254828"/>
                  <a:gd name="connsiteX1" fmla="*/ 2531531 w 2531531"/>
                  <a:gd name="connsiteY1" fmla="*/ 0 h 3254828"/>
                  <a:gd name="connsiteX2" fmla="*/ 2260301 w 2531531"/>
                  <a:gd name="connsiteY2" fmla="*/ 922336 h 3254828"/>
                  <a:gd name="connsiteX3" fmla="*/ 2179560 w 2531531"/>
                  <a:gd name="connsiteY3" fmla="*/ 843038 h 3254828"/>
                  <a:gd name="connsiteX4" fmla="*/ 1811863 w 2531531"/>
                  <a:gd name="connsiteY4" fmla="*/ 1513114 h 3254828"/>
                  <a:gd name="connsiteX5" fmla="*/ 1632855 w 2531531"/>
                  <a:gd name="connsiteY5" fmla="*/ 1399418 h 3254828"/>
                  <a:gd name="connsiteX6" fmla="*/ 1311122 w 2531531"/>
                  <a:gd name="connsiteY6" fmla="*/ 2149323 h 3254828"/>
                  <a:gd name="connsiteX7" fmla="*/ 1103084 w 2531531"/>
                  <a:gd name="connsiteY7" fmla="*/ 2054980 h 3254828"/>
                  <a:gd name="connsiteX8" fmla="*/ 723295 w 2531531"/>
                  <a:gd name="connsiteY8" fmla="*/ 2831495 h 3254828"/>
                  <a:gd name="connsiteX9" fmla="*/ 498324 w 2531531"/>
                  <a:gd name="connsiteY9" fmla="*/ 2732313 h 3254828"/>
                  <a:gd name="connsiteX10" fmla="*/ 268515 w 2531531"/>
                  <a:gd name="connsiteY10" fmla="*/ 2962122 h 3254828"/>
                  <a:gd name="connsiteX11" fmla="*/ 0 w 2531531"/>
                  <a:gd name="connsiteY11" fmla="*/ 3254828 h 3254828"/>
                  <a:gd name="connsiteX12" fmla="*/ 377371 w 2531531"/>
                  <a:gd name="connsiteY12" fmla="*/ 2391228 h 3254828"/>
                  <a:gd name="connsiteX13" fmla="*/ 616856 w 2531531"/>
                  <a:gd name="connsiteY13" fmla="*/ 2524275 h 3254828"/>
                  <a:gd name="connsiteX14" fmla="*/ 979713 w 2531531"/>
                  <a:gd name="connsiteY14" fmla="*/ 1721151 h 3254828"/>
                  <a:gd name="connsiteX15" fmla="*/ 1204685 w 2531531"/>
                  <a:gd name="connsiteY15" fmla="*/ 1827590 h 3254828"/>
                  <a:gd name="connsiteX16" fmla="*/ 1523998 w 2531531"/>
                  <a:gd name="connsiteY16" fmla="*/ 1084942 h 3254828"/>
                  <a:gd name="connsiteX17" fmla="*/ 1659464 w 2531531"/>
                  <a:gd name="connsiteY17" fmla="*/ 1106714 h 3254828"/>
                  <a:gd name="connsiteX18" fmla="*/ 1744131 w 2531531"/>
                  <a:gd name="connsiteY18" fmla="*/ 1191380 h 3254828"/>
                  <a:gd name="connsiteX19" fmla="*/ 2073121 w 2531531"/>
                  <a:gd name="connsiteY19" fmla="*/ 676124 h 3254828"/>
                  <a:gd name="connsiteX20" fmla="*/ 1965473 w 2531531"/>
                  <a:gd name="connsiteY20" fmla="*/ 543076 h 3254828"/>
                  <a:gd name="connsiteX0" fmla="*/ 1965473 w 2531531"/>
                  <a:gd name="connsiteY0" fmla="*/ 543076 h 3578979"/>
                  <a:gd name="connsiteX1" fmla="*/ 2531531 w 2531531"/>
                  <a:gd name="connsiteY1" fmla="*/ 0 h 3578979"/>
                  <a:gd name="connsiteX2" fmla="*/ 2260301 w 2531531"/>
                  <a:gd name="connsiteY2" fmla="*/ 922336 h 3578979"/>
                  <a:gd name="connsiteX3" fmla="*/ 2179560 w 2531531"/>
                  <a:gd name="connsiteY3" fmla="*/ 843038 h 3578979"/>
                  <a:gd name="connsiteX4" fmla="*/ 1811863 w 2531531"/>
                  <a:gd name="connsiteY4" fmla="*/ 1513114 h 3578979"/>
                  <a:gd name="connsiteX5" fmla="*/ 1632855 w 2531531"/>
                  <a:gd name="connsiteY5" fmla="*/ 1399418 h 3578979"/>
                  <a:gd name="connsiteX6" fmla="*/ 1311122 w 2531531"/>
                  <a:gd name="connsiteY6" fmla="*/ 2149323 h 3578979"/>
                  <a:gd name="connsiteX7" fmla="*/ 1103084 w 2531531"/>
                  <a:gd name="connsiteY7" fmla="*/ 2054980 h 3578979"/>
                  <a:gd name="connsiteX8" fmla="*/ 723295 w 2531531"/>
                  <a:gd name="connsiteY8" fmla="*/ 2831495 h 3578979"/>
                  <a:gd name="connsiteX9" fmla="*/ 498324 w 2531531"/>
                  <a:gd name="connsiteY9" fmla="*/ 2732313 h 3578979"/>
                  <a:gd name="connsiteX10" fmla="*/ 130629 w 2531531"/>
                  <a:gd name="connsiteY10" fmla="*/ 3578979 h 3578979"/>
                  <a:gd name="connsiteX11" fmla="*/ 0 w 2531531"/>
                  <a:gd name="connsiteY11" fmla="*/ 3254828 h 3578979"/>
                  <a:gd name="connsiteX12" fmla="*/ 377371 w 2531531"/>
                  <a:gd name="connsiteY12" fmla="*/ 2391228 h 3578979"/>
                  <a:gd name="connsiteX13" fmla="*/ 616856 w 2531531"/>
                  <a:gd name="connsiteY13" fmla="*/ 2524275 h 3578979"/>
                  <a:gd name="connsiteX14" fmla="*/ 979713 w 2531531"/>
                  <a:gd name="connsiteY14" fmla="*/ 1721151 h 3578979"/>
                  <a:gd name="connsiteX15" fmla="*/ 1204685 w 2531531"/>
                  <a:gd name="connsiteY15" fmla="*/ 1827590 h 3578979"/>
                  <a:gd name="connsiteX16" fmla="*/ 1523998 w 2531531"/>
                  <a:gd name="connsiteY16" fmla="*/ 1084942 h 3578979"/>
                  <a:gd name="connsiteX17" fmla="*/ 1659464 w 2531531"/>
                  <a:gd name="connsiteY17" fmla="*/ 1106714 h 3578979"/>
                  <a:gd name="connsiteX18" fmla="*/ 1744131 w 2531531"/>
                  <a:gd name="connsiteY18" fmla="*/ 1191380 h 3578979"/>
                  <a:gd name="connsiteX19" fmla="*/ 2073121 w 2531531"/>
                  <a:gd name="connsiteY19" fmla="*/ 676124 h 3578979"/>
                  <a:gd name="connsiteX20" fmla="*/ 1965473 w 2531531"/>
                  <a:gd name="connsiteY20" fmla="*/ 543076 h 3578979"/>
                  <a:gd name="connsiteX0" fmla="*/ 1965473 w 2531531"/>
                  <a:gd name="connsiteY0" fmla="*/ 543076 h 3578979"/>
                  <a:gd name="connsiteX1" fmla="*/ 2531531 w 2531531"/>
                  <a:gd name="connsiteY1" fmla="*/ 0 h 3578979"/>
                  <a:gd name="connsiteX2" fmla="*/ 2260301 w 2531531"/>
                  <a:gd name="connsiteY2" fmla="*/ 922336 h 3578979"/>
                  <a:gd name="connsiteX3" fmla="*/ 2179560 w 2531531"/>
                  <a:gd name="connsiteY3" fmla="*/ 843038 h 3578979"/>
                  <a:gd name="connsiteX4" fmla="*/ 1811863 w 2531531"/>
                  <a:gd name="connsiteY4" fmla="*/ 1513114 h 3578979"/>
                  <a:gd name="connsiteX5" fmla="*/ 1632855 w 2531531"/>
                  <a:gd name="connsiteY5" fmla="*/ 1399418 h 3578979"/>
                  <a:gd name="connsiteX6" fmla="*/ 1311122 w 2531531"/>
                  <a:gd name="connsiteY6" fmla="*/ 2149323 h 3578979"/>
                  <a:gd name="connsiteX7" fmla="*/ 1103084 w 2531531"/>
                  <a:gd name="connsiteY7" fmla="*/ 2054980 h 3578979"/>
                  <a:gd name="connsiteX8" fmla="*/ 723295 w 2531531"/>
                  <a:gd name="connsiteY8" fmla="*/ 2831495 h 3578979"/>
                  <a:gd name="connsiteX9" fmla="*/ 498324 w 2531531"/>
                  <a:gd name="connsiteY9" fmla="*/ 2732313 h 3578979"/>
                  <a:gd name="connsiteX10" fmla="*/ 130629 w 2531531"/>
                  <a:gd name="connsiteY10" fmla="*/ 3578979 h 3578979"/>
                  <a:gd name="connsiteX11" fmla="*/ 38706 w 2531531"/>
                  <a:gd name="connsiteY11" fmla="*/ 3351589 h 3578979"/>
                  <a:gd name="connsiteX12" fmla="*/ 0 w 2531531"/>
                  <a:gd name="connsiteY12" fmla="*/ 3254828 h 3578979"/>
                  <a:gd name="connsiteX13" fmla="*/ 377371 w 2531531"/>
                  <a:gd name="connsiteY13" fmla="*/ 2391228 h 3578979"/>
                  <a:gd name="connsiteX14" fmla="*/ 616856 w 2531531"/>
                  <a:gd name="connsiteY14" fmla="*/ 2524275 h 3578979"/>
                  <a:gd name="connsiteX15" fmla="*/ 979713 w 2531531"/>
                  <a:gd name="connsiteY15" fmla="*/ 1721151 h 3578979"/>
                  <a:gd name="connsiteX16" fmla="*/ 1204685 w 2531531"/>
                  <a:gd name="connsiteY16" fmla="*/ 1827590 h 3578979"/>
                  <a:gd name="connsiteX17" fmla="*/ 1523998 w 2531531"/>
                  <a:gd name="connsiteY17" fmla="*/ 1084942 h 3578979"/>
                  <a:gd name="connsiteX18" fmla="*/ 1659464 w 2531531"/>
                  <a:gd name="connsiteY18" fmla="*/ 1106714 h 3578979"/>
                  <a:gd name="connsiteX19" fmla="*/ 1744131 w 2531531"/>
                  <a:gd name="connsiteY19" fmla="*/ 1191380 h 3578979"/>
                  <a:gd name="connsiteX20" fmla="*/ 2073121 w 2531531"/>
                  <a:gd name="connsiteY20" fmla="*/ 676124 h 3578979"/>
                  <a:gd name="connsiteX21" fmla="*/ 1965473 w 2531531"/>
                  <a:gd name="connsiteY21" fmla="*/ 543076 h 3578979"/>
                  <a:gd name="connsiteX0" fmla="*/ 2209796 w 2775854"/>
                  <a:gd name="connsiteY0" fmla="*/ 543076 h 3578979"/>
                  <a:gd name="connsiteX1" fmla="*/ 2775854 w 2775854"/>
                  <a:gd name="connsiteY1" fmla="*/ 0 h 3578979"/>
                  <a:gd name="connsiteX2" fmla="*/ 2504624 w 2775854"/>
                  <a:gd name="connsiteY2" fmla="*/ 922336 h 3578979"/>
                  <a:gd name="connsiteX3" fmla="*/ 2423883 w 2775854"/>
                  <a:gd name="connsiteY3" fmla="*/ 843038 h 3578979"/>
                  <a:gd name="connsiteX4" fmla="*/ 2056186 w 2775854"/>
                  <a:gd name="connsiteY4" fmla="*/ 1513114 h 3578979"/>
                  <a:gd name="connsiteX5" fmla="*/ 1877178 w 2775854"/>
                  <a:gd name="connsiteY5" fmla="*/ 1399418 h 3578979"/>
                  <a:gd name="connsiteX6" fmla="*/ 1555445 w 2775854"/>
                  <a:gd name="connsiteY6" fmla="*/ 2149323 h 3578979"/>
                  <a:gd name="connsiteX7" fmla="*/ 1347407 w 2775854"/>
                  <a:gd name="connsiteY7" fmla="*/ 2054980 h 3578979"/>
                  <a:gd name="connsiteX8" fmla="*/ 967618 w 2775854"/>
                  <a:gd name="connsiteY8" fmla="*/ 2831495 h 3578979"/>
                  <a:gd name="connsiteX9" fmla="*/ 742647 w 2775854"/>
                  <a:gd name="connsiteY9" fmla="*/ 2732313 h 3578979"/>
                  <a:gd name="connsiteX10" fmla="*/ 374952 w 2775854"/>
                  <a:gd name="connsiteY10" fmla="*/ 3578979 h 3578979"/>
                  <a:gd name="connsiteX11" fmla="*/ 0 w 2775854"/>
                  <a:gd name="connsiteY11" fmla="*/ 3121779 h 3578979"/>
                  <a:gd name="connsiteX12" fmla="*/ 244323 w 2775854"/>
                  <a:gd name="connsiteY12" fmla="*/ 3254828 h 3578979"/>
                  <a:gd name="connsiteX13" fmla="*/ 621694 w 2775854"/>
                  <a:gd name="connsiteY13" fmla="*/ 2391228 h 3578979"/>
                  <a:gd name="connsiteX14" fmla="*/ 861179 w 2775854"/>
                  <a:gd name="connsiteY14" fmla="*/ 2524275 h 3578979"/>
                  <a:gd name="connsiteX15" fmla="*/ 1224036 w 2775854"/>
                  <a:gd name="connsiteY15" fmla="*/ 1721151 h 3578979"/>
                  <a:gd name="connsiteX16" fmla="*/ 1449008 w 2775854"/>
                  <a:gd name="connsiteY16" fmla="*/ 1827590 h 3578979"/>
                  <a:gd name="connsiteX17" fmla="*/ 1768321 w 2775854"/>
                  <a:gd name="connsiteY17" fmla="*/ 1084942 h 3578979"/>
                  <a:gd name="connsiteX18" fmla="*/ 1903787 w 2775854"/>
                  <a:gd name="connsiteY18" fmla="*/ 1106714 h 3578979"/>
                  <a:gd name="connsiteX19" fmla="*/ 1988454 w 2775854"/>
                  <a:gd name="connsiteY19" fmla="*/ 1191380 h 3578979"/>
                  <a:gd name="connsiteX20" fmla="*/ 2317444 w 2775854"/>
                  <a:gd name="connsiteY20" fmla="*/ 676124 h 3578979"/>
                  <a:gd name="connsiteX21" fmla="*/ 2209796 w 2775854"/>
                  <a:gd name="connsiteY21" fmla="*/ 543076 h 3578979"/>
                  <a:gd name="connsiteX0" fmla="*/ 2209796 w 2775854"/>
                  <a:gd name="connsiteY0" fmla="*/ 543076 h 3578979"/>
                  <a:gd name="connsiteX1" fmla="*/ 2775854 w 2775854"/>
                  <a:gd name="connsiteY1" fmla="*/ 0 h 3578979"/>
                  <a:gd name="connsiteX2" fmla="*/ 2504624 w 2775854"/>
                  <a:gd name="connsiteY2" fmla="*/ 922336 h 3578979"/>
                  <a:gd name="connsiteX3" fmla="*/ 2423883 w 2775854"/>
                  <a:gd name="connsiteY3" fmla="*/ 843038 h 3578979"/>
                  <a:gd name="connsiteX4" fmla="*/ 2056186 w 2775854"/>
                  <a:gd name="connsiteY4" fmla="*/ 1513114 h 3578979"/>
                  <a:gd name="connsiteX5" fmla="*/ 1877178 w 2775854"/>
                  <a:gd name="connsiteY5" fmla="*/ 1399418 h 3578979"/>
                  <a:gd name="connsiteX6" fmla="*/ 1555445 w 2775854"/>
                  <a:gd name="connsiteY6" fmla="*/ 2149323 h 3578979"/>
                  <a:gd name="connsiteX7" fmla="*/ 1347407 w 2775854"/>
                  <a:gd name="connsiteY7" fmla="*/ 2054980 h 3578979"/>
                  <a:gd name="connsiteX8" fmla="*/ 967618 w 2775854"/>
                  <a:gd name="connsiteY8" fmla="*/ 2831495 h 3578979"/>
                  <a:gd name="connsiteX9" fmla="*/ 742647 w 2775854"/>
                  <a:gd name="connsiteY9" fmla="*/ 2732313 h 3578979"/>
                  <a:gd name="connsiteX10" fmla="*/ 374952 w 2775854"/>
                  <a:gd name="connsiteY10" fmla="*/ 3578979 h 3578979"/>
                  <a:gd name="connsiteX11" fmla="*/ 292705 w 2775854"/>
                  <a:gd name="connsiteY11" fmla="*/ 3472541 h 3578979"/>
                  <a:gd name="connsiteX12" fmla="*/ 0 w 2775854"/>
                  <a:gd name="connsiteY12" fmla="*/ 3121779 h 3578979"/>
                  <a:gd name="connsiteX13" fmla="*/ 244323 w 2775854"/>
                  <a:gd name="connsiteY13" fmla="*/ 3254828 h 3578979"/>
                  <a:gd name="connsiteX14" fmla="*/ 621694 w 2775854"/>
                  <a:gd name="connsiteY14" fmla="*/ 2391228 h 3578979"/>
                  <a:gd name="connsiteX15" fmla="*/ 861179 w 2775854"/>
                  <a:gd name="connsiteY15" fmla="*/ 2524275 h 3578979"/>
                  <a:gd name="connsiteX16" fmla="*/ 1224036 w 2775854"/>
                  <a:gd name="connsiteY16" fmla="*/ 1721151 h 3578979"/>
                  <a:gd name="connsiteX17" fmla="*/ 1449008 w 2775854"/>
                  <a:gd name="connsiteY17" fmla="*/ 1827590 h 3578979"/>
                  <a:gd name="connsiteX18" fmla="*/ 1768321 w 2775854"/>
                  <a:gd name="connsiteY18" fmla="*/ 1084942 h 3578979"/>
                  <a:gd name="connsiteX19" fmla="*/ 1903787 w 2775854"/>
                  <a:gd name="connsiteY19" fmla="*/ 1106714 h 3578979"/>
                  <a:gd name="connsiteX20" fmla="*/ 1988454 w 2775854"/>
                  <a:gd name="connsiteY20" fmla="*/ 1191380 h 3578979"/>
                  <a:gd name="connsiteX21" fmla="*/ 2317444 w 2775854"/>
                  <a:gd name="connsiteY21" fmla="*/ 676124 h 3578979"/>
                  <a:gd name="connsiteX22" fmla="*/ 2209796 w 2775854"/>
                  <a:gd name="connsiteY22" fmla="*/ 543076 h 3578979"/>
                  <a:gd name="connsiteX0" fmla="*/ 2209796 w 2775854"/>
                  <a:gd name="connsiteY0" fmla="*/ 543076 h 3578979"/>
                  <a:gd name="connsiteX1" fmla="*/ 2775854 w 2775854"/>
                  <a:gd name="connsiteY1" fmla="*/ 0 h 3578979"/>
                  <a:gd name="connsiteX2" fmla="*/ 2504624 w 2775854"/>
                  <a:gd name="connsiteY2" fmla="*/ 922336 h 3578979"/>
                  <a:gd name="connsiteX3" fmla="*/ 2423883 w 2775854"/>
                  <a:gd name="connsiteY3" fmla="*/ 843038 h 3578979"/>
                  <a:gd name="connsiteX4" fmla="*/ 2056186 w 2775854"/>
                  <a:gd name="connsiteY4" fmla="*/ 1513114 h 3578979"/>
                  <a:gd name="connsiteX5" fmla="*/ 1877178 w 2775854"/>
                  <a:gd name="connsiteY5" fmla="*/ 1399418 h 3578979"/>
                  <a:gd name="connsiteX6" fmla="*/ 1555445 w 2775854"/>
                  <a:gd name="connsiteY6" fmla="*/ 2149323 h 3578979"/>
                  <a:gd name="connsiteX7" fmla="*/ 1347407 w 2775854"/>
                  <a:gd name="connsiteY7" fmla="*/ 2054980 h 3578979"/>
                  <a:gd name="connsiteX8" fmla="*/ 967618 w 2775854"/>
                  <a:gd name="connsiteY8" fmla="*/ 2831495 h 3578979"/>
                  <a:gd name="connsiteX9" fmla="*/ 742647 w 2775854"/>
                  <a:gd name="connsiteY9" fmla="*/ 2732313 h 3578979"/>
                  <a:gd name="connsiteX10" fmla="*/ 374952 w 2775854"/>
                  <a:gd name="connsiteY10" fmla="*/ 3578979 h 3578979"/>
                  <a:gd name="connsiteX11" fmla="*/ 152400 w 2775854"/>
                  <a:gd name="connsiteY11" fmla="*/ 3453189 h 3578979"/>
                  <a:gd name="connsiteX12" fmla="*/ 0 w 2775854"/>
                  <a:gd name="connsiteY12" fmla="*/ 3121779 h 3578979"/>
                  <a:gd name="connsiteX13" fmla="*/ 244323 w 2775854"/>
                  <a:gd name="connsiteY13" fmla="*/ 3254828 h 3578979"/>
                  <a:gd name="connsiteX14" fmla="*/ 621694 w 2775854"/>
                  <a:gd name="connsiteY14" fmla="*/ 2391228 h 3578979"/>
                  <a:gd name="connsiteX15" fmla="*/ 861179 w 2775854"/>
                  <a:gd name="connsiteY15" fmla="*/ 2524275 h 3578979"/>
                  <a:gd name="connsiteX16" fmla="*/ 1224036 w 2775854"/>
                  <a:gd name="connsiteY16" fmla="*/ 1721151 h 3578979"/>
                  <a:gd name="connsiteX17" fmla="*/ 1449008 w 2775854"/>
                  <a:gd name="connsiteY17" fmla="*/ 1827590 h 3578979"/>
                  <a:gd name="connsiteX18" fmla="*/ 1768321 w 2775854"/>
                  <a:gd name="connsiteY18" fmla="*/ 1084942 h 3578979"/>
                  <a:gd name="connsiteX19" fmla="*/ 1903787 w 2775854"/>
                  <a:gd name="connsiteY19" fmla="*/ 1106714 h 3578979"/>
                  <a:gd name="connsiteX20" fmla="*/ 1988454 w 2775854"/>
                  <a:gd name="connsiteY20" fmla="*/ 1191380 h 3578979"/>
                  <a:gd name="connsiteX21" fmla="*/ 2317444 w 2775854"/>
                  <a:gd name="connsiteY21" fmla="*/ 676124 h 3578979"/>
                  <a:gd name="connsiteX22" fmla="*/ 2209796 w 2775854"/>
                  <a:gd name="connsiteY22" fmla="*/ 543076 h 3578979"/>
                  <a:gd name="connsiteX0" fmla="*/ 2209796 w 2775854"/>
                  <a:gd name="connsiteY0" fmla="*/ 543076 h 3588655"/>
                  <a:gd name="connsiteX1" fmla="*/ 2775854 w 2775854"/>
                  <a:gd name="connsiteY1" fmla="*/ 0 h 3588655"/>
                  <a:gd name="connsiteX2" fmla="*/ 2504624 w 2775854"/>
                  <a:gd name="connsiteY2" fmla="*/ 922336 h 3588655"/>
                  <a:gd name="connsiteX3" fmla="*/ 2423883 w 2775854"/>
                  <a:gd name="connsiteY3" fmla="*/ 843038 h 3588655"/>
                  <a:gd name="connsiteX4" fmla="*/ 2056186 w 2775854"/>
                  <a:gd name="connsiteY4" fmla="*/ 1513114 h 3588655"/>
                  <a:gd name="connsiteX5" fmla="*/ 1877178 w 2775854"/>
                  <a:gd name="connsiteY5" fmla="*/ 1399418 h 3588655"/>
                  <a:gd name="connsiteX6" fmla="*/ 1555445 w 2775854"/>
                  <a:gd name="connsiteY6" fmla="*/ 2149323 h 3588655"/>
                  <a:gd name="connsiteX7" fmla="*/ 1347407 w 2775854"/>
                  <a:gd name="connsiteY7" fmla="*/ 2054980 h 3588655"/>
                  <a:gd name="connsiteX8" fmla="*/ 967618 w 2775854"/>
                  <a:gd name="connsiteY8" fmla="*/ 2831495 h 3588655"/>
                  <a:gd name="connsiteX9" fmla="*/ 742647 w 2775854"/>
                  <a:gd name="connsiteY9" fmla="*/ 2732313 h 3588655"/>
                  <a:gd name="connsiteX10" fmla="*/ 367695 w 2775854"/>
                  <a:gd name="connsiteY10" fmla="*/ 3588655 h 3588655"/>
                  <a:gd name="connsiteX11" fmla="*/ 152400 w 2775854"/>
                  <a:gd name="connsiteY11" fmla="*/ 3453189 h 3588655"/>
                  <a:gd name="connsiteX12" fmla="*/ 0 w 2775854"/>
                  <a:gd name="connsiteY12" fmla="*/ 3121779 h 3588655"/>
                  <a:gd name="connsiteX13" fmla="*/ 244323 w 2775854"/>
                  <a:gd name="connsiteY13" fmla="*/ 3254828 h 3588655"/>
                  <a:gd name="connsiteX14" fmla="*/ 621694 w 2775854"/>
                  <a:gd name="connsiteY14" fmla="*/ 2391228 h 3588655"/>
                  <a:gd name="connsiteX15" fmla="*/ 861179 w 2775854"/>
                  <a:gd name="connsiteY15" fmla="*/ 2524275 h 3588655"/>
                  <a:gd name="connsiteX16" fmla="*/ 1224036 w 2775854"/>
                  <a:gd name="connsiteY16" fmla="*/ 1721151 h 3588655"/>
                  <a:gd name="connsiteX17" fmla="*/ 1449008 w 2775854"/>
                  <a:gd name="connsiteY17" fmla="*/ 1827590 h 3588655"/>
                  <a:gd name="connsiteX18" fmla="*/ 1768321 w 2775854"/>
                  <a:gd name="connsiteY18" fmla="*/ 1084942 h 3588655"/>
                  <a:gd name="connsiteX19" fmla="*/ 1903787 w 2775854"/>
                  <a:gd name="connsiteY19" fmla="*/ 1106714 h 3588655"/>
                  <a:gd name="connsiteX20" fmla="*/ 1988454 w 2775854"/>
                  <a:gd name="connsiteY20" fmla="*/ 1191380 h 3588655"/>
                  <a:gd name="connsiteX21" fmla="*/ 2317444 w 2775854"/>
                  <a:gd name="connsiteY21" fmla="*/ 676124 h 3588655"/>
                  <a:gd name="connsiteX22" fmla="*/ 2209796 w 2775854"/>
                  <a:gd name="connsiteY22" fmla="*/ 543076 h 3588655"/>
                  <a:gd name="connsiteX0" fmla="*/ 2209796 w 2775854"/>
                  <a:gd name="connsiteY0" fmla="*/ 543076 h 3588655"/>
                  <a:gd name="connsiteX1" fmla="*/ 2775854 w 2775854"/>
                  <a:gd name="connsiteY1" fmla="*/ 0 h 3588655"/>
                  <a:gd name="connsiteX2" fmla="*/ 2504624 w 2775854"/>
                  <a:gd name="connsiteY2" fmla="*/ 922336 h 3588655"/>
                  <a:gd name="connsiteX3" fmla="*/ 2423883 w 2775854"/>
                  <a:gd name="connsiteY3" fmla="*/ 843038 h 3588655"/>
                  <a:gd name="connsiteX4" fmla="*/ 2056186 w 2775854"/>
                  <a:gd name="connsiteY4" fmla="*/ 1513114 h 3588655"/>
                  <a:gd name="connsiteX5" fmla="*/ 1877178 w 2775854"/>
                  <a:gd name="connsiteY5" fmla="*/ 1399418 h 3588655"/>
                  <a:gd name="connsiteX6" fmla="*/ 1555445 w 2775854"/>
                  <a:gd name="connsiteY6" fmla="*/ 2149323 h 3588655"/>
                  <a:gd name="connsiteX7" fmla="*/ 1347407 w 2775854"/>
                  <a:gd name="connsiteY7" fmla="*/ 2054980 h 3588655"/>
                  <a:gd name="connsiteX8" fmla="*/ 967618 w 2775854"/>
                  <a:gd name="connsiteY8" fmla="*/ 2831495 h 3588655"/>
                  <a:gd name="connsiteX9" fmla="*/ 742647 w 2775854"/>
                  <a:gd name="connsiteY9" fmla="*/ 2732313 h 3588655"/>
                  <a:gd name="connsiteX10" fmla="*/ 367695 w 2775854"/>
                  <a:gd name="connsiteY10" fmla="*/ 3588655 h 3588655"/>
                  <a:gd name="connsiteX11" fmla="*/ 142724 w 2775854"/>
                  <a:gd name="connsiteY11" fmla="*/ 3455608 h 3588655"/>
                  <a:gd name="connsiteX12" fmla="*/ 0 w 2775854"/>
                  <a:gd name="connsiteY12" fmla="*/ 3121779 h 3588655"/>
                  <a:gd name="connsiteX13" fmla="*/ 244323 w 2775854"/>
                  <a:gd name="connsiteY13" fmla="*/ 3254828 h 3588655"/>
                  <a:gd name="connsiteX14" fmla="*/ 621694 w 2775854"/>
                  <a:gd name="connsiteY14" fmla="*/ 2391228 h 3588655"/>
                  <a:gd name="connsiteX15" fmla="*/ 861179 w 2775854"/>
                  <a:gd name="connsiteY15" fmla="*/ 2524275 h 3588655"/>
                  <a:gd name="connsiteX16" fmla="*/ 1224036 w 2775854"/>
                  <a:gd name="connsiteY16" fmla="*/ 1721151 h 3588655"/>
                  <a:gd name="connsiteX17" fmla="*/ 1449008 w 2775854"/>
                  <a:gd name="connsiteY17" fmla="*/ 1827590 h 3588655"/>
                  <a:gd name="connsiteX18" fmla="*/ 1768321 w 2775854"/>
                  <a:gd name="connsiteY18" fmla="*/ 1084942 h 3588655"/>
                  <a:gd name="connsiteX19" fmla="*/ 1903787 w 2775854"/>
                  <a:gd name="connsiteY19" fmla="*/ 1106714 h 3588655"/>
                  <a:gd name="connsiteX20" fmla="*/ 1988454 w 2775854"/>
                  <a:gd name="connsiteY20" fmla="*/ 1191380 h 3588655"/>
                  <a:gd name="connsiteX21" fmla="*/ 2317444 w 2775854"/>
                  <a:gd name="connsiteY21" fmla="*/ 676124 h 3588655"/>
                  <a:gd name="connsiteX22" fmla="*/ 2209796 w 2775854"/>
                  <a:gd name="connsiteY22" fmla="*/ 543076 h 3588655"/>
                  <a:gd name="connsiteX0" fmla="*/ 2209796 w 2775854"/>
                  <a:gd name="connsiteY0" fmla="*/ 543076 h 3588655"/>
                  <a:gd name="connsiteX1" fmla="*/ 2775854 w 2775854"/>
                  <a:gd name="connsiteY1" fmla="*/ 0 h 3588655"/>
                  <a:gd name="connsiteX2" fmla="*/ 2504624 w 2775854"/>
                  <a:gd name="connsiteY2" fmla="*/ 922336 h 3588655"/>
                  <a:gd name="connsiteX3" fmla="*/ 2423883 w 2775854"/>
                  <a:gd name="connsiteY3" fmla="*/ 843038 h 3588655"/>
                  <a:gd name="connsiteX4" fmla="*/ 2056186 w 2775854"/>
                  <a:gd name="connsiteY4" fmla="*/ 1513114 h 3588655"/>
                  <a:gd name="connsiteX5" fmla="*/ 1877178 w 2775854"/>
                  <a:gd name="connsiteY5" fmla="*/ 1399418 h 3588655"/>
                  <a:gd name="connsiteX6" fmla="*/ 1555445 w 2775854"/>
                  <a:gd name="connsiteY6" fmla="*/ 2149323 h 3588655"/>
                  <a:gd name="connsiteX7" fmla="*/ 1347407 w 2775854"/>
                  <a:gd name="connsiteY7" fmla="*/ 2054980 h 3588655"/>
                  <a:gd name="connsiteX8" fmla="*/ 967618 w 2775854"/>
                  <a:gd name="connsiteY8" fmla="*/ 2831495 h 3588655"/>
                  <a:gd name="connsiteX9" fmla="*/ 742647 w 2775854"/>
                  <a:gd name="connsiteY9" fmla="*/ 2732313 h 3588655"/>
                  <a:gd name="connsiteX10" fmla="*/ 367695 w 2775854"/>
                  <a:gd name="connsiteY10" fmla="*/ 3588655 h 3588655"/>
                  <a:gd name="connsiteX11" fmla="*/ 142724 w 2775854"/>
                  <a:gd name="connsiteY11" fmla="*/ 3455608 h 3588655"/>
                  <a:gd name="connsiteX12" fmla="*/ 41124 w 2775854"/>
                  <a:gd name="connsiteY12" fmla="*/ 3228217 h 3588655"/>
                  <a:gd name="connsiteX13" fmla="*/ 0 w 2775854"/>
                  <a:gd name="connsiteY13" fmla="*/ 3121779 h 3588655"/>
                  <a:gd name="connsiteX14" fmla="*/ 244323 w 2775854"/>
                  <a:gd name="connsiteY14" fmla="*/ 3254828 h 3588655"/>
                  <a:gd name="connsiteX15" fmla="*/ 621694 w 2775854"/>
                  <a:gd name="connsiteY15" fmla="*/ 2391228 h 3588655"/>
                  <a:gd name="connsiteX16" fmla="*/ 861179 w 2775854"/>
                  <a:gd name="connsiteY16" fmla="*/ 2524275 h 3588655"/>
                  <a:gd name="connsiteX17" fmla="*/ 1224036 w 2775854"/>
                  <a:gd name="connsiteY17" fmla="*/ 1721151 h 3588655"/>
                  <a:gd name="connsiteX18" fmla="*/ 1449008 w 2775854"/>
                  <a:gd name="connsiteY18" fmla="*/ 1827590 h 3588655"/>
                  <a:gd name="connsiteX19" fmla="*/ 1768321 w 2775854"/>
                  <a:gd name="connsiteY19" fmla="*/ 1084942 h 3588655"/>
                  <a:gd name="connsiteX20" fmla="*/ 1903787 w 2775854"/>
                  <a:gd name="connsiteY20" fmla="*/ 1106714 h 3588655"/>
                  <a:gd name="connsiteX21" fmla="*/ 1988454 w 2775854"/>
                  <a:gd name="connsiteY21" fmla="*/ 1191380 h 3588655"/>
                  <a:gd name="connsiteX22" fmla="*/ 2317444 w 2775854"/>
                  <a:gd name="connsiteY22" fmla="*/ 676124 h 3588655"/>
                  <a:gd name="connsiteX23" fmla="*/ 2209796 w 2775854"/>
                  <a:gd name="connsiteY23" fmla="*/ 543076 h 3588655"/>
                  <a:gd name="connsiteX0" fmla="*/ 2650063 w 3216121"/>
                  <a:gd name="connsiteY0" fmla="*/ 543076 h 4072465"/>
                  <a:gd name="connsiteX1" fmla="*/ 3216121 w 3216121"/>
                  <a:gd name="connsiteY1" fmla="*/ 0 h 4072465"/>
                  <a:gd name="connsiteX2" fmla="*/ 2944891 w 3216121"/>
                  <a:gd name="connsiteY2" fmla="*/ 922336 h 4072465"/>
                  <a:gd name="connsiteX3" fmla="*/ 2864150 w 3216121"/>
                  <a:gd name="connsiteY3" fmla="*/ 843038 h 4072465"/>
                  <a:gd name="connsiteX4" fmla="*/ 2496453 w 3216121"/>
                  <a:gd name="connsiteY4" fmla="*/ 1513114 h 4072465"/>
                  <a:gd name="connsiteX5" fmla="*/ 2317445 w 3216121"/>
                  <a:gd name="connsiteY5" fmla="*/ 1399418 h 4072465"/>
                  <a:gd name="connsiteX6" fmla="*/ 1995712 w 3216121"/>
                  <a:gd name="connsiteY6" fmla="*/ 2149323 h 4072465"/>
                  <a:gd name="connsiteX7" fmla="*/ 1787674 w 3216121"/>
                  <a:gd name="connsiteY7" fmla="*/ 2054980 h 4072465"/>
                  <a:gd name="connsiteX8" fmla="*/ 1407885 w 3216121"/>
                  <a:gd name="connsiteY8" fmla="*/ 2831495 h 4072465"/>
                  <a:gd name="connsiteX9" fmla="*/ 1182914 w 3216121"/>
                  <a:gd name="connsiteY9" fmla="*/ 2732313 h 4072465"/>
                  <a:gd name="connsiteX10" fmla="*/ 807962 w 3216121"/>
                  <a:gd name="connsiteY10" fmla="*/ 3588655 h 4072465"/>
                  <a:gd name="connsiteX11" fmla="*/ 582991 w 3216121"/>
                  <a:gd name="connsiteY11" fmla="*/ 3455608 h 4072465"/>
                  <a:gd name="connsiteX12" fmla="*/ 0 w 3216121"/>
                  <a:gd name="connsiteY12" fmla="*/ 4072465 h 4072465"/>
                  <a:gd name="connsiteX13" fmla="*/ 440267 w 3216121"/>
                  <a:gd name="connsiteY13" fmla="*/ 3121779 h 4072465"/>
                  <a:gd name="connsiteX14" fmla="*/ 684590 w 3216121"/>
                  <a:gd name="connsiteY14" fmla="*/ 3254828 h 4072465"/>
                  <a:gd name="connsiteX15" fmla="*/ 1061961 w 3216121"/>
                  <a:gd name="connsiteY15" fmla="*/ 2391228 h 4072465"/>
                  <a:gd name="connsiteX16" fmla="*/ 1301446 w 3216121"/>
                  <a:gd name="connsiteY16" fmla="*/ 2524275 h 4072465"/>
                  <a:gd name="connsiteX17" fmla="*/ 1664303 w 3216121"/>
                  <a:gd name="connsiteY17" fmla="*/ 1721151 h 4072465"/>
                  <a:gd name="connsiteX18" fmla="*/ 1889275 w 3216121"/>
                  <a:gd name="connsiteY18" fmla="*/ 1827590 h 4072465"/>
                  <a:gd name="connsiteX19" fmla="*/ 2208588 w 3216121"/>
                  <a:gd name="connsiteY19" fmla="*/ 1084942 h 4072465"/>
                  <a:gd name="connsiteX20" fmla="*/ 2344054 w 3216121"/>
                  <a:gd name="connsiteY20" fmla="*/ 1106714 h 4072465"/>
                  <a:gd name="connsiteX21" fmla="*/ 2428721 w 3216121"/>
                  <a:gd name="connsiteY21" fmla="*/ 1191380 h 4072465"/>
                  <a:gd name="connsiteX22" fmla="*/ 2757711 w 3216121"/>
                  <a:gd name="connsiteY22" fmla="*/ 676124 h 4072465"/>
                  <a:gd name="connsiteX23" fmla="*/ 2650063 w 3216121"/>
                  <a:gd name="connsiteY23" fmla="*/ 543076 h 4072465"/>
                  <a:gd name="connsiteX0" fmla="*/ 2650063 w 3216121"/>
                  <a:gd name="connsiteY0" fmla="*/ 543076 h 4072465"/>
                  <a:gd name="connsiteX1" fmla="*/ 3216121 w 3216121"/>
                  <a:gd name="connsiteY1" fmla="*/ 0 h 4072465"/>
                  <a:gd name="connsiteX2" fmla="*/ 2944891 w 3216121"/>
                  <a:gd name="connsiteY2" fmla="*/ 922336 h 4072465"/>
                  <a:gd name="connsiteX3" fmla="*/ 2864150 w 3216121"/>
                  <a:gd name="connsiteY3" fmla="*/ 843038 h 4072465"/>
                  <a:gd name="connsiteX4" fmla="*/ 2496453 w 3216121"/>
                  <a:gd name="connsiteY4" fmla="*/ 1513114 h 4072465"/>
                  <a:gd name="connsiteX5" fmla="*/ 2317445 w 3216121"/>
                  <a:gd name="connsiteY5" fmla="*/ 1399418 h 4072465"/>
                  <a:gd name="connsiteX6" fmla="*/ 1995712 w 3216121"/>
                  <a:gd name="connsiteY6" fmla="*/ 2149323 h 4072465"/>
                  <a:gd name="connsiteX7" fmla="*/ 1787674 w 3216121"/>
                  <a:gd name="connsiteY7" fmla="*/ 2054980 h 4072465"/>
                  <a:gd name="connsiteX8" fmla="*/ 1407885 w 3216121"/>
                  <a:gd name="connsiteY8" fmla="*/ 2831495 h 4072465"/>
                  <a:gd name="connsiteX9" fmla="*/ 1182914 w 3216121"/>
                  <a:gd name="connsiteY9" fmla="*/ 2732313 h 4072465"/>
                  <a:gd name="connsiteX10" fmla="*/ 807962 w 3216121"/>
                  <a:gd name="connsiteY10" fmla="*/ 3588655 h 4072465"/>
                  <a:gd name="connsiteX11" fmla="*/ 582991 w 3216121"/>
                  <a:gd name="connsiteY11" fmla="*/ 3455608 h 4072465"/>
                  <a:gd name="connsiteX12" fmla="*/ 283030 w 3216121"/>
                  <a:gd name="connsiteY12" fmla="*/ 3767665 h 4072465"/>
                  <a:gd name="connsiteX13" fmla="*/ 0 w 3216121"/>
                  <a:gd name="connsiteY13" fmla="*/ 4072465 h 4072465"/>
                  <a:gd name="connsiteX14" fmla="*/ 440267 w 3216121"/>
                  <a:gd name="connsiteY14" fmla="*/ 3121779 h 4072465"/>
                  <a:gd name="connsiteX15" fmla="*/ 684590 w 3216121"/>
                  <a:gd name="connsiteY15" fmla="*/ 3254828 h 4072465"/>
                  <a:gd name="connsiteX16" fmla="*/ 1061961 w 3216121"/>
                  <a:gd name="connsiteY16" fmla="*/ 2391228 h 4072465"/>
                  <a:gd name="connsiteX17" fmla="*/ 1301446 w 3216121"/>
                  <a:gd name="connsiteY17" fmla="*/ 2524275 h 4072465"/>
                  <a:gd name="connsiteX18" fmla="*/ 1664303 w 3216121"/>
                  <a:gd name="connsiteY18" fmla="*/ 1721151 h 4072465"/>
                  <a:gd name="connsiteX19" fmla="*/ 1889275 w 3216121"/>
                  <a:gd name="connsiteY19" fmla="*/ 1827590 h 4072465"/>
                  <a:gd name="connsiteX20" fmla="*/ 2208588 w 3216121"/>
                  <a:gd name="connsiteY20" fmla="*/ 1084942 h 4072465"/>
                  <a:gd name="connsiteX21" fmla="*/ 2344054 w 3216121"/>
                  <a:gd name="connsiteY21" fmla="*/ 1106714 h 4072465"/>
                  <a:gd name="connsiteX22" fmla="*/ 2428721 w 3216121"/>
                  <a:gd name="connsiteY22" fmla="*/ 1191380 h 4072465"/>
                  <a:gd name="connsiteX23" fmla="*/ 2757711 w 3216121"/>
                  <a:gd name="connsiteY23" fmla="*/ 676124 h 4072465"/>
                  <a:gd name="connsiteX24" fmla="*/ 2650063 w 3216121"/>
                  <a:gd name="connsiteY24" fmla="*/ 543076 h 4072465"/>
                  <a:gd name="connsiteX0" fmla="*/ 2650063 w 3216121"/>
                  <a:gd name="connsiteY0" fmla="*/ 543076 h 4403874"/>
                  <a:gd name="connsiteX1" fmla="*/ 3216121 w 3216121"/>
                  <a:gd name="connsiteY1" fmla="*/ 0 h 4403874"/>
                  <a:gd name="connsiteX2" fmla="*/ 2944891 w 3216121"/>
                  <a:gd name="connsiteY2" fmla="*/ 922336 h 4403874"/>
                  <a:gd name="connsiteX3" fmla="*/ 2864150 w 3216121"/>
                  <a:gd name="connsiteY3" fmla="*/ 843038 h 4403874"/>
                  <a:gd name="connsiteX4" fmla="*/ 2496453 w 3216121"/>
                  <a:gd name="connsiteY4" fmla="*/ 1513114 h 4403874"/>
                  <a:gd name="connsiteX5" fmla="*/ 2317445 w 3216121"/>
                  <a:gd name="connsiteY5" fmla="*/ 1399418 h 4403874"/>
                  <a:gd name="connsiteX6" fmla="*/ 1995712 w 3216121"/>
                  <a:gd name="connsiteY6" fmla="*/ 2149323 h 4403874"/>
                  <a:gd name="connsiteX7" fmla="*/ 1787674 w 3216121"/>
                  <a:gd name="connsiteY7" fmla="*/ 2054980 h 4403874"/>
                  <a:gd name="connsiteX8" fmla="*/ 1407885 w 3216121"/>
                  <a:gd name="connsiteY8" fmla="*/ 2831495 h 4403874"/>
                  <a:gd name="connsiteX9" fmla="*/ 1182914 w 3216121"/>
                  <a:gd name="connsiteY9" fmla="*/ 2732313 h 4403874"/>
                  <a:gd name="connsiteX10" fmla="*/ 807962 w 3216121"/>
                  <a:gd name="connsiteY10" fmla="*/ 3588655 h 4403874"/>
                  <a:gd name="connsiteX11" fmla="*/ 582991 w 3216121"/>
                  <a:gd name="connsiteY11" fmla="*/ 3455608 h 4403874"/>
                  <a:gd name="connsiteX12" fmla="*/ 145144 w 3216121"/>
                  <a:gd name="connsiteY12" fmla="*/ 4403874 h 4403874"/>
                  <a:gd name="connsiteX13" fmla="*/ 0 w 3216121"/>
                  <a:gd name="connsiteY13" fmla="*/ 4072465 h 4403874"/>
                  <a:gd name="connsiteX14" fmla="*/ 440267 w 3216121"/>
                  <a:gd name="connsiteY14" fmla="*/ 3121779 h 4403874"/>
                  <a:gd name="connsiteX15" fmla="*/ 684590 w 3216121"/>
                  <a:gd name="connsiteY15" fmla="*/ 3254828 h 4403874"/>
                  <a:gd name="connsiteX16" fmla="*/ 1061961 w 3216121"/>
                  <a:gd name="connsiteY16" fmla="*/ 2391228 h 4403874"/>
                  <a:gd name="connsiteX17" fmla="*/ 1301446 w 3216121"/>
                  <a:gd name="connsiteY17" fmla="*/ 2524275 h 4403874"/>
                  <a:gd name="connsiteX18" fmla="*/ 1664303 w 3216121"/>
                  <a:gd name="connsiteY18" fmla="*/ 1721151 h 4403874"/>
                  <a:gd name="connsiteX19" fmla="*/ 1889275 w 3216121"/>
                  <a:gd name="connsiteY19" fmla="*/ 1827590 h 4403874"/>
                  <a:gd name="connsiteX20" fmla="*/ 2208588 w 3216121"/>
                  <a:gd name="connsiteY20" fmla="*/ 1084942 h 4403874"/>
                  <a:gd name="connsiteX21" fmla="*/ 2344054 w 3216121"/>
                  <a:gd name="connsiteY21" fmla="*/ 1106714 h 4403874"/>
                  <a:gd name="connsiteX22" fmla="*/ 2428721 w 3216121"/>
                  <a:gd name="connsiteY22" fmla="*/ 1191380 h 4403874"/>
                  <a:gd name="connsiteX23" fmla="*/ 2757711 w 3216121"/>
                  <a:gd name="connsiteY23" fmla="*/ 676124 h 4403874"/>
                  <a:gd name="connsiteX24" fmla="*/ 2650063 w 3216121"/>
                  <a:gd name="connsiteY24" fmla="*/ 543076 h 4403874"/>
                  <a:gd name="connsiteX0" fmla="*/ 2650063 w 3216121"/>
                  <a:gd name="connsiteY0" fmla="*/ 543076 h 4403874"/>
                  <a:gd name="connsiteX1" fmla="*/ 3216121 w 3216121"/>
                  <a:gd name="connsiteY1" fmla="*/ 0 h 4403874"/>
                  <a:gd name="connsiteX2" fmla="*/ 2944891 w 3216121"/>
                  <a:gd name="connsiteY2" fmla="*/ 922336 h 4403874"/>
                  <a:gd name="connsiteX3" fmla="*/ 2864150 w 3216121"/>
                  <a:gd name="connsiteY3" fmla="*/ 843038 h 4403874"/>
                  <a:gd name="connsiteX4" fmla="*/ 2496453 w 3216121"/>
                  <a:gd name="connsiteY4" fmla="*/ 1513114 h 4403874"/>
                  <a:gd name="connsiteX5" fmla="*/ 2317445 w 3216121"/>
                  <a:gd name="connsiteY5" fmla="*/ 1399418 h 4403874"/>
                  <a:gd name="connsiteX6" fmla="*/ 1995712 w 3216121"/>
                  <a:gd name="connsiteY6" fmla="*/ 2149323 h 4403874"/>
                  <a:gd name="connsiteX7" fmla="*/ 1787674 w 3216121"/>
                  <a:gd name="connsiteY7" fmla="*/ 2054980 h 4403874"/>
                  <a:gd name="connsiteX8" fmla="*/ 1407885 w 3216121"/>
                  <a:gd name="connsiteY8" fmla="*/ 2831495 h 4403874"/>
                  <a:gd name="connsiteX9" fmla="*/ 1182914 w 3216121"/>
                  <a:gd name="connsiteY9" fmla="*/ 2732313 h 4403874"/>
                  <a:gd name="connsiteX10" fmla="*/ 807962 w 3216121"/>
                  <a:gd name="connsiteY10" fmla="*/ 3588655 h 4403874"/>
                  <a:gd name="connsiteX11" fmla="*/ 582991 w 3216121"/>
                  <a:gd name="connsiteY11" fmla="*/ 3455608 h 4403874"/>
                  <a:gd name="connsiteX12" fmla="*/ 145144 w 3216121"/>
                  <a:gd name="connsiteY12" fmla="*/ 4403874 h 4403874"/>
                  <a:gd name="connsiteX13" fmla="*/ 38706 w 3216121"/>
                  <a:gd name="connsiteY13" fmla="*/ 4157131 h 4403874"/>
                  <a:gd name="connsiteX14" fmla="*/ 0 w 3216121"/>
                  <a:gd name="connsiteY14" fmla="*/ 4072465 h 4403874"/>
                  <a:gd name="connsiteX15" fmla="*/ 440267 w 3216121"/>
                  <a:gd name="connsiteY15" fmla="*/ 3121779 h 4403874"/>
                  <a:gd name="connsiteX16" fmla="*/ 684590 w 3216121"/>
                  <a:gd name="connsiteY16" fmla="*/ 3254828 h 4403874"/>
                  <a:gd name="connsiteX17" fmla="*/ 1061961 w 3216121"/>
                  <a:gd name="connsiteY17" fmla="*/ 2391228 h 4403874"/>
                  <a:gd name="connsiteX18" fmla="*/ 1301446 w 3216121"/>
                  <a:gd name="connsiteY18" fmla="*/ 2524275 h 4403874"/>
                  <a:gd name="connsiteX19" fmla="*/ 1664303 w 3216121"/>
                  <a:gd name="connsiteY19" fmla="*/ 1721151 h 4403874"/>
                  <a:gd name="connsiteX20" fmla="*/ 1889275 w 3216121"/>
                  <a:gd name="connsiteY20" fmla="*/ 1827590 h 4403874"/>
                  <a:gd name="connsiteX21" fmla="*/ 2208588 w 3216121"/>
                  <a:gd name="connsiteY21" fmla="*/ 1084942 h 4403874"/>
                  <a:gd name="connsiteX22" fmla="*/ 2344054 w 3216121"/>
                  <a:gd name="connsiteY22" fmla="*/ 1106714 h 4403874"/>
                  <a:gd name="connsiteX23" fmla="*/ 2428721 w 3216121"/>
                  <a:gd name="connsiteY23" fmla="*/ 1191380 h 4403874"/>
                  <a:gd name="connsiteX24" fmla="*/ 2757711 w 3216121"/>
                  <a:gd name="connsiteY24" fmla="*/ 676124 h 4403874"/>
                  <a:gd name="connsiteX25" fmla="*/ 2650063 w 3216121"/>
                  <a:gd name="connsiteY25" fmla="*/ 543076 h 4403874"/>
                  <a:gd name="connsiteX0" fmla="*/ 2901643 w 3467701"/>
                  <a:gd name="connsiteY0" fmla="*/ 543076 h 4403874"/>
                  <a:gd name="connsiteX1" fmla="*/ 3467701 w 3467701"/>
                  <a:gd name="connsiteY1" fmla="*/ 0 h 4403874"/>
                  <a:gd name="connsiteX2" fmla="*/ 3196471 w 3467701"/>
                  <a:gd name="connsiteY2" fmla="*/ 922336 h 4403874"/>
                  <a:gd name="connsiteX3" fmla="*/ 3115730 w 3467701"/>
                  <a:gd name="connsiteY3" fmla="*/ 843038 h 4403874"/>
                  <a:gd name="connsiteX4" fmla="*/ 2748033 w 3467701"/>
                  <a:gd name="connsiteY4" fmla="*/ 1513114 h 4403874"/>
                  <a:gd name="connsiteX5" fmla="*/ 2569025 w 3467701"/>
                  <a:gd name="connsiteY5" fmla="*/ 1399418 h 4403874"/>
                  <a:gd name="connsiteX6" fmla="*/ 2247292 w 3467701"/>
                  <a:gd name="connsiteY6" fmla="*/ 2149323 h 4403874"/>
                  <a:gd name="connsiteX7" fmla="*/ 2039254 w 3467701"/>
                  <a:gd name="connsiteY7" fmla="*/ 2054980 h 4403874"/>
                  <a:gd name="connsiteX8" fmla="*/ 1659465 w 3467701"/>
                  <a:gd name="connsiteY8" fmla="*/ 2831495 h 4403874"/>
                  <a:gd name="connsiteX9" fmla="*/ 1434494 w 3467701"/>
                  <a:gd name="connsiteY9" fmla="*/ 2732313 h 4403874"/>
                  <a:gd name="connsiteX10" fmla="*/ 1059542 w 3467701"/>
                  <a:gd name="connsiteY10" fmla="*/ 3588655 h 4403874"/>
                  <a:gd name="connsiteX11" fmla="*/ 834571 w 3467701"/>
                  <a:gd name="connsiteY11" fmla="*/ 3455608 h 4403874"/>
                  <a:gd name="connsiteX12" fmla="*/ 396724 w 3467701"/>
                  <a:gd name="connsiteY12" fmla="*/ 4403874 h 4403874"/>
                  <a:gd name="connsiteX13" fmla="*/ 0 w 3467701"/>
                  <a:gd name="connsiteY13" fmla="*/ 3951511 h 4403874"/>
                  <a:gd name="connsiteX14" fmla="*/ 251580 w 3467701"/>
                  <a:gd name="connsiteY14" fmla="*/ 4072465 h 4403874"/>
                  <a:gd name="connsiteX15" fmla="*/ 691847 w 3467701"/>
                  <a:gd name="connsiteY15" fmla="*/ 3121779 h 4403874"/>
                  <a:gd name="connsiteX16" fmla="*/ 936170 w 3467701"/>
                  <a:gd name="connsiteY16" fmla="*/ 3254828 h 4403874"/>
                  <a:gd name="connsiteX17" fmla="*/ 1313541 w 3467701"/>
                  <a:gd name="connsiteY17" fmla="*/ 2391228 h 4403874"/>
                  <a:gd name="connsiteX18" fmla="*/ 1553026 w 3467701"/>
                  <a:gd name="connsiteY18" fmla="*/ 2524275 h 4403874"/>
                  <a:gd name="connsiteX19" fmla="*/ 1915883 w 3467701"/>
                  <a:gd name="connsiteY19" fmla="*/ 1721151 h 4403874"/>
                  <a:gd name="connsiteX20" fmla="*/ 2140855 w 3467701"/>
                  <a:gd name="connsiteY20" fmla="*/ 1827590 h 4403874"/>
                  <a:gd name="connsiteX21" fmla="*/ 2460168 w 3467701"/>
                  <a:gd name="connsiteY21" fmla="*/ 1084942 h 4403874"/>
                  <a:gd name="connsiteX22" fmla="*/ 2595634 w 3467701"/>
                  <a:gd name="connsiteY22" fmla="*/ 1106714 h 4403874"/>
                  <a:gd name="connsiteX23" fmla="*/ 2680301 w 3467701"/>
                  <a:gd name="connsiteY23" fmla="*/ 1191380 h 4403874"/>
                  <a:gd name="connsiteX24" fmla="*/ 3009291 w 3467701"/>
                  <a:gd name="connsiteY24" fmla="*/ 676124 h 4403874"/>
                  <a:gd name="connsiteX25" fmla="*/ 2901643 w 3467701"/>
                  <a:gd name="connsiteY25" fmla="*/ 543076 h 4403874"/>
                  <a:gd name="connsiteX0" fmla="*/ 2901643 w 3467701"/>
                  <a:gd name="connsiteY0" fmla="*/ 543076 h 4403874"/>
                  <a:gd name="connsiteX1" fmla="*/ 3467701 w 3467701"/>
                  <a:gd name="connsiteY1" fmla="*/ 0 h 4403874"/>
                  <a:gd name="connsiteX2" fmla="*/ 3196471 w 3467701"/>
                  <a:gd name="connsiteY2" fmla="*/ 922336 h 4403874"/>
                  <a:gd name="connsiteX3" fmla="*/ 3115730 w 3467701"/>
                  <a:gd name="connsiteY3" fmla="*/ 843038 h 4403874"/>
                  <a:gd name="connsiteX4" fmla="*/ 2748033 w 3467701"/>
                  <a:gd name="connsiteY4" fmla="*/ 1513114 h 4403874"/>
                  <a:gd name="connsiteX5" fmla="*/ 2569025 w 3467701"/>
                  <a:gd name="connsiteY5" fmla="*/ 1399418 h 4403874"/>
                  <a:gd name="connsiteX6" fmla="*/ 2247292 w 3467701"/>
                  <a:gd name="connsiteY6" fmla="*/ 2149323 h 4403874"/>
                  <a:gd name="connsiteX7" fmla="*/ 2039254 w 3467701"/>
                  <a:gd name="connsiteY7" fmla="*/ 2054980 h 4403874"/>
                  <a:gd name="connsiteX8" fmla="*/ 1659465 w 3467701"/>
                  <a:gd name="connsiteY8" fmla="*/ 2831495 h 4403874"/>
                  <a:gd name="connsiteX9" fmla="*/ 1434494 w 3467701"/>
                  <a:gd name="connsiteY9" fmla="*/ 2732313 h 4403874"/>
                  <a:gd name="connsiteX10" fmla="*/ 1059542 w 3467701"/>
                  <a:gd name="connsiteY10" fmla="*/ 3588655 h 4403874"/>
                  <a:gd name="connsiteX11" fmla="*/ 834571 w 3467701"/>
                  <a:gd name="connsiteY11" fmla="*/ 3455608 h 4403874"/>
                  <a:gd name="connsiteX12" fmla="*/ 396724 w 3467701"/>
                  <a:gd name="connsiteY12" fmla="*/ 4403874 h 4403874"/>
                  <a:gd name="connsiteX13" fmla="*/ 270934 w 3467701"/>
                  <a:gd name="connsiteY13" fmla="*/ 4261150 h 4403874"/>
                  <a:gd name="connsiteX14" fmla="*/ 0 w 3467701"/>
                  <a:gd name="connsiteY14" fmla="*/ 3951511 h 4403874"/>
                  <a:gd name="connsiteX15" fmla="*/ 251580 w 3467701"/>
                  <a:gd name="connsiteY15" fmla="*/ 4072465 h 4403874"/>
                  <a:gd name="connsiteX16" fmla="*/ 691847 w 3467701"/>
                  <a:gd name="connsiteY16" fmla="*/ 3121779 h 4403874"/>
                  <a:gd name="connsiteX17" fmla="*/ 936170 w 3467701"/>
                  <a:gd name="connsiteY17" fmla="*/ 3254828 h 4403874"/>
                  <a:gd name="connsiteX18" fmla="*/ 1313541 w 3467701"/>
                  <a:gd name="connsiteY18" fmla="*/ 2391228 h 4403874"/>
                  <a:gd name="connsiteX19" fmla="*/ 1553026 w 3467701"/>
                  <a:gd name="connsiteY19" fmla="*/ 2524275 h 4403874"/>
                  <a:gd name="connsiteX20" fmla="*/ 1915883 w 3467701"/>
                  <a:gd name="connsiteY20" fmla="*/ 1721151 h 4403874"/>
                  <a:gd name="connsiteX21" fmla="*/ 2140855 w 3467701"/>
                  <a:gd name="connsiteY21" fmla="*/ 1827590 h 4403874"/>
                  <a:gd name="connsiteX22" fmla="*/ 2460168 w 3467701"/>
                  <a:gd name="connsiteY22" fmla="*/ 1084942 h 4403874"/>
                  <a:gd name="connsiteX23" fmla="*/ 2595634 w 3467701"/>
                  <a:gd name="connsiteY23" fmla="*/ 1106714 h 4403874"/>
                  <a:gd name="connsiteX24" fmla="*/ 2680301 w 3467701"/>
                  <a:gd name="connsiteY24" fmla="*/ 1191380 h 4403874"/>
                  <a:gd name="connsiteX25" fmla="*/ 3009291 w 3467701"/>
                  <a:gd name="connsiteY25" fmla="*/ 676124 h 4403874"/>
                  <a:gd name="connsiteX26" fmla="*/ 2901643 w 3467701"/>
                  <a:gd name="connsiteY26" fmla="*/ 543076 h 4403874"/>
                  <a:gd name="connsiteX0" fmla="*/ 2901643 w 3467701"/>
                  <a:gd name="connsiteY0" fmla="*/ 543076 h 4403874"/>
                  <a:gd name="connsiteX1" fmla="*/ 3467701 w 3467701"/>
                  <a:gd name="connsiteY1" fmla="*/ 0 h 4403874"/>
                  <a:gd name="connsiteX2" fmla="*/ 3196471 w 3467701"/>
                  <a:gd name="connsiteY2" fmla="*/ 922336 h 4403874"/>
                  <a:gd name="connsiteX3" fmla="*/ 3115730 w 3467701"/>
                  <a:gd name="connsiteY3" fmla="*/ 843038 h 4403874"/>
                  <a:gd name="connsiteX4" fmla="*/ 2748033 w 3467701"/>
                  <a:gd name="connsiteY4" fmla="*/ 1513114 h 4403874"/>
                  <a:gd name="connsiteX5" fmla="*/ 2569025 w 3467701"/>
                  <a:gd name="connsiteY5" fmla="*/ 1399418 h 4403874"/>
                  <a:gd name="connsiteX6" fmla="*/ 2247292 w 3467701"/>
                  <a:gd name="connsiteY6" fmla="*/ 2149323 h 4403874"/>
                  <a:gd name="connsiteX7" fmla="*/ 2039254 w 3467701"/>
                  <a:gd name="connsiteY7" fmla="*/ 2054980 h 4403874"/>
                  <a:gd name="connsiteX8" fmla="*/ 1659465 w 3467701"/>
                  <a:gd name="connsiteY8" fmla="*/ 2831495 h 4403874"/>
                  <a:gd name="connsiteX9" fmla="*/ 1434494 w 3467701"/>
                  <a:gd name="connsiteY9" fmla="*/ 2732313 h 4403874"/>
                  <a:gd name="connsiteX10" fmla="*/ 1059542 w 3467701"/>
                  <a:gd name="connsiteY10" fmla="*/ 3588655 h 4403874"/>
                  <a:gd name="connsiteX11" fmla="*/ 834571 w 3467701"/>
                  <a:gd name="connsiteY11" fmla="*/ 3455608 h 4403874"/>
                  <a:gd name="connsiteX12" fmla="*/ 396724 w 3467701"/>
                  <a:gd name="connsiteY12" fmla="*/ 4403874 h 4403874"/>
                  <a:gd name="connsiteX13" fmla="*/ 142724 w 3467701"/>
                  <a:gd name="connsiteY13" fmla="*/ 4282922 h 4403874"/>
                  <a:gd name="connsiteX14" fmla="*/ 0 w 3467701"/>
                  <a:gd name="connsiteY14" fmla="*/ 3951511 h 4403874"/>
                  <a:gd name="connsiteX15" fmla="*/ 251580 w 3467701"/>
                  <a:gd name="connsiteY15" fmla="*/ 4072465 h 4403874"/>
                  <a:gd name="connsiteX16" fmla="*/ 691847 w 3467701"/>
                  <a:gd name="connsiteY16" fmla="*/ 3121779 h 4403874"/>
                  <a:gd name="connsiteX17" fmla="*/ 936170 w 3467701"/>
                  <a:gd name="connsiteY17" fmla="*/ 3254828 h 4403874"/>
                  <a:gd name="connsiteX18" fmla="*/ 1313541 w 3467701"/>
                  <a:gd name="connsiteY18" fmla="*/ 2391228 h 4403874"/>
                  <a:gd name="connsiteX19" fmla="*/ 1553026 w 3467701"/>
                  <a:gd name="connsiteY19" fmla="*/ 2524275 h 4403874"/>
                  <a:gd name="connsiteX20" fmla="*/ 1915883 w 3467701"/>
                  <a:gd name="connsiteY20" fmla="*/ 1721151 h 4403874"/>
                  <a:gd name="connsiteX21" fmla="*/ 2140855 w 3467701"/>
                  <a:gd name="connsiteY21" fmla="*/ 1827590 h 4403874"/>
                  <a:gd name="connsiteX22" fmla="*/ 2460168 w 3467701"/>
                  <a:gd name="connsiteY22" fmla="*/ 1084942 h 4403874"/>
                  <a:gd name="connsiteX23" fmla="*/ 2595634 w 3467701"/>
                  <a:gd name="connsiteY23" fmla="*/ 1106714 h 4403874"/>
                  <a:gd name="connsiteX24" fmla="*/ 2680301 w 3467701"/>
                  <a:gd name="connsiteY24" fmla="*/ 1191380 h 4403874"/>
                  <a:gd name="connsiteX25" fmla="*/ 3009291 w 3467701"/>
                  <a:gd name="connsiteY25" fmla="*/ 676124 h 4403874"/>
                  <a:gd name="connsiteX26" fmla="*/ 2901643 w 3467701"/>
                  <a:gd name="connsiteY26" fmla="*/ 543076 h 4403874"/>
                  <a:gd name="connsiteX0" fmla="*/ 2901643 w 3467701"/>
                  <a:gd name="connsiteY0" fmla="*/ 543076 h 4418389"/>
                  <a:gd name="connsiteX1" fmla="*/ 3467701 w 3467701"/>
                  <a:gd name="connsiteY1" fmla="*/ 0 h 4418389"/>
                  <a:gd name="connsiteX2" fmla="*/ 3196471 w 3467701"/>
                  <a:gd name="connsiteY2" fmla="*/ 922336 h 4418389"/>
                  <a:gd name="connsiteX3" fmla="*/ 3115730 w 3467701"/>
                  <a:gd name="connsiteY3" fmla="*/ 843038 h 4418389"/>
                  <a:gd name="connsiteX4" fmla="*/ 2748033 w 3467701"/>
                  <a:gd name="connsiteY4" fmla="*/ 1513114 h 4418389"/>
                  <a:gd name="connsiteX5" fmla="*/ 2569025 w 3467701"/>
                  <a:gd name="connsiteY5" fmla="*/ 1399418 h 4418389"/>
                  <a:gd name="connsiteX6" fmla="*/ 2247292 w 3467701"/>
                  <a:gd name="connsiteY6" fmla="*/ 2149323 h 4418389"/>
                  <a:gd name="connsiteX7" fmla="*/ 2039254 w 3467701"/>
                  <a:gd name="connsiteY7" fmla="*/ 2054980 h 4418389"/>
                  <a:gd name="connsiteX8" fmla="*/ 1659465 w 3467701"/>
                  <a:gd name="connsiteY8" fmla="*/ 2831495 h 4418389"/>
                  <a:gd name="connsiteX9" fmla="*/ 1434494 w 3467701"/>
                  <a:gd name="connsiteY9" fmla="*/ 2732313 h 4418389"/>
                  <a:gd name="connsiteX10" fmla="*/ 1059542 w 3467701"/>
                  <a:gd name="connsiteY10" fmla="*/ 3588655 h 4418389"/>
                  <a:gd name="connsiteX11" fmla="*/ 834571 w 3467701"/>
                  <a:gd name="connsiteY11" fmla="*/ 3455608 h 4418389"/>
                  <a:gd name="connsiteX12" fmla="*/ 384629 w 3467701"/>
                  <a:gd name="connsiteY12" fmla="*/ 4418389 h 4418389"/>
                  <a:gd name="connsiteX13" fmla="*/ 142724 w 3467701"/>
                  <a:gd name="connsiteY13" fmla="*/ 4282922 h 4418389"/>
                  <a:gd name="connsiteX14" fmla="*/ 0 w 3467701"/>
                  <a:gd name="connsiteY14" fmla="*/ 3951511 h 4418389"/>
                  <a:gd name="connsiteX15" fmla="*/ 251580 w 3467701"/>
                  <a:gd name="connsiteY15" fmla="*/ 4072465 h 4418389"/>
                  <a:gd name="connsiteX16" fmla="*/ 691847 w 3467701"/>
                  <a:gd name="connsiteY16" fmla="*/ 3121779 h 4418389"/>
                  <a:gd name="connsiteX17" fmla="*/ 936170 w 3467701"/>
                  <a:gd name="connsiteY17" fmla="*/ 3254828 h 4418389"/>
                  <a:gd name="connsiteX18" fmla="*/ 1313541 w 3467701"/>
                  <a:gd name="connsiteY18" fmla="*/ 2391228 h 4418389"/>
                  <a:gd name="connsiteX19" fmla="*/ 1553026 w 3467701"/>
                  <a:gd name="connsiteY19" fmla="*/ 2524275 h 4418389"/>
                  <a:gd name="connsiteX20" fmla="*/ 1915883 w 3467701"/>
                  <a:gd name="connsiteY20" fmla="*/ 1721151 h 4418389"/>
                  <a:gd name="connsiteX21" fmla="*/ 2140855 w 3467701"/>
                  <a:gd name="connsiteY21" fmla="*/ 1827590 h 4418389"/>
                  <a:gd name="connsiteX22" fmla="*/ 2460168 w 3467701"/>
                  <a:gd name="connsiteY22" fmla="*/ 1084942 h 4418389"/>
                  <a:gd name="connsiteX23" fmla="*/ 2595634 w 3467701"/>
                  <a:gd name="connsiteY23" fmla="*/ 1106714 h 4418389"/>
                  <a:gd name="connsiteX24" fmla="*/ 2680301 w 3467701"/>
                  <a:gd name="connsiteY24" fmla="*/ 1191380 h 4418389"/>
                  <a:gd name="connsiteX25" fmla="*/ 3009291 w 3467701"/>
                  <a:gd name="connsiteY25" fmla="*/ 676124 h 4418389"/>
                  <a:gd name="connsiteX26" fmla="*/ 2901643 w 3467701"/>
                  <a:gd name="connsiteY26" fmla="*/ 543076 h 4418389"/>
                  <a:gd name="connsiteX0" fmla="*/ 2901643 w 3467701"/>
                  <a:gd name="connsiteY0" fmla="*/ 543076 h 4418389"/>
                  <a:gd name="connsiteX1" fmla="*/ 3467701 w 3467701"/>
                  <a:gd name="connsiteY1" fmla="*/ 0 h 4418389"/>
                  <a:gd name="connsiteX2" fmla="*/ 3196471 w 3467701"/>
                  <a:gd name="connsiteY2" fmla="*/ 922336 h 4418389"/>
                  <a:gd name="connsiteX3" fmla="*/ 3115730 w 3467701"/>
                  <a:gd name="connsiteY3" fmla="*/ 843038 h 4418389"/>
                  <a:gd name="connsiteX4" fmla="*/ 2748033 w 3467701"/>
                  <a:gd name="connsiteY4" fmla="*/ 1513114 h 4418389"/>
                  <a:gd name="connsiteX5" fmla="*/ 2569025 w 3467701"/>
                  <a:gd name="connsiteY5" fmla="*/ 1399418 h 4418389"/>
                  <a:gd name="connsiteX6" fmla="*/ 2247292 w 3467701"/>
                  <a:gd name="connsiteY6" fmla="*/ 2149323 h 4418389"/>
                  <a:gd name="connsiteX7" fmla="*/ 2039254 w 3467701"/>
                  <a:gd name="connsiteY7" fmla="*/ 2054980 h 4418389"/>
                  <a:gd name="connsiteX8" fmla="*/ 1659465 w 3467701"/>
                  <a:gd name="connsiteY8" fmla="*/ 2831495 h 4418389"/>
                  <a:gd name="connsiteX9" fmla="*/ 1434494 w 3467701"/>
                  <a:gd name="connsiteY9" fmla="*/ 2732313 h 4418389"/>
                  <a:gd name="connsiteX10" fmla="*/ 1059542 w 3467701"/>
                  <a:gd name="connsiteY10" fmla="*/ 3588655 h 4418389"/>
                  <a:gd name="connsiteX11" fmla="*/ 834571 w 3467701"/>
                  <a:gd name="connsiteY11" fmla="*/ 3455608 h 4418389"/>
                  <a:gd name="connsiteX12" fmla="*/ 384629 w 3467701"/>
                  <a:gd name="connsiteY12" fmla="*/ 4418389 h 4418389"/>
                  <a:gd name="connsiteX13" fmla="*/ 142724 w 3467701"/>
                  <a:gd name="connsiteY13" fmla="*/ 4282922 h 4418389"/>
                  <a:gd name="connsiteX14" fmla="*/ 62896 w 3467701"/>
                  <a:gd name="connsiteY14" fmla="*/ 4089397 h 4418389"/>
                  <a:gd name="connsiteX15" fmla="*/ 0 w 3467701"/>
                  <a:gd name="connsiteY15" fmla="*/ 3951511 h 4418389"/>
                  <a:gd name="connsiteX16" fmla="*/ 251580 w 3467701"/>
                  <a:gd name="connsiteY16" fmla="*/ 4072465 h 4418389"/>
                  <a:gd name="connsiteX17" fmla="*/ 691847 w 3467701"/>
                  <a:gd name="connsiteY17" fmla="*/ 3121779 h 4418389"/>
                  <a:gd name="connsiteX18" fmla="*/ 936170 w 3467701"/>
                  <a:gd name="connsiteY18" fmla="*/ 3254828 h 4418389"/>
                  <a:gd name="connsiteX19" fmla="*/ 1313541 w 3467701"/>
                  <a:gd name="connsiteY19" fmla="*/ 2391228 h 4418389"/>
                  <a:gd name="connsiteX20" fmla="*/ 1553026 w 3467701"/>
                  <a:gd name="connsiteY20" fmla="*/ 2524275 h 4418389"/>
                  <a:gd name="connsiteX21" fmla="*/ 1915883 w 3467701"/>
                  <a:gd name="connsiteY21" fmla="*/ 1721151 h 4418389"/>
                  <a:gd name="connsiteX22" fmla="*/ 2140855 w 3467701"/>
                  <a:gd name="connsiteY22" fmla="*/ 1827590 h 4418389"/>
                  <a:gd name="connsiteX23" fmla="*/ 2460168 w 3467701"/>
                  <a:gd name="connsiteY23" fmla="*/ 1084942 h 4418389"/>
                  <a:gd name="connsiteX24" fmla="*/ 2595634 w 3467701"/>
                  <a:gd name="connsiteY24" fmla="*/ 1106714 h 4418389"/>
                  <a:gd name="connsiteX25" fmla="*/ 2680301 w 3467701"/>
                  <a:gd name="connsiteY25" fmla="*/ 1191380 h 4418389"/>
                  <a:gd name="connsiteX26" fmla="*/ 3009291 w 3467701"/>
                  <a:gd name="connsiteY26" fmla="*/ 676124 h 4418389"/>
                  <a:gd name="connsiteX27" fmla="*/ 2901643 w 3467701"/>
                  <a:gd name="connsiteY27" fmla="*/ 543076 h 4418389"/>
                  <a:gd name="connsiteX0" fmla="*/ 3390290 w 3956348"/>
                  <a:gd name="connsiteY0" fmla="*/ 543076 h 4989283"/>
                  <a:gd name="connsiteX1" fmla="*/ 3956348 w 3956348"/>
                  <a:gd name="connsiteY1" fmla="*/ 0 h 4989283"/>
                  <a:gd name="connsiteX2" fmla="*/ 3685118 w 3956348"/>
                  <a:gd name="connsiteY2" fmla="*/ 922336 h 4989283"/>
                  <a:gd name="connsiteX3" fmla="*/ 3604377 w 3956348"/>
                  <a:gd name="connsiteY3" fmla="*/ 843038 h 4989283"/>
                  <a:gd name="connsiteX4" fmla="*/ 3236680 w 3956348"/>
                  <a:gd name="connsiteY4" fmla="*/ 1513114 h 4989283"/>
                  <a:gd name="connsiteX5" fmla="*/ 3057672 w 3956348"/>
                  <a:gd name="connsiteY5" fmla="*/ 1399418 h 4989283"/>
                  <a:gd name="connsiteX6" fmla="*/ 2735939 w 3956348"/>
                  <a:gd name="connsiteY6" fmla="*/ 2149323 h 4989283"/>
                  <a:gd name="connsiteX7" fmla="*/ 2527901 w 3956348"/>
                  <a:gd name="connsiteY7" fmla="*/ 2054980 h 4989283"/>
                  <a:gd name="connsiteX8" fmla="*/ 2148112 w 3956348"/>
                  <a:gd name="connsiteY8" fmla="*/ 2831495 h 4989283"/>
                  <a:gd name="connsiteX9" fmla="*/ 1923141 w 3956348"/>
                  <a:gd name="connsiteY9" fmla="*/ 2732313 h 4989283"/>
                  <a:gd name="connsiteX10" fmla="*/ 1548189 w 3956348"/>
                  <a:gd name="connsiteY10" fmla="*/ 3588655 h 4989283"/>
                  <a:gd name="connsiteX11" fmla="*/ 1323218 w 3956348"/>
                  <a:gd name="connsiteY11" fmla="*/ 3455608 h 4989283"/>
                  <a:gd name="connsiteX12" fmla="*/ 873276 w 3956348"/>
                  <a:gd name="connsiteY12" fmla="*/ 4418389 h 4989283"/>
                  <a:gd name="connsiteX13" fmla="*/ 631371 w 3956348"/>
                  <a:gd name="connsiteY13" fmla="*/ 4282922 h 4989283"/>
                  <a:gd name="connsiteX14" fmla="*/ 0 w 3956348"/>
                  <a:gd name="connsiteY14" fmla="*/ 4989283 h 4989283"/>
                  <a:gd name="connsiteX15" fmla="*/ 488647 w 3956348"/>
                  <a:gd name="connsiteY15" fmla="*/ 3951511 h 4989283"/>
                  <a:gd name="connsiteX16" fmla="*/ 740227 w 3956348"/>
                  <a:gd name="connsiteY16" fmla="*/ 4072465 h 4989283"/>
                  <a:gd name="connsiteX17" fmla="*/ 1180494 w 3956348"/>
                  <a:gd name="connsiteY17" fmla="*/ 3121779 h 4989283"/>
                  <a:gd name="connsiteX18" fmla="*/ 1424817 w 3956348"/>
                  <a:gd name="connsiteY18" fmla="*/ 3254828 h 4989283"/>
                  <a:gd name="connsiteX19" fmla="*/ 1802188 w 3956348"/>
                  <a:gd name="connsiteY19" fmla="*/ 2391228 h 4989283"/>
                  <a:gd name="connsiteX20" fmla="*/ 2041673 w 3956348"/>
                  <a:gd name="connsiteY20" fmla="*/ 2524275 h 4989283"/>
                  <a:gd name="connsiteX21" fmla="*/ 2404530 w 3956348"/>
                  <a:gd name="connsiteY21" fmla="*/ 1721151 h 4989283"/>
                  <a:gd name="connsiteX22" fmla="*/ 2629502 w 3956348"/>
                  <a:gd name="connsiteY22" fmla="*/ 1827590 h 4989283"/>
                  <a:gd name="connsiteX23" fmla="*/ 2948815 w 3956348"/>
                  <a:gd name="connsiteY23" fmla="*/ 1084942 h 4989283"/>
                  <a:gd name="connsiteX24" fmla="*/ 3084281 w 3956348"/>
                  <a:gd name="connsiteY24" fmla="*/ 1106714 h 4989283"/>
                  <a:gd name="connsiteX25" fmla="*/ 3168948 w 3956348"/>
                  <a:gd name="connsiteY25" fmla="*/ 1191380 h 4989283"/>
                  <a:gd name="connsiteX26" fmla="*/ 3497938 w 3956348"/>
                  <a:gd name="connsiteY26" fmla="*/ 676124 h 4989283"/>
                  <a:gd name="connsiteX27" fmla="*/ 3390290 w 3956348"/>
                  <a:gd name="connsiteY27" fmla="*/ 543076 h 4989283"/>
                  <a:gd name="connsiteX0" fmla="*/ 3390290 w 3956348"/>
                  <a:gd name="connsiteY0" fmla="*/ 543076 h 4989283"/>
                  <a:gd name="connsiteX1" fmla="*/ 3956348 w 3956348"/>
                  <a:gd name="connsiteY1" fmla="*/ 0 h 4989283"/>
                  <a:gd name="connsiteX2" fmla="*/ 3685118 w 3956348"/>
                  <a:gd name="connsiteY2" fmla="*/ 922336 h 4989283"/>
                  <a:gd name="connsiteX3" fmla="*/ 3604377 w 3956348"/>
                  <a:gd name="connsiteY3" fmla="*/ 843038 h 4989283"/>
                  <a:gd name="connsiteX4" fmla="*/ 3236680 w 3956348"/>
                  <a:gd name="connsiteY4" fmla="*/ 1513114 h 4989283"/>
                  <a:gd name="connsiteX5" fmla="*/ 3057672 w 3956348"/>
                  <a:gd name="connsiteY5" fmla="*/ 1399418 h 4989283"/>
                  <a:gd name="connsiteX6" fmla="*/ 2735939 w 3956348"/>
                  <a:gd name="connsiteY6" fmla="*/ 2149323 h 4989283"/>
                  <a:gd name="connsiteX7" fmla="*/ 2527901 w 3956348"/>
                  <a:gd name="connsiteY7" fmla="*/ 2054980 h 4989283"/>
                  <a:gd name="connsiteX8" fmla="*/ 2148112 w 3956348"/>
                  <a:gd name="connsiteY8" fmla="*/ 2831495 h 4989283"/>
                  <a:gd name="connsiteX9" fmla="*/ 1923141 w 3956348"/>
                  <a:gd name="connsiteY9" fmla="*/ 2732313 h 4989283"/>
                  <a:gd name="connsiteX10" fmla="*/ 1548189 w 3956348"/>
                  <a:gd name="connsiteY10" fmla="*/ 3588655 h 4989283"/>
                  <a:gd name="connsiteX11" fmla="*/ 1323218 w 3956348"/>
                  <a:gd name="connsiteY11" fmla="*/ 3455608 h 4989283"/>
                  <a:gd name="connsiteX12" fmla="*/ 873276 w 3956348"/>
                  <a:gd name="connsiteY12" fmla="*/ 4418389 h 4989283"/>
                  <a:gd name="connsiteX13" fmla="*/ 631371 w 3956348"/>
                  <a:gd name="connsiteY13" fmla="*/ 4282922 h 4989283"/>
                  <a:gd name="connsiteX14" fmla="*/ 287866 w 3956348"/>
                  <a:gd name="connsiteY14" fmla="*/ 4657873 h 4989283"/>
                  <a:gd name="connsiteX15" fmla="*/ 0 w 3956348"/>
                  <a:gd name="connsiteY15" fmla="*/ 4989283 h 4989283"/>
                  <a:gd name="connsiteX16" fmla="*/ 488647 w 3956348"/>
                  <a:gd name="connsiteY16" fmla="*/ 3951511 h 4989283"/>
                  <a:gd name="connsiteX17" fmla="*/ 740227 w 3956348"/>
                  <a:gd name="connsiteY17" fmla="*/ 4072465 h 4989283"/>
                  <a:gd name="connsiteX18" fmla="*/ 1180494 w 3956348"/>
                  <a:gd name="connsiteY18" fmla="*/ 3121779 h 4989283"/>
                  <a:gd name="connsiteX19" fmla="*/ 1424817 w 3956348"/>
                  <a:gd name="connsiteY19" fmla="*/ 3254828 h 4989283"/>
                  <a:gd name="connsiteX20" fmla="*/ 1802188 w 3956348"/>
                  <a:gd name="connsiteY20" fmla="*/ 2391228 h 4989283"/>
                  <a:gd name="connsiteX21" fmla="*/ 2041673 w 3956348"/>
                  <a:gd name="connsiteY21" fmla="*/ 2524275 h 4989283"/>
                  <a:gd name="connsiteX22" fmla="*/ 2404530 w 3956348"/>
                  <a:gd name="connsiteY22" fmla="*/ 1721151 h 4989283"/>
                  <a:gd name="connsiteX23" fmla="*/ 2629502 w 3956348"/>
                  <a:gd name="connsiteY23" fmla="*/ 1827590 h 4989283"/>
                  <a:gd name="connsiteX24" fmla="*/ 2948815 w 3956348"/>
                  <a:gd name="connsiteY24" fmla="*/ 1084942 h 4989283"/>
                  <a:gd name="connsiteX25" fmla="*/ 3084281 w 3956348"/>
                  <a:gd name="connsiteY25" fmla="*/ 1106714 h 4989283"/>
                  <a:gd name="connsiteX26" fmla="*/ 3168948 w 3956348"/>
                  <a:gd name="connsiteY26" fmla="*/ 1191380 h 4989283"/>
                  <a:gd name="connsiteX27" fmla="*/ 3497938 w 3956348"/>
                  <a:gd name="connsiteY27" fmla="*/ 676124 h 4989283"/>
                  <a:gd name="connsiteX28" fmla="*/ 3390290 w 3956348"/>
                  <a:gd name="connsiteY28" fmla="*/ 543076 h 4989283"/>
                  <a:gd name="connsiteX0" fmla="*/ 3390290 w 3956348"/>
                  <a:gd name="connsiteY0" fmla="*/ 543076 h 5289245"/>
                  <a:gd name="connsiteX1" fmla="*/ 3956348 w 3956348"/>
                  <a:gd name="connsiteY1" fmla="*/ 0 h 5289245"/>
                  <a:gd name="connsiteX2" fmla="*/ 3685118 w 3956348"/>
                  <a:gd name="connsiteY2" fmla="*/ 922336 h 5289245"/>
                  <a:gd name="connsiteX3" fmla="*/ 3604377 w 3956348"/>
                  <a:gd name="connsiteY3" fmla="*/ 843038 h 5289245"/>
                  <a:gd name="connsiteX4" fmla="*/ 3236680 w 3956348"/>
                  <a:gd name="connsiteY4" fmla="*/ 1513114 h 5289245"/>
                  <a:gd name="connsiteX5" fmla="*/ 3057672 w 3956348"/>
                  <a:gd name="connsiteY5" fmla="*/ 1399418 h 5289245"/>
                  <a:gd name="connsiteX6" fmla="*/ 2735939 w 3956348"/>
                  <a:gd name="connsiteY6" fmla="*/ 2149323 h 5289245"/>
                  <a:gd name="connsiteX7" fmla="*/ 2527901 w 3956348"/>
                  <a:gd name="connsiteY7" fmla="*/ 2054980 h 5289245"/>
                  <a:gd name="connsiteX8" fmla="*/ 2148112 w 3956348"/>
                  <a:gd name="connsiteY8" fmla="*/ 2831495 h 5289245"/>
                  <a:gd name="connsiteX9" fmla="*/ 1923141 w 3956348"/>
                  <a:gd name="connsiteY9" fmla="*/ 2732313 h 5289245"/>
                  <a:gd name="connsiteX10" fmla="*/ 1548189 w 3956348"/>
                  <a:gd name="connsiteY10" fmla="*/ 3588655 h 5289245"/>
                  <a:gd name="connsiteX11" fmla="*/ 1323218 w 3956348"/>
                  <a:gd name="connsiteY11" fmla="*/ 3455608 h 5289245"/>
                  <a:gd name="connsiteX12" fmla="*/ 873276 w 3956348"/>
                  <a:gd name="connsiteY12" fmla="*/ 4418389 h 5289245"/>
                  <a:gd name="connsiteX13" fmla="*/ 631371 w 3956348"/>
                  <a:gd name="connsiteY13" fmla="*/ 4282922 h 5289245"/>
                  <a:gd name="connsiteX14" fmla="*/ 179009 w 3956348"/>
                  <a:gd name="connsiteY14" fmla="*/ 5289245 h 5289245"/>
                  <a:gd name="connsiteX15" fmla="*/ 0 w 3956348"/>
                  <a:gd name="connsiteY15" fmla="*/ 4989283 h 5289245"/>
                  <a:gd name="connsiteX16" fmla="*/ 488647 w 3956348"/>
                  <a:gd name="connsiteY16" fmla="*/ 3951511 h 5289245"/>
                  <a:gd name="connsiteX17" fmla="*/ 740227 w 3956348"/>
                  <a:gd name="connsiteY17" fmla="*/ 4072465 h 5289245"/>
                  <a:gd name="connsiteX18" fmla="*/ 1180494 w 3956348"/>
                  <a:gd name="connsiteY18" fmla="*/ 3121779 h 5289245"/>
                  <a:gd name="connsiteX19" fmla="*/ 1424817 w 3956348"/>
                  <a:gd name="connsiteY19" fmla="*/ 3254828 h 5289245"/>
                  <a:gd name="connsiteX20" fmla="*/ 1802188 w 3956348"/>
                  <a:gd name="connsiteY20" fmla="*/ 2391228 h 5289245"/>
                  <a:gd name="connsiteX21" fmla="*/ 2041673 w 3956348"/>
                  <a:gd name="connsiteY21" fmla="*/ 2524275 h 5289245"/>
                  <a:gd name="connsiteX22" fmla="*/ 2404530 w 3956348"/>
                  <a:gd name="connsiteY22" fmla="*/ 1721151 h 5289245"/>
                  <a:gd name="connsiteX23" fmla="*/ 2629502 w 3956348"/>
                  <a:gd name="connsiteY23" fmla="*/ 1827590 h 5289245"/>
                  <a:gd name="connsiteX24" fmla="*/ 2948815 w 3956348"/>
                  <a:gd name="connsiteY24" fmla="*/ 1084942 h 5289245"/>
                  <a:gd name="connsiteX25" fmla="*/ 3084281 w 3956348"/>
                  <a:gd name="connsiteY25" fmla="*/ 1106714 h 5289245"/>
                  <a:gd name="connsiteX26" fmla="*/ 3168948 w 3956348"/>
                  <a:gd name="connsiteY26" fmla="*/ 1191380 h 5289245"/>
                  <a:gd name="connsiteX27" fmla="*/ 3497938 w 3956348"/>
                  <a:gd name="connsiteY27" fmla="*/ 676124 h 5289245"/>
                  <a:gd name="connsiteX28" fmla="*/ 3390290 w 3956348"/>
                  <a:gd name="connsiteY28" fmla="*/ 543076 h 5289245"/>
                  <a:gd name="connsiteX0" fmla="*/ 3390290 w 3956348"/>
                  <a:gd name="connsiteY0" fmla="*/ 543076 h 5289245"/>
                  <a:gd name="connsiteX1" fmla="*/ 3956348 w 3956348"/>
                  <a:gd name="connsiteY1" fmla="*/ 0 h 5289245"/>
                  <a:gd name="connsiteX2" fmla="*/ 3685118 w 3956348"/>
                  <a:gd name="connsiteY2" fmla="*/ 922336 h 5289245"/>
                  <a:gd name="connsiteX3" fmla="*/ 3604377 w 3956348"/>
                  <a:gd name="connsiteY3" fmla="*/ 843038 h 5289245"/>
                  <a:gd name="connsiteX4" fmla="*/ 3236680 w 3956348"/>
                  <a:gd name="connsiteY4" fmla="*/ 1513114 h 5289245"/>
                  <a:gd name="connsiteX5" fmla="*/ 3057672 w 3956348"/>
                  <a:gd name="connsiteY5" fmla="*/ 1399418 h 5289245"/>
                  <a:gd name="connsiteX6" fmla="*/ 2735939 w 3956348"/>
                  <a:gd name="connsiteY6" fmla="*/ 2149323 h 5289245"/>
                  <a:gd name="connsiteX7" fmla="*/ 2527901 w 3956348"/>
                  <a:gd name="connsiteY7" fmla="*/ 2054980 h 5289245"/>
                  <a:gd name="connsiteX8" fmla="*/ 2148112 w 3956348"/>
                  <a:gd name="connsiteY8" fmla="*/ 2831495 h 5289245"/>
                  <a:gd name="connsiteX9" fmla="*/ 1923141 w 3956348"/>
                  <a:gd name="connsiteY9" fmla="*/ 2732313 h 5289245"/>
                  <a:gd name="connsiteX10" fmla="*/ 1548189 w 3956348"/>
                  <a:gd name="connsiteY10" fmla="*/ 3588655 h 5289245"/>
                  <a:gd name="connsiteX11" fmla="*/ 1323218 w 3956348"/>
                  <a:gd name="connsiteY11" fmla="*/ 3455608 h 5289245"/>
                  <a:gd name="connsiteX12" fmla="*/ 873276 w 3956348"/>
                  <a:gd name="connsiteY12" fmla="*/ 4418389 h 5289245"/>
                  <a:gd name="connsiteX13" fmla="*/ 631371 w 3956348"/>
                  <a:gd name="connsiteY13" fmla="*/ 4282922 h 5289245"/>
                  <a:gd name="connsiteX14" fmla="*/ 179009 w 3956348"/>
                  <a:gd name="connsiteY14" fmla="*/ 5289245 h 5289245"/>
                  <a:gd name="connsiteX15" fmla="*/ 41124 w 3956348"/>
                  <a:gd name="connsiteY15" fmla="*/ 5069111 h 5289245"/>
                  <a:gd name="connsiteX16" fmla="*/ 0 w 3956348"/>
                  <a:gd name="connsiteY16" fmla="*/ 4989283 h 5289245"/>
                  <a:gd name="connsiteX17" fmla="*/ 488647 w 3956348"/>
                  <a:gd name="connsiteY17" fmla="*/ 3951511 h 5289245"/>
                  <a:gd name="connsiteX18" fmla="*/ 740227 w 3956348"/>
                  <a:gd name="connsiteY18" fmla="*/ 4072465 h 5289245"/>
                  <a:gd name="connsiteX19" fmla="*/ 1180494 w 3956348"/>
                  <a:gd name="connsiteY19" fmla="*/ 3121779 h 5289245"/>
                  <a:gd name="connsiteX20" fmla="*/ 1424817 w 3956348"/>
                  <a:gd name="connsiteY20" fmla="*/ 3254828 h 5289245"/>
                  <a:gd name="connsiteX21" fmla="*/ 1802188 w 3956348"/>
                  <a:gd name="connsiteY21" fmla="*/ 2391228 h 5289245"/>
                  <a:gd name="connsiteX22" fmla="*/ 2041673 w 3956348"/>
                  <a:gd name="connsiteY22" fmla="*/ 2524275 h 5289245"/>
                  <a:gd name="connsiteX23" fmla="*/ 2404530 w 3956348"/>
                  <a:gd name="connsiteY23" fmla="*/ 1721151 h 5289245"/>
                  <a:gd name="connsiteX24" fmla="*/ 2629502 w 3956348"/>
                  <a:gd name="connsiteY24" fmla="*/ 1827590 h 5289245"/>
                  <a:gd name="connsiteX25" fmla="*/ 2948815 w 3956348"/>
                  <a:gd name="connsiteY25" fmla="*/ 1084942 h 5289245"/>
                  <a:gd name="connsiteX26" fmla="*/ 3084281 w 3956348"/>
                  <a:gd name="connsiteY26" fmla="*/ 1106714 h 5289245"/>
                  <a:gd name="connsiteX27" fmla="*/ 3168948 w 3956348"/>
                  <a:gd name="connsiteY27" fmla="*/ 1191380 h 5289245"/>
                  <a:gd name="connsiteX28" fmla="*/ 3497938 w 3956348"/>
                  <a:gd name="connsiteY28" fmla="*/ 676124 h 5289245"/>
                  <a:gd name="connsiteX29" fmla="*/ 3390290 w 3956348"/>
                  <a:gd name="connsiteY29" fmla="*/ 543076 h 5289245"/>
                  <a:gd name="connsiteX0" fmla="*/ 3637033 w 4203091"/>
                  <a:gd name="connsiteY0" fmla="*/ 543076 h 5289245"/>
                  <a:gd name="connsiteX1" fmla="*/ 4203091 w 4203091"/>
                  <a:gd name="connsiteY1" fmla="*/ 0 h 5289245"/>
                  <a:gd name="connsiteX2" fmla="*/ 3931861 w 4203091"/>
                  <a:gd name="connsiteY2" fmla="*/ 922336 h 5289245"/>
                  <a:gd name="connsiteX3" fmla="*/ 3851120 w 4203091"/>
                  <a:gd name="connsiteY3" fmla="*/ 843038 h 5289245"/>
                  <a:gd name="connsiteX4" fmla="*/ 3483423 w 4203091"/>
                  <a:gd name="connsiteY4" fmla="*/ 1513114 h 5289245"/>
                  <a:gd name="connsiteX5" fmla="*/ 3304415 w 4203091"/>
                  <a:gd name="connsiteY5" fmla="*/ 1399418 h 5289245"/>
                  <a:gd name="connsiteX6" fmla="*/ 2982682 w 4203091"/>
                  <a:gd name="connsiteY6" fmla="*/ 2149323 h 5289245"/>
                  <a:gd name="connsiteX7" fmla="*/ 2774644 w 4203091"/>
                  <a:gd name="connsiteY7" fmla="*/ 2054980 h 5289245"/>
                  <a:gd name="connsiteX8" fmla="*/ 2394855 w 4203091"/>
                  <a:gd name="connsiteY8" fmla="*/ 2831495 h 5289245"/>
                  <a:gd name="connsiteX9" fmla="*/ 2169884 w 4203091"/>
                  <a:gd name="connsiteY9" fmla="*/ 2732313 h 5289245"/>
                  <a:gd name="connsiteX10" fmla="*/ 1794932 w 4203091"/>
                  <a:gd name="connsiteY10" fmla="*/ 3588655 h 5289245"/>
                  <a:gd name="connsiteX11" fmla="*/ 1569961 w 4203091"/>
                  <a:gd name="connsiteY11" fmla="*/ 3455608 h 5289245"/>
                  <a:gd name="connsiteX12" fmla="*/ 1120019 w 4203091"/>
                  <a:gd name="connsiteY12" fmla="*/ 4418389 h 5289245"/>
                  <a:gd name="connsiteX13" fmla="*/ 878114 w 4203091"/>
                  <a:gd name="connsiteY13" fmla="*/ 4282922 h 5289245"/>
                  <a:gd name="connsiteX14" fmla="*/ 425752 w 4203091"/>
                  <a:gd name="connsiteY14" fmla="*/ 5289245 h 5289245"/>
                  <a:gd name="connsiteX15" fmla="*/ 0 w 4203091"/>
                  <a:gd name="connsiteY15" fmla="*/ 4844140 h 5289245"/>
                  <a:gd name="connsiteX16" fmla="*/ 246743 w 4203091"/>
                  <a:gd name="connsiteY16" fmla="*/ 4989283 h 5289245"/>
                  <a:gd name="connsiteX17" fmla="*/ 735390 w 4203091"/>
                  <a:gd name="connsiteY17" fmla="*/ 3951511 h 5289245"/>
                  <a:gd name="connsiteX18" fmla="*/ 986970 w 4203091"/>
                  <a:gd name="connsiteY18" fmla="*/ 4072465 h 5289245"/>
                  <a:gd name="connsiteX19" fmla="*/ 1427237 w 4203091"/>
                  <a:gd name="connsiteY19" fmla="*/ 3121779 h 5289245"/>
                  <a:gd name="connsiteX20" fmla="*/ 1671560 w 4203091"/>
                  <a:gd name="connsiteY20" fmla="*/ 3254828 h 5289245"/>
                  <a:gd name="connsiteX21" fmla="*/ 2048931 w 4203091"/>
                  <a:gd name="connsiteY21" fmla="*/ 2391228 h 5289245"/>
                  <a:gd name="connsiteX22" fmla="*/ 2288416 w 4203091"/>
                  <a:gd name="connsiteY22" fmla="*/ 2524275 h 5289245"/>
                  <a:gd name="connsiteX23" fmla="*/ 2651273 w 4203091"/>
                  <a:gd name="connsiteY23" fmla="*/ 1721151 h 5289245"/>
                  <a:gd name="connsiteX24" fmla="*/ 2876245 w 4203091"/>
                  <a:gd name="connsiteY24" fmla="*/ 1827590 h 5289245"/>
                  <a:gd name="connsiteX25" fmla="*/ 3195558 w 4203091"/>
                  <a:gd name="connsiteY25" fmla="*/ 1084942 h 5289245"/>
                  <a:gd name="connsiteX26" fmla="*/ 3331024 w 4203091"/>
                  <a:gd name="connsiteY26" fmla="*/ 1106714 h 5289245"/>
                  <a:gd name="connsiteX27" fmla="*/ 3415691 w 4203091"/>
                  <a:gd name="connsiteY27" fmla="*/ 1191380 h 5289245"/>
                  <a:gd name="connsiteX28" fmla="*/ 3744681 w 4203091"/>
                  <a:gd name="connsiteY28" fmla="*/ 676124 h 5289245"/>
                  <a:gd name="connsiteX29" fmla="*/ 3637033 w 4203091"/>
                  <a:gd name="connsiteY29" fmla="*/ 543076 h 5289245"/>
                  <a:gd name="connsiteX0" fmla="*/ 3637033 w 4203091"/>
                  <a:gd name="connsiteY0" fmla="*/ 543076 h 5289245"/>
                  <a:gd name="connsiteX1" fmla="*/ 4203091 w 4203091"/>
                  <a:gd name="connsiteY1" fmla="*/ 0 h 5289245"/>
                  <a:gd name="connsiteX2" fmla="*/ 3931861 w 4203091"/>
                  <a:gd name="connsiteY2" fmla="*/ 922336 h 5289245"/>
                  <a:gd name="connsiteX3" fmla="*/ 3851120 w 4203091"/>
                  <a:gd name="connsiteY3" fmla="*/ 843038 h 5289245"/>
                  <a:gd name="connsiteX4" fmla="*/ 3483423 w 4203091"/>
                  <a:gd name="connsiteY4" fmla="*/ 1513114 h 5289245"/>
                  <a:gd name="connsiteX5" fmla="*/ 3304415 w 4203091"/>
                  <a:gd name="connsiteY5" fmla="*/ 1399418 h 5289245"/>
                  <a:gd name="connsiteX6" fmla="*/ 2982682 w 4203091"/>
                  <a:gd name="connsiteY6" fmla="*/ 2149323 h 5289245"/>
                  <a:gd name="connsiteX7" fmla="*/ 2774644 w 4203091"/>
                  <a:gd name="connsiteY7" fmla="*/ 2054980 h 5289245"/>
                  <a:gd name="connsiteX8" fmla="*/ 2394855 w 4203091"/>
                  <a:gd name="connsiteY8" fmla="*/ 2831495 h 5289245"/>
                  <a:gd name="connsiteX9" fmla="*/ 2169884 w 4203091"/>
                  <a:gd name="connsiteY9" fmla="*/ 2732313 h 5289245"/>
                  <a:gd name="connsiteX10" fmla="*/ 1794932 w 4203091"/>
                  <a:gd name="connsiteY10" fmla="*/ 3588655 h 5289245"/>
                  <a:gd name="connsiteX11" fmla="*/ 1569961 w 4203091"/>
                  <a:gd name="connsiteY11" fmla="*/ 3455608 h 5289245"/>
                  <a:gd name="connsiteX12" fmla="*/ 1120019 w 4203091"/>
                  <a:gd name="connsiteY12" fmla="*/ 4418389 h 5289245"/>
                  <a:gd name="connsiteX13" fmla="*/ 878114 w 4203091"/>
                  <a:gd name="connsiteY13" fmla="*/ 4282922 h 5289245"/>
                  <a:gd name="connsiteX14" fmla="*/ 425752 w 4203091"/>
                  <a:gd name="connsiteY14" fmla="*/ 5289245 h 5289245"/>
                  <a:gd name="connsiteX15" fmla="*/ 331410 w 4203091"/>
                  <a:gd name="connsiteY15" fmla="*/ 5192483 h 5289245"/>
                  <a:gd name="connsiteX16" fmla="*/ 0 w 4203091"/>
                  <a:gd name="connsiteY16" fmla="*/ 4844140 h 5289245"/>
                  <a:gd name="connsiteX17" fmla="*/ 246743 w 4203091"/>
                  <a:gd name="connsiteY17" fmla="*/ 4989283 h 5289245"/>
                  <a:gd name="connsiteX18" fmla="*/ 735390 w 4203091"/>
                  <a:gd name="connsiteY18" fmla="*/ 3951511 h 5289245"/>
                  <a:gd name="connsiteX19" fmla="*/ 986970 w 4203091"/>
                  <a:gd name="connsiteY19" fmla="*/ 4072465 h 5289245"/>
                  <a:gd name="connsiteX20" fmla="*/ 1427237 w 4203091"/>
                  <a:gd name="connsiteY20" fmla="*/ 3121779 h 5289245"/>
                  <a:gd name="connsiteX21" fmla="*/ 1671560 w 4203091"/>
                  <a:gd name="connsiteY21" fmla="*/ 3254828 h 5289245"/>
                  <a:gd name="connsiteX22" fmla="*/ 2048931 w 4203091"/>
                  <a:gd name="connsiteY22" fmla="*/ 2391228 h 5289245"/>
                  <a:gd name="connsiteX23" fmla="*/ 2288416 w 4203091"/>
                  <a:gd name="connsiteY23" fmla="*/ 2524275 h 5289245"/>
                  <a:gd name="connsiteX24" fmla="*/ 2651273 w 4203091"/>
                  <a:gd name="connsiteY24" fmla="*/ 1721151 h 5289245"/>
                  <a:gd name="connsiteX25" fmla="*/ 2876245 w 4203091"/>
                  <a:gd name="connsiteY25" fmla="*/ 1827590 h 5289245"/>
                  <a:gd name="connsiteX26" fmla="*/ 3195558 w 4203091"/>
                  <a:gd name="connsiteY26" fmla="*/ 1084942 h 5289245"/>
                  <a:gd name="connsiteX27" fmla="*/ 3331024 w 4203091"/>
                  <a:gd name="connsiteY27" fmla="*/ 1106714 h 5289245"/>
                  <a:gd name="connsiteX28" fmla="*/ 3415691 w 4203091"/>
                  <a:gd name="connsiteY28" fmla="*/ 1191380 h 5289245"/>
                  <a:gd name="connsiteX29" fmla="*/ 3744681 w 4203091"/>
                  <a:gd name="connsiteY29" fmla="*/ 676124 h 5289245"/>
                  <a:gd name="connsiteX30" fmla="*/ 3637033 w 4203091"/>
                  <a:gd name="connsiteY30" fmla="*/ 543076 h 5289245"/>
                  <a:gd name="connsiteX0" fmla="*/ 3637033 w 4203091"/>
                  <a:gd name="connsiteY0" fmla="*/ 543076 h 5289245"/>
                  <a:gd name="connsiteX1" fmla="*/ 4203091 w 4203091"/>
                  <a:gd name="connsiteY1" fmla="*/ 0 h 5289245"/>
                  <a:gd name="connsiteX2" fmla="*/ 3931861 w 4203091"/>
                  <a:gd name="connsiteY2" fmla="*/ 922336 h 5289245"/>
                  <a:gd name="connsiteX3" fmla="*/ 3851120 w 4203091"/>
                  <a:gd name="connsiteY3" fmla="*/ 843038 h 5289245"/>
                  <a:gd name="connsiteX4" fmla="*/ 3483423 w 4203091"/>
                  <a:gd name="connsiteY4" fmla="*/ 1513114 h 5289245"/>
                  <a:gd name="connsiteX5" fmla="*/ 3304415 w 4203091"/>
                  <a:gd name="connsiteY5" fmla="*/ 1399418 h 5289245"/>
                  <a:gd name="connsiteX6" fmla="*/ 2982682 w 4203091"/>
                  <a:gd name="connsiteY6" fmla="*/ 2149323 h 5289245"/>
                  <a:gd name="connsiteX7" fmla="*/ 2774644 w 4203091"/>
                  <a:gd name="connsiteY7" fmla="*/ 2054980 h 5289245"/>
                  <a:gd name="connsiteX8" fmla="*/ 2394855 w 4203091"/>
                  <a:gd name="connsiteY8" fmla="*/ 2831495 h 5289245"/>
                  <a:gd name="connsiteX9" fmla="*/ 2169884 w 4203091"/>
                  <a:gd name="connsiteY9" fmla="*/ 2732313 h 5289245"/>
                  <a:gd name="connsiteX10" fmla="*/ 1794932 w 4203091"/>
                  <a:gd name="connsiteY10" fmla="*/ 3588655 h 5289245"/>
                  <a:gd name="connsiteX11" fmla="*/ 1569961 w 4203091"/>
                  <a:gd name="connsiteY11" fmla="*/ 3455608 h 5289245"/>
                  <a:gd name="connsiteX12" fmla="*/ 1120019 w 4203091"/>
                  <a:gd name="connsiteY12" fmla="*/ 4418389 h 5289245"/>
                  <a:gd name="connsiteX13" fmla="*/ 878114 w 4203091"/>
                  <a:gd name="connsiteY13" fmla="*/ 4282922 h 5289245"/>
                  <a:gd name="connsiteX14" fmla="*/ 425752 w 4203091"/>
                  <a:gd name="connsiteY14" fmla="*/ 5289245 h 5289245"/>
                  <a:gd name="connsiteX15" fmla="*/ 152401 w 4203091"/>
                  <a:gd name="connsiteY15" fmla="*/ 5153778 h 5289245"/>
                  <a:gd name="connsiteX16" fmla="*/ 0 w 4203091"/>
                  <a:gd name="connsiteY16" fmla="*/ 4844140 h 5289245"/>
                  <a:gd name="connsiteX17" fmla="*/ 246743 w 4203091"/>
                  <a:gd name="connsiteY17" fmla="*/ 4989283 h 5289245"/>
                  <a:gd name="connsiteX18" fmla="*/ 735390 w 4203091"/>
                  <a:gd name="connsiteY18" fmla="*/ 3951511 h 5289245"/>
                  <a:gd name="connsiteX19" fmla="*/ 986970 w 4203091"/>
                  <a:gd name="connsiteY19" fmla="*/ 4072465 h 5289245"/>
                  <a:gd name="connsiteX20" fmla="*/ 1427237 w 4203091"/>
                  <a:gd name="connsiteY20" fmla="*/ 3121779 h 5289245"/>
                  <a:gd name="connsiteX21" fmla="*/ 1671560 w 4203091"/>
                  <a:gd name="connsiteY21" fmla="*/ 3254828 h 5289245"/>
                  <a:gd name="connsiteX22" fmla="*/ 2048931 w 4203091"/>
                  <a:gd name="connsiteY22" fmla="*/ 2391228 h 5289245"/>
                  <a:gd name="connsiteX23" fmla="*/ 2288416 w 4203091"/>
                  <a:gd name="connsiteY23" fmla="*/ 2524275 h 5289245"/>
                  <a:gd name="connsiteX24" fmla="*/ 2651273 w 4203091"/>
                  <a:gd name="connsiteY24" fmla="*/ 1721151 h 5289245"/>
                  <a:gd name="connsiteX25" fmla="*/ 2876245 w 4203091"/>
                  <a:gd name="connsiteY25" fmla="*/ 1827590 h 5289245"/>
                  <a:gd name="connsiteX26" fmla="*/ 3195558 w 4203091"/>
                  <a:gd name="connsiteY26" fmla="*/ 1084942 h 5289245"/>
                  <a:gd name="connsiteX27" fmla="*/ 3331024 w 4203091"/>
                  <a:gd name="connsiteY27" fmla="*/ 1106714 h 5289245"/>
                  <a:gd name="connsiteX28" fmla="*/ 3415691 w 4203091"/>
                  <a:gd name="connsiteY28" fmla="*/ 1191380 h 5289245"/>
                  <a:gd name="connsiteX29" fmla="*/ 3744681 w 4203091"/>
                  <a:gd name="connsiteY29" fmla="*/ 676124 h 5289245"/>
                  <a:gd name="connsiteX30" fmla="*/ 3637033 w 4203091"/>
                  <a:gd name="connsiteY30" fmla="*/ 543076 h 5289245"/>
                  <a:gd name="connsiteX0" fmla="*/ 3637033 w 4203091"/>
                  <a:gd name="connsiteY0" fmla="*/ 543076 h 5308597"/>
                  <a:gd name="connsiteX1" fmla="*/ 4203091 w 4203091"/>
                  <a:gd name="connsiteY1" fmla="*/ 0 h 5308597"/>
                  <a:gd name="connsiteX2" fmla="*/ 3931861 w 4203091"/>
                  <a:gd name="connsiteY2" fmla="*/ 922336 h 5308597"/>
                  <a:gd name="connsiteX3" fmla="*/ 3851120 w 4203091"/>
                  <a:gd name="connsiteY3" fmla="*/ 843038 h 5308597"/>
                  <a:gd name="connsiteX4" fmla="*/ 3483423 w 4203091"/>
                  <a:gd name="connsiteY4" fmla="*/ 1513114 h 5308597"/>
                  <a:gd name="connsiteX5" fmla="*/ 3304415 w 4203091"/>
                  <a:gd name="connsiteY5" fmla="*/ 1399418 h 5308597"/>
                  <a:gd name="connsiteX6" fmla="*/ 2982682 w 4203091"/>
                  <a:gd name="connsiteY6" fmla="*/ 2149323 h 5308597"/>
                  <a:gd name="connsiteX7" fmla="*/ 2774644 w 4203091"/>
                  <a:gd name="connsiteY7" fmla="*/ 2054980 h 5308597"/>
                  <a:gd name="connsiteX8" fmla="*/ 2394855 w 4203091"/>
                  <a:gd name="connsiteY8" fmla="*/ 2831495 h 5308597"/>
                  <a:gd name="connsiteX9" fmla="*/ 2169884 w 4203091"/>
                  <a:gd name="connsiteY9" fmla="*/ 2732313 h 5308597"/>
                  <a:gd name="connsiteX10" fmla="*/ 1794932 w 4203091"/>
                  <a:gd name="connsiteY10" fmla="*/ 3588655 h 5308597"/>
                  <a:gd name="connsiteX11" fmla="*/ 1569961 w 4203091"/>
                  <a:gd name="connsiteY11" fmla="*/ 3455608 h 5308597"/>
                  <a:gd name="connsiteX12" fmla="*/ 1120019 w 4203091"/>
                  <a:gd name="connsiteY12" fmla="*/ 4418389 h 5308597"/>
                  <a:gd name="connsiteX13" fmla="*/ 878114 w 4203091"/>
                  <a:gd name="connsiteY13" fmla="*/ 4282922 h 5308597"/>
                  <a:gd name="connsiteX14" fmla="*/ 411238 w 4203091"/>
                  <a:gd name="connsiteY14" fmla="*/ 5308597 h 5308597"/>
                  <a:gd name="connsiteX15" fmla="*/ 152401 w 4203091"/>
                  <a:gd name="connsiteY15" fmla="*/ 5153778 h 5308597"/>
                  <a:gd name="connsiteX16" fmla="*/ 0 w 4203091"/>
                  <a:gd name="connsiteY16" fmla="*/ 4844140 h 5308597"/>
                  <a:gd name="connsiteX17" fmla="*/ 246743 w 4203091"/>
                  <a:gd name="connsiteY17" fmla="*/ 4989283 h 5308597"/>
                  <a:gd name="connsiteX18" fmla="*/ 735390 w 4203091"/>
                  <a:gd name="connsiteY18" fmla="*/ 3951511 h 5308597"/>
                  <a:gd name="connsiteX19" fmla="*/ 986970 w 4203091"/>
                  <a:gd name="connsiteY19" fmla="*/ 4072465 h 5308597"/>
                  <a:gd name="connsiteX20" fmla="*/ 1427237 w 4203091"/>
                  <a:gd name="connsiteY20" fmla="*/ 3121779 h 5308597"/>
                  <a:gd name="connsiteX21" fmla="*/ 1671560 w 4203091"/>
                  <a:gd name="connsiteY21" fmla="*/ 3254828 h 5308597"/>
                  <a:gd name="connsiteX22" fmla="*/ 2048931 w 4203091"/>
                  <a:gd name="connsiteY22" fmla="*/ 2391228 h 5308597"/>
                  <a:gd name="connsiteX23" fmla="*/ 2288416 w 4203091"/>
                  <a:gd name="connsiteY23" fmla="*/ 2524275 h 5308597"/>
                  <a:gd name="connsiteX24" fmla="*/ 2651273 w 4203091"/>
                  <a:gd name="connsiteY24" fmla="*/ 1721151 h 5308597"/>
                  <a:gd name="connsiteX25" fmla="*/ 2876245 w 4203091"/>
                  <a:gd name="connsiteY25" fmla="*/ 1827590 h 5308597"/>
                  <a:gd name="connsiteX26" fmla="*/ 3195558 w 4203091"/>
                  <a:gd name="connsiteY26" fmla="*/ 1084942 h 5308597"/>
                  <a:gd name="connsiteX27" fmla="*/ 3331024 w 4203091"/>
                  <a:gd name="connsiteY27" fmla="*/ 1106714 h 5308597"/>
                  <a:gd name="connsiteX28" fmla="*/ 3415691 w 4203091"/>
                  <a:gd name="connsiteY28" fmla="*/ 1191380 h 5308597"/>
                  <a:gd name="connsiteX29" fmla="*/ 3744681 w 4203091"/>
                  <a:gd name="connsiteY29" fmla="*/ 676124 h 5308597"/>
                  <a:gd name="connsiteX30" fmla="*/ 3637033 w 4203091"/>
                  <a:gd name="connsiteY30" fmla="*/ 543076 h 5308597"/>
                  <a:gd name="connsiteX0" fmla="*/ 3637033 w 4203091"/>
                  <a:gd name="connsiteY0" fmla="*/ 543076 h 5308597"/>
                  <a:gd name="connsiteX1" fmla="*/ 4203091 w 4203091"/>
                  <a:gd name="connsiteY1" fmla="*/ 0 h 5308597"/>
                  <a:gd name="connsiteX2" fmla="*/ 3931861 w 4203091"/>
                  <a:gd name="connsiteY2" fmla="*/ 922336 h 5308597"/>
                  <a:gd name="connsiteX3" fmla="*/ 3851120 w 4203091"/>
                  <a:gd name="connsiteY3" fmla="*/ 843038 h 5308597"/>
                  <a:gd name="connsiteX4" fmla="*/ 3483423 w 4203091"/>
                  <a:gd name="connsiteY4" fmla="*/ 1513114 h 5308597"/>
                  <a:gd name="connsiteX5" fmla="*/ 3304415 w 4203091"/>
                  <a:gd name="connsiteY5" fmla="*/ 1399418 h 5308597"/>
                  <a:gd name="connsiteX6" fmla="*/ 2982682 w 4203091"/>
                  <a:gd name="connsiteY6" fmla="*/ 2149323 h 5308597"/>
                  <a:gd name="connsiteX7" fmla="*/ 2774644 w 4203091"/>
                  <a:gd name="connsiteY7" fmla="*/ 2054980 h 5308597"/>
                  <a:gd name="connsiteX8" fmla="*/ 2394855 w 4203091"/>
                  <a:gd name="connsiteY8" fmla="*/ 2831495 h 5308597"/>
                  <a:gd name="connsiteX9" fmla="*/ 2169884 w 4203091"/>
                  <a:gd name="connsiteY9" fmla="*/ 2732313 h 5308597"/>
                  <a:gd name="connsiteX10" fmla="*/ 1794932 w 4203091"/>
                  <a:gd name="connsiteY10" fmla="*/ 3588655 h 5308597"/>
                  <a:gd name="connsiteX11" fmla="*/ 1569961 w 4203091"/>
                  <a:gd name="connsiteY11" fmla="*/ 3455608 h 5308597"/>
                  <a:gd name="connsiteX12" fmla="*/ 1120019 w 4203091"/>
                  <a:gd name="connsiteY12" fmla="*/ 4418389 h 5308597"/>
                  <a:gd name="connsiteX13" fmla="*/ 878114 w 4203091"/>
                  <a:gd name="connsiteY13" fmla="*/ 4282922 h 5308597"/>
                  <a:gd name="connsiteX14" fmla="*/ 411238 w 4203091"/>
                  <a:gd name="connsiteY14" fmla="*/ 5308597 h 5308597"/>
                  <a:gd name="connsiteX15" fmla="*/ 152401 w 4203091"/>
                  <a:gd name="connsiteY15" fmla="*/ 5153778 h 5308597"/>
                  <a:gd name="connsiteX16" fmla="*/ 91925 w 4203091"/>
                  <a:gd name="connsiteY16" fmla="*/ 5032826 h 5308597"/>
                  <a:gd name="connsiteX17" fmla="*/ 0 w 4203091"/>
                  <a:gd name="connsiteY17" fmla="*/ 4844140 h 5308597"/>
                  <a:gd name="connsiteX18" fmla="*/ 246743 w 4203091"/>
                  <a:gd name="connsiteY18" fmla="*/ 4989283 h 5308597"/>
                  <a:gd name="connsiteX19" fmla="*/ 735390 w 4203091"/>
                  <a:gd name="connsiteY19" fmla="*/ 3951511 h 5308597"/>
                  <a:gd name="connsiteX20" fmla="*/ 986970 w 4203091"/>
                  <a:gd name="connsiteY20" fmla="*/ 4072465 h 5308597"/>
                  <a:gd name="connsiteX21" fmla="*/ 1427237 w 4203091"/>
                  <a:gd name="connsiteY21" fmla="*/ 3121779 h 5308597"/>
                  <a:gd name="connsiteX22" fmla="*/ 1671560 w 4203091"/>
                  <a:gd name="connsiteY22" fmla="*/ 3254828 h 5308597"/>
                  <a:gd name="connsiteX23" fmla="*/ 2048931 w 4203091"/>
                  <a:gd name="connsiteY23" fmla="*/ 2391228 h 5308597"/>
                  <a:gd name="connsiteX24" fmla="*/ 2288416 w 4203091"/>
                  <a:gd name="connsiteY24" fmla="*/ 2524275 h 5308597"/>
                  <a:gd name="connsiteX25" fmla="*/ 2651273 w 4203091"/>
                  <a:gd name="connsiteY25" fmla="*/ 1721151 h 5308597"/>
                  <a:gd name="connsiteX26" fmla="*/ 2876245 w 4203091"/>
                  <a:gd name="connsiteY26" fmla="*/ 1827590 h 5308597"/>
                  <a:gd name="connsiteX27" fmla="*/ 3195558 w 4203091"/>
                  <a:gd name="connsiteY27" fmla="*/ 1084942 h 5308597"/>
                  <a:gd name="connsiteX28" fmla="*/ 3331024 w 4203091"/>
                  <a:gd name="connsiteY28" fmla="*/ 1106714 h 5308597"/>
                  <a:gd name="connsiteX29" fmla="*/ 3415691 w 4203091"/>
                  <a:gd name="connsiteY29" fmla="*/ 1191380 h 5308597"/>
                  <a:gd name="connsiteX30" fmla="*/ 3744681 w 4203091"/>
                  <a:gd name="connsiteY30" fmla="*/ 676124 h 5308597"/>
                  <a:gd name="connsiteX31" fmla="*/ 3637033 w 4203091"/>
                  <a:gd name="connsiteY31" fmla="*/ 543076 h 5308597"/>
                  <a:gd name="connsiteX0" fmla="*/ 4270823 w 4836881"/>
                  <a:gd name="connsiteY0" fmla="*/ 543076 h 6148007"/>
                  <a:gd name="connsiteX1" fmla="*/ 4836881 w 4836881"/>
                  <a:gd name="connsiteY1" fmla="*/ 0 h 6148007"/>
                  <a:gd name="connsiteX2" fmla="*/ 4565651 w 4836881"/>
                  <a:gd name="connsiteY2" fmla="*/ 922336 h 6148007"/>
                  <a:gd name="connsiteX3" fmla="*/ 4484910 w 4836881"/>
                  <a:gd name="connsiteY3" fmla="*/ 843038 h 6148007"/>
                  <a:gd name="connsiteX4" fmla="*/ 4117213 w 4836881"/>
                  <a:gd name="connsiteY4" fmla="*/ 1513114 h 6148007"/>
                  <a:gd name="connsiteX5" fmla="*/ 3938205 w 4836881"/>
                  <a:gd name="connsiteY5" fmla="*/ 1399418 h 6148007"/>
                  <a:gd name="connsiteX6" fmla="*/ 3616472 w 4836881"/>
                  <a:gd name="connsiteY6" fmla="*/ 2149323 h 6148007"/>
                  <a:gd name="connsiteX7" fmla="*/ 3408434 w 4836881"/>
                  <a:gd name="connsiteY7" fmla="*/ 2054980 h 6148007"/>
                  <a:gd name="connsiteX8" fmla="*/ 3028645 w 4836881"/>
                  <a:gd name="connsiteY8" fmla="*/ 2831495 h 6148007"/>
                  <a:gd name="connsiteX9" fmla="*/ 2803674 w 4836881"/>
                  <a:gd name="connsiteY9" fmla="*/ 2732313 h 6148007"/>
                  <a:gd name="connsiteX10" fmla="*/ 2428722 w 4836881"/>
                  <a:gd name="connsiteY10" fmla="*/ 3588655 h 6148007"/>
                  <a:gd name="connsiteX11" fmla="*/ 2203751 w 4836881"/>
                  <a:gd name="connsiteY11" fmla="*/ 3455608 h 6148007"/>
                  <a:gd name="connsiteX12" fmla="*/ 1753809 w 4836881"/>
                  <a:gd name="connsiteY12" fmla="*/ 4418389 h 6148007"/>
                  <a:gd name="connsiteX13" fmla="*/ 1511904 w 4836881"/>
                  <a:gd name="connsiteY13" fmla="*/ 4282922 h 6148007"/>
                  <a:gd name="connsiteX14" fmla="*/ 1045028 w 4836881"/>
                  <a:gd name="connsiteY14" fmla="*/ 5308597 h 6148007"/>
                  <a:gd name="connsiteX15" fmla="*/ 786191 w 4836881"/>
                  <a:gd name="connsiteY15" fmla="*/ 5153778 h 6148007"/>
                  <a:gd name="connsiteX16" fmla="*/ 0 w 4836881"/>
                  <a:gd name="connsiteY16" fmla="*/ 6148007 h 6148007"/>
                  <a:gd name="connsiteX17" fmla="*/ 633790 w 4836881"/>
                  <a:gd name="connsiteY17" fmla="*/ 4844140 h 6148007"/>
                  <a:gd name="connsiteX18" fmla="*/ 880533 w 4836881"/>
                  <a:gd name="connsiteY18" fmla="*/ 4989283 h 6148007"/>
                  <a:gd name="connsiteX19" fmla="*/ 1369180 w 4836881"/>
                  <a:gd name="connsiteY19" fmla="*/ 3951511 h 6148007"/>
                  <a:gd name="connsiteX20" fmla="*/ 1620760 w 4836881"/>
                  <a:gd name="connsiteY20" fmla="*/ 4072465 h 6148007"/>
                  <a:gd name="connsiteX21" fmla="*/ 2061027 w 4836881"/>
                  <a:gd name="connsiteY21" fmla="*/ 3121779 h 6148007"/>
                  <a:gd name="connsiteX22" fmla="*/ 2305350 w 4836881"/>
                  <a:gd name="connsiteY22" fmla="*/ 3254828 h 6148007"/>
                  <a:gd name="connsiteX23" fmla="*/ 2682721 w 4836881"/>
                  <a:gd name="connsiteY23" fmla="*/ 2391228 h 6148007"/>
                  <a:gd name="connsiteX24" fmla="*/ 2922206 w 4836881"/>
                  <a:gd name="connsiteY24" fmla="*/ 2524275 h 6148007"/>
                  <a:gd name="connsiteX25" fmla="*/ 3285063 w 4836881"/>
                  <a:gd name="connsiteY25" fmla="*/ 1721151 h 6148007"/>
                  <a:gd name="connsiteX26" fmla="*/ 3510035 w 4836881"/>
                  <a:gd name="connsiteY26" fmla="*/ 1827590 h 6148007"/>
                  <a:gd name="connsiteX27" fmla="*/ 3829348 w 4836881"/>
                  <a:gd name="connsiteY27" fmla="*/ 1084942 h 6148007"/>
                  <a:gd name="connsiteX28" fmla="*/ 3964814 w 4836881"/>
                  <a:gd name="connsiteY28" fmla="*/ 1106714 h 6148007"/>
                  <a:gd name="connsiteX29" fmla="*/ 4049481 w 4836881"/>
                  <a:gd name="connsiteY29" fmla="*/ 1191380 h 6148007"/>
                  <a:gd name="connsiteX30" fmla="*/ 4378471 w 4836881"/>
                  <a:gd name="connsiteY30" fmla="*/ 676124 h 6148007"/>
                  <a:gd name="connsiteX31" fmla="*/ 4270823 w 4836881"/>
                  <a:gd name="connsiteY31" fmla="*/ 543076 h 6148007"/>
                  <a:gd name="connsiteX0" fmla="*/ 4270823 w 4836881"/>
                  <a:gd name="connsiteY0" fmla="*/ 543076 h 6148007"/>
                  <a:gd name="connsiteX1" fmla="*/ 4836881 w 4836881"/>
                  <a:gd name="connsiteY1" fmla="*/ 0 h 6148007"/>
                  <a:gd name="connsiteX2" fmla="*/ 4565651 w 4836881"/>
                  <a:gd name="connsiteY2" fmla="*/ 922336 h 6148007"/>
                  <a:gd name="connsiteX3" fmla="*/ 4484910 w 4836881"/>
                  <a:gd name="connsiteY3" fmla="*/ 843038 h 6148007"/>
                  <a:gd name="connsiteX4" fmla="*/ 4117213 w 4836881"/>
                  <a:gd name="connsiteY4" fmla="*/ 1513114 h 6148007"/>
                  <a:gd name="connsiteX5" fmla="*/ 3938205 w 4836881"/>
                  <a:gd name="connsiteY5" fmla="*/ 1399418 h 6148007"/>
                  <a:gd name="connsiteX6" fmla="*/ 3616472 w 4836881"/>
                  <a:gd name="connsiteY6" fmla="*/ 2149323 h 6148007"/>
                  <a:gd name="connsiteX7" fmla="*/ 3408434 w 4836881"/>
                  <a:gd name="connsiteY7" fmla="*/ 2054980 h 6148007"/>
                  <a:gd name="connsiteX8" fmla="*/ 3028645 w 4836881"/>
                  <a:gd name="connsiteY8" fmla="*/ 2831495 h 6148007"/>
                  <a:gd name="connsiteX9" fmla="*/ 2803674 w 4836881"/>
                  <a:gd name="connsiteY9" fmla="*/ 2732313 h 6148007"/>
                  <a:gd name="connsiteX10" fmla="*/ 2428722 w 4836881"/>
                  <a:gd name="connsiteY10" fmla="*/ 3588655 h 6148007"/>
                  <a:gd name="connsiteX11" fmla="*/ 2203751 w 4836881"/>
                  <a:gd name="connsiteY11" fmla="*/ 3455608 h 6148007"/>
                  <a:gd name="connsiteX12" fmla="*/ 1753809 w 4836881"/>
                  <a:gd name="connsiteY12" fmla="*/ 4418389 h 6148007"/>
                  <a:gd name="connsiteX13" fmla="*/ 1511904 w 4836881"/>
                  <a:gd name="connsiteY13" fmla="*/ 4282922 h 6148007"/>
                  <a:gd name="connsiteX14" fmla="*/ 1045028 w 4836881"/>
                  <a:gd name="connsiteY14" fmla="*/ 5308597 h 6148007"/>
                  <a:gd name="connsiteX15" fmla="*/ 786191 w 4836881"/>
                  <a:gd name="connsiteY15" fmla="*/ 5153778 h 6148007"/>
                  <a:gd name="connsiteX16" fmla="*/ 495905 w 4836881"/>
                  <a:gd name="connsiteY16" fmla="*/ 5516635 h 6148007"/>
                  <a:gd name="connsiteX17" fmla="*/ 0 w 4836881"/>
                  <a:gd name="connsiteY17" fmla="*/ 6148007 h 6148007"/>
                  <a:gd name="connsiteX18" fmla="*/ 633790 w 4836881"/>
                  <a:gd name="connsiteY18" fmla="*/ 4844140 h 6148007"/>
                  <a:gd name="connsiteX19" fmla="*/ 880533 w 4836881"/>
                  <a:gd name="connsiteY19" fmla="*/ 4989283 h 6148007"/>
                  <a:gd name="connsiteX20" fmla="*/ 1369180 w 4836881"/>
                  <a:gd name="connsiteY20" fmla="*/ 3951511 h 6148007"/>
                  <a:gd name="connsiteX21" fmla="*/ 1620760 w 4836881"/>
                  <a:gd name="connsiteY21" fmla="*/ 4072465 h 6148007"/>
                  <a:gd name="connsiteX22" fmla="*/ 2061027 w 4836881"/>
                  <a:gd name="connsiteY22" fmla="*/ 3121779 h 6148007"/>
                  <a:gd name="connsiteX23" fmla="*/ 2305350 w 4836881"/>
                  <a:gd name="connsiteY23" fmla="*/ 3254828 h 6148007"/>
                  <a:gd name="connsiteX24" fmla="*/ 2682721 w 4836881"/>
                  <a:gd name="connsiteY24" fmla="*/ 2391228 h 6148007"/>
                  <a:gd name="connsiteX25" fmla="*/ 2922206 w 4836881"/>
                  <a:gd name="connsiteY25" fmla="*/ 2524275 h 6148007"/>
                  <a:gd name="connsiteX26" fmla="*/ 3285063 w 4836881"/>
                  <a:gd name="connsiteY26" fmla="*/ 1721151 h 6148007"/>
                  <a:gd name="connsiteX27" fmla="*/ 3510035 w 4836881"/>
                  <a:gd name="connsiteY27" fmla="*/ 1827590 h 6148007"/>
                  <a:gd name="connsiteX28" fmla="*/ 3829348 w 4836881"/>
                  <a:gd name="connsiteY28" fmla="*/ 1084942 h 6148007"/>
                  <a:gd name="connsiteX29" fmla="*/ 3964814 w 4836881"/>
                  <a:gd name="connsiteY29" fmla="*/ 1106714 h 6148007"/>
                  <a:gd name="connsiteX30" fmla="*/ 4049481 w 4836881"/>
                  <a:gd name="connsiteY30" fmla="*/ 1191380 h 6148007"/>
                  <a:gd name="connsiteX31" fmla="*/ 4378471 w 4836881"/>
                  <a:gd name="connsiteY31" fmla="*/ 676124 h 6148007"/>
                  <a:gd name="connsiteX32" fmla="*/ 4270823 w 4836881"/>
                  <a:gd name="connsiteY32" fmla="*/ 543076 h 6148007"/>
                  <a:gd name="connsiteX0" fmla="*/ 4270823 w 4836881"/>
                  <a:gd name="connsiteY0" fmla="*/ 543076 h 6278635"/>
                  <a:gd name="connsiteX1" fmla="*/ 4836881 w 4836881"/>
                  <a:gd name="connsiteY1" fmla="*/ 0 h 6278635"/>
                  <a:gd name="connsiteX2" fmla="*/ 4565651 w 4836881"/>
                  <a:gd name="connsiteY2" fmla="*/ 922336 h 6278635"/>
                  <a:gd name="connsiteX3" fmla="*/ 4484910 w 4836881"/>
                  <a:gd name="connsiteY3" fmla="*/ 843038 h 6278635"/>
                  <a:gd name="connsiteX4" fmla="*/ 4117213 w 4836881"/>
                  <a:gd name="connsiteY4" fmla="*/ 1513114 h 6278635"/>
                  <a:gd name="connsiteX5" fmla="*/ 3938205 w 4836881"/>
                  <a:gd name="connsiteY5" fmla="*/ 1399418 h 6278635"/>
                  <a:gd name="connsiteX6" fmla="*/ 3616472 w 4836881"/>
                  <a:gd name="connsiteY6" fmla="*/ 2149323 h 6278635"/>
                  <a:gd name="connsiteX7" fmla="*/ 3408434 w 4836881"/>
                  <a:gd name="connsiteY7" fmla="*/ 2054980 h 6278635"/>
                  <a:gd name="connsiteX8" fmla="*/ 3028645 w 4836881"/>
                  <a:gd name="connsiteY8" fmla="*/ 2831495 h 6278635"/>
                  <a:gd name="connsiteX9" fmla="*/ 2803674 w 4836881"/>
                  <a:gd name="connsiteY9" fmla="*/ 2732313 h 6278635"/>
                  <a:gd name="connsiteX10" fmla="*/ 2428722 w 4836881"/>
                  <a:gd name="connsiteY10" fmla="*/ 3588655 h 6278635"/>
                  <a:gd name="connsiteX11" fmla="*/ 2203751 w 4836881"/>
                  <a:gd name="connsiteY11" fmla="*/ 3455608 h 6278635"/>
                  <a:gd name="connsiteX12" fmla="*/ 1753809 w 4836881"/>
                  <a:gd name="connsiteY12" fmla="*/ 4418389 h 6278635"/>
                  <a:gd name="connsiteX13" fmla="*/ 1511904 w 4836881"/>
                  <a:gd name="connsiteY13" fmla="*/ 4282922 h 6278635"/>
                  <a:gd name="connsiteX14" fmla="*/ 1045028 w 4836881"/>
                  <a:gd name="connsiteY14" fmla="*/ 5308597 h 6278635"/>
                  <a:gd name="connsiteX15" fmla="*/ 786191 w 4836881"/>
                  <a:gd name="connsiteY15" fmla="*/ 5153778 h 6278635"/>
                  <a:gd name="connsiteX16" fmla="*/ 239486 w 4836881"/>
                  <a:gd name="connsiteY16" fmla="*/ 6278635 h 6278635"/>
                  <a:gd name="connsiteX17" fmla="*/ 0 w 4836881"/>
                  <a:gd name="connsiteY17" fmla="*/ 6148007 h 6278635"/>
                  <a:gd name="connsiteX18" fmla="*/ 633790 w 4836881"/>
                  <a:gd name="connsiteY18" fmla="*/ 4844140 h 6278635"/>
                  <a:gd name="connsiteX19" fmla="*/ 880533 w 4836881"/>
                  <a:gd name="connsiteY19" fmla="*/ 4989283 h 6278635"/>
                  <a:gd name="connsiteX20" fmla="*/ 1369180 w 4836881"/>
                  <a:gd name="connsiteY20" fmla="*/ 3951511 h 6278635"/>
                  <a:gd name="connsiteX21" fmla="*/ 1620760 w 4836881"/>
                  <a:gd name="connsiteY21" fmla="*/ 4072465 h 6278635"/>
                  <a:gd name="connsiteX22" fmla="*/ 2061027 w 4836881"/>
                  <a:gd name="connsiteY22" fmla="*/ 3121779 h 6278635"/>
                  <a:gd name="connsiteX23" fmla="*/ 2305350 w 4836881"/>
                  <a:gd name="connsiteY23" fmla="*/ 3254828 h 6278635"/>
                  <a:gd name="connsiteX24" fmla="*/ 2682721 w 4836881"/>
                  <a:gd name="connsiteY24" fmla="*/ 2391228 h 6278635"/>
                  <a:gd name="connsiteX25" fmla="*/ 2922206 w 4836881"/>
                  <a:gd name="connsiteY25" fmla="*/ 2524275 h 6278635"/>
                  <a:gd name="connsiteX26" fmla="*/ 3285063 w 4836881"/>
                  <a:gd name="connsiteY26" fmla="*/ 1721151 h 6278635"/>
                  <a:gd name="connsiteX27" fmla="*/ 3510035 w 4836881"/>
                  <a:gd name="connsiteY27" fmla="*/ 1827590 h 6278635"/>
                  <a:gd name="connsiteX28" fmla="*/ 3829348 w 4836881"/>
                  <a:gd name="connsiteY28" fmla="*/ 1084942 h 6278635"/>
                  <a:gd name="connsiteX29" fmla="*/ 3964814 w 4836881"/>
                  <a:gd name="connsiteY29" fmla="*/ 1106714 h 6278635"/>
                  <a:gd name="connsiteX30" fmla="*/ 4049481 w 4836881"/>
                  <a:gd name="connsiteY30" fmla="*/ 1191380 h 6278635"/>
                  <a:gd name="connsiteX31" fmla="*/ 4378471 w 4836881"/>
                  <a:gd name="connsiteY31" fmla="*/ 676124 h 6278635"/>
                  <a:gd name="connsiteX32" fmla="*/ 4270823 w 4836881"/>
                  <a:gd name="connsiteY32" fmla="*/ 543076 h 6278635"/>
                  <a:gd name="connsiteX0" fmla="*/ 4270823 w 4836881"/>
                  <a:gd name="connsiteY0" fmla="*/ 543076 h 6278635"/>
                  <a:gd name="connsiteX1" fmla="*/ 4836881 w 4836881"/>
                  <a:gd name="connsiteY1" fmla="*/ 0 h 6278635"/>
                  <a:gd name="connsiteX2" fmla="*/ 4565651 w 4836881"/>
                  <a:gd name="connsiteY2" fmla="*/ 922336 h 6278635"/>
                  <a:gd name="connsiteX3" fmla="*/ 4484910 w 4836881"/>
                  <a:gd name="connsiteY3" fmla="*/ 843038 h 6278635"/>
                  <a:gd name="connsiteX4" fmla="*/ 4117213 w 4836881"/>
                  <a:gd name="connsiteY4" fmla="*/ 1513114 h 6278635"/>
                  <a:gd name="connsiteX5" fmla="*/ 3938205 w 4836881"/>
                  <a:gd name="connsiteY5" fmla="*/ 1399418 h 6278635"/>
                  <a:gd name="connsiteX6" fmla="*/ 3616472 w 4836881"/>
                  <a:gd name="connsiteY6" fmla="*/ 2149323 h 6278635"/>
                  <a:gd name="connsiteX7" fmla="*/ 3408434 w 4836881"/>
                  <a:gd name="connsiteY7" fmla="*/ 2054980 h 6278635"/>
                  <a:gd name="connsiteX8" fmla="*/ 3028645 w 4836881"/>
                  <a:gd name="connsiteY8" fmla="*/ 2831495 h 6278635"/>
                  <a:gd name="connsiteX9" fmla="*/ 2803674 w 4836881"/>
                  <a:gd name="connsiteY9" fmla="*/ 2732313 h 6278635"/>
                  <a:gd name="connsiteX10" fmla="*/ 2428722 w 4836881"/>
                  <a:gd name="connsiteY10" fmla="*/ 3588655 h 6278635"/>
                  <a:gd name="connsiteX11" fmla="*/ 2203751 w 4836881"/>
                  <a:gd name="connsiteY11" fmla="*/ 3455608 h 6278635"/>
                  <a:gd name="connsiteX12" fmla="*/ 1753809 w 4836881"/>
                  <a:gd name="connsiteY12" fmla="*/ 4418389 h 6278635"/>
                  <a:gd name="connsiteX13" fmla="*/ 1511904 w 4836881"/>
                  <a:gd name="connsiteY13" fmla="*/ 4282922 h 6278635"/>
                  <a:gd name="connsiteX14" fmla="*/ 1045028 w 4836881"/>
                  <a:gd name="connsiteY14" fmla="*/ 5308597 h 6278635"/>
                  <a:gd name="connsiteX15" fmla="*/ 786191 w 4836881"/>
                  <a:gd name="connsiteY15" fmla="*/ 5153778 h 6278635"/>
                  <a:gd name="connsiteX16" fmla="*/ 239486 w 4836881"/>
                  <a:gd name="connsiteY16" fmla="*/ 6278635 h 6278635"/>
                  <a:gd name="connsiteX17" fmla="*/ 0 w 4836881"/>
                  <a:gd name="connsiteY17" fmla="*/ 6148007 h 6278635"/>
                  <a:gd name="connsiteX18" fmla="*/ 633790 w 4836881"/>
                  <a:gd name="connsiteY18" fmla="*/ 4844140 h 6278635"/>
                  <a:gd name="connsiteX19" fmla="*/ 880533 w 4836881"/>
                  <a:gd name="connsiteY19" fmla="*/ 4989283 h 6278635"/>
                  <a:gd name="connsiteX20" fmla="*/ 1369180 w 4836881"/>
                  <a:gd name="connsiteY20" fmla="*/ 3951511 h 6278635"/>
                  <a:gd name="connsiteX21" fmla="*/ 1620760 w 4836881"/>
                  <a:gd name="connsiteY21" fmla="*/ 4072465 h 6278635"/>
                  <a:gd name="connsiteX22" fmla="*/ 2061027 w 4836881"/>
                  <a:gd name="connsiteY22" fmla="*/ 3121779 h 6278635"/>
                  <a:gd name="connsiteX23" fmla="*/ 2305350 w 4836881"/>
                  <a:gd name="connsiteY23" fmla="*/ 3254828 h 6278635"/>
                  <a:gd name="connsiteX24" fmla="*/ 2682721 w 4836881"/>
                  <a:gd name="connsiteY24" fmla="*/ 2391228 h 6278635"/>
                  <a:gd name="connsiteX25" fmla="*/ 2922206 w 4836881"/>
                  <a:gd name="connsiteY25" fmla="*/ 2524275 h 6278635"/>
                  <a:gd name="connsiteX26" fmla="*/ 3285063 w 4836881"/>
                  <a:gd name="connsiteY26" fmla="*/ 1721151 h 6278635"/>
                  <a:gd name="connsiteX27" fmla="*/ 3510035 w 4836881"/>
                  <a:gd name="connsiteY27" fmla="*/ 1827590 h 6278635"/>
                  <a:gd name="connsiteX28" fmla="*/ 3829348 w 4836881"/>
                  <a:gd name="connsiteY28" fmla="*/ 1084942 h 6278635"/>
                  <a:gd name="connsiteX29" fmla="*/ 4049481 w 4836881"/>
                  <a:gd name="connsiteY29" fmla="*/ 1191380 h 6278635"/>
                  <a:gd name="connsiteX30" fmla="*/ 4378471 w 4836881"/>
                  <a:gd name="connsiteY30" fmla="*/ 676124 h 6278635"/>
                  <a:gd name="connsiteX31" fmla="*/ 4270823 w 4836881"/>
                  <a:gd name="connsiteY31" fmla="*/ 543076 h 6278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836881" h="6278635">
                    <a:moveTo>
                      <a:pt x="4270823" y="543076"/>
                    </a:moveTo>
                    <a:lnTo>
                      <a:pt x="4836881" y="0"/>
                    </a:lnTo>
                    <a:lnTo>
                      <a:pt x="4565651" y="922336"/>
                    </a:lnTo>
                    <a:lnTo>
                      <a:pt x="4484910" y="843038"/>
                    </a:lnTo>
                    <a:lnTo>
                      <a:pt x="4117213" y="1513114"/>
                    </a:lnTo>
                    <a:lnTo>
                      <a:pt x="3938205" y="1399418"/>
                    </a:lnTo>
                    <a:lnTo>
                      <a:pt x="3616472" y="2149323"/>
                    </a:lnTo>
                    <a:lnTo>
                      <a:pt x="3408434" y="2054980"/>
                    </a:lnTo>
                    <a:lnTo>
                      <a:pt x="3028645" y="2831495"/>
                    </a:lnTo>
                    <a:lnTo>
                      <a:pt x="2803674" y="2732313"/>
                    </a:lnTo>
                    <a:lnTo>
                      <a:pt x="2428722" y="3588655"/>
                    </a:lnTo>
                    <a:lnTo>
                      <a:pt x="2203751" y="3455608"/>
                    </a:lnTo>
                    <a:lnTo>
                      <a:pt x="1753809" y="4418389"/>
                    </a:lnTo>
                    <a:lnTo>
                      <a:pt x="1511904" y="4282922"/>
                    </a:lnTo>
                    <a:lnTo>
                      <a:pt x="1045028" y="5308597"/>
                    </a:lnTo>
                    <a:lnTo>
                      <a:pt x="786191" y="5153778"/>
                    </a:lnTo>
                    <a:lnTo>
                      <a:pt x="239486" y="6278635"/>
                    </a:lnTo>
                    <a:lnTo>
                      <a:pt x="0" y="6148007"/>
                    </a:lnTo>
                    <a:lnTo>
                      <a:pt x="633790" y="4844140"/>
                    </a:lnTo>
                    <a:lnTo>
                      <a:pt x="880533" y="4989283"/>
                    </a:lnTo>
                    <a:lnTo>
                      <a:pt x="1369180" y="3951511"/>
                    </a:lnTo>
                    <a:lnTo>
                      <a:pt x="1620760" y="4072465"/>
                    </a:lnTo>
                    <a:lnTo>
                      <a:pt x="2061027" y="3121779"/>
                    </a:lnTo>
                    <a:lnTo>
                      <a:pt x="2305350" y="3254828"/>
                    </a:lnTo>
                    <a:lnTo>
                      <a:pt x="2682721" y="2391228"/>
                    </a:lnTo>
                    <a:lnTo>
                      <a:pt x="2922206" y="2524275"/>
                    </a:lnTo>
                    <a:lnTo>
                      <a:pt x="3285063" y="1721151"/>
                    </a:lnTo>
                    <a:lnTo>
                      <a:pt x="3510035" y="1827590"/>
                    </a:lnTo>
                    <a:lnTo>
                      <a:pt x="3829348" y="1084942"/>
                    </a:lnTo>
                    <a:lnTo>
                      <a:pt x="4049481" y="1191380"/>
                    </a:lnTo>
                    <a:lnTo>
                      <a:pt x="4378471" y="676124"/>
                    </a:lnTo>
                    <a:lnTo>
                      <a:pt x="4270823" y="543076"/>
                    </a:lnTo>
                    <a:close/>
                  </a:path>
                </a:pathLst>
              </a:custGeom>
              <a:solidFill>
                <a:srgbClr val="E60000"/>
              </a:solidFill>
              <a:ln>
                <a:noFill/>
              </a:ln>
              <a:effectLst>
                <a:outerShdw blurRad="50800" dist="889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isometricOffAxis1Right"/>
                <a:lightRig rig="flat" dir="t"/>
              </a:scene3d>
              <a:sp3d prstMaterial="plastic">
                <a:bevelT w="203200" h="266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1420232" y="1785490"/>
              <a:ext cx="2615184" cy="3908163"/>
              <a:chOff x="1673452" y="1916306"/>
              <a:chExt cx="2615184" cy="390816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673452" y="1916306"/>
                <a:ext cx="2615184" cy="3908163"/>
                <a:chOff x="1673452" y="1916306"/>
                <a:chExt cx="2615184" cy="3908163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1673452" y="2420696"/>
                  <a:ext cx="2615184" cy="3403773"/>
                </a:xfrm>
                <a:prstGeom prst="rect">
                  <a:avLst/>
                </a:prstGeom>
                <a:gradFill flip="none" rotWithShape="1">
                  <a:gsLst>
                    <a:gs pos="1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1673452" y="1916306"/>
                  <a:ext cx="2615184" cy="507646"/>
                </a:xfrm>
                <a:prstGeom prst="rect">
                  <a:avLst/>
                </a:prstGeom>
                <a:gradFill>
                  <a:gsLst>
                    <a:gs pos="0">
                      <a:srgbClr val="88B749"/>
                    </a:gs>
                    <a:gs pos="100000">
                      <a:srgbClr val="C6DCA8"/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1822452" y="1985463"/>
                <a:ext cx="2317184" cy="3496413"/>
                <a:chOff x="1822452" y="1985463"/>
                <a:chExt cx="2317184" cy="3496413"/>
              </a:xfrm>
            </p:grpSpPr>
            <p:sp>
              <p:nvSpPr>
                <p:cNvPr id="31" name="Rectangle 30"/>
                <p:cNvSpPr/>
                <p:nvPr/>
              </p:nvSpPr>
              <p:spPr>
                <a:xfrm flipH="1">
                  <a:off x="1822452" y="2188667"/>
                  <a:ext cx="2317184" cy="329320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285750" indent="-285750">
                    <a:buFont typeface="Arial" pitchFamily="34" charset="0"/>
                    <a:buChar char="•"/>
                  </a:pPr>
                  <a:endPara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Goes here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Download this awesome diagram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Bring your presentation to life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Capture your audience’s attention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Goes here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Bring your presentation to life</a:t>
                  </a:r>
                </a:p>
                <a:p>
                  <a:pPr marL="285750" indent="-285750">
                    <a:buFont typeface="Arial" pitchFamily="34" charset="0"/>
                    <a:buChar char="•"/>
                  </a:pPr>
                  <a:r>
                    <a:rPr lang="en-US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Capture your audience’s attention</a:t>
                  </a: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 flipH="1">
                  <a:off x="1869411" y="1985463"/>
                  <a:ext cx="22232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YOUR TEXT HERE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7562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1020" y="129462"/>
            <a:ext cx="3441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Business Model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078406" y="1879600"/>
            <a:ext cx="7983760" cy="4197740"/>
            <a:chOff x="1078406" y="1879600"/>
            <a:chExt cx="7983760" cy="4197740"/>
          </a:xfrm>
        </p:grpSpPr>
        <p:grpSp>
          <p:nvGrpSpPr>
            <p:cNvPr id="67" name="Group 66"/>
            <p:cNvGrpSpPr/>
            <p:nvPr/>
          </p:nvGrpSpPr>
          <p:grpSpPr>
            <a:xfrm>
              <a:off x="1078406" y="1879600"/>
              <a:ext cx="7983760" cy="4197740"/>
              <a:chOff x="1078406" y="1879600"/>
              <a:chExt cx="7983760" cy="419774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Freeform 26"/>
              <p:cNvSpPr/>
              <p:nvPr/>
            </p:nvSpPr>
            <p:spPr>
              <a:xfrm rot="16200000">
                <a:off x="1422362" y="3759015"/>
                <a:ext cx="2105771" cy="1826491"/>
              </a:xfrm>
              <a:custGeom>
                <a:avLst/>
                <a:gdLst>
                  <a:gd name="connsiteX0" fmla="*/ 2660904 w 2660904"/>
                  <a:gd name="connsiteY0" fmla="*/ 212780 h 1904496"/>
                  <a:gd name="connsiteX1" fmla="*/ 2660904 w 2660904"/>
                  <a:gd name="connsiteY1" fmla="*/ 662878 h 1904496"/>
                  <a:gd name="connsiteX2" fmla="*/ 2660904 w 2660904"/>
                  <a:gd name="connsiteY2" fmla="*/ 1276652 h 1904496"/>
                  <a:gd name="connsiteX3" fmla="*/ 2660904 w 2660904"/>
                  <a:gd name="connsiteY3" fmla="*/ 1283687 h 1904496"/>
                  <a:gd name="connsiteX4" fmla="*/ 1330452 w 2660904"/>
                  <a:gd name="connsiteY4" fmla="*/ 1904496 h 1904496"/>
                  <a:gd name="connsiteX5" fmla="*/ 0 w 2660904"/>
                  <a:gd name="connsiteY5" fmla="*/ 1283687 h 1904496"/>
                  <a:gd name="connsiteX6" fmla="*/ 0 w 2660904"/>
                  <a:gd name="connsiteY6" fmla="*/ 1276652 h 1904496"/>
                  <a:gd name="connsiteX7" fmla="*/ 0 w 2660904"/>
                  <a:gd name="connsiteY7" fmla="*/ 662878 h 1904496"/>
                  <a:gd name="connsiteX8" fmla="*/ 0 w 2660904"/>
                  <a:gd name="connsiteY8" fmla="*/ 212780 h 1904496"/>
                  <a:gd name="connsiteX9" fmla="*/ 212780 w 2660904"/>
                  <a:gd name="connsiteY9" fmla="*/ 0 h 1904496"/>
                  <a:gd name="connsiteX10" fmla="*/ 2448124 w 2660904"/>
                  <a:gd name="connsiteY10" fmla="*/ 0 h 1904496"/>
                  <a:gd name="connsiteX11" fmla="*/ 2660904 w 2660904"/>
                  <a:gd name="connsiteY11" fmla="*/ 212780 h 1904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60904" h="1904496">
                    <a:moveTo>
                      <a:pt x="2660904" y="212780"/>
                    </a:moveTo>
                    <a:lnTo>
                      <a:pt x="2660904" y="662878"/>
                    </a:lnTo>
                    <a:lnTo>
                      <a:pt x="2660904" y="1276652"/>
                    </a:lnTo>
                    <a:lnTo>
                      <a:pt x="2660904" y="1283687"/>
                    </a:lnTo>
                    <a:lnTo>
                      <a:pt x="1330452" y="1904496"/>
                    </a:lnTo>
                    <a:lnTo>
                      <a:pt x="0" y="1283687"/>
                    </a:lnTo>
                    <a:lnTo>
                      <a:pt x="0" y="1276652"/>
                    </a:lnTo>
                    <a:lnTo>
                      <a:pt x="0" y="662878"/>
                    </a:lnTo>
                    <a:lnTo>
                      <a:pt x="0" y="212780"/>
                    </a:lnTo>
                    <a:cubicBezTo>
                      <a:pt x="0" y="95265"/>
                      <a:pt x="95265" y="0"/>
                      <a:pt x="212780" y="0"/>
                    </a:cubicBezTo>
                    <a:lnTo>
                      <a:pt x="2448124" y="0"/>
                    </a:lnTo>
                    <a:cubicBezTo>
                      <a:pt x="2565639" y="0"/>
                      <a:pt x="2660904" y="95265"/>
                      <a:pt x="2660904" y="21278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27"/>
              <p:cNvSpPr/>
              <p:nvPr/>
            </p:nvSpPr>
            <p:spPr>
              <a:xfrm rot="5400000" flipH="1">
                <a:off x="6626212" y="3758760"/>
                <a:ext cx="2105771" cy="1827000"/>
              </a:xfrm>
              <a:custGeom>
                <a:avLst/>
                <a:gdLst>
                  <a:gd name="connsiteX0" fmla="*/ 2660904 w 2660904"/>
                  <a:gd name="connsiteY0" fmla="*/ 212780 h 1904496"/>
                  <a:gd name="connsiteX1" fmla="*/ 2660904 w 2660904"/>
                  <a:gd name="connsiteY1" fmla="*/ 662878 h 1904496"/>
                  <a:gd name="connsiteX2" fmla="*/ 2660904 w 2660904"/>
                  <a:gd name="connsiteY2" fmla="*/ 1276652 h 1904496"/>
                  <a:gd name="connsiteX3" fmla="*/ 2660904 w 2660904"/>
                  <a:gd name="connsiteY3" fmla="*/ 1283687 h 1904496"/>
                  <a:gd name="connsiteX4" fmla="*/ 1330452 w 2660904"/>
                  <a:gd name="connsiteY4" fmla="*/ 1904496 h 1904496"/>
                  <a:gd name="connsiteX5" fmla="*/ 0 w 2660904"/>
                  <a:gd name="connsiteY5" fmla="*/ 1283687 h 1904496"/>
                  <a:gd name="connsiteX6" fmla="*/ 0 w 2660904"/>
                  <a:gd name="connsiteY6" fmla="*/ 1276652 h 1904496"/>
                  <a:gd name="connsiteX7" fmla="*/ 0 w 2660904"/>
                  <a:gd name="connsiteY7" fmla="*/ 662878 h 1904496"/>
                  <a:gd name="connsiteX8" fmla="*/ 0 w 2660904"/>
                  <a:gd name="connsiteY8" fmla="*/ 212780 h 1904496"/>
                  <a:gd name="connsiteX9" fmla="*/ 212780 w 2660904"/>
                  <a:gd name="connsiteY9" fmla="*/ 0 h 1904496"/>
                  <a:gd name="connsiteX10" fmla="*/ 2448124 w 2660904"/>
                  <a:gd name="connsiteY10" fmla="*/ 0 h 1904496"/>
                  <a:gd name="connsiteX11" fmla="*/ 2660904 w 2660904"/>
                  <a:gd name="connsiteY11" fmla="*/ 212780 h 1904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60904" h="1904496">
                    <a:moveTo>
                      <a:pt x="2660904" y="212780"/>
                    </a:moveTo>
                    <a:lnTo>
                      <a:pt x="2660904" y="662878"/>
                    </a:lnTo>
                    <a:lnTo>
                      <a:pt x="2660904" y="1276652"/>
                    </a:lnTo>
                    <a:lnTo>
                      <a:pt x="2660904" y="1283687"/>
                    </a:lnTo>
                    <a:lnTo>
                      <a:pt x="1330452" y="1904496"/>
                    </a:lnTo>
                    <a:lnTo>
                      <a:pt x="0" y="1283687"/>
                    </a:lnTo>
                    <a:lnTo>
                      <a:pt x="0" y="1276652"/>
                    </a:lnTo>
                    <a:lnTo>
                      <a:pt x="0" y="662878"/>
                    </a:lnTo>
                    <a:lnTo>
                      <a:pt x="0" y="212780"/>
                    </a:lnTo>
                    <a:cubicBezTo>
                      <a:pt x="0" y="95265"/>
                      <a:pt x="95265" y="0"/>
                      <a:pt x="212780" y="0"/>
                    </a:cubicBezTo>
                    <a:lnTo>
                      <a:pt x="2448124" y="0"/>
                    </a:lnTo>
                    <a:cubicBezTo>
                      <a:pt x="2565639" y="0"/>
                      <a:pt x="2660904" y="95265"/>
                      <a:pt x="2660904" y="21278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Chevron 31"/>
              <p:cNvSpPr/>
              <p:nvPr/>
            </p:nvSpPr>
            <p:spPr>
              <a:xfrm>
                <a:off x="1519960" y="1879600"/>
                <a:ext cx="2502610" cy="569778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Chevron 32"/>
              <p:cNvSpPr/>
              <p:nvPr/>
            </p:nvSpPr>
            <p:spPr>
              <a:xfrm>
                <a:off x="3801475" y="1879600"/>
                <a:ext cx="2502610" cy="569778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Chevron 33"/>
              <p:cNvSpPr/>
              <p:nvPr/>
            </p:nvSpPr>
            <p:spPr>
              <a:xfrm>
                <a:off x="6082989" y="1879600"/>
                <a:ext cx="2505041" cy="569778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668959" y="2740973"/>
                <a:ext cx="2774384" cy="388959"/>
              </a:xfrm>
              <a:prstGeom prst="rect">
                <a:avLst/>
              </a:prstGeom>
              <a:solidFill>
                <a:srgbClr val="7DA43E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093331" y="2875614"/>
                <a:ext cx="2286748" cy="388959"/>
              </a:xfrm>
              <a:prstGeom prst="rect">
                <a:avLst/>
              </a:prstGeom>
              <a:solidFill>
                <a:srgbClr val="EDB20D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765851" y="2875614"/>
                <a:ext cx="2206003" cy="388959"/>
              </a:xfrm>
              <a:prstGeom prst="rect">
                <a:avLst/>
              </a:prstGeom>
              <a:solidFill>
                <a:srgbClr val="26B6FE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3" name="Group 62"/>
              <p:cNvGrpSpPr/>
              <p:nvPr/>
            </p:nvGrpSpPr>
            <p:grpSpPr>
              <a:xfrm>
                <a:off x="7864088" y="4207417"/>
                <a:ext cx="1198078" cy="878332"/>
                <a:chOff x="7864088" y="4207417"/>
                <a:chExt cx="1198078" cy="878332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8294518" y="4266915"/>
                  <a:ext cx="767648" cy="779045"/>
                  <a:chOff x="1519818" y="3934095"/>
                  <a:chExt cx="737668" cy="737668"/>
                </a:xfrm>
              </p:grpSpPr>
              <p:sp>
                <p:nvSpPr>
                  <p:cNvPr id="38" name="Oval 37"/>
                  <p:cNvSpPr/>
                  <p:nvPr/>
                </p:nvSpPr>
                <p:spPr>
                  <a:xfrm>
                    <a:off x="1519818" y="3934095"/>
                    <a:ext cx="737668" cy="737668"/>
                  </a:xfrm>
                  <a:prstGeom prst="ellipse">
                    <a:avLst/>
                  </a:prstGeom>
                  <a:solidFill>
                    <a:srgbClr val="01A9FD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Oval 38"/>
                  <p:cNvSpPr/>
                  <p:nvPr/>
                </p:nvSpPr>
                <p:spPr>
                  <a:xfrm>
                    <a:off x="1573954" y="3988231"/>
                    <a:ext cx="629396" cy="629396"/>
                  </a:xfrm>
                  <a:prstGeom prst="ellipse">
                    <a:avLst/>
                  </a:prstGeom>
                  <a:solidFill>
                    <a:srgbClr val="26B6FE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" name="Group 3"/>
                <p:cNvGrpSpPr/>
                <p:nvPr/>
              </p:nvGrpSpPr>
              <p:grpSpPr>
                <a:xfrm>
                  <a:off x="7864088" y="4207417"/>
                  <a:ext cx="437002" cy="878332"/>
                  <a:chOff x="7864088" y="4207417"/>
                  <a:chExt cx="437002" cy="878332"/>
                </a:xfrm>
              </p:grpSpPr>
              <p:cxnSp>
                <p:nvCxnSpPr>
                  <p:cNvPr id="40" name="Straight Connector 39"/>
                  <p:cNvCxnSpPr/>
                  <p:nvPr/>
                </p:nvCxnSpPr>
                <p:spPr>
                  <a:xfrm rot="21540000">
                    <a:off x="7950949" y="4207417"/>
                    <a:ext cx="350141" cy="301113"/>
                  </a:xfrm>
                  <a:prstGeom prst="line">
                    <a:avLst/>
                  </a:prstGeom>
                  <a:ln w="38100">
                    <a:solidFill>
                      <a:srgbClr val="01A9FD"/>
                    </a:solidFill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 rot="21420000">
                    <a:off x="7864088" y="4643489"/>
                    <a:ext cx="371713" cy="28427"/>
                  </a:xfrm>
                  <a:prstGeom prst="line">
                    <a:avLst/>
                  </a:prstGeom>
                  <a:ln w="38100">
                    <a:solidFill>
                      <a:srgbClr val="01A9FD"/>
                    </a:solidFill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 rot="60000" flipV="1">
                    <a:off x="7931006" y="4784636"/>
                    <a:ext cx="350141" cy="301113"/>
                  </a:xfrm>
                  <a:prstGeom prst="line">
                    <a:avLst/>
                  </a:prstGeom>
                  <a:ln w="38100">
                    <a:solidFill>
                      <a:srgbClr val="01A9FD"/>
                    </a:solidFill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1" name="Group 60"/>
              <p:cNvGrpSpPr/>
              <p:nvPr/>
            </p:nvGrpSpPr>
            <p:grpSpPr>
              <a:xfrm>
                <a:off x="1078406" y="4191431"/>
                <a:ext cx="1168549" cy="854529"/>
                <a:chOff x="1078406" y="4191431"/>
                <a:chExt cx="1168549" cy="854529"/>
              </a:xfrm>
            </p:grpSpPr>
            <p:grpSp>
              <p:nvGrpSpPr>
                <p:cNvPr id="59" name="Group 58"/>
                <p:cNvGrpSpPr/>
                <p:nvPr/>
              </p:nvGrpSpPr>
              <p:grpSpPr>
                <a:xfrm>
                  <a:off x="1186057" y="4191431"/>
                  <a:ext cx="1060898" cy="699093"/>
                  <a:chOff x="1186057" y="4191431"/>
                  <a:chExt cx="1060898" cy="699093"/>
                </a:xfrm>
              </p:grpSpPr>
              <p:cxnSp>
                <p:nvCxnSpPr>
                  <p:cNvPr id="47" name="Straight Connector 46"/>
                  <p:cNvCxnSpPr/>
                  <p:nvPr/>
                </p:nvCxnSpPr>
                <p:spPr>
                  <a:xfrm rot="21360000" flipV="1">
                    <a:off x="1611946" y="4191431"/>
                    <a:ext cx="580086" cy="391275"/>
                  </a:xfrm>
                  <a:prstGeom prst="line">
                    <a:avLst/>
                  </a:prstGeom>
                  <a:ln w="38100">
                    <a:solidFill>
                      <a:srgbClr val="ECA71C"/>
                    </a:solidFill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 rot="2040000">
                    <a:off x="1308514" y="4890524"/>
                    <a:ext cx="938441" cy="0"/>
                  </a:xfrm>
                  <a:prstGeom prst="line">
                    <a:avLst/>
                  </a:prstGeom>
                  <a:ln w="38100">
                    <a:solidFill>
                      <a:srgbClr val="ECA71C"/>
                    </a:solidFill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1186057" y="4655941"/>
                    <a:ext cx="938441" cy="0"/>
                  </a:xfrm>
                  <a:prstGeom prst="line">
                    <a:avLst/>
                  </a:prstGeom>
                  <a:ln w="38100">
                    <a:solidFill>
                      <a:srgbClr val="ECA71C"/>
                    </a:solidFill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Group 43"/>
                <p:cNvGrpSpPr/>
                <p:nvPr/>
              </p:nvGrpSpPr>
              <p:grpSpPr>
                <a:xfrm>
                  <a:off x="1078406" y="4266915"/>
                  <a:ext cx="767648" cy="779045"/>
                  <a:chOff x="1519818" y="3934095"/>
                  <a:chExt cx="737668" cy="737668"/>
                </a:xfrm>
              </p:grpSpPr>
              <p:sp>
                <p:nvSpPr>
                  <p:cNvPr id="45" name="Oval 44"/>
                  <p:cNvSpPr/>
                  <p:nvPr/>
                </p:nvSpPr>
                <p:spPr>
                  <a:xfrm>
                    <a:off x="1519818" y="3934095"/>
                    <a:ext cx="737668" cy="737668"/>
                  </a:xfrm>
                  <a:prstGeom prst="ellipse">
                    <a:avLst/>
                  </a:prstGeom>
                  <a:solidFill>
                    <a:srgbClr val="ECA71C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Oval 45"/>
                  <p:cNvSpPr/>
                  <p:nvPr/>
                </p:nvSpPr>
                <p:spPr>
                  <a:xfrm>
                    <a:off x="1573954" y="3988231"/>
                    <a:ext cx="629396" cy="629396"/>
                  </a:xfrm>
                  <a:prstGeom prst="ellipse">
                    <a:avLst/>
                  </a:prstGeom>
                  <a:solidFill>
                    <a:srgbClr val="EDB20D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62" name="Group 61"/>
              <p:cNvGrpSpPr/>
              <p:nvPr/>
            </p:nvGrpSpPr>
            <p:grpSpPr>
              <a:xfrm>
                <a:off x="3668834" y="3267180"/>
                <a:ext cx="2836789" cy="2810160"/>
                <a:chOff x="3668834" y="3267180"/>
                <a:chExt cx="2836789" cy="2810160"/>
              </a:xfrm>
            </p:grpSpPr>
            <p:sp>
              <p:nvSpPr>
                <p:cNvPr id="25" name="Round Diagonal Corner Rectangle 24"/>
                <p:cNvSpPr/>
                <p:nvPr/>
              </p:nvSpPr>
              <p:spPr>
                <a:xfrm>
                  <a:off x="3668834" y="3267180"/>
                  <a:ext cx="2774384" cy="2810160"/>
                </a:xfrm>
                <a:prstGeom prst="round2DiagRect">
                  <a:avLst>
                    <a:gd name="adj1" fmla="val 13157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6" name="Group 25"/>
                <p:cNvGrpSpPr/>
                <p:nvPr/>
              </p:nvGrpSpPr>
              <p:grpSpPr>
                <a:xfrm>
                  <a:off x="3834582" y="3469443"/>
                  <a:ext cx="2671041" cy="2465910"/>
                  <a:chOff x="3960303" y="3160714"/>
                  <a:chExt cx="2566725" cy="2334938"/>
                </a:xfrm>
              </p:grpSpPr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3960303" y="3160714"/>
                    <a:ext cx="2336349" cy="2334938"/>
                    <a:chOff x="3960303" y="3160714"/>
                    <a:chExt cx="2336349" cy="2334938"/>
                  </a:xfrm>
                </p:grpSpPr>
                <p:grpSp>
                  <p:nvGrpSpPr>
                    <p:cNvPr id="52" name="Group 51"/>
                    <p:cNvGrpSpPr/>
                    <p:nvPr/>
                  </p:nvGrpSpPr>
                  <p:grpSpPr>
                    <a:xfrm>
                      <a:off x="3960303" y="3160714"/>
                      <a:ext cx="2336349" cy="2334938"/>
                      <a:chOff x="3960303" y="3160714"/>
                      <a:chExt cx="2336349" cy="2334938"/>
                    </a:xfrm>
                  </p:grpSpPr>
                  <p:sp>
                    <p:nvSpPr>
                      <p:cNvPr id="55" name="Freeform 54"/>
                      <p:cNvSpPr/>
                      <p:nvPr/>
                    </p:nvSpPr>
                    <p:spPr>
                      <a:xfrm>
                        <a:off x="3960303" y="3160714"/>
                        <a:ext cx="1140227" cy="1724889"/>
                      </a:xfrm>
                      <a:custGeom>
                        <a:avLst/>
                        <a:gdLst>
                          <a:gd name="connsiteX0" fmla="*/ 1140227 w 1140227"/>
                          <a:gd name="connsiteY0" fmla="*/ 0 h 1724889"/>
                          <a:gd name="connsiteX1" fmla="*/ 1140227 w 1140227"/>
                          <a:gd name="connsiteY1" fmla="*/ 1148437 h 1724889"/>
                          <a:gd name="connsiteX2" fmla="*/ 141784 w 1140227"/>
                          <a:gd name="connsiteY2" fmla="*/ 1724889 h 1724889"/>
                          <a:gd name="connsiteX3" fmla="*/ 140992 w 1140227"/>
                          <a:gd name="connsiteY3" fmla="*/ 1723585 h 1724889"/>
                          <a:gd name="connsiteX4" fmla="*/ 0 w 1140227"/>
                          <a:gd name="connsiteY4" fmla="*/ 1166764 h 1724889"/>
                          <a:gd name="connsiteX5" fmla="*/ 1048736 w 1140227"/>
                          <a:gd name="connsiteY5" fmla="*/ 4620 h 1724889"/>
                          <a:gd name="connsiteX6" fmla="*/ 1140227 w 1140227"/>
                          <a:gd name="connsiteY6" fmla="*/ 0 h 172488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40227" h="1724889">
                            <a:moveTo>
                              <a:pt x="1140227" y="0"/>
                            </a:moveTo>
                            <a:lnTo>
                              <a:pt x="1140227" y="1148437"/>
                            </a:lnTo>
                            <a:lnTo>
                              <a:pt x="141784" y="1724889"/>
                            </a:lnTo>
                            <a:lnTo>
                              <a:pt x="140992" y="1723585"/>
                            </a:lnTo>
                            <a:cubicBezTo>
                              <a:pt x="51075" y="1558063"/>
                              <a:pt x="0" y="1368378"/>
                              <a:pt x="0" y="1166764"/>
                            </a:cubicBezTo>
                            <a:cubicBezTo>
                              <a:pt x="0" y="561922"/>
                              <a:pt x="459677" y="64443"/>
                              <a:pt x="1048736" y="4620"/>
                            </a:cubicBezTo>
                            <a:lnTo>
                              <a:pt x="1140227" y="0"/>
                            </a:lnTo>
                            <a:close/>
                          </a:path>
                        </a:pathLst>
                      </a:custGeom>
                      <a:solidFill>
                        <a:srgbClr val="82AA40"/>
                      </a:solidFill>
                      <a:ln>
                        <a:solidFill>
                          <a:schemeClr val="bg1"/>
                        </a:solidFill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56" name="Freeform 55"/>
                      <p:cNvSpPr/>
                      <p:nvPr/>
                    </p:nvSpPr>
                    <p:spPr>
                      <a:xfrm>
                        <a:off x="5164896" y="3161142"/>
                        <a:ext cx="1131756" cy="1725365"/>
                      </a:xfrm>
                      <a:custGeom>
                        <a:avLst/>
                        <a:gdLst>
                          <a:gd name="connsiteX0" fmla="*/ 0 w 1131756"/>
                          <a:gd name="connsiteY0" fmla="*/ 0 h 1725365"/>
                          <a:gd name="connsiteX1" fmla="*/ 83020 w 1131756"/>
                          <a:gd name="connsiteY1" fmla="*/ 4192 h 1725365"/>
                          <a:gd name="connsiteX2" fmla="*/ 1131756 w 1131756"/>
                          <a:gd name="connsiteY2" fmla="*/ 1166336 h 1725365"/>
                          <a:gd name="connsiteX3" fmla="*/ 990764 w 1131756"/>
                          <a:gd name="connsiteY3" fmla="*/ 1723157 h 1725365"/>
                          <a:gd name="connsiteX4" fmla="*/ 989423 w 1131756"/>
                          <a:gd name="connsiteY4" fmla="*/ 1725365 h 1725365"/>
                          <a:gd name="connsiteX5" fmla="*/ 0 w 1131756"/>
                          <a:gd name="connsiteY5" fmla="*/ 1130859 h 1725365"/>
                          <a:gd name="connsiteX6" fmla="*/ 0 w 1131756"/>
                          <a:gd name="connsiteY6" fmla="*/ 0 h 17253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131756" h="1725365">
                            <a:moveTo>
                              <a:pt x="0" y="0"/>
                            </a:moveTo>
                            <a:lnTo>
                              <a:pt x="83020" y="4192"/>
                            </a:lnTo>
                            <a:cubicBezTo>
                              <a:pt x="672079" y="64015"/>
                              <a:pt x="1131756" y="561494"/>
                              <a:pt x="1131756" y="1166336"/>
                            </a:cubicBezTo>
                            <a:cubicBezTo>
                              <a:pt x="1131756" y="1367950"/>
                              <a:pt x="1080681" y="1557635"/>
                              <a:pt x="990764" y="1723157"/>
                            </a:cubicBezTo>
                            <a:lnTo>
                              <a:pt x="989423" y="1725365"/>
                            </a:lnTo>
                            <a:lnTo>
                              <a:pt x="0" y="1130859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82AA40"/>
                      </a:solidFill>
                      <a:ln>
                        <a:solidFill>
                          <a:schemeClr val="bg1"/>
                        </a:solidFill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57" name="Freeform 56"/>
                      <p:cNvSpPr/>
                      <p:nvPr/>
                    </p:nvSpPr>
                    <p:spPr>
                      <a:xfrm>
                        <a:off x="4135515" y="4355760"/>
                        <a:ext cx="1985385" cy="1139892"/>
                      </a:xfrm>
                      <a:custGeom>
                        <a:avLst/>
                        <a:gdLst>
                          <a:gd name="connsiteX0" fmla="*/ 1010521 w 1985385"/>
                          <a:gd name="connsiteY0" fmla="*/ 0 h 1139892"/>
                          <a:gd name="connsiteX1" fmla="*/ 1985385 w 1985385"/>
                          <a:gd name="connsiteY1" fmla="*/ 585758 h 1139892"/>
                          <a:gd name="connsiteX2" fmla="*/ 1961632 w 1985385"/>
                          <a:gd name="connsiteY2" fmla="*/ 624855 h 1139892"/>
                          <a:gd name="connsiteX3" fmla="*/ 992963 w 1985385"/>
                          <a:gd name="connsiteY3" fmla="*/ 1139892 h 1139892"/>
                          <a:gd name="connsiteX4" fmla="*/ 24294 w 1985385"/>
                          <a:gd name="connsiteY4" fmla="*/ 624855 h 1139892"/>
                          <a:gd name="connsiteX5" fmla="*/ 0 w 1985385"/>
                          <a:gd name="connsiteY5" fmla="*/ 584866 h 1139892"/>
                          <a:gd name="connsiteX6" fmla="*/ 1011145 w 1985385"/>
                          <a:gd name="connsiteY6" fmla="*/ 1082 h 1139892"/>
                          <a:gd name="connsiteX7" fmla="*/ 1010521 w 1985385"/>
                          <a:gd name="connsiteY7" fmla="*/ 0 h 11398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985385" h="1139892">
                            <a:moveTo>
                              <a:pt x="1010521" y="0"/>
                            </a:moveTo>
                            <a:lnTo>
                              <a:pt x="1985385" y="585758"/>
                            </a:lnTo>
                            <a:lnTo>
                              <a:pt x="1961632" y="624855"/>
                            </a:lnTo>
                            <a:cubicBezTo>
                              <a:pt x="1751703" y="935591"/>
                              <a:pt x="1396191" y="1139892"/>
                              <a:pt x="992963" y="1139892"/>
                            </a:cubicBezTo>
                            <a:cubicBezTo>
                              <a:pt x="589735" y="1139892"/>
                              <a:pt x="234224" y="935591"/>
                              <a:pt x="24294" y="624855"/>
                            </a:cubicBezTo>
                            <a:lnTo>
                              <a:pt x="0" y="584866"/>
                            </a:lnTo>
                            <a:lnTo>
                              <a:pt x="1011145" y="1082"/>
                            </a:lnTo>
                            <a:lnTo>
                              <a:pt x="1010521" y="0"/>
                            </a:lnTo>
                            <a:close/>
                          </a:path>
                        </a:pathLst>
                      </a:custGeom>
                      <a:solidFill>
                        <a:srgbClr val="82AA40"/>
                      </a:solidFill>
                      <a:ln>
                        <a:solidFill>
                          <a:schemeClr val="bg1"/>
                        </a:solidFill>
                      </a:ln>
                      <a:effectLst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53" name="Freeform 52"/>
                    <p:cNvSpPr/>
                    <p:nvPr/>
                  </p:nvSpPr>
                  <p:spPr>
                    <a:xfrm>
                      <a:off x="4209512" y="4857140"/>
                      <a:ext cx="1839848" cy="555959"/>
                    </a:xfrm>
                    <a:custGeom>
                      <a:avLst/>
                      <a:gdLst>
                        <a:gd name="connsiteX0" fmla="*/ 1768872 w 1839848"/>
                        <a:gd name="connsiteY0" fmla="*/ 0 h 555959"/>
                        <a:gd name="connsiteX1" fmla="*/ 1839848 w 1839848"/>
                        <a:gd name="connsiteY1" fmla="*/ 42647 h 555959"/>
                        <a:gd name="connsiteX2" fmla="*/ 1818595 w 1839848"/>
                        <a:gd name="connsiteY2" fmla="*/ 77630 h 555959"/>
                        <a:gd name="connsiteX3" fmla="*/ 918966 w 1839848"/>
                        <a:gd name="connsiteY3" fmla="*/ 555959 h 555959"/>
                        <a:gd name="connsiteX4" fmla="*/ 98610 w 1839848"/>
                        <a:gd name="connsiteY4" fmla="*/ 181040 h 555959"/>
                        <a:gd name="connsiteX5" fmla="*/ 71915 w 1839848"/>
                        <a:gd name="connsiteY5" fmla="*/ 138874 h 555959"/>
                        <a:gd name="connsiteX6" fmla="*/ 0 w 1839848"/>
                        <a:gd name="connsiteY6" fmla="*/ 180394 h 555959"/>
                        <a:gd name="connsiteX7" fmla="*/ 34482 w 1839848"/>
                        <a:gd name="connsiteY7" fmla="*/ 21033 h 555959"/>
                        <a:gd name="connsiteX8" fmla="*/ 189734 w 1839848"/>
                        <a:gd name="connsiteY8" fmla="*/ 70851 h 555959"/>
                        <a:gd name="connsiteX9" fmla="*/ 141160 w 1839848"/>
                        <a:gd name="connsiteY9" fmla="*/ 98896 h 555959"/>
                        <a:gd name="connsiteX10" fmla="*/ 149382 w 1839848"/>
                        <a:gd name="connsiteY10" fmla="*/ 110295 h 555959"/>
                        <a:gd name="connsiteX11" fmla="*/ 161285 w 1839848"/>
                        <a:gd name="connsiteY11" fmla="*/ 126797 h 555959"/>
                        <a:gd name="connsiteX12" fmla="*/ 918966 w 1839848"/>
                        <a:gd name="connsiteY12" fmla="*/ 473073 h 555959"/>
                        <a:gd name="connsiteX13" fmla="*/ 1749864 w 1839848"/>
                        <a:gd name="connsiteY13" fmla="*/ 31288 h 5559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839848" h="555959">
                          <a:moveTo>
                            <a:pt x="1768872" y="0"/>
                          </a:moveTo>
                          <a:lnTo>
                            <a:pt x="1839848" y="42647"/>
                          </a:lnTo>
                          <a:lnTo>
                            <a:pt x="1818595" y="77630"/>
                          </a:lnTo>
                          <a:cubicBezTo>
                            <a:pt x="1623628" y="366220"/>
                            <a:pt x="1293455" y="555959"/>
                            <a:pt x="918966" y="555959"/>
                          </a:cubicBezTo>
                          <a:cubicBezTo>
                            <a:pt x="591288" y="555959"/>
                            <a:pt x="297541" y="410690"/>
                            <a:pt x="98610" y="181040"/>
                          </a:cubicBezTo>
                          <a:lnTo>
                            <a:pt x="71915" y="138874"/>
                          </a:lnTo>
                          <a:lnTo>
                            <a:pt x="0" y="180394"/>
                          </a:lnTo>
                          <a:lnTo>
                            <a:pt x="34482" y="21033"/>
                          </a:lnTo>
                          <a:lnTo>
                            <a:pt x="189734" y="70851"/>
                          </a:lnTo>
                          <a:lnTo>
                            <a:pt x="141160" y="98896"/>
                          </a:lnTo>
                          <a:lnTo>
                            <a:pt x="149382" y="110295"/>
                          </a:lnTo>
                          <a:cubicBezTo>
                            <a:pt x="153584" y="116263"/>
                            <a:pt x="157785" y="122231"/>
                            <a:pt x="161285" y="126797"/>
                          </a:cubicBezTo>
                          <a:cubicBezTo>
                            <a:pt x="345017" y="338902"/>
                            <a:pt x="616323" y="473073"/>
                            <a:pt x="918966" y="473073"/>
                          </a:cubicBezTo>
                          <a:cubicBezTo>
                            <a:pt x="1264844" y="473073"/>
                            <a:pt x="1569792" y="297829"/>
                            <a:pt x="1749864" y="31288"/>
                          </a:cubicBezTo>
                          <a:close/>
                        </a:path>
                      </a:pathLst>
                    </a:custGeom>
                    <a:solidFill>
                      <a:srgbClr val="568118"/>
                    </a:solidFill>
                    <a:ln>
                      <a:solidFill>
                        <a:schemeClr val="bg1"/>
                      </a:solidFill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4" name="Freeform 53"/>
                    <p:cNvSpPr/>
                    <p:nvPr/>
                  </p:nvSpPr>
                  <p:spPr>
                    <a:xfrm rot="5400000">
                      <a:off x="3738246" y="3480316"/>
                      <a:ext cx="1667600" cy="1056967"/>
                    </a:xfrm>
                    <a:custGeom>
                      <a:avLst/>
                      <a:gdLst>
                        <a:gd name="connsiteX0" fmla="*/ 0 w 1667600"/>
                        <a:gd name="connsiteY0" fmla="*/ 120769 h 1056967"/>
                        <a:gd name="connsiteX1" fmla="*/ 109543 w 1667600"/>
                        <a:gd name="connsiteY1" fmla="*/ 0 h 1056967"/>
                        <a:gd name="connsiteX2" fmla="*/ 219085 w 1667600"/>
                        <a:gd name="connsiteY2" fmla="*/ 120769 h 1056967"/>
                        <a:gd name="connsiteX3" fmla="*/ 163241 w 1667600"/>
                        <a:gd name="connsiteY3" fmla="*/ 120769 h 1056967"/>
                        <a:gd name="connsiteX4" fmla="*/ 170280 w 1667600"/>
                        <a:gd name="connsiteY4" fmla="*/ 167874 h 1056967"/>
                        <a:gd name="connsiteX5" fmla="*/ 1153184 w 1667600"/>
                        <a:gd name="connsiteY5" fmla="*/ 974081 h 1056967"/>
                        <a:gd name="connsiteX6" fmla="*/ 1543219 w 1667600"/>
                        <a:gd name="connsiteY6" fmla="*/ 895337 h 1056967"/>
                        <a:gd name="connsiteX7" fmla="*/ 1626080 w 1667600"/>
                        <a:gd name="connsiteY7" fmla="*/ 855419 h 1056967"/>
                        <a:gd name="connsiteX8" fmla="*/ 1667600 w 1667600"/>
                        <a:gd name="connsiteY8" fmla="*/ 927334 h 1056967"/>
                        <a:gd name="connsiteX9" fmla="*/ 1575482 w 1667600"/>
                        <a:gd name="connsiteY9" fmla="*/ 971709 h 1056967"/>
                        <a:gd name="connsiteX10" fmla="*/ 1153184 w 1667600"/>
                        <a:gd name="connsiteY10" fmla="*/ 1056967 h 1056967"/>
                        <a:gd name="connsiteX11" fmla="*/ 88976 w 1667600"/>
                        <a:gd name="connsiteY11" fmla="*/ 184072 h 1056967"/>
                        <a:gd name="connsiteX12" fmla="*/ 79517 w 1667600"/>
                        <a:gd name="connsiteY12" fmla="*/ 120769 h 10569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667600" h="1056967">
                          <a:moveTo>
                            <a:pt x="0" y="120769"/>
                          </a:moveTo>
                          <a:lnTo>
                            <a:pt x="109543" y="0"/>
                          </a:lnTo>
                          <a:lnTo>
                            <a:pt x="219085" y="120769"/>
                          </a:lnTo>
                          <a:lnTo>
                            <a:pt x="163241" y="120769"/>
                          </a:lnTo>
                          <a:lnTo>
                            <a:pt x="170280" y="167874"/>
                          </a:lnTo>
                          <a:cubicBezTo>
                            <a:pt x="261342" y="627529"/>
                            <a:pt x="666793" y="974081"/>
                            <a:pt x="1153184" y="974081"/>
                          </a:cubicBezTo>
                          <a:cubicBezTo>
                            <a:pt x="1291535" y="974081"/>
                            <a:pt x="1423338" y="946042"/>
                            <a:pt x="1543219" y="895337"/>
                          </a:cubicBezTo>
                          <a:lnTo>
                            <a:pt x="1626080" y="855419"/>
                          </a:lnTo>
                          <a:lnTo>
                            <a:pt x="1667600" y="927334"/>
                          </a:lnTo>
                          <a:lnTo>
                            <a:pt x="1575482" y="971709"/>
                          </a:lnTo>
                          <a:cubicBezTo>
                            <a:pt x="1445685" y="1026609"/>
                            <a:pt x="1302980" y="1056967"/>
                            <a:pt x="1153184" y="1056967"/>
                          </a:cubicBezTo>
                          <a:cubicBezTo>
                            <a:pt x="626559" y="1056967"/>
                            <a:pt x="187571" y="681749"/>
                            <a:pt x="88976" y="184072"/>
                          </a:cubicBezTo>
                          <a:lnTo>
                            <a:pt x="79517" y="120769"/>
                          </a:lnTo>
                          <a:close/>
                        </a:path>
                      </a:pathLst>
                    </a:custGeom>
                    <a:solidFill>
                      <a:srgbClr val="568118"/>
                    </a:solidFill>
                    <a:ln>
                      <a:solidFill>
                        <a:schemeClr val="bg1"/>
                      </a:solidFill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51" name="Freeform 50"/>
                  <p:cNvSpPr/>
                  <p:nvPr/>
                </p:nvSpPr>
                <p:spPr>
                  <a:xfrm rot="-8940000">
                    <a:off x="4849341" y="3484919"/>
                    <a:ext cx="1677687" cy="1035991"/>
                  </a:xfrm>
                  <a:custGeom>
                    <a:avLst/>
                    <a:gdLst>
                      <a:gd name="connsiteX0" fmla="*/ 1677687 w 1677687"/>
                      <a:gd name="connsiteY0" fmla="*/ 898048 h 1035991"/>
                      <a:gd name="connsiteX1" fmla="*/ 1611884 w 1677687"/>
                      <a:gd name="connsiteY1" fmla="*/ 933197 h 1035991"/>
                      <a:gd name="connsiteX2" fmla="*/ 221125 w 1677687"/>
                      <a:gd name="connsiteY2" fmla="*/ 509686 h 1035991"/>
                      <a:gd name="connsiteX3" fmla="*/ 96772 w 1677687"/>
                      <a:gd name="connsiteY3" fmla="*/ 208024 h 1035991"/>
                      <a:gd name="connsiteX4" fmla="*/ 81070 w 1677687"/>
                      <a:gd name="connsiteY4" fmla="*/ 126463 h 1035991"/>
                      <a:gd name="connsiteX5" fmla="*/ 0 w 1677687"/>
                      <a:gd name="connsiteY5" fmla="*/ 126161 h 1035991"/>
                      <a:gd name="connsiteX6" fmla="*/ 109125 w 1677687"/>
                      <a:gd name="connsiteY6" fmla="*/ 0 h 1035991"/>
                      <a:gd name="connsiteX7" fmla="*/ 222404 w 1677687"/>
                      <a:gd name="connsiteY7" fmla="*/ 126990 h 1035991"/>
                      <a:gd name="connsiteX8" fmla="*/ 165459 w 1677687"/>
                      <a:gd name="connsiteY8" fmla="*/ 126778 h 1035991"/>
                      <a:gd name="connsiteX9" fmla="*/ 177319 w 1677687"/>
                      <a:gd name="connsiteY9" fmla="*/ 188382 h 1035991"/>
                      <a:gd name="connsiteX10" fmla="*/ 292172 w 1677687"/>
                      <a:gd name="connsiteY10" fmla="*/ 466997 h 1035991"/>
                      <a:gd name="connsiteX11" fmla="*/ 1576679 w 1677687"/>
                      <a:gd name="connsiteY11" fmla="*/ 858153 h 1035991"/>
                      <a:gd name="connsiteX12" fmla="*/ 1634998 w 1677687"/>
                      <a:gd name="connsiteY12" fmla="*/ 827001 h 1035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77687" h="1035991">
                        <a:moveTo>
                          <a:pt x="1677687" y="898048"/>
                        </a:moveTo>
                        <a:lnTo>
                          <a:pt x="1611884" y="933197"/>
                        </a:lnTo>
                        <a:cubicBezTo>
                          <a:pt x="1114335" y="1167339"/>
                          <a:pt x="510439" y="991185"/>
                          <a:pt x="221125" y="509686"/>
                        </a:cubicBezTo>
                        <a:cubicBezTo>
                          <a:pt x="163262" y="413386"/>
                          <a:pt x="122090" y="311709"/>
                          <a:pt x="96772" y="208024"/>
                        </a:cubicBezTo>
                        <a:lnTo>
                          <a:pt x="81070" y="126463"/>
                        </a:lnTo>
                        <a:lnTo>
                          <a:pt x="0" y="126161"/>
                        </a:lnTo>
                        <a:lnTo>
                          <a:pt x="109125" y="0"/>
                        </a:lnTo>
                        <a:lnTo>
                          <a:pt x="222404" y="126990"/>
                        </a:lnTo>
                        <a:lnTo>
                          <a:pt x="165459" y="126778"/>
                        </a:lnTo>
                        <a:lnTo>
                          <a:pt x="177319" y="188382"/>
                        </a:lnTo>
                        <a:cubicBezTo>
                          <a:pt x="200705" y="284146"/>
                          <a:pt x="238730" y="378054"/>
                          <a:pt x="292172" y="466997"/>
                        </a:cubicBezTo>
                        <a:cubicBezTo>
                          <a:pt x="559383" y="911710"/>
                          <a:pt x="1117142" y="1074406"/>
                          <a:pt x="1576679" y="858153"/>
                        </a:cubicBezTo>
                        <a:lnTo>
                          <a:pt x="1634998" y="827001"/>
                        </a:lnTo>
                        <a:close/>
                      </a:path>
                    </a:pathLst>
                  </a:custGeom>
                  <a:solidFill>
                    <a:srgbClr val="568118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grpSp>
          <p:nvGrpSpPr>
            <p:cNvPr id="68" name="Group 67"/>
            <p:cNvGrpSpPr/>
            <p:nvPr/>
          </p:nvGrpSpPr>
          <p:grpSpPr>
            <a:xfrm>
              <a:off x="1115524" y="2010601"/>
              <a:ext cx="7939999" cy="3562753"/>
              <a:chOff x="1115524" y="2010601"/>
              <a:chExt cx="7939999" cy="3562753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998460" y="2010601"/>
                <a:ext cx="154561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Design Concept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508402" y="2010601"/>
                <a:ext cx="10887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Evaluation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815977" y="2010601"/>
                <a:ext cx="10390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Execution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390662" y="2916205"/>
                <a:ext cx="16658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Proposal Line-Up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103809" y="2781564"/>
                <a:ext cx="190468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Correctional Facility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916512" y="2916205"/>
                <a:ext cx="190468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Correctional Facility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653987" y="3727702"/>
                <a:ext cx="121544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Prevailing Venture Design</a:t>
                </a:r>
                <a:endParaRPr lang="en-US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102553" y="4434861"/>
                <a:ext cx="121544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Pristine Venture Design</a:t>
                </a:r>
                <a:endParaRPr lang="en-US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909794" y="5142467"/>
                <a:ext cx="91198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Extensive Revolution</a:t>
                </a:r>
                <a:endParaRPr lang="en-US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7028521" y="3977109"/>
                <a:ext cx="1086427" cy="1353309"/>
                <a:chOff x="7044563" y="3977109"/>
                <a:chExt cx="1086427" cy="1353309"/>
              </a:xfrm>
            </p:grpSpPr>
            <p:sp>
              <p:nvSpPr>
                <p:cNvPr id="22" name="TextBox 21"/>
                <p:cNvSpPr txBox="1"/>
                <p:nvPr/>
              </p:nvSpPr>
              <p:spPr>
                <a:xfrm>
                  <a:off x="7104355" y="3977109"/>
                  <a:ext cx="1026635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Choice Merit</a:t>
                  </a:r>
                  <a:endParaRPr lang="en-US" sz="11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7044563" y="4515559"/>
                  <a:ext cx="862047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Vital Merit</a:t>
                  </a:r>
                  <a:endParaRPr lang="en-US" sz="11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7163793" y="5068808"/>
                  <a:ext cx="86181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Vent Merit</a:t>
                  </a:r>
                  <a:endParaRPr lang="en-US" sz="11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8307048" y="4511843"/>
                <a:ext cx="7484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Venture</a:t>
                </a:r>
                <a:endPara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115524" y="4516834"/>
                <a:ext cx="69762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Design</a:t>
                </a:r>
                <a:endPara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996935" y="4222524"/>
                <a:ext cx="110999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Technology Use</a:t>
                </a:r>
                <a:endParaRPr lang="en-US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998620" y="4222524"/>
                <a:ext cx="1150713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Venture Validity</a:t>
                </a:r>
                <a:endParaRPr lang="en-US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318232" y="5111055"/>
                <a:ext cx="148166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Client &amp; Associate Inclination</a:t>
                </a:r>
                <a:endParaRPr lang="en-US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" name="Flowchart: Decision 1"/>
          <p:cNvSpPr/>
          <p:nvPr/>
        </p:nvSpPr>
        <p:spPr>
          <a:xfrm>
            <a:off x="3317566" y="4525557"/>
            <a:ext cx="421497" cy="263285"/>
          </a:xfrm>
          <a:prstGeom prst="flowChartDecision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lowchart: Decision 59"/>
          <p:cNvSpPr/>
          <p:nvPr/>
        </p:nvSpPr>
        <p:spPr>
          <a:xfrm>
            <a:off x="6412991" y="4540617"/>
            <a:ext cx="421497" cy="263285"/>
          </a:xfrm>
          <a:prstGeom prst="flowChartDecision">
            <a:avLst/>
          </a:prstGeom>
          <a:solidFill>
            <a:srgbClr val="5C8E3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08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7559" y="129462"/>
            <a:ext cx="6288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Business Platform / Principles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48699" y="1301930"/>
            <a:ext cx="8080862" cy="5211345"/>
            <a:chOff x="1048699" y="1301930"/>
            <a:chExt cx="8080862" cy="5211345"/>
          </a:xfrm>
        </p:grpSpPr>
        <p:sp>
          <p:nvSpPr>
            <p:cNvPr id="32" name="Rounded Rectangle 31"/>
            <p:cNvSpPr/>
            <p:nvPr/>
          </p:nvSpPr>
          <p:spPr>
            <a:xfrm>
              <a:off x="3359936" y="1439265"/>
              <a:ext cx="1319980" cy="6489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70A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5390106" y="1439265"/>
              <a:ext cx="1319980" cy="6489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70A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6534171" y="2281540"/>
              <a:ext cx="1319980" cy="6489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70A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6720337" y="3460200"/>
              <a:ext cx="1319980" cy="6489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70A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256463" y="5079914"/>
              <a:ext cx="1319980" cy="6489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70A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4538933" y="5864352"/>
              <a:ext cx="1319980" cy="6489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70A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2573043" y="5079914"/>
              <a:ext cx="1319980" cy="6489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70A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2033208" y="3473235"/>
              <a:ext cx="1319980" cy="6489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70A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2261363" y="2346713"/>
              <a:ext cx="1319980" cy="6489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170A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048699" y="1301930"/>
              <a:ext cx="8080862" cy="5208056"/>
              <a:chOff x="1048699" y="1301930"/>
              <a:chExt cx="8080862" cy="5208056"/>
            </a:xfrm>
          </p:grpSpPr>
          <p:sp>
            <p:nvSpPr>
              <p:cNvPr id="49" name="TextBox 48"/>
              <p:cNvSpPr txBox="1"/>
              <p:nvPr/>
            </p:nvSpPr>
            <p:spPr>
              <a:xfrm flipH="1">
                <a:off x="2388568" y="2392870"/>
                <a:ext cx="991897" cy="5444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System Potential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 flipH="1">
                <a:off x="2174998" y="3537139"/>
                <a:ext cx="1011842" cy="468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Venture Approach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 flipH="1">
                <a:off x="2761377" y="5138724"/>
                <a:ext cx="943317" cy="497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Trade Behavior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flipH="1">
                <a:off x="4610907" y="5917971"/>
                <a:ext cx="1176030" cy="494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Commodity Backdrop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flipH="1">
                <a:off x="6352857" y="5255157"/>
                <a:ext cx="1127194" cy="288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Assistance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 flipH="1">
                <a:off x="6925795" y="3539461"/>
                <a:ext cx="909063" cy="464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Path to Demand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 flipH="1">
                <a:off x="6592467" y="2350919"/>
                <a:ext cx="1203388" cy="473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Trade Name Merit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 flipH="1">
                <a:off x="5332003" y="1492552"/>
                <a:ext cx="1436187" cy="531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Client Understanding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 flipH="1">
                <a:off x="3453615" y="1502930"/>
                <a:ext cx="1132623" cy="511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Venture Framework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 flipH="1">
                <a:off x="2114029" y="1319367"/>
                <a:ext cx="1232515" cy="32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Investments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 flipH="1">
                <a:off x="1919506" y="1830903"/>
                <a:ext cx="905377" cy="32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Heritage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flipH="1">
                <a:off x="1048699" y="2658490"/>
                <a:ext cx="1269861" cy="321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Management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flipH="1">
                <a:off x="1270427" y="3384629"/>
                <a:ext cx="713046" cy="32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Merits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 flipH="1">
                <a:off x="1550443" y="5515992"/>
                <a:ext cx="1062152" cy="32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Formulate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 flipH="1">
                <a:off x="2268877" y="6189712"/>
                <a:ext cx="1116332" cy="32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Opponents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 flipH="1">
                <a:off x="6505739" y="6166292"/>
                <a:ext cx="933272" cy="281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Potential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 flipH="1">
                <a:off x="7564535" y="5568699"/>
                <a:ext cx="1208829" cy="32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Engineering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 flipH="1">
                <a:off x="8056788" y="3600643"/>
                <a:ext cx="1072773" cy="3057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Implement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 flipH="1">
                <a:off x="7946653" y="2455042"/>
                <a:ext cx="924032" cy="32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Acumen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 flipH="1">
                <a:off x="7153174" y="1795586"/>
                <a:ext cx="1245457" cy="32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Collaborator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 flipH="1">
                <a:off x="6737665" y="1301930"/>
                <a:ext cx="972341" cy="32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Statistics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3416207" y="2083152"/>
              <a:ext cx="3705140" cy="3388644"/>
              <a:chOff x="3416207" y="2083152"/>
              <a:chExt cx="3705140" cy="338864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47" name="Group 46"/>
              <p:cNvGrpSpPr/>
              <p:nvPr/>
            </p:nvGrpSpPr>
            <p:grpSpPr>
              <a:xfrm>
                <a:off x="3416207" y="2083152"/>
                <a:ext cx="3705140" cy="3388644"/>
                <a:chOff x="3924518" y="2694122"/>
                <a:chExt cx="3091289" cy="2827231"/>
              </a:xfrm>
              <a:effectLst/>
            </p:grpSpPr>
            <p:sp>
              <p:nvSpPr>
                <p:cNvPr id="48" name="Freeform 47"/>
                <p:cNvSpPr/>
                <p:nvPr/>
              </p:nvSpPr>
              <p:spPr>
                <a:xfrm>
                  <a:off x="3954920" y="2827917"/>
                  <a:ext cx="1285256" cy="1954626"/>
                </a:xfrm>
                <a:custGeom>
                  <a:avLst/>
                  <a:gdLst>
                    <a:gd name="connsiteX0" fmla="*/ 1285256 w 1285256"/>
                    <a:gd name="connsiteY0" fmla="*/ 0 h 1954626"/>
                    <a:gd name="connsiteX1" fmla="*/ 1285256 w 1285256"/>
                    <a:gd name="connsiteY1" fmla="*/ 1298898 h 1954626"/>
                    <a:gd name="connsiteX2" fmla="*/ 166118 w 1285256"/>
                    <a:gd name="connsiteY2" fmla="*/ 1954626 h 1954626"/>
                    <a:gd name="connsiteX3" fmla="*/ 158923 w 1285256"/>
                    <a:gd name="connsiteY3" fmla="*/ 1942783 h 1954626"/>
                    <a:gd name="connsiteX4" fmla="*/ 0 w 1285256"/>
                    <a:gd name="connsiteY4" fmla="*/ 1315148 h 1954626"/>
                    <a:gd name="connsiteX5" fmla="*/ 1182109 w 1285256"/>
                    <a:gd name="connsiteY5" fmla="*/ 5208 h 1954626"/>
                    <a:gd name="connsiteX6" fmla="*/ 1285256 w 1285256"/>
                    <a:gd name="connsiteY6" fmla="*/ 0 h 1954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256" h="1954626">
                      <a:moveTo>
                        <a:pt x="1285256" y="0"/>
                      </a:moveTo>
                      <a:lnTo>
                        <a:pt x="1285256" y="1298898"/>
                      </a:lnTo>
                      <a:lnTo>
                        <a:pt x="166118" y="1954626"/>
                      </a:lnTo>
                      <a:lnTo>
                        <a:pt x="158923" y="1942783"/>
                      </a:lnTo>
                      <a:cubicBezTo>
                        <a:pt x="57571" y="1756211"/>
                        <a:pt x="0" y="1542403"/>
                        <a:pt x="0" y="1315148"/>
                      </a:cubicBezTo>
                      <a:cubicBezTo>
                        <a:pt x="0" y="633385"/>
                        <a:pt x="518137" y="72638"/>
                        <a:pt x="1182109" y="5208"/>
                      </a:cubicBezTo>
                      <a:lnTo>
                        <a:pt x="1285256" y="0"/>
                      </a:lnTo>
                      <a:close/>
                    </a:path>
                  </a:pathLst>
                </a:custGeom>
                <a:solidFill>
                  <a:srgbClr val="EDB20D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Freeform 72"/>
                <p:cNvSpPr/>
                <p:nvPr/>
              </p:nvSpPr>
              <p:spPr>
                <a:xfrm>
                  <a:off x="5320296" y="2828784"/>
                  <a:ext cx="1268100" cy="1949803"/>
                </a:xfrm>
                <a:custGeom>
                  <a:avLst/>
                  <a:gdLst>
                    <a:gd name="connsiteX0" fmla="*/ 0 w 1268100"/>
                    <a:gd name="connsiteY0" fmla="*/ 0 h 1949803"/>
                    <a:gd name="connsiteX1" fmla="*/ 85991 w 1268100"/>
                    <a:gd name="connsiteY1" fmla="*/ 4342 h 1949803"/>
                    <a:gd name="connsiteX2" fmla="*/ 1268100 w 1268100"/>
                    <a:gd name="connsiteY2" fmla="*/ 1314282 h 1949803"/>
                    <a:gd name="connsiteX3" fmla="*/ 1109177 w 1268100"/>
                    <a:gd name="connsiteY3" fmla="*/ 1941917 h 1949803"/>
                    <a:gd name="connsiteX4" fmla="*/ 1104387 w 1268100"/>
                    <a:gd name="connsiteY4" fmla="*/ 1949803 h 1949803"/>
                    <a:gd name="connsiteX5" fmla="*/ 0 w 1268100"/>
                    <a:gd name="connsiteY5" fmla="*/ 1276367 h 1949803"/>
                    <a:gd name="connsiteX6" fmla="*/ 0 w 1268100"/>
                    <a:gd name="connsiteY6" fmla="*/ 0 h 1949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68100" h="1949803">
                      <a:moveTo>
                        <a:pt x="0" y="0"/>
                      </a:moveTo>
                      <a:lnTo>
                        <a:pt x="85991" y="4342"/>
                      </a:lnTo>
                      <a:cubicBezTo>
                        <a:pt x="749964" y="71772"/>
                        <a:pt x="1268100" y="632519"/>
                        <a:pt x="1268100" y="1314282"/>
                      </a:cubicBezTo>
                      <a:cubicBezTo>
                        <a:pt x="1268100" y="1541537"/>
                        <a:pt x="1210530" y="1755345"/>
                        <a:pt x="1109177" y="1941917"/>
                      </a:cubicBezTo>
                      <a:lnTo>
                        <a:pt x="1104387" y="1949803"/>
                      </a:lnTo>
                      <a:lnTo>
                        <a:pt x="0" y="12763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2AA40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Freeform 73"/>
                <p:cNvSpPr/>
                <p:nvPr/>
              </p:nvSpPr>
              <p:spPr>
                <a:xfrm>
                  <a:off x="4163103" y="4185693"/>
                  <a:ext cx="2219531" cy="1274111"/>
                </a:xfrm>
                <a:custGeom>
                  <a:avLst/>
                  <a:gdLst>
                    <a:gd name="connsiteX0" fmla="*/ 1133718 w 2219531"/>
                    <a:gd name="connsiteY0" fmla="*/ 0 h 1274111"/>
                    <a:gd name="connsiteX1" fmla="*/ 2219531 w 2219531"/>
                    <a:gd name="connsiteY1" fmla="*/ 662110 h 1274111"/>
                    <a:gd name="connsiteX2" fmla="*/ 2200416 w 2219531"/>
                    <a:gd name="connsiteY2" fmla="*/ 693574 h 1274111"/>
                    <a:gd name="connsiteX3" fmla="*/ 1108556 w 2219531"/>
                    <a:gd name="connsiteY3" fmla="*/ 1274111 h 1274111"/>
                    <a:gd name="connsiteX4" fmla="*/ 16696 w 2219531"/>
                    <a:gd name="connsiteY4" fmla="*/ 693574 h 1274111"/>
                    <a:gd name="connsiteX5" fmla="*/ 0 w 2219531"/>
                    <a:gd name="connsiteY5" fmla="*/ 666092 h 1274111"/>
                    <a:gd name="connsiteX6" fmla="*/ 1134495 w 2219531"/>
                    <a:gd name="connsiteY6" fmla="*/ 1367 h 1274111"/>
                    <a:gd name="connsiteX7" fmla="*/ 1133718 w 2219531"/>
                    <a:gd name="connsiteY7" fmla="*/ 0 h 1274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19531" h="1274111">
                      <a:moveTo>
                        <a:pt x="1133718" y="0"/>
                      </a:moveTo>
                      <a:lnTo>
                        <a:pt x="2219531" y="662110"/>
                      </a:lnTo>
                      <a:lnTo>
                        <a:pt x="2200416" y="693574"/>
                      </a:lnTo>
                      <a:cubicBezTo>
                        <a:pt x="1963789" y="1043828"/>
                        <a:pt x="1563065" y="1274111"/>
                        <a:pt x="1108556" y="1274111"/>
                      </a:cubicBezTo>
                      <a:cubicBezTo>
                        <a:pt x="654047" y="1274111"/>
                        <a:pt x="253324" y="1043828"/>
                        <a:pt x="16696" y="693574"/>
                      </a:cubicBezTo>
                      <a:lnTo>
                        <a:pt x="0" y="666092"/>
                      </a:lnTo>
                      <a:lnTo>
                        <a:pt x="1134495" y="1367"/>
                      </a:lnTo>
                      <a:lnTo>
                        <a:pt x="1133718" y="0"/>
                      </a:lnTo>
                      <a:close/>
                    </a:path>
                  </a:pathLst>
                </a:custGeom>
                <a:solidFill>
                  <a:srgbClr val="26B6FE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>
                  <a:off x="4131083" y="4819050"/>
                  <a:ext cx="2290147" cy="702303"/>
                </a:xfrm>
                <a:custGeom>
                  <a:avLst/>
                  <a:gdLst>
                    <a:gd name="connsiteX0" fmla="*/ 1768872 w 1839848"/>
                    <a:gd name="connsiteY0" fmla="*/ 0 h 555959"/>
                    <a:gd name="connsiteX1" fmla="*/ 1839848 w 1839848"/>
                    <a:gd name="connsiteY1" fmla="*/ 42647 h 555959"/>
                    <a:gd name="connsiteX2" fmla="*/ 1818595 w 1839848"/>
                    <a:gd name="connsiteY2" fmla="*/ 77630 h 555959"/>
                    <a:gd name="connsiteX3" fmla="*/ 918966 w 1839848"/>
                    <a:gd name="connsiteY3" fmla="*/ 555959 h 555959"/>
                    <a:gd name="connsiteX4" fmla="*/ 98610 w 1839848"/>
                    <a:gd name="connsiteY4" fmla="*/ 181040 h 555959"/>
                    <a:gd name="connsiteX5" fmla="*/ 71915 w 1839848"/>
                    <a:gd name="connsiteY5" fmla="*/ 138874 h 555959"/>
                    <a:gd name="connsiteX6" fmla="*/ 0 w 1839848"/>
                    <a:gd name="connsiteY6" fmla="*/ 180394 h 555959"/>
                    <a:gd name="connsiteX7" fmla="*/ 34482 w 1839848"/>
                    <a:gd name="connsiteY7" fmla="*/ 21033 h 555959"/>
                    <a:gd name="connsiteX8" fmla="*/ 189734 w 1839848"/>
                    <a:gd name="connsiteY8" fmla="*/ 70851 h 555959"/>
                    <a:gd name="connsiteX9" fmla="*/ 141160 w 1839848"/>
                    <a:gd name="connsiteY9" fmla="*/ 98896 h 555959"/>
                    <a:gd name="connsiteX10" fmla="*/ 149382 w 1839848"/>
                    <a:gd name="connsiteY10" fmla="*/ 110295 h 555959"/>
                    <a:gd name="connsiteX11" fmla="*/ 161285 w 1839848"/>
                    <a:gd name="connsiteY11" fmla="*/ 126797 h 555959"/>
                    <a:gd name="connsiteX12" fmla="*/ 918966 w 1839848"/>
                    <a:gd name="connsiteY12" fmla="*/ 473073 h 555959"/>
                    <a:gd name="connsiteX13" fmla="*/ 1749864 w 1839848"/>
                    <a:gd name="connsiteY13" fmla="*/ 31288 h 555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39848" h="555959">
                      <a:moveTo>
                        <a:pt x="1768872" y="0"/>
                      </a:moveTo>
                      <a:lnTo>
                        <a:pt x="1839848" y="42647"/>
                      </a:lnTo>
                      <a:lnTo>
                        <a:pt x="1818595" y="77630"/>
                      </a:lnTo>
                      <a:cubicBezTo>
                        <a:pt x="1623628" y="366220"/>
                        <a:pt x="1293455" y="555959"/>
                        <a:pt x="918966" y="555959"/>
                      </a:cubicBezTo>
                      <a:cubicBezTo>
                        <a:pt x="591288" y="555959"/>
                        <a:pt x="297541" y="410690"/>
                        <a:pt x="98610" y="181040"/>
                      </a:cubicBezTo>
                      <a:lnTo>
                        <a:pt x="71915" y="138874"/>
                      </a:lnTo>
                      <a:lnTo>
                        <a:pt x="0" y="180394"/>
                      </a:lnTo>
                      <a:lnTo>
                        <a:pt x="34482" y="21033"/>
                      </a:lnTo>
                      <a:lnTo>
                        <a:pt x="189734" y="70851"/>
                      </a:lnTo>
                      <a:lnTo>
                        <a:pt x="141160" y="98896"/>
                      </a:lnTo>
                      <a:lnTo>
                        <a:pt x="149382" y="110295"/>
                      </a:lnTo>
                      <a:cubicBezTo>
                        <a:pt x="153584" y="116263"/>
                        <a:pt x="157785" y="122231"/>
                        <a:pt x="161285" y="126797"/>
                      </a:cubicBezTo>
                      <a:cubicBezTo>
                        <a:pt x="345017" y="338902"/>
                        <a:pt x="616323" y="473073"/>
                        <a:pt x="918966" y="473073"/>
                      </a:cubicBezTo>
                      <a:cubicBezTo>
                        <a:pt x="1264844" y="473073"/>
                        <a:pt x="1569792" y="297829"/>
                        <a:pt x="1749864" y="31288"/>
                      </a:cubicBezTo>
                      <a:close/>
                    </a:path>
                  </a:pathLst>
                </a:custGeom>
                <a:solidFill>
                  <a:srgbClr val="018CD1"/>
                </a:solidFill>
                <a:ln>
                  <a:noFill/>
                </a:ln>
                <a:effectLst>
                  <a:outerShdw blurRad="76200" dist="38100" dir="5400000" sx="101000" sy="101000" algn="t" rotWithShape="0">
                    <a:prstClr val="black">
                      <a:alpha val="2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 rot="5400000">
                  <a:off x="3529067" y="3089573"/>
                  <a:ext cx="2106560" cy="1315658"/>
                </a:xfrm>
                <a:custGeom>
                  <a:avLst/>
                  <a:gdLst>
                    <a:gd name="connsiteX0" fmla="*/ 0 w 1667600"/>
                    <a:gd name="connsiteY0" fmla="*/ 120769 h 1056967"/>
                    <a:gd name="connsiteX1" fmla="*/ 109543 w 1667600"/>
                    <a:gd name="connsiteY1" fmla="*/ 0 h 1056967"/>
                    <a:gd name="connsiteX2" fmla="*/ 219085 w 1667600"/>
                    <a:gd name="connsiteY2" fmla="*/ 120769 h 1056967"/>
                    <a:gd name="connsiteX3" fmla="*/ 163241 w 1667600"/>
                    <a:gd name="connsiteY3" fmla="*/ 120769 h 1056967"/>
                    <a:gd name="connsiteX4" fmla="*/ 170280 w 1667600"/>
                    <a:gd name="connsiteY4" fmla="*/ 167874 h 1056967"/>
                    <a:gd name="connsiteX5" fmla="*/ 1153184 w 1667600"/>
                    <a:gd name="connsiteY5" fmla="*/ 974081 h 1056967"/>
                    <a:gd name="connsiteX6" fmla="*/ 1543219 w 1667600"/>
                    <a:gd name="connsiteY6" fmla="*/ 895337 h 1056967"/>
                    <a:gd name="connsiteX7" fmla="*/ 1626080 w 1667600"/>
                    <a:gd name="connsiteY7" fmla="*/ 855419 h 1056967"/>
                    <a:gd name="connsiteX8" fmla="*/ 1667600 w 1667600"/>
                    <a:gd name="connsiteY8" fmla="*/ 927334 h 1056967"/>
                    <a:gd name="connsiteX9" fmla="*/ 1575482 w 1667600"/>
                    <a:gd name="connsiteY9" fmla="*/ 971709 h 1056967"/>
                    <a:gd name="connsiteX10" fmla="*/ 1153184 w 1667600"/>
                    <a:gd name="connsiteY10" fmla="*/ 1056967 h 1056967"/>
                    <a:gd name="connsiteX11" fmla="*/ 88976 w 1667600"/>
                    <a:gd name="connsiteY11" fmla="*/ 184072 h 1056967"/>
                    <a:gd name="connsiteX12" fmla="*/ 79517 w 1667600"/>
                    <a:gd name="connsiteY12" fmla="*/ 120769 h 1056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67600" h="1056967">
                      <a:moveTo>
                        <a:pt x="0" y="120769"/>
                      </a:moveTo>
                      <a:lnTo>
                        <a:pt x="109543" y="0"/>
                      </a:lnTo>
                      <a:lnTo>
                        <a:pt x="219085" y="120769"/>
                      </a:lnTo>
                      <a:lnTo>
                        <a:pt x="163241" y="120769"/>
                      </a:lnTo>
                      <a:lnTo>
                        <a:pt x="170280" y="167874"/>
                      </a:lnTo>
                      <a:cubicBezTo>
                        <a:pt x="261342" y="627529"/>
                        <a:pt x="666793" y="974081"/>
                        <a:pt x="1153184" y="974081"/>
                      </a:cubicBezTo>
                      <a:cubicBezTo>
                        <a:pt x="1291535" y="974081"/>
                        <a:pt x="1423338" y="946042"/>
                        <a:pt x="1543219" y="895337"/>
                      </a:cubicBezTo>
                      <a:lnTo>
                        <a:pt x="1626080" y="855419"/>
                      </a:lnTo>
                      <a:lnTo>
                        <a:pt x="1667600" y="927334"/>
                      </a:lnTo>
                      <a:lnTo>
                        <a:pt x="1575482" y="971709"/>
                      </a:lnTo>
                      <a:cubicBezTo>
                        <a:pt x="1445685" y="1026609"/>
                        <a:pt x="1302980" y="1056967"/>
                        <a:pt x="1153184" y="1056967"/>
                      </a:cubicBezTo>
                      <a:cubicBezTo>
                        <a:pt x="626559" y="1056967"/>
                        <a:pt x="187571" y="681749"/>
                        <a:pt x="88976" y="184072"/>
                      </a:cubicBezTo>
                      <a:lnTo>
                        <a:pt x="79517" y="120769"/>
                      </a:lnTo>
                      <a:close/>
                    </a:path>
                  </a:pathLst>
                </a:custGeom>
                <a:solidFill>
                  <a:srgbClr val="CC9B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Freeform 76"/>
                <p:cNvSpPr/>
                <p:nvPr/>
              </p:nvSpPr>
              <p:spPr>
                <a:xfrm rot="12660000">
                  <a:off x="4927509" y="3085621"/>
                  <a:ext cx="2088298" cy="1308693"/>
                </a:xfrm>
                <a:custGeom>
                  <a:avLst/>
                  <a:gdLst>
                    <a:gd name="connsiteX0" fmla="*/ 1677687 w 1677687"/>
                    <a:gd name="connsiteY0" fmla="*/ 898048 h 1035991"/>
                    <a:gd name="connsiteX1" fmla="*/ 1611884 w 1677687"/>
                    <a:gd name="connsiteY1" fmla="*/ 933197 h 1035991"/>
                    <a:gd name="connsiteX2" fmla="*/ 221125 w 1677687"/>
                    <a:gd name="connsiteY2" fmla="*/ 509686 h 1035991"/>
                    <a:gd name="connsiteX3" fmla="*/ 96772 w 1677687"/>
                    <a:gd name="connsiteY3" fmla="*/ 208024 h 1035991"/>
                    <a:gd name="connsiteX4" fmla="*/ 81070 w 1677687"/>
                    <a:gd name="connsiteY4" fmla="*/ 126463 h 1035991"/>
                    <a:gd name="connsiteX5" fmla="*/ 0 w 1677687"/>
                    <a:gd name="connsiteY5" fmla="*/ 126161 h 1035991"/>
                    <a:gd name="connsiteX6" fmla="*/ 109125 w 1677687"/>
                    <a:gd name="connsiteY6" fmla="*/ 0 h 1035991"/>
                    <a:gd name="connsiteX7" fmla="*/ 222404 w 1677687"/>
                    <a:gd name="connsiteY7" fmla="*/ 126990 h 1035991"/>
                    <a:gd name="connsiteX8" fmla="*/ 165459 w 1677687"/>
                    <a:gd name="connsiteY8" fmla="*/ 126778 h 1035991"/>
                    <a:gd name="connsiteX9" fmla="*/ 177319 w 1677687"/>
                    <a:gd name="connsiteY9" fmla="*/ 188382 h 1035991"/>
                    <a:gd name="connsiteX10" fmla="*/ 292172 w 1677687"/>
                    <a:gd name="connsiteY10" fmla="*/ 466997 h 1035991"/>
                    <a:gd name="connsiteX11" fmla="*/ 1576679 w 1677687"/>
                    <a:gd name="connsiteY11" fmla="*/ 858153 h 1035991"/>
                    <a:gd name="connsiteX12" fmla="*/ 1634998 w 1677687"/>
                    <a:gd name="connsiteY12" fmla="*/ 827001 h 1035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77687" h="1035991">
                      <a:moveTo>
                        <a:pt x="1677687" y="898048"/>
                      </a:moveTo>
                      <a:lnTo>
                        <a:pt x="1611884" y="933197"/>
                      </a:lnTo>
                      <a:cubicBezTo>
                        <a:pt x="1114335" y="1167339"/>
                        <a:pt x="510439" y="991185"/>
                        <a:pt x="221125" y="509686"/>
                      </a:cubicBezTo>
                      <a:cubicBezTo>
                        <a:pt x="163262" y="413386"/>
                        <a:pt x="122090" y="311709"/>
                        <a:pt x="96772" y="208024"/>
                      </a:cubicBezTo>
                      <a:lnTo>
                        <a:pt x="81070" y="126463"/>
                      </a:lnTo>
                      <a:lnTo>
                        <a:pt x="0" y="126161"/>
                      </a:lnTo>
                      <a:lnTo>
                        <a:pt x="109125" y="0"/>
                      </a:lnTo>
                      <a:lnTo>
                        <a:pt x="222404" y="126990"/>
                      </a:lnTo>
                      <a:lnTo>
                        <a:pt x="165459" y="126778"/>
                      </a:lnTo>
                      <a:lnTo>
                        <a:pt x="177319" y="188382"/>
                      </a:lnTo>
                      <a:cubicBezTo>
                        <a:pt x="200705" y="284146"/>
                        <a:pt x="238730" y="378054"/>
                        <a:pt x="292172" y="466997"/>
                      </a:cubicBezTo>
                      <a:cubicBezTo>
                        <a:pt x="559383" y="911710"/>
                        <a:pt x="1117142" y="1074406"/>
                        <a:pt x="1576679" y="858153"/>
                      </a:cubicBezTo>
                      <a:lnTo>
                        <a:pt x="1634998" y="827001"/>
                      </a:lnTo>
                      <a:close/>
                    </a:path>
                  </a:pathLst>
                </a:custGeom>
                <a:solidFill>
                  <a:srgbClr val="4A6E14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" name="Group 1"/>
              <p:cNvGrpSpPr/>
              <p:nvPr/>
            </p:nvGrpSpPr>
            <p:grpSpPr>
              <a:xfrm>
                <a:off x="3697596" y="2913515"/>
                <a:ext cx="2709556" cy="2051913"/>
                <a:chOff x="3697596" y="2913515"/>
                <a:chExt cx="2709556" cy="2051913"/>
              </a:xfrm>
            </p:grpSpPr>
            <p:sp>
              <p:nvSpPr>
                <p:cNvPr id="70" name="TextBox 69"/>
                <p:cNvSpPr txBox="1"/>
                <p:nvPr/>
              </p:nvSpPr>
              <p:spPr>
                <a:xfrm flipH="1">
                  <a:off x="3697596" y="2913515"/>
                  <a:ext cx="1208229" cy="9928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Business Process and value model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 flipH="1">
                  <a:off x="5198923" y="2913515"/>
                  <a:ext cx="1208229" cy="9928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Customer expectation and experience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 flipH="1">
                  <a:off x="4152117" y="4420963"/>
                  <a:ext cx="1827623" cy="5444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Product offering design and support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1114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81720" y="129462"/>
            <a:ext cx="3980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Business Lifecycle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28271" y="1319931"/>
            <a:ext cx="7291494" cy="5110281"/>
            <a:chOff x="1428271" y="1319931"/>
            <a:chExt cx="7291494" cy="511028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Rectangle 47"/>
            <p:cNvSpPr/>
            <p:nvPr/>
          </p:nvSpPr>
          <p:spPr>
            <a:xfrm>
              <a:off x="1944688" y="6115129"/>
              <a:ext cx="4422098" cy="297153"/>
            </a:xfrm>
            <a:prstGeom prst="rect">
              <a:avLst/>
            </a:prstGeom>
            <a:solidFill>
              <a:srgbClr val="88BE3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3653089" y="1363536"/>
              <a:ext cx="5066676" cy="5066676"/>
            </a:xfrm>
            <a:custGeom>
              <a:avLst/>
              <a:gdLst>
                <a:gd name="connsiteX0" fmla="*/ 2533338 w 5066676"/>
                <a:gd name="connsiteY0" fmla="*/ 1120850 h 5066676"/>
                <a:gd name="connsiteX1" fmla="*/ 1120850 w 5066676"/>
                <a:gd name="connsiteY1" fmla="*/ 2533338 h 5066676"/>
                <a:gd name="connsiteX2" fmla="*/ 2533338 w 5066676"/>
                <a:gd name="connsiteY2" fmla="*/ 3945826 h 5066676"/>
                <a:gd name="connsiteX3" fmla="*/ 3945826 w 5066676"/>
                <a:gd name="connsiteY3" fmla="*/ 2533338 h 5066676"/>
                <a:gd name="connsiteX4" fmla="*/ 2533338 w 5066676"/>
                <a:gd name="connsiteY4" fmla="*/ 1120850 h 5066676"/>
                <a:gd name="connsiteX5" fmla="*/ 2533338 w 5066676"/>
                <a:gd name="connsiteY5" fmla="*/ 0 h 5066676"/>
                <a:gd name="connsiteX6" fmla="*/ 5066676 w 5066676"/>
                <a:gd name="connsiteY6" fmla="*/ 2533338 h 5066676"/>
                <a:gd name="connsiteX7" fmla="*/ 2533338 w 5066676"/>
                <a:gd name="connsiteY7" fmla="*/ 5066676 h 5066676"/>
                <a:gd name="connsiteX8" fmla="*/ 0 w 5066676"/>
                <a:gd name="connsiteY8" fmla="*/ 2533338 h 5066676"/>
                <a:gd name="connsiteX9" fmla="*/ 2533338 w 5066676"/>
                <a:gd name="connsiteY9" fmla="*/ 0 h 5066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66676" h="5066676">
                  <a:moveTo>
                    <a:pt x="2533338" y="1120850"/>
                  </a:moveTo>
                  <a:cubicBezTo>
                    <a:pt x="1753242" y="1120850"/>
                    <a:pt x="1120850" y="1753242"/>
                    <a:pt x="1120850" y="2533338"/>
                  </a:cubicBezTo>
                  <a:cubicBezTo>
                    <a:pt x="1120850" y="3313434"/>
                    <a:pt x="1753242" y="3945826"/>
                    <a:pt x="2533338" y="3945826"/>
                  </a:cubicBezTo>
                  <a:cubicBezTo>
                    <a:pt x="3313434" y="3945826"/>
                    <a:pt x="3945826" y="3313434"/>
                    <a:pt x="3945826" y="2533338"/>
                  </a:cubicBezTo>
                  <a:cubicBezTo>
                    <a:pt x="3945826" y="1753242"/>
                    <a:pt x="3313434" y="1120850"/>
                    <a:pt x="2533338" y="1120850"/>
                  </a:cubicBezTo>
                  <a:close/>
                  <a:moveTo>
                    <a:pt x="2533338" y="0"/>
                  </a:moveTo>
                  <a:cubicBezTo>
                    <a:pt x="3932462" y="0"/>
                    <a:pt x="5066676" y="1134214"/>
                    <a:pt x="5066676" y="2533338"/>
                  </a:cubicBezTo>
                  <a:cubicBezTo>
                    <a:pt x="5066676" y="3932462"/>
                    <a:pt x="3932462" y="5066676"/>
                    <a:pt x="2533338" y="5066676"/>
                  </a:cubicBezTo>
                  <a:cubicBezTo>
                    <a:pt x="1134214" y="5066676"/>
                    <a:pt x="0" y="3932462"/>
                    <a:pt x="0" y="2533338"/>
                  </a:cubicBezTo>
                  <a:cubicBezTo>
                    <a:pt x="0" y="1134214"/>
                    <a:pt x="1134214" y="0"/>
                    <a:pt x="2533338" y="0"/>
                  </a:cubicBezTo>
                  <a:close/>
                </a:path>
              </a:pathLst>
            </a:custGeom>
            <a:solidFill>
              <a:srgbClr val="88BE3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4672421" y="2382868"/>
              <a:ext cx="3028012" cy="3028012"/>
            </a:xfrm>
            <a:prstGeom prst="ellipse">
              <a:avLst/>
            </a:prstGeom>
            <a:solidFill>
              <a:srgbClr val="78A82A">
                <a:alpha val="11000"/>
              </a:srgbClr>
            </a:solidFill>
            <a:ln>
              <a:noFill/>
            </a:ln>
            <a:effectLst>
              <a:glow rad="228600">
                <a:srgbClr val="59841A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4089894" y="4117677"/>
              <a:ext cx="2310660" cy="1907161"/>
            </a:xfrm>
            <a:custGeom>
              <a:avLst/>
              <a:gdLst>
                <a:gd name="connsiteX0" fmla="*/ 1172651 w 2310660"/>
                <a:gd name="connsiteY0" fmla="*/ 0 h 1868834"/>
                <a:gd name="connsiteX1" fmla="*/ 2292582 w 2310660"/>
                <a:gd name="connsiteY1" fmla="*/ 790340 h 1868834"/>
                <a:gd name="connsiteX2" fmla="*/ 2310660 w 2310660"/>
                <a:gd name="connsiteY2" fmla="*/ 857779 h 1868834"/>
                <a:gd name="connsiteX3" fmla="*/ 2222439 w 2310660"/>
                <a:gd name="connsiteY3" fmla="*/ 1151380 h 1868834"/>
                <a:gd name="connsiteX4" fmla="*/ 1996561 w 2310660"/>
                <a:gd name="connsiteY4" fmla="*/ 911626 h 1868834"/>
                <a:gd name="connsiteX5" fmla="*/ 1988402 w 2310660"/>
                <a:gd name="connsiteY5" fmla="*/ 881190 h 1868834"/>
                <a:gd name="connsiteX6" fmla="*/ 1172651 w 2310660"/>
                <a:gd name="connsiteY6" fmla="*/ 305511 h 1868834"/>
                <a:gd name="connsiteX7" fmla="*/ 318499 w 2310660"/>
                <a:gd name="connsiteY7" fmla="*/ 1124830 h 1868834"/>
                <a:gd name="connsiteX8" fmla="*/ 695087 w 2310660"/>
                <a:gd name="connsiteY8" fmla="*/ 1804222 h 1868834"/>
                <a:gd name="connsiteX9" fmla="*/ 741782 w 2310660"/>
                <a:gd name="connsiteY9" fmla="*/ 1828534 h 1868834"/>
                <a:gd name="connsiteX10" fmla="*/ 697981 w 2310660"/>
                <a:gd name="connsiteY10" fmla="*/ 1868834 h 1868834"/>
                <a:gd name="connsiteX11" fmla="*/ 680120 w 2310660"/>
                <a:gd name="connsiteY11" fmla="*/ 1857686 h 1868834"/>
                <a:gd name="connsiteX12" fmla="*/ 141687 w 2310660"/>
                <a:gd name="connsiteY12" fmla="*/ 1368440 h 1868834"/>
                <a:gd name="connsiteX13" fmla="*/ 3066 w 2310660"/>
                <a:gd name="connsiteY13" fmla="*/ 1183066 h 1868834"/>
                <a:gd name="connsiteX14" fmla="*/ 0 w 2310660"/>
                <a:gd name="connsiteY14" fmla="*/ 1124830 h 1868834"/>
                <a:gd name="connsiteX15" fmla="*/ 1172651 w 2310660"/>
                <a:gd name="connsiteY15" fmla="*/ 0 h 1868834"/>
                <a:gd name="connsiteX0" fmla="*/ 1172651 w 2310660"/>
                <a:gd name="connsiteY0" fmla="*/ 0 h 1889903"/>
                <a:gd name="connsiteX1" fmla="*/ 2292582 w 2310660"/>
                <a:gd name="connsiteY1" fmla="*/ 811409 h 1889903"/>
                <a:gd name="connsiteX2" fmla="*/ 2310660 w 2310660"/>
                <a:gd name="connsiteY2" fmla="*/ 878848 h 1889903"/>
                <a:gd name="connsiteX3" fmla="*/ 2222439 w 2310660"/>
                <a:gd name="connsiteY3" fmla="*/ 1172449 h 1889903"/>
                <a:gd name="connsiteX4" fmla="*/ 1996561 w 2310660"/>
                <a:gd name="connsiteY4" fmla="*/ 932695 h 1889903"/>
                <a:gd name="connsiteX5" fmla="*/ 1988402 w 2310660"/>
                <a:gd name="connsiteY5" fmla="*/ 902259 h 1889903"/>
                <a:gd name="connsiteX6" fmla="*/ 1172651 w 2310660"/>
                <a:gd name="connsiteY6" fmla="*/ 326580 h 1889903"/>
                <a:gd name="connsiteX7" fmla="*/ 318499 w 2310660"/>
                <a:gd name="connsiteY7" fmla="*/ 1145899 h 1889903"/>
                <a:gd name="connsiteX8" fmla="*/ 695087 w 2310660"/>
                <a:gd name="connsiteY8" fmla="*/ 1825291 h 1889903"/>
                <a:gd name="connsiteX9" fmla="*/ 741782 w 2310660"/>
                <a:gd name="connsiteY9" fmla="*/ 1849603 h 1889903"/>
                <a:gd name="connsiteX10" fmla="*/ 697981 w 2310660"/>
                <a:gd name="connsiteY10" fmla="*/ 1889903 h 1889903"/>
                <a:gd name="connsiteX11" fmla="*/ 680120 w 2310660"/>
                <a:gd name="connsiteY11" fmla="*/ 1878755 h 1889903"/>
                <a:gd name="connsiteX12" fmla="*/ 141687 w 2310660"/>
                <a:gd name="connsiteY12" fmla="*/ 1389509 h 1889903"/>
                <a:gd name="connsiteX13" fmla="*/ 3066 w 2310660"/>
                <a:gd name="connsiteY13" fmla="*/ 1204135 h 1889903"/>
                <a:gd name="connsiteX14" fmla="*/ 0 w 2310660"/>
                <a:gd name="connsiteY14" fmla="*/ 1145899 h 1889903"/>
                <a:gd name="connsiteX15" fmla="*/ 1172651 w 2310660"/>
                <a:gd name="connsiteY15" fmla="*/ 0 h 1889903"/>
                <a:gd name="connsiteX0" fmla="*/ 1172651 w 2310660"/>
                <a:gd name="connsiteY0" fmla="*/ 1126 h 1891029"/>
                <a:gd name="connsiteX1" fmla="*/ 2292582 w 2310660"/>
                <a:gd name="connsiteY1" fmla="*/ 812535 h 1891029"/>
                <a:gd name="connsiteX2" fmla="*/ 2310660 w 2310660"/>
                <a:gd name="connsiteY2" fmla="*/ 879974 h 1891029"/>
                <a:gd name="connsiteX3" fmla="*/ 2222439 w 2310660"/>
                <a:gd name="connsiteY3" fmla="*/ 1173575 h 1891029"/>
                <a:gd name="connsiteX4" fmla="*/ 1996561 w 2310660"/>
                <a:gd name="connsiteY4" fmla="*/ 933821 h 1891029"/>
                <a:gd name="connsiteX5" fmla="*/ 1988402 w 2310660"/>
                <a:gd name="connsiteY5" fmla="*/ 903385 h 1891029"/>
                <a:gd name="connsiteX6" fmla="*/ 1172651 w 2310660"/>
                <a:gd name="connsiteY6" fmla="*/ 327706 h 1891029"/>
                <a:gd name="connsiteX7" fmla="*/ 318499 w 2310660"/>
                <a:gd name="connsiteY7" fmla="*/ 1147025 h 1891029"/>
                <a:gd name="connsiteX8" fmla="*/ 695087 w 2310660"/>
                <a:gd name="connsiteY8" fmla="*/ 1826417 h 1891029"/>
                <a:gd name="connsiteX9" fmla="*/ 741782 w 2310660"/>
                <a:gd name="connsiteY9" fmla="*/ 1850729 h 1891029"/>
                <a:gd name="connsiteX10" fmla="*/ 697981 w 2310660"/>
                <a:gd name="connsiteY10" fmla="*/ 1891029 h 1891029"/>
                <a:gd name="connsiteX11" fmla="*/ 680120 w 2310660"/>
                <a:gd name="connsiteY11" fmla="*/ 1879881 h 1891029"/>
                <a:gd name="connsiteX12" fmla="*/ 141687 w 2310660"/>
                <a:gd name="connsiteY12" fmla="*/ 1390635 h 1891029"/>
                <a:gd name="connsiteX13" fmla="*/ 3066 w 2310660"/>
                <a:gd name="connsiteY13" fmla="*/ 1205261 h 1891029"/>
                <a:gd name="connsiteX14" fmla="*/ 0 w 2310660"/>
                <a:gd name="connsiteY14" fmla="*/ 1147025 h 1891029"/>
                <a:gd name="connsiteX15" fmla="*/ 1172651 w 2310660"/>
                <a:gd name="connsiteY15" fmla="*/ 1126 h 1891029"/>
                <a:gd name="connsiteX0" fmla="*/ 1172651 w 2310660"/>
                <a:gd name="connsiteY0" fmla="*/ 1126 h 1891029"/>
                <a:gd name="connsiteX1" fmla="*/ 2292582 w 2310660"/>
                <a:gd name="connsiteY1" fmla="*/ 812535 h 1891029"/>
                <a:gd name="connsiteX2" fmla="*/ 2310660 w 2310660"/>
                <a:gd name="connsiteY2" fmla="*/ 879974 h 1891029"/>
                <a:gd name="connsiteX3" fmla="*/ 2222439 w 2310660"/>
                <a:gd name="connsiteY3" fmla="*/ 1173575 h 1891029"/>
                <a:gd name="connsiteX4" fmla="*/ 1996561 w 2310660"/>
                <a:gd name="connsiteY4" fmla="*/ 933821 h 1891029"/>
                <a:gd name="connsiteX5" fmla="*/ 1988402 w 2310660"/>
                <a:gd name="connsiteY5" fmla="*/ 903385 h 1891029"/>
                <a:gd name="connsiteX6" fmla="*/ 1172651 w 2310660"/>
                <a:gd name="connsiteY6" fmla="*/ 327706 h 1891029"/>
                <a:gd name="connsiteX7" fmla="*/ 318499 w 2310660"/>
                <a:gd name="connsiteY7" fmla="*/ 1147025 h 1891029"/>
                <a:gd name="connsiteX8" fmla="*/ 695087 w 2310660"/>
                <a:gd name="connsiteY8" fmla="*/ 1826417 h 1891029"/>
                <a:gd name="connsiteX9" fmla="*/ 741782 w 2310660"/>
                <a:gd name="connsiteY9" fmla="*/ 1850729 h 1891029"/>
                <a:gd name="connsiteX10" fmla="*/ 697981 w 2310660"/>
                <a:gd name="connsiteY10" fmla="*/ 1891029 h 1891029"/>
                <a:gd name="connsiteX11" fmla="*/ 680120 w 2310660"/>
                <a:gd name="connsiteY11" fmla="*/ 1879881 h 1891029"/>
                <a:gd name="connsiteX12" fmla="*/ 141687 w 2310660"/>
                <a:gd name="connsiteY12" fmla="*/ 1390635 h 1891029"/>
                <a:gd name="connsiteX13" fmla="*/ 3066 w 2310660"/>
                <a:gd name="connsiteY13" fmla="*/ 1205261 h 1891029"/>
                <a:gd name="connsiteX14" fmla="*/ 0 w 2310660"/>
                <a:gd name="connsiteY14" fmla="*/ 1147025 h 1891029"/>
                <a:gd name="connsiteX15" fmla="*/ 1172651 w 2310660"/>
                <a:gd name="connsiteY15" fmla="*/ 1126 h 1891029"/>
                <a:gd name="connsiteX0" fmla="*/ 1172651 w 2310660"/>
                <a:gd name="connsiteY0" fmla="*/ 1126 h 1891029"/>
                <a:gd name="connsiteX1" fmla="*/ 2292582 w 2310660"/>
                <a:gd name="connsiteY1" fmla="*/ 812535 h 1891029"/>
                <a:gd name="connsiteX2" fmla="*/ 2310660 w 2310660"/>
                <a:gd name="connsiteY2" fmla="*/ 879974 h 1891029"/>
                <a:gd name="connsiteX3" fmla="*/ 2222439 w 2310660"/>
                <a:gd name="connsiteY3" fmla="*/ 1173575 h 1891029"/>
                <a:gd name="connsiteX4" fmla="*/ 1996561 w 2310660"/>
                <a:gd name="connsiteY4" fmla="*/ 933821 h 1891029"/>
                <a:gd name="connsiteX5" fmla="*/ 1988402 w 2310660"/>
                <a:gd name="connsiteY5" fmla="*/ 903385 h 1891029"/>
                <a:gd name="connsiteX6" fmla="*/ 1172651 w 2310660"/>
                <a:gd name="connsiteY6" fmla="*/ 327706 h 1891029"/>
                <a:gd name="connsiteX7" fmla="*/ 318499 w 2310660"/>
                <a:gd name="connsiteY7" fmla="*/ 1147025 h 1891029"/>
                <a:gd name="connsiteX8" fmla="*/ 695087 w 2310660"/>
                <a:gd name="connsiteY8" fmla="*/ 1826417 h 1891029"/>
                <a:gd name="connsiteX9" fmla="*/ 697981 w 2310660"/>
                <a:gd name="connsiteY9" fmla="*/ 1891029 h 1891029"/>
                <a:gd name="connsiteX10" fmla="*/ 680120 w 2310660"/>
                <a:gd name="connsiteY10" fmla="*/ 1879881 h 1891029"/>
                <a:gd name="connsiteX11" fmla="*/ 141687 w 2310660"/>
                <a:gd name="connsiteY11" fmla="*/ 1390635 h 1891029"/>
                <a:gd name="connsiteX12" fmla="*/ 3066 w 2310660"/>
                <a:gd name="connsiteY12" fmla="*/ 1205261 h 1891029"/>
                <a:gd name="connsiteX13" fmla="*/ 0 w 2310660"/>
                <a:gd name="connsiteY13" fmla="*/ 1147025 h 1891029"/>
                <a:gd name="connsiteX14" fmla="*/ 1172651 w 2310660"/>
                <a:gd name="connsiteY14" fmla="*/ 1126 h 1891029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27706 h 1879881"/>
                <a:gd name="connsiteX7" fmla="*/ 318499 w 2310660"/>
                <a:gd name="connsiteY7" fmla="*/ 1147025 h 1879881"/>
                <a:gd name="connsiteX8" fmla="*/ 695087 w 2310660"/>
                <a:gd name="connsiteY8" fmla="*/ 1826417 h 1879881"/>
                <a:gd name="connsiteX9" fmla="*/ 680120 w 2310660"/>
                <a:gd name="connsiteY9" fmla="*/ 1879881 h 1879881"/>
                <a:gd name="connsiteX10" fmla="*/ 141687 w 2310660"/>
                <a:gd name="connsiteY10" fmla="*/ 1390635 h 1879881"/>
                <a:gd name="connsiteX11" fmla="*/ 3066 w 2310660"/>
                <a:gd name="connsiteY11" fmla="*/ 1205261 h 1879881"/>
                <a:gd name="connsiteX12" fmla="*/ 0 w 2310660"/>
                <a:gd name="connsiteY12" fmla="*/ 1147025 h 1879881"/>
                <a:gd name="connsiteX13" fmla="*/ 1172651 w 2310660"/>
                <a:gd name="connsiteY13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27706 h 1879881"/>
                <a:gd name="connsiteX7" fmla="*/ 534036 w 2310660"/>
                <a:gd name="connsiteY7" fmla="*/ 1022928 h 1879881"/>
                <a:gd name="connsiteX8" fmla="*/ 695087 w 2310660"/>
                <a:gd name="connsiteY8" fmla="*/ 1826417 h 1879881"/>
                <a:gd name="connsiteX9" fmla="*/ 680120 w 2310660"/>
                <a:gd name="connsiteY9" fmla="*/ 1879881 h 1879881"/>
                <a:gd name="connsiteX10" fmla="*/ 141687 w 2310660"/>
                <a:gd name="connsiteY10" fmla="*/ 1390635 h 1879881"/>
                <a:gd name="connsiteX11" fmla="*/ 3066 w 2310660"/>
                <a:gd name="connsiteY11" fmla="*/ 1205261 h 1879881"/>
                <a:gd name="connsiteX12" fmla="*/ 0 w 2310660"/>
                <a:gd name="connsiteY12" fmla="*/ 1147025 h 1879881"/>
                <a:gd name="connsiteX13" fmla="*/ 1172651 w 2310660"/>
                <a:gd name="connsiteY13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27706 h 1879881"/>
                <a:gd name="connsiteX7" fmla="*/ 534036 w 2310660"/>
                <a:gd name="connsiteY7" fmla="*/ 1022928 h 1879881"/>
                <a:gd name="connsiteX8" fmla="*/ 695087 w 2310660"/>
                <a:gd name="connsiteY8" fmla="*/ 1826417 h 1879881"/>
                <a:gd name="connsiteX9" fmla="*/ 680120 w 2310660"/>
                <a:gd name="connsiteY9" fmla="*/ 1879881 h 1879881"/>
                <a:gd name="connsiteX10" fmla="*/ 141687 w 2310660"/>
                <a:gd name="connsiteY10" fmla="*/ 1390635 h 1879881"/>
                <a:gd name="connsiteX11" fmla="*/ 3066 w 2310660"/>
                <a:gd name="connsiteY11" fmla="*/ 1205261 h 1879881"/>
                <a:gd name="connsiteX12" fmla="*/ 0 w 2310660"/>
                <a:gd name="connsiteY12" fmla="*/ 1147025 h 1879881"/>
                <a:gd name="connsiteX13" fmla="*/ 1172651 w 2310660"/>
                <a:gd name="connsiteY13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534036 w 2310660"/>
                <a:gd name="connsiteY7" fmla="*/ 1022928 h 1879881"/>
                <a:gd name="connsiteX8" fmla="*/ 695087 w 2310660"/>
                <a:gd name="connsiteY8" fmla="*/ 1826417 h 1879881"/>
                <a:gd name="connsiteX9" fmla="*/ 680120 w 2310660"/>
                <a:gd name="connsiteY9" fmla="*/ 1879881 h 1879881"/>
                <a:gd name="connsiteX10" fmla="*/ 141687 w 2310660"/>
                <a:gd name="connsiteY10" fmla="*/ 1390635 h 1879881"/>
                <a:gd name="connsiteX11" fmla="*/ 3066 w 2310660"/>
                <a:gd name="connsiteY11" fmla="*/ 1205261 h 1879881"/>
                <a:gd name="connsiteX12" fmla="*/ 0 w 2310660"/>
                <a:gd name="connsiteY12" fmla="*/ 1147025 h 1879881"/>
                <a:gd name="connsiteX13" fmla="*/ 1172651 w 2310660"/>
                <a:gd name="connsiteY13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534036 w 2310660"/>
                <a:gd name="connsiteY7" fmla="*/ 1022928 h 1879881"/>
                <a:gd name="connsiteX8" fmla="*/ 695087 w 2310660"/>
                <a:gd name="connsiteY8" fmla="*/ 1826417 h 1879881"/>
                <a:gd name="connsiteX9" fmla="*/ 680120 w 2310660"/>
                <a:gd name="connsiteY9" fmla="*/ 1879881 h 1879881"/>
                <a:gd name="connsiteX10" fmla="*/ 141687 w 2310660"/>
                <a:gd name="connsiteY10" fmla="*/ 1390635 h 1879881"/>
                <a:gd name="connsiteX11" fmla="*/ 3066 w 2310660"/>
                <a:gd name="connsiteY11" fmla="*/ 1205261 h 1879881"/>
                <a:gd name="connsiteX12" fmla="*/ 0 w 2310660"/>
                <a:gd name="connsiteY12" fmla="*/ 1147025 h 1879881"/>
                <a:gd name="connsiteX13" fmla="*/ 1172651 w 2310660"/>
                <a:gd name="connsiteY13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95087 w 2310660"/>
                <a:gd name="connsiteY7" fmla="*/ 1826417 h 1879881"/>
                <a:gd name="connsiteX8" fmla="*/ 680120 w 2310660"/>
                <a:gd name="connsiteY8" fmla="*/ 1879881 h 1879881"/>
                <a:gd name="connsiteX9" fmla="*/ 141687 w 2310660"/>
                <a:gd name="connsiteY9" fmla="*/ 1390635 h 1879881"/>
                <a:gd name="connsiteX10" fmla="*/ 3066 w 2310660"/>
                <a:gd name="connsiteY10" fmla="*/ 1205261 h 1879881"/>
                <a:gd name="connsiteX11" fmla="*/ 0 w 2310660"/>
                <a:gd name="connsiteY11" fmla="*/ 1147025 h 1879881"/>
                <a:gd name="connsiteX12" fmla="*/ 1172651 w 2310660"/>
                <a:gd name="connsiteY12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67303 w 2310660"/>
                <a:gd name="connsiteY6" fmla="*/ 263251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56609 w 2310660"/>
                <a:gd name="connsiteY6" fmla="*/ 306030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56609 w 2310660"/>
                <a:gd name="connsiteY6" fmla="*/ 306030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51261 w 2310660"/>
                <a:gd name="connsiteY6" fmla="*/ 284640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40566 w 2310660"/>
                <a:gd name="connsiteY6" fmla="*/ 306030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50971 w 2310660"/>
                <a:gd name="connsiteY5" fmla="*/ 839217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680120 w 2310660"/>
                <a:gd name="connsiteY5" fmla="*/ 1879881 h 1879881"/>
                <a:gd name="connsiteX6" fmla="*/ 141687 w 2310660"/>
                <a:gd name="connsiteY6" fmla="*/ 1390635 h 1879881"/>
                <a:gd name="connsiteX7" fmla="*/ 3066 w 2310660"/>
                <a:gd name="connsiteY7" fmla="*/ 1205261 h 1879881"/>
                <a:gd name="connsiteX8" fmla="*/ 0 w 2310660"/>
                <a:gd name="connsiteY8" fmla="*/ 1147025 h 1879881"/>
                <a:gd name="connsiteX9" fmla="*/ 1172651 w 2310660"/>
                <a:gd name="connsiteY9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680120 w 2310660"/>
                <a:gd name="connsiteY5" fmla="*/ 1879881 h 1879881"/>
                <a:gd name="connsiteX6" fmla="*/ 141687 w 2310660"/>
                <a:gd name="connsiteY6" fmla="*/ 1390635 h 1879881"/>
                <a:gd name="connsiteX7" fmla="*/ 3066 w 2310660"/>
                <a:gd name="connsiteY7" fmla="*/ 1205261 h 1879881"/>
                <a:gd name="connsiteX8" fmla="*/ 0 w 2310660"/>
                <a:gd name="connsiteY8" fmla="*/ 1147025 h 1879881"/>
                <a:gd name="connsiteX9" fmla="*/ 1172651 w 2310660"/>
                <a:gd name="connsiteY9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680120 w 2310660"/>
                <a:gd name="connsiteY5" fmla="*/ 1879881 h 1879881"/>
                <a:gd name="connsiteX6" fmla="*/ 141687 w 2310660"/>
                <a:gd name="connsiteY6" fmla="*/ 1390635 h 1879881"/>
                <a:gd name="connsiteX7" fmla="*/ 3066 w 2310660"/>
                <a:gd name="connsiteY7" fmla="*/ 1205261 h 1879881"/>
                <a:gd name="connsiteX8" fmla="*/ 0 w 2310660"/>
                <a:gd name="connsiteY8" fmla="*/ 1147025 h 1879881"/>
                <a:gd name="connsiteX9" fmla="*/ 1172651 w 2310660"/>
                <a:gd name="connsiteY9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680120 w 2310660"/>
                <a:gd name="connsiteY5" fmla="*/ 1879881 h 1879881"/>
                <a:gd name="connsiteX6" fmla="*/ 141687 w 2310660"/>
                <a:gd name="connsiteY6" fmla="*/ 1390635 h 1879881"/>
                <a:gd name="connsiteX7" fmla="*/ 3066 w 2310660"/>
                <a:gd name="connsiteY7" fmla="*/ 1205261 h 1879881"/>
                <a:gd name="connsiteX8" fmla="*/ 0 w 2310660"/>
                <a:gd name="connsiteY8" fmla="*/ 1147025 h 1879881"/>
                <a:gd name="connsiteX9" fmla="*/ 1172651 w 2310660"/>
                <a:gd name="connsiteY9" fmla="*/ 1126 h 1879881"/>
                <a:gd name="connsiteX0" fmla="*/ 1172651 w 2310660"/>
                <a:gd name="connsiteY0" fmla="*/ 1126 h 1922660"/>
                <a:gd name="connsiteX1" fmla="*/ 2292582 w 2310660"/>
                <a:gd name="connsiteY1" fmla="*/ 812535 h 1922660"/>
                <a:gd name="connsiteX2" fmla="*/ 2310660 w 2310660"/>
                <a:gd name="connsiteY2" fmla="*/ 879974 h 1922660"/>
                <a:gd name="connsiteX3" fmla="*/ 2222439 w 2310660"/>
                <a:gd name="connsiteY3" fmla="*/ 1173575 h 1922660"/>
                <a:gd name="connsiteX4" fmla="*/ 1996561 w 2310660"/>
                <a:gd name="connsiteY4" fmla="*/ 933821 h 1922660"/>
                <a:gd name="connsiteX5" fmla="*/ 680120 w 2310660"/>
                <a:gd name="connsiteY5" fmla="*/ 1922660 h 1922660"/>
                <a:gd name="connsiteX6" fmla="*/ 141687 w 2310660"/>
                <a:gd name="connsiteY6" fmla="*/ 1390635 h 1922660"/>
                <a:gd name="connsiteX7" fmla="*/ 3066 w 2310660"/>
                <a:gd name="connsiteY7" fmla="*/ 1205261 h 1922660"/>
                <a:gd name="connsiteX8" fmla="*/ 0 w 2310660"/>
                <a:gd name="connsiteY8" fmla="*/ 1147025 h 1922660"/>
                <a:gd name="connsiteX9" fmla="*/ 1172651 w 2310660"/>
                <a:gd name="connsiteY9" fmla="*/ 1126 h 1922660"/>
                <a:gd name="connsiteX0" fmla="*/ 1172651 w 2310660"/>
                <a:gd name="connsiteY0" fmla="*/ 1126 h 1922660"/>
                <a:gd name="connsiteX1" fmla="*/ 2292582 w 2310660"/>
                <a:gd name="connsiteY1" fmla="*/ 812535 h 1922660"/>
                <a:gd name="connsiteX2" fmla="*/ 2310660 w 2310660"/>
                <a:gd name="connsiteY2" fmla="*/ 879974 h 1922660"/>
                <a:gd name="connsiteX3" fmla="*/ 2222439 w 2310660"/>
                <a:gd name="connsiteY3" fmla="*/ 1173575 h 1922660"/>
                <a:gd name="connsiteX4" fmla="*/ 1996561 w 2310660"/>
                <a:gd name="connsiteY4" fmla="*/ 933821 h 1922660"/>
                <a:gd name="connsiteX5" fmla="*/ 680120 w 2310660"/>
                <a:gd name="connsiteY5" fmla="*/ 1922660 h 1922660"/>
                <a:gd name="connsiteX6" fmla="*/ 141687 w 2310660"/>
                <a:gd name="connsiteY6" fmla="*/ 1390635 h 1922660"/>
                <a:gd name="connsiteX7" fmla="*/ 3066 w 2310660"/>
                <a:gd name="connsiteY7" fmla="*/ 1205261 h 1922660"/>
                <a:gd name="connsiteX8" fmla="*/ 0 w 2310660"/>
                <a:gd name="connsiteY8" fmla="*/ 1147025 h 1922660"/>
                <a:gd name="connsiteX9" fmla="*/ 1172651 w 2310660"/>
                <a:gd name="connsiteY9" fmla="*/ 1126 h 1922660"/>
                <a:gd name="connsiteX0" fmla="*/ 1172651 w 2310660"/>
                <a:gd name="connsiteY0" fmla="*/ 1126 h 1922660"/>
                <a:gd name="connsiteX1" fmla="*/ 2292582 w 2310660"/>
                <a:gd name="connsiteY1" fmla="*/ 812535 h 1922660"/>
                <a:gd name="connsiteX2" fmla="*/ 2310660 w 2310660"/>
                <a:gd name="connsiteY2" fmla="*/ 879974 h 1922660"/>
                <a:gd name="connsiteX3" fmla="*/ 2222439 w 2310660"/>
                <a:gd name="connsiteY3" fmla="*/ 1173575 h 1922660"/>
                <a:gd name="connsiteX4" fmla="*/ 1996561 w 2310660"/>
                <a:gd name="connsiteY4" fmla="*/ 933821 h 1922660"/>
                <a:gd name="connsiteX5" fmla="*/ 680120 w 2310660"/>
                <a:gd name="connsiteY5" fmla="*/ 1922660 h 1922660"/>
                <a:gd name="connsiteX6" fmla="*/ 141687 w 2310660"/>
                <a:gd name="connsiteY6" fmla="*/ 1390635 h 1922660"/>
                <a:gd name="connsiteX7" fmla="*/ 3066 w 2310660"/>
                <a:gd name="connsiteY7" fmla="*/ 1205261 h 1922660"/>
                <a:gd name="connsiteX8" fmla="*/ 0 w 2310660"/>
                <a:gd name="connsiteY8" fmla="*/ 1147025 h 1922660"/>
                <a:gd name="connsiteX9" fmla="*/ 1172651 w 2310660"/>
                <a:gd name="connsiteY9" fmla="*/ 1126 h 1922660"/>
                <a:gd name="connsiteX0" fmla="*/ 1172651 w 2310660"/>
                <a:gd name="connsiteY0" fmla="*/ 1126 h 1907161"/>
                <a:gd name="connsiteX1" fmla="*/ 2292582 w 2310660"/>
                <a:gd name="connsiteY1" fmla="*/ 812535 h 1907161"/>
                <a:gd name="connsiteX2" fmla="*/ 2310660 w 2310660"/>
                <a:gd name="connsiteY2" fmla="*/ 879974 h 1907161"/>
                <a:gd name="connsiteX3" fmla="*/ 2222439 w 2310660"/>
                <a:gd name="connsiteY3" fmla="*/ 1173575 h 1907161"/>
                <a:gd name="connsiteX4" fmla="*/ 1996561 w 2310660"/>
                <a:gd name="connsiteY4" fmla="*/ 933821 h 1907161"/>
                <a:gd name="connsiteX5" fmla="*/ 705951 w 2310660"/>
                <a:gd name="connsiteY5" fmla="*/ 1907161 h 1907161"/>
                <a:gd name="connsiteX6" fmla="*/ 141687 w 2310660"/>
                <a:gd name="connsiteY6" fmla="*/ 1390635 h 1907161"/>
                <a:gd name="connsiteX7" fmla="*/ 3066 w 2310660"/>
                <a:gd name="connsiteY7" fmla="*/ 1205261 h 1907161"/>
                <a:gd name="connsiteX8" fmla="*/ 0 w 2310660"/>
                <a:gd name="connsiteY8" fmla="*/ 1147025 h 1907161"/>
                <a:gd name="connsiteX9" fmla="*/ 1172651 w 2310660"/>
                <a:gd name="connsiteY9" fmla="*/ 1126 h 1907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10660" h="1907161">
                  <a:moveTo>
                    <a:pt x="1172651" y="1126"/>
                  </a:moveTo>
                  <a:cubicBezTo>
                    <a:pt x="1672093" y="18968"/>
                    <a:pt x="2144111" y="354653"/>
                    <a:pt x="2292582" y="812535"/>
                  </a:cubicBezTo>
                  <a:lnTo>
                    <a:pt x="2310660" y="879974"/>
                  </a:lnTo>
                  <a:lnTo>
                    <a:pt x="2222439" y="1173575"/>
                  </a:lnTo>
                  <a:lnTo>
                    <a:pt x="1996561" y="933821"/>
                  </a:lnTo>
                  <a:cubicBezTo>
                    <a:pt x="1589831" y="-125099"/>
                    <a:pt x="-63741" y="121283"/>
                    <a:pt x="705951" y="1907161"/>
                  </a:cubicBezTo>
                  <a:cubicBezTo>
                    <a:pt x="503790" y="1770583"/>
                    <a:pt x="296571" y="1578311"/>
                    <a:pt x="141687" y="1390635"/>
                  </a:cubicBezTo>
                  <a:lnTo>
                    <a:pt x="3066" y="1205261"/>
                  </a:lnTo>
                  <a:lnTo>
                    <a:pt x="0" y="1147025"/>
                  </a:lnTo>
                  <a:cubicBezTo>
                    <a:pt x="0" y="525799"/>
                    <a:pt x="503945" y="-28371"/>
                    <a:pt x="1172651" y="1126"/>
                  </a:cubicBezTo>
                  <a:close/>
                </a:path>
              </a:pathLst>
            </a:custGeom>
            <a:gradFill flip="none" rotWithShape="1">
              <a:gsLst>
                <a:gs pos="35000">
                  <a:srgbClr val="88BE30"/>
                </a:gs>
                <a:gs pos="93000">
                  <a:srgbClr val="415F15"/>
                </a:gs>
              </a:gsLst>
              <a:lin ang="20400000" scaled="0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 rot="12749886">
              <a:off x="6293558" y="2001065"/>
              <a:ext cx="2189361" cy="1889741"/>
            </a:xfrm>
            <a:custGeom>
              <a:avLst/>
              <a:gdLst>
                <a:gd name="connsiteX0" fmla="*/ 1172651 w 2310660"/>
                <a:gd name="connsiteY0" fmla="*/ 0 h 1868834"/>
                <a:gd name="connsiteX1" fmla="*/ 2292582 w 2310660"/>
                <a:gd name="connsiteY1" fmla="*/ 790340 h 1868834"/>
                <a:gd name="connsiteX2" fmla="*/ 2310660 w 2310660"/>
                <a:gd name="connsiteY2" fmla="*/ 857779 h 1868834"/>
                <a:gd name="connsiteX3" fmla="*/ 2222439 w 2310660"/>
                <a:gd name="connsiteY3" fmla="*/ 1151380 h 1868834"/>
                <a:gd name="connsiteX4" fmla="*/ 1996561 w 2310660"/>
                <a:gd name="connsiteY4" fmla="*/ 911626 h 1868834"/>
                <a:gd name="connsiteX5" fmla="*/ 1988402 w 2310660"/>
                <a:gd name="connsiteY5" fmla="*/ 881190 h 1868834"/>
                <a:gd name="connsiteX6" fmla="*/ 1172651 w 2310660"/>
                <a:gd name="connsiteY6" fmla="*/ 305511 h 1868834"/>
                <a:gd name="connsiteX7" fmla="*/ 318499 w 2310660"/>
                <a:gd name="connsiteY7" fmla="*/ 1124830 h 1868834"/>
                <a:gd name="connsiteX8" fmla="*/ 695087 w 2310660"/>
                <a:gd name="connsiteY8" fmla="*/ 1804222 h 1868834"/>
                <a:gd name="connsiteX9" fmla="*/ 741782 w 2310660"/>
                <a:gd name="connsiteY9" fmla="*/ 1828534 h 1868834"/>
                <a:gd name="connsiteX10" fmla="*/ 697981 w 2310660"/>
                <a:gd name="connsiteY10" fmla="*/ 1868834 h 1868834"/>
                <a:gd name="connsiteX11" fmla="*/ 680120 w 2310660"/>
                <a:gd name="connsiteY11" fmla="*/ 1857686 h 1868834"/>
                <a:gd name="connsiteX12" fmla="*/ 141687 w 2310660"/>
                <a:gd name="connsiteY12" fmla="*/ 1368440 h 1868834"/>
                <a:gd name="connsiteX13" fmla="*/ 3066 w 2310660"/>
                <a:gd name="connsiteY13" fmla="*/ 1183066 h 1868834"/>
                <a:gd name="connsiteX14" fmla="*/ 0 w 2310660"/>
                <a:gd name="connsiteY14" fmla="*/ 1124830 h 1868834"/>
                <a:gd name="connsiteX15" fmla="*/ 1172651 w 2310660"/>
                <a:gd name="connsiteY15" fmla="*/ 0 h 1868834"/>
                <a:gd name="connsiteX0" fmla="*/ 1172651 w 2310660"/>
                <a:gd name="connsiteY0" fmla="*/ 0 h 1889903"/>
                <a:gd name="connsiteX1" fmla="*/ 2292582 w 2310660"/>
                <a:gd name="connsiteY1" fmla="*/ 811409 h 1889903"/>
                <a:gd name="connsiteX2" fmla="*/ 2310660 w 2310660"/>
                <a:gd name="connsiteY2" fmla="*/ 878848 h 1889903"/>
                <a:gd name="connsiteX3" fmla="*/ 2222439 w 2310660"/>
                <a:gd name="connsiteY3" fmla="*/ 1172449 h 1889903"/>
                <a:gd name="connsiteX4" fmla="*/ 1996561 w 2310660"/>
                <a:gd name="connsiteY4" fmla="*/ 932695 h 1889903"/>
                <a:gd name="connsiteX5" fmla="*/ 1988402 w 2310660"/>
                <a:gd name="connsiteY5" fmla="*/ 902259 h 1889903"/>
                <a:gd name="connsiteX6" fmla="*/ 1172651 w 2310660"/>
                <a:gd name="connsiteY6" fmla="*/ 326580 h 1889903"/>
                <a:gd name="connsiteX7" fmla="*/ 318499 w 2310660"/>
                <a:gd name="connsiteY7" fmla="*/ 1145899 h 1889903"/>
                <a:gd name="connsiteX8" fmla="*/ 695087 w 2310660"/>
                <a:gd name="connsiteY8" fmla="*/ 1825291 h 1889903"/>
                <a:gd name="connsiteX9" fmla="*/ 741782 w 2310660"/>
                <a:gd name="connsiteY9" fmla="*/ 1849603 h 1889903"/>
                <a:gd name="connsiteX10" fmla="*/ 697981 w 2310660"/>
                <a:gd name="connsiteY10" fmla="*/ 1889903 h 1889903"/>
                <a:gd name="connsiteX11" fmla="*/ 680120 w 2310660"/>
                <a:gd name="connsiteY11" fmla="*/ 1878755 h 1889903"/>
                <a:gd name="connsiteX12" fmla="*/ 141687 w 2310660"/>
                <a:gd name="connsiteY12" fmla="*/ 1389509 h 1889903"/>
                <a:gd name="connsiteX13" fmla="*/ 3066 w 2310660"/>
                <a:gd name="connsiteY13" fmla="*/ 1204135 h 1889903"/>
                <a:gd name="connsiteX14" fmla="*/ 0 w 2310660"/>
                <a:gd name="connsiteY14" fmla="*/ 1145899 h 1889903"/>
                <a:gd name="connsiteX15" fmla="*/ 1172651 w 2310660"/>
                <a:gd name="connsiteY15" fmla="*/ 0 h 1889903"/>
                <a:gd name="connsiteX0" fmla="*/ 1172651 w 2310660"/>
                <a:gd name="connsiteY0" fmla="*/ 1126 h 1891029"/>
                <a:gd name="connsiteX1" fmla="*/ 2292582 w 2310660"/>
                <a:gd name="connsiteY1" fmla="*/ 812535 h 1891029"/>
                <a:gd name="connsiteX2" fmla="*/ 2310660 w 2310660"/>
                <a:gd name="connsiteY2" fmla="*/ 879974 h 1891029"/>
                <a:gd name="connsiteX3" fmla="*/ 2222439 w 2310660"/>
                <a:gd name="connsiteY3" fmla="*/ 1173575 h 1891029"/>
                <a:gd name="connsiteX4" fmla="*/ 1996561 w 2310660"/>
                <a:gd name="connsiteY4" fmla="*/ 933821 h 1891029"/>
                <a:gd name="connsiteX5" fmla="*/ 1988402 w 2310660"/>
                <a:gd name="connsiteY5" fmla="*/ 903385 h 1891029"/>
                <a:gd name="connsiteX6" fmla="*/ 1172651 w 2310660"/>
                <a:gd name="connsiteY6" fmla="*/ 327706 h 1891029"/>
                <a:gd name="connsiteX7" fmla="*/ 318499 w 2310660"/>
                <a:gd name="connsiteY7" fmla="*/ 1147025 h 1891029"/>
                <a:gd name="connsiteX8" fmla="*/ 695087 w 2310660"/>
                <a:gd name="connsiteY8" fmla="*/ 1826417 h 1891029"/>
                <a:gd name="connsiteX9" fmla="*/ 741782 w 2310660"/>
                <a:gd name="connsiteY9" fmla="*/ 1850729 h 1891029"/>
                <a:gd name="connsiteX10" fmla="*/ 697981 w 2310660"/>
                <a:gd name="connsiteY10" fmla="*/ 1891029 h 1891029"/>
                <a:gd name="connsiteX11" fmla="*/ 680120 w 2310660"/>
                <a:gd name="connsiteY11" fmla="*/ 1879881 h 1891029"/>
                <a:gd name="connsiteX12" fmla="*/ 141687 w 2310660"/>
                <a:gd name="connsiteY12" fmla="*/ 1390635 h 1891029"/>
                <a:gd name="connsiteX13" fmla="*/ 3066 w 2310660"/>
                <a:gd name="connsiteY13" fmla="*/ 1205261 h 1891029"/>
                <a:gd name="connsiteX14" fmla="*/ 0 w 2310660"/>
                <a:gd name="connsiteY14" fmla="*/ 1147025 h 1891029"/>
                <a:gd name="connsiteX15" fmla="*/ 1172651 w 2310660"/>
                <a:gd name="connsiteY15" fmla="*/ 1126 h 1891029"/>
                <a:gd name="connsiteX0" fmla="*/ 1172651 w 2310660"/>
                <a:gd name="connsiteY0" fmla="*/ 1126 h 1891029"/>
                <a:gd name="connsiteX1" fmla="*/ 2292582 w 2310660"/>
                <a:gd name="connsiteY1" fmla="*/ 812535 h 1891029"/>
                <a:gd name="connsiteX2" fmla="*/ 2310660 w 2310660"/>
                <a:gd name="connsiteY2" fmla="*/ 879974 h 1891029"/>
                <a:gd name="connsiteX3" fmla="*/ 2222439 w 2310660"/>
                <a:gd name="connsiteY3" fmla="*/ 1173575 h 1891029"/>
                <a:gd name="connsiteX4" fmla="*/ 1996561 w 2310660"/>
                <a:gd name="connsiteY4" fmla="*/ 933821 h 1891029"/>
                <a:gd name="connsiteX5" fmla="*/ 1988402 w 2310660"/>
                <a:gd name="connsiteY5" fmla="*/ 903385 h 1891029"/>
                <a:gd name="connsiteX6" fmla="*/ 1172651 w 2310660"/>
                <a:gd name="connsiteY6" fmla="*/ 327706 h 1891029"/>
                <a:gd name="connsiteX7" fmla="*/ 318499 w 2310660"/>
                <a:gd name="connsiteY7" fmla="*/ 1147025 h 1891029"/>
                <a:gd name="connsiteX8" fmla="*/ 695087 w 2310660"/>
                <a:gd name="connsiteY8" fmla="*/ 1826417 h 1891029"/>
                <a:gd name="connsiteX9" fmla="*/ 741782 w 2310660"/>
                <a:gd name="connsiteY9" fmla="*/ 1850729 h 1891029"/>
                <a:gd name="connsiteX10" fmla="*/ 697981 w 2310660"/>
                <a:gd name="connsiteY10" fmla="*/ 1891029 h 1891029"/>
                <a:gd name="connsiteX11" fmla="*/ 680120 w 2310660"/>
                <a:gd name="connsiteY11" fmla="*/ 1879881 h 1891029"/>
                <a:gd name="connsiteX12" fmla="*/ 141687 w 2310660"/>
                <a:gd name="connsiteY12" fmla="*/ 1390635 h 1891029"/>
                <a:gd name="connsiteX13" fmla="*/ 3066 w 2310660"/>
                <a:gd name="connsiteY13" fmla="*/ 1205261 h 1891029"/>
                <a:gd name="connsiteX14" fmla="*/ 0 w 2310660"/>
                <a:gd name="connsiteY14" fmla="*/ 1147025 h 1891029"/>
                <a:gd name="connsiteX15" fmla="*/ 1172651 w 2310660"/>
                <a:gd name="connsiteY15" fmla="*/ 1126 h 1891029"/>
                <a:gd name="connsiteX0" fmla="*/ 1172651 w 2310660"/>
                <a:gd name="connsiteY0" fmla="*/ 1126 h 1891029"/>
                <a:gd name="connsiteX1" fmla="*/ 2292582 w 2310660"/>
                <a:gd name="connsiteY1" fmla="*/ 812535 h 1891029"/>
                <a:gd name="connsiteX2" fmla="*/ 2310660 w 2310660"/>
                <a:gd name="connsiteY2" fmla="*/ 879974 h 1891029"/>
                <a:gd name="connsiteX3" fmla="*/ 2222439 w 2310660"/>
                <a:gd name="connsiteY3" fmla="*/ 1173575 h 1891029"/>
                <a:gd name="connsiteX4" fmla="*/ 1996561 w 2310660"/>
                <a:gd name="connsiteY4" fmla="*/ 933821 h 1891029"/>
                <a:gd name="connsiteX5" fmla="*/ 1988402 w 2310660"/>
                <a:gd name="connsiteY5" fmla="*/ 903385 h 1891029"/>
                <a:gd name="connsiteX6" fmla="*/ 1172651 w 2310660"/>
                <a:gd name="connsiteY6" fmla="*/ 327706 h 1891029"/>
                <a:gd name="connsiteX7" fmla="*/ 318499 w 2310660"/>
                <a:gd name="connsiteY7" fmla="*/ 1147025 h 1891029"/>
                <a:gd name="connsiteX8" fmla="*/ 695087 w 2310660"/>
                <a:gd name="connsiteY8" fmla="*/ 1826417 h 1891029"/>
                <a:gd name="connsiteX9" fmla="*/ 697981 w 2310660"/>
                <a:gd name="connsiteY9" fmla="*/ 1891029 h 1891029"/>
                <a:gd name="connsiteX10" fmla="*/ 680120 w 2310660"/>
                <a:gd name="connsiteY10" fmla="*/ 1879881 h 1891029"/>
                <a:gd name="connsiteX11" fmla="*/ 141687 w 2310660"/>
                <a:gd name="connsiteY11" fmla="*/ 1390635 h 1891029"/>
                <a:gd name="connsiteX12" fmla="*/ 3066 w 2310660"/>
                <a:gd name="connsiteY12" fmla="*/ 1205261 h 1891029"/>
                <a:gd name="connsiteX13" fmla="*/ 0 w 2310660"/>
                <a:gd name="connsiteY13" fmla="*/ 1147025 h 1891029"/>
                <a:gd name="connsiteX14" fmla="*/ 1172651 w 2310660"/>
                <a:gd name="connsiteY14" fmla="*/ 1126 h 1891029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27706 h 1879881"/>
                <a:gd name="connsiteX7" fmla="*/ 318499 w 2310660"/>
                <a:gd name="connsiteY7" fmla="*/ 1147025 h 1879881"/>
                <a:gd name="connsiteX8" fmla="*/ 695087 w 2310660"/>
                <a:gd name="connsiteY8" fmla="*/ 1826417 h 1879881"/>
                <a:gd name="connsiteX9" fmla="*/ 680120 w 2310660"/>
                <a:gd name="connsiteY9" fmla="*/ 1879881 h 1879881"/>
                <a:gd name="connsiteX10" fmla="*/ 141687 w 2310660"/>
                <a:gd name="connsiteY10" fmla="*/ 1390635 h 1879881"/>
                <a:gd name="connsiteX11" fmla="*/ 3066 w 2310660"/>
                <a:gd name="connsiteY11" fmla="*/ 1205261 h 1879881"/>
                <a:gd name="connsiteX12" fmla="*/ 0 w 2310660"/>
                <a:gd name="connsiteY12" fmla="*/ 1147025 h 1879881"/>
                <a:gd name="connsiteX13" fmla="*/ 1172651 w 2310660"/>
                <a:gd name="connsiteY13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27706 h 1879881"/>
                <a:gd name="connsiteX7" fmla="*/ 534036 w 2310660"/>
                <a:gd name="connsiteY7" fmla="*/ 1022928 h 1879881"/>
                <a:gd name="connsiteX8" fmla="*/ 695087 w 2310660"/>
                <a:gd name="connsiteY8" fmla="*/ 1826417 h 1879881"/>
                <a:gd name="connsiteX9" fmla="*/ 680120 w 2310660"/>
                <a:gd name="connsiteY9" fmla="*/ 1879881 h 1879881"/>
                <a:gd name="connsiteX10" fmla="*/ 141687 w 2310660"/>
                <a:gd name="connsiteY10" fmla="*/ 1390635 h 1879881"/>
                <a:gd name="connsiteX11" fmla="*/ 3066 w 2310660"/>
                <a:gd name="connsiteY11" fmla="*/ 1205261 h 1879881"/>
                <a:gd name="connsiteX12" fmla="*/ 0 w 2310660"/>
                <a:gd name="connsiteY12" fmla="*/ 1147025 h 1879881"/>
                <a:gd name="connsiteX13" fmla="*/ 1172651 w 2310660"/>
                <a:gd name="connsiteY13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27706 h 1879881"/>
                <a:gd name="connsiteX7" fmla="*/ 534036 w 2310660"/>
                <a:gd name="connsiteY7" fmla="*/ 1022928 h 1879881"/>
                <a:gd name="connsiteX8" fmla="*/ 695087 w 2310660"/>
                <a:gd name="connsiteY8" fmla="*/ 1826417 h 1879881"/>
                <a:gd name="connsiteX9" fmla="*/ 680120 w 2310660"/>
                <a:gd name="connsiteY9" fmla="*/ 1879881 h 1879881"/>
                <a:gd name="connsiteX10" fmla="*/ 141687 w 2310660"/>
                <a:gd name="connsiteY10" fmla="*/ 1390635 h 1879881"/>
                <a:gd name="connsiteX11" fmla="*/ 3066 w 2310660"/>
                <a:gd name="connsiteY11" fmla="*/ 1205261 h 1879881"/>
                <a:gd name="connsiteX12" fmla="*/ 0 w 2310660"/>
                <a:gd name="connsiteY12" fmla="*/ 1147025 h 1879881"/>
                <a:gd name="connsiteX13" fmla="*/ 1172651 w 2310660"/>
                <a:gd name="connsiteY13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534036 w 2310660"/>
                <a:gd name="connsiteY7" fmla="*/ 1022928 h 1879881"/>
                <a:gd name="connsiteX8" fmla="*/ 695087 w 2310660"/>
                <a:gd name="connsiteY8" fmla="*/ 1826417 h 1879881"/>
                <a:gd name="connsiteX9" fmla="*/ 680120 w 2310660"/>
                <a:gd name="connsiteY9" fmla="*/ 1879881 h 1879881"/>
                <a:gd name="connsiteX10" fmla="*/ 141687 w 2310660"/>
                <a:gd name="connsiteY10" fmla="*/ 1390635 h 1879881"/>
                <a:gd name="connsiteX11" fmla="*/ 3066 w 2310660"/>
                <a:gd name="connsiteY11" fmla="*/ 1205261 h 1879881"/>
                <a:gd name="connsiteX12" fmla="*/ 0 w 2310660"/>
                <a:gd name="connsiteY12" fmla="*/ 1147025 h 1879881"/>
                <a:gd name="connsiteX13" fmla="*/ 1172651 w 2310660"/>
                <a:gd name="connsiteY13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534036 w 2310660"/>
                <a:gd name="connsiteY7" fmla="*/ 1022928 h 1879881"/>
                <a:gd name="connsiteX8" fmla="*/ 695087 w 2310660"/>
                <a:gd name="connsiteY8" fmla="*/ 1826417 h 1879881"/>
                <a:gd name="connsiteX9" fmla="*/ 680120 w 2310660"/>
                <a:gd name="connsiteY9" fmla="*/ 1879881 h 1879881"/>
                <a:gd name="connsiteX10" fmla="*/ 141687 w 2310660"/>
                <a:gd name="connsiteY10" fmla="*/ 1390635 h 1879881"/>
                <a:gd name="connsiteX11" fmla="*/ 3066 w 2310660"/>
                <a:gd name="connsiteY11" fmla="*/ 1205261 h 1879881"/>
                <a:gd name="connsiteX12" fmla="*/ 0 w 2310660"/>
                <a:gd name="connsiteY12" fmla="*/ 1147025 h 1879881"/>
                <a:gd name="connsiteX13" fmla="*/ 1172651 w 2310660"/>
                <a:gd name="connsiteY13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95087 w 2310660"/>
                <a:gd name="connsiteY7" fmla="*/ 1826417 h 1879881"/>
                <a:gd name="connsiteX8" fmla="*/ 680120 w 2310660"/>
                <a:gd name="connsiteY8" fmla="*/ 1879881 h 1879881"/>
                <a:gd name="connsiteX9" fmla="*/ 141687 w 2310660"/>
                <a:gd name="connsiteY9" fmla="*/ 1390635 h 1879881"/>
                <a:gd name="connsiteX10" fmla="*/ 3066 w 2310660"/>
                <a:gd name="connsiteY10" fmla="*/ 1205261 h 1879881"/>
                <a:gd name="connsiteX11" fmla="*/ 0 w 2310660"/>
                <a:gd name="connsiteY11" fmla="*/ 1147025 h 1879881"/>
                <a:gd name="connsiteX12" fmla="*/ 1172651 w 2310660"/>
                <a:gd name="connsiteY12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72651 w 2310660"/>
                <a:gd name="connsiteY6" fmla="*/ 311378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67303 w 2310660"/>
                <a:gd name="connsiteY6" fmla="*/ 263251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56609 w 2310660"/>
                <a:gd name="connsiteY6" fmla="*/ 306030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56609 w 2310660"/>
                <a:gd name="connsiteY6" fmla="*/ 306030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51261 w 2310660"/>
                <a:gd name="connsiteY6" fmla="*/ 284640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1140566 w 2310660"/>
                <a:gd name="connsiteY6" fmla="*/ 306030 h 1879881"/>
                <a:gd name="connsiteX7" fmla="*/ 680120 w 2310660"/>
                <a:gd name="connsiteY7" fmla="*/ 1879881 h 1879881"/>
                <a:gd name="connsiteX8" fmla="*/ 141687 w 2310660"/>
                <a:gd name="connsiteY8" fmla="*/ 1390635 h 1879881"/>
                <a:gd name="connsiteX9" fmla="*/ 3066 w 2310660"/>
                <a:gd name="connsiteY9" fmla="*/ 1205261 h 1879881"/>
                <a:gd name="connsiteX10" fmla="*/ 0 w 2310660"/>
                <a:gd name="connsiteY10" fmla="*/ 1147025 h 1879881"/>
                <a:gd name="connsiteX11" fmla="*/ 1172651 w 2310660"/>
                <a:gd name="connsiteY11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88402 w 2310660"/>
                <a:gd name="connsiteY5" fmla="*/ 903385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1950971 w 2310660"/>
                <a:gd name="connsiteY5" fmla="*/ 839217 h 1879881"/>
                <a:gd name="connsiteX6" fmla="*/ 680120 w 2310660"/>
                <a:gd name="connsiteY6" fmla="*/ 1879881 h 1879881"/>
                <a:gd name="connsiteX7" fmla="*/ 141687 w 2310660"/>
                <a:gd name="connsiteY7" fmla="*/ 1390635 h 1879881"/>
                <a:gd name="connsiteX8" fmla="*/ 3066 w 2310660"/>
                <a:gd name="connsiteY8" fmla="*/ 1205261 h 1879881"/>
                <a:gd name="connsiteX9" fmla="*/ 0 w 2310660"/>
                <a:gd name="connsiteY9" fmla="*/ 1147025 h 1879881"/>
                <a:gd name="connsiteX10" fmla="*/ 1172651 w 2310660"/>
                <a:gd name="connsiteY10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680120 w 2310660"/>
                <a:gd name="connsiteY5" fmla="*/ 1879881 h 1879881"/>
                <a:gd name="connsiteX6" fmla="*/ 141687 w 2310660"/>
                <a:gd name="connsiteY6" fmla="*/ 1390635 h 1879881"/>
                <a:gd name="connsiteX7" fmla="*/ 3066 w 2310660"/>
                <a:gd name="connsiteY7" fmla="*/ 1205261 h 1879881"/>
                <a:gd name="connsiteX8" fmla="*/ 0 w 2310660"/>
                <a:gd name="connsiteY8" fmla="*/ 1147025 h 1879881"/>
                <a:gd name="connsiteX9" fmla="*/ 1172651 w 2310660"/>
                <a:gd name="connsiteY9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680120 w 2310660"/>
                <a:gd name="connsiteY5" fmla="*/ 1879881 h 1879881"/>
                <a:gd name="connsiteX6" fmla="*/ 141687 w 2310660"/>
                <a:gd name="connsiteY6" fmla="*/ 1390635 h 1879881"/>
                <a:gd name="connsiteX7" fmla="*/ 3066 w 2310660"/>
                <a:gd name="connsiteY7" fmla="*/ 1205261 h 1879881"/>
                <a:gd name="connsiteX8" fmla="*/ 0 w 2310660"/>
                <a:gd name="connsiteY8" fmla="*/ 1147025 h 1879881"/>
                <a:gd name="connsiteX9" fmla="*/ 1172651 w 2310660"/>
                <a:gd name="connsiteY9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680120 w 2310660"/>
                <a:gd name="connsiteY5" fmla="*/ 1879881 h 1879881"/>
                <a:gd name="connsiteX6" fmla="*/ 141687 w 2310660"/>
                <a:gd name="connsiteY6" fmla="*/ 1390635 h 1879881"/>
                <a:gd name="connsiteX7" fmla="*/ 3066 w 2310660"/>
                <a:gd name="connsiteY7" fmla="*/ 1205261 h 1879881"/>
                <a:gd name="connsiteX8" fmla="*/ 0 w 2310660"/>
                <a:gd name="connsiteY8" fmla="*/ 1147025 h 1879881"/>
                <a:gd name="connsiteX9" fmla="*/ 1172651 w 2310660"/>
                <a:gd name="connsiteY9" fmla="*/ 1126 h 1879881"/>
                <a:gd name="connsiteX0" fmla="*/ 1172651 w 2310660"/>
                <a:gd name="connsiteY0" fmla="*/ 1126 h 1879881"/>
                <a:gd name="connsiteX1" fmla="*/ 2292582 w 2310660"/>
                <a:gd name="connsiteY1" fmla="*/ 812535 h 1879881"/>
                <a:gd name="connsiteX2" fmla="*/ 2310660 w 2310660"/>
                <a:gd name="connsiteY2" fmla="*/ 879974 h 1879881"/>
                <a:gd name="connsiteX3" fmla="*/ 2222439 w 2310660"/>
                <a:gd name="connsiteY3" fmla="*/ 1173575 h 1879881"/>
                <a:gd name="connsiteX4" fmla="*/ 1996561 w 2310660"/>
                <a:gd name="connsiteY4" fmla="*/ 933821 h 1879881"/>
                <a:gd name="connsiteX5" fmla="*/ 680120 w 2310660"/>
                <a:gd name="connsiteY5" fmla="*/ 1879881 h 1879881"/>
                <a:gd name="connsiteX6" fmla="*/ 141687 w 2310660"/>
                <a:gd name="connsiteY6" fmla="*/ 1390635 h 1879881"/>
                <a:gd name="connsiteX7" fmla="*/ 3066 w 2310660"/>
                <a:gd name="connsiteY7" fmla="*/ 1205261 h 1879881"/>
                <a:gd name="connsiteX8" fmla="*/ 0 w 2310660"/>
                <a:gd name="connsiteY8" fmla="*/ 1147025 h 1879881"/>
                <a:gd name="connsiteX9" fmla="*/ 1172651 w 2310660"/>
                <a:gd name="connsiteY9" fmla="*/ 1126 h 1879881"/>
                <a:gd name="connsiteX0" fmla="*/ 1172651 w 2310660"/>
                <a:gd name="connsiteY0" fmla="*/ 1126 h 1922660"/>
                <a:gd name="connsiteX1" fmla="*/ 2292582 w 2310660"/>
                <a:gd name="connsiteY1" fmla="*/ 812535 h 1922660"/>
                <a:gd name="connsiteX2" fmla="*/ 2310660 w 2310660"/>
                <a:gd name="connsiteY2" fmla="*/ 879974 h 1922660"/>
                <a:gd name="connsiteX3" fmla="*/ 2222439 w 2310660"/>
                <a:gd name="connsiteY3" fmla="*/ 1173575 h 1922660"/>
                <a:gd name="connsiteX4" fmla="*/ 1996561 w 2310660"/>
                <a:gd name="connsiteY4" fmla="*/ 933821 h 1922660"/>
                <a:gd name="connsiteX5" fmla="*/ 680120 w 2310660"/>
                <a:gd name="connsiteY5" fmla="*/ 1922660 h 1922660"/>
                <a:gd name="connsiteX6" fmla="*/ 141687 w 2310660"/>
                <a:gd name="connsiteY6" fmla="*/ 1390635 h 1922660"/>
                <a:gd name="connsiteX7" fmla="*/ 3066 w 2310660"/>
                <a:gd name="connsiteY7" fmla="*/ 1205261 h 1922660"/>
                <a:gd name="connsiteX8" fmla="*/ 0 w 2310660"/>
                <a:gd name="connsiteY8" fmla="*/ 1147025 h 1922660"/>
                <a:gd name="connsiteX9" fmla="*/ 1172651 w 2310660"/>
                <a:gd name="connsiteY9" fmla="*/ 1126 h 1922660"/>
                <a:gd name="connsiteX0" fmla="*/ 1172651 w 2310660"/>
                <a:gd name="connsiteY0" fmla="*/ 1126 h 1922660"/>
                <a:gd name="connsiteX1" fmla="*/ 2292582 w 2310660"/>
                <a:gd name="connsiteY1" fmla="*/ 812535 h 1922660"/>
                <a:gd name="connsiteX2" fmla="*/ 2310660 w 2310660"/>
                <a:gd name="connsiteY2" fmla="*/ 879974 h 1922660"/>
                <a:gd name="connsiteX3" fmla="*/ 2222439 w 2310660"/>
                <a:gd name="connsiteY3" fmla="*/ 1173575 h 1922660"/>
                <a:gd name="connsiteX4" fmla="*/ 1996561 w 2310660"/>
                <a:gd name="connsiteY4" fmla="*/ 933821 h 1922660"/>
                <a:gd name="connsiteX5" fmla="*/ 680120 w 2310660"/>
                <a:gd name="connsiteY5" fmla="*/ 1922660 h 1922660"/>
                <a:gd name="connsiteX6" fmla="*/ 141687 w 2310660"/>
                <a:gd name="connsiteY6" fmla="*/ 1390635 h 1922660"/>
                <a:gd name="connsiteX7" fmla="*/ 3066 w 2310660"/>
                <a:gd name="connsiteY7" fmla="*/ 1205261 h 1922660"/>
                <a:gd name="connsiteX8" fmla="*/ 0 w 2310660"/>
                <a:gd name="connsiteY8" fmla="*/ 1147025 h 1922660"/>
                <a:gd name="connsiteX9" fmla="*/ 1172651 w 2310660"/>
                <a:gd name="connsiteY9" fmla="*/ 1126 h 1922660"/>
                <a:gd name="connsiteX0" fmla="*/ 1172651 w 2310660"/>
                <a:gd name="connsiteY0" fmla="*/ 1126 h 1922660"/>
                <a:gd name="connsiteX1" fmla="*/ 2292582 w 2310660"/>
                <a:gd name="connsiteY1" fmla="*/ 812535 h 1922660"/>
                <a:gd name="connsiteX2" fmla="*/ 2310660 w 2310660"/>
                <a:gd name="connsiteY2" fmla="*/ 879974 h 1922660"/>
                <a:gd name="connsiteX3" fmla="*/ 2222439 w 2310660"/>
                <a:gd name="connsiteY3" fmla="*/ 1173575 h 1922660"/>
                <a:gd name="connsiteX4" fmla="*/ 1996561 w 2310660"/>
                <a:gd name="connsiteY4" fmla="*/ 933821 h 1922660"/>
                <a:gd name="connsiteX5" fmla="*/ 680120 w 2310660"/>
                <a:gd name="connsiteY5" fmla="*/ 1922660 h 1922660"/>
                <a:gd name="connsiteX6" fmla="*/ 141687 w 2310660"/>
                <a:gd name="connsiteY6" fmla="*/ 1390635 h 1922660"/>
                <a:gd name="connsiteX7" fmla="*/ 3066 w 2310660"/>
                <a:gd name="connsiteY7" fmla="*/ 1205261 h 1922660"/>
                <a:gd name="connsiteX8" fmla="*/ 0 w 2310660"/>
                <a:gd name="connsiteY8" fmla="*/ 1147025 h 1922660"/>
                <a:gd name="connsiteX9" fmla="*/ 1172651 w 2310660"/>
                <a:gd name="connsiteY9" fmla="*/ 1126 h 1922660"/>
                <a:gd name="connsiteX0" fmla="*/ 1172651 w 2292582"/>
                <a:gd name="connsiteY0" fmla="*/ 1126 h 1922660"/>
                <a:gd name="connsiteX1" fmla="*/ 2292582 w 2292582"/>
                <a:gd name="connsiteY1" fmla="*/ 812535 h 1922660"/>
                <a:gd name="connsiteX2" fmla="*/ 2222439 w 2292582"/>
                <a:gd name="connsiteY2" fmla="*/ 1173575 h 1922660"/>
                <a:gd name="connsiteX3" fmla="*/ 1996561 w 2292582"/>
                <a:gd name="connsiteY3" fmla="*/ 933821 h 1922660"/>
                <a:gd name="connsiteX4" fmla="*/ 680120 w 2292582"/>
                <a:gd name="connsiteY4" fmla="*/ 1922660 h 1922660"/>
                <a:gd name="connsiteX5" fmla="*/ 141687 w 2292582"/>
                <a:gd name="connsiteY5" fmla="*/ 1390635 h 1922660"/>
                <a:gd name="connsiteX6" fmla="*/ 3066 w 2292582"/>
                <a:gd name="connsiteY6" fmla="*/ 1205261 h 1922660"/>
                <a:gd name="connsiteX7" fmla="*/ 0 w 2292582"/>
                <a:gd name="connsiteY7" fmla="*/ 1147025 h 1922660"/>
                <a:gd name="connsiteX8" fmla="*/ 1172651 w 2292582"/>
                <a:gd name="connsiteY8" fmla="*/ 1126 h 1922660"/>
                <a:gd name="connsiteX0" fmla="*/ 1172651 w 2222439"/>
                <a:gd name="connsiteY0" fmla="*/ 1126 h 1922660"/>
                <a:gd name="connsiteX1" fmla="*/ 2158307 w 2222439"/>
                <a:gd name="connsiteY1" fmla="*/ 433427 h 1922660"/>
                <a:gd name="connsiteX2" fmla="*/ 2222439 w 2222439"/>
                <a:gd name="connsiteY2" fmla="*/ 1173575 h 1922660"/>
                <a:gd name="connsiteX3" fmla="*/ 1996561 w 2222439"/>
                <a:gd name="connsiteY3" fmla="*/ 933821 h 1922660"/>
                <a:gd name="connsiteX4" fmla="*/ 680120 w 2222439"/>
                <a:gd name="connsiteY4" fmla="*/ 1922660 h 1922660"/>
                <a:gd name="connsiteX5" fmla="*/ 141687 w 2222439"/>
                <a:gd name="connsiteY5" fmla="*/ 1390635 h 1922660"/>
                <a:gd name="connsiteX6" fmla="*/ 3066 w 2222439"/>
                <a:gd name="connsiteY6" fmla="*/ 1205261 h 1922660"/>
                <a:gd name="connsiteX7" fmla="*/ 0 w 2222439"/>
                <a:gd name="connsiteY7" fmla="*/ 1147025 h 1922660"/>
                <a:gd name="connsiteX8" fmla="*/ 1172651 w 2222439"/>
                <a:gd name="connsiteY8" fmla="*/ 1126 h 1922660"/>
                <a:gd name="connsiteX0" fmla="*/ 1172651 w 2222439"/>
                <a:gd name="connsiteY0" fmla="*/ 1126 h 1922660"/>
                <a:gd name="connsiteX1" fmla="*/ 2158307 w 2222439"/>
                <a:gd name="connsiteY1" fmla="*/ 433427 h 1922660"/>
                <a:gd name="connsiteX2" fmla="*/ 2222439 w 2222439"/>
                <a:gd name="connsiteY2" fmla="*/ 1173575 h 1922660"/>
                <a:gd name="connsiteX3" fmla="*/ 1996561 w 2222439"/>
                <a:gd name="connsiteY3" fmla="*/ 933821 h 1922660"/>
                <a:gd name="connsiteX4" fmla="*/ 680120 w 2222439"/>
                <a:gd name="connsiteY4" fmla="*/ 1922660 h 1922660"/>
                <a:gd name="connsiteX5" fmla="*/ 141687 w 2222439"/>
                <a:gd name="connsiteY5" fmla="*/ 1390635 h 1922660"/>
                <a:gd name="connsiteX6" fmla="*/ 3066 w 2222439"/>
                <a:gd name="connsiteY6" fmla="*/ 1205261 h 1922660"/>
                <a:gd name="connsiteX7" fmla="*/ 0 w 2222439"/>
                <a:gd name="connsiteY7" fmla="*/ 1147025 h 1922660"/>
                <a:gd name="connsiteX8" fmla="*/ 1172651 w 2222439"/>
                <a:gd name="connsiteY8" fmla="*/ 1126 h 1922660"/>
                <a:gd name="connsiteX0" fmla="*/ 1172651 w 2222439"/>
                <a:gd name="connsiteY0" fmla="*/ 1126 h 1922660"/>
                <a:gd name="connsiteX1" fmla="*/ 2158307 w 2222439"/>
                <a:gd name="connsiteY1" fmla="*/ 433427 h 1922660"/>
                <a:gd name="connsiteX2" fmla="*/ 2222439 w 2222439"/>
                <a:gd name="connsiteY2" fmla="*/ 1173575 h 1922660"/>
                <a:gd name="connsiteX3" fmla="*/ 1996561 w 2222439"/>
                <a:gd name="connsiteY3" fmla="*/ 933821 h 1922660"/>
                <a:gd name="connsiteX4" fmla="*/ 680120 w 2222439"/>
                <a:gd name="connsiteY4" fmla="*/ 1922660 h 1922660"/>
                <a:gd name="connsiteX5" fmla="*/ 141687 w 2222439"/>
                <a:gd name="connsiteY5" fmla="*/ 1390635 h 1922660"/>
                <a:gd name="connsiteX6" fmla="*/ 3066 w 2222439"/>
                <a:gd name="connsiteY6" fmla="*/ 1205261 h 1922660"/>
                <a:gd name="connsiteX7" fmla="*/ 0 w 2222439"/>
                <a:gd name="connsiteY7" fmla="*/ 1147025 h 1922660"/>
                <a:gd name="connsiteX8" fmla="*/ 1172651 w 2222439"/>
                <a:gd name="connsiteY8" fmla="*/ 1126 h 1922660"/>
                <a:gd name="connsiteX0" fmla="*/ 1172651 w 2189361"/>
                <a:gd name="connsiteY0" fmla="*/ 1126 h 1922660"/>
                <a:gd name="connsiteX1" fmla="*/ 2158307 w 2189361"/>
                <a:gd name="connsiteY1" fmla="*/ 433427 h 1922660"/>
                <a:gd name="connsiteX2" fmla="*/ 2189361 w 2189361"/>
                <a:gd name="connsiteY2" fmla="*/ 765878 h 1922660"/>
                <a:gd name="connsiteX3" fmla="*/ 1996561 w 2189361"/>
                <a:gd name="connsiteY3" fmla="*/ 933821 h 1922660"/>
                <a:gd name="connsiteX4" fmla="*/ 680120 w 2189361"/>
                <a:gd name="connsiteY4" fmla="*/ 1922660 h 1922660"/>
                <a:gd name="connsiteX5" fmla="*/ 141687 w 2189361"/>
                <a:gd name="connsiteY5" fmla="*/ 1390635 h 1922660"/>
                <a:gd name="connsiteX6" fmla="*/ 3066 w 2189361"/>
                <a:gd name="connsiteY6" fmla="*/ 1205261 h 1922660"/>
                <a:gd name="connsiteX7" fmla="*/ 0 w 2189361"/>
                <a:gd name="connsiteY7" fmla="*/ 1147025 h 1922660"/>
                <a:gd name="connsiteX8" fmla="*/ 1172651 w 2189361"/>
                <a:gd name="connsiteY8" fmla="*/ 1126 h 1922660"/>
                <a:gd name="connsiteX0" fmla="*/ 1172651 w 2189361"/>
                <a:gd name="connsiteY0" fmla="*/ 1126 h 1922660"/>
                <a:gd name="connsiteX1" fmla="*/ 2158307 w 2189361"/>
                <a:gd name="connsiteY1" fmla="*/ 433427 h 1922660"/>
                <a:gd name="connsiteX2" fmla="*/ 2189361 w 2189361"/>
                <a:gd name="connsiteY2" fmla="*/ 765878 h 1922660"/>
                <a:gd name="connsiteX3" fmla="*/ 1873985 w 2189361"/>
                <a:gd name="connsiteY3" fmla="*/ 626014 h 1922660"/>
                <a:gd name="connsiteX4" fmla="*/ 680120 w 2189361"/>
                <a:gd name="connsiteY4" fmla="*/ 1922660 h 1922660"/>
                <a:gd name="connsiteX5" fmla="*/ 141687 w 2189361"/>
                <a:gd name="connsiteY5" fmla="*/ 1390635 h 1922660"/>
                <a:gd name="connsiteX6" fmla="*/ 3066 w 2189361"/>
                <a:gd name="connsiteY6" fmla="*/ 1205261 h 1922660"/>
                <a:gd name="connsiteX7" fmla="*/ 0 w 2189361"/>
                <a:gd name="connsiteY7" fmla="*/ 1147025 h 1922660"/>
                <a:gd name="connsiteX8" fmla="*/ 1172651 w 2189361"/>
                <a:gd name="connsiteY8" fmla="*/ 1126 h 1922660"/>
                <a:gd name="connsiteX0" fmla="*/ 1172651 w 2189361"/>
                <a:gd name="connsiteY0" fmla="*/ 1126 h 1922660"/>
                <a:gd name="connsiteX1" fmla="*/ 2158307 w 2189361"/>
                <a:gd name="connsiteY1" fmla="*/ 433427 h 1922660"/>
                <a:gd name="connsiteX2" fmla="*/ 2189361 w 2189361"/>
                <a:gd name="connsiteY2" fmla="*/ 765878 h 1922660"/>
                <a:gd name="connsiteX3" fmla="*/ 1873985 w 2189361"/>
                <a:gd name="connsiteY3" fmla="*/ 626014 h 1922660"/>
                <a:gd name="connsiteX4" fmla="*/ 680120 w 2189361"/>
                <a:gd name="connsiteY4" fmla="*/ 1922660 h 1922660"/>
                <a:gd name="connsiteX5" fmla="*/ 141687 w 2189361"/>
                <a:gd name="connsiteY5" fmla="*/ 1390635 h 1922660"/>
                <a:gd name="connsiteX6" fmla="*/ 3066 w 2189361"/>
                <a:gd name="connsiteY6" fmla="*/ 1205261 h 1922660"/>
                <a:gd name="connsiteX7" fmla="*/ 0 w 2189361"/>
                <a:gd name="connsiteY7" fmla="*/ 1147025 h 1922660"/>
                <a:gd name="connsiteX8" fmla="*/ 1172651 w 2189361"/>
                <a:gd name="connsiteY8" fmla="*/ 1126 h 1922660"/>
                <a:gd name="connsiteX0" fmla="*/ 1172651 w 2189361"/>
                <a:gd name="connsiteY0" fmla="*/ 1126 h 1889741"/>
                <a:gd name="connsiteX1" fmla="*/ 2158307 w 2189361"/>
                <a:gd name="connsiteY1" fmla="*/ 433427 h 1889741"/>
                <a:gd name="connsiteX2" fmla="*/ 2189361 w 2189361"/>
                <a:gd name="connsiteY2" fmla="*/ 765878 h 1889741"/>
                <a:gd name="connsiteX3" fmla="*/ 1873985 w 2189361"/>
                <a:gd name="connsiteY3" fmla="*/ 626014 h 1889741"/>
                <a:gd name="connsiteX4" fmla="*/ 751029 w 2189361"/>
                <a:gd name="connsiteY4" fmla="*/ 1889741 h 1889741"/>
                <a:gd name="connsiteX5" fmla="*/ 141687 w 2189361"/>
                <a:gd name="connsiteY5" fmla="*/ 1390635 h 1889741"/>
                <a:gd name="connsiteX6" fmla="*/ 3066 w 2189361"/>
                <a:gd name="connsiteY6" fmla="*/ 1205261 h 1889741"/>
                <a:gd name="connsiteX7" fmla="*/ 0 w 2189361"/>
                <a:gd name="connsiteY7" fmla="*/ 1147025 h 1889741"/>
                <a:gd name="connsiteX8" fmla="*/ 1172651 w 2189361"/>
                <a:gd name="connsiteY8" fmla="*/ 1126 h 1889741"/>
                <a:gd name="connsiteX0" fmla="*/ 1172651 w 2189361"/>
                <a:gd name="connsiteY0" fmla="*/ 1126 h 1889741"/>
                <a:gd name="connsiteX1" fmla="*/ 2158307 w 2189361"/>
                <a:gd name="connsiteY1" fmla="*/ 433427 h 1889741"/>
                <a:gd name="connsiteX2" fmla="*/ 2189361 w 2189361"/>
                <a:gd name="connsiteY2" fmla="*/ 765878 h 1889741"/>
                <a:gd name="connsiteX3" fmla="*/ 1873985 w 2189361"/>
                <a:gd name="connsiteY3" fmla="*/ 626014 h 1889741"/>
                <a:gd name="connsiteX4" fmla="*/ 751029 w 2189361"/>
                <a:gd name="connsiteY4" fmla="*/ 1889741 h 1889741"/>
                <a:gd name="connsiteX5" fmla="*/ 141687 w 2189361"/>
                <a:gd name="connsiteY5" fmla="*/ 1390635 h 1889741"/>
                <a:gd name="connsiteX6" fmla="*/ 3066 w 2189361"/>
                <a:gd name="connsiteY6" fmla="*/ 1205261 h 1889741"/>
                <a:gd name="connsiteX7" fmla="*/ 0 w 2189361"/>
                <a:gd name="connsiteY7" fmla="*/ 1147025 h 1889741"/>
                <a:gd name="connsiteX8" fmla="*/ 1172651 w 2189361"/>
                <a:gd name="connsiteY8" fmla="*/ 1126 h 1889741"/>
                <a:gd name="connsiteX0" fmla="*/ 1172651 w 2189361"/>
                <a:gd name="connsiteY0" fmla="*/ 1126 h 1889741"/>
                <a:gd name="connsiteX1" fmla="*/ 2158307 w 2189361"/>
                <a:gd name="connsiteY1" fmla="*/ 433427 h 1889741"/>
                <a:gd name="connsiteX2" fmla="*/ 2189361 w 2189361"/>
                <a:gd name="connsiteY2" fmla="*/ 765878 h 1889741"/>
                <a:gd name="connsiteX3" fmla="*/ 1873985 w 2189361"/>
                <a:gd name="connsiteY3" fmla="*/ 626014 h 1889741"/>
                <a:gd name="connsiteX4" fmla="*/ 751029 w 2189361"/>
                <a:gd name="connsiteY4" fmla="*/ 1889741 h 1889741"/>
                <a:gd name="connsiteX5" fmla="*/ 141687 w 2189361"/>
                <a:gd name="connsiteY5" fmla="*/ 1390635 h 1889741"/>
                <a:gd name="connsiteX6" fmla="*/ 3066 w 2189361"/>
                <a:gd name="connsiteY6" fmla="*/ 1205261 h 1889741"/>
                <a:gd name="connsiteX7" fmla="*/ 0 w 2189361"/>
                <a:gd name="connsiteY7" fmla="*/ 1147025 h 1889741"/>
                <a:gd name="connsiteX8" fmla="*/ 1172651 w 2189361"/>
                <a:gd name="connsiteY8" fmla="*/ 1126 h 1889741"/>
                <a:gd name="connsiteX0" fmla="*/ 1172651 w 2189361"/>
                <a:gd name="connsiteY0" fmla="*/ 1126 h 1889741"/>
                <a:gd name="connsiteX1" fmla="*/ 2158307 w 2189361"/>
                <a:gd name="connsiteY1" fmla="*/ 433427 h 1889741"/>
                <a:gd name="connsiteX2" fmla="*/ 2189361 w 2189361"/>
                <a:gd name="connsiteY2" fmla="*/ 765878 h 1889741"/>
                <a:gd name="connsiteX3" fmla="*/ 1873985 w 2189361"/>
                <a:gd name="connsiteY3" fmla="*/ 626014 h 1889741"/>
                <a:gd name="connsiteX4" fmla="*/ 751029 w 2189361"/>
                <a:gd name="connsiteY4" fmla="*/ 1889741 h 1889741"/>
                <a:gd name="connsiteX5" fmla="*/ 141687 w 2189361"/>
                <a:gd name="connsiteY5" fmla="*/ 1390635 h 1889741"/>
                <a:gd name="connsiteX6" fmla="*/ 20373 w 2189361"/>
                <a:gd name="connsiteY6" fmla="*/ 1470700 h 1889741"/>
                <a:gd name="connsiteX7" fmla="*/ 0 w 2189361"/>
                <a:gd name="connsiteY7" fmla="*/ 1147025 h 1889741"/>
                <a:gd name="connsiteX8" fmla="*/ 1172651 w 2189361"/>
                <a:gd name="connsiteY8" fmla="*/ 1126 h 1889741"/>
                <a:gd name="connsiteX0" fmla="*/ 1172651 w 2189361"/>
                <a:gd name="connsiteY0" fmla="*/ 1126 h 1917409"/>
                <a:gd name="connsiteX1" fmla="*/ 2158307 w 2189361"/>
                <a:gd name="connsiteY1" fmla="*/ 433427 h 1917409"/>
                <a:gd name="connsiteX2" fmla="*/ 2189361 w 2189361"/>
                <a:gd name="connsiteY2" fmla="*/ 765878 h 1917409"/>
                <a:gd name="connsiteX3" fmla="*/ 1873985 w 2189361"/>
                <a:gd name="connsiteY3" fmla="*/ 626014 h 1917409"/>
                <a:gd name="connsiteX4" fmla="*/ 751029 w 2189361"/>
                <a:gd name="connsiteY4" fmla="*/ 1889741 h 1917409"/>
                <a:gd name="connsiteX5" fmla="*/ 20373 w 2189361"/>
                <a:gd name="connsiteY5" fmla="*/ 1470700 h 1917409"/>
                <a:gd name="connsiteX6" fmla="*/ 0 w 2189361"/>
                <a:gd name="connsiteY6" fmla="*/ 1147025 h 1917409"/>
                <a:gd name="connsiteX7" fmla="*/ 1172651 w 2189361"/>
                <a:gd name="connsiteY7" fmla="*/ 1126 h 1917409"/>
                <a:gd name="connsiteX0" fmla="*/ 1172651 w 2189361"/>
                <a:gd name="connsiteY0" fmla="*/ 1126 h 1889741"/>
                <a:gd name="connsiteX1" fmla="*/ 2158307 w 2189361"/>
                <a:gd name="connsiteY1" fmla="*/ 433427 h 1889741"/>
                <a:gd name="connsiteX2" fmla="*/ 2189361 w 2189361"/>
                <a:gd name="connsiteY2" fmla="*/ 765878 h 1889741"/>
                <a:gd name="connsiteX3" fmla="*/ 1873985 w 2189361"/>
                <a:gd name="connsiteY3" fmla="*/ 626014 h 1889741"/>
                <a:gd name="connsiteX4" fmla="*/ 751029 w 2189361"/>
                <a:gd name="connsiteY4" fmla="*/ 1889741 h 1889741"/>
                <a:gd name="connsiteX5" fmla="*/ 20373 w 2189361"/>
                <a:gd name="connsiteY5" fmla="*/ 1470700 h 1889741"/>
                <a:gd name="connsiteX6" fmla="*/ 0 w 2189361"/>
                <a:gd name="connsiteY6" fmla="*/ 1147025 h 1889741"/>
                <a:gd name="connsiteX7" fmla="*/ 1172651 w 2189361"/>
                <a:gd name="connsiteY7" fmla="*/ 1126 h 1889741"/>
                <a:gd name="connsiteX0" fmla="*/ 1172651 w 2189361"/>
                <a:gd name="connsiteY0" fmla="*/ 1126 h 1889741"/>
                <a:gd name="connsiteX1" fmla="*/ 2158307 w 2189361"/>
                <a:gd name="connsiteY1" fmla="*/ 433427 h 1889741"/>
                <a:gd name="connsiteX2" fmla="*/ 2189361 w 2189361"/>
                <a:gd name="connsiteY2" fmla="*/ 765878 h 1889741"/>
                <a:gd name="connsiteX3" fmla="*/ 1873985 w 2189361"/>
                <a:gd name="connsiteY3" fmla="*/ 626014 h 1889741"/>
                <a:gd name="connsiteX4" fmla="*/ 751029 w 2189361"/>
                <a:gd name="connsiteY4" fmla="*/ 1889741 h 1889741"/>
                <a:gd name="connsiteX5" fmla="*/ 20373 w 2189361"/>
                <a:gd name="connsiteY5" fmla="*/ 1470700 h 1889741"/>
                <a:gd name="connsiteX6" fmla="*/ 0 w 2189361"/>
                <a:gd name="connsiteY6" fmla="*/ 1147025 h 1889741"/>
                <a:gd name="connsiteX7" fmla="*/ 1172651 w 2189361"/>
                <a:gd name="connsiteY7" fmla="*/ 1126 h 1889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89361" h="1889741">
                  <a:moveTo>
                    <a:pt x="1172651" y="1126"/>
                  </a:moveTo>
                  <a:cubicBezTo>
                    <a:pt x="1672093" y="18968"/>
                    <a:pt x="1905876" y="148995"/>
                    <a:pt x="2158307" y="433427"/>
                  </a:cubicBezTo>
                  <a:lnTo>
                    <a:pt x="2189361" y="765878"/>
                  </a:lnTo>
                  <a:lnTo>
                    <a:pt x="1873985" y="626014"/>
                  </a:lnTo>
                  <a:cubicBezTo>
                    <a:pt x="1480548" y="30271"/>
                    <a:pt x="-158898" y="162570"/>
                    <a:pt x="751029" y="1889741"/>
                  </a:cubicBezTo>
                  <a:cubicBezTo>
                    <a:pt x="398481" y="1749316"/>
                    <a:pt x="145545" y="1594486"/>
                    <a:pt x="20373" y="1470700"/>
                  </a:cubicBezTo>
                  <a:cubicBezTo>
                    <a:pt x="-1723" y="1338782"/>
                    <a:pt x="6791" y="1254917"/>
                    <a:pt x="0" y="1147025"/>
                  </a:cubicBezTo>
                  <a:cubicBezTo>
                    <a:pt x="0" y="525799"/>
                    <a:pt x="503945" y="-28371"/>
                    <a:pt x="1172651" y="1126"/>
                  </a:cubicBezTo>
                  <a:close/>
                </a:path>
              </a:pathLst>
            </a:custGeom>
            <a:gradFill>
              <a:gsLst>
                <a:gs pos="39000">
                  <a:srgbClr val="88BE30"/>
                </a:gs>
                <a:gs pos="100000">
                  <a:srgbClr val="365010"/>
                </a:gs>
              </a:gsLst>
              <a:lin ang="186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049142" y="1377063"/>
              <a:ext cx="4422098" cy="805484"/>
            </a:xfrm>
            <a:prstGeom prst="rect">
              <a:avLst/>
            </a:prstGeom>
            <a:solidFill>
              <a:srgbClr val="88BE3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3363009" y="2648684"/>
              <a:ext cx="1090364" cy="1090364"/>
            </a:xfrm>
            <a:prstGeom prst="ellipse">
              <a:avLst/>
            </a:prstGeom>
            <a:solidFill>
              <a:srgbClr val="A6D55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3465095" y="2750770"/>
              <a:ext cx="886192" cy="8861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4241411" y="1385432"/>
              <a:ext cx="1090364" cy="1090364"/>
            </a:xfrm>
            <a:prstGeom prst="ellipse">
              <a:avLst/>
            </a:prstGeom>
            <a:solidFill>
              <a:srgbClr val="A6D55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4332192" y="1478612"/>
              <a:ext cx="913045" cy="9040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1428271" y="1319931"/>
              <a:ext cx="1090364" cy="1090364"/>
            </a:xfrm>
            <a:prstGeom prst="ellipse">
              <a:avLst/>
            </a:prstGeom>
            <a:solidFill>
              <a:srgbClr val="A6D55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/>
          </p:nvSpPr>
          <p:spPr>
            <a:xfrm>
              <a:off x="1532975" y="1422017"/>
              <a:ext cx="886192" cy="8861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Half Frame 116"/>
            <p:cNvSpPr/>
            <p:nvPr/>
          </p:nvSpPr>
          <p:spPr>
            <a:xfrm rot="8040000">
              <a:off x="3774503" y="1445385"/>
              <a:ext cx="291110" cy="309533"/>
            </a:xfrm>
            <a:prstGeom prst="halfFrame">
              <a:avLst>
                <a:gd name="adj1" fmla="val 9684"/>
                <a:gd name="adj2" fmla="val 10030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8" name="Half Frame 117"/>
            <p:cNvSpPr/>
            <p:nvPr/>
          </p:nvSpPr>
          <p:spPr>
            <a:xfrm rot="8040000">
              <a:off x="3660825" y="1918783"/>
              <a:ext cx="190227" cy="202266"/>
            </a:xfrm>
            <a:prstGeom prst="halfFrame">
              <a:avLst>
                <a:gd name="adj1" fmla="val 9684"/>
                <a:gd name="adj2" fmla="val 10030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3498909" y="3063061"/>
              <a:ext cx="8185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Rebuild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4375932" y="1596921"/>
              <a:ext cx="798268" cy="579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Consent</a:t>
              </a:r>
            </a:p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&amp; </a:t>
              </a:r>
            </a:p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Talent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2355220" y="1371748"/>
              <a:ext cx="16279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Outline for Training &amp; Evaluation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2431012" y="1883866"/>
              <a:ext cx="1459112" cy="286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Venture Proposal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5398489" y="1586569"/>
              <a:ext cx="2928697" cy="2997559"/>
              <a:chOff x="5398489" y="1586569"/>
              <a:chExt cx="2928697" cy="2997559"/>
            </a:xfrm>
          </p:grpSpPr>
          <p:grpSp>
            <p:nvGrpSpPr>
              <p:cNvPr id="134" name="Group 133"/>
              <p:cNvGrpSpPr/>
              <p:nvPr/>
            </p:nvGrpSpPr>
            <p:grpSpPr>
              <a:xfrm>
                <a:off x="5398489" y="1586569"/>
                <a:ext cx="2928697" cy="2918298"/>
                <a:chOff x="5398489" y="1586569"/>
                <a:chExt cx="2928697" cy="2918298"/>
              </a:xfrm>
            </p:grpSpPr>
            <p:sp>
              <p:nvSpPr>
                <p:cNvPr id="137" name="Half Frame 136"/>
                <p:cNvSpPr/>
                <p:nvPr/>
              </p:nvSpPr>
              <p:spPr>
                <a:xfrm rot="11880000">
                  <a:off x="7807958" y="2777458"/>
                  <a:ext cx="317477" cy="337569"/>
                </a:xfrm>
                <a:prstGeom prst="halfFrame">
                  <a:avLst>
                    <a:gd name="adj1" fmla="val 9684"/>
                    <a:gd name="adj2" fmla="val 1003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" name="Half Frame 137"/>
                <p:cNvSpPr/>
                <p:nvPr/>
              </p:nvSpPr>
              <p:spPr>
                <a:xfrm rot="8479004">
                  <a:off x="5398489" y="1586569"/>
                  <a:ext cx="317477" cy="337569"/>
                </a:xfrm>
                <a:prstGeom prst="halfFrame">
                  <a:avLst>
                    <a:gd name="adj1" fmla="val 9684"/>
                    <a:gd name="adj2" fmla="val 1003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" name="Half Frame 138"/>
                <p:cNvSpPr/>
                <p:nvPr/>
              </p:nvSpPr>
              <p:spPr>
                <a:xfrm rot="15000000">
                  <a:off x="7989824" y="4167506"/>
                  <a:ext cx="330369" cy="344354"/>
                </a:xfrm>
                <a:prstGeom prst="halfFrame">
                  <a:avLst>
                    <a:gd name="adj1" fmla="val 9684"/>
                    <a:gd name="adj2" fmla="val 1003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5" name="TextBox 134"/>
              <p:cNvSpPr txBox="1"/>
              <p:nvPr/>
            </p:nvSpPr>
            <p:spPr>
              <a:xfrm rot="1620000">
                <a:off x="5696187" y="2038450"/>
                <a:ext cx="2350281" cy="85575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/>
                </a:prstTxWarp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Preliminary Remittance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 rot="5280000">
                <a:off x="7090567" y="3471788"/>
                <a:ext cx="1543502" cy="681177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ArchUp">
                  <a:avLst>
                    <a:gd name="adj" fmla="val 9611013"/>
                  </a:avLst>
                </a:prstTxWarp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Advocacy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2222964" y="3923303"/>
              <a:ext cx="4471871" cy="2481999"/>
              <a:chOff x="2222964" y="3923303"/>
              <a:chExt cx="4471871" cy="2481999"/>
            </a:xfrm>
          </p:grpSpPr>
          <p:sp>
            <p:nvSpPr>
              <p:cNvPr id="125" name="Half Frame 124"/>
              <p:cNvSpPr/>
              <p:nvPr/>
            </p:nvSpPr>
            <p:spPr>
              <a:xfrm rot="19200000">
                <a:off x="2222964" y="6162172"/>
                <a:ext cx="190321" cy="202366"/>
              </a:xfrm>
              <a:prstGeom prst="halfFrame">
                <a:avLst>
                  <a:gd name="adj1" fmla="val 9684"/>
                  <a:gd name="adj2" fmla="val 1003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6" name="Group 125"/>
              <p:cNvGrpSpPr/>
              <p:nvPr/>
            </p:nvGrpSpPr>
            <p:grpSpPr>
              <a:xfrm>
                <a:off x="2268656" y="3923303"/>
                <a:ext cx="4426179" cy="2481999"/>
                <a:chOff x="2268656" y="3923303"/>
                <a:chExt cx="4426179" cy="2481999"/>
              </a:xfrm>
            </p:grpSpPr>
            <p:grpSp>
              <p:nvGrpSpPr>
                <p:cNvPr id="127" name="Group 126"/>
                <p:cNvGrpSpPr/>
                <p:nvPr/>
              </p:nvGrpSpPr>
              <p:grpSpPr>
                <a:xfrm>
                  <a:off x="4344554" y="4761776"/>
                  <a:ext cx="2350281" cy="1064481"/>
                  <a:chOff x="4366588" y="4783810"/>
                  <a:chExt cx="2350281" cy="1064481"/>
                </a:xfrm>
              </p:grpSpPr>
              <p:sp>
                <p:nvSpPr>
                  <p:cNvPr id="132" name="Half Frame 131"/>
                  <p:cNvSpPr/>
                  <p:nvPr/>
                </p:nvSpPr>
                <p:spPr>
                  <a:xfrm rot="120000">
                    <a:off x="4630680" y="5197233"/>
                    <a:ext cx="317477" cy="337569"/>
                  </a:xfrm>
                  <a:prstGeom prst="halfFrame">
                    <a:avLst>
                      <a:gd name="adj1" fmla="val 9684"/>
                      <a:gd name="adj2" fmla="val 1003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 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3" name="TextBox 132"/>
                  <p:cNvSpPr txBox="1"/>
                  <p:nvPr/>
                </p:nvSpPr>
                <p:spPr>
                  <a:xfrm rot="1860000">
                    <a:off x="4366588" y="4783810"/>
                    <a:ext cx="2350281" cy="106448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prstTxWarp prst="textArchDown">
                      <a:avLst>
                        <a:gd name="adj" fmla="val 18832174"/>
                      </a:avLst>
                    </a:prstTxWarp>
                    <a:spAutoFit/>
                  </a:bodyPr>
                  <a:lstStyle/>
                  <a:p>
                    <a:pPr algn="ctr"/>
                    <a:r>
                      <a:rPr lang="en-US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Remittance</a:t>
                    </a:r>
                    <a:endParaRPr lang="en-US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8" name="Group 127"/>
                <p:cNvGrpSpPr/>
                <p:nvPr/>
              </p:nvGrpSpPr>
              <p:grpSpPr>
                <a:xfrm rot="900000">
                  <a:off x="3897608" y="3923303"/>
                  <a:ext cx="818766" cy="1159582"/>
                  <a:chOff x="4211999" y="4454376"/>
                  <a:chExt cx="818766" cy="1159582"/>
                </a:xfrm>
              </p:grpSpPr>
              <p:sp>
                <p:nvSpPr>
                  <p:cNvPr id="130" name="Half Frame 129"/>
                  <p:cNvSpPr/>
                  <p:nvPr/>
                </p:nvSpPr>
                <p:spPr>
                  <a:xfrm rot="1980000">
                    <a:off x="4211999" y="4566286"/>
                    <a:ext cx="317477" cy="337569"/>
                  </a:xfrm>
                  <a:prstGeom prst="halfFrame">
                    <a:avLst>
                      <a:gd name="adj1" fmla="val 9684"/>
                      <a:gd name="adj2" fmla="val 1003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TextBox 130"/>
                  <p:cNvSpPr txBox="1"/>
                  <p:nvPr/>
                </p:nvSpPr>
                <p:spPr>
                  <a:xfrm rot="3051076">
                    <a:off x="4208905" y="4792097"/>
                    <a:ext cx="1159582" cy="4841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prstTxWarp prst="textArchDown">
                      <a:avLst/>
                    </a:prstTxWarp>
                    <a:spAutoFit/>
                  </a:bodyPr>
                  <a:lstStyle/>
                  <a:p>
                    <a:pPr algn="ctr"/>
                    <a:r>
                      <a:rPr lang="en-US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Advocacy</a:t>
                    </a:r>
                    <a:endParaRPr lang="en-US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29" name="TextBox 128"/>
                <p:cNvSpPr txBox="1"/>
                <p:nvPr/>
              </p:nvSpPr>
              <p:spPr>
                <a:xfrm>
                  <a:off x="2268656" y="6128303"/>
                  <a:ext cx="243248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Phasing out of original version</a:t>
                  </a:r>
                  <a:endParaRPr lang="en-US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16" name="TextBox 115"/>
            <p:cNvSpPr txBox="1"/>
            <p:nvPr/>
          </p:nvSpPr>
          <p:spPr>
            <a:xfrm>
              <a:off x="1623535" y="1734308"/>
              <a:ext cx="705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Idea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468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0656" y="129462"/>
            <a:ext cx="42627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Business Strategies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1147023" y="1485341"/>
            <a:ext cx="7877107" cy="4678231"/>
            <a:chOff x="1117369" y="1436344"/>
            <a:chExt cx="8115791" cy="4772265"/>
          </a:xfrm>
        </p:grpSpPr>
        <p:grpSp>
          <p:nvGrpSpPr>
            <p:cNvPr id="85" name="Group 84"/>
            <p:cNvGrpSpPr/>
            <p:nvPr/>
          </p:nvGrpSpPr>
          <p:grpSpPr>
            <a:xfrm>
              <a:off x="1117369" y="1436344"/>
              <a:ext cx="7990468" cy="4630496"/>
              <a:chOff x="1117369" y="1436344"/>
              <a:chExt cx="7990468" cy="4630496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5891158" y="1496387"/>
                <a:ext cx="0" cy="3677787"/>
              </a:xfrm>
              <a:prstGeom prst="line">
                <a:avLst/>
              </a:prstGeom>
              <a:ln w="15875">
                <a:solidFill>
                  <a:srgbClr val="739838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7957959" y="1496387"/>
                <a:ext cx="0" cy="3677787"/>
              </a:xfrm>
              <a:prstGeom prst="line">
                <a:avLst/>
              </a:prstGeom>
              <a:ln w="15875">
                <a:solidFill>
                  <a:srgbClr val="739838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23"/>
              <p:cNvGrpSpPr/>
              <p:nvPr/>
            </p:nvGrpSpPr>
            <p:grpSpPr>
              <a:xfrm>
                <a:off x="2321238" y="1823910"/>
                <a:ext cx="6575816" cy="4242930"/>
                <a:chOff x="2369389" y="2743200"/>
                <a:chExt cx="5867644" cy="2922968"/>
              </a:xfrm>
            </p:grpSpPr>
            <p:grpSp>
              <p:nvGrpSpPr>
                <p:cNvPr id="50" name="Group 49"/>
                <p:cNvGrpSpPr/>
                <p:nvPr/>
              </p:nvGrpSpPr>
              <p:grpSpPr>
                <a:xfrm>
                  <a:off x="5503341" y="3491212"/>
                  <a:ext cx="1331659" cy="1188844"/>
                  <a:chOff x="5503341" y="3491212"/>
                  <a:chExt cx="1331659" cy="1188844"/>
                </a:xfrm>
              </p:grpSpPr>
              <p:sp>
                <p:nvSpPr>
                  <p:cNvPr id="71" name="Rectangle 5"/>
                  <p:cNvSpPr/>
                  <p:nvPr/>
                </p:nvSpPr>
                <p:spPr>
                  <a:xfrm>
                    <a:off x="5620869" y="3494344"/>
                    <a:ext cx="1214131" cy="1185712"/>
                  </a:xfrm>
                  <a:custGeom>
                    <a:avLst/>
                    <a:gdLst>
                      <a:gd name="connsiteX0" fmla="*/ 0 w 1199837"/>
                      <a:gd name="connsiteY0" fmla="*/ 0 h 1708708"/>
                      <a:gd name="connsiteX1" fmla="*/ 1199837 w 1199837"/>
                      <a:gd name="connsiteY1" fmla="*/ 0 h 1708708"/>
                      <a:gd name="connsiteX2" fmla="*/ 1199837 w 1199837"/>
                      <a:gd name="connsiteY2" fmla="*/ 1708708 h 1708708"/>
                      <a:gd name="connsiteX3" fmla="*/ 0 w 1199837"/>
                      <a:gd name="connsiteY3" fmla="*/ 1708708 h 1708708"/>
                      <a:gd name="connsiteX4" fmla="*/ 0 w 1199837"/>
                      <a:gd name="connsiteY4" fmla="*/ 0 h 1708708"/>
                      <a:gd name="connsiteX0" fmla="*/ 0 w 1199837"/>
                      <a:gd name="connsiteY0" fmla="*/ 0 h 1708708"/>
                      <a:gd name="connsiteX1" fmla="*/ 1155233 w 1199837"/>
                      <a:gd name="connsiteY1" fmla="*/ 356839 h 1708708"/>
                      <a:gd name="connsiteX2" fmla="*/ 1199837 w 1199837"/>
                      <a:gd name="connsiteY2" fmla="*/ 1708708 h 1708708"/>
                      <a:gd name="connsiteX3" fmla="*/ 0 w 1199837"/>
                      <a:gd name="connsiteY3" fmla="*/ 1708708 h 1708708"/>
                      <a:gd name="connsiteX4" fmla="*/ 0 w 1199837"/>
                      <a:gd name="connsiteY4" fmla="*/ 0 h 1708708"/>
                      <a:gd name="connsiteX0" fmla="*/ 0 w 1184969"/>
                      <a:gd name="connsiteY0" fmla="*/ 0 h 1708708"/>
                      <a:gd name="connsiteX1" fmla="*/ 1155233 w 1184969"/>
                      <a:gd name="connsiteY1" fmla="*/ 356839 h 1708708"/>
                      <a:gd name="connsiteX2" fmla="*/ 1184969 w 1184969"/>
                      <a:gd name="connsiteY2" fmla="*/ 1593478 h 1708708"/>
                      <a:gd name="connsiteX3" fmla="*/ 0 w 1184969"/>
                      <a:gd name="connsiteY3" fmla="*/ 1708708 h 1708708"/>
                      <a:gd name="connsiteX4" fmla="*/ 0 w 1184969"/>
                      <a:gd name="connsiteY4" fmla="*/ 0 h 1708708"/>
                      <a:gd name="connsiteX0" fmla="*/ 11151 w 1184969"/>
                      <a:gd name="connsiteY0" fmla="*/ 0 h 1742161"/>
                      <a:gd name="connsiteX1" fmla="*/ 1155233 w 1184969"/>
                      <a:gd name="connsiteY1" fmla="*/ 390292 h 1742161"/>
                      <a:gd name="connsiteX2" fmla="*/ 1184969 w 1184969"/>
                      <a:gd name="connsiteY2" fmla="*/ 1626931 h 1742161"/>
                      <a:gd name="connsiteX3" fmla="*/ 0 w 1184969"/>
                      <a:gd name="connsiteY3" fmla="*/ 1742161 h 1742161"/>
                      <a:gd name="connsiteX4" fmla="*/ 11151 w 1184969"/>
                      <a:gd name="connsiteY4" fmla="*/ 0 h 1742161"/>
                      <a:gd name="connsiteX0" fmla="*/ 0 w 1173818"/>
                      <a:gd name="connsiteY0" fmla="*/ 0 h 2013507"/>
                      <a:gd name="connsiteX1" fmla="*/ 1144082 w 1173818"/>
                      <a:gd name="connsiteY1" fmla="*/ 390292 h 2013507"/>
                      <a:gd name="connsiteX2" fmla="*/ 1173818 w 1173818"/>
                      <a:gd name="connsiteY2" fmla="*/ 1626931 h 2013507"/>
                      <a:gd name="connsiteX3" fmla="*/ 3717 w 1173818"/>
                      <a:gd name="connsiteY3" fmla="*/ 2013507 h 2013507"/>
                      <a:gd name="connsiteX4" fmla="*/ 0 w 1173818"/>
                      <a:gd name="connsiteY4" fmla="*/ 0 h 2013507"/>
                      <a:gd name="connsiteX0" fmla="*/ 0 w 1223867"/>
                      <a:gd name="connsiteY0" fmla="*/ 0 h 2013507"/>
                      <a:gd name="connsiteX1" fmla="*/ 1144082 w 1223867"/>
                      <a:gd name="connsiteY1" fmla="*/ 390292 h 2013507"/>
                      <a:gd name="connsiteX2" fmla="*/ 1173818 w 1223867"/>
                      <a:gd name="connsiteY2" fmla="*/ 1626931 h 2013507"/>
                      <a:gd name="connsiteX3" fmla="*/ 3717 w 1223867"/>
                      <a:gd name="connsiteY3" fmla="*/ 2013507 h 2013507"/>
                      <a:gd name="connsiteX4" fmla="*/ 0 w 1223867"/>
                      <a:gd name="connsiteY4" fmla="*/ 0 h 2013507"/>
                      <a:gd name="connsiteX0" fmla="*/ 0 w 1253879"/>
                      <a:gd name="connsiteY0" fmla="*/ 0 h 2013507"/>
                      <a:gd name="connsiteX1" fmla="*/ 1144082 w 1253879"/>
                      <a:gd name="connsiteY1" fmla="*/ 390292 h 2013507"/>
                      <a:gd name="connsiteX2" fmla="*/ 1173818 w 1253879"/>
                      <a:gd name="connsiteY2" fmla="*/ 1626931 h 2013507"/>
                      <a:gd name="connsiteX3" fmla="*/ 3717 w 1253879"/>
                      <a:gd name="connsiteY3" fmla="*/ 2013507 h 2013507"/>
                      <a:gd name="connsiteX4" fmla="*/ 0 w 1253879"/>
                      <a:gd name="connsiteY4" fmla="*/ 0 h 2013507"/>
                      <a:gd name="connsiteX0" fmla="*/ 0 w 1248169"/>
                      <a:gd name="connsiteY0" fmla="*/ 0 h 2013507"/>
                      <a:gd name="connsiteX1" fmla="*/ 1144082 w 1248169"/>
                      <a:gd name="connsiteY1" fmla="*/ 390292 h 2013507"/>
                      <a:gd name="connsiteX2" fmla="*/ 1173818 w 1248169"/>
                      <a:gd name="connsiteY2" fmla="*/ 1626931 h 2013507"/>
                      <a:gd name="connsiteX3" fmla="*/ 3717 w 1248169"/>
                      <a:gd name="connsiteY3" fmla="*/ 2013507 h 2013507"/>
                      <a:gd name="connsiteX4" fmla="*/ 0 w 1248169"/>
                      <a:gd name="connsiteY4" fmla="*/ 0 h 2013507"/>
                      <a:gd name="connsiteX0" fmla="*/ 0 w 1235988"/>
                      <a:gd name="connsiteY0" fmla="*/ 0 h 2013507"/>
                      <a:gd name="connsiteX1" fmla="*/ 1144082 w 1235988"/>
                      <a:gd name="connsiteY1" fmla="*/ 390292 h 2013507"/>
                      <a:gd name="connsiteX2" fmla="*/ 1173818 w 1235988"/>
                      <a:gd name="connsiteY2" fmla="*/ 1626931 h 2013507"/>
                      <a:gd name="connsiteX3" fmla="*/ 3717 w 1235988"/>
                      <a:gd name="connsiteY3" fmla="*/ 2013507 h 2013507"/>
                      <a:gd name="connsiteX4" fmla="*/ 0 w 1235988"/>
                      <a:gd name="connsiteY4" fmla="*/ 0 h 2013507"/>
                      <a:gd name="connsiteX0" fmla="*/ 0 w 1243993"/>
                      <a:gd name="connsiteY0" fmla="*/ 0 h 2013507"/>
                      <a:gd name="connsiteX1" fmla="*/ 1144082 w 1243993"/>
                      <a:gd name="connsiteY1" fmla="*/ 390292 h 2013507"/>
                      <a:gd name="connsiteX2" fmla="*/ 1173818 w 1243993"/>
                      <a:gd name="connsiteY2" fmla="*/ 1626931 h 2013507"/>
                      <a:gd name="connsiteX3" fmla="*/ 3717 w 1243993"/>
                      <a:gd name="connsiteY3" fmla="*/ 2013507 h 2013507"/>
                      <a:gd name="connsiteX4" fmla="*/ 0 w 1243993"/>
                      <a:gd name="connsiteY4" fmla="*/ 0 h 2013507"/>
                      <a:gd name="connsiteX0" fmla="*/ 0 w 1248278"/>
                      <a:gd name="connsiteY0" fmla="*/ 0 h 2013507"/>
                      <a:gd name="connsiteX1" fmla="*/ 1144082 w 1248278"/>
                      <a:gd name="connsiteY1" fmla="*/ 390292 h 2013507"/>
                      <a:gd name="connsiteX2" fmla="*/ 1173818 w 1248278"/>
                      <a:gd name="connsiteY2" fmla="*/ 1626931 h 2013507"/>
                      <a:gd name="connsiteX3" fmla="*/ 3717 w 1248278"/>
                      <a:gd name="connsiteY3" fmla="*/ 2013507 h 2013507"/>
                      <a:gd name="connsiteX4" fmla="*/ 0 w 1248278"/>
                      <a:gd name="connsiteY4" fmla="*/ 0 h 2013507"/>
                      <a:gd name="connsiteX0" fmla="*/ 0 w 1235269"/>
                      <a:gd name="connsiteY0" fmla="*/ 0 h 2013507"/>
                      <a:gd name="connsiteX1" fmla="*/ 1113417 w 1235269"/>
                      <a:gd name="connsiteY1" fmla="*/ 291566 h 2013507"/>
                      <a:gd name="connsiteX2" fmla="*/ 1173818 w 1235269"/>
                      <a:gd name="connsiteY2" fmla="*/ 1626931 h 2013507"/>
                      <a:gd name="connsiteX3" fmla="*/ 3717 w 1235269"/>
                      <a:gd name="connsiteY3" fmla="*/ 2013507 h 2013507"/>
                      <a:gd name="connsiteX4" fmla="*/ 0 w 1235269"/>
                      <a:gd name="connsiteY4" fmla="*/ 0 h 2013507"/>
                      <a:gd name="connsiteX0" fmla="*/ 0 w 1211380"/>
                      <a:gd name="connsiteY0" fmla="*/ 0 h 2013507"/>
                      <a:gd name="connsiteX1" fmla="*/ 1113417 w 1211380"/>
                      <a:gd name="connsiteY1" fmla="*/ 291566 h 2013507"/>
                      <a:gd name="connsiteX2" fmla="*/ 1130886 w 1211380"/>
                      <a:gd name="connsiteY2" fmla="*/ 1730249 h 2013507"/>
                      <a:gd name="connsiteX3" fmla="*/ 3717 w 1211380"/>
                      <a:gd name="connsiteY3" fmla="*/ 2013507 h 2013507"/>
                      <a:gd name="connsiteX4" fmla="*/ 0 w 1211380"/>
                      <a:gd name="connsiteY4" fmla="*/ 0 h 2013507"/>
                      <a:gd name="connsiteX0" fmla="*/ 0 w 1254251"/>
                      <a:gd name="connsiteY0" fmla="*/ 0 h 2013507"/>
                      <a:gd name="connsiteX1" fmla="*/ 1113417 w 1254251"/>
                      <a:gd name="connsiteY1" fmla="*/ 291566 h 2013507"/>
                      <a:gd name="connsiteX2" fmla="*/ 1130886 w 1254251"/>
                      <a:gd name="connsiteY2" fmla="*/ 1730249 h 2013507"/>
                      <a:gd name="connsiteX3" fmla="*/ 3717 w 1254251"/>
                      <a:gd name="connsiteY3" fmla="*/ 2013507 h 2013507"/>
                      <a:gd name="connsiteX4" fmla="*/ 0 w 1254251"/>
                      <a:gd name="connsiteY4" fmla="*/ 0 h 2013507"/>
                      <a:gd name="connsiteX0" fmla="*/ 0 w 1254251"/>
                      <a:gd name="connsiteY0" fmla="*/ 0 h 2013507"/>
                      <a:gd name="connsiteX1" fmla="*/ 1113417 w 1254251"/>
                      <a:gd name="connsiteY1" fmla="*/ 291566 h 2013507"/>
                      <a:gd name="connsiteX2" fmla="*/ 1130886 w 1254251"/>
                      <a:gd name="connsiteY2" fmla="*/ 1730249 h 2013507"/>
                      <a:gd name="connsiteX3" fmla="*/ 3717 w 1254251"/>
                      <a:gd name="connsiteY3" fmla="*/ 2013507 h 2013507"/>
                      <a:gd name="connsiteX4" fmla="*/ 0 w 1254251"/>
                      <a:gd name="connsiteY4" fmla="*/ 0 h 2013507"/>
                      <a:gd name="connsiteX0" fmla="*/ 0 w 1267437"/>
                      <a:gd name="connsiteY0" fmla="*/ 0 h 2013507"/>
                      <a:gd name="connsiteX1" fmla="*/ 1113417 w 1267437"/>
                      <a:gd name="connsiteY1" fmla="*/ 291566 h 2013507"/>
                      <a:gd name="connsiteX2" fmla="*/ 1130886 w 1267437"/>
                      <a:gd name="connsiteY2" fmla="*/ 1730249 h 2013507"/>
                      <a:gd name="connsiteX3" fmla="*/ 3717 w 1267437"/>
                      <a:gd name="connsiteY3" fmla="*/ 2013507 h 2013507"/>
                      <a:gd name="connsiteX4" fmla="*/ 0 w 1267437"/>
                      <a:gd name="connsiteY4" fmla="*/ 0 h 2013507"/>
                      <a:gd name="connsiteX0" fmla="*/ 0 w 1264370"/>
                      <a:gd name="connsiteY0" fmla="*/ 0 h 2008915"/>
                      <a:gd name="connsiteX1" fmla="*/ 1110350 w 1264370"/>
                      <a:gd name="connsiteY1" fmla="*/ 286974 h 2008915"/>
                      <a:gd name="connsiteX2" fmla="*/ 1127819 w 1264370"/>
                      <a:gd name="connsiteY2" fmla="*/ 1725657 h 2008915"/>
                      <a:gd name="connsiteX3" fmla="*/ 650 w 1264370"/>
                      <a:gd name="connsiteY3" fmla="*/ 2008915 h 2008915"/>
                      <a:gd name="connsiteX4" fmla="*/ 0 w 1264370"/>
                      <a:gd name="connsiteY4" fmla="*/ 0 h 2008915"/>
                      <a:gd name="connsiteX0" fmla="*/ 0 w 1306159"/>
                      <a:gd name="connsiteY0" fmla="*/ 0 h 2008915"/>
                      <a:gd name="connsiteX1" fmla="*/ 1190786 w 1306159"/>
                      <a:gd name="connsiteY1" fmla="*/ 612391 h 2008915"/>
                      <a:gd name="connsiteX2" fmla="*/ 1127819 w 1306159"/>
                      <a:gd name="connsiteY2" fmla="*/ 1725657 h 2008915"/>
                      <a:gd name="connsiteX3" fmla="*/ 650 w 1306159"/>
                      <a:gd name="connsiteY3" fmla="*/ 2008915 h 2008915"/>
                      <a:gd name="connsiteX4" fmla="*/ 0 w 1306159"/>
                      <a:gd name="connsiteY4" fmla="*/ 0 h 2008915"/>
                      <a:gd name="connsiteX0" fmla="*/ 5822 w 1305515"/>
                      <a:gd name="connsiteY0" fmla="*/ 0 h 2014092"/>
                      <a:gd name="connsiteX1" fmla="*/ 1190142 w 1305515"/>
                      <a:gd name="connsiteY1" fmla="*/ 617568 h 2014092"/>
                      <a:gd name="connsiteX2" fmla="*/ 1127175 w 1305515"/>
                      <a:gd name="connsiteY2" fmla="*/ 1730834 h 2014092"/>
                      <a:gd name="connsiteX3" fmla="*/ 6 w 1305515"/>
                      <a:gd name="connsiteY3" fmla="*/ 2014092 h 2014092"/>
                      <a:gd name="connsiteX4" fmla="*/ 5822 w 1305515"/>
                      <a:gd name="connsiteY4" fmla="*/ 0 h 2014092"/>
                      <a:gd name="connsiteX0" fmla="*/ 5822 w 1305515"/>
                      <a:gd name="connsiteY0" fmla="*/ 0 h 2014092"/>
                      <a:gd name="connsiteX1" fmla="*/ 1190142 w 1305515"/>
                      <a:gd name="connsiteY1" fmla="*/ 617568 h 2014092"/>
                      <a:gd name="connsiteX2" fmla="*/ 1127175 w 1305515"/>
                      <a:gd name="connsiteY2" fmla="*/ 1730834 h 2014092"/>
                      <a:gd name="connsiteX3" fmla="*/ 6 w 1305515"/>
                      <a:gd name="connsiteY3" fmla="*/ 2014092 h 2014092"/>
                      <a:gd name="connsiteX4" fmla="*/ 5822 w 1305515"/>
                      <a:gd name="connsiteY4" fmla="*/ 0 h 2014092"/>
                      <a:gd name="connsiteX0" fmla="*/ 5822 w 1305515"/>
                      <a:gd name="connsiteY0" fmla="*/ 0 h 2014092"/>
                      <a:gd name="connsiteX1" fmla="*/ 1190142 w 1305515"/>
                      <a:gd name="connsiteY1" fmla="*/ 617568 h 2014092"/>
                      <a:gd name="connsiteX2" fmla="*/ 1127175 w 1305515"/>
                      <a:gd name="connsiteY2" fmla="*/ 1730834 h 2014092"/>
                      <a:gd name="connsiteX3" fmla="*/ 6 w 1305515"/>
                      <a:gd name="connsiteY3" fmla="*/ 2014092 h 2014092"/>
                      <a:gd name="connsiteX4" fmla="*/ 5822 w 1305515"/>
                      <a:gd name="connsiteY4" fmla="*/ 0 h 2014092"/>
                      <a:gd name="connsiteX0" fmla="*/ 15517 w 1305512"/>
                      <a:gd name="connsiteY0" fmla="*/ 0 h 2003737"/>
                      <a:gd name="connsiteX1" fmla="*/ 1190139 w 1305512"/>
                      <a:gd name="connsiteY1" fmla="*/ 607213 h 2003737"/>
                      <a:gd name="connsiteX2" fmla="*/ 1127172 w 1305512"/>
                      <a:gd name="connsiteY2" fmla="*/ 1720479 h 2003737"/>
                      <a:gd name="connsiteX3" fmla="*/ 3 w 1305512"/>
                      <a:gd name="connsiteY3" fmla="*/ 2003737 h 2003737"/>
                      <a:gd name="connsiteX4" fmla="*/ 15517 w 1305512"/>
                      <a:gd name="connsiteY4" fmla="*/ 0 h 2003737"/>
                      <a:gd name="connsiteX0" fmla="*/ 15517 w 1309408"/>
                      <a:gd name="connsiteY0" fmla="*/ 0 h 2003737"/>
                      <a:gd name="connsiteX1" fmla="*/ 1196605 w 1309408"/>
                      <a:gd name="connsiteY1" fmla="*/ 627922 h 2003737"/>
                      <a:gd name="connsiteX2" fmla="*/ 1127172 w 1309408"/>
                      <a:gd name="connsiteY2" fmla="*/ 1720479 h 2003737"/>
                      <a:gd name="connsiteX3" fmla="*/ 3 w 1309408"/>
                      <a:gd name="connsiteY3" fmla="*/ 2003737 h 2003737"/>
                      <a:gd name="connsiteX4" fmla="*/ 15517 w 1309408"/>
                      <a:gd name="connsiteY4" fmla="*/ 0 h 2003737"/>
                      <a:gd name="connsiteX0" fmla="*/ 10108 w 1303999"/>
                      <a:gd name="connsiteY0" fmla="*/ 0 h 1951753"/>
                      <a:gd name="connsiteX1" fmla="*/ 1191196 w 1303999"/>
                      <a:gd name="connsiteY1" fmla="*/ 627922 h 1951753"/>
                      <a:gd name="connsiteX2" fmla="*/ 1121763 w 1303999"/>
                      <a:gd name="connsiteY2" fmla="*/ 1720479 h 1951753"/>
                      <a:gd name="connsiteX3" fmla="*/ 4 w 1303999"/>
                      <a:gd name="connsiteY3" fmla="*/ 1951753 h 1951753"/>
                      <a:gd name="connsiteX4" fmla="*/ 10108 w 1303999"/>
                      <a:gd name="connsiteY4" fmla="*/ 0 h 1951753"/>
                      <a:gd name="connsiteX0" fmla="*/ 10108 w 1339106"/>
                      <a:gd name="connsiteY0" fmla="*/ 0 h 1951753"/>
                      <a:gd name="connsiteX1" fmla="*/ 1191196 w 1339106"/>
                      <a:gd name="connsiteY1" fmla="*/ 627922 h 1951753"/>
                      <a:gd name="connsiteX2" fmla="*/ 1197503 w 1339106"/>
                      <a:gd name="connsiteY2" fmla="*/ 1308947 h 1951753"/>
                      <a:gd name="connsiteX3" fmla="*/ 4 w 1339106"/>
                      <a:gd name="connsiteY3" fmla="*/ 1951753 h 1951753"/>
                      <a:gd name="connsiteX4" fmla="*/ 10108 w 1339106"/>
                      <a:gd name="connsiteY4" fmla="*/ 0 h 1951753"/>
                      <a:gd name="connsiteX0" fmla="*/ 4701 w 1333699"/>
                      <a:gd name="connsiteY0" fmla="*/ 0 h 1960417"/>
                      <a:gd name="connsiteX1" fmla="*/ 1185789 w 1333699"/>
                      <a:gd name="connsiteY1" fmla="*/ 627922 h 1960417"/>
                      <a:gd name="connsiteX2" fmla="*/ 1192096 w 1333699"/>
                      <a:gd name="connsiteY2" fmla="*/ 1308947 h 1960417"/>
                      <a:gd name="connsiteX3" fmla="*/ 7 w 1333699"/>
                      <a:gd name="connsiteY3" fmla="*/ 1960417 h 1960417"/>
                      <a:gd name="connsiteX4" fmla="*/ 4701 w 1333699"/>
                      <a:gd name="connsiteY4" fmla="*/ 0 h 1960417"/>
                      <a:gd name="connsiteX0" fmla="*/ 4701 w 1283533"/>
                      <a:gd name="connsiteY0" fmla="*/ 0 h 1960417"/>
                      <a:gd name="connsiteX1" fmla="*/ 1185789 w 1283533"/>
                      <a:gd name="connsiteY1" fmla="*/ 627922 h 1960417"/>
                      <a:gd name="connsiteX2" fmla="*/ 1192096 w 1283533"/>
                      <a:gd name="connsiteY2" fmla="*/ 1308947 h 1960417"/>
                      <a:gd name="connsiteX3" fmla="*/ 7 w 1283533"/>
                      <a:gd name="connsiteY3" fmla="*/ 1960417 h 1960417"/>
                      <a:gd name="connsiteX4" fmla="*/ 4701 w 1283533"/>
                      <a:gd name="connsiteY4" fmla="*/ 0 h 1960417"/>
                      <a:gd name="connsiteX0" fmla="*/ 4701 w 1280092"/>
                      <a:gd name="connsiteY0" fmla="*/ 0 h 1960417"/>
                      <a:gd name="connsiteX1" fmla="*/ 1180379 w 1280092"/>
                      <a:gd name="connsiteY1" fmla="*/ 658245 h 1960417"/>
                      <a:gd name="connsiteX2" fmla="*/ 1192096 w 1280092"/>
                      <a:gd name="connsiteY2" fmla="*/ 1308947 h 1960417"/>
                      <a:gd name="connsiteX3" fmla="*/ 7 w 1280092"/>
                      <a:gd name="connsiteY3" fmla="*/ 1960417 h 1960417"/>
                      <a:gd name="connsiteX4" fmla="*/ 4701 w 1280092"/>
                      <a:gd name="connsiteY4" fmla="*/ 0 h 1960417"/>
                      <a:gd name="connsiteX0" fmla="*/ 4701 w 1290611"/>
                      <a:gd name="connsiteY0" fmla="*/ 0 h 1960417"/>
                      <a:gd name="connsiteX1" fmla="*/ 1196609 w 1290611"/>
                      <a:gd name="connsiteY1" fmla="*/ 640918 h 1960417"/>
                      <a:gd name="connsiteX2" fmla="*/ 1192096 w 1290611"/>
                      <a:gd name="connsiteY2" fmla="*/ 1308947 h 1960417"/>
                      <a:gd name="connsiteX3" fmla="*/ 7 w 1290611"/>
                      <a:gd name="connsiteY3" fmla="*/ 1960417 h 1960417"/>
                      <a:gd name="connsiteX4" fmla="*/ 4701 w 1290611"/>
                      <a:gd name="connsiteY4" fmla="*/ 0 h 1960417"/>
                      <a:gd name="connsiteX0" fmla="*/ 4701 w 1253501"/>
                      <a:gd name="connsiteY0" fmla="*/ 0 h 1960417"/>
                      <a:gd name="connsiteX1" fmla="*/ 1196609 w 1253501"/>
                      <a:gd name="connsiteY1" fmla="*/ 640918 h 1960417"/>
                      <a:gd name="connsiteX2" fmla="*/ 1192096 w 1253501"/>
                      <a:gd name="connsiteY2" fmla="*/ 1308947 h 1960417"/>
                      <a:gd name="connsiteX3" fmla="*/ 7 w 1253501"/>
                      <a:gd name="connsiteY3" fmla="*/ 1960417 h 1960417"/>
                      <a:gd name="connsiteX4" fmla="*/ 4701 w 1253501"/>
                      <a:gd name="connsiteY4" fmla="*/ 0 h 1960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53501" h="1960417">
                        <a:moveTo>
                          <a:pt x="4701" y="0"/>
                        </a:moveTo>
                        <a:cubicBezTo>
                          <a:pt x="313389" y="137077"/>
                          <a:pt x="604449" y="332134"/>
                          <a:pt x="1196609" y="640918"/>
                        </a:cubicBezTo>
                        <a:cubicBezTo>
                          <a:pt x="1289921" y="815950"/>
                          <a:pt x="1253944" y="1197150"/>
                          <a:pt x="1192096" y="1308947"/>
                        </a:cubicBezTo>
                        <a:lnTo>
                          <a:pt x="7" y="1960417"/>
                        </a:lnTo>
                        <a:cubicBezTo>
                          <a:pt x="-210" y="1290779"/>
                          <a:pt x="4918" y="669638"/>
                          <a:pt x="4701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E28819"/>
                      </a:gs>
                      <a:gs pos="53000">
                        <a:srgbClr val="FBDF67"/>
                      </a:gs>
                      <a:gs pos="92000">
                        <a:srgbClr val="E28819"/>
                      </a:gs>
                    </a:gsLst>
                    <a:lin ang="162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2" name="Oval 71"/>
                  <p:cNvSpPr/>
                  <p:nvPr/>
                </p:nvSpPr>
                <p:spPr>
                  <a:xfrm>
                    <a:off x="5503341" y="3491212"/>
                    <a:ext cx="240304" cy="1184641"/>
                  </a:xfrm>
                  <a:prstGeom prst="ellipse">
                    <a:avLst/>
                  </a:prstGeom>
                  <a:solidFill>
                    <a:srgbClr val="FADA50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3" name="Oval 72"/>
                  <p:cNvSpPr/>
                  <p:nvPr/>
                </p:nvSpPr>
                <p:spPr>
                  <a:xfrm>
                    <a:off x="5521025" y="3514324"/>
                    <a:ext cx="204936" cy="1138417"/>
                  </a:xfrm>
                  <a:prstGeom prst="ellipse">
                    <a:avLst/>
                  </a:prstGeom>
                  <a:solidFill>
                    <a:srgbClr val="E89734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1" name="Group 50"/>
                <p:cNvGrpSpPr/>
                <p:nvPr/>
              </p:nvGrpSpPr>
              <p:grpSpPr>
                <a:xfrm>
                  <a:off x="6867037" y="3491211"/>
                  <a:ext cx="1369996" cy="1184642"/>
                  <a:chOff x="6867037" y="3491211"/>
                  <a:chExt cx="1369996" cy="1184642"/>
                </a:xfrm>
              </p:grpSpPr>
              <p:sp>
                <p:nvSpPr>
                  <p:cNvPr id="67" name="Rectangle 19"/>
                  <p:cNvSpPr/>
                  <p:nvPr/>
                </p:nvSpPr>
                <p:spPr>
                  <a:xfrm>
                    <a:off x="6867037" y="3864980"/>
                    <a:ext cx="614744" cy="433918"/>
                  </a:xfrm>
                  <a:custGeom>
                    <a:avLst/>
                    <a:gdLst>
                      <a:gd name="connsiteX0" fmla="*/ 0 w 428956"/>
                      <a:gd name="connsiteY0" fmla="*/ 0 h 433918"/>
                      <a:gd name="connsiteX1" fmla="*/ 428956 w 428956"/>
                      <a:gd name="connsiteY1" fmla="*/ 0 h 433918"/>
                      <a:gd name="connsiteX2" fmla="*/ 428956 w 428956"/>
                      <a:gd name="connsiteY2" fmla="*/ 433918 h 433918"/>
                      <a:gd name="connsiteX3" fmla="*/ 0 w 428956"/>
                      <a:gd name="connsiteY3" fmla="*/ 433918 h 433918"/>
                      <a:gd name="connsiteX4" fmla="*/ 0 w 428956"/>
                      <a:gd name="connsiteY4" fmla="*/ 0 h 433918"/>
                      <a:gd name="connsiteX0" fmla="*/ 81492 w 510448"/>
                      <a:gd name="connsiteY0" fmla="*/ 0 h 433918"/>
                      <a:gd name="connsiteX1" fmla="*/ 510448 w 510448"/>
                      <a:gd name="connsiteY1" fmla="*/ 0 h 433918"/>
                      <a:gd name="connsiteX2" fmla="*/ 510448 w 510448"/>
                      <a:gd name="connsiteY2" fmla="*/ 433918 h 433918"/>
                      <a:gd name="connsiteX3" fmla="*/ 81492 w 510448"/>
                      <a:gd name="connsiteY3" fmla="*/ 433918 h 433918"/>
                      <a:gd name="connsiteX4" fmla="*/ 81492 w 510448"/>
                      <a:gd name="connsiteY4" fmla="*/ 0 h 433918"/>
                      <a:gd name="connsiteX0" fmla="*/ 109227 w 538183"/>
                      <a:gd name="connsiteY0" fmla="*/ 0 h 433977"/>
                      <a:gd name="connsiteX1" fmla="*/ 538183 w 538183"/>
                      <a:gd name="connsiteY1" fmla="*/ 0 h 433977"/>
                      <a:gd name="connsiteX2" fmla="*/ 538183 w 538183"/>
                      <a:gd name="connsiteY2" fmla="*/ 433918 h 433977"/>
                      <a:gd name="connsiteX3" fmla="*/ 109227 w 538183"/>
                      <a:gd name="connsiteY3" fmla="*/ 433918 h 433977"/>
                      <a:gd name="connsiteX4" fmla="*/ 109227 w 538183"/>
                      <a:gd name="connsiteY4" fmla="*/ 0 h 433977"/>
                      <a:gd name="connsiteX0" fmla="*/ 109227 w 590041"/>
                      <a:gd name="connsiteY0" fmla="*/ 0 h 433977"/>
                      <a:gd name="connsiteX1" fmla="*/ 538183 w 590041"/>
                      <a:gd name="connsiteY1" fmla="*/ 0 h 433977"/>
                      <a:gd name="connsiteX2" fmla="*/ 538183 w 590041"/>
                      <a:gd name="connsiteY2" fmla="*/ 433918 h 433977"/>
                      <a:gd name="connsiteX3" fmla="*/ 109227 w 590041"/>
                      <a:gd name="connsiteY3" fmla="*/ 433918 h 433977"/>
                      <a:gd name="connsiteX4" fmla="*/ 109227 w 590041"/>
                      <a:gd name="connsiteY4" fmla="*/ 0 h 433977"/>
                      <a:gd name="connsiteX0" fmla="*/ 109227 w 618708"/>
                      <a:gd name="connsiteY0" fmla="*/ 0 h 433977"/>
                      <a:gd name="connsiteX1" fmla="*/ 538183 w 618708"/>
                      <a:gd name="connsiteY1" fmla="*/ 0 h 433977"/>
                      <a:gd name="connsiteX2" fmla="*/ 538183 w 618708"/>
                      <a:gd name="connsiteY2" fmla="*/ 433918 h 433977"/>
                      <a:gd name="connsiteX3" fmla="*/ 109227 w 618708"/>
                      <a:gd name="connsiteY3" fmla="*/ 433918 h 433977"/>
                      <a:gd name="connsiteX4" fmla="*/ 109227 w 618708"/>
                      <a:gd name="connsiteY4" fmla="*/ 0 h 433977"/>
                      <a:gd name="connsiteX0" fmla="*/ 109227 w 618708"/>
                      <a:gd name="connsiteY0" fmla="*/ 0 h 433974"/>
                      <a:gd name="connsiteX1" fmla="*/ 538183 w 618708"/>
                      <a:gd name="connsiteY1" fmla="*/ 0 h 433974"/>
                      <a:gd name="connsiteX2" fmla="*/ 538183 w 618708"/>
                      <a:gd name="connsiteY2" fmla="*/ 433918 h 433974"/>
                      <a:gd name="connsiteX3" fmla="*/ 109227 w 618708"/>
                      <a:gd name="connsiteY3" fmla="*/ 433918 h 433974"/>
                      <a:gd name="connsiteX4" fmla="*/ 109227 w 618708"/>
                      <a:gd name="connsiteY4" fmla="*/ 0 h 433974"/>
                      <a:gd name="connsiteX0" fmla="*/ 105263 w 614744"/>
                      <a:gd name="connsiteY0" fmla="*/ 0 h 433974"/>
                      <a:gd name="connsiteX1" fmla="*/ 534219 w 614744"/>
                      <a:gd name="connsiteY1" fmla="*/ 0 h 433974"/>
                      <a:gd name="connsiteX2" fmla="*/ 534219 w 614744"/>
                      <a:gd name="connsiteY2" fmla="*/ 433918 h 433974"/>
                      <a:gd name="connsiteX3" fmla="*/ 105263 w 614744"/>
                      <a:gd name="connsiteY3" fmla="*/ 433918 h 433974"/>
                      <a:gd name="connsiteX4" fmla="*/ 105263 w 614744"/>
                      <a:gd name="connsiteY4" fmla="*/ 0 h 433974"/>
                      <a:gd name="connsiteX0" fmla="*/ 105263 w 614744"/>
                      <a:gd name="connsiteY0" fmla="*/ 0 h 433918"/>
                      <a:gd name="connsiteX1" fmla="*/ 534219 w 614744"/>
                      <a:gd name="connsiteY1" fmla="*/ 0 h 433918"/>
                      <a:gd name="connsiteX2" fmla="*/ 534219 w 614744"/>
                      <a:gd name="connsiteY2" fmla="*/ 433918 h 433918"/>
                      <a:gd name="connsiteX3" fmla="*/ 105263 w 614744"/>
                      <a:gd name="connsiteY3" fmla="*/ 433918 h 433918"/>
                      <a:gd name="connsiteX4" fmla="*/ 105263 w 614744"/>
                      <a:gd name="connsiteY4" fmla="*/ 0 h 433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14744" h="433918">
                        <a:moveTo>
                          <a:pt x="105263" y="0"/>
                        </a:moveTo>
                        <a:lnTo>
                          <a:pt x="534219" y="0"/>
                        </a:lnTo>
                        <a:cubicBezTo>
                          <a:pt x="650901" y="104158"/>
                          <a:pt x="631850" y="363098"/>
                          <a:pt x="534219" y="433918"/>
                        </a:cubicBezTo>
                        <a:lnTo>
                          <a:pt x="105263" y="433918"/>
                        </a:lnTo>
                        <a:cubicBezTo>
                          <a:pt x="2870" y="432153"/>
                          <a:pt x="-68569" y="61295"/>
                          <a:pt x="105263" y="0"/>
                        </a:cubicBezTo>
                        <a:close/>
                      </a:path>
                    </a:pathLst>
                  </a:custGeom>
                  <a:solidFill>
                    <a:srgbClr val="568118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68" name="Group 67"/>
                  <p:cNvGrpSpPr/>
                  <p:nvPr/>
                </p:nvGrpSpPr>
                <p:grpSpPr>
                  <a:xfrm>
                    <a:off x="7401256" y="3491211"/>
                    <a:ext cx="835777" cy="1184642"/>
                    <a:chOff x="7401256" y="3491211"/>
                    <a:chExt cx="835777" cy="1184642"/>
                  </a:xfrm>
                </p:grpSpPr>
                <p:sp>
                  <p:nvSpPr>
                    <p:cNvPr id="69" name="Rectangle 3"/>
                    <p:cNvSpPr/>
                    <p:nvPr/>
                  </p:nvSpPr>
                  <p:spPr>
                    <a:xfrm>
                      <a:off x="7401256" y="3491211"/>
                      <a:ext cx="758674" cy="1184642"/>
                    </a:xfrm>
                    <a:custGeom>
                      <a:avLst/>
                      <a:gdLst>
                        <a:gd name="connsiteX0" fmla="*/ 0 w 791736"/>
                        <a:gd name="connsiteY0" fmla="*/ 0 h 1161529"/>
                        <a:gd name="connsiteX1" fmla="*/ 791736 w 791736"/>
                        <a:gd name="connsiteY1" fmla="*/ 0 h 1161529"/>
                        <a:gd name="connsiteX2" fmla="*/ 791736 w 791736"/>
                        <a:gd name="connsiteY2" fmla="*/ 1161529 h 1161529"/>
                        <a:gd name="connsiteX3" fmla="*/ 0 w 791736"/>
                        <a:gd name="connsiteY3" fmla="*/ 1161529 h 1161529"/>
                        <a:gd name="connsiteX4" fmla="*/ 0 w 791736"/>
                        <a:gd name="connsiteY4" fmla="*/ 0 h 1161529"/>
                        <a:gd name="connsiteX0" fmla="*/ 0 w 791736"/>
                        <a:gd name="connsiteY0" fmla="*/ 0 h 1161529"/>
                        <a:gd name="connsiteX1" fmla="*/ 791736 w 791736"/>
                        <a:gd name="connsiteY1" fmla="*/ 0 h 1161529"/>
                        <a:gd name="connsiteX2" fmla="*/ 791736 w 791736"/>
                        <a:gd name="connsiteY2" fmla="*/ 1161529 h 1161529"/>
                        <a:gd name="connsiteX3" fmla="*/ 0 w 791736"/>
                        <a:gd name="connsiteY3" fmla="*/ 1161529 h 1161529"/>
                        <a:gd name="connsiteX4" fmla="*/ 0 w 791736"/>
                        <a:gd name="connsiteY4" fmla="*/ 0 h 1161529"/>
                        <a:gd name="connsiteX0" fmla="*/ 0 w 791736"/>
                        <a:gd name="connsiteY0" fmla="*/ 0 h 1161529"/>
                        <a:gd name="connsiteX1" fmla="*/ 791736 w 791736"/>
                        <a:gd name="connsiteY1" fmla="*/ 0 h 1161529"/>
                        <a:gd name="connsiteX2" fmla="*/ 791736 w 791736"/>
                        <a:gd name="connsiteY2" fmla="*/ 1161529 h 1161529"/>
                        <a:gd name="connsiteX3" fmla="*/ 0 w 791736"/>
                        <a:gd name="connsiteY3" fmla="*/ 1161529 h 1161529"/>
                        <a:gd name="connsiteX4" fmla="*/ 0 w 791736"/>
                        <a:gd name="connsiteY4" fmla="*/ 0 h 1161529"/>
                        <a:gd name="connsiteX0" fmla="*/ 3141 w 791736"/>
                        <a:gd name="connsiteY0" fmla="*/ 384239 h 1161529"/>
                        <a:gd name="connsiteX1" fmla="*/ 791736 w 791736"/>
                        <a:gd name="connsiteY1" fmla="*/ 0 h 1161529"/>
                        <a:gd name="connsiteX2" fmla="*/ 791736 w 791736"/>
                        <a:gd name="connsiteY2" fmla="*/ 1161529 h 1161529"/>
                        <a:gd name="connsiteX3" fmla="*/ 0 w 791736"/>
                        <a:gd name="connsiteY3" fmla="*/ 1161529 h 1161529"/>
                        <a:gd name="connsiteX4" fmla="*/ 3141 w 791736"/>
                        <a:gd name="connsiteY4" fmla="*/ 384239 h 1161529"/>
                        <a:gd name="connsiteX0" fmla="*/ 0 w 788595"/>
                        <a:gd name="connsiteY0" fmla="*/ 384239 h 1161529"/>
                        <a:gd name="connsiteX1" fmla="*/ 788595 w 788595"/>
                        <a:gd name="connsiteY1" fmla="*/ 0 h 1161529"/>
                        <a:gd name="connsiteX2" fmla="*/ 788595 w 788595"/>
                        <a:gd name="connsiteY2" fmla="*/ 1161529 h 1161529"/>
                        <a:gd name="connsiteX3" fmla="*/ 3143 w 788595"/>
                        <a:gd name="connsiteY3" fmla="*/ 774443 h 1161529"/>
                        <a:gd name="connsiteX4" fmla="*/ 0 w 788595"/>
                        <a:gd name="connsiteY4" fmla="*/ 384239 h 1161529"/>
                        <a:gd name="connsiteX0" fmla="*/ 25845 w 814440"/>
                        <a:gd name="connsiteY0" fmla="*/ 384239 h 1161529"/>
                        <a:gd name="connsiteX1" fmla="*/ 814440 w 814440"/>
                        <a:gd name="connsiteY1" fmla="*/ 0 h 1161529"/>
                        <a:gd name="connsiteX2" fmla="*/ 814440 w 814440"/>
                        <a:gd name="connsiteY2" fmla="*/ 1161529 h 1161529"/>
                        <a:gd name="connsiteX3" fmla="*/ 28988 w 814440"/>
                        <a:gd name="connsiteY3" fmla="*/ 774443 h 1161529"/>
                        <a:gd name="connsiteX4" fmla="*/ 25845 w 814440"/>
                        <a:gd name="connsiteY4" fmla="*/ 384239 h 1161529"/>
                        <a:gd name="connsiteX0" fmla="*/ 32530 w 821125"/>
                        <a:gd name="connsiteY0" fmla="*/ 384239 h 1161529"/>
                        <a:gd name="connsiteX1" fmla="*/ 821125 w 821125"/>
                        <a:gd name="connsiteY1" fmla="*/ 0 h 1161529"/>
                        <a:gd name="connsiteX2" fmla="*/ 821125 w 821125"/>
                        <a:gd name="connsiteY2" fmla="*/ 1161529 h 1161529"/>
                        <a:gd name="connsiteX3" fmla="*/ 35673 w 821125"/>
                        <a:gd name="connsiteY3" fmla="*/ 774443 h 1161529"/>
                        <a:gd name="connsiteX4" fmla="*/ 32530 w 821125"/>
                        <a:gd name="connsiteY4" fmla="*/ 384239 h 11615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21125" h="1161529">
                          <a:moveTo>
                            <a:pt x="32530" y="384239"/>
                          </a:moveTo>
                          <a:lnTo>
                            <a:pt x="821125" y="0"/>
                          </a:lnTo>
                          <a:lnTo>
                            <a:pt x="821125" y="1161529"/>
                          </a:lnTo>
                          <a:lnTo>
                            <a:pt x="35673" y="774443"/>
                          </a:lnTo>
                          <a:cubicBezTo>
                            <a:pt x="-28211" y="615912"/>
                            <a:pt x="8444" y="440305"/>
                            <a:pt x="32530" y="384239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">
                          <a:srgbClr val="7EA538"/>
                        </a:gs>
                        <a:gs pos="53000">
                          <a:srgbClr val="AFCF7B"/>
                        </a:gs>
                        <a:gs pos="92000">
                          <a:srgbClr val="7EA538"/>
                        </a:gs>
                      </a:gsLst>
                      <a:lin ang="16200000" scaled="1"/>
                    </a:gra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0" name="Oval 69"/>
                    <p:cNvSpPr/>
                    <p:nvPr/>
                  </p:nvSpPr>
                  <p:spPr>
                    <a:xfrm>
                      <a:off x="8077200" y="3491211"/>
                      <a:ext cx="159833" cy="1184641"/>
                    </a:xfrm>
                    <a:prstGeom prst="ellipse">
                      <a:avLst/>
                    </a:prstGeom>
                    <a:solidFill>
                      <a:srgbClr val="739838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3991576" y="3117454"/>
                  <a:ext cx="1570541" cy="2027407"/>
                  <a:chOff x="3991576" y="3117454"/>
                  <a:chExt cx="1570541" cy="2027407"/>
                </a:xfrm>
              </p:grpSpPr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4730222" y="3267270"/>
                    <a:ext cx="267856" cy="116341"/>
                    <a:chOff x="4730222" y="3267270"/>
                    <a:chExt cx="267856" cy="116341"/>
                  </a:xfrm>
                </p:grpSpPr>
                <p:sp>
                  <p:nvSpPr>
                    <p:cNvPr id="65" name="Isosceles Triangle 6"/>
                    <p:cNvSpPr/>
                    <p:nvPr/>
                  </p:nvSpPr>
                  <p:spPr>
                    <a:xfrm rot="358442">
                      <a:off x="4753435" y="3276999"/>
                      <a:ext cx="244643" cy="106612"/>
                    </a:xfrm>
                    <a:custGeom>
                      <a:avLst/>
                      <a:gdLst>
                        <a:gd name="connsiteX0" fmla="*/ 0 w 126381"/>
                        <a:gd name="connsiteY0" fmla="*/ 130097 h 130097"/>
                        <a:gd name="connsiteX1" fmla="*/ 63191 w 126381"/>
                        <a:gd name="connsiteY1" fmla="*/ 0 h 130097"/>
                        <a:gd name="connsiteX2" fmla="*/ 126381 w 126381"/>
                        <a:gd name="connsiteY2" fmla="*/ 130097 h 130097"/>
                        <a:gd name="connsiteX3" fmla="*/ 0 w 126381"/>
                        <a:gd name="connsiteY3" fmla="*/ 130097 h 130097"/>
                        <a:gd name="connsiteX0" fmla="*/ 0 w 178702"/>
                        <a:gd name="connsiteY0" fmla="*/ 130097 h 130097"/>
                        <a:gd name="connsiteX1" fmla="*/ 63191 w 178702"/>
                        <a:gd name="connsiteY1" fmla="*/ 0 h 130097"/>
                        <a:gd name="connsiteX2" fmla="*/ 178702 w 178702"/>
                        <a:gd name="connsiteY2" fmla="*/ 119277 h 130097"/>
                        <a:gd name="connsiteX3" fmla="*/ 0 w 178702"/>
                        <a:gd name="connsiteY3" fmla="*/ 130097 h 130097"/>
                        <a:gd name="connsiteX0" fmla="*/ 0 w 212794"/>
                        <a:gd name="connsiteY0" fmla="*/ 136337 h 136337"/>
                        <a:gd name="connsiteX1" fmla="*/ 97283 w 212794"/>
                        <a:gd name="connsiteY1" fmla="*/ 0 h 136337"/>
                        <a:gd name="connsiteX2" fmla="*/ 212794 w 212794"/>
                        <a:gd name="connsiteY2" fmla="*/ 119277 h 136337"/>
                        <a:gd name="connsiteX3" fmla="*/ 0 w 212794"/>
                        <a:gd name="connsiteY3" fmla="*/ 136337 h 136337"/>
                        <a:gd name="connsiteX0" fmla="*/ 0 w 211964"/>
                        <a:gd name="connsiteY0" fmla="*/ 136337 h 136337"/>
                        <a:gd name="connsiteX1" fmla="*/ 97283 w 211964"/>
                        <a:gd name="connsiteY1" fmla="*/ 0 h 136337"/>
                        <a:gd name="connsiteX2" fmla="*/ 211964 w 211964"/>
                        <a:gd name="connsiteY2" fmla="*/ 111346 h 136337"/>
                        <a:gd name="connsiteX3" fmla="*/ 0 w 211964"/>
                        <a:gd name="connsiteY3" fmla="*/ 136337 h 136337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39632"/>
                        <a:gd name="connsiteY0" fmla="*/ 97082 h 106612"/>
                        <a:gd name="connsiteX1" fmla="*/ 130791 w 239632"/>
                        <a:gd name="connsiteY1" fmla="*/ 0 h 106612"/>
                        <a:gd name="connsiteX2" fmla="*/ 239632 w 239632"/>
                        <a:gd name="connsiteY2" fmla="*/ 106612 h 106612"/>
                        <a:gd name="connsiteX3" fmla="*/ 0 w 239632"/>
                        <a:gd name="connsiteY3" fmla="*/ 97082 h 106612"/>
                        <a:gd name="connsiteX0" fmla="*/ 0 w 244643"/>
                        <a:gd name="connsiteY0" fmla="*/ 100280 h 106612"/>
                        <a:gd name="connsiteX1" fmla="*/ 135802 w 244643"/>
                        <a:gd name="connsiteY1" fmla="*/ 0 h 106612"/>
                        <a:gd name="connsiteX2" fmla="*/ 244643 w 244643"/>
                        <a:gd name="connsiteY2" fmla="*/ 106612 h 106612"/>
                        <a:gd name="connsiteX3" fmla="*/ 0 w 244643"/>
                        <a:gd name="connsiteY3" fmla="*/ 100280 h 1066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4643" h="106612">
                          <a:moveTo>
                            <a:pt x="0" y="100280"/>
                          </a:moveTo>
                          <a:lnTo>
                            <a:pt x="135802" y="0"/>
                          </a:lnTo>
                          <a:lnTo>
                            <a:pt x="244643" y="106612"/>
                          </a:lnTo>
                          <a:lnTo>
                            <a:pt x="0" y="100280"/>
                          </a:lnTo>
                          <a:close/>
                        </a:path>
                      </a:pathLst>
                    </a:custGeom>
                    <a:solidFill>
                      <a:srgbClr val="7EB426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" name="Isosceles Triangle 6"/>
                    <p:cNvSpPr/>
                    <p:nvPr/>
                  </p:nvSpPr>
                  <p:spPr>
                    <a:xfrm rot="358442">
                      <a:off x="4730222" y="3267270"/>
                      <a:ext cx="164874" cy="106829"/>
                    </a:xfrm>
                    <a:custGeom>
                      <a:avLst/>
                      <a:gdLst>
                        <a:gd name="connsiteX0" fmla="*/ 0 w 126381"/>
                        <a:gd name="connsiteY0" fmla="*/ 130097 h 130097"/>
                        <a:gd name="connsiteX1" fmla="*/ 63191 w 126381"/>
                        <a:gd name="connsiteY1" fmla="*/ 0 h 130097"/>
                        <a:gd name="connsiteX2" fmla="*/ 126381 w 126381"/>
                        <a:gd name="connsiteY2" fmla="*/ 130097 h 130097"/>
                        <a:gd name="connsiteX3" fmla="*/ 0 w 126381"/>
                        <a:gd name="connsiteY3" fmla="*/ 130097 h 130097"/>
                        <a:gd name="connsiteX0" fmla="*/ 0 w 178702"/>
                        <a:gd name="connsiteY0" fmla="*/ 130097 h 130097"/>
                        <a:gd name="connsiteX1" fmla="*/ 63191 w 178702"/>
                        <a:gd name="connsiteY1" fmla="*/ 0 h 130097"/>
                        <a:gd name="connsiteX2" fmla="*/ 178702 w 178702"/>
                        <a:gd name="connsiteY2" fmla="*/ 119277 h 130097"/>
                        <a:gd name="connsiteX3" fmla="*/ 0 w 178702"/>
                        <a:gd name="connsiteY3" fmla="*/ 130097 h 130097"/>
                        <a:gd name="connsiteX0" fmla="*/ 0 w 212794"/>
                        <a:gd name="connsiteY0" fmla="*/ 136337 h 136337"/>
                        <a:gd name="connsiteX1" fmla="*/ 97283 w 212794"/>
                        <a:gd name="connsiteY1" fmla="*/ 0 h 136337"/>
                        <a:gd name="connsiteX2" fmla="*/ 212794 w 212794"/>
                        <a:gd name="connsiteY2" fmla="*/ 119277 h 136337"/>
                        <a:gd name="connsiteX3" fmla="*/ 0 w 212794"/>
                        <a:gd name="connsiteY3" fmla="*/ 136337 h 136337"/>
                        <a:gd name="connsiteX0" fmla="*/ 0 w 211964"/>
                        <a:gd name="connsiteY0" fmla="*/ 136337 h 136337"/>
                        <a:gd name="connsiteX1" fmla="*/ 97283 w 211964"/>
                        <a:gd name="connsiteY1" fmla="*/ 0 h 136337"/>
                        <a:gd name="connsiteX2" fmla="*/ 211964 w 211964"/>
                        <a:gd name="connsiteY2" fmla="*/ 111346 h 136337"/>
                        <a:gd name="connsiteX3" fmla="*/ 0 w 211964"/>
                        <a:gd name="connsiteY3" fmla="*/ 136337 h 136337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39632"/>
                        <a:gd name="connsiteY0" fmla="*/ 97082 h 106612"/>
                        <a:gd name="connsiteX1" fmla="*/ 130791 w 239632"/>
                        <a:gd name="connsiteY1" fmla="*/ 0 h 106612"/>
                        <a:gd name="connsiteX2" fmla="*/ 239632 w 239632"/>
                        <a:gd name="connsiteY2" fmla="*/ 106612 h 106612"/>
                        <a:gd name="connsiteX3" fmla="*/ 0 w 239632"/>
                        <a:gd name="connsiteY3" fmla="*/ 97082 h 106612"/>
                        <a:gd name="connsiteX0" fmla="*/ 0 w 244643"/>
                        <a:gd name="connsiteY0" fmla="*/ 100280 h 106612"/>
                        <a:gd name="connsiteX1" fmla="*/ 135802 w 244643"/>
                        <a:gd name="connsiteY1" fmla="*/ 0 h 106612"/>
                        <a:gd name="connsiteX2" fmla="*/ 244643 w 244643"/>
                        <a:gd name="connsiteY2" fmla="*/ 106612 h 106612"/>
                        <a:gd name="connsiteX3" fmla="*/ 0 w 244643"/>
                        <a:gd name="connsiteY3" fmla="*/ 100280 h 106612"/>
                        <a:gd name="connsiteX0" fmla="*/ 0 w 270171"/>
                        <a:gd name="connsiteY0" fmla="*/ 62249 h 106612"/>
                        <a:gd name="connsiteX1" fmla="*/ 161330 w 270171"/>
                        <a:gd name="connsiteY1" fmla="*/ 0 h 106612"/>
                        <a:gd name="connsiteX2" fmla="*/ 270171 w 270171"/>
                        <a:gd name="connsiteY2" fmla="*/ 106612 h 106612"/>
                        <a:gd name="connsiteX3" fmla="*/ 0 w 270171"/>
                        <a:gd name="connsiteY3" fmla="*/ 62249 h 106612"/>
                        <a:gd name="connsiteX0" fmla="*/ 0 w 270171"/>
                        <a:gd name="connsiteY0" fmla="*/ 66985 h 111348"/>
                        <a:gd name="connsiteX1" fmla="*/ 160835 w 270171"/>
                        <a:gd name="connsiteY1" fmla="*/ 0 h 111348"/>
                        <a:gd name="connsiteX2" fmla="*/ 270171 w 270171"/>
                        <a:gd name="connsiteY2" fmla="*/ 111348 h 111348"/>
                        <a:gd name="connsiteX3" fmla="*/ 0 w 270171"/>
                        <a:gd name="connsiteY3" fmla="*/ 66985 h 111348"/>
                        <a:gd name="connsiteX0" fmla="*/ 0 w 160835"/>
                        <a:gd name="connsiteY0" fmla="*/ 66985 h 108455"/>
                        <a:gd name="connsiteX1" fmla="*/ 160835 w 160835"/>
                        <a:gd name="connsiteY1" fmla="*/ 0 h 108455"/>
                        <a:gd name="connsiteX2" fmla="*/ 23260 w 160835"/>
                        <a:gd name="connsiteY2" fmla="*/ 108455 h 108455"/>
                        <a:gd name="connsiteX3" fmla="*/ 0 w 160835"/>
                        <a:gd name="connsiteY3" fmla="*/ 66985 h 108455"/>
                        <a:gd name="connsiteX0" fmla="*/ 0 w 139520"/>
                        <a:gd name="connsiteY0" fmla="*/ 64754 h 106224"/>
                        <a:gd name="connsiteX1" fmla="*/ 139520 w 139520"/>
                        <a:gd name="connsiteY1" fmla="*/ 0 h 106224"/>
                        <a:gd name="connsiteX2" fmla="*/ 23260 w 139520"/>
                        <a:gd name="connsiteY2" fmla="*/ 106224 h 106224"/>
                        <a:gd name="connsiteX3" fmla="*/ 0 w 139520"/>
                        <a:gd name="connsiteY3" fmla="*/ 64754 h 106224"/>
                        <a:gd name="connsiteX0" fmla="*/ 0 w 170308"/>
                        <a:gd name="connsiteY0" fmla="*/ 67976 h 109446"/>
                        <a:gd name="connsiteX1" fmla="*/ 170308 w 170308"/>
                        <a:gd name="connsiteY1" fmla="*/ 0 h 109446"/>
                        <a:gd name="connsiteX2" fmla="*/ 23260 w 170308"/>
                        <a:gd name="connsiteY2" fmla="*/ 109446 h 109446"/>
                        <a:gd name="connsiteX3" fmla="*/ 0 w 170308"/>
                        <a:gd name="connsiteY3" fmla="*/ 67976 h 109446"/>
                        <a:gd name="connsiteX0" fmla="*/ 0 w 168436"/>
                        <a:gd name="connsiteY0" fmla="*/ 62991 h 104461"/>
                        <a:gd name="connsiteX1" fmla="*/ 168436 w 168436"/>
                        <a:gd name="connsiteY1" fmla="*/ 0 h 104461"/>
                        <a:gd name="connsiteX2" fmla="*/ 23260 w 168436"/>
                        <a:gd name="connsiteY2" fmla="*/ 104461 h 104461"/>
                        <a:gd name="connsiteX3" fmla="*/ 0 w 168436"/>
                        <a:gd name="connsiteY3" fmla="*/ 62991 h 104461"/>
                        <a:gd name="connsiteX0" fmla="*/ 0 w 168188"/>
                        <a:gd name="connsiteY0" fmla="*/ 65359 h 106829"/>
                        <a:gd name="connsiteX1" fmla="*/ 168188 w 168188"/>
                        <a:gd name="connsiteY1" fmla="*/ 0 h 106829"/>
                        <a:gd name="connsiteX2" fmla="*/ 23260 w 168188"/>
                        <a:gd name="connsiteY2" fmla="*/ 106829 h 106829"/>
                        <a:gd name="connsiteX3" fmla="*/ 0 w 168188"/>
                        <a:gd name="connsiteY3" fmla="*/ 65359 h 106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68188" h="106829">
                          <a:moveTo>
                            <a:pt x="0" y="65359"/>
                          </a:moveTo>
                          <a:lnTo>
                            <a:pt x="168188" y="0"/>
                          </a:lnTo>
                          <a:lnTo>
                            <a:pt x="23260" y="106829"/>
                          </a:lnTo>
                          <a:lnTo>
                            <a:pt x="0" y="65359"/>
                          </a:lnTo>
                          <a:close/>
                        </a:path>
                      </a:pathLst>
                    </a:custGeom>
                    <a:solidFill>
                      <a:srgbClr val="54781A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1" name="Freeform 60"/>
                  <p:cNvSpPr/>
                  <p:nvPr/>
                </p:nvSpPr>
                <p:spPr>
                  <a:xfrm>
                    <a:off x="4214589" y="3123554"/>
                    <a:ext cx="1347528" cy="2013507"/>
                  </a:xfrm>
                  <a:custGeom>
                    <a:avLst/>
                    <a:gdLst>
                      <a:gd name="connsiteX0" fmla="*/ 0 w 1347528"/>
                      <a:gd name="connsiteY0" fmla="*/ 0 h 2013507"/>
                      <a:gd name="connsiteX1" fmla="*/ 1144082 w 1347528"/>
                      <a:gd name="connsiteY1" fmla="*/ 390292 h 2013507"/>
                      <a:gd name="connsiteX2" fmla="*/ 1240827 w 1347528"/>
                      <a:gd name="connsiteY2" fmla="*/ 788039 h 2013507"/>
                      <a:gd name="connsiteX3" fmla="*/ 1246069 w 1347528"/>
                      <a:gd name="connsiteY3" fmla="*/ 915837 h 2013507"/>
                      <a:gd name="connsiteX4" fmla="*/ 1347528 w 1347528"/>
                      <a:gd name="connsiteY4" fmla="*/ 1005549 h 2013507"/>
                      <a:gd name="connsiteX5" fmla="*/ 1245588 w 1347528"/>
                      <a:gd name="connsiteY5" fmla="*/ 1090697 h 2013507"/>
                      <a:gd name="connsiteX6" fmla="*/ 1244341 w 1347528"/>
                      <a:gd name="connsiteY6" fmla="*/ 1150777 h 2013507"/>
                      <a:gd name="connsiteX7" fmla="*/ 1173818 w 1347528"/>
                      <a:gd name="connsiteY7" fmla="*/ 1626931 h 2013507"/>
                      <a:gd name="connsiteX8" fmla="*/ 3717 w 1347528"/>
                      <a:gd name="connsiteY8" fmla="*/ 2013507 h 2013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47528" h="2013507">
                        <a:moveTo>
                          <a:pt x="0" y="0"/>
                        </a:moveTo>
                        <a:lnTo>
                          <a:pt x="1144082" y="390292"/>
                        </a:lnTo>
                        <a:cubicBezTo>
                          <a:pt x="1196585" y="466813"/>
                          <a:pt x="1227657" y="615469"/>
                          <a:pt x="1240827" y="788039"/>
                        </a:cubicBezTo>
                        <a:lnTo>
                          <a:pt x="1246069" y="915837"/>
                        </a:lnTo>
                        <a:lnTo>
                          <a:pt x="1347528" y="1005549"/>
                        </a:lnTo>
                        <a:lnTo>
                          <a:pt x="1245588" y="1090697"/>
                        </a:lnTo>
                        <a:lnTo>
                          <a:pt x="1244341" y="1150777"/>
                        </a:lnTo>
                        <a:cubicBezTo>
                          <a:pt x="1235208" y="1333801"/>
                          <a:pt x="1210524" y="1508593"/>
                          <a:pt x="1173818" y="1626931"/>
                        </a:cubicBezTo>
                        <a:lnTo>
                          <a:pt x="3717" y="2013507"/>
                        </a:lnTo>
                        <a:close/>
                      </a:path>
                    </a:pathLst>
                  </a:custGeom>
                  <a:gradFill>
                    <a:gsLst>
                      <a:gs pos="12000">
                        <a:srgbClr val="79AD25"/>
                      </a:gs>
                      <a:gs pos="53000">
                        <a:srgbClr val="95D331"/>
                      </a:gs>
                      <a:gs pos="92000">
                        <a:srgbClr val="79AD25"/>
                      </a:gs>
                    </a:gsLst>
                    <a:lin ang="16200000" scaled="1"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62" name="Group 61"/>
                  <p:cNvGrpSpPr/>
                  <p:nvPr/>
                </p:nvGrpSpPr>
                <p:grpSpPr>
                  <a:xfrm>
                    <a:off x="3991576" y="3117454"/>
                    <a:ext cx="423720" cy="2027407"/>
                    <a:chOff x="3991576" y="3117454"/>
                    <a:chExt cx="423720" cy="2027407"/>
                  </a:xfrm>
                </p:grpSpPr>
                <p:sp>
                  <p:nvSpPr>
                    <p:cNvPr id="63" name="Oval 62"/>
                    <p:cNvSpPr/>
                    <p:nvPr/>
                  </p:nvSpPr>
                  <p:spPr>
                    <a:xfrm>
                      <a:off x="3991576" y="3117454"/>
                      <a:ext cx="423720" cy="2027407"/>
                    </a:xfrm>
                    <a:prstGeom prst="ellipse">
                      <a:avLst/>
                    </a:prstGeom>
                    <a:solidFill>
                      <a:srgbClr val="7EB426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4" name="Oval 63"/>
                    <p:cNvSpPr/>
                    <p:nvPr/>
                  </p:nvSpPr>
                  <p:spPr>
                    <a:xfrm>
                      <a:off x="4022758" y="3157008"/>
                      <a:ext cx="361356" cy="1948298"/>
                    </a:xfrm>
                    <a:prstGeom prst="ellipse">
                      <a:avLst/>
                    </a:prstGeom>
                    <a:solidFill>
                      <a:srgbClr val="628C1E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53" name="Group 52"/>
                <p:cNvGrpSpPr/>
                <p:nvPr/>
              </p:nvGrpSpPr>
              <p:grpSpPr>
                <a:xfrm>
                  <a:off x="2369389" y="2743200"/>
                  <a:ext cx="1781290" cy="2922968"/>
                  <a:chOff x="2369389" y="2743200"/>
                  <a:chExt cx="1781290" cy="2922968"/>
                </a:xfrm>
              </p:grpSpPr>
              <p:grpSp>
                <p:nvGrpSpPr>
                  <p:cNvPr id="54" name="Group 53"/>
                  <p:cNvGrpSpPr/>
                  <p:nvPr/>
                </p:nvGrpSpPr>
                <p:grpSpPr>
                  <a:xfrm>
                    <a:off x="3198430" y="2878932"/>
                    <a:ext cx="262821" cy="114154"/>
                    <a:chOff x="4730222" y="3267270"/>
                    <a:chExt cx="267856" cy="116341"/>
                  </a:xfrm>
                </p:grpSpPr>
                <p:sp>
                  <p:nvSpPr>
                    <p:cNvPr id="58" name="Isosceles Triangle 6"/>
                    <p:cNvSpPr/>
                    <p:nvPr/>
                  </p:nvSpPr>
                  <p:spPr>
                    <a:xfrm rot="358442">
                      <a:off x="4753435" y="3276999"/>
                      <a:ext cx="244643" cy="106612"/>
                    </a:xfrm>
                    <a:custGeom>
                      <a:avLst/>
                      <a:gdLst>
                        <a:gd name="connsiteX0" fmla="*/ 0 w 126381"/>
                        <a:gd name="connsiteY0" fmla="*/ 130097 h 130097"/>
                        <a:gd name="connsiteX1" fmla="*/ 63191 w 126381"/>
                        <a:gd name="connsiteY1" fmla="*/ 0 h 130097"/>
                        <a:gd name="connsiteX2" fmla="*/ 126381 w 126381"/>
                        <a:gd name="connsiteY2" fmla="*/ 130097 h 130097"/>
                        <a:gd name="connsiteX3" fmla="*/ 0 w 126381"/>
                        <a:gd name="connsiteY3" fmla="*/ 130097 h 130097"/>
                        <a:gd name="connsiteX0" fmla="*/ 0 w 178702"/>
                        <a:gd name="connsiteY0" fmla="*/ 130097 h 130097"/>
                        <a:gd name="connsiteX1" fmla="*/ 63191 w 178702"/>
                        <a:gd name="connsiteY1" fmla="*/ 0 h 130097"/>
                        <a:gd name="connsiteX2" fmla="*/ 178702 w 178702"/>
                        <a:gd name="connsiteY2" fmla="*/ 119277 h 130097"/>
                        <a:gd name="connsiteX3" fmla="*/ 0 w 178702"/>
                        <a:gd name="connsiteY3" fmla="*/ 130097 h 130097"/>
                        <a:gd name="connsiteX0" fmla="*/ 0 w 212794"/>
                        <a:gd name="connsiteY0" fmla="*/ 136337 h 136337"/>
                        <a:gd name="connsiteX1" fmla="*/ 97283 w 212794"/>
                        <a:gd name="connsiteY1" fmla="*/ 0 h 136337"/>
                        <a:gd name="connsiteX2" fmla="*/ 212794 w 212794"/>
                        <a:gd name="connsiteY2" fmla="*/ 119277 h 136337"/>
                        <a:gd name="connsiteX3" fmla="*/ 0 w 212794"/>
                        <a:gd name="connsiteY3" fmla="*/ 136337 h 136337"/>
                        <a:gd name="connsiteX0" fmla="*/ 0 w 211964"/>
                        <a:gd name="connsiteY0" fmla="*/ 136337 h 136337"/>
                        <a:gd name="connsiteX1" fmla="*/ 97283 w 211964"/>
                        <a:gd name="connsiteY1" fmla="*/ 0 h 136337"/>
                        <a:gd name="connsiteX2" fmla="*/ 211964 w 211964"/>
                        <a:gd name="connsiteY2" fmla="*/ 111346 h 136337"/>
                        <a:gd name="connsiteX3" fmla="*/ 0 w 211964"/>
                        <a:gd name="connsiteY3" fmla="*/ 136337 h 136337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39632"/>
                        <a:gd name="connsiteY0" fmla="*/ 97082 h 106612"/>
                        <a:gd name="connsiteX1" fmla="*/ 130791 w 239632"/>
                        <a:gd name="connsiteY1" fmla="*/ 0 h 106612"/>
                        <a:gd name="connsiteX2" fmla="*/ 239632 w 239632"/>
                        <a:gd name="connsiteY2" fmla="*/ 106612 h 106612"/>
                        <a:gd name="connsiteX3" fmla="*/ 0 w 239632"/>
                        <a:gd name="connsiteY3" fmla="*/ 97082 h 106612"/>
                        <a:gd name="connsiteX0" fmla="*/ 0 w 244643"/>
                        <a:gd name="connsiteY0" fmla="*/ 100280 h 106612"/>
                        <a:gd name="connsiteX1" fmla="*/ 135802 w 244643"/>
                        <a:gd name="connsiteY1" fmla="*/ 0 h 106612"/>
                        <a:gd name="connsiteX2" fmla="*/ 244643 w 244643"/>
                        <a:gd name="connsiteY2" fmla="*/ 106612 h 106612"/>
                        <a:gd name="connsiteX3" fmla="*/ 0 w 244643"/>
                        <a:gd name="connsiteY3" fmla="*/ 100280 h 1066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44643" h="106612">
                          <a:moveTo>
                            <a:pt x="0" y="100280"/>
                          </a:moveTo>
                          <a:lnTo>
                            <a:pt x="135802" y="0"/>
                          </a:lnTo>
                          <a:lnTo>
                            <a:pt x="244643" y="106612"/>
                          </a:lnTo>
                          <a:lnTo>
                            <a:pt x="0" y="100280"/>
                          </a:lnTo>
                          <a:close/>
                        </a:path>
                      </a:pathLst>
                    </a:custGeom>
                    <a:solidFill>
                      <a:srgbClr val="2FB8FD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" name="Isosceles Triangle 6"/>
                    <p:cNvSpPr/>
                    <p:nvPr/>
                  </p:nvSpPr>
                  <p:spPr>
                    <a:xfrm rot="358442">
                      <a:off x="4730222" y="3267270"/>
                      <a:ext cx="164874" cy="106829"/>
                    </a:xfrm>
                    <a:custGeom>
                      <a:avLst/>
                      <a:gdLst>
                        <a:gd name="connsiteX0" fmla="*/ 0 w 126381"/>
                        <a:gd name="connsiteY0" fmla="*/ 130097 h 130097"/>
                        <a:gd name="connsiteX1" fmla="*/ 63191 w 126381"/>
                        <a:gd name="connsiteY1" fmla="*/ 0 h 130097"/>
                        <a:gd name="connsiteX2" fmla="*/ 126381 w 126381"/>
                        <a:gd name="connsiteY2" fmla="*/ 130097 h 130097"/>
                        <a:gd name="connsiteX3" fmla="*/ 0 w 126381"/>
                        <a:gd name="connsiteY3" fmla="*/ 130097 h 130097"/>
                        <a:gd name="connsiteX0" fmla="*/ 0 w 178702"/>
                        <a:gd name="connsiteY0" fmla="*/ 130097 h 130097"/>
                        <a:gd name="connsiteX1" fmla="*/ 63191 w 178702"/>
                        <a:gd name="connsiteY1" fmla="*/ 0 h 130097"/>
                        <a:gd name="connsiteX2" fmla="*/ 178702 w 178702"/>
                        <a:gd name="connsiteY2" fmla="*/ 119277 h 130097"/>
                        <a:gd name="connsiteX3" fmla="*/ 0 w 178702"/>
                        <a:gd name="connsiteY3" fmla="*/ 130097 h 130097"/>
                        <a:gd name="connsiteX0" fmla="*/ 0 w 212794"/>
                        <a:gd name="connsiteY0" fmla="*/ 136337 h 136337"/>
                        <a:gd name="connsiteX1" fmla="*/ 97283 w 212794"/>
                        <a:gd name="connsiteY1" fmla="*/ 0 h 136337"/>
                        <a:gd name="connsiteX2" fmla="*/ 212794 w 212794"/>
                        <a:gd name="connsiteY2" fmla="*/ 119277 h 136337"/>
                        <a:gd name="connsiteX3" fmla="*/ 0 w 212794"/>
                        <a:gd name="connsiteY3" fmla="*/ 136337 h 136337"/>
                        <a:gd name="connsiteX0" fmla="*/ 0 w 211964"/>
                        <a:gd name="connsiteY0" fmla="*/ 136337 h 136337"/>
                        <a:gd name="connsiteX1" fmla="*/ 97283 w 211964"/>
                        <a:gd name="connsiteY1" fmla="*/ 0 h 136337"/>
                        <a:gd name="connsiteX2" fmla="*/ 211964 w 211964"/>
                        <a:gd name="connsiteY2" fmla="*/ 111346 h 136337"/>
                        <a:gd name="connsiteX3" fmla="*/ 0 w 211964"/>
                        <a:gd name="connsiteY3" fmla="*/ 136337 h 136337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45472"/>
                        <a:gd name="connsiteY0" fmla="*/ 97082 h 111346"/>
                        <a:gd name="connsiteX1" fmla="*/ 130791 w 245472"/>
                        <a:gd name="connsiteY1" fmla="*/ 0 h 111346"/>
                        <a:gd name="connsiteX2" fmla="*/ 245472 w 245472"/>
                        <a:gd name="connsiteY2" fmla="*/ 111346 h 111346"/>
                        <a:gd name="connsiteX3" fmla="*/ 0 w 245472"/>
                        <a:gd name="connsiteY3" fmla="*/ 97082 h 111346"/>
                        <a:gd name="connsiteX0" fmla="*/ 0 w 239632"/>
                        <a:gd name="connsiteY0" fmla="*/ 97082 h 106612"/>
                        <a:gd name="connsiteX1" fmla="*/ 130791 w 239632"/>
                        <a:gd name="connsiteY1" fmla="*/ 0 h 106612"/>
                        <a:gd name="connsiteX2" fmla="*/ 239632 w 239632"/>
                        <a:gd name="connsiteY2" fmla="*/ 106612 h 106612"/>
                        <a:gd name="connsiteX3" fmla="*/ 0 w 239632"/>
                        <a:gd name="connsiteY3" fmla="*/ 97082 h 106612"/>
                        <a:gd name="connsiteX0" fmla="*/ 0 w 244643"/>
                        <a:gd name="connsiteY0" fmla="*/ 100280 h 106612"/>
                        <a:gd name="connsiteX1" fmla="*/ 135802 w 244643"/>
                        <a:gd name="connsiteY1" fmla="*/ 0 h 106612"/>
                        <a:gd name="connsiteX2" fmla="*/ 244643 w 244643"/>
                        <a:gd name="connsiteY2" fmla="*/ 106612 h 106612"/>
                        <a:gd name="connsiteX3" fmla="*/ 0 w 244643"/>
                        <a:gd name="connsiteY3" fmla="*/ 100280 h 106612"/>
                        <a:gd name="connsiteX0" fmla="*/ 0 w 270171"/>
                        <a:gd name="connsiteY0" fmla="*/ 62249 h 106612"/>
                        <a:gd name="connsiteX1" fmla="*/ 161330 w 270171"/>
                        <a:gd name="connsiteY1" fmla="*/ 0 h 106612"/>
                        <a:gd name="connsiteX2" fmla="*/ 270171 w 270171"/>
                        <a:gd name="connsiteY2" fmla="*/ 106612 h 106612"/>
                        <a:gd name="connsiteX3" fmla="*/ 0 w 270171"/>
                        <a:gd name="connsiteY3" fmla="*/ 62249 h 106612"/>
                        <a:gd name="connsiteX0" fmla="*/ 0 w 270171"/>
                        <a:gd name="connsiteY0" fmla="*/ 66985 h 111348"/>
                        <a:gd name="connsiteX1" fmla="*/ 160835 w 270171"/>
                        <a:gd name="connsiteY1" fmla="*/ 0 h 111348"/>
                        <a:gd name="connsiteX2" fmla="*/ 270171 w 270171"/>
                        <a:gd name="connsiteY2" fmla="*/ 111348 h 111348"/>
                        <a:gd name="connsiteX3" fmla="*/ 0 w 270171"/>
                        <a:gd name="connsiteY3" fmla="*/ 66985 h 111348"/>
                        <a:gd name="connsiteX0" fmla="*/ 0 w 160835"/>
                        <a:gd name="connsiteY0" fmla="*/ 66985 h 108455"/>
                        <a:gd name="connsiteX1" fmla="*/ 160835 w 160835"/>
                        <a:gd name="connsiteY1" fmla="*/ 0 h 108455"/>
                        <a:gd name="connsiteX2" fmla="*/ 23260 w 160835"/>
                        <a:gd name="connsiteY2" fmla="*/ 108455 h 108455"/>
                        <a:gd name="connsiteX3" fmla="*/ 0 w 160835"/>
                        <a:gd name="connsiteY3" fmla="*/ 66985 h 108455"/>
                        <a:gd name="connsiteX0" fmla="*/ 0 w 139520"/>
                        <a:gd name="connsiteY0" fmla="*/ 64754 h 106224"/>
                        <a:gd name="connsiteX1" fmla="*/ 139520 w 139520"/>
                        <a:gd name="connsiteY1" fmla="*/ 0 h 106224"/>
                        <a:gd name="connsiteX2" fmla="*/ 23260 w 139520"/>
                        <a:gd name="connsiteY2" fmla="*/ 106224 h 106224"/>
                        <a:gd name="connsiteX3" fmla="*/ 0 w 139520"/>
                        <a:gd name="connsiteY3" fmla="*/ 64754 h 106224"/>
                        <a:gd name="connsiteX0" fmla="*/ 0 w 170308"/>
                        <a:gd name="connsiteY0" fmla="*/ 67976 h 109446"/>
                        <a:gd name="connsiteX1" fmla="*/ 170308 w 170308"/>
                        <a:gd name="connsiteY1" fmla="*/ 0 h 109446"/>
                        <a:gd name="connsiteX2" fmla="*/ 23260 w 170308"/>
                        <a:gd name="connsiteY2" fmla="*/ 109446 h 109446"/>
                        <a:gd name="connsiteX3" fmla="*/ 0 w 170308"/>
                        <a:gd name="connsiteY3" fmla="*/ 67976 h 109446"/>
                        <a:gd name="connsiteX0" fmla="*/ 0 w 168436"/>
                        <a:gd name="connsiteY0" fmla="*/ 62991 h 104461"/>
                        <a:gd name="connsiteX1" fmla="*/ 168436 w 168436"/>
                        <a:gd name="connsiteY1" fmla="*/ 0 h 104461"/>
                        <a:gd name="connsiteX2" fmla="*/ 23260 w 168436"/>
                        <a:gd name="connsiteY2" fmla="*/ 104461 h 104461"/>
                        <a:gd name="connsiteX3" fmla="*/ 0 w 168436"/>
                        <a:gd name="connsiteY3" fmla="*/ 62991 h 104461"/>
                        <a:gd name="connsiteX0" fmla="*/ 0 w 168188"/>
                        <a:gd name="connsiteY0" fmla="*/ 65359 h 106829"/>
                        <a:gd name="connsiteX1" fmla="*/ 168188 w 168188"/>
                        <a:gd name="connsiteY1" fmla="*/ 0 h 106829"/>
                        <a:gd name="connsiteX2" fmla="*/ 23260 w 168188"/>
                        <a:gd name="connsiteY2" fmla="*/ 106829 h 106829"/>
                        <a:gd name="connsiteX3" fmla="*/ 0 w 168188"/>
                        <a:gd name="connsiteY3" fmla="*/ 65359 h 106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68188" h="106829">
                          <a:moveTo>
                            <a:pt x="0" y="65359"/>
                          </a:moveTo>
                          <a:lnTo>
                            <a:pt x="168188" y="0"/>
                          </a:lnTo>
                          <a:lnTo>
                            <a:pt x="23260" y="106829"/>
                          </a:lnTo>
                          <a:lnTo>
                            <a:pt x="0" y="65359"/>
                          </a:lnTo>
                          <a:close/>
                        </a:path>
                      </a:pathLst>
                    </a:custGeom>
                    <a:solidFill>
                      <a:srgbClr val="029EEC"/>
                    </a:solidFill>
                    <a:ln>
                      <a:noFill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55" name="Freeform 54"/>
                  <p:cNvSpPr/>
                  <p:nvPr/>
                </p:nvSpPr>
                <p:spPr>
                  <a:xfrm rot="5758442">
                    <a:off x="1938937" y="3454426"/>
                    <a:ext cx="2841849" cy="1581635"/>
                  </a:xfrm>
                  <a:custGeom>
                    <a:avLst/>
                    <a:gdLst>
                      <a:gd name="connsiteX0" fmla="*/ 0 w 2841849"/>
                      <a:gd name="connsiteY0" fmla="*/ 1581635 h 1581635"/>
                      <a:gd name="connsiteX1" fmla="*/ 282903 w 2841849"/>
                      <a:gd name="connsiteY1" fmla="*/ 363128 h 1581635"/>
                      <a:gd name="connsiteX2" fmla="*/ 907511 w 2841849"/>
                      <a:gd name="connsiteY2" fmla="*/ 149272 h 1581635"/>
                      <a:gd name="connsiteX3" fmla="*/ 1196744 w 2841849"/>
                      <a:gd name="connsiteY3" fmla="*/ 103568 h 1581635"/>
                      <a:gd name="connsiteX4" fmla="*/ 1270644 w 2841849"/>
                      <a:gd name="connsiteY4" fmla="*/ 0 h 1581635"/>
                      <a:gd name="connsiteX5" fmla="*/ 1361639 w 2841849"/>
                      <a:gd name="connsiteY5" fmla="*/ 88349 h 1581635"/>
                      <a:gd name="connsiteX6" fmla="*/ 1500427 w 2841849"/>
                      <a:gd name="connsiteY6" fmla="*/ 75588 h 1581635"/>
                      <a:gd name="connsiteX7" fmla="*/ 2316207 w 2841849"/>
                      <a:gd name="connsiteY7" fmla="*/ 131646 h 1581635"/>
                      <a:gd name="connsiteX8" fmla="*/ 2841849 w 2841849"/>
                      <a:gd name="connsiteY8" fmla="*/ 1283551 h 1581635"/>
                      <a:gd name="connsiteX9" fmla="*/ 0 w 2841849"/>
                      <a:gd name="connsiteY9" fmla="*/ 1581635 h 15816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841849" h="1581635">
                        <a:moveTo>
                          <a:pt x="0" y="1581635"/>
                        </a:moveTo>
                        <a:lnTo>
                          <a:pt x="282903" y="363128"/>
                        </a:lnTo>
                        <a:cubicBezTo>
                          <a:pt x="395858" y="279084"/>
                          <a:pt x="629438" y="203054"/>
                          <a:pt x="907511" y="149272"/>
                        </a:cubicBezTo>
                        <a:lnTo>
                          <a:pt x="1196744" y="103568"/>
                        </a:lnTo>
                        <a:lnTo>
                          <a:pt x="1270644" y="0"/>
                        </a:lnTo>
                        <a:lnTo>
                          <a:pt x="1361639" y="88349"/>
                        </a:lnTo>
                        <a:lnTo>
                          <a:pt x="1500427" y="75588"/>
                        </a:lnTo>
                        <a:cubicBezTo>
                          <a:pt x="1803991" y="57794"/>
                          <a:pt x="2101294" y="71736"/>
                          <a:pt x="2316207" y="131646"/>
                        </a:cubicBezTo>
                        <a:lnTo>
                          <a:pt x="2841849" y="1283551"/>
                        </a:lnTo>
                        <a:cubicBezTo>
                          <a:pt x="1894567" y="1382913"/>
                          <a:pt x="947282" y="1482273"/>
                          <a:pt x="0" y="1581635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44000">
                        <a:srgbClr val="5DC8FE"/>
                      </a:gs>
                      <a:gs pos="12000">
                        <a:srgbClr val="23B4FD"/>
                      </a:gs>
                      <a:gs pos="92000">
                        <a:srgbClr val="23B4FD"/>
                      </a:gs>
                    </a:gsLst>
                    <a:lin ang="0" scaled="0"/>
                    <a:tileRect/>
                  </a:gra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" name="Oval 55"/>
                  <p:cNvSpPr/>
                  <p:nvPr/>
                </p:nvSpPr>
                <p:spPr>
                  <a:xfrm>
                    <a:off x="2369389" y="2743200"/>
                    <a:ext cx="678611" cy="2863970"/>
                  </a:xfrm>
                  <a:prstGeom prst="ellipse">
                    <a:avLst/>
                  </a:prstGeom>
                  <a:solidFill>
                    <a:srgbClr val="73D0FE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Oval 56"/>
                  <p:cNvSpPr/>
                  <p:nvPr/>
                </p:nvSpPr>
                <p:spPr>
                  <a:xfrm>
                    <a:off x="2419329" y="2799075"/>
                    <a:ext cx="578732" cy="2752218"/>
                  </a:xfrm>
                  <a:prstGeom prst="ellipse">
                    <a:avLst/>
                  </a:prstGeom>
                  <a:solidFill>
                    <a:srgbClr val="17B0FD"/>
                  </a:solidFill>
                  <a:ln>
                    <a:noFill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25" name="Arc 25"/>
              <p:cNvSpPr/>
              <p:nvPr/>
            </p:nvSpPr>
            <p:spPr>
              <a:xfrm>
                <a:off x="3641952" y="1482598"/>
                <a:ext cx="1969051" cy="1631473"/>
              </a:xfrm>
              <a:custGeom>
                <a:avLst/>
                <a:gdLst>
                  <a:gd name="connsiteX0" fmla="*/ 738835 w 1477670"/>
                  <a:gd name="connsiteY0" fmla="*/ 0 h 1572768"/>
                  <a:gd name="connsiteX1" fmla="*/ 1477670 w 1477670"/>
                  <a:gd name="connsiteY1" fmla="*/ 786384 h 1572768"/>
                  <a:gd name="connsiteX2" fmla="*/ 738835 w 1477670"/>
                  <a:gd name="connsiteY2" fmla="*/ 786384 h 1572768"/>
                  <a:gd name="connsiteX3" fmla="*/ 738835 w 1477670"/>
                  <a:gd name="connsiteY3" fmla="*/ 0 h 1572768"/>
                  <a:gd name="connsiteX0" fmla="*/ 738835 w 1477670"/>
                  <a:gd name="connsiteY0" fmla="*/ 0 h 1572768"/>
                  <a:gd name="connsiteX1" fmla="*/ 1477670 w 1477670"/>
                  <a:gd name="connsiteY1" fmla="*/ 786384 h 1572768"/>
                  <a:gd name="connsiteX0" fmla="*/ 724205 w 1463040"/>
                  <a:gd name="connsiteY0" fmla="*/ 7315 h 793699"/>
                  <a:gd name="connsiteX1" fmla="*/ 1463040 w 1463040"/>
                  <a:gd name="connsiteY1" fmla="*/ 793699 h 793699"/>
                  <a:gd name="connsiteX2" fmla="*/ 724205 w 1463040"/>
                  <a:gd name="connsiteY2" fmla="*/ 793699 h 793699"/>
                  <a:gd name="connsiteX3" fmla="*/ 724205 w 1463040"/>
                  <a:gd name="connsiteY3" fmla="*/ 7315 h 793699"/>
                  <a:gd name="connsiteX0" fmla="*/ 0 w 1463040"/>
                  <a:gd name="connsiteY0" fmla="*/ 0 h 793699"/>
                  <a:gd name="connsiteX1" fmla="*/ 1463040 w 1463040"/>
                  <a:gd name="connsiteY1" fmla="*/ 793699 h 793699"/>
                  <a:gd name="connsiteX0" fmla="*/ 724205 w 1755648"/>
                  <a:gd name="connsiteY0" fmla="*/ 7315 h 793699"/>
                  <a:gd name="connsiteX1" fmla="*/ 1463040 w 1755648"/>
                  <a:gd name="connsiteY1" fmla="*/ 793699 h 793699"/>
                  <a:gd name="connsiteX2" fmla="*/ 724205 w 1755648"/>
                  <a:gd name="connsiteY2" fmla="*/ 793699 h 793699"/>
                  <a:gd name="connsiteX3" fmla="*/ 724205 w 1755648"/>
                  <a:gd name="connsiteY3" fmla="*/ 7315 h 793699"/>
                  <a:gd name="connsiteX0" fmla="*/ 0 w 1755648"/>
                  <a:gd name="connsiteY0" fmla="*/ 0 h 793699"/>
                  <a:gd name="connsiteX1" fmla="*/ 1755648 w 1755648"/>
                  <a:gd name="connsiteY1" fmla="*/ 457200 h 793699"/>
                  <a:gd name="connsiteX0" fmla="*/ 724205 w 1760812"/>
                  <a:gd name="connsiteY0" fmla="*/ 191053 h 977437"/>
                  <a:gd name="connsiteX1" fmla="*/ 1463040 w 1760812"/>
                  <a:gd name="connsiteY1" fmla="*/ 977437 h 977437"/>
                  <a:gd name="connsiteX2" fmla="*/ 724205 w 1760812"/>
                  <a:gd name="connsiteY2" fmla="*/ 977437 h 977437"/>
                  <a:gd name="connsiteX3" fmla="*/ 724205 w 1760812"/>
                  <a:gd name="connsiteY3" fmla="*/ 191053 h 977437"/>
                  <a:gd name="connsiteX0" fmla="*/ 0 w 1760812"/>
                  <a:gd name="connsiteY0" fmla="*/ 183738 h 977437"/>
                  <a:gd name="connsiteX1" fmla="*/ 1755648 w 1760812"/>
                  <a:gd name="connsiteY1" fmla="*/ 640938 h 977437"/>
                  <a:gd name="connsiteX0" fmla="*/ 724205 w 1760740"/>
                  <a:gd name="connsiteY0" fmla="*/ 342556 h 1128940"/>
                  <a:gd name="connsiteX1" fmla="*/ 1463040 w 1760740"/>
                  <a:gd name="connsiteY1" fmla="*/ 1128940 h 1128940"/>
                  <a:gd name="connsiteX2" fmla="*/ 724205 w 1760740"/>
                  <a:gd name="connsiteY2" fmla="*/ 1128940 h 1128940"/>
                  <a:gd name="connsiteX3" fmla="*/ 724205 w 1760740"/>
                  <a:gd name="connsiteY3" fmla="*/ 342556 h 1128940"/>
                  <a:gd name="connsiteX0" fmla="*/ 0 w 1760740"/>
                  <a:gd name="connsiteY0" fmla="*/ 335241 h 1128940"/>
                  <a:gd name="connsiteX1" fmla="*/ 1755648 w 1760740"/>
                  <a:gd name="connsiteY1" fmla="*/ 792441 h 1128940"/>
                  <a:gd name="connsiteX0" fmla="*/ 724205 w 1760740"/>
                  <a:gd name="connsiteY0" fmla="*/ 342556 h 1128940"/>
                  <a:gd name="connsiteX1" fmla="*/ 1463040 w 1760740"/>
                  <a:gd name="connsiteY1" fmla="*/ 1128940 h 1128940"/>
                  <a:gd name="connsiteX2" fmla="*/ 724205 w 1760740"/>
                  <a:gd name="connsiteY2" fmla="*/ 1128940 h 1128940"/>
                  <a:gd name="connsiteX3" fmla="*/ 724205 w 1760740"/>
                  <a:gd name="connsiteY3" fmla="*/ 342556 h 1128940"/>
                  <a:gd name="connsiteX0" fmla="*/ 0 w 1760740"/>
                  <a:gd name="connsiteY0" fmla="*/ 335241 h 1128940"/>
                  <a:gd name="connsiteX1" fmla="*/ 1755648 w 1760740"/>
                  <a:gd name="connsiteY1" fmla="*/ 792441 h 1128940"/>
                  <a:gd name="connsiteX0" fmla="*/ 724205 w 1756997"/>
                  <a:gd name="connsiteY0" fmla="*/ 337543 h 1123927"/>
                  <a:gd name="connsiteX1" fmla="*/ 1463040 w 1756997"/>
                  <a:gd name="connsiteY1" fmla="*/ 1123927 h 1123927"/>
                  <a:gd name="connsiteX2" fmla="*/ 724205 w 1756997"/>
                  <a:gd name="connsiteY2" fmla="*/ 1123927 h 1123927"/>
                  <a:gd name="connsiteX3" fmla="*/ 724205 w 1756997"/>
                  <a:gd name="connsiteY3" fmla="*/ 337543 h 1123927"/>
                  <a:gd name="connsiteX0" fmla="*/ 0 w 1756997"/>
                  <a:gd name="connsiteY0" fmla="*/ 330228 h 1123927"/>
                  <a:gd name="connsiteX1" fmla="*/ 1755648 w 1756997"/>
                  <a:gd name="connsiteY1" fmla="*/ 787428 h 1123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56997" h="1123927" stroke="0" extrusionOk="0">
                    <a:moveTo>
                      <a:pt x="724205" y="337543"/>
                    </a:moveTo>
                    <a:cubicBezTo>
                      <a:pt x="1132252" y="337543"/>
                      <a:pt x="1463040" y="689619"/>
                      <a:pt x="1463040" y="1123927"/>
                    </a:cubicBezTo>
                    <a:lnTo>
                      <a:pt x="724205" y="1123927"/>
                    </a:lnTo>
                    <a:lnTo>
                      <a:pt x="724205" y="337543"/>
                    </a:lnTo>
                    <a:close/>
                  </a:path>
                  <a:path w="1756997" h="1123927" fill="none">
                    <a:moveTo>
                      <a:pt x="0" y="330228"/>
                    </a:moveTo>
                    <a:cubicBezTo>
                      <a:pt x="386102" y="-72108"/>
                      <a:pt x="1806855" y="-290618"/>
                      <a:pt x="1755648" y="787428"/>
                    </a:cubicBezTo>
                  </a:path>
                </a:pathLst>
              </a:custGeom>
              <a:ln w="19050" cap="rnd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Arc 25"/>
              <p:cNvSpPr/>
              <p:nvPr/>
            </p:nvSpPr>
            <p:spPr>
              <a:xfrm>
                <a:off x="4829749" y="1472469"/>
                <a:ext cx="1786741" cy="2064694"/>
              </a:xfrm>
              <a:custGeom>
                <a:avLst/>
                <a:gdLst>
                  <a:gd name="connsiteX0" fmla="*/ 738835 w 1477670"/>
                  <a:gd name="connsiteY0" fmla="*/ 0 h 1572768"/>
                  <a:gd name="connsiteX1" fmla="*/ 1477670 w 1477670"/>
                  <a:gd name="connsiteY1" fmla="*/ 786384 h 1572768"/>
                  <a:gd name="connsiteX2" fmla="*/ 738835 w 1477670"/>
                  <a:gd name="connsiteY2" fmla="*/ 786384 h 1572768"/>
                  <a:gd name="connsiteX3" fmla="*/ 738835 w 1477670"/>
                  <a:gd name="connsiteY3" fmla="*/ 0 h 1572768"/>
                  <a:gd name="connsiteX0" fmla="*/ 738835 w 1477670"/>
                  <a:gd name="connsiteY0" fmla="*/ 0 h 1572768"/>
                  <a:gd name="connsiteX1" fmla="*/ 1477670 w 1477670"/>
                  <a:gd name="connsiteY1" fmla="*/ 786384 h 1572768"/>
                  <a:gd name="connsiteX0" fmla="*/ 724205 w 1463040"/>
                  <a:gd name="connsiteY0" fmla="*/ 7315 h 793699"/>
                  <a:gd name="connsiteX1" fmla="*/ 1463040 w 1463040"/>
                  <a:gd name="connsiteY1" fmla="*/ 793699 h 793699"/>
                  <a:gd name="connsiteX2" fmla="*/ 724205 w 1463040"/>
                  <a:gd name="connsiteY2" fmla="*/ 793699 h 793699"/>
                  <a:gd name="connsiteX3" fmla="*/ 724205 w 1463040"/>
                  <a:gd name="connsiteY3" fmla="*/ 7315 h 793699"/>
                  <a:gd name="connsiteX0" fmla="*/ 0 w 1463040"/>
                  <a:gd name="connsiteY0" fmla="*/ 0 h 793699"/>
                  <a:gd name="connsiteX1" fmla="*/ 1463040 w 1463040"/>
                  <a:gd name="connsiteY1" fmla="*/ 793699 h 793699"/>
                  <a:gd name="connsiteX0" fmla="*/ 724205 w 1755648"/>
                  <a:gd name="connsiteY0" fmla="*/ 7315 h 793699"/>
                  <a:gd name="connsiteX1" fmla="*/ 1463040 w 1755648"/>
                  <a:gd name="connsiteY1" fmla="*/ 793699 h 793699"/>
                  <a:gd name="connsiteX2" fmla="*/ 724205 w 1755648"/>
                  <a:gd name="connsiteY2" fmla="*/ 793699 h 793699"/>
                  <a:gd name="connsiteX3" fmla="*/ 724205 w 1755648"/>
                  <a:gd name="connsiteY3" fmla="*/ 7315 h 793699"/>
                  <a:gd name="connsiteX0" fmla="*/ 0 w 1755648"/>
                  <a:gd name="connsiteY0" fmla="*/ 0 h 793699"/>
                  <a:gd name="connsiteX1" fmla="*/ 1755648 w 1755648"/>
                  <a:gd name="connsiteY1" fmla="*/ 457200 h 793699"/>
                  <a:gd name="connsiteX0" fmla="*/ 724205 w 1760812"/>
                  <a:gd name="connsiteY0" fmla="*/ 191053 h 977437"/>
                  <a:gd name="connsiteX1" fmla="*/ 1463040 w 1760812"/>
                  <a:gd name="connsiteY1" fmla="*/ 977437 h 977437"/>
                  <a:gd name="connsiteX2" fmla="*/ 724205 w 1760812"/>
                  <a:gd name="connsiteY2" fmla="*/ 977437 h 977437"/>
                  <a:gd name="connsiteX3" fmla="*/ 724205 w 1760812"/>
                  <a:gd name="connsiteY3" fmla="*/ 191053 h 977437"/>
                  <a:gd name="connsiteX0" fmla="*/ 0 w 1760812"/>
                  <a:gd name="connsiteY0" fmla="*/ 183738 h 977437"/>
                  <a:gd name="connsiteX1" fmla="*/ 1755648 w 1760812"/>
                  <a:gd name="connsiteY1" fmla="*/ 640938 h 977437"/>
                  <a:gd name="connsiteX0" fmla="*/ 724205 w 1760740"/>
                  <a:gd name="connsiteY0" fmla="*/ 342556 h 1128940"/>
                  <a:gd name="connsiteX1" fmla="*/ 1463040 w 1760740"/>
                  <a:gd name="connsiteY1" fmla="*/ 1128940 h 1128940"/>
                  <a:gd name="connsiteX2" fmla="*/ 724205 w 1760740"/>
                  <a:gd name="connsiteY2" fmla="*/ 1128940 h 1128940"/>
                  <a:gd name="connsiteX3" fmla="*/ 724205 w 1760740"/>
                  <a:gd name="connsiteY3" fmla="*/ 342556 h 1128940"/>
                  <a:gd name="connsiteX0" fmla="*/ 0 w 1760740"/>
                  <a:gd name="connsiteY0" fmla="*/ 335241 h 1128940"/>
                  <a:gd name="connsiteX1" fmla="*/ 1755648 w 1760740"/>
                  <a:gd name="connsiteY1" fmla="*/ 792441 h 1128940"/>
                  <a:gd name="connsiteX0" fmla="*/ 724205 w 1760740"/>
                  <a:gd name="connsiteY0" fmla="*/ 342556 h 1128940"/>
                  <a:gd name="connsiteX1" fmla="*/ 1463040 w 1760740"/>
                  <a:gd name="connsiteY1" fmla="*/ 1128940 h 1128940"/>
                  <a:gd name="connsiteX2" fmla="*/ 724205 w 1760740"/>
                  <a:gd name="connsiteY2" fmla="*/ 1128940 h 1128940"/>
                  <a:gd name="connsiteX3" fmla="*/ 724205 w 1760740"/>
                  <a:gd name="connsiteY3" fmla="*/ 342556 h 1128940"/>
                  <a:gd name="connsiteX0" fmla="*/ 0 w 1760740"/>
                  <a:gd name="connsiteY0" fmla="*/ 335241 h 1128940"/>
                  <a:gd name="connsiteX1" fmla="*/ 1755648 w 1760740"/>
                  <a:gd name="connsiteY1" fmla="*/ 792441 h 1128940"/>
                  <a:gd name="connsiteX0" fmla="*/ 724205 w 1756997"/>
                  <a:gd name="connsiteY0" fmla="*/ 337543 h 1123927"/>
                  <a:gd name="connsiteX1" fmla="*/ 1463040 w 1756997"/>
                  <a:gd name="connsiteY1" fmla="*/ 1123927 h 1123927"/>
                  <a:gd name="connsiteX2" fmla="*/ 724205 w 1756997"/>
                  <a:gd name="connsiteY2" fmla="*/ 1123927 h 1123927"/>
                  <a:gd name="connsiteX3" fmla="*/ 724205 w 1756997"/>
                  <a:gd name="connsiteY3" fmla="*/ 337543 h 1123927"/>
                  <a:gd name="connsiteX0" fmla="*/ 0 w 1756997"/>
                  <a:gd name="connsiteY0" fmla="*/ 330228 h 1123927"/>
                  <a:gd name="connsiteX1" fmla="*/ 1755648 w 1756997"/>
                  <a:gd name="connsiteY1" fmla="*/ 787428 h 1123927"/>
                  <a:gd name="connsiteX0" fmla="*/ 643738 w 1676609"/>
                  <a:gd name="connsiteY0" fmla="*/ 763584 h 1549968"/>
                  <a:gd name="connsiteX1" fmla="*/ 1382573 w 1676609"/>
                  <a:gd name="connsiteY1" fmla="*/ 1549968 h 1549968"/>
                  <a:gd name="connsiteX2" fmla="*/ 643738 w 1676609"/>
                  <a:gd name="connsiteY2" fmla="*/ 1549968 h 1549968"/>
                  <a:gd name="connsiteX3" fmla="*/ 643738 w 1676609"/>
                  <a:gd name="connsiteY3" fmla="*/ 763584 h 1549968"/>
                  <a:gd name="connsiteX0" fmla="*/ 0 w 1676609"/>
                  <a:gd name="connsiteY0" fmla="*/ 156422 h 1549968"/>
                  <a:gd name="connsiteX1" fmla="*/ 1675181 w 1676609"/>
                  <a:gd name="connsiteY1" fmla="*/ 1213469 h 1549968"/>
                  <a:gd name="connsiteX0" fmla="*/ 643738 w 1676504"/>
                  <a:gd name="connsiteY0" fmla="*/ 621531 h 1407915"/>
                  <a:gd name="connsiteX1" fmla="*/ 1382573 w 1676504"/>
                  <a:gd name="connsiteY1" fmla="*/ 1407915 h 1407915"/>
                  <a:gd name="connsiteX2" fmla="*/ 643738 w 1676504"/>
                  <a:gd name="connsiteY2" fmla="*/ 1407915 h 1407915"/>
                  <a:gd name="connsiteX3" fmla="*/ 643738 w 1676504"/>
                  <a:gd name="connsiteY3" fmla="*/ 621531 h 1407915"/>
                  <a:gd name="connsiteX0" fmla="*/ 0 w 1676504"/>
                  <a:gd name="connsiteY0" fmla="*/ 14369 h 1407915"/>
                  <a:gd name="connsiteX1" fmla="*/ 1675181 w 1676504"/>
                  <a:gd name="connsiteY1" fmla="*/ 1071416 h 1407915"/>
                  <a:gd name="connsiteX0" fmla="*/ 643738 w 1675181"/>
                  <a:gd name="connsiteY0" fmla="*/ 620189 h 1406573"/>
                  <a:gd name="connsiteX1" fmla="*/ 1382573 w 1675181"/>
                  <a:gd name="connsiteY1" fmla="*/ 1406573 h 1406573"/>
                  <a:gd name="connsiteX2" fmla="*/ 643738 w 1675181"/>
                  <a:gd name="connsiteY2" fmla="*/ 1406573 h 1406573"/>
                  <a:gd name="connsiteX3" fmla="*/ 643738 w 1675181"/>
                  <a:gd name="connsiteY3" fmla="*/ 620189 h 1406573"/>
                  <a:gd name="connsiteX0" fmla="*/ 0 w 1675181"/>
                  <a:gd name="connsiteY0" fmla="*/ 13027 h 1406573"/>
                  <a:gd name="connsiteX1" fmla="*/ 1675181 w 1675181"/>
                  <a:gd name="connsiteY1" fmla="*/ 1070074 h 1406573"/>
                  <a:gd name="connsiteX0" fmla="*/ 608569 w 1640012"/>
                  <a:gd name="connsiteY0" fmla="*/ 631227 h 1417611"/>
                  <a:gd name="connsiteX1" fmla="*/ 1347404 w 1640012"/>
                  <a:gd name="connsiteY1" fmla="*/ 1417611 h 1417611"/>
                  <a:gd name="connsiteX2" fmla="*/ 608569 w 1640012"/>
                  <a:gd name="connsiteY2" fmla="*/ 1417611 h 1417611"/>
                  <a:gd name="connsiteX3" fmla="*/ 608569 w 1640012"/>
                  <a:gd name="connsiteY3" fmla="*/ 631227 h 1417611"/>
                  <a:gd name="connsiteX0" fmla="*/ 0 w 1640012"/>
                  <a:gd name="connsiteY0" fmla="*/ 12342 h 1417611"/>
                  <a:gd name="connsiteX1" fmla="*/ 1640012 w 1640012"/>
                  <a:gd name="connsiteY1" fmla="*/ 1081112 h 1417611"/>
                  <a:gd name="connsiteX0" fmla="*/ 562878 w 1594321"/>
                  <a:gd name="connsiteY0" fmla="*/ 635990 h 1422374"/>
                  <a:gd name="connsiteX1" fmla="*/ 1301713 w 1594321"/>
                  <a:gd name="connsiteY1" fmla="*/ 1422374 h 1422374"/>
                  <a:gd name="connsiteX2" fmla="*/ 562878 w 1594321"/>
                  <a:gd name="connsiteY2" fmla="*/ 1422374 h 1422374"/>
                  <a:gd name="connsiteX3" fmla="*/ 562878 w 1594321"/>
                  <a:gd name="connsiteY3" fmla="*/ 635990 h 1422374"/>
                  <a:gd name="connsiteX0" fmla="*/ 0 w 1594321"/>
                  <a:gd name="connsiteY0" fmla="*/ 12065 h 1422374"/>
                  <a:gd name="connsiteX1" fmla="*/ 1594321 w 1594321"/>
                  <a:gd name="connsiteY1" fmla="*/ 1085875 h 142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94321" h="1422374" stroke="0" extrusionOk="0">
                    <a:moveTo>
                      <a:pt x="562878" y="635990"/>
                    </a:moveTo>
                    <a:cubicBezTo>
                      <a:pt x="970925" y="635990"/>
                      <a:pt x="1301713" y="988066"/>
                      <a:pt x="1301713" y="1422374"/>
                    </a:cubicBezTo>
                    <a:lnTo>
                      <a:pt x="562878" y="1422374"/>
                    </a:lnTo>
                    <a:lnTo>
                      <a:pt x="562878" y="635990"/>
                    </a:lnTo>
                    <a:close/>
                  </a:path>
                  <a:path w="1594321" h="1422374" fill="none">
                    <a:moveTo>
                      <a:pt x="0" y="12065"/>
                    </a:moveTo>
                    <a:cubicBezTo>
                      <a:pt x="276374" y="-39141"/>
                      <a:pt x="1477278" y="29775"/>
                      <a:pt x="1594321" y="1085875"/>
                    </a:cubicBezTo>
                  </a:path>
                </a:pathLst>
              </a:custGeom>
              <a:ln w="19050" cap="sq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Curved Up Arrow 26"/>
              <p:cNvSpPr/>
              <p:nvPr/>
            </p:nvSpPr>
            <p:spPr>
              <a:xfrm rot="20607753">
                <a:off x="3856834" y="5422557"/>
                <a:ext cx="746096" cy="431011"/>
              </a:xfrm>
              <a:prstGeom prst="curvedUpArrow">
                <a:avLst/>
              </a:prstGeom>
              <a:noFill/>
              <a:ln w="22225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Curved Up Arrow 27"/>
              <p:cNvSpPr/>
              <p:nvPr/>
            </p:nvSpPr>
            <p:spPr>
              <a:xfrm rot="20607753">
                <a:off x="5521898" y="4803914"/>
                <a:ext cx="746096" cy="431011"/>
              </a:xfrm>
              <a:prstGeom prst="curvedUpArrow">
                <a:avLst/>
              </a:prstGeom>
              <a:noFill/>
              <a:ln w="22225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19860000">
                <a:off x="5393727" y="1812652"/>
                <a:ext cx="90420" cy="85668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20940000">
                <a:off x="5565793" y="2321353"/>
                <a:ext cx="90420" cy="85668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15180000">
                <a:off x="4450208" y="1461833"/>
                <a:ext cx="117117" cy="66140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14100000">
                <a:off x="3842880" y="1696625"/>
                <a:ext cx="117117" cy="66140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18900000">
                <a:off x="5874388" y="1704675"/>
                <a:ext cx="90420" cy="85668"/>
              </a:xfrm>
              <a:prstGeom prst="triangle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20280000">
                <a:off x="6457692" y="2465436"/>
                <a:ext cx="90420" cy="85668"/>
              </a:xfrm>
              <a:prstGeom prst="triangle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>
                <a:off x="7329043" y="1496387"/>
                <a:ext cx="0" cy="3677787"/>
              </a:xfrm>
              <a:prstGeom prst="line">
                <a:avLst/>
              </a:prstGeom>
              <a:ln w="15875">
                <a:solidFill>
                  <a:srgbClr val="739838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" name="Group 1"/>
              <p:cNvGrpSpPr/>
              <p:nvPr/>
            </p:nvGrpSpPr>
            <p:grpSpPr>
              <a:xfrm>
                <a:off x="1117369" y="1852141"/>
                <a:ext cx="1658147" cy="4137814"/>
                <a:chOff x="1117369" y="1852141"/>
                <a:chExt cx="1658147" cy="4137814"/>
              </a:xfrm>
            </p:grpSpPr>
            <p:sp>
              <p:nvSpPr>
                <p:cNvPr id="42" name="Chevron 41"/>
                <p:cNvSpPr/>
                <p:nvPr/>
              </p:nvSpPr>
              <p:spPr>
                <a:xfrm>
                  <a:off x="1117369" y="1852141"/>
                  <a:ext cx="1658147" cy="412673"/>
                </a:xfrm>
                <a:prstGeom prst="chevron">
                  <a:avLst>
                    <a:gd name="adj" fmla="val 53114"/>
                  </a:avLst>
                </a:prstGeom>
                <a:solidFill>
                  <a:schemeClr val="bg1"/>
                </a:solidFill>
                <a:ln>
                  <a:solidFill>
                    <a:srgbClr val="7EA538"/>
                  </a:solidFill>
                  <a:prstDash val="sysDash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Chevron 42"/>
                <p:cNvSpPr/>
                <p:nvPr/>
              </p:nvSpPr>
              <p:spPr>
                <a:xfrm>
                  <a:off x="1117369" y="2384474"/>
                  <a:ext cx="1658147" cy="412673"/>
                </a:xfrm>
                <a:prstGeom prst="chevron">
                  <a:avLst>
                    <a:gd name="adj" fmla="val 53114"/>
                  </a:avLst>
                </a:prstGeom>
                <a:solidFill>
                  <a:schemeClr val="bg1"/>
                </a:solidFill>
                <a:ln>
                  <a:solidFill>
                    <a:srgbClr val="7EA538"/>
                  </a:solidFill>
                  <a:prstDash val="sysDash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Chevron 43"/>
                <p:cNvSpPr/>
                <p:nvPr/>
              </p:nvSpPr>
              <p:spPr>
                <a:xfrm>
                  <a:off x="1117369" y="3447947"/>
                  <a:ext cx="1658147" cy="412673"/>
                </a:xfrm>
                <a:prstGeom prst="chevron">
                  <a:avLst>
                    <a:gd name="adj" fmla="val 53114"/>
                  </a:avLst>
                </a:prstGeom>
                <a:solidFill>
                  <a:schemeClr val="bg1"/>
                </a:solidFill>
                <a:ln>
                  <a:solidFill>
                    <a:srgbClr val="7EA538"/>
                  </a:solidFill>
                  <a:prstDash val="sysDash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Chevron 44"/>
                <p:cNvSpPr/>
                <p:nvPr/>
              </p:nvSpPr>
              <p:spPr>
                <a:xfrm>
                  <a:off x="1117369" y="3980280"/>
                  <a:ext cx="1658147" cy="412673"/>
                </a:xfrm>
                <a:prstGeom prst="chevron">
                  <a:avLst>
                    <a:gd name="adj" fmla="val 53114"/>
                  </a:avLst>
                </a:prstGeom>
                <a:solidFill>
                  <a:schemeClr val="bg1"/>
                </a:solidFill>
                <a:ln>
                  <a:solidFill>
                    <a:srgbClr val="7EA538"/>
                  </a:solidFill>
                  <a:prstDash val="sysDash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Chevron 45"/>
                <p:cNvSpPr/>
                <p:nvPr/>
              </p:nvSpPr>
              <p:spPr>
                <a:xfrm>
                  <a:off x="1117369" y="4512613"/>
                  <a:ext cx="1658147" cy="412673"/>
                </a:xfrm>
                <a:prstGeom prst="chevron">
                  <a:avLst>
                    <a:gd name="adj" fmla="val 53114"/>
                  </a:avLst>
                </a:prstGeom>
                <a:solidFill>
                  <a:schemeClr val="bg1"/>
                </a:solidFill>
                <a:ln>
                  <a:solidFill>
                    <a:srgbClr val="7EA538"/>
                  </a:solidFill>
                  <a:prstDash val="sysDash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" name="Chevron 46"/>
                <p:cNvSpPr/>
                <p:nvPr/>
              </p:nvSpPr>
              <p:spPr>
                <a:xfrm>
                  <a:off x="1117369" y="5044946"/>
                  <a:ext cx="1658147" cy="412673"/>
                </a:xfrm>
                <a:prstGeom prst="chevron">
                  <a:avLst>
                    <a:gd name="adj" fmla="val 53114"/>
                  </a:avLst>
                </a:prstGeom>
                <a:solidFill>
                  <a:schemeClr val="bg1"/>
                </a:solidFill>
                <a:ln>
                  <a:solidFill>
                    <a:srgbClr val="7EA538"/>
                  </a:solidFill>
                  <a:prstDash val="sysDash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Chevron 47"/>
                <p:cNvSpPr/>
                <p:nvPr/>
              </p:nvSpPr>
              <p:spPr>
                <a:xfrm>
                  <a:off x="1117369" y="5577282"/>
                  <a:ext cx="1658147" cy="412673"/>
                </a:xfrm>
                <a:prstGeom prst="chevron">
                  <a:avLst>
                    <a:gd name="adj" fmla="val 53114"/>
                  </a:avLst>
                </a:prstGeom>
                <a:solidFill>
                  <a:schemeClr val="bg1"/>
                </a:solidFill>
                <a:ln>
                  <a:solidFill>
                    <a:srgbClr val="7EA538"/>
                  </a:solidFill>
                  <a:prstDash val="sysDash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Chevron 48"/>
                <p:cNvSpPr/>
                <p:nvPr/>
              </p:nvSpPr>
              <p:spPr>
                <a:xfrm>
                  <a:off x="1117369" y="2916807"/>
                  <a:ext cx="1658147" cy="411480"/>
                </a:xfrm>
                <a:prstGeom prst="chevron">
                  <a:avLst>
                    <a:gd name="adj" fmla="val 33974"/>
                  </a:avLst>
                </a:prstGeom>
                <a:solidFill>
                  <a:schemeClr val="bg1"/>
                </a:solidFill>
                <a:ln>
                  <a:solidFill>
                    <a:srgbClr val="7EA538"/>
                  </a:solidFill>
                  <a:prstDash val="sysDash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9" name="Chevron 38"/>
              <p:cNvSpPr/>
              <p:nvPr/>
            </p:nvSpPr>
            <p:spPr>
              <a:xfrm>
                <a:off x="5925451" y="1456545"/>
                <a:ext cx="2878700" cy="412673"/>
              </a:xfrm>
              <a:prstGeom prst="chevron">
                <a:avLst>
                  <a:gd name="adj" fmla="val 31829"/>
                </a:avLst>
              </a:prstGeom>
              <a:solidFill>
                <a:schemeClr val="bg1"/>
              </a:solidFill>
              <a:ln>
                <a:solidFill>
                  <a:srgbClr val="7EA53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Chevron 39"/>
              <p:cNvSpPr/>
              <p:nvPr/>
            </p:nvSpPr>
            <p:spPr>
              <a:xfrm>
                <a:off x="7359119" y="1959500"/>
                <a:ext cx="1536449" cy="412673"/>
              </a:xfrm>
              <a:prstGeom prst="chevron">
                <a:avLst>
                  <a:gd name="adj" fmla="val 36559"/>
                </a:avLst>
              </a:prstGeom>
              <a:solidFill>
                <a:schemeClr val="bg1"/>
              </a:solidFill>
              <a:ln>
                <a:solidFill>
                  <a:srgbClr val="7EA53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Chevron 40"/>
              <p:cNvSpPr/>
              <p:nvPr/>
            </p:nvSpPr>
            <p:spPr>
              <a:xfrm>
                <a:off x="7969453" y="2472214"/>
                <a:ext cx="1138384" cy="412673"/>
              </a:xfrm>
              <a:prstGeom prst="chevron">
                <a:avLst>
                  <a:gd name="adj" fmla="val 36559"/>
                </a:avLst>
              </a:prstGeom>
              <a:solidFill>
                <a:schemeClr val="bg1"/>
              </a:solidFill>
              <a:ln>
                <a:solidFill>
                  <a:srgbClr val="7EA538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1293685" y="1549361"/>
              <a:ext cx="7939475" cy="4659248"/>
              <a:chOff x="1293685" y="1549361"/>
              <a:chExt cx="7939475" cy="4659248"/>
            </a:xfrm>
          </p:grpSpPr>
          <p:sp>
            <p:nvSpPr>
              <p:cNvPr id="87" name="TextBox 86"/>
              <p:cNvSpPr txBox="1"/>
              <p:nvPr/>
            </p:nvSpPr>
            <p:spPr>
              <a:xfrm>
                <a:off x="1293685" y="1935367"/>
                <a:ext cx="1305515" cy="266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3156481" y="5926042"/>
                <a:ext cx="2094562" cy="282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4701020" y="5321510"/>
                <a:ext cx="2409834" cy="282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3130813" y="3537146"/>
                <a:ext cx="1066808" cy="652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New Commodity Design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666691" y="3589572"/>
                <a:ext cx="1055171" cy="470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Commodity Ideas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6226498" y="3518399"/>
                <a:ext cx="991386" cy="4249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Skill Evaluation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7930778" y="3506038"/>
                <a:ext cx="845406" cy="470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Quick Clientele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293685" y="2467700"/>
                <a:ext cx="1305515" cy="266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1293685" y="2999437"/>
                <a:ext cx="1305515" cy="266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1293685" y="3531173"/>
                <a:ext cx="1305515" cy="266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1293685" y="4063506"/>
                <a:ext cx="1305515" cy="266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1293685" y="4595839"/>
                <a:ext cx="1305515" cy="266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1293685" y="5128172"/>
                <a:ext cx="1305515" cy="266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1293685" y="5660508"/>
                <a:ext cx="1305515" cy="266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6683920" y="1549361"/>
                <a:ext cx="1305515" cy="266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7424391" y="2026288"/>
                <a:ext cx="1305515" cy="266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7927645" y="2537903"/>
                <a:ext cx="1305515" cy="266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Your text Here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682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20189" y="129462"/>
            <a:ext cx="5057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Product Adoption Curve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91941" y="2115719"/>
            <a:ext cx="7923126" cy="3836577"/>
            <a:chOff x="1078878" y="2228460"/>
            <a:chExt cx="7923126" cy="3473204"/>
          </a:xfrm>
        </p:grpSpPr>
        <p:grpSp>
          <p:nvGrpSpPr>
            <p:cNvPr id="3" name="Group 2"/>
            <p:cNvGrpSpPr/>
            <p:nvPr/>
          </p:nvGrpSpPr>
          <p:grpSpPr>
            <a:xfrm>
              <a:off x="1137417" y="2547026"/>
              <a:ext cx="7864587" cy="2526476"/>
              <a:chOff x="1137417" y="2547026"/>
              <a:chExt cx="7864587" cy="2526476"/>
            </a:xfrm>
          </p:grpSpPr>
          <p:sp>
            <p:nvSpPr>
              <p:cNvPr id="48" name="Freeform 47"/>
              <p:cNvSpPr/>
              <p:nvPr/>
            </p:nvSpPr>
            <p:spPr>
              <a:xfrm>
                <a:off x="4267563" y="2547026"/>
                <a:ext cx="1496131" cy="2526476"/>
              </a:xfrm>
              <a:custGeom>
                <a:avLst/>
                <a:gdLst>
                  <a:gd name="connsiteX0" fmla="*/ 724479 w 1336182"/>
                  <a:gd name="connsiteY0" fmla="*/ 704 h 2256375"/>
                  <a:gd name="connsiteX1" fmla="*/ 1300554 w 1336182"/>
                  <a:gd name="connsiteY1" fmla="*/ 211655 h 2256375"/>
                  <a:gd name="connsiteX2" fmla="*/ 1336182 w 1336182"/>
                  <a:gd name="connsiteY2" fmla="*/ 247566 h 2256375"/>
                  <a:gd name="connsiteX3" fmla="*/ 1336182 w 1336182"/>
                  <a:gd name="connsiteY3" fmla="*/ 2256375 h 2256375"/>
                  <a:gd name="connsiteX4" fmla="*/ 0 w 1336182"/>
                  <a:gd name="connsiteY4" fmla="*/ 2256375 h 2256375"/>
                  <a:gd name="connsiteX5" fmla="*/ 0 w 1336182"/>
                  <a:gd name="connsiteY5" fmla="*/ 254828 h 2256375"/>
                  <a:gd name="connsiteX6" fmla="*/ 81269 w 1336182"/>
                  <a:gd name="connsiteY6" fmla="*/ 188490 h 2256375"/>
                  <a:gd name="connsiteX7" fmla="*/ 724479 w 1336182"/>
                  <a:gd name="connsiteY7" fmla="*/ 704 h 225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6182" h="2256375">
                    <a:moveTo>
                      <a:pt x="724479" y="704"/>
                    </a:moveTo>
                    <a:cubicBezTo>
                      <a:pt x="942973" y="8619"/>
                      <a:pt x="1150276" y="82990"/>
                      <a:pt x="1300554" y="211655"/>
                    </a:cubicBezTo>
                    <a:lnTo>
                      <a:pt x="1336182" y="247566"/>
                    </a:lnTo>
                    <a:lnTo>
                      <a:pt x="1336182" y="2256375"/>
                    </a:lnTo>
                    <a:lnTo>
                      <a:pt x="0" y="2256375"/>
                    </a:lnTo>
                    <a:lnTo>
                      <a:pt x="0" y="254828"/>
                    </a:lnTo>
                    <a:lnTo>
                      <a:pt x="81269" y="188490"/>
                    </a:lnTo>
                    <a:cubicBezTo>
                      <a:pt x="276305" y="51330"/>
                      <a:pt x="505987" y="-7211"/>
                      <a:pt x="724479" y="704"/>
                    </a:cubicBezTo>
                    <a:close/>
                  </a:path>
                </a:pathLst>
              </a:custGeom>
              <a:solidFill>
                <a:srgbClr val="4EC3F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2864608" y="2964440"/>
                <a:ext cx="1274413" cy="2109062"/>
              </a:xfrm>
              <a:custGeom>
                <a:avLst/>
                <a:gdLst>
                  <a:gd name="connsiteX0" fmla="*/ 1138168 w 1138168"/>
                  <a:gd name="connsiteY0" fmla="*/ 0 h 1883586"/>
                  <a:gd name="connsiteX1" fmla="*/ 1138168 w 1138168"/>
                  <a:gd name="connsiteY1" fmla="*/ 1883586 h 1883586"/>
                  <a:gd name="connsiteX2" fmla="*/ 0 w 1138168"/>
                  <a:gd name="connsiteY2" fmla="*/ 1883586 h 1883586"/>
                  <a:gd name="connsiteX3" fmla="*/ 0 w 1138168"/>
                  <a:gd name="connsiteY3" fmla="*/ 1228755 h 1883586"/>
                  <a:gd name="connsiteX4" fmla="*/ 17115 w 1138168"/>
                  <a:gd name="connsiteY4" fmla="*/ 1219069 h 1883586"/>
                  <a:gd name="connsiteX5" fmla="*/ 957313 w 1138168"/>
                  <a:gd name="connsiteY5" fmla="*/ 302060 h 1883586"/>
                  <a:gd name="connsiteX6" fmla="*/ 1120931 w 1138168"/>
                  <a:gd name="connsiteY6" fmla="*/ 18808 h 1883586"/>
                  <a:gd name="connsiteX7" fmla="*/ 1138168 w 1138168"/>
                  <a:gd name="connsiteY7" fmla="*/ 0 h 1883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38168" h="1883586">
                    <a:moveTo>
                      <a:pt x="1138168" y="0"/>
                    </a:moveTo>
                    <a:lnTo>
                      <a:pt x="1138168" y="1883586"/>
                    </a:lnTo>
                    <a:lnTo>
                      <a:pt x="0" y="1883586"/>
                    </a:lnTo>
                    <a:lnTo>
                      <a:pt x="0" y="1228755"/>
                    </a:lnTo>
                    <a:lnTo>
                      <a:pt x="17115" y="1219069"/>
                    </a:lnTo>
                    <a:cubicBezTo>
                      <a:pt x="394249" y="992362"/>
                      <a:pt x="746273" y="695198"/>
                      <a:pt x="957313" y="302060"/>
                    </a:cubicBezTo>
                    <a:cubicBezTo>
                      <a:pt x="1001420" y="193767"/>
                      <a:pt x="1056937" y="99609"/>
                      <a:pt x="1120931" y="18808"/>
                    </a:cubicBezTo>
                    <a:lnTo>
                      <a:pt x="1138168" y="0"/>
                    </a:lnTo>
                    <a:close/>
                  </a:path>
                </a:pathLst>
              </a:custGeom>
              <a:solidFill>
                <a:srgbClr val="97C15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5893550" y="2988062"/>
                <a:ext cx="1299389" cy="2085440"/>
              </a:xfrm>
              <a:custGeom>
                <a:avLst/>
                <a:gdLst>
                  <a:gd name="connsiteX0" fmla="*/ 0 w 1160474"/>
                  <a:gd name="connsiteY0" fmla="*/ 0 h 1862489"/>
                  <a:gd name="connsiteX1" fmla="*/ 147057 w 1160474"/>
                  <a:gd name="connsiteY1" fmla="*/ 238525 h 1862489"/>
                  <a:gd name="connsiteX2" fmla="*/ 1060623 w 1160474"/>
                  <a:gd name="connsiteY2" fmla="*/ 1110638 h 1862489"/>
                  <a:gd name="connsiteX3" fmla="*/ 1160474 w 1160474"/>
                  <a:gd name="connsiteY3" fmla="*/ 1170351 h 1862489"/>
                  <a:gd name="connsiteX4" fmla="*/ 1160474 w 1160474"/>
                  <a:gd name="connsiteY4" fmla="*/ 1862489 h 1862489"/>
                  <a:gd name="connsiteX5" fmla="*/ 0 w 1160474"/>
                  <a:gd name="connsiteY5" fmla="*/ 1862489 h 1862489"/>
                  <a:gd name="connsiteX6" fmla="*/ 0 w 1160474"/>
                  <a:gd name="connsiteY6" fmla="*/ 0 h 1862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0474" h="1862489">
                    <a:moveTo>
                      <a:pt x="0" y="0"/>
                    </a:moveTo>
                    <a:lnTo>
                      <a:pt x="147057" y="238525"/>
                    </a:lnTo>
                    <a:cubicBezTo>
                      <a:pt x="407586" y="619463"/>
                      <a:pt x="728840" y="898467"/>
                      <a:pt x="1060623" y="1110638"/>
                    </a:cubicBezTo>
                    <a:lnTo>
                      <a:pt x="1160474" y="1170351"/>
                    </a:lnTo>
                    <a:lnTo>
                      <a:pt x="1160474" y="1862489"/>
                    </a:lnTo>
                    <a:lnTo>
                      <a:pt x="0" y="18624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7322796" y="4374885"/>
                <a:ext cx="1679208" cy="698617"/>
              </a:xfrm>
              <a:custGeom>
                <a:avLst/>
                <a:gdLst>
                  <a:gd name="connsiteX0" fmla="*/ 0 w 1499687"/>
                  <a:gd name="connsiteY0" fmla="*/ 0 h 623929"/>
                  <a:gd name="connsiteX1" fmla="*/ 184159 w 1499687"/>
                  <a:gd name="connsiteY1" fmla="*/ 96851 h 623929"/>
                  <a:gd name="connsiteX2" fmla="*/ 1499687 w 1499687"/>
                  <a:gd name="connsiteY2" fmla="*/ 623929 h 623929"/>
                  <a:gd name="connsiteX3" fmla="*/ 0 w 1499687"/>
                  <a:gd name="connsiteY3" fmla="*/ 623929 h 623929"/>
                  <a:gd name="connsiteX4" fmla="*/ 0 w 1499687"/>
                  <a:gd name="connsiteY4" fmla="*/ 0 h 623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9687" h="623929">
                    <a:moveTo>
                      <a:pt x="0" y="0"/>
                    </a:moveTo>
                    <a:lnTo>
                      <a:pt x="184159" y="96851"/>
                    </a:lnTo>
                    <a:cubicBezTo>
                      <a:pt x="715642" y="359767"/>
                      <a:pt x="1222684" y="487535"/>
                      <a:pt x="1499687" y="623929"/>
                    </a:cubicBezTo>
                    <a:lnTo>
                      <a:pt x="0" y="62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A2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51"/>
              <p:cNvSpPr/>
              <p:nvPr/>
            </p:nvSpPr>
            <p:spPr>
              <a:xfrm>
                <a:off x="1137417" y="4413776"/>
                <a:ext cx="1596023" cy="659726"/>
              </a:xfrm>
              <a:custGeom>
                <a:avLst/>
                <a:gdLst>
                  <a:gd name="connsiteX0" fmla="*/ 1425395 w 1425395"/>
                  <a:gd name="connsiteY0" fmla="*/ 0 h 589196"/>
                  <a:gd name="connsiteX1" fmla="*/ 1425395 w 1425395"/>
                  <a:gd name="connsiteY1" fmla="*/ 589196 h 589196"/>
                  <a:gd name="connsiteX2" fmla="*/ 0 w 1425395"/>
                  <a:gd name="connsiteY2" fmla="*/ 589196 h 589196"/>
                  <a:gd name="connsiteX3" fmla="*/ 1368360 w 1425395"/>
                  <a:gd name="connsiteY3" fmla="*/ 32279 h 589196"/>
                  <a:gd name="connsiteX4" fmla="*/ 1425395 w 1425395"/>
                  <a:gd name="connsiteY4" fmla="*/ 0 h 589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5395" h="589196">
                    <a:moveTo>
                      <a:pt x="1425395" y="0"/>
                    </a:moveTo>
                    <a:lnTo>
                      <a:pt x="1425395" y="589196"/>
                    </a:lnTo>
                    <a:lnTo>
                      <a:pt x="0" y="589196"/>
                    </a:lnTo>
                    <a:cubicBezTo>
                      <a:pt x="208456" y="495107"/>
                      <a:pt x="794932" y="338174"/>
                      <a:pt x="1368360" y="32279"/>
                    </a:cubicBezTo>
                    <a:lnTo>
                      <a:pt x="1425395" y="0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078878" y="2228460"/>
              <a:ext cx="7466659" cy="3473204"/>
              <a:chOff x="1078878" y="2228460"/>
              <a:chExt cx="7466659" cy="3473204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1301559" y="5074755"/>
                <a:ext cx="1295449" cy="264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Developers</a:t>
                </a:r>
                <a:endParaRPr lang="en-US" sz="13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754370" y="5074755"/>
                <a:ext cx="1467178" cy="445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Primary End Users</a:t>
                </a:r>
                <a:endParaRPr lang="en-US" sz="13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339681" y="5074755"/>
                <a:ext cx="1351895" cy="445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Primary Predominance</a:t>
                </a:r>
                <a:endParaRPr lang="en-US" sz="13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76138" y="5074755"/>
                <a:ext cx="1330223" cy="626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Current Predominance</a:t>
                </a:r>
                <a:endParaRPr lang="en-US" sz="13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819540" y="5074755"/>
                <a:ext cx="630301" cy="264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3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Idlers</a:t>
                </a:r>
                <a:endParaRPr lang="en-US" sz="13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774171" y="4360578"/>
                <a:ext cx="771366" cy="278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Cynics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366749" y="3491576"/>
                <a:ext cx="1316386" cy="278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Conventional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491558" y="2228460"/>
                <a:ext cx="1088760" cy="278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Rationales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640668" y="3491576"/>
                <a:ext cx="987771" cy="278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Insightful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078878" y="4145135"/>
                <a:ext cx="1358953" cy="473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Engineering Avid’s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80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20189" y="129462"/>
            <a:ext cx="4544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Innovation Essentials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494839" y="1444076"/>
            <a:ext cx="7104313" cy="4952032"/>
            <a:chOff x="1697695" y="1705137"/>
            <a:chExt cx="7104313" cy="4952032"/>
          </a:xfrm>
        </p:grpSpPr>
        <p:grpSp>
          <p:nvGrpSpPr>
            <p:cNvPr id="4" name="Group 3"/>
            <p:cNvGrpSpPr/>
            <p:nvPr/>
          </p:nvGrpSpPr>
          <p:grpSpPr>
            <a:xfrm>
              <a:off x="2438400" y="1743456"/>
              <a:ext cx="6339840" cy="4596384"/>
              <a:chOff x="2438400" y="1743456"/>
              <a:chExt cx="6339840" cy="4596384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2438400" y="1743456"/>
                <a:ext cx="6339840" cy="459638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9"/>
              <p:cNvSpPr/>
              <p:nvPr/>
            </p:nvSpPr>
            <p:spPr>
              <a:xfrm>
                <a:off x="2447595" y="1748479"/>
                <a:ext cx="6318845" cy="4585656"/>
              </a:xfrm>
              <a:custGeom>
                <a:avLst/>
                <a:gdLst>
                  <a:gd name="connsiteX0" fmla="*/ 0 w 6547104"/>
                  <a:gd name="connsiteY0" fmla="*/ 0 h 1133856"/>
                  <a:gd name="connsiteX1" fmla="*/ 6547104 w 6547104"/>
                  <a:gd name="connsiteY1" fmla="*/ 0 h 1133856"/>
                  <a:gd name="connsiteX2" fmla="*/ 6547104 w 6547104"/>
                  <a:gd name="connsiteY2" fmla="*/ 1133856 h 1133856"/>
                  <a:gd name="connsiteX3" fmla="*/ 0 w 6547104"/>
                  <a:gd name="connsiteY3" fmla="*/ 1133856 h 1133856"/>
                  <a:gd name="connsiteX4" fmla="*/ 0 w 6547104"/>
                  <a:gd name="connsiteY4" fmla="*/ 0 h 1133856"/>
                  <a:gd name="connsiteX0" fmla="*/ 0 w 6547104"/>
                  <a:gd name="connsiteY0" fmla="*/ 0 h 4693920"/>
                  <a:gd name="connsiteX1" fmla="*/ 6547104 w 6547104"/>
                  <a:gd name="connsiteY1" fmla="*/ 0 h 4693920"/>
                  <a:gd name="connsiteX2" fmla="*/ 5559552 w 6547104"/>
                  <a:gd name="connsiteY2" fmla="*/ 4693920 h 4693920"/>
                  <a:gd name="connsiteX3" fmla="*/ 0 w 6547104"/>
                  <a:gd name="connsiteY3" fmla="*/ 1133856 h 4693920"/>
                  <a:gd name="connsiteX4" fmla="*/ 0 w 6547104"/>
                  <a:gd name="connsiteY4" fmla="*/ 0 h 4693920"/>
                  <a:gd name="connsiteX0" fmla="*/ 0 w 6547104"/>
                  <a:gd name="connsiteY0" fmla="*/ 0 h 4661836"/>
                  <a:gd name="connsiteX1" fmla="*/ 6547104 w 6547104"/>
                  <a:gd name="connsiteY1" fmla="*/ 0 h 4661836"/>
                  <a:gd name="connsiteX2" fmla="*/ 5567573 w 6547104"/>
                  <a:gd name="connsiteY2" fmla="*/ 4661836 h 4661836"/>
                  <a:gd name="connsiteX3" fmla="*/ 0 w 6547104"/>
                  <a:gd name="connsiteY3" fmla="*/ 1133856 h 4661836"/>
                  <a:gd name="connsiteX4" fmla="*/ 0 w 6547104"/>
                  <a:gd name="connsiteY4" fmla="*/ 0 h 4661836"/>
                  <a:gd name="connsiteX0" fmla="*/ 0 w 6547104"/>
                  <a:gd name="connsiteY0" fmla="*/ 0 h 4661836"/>
                  <a:gd name="connsiteX1" fmla="*/ 6547104 w 6547104"/>
                  <a:gd name="connsiteY1" fmla="*/ 0 h 4661836"/>
                  <a:gd name="connsiteX2" fmla="*/ 5920981 w 6547104"/>
                  <a:gd name="connsiteY2" fmla="*/ 2973725 h 4661836"/>
                  <a:gd name="connsiteX3" fmla="*/ 5567573 w 6547104"/>
                  <a:gd name="connsiteY3" fmla="*/ 4661836 h 4661836"/>
                  <a:gd name="connsiteX4" fmla="*/ 0 w 6547104"/>
                  <a:gd name="connsiteY4" fmla="*/ 1133856 h 4661836"/>
                  <a:gd name="connsiteX5" fmla="*/ 0 w 6547104"/>
                  <a:gd name="connsiteY5" fmla="*/ 0 h 4661836"/>
                  <a:gd name="connsiteX0" fmla="*/ 0 w 6547104"/>
                  <a:gd name="connsiteY0" fmla="*/ 0 h 4661836"/>
                  <a:gd name="connsiteX1" fmla="*/ 6547104 w 6547104"/>
                  <a:gd name="connsiteY1" fmla="*/ 0 h 4661836"/>
                  <a:gd name="connsiteX2" fmla="*/ 6446360 w 6547104"/>
                  <a:gd name="connsiteY2" fmla="*/ 4654136 h 4661836"/>
                  <a:gd name="connsiteX3" fmla="*/ 5567573 w 6547104"/>
                  <a:gd name="connsiteY3" fmla="*/ 4661836 h 4661836"/>
                  <a:gd name="connsiteX4" fmla="*/ 0 w 6547104"/>
                  <a:gd name="connsiteY4" fmla="*/ 1133856 h 4661836"/>
                  <a:gd name="connsiteX5" fmla="*/ 0 w 6547104"/>
                  <a:gd name="connsiteY5" fmla="*/ 0 h 4661836"/>
                  <a:gd name="connsiteX0" fmla="*/ 0 w 6446360"/>
                  <a:gd name="connsiteY0" fmla="*/ 0 h 4661836"/>
                  <a:gd name="connsiteX1" fmla="*/ 6346577 w 6446360"/>
                  <a:gd name="connsiteY1" fmla="*/ 1844842 h 4661836"/>
                  <a:gd name="connsiteX2" fmla="*/ 6446360 w 6446360"/>
                  <a:gd name="connsiteY2" fmla="*/ 4654136 h 4661836"/>
                  <a:gd name="connsiteX3" fmla="*/ 5567573 w 6446360"/>
                  <a:gd name="connsiteY3" fmla="*/ 4661836 h 4661836"/>
                  <a:gd name="connsiteX4" fmla="*/ 0 w 6446360"/>
                  <a:gd name="connsiteY4" fmla="*/ 1133856 h 4661836"/>
                  <a:gd name="connsiteX5" fmla="*/ 0 w 6446360"/>
                  <a:gd name="connsiteY5" fmla="*/ 0 h 4661836"/>
                  <a:gd name="connsiteX0" fmla="*/ 0 w 6446360"/>
                  <a:gd name="connsiteY0" fmla="*/ 0 h 4661836"/>
                  <a:gd name="connsiteX1" fmla="*/ 6422777 w 6446360"/>
                  <a:gd name="connsiteY1" fmla="*/ 3184358 h 4661836"/>
                  <a:gd name="connsiteX2" fmla="*/ 6446360 w 6446360"/>
                  <a:gd name="connsiteY2" fmla="*/ 4654136 h 4661836"/>
                  <a:gd name="connsiteX3" fmla="*/ 5567573 w 6446360"/>
                  <a:gd name="connsiteY3" fmla="*/ 4661836 h 4661836"/>
                  <a:gd name="connsiteX4" fmla="*/ 0 w 6446360"/>
                  <a:gd name="connsiteY4" fmla="*/ 1133856 h 4661836"/>
                  <a:gd name="connsiteX5" fmla="*/ 0 w 6446360"/>
                  <a:gd name="connsiteY5" fmla="*/ 0 h 4661836"/>
                  <a:gd name="connsiteX0" fmla="*/ 0 w 6450851"/>
                  <a:gd name="connsiteY0" fmla="*/ 0 h 4661836"/>
                  <a:gd name="connsiteX1" fmla="*/ 6450851 w 6450851"/>
                  <a:gd name="connsiteY1" fmla="*/ 3757864 h 4661836"/>
                  <a:gd name="connsiteX2" fmla="*/ 6446360 w 6450851"/>
                  <a:gd name="connsiteY2" fmla="*/ 4654136 h 4661836"/>
                  <a:gd name="connsiteX3" fmla="*/ 5567573 w 6450851"/>
                  <a:gd name="connsiteY3" fmla="*/ 4661836 h 4661836"/>
                  <a:gd name="connsiteX4" fmla="*/ 0 w 6450851"/>
                  <a:gd name="connsiteY4" fmla="*/ 1133856 h 4661836"/>
                  <a:gd name="connsiteX5" fmla="*/ 0 w 6450851"/>
                  <a:gd name="connsiteY5" fmla="*/ 0 h 4661836"/>
                  <a:gd name="connsiteX0" fmla="*/ 0 w 6446360"/>
                  <a:gd name="connsiteY0" fmla="*/ 0 h 4661836"/>
                  <a:gd name="connsiteX1" fmla="*/ 6436944 w 6446360"/>
                  <a:gd name="connsiteY1" fmla="*/ 3750911 h 4661836"/>
                  <a:gd name="connsiteX2" fmla="*/ 6446360 w 6446360"/>
                  <a:gd name="connsiteY2" fmla="*/ 4654136 h 4661836"/>
                  <a:gd name="connsiteX3" fmla="*/ 5567573 w 6446360"/>
                  <a:gd name="connsiteY3" fmla="*/ 4661836 h 4661836"/>
                  <a:gd name="connsiteX4" fmla="*/ 0 w 6446360"/>
                  <a:gd name="connsiteY4" fmla="*/ 1133856 h 4661836"/>
                  <a:gd name="connsiteX5" fmla="*/ 0 w 6446360"/>
                  <a:gd name="connsiteY5" fmla="*/ 0 h 4661836"/>
                  <a:gd name="connsiteX0" fmla="*/ 0 w 6446360"/>
                  <a:gd name="connsiteY0" fmla="*/ 0 h 4661836"/>
                  <a:gd name="connsiteX1" fmla="*/ 6436944 w 6446360"/>
                  <a:gd name="connsiteY1" fmla="*/ 3750911 h 4661836"/>
                  <a:gd name="connsiteX2" fmla="*/ 6446360 w 6446360"/>
                  <a:gd name="connsiteY2" fmla="*/ 4654136 h 4661836"/>
                  <a:gd name="connsiteX3" fmla="*/ 5567573 w 6446360"/>
                  <a:gd name="connsiteY3" fmla="*/ 4661836 h 4661836"/>
                  <a:gd name="connsiteX4" fmla="*/ 121689 w 6446360"/>
                  <a:gd name="connsiteY4" fmla="*/ 980877 h 4661836"/>
                  <a:gd name="connsiteX5" fmla="*/ 0 w 6446360"/>
                  <a:gd name="connsiteY5" fmla="*/ 0 h 4661836"/>
                  <a:gd name="connsiteX0" fmla="*/ 702315 w 6324671"/>
                  <a:gd name="connsiteY0" fmla="*/ 0 h 4599253"/>
                  <a:gd name="connsiteX1" fmla="*/ 6315255 w 6324671"/>
                  <a:gd name="connsiteY1" fmla="*/ 3688328 h 4599253"/>
                  <a:gd name="connsiteX2" fmla="*/ 6324671 w 6324671"/>
                  <a:gd name="connsiteY2" fmla="*/ 4591553 h 4599253"/>
                  <a:gd name="connsiteX3" fmla="*/ 5445884 w 6324671"/>
                  <a:gd name="connsiteY3" fmla="*/ 4599253 h 4599253"/>
                  <a:gd name="connsiteX4" fmla="*/ 0 w 6324671"/>
                  <a:gd name="connsiteY4" fmla="*/ 918294 h 4599253"/>
                  <a:gd name="connsiteX5" fmla="*/ 702315 w 6324671"/>
                  <a:gd name="connsiteY5" fmla="*/ 0 h 4599253"/>
                  <a:gd name="connsiteX0" fmla="*/ 702315 w 6324671"/>
                  <a:gd name="connsiteY0" fmla="*/ 0 h 4599253"/>
                  <a:gd name="connsiteX1" fmla="*/ 6315255 w 6324671"/>
                  <a:gd name="connsiteY1" fmla="*/ 3688328 h 4599253"/>
                  <a:gd name="connsiteX2" fmla="*/ 6324671 w 6324671"/>
                  <a:gd name="connsiteY2" fmla="*/ 4591553 h 4599253"/>
                  <a:gd name="connsiteX3" fmla="*/ 5445884 w 6324671"/>
                  <a:gd name="connsiteY3" fmla="*/ 4599253 h 4599253"/>
                  <a:gd name="connsiteX4" fmla="*/ 0 w 6324671"/>
                  <a:gd name="connsiteY4" fmla="*/ 918294 h 4599253"/>
                  <a:gd name="connsiteX5" fmla="*/ 414527 w 6324671"/>
                  <a:gd name="connsiteY5" fmla="*/ 375773 h 4599253"/>
                  <a:gd name="connsiteX6" fmla="*/ 702315 w 6324671"/>
                  <a:gd name="connsiteY6" fmla="*/ 0 h 4599253"/>
                  <a:gd name="connsiteX0" fmla="*/ 708481 w 6330837"/>
                  <a:gd name="connsiteY0" fmla="*/ 0 h 4599253"/>
                  <a:gd name="connsiteX1" fmla="*/ 6321421 w 6330837"/>
                  <a:gd name="connsiteY1" fmla="*/ 3688328 h 4599253"/>
                  <a:gd name="connsiteX2" fmla="*/ 6330837 w 6330837"/>
                  <a:gd name="connsiteY2" fmla="*/ 4591553 h 4599253"/>
                  <a:gd name="connsiteX3" fmla="*/ 5452050 w 6330837"/>
                  <a:gd name="connsiteY3" fmla="*/ 4599253 h 4599253"/>
                  <a:gd name="connsiteX4" fmla="*/ 6166 w 6330837"/>
                  <a:gd name="connsiteY4" fmla="*/ 918294 h 4599253"/>
                  <a:gd name="connsiteX5" fmla="*/ 0 w 6330837"/>
                  <a:gd name="connsiteY5" fmla="*/ 278 h 4599253"/>
                  <a:gd name="connsiteX6" fmla="*/ 708481 w 6330837"/>
                  <a:gd name="connsiteY6" fmla="*/ 0 h 4599253"/>
                  <a:gd name="connsiteX0" fmla="*/ 702651 w 6325007"/>
                  <a:gd name="connsiteY0" fmla="*/ 0 h 4599253"/>
                  <a:gd name="connsiteX1" fmla="*/ 6315591 w 6325007"/>
                  <a:gd name="connsiteY1" fmla="*/ 3688328 h 4599253"/>
                  <a:gd name="connsiteX2" fmla="*/ 6325007 w 6325007"/>
                  <a:gd name="connsiteY2" fmla="*/ 4591553 h 4599253"/>
                  <a:gd name="connsiteX3" fmla="*/ 5446220 w 6325007"/>
                  <a:gd name="connsiteY3" fmla="*/ 4599253 h 4599253"/>
                  <a:gd name="connsiteX4" fmla="*/ 336 w 6325007"/>
                  <a:gd name="connsiteY4" fmla="*/ 918294 h 4599253"/>
                  <a:gd name="connsiteX5" fmla="*/ 4368 w 6325007"/>
                  <a:gd name="connsiteY5" fmla="*/ 278 h 4599253"/>
                  <a:gd name="connsiteX6" fmla="*/ 702651 w 6325007"/>
                  <a:gd name="connsiteY6" fmla="*/ 0 h 4599253"/>
                  <a:gd name="connsiteX0" fmla="*/ 705081 w 6327437"/>
                  <a:gd name="connsiteY0" fmla="*/ 0 h 4599253"/>
                  <a:gd name="connsiteX1" fmla="*/ 6318021 w 6327437"/>
                  <a:gd name="connsiteY1" fmla="*/ 3688328 h 4599253"/>
                  <a:gd name="connsiteX2" fmla="*/ 6327437 w 6327437"/>
                  <a:gd name="connsiteY2" fmla="*/ 4591553 h 4599253"/>
                  <a:gd name="connsiteX3" fmla="*/ 5448650 w 6327437"/>
                  <a:gd name="connsiteY3" fmla="*/ 4599253 h 4599253"/>
                  <a:gd name="connsiteX4" fmla="*/ 2766 w 6327437"/>
                  <a:gd name="connsiteY4" fmla="*/ 918294 h 4599253"/>
                  <a:gd name="connsiteX5" fmla="*/ 0 w 6327437"/>
                  <a:gd name="connsiteY5" fmla="*/ 278 h 4599253"/>
                  <a:gd name="connsiteX6" fmla="*/ 705081 w 6327437"/>
                  <a:gd name="connsiteY6" fmla="*/ 0 h 4599253"/>
                  <a:gd name="connsiteX0" fmla="*/ 705081 w 6327437"/>
                  <a:gd name="connsiteY0" fmla="*/ 0 h 4599253"/>
                  <a:gd name="connsiteX1" fmla="*/ 6318021 w 6327437"/>
                  <a:gd name="connsiteY1" fmla="*/ 3688328 h 4599253"/>
                  <a:gd name="connsiteX2" fmla="*/ 6327437 w 6327437"/>
                  <a:gd name="connsiteY2" fmla="*/ 4591553 h 4599253"/>
                  <a:gd name="connsiteX3" fmla="*/ 5448650 w 6327437"/>
                  <a:gd name="connsiteY3" fmla="*/ 4599253 h 4599253"/>
                  <a:gd name="connsiteX4" fmla="*/ 2766 w 6327437"/>
                  <a:gd name="connsiteY4" fmla="*/ 918294 h 4599253"/>
                  <a:gd name="connsiteX5" fmla="*/ 0 w 6327437"/>
                  <a:gd name="connsiteY5" fmla="*/ 3677 h 4599253"/>
                  <a:gd name="connsiteX6" fmla="*/ 705081 w 6327437"/>
                  <a:gd name="connsiteY6" fmla="*/ 0 h 4599253"/>
                  <a:gd name="connsiteX0" fmla="*/ 705081 w 6327437"/>
                  <a:gd name="connsiteY0" fmla="*/ 0 h 4599253"/>
                  <a:gd name="connsiteX1" fmla="*/ 6318021 w 6327437"/>
                  <a:gd name="connsiteY1" fmla="*/ 3688328 h 4599253"/>
                  <a:gd name="connsiteX2" fmla="*/ 6327437 w 6327437"/>
                  <a:gd name="connsiteY2" fmla="*/ 4591553 h 4599253"/>
                  <a:gd name="connsiteX3" fmla="*/ 5448650 w 6327437"/>
                  <a:gd name="connsiteY3" fmla="*/ 4599253 h 4599253"/>
                  <a:gd name="connsiteX4" fmla="*/ 2766 w 6327437"/>
                  <a:gd name="connsiteY4" fmla="*/ 918294 h 4599253"/>
                  <a:gd name="connsiteX5" fmla="*/ 0 w 6327437"/>
                  <a:gd name="connsiteY5" fmla="*/ 3677 h 4599253"/>
                  <a:gd name="connsiteX6" fmla="*/ 705081 w 6327437"/>
                  <a:gd name="connsiteY6" fmla="*/ 0 h 4599253"/>
                  <a:gd name="connsiteX0" fmla="*/ 711880 w 6327437"/>
                  <a:gd name="connsiteY0" fmla="*/ 0 h 4595853"/>
                  <a:gd name="connsiteX1" fmla="*/ 6318021 w 6327437"/>
                  <a:gd name="connsiteY1" fmla="*/ 3684928 h 4595853"/>
                  <a:gd name="connsiteX2" fmla="*/ 6327437 w 6327437"/>
                  <a:gd name="connsiteY2" fmla="*/ 4588153 h 4595853"/>
                  <a:gd name="connsiteX3" fmla="*/ 5448650 w 6327437"/>
                  <a:gd name="connsiteY3" fmla="*/ 4595853 h 4595853"/>
                  <a:gd name="connsiteX4" fmla="*/ 2766 w 6327437"/>
                  <a:gd name="connsiteY4" fmla="*/ 914894 h 4595853"/>
                  <a:gd name="connsiteX5" fmla="*/ 0 w 6327437"/>
                  <a:gd name="connsiteY5" fmla="*/ 277 h 4595853"/>
                  <a:gd name="connsiteX6" fmla="*/ 711880 w 6327437"/>
                  <a:gd name="connsiteY6" fmla="*/ 0 h 4595853"/>
                  <a:gd name="connsiteX0" fmla="*/ 711880 w 6318615"/>
                  <a:gd name="connsiteY0" fmla="*/ 0 h 4595853"/>
                  <a:gd name="connsiteX1" fmla="*/ 6318021 w 6318615"/>
                  <a:gd name="connsiteY1" fmla="*/ 3684928 h 4595853"/>
                  <a:gd name="connsiteX2" fmla="*/ 6313840 w 6318615"/>
                  <a:gd name="connsiteY2" fmla="*/ 4588153 h 4595853"/>
                  <a:gd name="connsiteX3" fmla="*/ 5448650 w 6318615"/>
                  <a:gd name="connsiteY3" fmla="*/ 4595853 h 4595853"/>
                  <a:gd name="connsiteX4" fmla="*/ 2766 w 6318615"/>
                  <a:gd name="connsiteY4" fmla="*/ 914894 h 4595853"/>
                  <a:gd name="connsiteX5" fmla="*/ 0 w 6318615"/>
                  <a:gd name="connsiteY5" fmla="*/ 277 h 4595853"/>
                  <a:gd name="connsiteX6" fmla="*/ 711880 w 6318615"/>
                  <a:gd name="connsiteY6" fmla="*/ 0 h 4595853"/>
                  <a:gd name="connsiteX0" fmla="*/ 711880 w 6320639"/>
                  <a:gd name="connsiteY0" fmla="*/ 0 h 4595853"/>
                  <a:gd name="connsiteX1" fmla="*/ 6318021 w 6320639"/>
                  <a:gd name="connsiteY1" fmla="*/ 3684928 h 4595853"/>
                  <a:gd name="connsiteX2" fmla="*/ 6320639 w 6320639"/>
                  <a:gd name="connsiteY2" fmla="*/ 4584753 h 4595853"/>
                  <a:gd name="connsiteX3" fmla="*/ 5448650 w 6320639"/>
                  <a:gd name="connsiteY3" fmla="*/ 4595853 h 4595853"/>
                  <a:gd name="connsiteX4" fmla="*/ 2766 w 6320639"/>
                  <a:gd name="connsiteY4" fmla="*/ 914894 h 4595853"/>
                  <a:gd name="connsiteX5" fmla="*/ 0 w 6320639"/>
                  <a:gd name="connsiteY5" fmla="*/ 277 h 4595853"/>
                  <a:gd name="connsiteX6" fmla="*/ 711880 w 6320639"/>
                  <a:gd name="connsiteY6" fmla="*/ 0 h 4595853"/>
                  <a:gd name="connsiteX0" fmla="*/ 711880 w 6318845"/>
                  <a:gd name="connsiteY0" fmla="*/ 0 h 4595853"/>
                  <a:gd name="connsiteX1" fmla="*/ 6318021 w 6318845"/>
                  <a:gd name="connsiteY1" fmla="*/ 3684928 h 4595853"/>
                  <a:gd name="connsiteX2" fmla="*/ 6317239 w 6318845"/>
                  <a:gd name="connsiteY2" fmla="*/ 4581354 h 4595853"/>
                  <a:gd name="connsiteX3" fmla="*/ 5448650 w 6318845"/>
                  <a:gd name="connsiteY3" fmla="*/ 4595853 h 4595853"/>
                  <a:gd name="connsiteX4" fmla="*/ 2766 w 6318845"/>
                  <a:gd name="connsiteY4" fmla="*/ 914894 h 4595853"/>
                  <a:gd name="connsiteX5" fmla="*/ 0 w 6318845"/>
                  <a:gd name="connsiteY5" fmla="*/ 277 h 4595853"/>
                  <a:gd name="connsiteX6" fmla="*/ 711880 w 6318845"/>
                  <a:gd name="connsiteY6" fmla="*/ 0 h 4595853"/>
                  <a:gd name="connsiteX0" fmla="*/ 711880 w 6318845"/>
                  <a:gd name="connsiteY0" fmla="*/ 0 h 4585656"/>
                  <a:gd name="connsiteX1" fmla="*/ 6318021 w 6318845"/>
                  <a:gd name="connsiteY1" fmla="*/ 3684928 h 4585656"/>
                  <a:gd name="connsiteX2" fmla="*/ 6317239 w 6318845"/>
                  <a:gd name="connsiteY2" fmla="*/ 4581354 h 4585656"/>
                  <a:gd name="connsiteX3" fmla="*/ 5448650 w 6318845"/>
                  <a:gd name="connsiteY3" fmla="*/ 4585656 h 4585656"/>
                  <a:gd name="connsiteX4" fmla="*/ 2766 w 6318845"/>
                  <a:gd name="connsiteY4" fmla="*/ 914894 h 4585656"/>
                  <a:gd name="connsiteX5" fmla="*/ 0 w 6318845"/>
                  <a:gd name="connsiteY5" fmla="*/ 277 h 4585656"/>
                  <a:gd name="connsiteX6" fmla="*/ 711880 w 6318845"/>
                  <a:gd name="connsiteY6" fmla="*/ 0 h 4585656"/>
                  <a:gd name="connsiteX0" fmla="*/ 711880 w 6318845"/>
                  <a:gd name="connsiteY0" fmla="*/ 0 h 4585656"/>
                  <a:gd name="connsiteX1" fmla="*/ 6318021 w 6318845"/>
                  <a:gd name="connsiteY1" fmla="*/ 3684928 h 4585656"/>
                  <a:gd name="connsiteX2" fmla="*/ 6317239 w 6318845"/>
                  <a:gd name="connsiteY2" fmla="*/ 4581354 h 4585656"/>
                  <a:gd name="connsiteX3" fmla="*/ 5452050 w 6318845"/>
                  <a:gd name="connsiteY3" fmla="*/ 4585656 h 4585656"/>
                  <a:gd name="connsiteX4" fmla="*/ 2766 w 6318845"/>
                  <a:gd name="connsiteY4" fmla="*/ 914894 h 4585656"/>
                  <a:gd name="connsiteX5" fmla="*/ 0 w 6318845"/>
                  <a:gd name="connsiteY5" fmla="*/ 277 h 4585656"/>
                  <a:gd name="connsiteX6" fmla="*/ 711880 w 6318845"/>
                  <a:gd name="connsiteY6" fmla="*/ 0 h 4585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8845" h="4585656">
                    <a:moveTo>
                      <a:pt x="711880" y="0"/>
                    </a:moveTo>
                    <a:lnTo>
                      <a:pt x="6318021" y="3684928"/>
                    </a:lnTo>
                    <a:cubicBezTo>
                      <a:pt x="6321160" y="3986003"/>
                      <a:pt x="6314100" y="4280279"/>
                      <a:pt x="6317239" y="4581354"/>
                    </a:cubicBezTo>
                    <a:lnTo>
                      <a:pt x="5452050" y="4585656"/>
                    </a:lnTo>
                    <a:lnTo>
                      <a:pt x="2766" y="914894"/>
                    </a:lnTo>
                    <a:cubicBezTo>
                      <a:pt x="711" y="608889"/>
                      <a:pt x="2055" y="306282"/>
                      <a:pt x="0" y="277"/>
                    </a:cubicBezTo>
                    <a:lnTo>
                      <a:pt x="711880" y="0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6231653" y="2471899"/>
                <a:ext cx="1360539" cy="1072444"/>
              </a:xfrm>
              <a:prstGeom prst="roundRect">
                <a:avLst>
                  <a:gd name="adj" fmla="val 10906"/>
                </a:avLst>
              </a:prstGeom>
              <a:solidFill>
                <a:srgbClr val="9966FF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0400000"/>
                </a:lightRig>
              </a:scene3d>
              <a:sp3d extrusionH="3810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4475886" y="3978303"/>
                <a:ext cx="1360539" cy="1072444"/>
              </a:xfrm>
              <a:prstGeom prst="roundRect">
                <a:avLst>
                  <a:gd name="adj" fmla="val 10906"/>
                </a:avLst>
              </a:prstGeom>
              <a:solidFill>
                <a:srgbClr val="5F891D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0400000"/>
                </a:lightRig>
              </a:scene3d>
              <a:sp3d extrusionH="3810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2726334" y="4507379"/>
                <a:ext cx="1360539" cy="1072444"/>
              </a:xfrm>
              <a:prstGeom prst="roundRect">
                <a:avLst>
                  <a:gd name="adj" fmla="val 10906"/>
                </a:avLst>
              </a:prstGeom>
              <a:solidFill>
                <a:srgbClr val="666699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0400000"/>
                </a:lightRig>
              </a:scene3d>
              <a:sp3d extrusionH="3810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5563089" y="5026687"/>
                <a:ext cx="1360539" cy="1072444"/>
              </a:xfrm>
              <a:prstGeom prst="roundRect">
                <a:avLst>
                  <a:gd name="adj" fmla="val 10906"/>
                </a:avLst>
              </a:prstGeom>
              <a:solidFill>
                <a:srgbClr val="FF6FD8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0400000"/>
                </a:lightRig>
              </a:scene3d>
              <a:sp3d extrusionH="3810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7331321" y="3971157"/>
                <a:ext cx="1360539" cy="1072444"/>
              </a:xfrm>
              <a:prstGeom prst="roundRect">
                <a:avLst>
                  <a:gd name="adj" fmla="val 10906"/>
                </a:avLst>
              </a:prstGeom>
              <a:solidFill>
                <a:srgbClr val="D2A000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0400000"/>
                </a:lightRig>
              </a:scene3d>
              <a:sp3d extrusionH="3810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4982817" y="2965677"/>
                <a:ext cx="1360539" cy="1072444"/>
              </a:xfrm>
              <a:prstGeom prst="roundRect">
                <a:avLst>
                  <a:gd name="adj" fmla="val 10906"/>
                </a:avLst>
              </a:prstGeom>
              <a:solidFill>
                <a:srgbClr val="4472C4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0400000"/>
                </a:lightRig>
              </a:scene3d>
              <a:sp3d extrusionH="3810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5945560" y="3957924"/>
                <a:ext cx="1360539" cy="1072444"/>
              </a:xfrm>
              <a:prstGeom prst="roundRect">
                <a:avLst>
                  <a:gd name="adj" fmla="val 10906"/>
                </a:avLst>
              </a:prstGeom>
              <a:solidFill>
                <a:srgbClr val="0191D9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0400000"/>
                </a:lightRig>
              </a:scene3d>
              <a:sp3d extrusionH="3810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3721145" y="2519494"/>
                <a:ext cx="1360539" cy="1072444"/>
              </a:xfrm>
              <a:prstGeom prst="roundRect">
                <a:avLst>
                  <a:gd name="adj" fmla="val 10906"/>
                </a:avLst>
              </a:prstGeom>
              <a:solidFill>
                <a:srgbClr val="ED7A2B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20400000"/>
                </a:lightRig>
              </a:scene3d>
              <a:sp3d extrusionH="381000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697695" y="1705137"/>
              <a:ext cx="7104313" cy="4952032"/>
              <a:chOff x="1697695" y="1705137"/>
              <a:chExt cx="7104313" cy="495203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914230" y="2869622"/>
                <a:ext cx="5670280" cy="2862565"/>
                <a:chOff x="2914230" y="2869622"/>
                <a:chExt cx="5670280" cy="2862565"/>
              </a:xfrm>
            </p:grpSpPr>
            <p:sp>
              <p:nvSpPr>
                <p:cNvPr id="14" name="TextBox 13"/>
                <p:cNvSpPr txBox="1"/>
                <p:nvPr/>
              </p:nvSpPr>
              <p:spPr>
                <a:xfrm>
                  <a:off x="4946467" y="3363400"/>
                  <a:ext cx="143323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Text Here</a:t>
                  </a:r>
                  <a:endPara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6237301" y="2869622"/>
                  <a:ext cx="134924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Text Here</a:t>
                  </a:r>
                  <a:endPara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7438670" y="4368880"/>
                  <a:ext cx="114584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Text Here</a:t>
                  </a:r>
                  <a:endPara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5969456" y="4355647"/>
                  <a:ext cx="131274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Text Here</a:t>
                  </a:r>
                  <a:endPara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568157" y="4376026"/>
                  <a:ext cx="117599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Text Here</a:t>
                  </a:r>
                  <a:endPara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2914230" y="4905102"/>
                  <a:ext cx="98474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Text Here</a:t>
                  </a:r>
                  <a:endPara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5575539" y="5424410"/>
                  <a:ext cx="133563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Text Here</a:t>
                  </a:r>
                  <a:endPara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3717343" y="2917217"/>
                  <a:ext cx="136814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rPr>
                    <a:t>Text Here</a:t>
                  </a:r>
                  <a:endPara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2075535" y="2306975"/>
                <a:ext cx="615553" cy="3479509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Apprehended Yield </a:t>
                </a:r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on </a:t>
                </a:r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Venture Principal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773000" y="1705137"/>
                <a:ext cx="6683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High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697695" y="6074575"/>
                <a:ext cx="7383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783815" y="6349392"/>
                <a:ext cx="15921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Expected Threat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452158" y="6349392"/>
                <a:ext cx="65516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High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8099584" y="6349392"/>
                <a:ext cx="7024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4006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2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FFC000"/>
    </a:accent1>
    <a:accent2>
      <a:srgbClr val="0070C0"/>
    </a:accent2>
    <a:accent3>
      <a:srgbClr val="00B0F0"/>
    </a:accent3>
    <a:accent4>
      <a:srgbClr val="00B050"/>
    </a:accent4>
    <a:accent5>
      <a:srgbClr val="C00000"/>
    </a:accent5>
    <a:accent6>
      <a:srgbClr val="FFCABF"/>
    </a:accent6>
    <a:hlink>
      <a:srgbClr val="B292CA"/>
    </a:hlink>
    <a:folHlink>
      <a:srgbClr val="6B56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2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FFC000"/>
    </a:accent1>
    <a:accent2>
      <a:srgbClr val="0070C0"/>
    </a:accent2>
    <a:accent3>
      <a:srgbClr val="00B0F0"/>
    </a:accent3>
    <a:accent4>
      <a:srgbClr val="00B050"/>
    </a:accent4>
    <a:accent5>
      <a:srgbClr val="C00000"/>
    </a:accent5>
    <a:accent6>
      <a:srgbClr val="FFCABF"/>
    </a:accent6>
    <a:hlink>
      <a:srgbClr val="B292CA"/>
    </a:hlink>
    <a:folHlink>
      <a:srgbClr val="6B5680"/>
    </a:folHlink>
  </a:clrScheme>
  <a:fontScheme name="Office Them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2503</TotalTime>
  <Words>639</Words>
  <Application>Microsoft Office PowerPoint</Application>
  <PresentationFormat>On-screen Show (4:3)</PresentationFormat>
  <Paragraphs>289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Monotype Corsiva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grr</dc:creator>
  <cp:lastModifiedBy>grr</cp:lastModifiedBy>
  <cp:revision>172</cp:revision>
  <dcterms:created xsi:type="dcterms:W3CDTF">2014-06-19T09:54:59Z</dcterms:created>
  <dcterms:modified xsi:type="dcterms:W3CDTF">2014-07-07T05:44:22Z</dcterms:modified>
</cp:coreProperties>
</file>