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6" r:id="rId2"/>
    <p:sldId id="307" r:id="rId3"/>
    <p:sldId id="309" r:id="rId4"/>
    <p:sldId id="310" r:id="rId5"/>
    <p:sldId id="311" r:id="rId6"/>
    <p:sldId id="308" r:id="rId7"/>
    <p:sldId id="312" r:id="rId8"/>
    <p:sldId id="297" r:id="rId9"/>
    <p:sldId id="313" r:id="rId10"/>
    <p:sldId id="314" r:id="rId11"/>
    <p:sldId id="299" r:id="rId12"/>
    <p:sldId id="315" r:id="rId13"/>
    <p:sldId id="316" r:id="rId14"/>
    <p:sldId id="317" r:id="rId15"/>
    <p:sldId id="318" r:id="rId16"/>
    <p:sldId id="319" r:id="rId17"/>
    <p:sldId id="343" r:id="rId18"/>
    <p:sldId id="341" r:id="rId19"/>
    <p:sldId id="34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70C0"/>
    <a:srgbClr val="71DAFF"/>
    <a:srgbClr val="00B0F0"/>
    <a:srgbClr val="33CC33"/>
    <a:srgbClr val="FFDC6D"/>
    <a:srgbClr val="FFCE33"/>
    <a:srgbClr val="FF5050"/>
    <a:srgbClr val="99CCFF"/>
    <a:srgbClr val="FFD6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9290" autoAdjust="0"/>
  </p:normalViewPr>
  <p:slideViewPr>
    <p:cSldViewPr snapToGrid="0">
      <p:cViewPr>
        <p:scale>
          <a:sx n="60" d="100"/>
          <a:sy n="60" d="100"/>
        </p:scale>
        <p:origin x="-786" y="-372"/>
      </p:cViewPr>
      <p:guideLst>
        <p:guide orient="horz" pos="1033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F7BF6-9A76-4DE4-B0FE-199AA75F855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F2BBF-83FB-4ED4-AA66-C9420E5C8F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1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49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8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1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8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45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28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09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8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0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4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8B918-0055-4359-A8A6-2CE64D673F64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409C1-01B4-431A-959D-9FD3A820B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2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rot="16200000" flipV="1">
            <a:off x="4330416" y="4946620"/>
            <a:ext cx="551329" cy="620245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V="1">
            <a:off x="1025587" y="5027254"/>
            <a:ext cx="551329" cy="620245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V="1">
            <a:off x="1017428" y="1695155"/>
            <a:ext cx="551329" cy="620245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316506" y="1665756"/>
            <a:ext cx="551329" cy="620245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4" name="Group 3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33000">
                    <a:srgbClr val="71DAFF"/>
                  </a:gs>
                  <a:gs pos="74000">
                    <a:srgbClr val="00AAE6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 flip="none" rotWithShape="1">
                <a:gsLst>
                  <a:gs pos="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FF7171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73000">
                    <a:srgbClr val="FFC000"/>
                  </a:gs>
                  <a:gs pos="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rgbClr val="00B0F0">
                  <a:alpha val="82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rgbClr val="FFC000">
                  <a:alpha val="50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rgbClr val="C00000">
                  <a:alpha val="50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rgbClr val="33CC33">
                  <a:alpha val="75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sp>
          <p:nvSpPr>
            <p:cNvPr id="74" name="Rounded Rectangle 73"/>
            <p:cNvSpPr/>
            <p:nvPr/>
          </p:nvSpPr>
          <p:spPr>
            <a:xfrm>
              <a:off x="5943600" y="792770"/>
              <a:ext cx="3124200" cy="5085150"/>
            </a:xfrm>
            <a:prstGeom prst="roundRect">
              <a:avLst>
                <a:gd name="adj" fmla="val 11851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191359" y="2111837"/>
              <a:ext cx="2607846" cy="2634325"/>
              <a:chOff x="6191359" y="2111837"/>
              <a:chExt cx="2607846" cy="2634325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6191359" y="2149623"/>
                <a:ext cx="313172" cy="316602"/>
              </a:xfrm>
              <a:prstGeom prst="ellipse">
                <a:avLst/>
              </a:prstGeom>
              <a:solidFill>
                <a:srgbClr val="33CC33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6191359" y="2949530"/>
                <a:ext cx="313172" cy="316602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 flipH="1">
                <a:off x="6511725" y="2111837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 flipH="1">
                <a:off x="6511719" y="2914186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6191359" y="3655592"/>
                <a:ext cx="313172" cy="316602"/>
              </a:xfrm>
              <a:prstGeom prst="ellipse">
                <a:avLst/>
              </a:prstGeom>
              <a:solidFill>
                <a:srgbClr val="00B0F0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 flipH="1">
                <a:off x="6513205" y="3628607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6191359" y="4404945"/>
                <a:ext cx="313172" cy="31660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flipH="1">
                <a:off x="6513199" y="4380402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4450976" y="1398494"/>
            <a:ext cx="1425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Sample Text</a:t>
            </a:r>
            <a:endParaRPr lang="en-US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00317" y="1465962"/>
            <a:ext cx="1425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Sample Text</a:t>
            </a:r>
            <a:endParaRPr lang="en-US" sz="1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382663" y="5589918"/>
            <a:ext cx="1425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Sample Text</a:t>
            </a:r>
            <a:endParaRPr lang="en-US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91747" y="5596899"/>
            <a:ext cx="1425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Sample Text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55109" y="1394643"/>
            <a:ext cx="5029200" cy="5029200"/>
            <a:chOff x="155109" y="1394643"/>
            <a:chExt cx="5029200" cy="5029200"/>
          </a:xfrm>
        </p:grpSpPr>
        <p:grpSp>
          <p:nvGrpSpPr>
            <p:cNvPr id="37" name="Group 36"/>
            <p:cNvGrpSpPr/>
            <p:nvPr/>
          </p:nvGrpSpPr>
          <p:grpSpPr>
            <a:xfrm>
              <a:off x="155109" y="1394643"/>
              <a:ext cx="5029200" cy="5029200"/>
              <a:chOff x="1977737" y="1270295"/>
              <a:chExt cx="5146956" cy="5206705"/>
            </a:xfrm>
            <a:effectLst/>
          </p:grpSpPr>
          <p:sp>
            <p:nvSpPr>
              <p:cNvPr id="46" name="Oval 45"/>
              <p:cNvSpPr/>
              <p:nvPr/>
            </p:nvSpPr>
            <p:spPr>
              <a:xfrm>
                <a:off x="1977742" y="3444852"/>
                <a:ext cx="3032147" cy="3032148"/>
              </a:xfrm>
              <a:prstGeom prst="ellipse">
                <a:avLst/>
              </a:prstGeom>
              <a:gradFill flip="none" rotWithShape="1">
                <a:gsLst>
                  <a:gs pos="28000">
                    <a:srgbClr val="99CCFF"/>
                  </a:gs>
                  <a:gs pos="74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092545" y="3438535"/>
                <a:ext cx="3032148" cy="3032148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42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977737" y="1276612"/>
                <a:ext cx="3032147" cy="3032148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092540" y="1270295"/>
                <a:ext cx="3032148" cy="3032148"/>
              </a:xfrm>
              <a:prstGeom prst="ellipse">
                <a:avLst/>
              </a:prstGeom>
              <a:gradFill>
                <a:gsLst>
                  <a:gs pos="73000">
                    <a:srgbClr val="FFC000"/>
                  </a:gs>
                  <a:gs pos="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"/>
              <p:cNvSpPr/>
              <p:nvPr/>
            </p:nvSpPr>
            <p:spPr>
              <a:xfrm>
                <a:off x="4092545" y="3872450"/>
                <a:ext cx="917345" cy="2170637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15"/>
              <p:cNvSpPr/>
              <p:nvPr/>
            </p:nvSpPr>
            <p:spPr>
              <a:xfrm>
                <a:off x="4092540" y="1704210"/>
                <a:ext cx="917345" cy="2170637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15"/>
              <p:cNvSpPr/>
              <p:nvPr/>
            </p:nvSpPr>
            <p:spPr>
              <a:xfrm>
                <a:off x="2435094" y="3444852"/>
                <a:ext cx="2117440" cy="863908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16"/>
              <p:cNvSpPr/>
              <p:nvPr/>
            </p:nvSpPr>
            <p:spPr>
              <a:xfrm>
                <a:off x="4549897" y="3438535"/>
                <a:ext cx="2117440" cy="863908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101526" y="4137914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02385" y="3654615"/>
              <a:ext cx="137952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3270" y="4618533"/>
              <a:ext cx="1414738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46319" y="3654615"/>
              <a:ext cx="1381244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99152" y="1628277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99152" y="4160949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12276" y="1552914"/>
              <a:ext cx="1559744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5476" y="2467314"/>
              <a:ext cx="790327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22" name="Group 21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FFDC6D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6511725" y="2138176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515535" y="3885877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6191359" y="3919028"/>
              <a:ext cx="313172" cy="316602"/>
            </a:xfrm>
            <a:prstGeom prst="ellipse">
              <a:avLst/>
            </a:prstGeom>
            <a:solidFill>
              <a:srgbClr val="00AAE6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7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3660" y="1606320"/>
            <a:ext cx="5029200" cy="4824644"/>
            <a:chOff x="143660" y="1606320"/>
            <a:chExt cx="5029200" cy="4824644"/>
          </a:xfrm>
        </p:grpSpPr>
        <p:grpSp>
          <p:nvGrpSpPr>
            <p:cNvPr id="55" name="Group 54"/>
            <p:cNvGrpSpPr/>
            <p:nvPr/>
          </p:nvGrpSpPr>
          <p:grpSpPr>
            <a:xfrm>
              <a:off x="143660" y="1606320"/>
              <a:ext cx="5029200" cy="4824644"/>
              <a:chOff x="3092602" y="2352788"/>
              <a:chExt cx="2950220" cy="3070228"/>
            </a:xfrm>
            <a:effectLst/>
          </p:grpSpPr>
          <p:sp>
            <p:nvSpPr>
              <p:cNvPr id="64" name="Oval 63"/>
              <p:cNvSpPr/>
              <p:nvPr/>
            </p:nvSpPr>
            <p:spPr>
              <a:xfrm>
                <a:off x="3092602" y="3448994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8100000" scaled="1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068800" y="3444881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03100" y="2356901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500000" scaled="1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054891" y="2352788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18900000" scaled="1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4"/>
              <p:cNvSpPr/>
              <p:nvPr/>
            </p:nvSpPr>
            <p:spPr>
              <a:xfrm>
                <a:off x="4068800" y="3576776"/>
                <a:ext cx="997824" cy="1714346"/>
              </a:xfrm>
              <a:custGeom>
                <a:avLst/>
                <a:gdLst/>
                <a:ahLst/>
                <a:cxnLst/>
                <a:rect l="l" t="t" r="r" b="b"/>
                <a:pathLst>
                  <a:path w="997824" h="1714346">
                    <a:moveTo>
                      <a:pt x="495527" y="0"/>
                    </a:moveTo>
                    <a:cubicBezTo>
                      <a:pt x="795534" y="168843"/>
                      <a:pt x="997824" y="490413"/>
                      <a:pt x="997824" y="859229"/>
                    </a:cubicBezTo>
                    <a:cubicBezTo>
                      <a:pt x="997824" y="1225215"/>
                      <a:pt x="798627" y="1544676"/>
                      <a:pt x="502297" y="1714346"/>
                    </a:cubicBezTo>
                    <a:cubicBezTo>
                      <a:pt x="202291" y="1545502"/>
                      <a:pt x="0" y="1223933"/>
                      <a:pt x="0" y="855116"/>
                    </a:cubicBezTo>
                    <a:cubicBezTo>
                      <a:pt x="0" y="489130"/>
                      <a:pt x="199197" y="169669"/>
                      <a:pt x="49552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15"/>
              <p:cNvSpPr/>
              <p:nvPr/>
            </p:nvSpPr>
            <p:spPr>
              <a:xfrm>
                <a:off x="4054892" y="2477269"/>
                <a:ext cx="1022231" cy="1729174"/>
              </a:xfrm>
              <a:custGeom>
                <a:avLst/>
                <a:gdLst/>
                <a:ahLst/>
                <a:cxnLst/>
                <a:rect l="l" t="t" r="r" b="b"/>
                <a:pathLst>
                  <a:path w="1022231" h="1729174">
                    <a:moveTo>
                      <a:pt x="507731" y="0"/>
                    </a:moveTo>
                    <a:cubicBezTo>
                      <a:pt x="814313" y="167381"/>
                      <a:pt x="1022231" y="492731"/>
                      <a:pt x="1022231" y="866643"/>
                    </a:cubicBezTo>
                    <a:cubicBezTo>
                      <a:pt x="1022231" y="1237730"/>
                      <a:pt x="817443" y="1560985"/>
                      <a:pt x="514501" y="1729174"/>
                    </a:cubicBezTo>
                    <a:cubicBezTo>
                      <a:pt x="207919" y="1561792"/>
                      <a:pt x="0" y="1236442"/>
                      <a:pt x="0" y="862530"/>
                    </a:cubicBezTo>
                    <a:cubicBezTo>
                      <a:pt x="0" y="491444"/>
                      <a:pt x="204788" y="168188"/>
                      <a:pt x="50773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15"/>
              <p:cNvSpPr/>
              <p:nvPr/>
            </p:nvSpPr>
            <p:spPr>
              <a:xfrm>
                <a:off x="3263155" y="3448995"/>
                <a:ext cx="1643414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3414" h="881929">
                    <a:moveTo>
                      <a:pt x="816458" y="0"/>
                    </a:moveTo>
                    <a:cubicBezTo>
                      <a:pt x="1163023" y="0"/>
                      <a:pt x="1467870" y="178618"/>
                      <a:pt x="1643414" y="449174"/>
                    </a:cubicBezTo>
                    <a:cubicBezTo>
                      <a:pt x="1466063" y="710439"/>
                      <a:pt x="1166536" y="881929"/>
                      <a:pt x="826956" y="881929"/>
                    </a:cubicBezTo>
                    <a:cubicBezTo>
                      <a:pt x="480391" y="881929"/>
                      <a:pt x="175544" y="703312"/>
                      <a:pt x="0" y="432756"/>
                    </a:cubicBezTo>
                    <a:cubicBezTo>
                      <a:pt x="177351" y="171490"/>
                      <a:pt x="476878" y="0"/>
                      <a:pt x="81645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16"/>
              <p:cNvSpPr/>
              <p:nvPr/>
            </p:nvSpPr>
            <p:spPr>
              <a:xfrm>
                <a:off x="4227409" y="3444882"/>
                <a:ext cx="1642896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2896" h="881929">
                    <a:moveTo>
                      <a:pt x="828402" y="0"/>
                    </a:moveTo>
                    <a:cubicBezTo>
                      <a:pt x="1166880" y="0"/>
                      <a:pt x="1465564" y="170378"/>
                      <a:pt x="1642896" y="430375"/>
                    </a:cubicBezTo>
                    <a:cubicBezTo>
                      <a:pt x="1467661" y="702281"/>
                      <a:pt x="1162057" y="881929"/>
                      <a:pt x="814493" y="881929"/>
                    </a:cubicBezTo>
                    <a:cubicBezTo>
                      <a:pt x="476016" y="881929"/>
                      <a:pt x="177332" y="711551"/>
                      <a:pt x="0" y="451555"/>
                    </a:cubicBezTo>
                    <a:cubicBezTo>
                      <a:pt x="175235" y="179648"/>
                      <a:pt x="480839" y="0"/>
                      <a:pt x="82840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15"/>
              <p:cNvSpPr/>
              <p:nvPr/>
            </p:nvSpPr>
            <p:spPr>
              <a:xfrm>
                <a:off x="4228371" y="3444882"/>
                <a:ext cx="841754" cy="761400"/>
              </a:xfrm>
              <a:custGeom>
                <a:avLst/>
                <a:gdLst/>
                <a:ahLst/>
                <a:cxnLst/>
                <a:rect l="l" t="t" r="r" b="b"/>
                <a:pathLst>
                  <a:path w="841754" h="761400">
                    <a:moveTo>
                      <a:pt x="827440" y="0"/>
                    </a:moveTo>
                    <a:lnTo>
                      <a:pt x="841754" y="897"/>
                    </a:lnTo>
                    <a:cubicBezTo>
                      <a:pt x="809885" y="328710"/>
                      <a:pt x="615956" y="608813"/>
                      <a:pt x="341273" y="761400"/>
                    </a:cubicBezTo>
                    <a:lnTo>
                      <a:pt x="320333" y="748418"/>
                    </a:lnTo>
                    <a:lnTo>
                      <a:pt x="238456" y="696406"/>
                    </a:lnTo>
                    <a:lnTo>
                      <a:pt x="198678" y="664599"/>
                    </a:lnTo>
                    <a:lnTo>
                      <a:pt x="143728" y="618539"/>
                    </a:lnTo>
                    <a:lnTo>
                      <a:pt x="101447" y="575569"/>
                    </a:lnTo>
                    <a:lnTo>
                      <a:pt x="59944" y="530312"/>
                    </a:lnTo>
                    <a:lnTo>
                      <a:pt x="18869" y="477198"/>
                    </a:lnTo>
                    <a:lnTo>
                      <a:pt x="0" y="450247"/>
                    </a:lnTo>
                    <a:cubicBezTo>
                      <a:pt x="175294" y="179049"/>
                      <a:pt x="480458" y="0"/>
                      <a:pt x="827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15"/>
              <p:cNvSpPr/>
              <p:nvPr/>
            </p:nvSpPr>
            <p:spPr>
              <a:xfrm>
                <a:off x="4075705" y="3576776"/>
                <a:ext cx="830083" cy="754148"/>
              </a:xfrm>
              <a:custGeom>
                <a:avLst/>
                <a:gdLst/>
                <a:ahLst/>
                <a:cxnLst/>
                <a:rect l="l" t="t" r="r" b="b"/>
                <a:pathLst>
                  <a:path w="830083" h="754148">
                    <a:moveTo>
                      <a:pt x="488623" y="0"/>
                    </a:moveTo>
                    <a:lnTo>
                      <a:pt x="592003" y="67439"/>
                    </a:lnTo>
                    <a:lnTo>
                      <a:pt x="620861" y="91267"/>
                    </a:lnTo>
                    <a:lnTo>
                      <a:pt x="684909" y="146116"/>
                    </a:lnTo>
                    <a:lnTo>
                      <a:pt x="724783" y="188171"/>
                    </a:lnTo>
                    <a:lnTo>
                      <a:pt x="767091" y="235156"/>
                    </a:lnTo>
                    <a:lnTo>
                      <a:pt x="809257" y="292174"/>
                    </a:lnTo>
                    <a:lnTo>
                      <a:pt x="830083" y="322409"/>
                    </a:lnTo>
                    <a:cubicBezTo>
                      <a:pt x="652705" y="583121"/>
                      <a:pt x="353529" y="754148"/>
                      <a:pt x="14407" y="754148"/>
                    </a:cubicBezTo>
                    <a:lnTo>
                      <a:pt x="0" y="753224"/>
                    </a:lnTo>
                    <a:cubicBezTo>
                      <a:pt x="31473" y="430294"/>
                      <a:pt x="220197" y="153692"/>
                      <a:pt x="48862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15"/>
              <p:cNvSpPr/>
              <p:nvPr/>
            </p:nvSpPr>
            <p:spPr>
              <a:xfrm>
                <a:off x="4062525" y="3448995"/>
                <a:ext cx="842882" cy="757308"/>
              </a:xfrm>
              <a:custGeom>
                <a:avLst/>
                <a:gdLst/>
                <a:ahLst/>
                <a:cxnLst/>
                <a:rect l="l" t="t" r="r" b="b"/>
                <a:pathLst>
                  <a:path w="842882" h="757308">
                    <a:moveTo>
                      <a:pt x="17088" y="0"/>
                    </a:moveTo>
                    <a:cubicBezTo>
                      <a:pt x="362954" y="0"/>
                      <a:pt x="667270" y="177898"/>
                      <a:pt x="842882" y="447602"/>
                    </a:cubicBezTo>
                    <a:lnTo>
                      <a:pt x="821242" y="478788"/>
                    </a:lnTo>
                    <a:lnTo>
                      <a:pt x="785776" y="524851"/>
                    </a:lnTo>
                    <a:lnTo>
                      <a:pt x="738473" y="576956"/>
                    </a:lnTo>
                    <a:lnTo>
                      <a:pt x="702442" y="613714"/>
                    </a:lnTo>
                    <a:lnTo>
                      <a:pt x="640354" y="666375"/>
                    </a:lnTo>
                    <a:lnTo>
                      <a:pt x="608510" y="691928"/>
                    </a:lnTo>
                    <a:lnTo>
                      <a:pt x="519132" y="749543"/>
                    </a:lnTo>
                    <a:lnTo>
                      <a:pt x="506648" y="757308"/>
                    </a:lnTo>
                    <a:cubicBezTo>
                      <a:pt x="230789" y="606625"/>
                      <a:pt x="34861" y="328021"/>
                      <a:pt x="0" y="1075"/>
                    </a:cubicBezTo>
                    <a:cubicBezTo>
                      <a:pt x="5674" y="49"/>
                      <a:pt x="11375" y="0"/>
                      <a:pt x="170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16"/>
              <p:cNvSpPr/>
              <p:nvPr/>
            </p:nvSpPr>
            <p:spPr>
              <a:xfrm>
                <a:off x="4228167" y="3576789"/>
                <a:ext cx="830927" cy="750022"/>
              </a:xfrm>
              <a:custGeom>
                <a:avLst/>
                <a:gdLst/>
                <a:ahLst/>
                <a:cxnLst/>
                <a:rect l="l" t="t" r="r" b="b"/>
                <a:pathLst>
                  <a:path w="830927" h="750022">
                    <a:moveTo>
                      <a:pt x="336180" y="0"/>
                    </a:moveTo>
                    <a:cubicBezTo>
                      <a:pt x="605804" y="151749"/>
                      <a:pt x="796496" y="426860"/>
                      <a:pt x="830927" y="748916"/>
                    </a:cubicBezTo>
                    <a:cubicBezTo>
                      <a:pt x="825219" y="749973"/>
                      <a:pt x="819484" y="750022"/>
                      <a:pt x="813736" y="750022"/>
                    </a:cubicBezTo>
                    <a:cubicBezTo>
                      <a:pt x="475702" y="750022"/>
                      <a:pt x="177357" y="580090"/>
                      <a:pt x="0" y="320627"/>
                    </a:cubicBezTo>
                    <a:lnTo>
                      <a:pt x="19158" y="292558"/>
                    </a:lnTo>
                    <a:lnTo>
                      <a:pt x="62357" y="233793"/>
                    </a:lnTo>
                    <a:lnTo>
                      <a:pt x="103542" y="187577"/>
                    </a:lnTo>
                    <a:lnTo>
                      <a:pt x="143461" y="145268"/>
                    </a:lnTo>
                    <a:lnTo>
                      <a:pt x="206275" y="90817"/>
                    </a:lnTo>
                    <a:lnTo>
                      <a:pt x="235107" y="66912"/>
                    </a:lnTo>
                    <a:lnTo>
                      <a:pt x="335031" y="7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15"/>
              <p:cNvSpPr/>
              <p:nvPr/>
            </p:nvSpPr>
            <p:spPr>
              <a:xfrm>
                <a:off x="4229058" y="3576819"/>
                <a:ext cx="675646" cy="629281"/>
              </a:xfrm>
              <a:custGeom>
                <a:avLst/>
                <a:gdLst/>
                <a:ahLst/>
                <a:cxnLst/>
                <a:rect l="l" t="t" r="r" b="b"/>
                <a:pathLst>
                  <a:path w="675646" h="629281">
                    <a:moveTo>
                      <a:pt x="335334" y="0"/>
                    </a:moveTo>
                    <a:lnTo>
                      <a:pt x="335347" y="8"/>
                    </a:lnTo>
                    <a:lnTo>
                      <a:pt x="437853" y="66877"/>
                    </a:lnTo>
                    <a:lnTo>
                      <a:pt x="469272" y="92735"/>
                    </a:lnTo>
                    <a:lnTo>
                      <a:pt x="530666" y="145311"/>
                    </a:lnTo>
                    <a:lnTo>
                      <a:pt x="572450" y="189262"/>
                    </a:lnTo>
                    <a:lnTo>
                      <a:pt x="612593" y="233842"/>
                    </a:lnTo>
                    <a:lnTo>
                      <a:pt x="656763" y="293379"/>
                    </a:lnTo>
                    <a:lnTo>
                      <a:pt x="675646" y="320793"/>
                    </a:lnTo>
                    <a:lnTo>
                      <a:pt x="655973" y="349144"/>
                    </a:lnTo>
                    <a:lnTo>
                      <a:pt x="650852" y="355908"/>
                    </a:lnTo>
                    <a:lnTo>
                      <a:pt x="618458" y="397893"/>
                    </a:lnTo>
                    <a:lnTo>
                      <a:pt x="573724" y="447168"/>
                    </a:lnTo>
                    <a:lnTo>
                      <a:pt x="568035" y="453073"/>
                    </a:lnTo>
                    <a:lnTo>
                      <a:pt x="535317" y="486393"/>
                    </a:lnTo>
                    <a:lnTo>
                      <a:pt x="476582" y="536211"/>
                    </a:lnTo>
                    <a:lnTo>
                      <a:pt x="470500" y="541186"/>
                    </a:lnTo>
                    <a:lnTo>
                      <a:pt x="441543" y="564385"/>
                    </a:lnTo>
                    <a:lnTo>
                      <a:pt x="354062" y="620777"/>
                    </a:lnTo>
                    <a:lnTo>
                      <a:pt x="340371" y="629281"/>
                    </a:lnTo>
                    <a:lnTo>
                      <a:pt x="317738" y="615270"/>
                    </a:lnTo>
                    <a:lnTo>
                      <a:pt x="238208" y="564749"/>
                    </a:lnTo>
                    <a:lnTo>
                      <a:pt x="197412" y="532177"/>
                    </a:lnTo>
                    <a:lnTo>
                      <a:pt x="143633" y="487099"/>
                    </a:lnTo>
                    <a:lnTo>
                      <a:pt x="100366" y="443203"/>
                    </a:lnTo>
                    <a:lnTo>
                      <a:pt x="60037" y="399226"/>
                    </a:lnTo>
                    <a:lnTo>
                      <a:pt x="17820" y="344744"/>
                    </a:lnTo>
                    <a:lnTo>
                      <a:pt x="0" y="319293"/>
                    </a:lnTo>
                    <a:lnTo>
                      <a:pt x="17944" y="293003"/>
                    </a:lnTo>
                    <a:lnTo>
                      <a:pt x="61962" y="233208"/>
                    </a:lnTo>
                    <a:lnTo>
                      <a:pt x="100268" y="190223"/>
                    </a:lnTo>
                    <a:lnTo>
                      <a:pt x="143399" y="144521"/>
                    </a:lnTo>
                    <a:lnTo>
                      <a:pt x="202472" y="93313"/>
                    </a:lnTo>
                    <a:lnTo>
                      <a:pt x="211331" y="85909"/>
                    </a:lnTo>
                    <a:lnTo>
                      <a:pt x="234754" y="66527"/>
                    </a:lnTo>
                    <a:lnTo>
                      <a:pt x="331754" y="22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50218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8841" y="3746710"/>
              <a:ext cx="1144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DC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86239" y="4945457"/>
              <a:ext cx="117381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2747" y="3746710"/>
              <a:ext cx="114602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240" y="1807305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01515" y="1810648"/>
              <a:ext cx="1294121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69123" y="2496448"/>
              <a:ext cx="1021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AD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8016"/>
            <a:ext cx="3124200" cy="5085150"/>
            <a:chOff x="5943600" y="798016"/>
            <a:chExt cx="3124200" cy="5085150"/>
          </a:xfrm>
        </p:grpSpPr>
        <p:grpSp>
          <p:nvGrpSpPr>
            <p:cNvPr id="34" name="Group 33"/>
            <p:cNvGrpSpPr/>
            <p:nvPr/>
          </p:nvGrpSpPr>
          <p:grpSpPr>
            <a:xfrm>
              <a:off x="5943600" y="798016"/>
              <a:ext cx="3124200" cy="5085150"/>
              <a:chOff x="5943600" y="798016"/>
              <a:chExt cx="3124200" cy="5085150"/>
            </a:xfrm>
          </p:grpSpPr>
          <p:grpSp>
            <p:nvGrpSpPr>
              <p:cNvPr id="35" name="Group 37"/>
              <p:cNvGrpSpPr/>
              <p:nvPr/>
            </p:nvGrpSpPr>
            <p:grpSpPr>
              <a:xfrm>
                <a:off x="5943600" y="798016"/>
                <a:ext cx="3124200" cy="5085150"/>
                <a:chOff x="5943600" y="477450"/>
                <a:chExt cx="3124200" cy="508515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5943600" y="477450"/>
                  <a:ext cx="3124200" cy="5085150"/>
                </a:xfrm>
                <a:prstGeom prst="roundRect">
                  <a:avLst>
                    <a:gd name="adj" fmla="val 11851"/>
                  </a:avLst>
                </a:pr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191359" y="1855396"/>
                  <a:ext cx="313172" cy="316602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191359" y="3598462"/>
                  <a:ext cx="313172" cy="31660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flipH="1">
                <a:off x="6511725" y="2138176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flipH="1">
                <a:off x="6515535" y="3885877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3660" y="1606320"/>
            <a:ext cx="5029200" cy="4824644"/>
            <a:chOff x="143660" y="1606320"/>
            <a:chExt cx="5029200" cy="4824644"/>
          </a:xfrm>
        </p:grpSpPr>
        <p:grpSp>
          <p:nvGrpSpPr>
            <p:cNvPr id="55" name="Group 54"/>
            <p:cNvGrpSpPr/>
            <p:nvPr/>
          </p:nvGrpSpPr>
          <p:grpSpPr>
            <a:xfrm>
              <a:off x="143660" y="1606320"/>
              <a:ext cx="5029200" cy="4824644"/>
              <a:chOff x="3092602" y="2352788"/>
              <a:chExt cx="2950220" cy="3070228"/>
            </a:xfrm>
            <a:effectLst/>
          </p:grpSpPr>
          <p:sp>
            <p:nvSpPr>
              <p:cNvPr id="64" name="Oval 63"/>
              <p:cNvSpPr/>
              <p:nvPr/>
            </p:nvSpPr>
            <p:spPr>
              <a:xfrm>
                <a:off x="3092602" y="3448994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4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068800" y="3444881"/>
                <a:ext cx="1974022" cy="1974022"/>
              </a:xfrm>
              <a:prstGeom prst="ellipse">
                <a:avLst/>
              </a:prstGeom>
              <a:gradFill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36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03100" y="2356901"/>
                <a:ext cx="1974022" cy="1974022"/>
              </a:xfrm>
              <a:prstGeom prst="ellipse">
                <a:avLst/>
              </a:prstGeom>
              <a:gradFill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120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054891" y="2352788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4"/>
              <p:cNvSpPr/>
              <p:nvPr/>
            </p:nvSpPr>
            <p:spPr>
              <a:xfrm>
                <a:off x="4068800" y="3576776"/>
                <a:ext cx="997824" cy="1714346"/>
              </a:xfrm>
              <a:custGeom>
                <a:avLst/>
                <a:gdLst/>
                <a:ahLst/>
                <a:cxnLst/>
                <a:rect l="l" t="t" r="r" b="b"/>
                <a:pathLst>
                  <a:path w="997824" h="1714346">
                    <a:moveTo>
                      <a:pt x="495527" y="0"/>
                    </a:moveTo>
                    <a:cubicBezTo>
                      <a:pt x="795534" y="168843"/>
                      <a:pt x="997824" y="490413"/>
                      <a:pt x="997824" y="859229"/>
                    </a:cubicBezTo>
                    <a:cubicBezTo>
                      <a:pt x="997824" y="1225215"/>
                      <a:pt x="798627" y="1544676"/>
                      <a:pt x="502297" y="1714346"/>
                    </a:cubicBezTo>
                    <a:cubicBezTo>
                      <a:pt x="202291" y="1545502"/>
                      <a:pt x="0" y="1223933"/>
                      <a:pt x="0" y="855116"/>
                    </a:cubicBezTo>
                    <a:cubicBezTo>
                      <a:pt x="0" y="489130"/>
                      <a:pt x="199197" y="169669"/>
                      <a:pt x="49552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15"/>
              <p:cNvSpPr/>
              <p:nvPr/>
            </p:nvSpPr>
            <p:spPr>
              <a:xfrm>
                <a:off x="4054892" y="2477269"/>
                <a:ext cx="1022231" cy="1729174"/>
              </a:xfrm>
              <a:custGeom>
                <a:avLst/>
                <a:gdLst/>
                <a:ahLst/>
                <a:cxnLst/>
                <a:rect l="l" t="t" r="r" b="b"/>
                <a:pathLst>
                  <a:path w="1022231" h="1729174">
                    <a:moveTo>
                      <a:pt x="507731" y="0"/>
                    </a:moveTo>
                    <a:cubicBezTo>
                      <a:pt x="814313" y="167381"/>
                      <a:pt x="1022231" y="492731"/>
                      <a:pt x="1022231" y="866643"/>
                    </a:cubicBezTo>
                    <a:cubicBezTo>
                      <a:pt x="1022231" y="1237730"/>
                      <a:pt x="817443" y="1560985"/>
                      <a:pt x="514501" y="1729174"/>
                    </a:cubicBezTo>
                    <a:cubicBezTo>
                      <a:pt x="207919" y="1561792"/>
                      <a:pt x="0" y="1236442"/>
                      <a:pt x="0" y="862530"/>
                    </a:cubicBezTo>
                    <a:cubicBezTo>
                      <a:pt x="0" y="491444"/>
                      <a:pt x="204788" y="168188"/>
                      <a:pt x="50773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15"/>
              <p:cNvSpPr/>
              <p:nvPr/>
            </p:nvSpPr>
            <p:spPr>
              <a:xfrm>
                <a:off x="3263155" y="3448995"/>
                <a:ext cx="1643414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3414" h="881929">
                    <a:moveTo>
                      <a:pt x="816458" y="0"/>
                    </a:moveTo>
                    <a:cubicBezTo>
                      <a:pt x="1163023" y="0"/>
                      <a:pt x="1467870" y="178618"/>
                      <a:pt x="1643414" y="449174"/>
                    </a:cubicBezTo>
                    <a:cubicBezTo>
                      <a:pt x="1466063" y="710439"/>
                      <a:pt x="1166536" y="881929"/>
                      <a:pt x="826956" y="881929"/>
                    </a:cubicBezTo>
                    <a:cubicBezTo>
                      <a:pt x="480391" y="881929"/>
                      <a:pt x="175544" y="703312"/>
                      <a:pt x="0" y="432756"/>
                    </a:cubicBezTo>
                    <a:cubicBezTo>
                      <a:pt x="177351" y="171490"/>
                      <a:pt x="476878" y="0"/>
                      <a:pt x="81645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16"/>
              <p:cNvSpPr/>
              <p:nvPr/>
            </p:nvSpPr>
            <p:spPr>
              <a:xfrm>
                <a:off x="4227409" y="3444882"/>
                <a:ext cx="1642896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2896" h="881929">
                    <a:moveTo>
                      <a:pt x="828402" y="0"/>
                    </a:moveTo>
                    <a:cubicBezTo>
                      <a:pt x="1166880" y="0"/>
                      <a:pt x="1465564" y="170378"/>
                      <a:pt x="1642896" y="430375"/>
                    </a:cubicBezTo>
                    <a:cubicBezTo>
                      <a:pt x="1467661" y="702281"/>
                      <a:pt x="1162057" y="881929"/>
                      <a:pt x="814493" y="881929"/>
                    </a:cubicBezTo>
                    <a:cubicBezTo>
                      <a:pt x="476016" y="881929"/>
                      <a:pt x="177332" y="711551"/>
                      <a:pt x="0" y="451555"/>
                    </a:cubicBezTo>
                    <a:cubicBezTo>
                      <a:pt x="175235" y="179648"/>
                      <a:pt x="480839" y="0"/>
                      <a:pt x="82840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15"/>
              <p:cNvSpPr/>
              <p:nvPr/>
            </p:nvSpPr>
            <p:spPr>
              <a:xfrm>
                <a:off x="4228371" y="3444882"/>
                <a:ext cx="841754" cy="761400"/>
              </a:xfrm>
              <a:custGeom>
                <a:avLst/>
                <a:gdLst/>
                <a:ahLst/>
                <a:cxnLst/>
                <a:rect l="l" t="t" r="r" b="b"/>
                <a:pathLst>
                  <a:path w="841754" h="761400">
                    <a:moveTo>
                      <a:pt x="827440" y="0"/>
                    </a:moveTo>
                    <a:lnTo>
                      <a:pt x="841754" y="897"/>
                    </a:lnTo>
                    <a:cubicBezTo>
                      <a:pt x="809885" y="328710"/>
                      <a:pt x="615956" y="608813"/>
                      <a:pt x="341273" y="761400"/>
                    </a:cubicBezTo>
                    <a:lnTo>
                      <a:pt x="320333" y="748418"/>
                    </a:lnTo>
                    <a:lnTo>
                      <a:pt x="238456" y="696406"/>
                    </a:lnTo>
                    <a:lnTo>
                      <a:pt x="198678" y="664599"/>
                    </a:lnTo>
                    <a:lnTo>
                      <a:pt x="143728" y="618539"/>
                    </a:lnTo>
                    <a:lnTo>
                      <a:pt x="101447" y="575569"/>
                    </a:lnTo>
                    <a:lnTo>
                      <a:pt x="59944" y="530312"/>
                    </a:lnTo>
                    <a:lnTo>
                      <a:pt x="18869" y="477198"/>
                    </a:lnTo>
                    <a:lnTo>
                      <a:pt x="0" y="450247"/>
                    </a:lnTo>
                    <a:cubicBezTo>
                      <a:pt x="175294" y="179049"/>
                      <a:pt x="480458" y="0"/>
                      <a:pt x="827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15"/>
              <p:cNvSpPr/>
              <p:nvPr/>
            </p:nvSpPr>
            <p:spPr>
              <a:xfrm>
                <a:off x="4075705" y="3576776"/>
                <a:ext cx="830083" cy="754148"/>
              </a:xfrm>
              <a:custGeom>
                <a:avLst/>
                <a:gdLst/>
                <a:ahLst/>
                <a:cxnLst/>
                <a:rect l="l" t="t" r="r" b="b"/>
                <a:pathLst>
                  <a:path w="830083" h="754148">
                    <a:moveTo>
                      <a:pt x="488623" y="0"/>
                    </a:moveTo>
                    <a:lnTo>
                      <a:pt x="592003" y="67439"/>
                    </a:lnTo>
                    <a:lnTo>
                      <a:pt x="620861" y="91267"/>
                    </a:lnTo>
                    <a:lnTo>
                      <a:pt x="684909" y="146116"/>
                    </a:lnTo>
                    <a:lnTo>
                      <a:pt x="724783" y="188171"/>
                    </a:lnTo>
                    <a:lnTo>
                      <a:pt x="767091" y="235156"/>
                    </a:lnTo>
                    <a:lnTo>
                      <a:pt x="809257" y="292174"/>
                    </a:lnTo>
                    <a:lnTo>
                      <a:pt x="830083" y="322409"/>
                    </a:lnTo>
                    <a:cubicBezTo>
                      <a:pt x="652705" y="583121"/>
                      <a:pt x="353529" y="754148"/>
                      <a:pt x="14407" y="754148"/>
                    </a:cubicBezTo>
                    <a:lnTo>
                      <a:pt x="0" y="753224"/>
                    </a:lnTo>
                    <a:cubicBezTo>
                      <a:pt x="31473" y="430294"/>
                      <a:pt x="220197" y="153692"/>
                      <a:pt x="48862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15"/>
              <p:cNvSpPr/>
              <p:nvPr/>
            </p:nvSpPr>
            <p:spPr>
              <a:xfrm>
                <a:off x="4062525" y="3448995"/>
                <a:ext cx="842882" cy="757308"/>
              </a:xfrm>
              <a:custGeom>
                <a:avLst/>
                <a:gdLst/>
                <a:ahLst/>
                <a:cxnLst/>
                <a:rect l="l" t="t" r="r" b="b"/>
                <a:pathLst>
                  <a:path w="842882" h="757308">
                    <a:moveTo>
                      <a:pt x="17088" y="0"/>
                    </a:moveTo>
                    <a:cubicBezTo>
                      <a:pt x="362954" y="0"/>
                      <a:pt x="667270" y="177898"/>
                      <a:pt x="842882" y="447602"/>
                    </a:cubicBezTo>
                    <a:lnTo>
                      <a:pt x="821242" y="478788"/>
                    </a:lnTo>
                    <a:lnTo>
                      <a:pt x="785776" y="524851"/>
                    </a:lnTo>
                    <a:lnTo>
                      <a:pt x="738473" y="576956"/>
                    </a:lnTo>
                    <a:lnTo>
                      <a:pt x="702442" y="613714"/>
                    </a:lnTo>
                    <a:lnTo>
                      <a:pt x="640354" y="666375"/>
                    </a:lnTo>
                    <a:lnTo>
                      <a:pt x="608510" y="691928"/>
                    </a:lnTo>
                    <a:lnTo>
                      <a:pt x="519132" y="749543"/>
                    </a:lnTo>
                    <a:lnTo>
                      <a:pt x="506648" y="757308"/>
                    </a:lnTo>
                    <a:cubicBezTo>
                      <a:pt x="230789" y="606625"/>
                      <a:pt x="34861" y="328021"/>
                      <a:pt x="0" y="1075"/>
                    </a:cubicBezTo>
                    <a:cubicBezTo>
                      <a:pt x="5674" y="49"/>
                      <a:pt x="11375" y="0"/>
                      <a:pt x="170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16"/>
              <p:cNvSpPr/>
              <p:nvPr/>
            </p:nvSpPr>
            <p:spPr>
              <a:xfrm>
                <a:off x="4228167" y="3576789"/>
                <a:ext cx="830927" cy="750022"/>
              </a:xfrm>
              <a:custGeom>
                <a:avLst/>
                <a:gdLst/>
                <a:ahLst/>
                <a:cxnLst/>
                <a:rect l="l" t="t" r="r" b="b"/>
                <a:pathLst>
                  <a:path w="830927" h="750022">
                    <a:moveTo>
                      <a:pt x="336180" y="0"/>
                    </a:moveTo>
                    <a:cubicBezTo>
                      <a:pt x="605804" y="151749"/>
                      <a:pt x="796496" y="426860"/>
                      <a:pt x="830927" y="748916"/>
                    </a:cubicBezTo>
                    <a:cubicBezTo>
                      <a:pt x="825219" y="749973"/>
                      <a:pt x="819484" y="750022"/>
                      <a:pt x="813736" y="750022"/>
                    </a:cubicBezTo>
                    <a:cubicBezTo>
                      <a:pt x="475702" y="750022"/>
                      <a:pt x="177357" y="580090"/>
                      <a:pt x="0" y="320627"/>
                    </a:cubicBezTo>
                    <a:lnTo>
                      <a:pt x="19158" y="292558"/>
                    </a:lnTo>
                    <a:lnTo>
                      <a:pt x="62357" y="233793"/>
                    </a:lnTo>
                    <a:lnTo>
                      <a:pt x="103542" y="187577"/>
                    </a:lnTo>
                    <a:lnTo>
                      <a:pt x="143461" y="145268"/>
                    </a:lnTo>
                    <a:lnTo>
                      <a:pt x="206275" y="90817"/>
                    </a:lnTo>
                    <a:lnTo>
                      <a:pt x="235107" y="66912"/>
                    </a:lnTo>
                    <a:lnTo>
                      <a:pt x="335031" y="7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15"/>
              <p:cNvSpPr/>
              <p:nvPr/>
            </p:nvSpPr>
            <p:spPr>
              <a:xfrm>
                <a:off x="4229058" y="3576819"/>
                <a:ext cx="675646" cy="629281"/>
              </a:xfrm>
              <a:custGeom>
                <a:avLst/>
                <a:gdLst/>
                <a:ahLst/>
                <a:cxnLst/>
                <a:rect l="l" t="t" r="r" b="b"/>
                <a:pathLst>
                  <a:path w="675646" h="629281">
                    <a:moveTo>
                      <a:pt x="335334" y="0"/>
                    </a:moveTo>
                    <a:lnTo>
                      <a:pt x="335347" y="8"/>
                    </a:lnTo>
                    <a:lnTo>
                      <a:pt x="437853" y="66877"/>
                    </a:lnTo>
                    <a:lnTo>
                      <a:pt x="469272" y="92735"/>
                    </a:lnTo>
                    <a:lnTo>
                      <a:pt x="530666" y="145311"/>
                    </a:lnTo>
                    <a:lnTo>
                      <a:pt x="572450" y="189262"/>
                    </a:lnTo>
                    <a:lnTo>
                      <a:pt x="612593" y="233842"/>
                    </a:lnTo>
                    <a:lnTo>
                      <a:pt x="656763" y="293379"/>
                    </a:lnTo>
                    <a:lnTo>
                      <a:pt x="675646" y="320793"/>
                    </a:lnTo>
                    <a:lnTo>
                      <a:pt x="655973" y="349144"/>
                    </a:lnTo>
                    <a:lnTo>
                      <a:pt x="650852" y="355908"/>
                    </a:lnTo>
                    <a:lnTo>
                      <a:pt x="618458" y="397893"/>
                    </a:lnTo>
                    <a:lnTo>
                      <a:pt x="573724" y="447168"/>
                    </a:lnTo>
                    <a:lnTo>
                      <a:pt x="568035" y="453073"/>
                    </a:lnTo>
                    <a:lnTo>
                      <a:pt x="535317" y="486393"/>
                    </a:lnTo>
                    <a:lnTo>
                      <a:pt x="476582" y="536211"/>
                    </a:lnTo>
                    <a:lnTo>
                      <a:pt x="470500" y="541186"/>
                    </a:lnTo>
                    <a:lnTo>
                      <a:pt x="441543" y="564385"/>
                    </a:lnTo>
                    <a:lnTo>
                      <a:pt x="354062" y="620777"/>
                    </a:lnTo>
                    <a:lnTo>
                      <a:pt x="340371" y="629281"/>
                    </a:lnTo>
                    <a:lnTo>
                      <a:pt x="317738" y="615270"/>
                    </a:lnTo>
                    <a:lnTo>
                      <a:pt x="238208" y="564749"/>
                    </a:lnTo>
                    <a:lnTo>
                      <a:pt x="197412" y="532177"/>
                    </a:lnTo>
                    <a:lnTo>
                      <a:pt x="143633" y="487099"/>
                    </a:lnTo>
                    <a:lnTo>
                      <a:pt x="100366" y="443203"/>
                    </a:lnTo>
                    <a:lnTo>
                      <a:pt x="60037" y="399226"/>
                    </a:lnTo>
                    <a:lnTo>
                      <a:pt x="17820" y="344744"/>
                    </a:lnTo>
                    <a:lnTo>
                      <a:pt x="0" y="319293"/>
                    </a:lnTo>
                    <a:lnTo>
                      <a:pt x="17944" y="293003"/>
                    </a:lnTo>
                    <a:lnTo>
                      <a:pt x="61962" y="233208"/>
                    </a:lnTo>
                    <a:lnTo>
                      <a:pt x="100268" y="190223"/>
                    </a:lnTo>
                    <a:lnTo>
                      <a:pt x="143399" y="144521"/>
                    </a:lnTo>
                    <a:lnTo>
                      <a:pt x="202472" y="93313"/>
                    </a:lnTo>
                    <a:lnTo>
                      <a:pt x="211331" y="85909"/>
                    </a:lnTo>
                    <a:lnTo>
                      <a:pt x="234754" y="66527"/>
                    </a:lnTo>
                    <a:lnTo>
                      <a:pt x="331754" y="22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50218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8841" y="3746710"/>
              <a:ext cx="1144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DC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86239" y="4945457"/>
              <a:ext cx="117381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2747" y="3746710"/>
              <a:ext cx="114602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240" y="1807305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01515" y="1810648"/>
              <a:ext cx="1294121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69123" y="2496448"/>
              <a:ext cx="1021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AD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8016"/>
            <a:ext cx="3124200" cy="5085150"/>
            <a:chOff x="5943600" y="798016"/>
            <a:chExt cx="3124200" cy="5085150"/>
          </a:xfrm>
        </p:grpSpPr>
        <p:grpSp>
          <p:nvGrpSpPr>
            <p:cNvPr id="34" name="Group 33"/>
            <p:cNvGrpSpPr/>
            <p:nvPr/>
          </p:nvGrpSpPr>
          <p:grpSpPr>
            <a:xfrm>
              <a:off x="5943600" y="798016"/>
              <a:ext cx="3124200" cy="5085150"/>
              <a:chOff x="5943600" y="798016"/>
              <a:chExt cx="3124200" cy="5085150"/>
            </a:xfrm>
          </p:grpSpPr>
          <p:grpSp>
            <p:nvGrpSpPr>
              <p:cNvPr id="35" name="Group 37"/>
              <p:cNvGrpSpPr/>
              <p:nvPr/>
            </p:nvGrpSpPr>
            <p:grpSpPr>
              <a:xfrm>
                <a:off x="5943600" y="798016"/>
                <a:ext cx="3124200" cy="5085150"/>
                <a:chOff x="5943600" y="477450"/>
                <a:chExt cx="3124200" cy="508515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5943600" y="477450"/>
                  <a:ext cx="3124200" cy="5085150"/>
                </a:xfrm>
                <a:prstGeom prst="roundRect">
                  <a:avLst>
                    <a:gd name="adj" fmla="val 11851"/>
                  </a:avLst>
                </a:pr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191359" y="1855396"/>
                  <a:ext cx="313172" cy="316602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191359" y="3598462"/>
                  <a:ext cx="313172" cy="31660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flipH="1">
                <a:off x="6511725" y="2138176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flipH="1">
                <a:off x="6515535" y="3885877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3660" y="1606320"/>
            <a:ext cx="5029200" cy="4824644"/>
            <a:chOff x="143660" y="1606320"/>
            <a:chExt cx="5029200" cy="4824644"/>
          </a:xfrm>
        </p:grpSpPr>
        <p:grpSp>
          <p:nvGrpSpPr>
            <p:cNvPr id="55" name="Group 54"/>
            <p:cNvGrpSpPr/>
            <p:nvPr/>
          </p:nvGrpSpPr>
          <p:grpSpPr>
            <a:xfrm>
              <a:off x="143660" y="1606320"/>
              <a:ext cx="5029200" cy="4824644"/>
              <a:chOff x="3092602" y="2352788"/>
              <a:chExt cx="2950220" cy="3070228"/>
            </a:xfrm>
            <a:effectLst/>
          </p:grpSpPr>
          <p:sp>
            <p:nvSpPr>
              <p:cNvPr id="64" name="Oval 63"/>
              <p:cNvSpPr/>
              <p:nvPr/>
            </p:nvSpPr>
            <p:spPr>
              <a:xfrm>
                <a:off x="3092602" y="3448994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4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068800" y="3444881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04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03100" y="2356901"/>
                <a:ext cx="1974022" cy="1974022"/>
              </a:xfrm>
              <a:prstGeom prst="ellipse">
                <a:avLst/>
              </a:prstGeom>
              <a:gradFill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120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054891" y="2352788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4"/>
              <p:cNvSpPr/>
              <p:nvPr/>
            </p:nvSpPr>
            <p:spPr>
              <a:xfrm>
                <a:off x="4068800" y="3576776"/>
                <a:ext cx="997824" cy="1714346"/>
              </a:xfrm>
              <a:custGeom>
                <a:avLst/>
                <a:gdLst/>
                <a:ahLst/>
                <a:cxnLst/>
                <a:rect l="l" t="t" r="r" b="b"/>
                <a:pathLst>
                  <a:path w="997824" h="1714346">
                    <a:moveTo>
                      <a:pt x="495527" y="0"/>
                    </a:moveTo>
                    <a:cubicBezTo>
                      <a:pt x="795534" y="168843"/>
                      <a:pt x="997824" y="490413"/>
                      <a:pt x="997824" y="859229"/>
                    </a:cubicBezTo>
                    <a:cubicBezTo>
                      <a:pt x="997824" y="1225215"/>
                      <a:pt x="798627" y="1544676"/>
                      <a:pt x="502297" y="1714346"/>
                    </a:cubicBezTo>
                    <a:cubicBezTo>
                      <a:pt x="202291" y="1545502"/>
                      <a:pt x="0" y="1223933"/>
                      <a:pt x="0" y="855116"/>
                    </a:cubicBezTo>
                    <a:cubicBezTo>
                      <a:pt x="0" y="489130"/>
                      <a:pt x="199197" y="169669"/>
                      <a:pt x="49552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15"/>
              <p:cNvSpPr/>
              <p:nvPr/>
            </p:nvSpPr>
            <p:spPr>
              <a:xfrm>
                <a:off x="4054892" y="2477269"/>
                <a:ext cx="1022231" cy="1729174"/>
              </a:xfrm>
              <a:custGeom>
                <a:avLst/>
                <a:gdLst/>
                <a:ahLst/>
                <a:cxnLst/>
                <a:rect l="l" t="t" r="r" b="b"/>
                <a:pathLst>
                  <a:path w="1022231" h="1729174">
                    <a:moveTo>
                      <a:pt x="507731" y="0"/>
                    </a:moveTo>
                    <a:cubicBezTo>
                      <a:pt x="814313" y="167381"/>
                      <a:pt x="1022231" y="492731"/>
                      <a:pt x="1022231" y="866643"/>
                    </a:cubicBezTo>
                    <a:cubicBezTo>
                      <a:pt x="1022231" y="1237730"/>
                      <a:pt x="817443" y="1560985"/>
                      <a:pt x="514501" y="1729174"/>
                    </a:cubicBezTo>
                    <a:cubicBezTo>
                      <a:pt x="207919" y="1561792"/>
                      <a:pt x="0" y="1236442"/>
                      <a:pt x="0" y="862530"/>
                    </a:cubicBezTo>
                    <a:cubicBezTo>
                      <a:pt x="0" y="491444"/>
                      <a:pt x="204788" y="168188"/>
                      <a:pt x="50773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15"/>
              <p:cNvSpPr/>
              <p:nvPr/>
            </p:nvSpPr>
            <p:spPr>
              <a:xfrm>
                <a:off x="3263155" y="3448995"/>
                <a:ext cx="1643414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3414" h="881929">
                    <a:moveTo>
                      <a:pt x="816458" y="0"/>
                    </a:moveTo>
                    <a:cubicBezTo>
                      <a:pt x="1163023" y="0"/>
                      <a:pt x="1467870" y="178618"/>
                      <a:pt x="1643414" y="449174"/>
                    </a:cubicBezTo>
                    <a:cubicBezTo>
                      <a:pt x="1466063" y="710439"/>
                      <a:pt x="1166536" y="881929"/>
                      <a:pt x="826956" y="881929"/>
                    </a:cubicBezTo>
                    <a:cubicBezTo>
                      <a:pt x="480391" y="881929"/>
                      <a:pt x="175544" y="703312"/>
                      <a:pt x="0" y="432756"/>
                    </a:cubicBezTo>
                    <a:cubicBezTo>
                      <a:pt x="177351" y="171490"/>
                      <a:pt x="476878" y="0"/>
                      <a:pt x="81645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16"/>
              <p:cNvSpPr/>
              <p:nvPr/>
            </p:nvSpPr>
            <p:spPr>
              <a:xfrm>
                <a:off x="4227409" y="3444882"/>
                <a:ext cx="1642896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2896" h="881929">
                    <a:moveTo>
                      <a:pt x="828402" y="0"/>
                    </a:moveTo>
                    <a:cubicBezTo>
                      <a:pt x="1166880" y="0"/>
                      <a:pt x="1465564" y="170378"/>
                      <a:pt x="1642896" y="430375"/>
                    </a:cubicBezTo>
                    <a:cubicBezTo>
                      <a:pt x="1467661" y="702281"/>
                      <a:pt x="1162057" y="881929"/>
                      <a:pt x="814493" y="881929"/>
                    </a:cubicBezTo>
                    <a:cubicBezTo>
                      <a:pt x="476016" y="881929"/>
                      <a:pt x="177332" y="711551"/>
                      <a:pt x="0" y="451555"/>
                    </a:cubicBezTo>
                    <a:cubicBezTo>
                      <a:pt x="175235" y="179648"/>
                      <a:pt x="480839" y="0"/>
                      <a:pt x="82840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15"/>
              <p:cNvSpPr/>
              <p:nvPr/>
            </p:nvSpPr>
            <p:spPr>
              <a:xfrm>
                <a:off x="4228371" y="3444882"/>
                <a:ext cx="841754" cy="761400"/>
              </a:xfrm>
              <a:custGeom>
                <a:avLst/>
                <a:gdLst/>
                <a:ahLst/>
                <a:cxnLst/>
                <a:rect l="l" t="t" r="r" b="b"/>
                <a:pathLst>
                  <a:path w="841754" h="761400">
                    <a:moveTo>
                      <a:pt x="827440" y="0"/>
                    </a:moveTo>
                    <a:lnTo>
                      <a:pt x="841754" y="897"/>
                    </a:lnTo>
                    <a:cubicBezTo>
                      <a:pt x="809885" y="328710"/>
                      <a:pt x="615956" y="608813"/>
                      <a:pt x="341273" y="761400"/>
                    </a:cubicBezTo>
                    <a:lnTo>
                      <a:pt x="320333" y="748418"/>
                    </a:lnTo>
                    <a:lnTo>
                      <a:pt x="238456" y="696406"/>
                    </a:lnTo>
                    <a:lnTo>
                      <a:pt x="198678" y="664599"/>
                    </a:lnTo>
                    <a:lnTo>
                      <a:pt x="143728" y="618539"/>
                    </a:lnTo>
                    <a:lnTo>
                      <a:pt x="101447" y="575569"/>
                    </a:lnTo>
                    <a:lnTo>
                      <a:pt x="59944" y="530312"/>
                    </a:lnTo>
                    <a:lnTo>
                      <a:pt x="18869" y="477198"/>
                    </a:lnTo>
                    <a:lnTo>
                      <a:pt x="0" y="450247"/>
                    </a:lnTo>
                    <a:cubicBezTo>
                      <a:pt x="175294" y="179049"/>
                      <a:pt x="480458" y="0"/>
                      <a:pt x="827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15"/>
              <p:cNvSpPr/>
              <p:nvPr/>
            </p:nvSpPr>
            <p:spPr>
              <a:xfrm>
                <a:off x="4075705" y="3576776"/>
                <a:ext cx="830083" cy="754148"/>
              </a:xfrm>
              <a:custGeom>
                <a:avLst/>
                <a:gdLst/>
                <a:ahLst/>
                <a:cxnLst/>
                <a:rect l="l" t="t" r="r" b="b"/>
                <a:pathLst>
                  <a:path w="830083" h="754148">
                    <a:moveTo>
                      <a:pt x="488623" y="0"/>
                    </a:moveTo>
                    <a:lnTo>
                      <a:pt x="592003" y="67439"/>
                    </a:lnTo>
                    <a:lnTo>
                      <a:pt x="620861" y="91267"/>
                    </a:lnTo>
                    <a:lnTo>
                      <a:pt x="684909" y="146116"/>
                    </a:lnTo>
                    <a:lnTo>
                      <a:pt x="724783" y="188171"/>
                    </a:lnTo>
                    <a:lnTo>
                      <a:pt x="767091" y="235156"/>
                    </a:lnTo>
                    <a:lnTo>
                      <a:pt x="809257" y="292174"/>
                    </a:lnTo>
                    <a:lnTo>
                      <a:pt x="830083" y="322409"/>
                    </a:lnTo>
                    <a:cubicBezTo>
                      <a:pt x="652705" y="583121"/>
                      <a:pt x="353529" y="754148"/>
                      <a:pt x="14407" y="754148"/>
                    </a:cubicBezTo>
                    <a:lnTo>
                      <a:pt x="0" y="753224"/>
                    </a:lnTo>
                    <a:cubicBezTo>
                      <a:pt x="31473" y="430294"/>
                      <a:pt x="220197" y="153692"/>
                      <a:pt x="48862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15"/>
              <p:cNvSpPr/>
              <p:nvPr/>
            </p:nvSpPr>
            <p:spPr>
              <a:xfrm>
                <a:off x="4062525" y="3448995"/>
                <a:ext cx="842882" cy="757308"/>
              </a:xfrm>
              <a:custGeom>
                <a:avLst/>
                <a:gdLst/>
                <a:ahLst/>
                <a:cxnLst/>
                <a:rect l="l" t="t" r="r" b="b"/>
                <a:pathLst>
                  <a:path w="842882" h="757308">
                    <a:moveTo>
                      <a:pt x="17088" y="0"/>
                    </a:moveTo>
                    <a:cubicBezTo>
                      <a:pt x="362954" y="0"/>
                      <a:pt x="667270" y="177898"/>
                      <a:pt x="842882" y="447602"/>
                    </a:cubicBezTo>
                    <a:lnTo>
                      <a:pt x="821242" y="478788"/>
                    </a:lnTo>
                    <a:lnTo>
                      <a:pt x="785776" y="524851"/>
                    </a:lnTo>
                    <a:lnTo>
                      <a:pt x="738473" y="576956"/>
                    </a:lnTo>
                    <a:lnTo>
                      <a:pt x="702442" y="613714"/>
                    </a:lnTo>
                    <a:lnTo>
                      <a:pt x="640354" y="666375"/>
                    </a:lnTo>
                    <a:lnTo>
                      <a:pt x="608510" y="691928"/>
                    </a:lnTo>
                    <a:lnTo>
                      <a:pt x="519132" y="749543"/>
                    </a:lnTo>
                    <a:lnTo>
                      <a:pt x="506648" y="757308"/>
                    </a:lnTo>
                    <a:cubicBezTo>
                      <a:pt x="230789" y="606625"/>
                      <a:pt x="34861" y="328021"/>
                      <a:pt x="0" y="1075"/>
                    </a:cubicBezTo>
                    <a:cubicBezTo>
                      <a:pt x="5674" y="49"/>
                      <a:pt x="11375" y="0"/>
                      <a:pt x="170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16"/>
              <p:cNvSpPr/>
              <p:nvPr/>
            </p:nvSpPr>
            <p:spPr>
              <a:xfrm>
                <a:off x="4228167" y="3576789"/>
                <a:ext cx="830927" cy="750022"/>
              </a:xfrm>
              <a:custGeom>
                <a:avLst/>
                <a:gdLst/>
                <a:ahLst/>
                <a:cxnLst/>
                <a:rect l="l" t="t" r="r" b="b"/>
                <a:pathLst>
                  <a:path w="830927" h="750022">
                    <a:moveTo>
                      <a:pt x="336180" y="0"/>
                    </a:moveTo>
                    <a:cubicBezTo>
                      <a:pt x="605804" y="151749"/>
                      <a:pt x="796496" y="426860"/>
                      <a:pt x="830927" y="748916"/>
                    </a:cubicBezTo>
                    <a:cubicBezTo>
                      <a:pt x="825219" y="749973"/>
                      <a:pt x="819484" y="750022"/>
                      <a:pt x="813736" y="750022"/>
                    </a:cubicBezTo>
                    <a:cubicBezTo>
                      <a:pt x="475702" y="750022"/>
                      <a:pt x="177357" y="580090"/>
                      <a:pt x="0" y="320627"/>
                    </a:cubicBezTo>
                    <a:lnTo>
                      <a:pt x="19158" y="292558"/>
                    </a:lnTo>
                    <a:lnTo>
                      <a:pt x="62357" y="233793"/>
                    </a:lnTo>
                    <a:lnTo>
                      <a:pt x="103542" y="187577"/>
                    </a:lnTo>
                    <a:lnTo>
                      <a:pt x="143461" y="145268"/>
                    </a:lnTo>
                    <a:lnTo>
                      <a:pt x="206275" y="90817"/>
                    </a:lnTo>
                    <a:lnTo>
                      <a:pt x="235107" y="66912"/>
                    </a:lnTo>
                    <a:lnTo>
                      <a:pt x="335031" y="7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15"/>
              <p:cNvSpPr/>
              <p:nvPr/>
            </p:nvSpPr>
            <p:spPr>
              <a:xfrm>
                <a:off x="4229058" y="3576819"/>
                <a:ext cx="675646" cy="629281"/>
              </a:xfrm>
              <a:custGeom>
                <a:avLst/>
                <a:gdLst/>
                <a:ahLst/>
                <a:cxnLst/>
                <a:rect l="l" t="t" r="r" b="b"/>
                <a:pathLst>
                  <a:path w="675646" h="629281">
                    <a:moveTo>
                      <a:pt x="335334" y="0"/>
                    </a:moveTo>
                    <a:lnTo>
                      <a:pt x="335347" y="8"/>
                    </a:lnTo>
                    <a:lnTo>
                      <a:pt x="437853" y="66877"/>
                    </a:lnTo>
                    <a:lnTo>
                      <a:pt x="469272" y="92735"/>
                    </a:lnTo>
                    <a:lnTo>
                      <a:pt x="530666" y="145311"/>
                    </a:lnTo>
                    <a:lnTo>
                      <a:pt x="572450" y="189262"/>
                    </a:lnTo>
                    <a:lnTo>
                      <a:pt x="612593" y="233842"/>
                    </a:lnTo>
                    <a:lnTo>
                      <a:pt x="656763" y="293379"/>
                    </a:lnTo>
                    <a:lnTo>
                      <a:pt x="675646" y="320793"/>
                    </a:lnTo>
                    <a:lnTo>
                      <a:pt x="655973" y="349144"/>
                    </a:lnTo>
                    <a:lnTo>
                      <a:pt x="650852" y="355908"/>
                    </a:lnTo>
                    <a:lnTo>
                      <a:pt x="618458" y="397893"/>
                    </a:lnTo>
                    <a:lnTo>
                      <a:pt x="573724" y="447168"/>
                    </a:lnTo>
                    <a:lnTo>
                      <a:pt x="568035" y="453073"/>
                    </a:lnTo>
                    <a:lnTo>
                      <a:pt x="535317" y="486393"/>
                    </a:lnTo>
                    <a:lnTo>
                      <a:pt x="476582" y="536211"/>
                    </a:lnTo>
                    <a:lnTo>
                      <a:pt x="470500" y="541186"/>
                    </a:lnTo>
                    <a:lnTo>
                      <a:pt x="441543" y="564385"/>
                    </a:lnTo>
                    <a:lnTo>
                      <a:pt x="354062" y="620777"/>
                    </a:lnTo>
                    <a:lnTo>
                      <a:pt x="340371" y="629281"/>
                    </a:lnTo>
                    <a:lnTo>
                      <a:pt x="317738" y="615270"/>
                    </a:lnTo>
                    <a:lnTo>
                      <a:pt x="238208" y="564749"/>
                    </a:lnTo>
                    <a:lnTo>
                      <a:pt x="197412" y="532177"/>
                    </a:lnTo>
                    <a:lnTo>
                      <a:pt x="143633" y="487099"/>
                    </a:lnTo>
                    <a:lnTo>
                      <a:pt x="100366" y="443203"/>
                    </a:lnTo>
                    <a:lnTo>
                      <a:pt x="60037" y="399226"/>
                    </a:lnTo>
                    <a:lnTo>
                      <a:pt x="17820" y="344744"/>
                    </a:lnTo>
                    <a:lnTo>
                      <a:pt x="0" y="319293"/>
                    </a:lnTo>
                    <a:lnTo>
                      <a:pt x="17944" y="293003"/>
                    </a:lnTo>
                    <a:lnTo>
                      <a:pt x="61962" y="233208"/>
                    </a:lnTo>
                    <a:lnTo>
                      <a:pt x="100268" y="190223"/>
                    </a:lnTo>
                    <a:lnTo>
                      <a:pt x="143399" y="144521"/>
                    </a:lnTo>
                    <a:lnTo>
                      <a:pt x="202472" y="93313"/>
                    </a:lnTo>
                    <a:lnTo>
                      <a:pt x="211331" y="85909"/>
                    </a:lnTo>
                    <a:lnTo>
                      <a:pt x="234754" y="66527"/>
                    </a:lnTo>
                    <a:lnTo>
                      <a:pt x="331754" y="22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50218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8841" y="3746710"/>
              <a:ext cx="1144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DC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86239" y="4945457"/>
              <a:ext cx="117381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2747" y="3746710"/>
              <a:ext cx="114602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240" y="1807305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01515" y="1810648"/>
              <a:ext cx="1294121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69123" y="2496448"/>
              <a:ext cx="1021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AD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8016"/>
            <a:ext cx="3124200" cy="5085150"/>
            <a:chOff x="5943600" y="798016"/>
            <a:chExt cx="3124200" cy="5085150"/>
          </a:xfrm>
        </p:grpSpPr>
        <p:grpSp>
          <p:nvGrpSpPr>
            <p:cNvPr id="34" name="Group 33"/>
            <p:cNvGrpSpPr/>
            <p:nvPr/>
          </p:nvGrpSpPr>
          <p:grpSpPr>
            <a:xfrm>
              <a:off x="5943600" y="798016"/>
              <a:ext cx="3124200" cy="5085150"/>
              <a:chOff x="5943600" y="798016"/>
              <a:chExt cx="3124200" cy="5085150"/>
            </a:xfrm>
          </p:grpSpPr>
          <p:grpSp>
            <p:nvGrpSpPr>
              <p:cNvPr id="35" name="Group 37"/>
              <p:cNvGrpSpPr/>
              <p:nvPr/>
            </p:nvGrpSpPr>
            <p:grpSpPr>
              <a:xfrm>
                <a:off x="5943600" y="798016"/>
                <a:ext cx="3124200" cy="5085150"/>
                <a:chOff x="5943600" y="477450"/>
                <a:chExt cx="3124200" cy="508515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5943600" y="477450"/>
                  <a:ext cx="3124200" cy="5085150"/>
                </a:xfrm>
                <a:prstGeom prst="roundRect">
                  <a:avLst>
                    <a:gd name="adj" fmla="val 11851"/>
                  </a:avLst>
                </a:pr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191359" y="1855396"/>
                  <a:ext cx="313172" cy="316602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191359" y="3598462"/>
                  <a:ext cx="313172" cy="31660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flipH="1">
                <a:off x="6511725" y="2138176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flipH="1">
                <a:off x="6515535" y="3885877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3660" y="1606320"/>
            <a:ext cx="5029200" cy="4824644"/>
            <a:chOff x="143660" y="1606320"/>
            <a:chExt cx="5029200" cy="4824644"/>
          </a:xfrm>
        </p:grpSpPr>
        <p:grpSp>
          <p:nvGrpSpPr>
            <p:cNvPr id="55" name="Group 54"/>
            <p:cNvGrpSpPr/>
            <p:nvPr/>
          </p:nvGrpSpPr>
          <p:grpSpPr>
            <a:xfrm>
              <a:off x="143660" y="1606320"/>
              <a:ext cx="5029200" cy="4824644"/>
              <a:chOff x="3092602" y="2352788"/>
              <a:chExt cx="2950220" cy="3070228"/>
            </a:xfrm>
            <a:effectLst/>
          </p:grpSpPr>
          <p:sp>
            <p:nvSpPr>
              <p:cNvPr id="64" name="Oval 63"/>
              <p:cNvSpPr/>
              <p:nvPr/>
            </p:nvSpPr>
            <p:spPr>
              <a:xfrm>
                <a:off x="3092602" y="3448994"/>
                <a:ext cx="1974022" cy="1974022"/>
              </a:xfrm>
              <a:prstGeom prst="ellipse">
                <a:avLst/>
              </a:prstGeom>
              <a:gradFill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102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068800" y="3444881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04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03100" y="2356901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054891" y="2352788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4"/>
              <p:cNvSpPr/>
              <p:nvPr/>
            </p:nvSpPr>
            <p:spPr>
              <a:xfrm>
                <a:off x="4068800" y="3576776"/>
                <a:ext cx="997824" cy="1714346"/>
              </a:xfrm>
              <a:custGeom>
                <a:avLst/>
                <a:gdLst/>
                <a:ahLst/>
                <a:cxnLst/>
                <a:rect l="l" t="t" r="r" b="b"/>
                <a:pathLst>
                  <a:path w="997824" h="1714346">
                    <a:moveTo>
                      <a:pt x="495527" y="0"/>
                    </a:moveTo>
                    <a:cubicBezTo>
                      <a:pt x="795534" y="168843"/>
                      <a:pt x="997824" y="490413"/>
                      <a:pt x="997824" y="859229"/>
                    </a:cubicBezTo>
                    <a:cubicBezTo>
                      <a:pt x="997824" y="1225215"/>
                      <a:pt x="798627" y="1544676"/>
                      <a:pt x="502297" y="1714346"/>
                    </a:cubicBezTo>
                    <a:cubicBezTo>
                      <a:pt x="202291" y="1545502"/>
                      <a:pt x="0" y="1223933"/>
                      <a:pt x="0" y="855116"/>
                    </a:cubicBezTo>
                    <a:cubicBezTo>
                      <a:pt x="0" y="489130"/>
                      <a:pt x="199197" y="169669"/>
                      <a:pt x="49552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15"/>
              <p:cNvSpPr/>
              <p:nvPr/>
            </p:nvSpPr>
            <p:spPr>
              <a:xfrm>
                <a:off x="4054892" y="2477269"/>
                <a:ext cx="1022231" cy="1729174"/>
              </a:xfrm>
              <a:custGeom>
                <a:avLst/>
                <a:gdLst/>
                <a:ahLst/>
                <a:cxnLst/>
                <a:rect l="l" t="t" r="r" b="b"/>
                <a:pathLst>
                  <a:path w="1022231" h="1729174">
                    <a:moveTo>
                      <a:pt x="507731" y="0"/>
                    </a:moveTo>
                    <a:cubicBezTo>
                      <a:pt x="814313" y="167381"/>
                      <a:pt x="1022231" y="492731"/>
                      <a:pt x="1022231" y="866643"/>
                    </a:cubicBezTo>
                    <a:cubicBezTo>
                      <a:pt x="1022231" y="1237730"/>
                      <a:pt x="817443" y="1560985"/>
                      <a:pt x="514501" y="1729174"/>
                    </a:cubicBezTo>
                    <a:cubicBezTo>
                      <a:pt x="207919" y="1561792"/>
                      <a:pt x="0" y="1236442"/>
                      <a:pt x="0" y="862530"/>
                    </a:cubicBezTo>
                    <a:cubicBezTo>
                      <a:pt x="0" y="491444"/>
                      <a:pt x="204788" y="168188"/>
                      <a:pt x="50773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15"/>
              <p:cNvSpPr/>
              <p:nvPr/>
            </p:nvSpPr>
            <p:spPr>
              <a:xfrm>
                <a:off x="3263155" y="3448995"/>
                <a:ext cx="1643414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3414" h="881929">
                    <a:moveTo>
                      <a:pt x="816458" y="0"/>
                    </a:moveTo>
                    <a:cubicBezTo>
                      <a:pt x="1163023" y="0"/>
                      <a:pt x="1467870" y="178618"/>
                      <a:pt x="1643414" y="449174"/>
                    </a:cubicBezTo>
                    <a:cubicBezTo>
                      <a:pt x="1466063" y="710439"/>
                      <a:pt x="1166536" y="881929"/>
                      <a:pt x="826956" y="881929"/>
                    </a:cubicBezTo>
                    <a:cubicBezTo>
                      <a:pt x="480391" y="881929"/>
                      <a:pt x="175544" y="703312"/>
                      <a:pt x="0" y="432756"/>
                    </a:cubicBezTo>
                    <a:cubicBezTo>
                      <a:pt x="177351" y="171490"/>
                      <a:pt x="476878" y="0"/>
                      <a:pt x="81645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16"/>
              <p:cNvSpPr/>
              <p:nvPr/>
            </p:nvSpPr>
            <p:spPr>
              <a:xfrm>
                <a:off x="4227409" y="3444882"/>
                <a:ext cx="1642896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2896" h="881929">
                    <a:moveTo>
                      <a:pt x="828402" y="0"/>
                    </a:moveTo>
                    <a:cubicBezTo>
                      <a:pt x="1166880" y="0"/>
                      <a:pt x="1465564" y="170378"/>
                      <a:pt x="1642896" y="430375"/>
                    </a:cubicBezTo>
                    <a:cubicBezTo>
                      <a:pt x="1467661" y="702281"/>
                      <a:pt x="1162057" y="881929"/>
                      <a:pt x="814493" y="881929"/>
                    </a:cubicBezTo>
                    <a:cubicBezTo>
                      <a:pt x="476016" y="881929"/>
                      <a:pt x="177332" y="711551"/>
                      <a:pt x="0" y="451555"/>
                    </a:cubicBezTo>
                    <a:cubicBezTo>
                      <a:pt x="175235" y="179648"/>
                      <a:pt x="480839" y="0"/>
                      <a:pt x="82840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15"/>
              <p:cNvSpPr/>
              <p:nvPr/>
            </p:nvSpPr>
            <p:spPr>
              <a:xfrm>
                <a:off x="4228371" y="3444882"/>
                <a:ext cx="841754" cy="761400"/>
              </a:xfrm>
              <a:custGeom>
                <a:avLst/>
                <a:gdLst/>
                <a:ahLst/>
                <a:cxnLst/>
                <a:rect l="l" t="t" r="r" b="b"/>
                <a:pathLst>
                  <a:path w="841754" h="761400">
                    <a:moveTo>
                      <a:pt x="827440" y="0"/>
                    </a:moveTo>
                    <a:lnTo>
                      <a:pt x="841754" y="897"/>
                    </a:lnTo>
                    <a:cubicBezTo>
                      <a:pt x="809885" y="328710"/>
                      <a:pt x="615956" y="608813"/>
                      <a:pt x="341273" y="761400"/>
                    </a:cubicBezTo>
                    <a:lnTo>
                      <a:pt x="320333" y="748418"/>
                    </a:lnTo>
                    <a:lnTo>
                      <a:pt x="238456" y="696406"/>
                    </a:lnTo>
                    <a:lnTo>
                      <a:pt x="198678" y="664599"/>
                    </a:lnTo>
                    <a:lnTo>
                      <a:pt x="143728" y="618539"/>
                    </a:lnTo>
                    <a:lnTo>
                      <a:pt x="101447" y="575569"/>
                    </a:lnTo>
                    <a:lnTo>
                      <a:pt x="59944" y="530312"/>
                    </a:lnTo>
                    <a:lnTo>
                      <a:pt x="18869" y="477198"/>
                    </a:lnTo>
                    <a:lnTo>
                      <a:pt x="0" y="450247"/>
                    </a:lnTo>
                    <a:cubicBezTo>
                      <a:pt x="175294" y="179049"/>
                      <a:pt x="480458" y="0"/>
                      <a:pt x="827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15"/>
              <p:cNvSpPr/>
              <p:nvPr/>
            </p:nvSpPr>
            <p:spPr>
              <a:xfrm>
                <a:off x="4075705" y="3576776"/>
                <a:ext cx="830083" cy="754148"/>
              </a:xfrm>
              <a:custGeom>
                <a:avLst/>
                <a:gdLst/>
                <a:ahLst/>
                <a:cxnLst/>
                <a:rect l="l" t="t" r="r" b="b"/>
                <a:pathLst>
                  <a:path w="830083" h="754148">
                    <a:moveTo>
                      <a:pt x="488623" y="0"/>
                    </a:moveTo>
                    <a:lnTo>
                      <a:pt x="592003" y="67439"/>
                    </a:lnTo>
                    <a:lnTo>
                      <a:pt x="620861" y="91267"/>
                    </a:lnTo>
                    <a:lnTo>
                      <a:pt x="684909" y="146116"/>
                    </a:lnTo>
                    <a:lnTo>
                      <a:pt x="724783" y="188171"/>
                    </a:lnTo>
                    <a:lnTo>
                      <a:pt x="767091" y="235156"/>
                    </a:lnTo>
                    <a:lnTo>
                      <a:pt x="809257" y="292174"/>
                    </a:lnTo>
                    <a:lnTo>
                      <a:pt x="830083" y="322409"/>
                    </a:lnTo>
                    <a:cubicBezTo>
                      <a:pt x="652705" y="583121"/>
                      <a:pt x="353529" y="754148"/>
                      <a:pt x="14407" y="754148"/>
                    </a:cubicBezTo>
                    <a:lnTo>
                      <a:pt x="0" y="753224"/>
                    </a:lnTo>
                    <a:cubicBezTo>
                      <a:pt x="31473" y="430294"/>
                      <a:pt x="220197" y="153692"/>
                      <a:pt x="48862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15"/>
              <p:cNvSpPr/>
              <p:nvPr/>
            </p:nvSpPr>
            <p:spPr>
              <a:xfrm>
                <a:off x="4062525" y="3448995"/>
                <a:ext cx="842882" cy="757308"/>
              </a:xfrm>
              <a:custGeom>
                <a:avLst/>
                <a:gdLst/>
                <a:ahLst/>
                <a:cxnLst/>
                <a:rect l="l" t="t" r="r" b="b"/>
                <a:pathLst>
                  <a:path w="842882" h="757308">
                    <a:moveTo>
                      <a:pt x="17088" y="0"/>
                    </a:moveTo>
                    <a:cubicBezTo>
                      <a:pt x="362954" y="0"/>
                      <a:pt x="667270" y="177898"/>
                      <a:pt x="842882" y="447602"/>
                    </a:cubicBezTo>
                    <a:lnTo>
                      <a:pt x="821242" y="478788"/>
                    </a:lnTo>
                    <a:lnTo>
                      <a:pt x="785776" y="524851"/>
                    </a:lnTo>
                    <a:lnTo>
                      <a:pt x="738473" y="576956"/>
                    </a:lnTo>
                    <a:lnTo>
                      <a:pt x="702442" y="613714"/>
                    </a:lnTo>
                    <a:lnTo>
                      <a:pt x="640354" y="666375"/>
                    </a:lnTo>
                    <a:lnTo>
                      <a:pt x="608510" y="691928"/>
                    </a:lnTo>
                    <a:lnTo>
                      <a:pt x="519132" y="749543"/>
                    </a:lnTo>
                    <a:lnTo>
                      <a:pt x="506648" y="757308"/>
                    </a:lnTo>
                    <a:cubicBezTo>
                      <a:pt x="230789" y="606625"/>
                      <a:pt x="34861" y="328021"/>
                      <a:pt x="0" y="1075"/>
                    </a:cubicBezTo>
                    <a:cubicBezTo>
                      <a:pt x="5674" y="49"/>
                      <a:pt x="11375" y="0"/>
                      <a:pt x="170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16"/>
              <p:cNvSpPr/>
              <p:nvPr/>
            </p:nvSpPr>
            <p:spPr>
              <a:xfrm>
                <a:off x="4228167" y="3576789"/>
                <a:ext cx="830927" cy="750022"/>
              </a:xfrm>
              <a:custGeom>
                <a:avLst/>
                <a:gdLst/>
                <a:ahLst/>
                <a:cxnLst/>
                <a:rect l="l" t="t" r="r" b="b"/>
                <a:pathLst>
                  <a:path w="830927" h="750022">
                    <a:moveTo>
                      <a:pt x="336180" y="0"/>
                    </a:moveTo>
                    <a:cubicBezTo>
                      <a:pt x="605804" y="151749"/>
                      <a:pt x="796496" y="426860"/>
                      <a:pt x="830927" y="748916"/>
                    </a:cubicBezTo>
                    <a:cubicBezTo>
                      <a:pt x="825219" y="749973"/>
                      <a:pt x="819484" y="750022"/>
                      <a:pt x="813736" y="750022"/>
                    </a:cubicBezTo>
                    <a:cubicBezTo>
                      <a:pt x="475702" y="750022"/>
                      <a:pt x="177357" y="580090"/>
                      <a:pt x="0" y="320627"/>
                    </a:cubicBezTo>
                    <a:lnTo>
                      <a:pt x="19158" y="292558"/>
                    </a:lnTo>
                    <a:lnTo>
                      <a:pt x="62357" y="233793"/>
                    </a:lnTo>
                    <a:lnTo>
                      <a:pt x="103542" y="187577"/>
                    </a:lnTo>
                    <a:lnTo>
                      <a:pt x="143461" y="145268"/>
                    </a:lnTo>
                    <a:lnTo>
                      <a:pt x="206275" y="90817"/>
                    </a:lnTo>
                    <a:lnTo>
                      <a:pt x="235107" y="66912"/>
                    </a:lnTo>
                    <a:lnTo>
                      <a:pt x="335031" y="7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15"/>
              <p:cNvSpPr/>
              <p:nvPr/>
            </p:nvSpPr>
            <p:spPr>
              <a:xfrm>
                <a:off x="4229058" y="3576819"/>
                <a:ext cx="675646" cy="629281"/>
              </a:xfrm>
              <a:custGeom>
                <a:avLst/>
                <a:gdLst/>
                <a:ahLst/>
                <a:cxnLst/>
                <a:rect l="l" t="t" r="r" b="b"/>
                <a:pathLst>
                  <a:path w="675646" h="629281">
                    <a:moveTo>
                      <a:pt x="335334" y="0"/>
                    </a:moveTo>
                    <a:lnTo>
                      <a:pt x="335347" y="8"/>
                    </a:lnTo>
                    <a:lnTo>
                      <a:pt x="437853" y="66877"/>
                    </a:lnTo>
                    <a:lnTo>
                      <a:pt x="469272" y="92735"/>
                    </a:lnTo>
                    <a:lnTo>
                      <a:pt x="530666" y="145311"/>
                    </a:lnTo>
                    <a:lnTo>
                      <a:pt x="572450" y="189262"/>
                    </a:lnTo>
                    <a:lnTo>
                      <a:pt x="612593" y="233842"/>
                    </a:lnTo>
                    <a:lnTo>
                      <a:pt x="656763" y="293379"/>
                    </a:lnTo>
                    <a:lnTo>
                      <a:pt x="675646" y="320793"/>
                    </a:lnTo>
                    <a:lnTo>
                      <a:pt x="655973" y="349144"/>
                    </a:lnTo>
                    <a:lnTo>
                      <a:pt x="650852" y="355908"/>
                    </a:lnTo>
                    <a:lnTo>
                      <a:pt x="618458" y="397893"/>
                    </a:lnTo>
                    <a:lnTo>
                      <a:pt x="573724" y="447168"/>
                    </a:lnTo>
                    <a:lnTo>
                      <a:pt x="568035" y="453073"/>
                    </a:lnTo>
                    <a:lnTo>
                      <a:pt x="535317" y="486393"/>
                    </a:lnTo>
                    <a:lnTo>
                      <a:pt x="476582" y="536211"/>
                    </a:lnTo>
                    <a:lnTo>
                      <a:pt x="470500" y="541186"/>
                    </a:lnTo>
                    <a:lnTo>
                      <a:pt x="441543" y="564385"/>
                    </a:lnTo>
                    <a:lnTo>
                      <a:pt x="354062" y="620777"/>
                    </a:lnTo>
                    <a:lnTo>
                      <a:pt x="340371" y="629281"/>
                    </a:lnTo>
                    <a:lnTo>
                      <a:pt x="317738" y="615270"/>
                    </a:lnTo>
                    <a:lnTo>
                      <a:pt x="238208" y="564749"/>
                    </a:lnTo>
                    <a:lnTo>
                      <a:pt x="197412" y="532177"/>
                    </a:lnTo>
                    <a:lnTo>
                      <a:pt x="143633" y="487099"/>
                    </a:lnTo>
                    <a:lnTo>
                      <a:pt x="100366" y="443203"/>
                    </a:lnTo>
                    <a:lnTo>
                      <a:pt x="60037" y="399226"/>
                    </a:lnTo>
                    <a:lnTo>
                      <a:pt x="17820" y="344744"/>
                    </a:lnTo>
                    <a:lnTo>
                      <a:pt x="0" y="319293"/>
                    </a:lnTo>
                    <a:lnTo>
                      <a:pt x="17944" y="293003"/>
                    </a:lnTo>
                    <a:lnTo>
                      <a:pt x="61962" y="233208"/>
                    </a:lnTo>
                    <a:lnTo>
                      <a:pt x="100268" y="190223"/>
                    </a:lnTo>
                    <a:lnTo>
                      <a:pt x="143399" y="144521"/>
                    </a:lnTo>
                    <a:lnTo>
                      <a:pt x="202472" y="93313"/>
                    </a:lnTo>
                    <a:lnTo>
                      <a:pt x="211331" y="85909"/>
                    </a:lnTo>
                    <a:lnTo>
                      <a:pt x="234754" y="66527"/>
                    </a:lnTo>
                    <a:lnTo>
                      <a:pt x="331754" y="22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50218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8841" y="3746710"/>
              <a:ext cx="1144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DC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86239" y="4945457"/>
              <a:ext cx="117381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2747" y="3746710"/>
              <a:ext cx="114602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240" y="1807305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01515" y="1810648"/>
              <a:ext cx="1294121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69123" y="2496448"/>
              <a:ext cx="1021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AD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8016"/>
            <a:ext cx="3124200" cy="5085150"/>
            <a:chOff x="5943600" y="798016"/>
            <a:chExt cx="3124200" cy="5085150"/>
          </a:xfrm>
        </p:grpSpPr>
        <p:grpSp>
          <p:nvGrpSpPr>
            <p:cNvPr id="34" name="Group 33"/>
            <p:cNvGrpSpPr/>
            <p:nvPr/>
          </p:nvGrpSpPr>
          <p:grpSpPr>
            <a:xfrm>
              <a:off x="5943600" y="798016"/>
              <a:ext cx="3124200" cy="5085150"/>
              <a:chOff x="5943600" y="798016"/>
              <a:chExt cx="3124200" cy="5085150"/>
            </a:xfrm>
          </p:grpSpPr>
          <p:grpSp>
            <p:nvGrpSpPr>
              <p:cNvPr id="35" name="Group 37"/>
              <p:cNvGrpSpPr/>
              <p:nvPr/>
            </p:nvGrpSpPr>
            <p:grpSpPr>
              <a:xfrm>
                <a:off x="5943600" y="798016"/>
                <a:ext cx="3124200" cy="5085150"/>
                <a:chOff x="5943600" y="477450"/>
                <a:chExt cx="3124200" cy="508515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5943600" y="477450"/>
                  <a:ext cx="3124200" cy="5085150"/>
                </a:xfrm>
                <a:prstGeom prst="roundRect">
                  <a:avLst>
                    <a:gd name="adj" fmla="val 11851"/>
                  </a:avLst>
                </a:pr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191359" y="1855396"/>
                  <a:ext cx="313172" cy="316602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191359" y="3598462"/>
                  <a:ext cx="313172" cy="31660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flipH="1">
                <a:off x="6511725" y="2138176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flipH="1">
                <a:off x="6515535" y="3885877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43660" y="1606320"/>
            <a:ext cx="5029200" cy="4824644"/>
            <a:chOff x="143660" y="1606320"/>
            <a:chExt cx="5029200" cy="4824644"/>
          </a:xfrm>
        </p:grpSpPr>
        <p:grpSp>
          <p:nvGrpSpPr>
            <p:cNvPr id="55" name="Group 54"/>
            <p:cNvGrpSpPr/>
            <p:nvPr/>
          </p:nvGrpSpPr>
          <p:grpSpPr>
            <a:xfrm>
              <a:off x="143660" y="1606320"/>
              <a:ext cx="5029200" cy="4824644"/>
              <a:chOff x="3092602" y="2352788"/>
              <a:chExt cx="2950220" cy="3070228"/>
            </a:xfrm>
            <a:effectLst/>
          </p:grpSpPr>
          <p:sp>
            <p:nvSpPr>
              <p:cNvPr id="64" name="Oval 63"/>
              <p:cNvSpPr/>
              <p:nvPr/>
            </p:nvSpPr>
            <p:spPr>
              <a:xfrm>
                <a:off x="3092602" y="3448994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068800" y="3444881"/>
                <a:ext cx="1974022" cy="1974022"/>
              </a:xfrm>
              <a:prstGeom prst="ellipse">
                <a:avLst/>
              </a:prstGeom>
              <a:gradFill>
                <a:gsLst>
                  <a:gs pos="17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1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103100" y="2356901"/>
                <a:ext cx="1974022" cy="1974022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054891" y="2352788"/>
                <a:ext cx="1974022" cy="1974022"/>
              </a:xfrm>
              <a:prstGeom prst="ellipse">
                <a:avLst/>
              </a:prstGeom>
              <a:gradFill flip="none" rotWithShape="1"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4"/>
              <p:cNvSpPr/>
              <p:nvPr/>
            </p:nvSpPr>
            <p:spPr>
              <a:xfrm>
                <a:off x="4068800" y="3576776"/>
                <a:ext cx="997824" cy="1714346"/>
              </a:xfrm>
              <a:custGeom>
                <a:avLst/>
                <a:gdLst/>
                <a:ahLst/>
                <a:cxnLst/>
                <a:rect l="l" t="t" r="r" b="b"/>
                <a:pathLst>
                  <a:path w="997824" h="1714346">
                    <a:moveTo>
                      <a:pt x="495527" y="0"/>
                    </a:moveTo>
                    <a:cubicBezTo>
                      <a:pt x="795534" y="168843"/>
                      <a:pt x="997824" y="490413"/>
                      <a:pt x="997824" y="859229"/>
                    </a:cubicBezTo>
                    <a:cubicBezTo>
                      <a:pt x="997824" y="1225215"/>
                      <a:pt x="798627" y="1544676"/>
                      <a:pt x="502297" y="1714346"/>
                    </a:cubicBezTo>
                    <a:cubicBezTo>
                      <a:pt x="202291" y="1545502"/>
                      <a:pt x="0" y="1223933"/>
                      <a:pt x="0" y="855116"/>
                    </a:cubicBezTo>
                    <a:cubicBezTo>
                      <a:pt x="0" y="489130"/>
                      <a:pt x="199197" y="169669"/>
                      <a:pt x="49552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15"/>
              <p:cNvSpPr/>
              <p:nvPr/>
            </p:nvSpPr>
            <p:spPr>
              <a:xfrm>
                <a:off x="4054892" y="2477269"/>
                <a:ext cx="1022231" cy="1729174"/>
              </a:xfrm>
              <a:custGeom>
                <a:avLst/>
                <a:gdLst/>
                <a:ahLst/>
                <a:cxnLst/>
                <a:rect l="l" t="t" r="r" b="b"/>
                <a:pathLst>
                  <a:path w="1022231" h="1729174">
                    <a:moveTo>
                      <a:pt x="507731" y="0"/>
                    </a:moveTo>
                    <a:cubicBezTo>
                      <a:pt x="814313" y="167381"/>
                      <a:pt x="1022231" y="492731"/>
                      <a:pt x="1022231" y="866643"/>
                    </a:cubicBezTo>
                    <a:cubicBezTo>
                      <a:pt x="1022231" y="1237730"/>
                      <a:pt x="817443" y="1560985"/>
                      <a:pt x="514501" y="1729174"/>
                    </a:cubicBezTo>
                    <a:cubicBezTo>
                      <a:pt x="207919" y="1561792"/>
                      <a:pt x="0" y="1236442"/>
                      <a:pt x="0" y="862530"/>
                    </a:cubicBezTo>
                    <a:cubicBezTo>
                      <a:pt x="0" y="491444"/>
                      <a:pt x="204788" y="168188"/>
                      <a:pt x="50773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15"/>
              <p:cNvSpPr/>
              <p:nvPr/>
            </p:nvSpPr>
            <p:spPr>
              <a:xfrm>
                <a:off x="3263155" y="3448995"/>
                <a:ext cx="1643414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3414" h="881929">
                    <a:moveTo>
                      <a:pt x="816458" y="0"/>
                    </a:moveTo>
                    <a:cubicBezTo>
                      <a:pt x="1163023" y="0"/>
                      <a:pt x="1467870" y="178618"/>
                      <a:pt x="1643414" y="449174"/>
                    </a:cubicBezTo>
                    <a:cubicBezTo>
                      <a:pt x="1466063" y="710439"/>
                      <a:pt x="1166536" y="881929"/>
                      <a:pt x="826956" y="881929"/>
                    </a:cubicBezTo>
                    <a:cubicBezTo>
                      <a:pt x="480391" y="881929"/>
                      <a:pt x="175544" y="703312"/>
                      <a:pt x="0" y="432756"/>
                    </a:cubicBezTo>
                    <a:cubicBezTo>
                      <a:pt x="177351" y="171490"/>
                      <a:pt x="476878" y="0"/>
                      <a:pt x="81645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16"/>
              <p:cNvSpPr/>
              <p:nvPr/>
            </p:nvSpPr>
            <p:spPr>
              <a:xfrm>
                <a:off x="4227409" y="3444882"/>
                <a:ext cx="1642896" cy="881929"/>
              </a:xfrm>
              <a:custGeom>
                <a:avLst/>
                <a:gdLst/>
                <a:ahLst/>
                <a:cxnLst/>
                <a:rect l="l" t="t" r="r" b="b"/>
                <a:pathLst>
                  <a:path w="1642896" h="881929">
                    <a:moveTo>
                      <a:pt x="828402" y="0"/>
                    </a:moveTo>
                    <a:cubicBezTo>
                      <a:pt x="1166880" y="0"/>
                      <a:pt x="1465564" y="170378"/>
                      <a:pt x="1642896" y="430375"/>
                    </a:cubicBezTo>
                    <a:cubicBezTo>
                      <a:pt x="1467661" y="702281"/>
                      <a:pt x="1162057" y="881929"/>
                      <a:pt x="814493" y="881929"/>
                    </a:cubicBezTo>
                    <a:cubicBezTo>
                      <a:pt x="476016" y="881929"/>
                      <a:pt x="177332" y="711551"/>
                      <a:pt x="0" y="451555"/>
                    </a:cubicBezTo>
                    <a:cubicBezTo>
                      <a:pt x="175235" y="179648"/>
                      <a:pt x="480839" y="0"/>
                      <a:pt x="82840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15"/>
              <p:cNvSpPr/>
              <p:nvPr/>
            </p:nvSpPr>
            <p:spPr>
              <a:xfrm>
                <a:off x="4228371" y="3444882"/>
                <a:ext cx="841754" cy="761400"/>
              </a:xfrm>
              <a:custGeom>
                <a:avLst/>
                <a:gdLst/>
                <a:ahLst/>
                <a:cxnLst/>
                <a:rect l="l" t="t" r="r" b="b"/>
                <a:pathLst>
                  <a:path w="841754" h="761400">
                    <a:moveTo>
                      <a:pt x="827440" y="0"/>
                    </a:moveTo>
                    <a:lnTo>
                      <a:pt x="841754" y="897"/>
                    </a:lnTo>
                    <a:cubicBezTo>
                      <a:pt x="809885" y="328710"/>
                      <a:pt x="615956" y="608813"/>
                      <a:pt x="341273" y="761400"/>
                    </a:cubicBezTo>
                    <a:lnTo>
                      <a:pt x="320333" y="748418"/>
                    </a:lnTo>
                    <a:lnTo>
                      <a:pt x="238456" y="696406"/>
                    </a:lnTo>
                    <a:lnTo>
                      <a:pt x="198678" y="664599"/>
                    </a:lnTo>
                    <a:lnTo>
                      <a:pt x="143728" y="618539"/>
                    </a:lnTo>
                    <a:lnTo>
                      <a:pt x="101447" y="575569"/>
                    </a:lnTo>
                    <a:lnTo>
                      <a:pt x="59944" y="530312"/>
                    </a:lnTo>
                    <a:lnTo>
                      <a:pt x="18869" y="477198"/>
                    </a:lnTo>
                    <a:lnTo>
                      <a:pt x="0" y="450247"/>
                    </a:lnTo>
                    <a:cubicBezTo>
                      <a:pt x="175294" y="179049"/>
                      <a:pt x="480458" y="0"/>
                      <a:pt x="82744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15"/>
              <p:cNvSpPr/>
              <p:nvPr/>
            </p:nvSpPr>
            <p:spPr>
              <a:xfrm>
                <a:off x="4075705" y="3576776"/>
                <a:ext cx="830083" cy="754148"/>
              </a:xfrm>
              <a:custGeom>
                <a:avLst/>
                <a:gdLst/>
                <a:ahLst/>
                <a:cxnLst/>
                <a:rect l="l" t="t" r="r" b="b"/>
                <a:pathLst>
                  <a:path w="830083" h="754148">
                    <a:moveTo>
                      <a:pt x="488623" y="0"/>
                    </a:moveTo>
                    <a:lnTo>
                      <a:pt x="592003" y="67439"/>
                    </a:lnTo>
                    <a:lnTo>
                      <a:pt x="620861" y="91267"/>
                    </a:lnTo>
                    <a:lnTo>
                      <a:pt x="684909" y="146116"/>
                    </a:lnTo>
                    <a:lnTo>
                      <a:pt x="724783" y="188171"/>
                    </a:lnTo>
                    <a:lnTo>
                      <a:pt x="767091" y="235156"/>
                    </a:lnTo>
                    <a:lnTo>
                      <a:pt x="809257" y="292174"/>
                    </a:lnTo>
                    <a:lnTo>
                      <a:pt x="830083" y="322409"/>
                    </a:lnTo>
                    <a:cubicBezTo>
                      <a:pt x="652705" y="583121"/>
                      <a:pt x="353529" y="754148"/>
                      <a:pt x="14407" y="754148"/>
                    </a:cubicBezTo>
                    <a:lnTo>
                      <a:pt x="0" y="753224"/>
                    </a:lnTo>
                    <a:cubicBezTo>
                      <a:pt x="31473" y="430294"/>
                      <a:pt x="220197" y="153692"/>
                      <a:pt x="48862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15"/>
              <p:cNvSpPr/>
              <p:nvPr/>
            </p:nvSpPr>
            <p:spPr>
              <a:xfrm>
                <a:off x="4062525" y="3448995"/>
                <a:ext cx="842882" cy="757308"/>
              </a:xfrm>
              <a:custGeom>
                <a:avLst/>
                <a:gdLst/>
                <a:ahLst/>
                <a:cxnLst/>
                <a:rect l="l" t="t" r="r" b="b"/>
                <a:pathLst>
                  <a:path w="842882" h="757308">
                    <a:moveTo>
                      <a:pt x="17088" y="0"/>
                    </a:moveTo>
                    <a:cubicBezTo>
                      <a:pt x="362954" y="0"/>
                      <a:pt x="667270" y="177898"/>
                      <a:pt x="842882" y="447602"/>
                    </a:cubicBezTo>
                    <a:lnTo>
                      <a:pt x="821242" y="478788"/>
                    </a:lnTo>
                    <a:lnTo>
                      <a:pt x="785776" y="524851"/>
                    </a:lnTo>
                    <a:lnTo>
                      <a:pt x="738473" y="576956"/>
                    </a:lnTo>
                    <a:lnTo>
                      <a:pt x="702442" y="613714"/>
                    </a:lnTo>
                    <a:lnTo>
                      <a:pt x="640354" y="666375"/>
                    </a:lnTo>
                    <a:lnTo>
                      <a:pt x="608510" y="691928"/>
                    </a:lnTo>
                    <a:lnTo>
                      <a:pt x="519132" y="749543"/>
                    </a:lnTo>
                    <a:lnTo>
                      <a:pt x="506648" y="757308"/>
                    </a:lnTo>
                    <a:cubicBezTo>
                      <a:pt x="230789" y="606625"/>
                      <a:pt x="34861" y="328021"/>
                      <a:pt x="0" y="1075"/>
                    </a:cubicBezTo>
                    <a:cubicBezTo>
                      <a:pt x="5674" y="49"/>
                      <a:pt x="11375" y="0"/>
                      <a:pt x="170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16"/>
              <p:cNvSpPr/>
              <p:nvPr/>
            </p:nvSpPr>
            <p:spPr>
              <a:xfrm>
                <a:off x="4228167" y="3576789"/>
                <a:ext cx="830927" cy="750022"/>
              </a:xfrm>
              <a:custGeom>
                <a:avLst/>
                <a:gdLst/>
                <a:ahLst/>
                <a:cxnLst/>
                <a:rect l="l" t="t" r="r" b="b"/>
                <a:pathLst>
                  <a:path w="830927" h="750022">
                    <a:moveTo>
                      <a:pt x="336180" y="0"/>
                    </a:moveTo>
                    <a:cubicBezTo>
                      <a:pt x="605804" y="151749"/>
                      <a:pt x="796496" y="426860"/>
                      <a:pt x="830927" y="748916"/>
                    </a:cubicBezTo>
                    <a:cubicBezTo>
                      <a:pt x="825219" y="749973"/>
                      <a:pt x="819484" y="750022"/>
                      <a:pt x="813736" y="750022"/>
                    </a:cubicBezTo>
                    <a:cubicBezTo>
                      <a:pt x="475702" y="750022"/>
                      <a:pt x="177357" y="580090"/>
                      <a:pt x="0" y="320627"/>
                    </a:cubicBezTo>
                    <a:lnTo>
                      <a:pt x="19158" y="292558"/>
                    </a:lnTo>
                    <a:lnTo>
                      <a:pt x="62357" y="233793"/>
                    </a:lnTo>
                    <a:lnTo>
                      <a:pt x="103542" y="187577"/>
                    </a:lnTo>
                    <a:lnTo>
                      <a:pt x="143461" y="145268"/>
                    </a:lnTo>
                    <a:lnTo>
                      <a:pt x="206275" y="90817"/>
                    </a:lnTo>
                    <a:lnTo>
                      <a:pt x="235107" y="66912"/>
                    </a:lnTo>
                    <a:lnTo>
                      <a:pt x="335031" y="73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15"/>
              <p:cNvSpPr/>
              <p:nvPr/>
            </p:nvSpPr>
            <p:spPr>
              <a:xfrm>
                <a:off x="4229058" y="3576819"/>
                <a:ext cx="675646" cy="629281"/>
              </a:xfrm>
              <a:custGeom>
                <a:avLst/>
                <a:gdLst/>
                <a:ahLst/>
                <a:cxnLst/>
                <a:rect l="l" t="t" r="r" b="b"/>
                <a:pathLst>
                  <a:path w="675646" h="629281">
                    <a:moveTo>
                      <a:pt x="335334" y="0"/>
                    </a:moveTo>
                    <a:lnTo>
                      <a:pt x="335347" y="8"/>
                    </a:lnTo>
                    <a:lnTo>
                      <a:pt x="437853" y="66877"/>
                    </a:lnTo>
                    <a:lnTo>
                      <a:pt x="469272" y="92735"/>
                    </a:lnTo>
                    <a:lnTo>
                      <a:pt x="530666" y="145311"/>
                    </a:lnTo>
                    <a:lnTo>
                      <a:pt x="572450" y="189262"/>
                    </a:lnTo>
                    <a:lnTo>
                      <a:pt x="612593" y="233842"/>
                    </a:lnTo>
                    <a:lnTo>
                      <a:pt x="656763" y="293379"/>
                    </a:lnTo>
                    <a:lnTo>
                      <a:pt x="675646" y="320793"/>
                    </a:lnTo>
                    <a:lnTo>
                      <a:pt x="655973" y="349144"/>
                    </a:lnTo>
                    <a:lnTo>
                      <a:pt x="650852" y="355908"/>
                    </a:lnTo>
                    <a:lnTo>
                      <a:pt x="618458" y="397893"/>
                    </a:lnTo>
                    <a:lnTo>
                      <a:pt x="573724" y="447168"/>
                    </a:lnTo>
                    <a:lnTo>
                      <a:pt x="568035" y="453073"/>
                    </a:lnTo>
                    <a:lnTo>
                      <a:pt x="535317" y="486393"/>
                    </a:lnTo>
                    <a:lnTo>
                      <a:pt x="476582" y="536211"/>
                    </a:lnTo>
                    <a:lnTo>
                      <a:pt x="470500" y="541186"/>
                    </a:lnTo>
                    <a:lnTo>
                      <a:pt x="441543" y="564385"/>
                    </a:lnTo>
                    <a:lnTo>
                      <a:pt x="354062" y="620777"/>
                    </a:lnTo>
                    <a:lnTo>
                      <a:pt x="340371" y="629281"/>
                    </a:lnTo>
                    <a:lnTo>
                      <a:pt x="317738" y="615270"/>
                    </a:lnTo>
                    <a:lnTo>
                      <a:pt x="238208" y="564749"/>
                    </a:lnTo>
                    <a:lnTo>
                      <a:pt x="197412" y="532177"/>
                    </a:lnTo>
                    <a:lnTo>
                      <a:pt x="143633" y="487099"/>
                    </a:lnTo>
                    <a:lnTo>
                      <a:pt x="100366" y="443203"/>
                    </a:lnTo>
                    <a:lnTo>
                      <a:pt x="60037" y="399226"/>
                    </a:lnTo>
                    <a:lnTo>
                      <a:pt x="17820" y="344744"/>
                    </a:lnTo>
                    <a:lnTo>
                      <a:pt x="0" y="319293"/>
                    </a:lnTo>
                    <a:lnTo>
                      <a:pt x="17944" y="293003"/>
                    </a:lnTo>
                    <a:lnTo>
                      <a:pt x="61962" y="233208"/>
                    </a:lnTo>
                    <a:lnTo>
                      <a:pt x="100268" y="190223"/>
                    </a:lnTo>
                    <a:lnTo>
                      <a:pt x="143399" y="144521"/>
                    </a:lnTo>
                    <a:lnTo>
                      <a:pt x="202472" y="93313"/>
                    </a:lnTo>
                    <a:lnTo>
                      <a:pt x="211331" y="85909"/>
                    </a:lnTo>
                    <a:lnTo>
                      <a:pt x="234754" y="66527"/>
                    </a:lnTo>
                    <a:lnTo>
                      <a:pt x="331754" y="228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50218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8841" y="3746710"/>
              <a:ext cx="1144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DC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86239" y="4945457"/>
              <a:ext cx="117381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2747" y="3746710"/>
              <a:ext cx="1146020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240" y="1807305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" y="4495800"/>
              <a:ext cx="1146020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01515" y="1810648"/>
              <a:ext cx="1294121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69123" y="2496448"/>
              <a:ext cx="1021593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AD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8016"/>
            <a:ext cx="3124200" cy="5085150"/>
            <a:chOff x="5943600" y="798016"/>
            <a:chExt cx="3124200" cy="5085150"/>
          </a:xfrm>
        </p:grpSpPr>
        <p:grpSp>
          <p:nvGrpSpPr>
            <p:cNvPr id="34" name="Group 33"/>
            <p:cNvGrpSpPr/>
            <p:nvPr/>
          </p:nvGrpSpPr>
          <p:grpSpPr>
            <a:xfrm>
              <a:off x="5943600" y="798016"/>
              <a:ext cx="3124200" cy="5085150"/>
              <a:chOff x="5943600" y="798016"/>
              <a:chExt cx="3124200" cy="5085150"/>
            </a:xfrm>
          </p:grpSpPr>
          <p:grpSp>
            <p:nvGrpSpPr>
              <p:cNvPr id="35" name="Group 37"/>
              <p:cNvGrpSpPr/>
              <p:nvPr/>
            </p:nvGrpSpPr>
            <p:grpSpPr>
              <a:xfrm>
                <a:off x="5943600" y="798016"/>
                <a:ext cx="3124200" cy="5085150"/>
                <a:chOff x="5943600" y="477450"/>
                <a:chExt cx="3124200" cy="508515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5943600" y="477450"/>
                  <a:ext cx="3124200" cy="5085150"/>
                </a:xfrm>
                <a:prstGeom prst="roundRect">
                  <a:avLst>
                    <a:gd name="adj" fmla="val 11851"/>
                  </a:avLst>
                </a:pr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191359" y="1855396"/>
                  <a:ext cx="313172" cy="316602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191359" y="3598462"/>
                  <a:ext cx="313172" cy="31660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flipH="1">
                <a:off x="6511725" y="2138176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flipH="1">
                <a:off x="6515535" y="3885877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67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3660" y="1595434"/>
            <a:ext cx="5029200" cy="4824644"/>
            <a:chOff x="143660" y="1595434"/>
            <a:chExt cx="5029200" cy="4824644"/>
          </a:xfrm>
        </p:grpSpPr>
        <p:sp>
          <p:nvSpPr>
            <p:cNvPr id="64" name="Oval 63"/>
            <p:cNvSpPr/>
            <p:nvPr/>
          </p:nvSpPr>
          <p:spPr>
            <a:xfrm>
              <a:off x="143660" y="3318043"/>
              <a:ext cx="3365089" cy="3102035"/>
            </a:xfrm>
            <a:prstGeom prst="ellipse">
              <a:avLst/>
            </a:prstGeom>
            <a:gradFill>
              <a:gsLst>
                <a:gs pos="19000">
                  <a:schemeClr val="bg1">
                    <a:lumMod val="65000"/>
                    <a:alpha val="48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0"/>
            </a:gra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1807771" y="3311580"/>
              <a:ext cx="3365089" cy="3102035"/>
            </a:xfrm>
            <a:prstGeom prst="ellipse">
              <a:avLst/>
            </a:prstGeom>
            <a:gradFill>
              <a:gsLst>
                <a:gs pos="19000">
                  <a:schemeClr val="bg1">
                    <a:lumMod val="65000"/>
                    <a:alpha val="48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1594000" scaled="0"/>
            </a:gra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161556" y="1601897"/>
              <a:ext cx="3365089" cy="3102035"/>
            </a:xfrm>
            <a:prstGeom prst="ellipse">
              <a:avLst/>
            </a:prstGeom>
            <a:gradFill>
              <a:gsLst>
                <a:gs pos="19000">
                  <a:schemeClr val="bg1">
                    <a:lumMod val="65000"/>
                    <a:alpha val="48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0800000" scaled="0"/>
            </a:gra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1784061" y="1595434"/>
              <a:ext cx="3365089" cy="3102035"/>
            </a:xfrm>
            <a:prstGeom prst="ellipse">
              <a:avLst/>
            </a:prstGeom>
            <a:gradFill>
              <a:gsLst>
                <a:gs pos="17000">
                  <a:srgbClr val="66FF33">
                    <a:alpha val="33725"/>
                  </a:srgbClr>
                </a:gs>
                <a:gs pos="100000">
                  <a:srgbClr val="33CC33"/>
                </a:gs>
              </a:gsLst>
              <a:lin ang="18000000" scaled="0"/>
            </a:gra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4"/>
            <p:cNvSpPr/>
            <p:nvPr/>
          </p:nvSpPr>
          <p:spPr>
            <a:xfrm>
              <a:off x="1807771" y="3518844"/>
              <a:ext cx="1700977" cy="2693972"/>
            </a:xfrm>
            <a:custGeom>
              <a:avLst/>
              <a:gdLst/>
              <a:ahLst/>
              <a:cxnLst/>
              <a:rect l="l" t="t" r="r" b="b"/>
              <a:pathLst>
                <a:path w="997824" h="1714346">
                  <a:moveTo>
                    <a:pt x="495527" y="0"/>
                  </a:moveTo>
                  <a:cubicBezTo>
                    <a:pt x="795534" y="168843"/>
                    <a:pt x="997824" y="490413"/>
                    <a:pt x="997824" y="859229"/>
                  </a:cubicBezTo>
                  <a:cubicBezTo>
                    <a:pt x="997824" y="1225215"/>
                    <a:pt x="798627" y="1544676"/>
                    <a:pt x="502297" y="1714346"/>
                  </a:cubicBezTo>
                  <a:cubicBezTo>
                    <a:pt x="202291" y="1545502"/>
                    <a:pt x="0" y="1223933"/>
                    <a:pt x="0" y="855116"/>
                  </a:cubicBezTo>
                  <a:cubicBezTo>
                    <a:pt x="0" y="489130"/>
                    <a:pt x="199197" y="169669"/>
                    <a:pt x="4955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15"/>
            <p:cNvSpPr/>
            <p:nvPr/>
          </p:nvSpPr>
          <p:spPr>
            <a:xfrm>
              <a:off x="1784063" y="1791047"/>
              <a:ext cx="1742583" cy="2717273"/>
            </a:xfrm>
            <a:custGeom>
              <a:avLst/>
              <a:gdLst/>
              <a:ahLst/>
              <a:cxnLst/>
              <a:rect l="l" t="t" r="r" b="b"/>
              <a:pathLst>
                <a:path w="1022231" h="1729174">
                  <a:moveTo>
                    <a:pt x="507731" y="0"/>
                  </a:moveTo>
                  <a:cubicBezTo>
                    <a:pt x="814313" y="167381"/>
                    <a:pt x="1022231" y="492731"/>
                    <a:pt x="1022231" y="866643"/>
                  </a:cubicBezTo>
                  <a:cubicBezTo>
                    <a:pt x="1022231" y="1237730"/>
                    <a:pt x="817443" y="1560985"/>
                    <a:pt x="514501" y="1729174"/>
                  </a:cubicBezTo>
                  <a:cubicBezTo>
                    <a:pt x="207919" y="1561792"/>
                    <a:pt x="0" y="1236442"/>
                    <a:pt x="0" y="862530"/>
                  </a:cubicBezTo>
                  <a:cubicBezTo>
                    <a:pt x="0" y="491444"/>
                    <a:pt x="204788" y="168188"/>
                    <a:pt x="50773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15"/>
            <p:cNvSpPr/>
            <p:nvPr/>
          </p:nvSpPr>
          <p:spPr>
            <a:xfrm>
              <a:off x="434399" y="3318045"/>
              <a:ext cx="2801506" cy="1385888"/>
            </a:xfrm>
            <a:custGeom>
              <a:avLst/>
              <a:gdLst/>
              <a:ahLst/>
              <a:cxnLst/>
              <a:rect l="l" t="t" r="r" b="b"/>
              <a:pathLst>
                <a:path w="1643414" h="881929">
                  <a:moveTo>
                    <a:pt x="816458" y="0"/>
                  </a:moveTo>
                  <a:cubicBezTo>
                    <a:pt x="1163023" y="0"/>
                    <a:pt x="1467870" y="178618"/>
                    <a:pt x="1643414" y="449174"/>
                  </a:cubicBezTo>
                  <a:cubicBezTo>
                    <a:pt x="1466063" y="710439"/>
                    <a:pt x="1166536" y="881929"/>
                    <a:pt x="826956" y="881929"/>
                  </a:cubicBezTo>
                  <a:cubicBezTo>
                    <a:pt x="480391" y="881929"/>
                    <a:pt x="175544" y="703312"/>
                    <a:pt x="0" y="432756"/>
                  </a:cubicBezTo>
                  <a:cubicBezTo>
                    <a:pt x="177351" y="171490"/>
                    <a:pt x="476878" y="0"/>
                    <a:pt x="81645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16"/>
            <p:cNvSpPr/>
            <p:nvPr/>
          </p:nvSpPr>
          <p:spPr>
            <a:xfrm>
              <a:off x="2078150" y="3311582"/>
              <a:ext cx="2800623" cy="1385888"/>
            </a:xfrm>
            <a:custGeom>
              <a:avLst/>
              <a:gdLst/>
              <a:ahLst/>
              <a:cxnLst/>
              <a:rect l="l" t="t" r="r" b="b"/>
              <a:pathLst>
                <a:path w="1642896" h="881929">
                  <a:moveTo>
                    <a:pt x="828402" y="0"/>
                  </a:moveTo>
                  <a:cubicBezTo>
                    <a:pt x="1166880" y="0"/>
                    <a:pt x="1465564" y="170378"/>
                    <a:pt x="1642896" y="430375"/>
                  </a:cubicBezTo>
                  <a:cubicBezTo>
                    <a:pt x="1467661" y="702281"/>
                    <a:pt x="1162057" y="881929"/>
                    <a:pt x="814493" y="881929"/>
                  </a:cubicBezTo>
                  <a:cubicBezTo>
                    <a:pt x="476016" y="881929"/>
                    <a:pt x="177332" y="711551"/>
                    <a:pt x="0" y="451555"/>
                  </a:cubicBezTo>
                  <a:cubicBezTo>
                    <a:pt x="175235" y="179648"/>
                    <a:pt x="480839" y="0"/>
                    <a:pt x="82840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15"/>
            <p:cNvSpPr/>
            <p:nvPr/>
          </p:nvSpPr>
          <p:spPr>
            <a:xfrm>
              <a:off x="2079790" y="3311582"/>
              <a:ext cx="1434927" cy="1196486"/>
            </a:xfrm>
            <a:custGeom>
              <a:avLst/>
              <a:gdLst/>
              <a:ahLst/>
              <a:cxnLst/>
              <a:rect l="l" t="t" r="r" b="b"/>
              <a:pathLst>
                <a:path w="841754" h="761400">
                  <a:moveTo>
                    <a:pt x="827440" y="0"/>
                  </a:moveTo>
                  <a:lnTo>
                    <a:pt x="841754" y="897"/>
                  </a:lnTo>
                  <a:cubicBezTo>
                    <a:pt x="809885" y="328710"/>
                    <a:pt x="615956" y="608813"/>
                    <a:pt x="341273" y="761400"/>
                  </a:cubicBezTo>
                  <a:lnTo>
                    <a:pt x="320333" y="748418"/>
                  </a:lnTo>
                  <a:lnTo>
                    <a:pt x="238456" y="696406"/>
                  </a:lnTo>
                  <a:lnTo>
                    <a:pt x="198678" y="664599"/>
                  </a:lnTo>
                  <a:lnTo>
                    <a:pt x="143728" y="618539"/>
                  </a:lnTo>
                  <a:lnTo>
                    <a:pt x="101447" y="575569"/>
                  </a:lnTo>
                  <a:lnTo>
                    <a:pt x="59944" y="530312"/>
                  </a:lnTo>
                  <a:lnTo>
                    <a:pt x="18869" y="477198"/>
                  </a:lnTo>
                  <a:lnTo>
                    <a:pt x="0" y="450247"/>
                  </a:lnTo>
                  <a:cubicBezTo>
                    <a:pt x="175294" y="179049"/>
                    <a:pt x="480458" y="0"/>
                    <a:pt x="827440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15"/>
            <p:cNvSpPr/>
            <p:nvPr/>
          </p:nvSpPr>
          <p:spPr>
            <a:xfrm>
              <a:off x="1819542" y="3518844"/>
              <a:ext cx="1415031" cy="1185090"/>
            </a:xfrm>
            <a:custGeom>
              <a:avLst/>
              <a:gdLst/>
              <a:ahLst/>
              <a:cxnLst/>
              <a:rect l="l" t="t" r="r" b="b"/>
              <a:pathLst>
                <a:path w="830083" h="754148">
                  <a:moveTo>
                    <a:pt x="488623" y="0"/>
                  </a:moveTo>
                  <a:lnTo>
                    <a:pt x="592003" y="67439"/>
                  </a:lnTo>
                  <a:lnTo>
                    <a:pt x="620861" y="91267"/>
                  </a:lnTo>
                  <a:lnTo>
                    <a:pt x="684909" y="146116"/>
                  </a:lnTo>
                  <a:lnTo>
                    <a:pt x="724783" y="188171"/>
                  </a:lnTo>
                  <a:lnTo>
                    <a:pt x="767091" y="235156"/>
                  </a:lnTo>
                  <a:lnTo>
                    <a:pt x="809257" y="292174"/>
                  </a:lnTo>
                  <a:lnTo>
                    <a:pt x="830083" y="322409"/>
                  </a:lnTo>
                  <a:cubicBezTo>
                    <a:pt x="652705" y="583121"/>
                    <a:pt x="353529" y="754148"/>
                    <a:pt x="14407" y="754148"/>
                  </a:cubicBezTo>
                  <a:lnTo>
                    <a:pt x="0" y="753224"/>
                  </a:lnTo>
                  <a:cubicBezTo>
                    <a:pt x="31473" y="430294"/>
                    <a:pt x="220197" y="153692"/>
                    <a:pt x="48862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15"/>
            <p:cNvSpPr/>
            <p:nvPr/>
          </p:nvSpPr>
          <p:spPr>
            <a:xfrm>
              <a:off x="1797075" y="3318045"/>
              <a:ext cx="1436850" cy="1190055"/>
            </a:xfrm>
            <a:custGeom>
              <a:avLst/>
              <a:gdLst/>
              <a:ahLst/>
              <a:cxnLst/>
              <a:rect l="l" t="t" r="r" b="b"/>
              <a:pathLst>
                <a:path w="842882" h="757308">
                  <a:moveTo>
                    <a:pt x="17088" y="0"/>
                  </a:moveTo>
                  <a:cubicBezTo>
                    <a:pt x="362954" y="0"/>
                    <a:pt x="667270" y="177898"/>
                    <a:pt x="842882" y="447602"/>
                  </a:cubicBezTo>
                  <a:lnTo>
                    <a:pt x="821242" y="478788"/>
                  </a:lnTo>
                  <a:lnTo>
                    <a:pt x="785776" y="524851"/>
                  </a:lnTo>
                  <a:lnTo>
                    <a:pt x="738473" y="576956"/>
                  </a:lnTo>
                  <a:lnTo>
                    <a:pt x="702442" y="613714"/>
                  </a:lnTo>
                  <a:lnTo>
                    <a:pt x="640354" y="666375"/>
                  </a:lnTo>
                  <a:lnTo>
                    <a:pt x="608510" y="691928"/>
                  </a:lnTo>
                  <a:lnTo>
                    <a:pt x="519132" y="749543"/>
                  </a:lnTo>
                  <a:lnTo>
                    <a:pt x="506648" y="757308"/>
                  </a:lnTo>
                  <a:cubicBezTo>
                    <a:pt x="230789" y="606625"/>
                    <a:pt x="34861" y="328021"/>
                    <a:pt x="0" y="1075"/>
                  </a:cubicBezTo>
                  <a:cubicBezTo>
                    <a:pt x="5674" y="49"/>
                    <a:pt x="11375" y="0"/>
                    <a:pt x="170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16"/>
            <p:cNvSpPr/>
            <p:nvPr/>
          </p:nvSpPr>
          <p:spPr>
            <a:xfrm>
              <a:off x="2079442" y="3518864"/>
              <a:ext cx="1416470" cy="1178606"/>
            </a:xfrm>
            <a:custGeom>
              <a:avLst/>
              <a:gdLst/>
              <a:ahLst/>
              <a:cxnLst/>
              <a:rect l="l" t="t" r="r" b="b"/>
              <a:pathLst>
                <a:path w="830927" h="750022">
                  <a:moveTo>
                    <a:pt x="336180" y="0"/>
                  </a:moveTo>
                  <a:cubicBezTo>
                    <a:pt x="605804" y="151749"/>
                    <a:pt x="796496" y="426860"/>
                    <a:pt x="830927" y="748916"/>
                  </a:cubicBezTo>
                  <a:cubicBezTo>
                    <a:pt x="825219" y="749973"/>
                    <a:pt x="819484" y="750022"/>
                    <a:pt x="813736" y="750022"/>
                  </a:cubicBezTo>
                  <a:cubicBezTo>
                    <a:pt x="475702" y="750022"/>
                    <a:pt x="177357" y="580090"/>
                    <a:pt x="0" y="320627"/>
                  </a:cubicBezTo>
                  <a:lnTo>
                    <a:pt x="19158" y="292558"/>
                  </a:lnTo>
                  <a:lnTo>
                    <a:pt x="62357" y="233793"/>
                  </a:lnTo>
                  <a:lnTo>
                    <a:pt x="103542" y="187577"/>
                  </a:lnTo>
                  <a:lnTo>
                    <a:pt x="143461" y="145268"/>
                  </a:lnTo>
                  <a:lnTo>
                    <a:pt x="206275" y="90817"/>
                  </a:lnTo>
                  <a:lnTo>
                    <a:pt x="235107" y="66912"/>
                  </a:lnTo>
                  <a:lnTo>
                    <a:pt x="335031" y="73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15"/>
            <p:cNvSpPr/>
            <p:nvPr/>
          </p:nvSpPr>
          <p:spPr>
            <a:xfrm>
              <a:off x="2080961" y="3518911"/>
              <a:ext cx="1151765" cy="988870"/>
            </a:xfrm>
            <a:custGeom>
              <a:avLst/>
              <a:gdLst/>
              <a:ahLst/>
              <a:cxnLst/>
              <a:rect l="l" t="t" r="r" b="b"/>
              <a:pathLst>
                <a:path w="675646" h="629281">
                  <a:moveTo>
                    <a:pt x="335334" y="0"/>
                  </a:moveTo>
                  <a:lnTo>
                    <a:pt x="335347" y="8"/>
                  </a:lnTo>
                  <a:lnTo>
                    <a:pt x="437853" y="66877"/>
                  </a:lnTo>
                  <a:lnTo>
                    <a:pt x="469272" y="92735"/>
                  </a:lnTo>
                  <a:lnTo>
                    <a:pt x="530666" y="145311"/>
                  </a:lnTo>
                  <a:lnTo>
                    <a:pt x="572450" y="189262"/>
                  </a:lnTo>
                  <a:lnTo>
                    <a:pt x="612593" y="233842"/>
                  </a:lnTo>
                  <a:lnTo>
                    <a:pt x="656763" y="293379"/>
                  </a:lnTo>
                  <a:lnTo>
                    <a:pt x="675646" y="320793"/>
                  </a:lnTo>
                  <a:lnTo>
                    <a:pt x="655973" y="349144"/>
                  </a:lnTo>
                  <a:lnTo>
                    <a:pt x="650852" y="355908"/>
                  </a:lnTo>
                  <a:lnTo>
                    <a:pt x="618458" y="397893"/>
                  </a:lnTo>
                  <a:lnTo>
                    <a:pt x="573724" y="447168"/>
                  </a:lnTo>
                  <a:lnTo>
                    <a:pt x="568035" y="453073"/>
                  </a:lnTo>
                  <a:lnTo>
                    <a:pt x="535317" y="486393"/>
                  </a:lnTo>
                  <a:lnTo>
                    <a:pt x="476582" y="536211"/>
                  </a:lnTo>
                  <a:lnTo>
                    <a:pt x="470500" y="541186"/>
                  </a:lnTo>
                  <a:lnTo>
                    <a:pt x="441543" y="564385"/>
                  </a:lnTo>
                  <a:lnTo>
                    <a:pt x="354062" y="620777"/>
                  </a:lnTo>
                  <a:lnTo>
                    <a:pt x="340371" y="629281"/>
                  </a:lnTo>
                  <a:lnTo>
                    <a:pt x="317738" y="615270"/>
                  </a:lnTo>
                  <a:lnTo>
                    <a:pt x="238208" y="564749"/>
                  </a:lnTo>
                  <a:lnTo>
                    <a:pt x="197412" y="532177"/>
                  </a:lnTo>
                  <a:lnTo>
                    <a:pt x="143633" y="487099"/>
                  </a:lnTo>
                  <a:lnTo>
                    <a:pt x="100366" y="443203"/>
                  </a:lnTo>
                  <a:lnTo>
                    <a:pt x="60037" y="399226"/>
                  </a:lnTo>
                  <a:lnTo>
                    <a:pt x="17820" y="344744"/>
                  </a:lnTo>
                  <a:lnTo>
                    <a:pt x="0" y="319293"/>
                  </a:lnTo>
                  <a:lnTo>
                    <a:pt x="17944" y="293003"/>
                  </a:lnTo>
                  <a:lnTo>
                    <a:pt x="61962" y="233208"/>
                  </a:lnTo>
                  <a:lnTo>
                    <a:pt x="100268" y="190223"/>
                  </a:lnTo>
                  <a:lnTo>
                    <a:pt x="143399" y="144521"/>
                  </a:lnTo>
                  <a:lnTo>
                    <a:pt x="202472" y="93313"/>
                  </a:lnTo>
                  <a:lnTo>
                    <a:pt x="211331" y="85909"/>
                  </a:lnTo>
                  <a:lnTo>
                    <a:pt x="234754" y="66527"/>
                  </a:lnTo>
                  <a:lnTo>
                    <a:pt x="331754" y="22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502180" y="4484914"/>
              <a:ext cx="114602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8841" y="3735824"/>
              <a:ext cx="11445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DC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86239" y="4934571"/>
              <a:ext cx="11738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62747" y="3735824"/>
              <a:ext cx="11460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2240" y="1796419"/>
              <a:ext cx="114602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85800" y="4484914"/>
              <a:ext cx="114602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01515" y="1799762"/>
              <a:ext cx="129412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69123" y="2485562"/>
              <a:ext cx="10215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</a:rPr>
                <a:t>AD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43600" y="798016"/>
            <a:ext cx="3124200" cy="5085150"/>
            <a:chOff x="5943600" y="798016"/>
            <a:chExt cx="3124200" cy="5085150"/>
          </a:xfrm>
        </p:grpSpPr>
        <p:grpSp>
          <p:nvGrpSpPr>
            <p:cNvPr id="34" name="Group 33"/>
            <p:cNvGrpSpPr/>
            <p:nvPr/>
          </p:nvGrpSpPr>
          <p:grpSpPr>
            <a:xfrm>
              <a:off x="5943600" y="798016"/>
              <a:ext cx="3124200" cy="5085150"/>
              <a:chOff x="5943600" y="798016"/>
              <a:chExt cx="3124200" cy="5085150"/>
            </a:xfrm>
          </p:grpSpPr>
          <p:grpSp>
            <p:nvGrpSpPr>
              <p:cNvPr id="35" name="Group 37"/>
              <p:cNvGrpSpPr/>
              <p:nvPr/>
            </p:nvGrpSpPr>
            <p:grpSpPr>
              <a:xfrm>
                <a:off x="5943600" y="798016"/>
                <a:ext cx="3124200" cy="5085150"/>
                <a:chOff x="5943600" y="477450"/>
                <a:chExt cx="3124200" cy="5085150"/>
              </a:xfrm>
            </p:grpSpPr>
            <p:sp>
              <p:nvSpPr>
                <p:cNvPr id="46" name="Rounded Rectangle 45"/>
                <p:cNvSpPr/>
                <p:nvPr/>
              </p:nvSpPr>
              <p:spPr>
                <a:xfrm>
                  <a:off x="5943600" y="477450"/>
                  <a:ext cx="3124200" cy="5085150"/>
                </a:xfrm>
                <a:prstGeom prst="roundRect">
                  <a:avLst>
                    <a:gd name="adj" fmla="val 11851"/>
                  </a:avLst>
                </a:prstGeom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6191359" y="1855396"/>
                  <a:ext cx="313172" cy="316602"/>
                </a:xfrm>
                <a:prstGeom prst="ellipse">
                  <a:avLst/>
                </a:prstGeom>
                <a:solidFill>
                  <a:srgbClr val="33CC33"/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6191359" y="3598462"/>
                  <a:ext cx="313172" cy="316602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dash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TextBox 43"/>
              <p:cNvSpPr txBox="1"/>
              <p:nvPr/>
            </p:nvSpPr>
            <p:spPr>
              <a:xfrm flipH="1">
                <a:off x="6511725" y="2138176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flipH="1">
                <a:off x="6515535" y="3885877"/>
                <a:ext cx="2286000" cy="144655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cs typeface="Arial" pitchFamily="34" charset="0"/>
                  </a:rPr>
                  <a:t>Your Text Goes here. Download this awesome diagram. Bring your presentation to life. Capture your  audience’s attention. All images are 100% editable in powerpoint </a:t>
                </a:r>
              </a:p>
              <a:p>
                <a:r>
                  <a:rPr lang="en-US" sz="1100" dirty="0" smtClean="0">
                    <a:cs typeface="Arial" pitchFamily="34" charset="0"/>
                  </a:rPr>
                  <a:t>Pitch your ideas convincingly. </a:t>
                </a:r>
              </a:p>
              <a:p>
                <a:endParaRPr lang="en-US" sz="1100" dirty="0" smtClean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6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4938"/>
            <a:ext cx="8077200" cy="83099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All images are 100% editable in </a:t>
            </a:r>
            <a:r>
              <a:rPr lang="en-US" sz="2400" b="1" dirty="0" err="1" smtClean="0"/>
              <a:t>Powerpoint</a:t>
            </a:r>
            <a:endParaRPr lang="en-US" sz="2400" b="1" dirty="0" smtClean="0"/>
          </a:p>
          <a:p>
            <a:r>
              <a:rPr lang="en-US" sz="2400" dirty="0" smtClean="0"/>
              <a:t>“Change color, size and orientation of any icon to your liking”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6" t="31897" r="23869" b="20043"/>
          <a:stretch/>
        </p:blipFill>
        <p:spPr bwMode="auto">
          <a:xfrm>
            <a:off x="244364" y="1143000"/>
            <a:ext cx="2112582" cy="211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68" t="26940" r="19990" b="18966"/>
          <a:stretch/>
        </p:blipFill>
        <p:spPr bwMode="auto">
          <a:xfrm>
            <a:off x="2896269" y="2554014"/>
            <a:ext cx="2594716" cy="241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09" t="31466" r="23869" b="20043"/>
          <a:stretch/>
        </p:blipFill>
        <p:spPr bwMode="auto">
          <a:xfrm>
            <a:off x="6396770" y="4359167"/>
            <a:ext cx="2167934" cy="220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0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02" t="29957" r="24192" b="21982"/>
          <a:stretch/>
        </p:blipFill>
        <p:spPr bwMode="auto">
          <a:xfrm>
            <a:off x="6862149" y="3084788"/>
            <a:ext cx="1993924" cy="2107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8" t="33405" r="24838" b="22198"/>
          <a:stretch/>
        </p:blipFill>
        <p:spPr bwMode="auto">
          <a:xfrm>
            <a:off x="543905" y="2253465"/>
            <a:ext cx="1813034" cy="183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990600"/>
            <a:ext cx="3340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1066800" y="16002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34213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Right click the object.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Choose Group and then Ungroup.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latin typeface="Calibri" charset="0"/>
                <a:cs typeface="Calibri" charset="0"/>
              </a:rPr>
              <a:t>Click beside the object and drag the arrow over it.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724400" y="9906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378656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Ungrouping the object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543800" y="24384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90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8" t="6465" r="18049" b="19612"/>
          <a:stretch/>
        </p:blipFill>
        <p:spPr bwMode="auto">
          <a:xfrm>
            <a:off x="5522756" y="1466196"/>
            <a:ext cx="2780846" cy="316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03" t="30172" r="24838" b="22414"/>
          <a:stretch/>
        </p:blipFill>
        <p:spPr bwMode="auto">
          <a:xfrm>
            <a:off x="283631" y="2207172"/>
            <a:ext cx="2254756" cy="2396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0" y="4915417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Select the shape to change the </a:t>
            </a:r>
            <a:r>
              <a:rPr lang="en-US" dirty="0" smtClean="0"/>
              <a:t>color </a:t>
            </a:r>
            <a:r>
              <a:rPr lang="en-US" dirty="0"/>
              <a:t>and Right click the object( click any object which you want to change color)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charset="0"/>
                <a:cs typeface="Calibri" charset="0"/>
              </a:rPr>
              <a:t>Choose Format Shape in the dialog </a:t>
            </a:r>
            <a:r>
              <a:rPr lang="en-GB" dirty="0" smtClean="0">
                <a:latin typeface="Calibri" charset="0"/>
                <a:cs typeface="Calibri" charset="0"/>
              </a:rPr>
              <a:t>box.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charset="0"/>
                <a:cs typeface="Calibri" charset="0"/>
              </a:rPr>
              <a:t>Choose </a:t>
            </a:r>
            <a:r>
              <a:rPr lang="en-GB" dirty="0" smtClean="0">
                <a:latin typeface="Calibri" charset="0"/>
                <a:cs typeface="Calibri" charset="0"/>
              </a:rPr>
              <a:t>“Fill” </a:t>
            </a:r>
            <a:r>
              <a:rPr lang="en-GB" dirty="0">
                <a:latin typeface="Calibri" charset="0"/>
                <a:cs typeface="Calibri" charset="0"/>
              </a:rPr>
              <a:t>in the Format Shape box then </a:t>
            </a:r>
            <a:r>
              <a:rPr lang="en-GB" dirty="0" smtClean="0">
                <a:latin typeface="Calibri" charset="0"/>
                <a:cs typeface="Calibri" charset="0"/>
              </a:rPr>
              <a:t>“Solid” or “Gradient” </a:t>
            </a:r>
            <a:r>
              <a:rPr lang="en-GB" dirty="0">
                <a:latin typeface="Calibri" charset="0"/>
                <a:cs typeface="Calibri" charset="0"/>
              </a:rPr>
              <a:t>depending on the appearance of the object</a:t>
            </a:r>
            <a:r>
              <a:rPr lang="en-GB" dirty="0" smtClean="0">
                <a:latin typeface="Calibri" charset="0"/>
                <a:cs typeface="Calibri" charset="0"/>
              </a:rPr>
              <a:t>. </a:t>
            </a:r>
            <a:r>
              <a:rPr lang="en-GB" dirty="0">
                <a:latin typeface="Calibri" charset="0"/>
                <a:cs typeface="Calibri" charset="0"/>
              </a:rPr>
              <a:t>Change colour as shown in the picture</a:t>
            </a:r>
            <a:r>
              <a:rPr lang="en-GB" dirty="0" smtClean="0">
                <a:latin typeface="Calibri" charset="0"/>
                <a:cs typeface="Calibri" charset="0"/>
              </a:rPr>
              <a:t>.</a:t>
            </a:r>
            <a:endParaRPr lang="en-GB" dirty="0">
              <a:latin typeface="Calibri" charset="0"/>
              <a:cs typeface="Calibri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491197"/>
            <a:ext cx="222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Edit Color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66800" y="16002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532131"/>
            <a:ext cx="1710466" cy="197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3730954" y="974864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95607" y="88392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7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2" name="Group 1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 flip="none" rotWithShape="1"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480000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FF7171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73" name="Group 72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74" name="Rounded Rectangle 73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36" name="Oval 35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434151" y="2571958"/>
              <a:ext cx="2455940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Your Text Goes here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Download this awesome diagram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Bring your presentation to life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Capture your audience’s attention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All images are 100% editable in </a:t>
              </a:r>
              <a:r>
                <a:rPr lang="en-US" sz="1600" dirty="0" err="1" smtClean="0"/>
                <a:t>powerpoint</a:t>
              </a:r>
              <a:endParaRPr lang="en-US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Pitch your ideas convincingly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 flipH="1">
              <a:off x="6565513" y="2178517"/>
              <a:ext cx="2286000" cy="369332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Arial" pitchFamily="34" charset="0"/>
                </a:rPr>
                <a:t>PUT YOUR TEXT HERE</a:t>
              </a:r>
              <a:endParaRPr lang="en-US" b="1" dirty="0">
                <a:cs typeface="Arial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2" name="Group 1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33000">
                    <a:srgbClr val="71DAFF"/>
                  </a:gs>
                  <a:gs pos="74000">
                    <a:srgbClr val="00AAE6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 flip="none" rotWithShape="1"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480000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20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36" name="Group 35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37" name="Oval 36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00AAE6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434151" y="2571958"/>
              <a:ext cx="2455940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Your Text Goes here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Download this awesome diagram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Bring your presentation to life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Capture your audience’s attention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All images are 100% editable in </a:t>
              </a:r>
              <a:r>
                <a:rPr lang="en-US" sz="1600" dirty="0" err="1" smtClean="0"/>
                <a:t>powerpoint</a:t>
              </a:r>
              <a:endParaRPr lang="en-US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Pitch your ideas convincingly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flipH="1">
              <a:off x="6565513" y="2178517"/>
              <a:ext cx="2286000" cy="369332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Arial" pitchFamily="34" charset="0"/>
                </a:rPr>
                <a:t>PUT YOUR TEXT HERE</a:t>
              </a:r>
              <a:endParaRPr lang="en-US" b="1" dirty="0">
                <a:cs typeface="Arial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0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2" name="Group 1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>
                <a:gsLst>
                  <a:gs pos="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20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33" name="Group 32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34151" y="2571958"/>
              <a:ext cx="2455940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Your Text Goes here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Download this awesome diagram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Bring your presentation to life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Capture your audience’s attention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All images are 100% editable in </a:t>
              </a:r>
              <a:r>
                <a:rPr lang="en-US" sz="1600" dirty="0" err="1" smtClean="0"/>
                <a:t>powerpoint</a:t>
              </a:r>
              <a:endParaRPr lang="en-US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Pitch your ideas convincingly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flipH="1">
              <a:off x="6565513" y="2178517"/>
              <a:ext cx="2286000" cy="369332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Arial" pitchFamily="34" charset="0"/>
                </a:rPr>
                <a:t>PUT YOUR TEXT HERE</a:t>
              </a:r>
              <a:endParaRPr lang="en-US" b="1" dirty="0">
                <a:cs typeface="Arial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2" name="Group 1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4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20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73000">
                    <a:srgbClr val="FFC000"/>
                  </a:gs>
                  <a:gs pos="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33" name="Group 32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FFDC6D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434151" y="2571958"/>
              <a:ext cx="2455940" cy="280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Your Text Goes here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Download this awesome diagram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Bring your presentation to life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Capture your audience’s attention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All images are 100% editable in </a:t>
              </a:r>
              <a:r>
                <a:rPr lang="en-US" sz="1600" dirty="0" err="1" smtClean="0"/>
                <a:t>powerpoint</a:t>
              </a:r>
              <a:endParaRPr lang="en-US" sz="16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/>
                <a:t>Pitch your ideas convincingly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flipH="1">
              <a:off x="6565513" y="2178517"/>
              <a:ext cx="2286000" cy="369332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cs typeface="Arial" pitchFamily="34" charset="0"/>
                </a:rPr>
                <a:t>PUT YOUR TEXT HERE</a:t>
              </a:r>
              <a:endParaRPr lang="en-US" b="1" dirty="0">
                <a:cs typeface="Arial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2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2" name="Group 1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19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 flip="none" rotWithShape="1">
                <a:gsLst>
                  <a:gs pos="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FF7171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73" name="Group 72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74" name="Rounded Rectangle 73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 flipH="1">
              <a:off x="6511725" y="2138176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flipH="1">
              <a:off x="6515535" y="3885877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191359" y="3919028"/>
              <a:ext cx="313172" cy="31660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68787" y="851010"/>
            <a:ext cx="5586034" cy="5577809"/>
            <a:chOff x="168787" y="851010"/>
            <a:chExt cx="5586034" cy="5577809"/>
          </a:xfrm>
        </p:grpSpPr>
        <p:grpSp>
          <p:nvGrpSpPr>
            <p:cNvPr id="2" name="Group 1"/>
            <p:cNvGrpSpPr/>
            <p:nvPr/>
          </p:nvGrpSpPr>
          <p:grpSpPr>
            <a:xfrm>
              <a:off x="168787" y="851010"/>
              <a:ext cx="5586034" cy="5577809"/>
              <a:chOff x="168787" y="851010"/>
              <a:chExt cx="5586034" cy="5577809"/>
            </a:xfrm>
            <a:effectLst/>
          </p:grpSpPr>
          <p:sp>
            <p:nvSpPr>
              <p:cNvPr id="12" name="Oval 11"/>
              <p:cNvSpPr/>
              <p:nvPr/>
            </p:nvSpPr>
            <p:spPr>
              <a:xfrm rot="2700000">
                <a:off x="168788" y="2263068"/>
                <a:ext cx="2792607" cy="2792610"/>
              </a:xfrm>
              <a:prstGeom prst="ellipse">
                <a:avLst/>
              </a:prstGeom>
              <a:gradFill>
                <a:gsLst>
                  <a:gs pos="33000">
                    <a:srgbClr val="71DAFF"/>
                  </a:gs>
                  <a:gs pos="74000">
                    <a:srgbClr val="00AAE6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 rot="2700000">
                <a:off x="1550159" y="3636210"/>
                <a:ext cx="2792608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48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 rot="2700000">
                <a:off x="1580842" y="851009"/>
                <a:ext cx="2792607" cy="2792610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20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 rot="2700000">
                <a:off x="2962212" y="2224151"/>
                <a:ext cx="2792608" cy="2792610"/>
              </a:xfrm>
              <a:prstGeom prst="ellipse">
                <a:avLst/>
              </a:prstGeom>
              <a:gradFill>
                <a:gsLst>
                  <a:gs pos="73000">
                    <a:srgbClr val="FFC000"/>
                  </a:gs>
                  <a:gs pos="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4"/>
              <p:cNvSpPr/>
              <p:nvPr/>
            </p:nvSpPr>
            <p:spPr>
              <a:xfrm rot="2700000">
                <a:off x="1833339" y="3346366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5"/>
              <p:cNvSpPr/>
              <p:nvPr/>
            </p:nvSpPr>
            <p:spPr>
              <a:xfrm rot="2700000">
                <a:off x="3245393" y="1934308"/>
                <a:ext cx="844875" cy="1999158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5"/>
              <p:cNvSpPr/>
              <p:nvPr/>
            </p:nvSpPr>
            <p:spPr>
              <a:xfrm rot="2700000">
                <a:off x="1296037" y="2555515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6"/>
              <p:cNvSpPr/>
              <p:nvPr/>
            </p:nvSpPr>
            <p:spPr>
              <a:xfrm rot="2700000">
                <a:off x="2677409" y="3928657"/>
                <a:ext cx="1950162" cy="795660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35932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89345" y="2633101"/>
              <a:ext cx="920289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02772" y="938104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4671" y="4410057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2080" y="2624545"/>
              <a:ext cx="920289" cy="18620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7751" y="2686263"/>
              <a:ext cx="1039220" cy="18620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54762" y="4037745"/>
              <a:ext cx="919145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35049" y="4037745"/>
              <a:ext cx="94260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73" name="Group 72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74" name="Rounded Rectangle 73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23" name="Oval 22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00AAE6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 flipH="1">
              <a:off x="6511725" y="2138176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flipH="1">
              <a:off x="6515535" y="3885877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191359" y="3919028"/>
              <a:ext cx="313172" cy="316602"/>
            </a:xfrm>
            <a:prstGeom prst="ellipse">
              <a:avLst/>
            </a:prstGeom>
            <a:solidFill>
              <a:srgbClr val="FFCE33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" y="5735088"/>
            <a:ext cx="5791200" cy="190500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5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55109" y="1394643"/>
            <a:ext cx="5029200" cy="5029200"/>
            <a:chOff x="155109" y="1394643"/>
            <a:chExt cx="5029200" cy="5029200"/>
          </a:xfrm>
        </p:grpSpPr>
        <p:grpSp>
          <p:nvGrpSpPr>
            <p:cNvPr id="37" name="Group 36"/>
            <p:cNvGrpSpPr/>
            <p:nvPr/>
          </p:nvGrpSpPr>
          <p:grpSpPr>
            <a:xfrm>
              <a:off x="155109" y="1394643"/>
              <a:ext cx="5029200" cy="5029200"/>
              <a:chOff x="1977737" y="1270295"/>
              <a:chExt cx="5146956" cy="5206705"/>
            </a:xfrm>
            <a:effectLst/>
          </p:grpSpPr>
          <p:sp>
            <p:nvSpPr>
              <p:cNvPr id="46" name="Oval 45"/>
              <p:cNvSpPr/>
              <p:nvPr/>
            </p:nvSpPr>
            <p:spPr>
              <a:xfrm>
                <a:off x="1977742" y="3444852"/>
                <a:ext cx="3032147" cy="3032148"/>
              </a:xfrm>
              <a:prstGeom prst="ellipse">
                <a:avLst/>
              </a:prstGeom>
              <a:gradFill flip="none" rotWithShape="1">
                <a:gsLst>
                  <a:gs pos="28000">
                    <a:srgbClr val="99CCFF"/>
                  </a:gs>
                  <a:gs pos="74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092545" y="3438535"/>
                <a:ext cx="3032148" cy="3032148"/>
              </a:xfrm>
              <a:prstGeom prst="ellipse">
                <a:avLst/>
              </a:prstGeom>
              <a:gradFill flip="none" rotWithShape="1">
                <a:gsLst>
                  <a:gs pos="25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977737" y="1276612"/>
                <a:ext cx="3032147" cy="3032148"/>
              </a:xfrm>
              <a:prstGeom prst="ellipse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FF505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092540" y="1270295"/>
                <a:ext cx="3032148" cy="3032148"/>
              </a:xfrm>
              <a:prstGeom prst="ellipse">
                <a:avLst/>
              </a:prstGeom>
              <a:gradFill>
                <a:gsLst>
                  <a:gs pos="73000">
                    <a:srgbClr val="FFC000"/>
                  </a:gs>
                  <a:gs pos="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"/>
              <p:cNvSpPr/>
              <p:nvPr/>
            </p:nvSpPr>
            <p:spPr>
              <a:xfrm>
                <a:off x="4092545" y="3872450"/>
                <a:ext cx="917345" cy="2170637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rgbClr val="00B0F0">
                  <a:alpha val="90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15"/>
              <p:cNvSpPr/>
              <p:nvPr/>
            </p:nvSpPr>
            <p:spPr>
              <a:xfrm>
                <a:off x="4092540" y="1704210"/>
                <a:ext cx="917345" cy="2170637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rgbClr val="FFC000">
                  <a:alpha val="60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15"/>
              <p:cNvSpPr/>
              <p:nvPr/>
            </p:nvSpPr>
            <p:spPr>
              <a:xfrm>
                <a:off x="2435094" y="3444852"/>
                <a:ext cx="2117440" cy="863908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16"/>
              <p:cNvSpPr/>
              <p:nvPr/>
            </p:nvSpPr>
            <p:spPr>
              <a:xfrm>
                <a:off x="4549897" y="3438535"/>
                <a:ext cx="2117440" cy="863908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rgbClr val="33CC33">
                  <a:alpha val="90000"/>
                </a:srgb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101526" y="4137914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02385" y="3654615"/>
              <a:ext cx="137952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CD</a:t>
              </a:r>
              <a:endParaRPr lang="en-US" sz="28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3270" y="4618533"/>
              <a:ext cx="1414738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BC</a:t>
              </a:r>
              <a:endParaRPr lang="en-US" sz="28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46319" y="3654615"/>
              <a:ext cx="1381244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AB</a:t>
              </a:r>
              <a:endParaRPr lang="en-US" sz="28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99152" y="1628277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99152" y="4160949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12276" y="1552914"/>
              <a:ext cx="1559744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5476" y="2467314"/>
              <a:ext cx="790327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AD</a:t>
              </a:r>
              <a:endParaRPr lang="en-US" sz="2800" b="1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sp>
          <p:nvSpPr>
            <p:cNvPr id="54" name="Rounded Rectangle 53"/>
            <p:cNvSpPr/>
            <p:nvPr/>
          </p:nvSpPr>
          <p:spPr>
            <a:xfrm>
              <a:off x="5943600" y="792770"/>
              <a:ext cx="3124200" cy="5085150"/>
            </a:xfrm>
            <a:prstGeom prst="roundRect">
              <a:avLst>
                <a:gd name="adj" fmla="val 11851"/>
              </a:avLst>
            </a:prstGeom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150975" y="954820"/>
              <a:ext cx="27461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ABCD</a:t>
              </a:r>
              <a:r>
                <a:rPr lang="en-US" sz="2400" dirty="0" smtClean="0"/>
                <a:t>-- </a:t>
              </a:r>
              <a:r>
                <a:rPr lang="en-US" sz="1600" dirty="0">
                  <a:cs typeface="Arial" pitchFamily="34" charset="0"/>
                </a:rPr>
                <a:t>Your Text Goes here. Download this awesome diagram</a:t>
              </a:r>
              <a:r>
                <a:rPr lang="en-US" sz="1600" dirty="0" smtClean="0">
                  <a:cs typeface="Arial" pitchFamily="34" charset="0"/>
                </a:rPr>
                <a:t>.</a:t>
              </a:r>
              <a:endParaRPr lang="en-US" sz="1600" dirty="0">
                <a:cs typeface="Arial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6191359" y="2111837"/>
              <a:ext cx="2607846" cy="2634325"/>
              <a:chOff x="6191359" y="2111837"/>
              <a:chExt cx="2607846" cy="2634325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6191359" y="2149623"/>
                <a:ext cx="313172" cy="316602"/>
              </a:xfrm>
              <a:prstGeom prst="ellipse">
                <a:avLst/>
              </a:prstGeom>
              <a:solidFill>
                <a:srgbClr val="33CC33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6191359" y="2949530"/>
                <a:ext cx="313172" cy="316602"/>
              </a:xfrm>
              <a:prstGeom prst="ellipse">
                <a:avLst/>
              </a:prstGeom>
              <a:solidFill>
                <a:srgbClr val="FF5050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 flipH="1">
                <a:off x="6511725" y="2111837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flipH="1">
                <a:off x="6511719" y="2914186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6191359" y="3655592"/>
                <a:ext cx="313172" cy="316602"/>
              </a:xfrm>
              <a:prstGeom prst="ellipse">
                <a:avLst/>
              </a:prstGeom>
              <a:solidFill>
                <a:srgbClr val="00B0F0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 flipH="1">
                <a:off x="6513205" y="3628607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6191359" y="4404945"/>
                <a:ext cx="313172" cy="316602"/>
              </a:xfrm>
              <a:prstGeom prst="ellipse">
                <a:avLst/>
              </a:prstGeom>
              <a:solidFill>
                <a:srgbClr val="FFCE33"/>
              </a:solidFill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 flipH="1">
                <a:off x="6513199" y="4380402"/>
                <a:ext cx="2286000" cy="365760"/>
              </a:xfrm>
              <a:prstGeom prst="round1Rect">
                <a:avLst>
                  <a:gd name="adj" fmla="val 0"/>
                </a:avLst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cs typeface="Arial" pitchFamily="34" charset="0"/>
                  </a:rPr>
                  <a:t>Your Text Goes </a:t>
                </a:r>
                <a:r>
                  <a:rPr lang="en-US" sz="1100" dirty="0" smtClean="0">
                    <a:cs typeface="Arial" pitchFamily="34" charset="0"/>
                  </a:rPr>
                  <a:t>here. </a:t>
                </a:r>
                <a:r>
                  <a:rPr lang="en-US" sz="1100" dirty="0">
                    <a:cs typeface="Arial" pitchFamily="34" charset="0"/>
                  </a:rPr>
                  <a:t>Download this awesome </a:t>
                </a:r>
                <a:r>
                  <a:rPr lang="en-US" sz="1100" dirty="0" smtClean="0">
                    <a:cs typeface="Arial" pitchFamily="34" charset="0"/>
                  </a:rPr>
                  <a:t>diagram.</a:t>
                </a:r>
                <a:endParaRPr lang="en-US" sz="1100" dirty="0">
                  <a:cs typeface="Arial" pitchFamily="34" charset="0"/>
                </a:endParaRPr>
              </a:p>
              <a:p>
                <a:endParaRPr lang="en-US" sz="1100" dirty="0">
                  <a:cs typeface="Arial" pitchFamily="34" charset="0"/>
                </a:endParaRPr>
              </a:p>
            </p:txBody>
          </p:sp>
        </p:grpSp>
      </p:grpSp>
      <p:sp>
        <p:nvSpPr>
          <p:cNvPr id="95" name="TextBox 94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692696"/>
            <a:ext cx="9144000" cy="6165304"/>
          </a:xfrm>
          <a:prstGeom prst="rect">
            <a:avLst/>
          </a:prstGeom>
          <a:gradFill flip="none" rotWithShape="1">
            <a:gsLst>
              <a:gs pos="0">
                <a:srgbClr val="F0F0F0"/>
              </a:gs>
              <a:gs pos="100000">
                <a:schemeClr val="bg1"/>
              </a:gs>
            </a:gsLst>
            <a:lin ang="5400000" scaled="1"/>
            <a:tileRect/>
          </a:gradFill>
          <a:ln w="254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55109" y="1394643"/>
            <a:ext cx="5029200" cy="5029200"/>
            <a:chOff x="155109" y="1394643"/>
            <a:chExt cx="5029200" cy="5029200"/>
          </a:xfrm>
        </p:grpSpPr>
        <p:grpSp>
          <p:nvGrpSpPr>
            <p:cNvPr id="37" name="Group 36"/>
            <p:cNvGrpSpPr/>
            <p:nvPr/>
          </p:nvGrpSpPr>
          <p:grpSpPr>
            <a:xfrm>
              <a:off x="155109" y="1394643"/>
              <a:ext cx="5029200" cy="5029200"/>
              <a:chOff x="1977737" y="1270295"/>
              <a:chExt cx="5146956" cy="5206705"/>
            </a:xfrm>
            <a:effectLst/>
          </p:grpSpPr>
          <p:sp>
            <p:nvSpPr>
              <p:cNvPr id="46" name="Oval 45"/>
              <p:cNvSpPr/>
              <p:nvPr/>
            </p:nvSpPr>
            <p:spPr>
              <a:xfrm>
                <a:off x="1977742" y="3444852"/>
                <a:ext cx="3032147" cy="3032148"/>
              </a:xfrm>
              <a:prstGeom prst="ellipse">
                <a:avLst/>
              </a:prstGeom>
              <a:gradFill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200000" scaled="0"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092545" y="3438535"/>
                <a:ext cx="3032148" cy="3032148"/>
              </a:xfrm>
              <a:prstGeom prst="ellipse">
                <a:avLst/>
              </a:prstGeom>
              <a:gradFill flip="none" rotWithShape="1">
                <a:gsLst>
                  <a:gs pos="25000">
                    <a:srgbClr val="66FF33">
                      <a:alpha val="33725"/>
                    </a:srgbClr>
                  </a:gs>
                  <a:gs pos="100000">
                    <a:srgbClr val="33CC33"/>
                  </a:gs>
                </a:gsLst>
                <a:lin ang="2700000" scaled="1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977737" y="1276612"/>
                <a:ext cx="3032147" cy="3032148"/>
              </a:xfrm>
              <a:prstGeom prst="ellipse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FF5050"/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4092540" y="1270295"/>
                <a:ext cx="3032148" cy="3032148"/>
              </a:xfrm>
              <a:prstGeom prst="ellipse">
                <a:avLst/>
              </a:prstGeom>
              <a:gradFill flip="none" rotWithShape="1">
                <a:gsLst>
                  <a:gs pos="25000">
                    <a:schemeClr val="bg1">
                      <a:lumMod val="65000"/>
                      <a:alpha val="48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0"/>
                <a:tileRect/>
              </a:gra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"/>
              <p:cNvSpPr/>
              <p:nvPr/>
            </p:nvSpPr>
            <p:spPr>
              <a:xfrm>
                <a:off x="4092545" y="3872450"/>
                <a:ext cx="917345" cy="2170637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3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3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15"/>
              <p:cNvSpPr/>
              <p:nvPr/>
            </p:nvSpPr>
            <p:spPr>
              <a:xfrm>
                <a:off x="4092540" y="1704210"/>
                <a:ext cx="917345" cy="2170637"/>
              </a:xfrm>
              <a:custGeom>
                <a:avLst/>
                <a:gdLst/>
                <a:ahLst/>
                <a:cxnLst/>
                <a:rect l="l" t="t" r="r" b="b"/>
                <a:pathLst>
                  <a:path w="917345" h="2170637">
                    <a:moveTo>
                      <a:pt x="455198" y="0"/>
                    </a:moveTo>
                    <a:cubicBezTo>
                      <a:pt x="740450" y="274902"/>
                      <a:pt x="917345" y="661032"/>
                      <a:pt x="917345" y="1088477"/>
                    </a:cubicBezTo>
                    <a:cubicBezTo>
                      <a:pt x="917345" y="1512545"/>
                      <a:pt x="743235" y="1895947"/>
                      <a:pt x="462148" y="2170637"/>
                    </a:cubicBezTo>
                    <a:cubicBezTo>
                      <a:pt x="176895" y="1895735"/>
                      <a:pt x="0" y="1509606"/>
                      <a:pt x="0" y="1082160"/>
                    </a:cubicBezTo>
                    <a:cubicBezTo>
                      <a:pt x="0" y="658092"/>
                      <a:pt x="174111" y="274691"/>
                      <a:pt x="45519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15"/>
              <p:cNvSpPr/>
              <p:nvPr/>
            </p:nvSpPr>
            <p:spPr>
              <a:xfrm>
                <a:off x="2435094" y="3444852"/>
                <a:ext cx="2117440" cy="863908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0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16"/>
              <p:cNvSpPr/>
              <p:nvPr/>
            </p:nvSpPr>
            <p:spPr>
              <a:xfrm>
                <a:off x="4549897" y="3438535"/>
                <a:ext cx="2117440" cy="863908"/>
              </a:xfrm>
              <a:custGeom>
                <a:avLst/>
                <a:gdLst/>
                <a:ahLst/>
                <a:cxnLst/>
                <a:rect l="l" t="t" r="r" b="b"/>
                <a:pathLst>
                  <a:path w="2117440" h="863908">
                    <a:moveTo>
                      <a:pt x="1058722" y="0"/>
                    </a:moveTo>
                    <a:cubicBezTo>
                      <a:pt x="1470910" y="0"/>
                      <a:pt x="1844679" y="164492"/>
                      <a:pt x="2117440" y="431952"/>
                    </a:cubicBezTo>
                    <a:cubicBezTo>
                      <a:pt x="1844678" y="699414"/>
                      <a:pt x="1470908" y="863908"/>
                      <a:pt x="1058717" y="863908"/>
                    </a:cubicBezTo>
                    <a:cubicBezTo>
                      <a:pt x="646529" y="863908"/>
                      <a:pt x="272761" y="699416"/>
                      <a:pt x="0" y="431956"/>
                    </a:cubicBezTo>
                    <a:cubicBezTo>
                      <a:pt x="272761" y="164494"/>
                      <a:pt x="646532" y="0"/>
                      <a:pt x="10587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101526" y="4137914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02385" y="3654615"/>
              <a:ext cx="1379526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CD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3270" y="4618533"/>
              <a:ext cx="1414738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BC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46319" y="3654615"/>
              <a:ext cx="1381244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AB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99152" y="1628277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A</a:t>
              </a:r>
              <a:endParaRPr lang="en-US" sz="115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99152" y="4160949"/>
              <a:ext cx="1381244" cy="183460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/>
                <a:t>B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12276" y="1552914"/>
              <a:ext cx="1559744" cy="186204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500" b="1" dirty="0" smtClean="0"/>
                <a:t>D</a:t>
              </a:r>
              <a:endParaRPr lang="en-US" sz="115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5476" y="2467314"/>
              <a:ext cx="790327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AD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943600" y="792770"/>
            <a:ext cx="3124200" cy="5085150"/>
            <a:chOff x="5943600" y="792770"/>
            <a:chExt cx="3124200" cy="5085150"/>
          </a:xfrm>
        </p:grpSpPr>
        <p:grpSp>
          <p:nvGrpSpPr>
            <p:cNvPr id="22" name="Group 21"/>
            <p:cNvGrpSpPr/>
            <p:nvPr/>
          </p:nvGrpSpPr>
          <p:grpSpPr>
            <a:xfrm>
              <a:off x="5943600" y="792770"/>
              <a:ext cx="3124200" cy="5085150"/>
              <a:chOff x="5832675" y="934650"/>
              <a:chExt cx="3124200" cy="5085150"/>
            </a:xfrm>
          </p:grpSpPr>
          <p:sp>
            <p:nvSpPr>
              <p:cNvPr id="23" name="Rounded Rectangle 22"/>
              <p:cNvSpPr/>
              <p:nvPr/>
            </p:nvSpPr>
            <p:spPr>
              <a:xfrm>
                <a:off x="5832675" y="934650"/>
                <a:ext cx="3124200" cy="5085150"/>
              </a:xfrm>
              <a:prstGeom prst="roundRect">
                <a:avLst>
                  <a:gd name="adj" fmla="val 11851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040050" y="1096700"/>
                <a:ext cx="27461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ABCD</a:t>
                </a:r>
                <a:r>
                  <a:rPr lang="en-US" sz="2400" dirty="0" smtClean="0"/>
                  <a:t>-- </a:t>
                </a:r>
                <a:r>
                  <a:rPr lang="en-US" sz="1600" dirty="0">
                    <a:cs typeface="Arial" pitchFamily="34" charset="0"/>
                  </a:rPr>
                  <a:t>Your Text Goes here. Download this awesome diagram</a:t>
                </a:r>
                <a:r>
                  <a:rPr lang="en-US" sz="1600" dirty="0" smtClean="0">
                    <a:cs typeface="Arial" pitchFamily="34" charset="0"/>
                  </a:rPr>
                  <a:t>.</a:t>
                </a:r>
                <a:endParaRPr lang="en-US" sz="1600" dirty="0">
                  <a:cs typeface="Arial" pitchFamily="34" charset="0"/>
                </a:endParaRPr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6191359" y="2175962"/>
              <a:ext cx="313172" cy="316602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6511725" y="2138176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515535" y="3885877"/>
              <a:ext cx="2286000" cy="1446550"/>
            </a:xfrm>
            <a:prstGeom prst="round1Rect">
              <a:avLst>
                <a:gd name="adj" fmla="val 0"/>
              </a:avLst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cs typeface="Arial" pitchFamily="34" charset="0"/>
                </a:rPr>
                <a:t>Your Text Goes here. Download this awesome diagram. Bring your presentation to life. Capture your  audience’s attention. All images are 100% editable in powerpoint </a:t>
              </a:r>
            </a:p>
            <a:p>
              <a:r>
                <a:rPr lang="en-US" sz="1100" dirty="0" smtClean="0">
                  <a:cs typeface="Arial" pitchFamily="34" charset="0"/>
                </a:rPr>
                <a:t>Pitch your ideas convincingly. </a:t>
              </a:r>
            </a:p>
            <a:p>
              <a:endParaRPr lang="en-US" sz="1100" dirty="0" smtClean="0">
                <a:cs typeface="Arial" pitchFamily="34" charset="0"/>
              </a:endParaRPr>
            </a:p>
            <a:p>
              <a:endParaRPr lang="en-US" sz="1100" dirty="0">
                <a:cs typeface="Arial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6191359" y="3919028"/>
              <a:ext cx="313172" cy="31660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00" y="5735088"/>
            <a:ext cx="6572600" cy="1905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28600" y="1249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Venn Diagram –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Pieces</a:t>
            </a:r>
            <a:endParaRPr lang="en-US" sz="3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1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1435</Words>
  <Application>Microsoft Office PowerPoint</Application>
  <PresentationFormat>On-screen Show (4:3)</PresentationFormat>
  <Paragraphs>272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</dc:creator>
  <cp:lastModifiedBy>Administrator</cp:lastModifiedBy>
  <cp:revision>157</cp:revision>
  <dcterms:created xsi:type="dcterms:W3CDTF">2011-05-26T04:51:34Z</dcterms:created>
  <dcterms:modified xsi:type="dcterms:W3CDTF">2011-10-24T04:23:57Z</dcterms:modified>
</cp:coreProperties>
</file>