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3" r:id="rId3"/>
    <p:sldId id="292" r:id="rId4"/>
    <p:sldId id="293" r:id="rId5"/>
    <p:sldId id="257" r:id="rId6"/>
    <p:sldId id="278" r:id="rId7"/>
    <p:sldId id="282" r:id="rId8"/>
    <p:sldId id="261" r:id="rId9"/>
    <p:sldId id="269" r:id="rId10"/>
    <p:sldId id="265" r:id="rId11"/>
    <p:sldId id="272" r:id="rId12"/>
    <p:sldId id="288" r:id="rId13"/>
    <p:sldId id="291" r:id="rId14"/>
    <p:sldId id="277" r:id="rId15"/>
    <p:sldId id="266" r:id="rId16"/>
    <p:sldId id="274" r:id="rId17"/>
    <p:sldId id="275" r:id="rId18"/>
    <p:sldId id="284" r:id="rId19"/>
    <p:sldId id="280" r:id="rId20"/>
    <p:sldId id="28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6531"/>
    <a:srgbClr val="587F3D"/>
    <a:srgbClr val="02390A"/>
    <a:srgbClr val="96C07A"/>
    <a:srgbClr val="61953D"/>
    <a:srgbClr val="6FA14D"/>
    <a:srgbClr val="AFCF99"/>
    <a:srgbClr val="F8F8F8"/>
    <a:srgbClr val="90BC72"/>
    <a:srgbClr val="ADCD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7" autoAdjust="0"/>
    <p:restoredTop sz="94660"/>
  </p:normalViewPr>
  <p:slideViewPr>
    <p:cSldViewPr snapToGrid="0">
      <p:cViewPr>
        <p:scale>
          <a:sx n="70" d="100"/>
          <a:sy n="70" d="100"/>
        </p:scale>
        <p:origin x="55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40"/>
      <c:rotY val="220"/>
      <c:rAngAx val="0"/>
      <c:perspective val="10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  <a:scene3d>
              <a:camera prst="orthographicFront"/>
              <a:lightRig rig="threePt" dir="t"/>
            </a:scene3d>
            <a:sp3d prstMaterial="metal">
              <a:bevelT w="203200" h="101600"/>
            </a:sp3d>
          </c:spPr>
          <c:explosion val="1"/>
          <c:dPt>
            <c:idx val="0"/>
            <c:bubble3D val="0"/>
            <c:spPr>
              <a:solidFill>
                <a:srgbClr val="669E40"/>
              </a:solidFill>
              <a:effectLst/>
              <a:scene3d>
                <a:camera prst="orthographicFront"/>
                <a:lightRig rig="threePt" dir="t"/>
              </a:scene3d>
              <a:sp3d prstMaterial="metal">
                <a:bevelT w="203200" h="101600"/>
              </a:sp3d>
            </c:spPr>
          </c:dPt>
          <c:dPt>
            <c:idx val="1"/>
            <c:bubble3D val="0"/>
            <c:spPr>
              <a:solidFill>
                <a:srgbClr val="91C46E"/>
              </a:solidFill>
              <a:effectLst/>
              <a:scene3d>
                <a:camera prst="orthographicFront"/>
                <a:lightRig rig="threePt" dir="t"/>
              </a:scene3d>
              <a:sp3d prstMaterial="metal">
                <a:bevelT w="203200" h="101600"/>
              </a:sp3d>
            </c:spPr>
          </c:dPt>
          <c:dPt>
            <c:idx val="2"/>
            <c:bubble3D val="0"/>
            <c:spPr>
              <a:solidFill>
                <a:schemeClr val="accent1"/>
              </a:solidFill>
              <a:effectLst/>
              <a:scene3d>
                <a:camera prst="orthographicFront"/>
                <a:lightRig rig="threePt" dir="t"/>
              </a:scene3d>
              <a:sp3d prstMaterial="metal">
                <a:bevelT w="203200" h="101600"/>
              </a:sp3d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effectLst/>
              <a:scene3d>
                <a:camera prst="orthographicFront"/>
                <a:lightRig rig="threePt" dir="t"/>
              </a:scene3d>
              <a:sp3d prstMaterial="metal">
                <a:bevelT w="203200" h="101600"/>
              </a:sp3d>
            </c:spPr>
          </c:dPt>
          <c:dLbls>
            <c:dLbl>
              <c:idx val="0"/>
              <c:layout>
                <c:manualLayout>
                  <c:x val="3.8599634315373499E-2"/>
                  <c:y val="9.4587530608953224E-2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effectLst>
                        <a:reflection blurRad="6350" stA="60000" endA="900" endPos="60000" dist="29997" dir="5400000" sy="-100000" algn="bl" rotWithShape="0"/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6680121796573183"/>
                  <c:y val="-0.125579553952404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effectLst>
                        <a:reflection blurRad="6350" stA="60000" endA="900" endPos="60000" dist="29997" dir="5400000" sy="-100000" algn="bl" rotWithShape="0"/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8832315904332197E-2"/>
                  <c:y val="-0.25606240560712035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effectLst>
                        <a:reflection blurRad="6350" stA="60000" endA="900" endPos="60000" dist="29997" dir="5400000" sy="-100000" algn="bl" rotWithShape="0"/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1373381698074259"/>
                  <c:y val="-0.24145203741990354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effectLst>
                        <a:reflection blurRad="6350" stA="60000" endA="900" endPos="60000" dist="29997" dir="5400000" sy="-100000" algn="bl" rotWithShape="0"/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effectLst>
                      <a:reflection blurRad="6350" stA="60000" endA="900" endPos="60000" dist="29997" dir="5400000" sy="-100000" algn="bl" rotWithShape="0"/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zero"/>
    <c:showDLblsOverMax val="0"/>
  </c:chart>
  <c:spPr>
    <a:effectLst>
      <a:glow rad="63500">
        <a:schemeClr val="accent4">
          <a:satMod val="175000"/>
          <a:alpha val="40000"/>
        </a:schemeClr>
      </a:glow>
    </a:effectLst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20"/>
      <c:rotY val="4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rgbClr val="91C46E"/>
                </a:gs>
                <a:gs pos="0">
                  <a:srgbClr val="669E40"/>
                </a:gs>
              </a:gsLst>
              <a:lin ang="5400000" scaled="1"/>
            </a:gradFill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40</c:v>
                </c:pt>
                <c:pt idx="4">
                  <c:v>25</c:v>
                </c:pt>
                <c:pt idx="5">
                  <c:v>30</c:v>
                </c:pt>
                <c:pt idx="6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chemeClr val="accent1"/>
                </a:gs>
              </a:gsLst>
              <a:lin ang="5400000" scaled="1"/>
            </a:gradFill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22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16</c:v>
                </c:pt>
                <c:pt idx="5">
                  <c:v>20</c:v>
                </c:pt>
                <c:pt idx="6">
                  <c:v>15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100000">
                  <a:srgbClr val="B7D8A0"/>
                </a:gs>
                <a:gs pos="0">
                  <a:srgbClr val="91C46E"/>
                </a:gs>
              </a:gsLst>
              <a:lin ang="5400000" scaled="1"/>
            </a:gradFill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25</c:v>
                </c:pt>
                <c:pt idx="1">
                  <c:v>21</c:v>
                </c:pt>
                <c:pt idx="2">
                  <c:v>30</c:v>
                </c:pt>
                <c:pt idx="3">
                  <c:v>27</c:v>
                </c:pt>
                <c:pt idx="4">
                  <c:v>26</c:v>
                </c:pt>
                <c:pt idx="5">
                  <c:v>15</c:v>
                </c:pt>
                <c:pt idx="6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232702176"/>
        <c:axId val="232702736"/>
        <c:axId val="0"/>
      </c:bar3DChart>
      <c:catAx>
        <c:axId val="23270217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32702736"/>
        <c:crosses val="autoZero"/>
        <c:auto val="1"/>
        <c:lblAlgn val="ctr"/>
        <c:lblOffset val="100"/>
        <c:noMultiLvlLbl val="0"/>
      </c:catAx>
      <c:valAx>
        <c:axId val="232702736"/>
        <c:scaling>
          <c:orientation val="minMax"/>
          <c:max val="5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32702176"/>
        <c:crosses val="autoZero"/>
        <c:crossBetween val="between"/>
        <c:majorUnit val="10"/>
        <c:minorUnit val="0.1"/>
      </c:valAx>
    </c:plotArea>
    <c:legend>
      <c:legendPos val="t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8100">
              <a:gradFill flip="none" rotWithShape="1">
                <a:gsLst>
                  <a:gs pos="0">
                    <a:schemeClr val="accent1"/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</a:ln>
          </c:spPr>
          <c:marker>
            <c:symbol val="circle"/>
            <c:size val="9"/>
            <c:spPr>
              <a:solidFill>
                <a:schemeClr val="accent1"/>
              </a:solidFill>
              <a:ln>
                <a:noFill/>
              </a:ln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2">
                  <c:v>2011</c:v>
                </c:pt>
                <c:pt idx="4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0</c:v>
                </c:pt>
                <c:pt idx="1">
                  <c:v>1.5</c:v>
                </c:pt>
                <c:pt idx="2">
                  <c:v>2.5</c:v>
                </c:pt>
                <c:pt idx="3">
                  <c:v>2.5</c:v>
                </c:pt>
                <c:pt idx="4">
                  <c:v>2.2000000000000002</c:v>
                </c:pt>
                <c:pt idx="5">
                  <c:v>1.9000000000000001</c:v>
                </c:pt>
                <c:pt idx="6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>
              <a:gradFill>
                <a:gsLst>
                  <a:gs pos="0">
                    <a:srgbClr val="4F7A32"/>
                  </a:gs>
                  <a:gs pos="50000">
                    <a:srgbClr val="8BC167"/>
                  </a:gs>
                  <a:gs pos="100000">
                    <a:srgbClr val="4F7A32"/>
                  </a:gs>
                </a:gsLst>
                <a:lin ang="5400000" scaled="0"/>
              </a:gradFill>
            </a:ln>
          </c:spPr>
          <c:marker>
            <c:symbol val="circle"/>
            <c:size val="8"/>
            <c:spPr>
              <a:solidFill>
                <a:srgbClr val="62983E"/>
              </a:solidFill>
              <a:ln>
                <a:noFill/>
              </a:ln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2">
                  <c:v>2011</c:v>
                </c:pt>
                <c:pt idx="4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0</c:v>
                </c:pt>
                <c:pt idx="1">
                  <c:v>3.4</c:v>
                </c:pt>
                <c:pt idx="2">
                  <c:v>2.8</c:v>
                </c:pt>
                <c:pt idx="3">
                  <c:v>3.8</c:v>
                </c:pt>
                <c:pt idx="4">
                  <c:v>3.6</c:v>
                </c:pt>
                <c:pt idx="5">
                  <c:v>2.9</c:v>
                </c:pt>
                <c:pt idx="6">
                  <c:v>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8100"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1">
                      <a:lumMod val="40000"/>
                      <a:lumOff val="6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</a:ln>
          </c:spPr>
          <c:marker>
            <c:symbol val="diamond"/>
            <c:size val="9"/>
            <c:spPr>
              <a:solidFill>
                <a:schemeClr val="accent1"/>
              </a:solidFill>
              <a:ln>
                <a:noFill/>
              </a:ln>
            </c:spPr>
          </c:marker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2">
                  <c:v>2011</c:v>
                </c:pt>
                <c:pt idx="4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3.6</c:v>
                </c:pt>
                <c:pt idx="3">
                  <c:v>4</c:v>
                </c:pt>
                <c:pt idx="4">
                  <c:v>6</c:v>
                </c:pt>
                <c:pt idx="5">
                  <c:v>5</c:v>
                </c:pt>
                <c:pt idx="6">
                  <c:v>4.5999999999999996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1078336"/>
        <c:axId val="201078896"/>
      </c:lineChart>
      <c:catAx>
        <c:axId val="20107833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201078896"/>
        <c:crosses val="autoZero"/>
        <c:auto val="1"/>
        <c:lblAlgn val="ctr"/>
        <c:lblOffset val="100"/>
        <c:noMultiLvlLbl val="0"/>
      </c:catAx>
      <c:valAx>
        <c:axId val="201078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201078336"/>
        <c:crosses val="autoZero"/>
        <c:crossBetween val="between"/>
      </c:valAx>
      <c:spPr>
        <a:ln cmpd="dbl">
          <a:prstDash val="sysDot"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0809766811635361E-2"/>
          <c:y val="6.210242537043021E-2"/>
          <c:w val="0.90905725939935988"/>
          <c:h val="0.7829439684608910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rgbClr val="669E40"/>
                </a:gs>
                <a:gs pos="49000">
                  <a:srgbClr val="4F7A32"/>
                </a:gs>
                <a:gs pos="90000">
                  <a:srgbClr val="669E40"/>
                </a:gs>
              </a:gsLst>
              <a:lin ang="5400000" scaled="1"/>
              <a:tileRect/>
            </a:gradFill>
            <a:scene3d>
              <a:camera prst="orthographicFront"/>
              <a:lightRig rig="threePt" dir="t"/>
            </a:scene3d>
            <a:sp3d prstMaterial="metal">
              <a:bevelT w="50800"/>
            </a:sp3d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rgbClr val="669E40"/>
                  </a:gs>
                  <a:gs pos="49000">
                    <a:srgbClr val="4F7A32"/>
                  </a:gs>
                  <a:gs pos="90000">
                    <a:srgbClr val="669E40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 prstMaterial="metal">
                <a:bevelT w="50800"/>
              </a:sp3d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669E40"/>
                  </a:gs>
                  <a:gs pos="49000">
                    <a:srgbClr val="4F7A32"/>
                  </a:gs>
                  <a:gs pos="90000">
                    <a:srgbClr val="669E40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 prstMaterial="metal">
                <a:bevelT w="5080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669E40"/>
                  </a:gs>
                  <a:gs pos="49000">
                    <a:srgbClr val="4F7A32"/>
                  </a:gs>
                  <a:gs pos="90000">
                    <a:srgbClr val="669E40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 prstMaterial="metal">
                <a:bevelT w="5080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669E40"/>
                  </a:gs>
                  <a:gs pos="49000">
                    <a:srgbClr val="4F7A32"/>
                  </a:gs>
                  <a:gs pos="90000">
                    <a:srgbClr val="669E40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 prstMaterial="metal">
                <a:bevelT w="50800"/>
              </a:sp3d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5</c:v>
                </c:pt>
                <c:pt idx="2">
                  <c:v>6.1</c:v>
                </c:pt>
                <c:pt idx="3">
                  <c:v>6.8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rgbClr val="78B74D"/>
                </a:gs>
                <a:gs pos="49000">
                  <a:srgbClr val="99C979"/>
                </a:gs>
                <a:gs pos="90000">
                  <a:srgbClr val="78B74D"/>
                </a:gs>
              </a:gsLst>
              <a:lin ang="5400000" scaled="1"/>
            </a:gradFill>
            <a:scene3d>
              <a:camera prst="orthographicFront"/>
              <a:lightRig rig="threePt" dir="t"/>
            </a:scene3d>
            <a:sp3d>
              <a:bevelT w="50800"/>
            </a:sp3d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rgbClr val="78B74D"/>
                  </a:gs>
                  <a:gs pos="49000">
                    <a:srgbClr val="99C979"/>
                  </a:gs>
                  <a:gs pos="90000">
                    <a:srgbClr val="78B74D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78B74D"/>
                  </a:gs>
                  <a:gs pos="49000">
                    <a:srgbClr val="99C979"/>
                  </a:gs>
                  <a:gs pos="90000">
                    <a:srgbClr val="78B74D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78B74D"/>
                  </a:gs>
                  <a:gs pos="49000">
                    <a:srgbClr val="99C979"/>
                  </a:gs>
                  <a:gs pos="90000">
                    <a:srgbClr val="78B74D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78B74D"/>
                  </a:gs>
                  <a:gs pos="49000">
                    <a:srgbClr val="99C979"/>
                  </a:gs>
                  <a:gs pos="90000">
                    <a:srgbClr val="78B74D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3.5</c:v>
                </c:pt>
                <c:pt idx="2">
                  <c:v>3.7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flip="none" rotWithShape="1">
              <a:gsLst>
                <a:gs pos="1000">
                  <a:srgbClr val="669E40"/>
                </a:gs>
                <a:gs pos="100000">
                  <a:srgbClr val="8BC167"/>
                </a:gs>
              </a:gsLst>
              <a:lin ang="0" scaled="1"/>
              <a:tileRect/>
            </a:gradFill>
            <a:scene3d>
              <a:camera prst="orthographicFront"/>
              <a:lightRig rig="threePt" dir="t"/>
            </a:scene3d>
            <a:sp3d>
              <a:bevelT w="50800"/>
            </a:sp3d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1000">
                    <a:srgbClr val="669E40"/>
                  </a:gs>
                  <a:gs pos="100000">
                    <a:srgbClr val="8BC167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1000">
                    <a:srgbClr val="669E40"/>
                  </a:gs>
                  <a:gs pos="100000">
                    <a:srgbClr val="8BC167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1000">
                    <a:srgbClr val="669E40"/>
                  </a:gs>
                  <a:gs pos="100000">
                    <a:srgbClr val="8BC167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1000">
                    <a:srgbClr val="669E40"/>
                  </a:gs>
                  <a:gs pos="100000">
                    <a:srgbClr val="8BC167"/>
                  </a:gs>
                </a:gsLst>
                <a:lin ang="108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 w="50800"/>
              </a:sp3d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2.2999999999999998</c:v>
                </c:pt>
                <c:pt idx="2">
                  <c:v>2.9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00389600"/>
        <c:axId val="200390160"/>
      </c:barChart>
      <c:catAx>
        <c:axId val="20038960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00390160"/>
        <c:crosses val="autoZero"/>
        <c:auto val="1"/>
        <c:lblAlgn val="ctr"/>
        <c:lblOffset val="100"/>
        <c:noMultiLvlLbl val="0"/>
      </c:catAx>
      <c:valAx>
        <c:axId val="200390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03896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9608557160653012"/>
          <c:y val="0.8579883245956792"/>
          <c:w val="0.55472836156908911"/>
          <c:h val="9.7503283871808413E-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762334483470465E-2"/>
          <c:y val="5.2590395772896807E-2"/>
          <c:w val="0.84157525567924696"/>
          <c:h val="0.89481920845420637"/>
        </c:manualLayout>
      </c:layout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5E913B"/>
            </a:solidFill>
          </c:spPr>
          <c:invertIfNegative val="0"/>
          <c:dPt>
            <c:idx val="0"/>
            <c:invertIfNegative val="0"/>
            <c:bubble3D val="1"/>
          </c:dPt>
          <c:dPt>
            <c:idx val="1"/>
            <c:invertIfNegative val="0"/>
            <c:bubble3D val="1"/>
          </c:dPt>
          <c:dPt>
            <c:idx val="2"/>
            <c:invertIfNegative val="0"/>
            <c:bubble3D val="1"/>
          </c:dPt>
          <c:dPt>
            <c:idx val="3"/>
            <c:invertIfNegative val="0"/>
            <c:bubble3D val="1"/>
          </c:dPt>
          <c:dPt>
            <c:idx val="4"/>
            <c:invertIfNegative val="0"/>
            <c:bubble3D val="1"/>
          </c:dPt>
          <c:xVal>
            <c:numRef>
              <c:f>Sheet1!$A$2:$A$6</c:f>
              <c:numCache>
                <c:formatCode>General</c:formatCode>
                <c:ptCount val="5"/>
                <c:pt idx="0">
                  <c:v>5</c:v>
                </c:pt>
                <c:pt idx="1">
                  <c:v>9</c:v>
                </c:pt>
                <c:pt idx="2">
                  <c:v>14</c:v>
                </c:pt>
                <c:pt idx="3">
                  <c:v>18</c:v>
                </c:pt>
                <c:pt idx="4">
                  <c:v>22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10</c:v>
                </c:pt>
                <c:pt idx="3">
                  <c:v>13</c:v>
                </c:pt>
                <c:pt idx="4">
                  <c:v>16</c:v>
                </c:pt>
              </c:numCache>
            </c:numRef>
          </c:yVal>
          <c:bubbleSize>
            <c:numRef>
              <c:f>Sheet1!$C$2:$C$6</c:f>
              <c:numCache>
                <c:formatCode>General</c:formatCode>
                <c:ptCount val="5"/>
                <c:pt idx="0">
                  <c:v>5</c:v>
                </c:pt>
                <c:pt idx="1">
                  <c:v>8</c:v>
                </c:pt>
                <c:pt idx="2">
                  <c:v>10</c:v>
                </c:pt>
                <c:pt idx="3">
                  <c:v>13</c:v>
                </c:pt>
                <c:pt idx="4">
                  <c:v>16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97063536"/>
        <c:axId val="197064096"/>
      </c:bubbleChart>
      <c:valAx>
        <c:axId val="197063536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97064096"/>
        <c:crosses val="autoZero"/>
        <c:crossBetween val="midCat"/>
        <c:majorUnit val="5"/>
        <c:minorUnit val="1"/>
      </c:valAx>
      <c:valAx>
        <c:axId val="197064096"/>
        <c:scaling>
          <c:orientation val="minMax"/>
          <c:max val="3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97063536"/>
        <c:crosses val="autoZero"/>
        <c:crossBetween val="midCat"/>
        <c:majorUnit val="5"/>
        <c:minorUnit val="1"/>
      </c:valAx>
    </c:plotArea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762334483470465E-2"/>
          <c:y val="5.2590395772896807E-2"/>
          <c:w val="0.84157525567924696"/>
          <c:h val="0.89481920845420637"/>
        </c:manualLayout>
      </c:layout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dPt>
            <c:idx val="0"/>
            <c:invertIfNegative val="0"/>
            <c:bubble3D val="1"/>
            <c:spPr>
              <a:solidFill>
                <a:srgbClr val="7AB850"/>
              </a:solidFill>
            </c:spPr>
          </c:dPt>
          <c:dPt>
            <c:idx val="1"/>
            <c:invertIfNegative val="0"/>
            <c:bubble3D val="1"/>
            <c:spPr>
              <a:gradFill>
                <a:gsLst>
                  <a:gs pos="69000">
                    <a:schemeClr val="accent1">
                      <a:lumMod val="60000"/>
                      <a:lumOff val="40000"/>
                    </a:schemeClr>
                  </a:gs>
                  <a:gs pos="1000">
                    <a:schemeClr val="accent1"/>
                  </a:gs>
                </a:gsLst>
                <a:lin ang="5400000" scaled="1"/>
              </a:gradFill>
            </c:spPr>
          </c:dPt>
          <c:dPt>
            <c:idx val="2"/>
            <c:invertIfNegative val="0"/>
            <c:bubble3D val="1"/>
            <c:spPr>
              <a:solidFill>
                <a:srgbClr val="7AB850"/>
              </a:solidFill>
            </c:spPr>
          </c:dPt>
          <c:dPt>
            <c:idx val="3"/>
            <c:invertIfNegative val="0"/>
            <c:bubble3D val="1"/>
            <c:spPr>
              <a:solidFill>
                <a:srgbClr val="5E913B"/>
              </a:solidFill>
            </c:spPr>
          </c:dPt>
          <c:dPt>
            <c:idx val="4"/>
            <c:invertIfNegative val="0"/>
            <c:bubble3D val="1"/>
            <c:spPr>
              <a:solidFill>
                <a:srgbClr val="7AB850"/>
              </a:solidFill>
            </c:spPr>
          </c:dPt>
          <c:dPt>
            <c:idx val="5"/>
            <c:invertIfNegative val="0"/>
            <c:bubble3D val="1"/>
            <c:spPr>
              <a:gradFill>
                <a:gsLst>
                  <a:gs pos="69000">
                    <a:schemeClr val="accent1">
                      <a:lumMod val="40000"/>
                      <a:lumOff val="60000"/>
                    </a:schemeClr>
                  </a:gs>
                  <a:gs pos="1000">
                    <a:schemeClr val="accent1">
                      <a:lumMod val="60000"/>
                      <a:lumOff val="40000"/>
                    </a:schemeClr>
                  </a:gs>
                </a:gsLst>
                <a:lin ang="5400000" scaled="1"/>
              </a:gradFill>
            </c:spPr>
          </c:dPt>
          <c:dPt>
            <c:idx val="7"/>
            <c:invertIfNegative val="0"/>
            <c:bubble3D val="1"/>
            <c:spPr>
              <a:gradFill>
                <a:gsLst>
                  <a:gs pos="69000">
                    <a:schemeClr val="accent1">
                      <a:lumMod val="60000"/>
                      <a:lumOff val="40000"/>
                    </a:schemeClr>
                  </a:gs>
                  <a:gs pos="1000">
                    <a:schemeClr val="accent1"/>
                  </a:gs>
                </a:gsLst>
                <a:lin ang="5400000" scaled="1"/>
              </a:gradFill>
            </c:spPr>
          </c:dPt>
          <c:xVal>
            <c:numRef>
              <c:f>Sheet1!$A$2:$A$9</c:f>
              <c:numCache>
                <c:formatCode>General</c:formatCode>
                <c:ptCount val="8"/>
                <c:pt idx="0">
                  <c:v>5</c:v>
                </c:pt>
                <c:pt idx="1">
                  <c:v>10</c:v>
                </c:pt>
                <c:pt idx="2">
                  <c:v>14</c:v>
                </c:pt>
                <c:pt idx="3">
                  <c:v>18</c:v>
                </c:pt>
                <c:pt idx="4">
                  <c:v>22</c:v>
                </c:pt>
                <c:pt idx="5">
                  <c:v>11</c:v>
                </c:pt>
                <c:pt idx="6">
                  <c:v>22</c:v>
                </c:pt>
                <c:pt idx="7">
                  <c:v>16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7</c:v>
                </c:pt>
                <c:pt idx="1">
                  <c:v>10</c:v>
                </c:pt>
                <c:pt idx="2">
                  <c:v>10</c:v>
                </c:pt>
                <c:pt idx="3">
                  <c:v>13</c:v>
                </c:pt>
                <c:pt idx="4">
                  <c:v>16</c:v>
                </c:pt>
                <c:pt idx="5">
                  <c:v>19</c:v>
                </c:pt>
                <c:pt idx="6">
                  <c:v>21</c:v>
                </c:pt>
                <c:pt idx="7">
                  <c:v>25</c:v>
                </c:pt>
              </c:numCache>
            </c:numRef>
          </c:yVal>
          <c:bubbleSize>
            <c:numRef>
              <c:f>Sheet1!$C$2:$C$9</c:f>
              <c:numCache>
                <c:formatCode>General</c:formatCode>
                <c:ptCount val="8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20</c:v>
                </c:pt>
              </c:numCache>
            </c:numRef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235294240"/>
        <c:axId val="235294800"/>
      </c:bubbleChart>
      <c:valAx>
        <c:axId val="235294240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5294800"/>
        <c:crosses val="autoZero"/>
        <c:crossBetween val="midCat"/>
        <c:majorUnit val="5"/>
        <c:minorUnit val="1"/>
      </c:valAx>
      <c:valAx>
        <c:axId val="235294800"/>
        <c:scaling>
          <c:orientation val="minMax"/>
          <c:max val="3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5294240"/>
        <c:crosses val="autoZero"/>
        <c:crossBetween val="midCat"/>
        <c:majorUnit val="5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3"/>
            <c:spPr>
              <a:solidFill>
                <a:schemeClr val="accent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marker>
          <c:dPt>
            <c:idx val="0"/>
            <c:marker>
              <c:spPr>
                <a:solidFill>
                  <a:sysClr val="window" lastClr="FFFFFF">
                    <a:lumMod val="65000"/>
                  </a:sys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1"/>
          </c:dPt>
          <c:dPt>
            <c:idx val="1"/>
            <c:marker>
              <c:spPr>
                <a:solidFill>
                  <a:srgbClr val="5E913B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1"/>
          </c:dPt>
          <c:dPt>
            <c:idx val="2"/>
            <c:marker>
              <c:spPr>
                <a:solidFill>
                  <a:sysClr val="window" lastClr="FFFFFF">
                    <a:lumMod val="75000"/>
                  </a:sys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1"/>
          </c:dPt>
          <c:dPt>
            <c:idx val="3"/>
            <c:marker>
              <c:spPr>
                <a:solidFill>
                  <a:srgbClr val="7EBA56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1"/>
          </c:dPt>
          <c:dPt>
            <c:idx val="4"/>
            <c:marker>
              <c:spPr>
                <a:solidFill>
                  <a:srgbClr val="5E913B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1"/>
          </c:dPt>
          <c:dPt>
            <c:idx val="5"/>
            <c:marker>
              <c:spPr>
                <a:solidFill>
                  <a:srgbClr val="7EBA56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0"/>
          </c:dPt>
          <c:dPt>
            <c:idx val="6"/>
            <c:marker>
              <c:spPr>
                <a:solidFill>
                  <a:sysClr val="window" lastClr="FFFFFF">
                    <a:lumMod val="75000"/>
                  </a:sys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0"/>
          </c:dPt>
          <c:dPt>
            <c:idx val="7"/>
            <c:marker>
              <c:spPr>
                <a:solidFill>
                  <a:srgbClr val="5E913B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0"/>
          </c:dPt>
          <c:dPt>
            <c:idx val="8"/>
            <c:marker>
              <c:spPr>
                <a:solidFill>
                  <a:srgbClr val="5E913B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0"/>
          </c:dPt>
          <c:dPt>
            <c:idx val="9"/>
            <c:marker>
              <c:spPr>
                <a:solidFill>
                  <a:srgbClr val="7EBA56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0"/>
          </c:dPt>
          <c:dPt>
            <c:idx val="10"/>
            <c:marker>
              <c:spPr>
                <a:solidFill>
                  <a:sysClr val="window" lastClr="FFFFFF">
                    <a:lumMod val="75000"/>
                  </a:sys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0"/>
          </c:dPt>
          <c:dPt>
            <c:idx val="11"/>
            <c:marker>
              <c:spPr>
                <a:solidFill>
                  <a:srgbClr val="5E913B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0"/>
          </c:dPt>
          <c:dPt>
            <c:idx val="12"/>
            <c:marker>
              <c:spPr>
                <a:solidFill>
                  <a:srgbClr val="5E913B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</c:marker>
            <c:bubble3D val="0"/>
          </c:dPt>
          <c:xVal>
            <c:numRef>
              <c:f>Sheet1!$A$2:$A$14</c:f>
              <c:numCache>
                <c:formatCode>General</c:formatCode>
                <c:ptCount val="13"/>
                <c:pt idx="0">
                  <c:v>3</c:v>
                </c:pt>
                <c:pt idx="1">
                  <c:v>5</c:v>
                </c:pt>
                <c:pt idx="2">
                  <c:v>14</c:v>
                </c:pt>
                <c:pt idx="3">
                  <c:v>18</c:v>
                </c:pt>
                <c:pt idx="4">
                  <c:v>22</c:v>
                </c:pt>
                <c:pt idx="5">
                  <c:v>8</c:v>
                </c:pt>
                <c:pt idx="6">
                  <c:v>12</c:v>
                </c:pt>
                <c:pt idx="7">
                  <c:v>15</c:v>
                </c:pt>
                <c:pt idx="8">
                  <c:v>9</c:v>
                </c:pt>
                <c:pt idx="9">
                  <c:v>25</c:v>
                </c:pt>
                <c:pt idx="10">
                  <c:v>18</c:v>
                </c:pt>
                <c:pt idx="11">
                  <c:v>17</c:v>
                </c:pt>
                <c:pt idx="12">
                  <c:v>10</c:v>
                </c:pt>
              </c:numCache>
            </c:numRef>
          </c:xVal>
          <c:yVal>
            <c:numRef>
              <c:f>Sheet1!$B$2:$B$14</c:f>
              <c:numCache>
                <c:formatCode>General</c:formatCode>
                <c:ptCount val="13"/>
                <c:pt idx="0">
                  <c:v>7</c:v>
                </c:pt>
                <c:pt idx="1">
                  <c:v>8</c:v>
                </c:pt>
                <c:pt idx="2">
                  <c:v>10</c:v>
                </c:pt>
                <c:pt idx="3">
                  <c:v>13</c:v>
                </c:pt>
                <c:pt idx="4">
                  <c:v>16</c:v>
                </c:pt>
                <c:pt idx="5">
                  <c:v>12</c:v>
                </c:pt>
                <c:pt idx="6">
                  <c:v>17</c:v>
                </c:pt>
                <c:pt idx="7">
                  <c:v>19</c:v>
                </c:pt>
                <c:pt idx="8">
                  <c:v>15</c:v>
                </c:pt>
                <c:pt idx="9">
                  <c:v>20</c:v>
                </c:pt>
                <c:pt idx="10">
                  <c:v>24</c:v>
                </c:pt>
                <c:pt idx="11">
                  <c:v>25</c:v>
                </c:pt>
                <c:pt idx="12">
                  <c:v>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297040"/>
        <c:axId val="199048416"/>
      </c:scatterChart>
      <c:valAx>
        <c:axId val="235297040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99048416"/>
        <c:crosses val="autoZero"/>
        <c:crossBetween val="midCat"/>
        <c:majorUnit val="5"/>
        <c:minorUnit val="1"/>
      </c:valAx>
      <c:valAx>
        <c:axId val="199048416"/>
        <c:scaling>
          <c:orientation val="minMax"/>
          <c:max val="3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35297040"/>
        <c:crosses val="autoZero"/>
        <c:crossBetween val="midCat"/>
        <c:majorUnit val="5"/>
        <c:minorUnit val="1"/>
      </c:valAx>
    </c:plotArea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762334483470465E-2"/>
          <c:y val="5.2590395772896807E-2"/>
          <c:w val="0.84157525567924696"/>
          <c:h val="0.89481920845420637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circle"/>
            <c:size val="5"/>
            <c:spPr>
              <a:solidFill>
                <a:srgbClr val="5E913B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marker>
          <c:dPt>
            <c:idx val="0"/>
            <c:bubble3D val="1"/>
          </c:dPt>
          <c:dPt>
            <c:idx val="1"/>
            <c:bubble3D val="1"/>
          </c:dPt>
          <c:dPt>
            <c:idx val="2"/>
            <c:bubble3D val="1"/>
          </c:dPt>
          <c:dPt>
            <c:idx val="3"/>
            <c:bubble3D val="1"/>
          </c:dPt>
          <c:dPt>
            <c:idx val="4"/>
            <c:bubble3D val="1"/>
          </c:dPt>
          <c:cat>
            <c:numRef>
              <c:f>Sheet1!$A$2:$A$14</c:f>
              <c:numCache>
                <c:formatCode>General</c:formatCode>
                <c:ptCount val="13"/>
                <c:pt idx="0">
                  <c:v>3</c:v>
                </c:pt>
                <c:pt idx="1">
                  <c:v>5</c:v>
                </c:pt>
                <c:pt idx="2">
                  <c:v>14</c:v>
                </c:pt>
                <c:pt idx="3">
                  <c:v>18</c:v>
                </c:pt>
                <c:pt idx="4">
                  <c:v>22</c:v>
                </c:pt>
                <c:pt idx="5">
                  <c:v>8</c:v>
                </c:pt>
                <c:pt idx="6">
                  <c:v>12</c:v>
                </c:pt>
                <c:pt idx="7">
                  <c:v>15</c:v>
                </c:pt>
                <c:pt idx="8">
                  <c:v>9</c:v>
                </c:pt>
                <c:pt idx="9">
                  <c:v>25</c:v>
                </c:pt>
                <c:pt idx="10">
                  <c:v>18</c:v>
                </c:pt>
                <c:pt idx="11">
                  <c:v>17</c:v>
                </c:pt>
                <c:pt idx="12">
                  <c:v>10</c:v>
                </c:pt>
              </c:numCache>
            </c:num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7</c:v>
                </c:pt>
                <c:pt idx="1">
                  <c:v>8</c:v>
                </c:pt>
                <c:pt idx="2">
                  <c:v>10</c:v>
                </c:pt>
                <c:pt idx="3">
                  <c:v>13</c:v>
                </c:pt>
                <c:pt idx="4">
                  <c:v>16</c:v>
                </c:pt>
                <c:pt idx="5">
                  <c:v>12</c:v>
                </c:pt>
                <c:pt idx="6">
                  <c:v>17</c:v>
                </c:pt>
                <c:pt idx="7">
                  <c:v>19</c:v>
                </c:pt>
                <c:pt idx="8">
                  <c:v>15</c:v>
                </c:pt>
                <c:pt idx="9">
                  <c:v>20</c:v>
                </c:pt>
                <c:pt idx="10">
                  <c:v>24</c:v>
                </c:pt>
                <c:pt idx="11">
                  <c:v>25</c:v>
                </c:pt>
                <c:pt idx="12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050656"/>
        <c:axId val="199051216"/>
      </c:lineChart>
      <c:catAx>
        <c:axId val="199050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99051216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199051216"/>
        <c:scaling>
          <c:orientation val="minMax"/>
          <c:max val="3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99050656"/>
        <c:crosses val="autoZero"/>
        <c:crossBetween val="between"/>
        <c:majorUnit val="5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4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1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9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3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048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56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24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602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20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25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0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61793-E56C-4671-A222-80F021F4C758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8B31A-2F1C-4DFB-B859-B6BAB90F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00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71296" y="3337560"/>
            <a:ext cx="527580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b="1" dirty="0" smtClean="0">
                <a:ln>
                  <a:solidFill>
                    <a:srgbClr val="10420C"/>
                  </a:solidFill>
                </a:ln>
                <a:gradFill flip="none" rotWithShape="1">
                  <a:gsLst>
                    <a:gs pos="0">
                      <a:srgbClr val="041103"/>
                    </a:gs>
                    <a:gs pos="53000">
                      <a:schemeClr val="bg1"/>
                    </a:gs>
                    <a:gs pos="30000">
                      <a:schemeClr val="bg1"/>
                    </a:gs>
                    <a:gs pos="82000">
                      <a:srgbClr val="041103"/>
                    </a:gs>
                  </a:gsLst>
                  <a:lin ang="16200000" scaled="1"/>
                  <a:tileRect/>
                </a:gradFill>
                <a:effectLst>
                  <a:reflection blurRad="6350" stA="6000" endPos="53000" dist="127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Company Profile</a:t>
            </a:r>
            <a:endParaRPr lang="en-US" sz="5000" b="1" dirty="0">
              <a:ln>
                <a:solidFill>
                  <a:srgbClr val="10420C"/>
                </a:solidFill>
              </a:ln>
              <a:gradFill flip="none" rotWithShape="1">
                <a:gsLst>
                  <a:gs pos="0">
                    <a:srgbClr val="041103"/>
                  </a:gs>
                  <a:gs pos="53000">
                    <a:schemeClr val="bg1"/>
                  </a:gs>
                  <a:gs pos="30000">
                    <a:schemeClr val="bg1"/>
                  </a:gs>
                  <a:gs pos="82000">
                    <a:srgbClr val="041103"/>
                  </a:gs>
                </a:gsLst>
                <a:lin ang="16200000" scaled="1"/>
                <a:tileRect/>
              </a:gradFill>
              <a:effectLst>
                <a:reflection blurRad="6350" stA="6000" endPos="53000" dist="127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67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76000" y="1392498"/>
            <a:ext cx="5339776" cy="5321118"/>
            <a:chOff x="1231423" y="1677311"/>
            <a:chExt cx="5339776" cy="5321118"/>
          </a:xfrm>
        </p:grpSpPr>
        <p:grpSp>
          <p:nvGrpSpPr>
            <p:cNvPr id="5" name="Group 4"/>
            <p:cNvGrpSpPr/>
            <p:nvPr/>
          </p:nvGrpSpPr>
          <p:grpSpPr>
            <a:xfrm>
              <a:off x="1254839" y="1677311"/>
              <a:ext cx="5316360" cy="5321118"/>
              <a:chOff x="1736752" y="1776165"/>
              <a:chExt cx="5316360" cy="5321118"/>
            </a:xfrm>
            <a:effectLst>
              <a:outerShdw blurRad="76200" sx="101000" sy="101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Freeform 41"/>
              <p:cNvSpPr/>
              <p:nvPr/>
            </p:nvSpPr>
            <p:spPr>
              <a:xfrm>
                <a:off x="1956851" y="2003261"/>
                <a:ext cx="4879774" cy="4879774"/>
              </a:xfrm>
              <a:custGeom>
                <a:avLst/>
                <a:gdLst>
                  <a:gd name="connsiteX0" fmla="*/ 2256311 w 4512622"/>
                  <a:gd name="connsiteY0" fmla="*/ 237506 h 4512622"/>
                  <a:gd name="connsiteX1" fmla="*/ 237506 w 4512622"/>
                  <a:gd name="connsiteY1" fmla="*/ 2256311 h 4512622"/>
                  <a:gd name="connsiteX2" fmla="*/ 2256311 w 4512622"/>
                  <a:gd name="connsiteY2" fmla="*/ 4275116 h 4512622"/>
                  <a:gd name="connsiteX3" fmla="*/ 4275116 w 4512622"/>
                  <a:gd name="connsiteY3" fmla="*/ 2256311 h 4512622"/>
                  <a:gd name="connsiteX4" fmla="*/ 2256311 w 4512622"/>
                  <a:gd name="connsiteY4" fmla="*/ 237506 h 4512622"/>
                  <a:gd name="connsiteX5" fmla="*/ 2256311 w 4512622"/>
                  <a:gd name="connsiteY5" fmla="*/ 0 h 4512622"/>
                  <a:gd name="connsiteX6" fmla="*/ 4512622 w 4512622"/>
                  <a:gd name="connsiteY6" fmla="*/ 2256311 h 4512622"/>
                  <a:gd name="connsiteX7" fmla="*/ 2256311 w 4512622"/>
                  <a:gd name="connsiteY7" fmla="*/ 4512622 h 4512622"/>
                  <a:gd name="connsiteX8" fmla="*/ 0 w 4512622"/>
                  <a:gd name="connsiteY8" fmla="*/ 2256311 h 4512622"/>
                  <a:gd name="connsiteX9" fmla="*/ 2256311 w 4512622"/>
                  <a:gd name="connsiteY9" fmla="*/ 0 h 4512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2622" h="4512622">
                    <a:moveTo>
                      <a:pt x="2256311" y="237506"/>
                    </a:moveTo>
                    <a:cubicBezTo>
                      <a:pt x="1141356" y="237506"/>
                      <a:pt x="237506" y="1141356"/>
                      <a:pt x="237506" y="2256311"/>
                    </a:cubicBezTo>
                    <a:cubicBezTo>
                      <a:pt x="237506" y="3371266"/>
                      <a:pt x="1141356" y="4275116"/>
                      <a:pt x="2256311" y="4275116"/>
                    </a:cubicBezTo>
                    <a:cubicBezTo>
                      <a:pt x="3371266" y="4275116"/>
                      <a:pt x="4275116" y="3371266"/>
                      <a:pt x="4275116" y="2256311"/>
                    </a:cubicBezTo>
                    <a:cubicBezTo>
                      <a:pt x="4275116" y="1141356"/>
                      <a:pt x="3371266" y="237506"/>
                      <a:pt x="2256311" y="237506"/>
                    </a:cubicBezTo>
                    <a:close/>
                    <a:moveTo>
                      <a:pt x="2256311" y="0"/>
                    </a:moveTo>
                    <a:cubicBezTo>
                      <a:pt x="3502437" y="0"/>
                      <a:pt x="4512622" y="1010185"/>
                      <a:pt x="4512622" y="2256311"/>
                    </a:cubicBezTo>
                    <a:cubicBezTo>
                      <a:pt x="4512622" y="3502437"/>
                      <a:pt x="3502437" y="4512622"/>
                      <a:pt x="2256311" y="4512622"/>
                    </a:cubicBezTo>
                    <a:cubicBezTo>
                      <a:pt x="1010185" y="4512622"/>
                      <a:pt x="0" y="3502437"/>
                      <a:pt x="0" y="2256311"/>
                    </a:cubicBezTo>
                    <a:cubicBezTo>
                      <a:pt x="0" y="1010185"/>
                      <a:pt x="1010185" y="0"/>
                      <a:pt x="225631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4B91D1"/>
                  </a:gs>
                  <a:gs pos="53000">
                    <a:srgbClr val="69A4D9"/>
                  </a:gs>
                  <a:gs pos="100000">
                    <a:srgbClr val="4B91D1"/>
                  </a:gs>
                </a:gsLst>
                <a:lin ang="16200000" scaled="1"/>
                <a:tileRect/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2796607" y="2843018"/>
                <a:ext cx="1573248" cy="1573248"/>
              </a:xfrm>
              <a:custGeom>
                <a:avLst/>
                <a:gdLst>
                  <a:gd name="connsiteX0" fmla="*/ 1573248 w 1573248"/>
                  <a:gd name="connsiteY0" fmla="*/ 0 h 1573248"/>
                  <a:gd name="connsiteX1" fmla="*/ 1573248 w 1573248"/>
                  <a:gd name="connsiteY1" fmla="*/ 915334 h 1573248"/>
                  <a:gd name="connsiteX2" fmla="*/ 1461575 w 1573248"/>
                  <a:gd name="connsiteY2" fmla="*/ 926592 h 1573248"/>
                  <a:gd name="connsiteX3" fmla="*/ 926593 w 1573248"/>
                  <a:gd name="connsiteY3" fmla="*/ 1461574 h 1573248"/>
                  <a:gd name="connsiteX4" fmla="*/ 916135 w 1573248"/>
                  <a:gd name="connsiteY4" fmla="*/ 1565315 h 1573248"/>
                  <a:gd name="connsiteX5" fmla="*/ 0 w 1573248"/>
                  <a:gd name="connsiteY5" fmla="*/ 1573248 h 1573248"/>
                  <a:gd name="connsiteX6" fmla="*/ 6911 w 1573248"/>
                  <a:gd name="connsiteY6" fmla="*/ 1436387 h 1573248"/>
                  <a:gd name="connsiteX7" fmla="*/ 1436388 w 1573248"/>
                  <a:gd name="connsiteY7" fmla="*/ 6910 h 157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3248" h="1573248">
                    <a:moveTo>
                      <a:pt x="1573248" y="0"/>
                    </a:moveTo>
                    <a:lnTo>
                      <a:pt x="1573248" y="915334"/>
                    </a:lnTo>
                    <a:lnTo>
                      <a:pt x="1461575" y="926592"/>
                    </a:lnTo>
                    <a:cubicBezTo>
                      <a:pt x="1193045" y="981541"/>
                      <a:pt x="981542" y="1193044"/>
                      <a:pt x="926593" y="1461574"/>
                    </a:cubicBezTo>
                    <a:lnTo>
                      <a:pt x="916135" y="1565315"/>
                    </a:lnTo>
                    <a:lnTo>
                      <a:pt x="0" y="1573248"/>
                    </a:lnTo>
                    <a:lnTo>
                      <a:pt x="6911" y="1436387"/>
                    </a:lnTo>
                    <a:cubicBezTo>
                      <a:pt x="83456" y="682665"/>
                      <a:pt x="682666" y="83455"/>
                      <a:pt x="1436388" y="69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B953"/>
                  </a:gs>
                  <a:gs pos="79000">
                    <a:srgbClr val="FFA015"/>
                  </a:gs>
                </a:gsLst>
                <a:lin ang="10200000" scaled="0"/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4423621" y="2843018"/>
                <a:ext cx="1573248" cy="1573248"/>
              </a:xfrm>
              <a:custGeom>
                <a:avLst/>
                <a:gdLst>
                  <a:gd name="connsiteX0" fmla="*/ 0 w 1573248"/>
                  <a:gd name="connsiteY0" fmla="*/ 0 h 1573248"/>
                  <a:gd name="connsiteX1" fmla="*/ 136860 w 1573248"/>
                  <a:gd name="connsiteY1" fmla="*/ 6910 h 1573248"/>
                  <a:gd name="connsiteX2" fmla="*/ 1566337 w 1573248"/>
                  <a:gd name="connsiteY2" fmla="*/ 1436387 h 1573248"/>
                  <a:gd name="connsiteX3" fmla="*/ 1573248 w 1573248"/>
                  <a:gd name="connsiteY3" fmla="*/ 1573248 h 1573248"/>
                  <a:gd name="connsiteX4" fmla="*/ 657706 w 1573248"/>
                  <a:gd name="connsiteY4" fmla="*/ 1571196 h 1573248"/>
                  <a:gd name="connsiteX5" fmla="*/ 646656 w 1573248"/>
                  <a:gd name="connsiteY5" fmla="*/ 1461574 h 1573248"/>
                  <a:gd name="connsiteX6" fmla="*/ 111674 w 1573248"/>
                  <a:gd name="connsiteY6" fmla="*/ 926592 h 1573248"/>
                  <a:gd name="connsiteX7" fmla="*/ 4238 w 1573248"/>
                  <a:gd name="connsiteY7" fmla="*/ 915761 h 1573248"/>
                  <a:gd name="connsiteX8" fmla="*/ 3932 w 1573248"/>
                  <a:gd name="connsiteY8" fmla="*/ 855723 h 1573248"/>
                  <a:gd name="connsiteX9" fmla="*/ 0 w 1573248"/>
                  <a:gd name="connsiteY9" fmla="*/ 0 h 157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73248" h="1573248">
                    <a:moveTo>
                      <a:pt x="0" y="0"/>
                    </a:moveTo>
                    <a:lnTo>
                      <a:pt x="136860" y="6910"/>
                    </a:lnTo>
                    <a:cubicBezTo>
                      <a:pt x="890582" y="83455"/>
                      <a:pt x="1489792" y="682665"/>
                      <a:pt x="1566337" y="1436387"/>
                    </a:cubicBezTo>
                    <a:lnTo>
                      <a:pt x="1573248" y="1573248"/>
                    </a:lnTo>
                    <a:lnTo>
                      <a:pt x="657706" y="1571196"/>
                    </a:lnTo>
                    <a:lnTo>
                      <a:pt x="646656" y="1461574"/>
                    </a:lnTo>
                    <a:cubicBezTo>
                      <a:pt x="591706" y="1193044"/>
                      <a:pt x="380204" y="981541"/>
                      <a:pt x="111674" y="926592"/>
                    </a:cubicBezTo>
                    <a:lnTo>
                      <a:pt x="4238" y="915761"/>
                    </a:lnTo>
                    <a:lnTo>
                      <a:pt x="3932" y="855723"/>
                    </a:lnTo>
                    <a:cubicBezTo>
                      <a:pt x="2247" y="544648"/>
                      <a:pt x="0" y="194821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7AB850"/>
                  </a:gs>
                  <a:gs pos="87000">
                    <a:srgbClr val="4B752F"/>
                  </a:gs>
                </a:gsLst>
                <a:lin ang="18600000" scaled="0"/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 flipV="1">
                <a:off x="2791993" y="4470580"/>
                <a:ext cx="1575571" cy="1573248"/>
              </a:xfrm>
              <a:custGeom>
                <a:avLst/>
                <a:gdLst>
                  <a:gd name="connsiteX0" fmla="*/ 0 w 1575571"/>
                  <a:gd name="connsiteY0" fmla="*/ 1573248 h 1573248"/>
                  <a:gd name="connsiteX1" fmla="*/ 920153 w 1575571"/>
                  <a:gd name="connsiteY1" fmla="*/ 1571775 h 1573248"/>
                  <a:gd name="connsiteX2" fmla="*/ 931207 w 1575571"/>
                  <a:gd name="connsiteY2" fmla="*/ 1462124 h 1573248"/>
                  <a:gd name="connsiteX3" fmla="*/ 1466189 w 1575571"/>
                  <a:gd name="connsiteY3" fmla="*/ 927142 h 1573248"/>
                  <a:gd name="connsiteX4" fmla="*/ 1575571 w 1575571"/>
                  <a:gd name="connsiteY4" fmla="*/ 916115 h 1573248"/>
                  <a:gd name="connsiteX5" fmla="*/ 1573248 w 1575571"/>
                  <a:gd name="connsiteY5" fmla="*/ 0 h 1573248"/>
                  <a:gd name="connsiteX6" fmla="*/ 1436388 w 1575571"/>
                  <a:gd name="connsiteY6" fmla="*/ 6910 h 1573248"/>
                  <a:gd name="connsiteX7" fmla="*/ 6911 w 1575571"/>
                  <a:gd name="connsiteY7" fmla="*/ 1436387 h 157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5571" h="1573248">
                    <a:moveTo>
                      <a:pt x="0" y="1573248"/>
                    </a:moveTo>
                    <a:lnTo>
                      <a:pt x="920153" y="1571775"/>
                    </a:lnTo>
                    <a:lnTo>
                      <a:pt x="931207" y="1462124"/>
                    </a:lnTo>
                    <a:cubicBezTo>
                      <a:pt x="986156" y="1193594"/>
                      <a:pt x="1197659" y="982091"/>
                      <a:pt x="1466189" y="927142"/>
                    </a:cubicBezTo>
                    <a:lnTo>
                      <a:pt x="1575571" y="916115"/>
                    </a:lnTo>
                    <a:lnTo>
                      <a:pt x="1573248" y="0"/>
                    </a:lnTo>
                    <a:lnTo>
                      <a:pt x="1436388" y="6910"/>
                    </a:lnTo>
                    <a:cubicBezTo>
                      <a:pt x="682666" y="83455"/>
                      <a:pt x="83456" y="682665"/>
                      <a:pt x="6911" y="143638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3333"/>
                  </a:gs>
                  <a:gs pos="87000">
                    <a:srgbClr val="FF0505"/>
                  </a:gs>
                </a:gsLst>
                <a:lin ang="18600000" scaled="0"/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reeform 26"/>
              <p:cNvSpPr/>
              <p:nvPr/>
            </p:nvSpPr>
            <p:spPr>
              <a:xfrm flipV="1">
                <a:off x="4414702" y="4468669"/>
                <a:ext cx="1577552" cy="1575160"/>
              </a:xfrm>
              <a:custGeom>
                <a:avLst/>
                <a:gdLst>
                  <a:gd name="connsiteX0" fmla="*/ 666969 w 1577552"/>
                  <a:gd name="connsiteY0" fmla="*/ 1575160 h 1575160"/>
                  <a:gd name="connsiteX1" fmla="*/ 1577552 w 1577552"/>
                  <a:gd name="connsiteY1" fmla="*/ 1573248 h 1575160"/>
                  <a:gd name="connsiteX2" fmla="*/ 1570641 w 1577552"/>
                  <a:gd name="connsiteY2" fmla="*/ 1436387 h 1575160"/>
                  <a:gd name="connsiteX3" fmla="*/ 141164 w 1577552"/>
                  <a:gd name="connsiteY3" fmla="*/ 6910 h 1575160"/>
                  <a:gd name="connsiteX4" fmla="*/ 4304 w 1577552"/>
                  <a:gd name="connsiteY4" fmla="*/ 0 h 1575160"/>
                  <a:gd name="connsiteX5" fmla="*/ 0 w 1577552"/>
                  <a:gd name="connsiteY5" fmla="*/ 914986 h 1575160"/>
                  <a:gd name="connsiteX6" fmla="*/ 120593 w 1577552"/>
                  <a:gd name="connsiteY6" fmla="*/ 927143 h 1575160"/>
                  <a:gd name="connsiteX7" fmla="*/ 655575 w 1577552"/>
                  <a:gd name="connsiteY7" fmla="*/ 1462125 h 1575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7552" h="1575160">
                    <a:moveTo>
                      <a:pt x="666969" y="1575160"/>
                    </a:moveTo>
                    <a:lnTo>
                      <a:pt x="1577552" y="1573248"/>
                    </a:lnTo>
                    <a:lnTo>
                      <a:pt x="1570641" y="1436387"/>
                    </a:lnTo>
                    <a:cubicBezTo>
                      <a:pt x="1494096" y="682665"/>
                      <a:pt x="894886" y="83455"/>
                      <a:pt x="141164" y="6910"/>
                    </a:cubicBezTo>
                    <a:lnTo>
                      <a:pt x="4304" y="0"/>
                    </a:lnTo>
                    <a:lnTo>
                      <a:pt x="0" y="914986"/>
                    </a:lnTo>
                    <a:lnTo>
                      <a:pt x="120593" y="927143"/>
                    </a:lnTo>
                    <a:cubicBezTo>
                      <a:pt x="389123" y="982092"/>
                      <a:pt x="600625" y="1193595"/>
                      <a:pt x="655575" y="1462125"/>
                    </a:cubicBezTo>
                    <a:close/>
                  </a:path>
                </a:pathLst>
              </a:custGeom>
              <a:gradFill>
                <a:gsLst>
                  <a:gs pos="74000">
                    <a:srgbClr val="377EBF"/>
                  </a:gs>
                  <a:gs pos="0">
                    <a:srgbClr val="649ED2"/>
                  </a:gs>
                </a:gsLst>
                <a:lin ang="0" scaled="1"/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998846" y="3926899"/>
                <a:ext cx="1054266" cy="1054266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92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882787" y="1776165"/>
                <a:ext cx="1054266" cy="1054266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92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736752" y="3926899"/>
                <a:ext cx="1054266" cy="1054266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92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870430" y="6043017"/>
                <a:ext cx="1054266" cy="1054266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92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3585081" y="3629709"/>
                <a:ext cx="1773458" cy="846133"/>
              </a:xfrm>
              <a:custGeom>
                <a:avLst/>
                <a:gdLst>
                  <a:gd name="connsiteX0" fmla="*/ 811657 w 1773458"/>
                  <a:gd name="connsiteY0" fmla="*/ 0 h 846133"/>
                  <a:gd name="connsiteX1" fmla="*/ 1591440 w 1773458"/>
                  <a:gd name="connsiteY1" fmla="*/ 581124 h 846133"/>
                  <a:gd name="connsiteX2" fmla="*/ 1596949 w 1773458"/>
                  <a:gd name="connsiteY2" fmla="*/ 609015 h 846133"/>
                  <a:gd name="connsiteX3" fmla="*/ 1773458 w 1773458"/>
                  <a:gd name="connsiteY3" fmla="*/ 609015 h 846133"/>
                  <a:gd name="connsiteX4" fmla="*/ 1622982 w 1773458"/>
                  <a:gd name="connsiteY4" fmla="*/ 771547 h 846133"/>
                  <a:gd name="connsiteX5" fmla="*/ 1623314 w 1773458"/>
                  <a:gd name="connsiteY5" fmla="*/ 778129 h 846133"/>
                  <a:gd name="connsiteX6" fmla="*/ 1616888 w 1773458"/>
                  <a:gd name="connsiteY6" fmla="*/ 778129 h 846133"/>
                  <a:gd name="connsiteX7" fmla="*/ 1553928 w 1773458"/>
                  <a:gd name="connsiteY7" fmla="*/ 846133 h 846133"/>
                  <a:gd name="connsiteX8" fmla="*/ 1334397 w 1773458"/>
                  <a:gd name="connsiteY8" fmla="*/ 609015 h 846133"/>
                  <a:gd name="connsiteX9" fmla="*/ 1461694 w 1773458"/>
                  <a:gd name="connsiteY9" fmla="*/ 609015 h 846133"/>
                  <a:gd name="connsiteX10" fmla="*/ 1447950 w 1773458"/>
                  <a:gd name="connsiteY10" fmla="*/ 562738 h 846133"/>
                  <a:gd name="connsiteX11" fmla="*/ 811657 w 1773458"/>
                  <a:gd name="connsiteY11" fmla="*/ 129722 h 846133"/>
                  <a:gd name="connsiteX12" fmla="*/ 141830 w 1773458"/>
                  <a:gd name="connsiteY12" fmla="*/ 675647 h 846133"/>
                  <a:gd name="connsiteX13" fmla="*/ 131499 w 1773458"/>
                  <a:gd name="connsiteY13" fmla="*/ 778129 h 846133"/>
                  <a:gd name="connsiteX14" fmla="*/ 0 w 1773458"/>
                  <a:gd name="connsiteY14" fmla="*/ 778129 h 846133"/>
                  <a:gd name="connsiteX15" fmla="*/ 2417 w 1773458"/>
                  <a:gd name="connsiteY15" fmla="*/ 730270 h 846133"/>
                  <a:gd name="connsiteX16" fmla="*/ 811657 w 1773458"/>
                  <a:gd name="connsiteY16" fmla="*/ 0 h 846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73458" h="846133">
                    <a:moveTo>
                      <a:pt x="811657" y="0"/>
                    </a:moveTo>
                    <a:cubicBezTo>
                      <a:pt x="1180184" y="0"/>
                      <a:pt x="1491470" y="245068"/>
                      <a:pt x="1591440" y="581124"/>
                    </a:cubicBezTo>
                    <a:lnTo>
                      <a:pt x="1596949" y="609015"/>
                    </a:lnTo>
                    <a:lnTo>
                      <a:pt x="1773458" y="609015"/>
                    </a:lnTo>
                    <a:lnTo>
                      <a:pt x="1622982" y="771547"/>
                    </a:lnTo>
                    <a:lnTo>
                      <a:pt x="1623314" y="778129"/>
                    </a:lnTo>
                    <a:lnTo>
                      <a:pt x="1616888" y="778129"/>
                    </a:lnTo>
                    <a:lnTo>
                      <a:pt x="1553928" y="846133"/>
                    </a:lnTo>
                    <a:lnTo>
                      <a:pt x="1334397" y="609015"/>
                    </a:lnTo>
                    <a:lnTo>
                      <a:pt x="1461694" y="609015"/>
                    </a:lnTo>
                    <a:lnTo>
                      <a:pt x="1447950" y="562738"/>
                    </a:lnTo>
                    <a:cubicBezTo>
                      <a:pt x="1347958" y="309159"/>
                      <a:pt x="1100763" y="129722"/>
                      <a:pt x="811657" y="129722"/>
                    </a:cubicBezTo>
                    <a:cubicBezTo>
                      <a:pt x="481251" y="129722"/>
                      <a:pt x="205584" y="364088"/>
                      <a:pt x="141830" y="675647"/>
                    </a:cubicBezTo>
                    <a:lnTo>
                      <a:pt x="131499" y="778129"/>
                    </a:lnTo>
                    <a:lnTo>
                      <a:pt x="0" y="778129"/>
                    </a:lnTo>
                    <a:lnTo>
                      <a:pt x="2417" y="730270"/>
                    </a:lnTo>
                    <a:cubicBezTo>
                      <a:pt x="44073" y="320088"/>
                      <a:pt x="390484" y="0"/>
                      <a:pt x="811657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 69"/>
              <p:cNvSpPr/>
              <p:nvPr/>
            </p:nvSpPr>
            <p:spPr>
              <a:xfrm>
                <a:off x="3431027" y="4406836"/>
                <a:ext cx="1777621" cy="849752"/>
              </a:xfrm>
              <a:custGeom>
                <a:avLst/>
                <a:gdLst>
                  <a:gd name="connsiteX0" fmla="*/ 219531 w 1777621"/>
                  <a:gd name="connsiteY0" fmla="*/ 0 h 849752"/>
                  <a:gd name="connsiteX1" fmla="*/ 281226 w 1777621"/>
                  <a:gd name="connsiteY1" fmla="*/ 66638 h 849752"/>
                  <a:gd name="connsiteX2" fmla="*/ 285051 w 1777621"/>
                  <a:gd name="connsiteY2" fmla="*/ 66638 h 849752"/>
                  <a:gd name="connsiteX3" fmla="*/ 285519 w 1777621"/>
                  <a:gd name="connsiteY3" fmla="*/ 71274 h 849752"/>
                  <a:gd name="connsiteX4" fmla="*/ 439061 w 1777621"/>
                  <a:gd name="connsiteY4" fmla="*/ 237118 h 849752"/>
                  <a:gd name="connsiteX5" fmla="*/ 314600 w 1777621"/>
                  <a:gd name="connsiteY5" fmla="*/ 237118 h 849752"/>
                  <a:gd name="connsiteX6" fmla="*/ 329419 w 1777621"/>
                  <a:gd name="connsiteY6" fmla="*/ 287014 h 849752"/>
                  <a:gd name="connsiteX7" fmla="*/ 965712 w 1777621"/>
                  <a:gd name="connsiteY7" fmla="*/ 720030 h 849752"/>
                  <a:gd name="connsiteX8" fmla="*/ 1635539 w 1777621"/>
                  <a:gd name="connsiteY8" fmla="*/ 174105 h 849752"/>
                  <a:gd name="connsiteX9" fmla="*/ 1646373 w 1777621"/>
                  <a:gd name="connsiteY9" fmla="*/ 66638 h 849752"/>
                  <a:gd name="connsiteX10" fmla="*/ 1777621 w 1777621"/>
                  <a:gd name="connsiteY10" fmla="*/ 66638 h 849752"/>
                  <a:gd name="connsiteX11" fmla="*/ 1774952 w 1777621"/>
                  <a:gd name="connsiteY11" fmla="*/ 119482 h 849752"/>
                  <a:gd name="connsiteX12" fmla="*/ 965712 w 1777621"/>
                  <a:gd name="connsiteY12" fmla="*/ 849752 h 849752"/>
                  <a:gd name="connsiteX13" fmla="*/ 185929 w 1777621"/>
                  <a:gd name="connsiteY13" fmla="*/ 268628 h 849752"/>
                  <a:gd name="connsiteX14" fmla="*/ 179706 w 1777621"/>
                  <a:gd name="connsiteY14" fmla="*/ 237118 h 849752"/>
                  <a:gd name="connsiteX15" fmla="*/ 0 w 1777621"/>
                  <a:gd name="connsiteY15" fmla="*/ 237118 h 849752"/>
                  <a:gd name="connsiteX16" fmla="*/ 154013 w 1777621"/>
                  <a:gd name="connsiteY16" fmla="*/ 70768 h 849752"/>
                  <a:gd name="connsiteX17" fmla="*/ 153804 w 1777621"/>
                  <a:gd name="connsiteY17" fmla="*/ 66638 h 849752"/>
                  <a:gd name="connsiteX18" fmla="*/ 157836 w 1777621"/>
                  <a:gd name="connsiteY18" fmla="*/ 66638 h 849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77621" h="849752">
                    <a:moveTo>
                      <a:pt x="219531" y="0"/>
                    </a:moveTo>
                    <a:lnTo>
                      <a:pt x="281226" y="66638"/>
                    </a:lnTo>
                    <a:lnTo>
                      <a:pt x="285051" y="66638"/>
                    </a:lnTo>
                    <a:lnTo>
                      <a:pt x="285519" y="71274"/>
                    </a:lnTo>
                    <a:lnTo>
                      <a:pt x="439061" y="237118"/>
                    </a:lnTo>
                    <a:lnTo>
                      <a:pt x="314600" y="237118"/>
                    </a:lnTo>
                    <a:lnTo>
                      <a:pt x="329419" y="287014"/>
                    </a:lnTo>
                    <a:cubicBezTo>
                      <a:pt x="429411" y="540594"/>
                      <a:pt x="676607" y="720030"/>
                      <a:pt x="965712" y="720030"/>
                    </a:cubicBezTo>
                    <a:cubicBezTo>
                      <a:pt x="1296118" y="720030"/>
                      <a:pt x="1571785" y="485664"/>
                      <a:pt x="1635539" y="174105"/>
                    </a:cubicBezTo>
                    <a:lnTo>
                      <a:pt x="1646373" y="66638"/>
                    </a:lnTo>
                    <a:lnTo>
                      <a:pt x="1777621" y="66638"/>
                    </a:lnTo>
                    <a:lnTo>
                      <a:pt x="1774952" y="119482"/>
                    </a:lnTo>
                    <a:cubicBezTo>
                      <a:pt x="1733296" y="529664"/>
                      <a:pt x="1386885" y="849752"/>
                      <a:pt x="965712" y="849752"/>
                    </a:cubicBezTo>
                    <a:cubicBezTo>
                      <a:pt x="597186" y="849752"/>
                      <a:pt x="285899" y="604685"/>
                      <a:pt x="185929" y="268628"/>
                    </a:cubicBezTo>
                    <a:lnTo>
                      <a:pt x="179706" y="237118"/>
                    </a:lnTo>
                    <a:lnTo>
                      <a:pt x="0" y="237118"/>
                    </a:lnTo>
                    <a:lnTo>
                      <a:pt x="154013" y="70768"/>
                    </a:lnTo>
                    <a:lnTo>
                      <a:pt x="153804" y="66638"/>
                    </a:lnTo>
                    <a:lnTo>
                      <a:pt x="157836" y="6663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660886" y="3707296"/>
                <a:ext cx="1471704" cy="147170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92000">
                    <a:schemeClr val="bg1">
                      <a:lumMod val="6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231423" y="2034467"/>
              <a:ext cx="5322479" cy="4704222"/>
              <a:chOff x="1231423" y="2034467"/>
              <a:chExt cx="5322479" cy="4704222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547222" y="2034467"/>
                <a:ext cx="7016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Quality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188832" y="4078527"/>
                <a:ext cx="14821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Management Philosophy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530758" y="6210237"/>
                <a:ext cx="767330" cy="528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Steady </a:t>
                </a:r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Profit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1231423" y="4037611"/>
                <a:ext cx="110586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Value Integration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5604759" y="4092175"/>
                <a:ext cx="9491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Industry-Leading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547734" y="3359897"/>
                <a:ext cx="828088" cy="4392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Team </a:t>
                </a: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&amp; Learning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4330029" y="3434026"/>
                <a:ext cx="9781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Excellence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4244630" y="4988734"/>
                <a:ext cx="10187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Creation </a:t>
                </a: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&amp; </a:t>
                </a: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Revolution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2642953" y="5003280"/>
                <a:ext cx="8963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Flexibility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6" name="Title 1"/>
          <p:cNvSpPr txBox="1">
            <a:spLocks/>
          </p:cNvSpPr>
          <p:nvPr/>
        </p:nvSpPr>
        <p:spPr>
          <a:xfrm>
            <a:off x="-99" y="505627"/>
            <a:ext cx="4020127" cy="5419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Structure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/>
          <p:cNvSpPr/>
          <p:nvPr/>
        </p:nvSpPr>
        <p:spPr>
          <a:xfrm>
            <a:off x="7043458" y="1482871"/>
            <a:ext cx="1821419" cy="1010511"/>
          </a:xfrm>
          <a:prstGeom prst="ellipse">
            <a:avLst/>
          </a:prstGeom>
          <a:gradFill>
            <a:gsLst>
              <a:gs pos="100000">
                <a:srgbClr val="A7CF8B"/>
              </a:gs>
              <a:gs pos="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 w="9525">
            <a:solidFill>
              <a:srgbClr val="8EC2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7203455" y="2716118"/>
            <a:ext cx="1821419" cy="1010511"/>
          </a:xfrm>
          <a:prstGeom prst="ellipse">
            <a:avLst/>
          </a:prstGeom>
          <a:gradFill>
            <a:gsLst>
              <a:gs pos="100000">
                <a:srgbClr val="A7CF8B"/>
              </a:gs>
              <a:gs pos="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 w="9525">
            <a:solidFill>
              <a:srgbClr val="8EC2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7070887" y="4221653"/>
            <a:ext cx="1821419" cy="1010511"/>
          </a:xfrm>
          <a:prstGeom prst="ellipse">
            <a:avLst/>
          </a:prstGeom>
          <a:gradFill>
            <a:gsLst>
              <a:gs pos="100000">
                <a:srgbClr val="FFC46D"/>
              </a:gs>
              <a:gs pos="0">
                <a:srgbClr val="FFE59B"/>
              </a:gs>
            </a:gsLst>
            <a:path path="circle">
              <a:fillToRect l="50000" t="50000" r="50000" b="50000"/>
            </a:path>
          </a:gra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7043459" y="5727188"/>
            <a:ext cx="1821419" cy="1010511"/>
          </a:xfrm>
          <a:prstGeom prst="ellipse">
            <a:avLst/>
          </a:prstGeom>
          <a:gradFill>
            <a:gsLst>
              <a:gs pos="100000">
                <a:srgbClr val="FFC46D"/>
              </a:gs>
              <a:gs pos="0">
                <a:srgbClr val="FFE59B"/>
              </a:gs>
            </a:gsLst>
            <a:path path="circle">
              <a:fillToRect l="50000" t="50000" r="50000" b="50000"/>
            </a:path>
          </a:gra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4576917" y="3417402"/>
            <a:ext cx="1665396" cy="990600"/>
          </a:xfrm>
          <a:prstGeom prst="ellipse">
            <a:avLst/>
          </a:prstGeom>
          <a:gradFill>
            <a:gsLst>
              <a:gs pos="100000">
                <a:srgbClr val="A7CF8B"/>
              </a:gs>
              <a:gs pos="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 w="9525">
            <a:solidFill>
              <a:srgbClr val="8EC2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3558991" y="4343223"/>
            <a:ext cx="1665396" cy="990600"/>
          </a:xfrm>
          <a:prstGeom prst="ellipse">
            <a:avLst/>
          </a:prstGeom>
          <a:gradFill>
            <a:gsLst>
              <a:gs pos="100000">
                <a:srgbClr val="FFC46D"/>
              </a:gs>
              <a:gs pos="0">
                <a:srgbClr val="FFE59B"/>
              </a:gs>
            </a:gsLst>
            <a:path path="circle">
              <a:fillToRect l="50000" t="50000" r="50000" b="50000"/>
            </a:path>
          </a:gra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220529" y="4932823"/>
            <a:ext cx="1715860" cy="990600"/>
          </a:xfrm>
          <a:prstGeom prst="ellipse">
            <a:avLst/>
          </a:prstGeom>
          <a:gradFill>
            <a:gsLst>
              <a:gs pos="100000">
                <a:srgbClr val="A7CF8B"/>
              </a:gs>
              <a:gs pos="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 w="9525">
            <a:solidFill>
              <a:srgbClr val="8EC2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3937320" y="5799269"/>
            <a:ext cx="1715860" cy="990600"/>
          </a:xfrm>
          <a:prstGeom prst="ellipse">
            <a:avLst/>
          </a:prstGeom>
          <a:gradFill>
            <a:gsLst>
              <a:gs pos="100000">
                <a:srgbClr val="FFC46D"/>
              </a:gs>
              <a:gs pos="0">
                <a:srgbClr val="FFE59B"/>
              </a:gs>
            </a:gsLst>
            <a:path path="circle">
              <a:fillToRect l="50000" t="50000" r="50000" b="50000"/>
            </a:path>
          </a:gra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1961980" y="5799269"/>
            <a:ext cx="1715860" cy="990600"/>
          </a:xfrm>
          <a:prstGeom prst="ellipse">
            <a:avLst/>
          </a:prstGeom>
          <a:gradFill>
            <a:gsLst>
              <a:gs pos="100000">
                <a:srgbClr val="A7CF8B"/>
              </a:gs>
              <a:gs pos="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 w="9525">
            <a:solidFill>
              <a:srgbClr val="8EC2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31850" y="5513452"/>
            <a:ext cx="1715860" cy="990600"/>
          </a:xfrm>
          <a:prstGeom prst="ellipse">
            <a:avLst/>
          </a:prstGeom>
          <a:gradFill>
            <a:gsLst>
              <a:gs pos="100000">
                <a:srgbClr val="FFC46D"/>
              </a:gs>
              <a:gs pos="0">
                <a:srgbClr val="FFE59B"/>
              </a:gs>
            </a:gsLst>
            <a:path path="circle">
              <a:fillToRect l="50000" t="50000" r="50000" b="50000"/>
            </a:path>
          </a:gra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1528198" y="4589504"/>
            <a:ext cx="1715860" cy="990600"/>
          </a:xfrm>
          <a:prstGeom prst="ellipse">
            <a:avLst/>
          </a:prstGeom>
          <a:gradFill>
            <a:gsLst>
              <a:gs pos="100000">
                <a:srgbClr val="A7CF8B"/>
              </a:gs>
              <a:gs pos="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 w="9525">
            <a:solidFill>
              <a:srgbClr val="8EC2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1212127" y="2722128"/>
            <a:ext cx="1715860" cy="990600"/>
          </a:xfrm>
          <a:prstGeom prst="ellipse">
            <a:avLst/>
          </a:prstGeom>
          <a:gradFill>
            <a:gsLst>
              <a:gs pos="100000">
                <a:srgbClr val="FFC46D"/>
              </a:gs>
              <a:gs pos="0">
                <a:srgbClr val="FFE59B"/>
              </a:gs>
            </a:gsLst>
            <a:path path="circle">
              <a:fillToRect l="50000" t="50000" r="50000" b="50000"/>
            </a:path>
          </a:gra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117496" y="3646076"/>
            <a:ext cx="1715860" cy="990600"/>
          </a:xfrm>
          <a:prstGeom prst="ellipse">
            <a:avLst/>
          </a:prstGeom>
          <a:gradFill>
            <a:gsLst>
              <a:gs pos="100000">
                <a:srgbClr val="A7CF8B"/>
              </a:gs>
              <a:gs pos="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 w="9525">
            <a:solidFill>
              <a:srgbClr val="8EC2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92420" y="1797254"/>
            <a:ext cx="1715860" cy="990600"/>
          </a:xfrm>
          <a:prstGeom prst="ellipse">
            <a:avLst/>
          </a:prstGeom>
          <a:gradFill flip="none" rotWithShape="1">
            <a:gsLst>
              <a:gs pos="100000">
                <a:srgbClr val="A7CF8B"/>
              </a:gs>
              <a:gs pos="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8EC2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3137113" y="2397281"/>
            <a:ext cx="1600413" cy="990600"/>
          </a:xfrm>
          <a:prstGeom prst="ellipse">
            <a:avLst/>
          </a:prstGeom>
          <a:gradFill>
            <a:gsLst>
              <a:gs pos="100000">
                <a:srgbClr val="A7CF8B"/>
              </a:gs>
              <a:gs pos="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</a:gradFill>
          <a:ln w="9525">
            <a:solidFill>
              <a:srgbClr val="8EC2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3824970" y="1406681"/>
            <a:ext cx="1600413" cy="990600"/>
          </a:xfrm>
          <a:prstGeom prst="ellipse">
            <a:avLst/>
          </a:prstGeom>
          <a:gradFill>
            <a:gsLst>
              <a:gs pos="100000">
                <a:srgbClr val="FFDB8D"/>
              </a:gs>
              <a:gs pos="0">
                <a:srgbClr val="FFE59B"/>
              </a:gs>
            </a:gsLst>
            <a:path path="circle">
              <a:fillToRect l="50000" t="50000" r="50000" b="50000"/>
            </a:path>
          </a:gra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5332631" y="2247456"/>
            <a:ext cx="1600413" cy="990600"/>
          </a:xfrm>
          <a:prstGeom prst="ellipse">
            <a:avLst/>
          </a:prstGeom>
          <a:gradFill>
            <a:gsLst>
              <a:gs pos="100000">
                <a:srgbClr val="FFC46D"/>
              </a:gs>
              <a:gs pos="0">
                <a:srgbClr val="FFE59B"/>
              </a:gs>
            </a:gsLst>
            <a:path path="circle">
              <a:fillToRect l="50000" t="50000" r="50000" b="50000"/>
            </a:path>
          </a:gra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14759" y="2108810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15729" y="1695695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315525" y="1782014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06722" y="2531452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67862" y="3029453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65990" y="3959093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62560" y="4895703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81317" y="4669839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08649" y="2712421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85390" y="3737538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61006" y="4529179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28149" y="3028520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63144" y="5263024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99874" y="6109903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14759" y="5803040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225744" y="6097802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61006" y="6034714"/>
            <a:ext cx="127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Your Logo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7173" y="498466"/>
            <a:ext cx="2473196" cy="5507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Clients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66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 txBox="1">
            <a:spLocks/>
          </p:cNvSpPr>
          <p:nvPr/>
        </p:nvSpPr>
        <p:spPr>
          <a:xfrm>
            <a:off x="-19731" y="474721"/>
            <a:ext cx="2376692" cy="5507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Freeform 113"/>
          <p:cNvSpPr/>
          <p:nvPr/>
        </p:nvSpPr>
        <p:spPr>
          <a:xfrm>
            <a:off x="-2367" y="1354856"/>
            <a:ext cx="9148600" cy="5532371"/>
          </a:xfrm>
          <a:custGeom>
            <a:avLst/>
            <a:gdLst>
              <a:gd name="connsiteX0" fmla="*/ 9148600 w 9148600"/>
              <a:gd name="connsiteY0" fmla="*/ 0 h 5532371"/>
              <a:gd name="connsiteX1" fmla="*/ 9148600 w 9148600"/>
              <a:gd name="connsiteY1" fmla="*/ 366900 h 5532371"/>
              <a:gd name="connsiteX2" fmla="*/ 9131550 w 9148600"/>
              <a:gd name="connsiteY2" fmla="*/ 368509 h 5532371"/>
              <a:gd name="connsiteX3" fmla="*/ 8486396 w 9148600"/>
              <a:gd name="connsiteY3" fmla="*/ 403431 h 5532371"/>
              <a:gd name="connsiteX4" fmla="*/ 7517654 w 9148600"/>
              <a:gd name="connsiteY4" fmla="*/ 464116 h 5532371"/>
              <a:gd name="connsiteX5" fmla="*/ 6553618 w 9148600"/>
              <a:gd name="connsiteY5" fmla="*/ 509933 h 5532371"/>
              <a:gd name="connsiteX6" fmla="*/ 4878968 w 9148600"/>
              <a:gd name="connsiteY6" fmla="*/ 612579 h 5532371"/>
              <a:gd name="connsiteX7" fmla="*/ 8678758 w 9148600"/>
              <a:gd name="connsiteY7" fmla="*/ 2058477 h 5532371"/>
              <a:gd name="connsiteX8" fmla="*/ 5420717 w 9148600"/>
              <a:gd name="connsiteY8" fmla="*/ 4056422 h 5532371"/>
              <a:gd name="connsiteX9" fmla="*/ 4413915 w 9148600"/>
              <a:gd name="connsiteY9" fmla="*/ 5522284 h 5532371"/>
              <a:gd name="connsiteX10" fmla="*/ 6651 w 9148600"/>
              <a:gd name="connsiteY10" fmla="*/ 5532371 h 5532371"/>
              <a:gd name="connsiteX11" fmla="*/ 0 w 9148600"/>
              <a:gd name="connsiteY11" fmla="*/ 3933093 h 5532371"/>
              <a:gd name="connsiteX12" fmla="*/ 6596462 w 9148600"/>
              <a:gd name="connsiteY12" fmla="*/ 1331477 h 5532371"/>
              <a:gd name="connsiteX13" fmla="*/ 3695912 w 9148600"/>
              <a:gd name="connsiteY13" fmla="*/ 757907 h 5532371"/>
              <a:gd name="connsiteX14" fmla="*/ 5722586 w 9148600"/>
              <a:gd name="connsiteY14" fmla="*/ 235185 h 5532371"/>
              <a:gd name="connsiteX15" fmla="*/ 7767587 w 9148600"/>
              <a:gd name="connsiteY15" fmla="*/ 84996 h 5532371"/>
              <a:gd name="connsiteX16" fmla="*/ 9039976 w 9148600"/>
              <a:gd name="connsiteY16" fmla="*/ 5634 h 553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148600" h="5532371">
                <a:moveTo>
                  <a:pt x="9148600" y="0"/>
                </a:moveTo>
                <a:lnTo>
                  <a:pt x="9148600" y="366900"/>
                </a:lnTo>
                <a:lnTo>
                  <a:pt x="9131550" y="368509"/>
                </a:lnTo>
                <a:cubicBezTo>
                  <a:pt x="8966136" y="382156"/>
                  <a:pt x="8712015" y="391303"/>
                  <a:pt x="8486396" y="403431"/>
                </a:cubicBezTo>
                <a:lnTo>
                  <a:pt x="7517654" y="464116"/>
                </a:lnTo>
                <a:cubicBezTo>
                  <a:pt x="7187443" y="473598"/>
                  <a:pt x="7199830" y="489324"/>
                  <a:pt x="6553618" y="509933"/>
                </a:cubicBezTo>
                <a:cubicBezTo>
                  <a:pt x="5329991" y="584292"/>
                  <a:pt x="4944936" y="579865"/>
                  <a:pt x="4878968" y="612579"/>
                </a:cubicBezTo>
                <a:cubicBezTo>
                  <a:pt x="5250105" y="715322"/>
                  <a:pt x="9813406" y="646914"/>
                  <a:pt x="8678758" y="2058477"/>
                </a:cubicBezTo>
                <a:cubicBezTo>
                  <a:pt x="8191031" y="2663137"/>
                  <a:pt x="6440396" y="3186020"/>
                  <a:pt x="5420717" y="4056422"/>
                </a:cubicBezTo>
                <a:cubicBezTo>
                  <a:pt x="4447221" y="4926029"/>
                  <a:pt x="4436784" y="5518223"/>
                  <a:pt x="4413915" y="5522284"/>
                </a:cubicBezTo>
                <a:lnTo>
                  <a:pt x="6651" y="5532371"/>
                </a:lnTo>
                <a:cubicBezTo>
                  <a:pt x="6651" y="4996190"/>
                  <a:pt x="0" y="4469275"/>
                  <a:pt x="0" y="3933093"/>
                </a:cubicBezTo>
                <a:cubicBezTo>
                  <a:pt x="3225604" y="1923571"/>
                  <a:pt x="6684090" y="1640936"/>
                  <a:pt x="6596462" y="1331477"/>
                </a:cubicBezTo>
                <a:cubicBezTo>
                  <a:pt x="6288692" y="992871"/>
                  <a:pt x="3888354" y="1085628"/>
                  <a:pt x="3695912" y="757907"/>
                </a:cubicBezTo>
                <a:cubicBezTo>
                  <a:pt x="3541130" y="378881"/>
                  <a:pt x="5194391" y="280527"/>
                  <a:pt x="5722586" y="235185"/>
                </a:cubicBezTo>
                <a:lnTo>
                  <a:pt x="7767587" y="84996"/>
                </a:lnTo>
                <a:cubicBezTo>
                  <a:pt x="8140893" y="52008"/>
                  <a:pt x="8634934" y="26542"/>
                  <a:pt x="9039976" y="5634"/>
                </a:cubicBezTo>
                <a:close/>
              </a:path>
            </a:pathLst>
          </a:custGeom>
          <a:solidFill>
            <a:srgbClr val="0C0C0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0" name="Freeform 109"/>
          <p:cNvSpPr/>
          <p:nvPr/>
        </p:nvSpPr>
        <p:spPr>
          <a:xfrm>
            <a:off x="-260" y="1424629"/>
            <a:ext cx="9091725" cy="5461710"/>
          </a:xfrm>
          <a:custGeom>
            <a:avLst/>
            <a:gdLst>
              <a:gd name="connsiteX0" fmla="*/ 9091725 w 9091725"/>
              <a:gd name="connsiteY0" fmla="*/ 0 h 5461710"/>
              <a:gd name="connsiteX1" fmla="*/ 9091725 w 9091725"/>
              <a:gd name="connsiteY1" fmla="*/ 228292 h 5461710"/>
              <a:gd name="connsiteX2" fmla="*/ 8917162 w 9091725"/>
              <a:gd name="connsiteY2" fmla="*/ 234902 h 5461710"/>
              <a:gd name="connsiteX3" fmla="*/ 7557546 w 9091725"/>
              <a:gd name="connsiteY3" fmla="*/ 314383 h 5461710"/>
              <a:gd name="connsiteX4" fmla="*/ 6300032 w 9091725"/>
              <a:gd name="connsiteY4" fmla="*/ 389520 h 5461710"/>
              <a:gd name="connsiteX5" fmla="*/ 6225322 w 9091725"/>
              <a:gd name="connsiteY5" fmla="*/ 710666 h 5461710"/>
              <a:gd name="connsiteX6" fmla="*/ 8087373 w 9091725"/>
              <a:gd name="connsiteY6" fmla="*/ 2190670 h 5461710"/>
              <a:gd name="connsiteX7" fmla="*/ 5028571 w 9091725"/>
              <a:gd name="connsiteY7" fmla="*/ 3954072 h 5461710"/>
              <a:gd name="connsiteX8" fmla="*/ 4046563 w 9091725"/>
              <a:gd name="connsiteY8" fmla="*/ 5457841 h 5461710"/>
              <a:gd name="connsiteX9" fmla="*/ 0 w 9091725"/>
              <a:gd name="connsiteY9" fmla="*/ 5461710 h 5461710"/>
              <a:gd name="connsiteX10" fmla="*/ 0 w 9091725"/>
              <a:gd name="connsiteY10" fmla="*/ 4155065 h 5461710"/>
              <a:gd name="connsiteX11" fmla="*/ 2512447 w 9091725"/>
              <a:gd name="connsiteY11" fmla="*/ 2784730 h 5461710"/>
              <a:gd name="connsiteX12" fmla="*/ 4029531 w 9091725"/>
              <a:gd name="connsiteY12" fmla="*/ 2189564 h 5461710"/>
              <a:gd name="connsiteX13" fmla="*/ 6728565 w 9091725"/>
              <a:gd name="connsiteY13" fmla="*/ 1243547 h 5461710"/>
              <a:gd name="connsiteX14" fmla="*/ 3795244 w 9091725"/>
              <a:gd name="connsiteY14" fmla="*/ 650166 h 5461710"/>
              <a:gd name="connsiteX15" fmla="*/ 6214604 w 9091725"/>
              <a:gd name="connsiteY15" fmla="*/ 190262 h 5461710"/>
              <a:gd name="connsiteX16" fmla="*/ 8258433 w 9091725"/>
              <a:gd name="connsiteY16" fmla="*/ 46536 h 5461710"/>
              <a:gd name="connsiteX17" fmla="*/ 9017504 w 9091725"/>
              <a:gd name="connsiteY17" fmla="*/ 2766 h 546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091725" h="5461710">
                <a:moveTo>
                  <a:pt x="9091725" y="0"/>
                </a:moveTo>
                <a:lnTo>
                  <a:pt x="9091725" y="228292"/>
                </a:lnTo>
                <a:lnTo>
                  <a:pt x="8917162" y="234902"/>
                </a:lnTo>
                <a:lnTo>
                  <a:pt x="7557546" y="314383"/>
                </a:lnTo>
                <a:lnTo>
                  <a:pt x="6300032" y="389520"/>
                </a:lnTo>
                <a:cubicBezTo>
                  <a:pt x="5813599" y="431173"/>
                  <a:pt x="2972547" y="500472"/>
                  <a:pt x="6225322" y="710666"/>
                </a:cubicBezTo>
                <a:cubicBezTo>
                  <a:pt x="6760954" y="737361"/>
                  <a:pt x="9948962" y="1086509"/>
                  <a:pt x="8087373" y="2190670"/>
                </a:cubicBezTo>
                <a:cubicBezTo>
                  <a:pt x="7205838" y="2685632"/>
                  <a:pt x="5992006" y="3131681"/>
                  <a:pt x="5028571" y="3954072"/>
                </a:cubicBezTo>
                <a:cubicBezTo>
                  <a:pt x="4135626" y="4813887"/>
                  <a:pt x="4068169" y="5454005"/>
                  <a:pt x="4046563" y="5457841"/>
                </a:cubicBezTo>
                <a:lnTo>
                  <a:pt x="0" y="5461710"/>
                </a:lnTo>
                <a:lnTo>
                  <a:pt x="0" y="4155065"/>
                </a:lnTo>
                <a:cubicBezTo>
                  <a:pt x="606696" y="3758574"/>
                  <a:pt x="1855338" y="3041865"/>
                  <a:pt x="2512447" y="2784730"/>
                </a:cubicBezTo>
                <a:cubicBezTo>
                  <a:pt x="3460637" y="2365670"/>
                  <a:pt x="3570900" y="2364992"/>
                  <a:pt x="4029531" y="2189564"/>
                </a:cubicBezTo>
                <a:cubicBezTo>
                  <a:pt x="5226141" y="1783741"/>
                  <a:pt x="6839329" y="1527443"/>
                  <a:pt x="6728565" y="1243547"/>
                </a:cubicBezTo>
                <a:cubicBezTo>
                  <a:pt x="6542091" y="849893"/>
                  <a:pt x="3950611" y="940711"/>
                  <a:pt x="3795244" y="650166"/>
                </a:cubicBezTo>
                <a:cubicBezTo>
                  <a:pt x="3661444" y="348740"/>
                  <a:pt x="5532151" y="245137"/>
                  <a:pt x="6214604" y="190262"/>
                </a:cubicBezTo>
                <a:cubicBezTo>
                  <a:pt x="6828228" y="123476"/>
                  <a:pt x="7775949" y="78358"/>
                  <a:pt x="8258433" y="46536"/>
                </a:cubicBezTo>
                <a:cubicBezTo>
                  <a:pt x="8680606" y="18692"/>
                  <a:pt x="8814981" y="10655"/>
                  <a:pt x="9017504" y="2766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2" name="Freeform 111"/>
          <p:cNvSpPr/>
          <p:nvPr/>
        </p:nvSpPr>
        <p:spPr>
          <a:xfrm>
            <a:off x="1193" y="1462124"/>
            <a:ext cx="9090272" cy="5420788"/>
          </a:xfrm>
          <a:custGeom>
            <a:avLst/>
            <a:gdLst>
              <a:gd name="connsiteX0" fmla="*/ 9090272 w 9090272"/>
              <a:gd name="connsiteY0" fmla="*/ 0 h 5420788"/>
              <a:gd name="connsiteX1" fmla="*/ 9090272 w 9090272"/>
              <a:gd name="connsiteY1" fmla="*/ 138151 h 5420788"/>
              <a:gd name="connsiteX2" fmla="*/ 9071776 w 9090272"/>
              <a:gd name="connsiteY2" fmla="*/ 142137 h 5420788"/>
              <a:gd name="connsiteX3" fmla="*/ 8716307 w 9090272"/>
              <a:gd name="connsiteY3" fmla="*/ 166958 h 5420788"/>
              <a:gd name="connsiteX4" fmla="*/ 7396654 w 9090272"/>
              <a:gd name="connsiteY4" fmla="*/ 244806 h 5420788"/>
              <a:gd name="connsiteX5" fmla="*/ 6257147 w 9090272"/>
              <a:gd name="connsiteY5" fmla="*/ 312836 h 5420788"/>
              <a:gd name="connsiteX6" fmla="*/ 6430065 w 9090272"/>
              <a:gd name="connsiteY6" fmla="*/ 733749 h 5420788"/>
              <a:gd name="connsiteX7" fmla="*/ 7957290 w 9090272"/>
              <a:gd name="connsiteY7" fmla="*/ 2134754 h 5420788"/>
              <a:gd name="connsiteX8" fmla="*/ 4763287 w 9090272"/>
              <a:gd name="connsiteY8" fmla="*/ 3946202 h 5420788"/>
              <a:gd name="connsiteX9" fmla="*/ 3774754 w 9090272"/>
              <a:gd name="connsiteY9" fmla="*/ 5417861 h 5420788"/>
              <a:gd name="connsiteX10" fmla="*/ 1741 w 9090272"/>
              <a:gd name="connsiteY10" fmla="*/ 5420788 h 5420788"/>
              <a:gd name="connsiteX11" fmla="*/ 0 w 9090272"/>
              <a:gd name="connsiteY11" fmla="*/ 4265892 h 5420788"/>
              <a:gd name="connsiteX12" fmla="*/ 2629919 w 9090272"/>
              <a:gd name="connsiteY12" fmla="*/ 2788788 h 5420788"/>
              <a:gd name="connsiteX13" fmla="*/ 4469291 w 9090272"/>
              <a:gd name="connsiteY13" fmla="*/ 2107999 h 5420788"/>
              <a:gd name="connsiteX14" fmla="*/ 6023368 w 9090272"/>
              <a:gd name="connsiteY14" fmla="*/ 1676688 h 5420788"/>
              <a:gd name="connsiteX15" fmla="*/ 5913688 w 9090272"/>
              <a:gd name="connsiteY15" fmla="*/ 889071 h 5420788"/>
              <a:gd name="connsiteX16" fmla="*/ 3871320 w 9090272"/>
              <a:gd name="connsiteY16" fmla="*/ 602328 h 5420788"/>
              <a:gd name="connsiteX17" fmla="*/ 6214614 w 9090272"/>
              <a:gd name="connsiteY17" fmla="*/ 197400 h 5420788"/>
              <a:gd name="connsiteX18" fmla="*/ 7350818 w 9090272"/>
              <a:gd name="connsiteY18" fmla="*/ 112438 h 5420788"/>
              <a:gd name="connsiteX19" fmla="*/ 8897642 w 9090272"/>
              <a:gd name="connsiteY19" fmla="*/ 12961 h 5420788"/>
              <a:gd name="connsiteX0" fmla="*/ 9090272 w 9090272"/>
              <a:gd name="connsiteY0" fmla="*/ 0 h 5420788"/>
              <a:gd name="connsiteX1" fmla="*/ 9090272 w 9090272"/>
              <a:gd name="connsiteY1" fmla="*/ 138151 h 5420788"/>
              <a:gd name="connsiteX2" fmla="*/ 8716307 w 9090272"/>
              <a:gd name="connsiteY2" fmla="*/ 166958 h 5420788"/>
              <a:gd name="connsiteX3" fmla="*/ 7396654 w 9090272"/>
              <a:gd name="connsiteY3" fmla="*/ 244806 h 5420788"/>
              <a:gd name="connsiteX4" fmla="*/ 6257147 w 9090272"/>
              <a:gd name="connsiteY4" fmla="*/ 312836 h 5420788"/>
              <a:gd name="connsiteX5" fmla="*/ 6430065 w 9090272"/>
              <a:gd name="connsiteY5" fmla="*/ 733749 h 5420788"/>
              <a:gd name="connsiteX6" fmla="*/ 7957290 w 9090272"/>
              <a:gd name="connsiteY6" fmla="*/ 2134754 h 5420788"/>
              <a:gd name="connsiteX7" fmla="*/ 4763287 w 9090272"/>
              <a:gd name="connsiteY7" fmla="*/ 3946202 h 5420788"/>
              <a:gd name="connsiteX8" fmla="*/ 3774754 w 9090272"/>
              <a:gd name="connsiteY8" fmla="*/ 5417861 h 5420788"/>
              <a:gd name="connsiteX9" fmla="*/ 1741 w 9090272"/>
              <a:gd name="connsiteY9" fmla="*/ 5420788 h 5420788"/>
              <a:gd name="connsiteX10" fmla="*/ 0 w 9090272"/>
              <a:gd name="connsiteY10" fmla="*/ 4265892 h 5420788"/>
              <a:gd name="connsiteX11" fmla="*/ 2629919 w 9090272"/>
              <a:gd name="connsiteY11" fmla="*/ 2788788 h 5420788"/>
              <a:gd name="connsiteX12" fmla="*/ 4469291 w 9090272"/>
              <a:gd name="connsiteY12" fmla="*/ 2107999 h 5420788"/>
              <a:gd name="connsiteX13" fmla="*/ 6023368 w 9090272"/>
              <a:gd name="connsiteY13" fmla="*/ 1676688 h 5420788"/>
              <a:gd name="connsiteX14" fmla="*/ 5913688 w 9090272"/>
              <a:gd name="connsiteY14" fmla="*/ 889071 h 5420788"/>
              <a:gd name="connsiteX15" fmla="*/ 3871320 w 9090272"/>
              <a:gd name="connsiteY15" fmla="*/ 602328 h 5420788"/>
              <a:gd name="connsiteX16" fmla="*/ 6214614 w 9090272"/>
              <a:gd name="connsiteY16" fmla="*/ 197400 h 5420788"/>
              <a:gd name="connsiteX17" fmla="*/ 7350818 w 9090272"/>
              <a:gd name="connsiteY17" fmla="*/ 112438 h 5420788"/>
              <a:gd name="connsiteX18" fmla="*/ 8897642 w 9090272"/>
              <a:gd name="connsiteY18" fmla="*/ 12961 h 5420788"/>
              <a:gd name="connsiteX19" fmla="*/ 9090272 w 9090272"/>
              <a:gd name="connsiteY19" fmla="*/ 0 h 542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090272" h="5420788">
                <a:moveTo>
                  <a:pt x="9090272" y="0"/>
                </a:moveTo>
                <a:lnTo>
                  <a:pt x="9090272" y="138151"/>
                </a:lnTo>
                <a:lnTo>
                  <a:pt x="8716307" y="166958"/>
                </a:lnTo>
                <a:cubicBezTo>
                  <a:pt x="8473565" y="185009"/>
                  <a:pt x="7606338" y="233180"/>
                  <a:pt x="7396654" y="244806"/>
                </a:cubicBezTo>
                <a:cubicBezTo>
                  <a:pt x="7193928" y="262957"/>
                  <a:pt x="6467041" y="301000"/>
                  <a:pt x="6257147" y="312836"/>
                </a:cubicBezTo>
                <a:cubicBezTo>
                  <a:pt x="5212475" y="371745"/>
                  <a:pt x="3075900" y="502439"/>
                  <a:pt x="6430065" y="733749"/>
                </a:cubicBezTo>
                <a:cubicBezTo>
                  <a:pt x="7134702" y="803689"/>
                  <a:pt x="9711845" y="1150715"/>
                  <a:pt x="7957290" y="2134754"/>
                </a:cubicBezTo>
                <a:cubicBezTo>
                  <a:pt x="6985622" y="2658546"/>
                  <a:pt x="5726722" y="3123810"/>
                  <a:pt x="4763287" y="3946202"/>
                </a:cubicBezTo>
                <a:cubicBezTo>
                  <a:pt x="3870343" y="4806018"/>
                  <a:pt x="3796361" y="5414024"/>
                  <a:pt x="3774754" y="5417861"/>
                </a:cubicBezTo>
                <a:lnTo>
                  <a:pt x="1741" y="5420788"/>
                </a:lnTo>
                <a:cubicBezTo>
                  <a:pt x="1741" y="5016464"/>
                  <a:pt x="0" y="4670216"/>
                  <a:pt x="0" y="4265892"/>
                </a:cubicBezTo>
                <a:cubicBezTo>
                  <a:pt x="587639" y="3838790"/>
                  <a:pt x="1978357" y="3066834"/>
                  <a:pt x="2629919" y="2788788"/>
                </a:cubicBezTo>
                <a:cubicBezTo>
                  <a:pt x="3789374" y="2302154"/>
                  <a:pt x="3726076" y="2366240"/>
                  <a:pt x="4469291" y="2107999"/>
                </a:cubicBezTo>
                <a:cubicBezTo>
                  <a:pt x="5026238" y="1979300"/>
                  <a:pt x="5285688" y="1868513"/>
                  <a:pt x="6023368" y="1676688"/>
                </a:cubicBezTo>
                <a:cubicBezTo>
                  <a:pt x="7309765" y="1319763"/>
                  <a:pt x="6897001" y="977487"/>
                  <a:pt x="5913688" y="889071"/>
                </a:cubicBezTo>
                <a:cubicBezTo>
                  <a:pt x="5359393" y="818347"/>
                  <a:pt x="3927685" y="722638"/>
                  <a:pt x="3871320" y="602328"/>
                </a:cubicBezTo>
                <a:cubicBezTo>
                  <a:pt x="3792911" y="353331"/>
                  <a:pt x="5685442" y="233725"/>
                  <a:pt x="6214614" y="197400"/>
                </a:cubicBezTo>
                <a:cubicBezTo>
                  <a:pt x="6718658" y="135022"/>
                  <a:pt x="7084784" y="139243"/>
                  <a:pt x="7350818" y="112438"/>
                </a:cubicBezTo>
                <a:cubicBezTo>
                  <a:pt x="7665386" y="99946"/>
                  <a:pt x="8616782" y="35502"/>
                  <a:pt x="8897642" y="12961"/>
                </a:cubicBezTo>
                <a:lnTo>
                  <a:pt x="9090272" y="0"/>
                </a:lnTo>
                <a:close/>
              </a:path>
            </a:pathLst>
          </a:custGeom>
          <a:solidFill>
            <a:srgbClr val="26262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1" name="Freeform 100"/>
          <p:cNvSpPr/>
          <p:nvPr/>
        </p:nvSpPr>
        <p:spPr>
          <a:xfrm>
            <a:off x="4144307" y="1533254"/>
            <a:ext cx="4959951" cy="1419581"/>
          </a:xfrm>
          <a:custGeom>
            <a:avLst/>
            <a:gdLst>
              <a:gd name="connsiteX0" fmla="*/ 0 w 4370444"/>
              <a:gd name="connsiteY0" fmla="*/ 3873323 h 3873323"/>
              <a:gd name="connsiteX1" fmla="*/ 2980706 w 4370444"/>
              <a:gd name="connsiteY1" fmla="*/ 1415131 h 3873323"/>
              <a:gd name="connsiteX2" fmla="*/ 2861953 w 4370444"/>
              <a:gd name="connsiteY2" fmla="*/ 334476 h 3873323"/>
              <a:gd name="connsiteX3" fmla="*/ 4251366 w 4370444"/>
              <a:gd name="connsiteY3" fmla="*/ 37593 h 3873323"/>
              <a:gd name="connsiteX4" fmla="*/ 4203865 w 4370444"/>
              <a:gd name="connsiteY4" fmla="*/ 13842 h 3873323"/>
              <a:gd name="connsiteX0" fmla="*/ 0 w 4370444"/>
              <a:gd name="connsiteY0" fmla="*/ 3873323 h 3873323"/>
              <a:gd name="connsiteX1" fmla="*/ 4001786 w 4370444"/>
              <a:gd name="connsiteY1" fmla="*/ 957931 h 3873323"/>
              <a:gd name="connsiteX2" fmla="*/ 2861953 w 4370444"/>
              <a:gd name="connsiteY2" fmla="*/ 334476 h 3873323"/>
              <a:gd name="connsiteX3" fmla="*/ 4251366 w 4370444"/>
              <a:gd name="connsiteY3" fmla="*/ 37593 h 3873323"/>
              <a:gd name="connsiteX4" fmla="*/ 4203865 w 4370444"/>
              <a:gd name="connsiteY4" fmla="*/ 13842 h 3873323"/>
              <a:gd name="connsiteX0" fmla="*/ 0 w 4370444"/>
              <a:gd name="connsiteY0" fmla="*/ 3873323 h 3873323"/>
              <a:gd name="connsiteX1" fmla="*/ 4001786 w 4370444"/>
              <a:gd name="connsiteY1" fmla="*/ 957931 h 3873323"/>
              <a:gd name="connsiteX2" fmla="*/ 2861953 w 4370444"/>
              <a:gd name="connsiteY2" fmla="*/ 334476 h 3873323"/>
              <a:gd name="connsiteX3" fmla="*/ 4251366 w 4370444"/>
              <a:gd name="connsiteY3" fmla="*/ 37593 h 3873323"/>
              <a:gd name="connsiteX4" fmla="*/ 4203865 w 4370444"/>
              <a:gd name="connsiteY4" fmla="*/ 13842 h 3873323"/>
              <a:gd name="connsiteX0" fmla="*/ 0 w 4370444"/>
              <a:gd name="connsiteY0" fmla="*/ 3873323 h 3873323"/>
              <a:gd name="connsiteX1" fmla="*/ 4001786 w 4370444"/>
              <a:gd name="connsiteY1" fmla="*/ 957931 h 3873323"/>
              <a:gd name="connsiteX2" fmla="*/ 2861953 w 4370444"/>
              <a:gd name="connsiteY2" fmla="*/ 334476 h 3873323"/>
              <a:gd name="connsiteX3" fmla="*/ 4251366 w 4370444"/>
              <a:gd name="connsiteY3" fmla="*/ 37593 h 3873323"/>
              <a:gd name="connsiteX4" fmla="*/ 4203865 w 4370444"/>
              <a:gd name="connsiteY4" fmla="*/ 13842 h 3873323"/>
              <a:gd name="connsiteX0" fmla="*/ 0 w 4370444"/>
              <a:gd name="connsiteY0" fmla="*/ 3873323 h 3873323"/>
              <a:gd name="connsiteX1" fmla="*/ 4001786 w 4370444"/>
              <a:gd name="connsiteY1" fmla="*/ 957931 h 3873323"/>
              <a:gd name="connsiteX2" fmla="*/ 2861953 w 4370444"/>
              <a:gd name="connsiteY2" fmla="*/ 334476 h 3873323"/>
              <a:gd name="connsiteX3" fmla="*/ 4251366 w 4370444"/>
              <a:gd name="connsiteY3" fmla="*/ 37593 h 3873323"/>
              <a:gd name="connsiteX4" fmla="*/ 4203865 w 4370444"/>
              <a:gd name="connsiteY4" fmla="*/ 13842 h 3873323"/>
              <a:gd name="connsiteX0" fmla="*/ 0 w 4370444"/>
              <a:gd name="connsiteY0" fmla="*/ 3873323 h 3873323"/>
              <a:gd name="connsiteX1" fmla="*/ 4033758 w 4370444"/>
              <a:gd name="connsiteY1" fmla="*/ 932353 h 3873323"/>
              <a:gd name="connsiteX2" fmla="*/ 2861953 w 4370444"/>
              <a:gd name="connsiteY2" fmla="*/ 334476 h 3873323"/>
              <a:gd name="connsiteX3" fmla="*/ 4251366 w 4370444"/>
              <a:gd name="connsiteY3" fmla="*/ 37593 h 3873323"/>
              <a:gd name="connsiteX4" fmla="*/ 4203865 w 4370444"/>
              <a:gd name="connsiteY4" fmla="*/ 13842 h 3873323"/>
              <a:gd name="connsiteX0" fmla="*/ 0 w 4370444"/>
              <a:gd name="connsiteY0" fmla="*/ 3873323 h 3873323"/>
              <a:gd name="connsiteX1" fmla="*/ 4043350 w 4370444"/>
              <a:gd name="connsiteY1" fmla="*/ 913170 h 3873323"/>
              <a:gd name="connsiteX2" fmla="*/ 2861953 w 4370444"/>
              <a:gd name="connsiteY2" fmla="*/ 334476 h 3873323"/>
              <a:gd name="connsiteX3" fmla="*/ 4251366 w 4370444"/>
              <a:gd name="connsiteY3" fmla="*/ 37593 h 3873323"/>
              <a:gd name="connsiteX4" fmla="*/ 4203865 w 4370444"/>
              <a:gd name="connsiteY4" fmla="*/ 13842 h 3873323"/>
              <a:gd name="connsiteX0" fmla="*/ 0 w 4370444"/>
              <a:gd name="connsiteY0" fmla="*/ 3873323 h 3873323"/>
              <a:gd name="connsiteX1" fmla="*/ 4043350 w 4370444"/>
              <a:gd name="connsiteY1" fmla="*/ 913170 h 3873323"/>
              <a:gd name="connsiteX2" fmla="*/ 2861953 w 4370444"/>
              <a:gd name="connsiteY2" fmla="*/ 334476 h 3873323"/>
              <a:gd name="connsiteX3" fmla="*/ 4251366 w 4370444"/>
              <a:gd name="connsiteY3" fmla="*/ 37593 h 3873323"/>
              <a:gd name="connsiteX4" fmla="*/ 4203865 w 4370444"/>
              <a:gd name="connsiteY4" fmla="*/ 13842 h 3873323"/>
              <a:gd name="connsiteX0" fmla="*/ 0 w 4370444"/>
              <a:gd name="connsiteY0" fmla="*/ 3873323 h 3873323"/>
              <a:gd name="connsiteX1" fmla="*/ 4043350 w 4370444"/>
              <a:gd name="connsiteY1" fmla="*/ 913170 h 3873323"/>
              <a:gd name="connsiteX2" fmla="*/ 2861953 w 4370444"/>
              <a:gd name="connsiteY2" fmla="*/ 334476 h 3873323"/>
              <a:gd name="connsiteX3" fmla="*/ 4251366 w 4370444"/>
              <a:gd name="connsiteY3" fmla="*/ 37593 h 3873323"/>
              <a:gd name="connsiteX4" fmla="*/ 4203865 w 4370444"/>
              <a:gd name="connsiteY4" fmla="*/ 13842 h 3873323"/>
              <a:gd name="connsiteX0" fmla="*/ 0 w 4437447"/>
              <a:gd name="connsiteY0" fmla="*/ 3868795 h 3868795"/>
              <a:gd name="connsiteX1" fmla="*/ 4043350 w 4437447"/>
              <a:gd name="connsiteY1" fmla="*/ 908642 h 3868795"/>
              <a:gd name="connsiteX2" fmla="*/ 1947553 w 4437447"/>
              <a:gd name="connsiteY2" fmla="*/ 243624 h 3868795"/>
              <a:gd name="connsiteX3" fmla="*/ 4251366 w 4437447"/>
              <a:gd name="connsiteY3" fmla="*/ 33065 h 3868795"/>
              <a:gd name="connsiteX4" fmla="*/ 4203865 w 4437447"/>
              <a:gd name="connsiteY4" fmla="*/ 9314 h 3868795"/>
              <a:gd name="connsiteX0" fmla="*/ 0 w 4437447"/>
              <a:gd name="connsiteY0" fmla="*/ 3868795 h 3868795"/>
              <a:gd name="connsiteX1" fmla="*/ 4043350 w 4437447"/>
              <a:gd name="connsiteY1" fmla="*/ 908642 h 3868795"/>
              <a:gd name="connsiteX2" fmla="*/ 1947553 w 4437447"/>
              <a:gd name="connsiteY2" fmla="*/ 243624 h 3868795"/>
              <a:gd name="connsiteX3" fmla="*/ 4251366 w 4437447"/>
              <a:gd name="connsiteY3" fmla="*/ 33065 h 3868795"/>
              <a:gd name="connsiteX4" fmla="*/ 4203865 w 4437447"/>
              <a:gd name="connsiteY4" fmla="*/ 9314 h 3868795"/>
              <a:gd name="connsiteX0" fmla="*/ 0 w 4437447"/>
              <a:gd name="connsiteY0" fmla="*/ 3868795 h 3868795"/>
              <a:gd name="connsiteX1" fmla="*/ 4030561 w 4437447"/>
              <a:gd name="connsiteY1" fmla="*/ 937417 h 3868795"/>
              <a:gd name="connsiteX2" fmla="*/ 1947553 w 4437447"/>
              <a:gd name="connsiteY2" fmla="*/ 243624 h 3868795"/>
              <a:gd name="connsiteX3" fmla="*/ 4251366 w 4437447"/>
              <a:gd name="connsiteY3" fmla="*/ 33065 h 3868795"/>
              <a:gd name="connsiteX4" fmla="*/ 4203865 w 4437447"/>
              <a:gd name="connsiteY4" fmla="*/ 9314 h 3868795"/>
              <a:gd name="connsiteX0" fmla="*/ 0 w 4251366"/>
              <a:gd name="connsiteY0" fmla="*/ 3835730 h 3835730"/>
              <a:gd name="connsiteX1" fmla="*/ 4030561 w 4251366"/>
              <a:gd name="connsiteY1" fmla="*/ 904352 h 3835730"/>
              <a:gd name="connsiteX2" fmla="*/ 1947553 w 4251366"/>
              <a:gd name="connsiteY2" fmla="*/ 210559 h 3835730"/>
              <a:gd name="connsiteX3" fmla="*/ 4251366 w 4251366"/>
              <a:gd name="connsiteY3" fmla="*/ 0 h 3835730"/>
              <a:gd name="connsiteX0" fmla="*/ 0 w 4062496"/>
              <a:gd name="connsiteY0" fmla="*/ 3858110 h 3858110"/>
              <a:gd name="connsiteX1" fmla="*/ 4030561 w 4062496"/>
              <a:gd name="connsiteY1" fmla="*/ 926732 h 3858110"/>
              <a:gd name="connsiteX2" fmla="*/ 1947553 w 4062496"/>
              <a:gd name="connsiteY2" fmla="*/ 232939 h 3858110"/>
              <a:gd name="connsiteX3" fmla="*/ 3103571 w 4062496"/>
              <a:gd name="connsiteY3" fmla="*/ 0 h 3858110"/>
              <a:gd name="connsiteX0" fmla="*/ 0 w 4062496"/>
              <a:gd name="connsiteY0" fmla="*/ 3858110 h 3858110"/>
              <a:gd name="connsiteX1" fmla="*/ 4030561 w 4062496"/>
              <a:gd name="connsiteY1" fmla="*/ 926732 h 3858110"/>
              <a:gd name="connsiteX2" fmla="*/ 1947553 w 4062496"/>
              <a:gd name="connsiteY2" fmla="*/ 232939 h 3858110"/>
              <a:gd name="connsiteX3" fmla="*/ 3103571 w 4062496"/>
              <a:gd name="connsiteY3" fmla="*/ 0 h 3858110"/>
              <a:gd name="connsiteX0" fmla="*/ 0 w 4062766"/>
              <a:gd name="connsiteY0" fmla="*/ 3858110 h 3858110"/>
              <a:gd name="connsiteX1" fmla="*/ 4030561 w 4062766"/>
              <a:gd name="connsiteY1" fmla="*/ 926732 h 3858110"/>
              <a:gd name="connsiteX2" fmla="*/ 1953948 w 4062766"/>
              <a:gd name="connsiteY2" fmla="*/ 261714 h 3858110"/>
              <a:gd name="connsiteX3" fmla="*/ 3103571 w 4062766"/>
              <a:gd name="connsiteY3" fmla="*/ 0 h 3858110"/>
              <a:gd name="connsiteX0" fmla="*/ 0 w 4005856"/>
              <a:gd name="connsiteY0" fmla="*/ 3858110 h 3858110"/>
              <a:gd name="connsiteX1" fmla="*/ 3973012 w 4005856"/>
              <a:gd name="connsiteY1" fmla="*/ 894760 h 3858110"/>
              <a:gd name="connsiteX2" fmla="*/ 1953948 w 4005856"/>
              <a:gd name="connsiteY2" fmla="*/ 261714 h 3858110"/>
              <a:gd name="connsiteX3" fmla="*/ 3103571 w 4005856"/>
              <a:gd name="connsiteY3" fmla="*/ 0 h 3858110"/>
              <a:gd name="connsiteX0" fmla="*/ 0 w 4190256"/>
              <a:gd name="connsiteY0" fmla="*/ 3927684 h 3927684"/>
              <a:gd name="connsiteX1" fmla="*/ 4151916 w 4190256"/>
              <a:gd name="connsiteY1" fmla="*/ 894760 h 3927684"/>
              <a:gd name="connsiteX2" fmla="*/ 2132852 w 4190256"/>
              <a:gd name="connsiteY2" fmla="*/ 261714 h 3927684"/>
              <a:gd name="connsiteX3" fmla="*/ 3282475 w 4190256"/>
              <a:gd name="connsiteY3" fmla="*/ 0 h 3927684"/>
              <a:gd name="connsiteX0" fmla="*/ 0 w 4190256"/>
              <a:gd name="connsiteY0" fmla="*/ 3927684 h 3927684"/>
              <a:gd name="connsiteX1" fmla="*/ 4151916 w 4190256"/>
              <a:gd name="connsiteY1" fmla="*/ 894760 h 3927684"/>
              <a:gd name="connsiteX2" fmla="*/ 2132852 w 4190256"/>
              <a:gd name="connsiteY2" fmla="*/ 261714 h 3927684"/>
              <a:gd name="connsiteX3" fmla="*/ 3282475 w 4190256"/>
              <a:gd name="connsiteY3" fmla="*/ 0 h 3927684"/>
              <a:gd name="connsiteX0" fmla="*/ 2034334 w 2072674"/>
              <a:gd name="connsiteY0" fmla="*/ 894760 h 894760"/>
              <a:gd name="connsiteX1" fmla="*/ 15270 w 2072674"/>
              <a:gd name="connsiteY1" fmla="*/ 261714 h 894760"/>
              <a:gd name="connsiteX2" fmla="*/ 1164893 w 2072674"/>
              <a:gd name="connsiteY2" fmla="*/ 0 h 894760"/>
              <a:gd name="connsiteX0" fmla="*/ 2034334 w 2072674"/>
              <a:gd name="connsiteY0" fmla="*/ 928807 h 928807"/>
              <a:gd name="connsiteX1" fmla="*/ 15270 w 2072674"/>
              <a:gd name="connsiteY1" fmla="*/ 261714 h 928807"/>
              <a:gd name="connsiteX2" fmla="*/ 1164893 w 2072674"/>
              <a:gd name="connsiteY2" fmla="*/ 0 h 928807"/>
              <a:gd name="connsiteX0" fmla="*/ 2032084 w 2070420"/>
              <a:gd name="connsiteY0" fmla="*/ 940777 h 940777"/>
              <a:gd name="connsiteX1" fmla="*/ 13020 w 2070420"/>
              <a:gd name="connsiteY1" fmla="*/ 273684 h 940777"/>
              <a:gd name="connsiteX2" fmla="*/ 1164216 w 2070420"/>
              <a:gd name="connsiteY2" fmla="*/ 22853 h 940777"/>
              <a:gd name="connsiteX3" fmla="*/ 1162643 w 2070420"/>
              <a:gd name="connsiteY3" fmla="*/ 11970 h 940777"/>
              <a:gd name="connsiteX0" fmla="*/ 2032084 w 2070420"/>
              <a:gd name="connsiteY0" fmla="*/ 951591 h 951591"/>
              <a:gd name="connsiteX1" fmla="*/ 13020 w 2070420"/>
              <a:gd name="connsiteY1" fmla="*/ 284498 h 951591"/>
              <a:gd name="connsiteX2" fmla="*/ 1164216 w 2070420"/>
              <a:gd name="connsiteY2" fmla="*/ 33667 h 951591"/>
              <a:gd name="connsiteX3" fmla="*/ 1971655 w 2070420"/>
              <a:gd name="connsiteY3" fmla="*/ 1682 h 951591"/>
              <a:gd name="connsiteX0" fmla="*/ 2032084 w 2070420"/>
              <a:gd name="connsiteY0" fmla="*/ 950069 h 950069"/>
              <a:gd name="connsiteX1" fmla="*/ 13020 w 2070420"/>
              <a:gd name="connsiteY1" fmla="*/ 282976 h 950069"/>
              <a:gd name="connsiteX2" fmla="*/ 1164216 w 2070420"/>
              <a:gd name="connsiteY2" fmla="*/ 32145 h 950069"/>
              <a:gd name="connsiteX3" fmla="*/ 1971655 w 2070420"/>
              <a:gd name="connsiteY3" fmla="*/ 160 h 950069"/>
              <a:gd name="connsiteX0" fmla="*/ 2032084 w 2070420"/>
              <a:gd name="connsiteY0" fmla="*/ 949948 h 949948"/>
              <a:gd name="connsiteX1" fmla="*/ 13020 w 2070420"/>
              <a:gd name="connsiteY1" fmla="*/ 282855 h 949948"/>
              <a:gd name="connsiteX2" fmla="*/ 1164216 w 2070420"/>
              <a:gd name="connsiteY2" fmla="*/ 39058 h 949948"/>
              <a:gd name="connsiteX3" fmla="*/ 1971655 w 2070420"/>
              <a:gd name="connsiteY3" fmla="*/ 39 h 949948"/>
              <a:gd name="connsiteX0" fmla="*/ 2032358 w 2070694"/>
              <a:gd name="connsiteY0" fmla="*/ 949948 h 949948"/>
              <a:gd name="connsiteX1" fmla="*/ 13294 w 2070694"/>
              <a:gd name="connsiteY1" fmla="*/ 282855 h 949948"/>
              <a:gd name="connsiteX2" fmla="*/ 1164490 w 2070694"/>
              <a:gd name="connsiteY2" fmla="*/ 39058 h 949948"/>
              <a:gd name="connsiteX3" fmla="*/ 1971929 w 2070694"/>
              <a:gd name="connsiteY3" fmla="*/ 39 h 949948"/>
              <a:gd name="connsiteX0" fmla="*/ 2032297 w 2070629"/>
              <a:gd name="connsiteY0" fmla="*/ 949936 h 949936"/>
              <a:gd name="connsiteX1" fmla="*/ 13233 w 2070629"/>
              <a:gd name="connsiteY1" fmla="*/ 282843 h 949936"/>
              <a:gd name="connsiteX2" fmla="*/ 1166028 w 2070629"/>
              <a:gd name="connsiteY2" fmla="*/ 42563 h 949936"/>
              <a:gd name="connsiteX3" fmla="*/ 1971868 w 2070629"/>
              <a:gd name="connsiteY3" fmla="*/ 27 h 949936"/>
              <a:gd name="connsiteX0" fmla="*/ 2032437 w 2070769"/>
              <a:gd name="connsiteY0" fmla="*/ 949936 h 949936"/>
              <a:gd name="connsiteX1" fmla="*/ 13373 w 2070769"/>
              <a:gd name="connsiteY1" fmla="*/ 282843 h 949936"/>
              <a:gd name="connsiteX2" fmla="*/ 1166168 w 2070769"/>
              <a:gd name="connsiteY2" fmla="*/ 42563 h 949936"/>
              <a:gd name="connsiteX3" fmla="*/ 1972008 w 2070769"/>
              <a:gd name="connsiteY3" fmla="*/ 27 h 949936"/>
              <a:gd name="connsiteX0" fmla="*/ 2032437 w 2070769"/>
              <a:gd name="connsiteY0" fmla="*/ 949920 h 949920"/>
              <a:gd name="connsiteX1" fmla="*/ 13373 w 2070769"/>
              <a:gd name="connsiteY1" fmla="*/ 282827 h 949920"/>
              <a:gd name="connsiteX2" fmla="*/ 1166168 w 2070769"/>
              <a:gd name="connsiteY2" fmla="*/ 42547 h 949920"/>
              <a:gd name="connsiteX3" fmla="*/ 1972008 w 2070769"/>
              <a:gd name="connsiteY3" fmla="*/ 11 h 949920"/>
              <a:gd name="connsiteX0" fmla="*/ 2032437 w 2070769"/>
              <a:gd name="connsiteY0" fmla="*/ 955193 h 955193"/>
              <a:gd name="connsiteX1" fmla="*/ 13373 w 2070769"/>
              <a:gd name="connsiteY1" fmla="*/ 288100 h 955193"/>
              <a:gd name="connsiteX2" fmla="*/ 1166168 w 2070769"/>
              <a:gd name="connsiteY2" fmla="*/ 47820 h 955193"/>
              <a:gd name="connsiteX3" fmla="*/ 1992793 w 2070769"/>
              <a:gd name="connsiteY3" fmla="*/ 8 h 955193"/>
              <a:gd name="connsiteX0" fmla="*/ 2032437 w 3075361"/>
              <a:gd name="connsiteY0" fmla="*/ 1043085 h 1043085"/>
              <a:gd name="connsiteX1" fmla="*/ 13373 w 3075361"/>
              <a:gd name="connsiteY1" fmla="*/ 375992 h 1043085"/>
              <a:gd name="connsiteX2" fmla="*/ 1166168 w 3075361"/>
              <a:gd name="connsiteY2" fmla="*/ 135712 h 1043085"/>
              <a:gd name="connsiteX3" fmla="*/ 3075361 w 3075361"/>
              <a:gd name="connsiteY3" fmla="*/ 0 h 1043085"/>
              <a:gd name="connsiteX0" fmla="*/ 2095284 w 3138208"/>
              <a:gd name="connsiteY0" fmla="*/ 1043085 h 1043085"/>
              <a:gd name="connsiteX1" fmla="*/ 12687 w 3138208"/>
              <a:gd name="connsiteY1" fmla="*/ 379030 h 1043085"/>
              <a:gd name="connsiteX2" fmla="*/ 1229015 w 3138208"/>
              <a:gd name="connsiteY2" fmla="*/ 135712 h 1043085"/>
              <a:gd name="connsiteX3" fmla="*/ 3138208 w 3138208"/>
              <a:gd name="connsiteY3" fmla="*/ 0 h 1043085"/>
              <a:gd name="connsiteX0" fmla="*/ 2073416 w 3116340"/>
              <a:gd name="connsiteY0" fmla="*/ 1043085 h 1043085"/>
              <a:gd name="connsiteX1" fmla="*/ 12918 w 3116340"/>
              <a:gd name="connsiteY1" fmla="*/ 369915 h 1043085"/>
              <a:gd name="connsiteX2" fmla="*/ 1207147 w 3116340"/>
              <a:gd name="connsiteY2" fmla="*/ 135712 h 1043085"/>
              <a:gd name="connsiteX3" fmla="*/ 3116340 w 3116340"/>
              <a:gd name="connsiteY3" fmla="*/ 0 h 1043085"/>
              <a:gd name="connsiteX0" fmla="*/ 2065490 w 3108414"/>
              <a:gd name="connsiteY0" fmla="*/ 1043085 h 1043085"/>
              <a:gd name="connsiteX1" fmla="*/ 4992 w 3108414"/>
              <a:gd name="connsiteY1" fmla="*/ 369915 h 1043085"/>
              <a:gd name="connsiteX2" fmla="*/ 1199221 w 3108414"/>
              <a:gd name="connsiteY2" fmla="*/ 135712 h 1043085"/>
              <a:gd name="connsiteX3" fmla="*/ 3108414 w 3108414"/>
              <a:gd name="connsiteY3" fmla="*/ 0 h 1043085"/>
              <a:gd name="connsiteX0" fmla="*/ 2065490 w 3108414"/>
              <a:gd name="connsiteY0" fmla="*/ 1043085 h 1043085"/>
              <a:gd name="connsiteX1" fmla="*/ 4992 w 3108414"/>
              <a:gd name="connsiteY1" fmla="*/ 369915 h 1043085"/>
              <a:gd name="connsiteX2" fmla="*/ 1199221 w 3108414"/>
              <a:gd name="connsiteY2" fmla="*/ 135712 h 1043085"/>
              <a:gd name="connsiteX3" fmla="*/ 3108414 w 3108414"/>
              <a:gd name="connsiteY3" fmla="*/ 0 h 1043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414" h="1043085">
                <a:moveTo>
                  <a:pt x="2065490" y="1043085"/>
                </a:moveTo>
                <a:cubicBezTo>
                  <a:pt x="2420965" y="432090"/>
                  <a:pt x="90975" y="485464"/>
                  <a:pt x="4992" y="369915"/>
                </a:cubicBezTo>
                <a:cubicBezTo>
                  <a:pt x="-80991" y="254366"/>
                  <a:pt x="969244" y="156470"/>
                  <a:pt x="1199221" y="135712"/>
                </a:cubicBezTo>
                <a:lnTo>
                  <a:pt x="3108414" y="0"/>
                </a:lnTo>
              </a:path>
            </a:pathLst>
          </a:custGeom>
          <a:noFill/>
          <a:ln w="25400" cap="flat" cmpd="sng" algn="ctr">
            <a:solidFill>
              <a:srgbClr val="FFFFFF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2" name="Rectangle 2"/>
          <p:cNvSpPr/>
          <p:nvPr/>
        </p:nvSpPr>
        <p:spPr>
          <a:xfrm rot="2013533">
            <a:off x="1005236" y="6452955"/>
            <a:ext cx="255027" cy="537944"/>
          </a:xfrm>
          <a:custGeom>
            <a:avLst/>
            <a:gdLst>
              <a:gd name="connsiteX0" fmla="*/ 0 w 152400"/>
              <a:gd name="connsiteY0" fmla="*/ 0 h 304800"/>
              <a:gd name="connsiteX1" fmla="*/ 152400 w 152400"/>
              <a:gd name="connsiteY1" fmla="*/ 0 h 304800"/>
              <a:gd name="connsiteX2" fmla="*/ 152400 w 152400"/>
              <a:gd name="connsiteY2" fmla="*/ 304800 h 304800"/>
              <a:gd name="connsiteX3" fmla="*/ 0 w 152400"/>
              <a:gd name="connsiteY3" fmla="*/ 304800 h 304800"/>
              <a:gd name="connsiteX4" fmla="*/ 0 w 152400"/>
              <a:gd name="connsiteY4" fmla="*/ 0 h 304800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60573 w 160573"/>
              <a:gd name="connsiteY2" fmla="*/ 304800 h 413093"/>
              <a:gd name="connsiteX3" fmla="*/ 0 w 160573"/>
              <a:gd name="connsiteY3" fmla="*/ 413093 h 413093"/>
              <a:gd name="connsiteX4" fmla="*/ 8173 w 160573"/>
              <a:gd name="connsiteY4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60573 w 160573"/>
              <a:gd name="connsiteY3" fmla="*/ 304800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21198 w 160573"/>
              <a:gd name="connsiteY0" fmla="*/ 79943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21198 w 160573"/>
              <a:gd name="connsiteY5" fmla="*/ 79943 h 413093"/>
              <a:gd name="connsiteX0" fmla="*/ 21198 w 152674"/>
              <a:gd name="connsiteY0" fmla="*/ 74678 h 407828"/>
              <a:gd name="connsiteX1" fmla="*/ 152635 w 152674"/>
              <a:gd name="connsiteY1" fmla="*/ 0 h 407828"/>
              <a:gd name="connsiteX2" fmla="*/ 152530 w 152674"/>
              <a:gd name="connsiteY2" fmla="*/ 38995 h 407828"/>
              <a:gd name="connsiteX3" fmla="*/ 142065 w 152674"/>
              <a:gd name="connsiteY3" fmla="*/ 306096 h 407828"/>
              <a:gd name="connsiteX4" fmla="*/ 0 w 152674"/>
              <a:gd name="connsiteY4" fmla="*/ 407828 h 407828"/>
              <a:gd name="connsiteX5" fmla="*/ 21198 w 152674"/>
              <a:gd name="connsiteY5" fmla="*/ 74678 h 407828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8468 w 159826"/>
              <a:gd name="connsiteY0" fmla="*/ 60159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8468 w 159826"/>
              <a:gd name="connsiteY5" fmla="*/ 60159 h 395273"/>
              <a:gd name="connsiteX0" fmla="*/ 21199 w 159826"/>
              <a:gd name="connsiteY0" fmla="*/ 62124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1199 w 159826"/>
              <a:gd name="connsiteY5" fmla="*/ 62124 h 395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826" h="395273">
                <a:moveTo>
                  <a:pt x="21199" y="62124"/>
                </a:moveTo>
                <a:cubicBezTo>
                  <a:pt x="38998" y="52582"/>
                  <a:pt x="103087" y="18049"/>
                  <a:pt x="155249" y="0"/>
                </a:cubicBezTo>
                <a:cubicBezTo>
                  <a:pt x="154795" y="3751"/>
                  <a:pt x="160254" y="20725"/>
                  <a:pt x="159800" y="24476"/>
                </a:cubicBezTo>
                <a:cubicBezTo>
                  <a:pt x="159599" y="119901"/>
                  <a:pt x="149536" y="196152"/>
                  <a:pt x="149335" y="291577"/>
                </a:cubicBezTo>
                <a:lnTo>
                  <a:pt x="0" y="395273"/>
                </a:lnTo>
                <a:lnTo>
                  <a:pt x="21199" y="62124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3" name="Rectangle 2"/>
          <p:cNvSpPr/>
          <p:nvPr/>
        </p:nvSpPr>
        <p:spPr>
          <a:xfrm rot="2013533">
            <a:off x="2141991" y="5120221"/>
            <a:ext cx="365413" cy="802871"/>
          </a:xfrm>
          <a:custGeom>
            <a:avLst/>
            <a:gdLst>
              <a:gd name="connsiteX0" fmla="*/ 0 w 152400"/>
              <a:gd name="connsiteY0" fmla="*/ 0 h 304800"/>
              <a:gd name="connsiteX1" fmla="*/ 152400 w 152400"/>
              <a:gd name="connsiteY1" fmla="*/ 0 h 304800"/>
              <a:gd name="connsiteX2" fmla="*/ 152400 w 152400"/>
              <a:gd name="connsiteY2" fmla="*/ 304800 h 304800"/>
              <a:gd name="connsiteX3" fmla="*/ 0 w 152400"/>
              <a:gd name="connsiteY3" fmla="*/ 304800 h 304800"/>
              <a:gd name="connsiteX4" fmla="*/ 0 w 152400"/>
              <a:gd name="connsiteY4" fmla="*/ 0 h 304800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60573 w 160573"/>
              <a:gd name="connsiteY2" fmla="*/ 304800 h 413093"/>
              <a:gd name="connsiteX3" fmla="*/ 0 w 160573"/>
              <a:gd name="connsiteY3" fmla="*/ 413093 h 413093"/>
              <a:gd name="connsiteX4" fmla="*/ 8173 w 160573"/>
              <a:gd name="connsiteY4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60573 w 160573"/>
              <a:gd name="connsiteY3" fmla="*/ 304800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21198 w 160573"/>
              <a:gd name="connsiteY0" fmla="*/ 79943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21198 w 160573"/>
              <a:gd name="connsiteY5" fmla="*/ 79943 h 413093"/>
              <a:gd name="connsiteX0" fmla="*/ 21198 w 152674"/>
              <a:gd name="connsiteY0" fmla="*/ 74678 h 407828"/>
              <a:gd name="connsiteX1" fmla="*/ 152635 w 152674"/>
              <a:gd name="connsiteY1" fmla="*/ 0 h 407828"/>
              <a:gd name="connsiteX2" fmla="*/ 152530 w 152674"/>
              <a:gd name="connsiteY2" fmla="*/ 38995 h 407828"/>
              <a:gd name="connsiteX3" fmla="*/ 142065 w 152674"/>
              <a:gd name="connsiteY3" fmla="*/ 306096 h 407828"/>
              <a:gd name="connsiteX4" fmla="*/ 0 w 152674"/>
              <a:gd name="connsiteY4" fmla="*/ 407828 h 407828"/>
              <a:gd name="connsiteX5" fmla="*/ 21198 w 152674"/>
              <a:gd name="connsiteY5" fmla="*/ 74678 h 407828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8468 w 159826"/>
              <a:gd name="connsiteY0" fmla="*/ 60159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8468 w 159826"/>
              <a:gd name="connsiteY5" fmla="*/ 60159 h 395273"/>
              <a:gd name="connsiteX0" fmla="*/ 21199 w 159826"/>
              <a:gd name="connsiteY0" fmla="*/ 62124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1199 w 159826"/>
              <a:gd name="connsiteY5" fmla="*/ 62124 h 395273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59800 w 216390"/>
              <a:gd name="connsiteY2" fmla="*/ 190768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86245 w 216390"/>
              <a:gd name="connsiteY2" fmla="*/ 178941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21349"/>
              <a:gd name="connsiteY0" fmla="*/ 228416 h 561565"/>
              <a:gd name="connsiteX1" fmla="*/ 216390 w 221349"/>
              <a:gd name="connsiteY1" fmla="*/ 0 h 561565"/>
              <a:gd name="connsiteX2" fmla="*/ 149335 w 221349"/>
              <a:gd name="connsiteY2" fmla="*/ 457869 h 561565"/>
              <a:gd name="connsiteX3" fmla="*/ 0 w 221349"/>
              <a:gd name="connsiteY3" fmla="*/ 561565 h 561565"/>
              <a:gd name="connsiteX4" fmla="*/ 21199 w 221349"/>
              <a:gd name="connsiteY4" fmla="*/ 228416 h 561565"/>
              <a:gd name="connsiteX0" fmla="*/ 21199 w 219875"/>
              <a:gd name="connsiteY0" fmla="*/ 228416 h 563472"/>
              <a:gd name="connsiteX1" fmla="*/ 216390 w 219875"/>
              <a:gd name="connsiteY1" fmla="*/ 0 h 563472"/>
              <a:gd name="connsiteX2" fmla="*/ 119374 w 219875"/>
              <a:gd name="connsiteY2" fmla="*/ 563472 h 563472"/>
              <a:gd name="connsiteX3" fmla="*/ 0 w 219875"/>
              <a:gd name="connsiteY3" fmla="*/ 561565 h 563472"/>
              <a:gd name="connsiteX4" fmla="*/ 21199 w 219875"/>
              <a:gd name="connsiteY4" fmla="*/ 228416 h 563472"/>
              <a:gd name="connsiteX0" fmla="*/ 14676 w 213352"/>
              <a:gd name="connsiteY0" fmla="*/ 228416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4676 w 213352"/>
              <a:gd name="connsiteY4" fmla="*/ 228416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21478 w 229005"/>
              <a:gd name="connsiteY0" fmla="*/ 15956 h 589937"/>
              <a:gd name="connsiteX1" fmla="*/ 229005 w 229005"/>
              <a:gd name="connsiteY1" fmla="*/ 0 h 589937"/>
              <a:gd name="connsiteX2" fmla="*/ 120769 w 229005"/>
              <a:gd name="connsiteY2" fmla="*/ 559484 h 589937"/>
              <a:gd name="connsiteX3" fmla="*/ 0 w 229005"/>
              <a:gd name="connsiteY3" fmla="*/ 589937 h 589937"/>
              <a:gd name="connsiteX4" fmla="*/ 121478 w 229005"/>
              <a:gd name="connsiteY4" fmla="*/ 15956 h 589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005" h="589937">
                <a:moveTo>
                  <a:pt x="121478" y="15956"/>
                </a:moveTo>
                <a:cubicBezTo>
                  <a:pt x="139277" y="6414"/>
                  <a:pt x="176843" y="18049"/>
                  <a:pt x="229005" y="0"/>
                </a:cubicBezTo>
                <a:cubicBezTo>
                  <a:pt x="218593" y="67888"/>
                  <a:pt x="131826" y="428186"/>
                  <a:pt x="120769" y="559484"/>
                </a:cubicBezTo>
                <a:lnTo>
                  <a:pt x="0" y="589937"/>
                </a:lnTo>
                <a:cubicBezTo>
                  <a:pt x="21291" y="419920"/>
                  <a:pt x="75668" y="222241"/>
                  <a:pt x="121478" y="15956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4" name="Rectangle 2"/>
          <p:cNvSpPr/>
          <p:nvPr/>
        </p:nvSpPr>
        <p:spPr>
          <a:xfrm rot="2601105">
            <a:off x="3380159" y="4386076"/>
            <a:ext cx="275124" cy="577854"/>
          </a:xfrm>
          <a:custGeom>
            <a:avLst/>
            <a:gdLst>
              <a:gd name="connsiteX0" fmla="*/ 0 w 152400"/>
              <a:gd name="connsiteY0" fmla="*/ 0 h 304800"/>
              <a:gd name="connsiteX1" fmla="*/ 152400 w 152400"/>
              <a:gd name="connsiteY1" fmla="*/ 0 h 304800"/>
              <a:gd name="connsiteX2" fmla="*/ 152400 w 152400"/>
              <a:gd name="connsiteY2" fmla="*/ 304800 h 304800"/>
              <a:gd name="connsiteX3" fmla="*/ 0 w 152400"/>
              <a:gd name="connsiteY3" fmla="*/ 304800 h 304800"/>
              <a:gd name="connsiteX4" fmla="*/ 0 w 152400"/>
              <a:gd name="connsiteY4" fmla="*/ 0 h 304800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60573 w 160573"/>
              <a:gd name="connsiteY2" fmla="*/ 304800 h 413093"/>
              <a:gd name="connsiteX3" fmla="*/ 0 w 160573"/>
              <a:gd name="connsiteY3" fmla="*/ 413093 h 413093"/>
              <a:gd name="connsiteX4" fmla="*/ 8173 w 160573"/>
              <a:gd name="connsiteY4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60573 w 160573"/>
              <a:gd name="connsiteY3" fmla="*/ 304800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21198 w 160573"/>
              <a:gd name="connsiteY0" fmla="*/ 79943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21198 w 160573"/>
              <a:gd name="connsiteY5" fmla="*/ 79943 h 413093"/>
              <a:gd name="connsiteX0" fmla="*/ 21198 w 152674"/>
              <a:gd name="connsiteY0" fmla="*/ 74678 h 407828"/>
              <a:gd name="connsiteX1" fmla="*/ 152635 w 152674"/>
              <a:gd name="connsiteY1" fmla="*/ 0 h 407828"/>
              <a:gd name="connsiteX2" fmla="*/ 152530 w 152674"/>
              <a:gd name="connsiteY2" fmla="*/ 38995 h 407828"/>
              <a:gd name="connsiteX3" fmla="*/ 142065 w 152674"/>
              <a:gd name="connsiteY3" fmla="*/ 306096 h 407828"/>
              <a:gd name="connsiteX4" fmla="*/ 0 w 152674"/>
              <a:gd name="connsiteY4" fmla="*/ 407828 h 407828"/>
              <a:gd name="connsiteX5" fmla="*/ 21198 w 152674"/>
              <a:gd name="connsiteY5" fmla="*/ 74678 h 407828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8468 w 159826"/>
              <a:gd name="connsiteY0" fmla="*/ 60159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8468 w 159826"/>
              <a:gd name="connsiteY5" fmla="*/ 60159 h 395273"/>
              <a:gd name="connsiteX0" fmla="*/ 21199 w 159826"/>
              <a:gd name="connsiteY0" fmla="*/ 62124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1199 w 159826"/>
              <a:gd name="connsiteY5" fmla="*/ 62124 h 395273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59800 w 216390"/>
              <a:gd name="connsiteY2" fmla="*/ 190768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86245 w 216390"/>
              <a:gd name="connsiteY2" fmla="*/ 178941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21349"/>
              <a:gd name="connsiteY0" fmla="*/ 228416 h 561565"/>
              <a:gd name="connsiteX1" fmla="*/ 216390 w 221349"/>
              <a:gd name="connsiteY1" fmla="*/ 0 h 561565"/>
              <a:gd name="connsiteX2" fmla="*/ 149335 w 221349"/>
              <a:gd name="connsiteY2" fmla="*/ 457869 h 561565"/>
              <a:gd name="connsiteX3" fmla="*/ 0 w 221349"/>
              <a:gd name="connsiteY3" fmla="*/ 561565 h 561565"/>
              <a:gd name="connsiteX4" fmla="*/ 21199 w 221349"/>
              <a:gd name="connsiteY4" fmla="*/ 228416 h 561565"/>
              <a:gd name="connsiteX0" fmla="*/ 21199 w 219875"/>
              <a:gd name="connsiteY0" fmla="*/ 228416 h 563472"/>
              <a:gd name="connsiteX1" fmla="*/ 216390 w 219875"/>
              <a:gd name="connsiteY1" fmla="*/ 0 h 563472"/>
              <a:gd name="connsiteX2" fmla="*/ 119374 w 219875"/>
              <a:gd name="connsiteY2" fmla="*/ 563472 h 563472"/>
              <a:gd name="connsiteX3" fmla="*/ 0 w 219875"/>
              <a:gd name="connsiteY3" fmla="*/ 561565 h 563472"/>
              <a:gd name="connsiteX4" fmla="*/ 21199 w 219875"/>
              <a:gd name="connsiteY4" fmla="*/ 228416 h 563472"/>
              <a:gd name="connsiteX0" fmla="*/ 14676 w 213352"/>
              <a:gd name="connsiteY0" fmla="*/ 228416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4676 w 213352"/>
              <a:gd name="connsiteY4" fmla="*/ 228416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21478 w 229005"/>
              <a:gd name="connsiteY0" fmla="*/ 15956 h 589937"/>
              <a:gd name="connsiteX1" fmla="*/ 229005 w 229005"/>
              <a:gd name="connsiteY1" fmla="*/ 0 h 589937"/>
              <a:gd name="connsiteX2" fmla="*/ 120769 w 229005"/>
              <a:gd name="connsiteY2" fmla="*/ 559484 h 589937"/>
              <a:gd name="connsiteX3" fmla="*/ 0 w 229005"/>
              <a:gd name="connsiteY3" fmla="*/ 589937 h 589937"/>
              <a:gd name="connsiteX4" fmla="*/ 121478 w 229005"/>
              <a:gd name="connsiteY4" fmla="*/ 15956 h 589937"/>
              <a:gd name="connsiteX0" fmla="*/ 121478 w 234677"/>
              <a:gd name="connsiteY0" fmla="*/ 1497 h 575478"/>
              <a:gd name="connsiteX1" fmla="*/ 234677 w 234677"/>
              <a:gd name="connsiteY1" fmla="*/ 13801 h 575478"/>
              <a:gd name="connsiteX2" fmla="*/ 120769 w 234677"/>
              <a:gd name="connsiteY2" fmla="*/ 545025 h 575478"/>
              <a:gd name="connsiteX3" fmla="*/ 0 w 234677"/>
              <a:gd name="connsiteY3" fmla="*/ 575478 h 575478"/>
              <a:gd name="connsiteX4" fmla="*/ 121478 w 234677"/>
              <a:gd name="connsiteY4" fmla="*/ 1497 h 575478"/>
              <a:gd name="connsiteX0" fmla="*/ 112467 w 234677"/>
              <a:gd name="connsiteY0" fmla="*/ 2096 h 563369"/>
              <a:gd name="connsiteX1" fmla="*/ 234677 w 234677"/>
              <a:gd name="connsiteY1" fmla="*/ 1692 h 563369"/>
              <a:gd name="connsiteX2" fmla="*/ 120769 w 234677"/>
              <a:gd name="connsiteY2" fmla="*/ 532916 h 563369"/>
              <a:gd name="connsiteX3" fmla="*/ 0 w 234677"/>
              <a:gd name="connsiteY3" fmla="*/ 563369 h 563369"/>
              <a:gd name="connsiteX4" fmla="*/ 112467 w 234677"/>
              <a:gd name="connsiteY4" fmla="*/ 2096 h 563369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0769 w 234677"/>
              <a:gd name="connsiteY2" fmla="*/ 531224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9159 w 234677"/>
              <a:gd name="connsiteY2" fmla="*/ 540110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98640 w 221221"/>
              <a:gd name="connsiteY0" fmla="*/ 1336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98640 w 221221"/>
              <a:gd name="connsiteY4" fmla="*/ 13362 h 544774"/>
              <a:gd name="connsiteX0" fmla="*/ 117890 w 221221"/>
              <a:gd name="connsiteY0" fmla="*/ 20401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17890 w 221221"/>
              <a:gd name="connsiteY4" fmla="*/ 20401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1221" h="544774">
                <a:moveTo>
                  <a:pt x="107155" y="17932"/>
                </a:moveTo>
                <a:cubicBezTo>
                  <a:pt x="124954" y="8390"/>
                  <a:pt x="169059" y="18049"/>
                  <a:pt x="221221" y="0"/>
                </a:cubicBezTo>
                <a:cubicBezTo>
                  <a:pt x="210809" y="67888"/>
                  <a:pt x="126760" y="408812"/>
                  <a:pt x="115703" y="540110"/>
                </a:cubicBezTo>
                <a:lnTo>
                  <a:pt x="0" y="544774"/>
                </a:lnTo>
                <a:cubicBezTo>
                  <a:pt x="34869" y="353535"/>
                  <a:pt x="67389" y="239518"/>
                  <a:pt x="107155" y="17932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5" name="Rectangle 2"/>
          <p:cNvSpPr/>
          <p:nvPr/>
        </p:nvSpPr>
        <p:spPr>
          <a:xfrm rot="3325483">
            <a:off x="4420076" y="3893512"/>
            <a:ext cx="164084" cy="555951"/>
          </a:xfrm>
          <a:custGeom>
            <a:avLst/>
            <a:gdLst>
              <a:gd name="connsiteX0" fmla="*/ 0 w 152400"/>
              <a:gd name="connsiteY0" fmla="*/ 0 h 304800"/>
              <a:gd name="connsiteX1" fmla="*/ 152400 w 152400"/>
              <a:gd name="connsiteY1" fmla="*/ 0 h 304800"/>
              <a:gd name="connsiteX2" fmla="*/ 152400 w 152400"/>
              <a:gd name="connsiteY2" fmla="*/ 304800 h 304800"/>
              <a:gd name="connsiteX3" fmla="*/ 0 w 152400"/>
              <a:gd name="connsiteY3" fmla="*/ 304800 h 304800"/>
              <a:gd name="connsiteX4" fmla="*/ 0 w 152400"/>
              <a:gd name="connsiteY4" fmla="*/ 0 h 304800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60573 w 160573"/>
              <a:gd name="connsiteY2" fmla="*/ 304800 h 413093"/>
              <a:gd name="connsiteX3" fmla="*/ 0 w 160573"/>
              <a:gd name="connsiteY3" fmla="*/ 413093 h 413093"/>
              <a:gd name="connsiteX4" fmla="*/ 8173 w 160573"/>
              <a:gd name="connsiteY4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60573 w 160573"/>
              <a:gd name="connsiteY3" fmla="*/ 304800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21198 w 160573"/>
              <a:gd name="connsiteY0" fmla="*/ 79943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21198 w 160573"/>
              <a:gd name="connsiteY5" fmla="*/ 79943 h 413093"/>
              <a:gd name="connsiteX0" fmla="*/ 21198 w 152674"/>
              <a:gd name="connsiteY0" fmla="*/ 74678 h 407828"/>
              <a:gd name="connsiteX1" fmla="*/ 152635 w 152674"/>
              <a:gd name="connsiteY1" fmla="*/ 0 h 407828"/>
              <a:gd name="connsiteX2" fmla="*/ 152530 w 152674"/>
              <a:gd name="connsiteY2" fmla="*/ 38995 h 407828"/>
              <a:gd name="connsiteX3" fmla="*/ 142065 w 152674"/>
              <a:gd name="connsiteY3" fmla="*/ 306096 h 407828"/>
              <a:gd name="connsiteX4" fmla="*/ 0 w 152674"/>
              <a:gd name="connsiteY4" fmla="*/ 407828 h 407828"/>
              <a:gd name="connsiteX5" fmla="*/ 21198 w 152674"/>
              <a:gd name="connsiteY5" fmla="*/ 74678 h 407828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8468 w 159826"/>
              <a:gd name="connsiteY0" fmla="*/ 60159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8468 w 159826"/>
              <a:gd name="connsiteY5" fmla="*/ 60159 h 395273"/>
              <a:gd name="connsiteX0" fmla="*/ 21199 w 159826"/>
              <a:gd name="connsiteY0" fmla="*/ 62124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1199 w 159826"/>
              <a:gd name="connsiteY5" fmla="*/ 62124 h 395273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59800 w 216390"/>
              <a:gd name="connsiteY2" fmla="*/ 190768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86245 w 216390"/>
              <a:gd name="connsiteY2" fmla="*/ 178941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21349"/>
              <a:gd name="connsiteY0" fmla="*/ 228416 h 561565"/>
              <a:gd name="connsiteX1" fmla="*/ 216390 w 221349"/>
              <a:gd name="connsiteY1" fmla="*/ 0 h 561565"/>
              <a:gd name="connsiteX2" fmla="*/ 149335 w 221349"/>
              <a:gd name="connsiteY2" fmla="*/ 457869 h 561565"/>
              <a:gd name="connsiteX3" fmla="*/ 0 w 221349"/>
              <a:gd name="connsiteY3" fmla="*/ 561565 h 561565"/>
              <a:gd name="connsiteX4" fmla="*/ 21199 w 221349"/>
              <a:gd name="connsiteY4" fmla="*/ 228416 h 561565"/>
              <a:gd name="connsiteX0" fmla="*/ 21199 w 219875"/>
              <a:gd name="connsiteY0" fmla="*/ 228416 h 563472"/>
              <a:gd name="connsiteX1" fmla="*/ 216390 w 219875"/>
              <a:gd name="connsiteY1" fmla="*/ 0 h 563472"/>
              <a:gd name="connsiteX2" fmla="*/ 119374 w 219875"/>
              <a:gd name="connsiteY2" fmla="*/ 563472 h 563472"/>
              <a:gd name="connsiteX3" fmla="*/ 0 w 219875"/>
              <a:gd name="connsiteY3" fmla="*/ 561565 h 563472"/>
              <a:gd name="connsiteX4" fmla="*/ 21199 w 219875"/>
              <a:gd name="connsiteY4" fmla="*/ 228416 h 563472"/>
              <a:gd name="connsiteX0" fmla="*/ 14676 w 213352"/>
              <a:gd name="connsiteY0" fmla="*/ 228416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4676 w 213352"/>
              <a:gd name="connsiteY4" fmla="*/ 228416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21478 w 229005"/>
              <a:gd name="connsiteY0" fmla="*/ 15956 h 589937"/>
              <a:gd name="connsiteX1" fmla="*/ 229005 w 229005"/>
              <a:gd name="connsiteY1" fmla="*/ 0 h 589937"/>
              <a:gd name="connsiteX2" fmla="*/ 120769 w 229005"/>
              <a:gd name="connsiteY2" fmla="*/ 559484 h 589937"/>
              <a:gd name="connsiteX3" fmla="*/ 0 w 229005"/>
              <a:gd name="connsiteY3" fmla="*/ 589937 h 589937"/>
              <a:gd name="connsiteX4" fmla="*/ 121478 w 229005"/>
              <a:gd name="connsiteY4" fmla="*/ 15956 h 589937"/>
              <a:gd name="connsiteX0" fmla="*/ 121478 w 234677"/>
              <a:gd name="connsiteY0" fmla="*/ 1497 h 575478"/>
              <a:gd name="connsiteX1" fmla="*/ 234677 w 234677"/>
              <a:gd name="connsiteY1" fmla="*/ 13801 h 575478"/>
              <a:gd name="connsiteX2" fmla="*/ 120769 w 234677"/>
              <a:gd name="connsiteY2" fmla="*/ 545025 h 575478"/>
              <a:gd name="connsiteX3" fmla="*/ 0 w 234677"/>
              <a:gd name="connsiteY3" fmla="*/ 575478 h 575478"/>
              <a:gd name="connsiteX4" fmla="*/ 121478 w 234677"/>
              <a:gd name="connsiteY4" fmla="*/ 1497 h 575478"/>
              <a:gd name="connsiteX0" fmla="*/ 112467 w 234677"/>
              <a:gd name="connsiteY0" fmla="*/ 2096 h 563369"/>
              <a:gd name="connsiteX1" fmla="*/ 234677 w 234677"/>
              <a:gd name="connsiteY1" fmla="*/ 1692 h 563369"/>
              <a:gd name="connsiteX2" fmla="*/ 120769 w 234677"/>
              <a:gd name="connsiteY2" fmla="*/ 532916 h 563369"/>
              <a:gd name="connsiteX3" fmla="*/ 0 w 234677"/>
              <a:gd name="connsiteY3" fmla="*/ 563369 h 563369"/>
              <a:gd name="connsiteX4" fmla="*/ 112467 w 234677"/>
              <a:gd name="connsiteY4" fmla="*/ 2096 h 563369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0769 w 234677"/>
              <a:gd name="connsiteY2" fmla="*/ 531224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9159 w 234677"/>
              <a:gd name="connsiteY2" fmla="*/ 540110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98640 w 221221"/>
              <a:gd name="connsiteY0" fmla="*/ 1336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98640 w 221221"/>
              <a:gd name="connsiteY4" fmla="*/ 13362 h 544774"/>
              <a:gd name="connsiteX0" fmla="*/ 117890 w 221221"/>
              <a:gd name="connsiteY0" fmla="*/ 20401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17890 w 221221"/>
              <a:gd name="connsiteY4" fmla="*/ 20401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71306"/>
              <a:gd name="connsiteX1" fmla="*/ 221221 w 221221"/>
              <a:gd name="connsiteY1" fmla="*/ 0 h 571306"/>
              <a:gd name="connsiteX2" fmla="*/ 160965 w 221221"/>
              <a:gd name="connsiteY2" fmla="*/ 571306 h 571306"/>
              <a:gd name="connsiteX3" fmla="*/ 0 w 221221"/>
              <a:gd name="connsiteY3" fmla="*/ 544774 h 571306"/>
              <a:gd name="connsiteX4" fmla="*/ 107155 w 221221"/>
              <a:gd name="connsiteY4" fmla="*/ 17932 h 571306"/>
              <a:gd name="connsiteX0" fmla="*/ 70020 w 184086"/>
              <a:gd name="connsiteY0" fmla="*/ 17932 h 608520"/>
              <a:gd name="connsiteX1" fmla="*/ 184086 w 184086"/>
              <a:gd name="connsiteY1" fmla="*/ 0 h 608520"/>
              <a:gd name="connsiteX2" fmla="*/ 123830 w 184086"/>
              <a:gd name="connsiteY2" fmla="*/ 571306 h 608520"/>
              <a:gd name="connsiteX3" fmla="*/ 0 w 184086"/>
              <a:gd name="connsiteY3" fmla="*/ 608520 h 608520"/>
              <a:gd name="connsiteX4" fmla="*/ 70020 w 184086"/>
              <a:gd name="connsiteY4" fmla="*/ 17932 h 608520"/>
              <a:gd name="connsiteX0" fmla="*/ 70020 w 168487"/>
              <a:gd name="connsiteY0" fmla="*/ 1805 h 592393"/>
              <a:gd name="connsiteX1" fmla="*/ 168487 w 168487"/>
              <a:gd name="connsiteY1" fmla="*/ 6506 h 592393"/>
              <a:gd name="connsiteX2" fmla="*/ 123830 w 168487"/>
              <a:gd name="connsiteY2" fmla="*/ 555179 h 592393"/>
              <a:gd name="connsiteX3" fmla="*/ 0 w 168487"/>
              <a:gd name="connsiteY3" fmla="*/ 592393 h 592393"/>
              <a:gd name="connsiteX4" fmla="*/ 70020 w 168487"/>
              <a:gd name="connsiteY4" fmla="*/ 1805 h 592393"/>
              <a:gd name="connsiteX0" fmla="*/ 60668 w 168487"/>
              <a:gd name="connsiteY0" fmla="*/ 36544 h 585888"/>
              <a:gd name="connsiteX1" fmla="*/ 168487 w 168487"/>
              <a:gd name="connsiteY1" fmla="*/ 1 h 585888"/>
              <a:gd name="connsiteX2" fmla="*/ 123830 w 168487"/>
              <a:gd name="connsiteY2" fmla="*/ 548674 h 585888"/>
              <a:gd name="connsiteX3" fmla="*/ 0 w 168487"/>
              <a:gd name="connsiteY3" fmla="*/ 585888 h 585888"/>
              <a:gd name="connsiteX4" fmla="*/ 60668 w 168487"/>
              <a:gd name="connsiteY4" fmla="*/ 36544 h 585888"/>
              <a:gd name="connsiteX0" fmla="*/ 72595 w 180414"/>
              <a:gd name="connsiteY0" fmla="*/ 36542 h 582435"/>
              <a:gd name="connsiteX1" fmla="*/ 180414 w 180414"/>
              <a:gd name="connsiteY1" fmla="*/ -1 h 582435"/>
              <a:gd name="connsiteX2" fmla="*/ 135757 w 180414"/>
              <a:gd name="connsiteY2" fmla="*/ 548672 h 582435"/>
              <a:gd name="connsiteX3" fmla="*/ 0 w 180414"/>
              <a:gd name="connsiteY3" fmla="*/ 582434 h 582435"/>
              <a:gd name="connsiteX4" fmla="*/ 72595 w 180414"/>
              <a:gd name="connsiteY4" fmla="*/ 36542 h 582435"/>
              <a:gd name="connsiteX0" fmla="*/ 63901 w 180414"/>
              <a:gd name="connsiteY0" fmla="*/ 35319 h 582435"/>
              <a:gd name="connsiteX1" fmla="*/ 180414 w 180414"/>
              <a:gd name="connsiteY1" fmla="*/ 1 h 582435"/>
              <a:gd name="connsiteX2" fmla="*/ 135757 w 180414"/>
              <a:gd name="connsiteY2" fmla="*/ 548674 h 582435"/>
              <a:gd name="connsiteX3" fmla="*/ 0 w 180414"/>
              <a:gd name="connsiteY3" fmla="*/ 582436 h 582435"/>
              <a:gd name="connsiteX4" fmla="*/ 63901 w 180414"/>
              <a:gd name="connsiteY4" fmla="*/ 35319 h 582435"/>
              <a:gd name="connsiteX0" fmla="*/ 63901 w 198808"/>
              <a:gd name="connsiteY0" fmla="*/ 27411 h 574528"/>
              <a:gd name="connsiteX1" fmla="*/ 198808 w 198808"/>
              <a:gd name="connsiteY1" fmla="*/ 1 h 574528"/>
              <a:gd name="connsiteX2" fmla="*/ 135757 w 198808"/>
              <a:gd name="connsiteY2" fmla="*/ 540766 h 574528"/>
              <a:gd name="connsiteX3" fmla="*/ 0 w 198808"/>
              <a:gd name="connsiteY3" fmla="*/ 574528 h 574528"/>
              <a:gd name="connsiteX4" fmla="*/ 63901 w 198808"/>
              <a:gd name="connsiteY4" fmla="*/ 27411 h 57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808" h="574528">
                <a:moveTo>
                  <a:pt x="63901" y="27411"/>
                </a:moveTo>
                <a:cubicBezTo>
                  <a:pt x="81700" y="17869"/>
                  <a:pt x="146646" y="18050"/>
                  <a:pt x="198808" y="1"/>
                </a:cubicBezTo>
                <a:cubicBezTo>
                  <a:pt x="188396" y="67889"/>
                  <a:pt x="146814" y="409468"/>
                  <a:pt x="135757" y="540766"/>
                </a:cubicBezTo>
                <a:lnTo>
                  <a:pt x="0" y="574528"/>
                </a:lnTo>
                <a:cubicBezTo>
                  <a:pt x="34869" y="383289"/>
                  <a:pt x="24135" y="248997"/>
                  <a:pt x="63901" y="27411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Rectangle 2"/>
          <p:cNvSpPr/>
          <p:nvPr/>
        </p:nvSpPr>
        <p:spPr>
          <a:xfrm rot="4507040" flipH="1">
            <a:off x="5257663" y="3584878"/>
            <a:ext cx="146904" cy="493212"/>
          </a:xfrm>
          <a:custGeom>
            <a:avLst/>
            <a:gdLst>
              <a:gd name="connsiteX0" fmla="*/ 0 w 152400"/>
              <a:gd name="connsiteY0" fmla="*/ 0 h 304800"/>
              <a:gd name="connsiteX1" fmla="*/ 152400 w 152400"/>
              <a:gd name="connsiteY1" fmla="*/ 0 h 304800"/>
              <a:gd name="connsiteX2" fmla="*/ 152400 w 152400"/>
              <a:gd name="connsiteY2" fmla="*/ 304800 h 304800"/>
              <a:gd name="connsiteX3" fmla="*/ 0 w 152400"/>
              <a:gd name="connsiteY3" fmla="*/ 304800 h 304800"/>
              <a:gd name="connsiteX4" fmla="*/ 0 w 152400"/>
              <a:gd name="connsiteY4" fmla="*/ 0 h 304800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60573 w 160573"/>
              <a:gd name="connsiteY2" fmla="*/ 304800 h 413093"/>
              <a:gd name="connsiteX3" fmla="*/ 0 w 160573"/>
              <a:gd name="connsiteY3" fmla="*/ 413093 h 413093"/>
              <a:gd name="connsiteX4" fmla="*/ 8173 w 160573"/>
              <a:gd name="connsiteY4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60573 w 160573"/>
              <a:gd name="connsiteY3" fmla="*/ 304800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21198 w 160573"/>
              <a:gd name="connsiteY0" fmla="*/ 79943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21198 w 160573"/>
              <a:gd name="connsiteY5" fmla="*/ 79943 h 413093"/>
              <a:gd name="connsiteX0" fmla="*/ 21198 w 152674"/>
              <a:gd name="connsiteY0" fmla="*/ 74678 h 407828"/>
              <a:gd name="connsiteX1" fmla="*/ 152635 w 152674"/>
              <a:gd name="connsiteY1" fmla="*/ 0 h 407828"/>
              <a:gd name="connsiteX2" fmla="*/ 152530 w 152674"/>
              <a:gd name="connsiteY2" fmla="*/ 38995 h 407828"/>
              <a:gd name="connsiteX3" fmla="*/ 142065 w 152674"/>
              <a:gd name="connsiteY3" fmla="*/ 306096 h 407828"/>
              <a:gd name="connsiteX4" fmla="*/ 0 w 152674"/>
              <a:gd name="connsiteY4" fmla="*/ 407828 h 407828"/>
              <a:gd name="connsiteX5" fmla="*/ 21198 w 152674"/>
              <a:gd name="connsiteY5" fmla="*/ 74678 h 407828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8468 w 159826"/>
              <a:gd name="connsiteY0" fmla="*/ 60159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8468 w 159826"/>
              <a:gd name="connsiteY5" fmla="*/ 60159 h 395273"/>
              <a:gd name="connsiteX0" fmla="*/ 21199 w 159826"/>
              <a:gd name="connsiteY0" fmla="*/ 62124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1199 w 159826"/>
              <a:gd name="connsiteY5" fmla="*/ 62124 h 395273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59800 w 216390"/>
              <a:gd name="connsiteY2" fmla="*/ 190768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86245 w 216390"/>
              <a:gd name="connsiteY2" fmla="*/ 178941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21349"/>
              <a:gd name="connsiteY0" fmla="*/ 228416 h 561565"/>
              <a:gd name="connsiteX1" fmla="*/ 216390 w 221349"/>
              <a:gd name="connsiteY1" fmla="*/ 0 h 561565"/>
              <a:gd name="connsiteX2" fmla="*/ 149335 w 221349"/>
              <a:gd name="connsiteY2" fmla="*/ 457869 h 561565"/>
              <a:gd name="connsiteX3" fmla="*/ 0 w 221349"/>
              <a:gd name="connsiteY3" fmla="*/ 561565 h 561565"/>
              <a:gd name="connsiteX4" fmla="*/ 21199 w 221349"/>
              <a:gd name="connsiteY4" fmla="*/ 228416 h 561565"/>
              <a:gd name="connsiteX0" fmla="*/ 21199 w 219875"/>
              <a:gd name="connsiteY0" fmla="*/ 228416 h 563472"/>
              <a:gd name="connsiteX1" fmla="*/ 216390 w 219875"/>
              <a:gd name="connsiteY1" fmla="*/ 0 h 563472"/>
              <a:gd name="connsiteX2" fmla="*/ 119374 w 219875"/>
              <a:gd name="connsiteY2" fmla="*/ 563472 h 563472"/>
              <a:gd name="connsiteX3" fmla="*/ 0 w 219875"/>
              <a:gd name="connsiteY3" fmla="*/ 561565 h 563472"/>
              <a:gd name="connsiteX4" fmla="*/ 21199 w 219875"/>
              <a:gd name="connsiteY4" fmla="*/ 228416 h 563472"/>
              <a:gd name="connsiteX0" fmla="*/ 14676 w 213352"/>
              <a:gd name="connsiteY0" fmla="*/ 228416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4676 w 213352"/>
              <a:gd name="connsiteY4" fmla="*/ 228416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21478 w 229005"/>
              <a:gd name="connsiteY0" fmla="*/ 15956 h 589937"/>
              <a:gd name="connsiteX1" fmla="*/ 229005 w 229005"/>
              <a:gd name="connsiteY1" fmla="*/ 0 h 589937"/>
              <a:gd name="connsiteX2" fmla="*/ 120769 w 229005"/>
              <a:gd name="connsiteY2" fmla="*/ 559484 h 589937"/>
              <a:gd name="connsiteX3" fmla="*/ 0 w 229005"/>
              <a:gd name="connsiteY3" fmla="*/ 589937 h 589937"/>
              <a:gd name="connsiteX4" fmla="*/ 121478 w 229005"/>
              <a:gd name="connsiteY4" fmla="*/ 15956 h 589937"/>
              <a:gd name="connsiteX0" fmla="*/ 121478 w 234677"/>
              <a:gd name="connsiteY0" fmla="*/ 1497 h 575478"/>
              <a:gd name="connsiteX1" fmla="*/ 234677 w 234677"/>
              <a:gd name="connsiteY1" fmla="*/ 13801 h 575478"/>
              <a:gd name="connsiteX2" fmla="*/ 120769 w 234677"/>
              <a:gd name="connsiteY2" fmla="*/ 545025 h 575478"/>
              <a:gd name="connsiteX3" fmla="*/ 0 w 234677"/>
              <a:gd name="connsiteY3" fmla="*/ 575478 h 575478"/>
              <a:gd name="connsiteX4" fmla="*/ 121478 w 234677"/>
              <a:gd name="connsiteY4" fmla="*/ 1497 h 575478"/>
              <a:gd name="connsiteX0" fmla="*/ 112467 w 234677"/>
              <a:gd name="connsiteY0" fmla="*/ 2096 h 563369"/>
              <a:gd name="connsiteX1" fmla="*/ 234677 w 234677"/>
              <a:gd name="connsiteY1" fmla="*/ 1692 h 563369"/>
              <a:gd name="connsiteX2" fmla="*/ 120769 w 234677"/>
              <a:gd name="connsiteY2" fmla="*/ 532916 h 563369"/>
              <a:gd name="connsiteX3" fmla="*/ 0 w 234677"/>
              <a:gd name="connsiteY3" fmla="*/ 563369 h 563369"/>
              <a:gd name="connsiteX4" fmla="*/ 112467 w 234677"/>
              <a:gd name="connsiteY4" fmla="*/ 2096 h 563369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0769 w 234677"/>
              <a:gd name="connsiteY2" fmla="*/ 531224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9159 w 234677"/>
              <a:gd name="connsiteY2" fmla="*/ 540110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98640 w 221221"/>
              <a:gd name="connsiteY0" fmla="*/ 1336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98640 w 221221"/>
              <a:gd name="connsiteY4" fmla="*/ 13362 h 544774"/>
              <a:gd name="connsiteX0" fmla="*/ 117890 w 221221"/>
              <a:gd name="connsiteY0" fmla="*/ 20401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17890 w 221221"/>
              <a:gd name="connsiteY4" fmla="*/ 20401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71306"/>
              <a:gd name="connsiteX1" fmla="*/ 221221 w 221221"/>
              <a:gd name="connsiteY1" fmla="*/ 0 h 571306"/>
              <a:gd name="connsiteX2" fmla="*/ 160965 w 221221"/>
              <a:gd name="connsiteY2" fmla="*/ 571306 h 571306"/>
              <a:gd name="connsiteX3" fmla="*/ 0 w 221221"/>
              <a:gd name="connsiteY3" fmla="*/ 544774 h 571306"/>
              <a:gd name="connsiteX4" fmla="*/ 107155 w 221221"/>
              <a:gd name="connsiteY4" fmla="*/ 17932 h 571306"/>
              <a:gd name="connsiteX0" fmla="*/ 70020 w 184086"/>
              <a:gd name="connsiteY0" fmla="*/ 17932 h 608520"/>
              <a:gd name="connsiteX1" fmla="*/ 184086 w 184086"/>
              <a:gd name="connsiteY1" fmla="*/ 0 h 608520"/>
              <a:gd name="connsiteX2" fmla="*/ 123830 w 184086"/>
              <a:gd name="connsiteY2" fmla="*/ 571306 h 608520"/>
              <a:gd name="connsiteX3" fmla="*/ 0 w 184086"/>
              <a:gd name="connsiteY3" fmla="*/ 608520 h 608520"/>
              <a:gd name="connsiteX4" fmla="*/ 70020 w 184086"/>
              <a:gd name="connsiteY4" fmla="*/ 17932 h 608520"/>
              <a:gd name="connsiteX0" fmla="*/ 70020 w 168487"/>
              <a:gd name="connsiteY0" fmla="*/ 1805 h 592393"/>
              <a:gd name="connsiteX1" fmla="*/ 168487 w 168487"/>
              <a:gd name="connsiteY1" fmla="*/ 6506 h 592393"/>
              <a:gd name="connsiteX2" fmla="*/ 123830 w 168487"/>
              <a:gd name="connsiteY2" fmla="*/ 555179 h 592393"/>
              <a:gd name="connsiteX3" fmla="*/ 0 w 168487"/>
              <a:gd name="connsiteY3" fmla="*/ 592393 h 592393"/>
              <a:gd name="connsiteX4" fmla="*/ 70020 w 168487"/>
              <a:gd name="connsiteY4" fmla="*/ 1805 h 592393"/>
              <a:gd name="connsiteX0" fmla="*/ 60668 w 168487"/>
              <a:gd name="connsiteY0" fmla="*/ 36544 h 585888"/>
              <a:gd name="connsiteX1" fmla="*/ 168487 w 168487"/>
              <a:gd name="connsiteY1" fmla="*/ 1 h 585888"/>
              <a:gd name="connsiteX2" fmla="*/ 123830 w 168487"/>
              <a:gd name="connsiteY2" fmla="*/ 548674 h 585888"/>
              <a:gd name="connsiteX3" fmla="*/ 0 w 168487"/>
              <a:gd name="connsiteY3" fmla="*/ 585888 h 585888"/>
              <a:gd name="connsiteX4" fmla="*/ 60668 w 168487"/>
              <a:gd name="connsiteY4" fmla="*/ 36544 h 585888"/>
              <a:gd name="connsiteX0" fmla="*/ 72595 w 180414"/>
              <a:gd name="connsiteY0" fmla="*/ 36542 h 582435"/>
              <a:gd name="connsiteX1" fmla="*/ 180414 w 180414"/>
              <a:gd name="connsiteY1" fmla="*/ -1 h 582435"/>
              <a:gd name="connsiteX2" fmla="*/ 135757 w 180414"/>
              <a:gd name="connsiteY2" fmla="*/ 548672 h 582435"/>
              <a:gd name="connsiteX3" fmla="*/ 0 w 180414"/>
              <a:gd name="connsiteY3" fmla="*/ 582434 h 582435"/>
              <a:gd name="connsiteX4" fmla="*/ 72595 w 180414"/>
              <a:gd name="connsiteY4" fmla="*/ 36542 h 582435"/>
              <a:gd name="connsiteX0" fmla="*/ 63901 w 180414"/>
              <a:gd name="connsiteY0" fmla="*/ 35319 h 582435"/>
              <a:gd name="connsiteX1" fmla="*/ 180414 w 180414"/>
              <a:gd name="connsiteY1" fmla="*/ 1 h 582435"/>
              <a:gd name="connsiteX2" fmla="*/ 135757 w 180414"/>
              <a:gd name="connsiteY2" fmla="*/ 548674 h 582435"/>
              <a:gd name="connsiteX3" fmla="*/ 0 w 180414"/>
              <a:gd name="connsiteY3" fmla="*/ 582436 h 582435"/>
              <a:gd name="connsiteX4" fmla="*/ 63901 w 180414"/>
              <a:gd name="connsiteY4" fmla="*/ 35319 h 582435"/>
              <a:gd name="connsiteX0" fmla="*/ 63901 w 198808"/>
              <a:gd name="connsiteY0" fmla="*/ 27411 h 574528"/>
              <a:gd name="connsiteX1" fmla="*/ 198808 w 198808"/>
              <a:gd name="connsiteY1" fmla="*/ 1 h 574528"/>
              <a:gd name="connsiteX2" fmla="*/ 135757 w 198808"/>
              <a:gd name="connsiteY2" fmla="*/ 540766 h 574528"/>
              <a:gd name="connsiteX3" fmla="*/ 0 w 198808"/>
              <a:gd name="connsiteY3" fmla="*/ 574528 h 574528"/>
              <a:gd name="connsiteX4" fmla="*/ 63901 w 198808"/>
              <a:gd name="connsiteY4" fmla="*/ 27411 h 574528"/>
              <a:gd name="connsiteX0" fmla="*/ 63901 w 208801"/>
              <a:gd name="connsiteY0" fmla="*/ 9323 h 556440"/>
              <a:gd name="connsiteX1" fmla="*/ 208801 w 208801"/>
              <a:gd name="connsiteY1" fmla="*/ 1 h 556440"/>
              <a:gd name="connsiteX2" fmla="*/ 135757 w 208801"/>
              <a:gd name="connsiteY2" fmla="*/ 522678 h 556440"/>
              <a:gd name="connsiteX3" fmla="*/ 0 w 208801"/>
              <a:gd name="connsiteY3" fmla="*/ 556440 h 556440"/>
              <a:gd name="connsiteX4" fmla="*/ 63901 w 208801"/>
              <a:gd name="connsiteY4" fmla="*/ 9323 h 556440"/>
              <a:gd name="connsiteX0" fmla="*/ 112711 w 208801"/>
              <a:gd name="connsiteY0" fmla="*/ 722 h 617857"/>
              <a:gd name="connsiteX1" fmla="*/ 208801 w 208801"/>
              <a:gd name="connsiteY1" fmla="*/ 61418 h 617857"/>
              <a:gd name="connsiteX2" fmla="*/ 135757 w 208801"/>
              <a:gd name="connsiteY2" fmla="*/ 584095 h 617857"/>
              <a:gd name="connsiteX3" fmla="*/ 0 w 208801"/>
              <a:gd name="connsiteY3" fmla="*/ 617857 h 617857"/>
              <a:gd name="connsiteX4" fmla="*/ 112711 w 208801"/>
              <a:gd name="connsiteY4" fmla="*/ 722 h 617857"/>
              <a:gd name="connsiteX0" fmla="*/ 93334 w 208801"/>
              <a:gd name="connsiteY0" fmla="*/ 767 h 612753"/>
              <a:gd name="connsiteX1" fmla="*/ 208801 w 208801"/>
              <a:gd name="connsiteY1" fmla="*/ 56314 h 612753"/>
              <a:gd name="connsiteX2" fmla="*/ 135757 w 208801"/>
              <a:gd name="connsiteY2" fmla="*/ 578991 h 612753"/>
              <a:gd name="connsiteX3" fmla="*/ 0 w 208801"/>
              <a:gd name="connsiteY3" fmla="*/ 612753 h 612753"/>
              <a:gd name="connsiteX4" fmla="*/ 93334 w 208801"/>
              <a:gd name="connsiteY4" fmla="*/ 767 h 612753"/>
              <a:gd name="connsiteX0" fmla="*/ 93334 w 208801"/>
              <a:gd name="connsiteY0" fmla="*/ 767 h 643550"/>
              <a:gd name="connsiteX1" fmla="*/ 208801 w 208801"/>
              <a:gd name="connsiteY1" fmla="*/ 56314 h 643550"/>
              <a:gd name="connsiteX2" fmla="*/ 126985 w 208801"/>
              <a:gd name="connsiteY2" fmla="*/ 643551 h 643550"/>
              <a:gd name="connsiteX3" fmla="*/ 0 w 208801"/>
              <a:gd name="connsiteY3" fmla="*/ 612753 h 643550"/>
              <a:gd name="connsiteX4" fmla="*/ 93334 w 208801"/>
              <a:gd name="connsiteY4" fmla="*/ 767 h 643550"/>
              <a:gd name="connsiteX0" fmla="*/ 93334 w 227195"/>
              <a:gd name="connsiteY0" fmla="*/ 685 h 643468"/>
              <a:gd name="connsiteX1" fmla="*/ 227195 w 227195"/>
              <a:gd name="connsiteY1" fmla="*/ 66903 h 643468"/>
              <a:gd name="connsiteX2" fmla="*/ 126985 w 227195"/>
              <a:gd name="connsiteY2" fmla="*/ 643469 h 643468"/>
              <a:gd name="connsiteX3" fmla="*/ 0 w 227195"/>
              <a:gd name="connsiteY3" fmla="*/ 612671 h 643468"/>
              <a:gd name="connsiteX4" fmla="*/ 93334 w 227195"/>
              <a:gd name="connsiteY4" fmla="*/ 685 h 643468"/>
              <a:gd name="connsiteX0" fmla="*/ 93334 w 227195"/>
              <a:gd name="connsiteY0" fmla="*/ 685 h 650580"/>
              <a:gd name="connsiteX1" fmla="*/ 227195 w 227195"/>
              <a:gd name="connsiteY1" fmla="*/ 66903 h 650580"/>
              <a:gd name="connsiteX2" fmla="*/ 139244 w 227195"/>
              <a:gd name="connsiteY2" fmla="*/ 650580 h 650580"/>
              <a:gd name="connsiteX3" fmla="*/ 0 w 227195"/>
              <a:gd name="connsiteY3" fmla="*/ 612671 h 650580"/>
              <a:gd name="connsiteX4" fmla="*/ 93334 w 227195"/>
              <a:gd name="connsiteY4" fmla="*/ 685 h 650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195" h="650580">
                <a:moveTo>
                  <a:pt x="93334" y="685"/>
                </a:moveTo>
                <a:cubicBezTo>
                  <a:pt x="111133" y="-8857"/>
                  <a:pt x="175033" y="84952"/>
                  <a:pt x="227195" y="66903"/>
                </a:cubicBezTo>
                <a:cubicBezTo>
                  <a:pt x="216783" y="134791"/>
                  <a:pt x="150301" y="519282"/>
                  <a:pt x="139244" y="650580"/>
                </a:cubicBezTo>
                <a:lnTo>
                  <a:pt x="0" y="612671"/>
                </a:lnTo>
                <a:cubicBezTo>
                  <a:pt x="34869" y="421432"/>
                  <a:pt x="53568" y="222271"/>
                  <a:pt x="93334" y="685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Rectangle 2"/>
          <p:cNvSpPr/>
          <p:nvPr/>
        </p:nvSpPr>
        <p:spPr>
          <a:xfrm rot="4507040" flipH="1">
            <a:off x="5990275" y="3340145"/>
            <a:ext cx="129355" cy="459937"/>
          </a:xfrm>
          <a:custGeom>
            <a:avLst/>
            <a:gdLst>
              <a:gd name="connsiteX0" fmla="*/ 0 w 152400"/>
              <a:gd name="connsiteY0" fmla="*/ 0 h 304800"/>
              <a:gd name="connsiteX1" fmla="*/ 152400 w 152400"/>
              <a:gd name="connsiteY1" fmla="*/ 0 h 304800"/>
              <a:gd name="connsiteX2" fmla="*/ 152400 w 152400"/>
              <a:gd name="connsiteY2" fmla="*/ 304800 h 304800"/>
              <a:gd name="connsiteX3" fmla="*/ 0 w 152400"/>
              <a:gd name="connsiteY3" fmla="*/ 304800 h 304800"/>
              <a:gd name="connsiteX4" fmla="*/ 0 w 152400"/>
              <a:gd name="connsiteY4" fmla="*/ 0 h 304800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60573 w 160573"/>
              <a:gd name="connsiteY2" fmla="*/ 304800 h 413093"/>
              <a:gd name="connsiteX3" fmla="*/ 0 w 160573"/>
              <a:gd name="connsiteY3" fmla="*/ 413093 h 413093"/>
              <a:gd name="connsiteX4" fmla="*/ 8173 w 160573"/>
              <a:gd name="connsiteY4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60573 w 160573"/>
              <a:gd name="connsiteY3" fmla="*/ 304800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21198 w 160573"/>
              <a:gd name="connsiteY0" fmla="*/ 79943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21198 w 160573"/>
              <a:gd name="connsiteY5" fmla="*/ 79943 h 413093"/>
              <a:gd name="connsiteX0" fmla="*/ 21198 w 152674"/>
              <a:gd name="connsiteY0" fmla="*/ 74678 h 407828"/>
              <a:gd name="connsiteX1" fmla="*/ 152635 w 152674"/>
              <a:gd name="connsiteY1" fmla="*/ 0 h 407828"/>
              <a:gd name="connsiteX2" fmla="*/ 152530 w 152674"/>
              <a:gd name="connsiteY2" fmla="*/ 38995 h 407828"/>
              <a:gd name="connsiteX3" fmla="*/ 142065 w 152674"/>
              <a:gd name="connsiteY3" fmla="*/ 306096 h 407828"/>
              <a:gd name="connsiteX4" fmla="*/ 0 w 152674"/>
              <a:gd name="connsiteY4" fmla="*/ 407828 h 407828"/>
              <a:gd name="connsiteX5" fmla="*/ 21198 w 152674"/>
              <a:gd name="connsiteY5" fmla="*/ 74678 h 407828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8468 w 159826"/>
              <a:gd name="connsiteY0" fmla="*/ 60159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8468 w 159826"/>
              <a:gd name="connsiteY5" fmla="*/ 60159 h 395273"/>
              <a:gd name="connsiteX0" fmla="*/ 21199 w 159826"/>
              <a:gd name="connsiteY0" fmla="*/ 62124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1199 w 159826"/>
              <a:gd name="connsiteY5" fmla="*/ 62124 h 395273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59800 w 216390"/>
              <a:gd name="connsiteY2" fmla="*/ 190768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86245 w 216390"/>
              <a:gd name="connsiteY2" fmla="*/ 178941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21349"/>
              <a:gd name="connsiteY0" fmla="*/ 228416 h 561565"/>
              <a:gd name="connsiteX1" fmla="*/ 216390 w 221349"/>
              <a:gd name="connsiteY1" fmla="*/ 0 h 561565"/>
              <a:gd name="connsiteX2" fmla="*/ 149335 w 221349"/>
              <a:gd name="connsiteY2" fmla="*/ 457869 h 561565"/>
              <a:gd name="connsiteX3" fmla="*/ 0 w 221349"/>
              <a:gd name="connsiteY3" fmla="*/ 561565 h 561565"/>
              <a:gd name="connsiteX4" fmla="*/ 21199 w 221349"/>
              <a:gd name="connsiteY4" fmla="*/ 228416 h 561565"/>
              <a:gd name="connsiteX0" fmla="*/ 21199 w 219875"/>
              <a:gd name="connsiteY0" fmla="*/ 228416 h 563472"/>
              <a:gd name="connsiteX1" fmla="*/ 216390 w 219875"/>
              <a:gd name="connsiteY1" fmla="*/ 0 h 563472"/>
              <a:gd name="connsiteX2" fmla="*/ 119374 w 219875"/>
              <a:gd name="connsiteY2" fmla="*/ 563472 h 563472"/>
              <a:gd name="connsiteX3" fmla="*/ 0 w 219875"/>
              <a:gd name="connsiteY3" fmla="*/ 561565 h 563472"/>
              <a:gd name="connsiteX4" fmla="*/ 21199 w 219875"/>
              <a:gd name="connsiteY4" fmla="*/ 228416 h 563472"/>
              <a:gd name="connsiteX0" fmla="*/ 14676 w 213352"/>
              <a:gd name="connsiteY0" fmla="*/ 228416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4676 w 213352"/>
              <a:gd name="connsiteY4" fmla="*/ 228416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21478 w 229005"/>
              <a:gd name="connsiteY0" fmla="*/ 15956 h 589937"/>
              <a:gd name="connsiteX1" fmla="*/ 229005 w 229005"/>
              <a:gd name="connsiteY1" fmla="*/ 0 h 589937"/>
              <a:gd name="connsiteX2" fmla="*/ 120769 w 229005"/>
              <a:gd name="connsiteY2" fmla="*/ 559484 h 589937"/>
              <a:gd name="connsiteX3" fmla="*/ 0 w 229005"/>
              <a:gd name="connsiteY3" fmla="*/ 589937 h 589937"/>
              <a:gd name="connsiteX4" fmla="*/ 121478 w 229005"/>
              <a:gd name="connsiteY4" fmla="*/ 15956 h 589937"/>
              <a:gd name="connsiteX0" fmla="*/ 121478 w 234677"/>
              <a:gd name="connsiteY0" fmla="*/ 1497 h 575478"/>
              <a:gd name="connsiteX1" fmla="*/ 234677 w 234677"/>
              <a:gd name="connsiteY1" fmla="*/ 13801 h 575478"/>
              <a:gd name="connsiteX2" fmla="*/ 120769 w 234677"/>
              <a:gd name="connsiteY2" fmla="*/ 545025 h 575478"/>
              <a:gd name="connsiteX3" fmla="*/ 0 w 234677"/>
              <a:gd name="connsiteY3" fmla="*/ 575478 h 575478"/>
              <a:gd name="connsiteX4" fmla="*/ 121478 w 234677"/>
              <a:gd name="connsiteY4" fmla="*/ 1497 h 575478"/>
              <a:gd name="connsiteX0" fmla="*/ 112467 w 234677"/>
              <a:gd name="connsiteY0" fmla="*/ 2096 h 563369"/>
              <a:gd name="connsiteX1" fmla="*/ 234677 w 234677"/>
              <a:gd name="connsiteY1" fmla="*/ 1692 h 563369"/>
              <a:gd name="connsiteX2" fmla="*/ 120769 w 234677"/>
              <a:gd name="connsiteY2" fmla="*/ 532916 h 563369"/>
              <a:gd name="connsiteX3" fmla="*/ 0 w 234677"/>
              <a:gd name="connsiteY3" fmla="*/ 563369 h 563369"/>
              <a:gd name="connsiteX4" fmla="*/ 112467 w 234677"/>
              <a:gd name="connsiteY4" fmla="*/ 2096 h 563369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0769 w 234677"/>
              <a:gd name="connsiteY2" fmla="*/ 531224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9159 w 234677"/>
              <a:gd name="connsiteY2" fmla="*/ 540110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98640 w 221221"/>
              <a:gd name="connsiteY0" fmla="*/ 1336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98640 w 221221"/>
              <a:gd name="connsiteY4" fmla="*/ 13362 h 544774"/>
              <a:gd name="connsiteX0" fmla="*/ 117890 w 221221"/>
              <a:gd name="connsiteY0" fmla="*/ 20401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17890 w 221221"/>
              <a:gd name="connsiteY4" fmla="*/ 20401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71306"/>
              <a:gd name="connsiteX1" fmla="*/ 221221 w 221221"/>
              <a:gd name="connsiteY1" fmla="*/ 0 h 571306"/>
              <a:gd name="connsiteX2" fmla="*/ 160965 w 221221"/>
              <a:gd name="connsiteY2" fmla="*/ 571306 h 571306"/>
              <a:gd name="connsiteX3" fmla="*/ 0 w 221221"/>
              <a:gd name="connsiteY3" fmla="*/ 544774 h 571306"/>
              <a:gd name="connsiteX4" fmla="*/ 107155 w 221221"/>
              <a:gd name="connsiteY4" fmla="*/ 17932 h 571306"/>
              <a:gd name="connsiteX0" fmla="*/ 70020 w 184086"/>
              <a:gd name="connsiteY0" fmla="*/ 17932 h 608520"/>
              <a:gd name="connsiteX1" fmla="*/ 184086 w 184086"/>
              <a:gd name="connsiteY1" fmla="*/ 0 h 608520"/>
              <a:gd name="connsiteX2" fmla="*/ 123830 w 184086"/>
              <a:gd name="connsiteY2" fmla="*/ 571306 h 608520"/>
              <a:gd name="connsiteX3" fmla="*/ 0 w 184086"/>
              <a:gd name="connsiteY3" fmla="*/ 608520 h 608520"/>
              <a:gd name="connsiteX4" fmla="*/ 70020 w 184086"/>
              <a:gd name="connsiteY4" fmla="*/ 17932 h 608520"/>
              <a:gd name="connsiteX0" fmla="*/ 70020 w 168487"/>
              <a:gd name="connsiteY0" fmla="*/ 1805 h 592393"/>
              <a:gd name="connsiteX1" fmla="*/ 168487 w 168487"/>
              <a:gd name="connsiteY1" fmla="*/ 6506 h 592393"/>
              <a:gd name="connsiteX2" fmla="*/ 123830 w 168487"/>
              <a:gd name="connsiteY2" fmla="*/ 555179 h 592393"/>
              <a:gd name="connsiteX3" fmla="*/ 0 w 168487"/>
              <a:gd name="connsiteY3" fmla="*/ 592393 h 592393"/>
              <a:gd name="connsiteX4" fmla="*/ 70020 w 168487"/>
              <a:gd name="connsiteY4" fmla="*/ 1805 h 592393"/>
              <a:gd name="connsiteX0" fmla="*/ 60668 w 168487"/>
              <a:gd name="connsiteY0" fmla="*/ 36544 h 585888"/>
              <a:gd name="connsiteX1" fmla="*/ 168487 w 168487"/>
              <a:gd name="connsiteY1" fmla="*/ 1 h 585888"/>
              <a:gd name="connsiteX2" fmla="*/ 123830 w 168487"/>
              <a:gd name="connsiteY2" fmla="*/ 548674 h 585888"/>
              <a:gd name="connsiteX3" fmla="*/ 0 w 168487"/>
              <a:gd name="connsiteY3" fmla="*/ 585888 h 585888"/>
              <a:gd name="connsiteX4" fmla="*/ 60668 w 168487"/>
              <a:gd name="connsiteY4" fmla="*/ 36544 h 585888"/>
              <a:gd name="connsiteX0" fmla="*/ 72595 w 180414"/>
              <a:gd name="connsiteY0" fmla="*/ 36542 h 582435"/>
              <a:gd name="connsiteX1" fmla="*/ 180414 w 180414"/>
              <a:gd name="connsiteY1" fmla="*/ -1 h 582435"/>
              <a:gd name="connsiteX2" fmla="*/ 135757 w 180414"/>
              <a:gd name="connsiteY2" fmla="*/ 548672 h 582435"/>
              <a:gd name="connsiteX3" fmla="*/ 0 w 180414"/>
              <a:gd name="connsiteY3" fmla="*/ 582434 h 582435"/>
              <a:gd name="connsiteX4" fmla="*/ 72595 w 180414"/>
              <a:gd name="connsiteY4" fmla="*/ 36542 h 582435"/>
              <a:gd name="connsiteX0" fmla="*/ 63901 w 180414"/>
              <a:gd name="connsiteY0" fmla="*/ 35319 h 582435"/>
              <a:gd name="connsiteX1" fmla="*/ 180414 w 180414"/>
              <a:gd name="connsiteY1" fmla="*/ 1 h 582435"/>
              <a:gd name="connsiteX2" fmla="*/ 135757 w 180414"/>
              <a:gd name="connsiteY2" fmla="*/ 548674 h 582435"/>
              <a:gd name="connsiteX3" fmla="*/ 0 w 180414"/>
              <a:gd name="connsiteY3" fmla="*/ 582436 h 582435"/>
              <a:gd name="connsiteX4" fmla="*/ 63901 w 180414"/>
              <a:gd name="connsiteY4" fmla="*/ 35319 h 582435"/>
              <a:gd name="connsiteX0" fmla="*/ 63901 w 198808"/>
              <a:gd name="connsiteY0" fmla="*/ 27411 h 574528"/>
              <a:gd name="connsiteX1" fmla="*/ 198808 w 198808"/>
              <a:gd name="connsiteY1" fmla="*/ 1 h 574528"/>
              <a:gd name="connsiteX2" fmla="*/ 135757 w 198808"/>
              <a:gd name="connsiteY2" fmla="*/ 540766 h 574528"/>
              <a:gd name="connsiteX3" fmla="*/ 0 w 198808"/>
              <a:gd name="connsiteY3" fmla="*/ 574528 h 574528"/>
              <a:gd name="connsiteX4" fmla="*/ 63901 w 198808"/>
              <a:gd name="connsiteY4" fmla="*/ 27411 h 574528"/>
              <a:gd name="connsiteX0" fmla="*/ 63901 w 208801"/>
              <a:gd name="connsiteY0" fmla="*/ 9323 h 556440"/>
              <a:gd name="connsiteX1" fmla="*/ 208801 w 208801"/>
              <a:gd name="connsiteY1" fmla="*/ 1 h 556440"/>
              <a:gd name="connsiteX2" fmla="*/ 135757 w 208801"/>
              <a:gd name="connsiteY2" fmla="*/ 522678 h 556440"/>
              <a:gd name="connsiteX3" fmla="*/ 0 w 208801"/>
              <a:gd name="connsiteY3" fmla="*/ 556440 h 556440"/>
              <a:gd name="connsiteX4" fmla="*/ 63901 w 208801"/>
              <a:gd name="connsiteY4" fmla="*/ 9323 h 556440"/>
              <a:gd name="connsiteX0" fmla="*/ 112711 w 208801"/>
              <a:gd name="connsiteY0" fmla="*/ 722 h 617857"/>
              <a:gd name="connsiteX1" fmla="*/ 208801 w 208801"/>
              <a:gd name="connsiteY1" fmla="*/ 61418 h 617857"/>
              <a:gd name="connsiteX2" fmla="*/ 135757 w 208801"/>
              <a:gd name="connsiteY2" fmla="*/ 584095 h 617857"/>
              <a:gd name="connsiteX3" fmla="*/ 0 w 208801"/>
              <a:gd name="connsiteY3" fmla="*/ 617857 h 617857"/>
              <a:gd name="connsiteX4" fmla="*/ 112711 w 208801"/>
              <a:gd name="connsiteY4" fmla="*/ 722 h 617857"/>
              <a:gd name="connsiteX0" fmla="*/ 93334 w 208801"/>
              <a:gd name="connsiteY0" fmla="*/ 767 h 612753"/>
              <a:gd name="connsiteX1" fmla="*/ 208801 w 208801"/>
              <a:gd name="connsiteY1" fmla="*/ 56314 h 612753"/>
              <a:gd name="connsiteX2" fmla="*/ 135757 w 208801"/>
              <a:gd name="connsiteY2" fmla="*/ 578991 h 612753"/>
              <a:gd name="connsiteX3" fmla="*/ 0 w 208801"/>
              <a:gd name="connsiteY3" fmla="*/ 612753 h 612753"/>
              <a:gd name="connsiteX4" fmla="*/ 93334 w 208801"/>
              <a:gd name="connsiteY4" fmla="*/ 767 h 612753"/>
              <a:gd name="connsiteX0" fmla="*/ 93334 w 208801"/>
              <a:gd name="connsiteY0" fmla="*/ 767 h 643550"/>
              <a:gd name="connsiteX1" fmla="*/ 208801 w 208801"/>
              <a:gd name="connsiteY1" fmla="*/ 56314 h 643550"/>
              <a:gd name="connsiteX2" fmla="*/ 126985 w 208801"/>
              <a:gd name="connsiteY2" fmla="*/ 643551 h 643550"/>
              <a:gd name="connsiteX3" fmla="*/ 0 w 208801"/>
              <a:gd name="connsiteY3" fmla="*/ 612753 h 643550"/>
              <a:gd name="connsiteX4" fmla="*/ 93334 w 208801"/>
              <a:gd name="connsiteY4" fmla="*/ 767 h 643550"/>
              <a:gd name="connsiteX0" fmla="*/ 93334 w 227195"/>
              <a:gd name="connsiteY0" fmla="*/ 685 h 643468"/>
              <a:gd name="connsiteX1" fmla="*/ 227195 w 227195"/>
              <a:gd name="connsiteY1" fmla="*/ 66903 h 643468"/>
              <a:gd name="connsiteX2" fmla="*/ 126985 w 227195"/>
              <a:gd name="connsiteY2" fmla="*/ 643469 h 643468"/>
              <a:gd name="connsiteX3" fmla="*/ 0 w 227195"/>
              <a:gd name="connsiteY3" fmla="*/ 612671 h 643468"/>
              <a:gd name="connsiteX4" fmla="*/ 93334 w 227195"/>
              <a:gd name="connsiteY4" fmla="*/ 685 h 643468"/>
              <a:gd name="connsiteX0" fmla="*/ 93334 w 227195"/>
              <a:gd name="connsiteY0" fmla="*/ 685 h 650580"/>
              <a:gd name="connsiteX1" fmla="*/ 227195 w 227195"/>
              <a:gd name="connsiteY1" fmla="*/ 66903 h 650580"/>
              <a:gd name="connsiteX2" fmla="*/ 139244 w 227195"/>
              <a:gd name="connsiteY2" fmla="*/ 650580 h 650580"/>
              <a:gd name="connsiteX3" fmla="*/ 0 w 227195"/>
              <a:gd name="connsiteY3" fmla="*/ 612671 h 650580"/>
              <a:gd name="connsiteX4" fmla="*/ 93334 w 227195"/>
              <a:gd name="connsiteY4" fmla="*/ 685 h 650580"/>
              <a:gd name="connsiteX0" fmla="*/ 93334 w 226461"/>
              <a:gd name="connsiteY0" fmla="*/ 502 h 650397"/>
              <a:gd name="connsiteX1" fmla="*/ 226460 w 226461"/>
              <a:gd name="connsiteY1" fmla="*/ 103201 h 650397"/>
              <a:gd name="connsiteX2" fmla="*/ 139244 w 226461"/>
              <a:gd name="connsiteY2" fmla="*/ 650397 h 650397"/>
              <a:gd name="connsiteX3" fmla="*/ 0 w 226461"/>
              <a:gd name="connsiteY3" fmla="*/ 612488 h 650397"/>
              <a:gd name="connsiteX4" fmla="*/ 93334 w 226461"/>
              <a:gd name="connsiteY4" fmla="*/ 502 h 650397"/>
              <a:gd name="connsiteX0" fmla="*/ 98509 w 226461"/>
              <a:gd name="connsiteY0" fmla="*/ 1145 h 574520"/>
              <a:gd name="connsiteX1" fmla="*/ 226460 w 226461"/>
              <a:gd name="connsiteY1" fmla="*/ 27324 h 574520"/>
              <a:gd name="connsiteX2" fmla="*/ 139244 w 226461"/>
              <a:gd name="connsiteY2" fmla="*/ 574520 h 574520"/>
              <a:gd name="connsiteX3" fmla="*/ 0 w 226461"/>
              <a:gd name="connsiteY3" fmla="*/ 536611 h 574520"/>
              <a:gd name="connsiteX4" fmla="*/ 98509 w 226461"/>
              <a:gd name="connsiteY4" fmla="*/ 1145 h 574520"/>
              <a:gd name="connsiteX0" fmla="*/ 98509 w 237613"/>
              <a:gd name="connsiteY0" fmla="*/ 692 h 574067"/>
              <a:gd name="connsiteX1" fmla="*/ 237612 w 237613"/>
              <a:gd name="connsiteY1" fmla="*/ 65622 h 574067"/>
              <a:gd name="connsiteX2" fmla="*/ 139244 w 237613"/>
              <a:gd name="connsiteY2" fmla="*/ 574067 h 574067"/>
              <a:gd name="connsiteX3" fmla="*/ 0 w 237613"/>
              <a:gd name="connsiteY3" fmla="*/ 536158 h 574067"/>
              <a:gd name="connsiteX4" fmla="*/ 98509 w 237613"/>
              <a:gd name="connsiteY4" fmla="*/ 692 h 574067"/>
              <a:gd name="connsiteX0" fmla="*/ 98509 w 237613"/>
              <a:gd name="connsiteY0" fmla="*/ 692 h 614411"/>
              <a:gd name="connsiteX1" fmla="*/ 237612 w 237613"/>
              <a:gd name="connsiteY1" fmla="*/ 65622 h 614411"/>
              <a:gd name="connsiteX2" fmla="*/ 122777 w 237613"/>
              <a:gd name="connsiteY2" fmla="*/ 614411 h 614411"/>
              <a:gd name="connsiteX3" fmla="*/ 0 w 237613"/>
              <a:gd name="connsiteY3" fmla="*/ 536158 h 614411"/>
              <a:gd name="connsiteX4" fmla="*/ 98509 w 237613"/>
              <a:gd name="connsiteY4" fmla="*/ 692 h 614411"/>
              <a:gd name="connsiteX0" fmla="*/ 77527 w 216631"/>
              <a:gd name="connsiteY0" fmla="*/ 692 h 614411"/>
              <a:gd name="connsiteX1" fmla="*/ 216630 w 216631"/>
              <a:gd name="connsiteY1" fmla="*/ 65622 h 614411"/>
              <a:gd name="connsiteX2" fmla="*/ 101795 w 216631"/>
              <a:gd name="connsiteY2" fmla="*/ 614411 h 614411"/>
              <a:gd name="connsiteX3" fmla="*/ 0 w 216631"/>
              <a:gd name="connsiteY3" fmla="*/ 531010 h 614411"/>
              <a:gd name="connsiteX4" fmla="*/ 77527 w 216631"/>
              <a:gd name="connsiteY4" fmla="*/ 692 h 614411"/>
              <a:gd name="connsiteX0" fmla="*/ 77527 w 216631"/>
              <a:gd name="connsiteY0" fmla="*/ 692 h 606689"/>
              <a:gd name="connsiteX1" fmla="*/ 216630 w 216631"/>
              <a:gd name="connsiteY1" fmla="*/ 65622 h 606689"/>
              <a:gd name="connsiteX2" fmla="*/ 133265 w 216631"/>
              <a:gd name="connsiteY2" fmla="*/ 606689 h 606689"/>
              <a:gd name="connsiteX3" fmla="*/ 0 w 216631"/>
              <a:gd name="connsiteY3" fmla="*/ 531010 h 606689"/>
              <a:gd name="connsiteX4" fmla="*/ 77527 w 216631"/>
              <a:gd name="connsiteY4" fmla="*/ 692 h 6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631" h="606689">
                <a:moveTo>
                  <a:pt x="77527" y="692"/>
                </a:moveTo>
                <a:cubicBezTo>
                  <a:pt x="95326" y="-8850"/>
                  <a:pt x="164468" y="83671"/>
                  <a:pt x="216630" y="65622"/>
                </a:cubicBezTo>
                <a:cubicBezTo>
                  <a:pt x="206218" y="133510"/>
                  <a:pt x="144322" y="475391"/>
                  <a:pt x="133265" y="606689"/>
                </a:cubicBezTo>
                <a:lnTo>
                  <a:pt x="0" y="531010"/>
                </a:lnTo>
                <a:cubicBezTo>
                  <a:pt x="34869" y="339771"/>
                  <a:pt x="37761" y="222278"/>
                  <a:pt x="77527" y="692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8" name="Rectangle 2"/>
          <p:cNvSpPr/>
          <p:nvPr/>
        </p:nvSpPr>
        <p:spPr>
          <a:xfrm rot="4507040" flipH="1">
            <a:off x="6572125" y="3173602"/>
            <a:ext cx="132840" cy="388813"/>
          </a:xfrm>
          <a:custGeom>
            <a:avLst/>
            <a:gdLst>
              <a:gd name="connsiteX0" fmla="*/ 0 w 152400"/>
              <a:gd name="connsiteY0" fmla="*/ 0 h 304800"/>
              <a:gd name="connsiteX1" fmla="*/ 152400 w 152400"/>
              <a:gd name="connsiteY1" fmla="*/ 0 h 304800"/>
              <a:gd name="connsiteX2" fmla="*/ 152400 w 152400"/>
              <a:gd name="connsiteY2" fmla="*/ 304800 h 304800"/>
              <a:gd name="connsiteX3" fmla="*/ 0 w 152400"/>
              <a:gd name="connsiteY3" fmla="*/ 304800 h 304800"/>
              <a:gd name="connsiteX4" fmla="*/ 0 w 152400"/>
              <a:gd name="connsiteY4" fmla="*/ 0 h 304800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60573 w 160573"/>
              <a:gd name="connsiteY2" fmla="*/ 304800 h 413093"/>
              <a:gd name="connsiteX3" fmla="*/ 0 w 160573"/>
              <a:gd name="connsiteY3" fmla="*/ 413093 h 413093"/>
              <a:gd name="connsiteX4" fmla="*/ 8173 w 160573"/>
              <a:gd name="connsiteY4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60573 w 160573"/>
              <a:gd name="connsiteY3" fmla="*/ 304800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21198 w 160573"/>
              <a:gd name="connsiteY0" fmla="*/ 79943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21198 w 160573"/>
              <a:gd name="connsiteY5" fmla="*/ 79943 h 413093"/>
              <a:gd name="connsiteX0" fmla="*/ 21198 w 152674"/>
              <a:gd name="connsiteY0" fmla="*/ 74678 h 407828"/>
              <a:gd name="connsiteX1" fmla="*/ 152635 w 152674"/>
              <a:gd name="connsiteY1" fmla="*/ 0 h 407828"/>
              <a:gd name="connsiteX2" fmla="*/ 152530 w 152674"/>
              <a:gd name="connsiteY2" fmla="*/ 38995 h 407828"/>
              <a:gd name="connsiteX3" fmla="*/ 142065 w 152674"/>
              <a:gd name="connsiteY3" fmla="*/ 306096 h 407828"/>
              <a:gd name="connsiteX4" fmla="*/ 0 w 152674"/>
              <a:gd name="connsiteY4" fmla="*/ 407828 h 407828"/>
              <a:gd name="connsiteX5" fmla="*/ 21198 w 152674"/>
              <a:gd name="connsiteY5" fmla="*/ 74678 h 407828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8468 w 159826"/>
              <a:gd name="connsiteY0" fmla="*/ 60159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8468 w 159826"/>
              <a:gd name="connsiteY5" fmla="*/ 60159 h 395273"/>
              <a:gd name="connsiteX0" fmla="*/ 21199 w 159826"/>
              <a:gd name="connsiteY0" fmla="*/ 62124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1199 w 159826"/>
              <a:gd name="connsiteY5" fmla="*/ 62124 h 395273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59800 w 216390"/>
              <a:gd name="connsiteY2" fmla="*/ 190768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86245 w 216390"/>
              <a:gd name="connsiteY2" fmla="*/ 178941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21349"/>
              <a:gd name="connsiteY0" fmla="*/ 228416 h 561565"/>
              <a:gd name="connsiteX1" fmla="*/ 216390 w 221349"/>
              <a:gd name="connsiteY1" fmla="*/ 0 h 561565"/>
              <a:gd name="connsiteX2" fmla="*/ 149335 w 221349"/>
              <a:gd name="connsiteY2" fmla="*/ 457869 h 561565"/>
              <a:gd name="connsiteX3" fmla="*/ 0 w 221349"/>
              <a:gd name="connsiteY3" fmla="*/ 561565 h 561565"/>
              <a:gd name="connsiteX4" fmla="*/ 21199 w 221349"/>
              <a:gd name="connsiteY4" fmla="*/ 228416 h 561565"/>
              <a:gd name="connsiteX0" fmla="*/ 21199 w 219875"/>
              <a:gd name="connsiteY0" fmla="*/ 228416 h 563472"/>
              <a:gd name="connsiteX1" fmla="*/ 216390 w 219875"/>
              <a:gd name="connsiteY1" fmla="*/ 0 h 563472"/>
              <a:gd name="connsiteX2" fmla="*/ 119374 w 219875"/>
              <a:gd name="connsiteY2" fmla="*/ 563472 h 563472"/>
              <a:gd name="connsiteX3" fmla="*/ 0 w 219875"/>
              <a:gd name="connsiteY3" fmla="*/ 561565 h 563472"/>
              <a:gd name="connsiteX4" fmla="*/ 21199 w 219875"/>
              <a:gd name="connsiteY4" fmla="*/ 228416 h 563472"/>
              <a:gd name="connsiteX0" fmla="*/ 14676 w 213352"/>
              <a:gd name="connsiteY0" fmla="*/ 228416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4676 w 213352"/>
              <a:gd name="connsiteY4" fmla="*/ 228416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21478 w 229005"/>
              <a:gd name="connsiteY0" fmla="*/ 15956 h 589937"/>
              <a:gd name="connsiteX1" fmla="*/ 229005 w 229005"/>
              <a:gd name="connsiteY1" fmla="*/ 0 h 589937"/>
              <a:gd name="connsiteX2" fmla="*/ 120769 w 229005"/>
              <a:gd name="connsiteY2" fmla="*/ 559484 h 589937"/>
              <a:gd name="connsiteX3" fmla="*/ 0 w 229005"/>
              <a:gd name="connsiteY3" fmla="*/ 589937 h 589937"/>
              <a:gd name="connsiteX4" fmla="*/ 121478 w 229005"/>
              <a:gd name="connsiteY4" fmla="*/ 15956 h 589937"/>
              <a:gd name="connsiteX0" fmla="*/ 121478 w 234677"/>
              <a:gd name="connsiteY0" fmla="*/ 1497 h 575478"/>
              <a:gd name="connsiteX1" fmla="*/ 234677 w 234677"/>
              <a:gd name="connsiteY1" fmla="*/ 13801 h 575478"/>
              <a:gd name="connsiteX2" fmla="*/ 120769 w 234677"/>
              <a:gd name="connsiteY2" fmla="*/ 545025 h 575478"/>
              <a:gd name="connsiteX3" fmla="*/ 0 w 234677"/>
              <a:gd name="connsiteY3" fmla="*/ 575478 h 575478"/>
              <a:gd name="connsiteX4" fmla="*/ 121478 w 234677"/>
              <a:gd name="connsiteY4" fmla="*/ 1497 h 575478"/>
              <a:gd name="connsiteX0" fmla="*/ 112467 w 234677"/>
              <a:gd name="connsiteY0" fmla="*/ 2096 h 563369"/>
              <a:gd name="connsiteX1" fmla="*/ 234677 w 234677"/>
              <a:gd name="connsiteY1" fmla="*/ 1692 h 563369"/>
              <a:gd name="connsiteX2" fmla="*/ 120769 w 234677"/>
              <a:gd name="connsiteY2" fmla="*/ 532916 h 563369"/>
              <a:gd name="connsiteX3" fmla="*/ 0 w 234677"/>
              <a:gd name="connsiteY3" fmla="*/ 563369 h 563369"/>
              <a:gd name="connsiteX4" fmla="*/ 112467 w 234677"/>
              <a:gd name="connsiteY4" fmla="*/ 2096 h 563369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0769 w 234677"/>
              <a:gd name="connsiteY2" fmla="*/ 531224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9159 w 234677"/>
              <a:gd name="connsiteY2" fmla="*/ 540110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98640 w 221221"/>
              <a:gd name="connsiteY0" fmla="*/ 1336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98640 w 221221"/>
              <a:gd name="connsiteY4" fmla="*/ 13362 h 544774"/>
              <a:gd name="connsiteX0" fmla="*/ 117890 w 221221"/>
              <a:gd name="connsiteY0" fmla="*/ 20401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17890 w 221221"/>
              <a:gd name="connsiteY4" fmla="*/ 20401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71306"/>
              <a:gd name="connsiteX1" fmla="*/ 221221 w 221221"/>
              <a:gd name="connsiteY1" fmla="*/ 0 h 571306"/>
              <a:gd name="connsiteX2" fmla="*/ 160965 w 221221"/>
              <a:gd name="connsiteY2" fmla="*/ 571306 h 571306"/>
              <a:gd name="connsiteX3" fmla="*/ 0 w 221221"/>
              <a:gd name="connsiteY3" fmla="*/ 544774 h 571306"/>
              <a:gd name="connsiteX4" fmla="*/ 107155 w 221221"/>
              <a:gd name="connsiteY4" fmla="*/ 17932 h 571306"/>
              <a:gd name="connsiteX0" fmla="*/ 70020 w 184086"/>
              <a:gd name="connsiteY0" fmla="*/ 17932 h 608520"/>
              <a:gd name="connsiteX1" fmla="*/ 184086 w 184086"/>
              <a:gd name="connsiteY1" fmla="*/ 0 h 608520"/>
              <a:gd name="connsiteX2" fmla="*/ 123830 w 184086"/>
              <a:gd name="connsiteY2" fmla="*/ 571306 h 608520"/>
              <a:gd name="connsiteX3" fmla="*/ 0 w 184086"/>
              <a:gd name="connsiteY3" fmla="*/ 608520 h 608520"/>
              <a:gd name="connsiteX4" fmla="*/ 70020 w 184086"/>
              <a:gd name="connsiteY4" fmla="*/ 17932 h 608520"/>
              <a:gd name="connsiteX0" fmla="*/ 70020 w 168487"/>
              <a:gd name="connsiteY0" fmla="*/ 1805 h 592393"/>
              <a:gd name="connsiteX1" fmla="*/ 168487 w 168487"/>
              <a:gd name="connsiteY1" fmla="*/ 6506 h 592393"/>
              <a:gd name="connsiteX2" fmla="*/ 123830 w 168487"/>
              <a:gd name="connsiteY2" fmla="*/ 555179 h 592393"/>
              <a:gd name="connsiteX3" fmla="*/ 0 w 168487"/>
              <a:gd name="connsiteY3" fmla="*/ 592393 h 592393"/>
              <a:gd name="connsiteX4" fmla="*/ 70020 w 168487"/>
              <a:gd name="connsiteY4" fmla="*/ 1805 h 592393"/>
              <a:gd name="connsiteX0" fmla="*/ 60668 w 168487"/>
              <a:gd name="connsiteY0" fmla="*/ 36544 h 585888"/>
              <a:gd name="connsiteX1" fmla="*/ 168487 w 168487"/>
              <a:gd name="connsiteY1" fmla="*/ 1 h 585888"/>
              <a:gd name="connsiteX2" fmla="*/ 123830 w 168487"/>
              <a:gd name="connsiteY2" fmla="*/ 548674 h 585888"/>
              <a:gd name="connsiteX3" fmla="*/ 0 w 168487"/>
              <a:gd name="connsiteY3" fmla="*/ 585888 h 585888"/>
              <a:gd name="connsiteX4" fmla="*/ 60668 w 168487"/>
              <a:gd name="connsiteY4" fmla="*/ 36544 h 585888"/>
              <a:gd name="connsiteX0" fmla="*/ 72595 w 180414"/>
              <a:gd name="connsiteY0" fmla="*/ 36542 h 582435"/>
              <a:gd name="connsiteX1" fmla="*/ 180414 w 180414"/>
              <a:gd name="connsiteY1" fmla="*/ -1 h 582435"/>
              <a:gd name="connsiteX2" fmla="*/ 135757 w 180414"/>
              <a:gd name="connsiteY2" fmla="*/ 548672 h 582435"/>
              <a:gd name="connsiteX3" fmla="*/ 0 w 180414"/>
              <a:gd name="connsiteY3" fmla="*/ 582434 h 582435"/>
              <a:gd name="connsiteX4" fmla="*/ 72595 w 180414"/>
              <a:gd name="connsiteY4" fmla="*/ 36542 h 582435"/>
              <a:gd name="connsiteX0" fmla="*/ 63901 w 180414"/>
              <a:gd name="connsiteY0" fmla="*/ 35319 h 582435"/>
              <a:gd name="connsiteX1" fmla="*/ 180414 w 180414"/>
              <a:gd name="connsiteY1" fmla="*/ 1 h 582435"/>
              <a:gd name="connsiteX2" fmla="*/ 135757 w 180414"/>
              <a:gd name="connsiteY2" fmla="*/ 548674 h 582435"/>
              <a:gd name="connsiteX3" fmla="*/ 0 w 180414"/>
              <a:gd name="connsiteY3" fmla="*/ 582436 h 582435"/>
              <a:gd name="connsiteX4" fmla="*/ 63901 w 180414"/>
              <a:gd name="connsiteY4" fmla="*/ 35319 h 582435"/>
              <a:gd name="connsiteX0" fmla="*/ 63901 w 198808"/>
              <a:gd name="connsiteY0" fmla="*/ 27411 h 574528"/>
              <a:gd name="connsiteX1" fmla="*/ 198808 w 198808"/>
              <a:gd name="connsiteY1" fmla="*/ 1 h 574528"/>
              <a:gd name="connsiteX2" fmla="*/ 135757 w 198808"/>
              <a:gd name="connsiteY2" fmla="*/ 540766 h 574528"/>
              <a:gd name="connsiteX3" fmla="*/ 0 w 198808"/>
              <a:gd name="connsiteY3" fmla="*/ 574528 h 574528"/>
              <a:gd name="connsiteX4" fmla="*/ 63901 w 198808"/>
              <a:gd name="connsiteY4" fmla="*/ 27411 h 574528"/>
              <a:gd name="connsiteX0" fmla="*/ 63901 w 208801"/>
              <a:gd name="connsiteY0" fmla="*/ 9323 h 556440"/>
              <a:gd name="connsiteX1" fmla="*/ 208801 w 208801"/>
              <a:gd name="connsiteY1" fmla="*/ 1 h 556440"/>
              <a:gd name="connsiteX2" fmla="*/ 135757 w 208801"/>
              <a:gd name="connsiteY2" fmla="*/ 522678 h 556440"/>
              <a:gd name="connsiteX3" fmla="*/ 0 w 208801"/>
              <a:gd name="connsiteY3" fmla="*/ 556440 h 556440"/>
              <a:gd name="connsiteX4" fmla="*/ 63901 w 208801"/>
              <a:gd name="connsiteY4" fmla="*/ 9323 h 556440"/>
              <a:gd name="connsiteX0" fmla="*/ 112711 w 208801"/>
              <a:gd name="connsiteY0" fmla="*/ 722 h 617857"/>
              <a:gd name="connsiteX1" fmla="*/ 208801 w 208801"/>
              <a:gd name="connsiteY1" fmla="*/ 61418 h 617857"/>
              <a:gd name="connsiteX2" fmla="*/ 135757 w 208801"/>
              <a:gd name="connsiteY2" fmla="*/ 584095 h 617857"/>
              <a:gd name="connsiteX3" fmla="*/ 0 w 208801"/>
              <a:gd name="connsiteY3" fmla="*/ 617857 h 617857"/>
              <a:gd name="connsiteX4" fmla="*/ 112711 w 208801"/>
              <a:gd name="connsiteY4" fmla="*/ 722 h 617857"/>
              <a:gd name="connsiteX0" fmla="*/ 93334 w 208801"/>
              <a:gd name="connsiteY0" fmla="*/ 767 h 612753"/>
              <a:gd name="connsiteX1" fmla="*/ 208801 w 208801"/>
              <a:gd name="connsiteY1" fmla="*/ 56314 h 612753"/>
              <a:gd name="connsiteX2" fmla="*/ 135757 w 208801"/>
              <a:gd name="connsiteY2" fmla="*/ 578991 h 612753"/>
              <a:gd name="connsiteX3" fmla="*/ 0 w 208801"/>
              <a:gd name="connsiteY3" fmla="*/ 612753 h 612753"/>
              <a:gd name="connsiteX4" fmla="*/ 93334 w 208801"/>
              <a:gd name="connsiteY4" fmla="*/ 767 h 612753"/>
              <a:gd name="connsiteX0" fmla="*/ 93334 w 208801"/>
              <a:gd name="connsiteY0" fmla="*/ 767 h 643550"/>
              <a:gd name="connsiteX1" fmla="*/ 208801 w 208801"/>
              <a:gd name="connsiteY1" fmla="*/ 56314 h 643550"/>
              <a:gd name="connsiteX2" fmla="*/ 126985 w 208801"/>
              <a:gd name="connsiteY2" fmla="*/ 643551 h 643550"/>
              <a:gd name="connsiteX3" fmla="*/ 0 w 208801"/>
              <a:gd name="connsiteY3" fmla="*/ 612753 h 643550"/>
              <a:gd name="connsiteX4" fmla="*/ 93334 w 208801"/>
              <a:gd name="connsiteY4" fmla="*/ 767 h 643550"/>
              <a:gd name="connsiteX0" fmla="*/ 93334 w 227195"/>
              <a:gd name="connsiteY0" fmla="*/ 685 h 643468"/>
              <a:gd name="connsiteX1" fmla="*/ 227195 w 227195"/>
              <a:gd name="connsiteY1" fmla="*/ 66903 h 643468"/>
              <a:gd name="connsiteX2" fmla="*/ 126985 w 227195"/>
              <a:gd name="connsiteY2" fmla="*/ 643469 h 643468"/>
              <a:gd name="connsiteX3" fmla="*/ 0 w 227195"/>
              <a:gd name="connsiteY3" fmla="*/ 612671 h 643468"/>
              <a:gd name="connsiteX4" fmla="*/ 93334 w 227195"/>
              <a:gd name="connsiteY4" fmla="*/ 685 h 643468"/>
              <a:gd name="connsiteX0" fmla="*/ 93334 w 227195"/>
              <a:gd name="connsiteY0" fmla="*/ 685 h 650580"/>
              <a:gd name="connsiteX1" fmla="*/ 227195 w 227195"/>
              <a:gd name="connsiteY1" fmla="*/ 66903 h 650580"/>
              <a:gd name="connsiteX2" fmla="*/ 139244 w 227195"/>
              <a:gd name="connsiteY2" fmla="*/ 650580 h 650580"/>
              <a:gd name="connsiteX3" fmla="*/ 0 w 227195"/>
              <a:gd name="connsiteY3" fmla="*/ 612671 h 650580"/>
              <a:gd name="connsiteX4" fmla="*/ 93334 w 227195"/>
              <a:gd name="connsiteY4" fmla="*/ 685 h 650580"/>
              <a:gd name="connsiteX0" fmla="*/ 93334 w 226461"/>
              <a:gd name="connsiteY0" fmla="*/ 502 h 650397"/>
              <a:gd name="connsiteX1" fmla="*/ 226460 w 226461"/>
              <a:gd name="connsiteY1" fmla="*/ 103201 h 650397"/>
              <a:gd name="connsiteX2" fmla="*/ 139244 w 226461"/>
              <a:gd name="connsiteY2" fmla="*/ 650397 h 650397"/>
              <a:gd name="connsiteX3" fmla="*/ 0 w 226461"/>
              <a:gd name="connsiteY3" fmla="*/ 612488 h 650397"/>
              <a:gd name="connsiteX4" fmla="*/ 93334 w 226461"/>
              <a:gd name="connsiteY4" fmla="*/ 502 h 650397"/>
              <a:gd name="connsiteX0" fmla="*/ 98509 w 226461"/>
              <a:gd name="connsiteY0" fmla="*/ 1145 h 574520"/>
              <a:gd name="connsiteX1" fmla="*/ 226460 w 226461"/>
              <a:gd name="connsiteY1" fmla="*/ 27324 h 574520"/>
              <a:gd name="connsiteX2" fmla="*/ 139244 w 226461"/>
              <a:gd name="connsiteY2" fmla="*/ 574520 h 574520"/>
              <a:gd name="connsiteX3" fmla="*/ 0 w 226461"/>
              <a:gd name="connsiteY3" fmla="*/ 536611 h 574520"/>
              <a:gd name="connsiteX4" fmla="*/ 98509 w 226461"/>
              <a:gd name="connsiteY4" fmla="*/ 1145 h 574520"/>
              <a:gd name="connsiteX0" fmla="*/ 98509 w 237613"/>
              <a:gd name="connsiteY0" fmla="*/ 692 h 574067"/>
              <a:gd name="connsiteX1" fmla="*/ 237612 w 237613"/>
              <a:gd name="connsiteY1" fmla="*/ 65622 h 574067"/>
              <a:gd name="connsiteX2" fmla="*/ 139244 w 237613"/>
              <a:gd name="connsiteY2" fmla="*/ 574067 h 574067"/>
              <a:gd name="connsiteX3" fmla="*/ 0 w 237613"/>
              <a:gd name="connsiteY3" fmla="*/ 536158 h 574067"/>
              <a:gd name="connsiteX4" fmla="*/ 98509 w 237613"/>
              <a:gd name="connsiteY4" fmla="*/ 692 h 574067"/>
              <a:gd name="connsiteX0" fmla="*/ 98509 w 237613"/>
              <a:gd name="connsiteY0" fmla="*/ 692 h 614411"/>
              <a:gd name="connsiteX1" fmla="*/ 237612 w 237613"/>
              <a:gd name="connsiteY1" fmla="*/ 65622 h 614411"/>
              <a:gd name="connsiteX2" fmla="*/ 122777 w 237613"/>
              <a:gd name="connsiteY2" fmla="*/ 614411 h 614411"/>
              <a:gd name="connsiteX3" fmla="*/ 0 w 237613"/>
              <a:gd name="connsiteY3" fmla="*/ 536158 h 614411"/>
              <a:gd name="connsiteX4" fmla="*/ 98509 w 237613"/>
              <a:gd name="connsiteY4" fmla="*/ 692 h 614411"/>
              <a:gd name="connsiteX0" fmla="*/ 77527 w 216631"/>
              <a:gd name="connsiteY0" fmla="*/ 692 h 614411"/>
              <a:gd name="connsiteX1" fmla="*/ 216630 w 216631"/>
              <a:gd name="connsiteY1" fmla="*/ 65622 h 614411"/>
              <a:gd name="connsiteX2" fmla="*/ 101795 w 216631"/>
              <a:gd name="connsiteY2" fmla="*/ 614411 h 614411"/>
              <a:gd name="connsiteX3" fmla="*/ 0 w 216631"/>
              <a:gd name="connsiteY3" fmla="*/ 531010 h 614411"/>
              <a:gd name="connsiteX4" fmla="*/ 77527 w 216631"/>
              <a:gd name="connsiteY4" fmla="*/ 692 h 614411"/>
              <a:gd name="connsiteX0" fmla="*/ 77527 w 216631"/>
              <a:gd name="connsiteY0" fmla="*/ 692 h 606689"/>
              <a:gd name="connsiteX1" fmla="*/ 216630 w 216631"/>
              <a:gd name="connsiteY1" fmla="*/ 65622 h 606689"/>
              <a:gd name="connsiteX2" fmla="*/ 133265 w 216631"/>
              <a:gd name="connsiteY2" fmla="*/ 606689 h 606689"/>
              <a:gd name="connsiteX3" fmla="*/ 0 w 216631"/>
              <a:gd name="connsiteY3" fmla="*/ 531010 h 606689"/>
              <a:gd name="connsiteX4" fmla="*/ 77527 w 216631"/>
              <a:gd name="connsiteY4" fmla="*/ 692 h 606689"/>
              <a:gd name="connsiteX0" fmla="*/ 77527 w 216631"/>
              <a:gd name="connsiteY0" fmla="*/ 692 h 531010"/>
              <a:gd name="connsiteX1" fmla="*/ 216630 w 216631"/>
              <a:gd name="connsiteY1" fmla="*/ 65622 h 531010"/>
              <a:gd name="connsiteX2" fmla="*/ 157839 w 216631"/>
              <a:gd name="connsiteY2" fmla="*/ 496939 h 531010"/>
              <a:gd name="connsiteX3" fmla="*/ 0 w 216631"/>
              <a:gd name="connsiteY3" fmla="*/ 531010 h 531010"/>
              <a:gd name="connsiteX4" fmla="*/ 77527 w 216631"/>
              <a:gd name="connsiteY4" fmla="*/ 692 h 531010"/>
              <a:gd name="connsiteX0" fmla="*/ 83364 w 222468"/>
              <a:gd name="connsiteY0" fmla="*/ 692 h 496940"/>
              <a:gd name="connsiteX1" fmla="*/ 222467 w 222468"/>
              <a:gd name="connsiteY1" fmla="*/ 65622 h 496940"/>
              <a:gd name="connsiteX2" fmla="*/ 163676 w 222468"/>
              <a:gd name="connsiteY2" fmla="*/ 496939 h 496940"/>
              <a:gd name="connsiteX3" fmla="*/ 1 w 222468"/>
              <a:gd name="connsiteY3" fmla="*/ 413166 h 496940"/>
              <a:gd name="connsiteX4" fmla="*/ 83364 w 222468"/>
              <a:gd name="connsiteY4" fmla="*/ 692 h 496940"/>
              <a:gd name="connsiteX0" fmla="*/ 100162 w 222468"/>
              <a:gd name="connsiteY0" fmla="*/ 576 h 516506"/>
              <a:gd name="connsiteX1" fmla="*/ 222467 w 222468"/>
              <a:gd name="connsiteY1" fmla="*/ 85188 h 516506"/>
              <a:gd name="connsiteX2" fmla="*/ 163676 w 222468"/>
              <a:gd name="connsiteY2" fmla="*/ 516505 h 516506"/>
              <a:gd name="connsiteX3" fmla="*/ 1 w 222468"/>
              <a:gd name="connsiteY3" fmla="*/ 432732 h 516506"/>
              <a:gd name="connsiteX4" fmla="*/ 100162 w 222468"/>
              <a:gd name="connsiteY4" fmla="*/ 576 h 516506"/>
              <a:gd name="connsiteX0" fmla="*/ 84425 w 222468"/>
              <a:gd name="connsiteY0" fmla="*/ 597 h 512665"/>
              <a:gd name="connsiteX1" fmla="*/ 222467 w 222468"/>
              <a:gd name="connsiteY1" fmla="*/ 81347 h 512665"/>
              <a:gd name="connsiteX2" fmla="*/ 163676 w 222468"/>
              <a:gd name="connsiteY2" fmla="*/ 512664 h 512665"/>
              <a:gd name="connsiteX3" fmla="*/ 1 w 222468"/>
              <a:gd name="connsiteY3" fmla="*/ 428891 h 512665"/>
              <a:gd name="connsiteX4" fmla="*/ 84425 w 222468"/>
              <a:gd name="connsiteY4" fmla="*/ 597 h 512665"/>
              <a:gd name="connsiteX0" fmla="*/ 84425 w 222468"/>
              <a:gd name="connsiteY0" fmla="*/ 803 h 512871"/>
              <a:gd name="connsiteX1" fmla="*/ 222467 w 222468"/>
              <a:gd name="connsiteY1" fmla="*/ 81553 h 512871"/>
              <a:gd name="connsiteX2" fmla="*/ 163676 w 222468"/>
              <a:gd name="connsiteY2" fmla="*/ 512870 h 512871"/>
              <a:gd name="connsiteX3" fmla="*/ 1 w 222468"/>
              <a:gd name="connsiteY3" fmla="*/ 429097 h 512871"/>
              <a:gd name="connsiteX4" fmla="*/ 84425 w 222468"/>
              <a:gd name="connsiteY4" fmla="*/ 803 h 512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468" h="512871">
                <a:moveTo>
                  <a:pt x="84425" y="803"/>
                </a:moveTo>
                <a:cubicBezTo>
                  <a:pt x="102224" y="-8739"/>
                  <a:pt x="144812" y="69559"/>
                  <a:pt x="222467" y="81553"/>
                </a:cubicBezTo>
                <a:cubicBezTo>
                  <a:pt x="212055" y="149441"/>
                  <a:pt x="174733" y="381572"/>
                  <a:pt x="163676" y="512870"/>
                </a:cubicBezTo>
                <a:lnTo>
                  <a:pt x="1" y="429097"/>
                </a:lnTo>
                <a:cubicBezTo>
                  <a:pt x="34870" y="237858"/>
                  <a:pt x="44659" y="222389"/>
                  <a:pt x="84425" y="803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9" name="Rectangle 2"/>
          <p:cNvSpPr/>
          <p:nvPr/>
        </p:nvSpPr>
        <p:spPr>
          <a:xfrm rot="4289865" flipH="1">
            <a:off x="7064950" y="3021556"/>
            <a:ext cx="109344" cy="318403"/>
          </a:xfrm>
          <a:custGeom>
            <a:avLst/>
            <a:gdLst>
              <a:gd name="connsiteX0" fmla="*/ 0 w 152400"/>
              <a:gd name="connsiteY0" fmla="*/ 0 h 304800"/>
              <a:gd name="connsiteX1" fmla="*/ 152400 w 152400"/>
              <a:gd name="connsiteY1" fmla="*/ 0 h 304800"/>
              <a:gd name="connsiteX2" fmla="*/ 152400 w 152400"/>
              <a:gd name="connsiteY2" fmla="*/ 304800 h 304800"/>
              <a:gd name="connsiteX3" fmla="*/ 0 w 152400"/>
              <a:gd name="connsiteY3" fmla="*/ 304800 h 304800"/>
              <a:gd name="connsiteX4" fmla="*/ 0 w 152400"/>
              <a:gd name="connsiteY4" fmla="*/ 0 h 304800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60573 w 160573"/>
              <a:gd name="connsiteY2" fmla="*/ 304800 h 413093"/>
              <a:gd name="connsiteX3" fmla="*/ 0 w 160573"/>
              <a:gd name="connsiteY3" fmla="*/ 413093 h 413093"/>
              <a:gd name="connsiteX4" fmla="*/ 8173 w 160573"/>
              <a:gd name="connsiteY4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60573 w 160573"/>
              <a:gd name="connsiteY3" fmla="*/ 304800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42667 w 160573"/>
              <a:gd name="connsiteY2" fmla="*/ 25085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8173 w 160573"/>
              <a:gd name="connsiteY0" fmla="*/ 0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8173 w 160573"/>
              <a:gd name="connsiteY5" fmla="*/ 0 h 413093"/>
              <a:gd name="connsiteX0" fmla="*/ 21198 w 160573"/>
              <a:gd name="connsiteY0" fmla="*/ 79943 h 413093"/>
              <a:gd name="connsiteX1" fmla="*/ 160573 w 160573"/>
              <a:gd name="connsiteY1" fmla="*/ 0 h 413093"/>
              <a:gd name="connsiteX2" fmla="*/ 152530 w 160573"/>
              <a:gd name="connsiteY2" fmla="*/ 44260 h 413093"/>
              <a:gd name="connsiteX3" fmla="*/ 142065 w 160573"/>
              <a:gd name="connsiteY3" fmla="*/ 311361 h 413093"/>
              <a:gd name="connsiteX4" fmla="*/ 0 w 160573"/>
              <a:gd name="connsiteY4" fmla="*/ 413093 h 413093"/>
              <a:gd name="connsiteX5" fmla="*/ 21198 w 160573"/>
              <a:gd name="connsiteY5" fmla="*/ 79943 h 413093"/>
              <a:gd name="connsiteX0" fmla="*/ 21198 w 152674"/>
              <a:gd name="connsiteY0" fmla="*/ 74678 h 407828"/>
              <a:gd name="connsiteX1" fmla="*/ 152635 w 152674"/>
              <a:gd name="connsiteY1" fmla="*/ 0 h 407828"/>
              <a:gd name="connsiteX2" fmla="*/ 152530 w 152674"/>
              <a:gd name="connsiteY2" fmla="*/ 38995 h 407828"/>
              <a:gd name="connsiteX3" fmla="*/ 142065 w 152674"/>
              <a:gd name="connsiteY3" fmla="*/ 306096 h 407828"/>
              <a:gd name="connsiteX4" fmla="*/ 0 w 152674"/>
              <a:gd name="connsiteY4" fmla="*/ 407828 h 407828"/>
              <a:gd name="connsiteX5" fmla="*/ 21198 w 152674"/>
              <a:gd name="connsiteY5" fmla="*/ 74678 h 407828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1198 w 152556"/>
              <a:gd name="connsiteY0" fmla="*/ 60159 h 393309"/>
              <a:gd name="connsiteX1" fmla="*/ 147979 w 152556"/>
              <a:gd name="connsiteY1" fmla="*/ 0 h 393309"/>
              <a:gd name="connsiteX2" fmla="*/ 152530 w 152556"/>
              <a:gd name="connsiteY2" fmla="*/ 24476 h 393309"/>
              <a:gd name="connsiteX3" fmla="*/ 142065 w 152556"/>
              <a:gd name="connsiteY3" fmla="*/ 291577 h 393309"/>
              <a:gd name="connsiteX4" fmla="*/ 0 w 152556"/>
              <a:gd name="connsiteY4" fmla="*/ 393309 h 393309"/>
              <a:gd name="connsiteX5" fmla="*/ 21198 w 152556"/>
              <a:gd name="connsiteY5" fmla="*/ 60159 h 393309"/>
              <a:gd name="connsiteX0" fmla="*/ 28468 w 159826"/>
              <a:gd name="connsiteY0" fmla="*/ 60159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8468 w 159826"/>
              <a:gd name="connsiteY5" fmla="*/ 60159 h 395273"/>
              <a:gd name="connsiteX0" fmla="*/ 21199 w 159826"/>
              <a:gd name="connsiteY0" fmla="*/ 62124 h 395273"/>
              <a:gd name="connsiteX1" fmla="*/ 155249 w 159826"/>
              <a:gd name="connsiteY1" fmla="*/ 0 h 395273"/>
              <a:gd name="connsiteX2" fmla="*/ 159800 w 159826"/>
              <a:gd name="connsiteY2" fmla="*/ 24476 h 395273"/>
              <a:gd name="connsiteX3" fmla="*/ 149335 w 159826"/>
              <a:gd name="connsiteY3" fmla="*/ 291577 h 395273"/>
              <a:gd name="connsiteX4" fmla="*/ 0 w 159826"/>
              <a:gd name="connsiteY4" fmla="*/ 395273 h 395273"/>
              <a:gd name="connsiteX5" fmla="*/ 21199 w 159826"/>
              <a:gd name="connsiteY5" fmla="*/ 62124 h 395273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59800 w 216390"/>
              <a:gd name="connsiteY2" fmla="*/ 190768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16390"/>
              <a:gd name="connsiteY0" fmla="*/ 228416 h 561565"/>
              <a:gd name="connsiteX1" fmla="*/ 216390 w 216390"/>
              <a:gd name="connsiteY1" fmla="*/ 0 h 561565"/>
              <a:gd name="connsiteX2" fmla="*/ 186245 w 216390"/>
              <a:gd name="connsiteY2" fmla="*/ 178941 h 561565"/>
              <a:gd name="connsiteX3" fmla="*/ 149335 w 216390"/>
              <a:gd name="connsiteY3" fmla="*/ 457869 h 561565"/>
              <a:gd name="connsiteX4" fmla="*/ 0 w 216390"/>
              <a:gd name="connsiteY4" fmla="*/ 561565 h 561565"/>
              <a:gd name="connsiteX5" fmla="*/ 21199 w 216390"/>
              <a:gd name="connsiteY5" fmla="*/ 228416 h 561565"/>
              <a:gd name="connsiteX0" fmla="*/ 21199 w 221349"/>
              <a:gd name="connsiteY0" fmla="*/ 228416 h 561565"/>
              <a:gd name="connsiteX1" fmla="*/ 216390 w 221349"/>
              <a:gd name="connsiteY1" fmla="*/ 0 h 561565"/>
              <a:gd name="connsiteX2" fmla="*/ 149335 w 221349"/>
              <a:gd name="connsiteY2" fmla="*/ 457869 h 561565"/>
              <a:gd name="connsiteX3" fmla="*/ 0 w 221349"/>
              <a:gd name="connsiteY3" fmla="*/ 561565 h 561565"/>
              <a:gd name="connsiteX4" fmla="*/ 21199 w 221349"/>
              <a:gd name="connsiteY4" fmla="*/ 228416 h 561565"/>
              <a:gd name="connsiteX0" fmla="*/ 21199 w 219875"/>
              <a:gd name="connsiteY0" fmla="*/ 228416 h 563472"/>
              <a:gd name="connsiteX1" fmla="*/ 216390 w 219875"/>
              <a:gd name="connsiteY1" fmla="*/ 0 h 563472"/>
              <a:gd name="connsiteX2" fmla="*/ 119374 w 219875"/>
              <a:gd name="connsiteY2" fmla="*/ 563472 h 563472"/>
              <a:gd name="connsiteX3" fmla="*/ 0 w 219875"/>
              <a:gd name="connsiteY3" fmla="*/ 561565 h 563472"/>
              <a:gd name="connsiteX4" fmla="*/ 21199 w 219875"/>
              <a:gd name="connsiteY4" fmla="*/ 228416 h 563472"/>
              <a:gd name="connsiteX0" fmla="*/ 14676 w 213352"/>
              <a:gd name="connsiteY0" fmla="*/ 228416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4676 w 213352"/>
              <a:gd name="connsiteY4" fmla="*/ 228416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13352"/>
              <a:gd name="connsiteY0" fmla="*/ 19944 h 597245"/>
              <a:gd name="connsiteX1" fmla="*/ 209867 w 213352"/>
              <a:gd name="connsiteY1" fmla="*/ 0 h 597245"/>
              <a:gd name="connsiteX2" fmla="*/ 112851 w 213352"/>
              <a:gd name="connsiteY2" fmla="*/ 563472 h 597245"/>
              <a:gd name="connsiteX3" fmla="*/ 0 w 213352"/>
              <a:gd name="connsiteY3" fmla="*/ 597245 h 597245"/>
              <a:gd name="connsiteX4" fmla="*/ 113560 w 213352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09867"/>
              <a:gd name="connsiteY0" fmla="*/ 19944 h 597245"/>
              <a:gd name="connsiteX1" fmla="*/ 209867 w 209867"/>
              <a:gd name="connsiteY1" fmla="*/ 0 h 597245"/>
              <a:gd name="connsiteX2" fmla="*/ 112851 w 209867"/>
              <a:gd name="connsiteY2" fmla="*/ 563472 h 597245"/>
              <a:gd name="connsiteX3" fmla="*/ 0 w 209867"/>
              <a:gd name="connsiteY3" fmla="*/ 597245 h 597245"/>
              <a:gd name="connsiteX4" fmla="*/ 113560 w 209867"/>
              <a:gd name="connsiteY4" fmla="*/ 19944 h 597245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13560 w 221087"/>
              <a:gd name="connsiteY0" fmla="*/ 15956 h 593257"/>
              <a:gd name="connsiteX1" fmla="*/ 221087 w 221087"/>
              <a:gd name="connsiteY1" fmla="*/ 0 h 593257"/>
              <a:gd name="connsiteX2" fmla="*/ 112851 w 221087"/>
              <a:gd name="connsiteY2" fmla="*/ 559484 h 593257"/>
              <a:gd name="connsiteX3" fmla="*/ 0 w 221087"/>
              <a:gd name="connsiteY3" fmla="*/ 593257 h 593257"/>
              <a:gd name="connsiteX4" fmla="*/ 113560 w 221087"/>
              <a:gd name="connsiteY4" fmla="*/ 15956 h 593257"/>
              <a:gd name="connsiteX0" fmla="*/ 121478 w 229005"/>
              <a:gd name="connsiteY0" fmla="*/ 15956 h 589937"/>
              <a:gd name="connsiteX1" fmla="*/ 229005 w 229005"/>
              <a:gd name="connsiteY1" fmla="*/ 0 h 589937"/>
              <a:gd name="connsiteX2" fmla="*/ 120769 w 229005"/>
              <a:gd name="connsiteY2" fmla="*/ 559484 h 589937"/>
              <a:gd name="connsiteX3" fmla="*/ 0 w 229005"/>
              <a:gd name="connsiteY3" fmla="*/ 589937 h 589937"/>
              <a:gd name="connsiteX4" fmla="*/ 121478 w 229005"/>
              <a:gd name="connsiteY4" fmla="*/ 15956 h 589937"/>
              <a:gd name="connsiteX0" fmla="*/ 121478 w 234677"/>
              <a:gd name="connsiteY0" fmla="*/ 1497 h 575478"/>
              <a:gd name="connsiteX1" fmla="*/ 234677 w 234677"/>
              <a:gd name="connsiteY1" fmla="*/ 13801 h 575478"/>
              <a:gd name="connsiteX2" fmla="*/ 120769 w 234677"/>
              <a:gd name="connsiteY2" fmla="*/ 545025 h 575478"/>
              <a:gd name="connsiteX3" fmla="*/ 0 w 234677"/>
              <a:gd name="connsiteY3" fmla="*/ 575478 h 575478"/>
              <a:gd name="connsiteX4" fmla="*/ 121478 w 234677"/>
              <a:gd name="connsiteY4" fmla="*/ 1497 h 575478"/>
              <a:gd name="connsiteX0" fmla="*/ 112467 w 234677"/>
              <a:gd name="connsiteY0" fmla="*/ 2096 h 563369"/>
              <a:gd name="connsiteX1" fmla="*/ 234677 w 234677"/>
              <a:gd name="connsiteY1" fmla="*/ 1692 h 563369"/>
              <a:gd name="connsiteX2" fmla="*/ 120769 w 234677"/>
              <a:gd name="connsiteY2" fmla="*/ 532916 h 563369"/>
              <a:gd name="connsiteX3" fmla="*/ 0 w 234677"/>
              <a:gd name="connsiteY3" fmla="*/ 563369 h 563369"/>
              <a:gd name="connsiteX4" fmla="*/ 112467 w 234677"/>
              <a:gd name="connsiteY4" fmla="*/ 2096 h 563369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0769 w 234677"/>
              <a:gd name="connsiteY2" fmla="*/ 531224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112096 w 234677"/>
              <a:gd name="connsiteY0" fmla="*/ 13362 h 561677"/>
              <a:gd name="connsiteX1" fmla="*/ 234677 w 234677"/>
              <a:gd name="connsiteY1" fmla="*/ 0 h 561677"/>
              <a:gd name="connsiteX2" fmla="*/ 129159 w 234677"/>
              <a:gd name="connsiteY2" fmla="*/ 540110 h 561677"/>
              <a:gd name="connsiteX3" fmla="*/ 0 w 234677"/>
              <a:gd name="connsiteY3" fmla="*/ 561677 h 561677"/>
              <a:gd name="connsiteX4" fmla="*/ 112096 w 234677"/>
              <a:gd name="connsiteY4" fmla="*/ 13362 h 561677"/>
              <a:gd name="connsiteX0" fmla="*/ 98640 w 221221"/>
              <a:gd name="connsiteY0" fmla="*/ 1336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98640 w 221221"/>
              <a:gd name="connsiteY4" fmla="*/ 13362 h 544774"/>
              <a:gd name="connsiteX0" fmla="*/ 117890 w 221221"/>
              <a:gd name="connsiteY0" fmla="*/ 20401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17890 w 221221"/>
              <a:gd name="connsiteY4" fmla="*/ 20401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44774"/>
              <a:gd name="connsiteX1" fmla="*/ 221221 w 221221"/>
              <a:gd name="connsiteY1" fmla="*/ 0 h 544774"/>
              <a:gd name="connsiteX2" fmla="*/ 115703 w 221221"/>
              <a:gd name="connsiteY2" fmla="*/ 540110 h 544774"/>
              <a:gd name="connsiteX3" fmla="*/ 0 w 221221"/>
              <a:gd name="connsiteY3" fmla="*/ 544774 h 544774"/>
              <a:gd name="connsiteX4" fmla="*/ 107155 w 221221"/>
              <a:gd name="connsiteY4" fmla="*/ 17932 h 544774"/>
              <a:gd name="connsiteX0" fmla="*/ 107155 w 221221"/>
              <a:gd name="connsiteY0" fmla="*/ 17932 h 571306"/>
              <a:gd name="connsiteX1" fmla="*/ 221221 w 221221"/>
              <a:gd name="connsiteY1" fmla="*/ 0 h 571306"/>
              <a:gd name="connsiteX2" fmla="*/ 160965 w 221221"/>
              <a:gd name="connsiteY2" fmla="*/ 571306 h 571306"/>
              <a:gd name="connsiteX3" fmla="*/ 0 w 221221"/>
              <a:gd name="connsiteY3" fmla="*/ 544774 h 571306"/>
              <a:gd name="connsiteX4" fmla="*/ 107155 w 221221"/>
              <a:gd name="connsiteY4" fmla="*/ 17932 h 571306"/>
              <a:gd name="connsiteX0" fmla="*/ 70020 w 184086"/>
              <a:gd name="connsiteY0" fmla="*/ 17932 h 608520"/>
              <a:gd name="connsiteX1" fmla="*/ 184086 w 184086"/>
              <a:gd name="connsiteY1" fmla="*/ 0 h 608520"/>
              <a:gd name="connsiteX2" fmla="*/ 123830 w 184086"/>
              <a:gd name="connsiteY2" fmla="*/ 571306 h 608520"/>
              <a:gd name="connsiteX3" fmla="*/ 0 w 184086"/>
              <a:gd name="connsiteY3" fmla="*/ 608520 h 608520"/>
              <a:gd name="connsiteX4" fmla="*/ 70020 w 184086"/>
              <a:gd name="connsiteY4" fmla="*/ 17932 h 608520"/>
              <a:gd name="connsiteX0" fmla="*/ 70020 w 168487"/>
              <a:gd name="connsiteY0" fmla="*/ 1805 h 592393"/>
              <a:gd name="connsiteX1" fmla="*/ 168487 w 168487"/>
              <a:gd name="connsiteY1" fmla="*/ 6506 h 592393"/>
              <a:gd name="connsiteX2" fmla="*/ 123830 w 168487"/>
              <a:gd name="connsiteY2" fmla="*/ 555179 h 592393"/>
              <a:gd name="connsiteX3" fmla="*/ 0 w 168487"/>
              <a:gd name="connsiteY3" fmla="*/ 592393 h 592393"/>
              <a:gd name="connsiteX4" fmla="*/ 70020 w 168487"/>
              <a:gd name="connsiteY4" fmla="*/ 1805 h 592393"/>
              <a:gd name="connsiteX0" fmla="*/ 60668 w 168487"/>
              <a:gd name="connsiteY0" fmla="*/ 36544 h 585888"/>
              <a:gd name="connsiteX1" fmla="*/ 168487 w 168487"/>
              <a:gd name="connsiteY1" fmla="*/ 1 h 585888"/>
              <a:gd name="connsiteX2" fmla="*/ 123830 w 168487"/>
              <a:gd name="connsiteY2" fmla="*/ 548674 h 585888"/>
              <a:gd name="connsiteX3" fmla="*/ 0 w 168487"/>
              <a:gd name="connsiteY3" fmla="*/ 585888 h 585888"/>
              <a:gd name="connsiteX4" fmla="*/ 60668 w 168487"/>
              <a:gd name="connsiteY4" fmla="*/ 36544 h 585888"/>
              <a:gd name="connsiteX0" fmla="*/ 72595 w 180414"/>
              <a:gd name="connsiteY0" fmla="*/ 36542 h 582435"/>
              <a:gd name="connsiteX1" fmla="*/ 180414 w 180414"/>
              <a:gd name="connsiteY1" fmla="*/ -1 h 582435"/>
              <a:gd name="connsiteX2" fmla="*/ 135757 w 180414"/>
              <a:gd name="connsiteY2" fmla="*/ 548672 h 582435"/>
              <a:gd name="connsiteX3" fmla="*/ 0 w 180414"/>
              <a:gd name="connsiteY3" fmla="*/ 582434 h 582435"/>
              <a:gd name="connsiteX4" fmla="*/ 72595 w 180414"/>
              <a:gd name="connsiteY4" fmla="*/ 36542 h 582435"/>
              <a:gd name="connsiteX0" fmla="*/ 63901 w 180414"/>
              <a:gd name="connsiteY0" fmla="*/ 35319 h 582435"/>
              <a:gd name="connsiteX1" fmla="*/ 180414 w 180414"/>
              <a:gd name="connsiteY1" fmla="*/ 1 h 582435"/>
              <a:gd name="connsiteX2" fmla="*/ 135757 w 180414"/>
              <a:gd name="connsiteY2" fmla="*/ 548674 h 582435"/>
              <a:gd name="connsiteX3" fmla="*/ 0 w 180414"/>
              <a:gd name="connsiteY3" fmla="*/ 582436 h 582435"/>
              <a:gd name="connsiteX4" fmla="*/ 63901 w 180414"/>
              <a:gd name="connsiteY4" fmla="*/ 35319 h 582435"/>
              <a:gd name="connsiteX0" fmla="*/ 63901 w 198808"/>
              <a:gd name="connsiteY0" fmla="*/ 27411 h 574528"/>
              <a:gd name="connsiteX1" fmla="*/ 198808 w 198808"/>
              <a:gd name="connsiteY1" fmla="*/ 1 h 574528"/>
              <a:gd name="connsiteX2" fmla="*/ 135757 w 198808"/>
              <a:gd name="connsiteY2" fmla="*/ 540766 h 574528"/>
              <a:gd name="connsiteX3" fmla="*/ 0 w 198808"/>
              <a:gd name="connsiteY3" fmla="*/ 574528 h 574528"/>
              <a:gd name="connsiteX4" fmla="*/ 63901 w 198808"/>
              <a:gd name="connsiteY4" fmla="*/ 27411 h 574528"/>
              <a:gd name="connsiteX0" fmla="*/ 63901 w 208801"/>
              <a:gd name="connsiteY0" fmla="*/ 9323 h 556440"/>
              <a:gd name="connsiteX1" fmla="*/ 208801 w 208801"/>
              <a:gd name="connsiteY1" fmla="*/ 1 h 556440"/>
              <a:gd name="connsiteX2" fmla="*/ 135757 w 208801"/>
              <a:gd name="connsiteY2" fmla="*/ 522678 h 556440"/>
              <a:gd name="connsiteX3" fmla="*/ 0 w 208801"/>
              <a:gd name="connsiteY3" fmla="*/ 556440 h 556440"/>
              <a:gd name="connsiteX4" fmla="*/ 63901 w 208801"/>
              <a:gd name="connsiteY4" fmla="*/ 9323 h 556440"/>
              <a:gd name="connsiteX0" fmla="*/ 112711 w 208801"/>
              <a:gd name="connsiteY0" fmla="*/ 722 h 617857"/>
              <a:gd name="connsiteX1" fmla="*/ 208801 w 208801"/>
              <a:gd name="connsiteY1" fmla="*/ 61418 h 617857"/>
              <a:gd name="connsiteX2" fmla="*/ 135757 w 208801"/>
              <a:gd name="connsiteY2" fmla="*/ 584095 h 617857"/>
              <a:gd name="connsiteX3" fmla="*/ 0 w 208801"/>
              <a:gd name="connsiteY3" fmla="*/ 617857 h 617857"/>
              <a:gd name="connsiteX4" fmla="*/ 112711 w 208801"/>
              <a:gd name="connsiteY4" fmla="*/ 722 h 617857"/>
              <a:gd name="connsiteX0" fmla="*/ 93334 w 208801"/>
              <a:gd name="connsiteY0" fmla="*/ 767 h 612753"/>
              <a:gd name="connsiteX1" fmla="*/ 208801 w 208801"/>
              <a:gd name="connsiteY1" fmla="*/ 56314 h 612753"/>
              <a:gd name="connsiteX2" fmla="*/ 135757 w 208801"/>
              <a:gd name="connsiteY2" fmla="*/ 578991 h 612753"/>
              <a:gd name="connsiteX3" fmla="*/ 0 w 208801"/>
              <a:gd name="connsiteY3" fmla="*/ 612753 h 612753"/>
              <a:gd name="connsiteX4" fmla="*/ 93334 w 208801"/>
              <a:gd name="connsiteY4" fmla="*/ 767 h 612753"/>
              <a:gd name="connsiteX0" fmla="*/ 93334 w 208801"/>
              <a:gd name="connsiteY0" fmla="*/ 767 h 643550"/>
              <a:gd name="connsiteX1" fmla="*/ 208801 w 208801"/>
              <a:gd name="connsiteY1" fmla="*/ 56314 h 643550"/>
              <a:gd name="connsiteX2" fmla="*/ 126985 w 208801"/>
              <a:gd name="connsiteY2" fmla="*/ 643551 h 643550"/>
              <a:gd name="connsiteX3" fmla="*/ 0 w 208801"/>
              <a:gd name="connsiteY3" fmla="*/ 612753 h 643550"/>
              <a:gd name="connsiteX4" fmla="*/ 93334 w 208801"/>
              <a:gd name="connsiteY4" fmla="*/ 767 h 643550"/>
              <a:gd name="connsiteX0" fmla="*/ 93334 w 227195"/>
              <a:gd name="connsiteY0" fmla="*/ 685 h 643468"/>
              <a:gd name="connsiteX1" fmla="*/ 227195 w 227195"/>
              <a:gd name="connsiteY1" fmla="*/ 66903 h 643468"/>
              <a:gd name="connsiteX2" fmla="*/ 126985 w 227195"/>
              <a:gd name="connsiteY2" fmla="*/ 643469 h 643468"/>
              <a:gd name="connsiteX3" fmla="*/ 0 w 227195"/>
              <a:gd name="connsiteY3" fmla="*/ 612671 h 643468"/>
              <a:gd name="connsiteX4" fmla="*/ 93334 w 227195"/>
              <a:gd name="connsiteY4" fmla="*/ 685 h 643468"/>
              <a:gd name="connsiteX0" fmla="*/ 93334 w 227195"/>
              <a:gd name="connsiteY0" fmla="*/ 685 h 650580"/>
              <a:gd name="connsiteX1" fmla="*/ 227195 w 227195"/>
              <a:gd name="connsiteY1" fmla="*/ 66903 h 650580"/>
              <a:gd name="connsiteX2" fmla="*/ 139244 w 227195"/>
              <a:gd name="connsiteY2" fmla="*/ 650580 h 650580"/>
              <a:gd name="connsiteX3" fmla="*/ 0 w 227195"/>
              <a:gd name="connsiteY3" fmla="*/ 612671 h 650580"/>
              <a:gd name="connsiteX4" fmla="*/ 93334 w 227195"/>
              <a:gd name="connsiteY4" fmla="*/ 685 h 650580"/>
              <a:gd name="connsiteX0" fmla="*/ 93334 w 226461"/>
              <a:gd name="connsiteY0" fmla="*/ 502 h 650397"/>
              <a:gd name="connsiteX1" fmla="*/ 226460 w 226461"/>
              <a:gd name="connsiteY1" fmla="*/ 103201 h 650397"/>
              <a:gd name="connsiteX2" fmla="*/ 139244 w 226461"/>
              <a:gd name="connsiteY2" fmla="*/ 650397 h 650397"/>
              <a:gd name="connsiteX3" fmla="*/ 0 w 226461"/>
              <a:gd name="connsiteY3" fmla="*/ 612488 h 650397"/>
              <a:gd name="connsiteX4" fmla="*/ 93334 w 226461"/>
              <a:gd name="connsiteY4" fmla="*/ 502 h 650397"/>
              <a:gd name="connsiteX0" fmla="*/ 98509 w 226461"/>
              <a:gd name="connsiteY0" fmla="*/ 1145 h 574520"/>
              <a:gd name="connsiteX1" fmla="*/ 226460 w 226461"/>
              <a:gd name="connsiteY1" fmla="*/ 27324 h 574520"/>
              <a:gd name="connsiteX2" fmla="*/ 139244 w 226461"/>
              <a:gd name="connsiteY2" fmla="*/ 574520 h 574520"/>
              <a:gd name="connsiteX3" fmla="*/ 0 w 226461"/>
              <a:gd name="connsiteY3" fmla="*/ 536611 h 574520"/>
              <a:gd name="connsiteX4" fmla="*/ 98509 w 226461"/>
              <a:gd name="connsiteY4" fmla="*/ 1145 h 574520"/>
              <a:gd name="connsiteX0" fmla="*/ 98509 w 237613"/>
              <a:gd name="connsiteY0" fmla="*/ 692 h 574067"/>
              <a:gd name="connsiteX1" fmla="*/ 237612 w 237613"/>
              <a:gd name="connsiteY1" fmla="*/ 65622 h 574067"/>
              <a:gd name="connsiteX2" fmla="*/ 139244 w 237613"/>
              <a:gd name="connsiteY2" fmla="*/ 574067 h 574067"/>
              <a:gd name="connsiteX3" fmla="*/ 0 w 237613"/>
              <a:gd name="connsiteY3" fmla="*/ 536158 h 574067"/>
              <a:gd name="connsiteX4" fmla="*/ 98509 w 237613"/>
              <a:gd name="connsiteY4" fmla="*/ 692 h 574067"/>
              <a:gd name="connsiteX0" fmla="*/ 98509 w 237613"/>
              <a:gd name="connsiteY0" fmla="*/ 692 h 614411"/>
              <a:gd name="connsiteX1" fmla="*/ 237612 w 237613"/>
              <a:gd name="connsiteY1" fmla="*/ 65622 h 614411"/>
              <a:gd name="connsiteX2" fmla="*/ 122777 w 237613"/>
              <a:gd name="connsiteY2" fmla="*/ 614411 h 614411"/>
              <a:gd name="connsiteX3" fmla="*/ 0 w 237613"/>
              <a:gd name="connsiteY3" fmla="*/ 536158 h 614411"/>
              <a:gd name="connsiteX4" fmla="*/ 98509 w 237613"/>
              <a:gd name="connsiteY4" fmla="*/ 692 h 614411"/>
              <a:gd name="connsiteX0" fmla="*/ 77527 w 216631"/>
              <a:gd name="connsiteY0" fmla="*/ 692 h 614411"/>
              <a:gd name="connsiteX1" fmla="*/ 216630 w 216631"/>
              <a:gd name="connsiteY1" fmla="*/ 65622 h 614411"/>
              <a:gd name="connsiteX2" fmla="*/ 101795 w 216631"/>
              <a:gd name="connsiteY2" fmla="*/ 614411 h 614411"/>
              <a:gd name="connsiteX3" fmla="*/ 0 w 216631"/>
              <a:gd name="connsiteY3" fmla="*/ 531010 h 614411"/>
              <a:gd name="connsiteX4" fmla="*/ 77527 w 216631"/>
              <a:gd name="connsiteY4" fmla="*/ 692 h 614411"/>
              <a:gd name="connsiteX0" fmla="*/ 77527 w 216631"/>
              <a:gd name="connsiteY0" fmla="*/ 692 h 606689"/>
              <a:gd name="connsiteX1" fmla="*/ 216630 w 216631"/>
              <a:gd name="connsiteY1" fmla="*/ 65622 h 606689"/>
              <a:gd name="connsiteX2" fmla="*/ 133265 w 216631"/>
              <a:gd name="connsiteY2" fmla="*/ 606689 h 606689"/>
              <a:gd name="connsiteX3" fmla="*/ 0 w 216631"/>
              <a:gd name="connsiteY3" fmla="*/ 531010 h 606689"/>
              <a:gd name="connsiteX4" fmla="*/ 77527 w 216631"/>
              <a:gd name="connsiteY4" fmla="*/ 692 h 606689"/>
              <a:gd name="connsiteX0" fmla="*/ 77527 w 216631"/>
              <a:gd name="connsiteY0" fmla="*/ 692 h 531010"/>
              <a:gd name="connsiteX1" fmla="*/ 216630 w 216631"/>
              <a:gd name="connsiteY1" fmla="*/ 65622 h 531010"/>
              <a:gd name="connsiteX2" fmla="*/ 157839 w 216631"/>
              <a:gd name="connsiteY2" fmla="*/ 496939 h 531010"/>
              <a:gd name="connsiteX3" fmla="*/ 0 w 216631"/>
              <a:gd name="connsiteY3" fmla="*/ 531010 h 531010"/>
              <a:gd name="connsiteX4" fmla="*/ 77527 w 216631"/>
              <a:gd name="connsiteY4" fmla="*/ 692 h 531010"/>
              <a:gd name="connsiteX0" fmla="*/ 83364 w 222468"/>
              <a:gd name="connsiteY0" fmla="*/ 692 h 496940"/>
              <a:gd name="connsiteX1" fmla="*/ 222467 w 222468"/>
              <a:gd name="connsiteY1" fmla="*/ 65622 h 496940"/>
              <a:gd name="connsiteX2" fmla="*/ 163676 w 222468"/>
              <a:gd name="connsiteY2" fmla="*/ 496939 h 496940"/>
              <a:gd name="connsiteX3" fmla="*/ 1 w 222468"/>
              <a:gd name="connsiteY3" fmla="*/ 413166 h 496940"/>
              <a:gd name="connsiteX4" fmla="*/ 83364 w 222468"/>
              <a:gd name="connsiteY4" fmla="*/ 692 h 496940"/>
              <a:gd name="connsiteX0" fmla="*/ 100162 w 222468"/>
              <a:gd name="connsiteY0" fmla="*/ 576 h 516506"/>
              <a:gd name="connsiteX1" fmla="*/ 222467 w 222468"/>
              <a:gd name="connsiteY1" fmla="*/ 85188 h 516506"/>
              <a:gd name="connsiteX2" fmla="*/ 163676 w 222468"/>
              <a:gd name="connsiteY2" fmla="*/ 516505 h 516506"/>
              <a:gd name="connsiteX3" fmla="*/ 1 w 222468"/>
              <a:gd name="connsiteY3" fmla="*/ 432732 h 516506"/>
              <a:gd name="connsiteX4" fmla="*/ 100162 w 222468"/>
              <a:gd name="connsiteY4" fmla="*/ 576 h 516506"/>
              <a:gd name="connsiteX0" fmla="*/ 84425 w 222468"/>
              <a:gd name="connsiteY0" fmla="*/ 597 h 512665"/>
              <a:gd name="connsiteX1" fmla="*/ 222467 w 222468"/>
              <a:gd name="connsiteY1" fmla="*/ 81347 h 512665"/>
              <a:gd name="connsiteX2" fmla="*/ 163676 w 222468"/>
              <a:gd name="connsiteY2" fmla="*/ 512664 h 512665"/>
              <a:gd name="connsiteX3" fmla="*/ 1 w 222468"/>
              <a:gd name="connsiteY3" fmla="*/ 428891 h 512665"/>
              <a:gd name="connsiteX4" fmla="*/ 84425 w 222468"/>
              <a:gd name="connsiteY4" fmla="*/ 597 h 512665"/>
              <a:gd name="connsiteX0" fmla="*/ 84425 w 222468"/>
              <a:gd name="connsiteY0" fmla="*/ 803 h 512871"/>
              <a:gd name="connsiteX1" fmla="*/ 222467 w 222468"/>
              <a:gd name="connsiteY1" fmla="*/ 81553 h 512871"/>
              <a:gd name="connsiteX2" fmla="*/ 163676 w 222468"/>
              <a:gd name="connsiteY2" fmla="*/ 512870 h 512871"/>
              <a:gd name="connsiteX3" fmla="*/ 1 w 222468"/>
              <a:gd name="connsiteY3" fmla="*/ 429097 h 512871"/>
              <a:gd name="connsiteX4" fmla="*/ 84425 w 222468"/>
              <a:gd name="connsiteY4" fmla="*/ 803 h 512871"/>
              <a:gd name="connsiteX0" fmla="*/ 84425 w 181295"/>
              <a:gd name="connsiteY0" fmla="*/ 700 h 512768"/>
              <a:gd name="connsiteX1" fmla="*/ 181294 w 181295"/>
              <a:gd name="connsiteY1" fmla="*/ 94177 h 512768"/>
              <a:gd name="connsiteX2" fmla="*/ 163676 w 181295"/>
              <a:gd name="connsiteY2" fmla="*/ 512767 h 512768"/>
              <a:gd name="connsiteX3" fmla="*/ 1 w 181295"/>
              <a:gd name="connsiteY3" fmla="*/ 428994 h 512768"/>
              <a:gd name="connsiteX4" fmla="*/ 84425 w 181295"/>
              <a:gd name="connsiteY4" fmla="*/ 700 h 512768"/>
              <a:gd name="connsiteX0" fmla="*/ 84425 w 181295"/>
              <a:gd name="connsiteY0" fmla="*/ 700 h 428994"/>
              <a:gd name="connsiteX1" fmla="*/ 181294 w 181295"/>
              <a:gd name="connsiteY1" fmla="*/ 94177 h 428994"/>
              <a:gd name="connsiteX2" fmla="*/ 146394 w 181295"/>
              <a:gd name="connsiteY2" fmla="*/ 417689 h 428994"/>
              <a:gd name="connsiteX3" fmla="*/ 1 w 181295"/>
              <a:gd name="connsiteY3" fmla="*/ 428994 h 428994"/>
              <a:gd name="connsiteX4" fmla="*/ 84425 w 181295"/>
              <a:gd name="connsiteY4" fmla="*/ 700 h 428994"/>
              <a:gd name="connsiteX0" fmla="*/ 86248 w 183118"/>
              <a:gd name="connsiteY0" fmla="*/ 700 h 417689"/>
              <a:gd name="connsiteX1" fmla="*/ 183117 w 183118"/>
              <a:gd name="connsiteY1" fmla="*/ 94177 h 417689"/>
              <a:gd name="connsiteX2" fmla="*/ 148217 w 183118"/>
              <a:gd name="connsiteY2" fmla="*/ 417689 h 417689"/>
              <a:gd name="connsiteX3" fmla="*/ -1 w 183118"/>
              <a:gd name="connsiteY3" fmla="*/ 344995 h 417689"/>
              <a:gd name="connsiteX4" fmla="*/ 86248 w 183118"/>
              <a:gd name="connsiteY4" fmla="*/ 700 h 417689"/>
              <a:gd name="connsiteX0" fmla="*/ 50221 w 183118"/>
              <a:gd name="connsiteY0" fmla="*/ 790 h 406645"/>
              <a:gd name="connsiteX1" fmla="*/ 183117 w 183118"/>
              <a:gd name="connsiteY1" fmla="*/ 83133 h 406645"/>
              <a:gd name="connsiteX2" fmla="*/ 148217 w 183118"/>
              <a:gd name="connsiteY2" fmla="*/ 406645 h 406645"/>
              <a:gd name="connsiteX3" fmla="*/ -1 w 183118"/>
              <a:gd name="connsiteY3" fmla="*/ 333951 h 406645"/>
              <a:gd name="connsiteX4" fmla="*/ 50221 w 183118"/>
              <a:gd name="connsiteY4" fmla="*/ 790 h 406645"/>
              <a:gd name="connsiteX0" fmla="*/ 74232 w 183118"/>
              <a:gd name="connsiteY0" fmla="*/ 688 h 419248"/>
              <a:gd name="connsiteX1" fmla="*/ 183117 w 183118"/>
              <a:gd name="connsiteY1" fmla="*/ 95736 h 419248"/>
              <a:gd name="connsiteX2" fmla="*/ 148217 w 183118"/>
              <a:gd name="connsiteY2" fmla="*/ 419248 h 419248"/>
              <a:gd name="connsiteX3" fmla="*/ -1 w 183118"/>
              <a:gd name="connsiteY3" fmla="*/ 346554 h 419248"/>
              <a:gd name="connsiteX4" fmla="*/ 74232 w 183118"/>
              <a:gd name="connsiteY4" fmla="*/ 688 h 419248"/>
              <a:gd name="connsiteX0" fmla="*/ 74232 w 183118"/>
              <a:gd name="connsiteY0" fmla="*/ 1435 h 419995"/>
              <a:gd name="connsiteX1" fmla="*/ 183117 w 183118"/>
              <a:gd name="connsiteY1" fmla="*/ 96483 h 419995"/>
              <a:gd name="connsiteX2" fmla="*/ 148217 w 183118"/>
              <a:gd name="connsiteY2" fmla="*/ 419995 h 419995"/>
              <a:gd name="connsiteX3" fmla="*/ -1 w 183118"/>
              <a:gd name="connsiteY3" fmla="*/ 347301 h 419995"/>
              <a:gd name="connsiteX4" fmla="*/ 74232 w 183118"/>
              <a:gd name="connsiteY4" fmla="*/ 1435 h 419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118" h="419995">
                <a:moveTo>
                  <a:pt x="74232" y="1435"/>
                </a:moveTo>
                <a:cubicBezTo>
                  <a:pt x="92031" y="-8107"/>
                  <a:pt x="91664" y="30617"/>
                  <a:pt x="183117" y="96483"/>
                </a:cubicBezTo>
                <a:cubicBezTo>
                  <a:pt x="172705" y="164371"/>
                  <a:pt x="159274" y="288697"/>
                  <a:pt x="148217" y="419995"/>
                </a:cubicBezTo>
                <a:lnTo>
                  <a:pt x="-1" y="347301"/>
                </a:lnTo>
                <a:cubicBezTo>
                  <a:pt x="34868" y="156062"/>
                  <a:pt x="34466" y="223021"/>
                  <a:pt x="74232" y="1435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4" r="3110" b="28078"/>
          <a:stretch/>
        </p:blipFill>
        <p:spPr>
          <a:xfrm>
            <a:off x="346263" y="5971351"/>
            <a:ext cx="2905686" cy="660644"/>
          </a:xfrm>
          <a:prstGeom prst="rect">
            <a:avLst/>
          </a:prstGeom>
        </p:spPr>
      </p:pic>
      <p:grpSp>
        <p:nvGrpSpPr>
          <p:cNvPr id="94" name="Group 93"/>
          <p:cNvGrpSpPr/>
          <p:nvPr/>
        </p:nvGrpSpPr>
        <p:grpSpPr>
          <a:xfrm>
            <a:off x="1047326" y="4788738"/>
            <a:ext cx="1517904" cy="1513324"/>
            <a:chOff x="563254" y="2133600"/>
            <a:chExt cx="3551400" cy="3551399"/>
          </a:xfrm>
        </p:grpSpPr>
        <p:sp>
          <p:nvSpPr>
            <p:cNvPr id="96" name="Oval 95"/>
            <p:cNvSpPr/>
            <p:nvPr/>
          </p:nvSpPr>
          <p:spPr>
            <a:xfrm>
              <a:off x="563254" y="2133600"/>
              <a:ext cx="3551400" cy="3551399"/>
            </a:xfrm>
            <a:prstGeom prst="ellipse">
              <a:avLst/>
            </a:prstGeom>
            <a:gradFill>
              <a:gsLst>
                <a:gs pos="0">
                  <a:srgbClr val="1B76E5">
                    <a:lumMod val="60000"/>
                    <a:lumOff val="40000"/>
                  </a:srgbClr>
                </a:gs>
                <a:gs pos="83000">
                  <a:srgbClr val="1B76E5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7" name="Oval 7"/>
            <p:cNvSpPr/>
            <p:nvPr/>
          </p:nvSpPr>
          <p:spPr>
            <a:xfrm>
              <a:off x="610405" y="2180751"/>
              <a:ext cx="3457097" cy="1728549"/>
            </a:xfrm>
            <a:custGeom>
              <a:avLst/>
              <a:gdLst>
                <a:gd name="connsiteX0" fmla="*/ 0 w 3457098"/>
                <a:gd name="connsiteY0" fmla="*/ 1728549 h 3457098"/>
                <a:gd name="connsiteX1" fmla="*/ 1728549 w 3457098"/>
                <a:gd name="connsiteY1" fmla="*/ 0 h 3457098"/>
                <a:gd name="connsiteX2" fmla="*/ 3457098 w 3457098"/>
                <a:gd name="connsiteY2" fmla="*/ 1728549 h 3457098"/>
                <a:gd name="connsiteX3" fmla="*/ 1728549 w 3457098"/>
                <a:gd name="connsiteY3" fmla="*/ 3457098 h 3457098"/>
                <a:gd name="connsiteX4" fmla="*/ 0 w 3457098"/>
                <a:gd name="connsiteY4" fmla="*/ 1728549 h 3457098"/>
                <a:gd name="connsiteX0" fmla="*/ 0 w 3457098"/>
                <a:gd name="connsiteY0" fmla="*/ 1728549 h 1728549"/>
                <a:gd name="connsiteX1" fmla="*/ 1728549 w 3457098"/>
                <a:gd name="connsiteY1" fmla="*/ 0 h 1728549"/>
                <a:gd name="connsiteX2" fmla="*/ 3457098 w 3457098"/>
                <a:gd name="connsiteY2" fmla="*/ 1728549 h 1728549"/>
                <a:gd name="connsiteX3" fmla="*/ 0 w 3457098"/>
                <a:gd name="connsiteY3" fmla="*/ 1728549 h 172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7098" h="1728549">
                  <a:moveTo>
                    <a:pt x="0" y="1728549"/>
                  </a:moveTo>
                  <a:cubicBezTo>
                    <a:pt x="0" y="773898"/>
                    <a:pt x="773898" y="0"/>
                    <a:pt x="1728549" y="0"/>
                  </a:cubicBezTo>
                  <a:cubicBezTo>
                    <a:pt x="2683200" y="0"/>
                    <a:pt x="3457098" y="773898"/>
                    <a:pt x="3457098" y="1728549"/>
                  </a:cubicBezTo>
                  <a:cubicBezTo>
                    <a:pt x="3169007" y="2016640"/>
                    <a:pt x="288091" y="2016640"/>
                    <a:pt x="0" y="172854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65000"/>
                  </a:srgbClr>
                </a:gs>
                <a:gs pos="83000">
                  <a:srgbClr val="FFFFFF">
                    <a:alpha val="0"/>
                  </a:srgbClr>
                </a:gs>
              </a:gsLst>
              <a:lin ang="5400000" scaled="0"/>
              <a:tileRect/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1239143" y="5283790"/>
            <a:ext cx="113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4" r="3110" b="28078"/>
          <a:stretch/>
        </p:blipFill>
        <p:spPr>
          <a:xfrm>
            <a:off x="3529108" y="4026435"/>
            <a:ext cx="2905686" cy="660644"/>
          </a:xfrm>
          <a:prstGeom prst="rect">
            <a:avLst/>
          </a:prstGeom>
        </p:spPr>
      </p:pic>
      <p:grpSp>
        <p:nvGrpSpPr>
          <p:cNvPr id="88" name="Group 87"/>
          <p:cNvGrpSpPr/>
          <p:nvPr/>
        </p:nvGrpSpPr>
        <p:grpSpPr>
          <a:xfrm>
            <a:off x="4279338" y="3074466"/>
            <a:ext cx="1307592" cy="1307986"/>
            <a:chOff x="563254" y="2133600"/>
            <a:chExt cx="3551400" cy="3551399"/>
          </a:xfrm>
        </p:grpSpPr>
        <p:sp>
          <p:nvSpPr>
            <p:cNvPr id="90" name="Oval 89"/>
            <p:cNvSpPr/>
            <p:nvPr/>
          </p:nvSpPr>
          <p:spPr>
            <a:xfrm>
              <a:off x="563254" y="2133600"/>
              <a:ext cx="3551400" cy="3551399"/>
            </a:xfrm>
            <a:prstGeom prst="ellipse">
              <a:avLst/>
            </a:prstGeom>
            <a:gradFill>
              <a:gsLst>
                <a:gs pos="0">
                  <a:srgbClr val="1B76E5">
                    <a:lumMod val="60000"/>
                    <a:lumOff val="40000"/>
                  </a:srgbClr>
                </a:gs>
                <a:gs pos="83000">
                  <a:srgbClr val="1B76E5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1" name="Oval 7"/>
            <p:cNvSpPr/>
            <p:nvPr/>
          </p:nvSpPr>
          <p:spPr>
            <a:xfrm>
              <a:off x="610405" y="2180750"/>
              <a:ext cx="3457098" cy="1728549"/>
            </a:xfrm>
            <a:custGeom>
              <a:avLst/>
              <a:gdLst>
                <a:gd name="connsiteX0" fmla="*/ 0 w 3457098"/>
                <a:gd name="connsiteY0" fmla="*/ 1728549 h 3457098"/>
                <a:gd name="connsiteX1" fmla="*/ 1728549 w 3457098"/>
                <a:gd name="connsiteY1" fmla="*/ 0 h 3457098"/>
                <a:gd name="connsiteX2" fmla="*/ 3457098 w 3457098"/>
                <a:gd name="connsiteY2" fmla="*/ 1728549 h 3457098"/>
                <a:gd name="connsiteX3" fmla="*/ 1728549 w 3457098"/>
                <a:gd name="connsiteY3" fmla="*/ 3457098 h 3457098"/>
                <a:gd name="connsiteX4" fmla="*/ 0 w 3457098"/>
                <a:gd name="connsiteY4" fmla="*/ 1728549 h 3457098"/>
                <a:gd name="connsiteX0" fmla="*/ 0 w 3457098"/>
                <a:gd name="connsiteY0" fmla="*/ 1728549 h 1728549"/>
                <a:gd name="connsiteX1" fmla="*/ 1728549 w 3457098"/>
                <a:gd name="connsiteY1" fmla="*/ 0 h 1728549"/>
                <a:gd name="connsiteX2" fmla="*/ 3457098 w 3457098"/>
                <a:gd name="connsiteY2" fmla="*/ 1728549 h 1728549"/>
                <a:gd name="connsiteX3" fmla="*/ 0 w 3457098"/>
                <a:gd name="connsiteY3" fmla="*/ 1728549 h 172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7098" h="1728549">
                  <a:moveTo>
                    <a:pt x="0" y="1728549"/>
                  </a:moveTo>
                  <a:cubicBezTo>
                    <a:pt x="0" y="773898"/>
                    <a:pt x="773898" y="0"/>
                    <a:pt x="1728549" y="0"/>
                  </a:cubicBezTo>
                  <a:cubicBezTo>
                    <a:pt x="2683200" y="0"/>
                    <a:pt x="3457098" y="773898"/>
                    <a:pt x="3457098" y="1728549"/>
                  </a:cubicBezTo>
                  <a:cubicBezTo>
                    <a:pt x="3169007" y="2016640"/>
                    <a:pt x="288091" y="2016640"/>
                    <a:pt x="0" y="172854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65000"/>
                  </a:srgbClr>
                </a:gs>
                <a:gs pos="83000">
                  <a:srgbClr val="FFFFFF">
                    <a:alpha val="0"/>
                  </a:srgbClr>
                </a:gs>
              </a:gsLst>
              <a:lin ang="5400000" scaled="0"/>
              <a:tileRect/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4442952" y="3497627"/>
            <a:ext cx="980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4" r="3110" b="28078"/>
          <a:stretch/>
        </p:blipFill>
        <p:spPr>
          <a:xfrm>
            <a:off x="6632408" y="3079919"/>
            <a:ext cx="1805711" cy="410551"/>
          </a:xfrm>
          <a:prstGeom prst="rect">
            <a:avLst/>
          </a:prstGeom>
        </p:spPr>
      </p:pic>
      <p:grpSp>
        <p:nvGrpSpPr>
          <p:cNvPr id="82" name="Group 81"/>
          <p:cNvGrpSpPr/>
          <p:nvPr/>
        </p:nvGrpSpPr>
        <p:grpSpPr>
          <a:xfrm>
            <a:off x="7030171" y="2320635"/>
            <a:ext cx="1033272" cy="1029429"/>
            <a:chOff x="563254" y="2133600"/>
            <a:chExt cx="3551400" cy="3551399"/>
          </a:xfrm>
        </p:grpSpPr>
        <p:sp>
          <p:nvSpPr>
            <p:cNvPr id="84" name="Oval 83"/>
            <p:cNvSpPr/>
            <p:nvPr/>
          </p:nvSpPr>
          <p:spPr>
            <a:xfrm>
              <a:off x="563254" y="2133600"/>
              <a:ext cx="3551400" cy="3551399"/>
            </a:xfrm>
            <a:prstGeom prst="ellipse">
              <a:avLst/>
            </a:prstGeom>
            <a:gradFill>
              <a:gsLst>
                <a:gs pos="0">
                  <a:srgbClr val="1B76E5">
                    <a:lumMod val="60000"/>
                    <a:lumOff val="40000"/>
                  </a:srgbClr>
                </a:gs>
                <a:gs pos="83000">
                  <a:srgbClr val="1B76E5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5" name="Oval 7"/>
            <p:cNvSpPr/>
            <p:nvPr/>
          </p:nvSpPr>
          <p:spPr>
            <a:xfrm>
              <a:off x="610405" y="2180750"/>
              <a:ext cx="3457098" cy="1728549"/>
            </a:xfrm>
            <a:custGeom>
              <a:avLst/>
              <a:gdLst>
                <a:gd name="connsiteX0" fmla="*/ 0 w 3457098"/>
                <a:gd name="connsiteY0" fmla="*/ 1728549 h 3457098"/>
                <a:gd name="connsiteX1" fmla="*/ 1728549 w 3457098"/>
                <a:gd name="connsiteY1" fmla="*/ 0 h 3457098"/>
                <a:gd name="connsiteX2" fmla="*/ 3457098 w 3457098"/>
                <a:gd name="connsiteY2" fmla="*/ 1728549 h 3457098"/>
                <a:gd name="connsiteX3" fmla="*/ 1728549 w 3457098"/>
                <a:gd name="connsiteY3" fmla="*/ 3457098 h 3457098"/>
                <a:gd name="connsiteX4" fmla="*/ 0 w 3457098"/>
                <a:gd name="connsiteY4" fmla="*/ 1728549 h 3457098"/>
                <a:gd name="connsiteX0" fmla="*/ 0 w 3457098"/>
                <a:gd name="connsiteY0" fmla="*/ 1728549 h 1728549"/>
                <a:gd name="connsiteX1" fmla="*/ 1728549 w 3457098"/>
                <a:gd name="connsiteY1" fmla="*/ 0 h 1728549"/>
                <a:gd name="connsiteX2" fmla="*/ 3457098 w 3457098"/>
                <a:gd name="connsiteY2" fmla="*/ 1728549 h 1728549"/>
                <a:gd name="connsiteX3" fmla="*/ 0 w 3457098"/>
                <a:gd name="connsiteY3" fmla="*/ 1728549 h 172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7098" h="1728549">
                  <a:moveTo>
                    <a:pt x="0" y="1728549"/>
                  </a:moveTo>
                  <a:cubicBezTo>
                    <a:pt x="0" y="773898"/>
                    <a:pt x="773898" y="0"/>
                    <a:pt x="1728549" y="0"/>
                  </a:cubicBezTo>
                  <a:cubicBezTo>
                    <a:pt x="2683200" y="0"/>
                    <a:pt x="3457098" y="773898"/>
                    <a:pt x="3457098" y="1728549"/>
                  </a:cubicBezTo>
                  <a:cubicBezTo>
                    <a:pt x="3169007" y="2016640"/>
                    <a:pt x="288091" y="2016640"/>
                    <a:pt x="0" y="172854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65000"/>
                  </a:srgbClr>
                </a:gs>
                <a:gs pos="83000">
                  <a:srgbClr val="FFFFFF">
                    <a:alpha val="0"/>
                  </a:srgbClr>
                </a:gs>
              </a:gsLst>
              <a:lin ang="5400000" scaled="0"/>
              <a:tileRect/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7086648" y="2650683"/>
            <a:ext cx="92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3915819" y="1346217"/>
            <a:ext cx="749808" cy="744973"/>
            <a:chOff x="563254" y="2133600"/>
            <a:chExt cx="3551400" cy="3551399"/>
          </a:xfrm>
        </p:grpSpPr>
        <p:sp>
          <p:nvSpPr>
            <p:cNvPr id="78" name="Oval 77"/>
            <p:cNvSpPr/>
            <p:nvPr/>
          </p:nvSpPr>
          <p:spPr>
            <a:xfrm>
              <a:off x="563254" y="2133600"/>
              <a:ext cx="3551400" cy="3551399"/>
            </a:xfrm>
            <a:prstGeom prst="ellipse">
              <a:avLst/>
            </a:prstGeom>
            <a:gradFill>
              <a:gsLst>
                <a:gs pos="0">
                  <a:srgbClr val="1B76E5">
                    <a:lumMod val="60000"/>
                    <a:lumOff val="40000"/>
                  </a:srgbClr>
                </a:gs>
                <a:gs pos="83000">
                  <a:srgbClr val="1B76E5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9" name="Oval 7"/>
            <p:cNvSpPr/>
            <p:nvPr/>
          </p:nvSpPr>
          <p:spPr>
            <a:xfrm>
              <a:off x="610405" y="2180750"/>
              <a:ext cx="3457098" cy="1728549"/>
            </a:xfrm>
            <a:custGeom>
              <a:avLst/>
              <a:gdLst>
                <a:gd name="connsiteX0" fmla="*/ 0 w 3457098"/>
                <a:gd name="connsiteY0" fmla="*/ 1728549 h 3457098"/>
                <a:gd name="connsiteX1" fmla="*/ 1728549 w 3457098"/>
                <a:gd name="connsiteY1" fmla="*/ 0 h 3457098"/>
                <a:gd name="connsiteX2" fmla="*/ 3457098 w 3457098"/>
                <a:gd name="connsiteY2" fmla="*/ 1728549 h 3457098"/>
                <a:gd name="connsiteX3" fmla="*/ 1728549 w 3457098"/>
                <a:gd name="connsiteY3" fmla="*/ 3457098 h 3457098"/>
                <a:gd name="connsiteX4" fmla="*/ 0 w 3457098"/>
                <a:gd name="connsiteY4" fmla="*/ 1728549 h 3457098"/>
                <a:gd name="connsiteX0" fmla="*/ 0 w 3457098"/>
                <a:gd name="connsiteY0" fmla="*/ 1728549 h 1728549"/>
                <a:gd name="connsiteX1" fmla="*/ 1728549 w 3457098"/>
                <a:gd name="connsiteY1" fmla="*/ 0 h 1728549"/>
                <a:gd name="connsiteX2" fmla="*/ 3457098 w 3457098"/>
                <a:gd name="connsiteY2" fmla="*/ 1728549 h 1728549"/>
                <a:gd name="connsiteX3" fmla="*/ 0 w 3457098"/>
                <a:gd name="connsiteY3" fmla="*/ 1728549 h 172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7098" h="1728549">
                  <a:moveTo>
                    <a:pt x="0" y="1728549"/>
                  </a:moveTo>
                  <a:cubicBezTo>
                    <a:pt x="0" y="773898"/>
                    <a:pt x="773898" y="0"/>
                    <a:pt x="1728549" y="0"/>
                  </a:cubicBezTo>
                  <a:cubicBezTo>
                    <a:pt x="2683200" y="0"/>
                    <a:pt x="3457098" y="773898"/>
                    <a:pt x="3457098" y="1728549"/>
                  </a:cubicBezTo>
                  <a:cubicBezTo>
                    <a:pt x="3169007" y="2016640"/>
                    <a:pt x="288091" y="2016640"/>
                    <a:pt x="0" y="172854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65000"/>
                  </a:srgbClr>
                </a:gs>
                <a:gs pos="83000">
                  <a:srgbClr val="FFFFFF">
                    <a:alpha val="0"/>
                  </a:srgbClr>
                </a:gs>
              </a:gsLst>
              <a:lin ang="5400000" scaled="0"/>
              <a:tileRect/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3953435" y="1564815"/>
            <a:ext cx="67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4" r="3110" b="28078"/>
          <a:stretch/>
        </p:blipFill>
        <p:spPr>
          <a:xfrm>
            <a:off x="3541104" y="1916333"/>
            <a:ext cx="1599434" cy="363654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2348924" y="5982371"/>
            <a:ext cx="1324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</a:p>
        </p:txBody>
      </p:sp>
      <p:sp>
        <p:nvSpPr>
          <p:cNvPr id="63" name="Rectangle 62"/>
          <p:cNvSpPr/>
          <p:nvPr/>
        </p:nvSpPr>
        <p:spPr>
          <a:xfrm>
            <a:off x="2930571" y="2997434"/>
            <a:ext cx="17185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494239" y="1439215"/>
            <a:ext cx="1666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481847" y="1184551"/>
            <a:ext cx="1445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0C0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701581" y="3337377"/>
            <a:ext cx="1305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6764112" y="998210"/>
            <a:ext cx="694944" cy="694493"/>
            <a:chOff x="563254" y="2133600"/>
            <a:chExt cx="3551400" cy="3551399"/>
          </a:xfrm>
        </p:grpSpPr>
        <p:sp>
          <p:nvSpPr>
            <p:cNvPr id="72" name="Oval 71"/>
            <p:cNvSpPr/>
            <p:nvPr/>
          </p:nvSpPr>
          <p:spPr>
            <a:xfrm>
              <a:off x="563254" y="2133600"/>
              <a:ext cx="3551400" cy="3551399"/>
            </a:xfrm>
            <a:prstGeom prst="ellipse">
              <a:avLst/>
            </a:prstGeom>
            <a:gradFill>
              <a:gsLst>
                <a:gs pos="0">
                  <a:srgbClr val="1B76E5">
                    <a:lumMod val="60000"/>
                    <a:lumOff val="40000"/>
                  </a:srgbClr>
                </a:gs>
                <a:gs pos="83000">
                  <a:srgbClr val="1B76E5">
                    <a:lumMod val="75000"/>
                  </a:srgbClr>
                </a:gs>
              </a:gsLst>
              <a:path path="circle">
                <a:fillToRect l="50000" t="50000" r="50000" b="50000"/>
              </a:path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3" name="Oval 7"/>
            <p:cNvSpPr/>
            <p:nvPr/>
          </p:nvSpPr>
          <p:spPr>
            <a:xfrm>
              <a:off x="610405" y="2180750"/>
              <a:ext cx="3457098" cy="1728549"/>
            </a:xfrm>
            <a:custGeom>
              <a:avLst/>
              <a:gdLst>
                <a:gd name="connsiteX0" fmla="*/ 0 w 3457098"/>
                <a:gd name="connsiteY0" fmla="*/ 1728549 h 3457098"/>
                <a:gd name="connsiteX1" fmla="*/ 1728549 w 3457098"/>
                <a:gd name="connsiteY1" fmla="*/ 0 h 3457098"/>
                <a:gd name="connsiteX2" fmla="*/ 3457098 w 3457098"/>
                <a:gd name="connsiteY2" fmla="*/ 1728549 h 3457098"/>
                <a:gd name="connsiteX3" fmla="*/ 1728549 w 3457098"/>
                <a:gd name="connsiteY3" fmla="*/ 3457098 h 3457098"/>
                <a:gd name="connsiteX4" fmla="*/ 0 w 3457098"/>
                <a:gd name="connsiteY4" fmla="*/ 1728549 h 3457098"/>
                <a:gd name="connsiteX0" fmla="*/ 0 w 3457098"/>
                <a:gd name="connsiteY0" fmla="*/ 1728549 h 1728549"/>
                <a:gd name="connsiteX1" fmla="*/ 1728549 w 3457098"/>
                <a:gd name="connsiteY1" fmla="*/ 0 h 1728549"/>
                <a:gd name="connsiteX2" fmla="*/ 3457098 w 3457098"/>
                <a:gd name="connsiteY2" fmla="*/ 1728549 h 1728549"/>
                <a:gd name="connsiteX3" fmla="*/ 0 w 3457098"/>
                <a:gd name="connsiteY3" fmla="*/ 1728549 h 172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57098" h="1728549">
                  <a:moveTo>
                    <a:pt x="0" y="1728549"/>
                  </a:moveTo>
                  <a:cubicBezTo>
                    <a:pt x="0" y="773898"/>
                    <a:pt x="773898" y="0"/>
                    <a:pt x="1728549" y="0"/>
                  </a:cubicBezTo>
                  <a:cubicBezTo>
                    <a:pt x="2683200" y="0"/>
                    <a:pt x="3457098" y="773898"/>
                    <a:pt x="3457098" y="1728549"/>
                  </a:cubicBezTo>
                  <a:cubicBezTo>
                    <a:pt x="3169007" y="2016640"/>
                    <a:pt x="288091" y="2016640"/>
                    <a:pt x="0" y="172854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alpha val="65000"/>
                  </a:srgbClr>
                </a:gs>
                <a:gs pos="83000">
                  <a:srgbClr val="FFFFFF">
                    <a:alpha val="0"/>
                  </a:srgbClr>
                </a:gs>
              </a:gsLst>
              <a:lin ang="5400000" scaled="0"/>
              <a:tileRect/>
            </a:gradFill>
            <a:ln w="254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6797151" y="1199262"/>
            <a:ext cx="62886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4" r="3110" b="28078"/>
          <a:stretch/>
        </p:blipFill>
        <p:spPr>
          <a:xfrm>
            <a:off x="6414787" y="1529694"/>
            <a:ext cx="1491056" cy="33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8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1"/>
          <p:cNvSpPr txBox="1">
            <a:spLocks/>
          </p:cNvSpPr>
          <p:nvPr/>
        </p:nvSpPr>
        <p:spPr>
          <a:xfrm>
            <a:off x="-14364" y="503139"/>
            <a:ext cx="5192628" cy="5507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Rewards &amp; Recognitions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65311" y="1940773"/>
            <a:ext cx="8613378" cy="4653992"/>
            <a:chOff x="285090" y="1940773"/>
            <a:chExt cx="8699512" cy="465399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18" b="1275"/>
            <a:stretch>
              <a:fillRect/>
            </a:stretch>
          </p:blipFill>
          <p:spPr>
            <a:xfrm>
              <a:off x="332260" y="2009206"/>
              <a:ext cx="8652342" cy="4539181"/>
            </a:xfrm>
            <a:custGeom>
              <a:avLst/>
              <a:gdLst>
                <a:gd name="connsiteX0" fmla="*/ 0 w 7510367"/>
                <a:gd name="connsiteY0" fmla="*/ 0 h 3940079"/>
                <a:gd name="connsiteX1" fmla="*/ 7510367 w 7510367"/>
                <a:gd name="connsiteY1" fmla="*/ 0 h 3940079"/>
                <a:gd name="connsiteX2" fmla="*/ 7510367 w 7510367"/>
                <a:gd name="connsiteY2" fmla="*/ 3836562 h 3940079"/>
                <a:gd name="connsiteX3" fmla="*/ 7405938 w 7510367"/>
                <a:gd name="connsiteY3" fmla="*/ 3836562 h 3940079"/>
                <a:gd name="connsiteX4" fmla="*/ 7405938 w 7510367"/>
                <a:gd name="connsiteY4" fmla="*/ 3940079 h 3940079"/>
                <a:gd name="connsiteX5" fmla="*/ 0 w 7510367"/>
                <a:gd name="connsiteY5" fmla="*/ 3940079 h 394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10367" h="3940079">
                  <a:moveTo>
                    <a:pt x="0" y="0"/>
                  </a:moveTo>
                  <a:lnTo>
                    <a:pt x="7510367" y="0"/>
                  </a:lnTo>
                  <a:lnTo>
                    <a:pt x="7510367" y="3836562"/>
                  </a:lnTo>
                  <a:lnTo>
                    <a:pt x="7405938" y="3836562"/>
                  </a:lnTo>
                  <a:lnTo>
                    <a:pt x="7405938" y="3940079"/>
                  </a:lnTo>
                  <a:lnTo>
                    <a:pt x="0" y="3940079"/>
                  </a:lnTo>
                  <a:close/>
                </a:path>
              </a:pathLst>
            </a:custGeom>
          </p:spPr>
        </p:pic>
        <p:sp>
          <p:nvSpPr>
            <p:cNvPr id="6" name="Freeform 5"/>
            <p:cNvSpPr/>
            <p:nvPr/>
          </p:nvSpPr>
          <p:spPr>
            <a:xfrm>
              <a:off x="285090" y="1940773"/>
              <a:ext cx="8699511" cy="4653992"/>
            </a:xfrm>
            <a:custGeom>
              <a:avLst/>
              <a:gdLst>
                <a:gd name="connsiteX0" fmla="*/ 257209 w 7551310"/>
                <a:gd name="connsiteY0" fmla="*/ 82496 h 4039737"/>
                <a:gd name="connsiteX1" fmla="*/ 117989 w 7551310"/>
                <a:gd name="connsiteY1" fmla="*/ 221716 h 4039737"/>
                <a:gd name="connsiteX2" fmla="*/ 117989 w 7551310"/>
                <a:gd name="connsiteY2" fmla="*/ 3818023 h 4039737"/>
                <a:gd name="connsiteX3" fmla="*/ 257209 w 7551310"/>
                <a:gd name="connsiteY3" fmla="*/ 3957243 h 4039737"/>
                <a:gd name="connsiteX4" fmla="*/ 7294101 w 7551310"/>
                <a:gd name="connsiteY4" fmla="*/ 3957243 h 4039737"/>
                <a:gd name="connsiteX5" fmla="*/ 7433321 w 7551310"/>
                <a:gd name="connsiteY5" fmla="*/ 3818023 h 4039737"/>
                <a:gd name="connsiteX6" fmla="*/ 7433321 w 7551310"/>
                <a:gd name="connsiteY6" fmla="*/ 221716 h 4039737"/>
                <a:gd name="connsiteX7" fmla="*/ 7294101 w 7551310"/>
                <a:gd name="connsiteY7" fmla="*/ 82496 h 4039737"/>
                <a:gd name="connsiteX8" fmla="*/ 145148 w 7551310"/>
                <a:gd name="connsiteY8" fmla="*/ 0 h 4039737"/>
                <a:gd name="connsiteX9" fmla="*/ 7406162 w 7551310"/>
                <a:gd name="connsiteY9" fmla="*/ 0 h 4039737"/>
                <a:gd name="connsiteX10" fmla="*/ 7551310 w 7551310"/>
                <a:gd name="connsiteY10" fmla="*/ 145148 h 4039737"/>
                <a:gd name="connsiteX11" fmla="*/ 7551310 w 7551310"/>
                <a:gd name="connsiteY11" fmla="*/ 3894589 h 4039737"/>
                <a:gd name="connsiteX12" fmla="*/ 7406162 w 7551310"/>
                <a:gd name="connsiteY12" fmla="*/ 4039737 h 4039737"/>
                <a:gd name="connsiteX13" fmla="*/ 145148 w 7551310"/>
                <a:gd name="connsiteY13" fmla="*/ 4039737 h 4039737"/>
                <a:gd name="connsiteX14" fmla="*/ 0 w 7551310"/>
                <a:gd name="connsiteY14" fmla="*/ 3894589 h 4039737"/>
                <a:gd name="connsiteX15" fmla="*/ 0 w 7551310"/>
                <a:gd name="connsiteY15" fmla="*/ 145148 h 4039737"/>
                <a:gd name="connsiteX16" fmla="*/ 145148 w 7551310"/>
                <a:gd name="connsiteY16" fmla="*/ 0 h 4039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51310" h="4039737">
                  <a:moveTo>
                    <a:pt x="257209" y="82496"/>
                  </a:moveTo>
                  <a:cubicBezTo>
                    <a:pt x="180320" y="82496"/>
                    <a:pt x="117989" y="144827"/>
                    <a:pt x="117989" y="221716"/>
                  </a:cubicBezTo>
                  <a:lnTo>
                    <a:pt x="117989" y="3818023"/>
                  </a:lnTo>
                  <a:cubicBezTo>
                    <a:pt x="117989" y="3894912"/>
                    <a:pt x="180320" y="3957243"/>
                    <a:pt x="257209" y="3957243"/>
                  </a:cubicBezTo>
                  <a:lnTo>
                    <a:pt x="7294101" y="3957243"/>
                  </a:lnTo>
                  <a:cubicBezTo>
                    <a:pt x="7370990" y="3957243"/>
                    <a:pt x="7433321" y="3894912"/>
                    <a:pt x="7433321" y="3818023"/>
                  </a:cubicBezTo>
                  <a:lnTo>
                    <a:pt x="7433321" y="221716"/>
                  </a:lnTo>
                  <a:cubicBezTo>
                    <a:pt x="7433321" y="144827"/>
                    <a:pt x="7370990" y="82496"/>
                    <a:pt x="7294101" y="82496"/>
                  </a:cubicBezTo>
                  <a:close/>
                  <a:moveTo>
                    <a:pt x="145148" y="0"/>
                  </a:moveTo>
                  <a:lnTo>
                    <a:pt x="7406162" y="0"/>
                  </a:lnTo>
                  <a:cubicBezTo>
                    <a:pt x="7486325" y="0"/>
                    <a:pt x="7551310" y="64985"/>
                    <a:pt x="7551310" y="145148"/>
                  </a:cubicBezTo>
                  <a:lnTo>
                    <a:pt x="7551310" y="3894589"/>
                  </a:lnTo>
                  <a:cubicBezTo>
                    <a:pt x="7551310" y="3974752"/>
                    <a:pt x="7486325" y="4039737"/>
                    <a:pt x="7406162" y="4039737"/>
                  </a:cubicBezTo>
                  <a:lnTo>
                    <a:pt x="145148" y="4039737"/>
                  </a:lnTo>
                  <a:cubicBezTo>
                    <a:pt x="64985" y="4039737"/>
                    <a:pt x="0" y="3974752"/>
                    <a:pt x="0" y="3894589"/>
                  </a:cubicBezTo>
                  <a:lnTo>
                    <a:pt x="0" y="145148"/>
                  </a:lnTo>
                  <a:cubicBezTo>
                    <a:pt x="0" y="64985"/>
                    <a:pt x="64985" y="0"/>
                    <a:pt x="14514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2390A"/>
                </a:gs>
                <a:gs pos="99115">
                  <a:srgbClr val="02390A"/>
                </a:gs>
                <a:gs pos="62000">
                  <a:srgbClr val="047614"/>
                </a:gs>
              </a:gsLst>
              <a:lin ang="16200000" scaled="1"/>
              <a:tileRect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9610" y="2487606"/>
            <a:ext cx="25238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Your Text Here</a:t>
            </a:r>
          </a:p>
          <a:p>
            <a:pPr algn="ctr"/>
            <a:endParaRPr lang="en-US" b="1" dirty="0" smtClean="0">
              <a:solidFill>
                <a:srgbClr val="00340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Your Text </a:t>
            </a:r>
            <a:r>
              <a:rPr lang="en-US" b="1" dirty="0" smtClean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Here</a:t>
            </a:r>
          </a:p>
          <a:p>
            <a:pPr algn="ctr"/>
            <a:endParaRPr lang="en-US" b="1" dirty="0" smtClean="0">
              <a:solidFill>
                <a:srgbClr val="00340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Your Text Here</a:t>
            </a:r>
          </a:p>
          <a:p>
            <a:pPr algn="ctr"/>
            <a:endParaRPr lang="en-US" b="1" dirty="0" smtClean="0">
              <a:solidFill>
                <a:srgbClr val="00340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Your </a:t>
            </a:r>
            <a:r>
              <a:rPr lang="en-US" b="1" dirty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Text </a:t>
            </a:r>
            <a:r>
              <a:rPr lang="en-US" b="1" dirty="0" smtClean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Here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00340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Your </a:t>
            </a:r>
            <a:r>
              <a:rPr lang="en-US" b="1" dirty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Text </a:t>
            </a:r>
            <a:r>
              <a:rPr lang="en-US" b="1" dirty="0" smtClean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Here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00340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Your Text </a:t>
            </a:r>
            <a:r>
              <a:rPr lang="en-US" b="1" dirty="0" smtClean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Here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en-US" b="1" dirty="0">
              <a:solidFill>
                <a:srgbClr val="003406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Your Text </a:t>
            </a:r>
            <a:r>
              <a:rPr lang="en-US" b="1" dirty="0" smtClean="0">
                <a:solidFill>
                  <a:srgbClr val="003406"/>
                </a:solidFill>
                <a:latin typeface="Arial" pitchFamily="34" charset="0"/>
                <a:cs typeface="Arial" pitchFamily="34" charset="0"/>
              </a:rPr>
              <a:t>Here</a:t>
            </a:r>
            <a:endParaRPr lang="en-US" b="1" dirty="0">
              <a:solidFill>
                <a:srgbClr val="00340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68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1468154"/>
            <a:ext cx="9144000" cy="538984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295400"/>
            <a:ext cx="9144000" cy="5562600"/>
          </a:xfrm>
          <a:prstGeom prst="rect">
            <a:avLst/>
          </a:prstGeom>
          <a:gradFill flip="none" rotWithShape="1">
            <a:gsLst>
              <a:gs pos="40000">
                <a:srgbClr val="FFFFFF">
                  <a:alpha val="74000"/>
                </a:srgbClr>
              </a:gs>
              <a:gs pos="0">
                <a:srgbClr val="FFFFFF"/>
              </a:gs>
              <a:gs pos="100000">
                <a:srgbClr val="FFFFFF">
                  <a:alpha val="54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607483"/>
              </p:ext>
            </p:extLst>
          </p:nvPr>
        </p:nvGraphicFramePr>
        <p:xfrm>
          <a:off x="480061" y="1447803"/>
          <a:ext cx="8343899" cy="5074922"/>
        </p:xfrm>
        <a:graphic>
          <a:graphicData uri="http://schemas.openxmlformats.org/drawingml/2006/table">
            <a:tbl>
              <a:tblPr firstRow="1" bandRow="1">
                <a:effectLst/>
              </a:tblPr>
              <a:tblGrid>
                <a:gridCol w="2753929"/>
                <a:gridCol w="2749493"/>
                <a:gridCol w="2840477"/>
              </a:tblGrid>
              <a:tr h="501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sng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n-US" sz="2000" b="1" u="sng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sng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</a:t>
                      </a:r>
                      <a:endParaRPr lang="en-US" sz="2000" b="1" u="sng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</a:tr>
              <a:tr h="501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Sales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$35.9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$49.1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</a:tr>
              <a:tr h="501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YOY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Sales Growth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+16%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+37%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70000"/>
                      </a:srgbClr>
                    </a:solidFill>
                  </a:tcPr>
                </a:tc>
              </a:tr>
              <a:tr h="501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Gross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Margin %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83.9%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82.7%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</a:tr>
              <a:tr h="501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Operating Income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$7.4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$13.0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</a:tr>
              <a:tr h="501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 Income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$2.6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$6.9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</a:tr>
              <a:tr h="501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EPS(Diluted)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$0.14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$0.31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</a:tr>
              <a:tr h="5658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Operating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Cash Flow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$5.9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$8.0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</a:tr>
              <a:tr h="501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Cash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$11.3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$2.8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1D5FF">
                        <a:lumMod val="20000"/>
                        <a:lumOff val="80000"/>
                        <a:alpha val="60000"/>
                      </a:srgbClr>
                    </a:solidFill>
                  </a:tcPr>
                </a:tc>
              </a:tr>
              <a:tr h="501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Return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 Sales“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C167">
                        <a:alpha val="6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2601" y="493446"/>
            <a:ext cx="4183359" cy="57526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Highlights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04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090565" y="1787825"/>
            <a:ext cx="6962871" cy="4694862"/>
            <a:chOff x="1471445" y="1787825"/>
            <a:chExt cx="6490919" cy="4568515"/>
          </a:xfrm>
        </p:grpSpPr>
        <p:grpSp>
          <p:nvGrpSpPr>
            <p:cNvPr id="32" name="Group 31"/>
            <p:cNvGrpSpPr/>
            <p:nvPr/>
          </p:nvGrpSpPr>
          <p:grpSpPr>
            <a:xfrm>
              <a:off x="1471445" y="1787825"/>
              <a:ext cx="6490919" cy="4568515"/>
              <a:chOff x="1471445" y="1787825"/>
              <a:chExt cx="6490919" cy="4568515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66" name="Freeform 65"/>
              <p:cNvSpPr/>
              <p:nvPr/>
            </p:nvSpPr>
            <p:spPr>
              <a:xfrm>
                <a:off x="1471445" y="3048626"/>
                <a:ext cx="6490919" cy="3307714"/>
              </a:xfrm>
              <a:custGeom>
                <a:avLst/>
                <a:gdLst>
                  <a:gd name="connsiteX0" fmla="*/ 357592 w 6490919"/>
                  <a:gd name="connsiteY0" fmla="*/ 0 h 3282431"/>
                  <a:gd name="connsiteX1" fmla="*/ 374297 w 6490919"/>
                  <a:gd name="connsiteY1" fmla="*/ 174960 h 3282431"/>
                  <a:gd name="connsiteX2" fmla="*/ 304291 w 6490919"/>
                  <a:gd name="connsiteY2" fmla="*/ 144243 h 3282431"/>
                  <a:gd name="connsiteX3" fmla="*/ 202990 w 6490919"/>
                  <a:gd name="connsiteY3" fmla="*/ 338575 h 3282431"/>
                  <a:gd name="connsiteX4" fmla="*/ 59767 w 6490919"/>
                  <a:gd name="connsiteY4" fmla="*/ 1003716 h 3282431"/>
                  <a:gd name="connsiteX5" fmla="*/ 3245460 w 6490919"/>
                  <a:gd name="connsiteY5" fmla="*/ 3240467 h 3282431"/>
                  <a:gd name="connsiteX6" fmla="*/ 6431152 w 6490919"/>
                  <a:gd name="connsiteY6" fmla="*/ 1003716 h 3282431"/>
                  <a:gd name="connsiteX7" fmla="*/ 6374151 w 6490919"/>
                  <a:gd name="connsiteY7" fmla="*/ 580295 h 3282431"/>
                  <a:gd name="connsiteX8" fmla="*/ 6355219 w 6490919"/>
                  <a:gd name="connsiteY8" fmla="*/ 521007 h 3282431"/>
                  <a:gd name="connsiteX9" fmla="*/ 6411341 w 6490919"/>
                  <a:gd name="connsiteY9" fmla="*/ 502522 h 3282431"/>
                  <a:gd name="connsiteX10" fmla="*/ 6417707 w 6490919"/>
                  <a:gd name="connsiteY10" fmla="*/ 520186 h 3282431"/>
                  <a:gd name="connsiteX11" fmla="*/ 6490919 w 6490919"/>
                  <a:gd name="connsiteY11" fmla="*/ 1003716 h 3282431"/>
                  <a:gd name="connsiteX12" fmla="*/ 3245460 w 6490919"/>
                  <a:gd name="connsiteY12" fmla="*/ 3282431 h 3282431"/>
                  <a:gd name="connsiteX13" fmla="*/ 0 w 6490919"/>
                  <a:gd name="connsiteY13" fmla="*/ 1003716 h 3282431"/>
                  <a:gd name="connsiteX14" fmla="*/ 145909 w 6490919"/>
                  <a:gd name="connsiteY14" fmla="*/ 326096 h 3282431"/>
                  <a:gd name="connsiteX15" fmla="*/ 252542 w 6490919"/>
                  <a:gd name="connsiteY15" fmla="*/ 121537 h 3282431"/>
                  <a:gd name="connsiteX16" fmla="*/ 204678 w 6490919"/>
                  <a:gd name="connsiteY16" fmla="*/ 100536 h 3282431"/>
                  <a:gd name="connsiteX0" fmla="*/ 370234 w 6490919"/>
                  <a:gd name="connsiteY0" fmla="*/ 0 h 3307714"/>
                  <a:gd name="connsiteX1" fmla="*/ 374297 w 6490919"/>
                  <a:gd name="connsiteY1" fmla="*/ 200243 h 3307714"/>
                  <a:gd name="connsiteX2" fmla="*/ 304291 w 6490919"/>
                  <a:gd name="connsiteY2" fmla="*/ 169526 h 3307714"/>
                  <a:gd name="connsiteX3" fmla="*/ 202990 w 6490919"/>
                  <a:gd name="connsiteY3" fmla="*/ 363858 h 3307714"/>
                  <a:gd name="connsiteX4" fmla="*/ 59767 w 6490919"/>
                  <a:gd name="connsiteY4" fmla="*/ 1028999 h 3307714"/>
                  <a:gd name="connsiteX5" fmla="*/ 3245460 w 6490919"/>
                  <a:gd name="connsiteY5" fmla="*/ 3265750 h 3307714"/>
                  <a:gd name="connsiteX6" fmla="*/ 6431152 w 6490919"/>
                  <a:gd name="connsiteY6" fmla="*/ 1028999 h 3307714"/>
                  <a:gd name="connsiteX7" fmla="*/ 6374151 w 6490919"/>
                  <a:gd name="connsiteY7" fmla="*/ 605578 h 3307714"/>
                  <a:gd name="connsiteX8" fmla="*/ 6355219 w 6490919"/>
                  <a:gd name="connsiteY8" fmla="*/ 546290 h 3307714"/>
                  <a:gd name="connsiteX9" fmla="*/ 6411341 w 6490919"/>
                  <a:gd name="connsiteY9" fmla="*/ 527805 h 3307714"/>
                  <a:gd name="connsiteX10" fmla="*/ 6417707 w 6490919"/>
                  <a:gd name="connsiteY10" fmla="*/ 545469 h 3307714"/>
                  <a:gd name="connsiteX11" fmla="*/ 6490919 w 6490919"/>
                  <a:gd name="connsiteY11" fmla="*/ 1028999 h 3307714"/>
                  <a:gd name="connsiteX12" fmla="*/ 3245460 w 6490919"/>
                  <a:gd name="connsiteY12" fmla="*/ 3307714 h 3307714"/>
                  <a:gd name="connsiteX13" fmla="*/ 0 w 6490919"/>
                  <a:gd name="connsiteY13" fmla="*/ 1028999 h 3307714"/>
                  <a:gd name="connsiteX14" fmla="*/ 145909 w 6490919"/>
                  <a:gd name="connsiteY14" fmla="*/ 351379 h 3307714"/>
                  <a:gd name="connsiteX15" fmla="*/ 252542 w 6490919"/>
                  <a:gd name="connsiteY15" fmla="*/ 146820 h 3307714"/>
                  <a:gd name="connsiteX16" fmla="*/ 204678 w 6490919"/>
                  <a:gd name="connsiteY16" fmla="*/ 125819 h 3307714"/>
                  <a:gd name="connsiteX17" fmla="*/ 370234 w 6490919"/>
                  <a:gd name="connsiteY17" fmla="*/ 0 h 3307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490919" h="3307714">
                    <a:moveTo>
                      <a:pt x="370234" y="0"/>
                    </a:moveTo>
                    <a:cubicBezTo>
                      <a:pt x="371588" y="66748"/>
                      <a:pt x="372943" y="133495"/>
                      <a:pt x="374297" y="200243"/>
                    </a:cubicBezTo>
                    <a:lnTo>
                      <a:pt x="304291" y="169526"/>
                    </a:lnTo>
                    <a:lnTo>
                      <a:pt x="202990" y="363858"/>
                    </a:lnTo>
                    <a:cubicBezTo>
                      <a:pt x="109910" y="573976"/>
                      <a:pt x="59767" y="797376"/>
                      <a:pt x="59767" y="1028999"/>
                    </a:cubicBezTo>
                    <a:cubicBezTo>
                      <a:pt x="59767" y="2264322"/>
                      <a:pt x="1486050" y="3265750"/>
                      <a:pt x="3245460" y="3265750"/>
                    </a:cubicBezTo>
                    <a:cubicBezTo>
                      <a:pt x="5004870" y="3265750"/>
                      <a:pt x="6431152" y="2264322"/>
                      <a:pt x="6431152" y="1028999"/>
                    </a:cubicBezTo>
                    <a:cubicBezTo>
                      <a:pt x="6431152" y="884235"/>
                      <a:pt x="6411565" y="742683"/>
                      <a:pt x="6374151" y="605578"/>
                    </a:cubicBezTo>
                    <a:lnTo>
                      <a:pt x="6355219" y="546290"/>
                    </a:lnTo>
                    <a:lnTo>
                      <a:pt x="6411341" y="527805"/>
                    </a:lnTo>
                    <a:lnTo>
                      <a:pt x="6417707" y="545469"/>
                    </a:lnTo>
                    <a:cubicBezTo>
                      <a:pt x="6465664" y="701310"/>
                      <a:pt x="6490919" y="863084"/>
                      <a:pt x="6490919" y="1028999"/>
                    </a:cubicBezTo>
                    <a:cubicBezTo>
                      <a:pt x="6490919" y="2287499"/>
                      <a:pt x="5037878" y="3307714"/>
                      <a:pt x="3245460" y="3307714"/>
                    </a:cubicBezTo>
                    <a:cubicBezTo>
                      <a:pt x="1453042" y="3307714"/>
                      <a:pt x="0" y="2287499"/>
                      <a:pt x="0" y="1028999"/>
                    </a:cubicBezTo>
                    <a:cubicBezTo>
                      <a:pt x="0" y="793030"/>
                      <a:pt x="51084" y="565439"/>
                      <a:pt x="145909" y="351379"/>
                    </a:cubicBezTo>
                    <a:lnTo>
                      <a:pt x="252542" y="146820"/>
                    </a:lnTo>
                    <a:lnTo>
                      <a:pt x="204678" y="125819"/>
                    </a:lnTo>
                    <a:cubicBezTo>
                      <a:pt x="255649" y="92307"/>
                      <a:pt x="319263" y="33512"/>
                      <a:pt x="37023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</a:t>
                </a:r>
                <a:endParaRPr lang="en-US" dirty="0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662747" y="1954460"/>
                <a:ext cx="6108314" cy="4246328"/>
              </a:xfrm>
              <a:prstGeom prst="ellipse">
                <a:avLst/>
              </a:prstGeom>
              <a:gradFill flip="none" rotWithShape="1">
                <a:gsLst>
                  <a:gs pos="0">
                    <a:srgbClr val="D8EACC"/>
                  </a:gs>
                  <a:gs pos="100000">
                    <a:srgbClr val="A6D08A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</a:t>
                </a:r>
                <a:endParaRPr lang="en-US" dirty="0"/>
              </a:p>
            </p:txBody>
          </p:sp>
          <p:sp>
            <p:nvSpPr>
              <p:cNvPr id="68" name="Isosceles Triangle 67"/>
              <p:cNvSpPr/>
              <p:nvPr/>
            </p:nvSpPr>
            <p:spPr>
              <a:xfrm flipV="1">
                <a:off x="3413213" y="3573075"/>
                <a:ext cx="2689135" cy="1899884"/>
              </a:xfrm>
              <a:prstGeom prst="triangle">
                <a:avLst/>
              </a:prstGeom>
              <a:gradFill flip="none" rotWithShape="1">
                <a:gsLst>
                  <a:gs pos="0">
                    <a:srgbClr val="A0CC82"/>
                  </a:gs>
                  <a:gs pos="100000">
                    <a:srgbClr val="7AB850"/>
                  </a:gs>
                </a:gsLst>
                <a:lin ang="5400000" scaled="1"/>
                <a:tileRect/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2633940" y="1787825"/>
                <a:ext cx="4067769" cy="589445"/>
              </a:xfrm>
              <a:custGeom>
                <a:avLst/>
                <a:gdLst>
                  <a:gd name="connsiteX0" fmla="*/ 2027521 w 3987618"/>
                  <a:gd name="connsiteY0" fmla="*/ 0 h 613378"/>
                  <a:gd name="connsiteX1" fmla="*/ 3736926 w 3987618"/>
                  <a:gd name="connsiteY1" fmla="*/ 389169 h 613378"/>
                  <a:gd name="connsiteX2" fmla="*/ 3877160 w 3987618"/>
                  <a:gd name="connsiteY2" fmla="*/ 467327 h 613378"/>
                  <a:gd name="connsiteX3" fmla="*/ 3919966 w 3987618"/>
                  <a:gd name="connsiteY3" fmla="*/ 411004 h 613378"/>
                  <a:gd name="connsiteX4" fmla="*/ 3987618 w 3987618"/>
                  <a:gd name="connsiteY4" fmla="*/ 573121 h 613378"/>
                  <a:gd name="connsiteX5" fmla="*/ 3813307 w 3987618"/>
                  <a:gd name="connsiteY5" fmla="*/ 551343 h 613378"/>
                  <a:gd name="connsiteX6" fmla="*/ 3849217 w 3987618"/>
                  <a:gd name="connsiteY6" fmla="*/ 504095 h 613378"/>
                  <a:gd name="connsiteX7" fmla="*/ 3705446 w 3987618"/>
                  <a:gd name="connsiteY7" fmla="*/ 423966 h 613378"/>
                  <a:gd name="connsiteX8" fmla="*/ 2027521 w 3987618"/>
                  <a:gd name="connsiteY8" fmla="*/ 41964 h 613378"/>
                  <a:gd name="connsiteX9" fmla="*/ 146494 w 3987618"/>
                  <a:gd name="connsiteY9" fmla="*/ 535758 h 613378"/>
                  <a:gd name="connsiteX10" fmla="*/ 33269 w 3987618"/>
                  <a:gd name="connsiteY10" fmla="*/ 613378 h 613378"/>
                  <a:gd name="connsiteX11" fmla="*/ 33269 w 3987618"/>
                  <a:gd name="connsiteY11" fmla="*/ 574420 h 613378"/>
                  <a:gd name="connsiteX12" fmla="*/ 0 w 3987618"/>
                  <a:gd name="connsiteY12" fmla="*/ 574420 h 613378"/>
                  <a:gd name="connsiteX13" fmla="*/ 111204 w 3987618"/>
                  <a:gd name="connsiteY13" fmla="*/ 503058 h 613378"/>
                  <a:gd name="connsiteX14" fmla="*/ 2027521 w 3987618"/>
                  <a:gd name="connsiteY14" fmla="*/ 0 h 613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987618" h="613378">
                    <a:moveTo>
                      <a:pt x="2027521" y="0"/>
                    </a:moveTo>
                    <a:cubicBezTo>
                      <a:pt x="2660723" y="0"/>
                      <a:pt x="3248967" y="143468"/>
                      <a:pt x="3736926" y="389169"/>
                    </a:cubicBezTo>
                    <a:lnTo>
                      <a:pt x="3877160" y="467327"/>
                    </a:lnTo>
                    <a:lnTo>
                      <a:pt x="3919966" y="411004"/>
                    </a:lnTo>
                    <a:lnTo>
                      <a:pt x="3987618" y="573121"/>
                    </a:lnTo>
                    <a:lnTo>
                      <a:pt x="3813307" y="551343"/>
                    </a:lnTo>
                    <a:lnTo>
                      <a:pt x="3849217" y="504095"/>
                    </a:lnTo>
                    <a:lnTo>
                      <a:pt x="3705446" y="423966"/>
                    </a:lnTo>
                    <a:cubicBezTo>
                      <a:pt x="3226473" y="182790"/>
                      <a:pt x="2649063" y="41964"/>
                      <a:pt x="2027521" y="41964"/>
                    </a:cubicBezTo>
                    <a:cubicBezTo>
                      <a:pt x="1315338" y="41964"/>
                      <a:pt x="661096" y="226859"/>
                      <a:pt x="146494" y="535758"/>
                    </a:cubicBezTo>
                    <a:lnTo>
                      <a:pt x="33269" y="613378"/>
                    </a:lnTo>
                    <a:lnTo>
                      <a:pt x="33269" y="574420"/>
                    </a:lnTo>
                    <a:lnTo>
                      <a:pt x="0" y="574420"/>
                    </a:lnTo>
                    <a:lnTo>
                      <a:pt x="111204" y="503058"/>
                    </a:lnTo>
                    <a:cubicBezTo>
                      <a:pt x="635461" y="188364"/>
                      <a:pt x="1301977" y="0"/>
                      <a:pt x="202752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  </a:t>
                </a:r>
                <a:endParaRPr lang="en-US" dirty="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1779933" y="2122359"/>
              <a:ext cx="6030769" cy="3000563"/>
              <a:chOff x="1779933" y="2122359"/>
              <a:chExt cx="6030769" cy="3000563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2928343" y="2144354"/>
                <a:ext cx="3815693" cy="889552"/>
                <a:chOff x="2928343" y="2144354"/>
                <a:chExt cx="3815693" cy="889552"/>
              </a:xfrm>
            </p:grpSpPr>
            <p:sp>
              <p:nvSpPr>
                <p:cNvPr id="59" name="TextBox 58"/>
                <p:cNvSpPr txBox="1"/>
                <p:nvPr/>
              </p:nvSpPr>
              <p:spPr>
                <a:xfrm>
                  <a:off x="3803559" y="2144354"/>
                  <a:ext cx="185179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Employee Involvement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2928343" y="2411439"/>
                  <a:ext cx="917830" cy="254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Authority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2928343" y="2595388"/>
                  <a:ext cx="1678453" cy="2545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Company </a:t>
                  </a: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Proficiency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2928343" y="2779337"/>
                  <a:ext cx="1690408" cy="2545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Individual </a:t>
                  </a: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Proficiency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4509685" y="2411439"/>
                  <a:ext cx="2170094" cy="254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Information / communication 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4509685" y="2595388"/>
                  <a:ext cx="1883179" cy="2545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Recognitions </a:t>
                  </a:r>
                  <a:r>
                    <a: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&amp;</a:t>
                  </a: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Rewards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4509685" y="2779337"/>
                  <a:ext cx="2234351" cy="2545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Rewards-Achievement Record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5754521" y="3587565"/>
                <a:ext cx="2056181" cy="1075406"/>
                <a:chOff x="5754521" y="3587565"/>
                <a:chExt cx="2056181" cy="1075406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6030125" y="3587565"/>
                  <a:ext cx="129554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Quality Service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5754521" y="3900526"/>
                  <a:ext cx="1780141" cy="2679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Leadership  Assurance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5755252" y="4157632"/>
                  <a:ext cx="172778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Quality </a:t>
                  </a: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Significance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5755252" y="4408401"/>
                  <a:ext cx="2055450" cy="2545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Customer </a:t>
                  </a: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Upheaval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1852644" y="3587565"/>
                <a:ext cx="1985862" cy="1399005"/>
                <a:chOff x="1852644" y="3587565"/>
                <a:chExt cx="1985862" cy="1399005"/>
              </a:xfrm>
            </p:grpSpPr>
            <p:sp>
              <p:nvSpPr>
                <p:cNvPr id="48" name="TextBox 47"/>
                <p:cNvSpPr txBox="1"/>
                <p:nvPr/>
              </p:nvSpPr>
              <p:spPr>
                <a:xfrm>
                  <a:off x="1852644" y="3587565"/>
                  <a:ext cx="163903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Quality of Work Life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2169019" y="3822479"/>
                  <a:ext cx="843113" cy="254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Stability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2169019" y="4049859"/>
                  <a:ext cx="1152442" cy="254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Task at Hand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2169019" y="4277239"/>
                  <a:ext cx="895414" cy="254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Variation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2169019" y="4504619"/>
                  <a:ext cx="1669487" cy="254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Professional Comfort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169019" y="4732000"/>
                  <a:ext cx="838629" cy="254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Support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3657394" y="3587564"/>
                <a:ext cx="2217595" cy="1535358"/>
                <a:chOff x="3657394" y="3587564"/>
                <a:chExt cx="2217595" cy="1535358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>
                  <a:off x="4267682" y="4703631"/>
                  <a:ext cx="1073226" cy="4192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Employee Spirit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4267682" y="3775660"/>
                  <a:ext cx="793798" cy="2545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Income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4267682" y="4026211"/>
                  <a:ext cx="1455348" cy="2545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Customer </a:t>
                  </a: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Delight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4267682" y="4276761"/>
                  <a:ext cx="1435425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Financial Performance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3657394" y="3587564"/>
                  <a:ext cx="221759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COMPETITIVE ADVANTAGE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1779933" y="2122359"/>
                <a:ext cx="5662656" cy="1826141"/>
                <a:chOff x="1779933" y="2122359"/>
                <a:chExt cx="5662656" cy="1826141"/>
              </a:xfrm>
            </p:grpSpPr>
            <p:sp>
              <p:nvSpPr>
                <p:cNvPr id="40" name="TextBox 39"/>
                <p:cNvSpPr txBox="1"/>
                <p:nvPr/>
              </p:nvSpPr>
              <p:spPr>
                <a:xfrm rot="2820000">
                  <a:off x="6290345" y="2796257"/>
                  <a:ext cx="1826141" cy="4783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Business Practices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 rot="-2340000">
                  <a:off x="1779933" y="2601988"/>
                  <a:ext cx="1138453" cy="1091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ArchUp">
                    <a:avLst/>
                  </a:prstTxWarp>
                  <a:spAutoFit/>
                </a:bodyPr>
                <a:lstStyle/>
                <a:p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Leadership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2" name="Title 1"/>
          <p:cNvSpPr txBox="1">
            <a:spLocks/>
          </p:cNvSpPr>
          <p:nvPr/>
        </p:nvSpPr>
        <p:spPr>
          <a:xfrm>
            <a:off x="15908" y="459005"/>
            <a:ext cx="7231041" cy="52599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Strengths/Competitive Advantages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08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1033" y="492673"/>
            <a:ext cx="4461324" cy="5582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Dashboard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461534" y="1525845"/>
            <a:ext cx="8328098" cy="5173326"/>
            <a:chOff x="461534" y="1403925"/>
            <a:chExt cx="8328098" cy="5173326"/>
          </a:xfrm>
        </p:grpSpPr>
        <p:sp>
          <p:nvSpPr>
            <p:cNvPr id="41" name="Rectangle 40"/>
            <p:cNvSpPr/>
            <p:nvPr/>
          </p:nvSpPr>
          <p:spPr>
            <a:xfrm>
              <a:off x="461534" y="1403925"/>
              <a:ext cx="8328098" cy="5173326"/>
            </a:xfrm>
            <a:prstGeom prst="rect">
              <a:avLst/>
            </a:prstGeom>
            <a:gradFill flip="none" rotWithShape="1">
              <a:gsLst>
                <a:gs pos="0">
                  <a:srgbClr val="D9EACE"/>
                </a:gs>
                <a:gs pos="100000">
                  <a:srgbClr val="BDDCA8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575313" y="1513906"/>
              <a:ext cx="3674552" cy="2468823"/>
              <a:chOff x="594359" y="1355414"/>
              <a:chExt cx="3674552" cy="2468823"/>
            </a:xfrm>
          </p:grpSpPr>
          <p:sp>
            <p:nvSpPr>
              <p:cNvPr id="32" name="Rectangle 31"/>
              <p:cNvSpPr/>
              <p:nvPr/>
            </p:nvSpPr>
            <p:spPr>
              <a:xfrm flipH="1">
                <a:off x="594359" y="1355414"/>
                <a:ext cx="3674552" cy="2435124"/>
              </a:xfrm>
              <a:prstGeom prst="rect">
                <a:avLst/>
              </a:prstGeom>
              <a:gradFill flip="none" rotWithShape="1"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>
                <a:outerShdw blurRad="25400" dist="38100" dir="2700000" algn="tl" rotWithShape="0">
                  <a:prstClr val="black">
                    <a:alpha val="3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aphicFrame>
            <p:nvGraphicFramePr>
              <p:cNvPr id="36" name="Chart 35"/>
              <p:cNvGraphicFramePr/>
              <p:nvPr>
                <p:extLst>
                  <p:ext uri="{D42A27DB-BD31-4B8C-83A1-F6EECF244321}">
                    <p14:modId xmlns:p14="http://schemas.microsoft.com/office/powerpoint/2010/main" val="880598227"/>
                  </p:ext>
                </p:extLst>
              </p:nvPr>
            </p:nvGraphicFramePr>
            <p:xfrm>
              <a:off x="640080" y="1424557"/>
              <a:ext cx="3541454" cy="239968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grpSp>
          <p:nvGrpSpPr>
            <p:cNvPr id="42" name="Group 41"/>
            <p:cNvGrpSpPr/>
            <p:nvPr/>
          </p:nvGrpSpPr>
          <p:grpSpPr>
            <a:xfrm>
              <a:off x="4830522" y="1497931"/>
              <a:ext cx="3811202" cy="2451099"/>
              <a:chOff x="4829234" y="1253399"/>
              <a:chExt cx="3812490" cy="2451927"/>
            </a:xfrm>
          </p:grpSpPr>
          <p:sp>
            <p:nvSpPr>
              <p:cNvPr id="33" name="Rectangle 32"/>
              <p:cNvSpPr/>
              <p:nvPr/>
            </p:nvSpPr>
            <p:spPr>
              <a:xfrm flipH="1">
                <a:off x="4829234" y="1253399"/>
                <a:ext cx="3812490" cy="2451927"/>
              </a:xfrm>
              <a:prstGeom prst="rect">
                <a:avLst/>
              </a:prstGeom>
              <a:gradFill flip="none" rotWithShape="1">
                <a:gsLst>
                  <a:gs pos="0">
                    <a:srgbClr val="FFFFFF"/>
                  </a:gs>
                  <a:gs pos="100000">
                    <a:srgbClr val="FFFFFF">
                      <a:lumMod val="95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rgbClr val="FFFFFF">
                    <a:lumMod val="50000"/>
                  </a:srgbClr>
                </a:solidFill>
                <a:prstDash val="solid"/>
              </a:ln>
              <a:effectLst>
                <a:outerShdw blurRad="25400" dist="38100" dir="2700000" algn="tl" rotWithShape="0">
                  <a:prstClr val="black">
                    <a:alpha val="3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aphicFrame>
            <p:nvGraphicFramePr>
              <p:cNvPr id="37" name="Chart 36"/>
              <p:cNvGraphicFramePr/>
              <p:nvPr>
                <p:extLst>
                  <p:ext uri="{D42A27DB-BD31-4B8C-83A1-F6EECF244321}">
                    <p14:modId xmlns:p14="http://schemas.microsoft.com/office/powerpoint/2010/main" val="1917630994"/>
                  </p:ext>
                </p:extLst>
              </p:nvPr>
            </p:nvGraphicFramePr>
            <p:xfrm>
              <a:off x="4915414" y="1351314"/>
              <a:ext cx="3623916" cy="219969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sp>
          <p:nvSpPr>
            <p:cNvPr id="34" name="Rectangle 33"/>
            <p:cNvSpPr/>
            <p:nvPr/>
          </p:nvSpPr>
          <p:spPr>
            <a:xfrm flipH="1">
              <a:off x="575312" y="4101889"/>
              <a:ext cx="3674552" cy="2344632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>
              <a:outerShdw blurRad="25400" dist="38100" dir="2700000" algn="tl" rotWithShape="0">
                <a:prstClr val="black">
                  <a:alpha val="3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aphicFrame>
          <p:nvGraphicFramePr>
            <p:cNvPr id="38" name="Chart 37"/>
            <p:cNvGraphicFramePr/>
            <p:nvPr>
              <p:extLst>
                <p:ext uri="{D42A27DB-BD31-4B8C-83A1-F6EECF244321}">
                  <p14:modId xmlns:p14="http://schemas.microsoft.com/office/powerpoint/2010/main" val="1032431044"/>
                </p:ext>
              </p:extLst>
            </p:nvPr>
          </p:nvGraphicFramePr>
          <p:xfrm>
            <a:off x="575313" y="4141624"/>
            <a:ext cx="3655148" cy="21982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35" name="Rectangle 34"/>
            <p:cNvSpPr/>
            <p:nvPr/>
          </p:nvSpPr>
          <p:spPr>
            <a:xfrm flipH="1">
              <a:off x="4829234" y="4114526"/>
              <a:ext cx="3812490" cy="2331995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16200000" scaled="1"/>
              <a:tileRect/>
            </a:gradFill>
            <a:ln w="12700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>
              <a:outerShdw blurRad="25400" dist="38100" dir="2700000" algn="tl" rotWithShape="0">
                <a:prstClr val="black">
                  <a:alpha val="3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aphicFrame>
          <p:nvGraphicFramePr>
            <p:cNvPr id="39" name="Chart 38"/>
            <p:cNvGraphicFramePr/>
            <p:nvPr>
              <p:extLst>
                <p:ext uri="{D42A27DB-BD31-4B8C-83A1-F6EECF244321}">
                  <p14:modId xmlns:p14="http://schemas.microsoft.com/office/powerpoint/2010/main" val="3411928222"/>
                </p:ext>
              </p:extLst>
            </p:nvPr>
          </p:nvGraphicFramePr>
          <p:xfrm>
            <a:off x="4904347" y="4211907"/>
            <a:ext cx="3660560" cy="234578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9648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9069" y="1751905"/>
            <a:ext cx="8245642" cy="4922242"/>
          </a:xfrm>
          <a:prstGeom prst="rect">
            <a:avLst/>
          </a:prstGeom>
          <a:gradFill flip="none" rotWithShape="1">
            <a:gsLst>
              <a:gs pos="0">
                <a:srgbClr val="D9EACE"/>
              </a:gs>
              <a:gs pos="100000">
                <a:srgbClr val="BDDCA8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62160" y="1883858"/>
            <a:ext cx="3565964" cy="2205822"/>
            <a:chOff x="261976" y="1188471"/>
            <a:chExt cx="4166333" cy="270662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6" name="Rectangle 25"/>
            <p:cNvSpPr/>
            <p:nvPr/>
          </p:nvSpPr>
          <p:spPr>
            <a:xfrm flipH="1">
              <a:off x="261976" y="1188471"/>
              <a:ext cx="4166333" cy="2706624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aphicFrame>
          <p:nvGraphicFramePr>
            <p:cNvPr id="27" name="Chart 26"/>
            <p:cNvGraphicFramePr/>
            <p:nvPr>
              <p:extLst>
                <p:ext uri="{D42A27DB-BD31-4B8C-83A1-F6EECF244321}">
                  <p14:modId xmlns:p14="http://schemas.microsoft.com/office/powerpoint/2010/main" val="1089899510"/>
                </p:ext>
              </p:extLst>
            </p:nvPr>
          </p:nvGraphicFramePr>
          <p:xfrm>
            <a:off x="365760" y="1253188"/>
            <a:ext cx="4049486" cy="25481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18" name="Group 17"/>
          <p:cNvGrpSpPr/>
          <p:nvPr/>
        </p:nvGrpSpPr>
        <p:grpSpPr>
          <a:xfrm>
            <a:off x="562160" y="4311248"/>
            <a:ext cx="3565964" cy="2247438"/>
            <a:chOff x="261976" y="4049485"/>
            <a:chExt cx="4166333" cy="271000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2" name="Rectangle 21"/>
            <p:cNvSpPr/>
            <p:nvPr/>
          </p:nvSpPr>
          <p:spPr>
            <a:xfrm flipH="1">
              <a:off x="261976" y="4049485"/>
              <a:ext cx="4166333" cy="2710005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aphicFrame>
          <p:nvGraphicFramePr>
            <p:cNvPr id="23" name="Chart 22"/>
            <p:cNvGraphicFramePr/>
            <p:nvPr>
              <p:extLst>
                <p:ext uri="{D42A27DB-BD31-4B8C-83A1-F6EECF244321}">
                  <p14:modId xmlns:p14="http://schemas.microsoft.com/office/powerpoint/2010/main" val="912468625"/>
                </p:ext>
              </p:extLst>
            </p:nvPr>
          </p:nvGraphicFramePr>
          <p:xfrm>
            <a:off x="318319" y="4137152"/>
            <a:ext cx="4050792" cy="25511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17" name="Group 16"/>
          <p:cNvGrpSpPr/>
          <p:nvPr/>
        </p:nvGrpSpPr>
        <p:grpSpPr>
          <a:xfrm>
            <a:off x="4951072" y="1883858"/>
            <a:ext cx="3568814" cy="2205822"/>
            <a:chOff x="4650647" y="1188471"/>
            <a:chExt cx="4169664" cy="2706624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4" name="Rectangle 23"/>
            <p:cNvSpPr/>
            <p:nvPr/>
          </p:nvSpPr>
          <p:spPr>
            <a:xfrm flipH="1">
              <a:off x="4650647" y="1188471"/>
              <a:ext cx="4169664" cy="2706624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aphicFrame>
          <p:nvGraphicFramePr>
            <p:cNvPr id="25" name="Chart 24"/>
            <p:cNvGraphicFramePr/>
            <p:nvPr>
              <p:extLst>
                <p:ext uri="{D42A27DB-BD31-4B8C-83A1-F6EECF244321}">
                  <p14:modId xmlns:p14="http://schemas.microsoft.com/office/powerpoint/2010/main" val="2085274335"/>
                </p:ext>
              </p:extLst>
            </p:nvPr>
          </p:nvGraphicFramePr>
          <p:xfrm>
            <a:off x="4707574" y="1270605"/>
            <a:ext cx="4050792" cy="25511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9" name="Group 18"/>
          <p:cNvGrpSpPr/>
          <p:nvPr/>
        </p:nvGrpSpPr>
        <p:grpSpPr>
          <a:xfrm>
            <a:off x="4951072" y="4311248"/>
            <a:ext cx="3568814" cy="2247438"/>
            <a:chOff x="4650647" y="4049485"/>
            <a:chExt cx="4169664" cy="2710005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0" name="Rectangle 19"/>
            <p:cNvSpPr/>
            <p:nvPr/>
          </p:nvSpPr>
          <p:spPr>
            <a:xfrm flipH="1">
              <a:off x="4650647" y="4049485"/>
              <a:ext cx="4169664" cy="2710005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100000">
                  <a:srgbClr val="FFFFFF">
                    <a:lumMod val="9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aphicFrame>
          <p:nvGraphicFramePr>
            <p:cNvPr id="21" name="Chart 20"/>
            <p:cNvGraphicFramePr/>
            <p:nvPr>
              <p:extLst>
                <p:ext uri="{D42A27DB-BD31-4B8C-83A1-F6EECF244321}">
                  <p14:modId xmlns:p14="http://schemas.microsoft.com/office/powerpoint/2010/main" val="2682717534"/>
                </p:ext>
              </p:extLst>
            </p:nvPr>
          </p:nvGraphicFramePr>
          <p:xfrm>
            <a:off x="4720637" y="4156140"/>
            <a:ext cx="4050792" cy="25511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sp>
        <p:nvSpPr>
          <p:cNvPr id="41" name="Title 1"/>
          <p:cNvSpPr txBox="1">
            <a:spLocks/>
          </p:cNvSpPr>
          <p:nvPr/>
        </p:nvSpPr>
        <p:spPr>
          <a:xfrm>
            <a:off x="21271" y="488775"/>
            <a:ext cx="4482436" cy="5734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Graphs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907" y="493917"/>
            <a:ext cx="5384257" cy="5922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 Gantt Chart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1" name="Group 4"/>
          <p:cNvGrpSpPr/>
          <p:nvPr/>
        </p:nvGrpSpPr>
        <p:grpSpPr>
          <a:xfrm>
            <a:off x="232809" y="1246896"/>
            <a:ext cx="8678382" cy="4835825"/>
            <a:chOff x="86331" y="783677"/>
            <a:chExt cx="8891182" cy="5495766"/>
          </a:xfrm>
        </p:grpSpPr>
        <p:sp>
          <p:nvSpPr>
            <p:cNvPr id="202" name="Rectangle 201"/>
            <p:cNvSpPr/>
            <p:nvPr/>
          </p:nvSpPr>
          <p:spPr>
            <a:xfrm>
              <a:off x="86331" y="783677"/>
              <a:ext cx="8890785" cy="549072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466531"/>
              </a:solidFill>
              <a:prstDash val="solid"/>
            </a:ln>
            <a:effectLst>
              <a:outerShdw blurRad="50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203" name="Group 3"/>
            <p:cNvGrpSpPr/>
            <p:nvPr/>
          </p:nvGrpSpPr>
          <p:grpSpPr>
            <a:xfrm>
              <a:off x="94039" y="793043"/>
              <a:ext cx="8883474" cy="5486400"/>
              <a:chOff x="44524" y="793044"/>
              <a:chExt cx="9049504" cy="5219345"/>
            </a:xfrm>
          </p:grpSpPr>
          <p:sp>
            <p:nvSpPr>
              <p:cNvPr id="204" name="Rectangle 203"/>
              <p:cNvSpPr/>
              <p:nvPr/>
            </p:nvSpPr>
            <p:spPr>
              <a:xfrm>
                <a:off x="78238" y="1371600"/>
                <a:ext cx="9010208" cy="28882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52905" y="1639678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rgbClr val="6FA14D"/>
                  </a:gs>
                  <a:gs pos="96460">
                    <a:srgbClr val="6FA14D"/>
                  </a:gs>
                  <a:gs pos="0">
                    <a:srgbClr val="96C07A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52905" y="252379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rgbClr val="6FA14D"/>
                  </a:gs>
                  <a:gs pos="96460">
                    <a:srgbClr val="6FA14D"/>
                  </a:gs>
                  <a:gs pos="0">
                    <a:srgbClr val="96C07A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52905" y="3404577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rgbClr val="6FA14D"/>
                  </a:gs>
                  <a:gs pos="96460">
                    <a:srgbClr val="6FA14D"/>
                  </a:gs>
                  <a:gs pos="0">
                    <a:srgbClr val="96C07A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52905" y="4288694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rgbClr val="6FA14D"/>
                  </a:gs>
                  <a:gs pos="96460">
                    <a:srgbClr val="6FA14D"/>
                  </a:gs>
                  <a:gs pos="0">
                    <a:srgbClr val="96C07A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52905" y="516836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rgbClr val="6FA14D"/>
                  </a:gs>
                  <a:gs pos="96460">
                    <a:srgbClr val="6FA14D"/>
                  </a:gs>
                  <a:gs pos="0">
                    <a:srgbClr val="96C07A"/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22" name="Group 106"/>
              <p:cNvGrpSpPr/>
              <p:nvPr/>
            </p:nvGrpSpPr>
            <p:grpSpPr>
              <a:xfrm>
                <a:off x="52445" y="793044"/>
                <a:ext cx="9036001" cy="586033"/>
                <a:chOff x="52445" y="793044"/>
                <a:chExt cx="9036001" cy="586033"/>
              </a:xfrm>
            </p:grpSpPr>
            <p:sp>
              <p:nvSpPr>
                <p:cNvPr id="335" name="Rectangle 334"/>
                <p:cNvSpPr/>
                <p:nvPr/>
              </p:nvSpPr>
              <p:spPr>
                <a:xfrm>
                  <a:off x="52445" y="793044"/>
                  <a:ext cx="9036001" cy="577644"/>
                </a:xfrm>
                <a:prstGeom prst="rect">
                  <a:avLst/>
                </a:prstGeom>
                <a:gradFill>
                  <a:gsLst>
                    <a:gs pos="100000">
                      <a:srgbClr val="96C07A"/>
                    </a:gs>
                    <a:gs pos="0">
                      <a:srgbClr val="587F3D"/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36" name="TextBox 335"/>
                <p:cNvSpPr txBox="1"/>
                <p:nvPr/>
              </p:nvSpPr>
              <p:spPr>
                <a:xfrm>
                  <a:off x="1955572" y="813397"/>
                  <a:ext cx="4366900" cy="5656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Monotype Corsiva" pitchFamily="66" charset="0"/>
                    </a:rPr>
                    <a:t>Project Planning – 5 Years</a:t>
                  </a:r>
                </a:p>
              </p:txBody>
            </p:sp>
          </p:grpSp>
          <p:sp>
            <p:nvSpPr>
              <p:cNvPr id="223" name="TextBox 222"/>
              <p:cNvSpPr txBox="1"/>
              <p:nvPr/>
            </p:nvSpPr>
            <p:spPr>
              <a:xfrm>
                <a:off x="49261" y="1817137"/>
                <a:ext cx="676656" cy="351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2011</a:t>
                </a:r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>
                <a:off x="52445" y="2761378"/>
                <a:ext cx="676656" cy="351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2012</a:t>
                </a:r>
              </a:p>
            </p:txBody>
          </p:sp>
          <p:sp>
            <p:nvSpPr>
              <p:cNvPr id="232" name="TextBox 231"/>
              <p:cNvSpPr txBox="1"/>
              <p:nvPr/>
            </p:nvSpPr>
            <p:spPr>
              <a:xfrm>
                <a:off x="53047" y="3624505"/>
                <a:ext cx="676656" cy="351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2013</a:t>
                </a:r>
              </a:p>
            </p:txBody>
          </p:sp>
          <p:sp>
            <p:nvSpPr>
              <p:cNvPr id="233" name="Rectangle 232"/>
              <p:cNvSpPr/>
              <p:nvPr/>
            </p:nvSpPr>
            <p:spPr>
              <a:xfrm>
                <a:off x="44524" y="1386964"/>
                <a:ext cx="689303" cy="2286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4" name="Rectangle 233"/>
              <p:cNvSpPr/>
              <p:nvPr/>
            </p:nvSpPr>
            <p:spPr>
              <a:xfrm>
                <a:off x="760438" y="1386559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6" name="Rectangle 235"/>
              <p:cNvSpPr/>
              <p:nvPr/>
            </p:nvSpPr>
            <p:spPr>
              <a:xfrm>
                <a:off x="1469492" y="1385450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37" name="Rectangle 236"/>
              <p:cNvSpPr/>
              <p:nvPr/>
            </p:nvSpPr>
            <p:spPr>
              <a:xfrm>
                <a:off x="2162508" y="1385045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0" name="Rectangle 239"/>
              <p:cNvSpPr/>
              <p:nvPr/>
            </p:nvSpPr>
            <p:spPr>
              <a:xfrm>
                <a:off x="2856515" y="1385711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1" name="Rectangle 240"/>
              <p:cNvSpPr/>
              <p:nvPr/>
            </p:nvSpPr>
            <p:spPr>
              <a:xfrm>
                <a:off x="3549531" y="1385306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4244516" y="1386578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4937532" y="1386173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8" name="Rectangle 247"/>
              <p:cNvSpPr/>
              <p:nvPr/>
            </p:nvSpPr>
            <p:spPr>
              <a:xfrm>
                <a:off x="5629666" y="1386070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49" name="Rectangle 248"/>
              <p:cNvSpPr/>
              <p:nvPr/>
            </p:nvSpPr>
            <p:spPr>
              <a:xfrm>
                <a:off x="6330030" y="1389331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2" name="Rectangle 251"/>
              <p:cNvSpPr/>
              <p:nvPr/>
            </p:nvSpPr>
            <p:spPr>
              <a:xfrm>
                <a:off x="7024037" y="1387616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7717053" y="1387211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5" name="Rectangle 254"/>
              <p:cNvSpPr/>
              <p:nvPr/>
            </p:nvSpPr>
            <p:spPr>
              <a:xfrm>
                <a:off x="8412038" y="1388483"/>
                <a:ext cx="676292" cy="228600"/>
              </a:xfrm>
              <a:prstGeom prst="rect">
                <a:avLst/>
              </a:prstGeom>
              <a:gradFill flip="none" rotWithShape="1">
                <a:gsLst>
                  <a:gs pos="0">
                    <a:srgbClr val="587F3D"/>
                  </a:gs>
                  <a:gs pos="100000">
                    <a:srgbClr val="6FA14D"/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8" name="TextBox 257"/>
              <p:cNvSpPr txBox="1"/>
              <p:nvPr/>
            </p:nvSpPr>
            <p:spPr>
              <a:xfrm>
                <a:off x="57792" y="4549620"/>
                <a:ext cx="676656" cy="351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2014</a:t>
                </a:r>
              </a:p>
            </p:txBody>
          </p:sp>
          <p:sp>
            <p:nvSpPr>
              <p:cNvPr id="259" name="TextBox 258"/>
              <p:cNvSpPr txBox="1"/>
              <p:nvPr/>
            </p:nvSpPr>
            <p:spPr>
              <a:xfrm>
                <a:off x="57792" y="5379716"/>
                <a:ext cx="676656" cy="351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2015</a:t>
                </a:r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760608" y="1639937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1" name="Rectangle 260"/>
              <p:cNvSpPr/>
              <p:nvPr/>
            </p:nvSpPr>
            <p:spPr>
              <a:xfrm>
                <a:off x="760608" y="2524054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2" name="Rectangle 261"/>
              <p:cNvSpPr/>
              <p:nvPr/>
            </p:nvSpPr>
            <p:spPr>
              <a:xfrm>
                <a:off x="1466848" y="1640677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1466848" y="2524794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2162180" y="1641646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5" name="Rectangle 264"/>
              <p:cNvSpPr/>
              <p:nvPr/>
            </p:nvSpPr>
            <p:spPr>
              <a:xfrm>
                <a:off x="2162180" y="2525763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6" name="Rectangle 265"/>
              <p:cNvSpPr/>
              <p:nvPr/>
            </p:nvSpPr>
            <p:spPr>
              <a:xfrm>
                <a:off x="2853346" y="1641646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7" name="Rectangle 266"/>
              <p:cNvSpPr/>
              <p:nvPr/>
            </p:nvSpPr>
            <p:spPr>
              <a:xfrm>
                <a:off x="2853346" y="2525763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8" name="Rectangle 267"/>
              <p:cNvSpPr/>
              <p:nvPr/>
            </p:nvSpPr>
            <p:spPr>
              <a:xfrm>
                <a:off x="3552750" y="1641646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9" name="Rectangle 268"/>
              <p:cNvSpPr/>
              <p:nvPr/>
            </p:nvSpPr>
            <p:spPr>
              <a:xfrm>
                <a:off x="3552750" y="2525763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0" name="Rectangle 269"/>
              <p:cNvSpPr/>
              <p:nvPr/>
            </p:nvSpPr>
            <p:spPr>
              <a:xfrm>
                <a:off x="4248074" y="164068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1" name="Rectangle 270"/>
              <p:cNvSpPr/>
              <p:nvPr/>
            </p:nvSpPr>
            <p:spPr>
              <a:xfrm>
                <a:off x="4248074" y="2524802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4943834" y="1640200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4943834" y="2524317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5631546" y="1640940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5" name="Rectangle 274"/>
              <p:cNvSpPr/>
              <p:nvPr/>
            </p:nvSpPr>
            <p:spPr>
              <a:xfrm>
                <a:off x="5631546" y="2525057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6" name="Rectangle 275"/>
              <p:cNvSpPr/>
              <p:nvPr/>
            </p:nvSpPr>
            <p:spPr>
              <a:xfrm>
                <a:off x="6326878" y="163754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7" name="Rectangle 276"/>
              <p:cNvSpPr/>
              <p:nvPr/>
            </p:nvSpPr>
            <p:spPr>
              <a:xfrm>
                <a:off x="6326878" y="2521662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8" name="Rectangle 277"/>
              <p:cNvSpPr/>
              <p:nvPr/>
            </p:nvSpPr>
            <p:spPr>
              <a:xfrm>
                <a:off x="7026964" y="163754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9" name="Rectangle 278"/>
              <p:cNvSpPr/>
              <p:nvPr/>
            </p:nvSpPr>
            <p:spPr>
              <a:xfrm>
                <a:off x="7026964" y="2521662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7721908" y="163754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7721908" y="2521662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2" name="Rectangle 281"/>
              <p:cNvSpPr/>
              <p:nvPr/>
            </p:nvSpPr>
            <p:spPr>
              <a:xfrm>
                <a:off x="8417232" y="1636584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3" name="Rectangle 282"/>
              <p:cNvSpPr/>
              <p:nvPr/>
            </p:nvSpPr>
            <p:spPr>
              <a:xfrm>
                <a:off x="8417232" y="2520701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4" name="Rectangle 283"/>
              <p:cNvSpPr/>
              <p:nvPr/>
            </p:nvSpPr>
            <p:spPr>
              <a:xfrm>
                <a:off x="760608" y="3404836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5" name="Rectangle 284"/>
              <p:cNvSpPr/>
              <p:nvPr/>
            </p:nvSpPr>
            <p:spPr>
              <a:xfrm>
                <a:off x="1466848" y="3405576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6" name="Rectangle 285"/>
              <p:cNvSpPr/>
              <p:nvPr/>
            </p:nvSpPr>
            <p:spPr>
              <a:xfrm>
                <a:off x="2162180" y="340654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7" name="Rectangle 286"/>
              <p:cNvSpPr/>
              <p:nvPr/>
            </p:nvSpPr>
            <p:spPr>
              <a:xfrm>
                <a:off x="2853346" y="340654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8" name="Rectangle 287"/>
              <p:cNvSpPr/>
              <p:nvPr/>
            </p:nvSpPr>
            <p:spPr>
              <a:xfrm>
                <a:off x="3552750" y="340654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9" name="Rectangle 288"/>
              <p:cNvSpPr/>
              <p:nvPr/>
            </p:nvSpPr>
            <p:spPr>
              <a:xfrm>
                <a:off x="4248074" y="3405584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0" name="Rectangle 289"/>
              <p:cNvSpPr/>
              <p:nvPr/>
            </p:nvSpPr>
            <p:spPr>
              <a:xfrm>
                <a:off x="4943834" y="3405099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1" name="Rectangle 290"/>
              <p:cNvSpPr/>
              <p:nvPr/>
            </p:nvSpPr>
            <p:spPr>
              <a:xfrm>
                <a:off x="5631546" y="3405839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2" name="Rectangle 291"/>
              <p:cNvSpPr/>
              <p:nvPr/>
            </p:nvSpPr>
            <p:spPr>
              <a:xfrm>
                <a:off x="6326878" y="3402444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3" name="Rectangle 292"/>
              <p:cNvSpPr/>
              <p:nvPr/>
            </p:nvSpPr>
            <p:spPr>
              <a:xfrm>
                <a:off x="7026964" y="3402444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4" name="Rectangle 293"/>
              <p:cNvSpPr/>
              <p:nvPr/>
            </p:nvSpPr>
            <p:spPr>
              <a:xfrm>
                <a:off x="7721908" y="3402444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5" name="Rectangle 294"/>
              <p:cNvSpPr/>
              <p:nvPr/>
            </p:nvSpPr>
            <p:spPr>
              <a:xfrm>
                <a:off x="8417232" y="3401483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6" name="Rectangle 295"/>
              <p:cNvSpPr/>
              <p:nvPr/>
            </p:nvSpPr>
            <p:spPr>
              <a:xfrm>
                <a:off x="760748" y="4288181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7" name="Rectangle 296"/>
              <p:cNvSpPr/>
              <p:nvPr/>
            </p:nvSpPr>
            <p:spPr>
              <a:xfrm>
                <a:off x="760748" y="5168963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8" name="Rectangle 297"/>
              <p:cNvSpPr/>
              <p:nvPr/>
            </p:nvSpPr>
            <p:spPr>
              <a:xfrm>
                <a:off x="1466988" y="4288921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9" name="Rectangle 298"/>
              <p:cNvSpPr/>
              <p:nvPr/>
            </p:nvSpPr>
            <p:spPr>
              <a:xfrm>
                <a:off x="1466988" y="5169703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0" name="Rectangle 299"/>
              <p:cNvSpPr/>
              <p:nvPr/>
            </p:nvSpPr>
            <p:spPr>
              <a:xfrm>
                <a:off x="2162320" y="4289890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1" name="Rectangle 300"/>
              <p:cNvSpPr/>
              <p:nvPr/>
            </p:nvSpPr>
            <p:spPr>
              <a:xfrm>
                <a:off x="2162320" y="5170672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2" name="Rectangle 301"/>
              <p:cNvSpPr/>
              <p:nvPr/>
            </p:nvSpPr>
            <p:spPr>
              <a:xfrm>
                <a:off x="2853486" y="4289890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3" name="Rectangle 302"/>
              <p:cNvSpPr/>
              <p:nvPr/>
            </p:nvSpPr>
            <p:spPr>
              <a:xfrm>
                <a:off x="2853486" y="5170672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3552890" y="4289890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5" name="Rectangle 304"/>
              <p:cNvSpPr/>
              <p:nvPr/>
            </p:nvSpPr>
            <p:spPr>
              <a:xfrm>
                <a:off x="3552890" y="5170672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6" name="Rectangle 305"/>
              <p:cNvSpPr/>
              <p:nvPr/>
            </p:nvSpPr>
            <p:spPr>
              <a:xfrm>
                <a:off x="4248214" y="4288929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7" name="Rectangle 306"/>
              <p:cNvSpPr/>
              <p:nvPr/>
            </p:nvSpPr>
            <p:spPr>
              <a:xfrm>
                <a:off x="4248214" y="5169711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8" name="Rectangle 307"/>
              <p:cNvSpPr/>
              <p:nvPr/>
            </p:nvSpPr>
            <p:spPr>
              <a:xfrm>
                <a:off x="4943974" y="4291641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9" name="Rectangle 308"/>
              <p:cNvSpPr/>
              <p:nvPr/>
            </p:nvSpPr>
            <p:spPr>
              <a:xfrm>
                <a:off x="4943974" y="5172423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0" name="Rectangle 309"/>
              <p:cNvSpPr/>
              <p:nvPr/>
            </p:nvSpPr>
            <p:spPr>
              <a:xfrm>
                <a:off x="5631686" y="4289184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1" name="Rectangle 310"/>
              <p:cNvSpPr/>
              <p:nvPr/>
            </p:nvSpPr>
            <p:spPr>
              <a:xfrm>
                <a:off x="5631686" y="5173163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2" name="Rectangle 311"/>
              <p:cNvSpPr/>
              <p:nvPr/>
            </p:nvSpPr>
            <p:spPr>
              <a:xfrm>
                <a:off x="6327018" y="4288986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3" name="Rectangle 312"/>
              <p:cNvSpPr/>
              <p:nvPr/>
            </p:nvSpPr>
            <p:spPr>
              <a:xfrm>
                <a:off x="6327018" y="5169768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7027104" y="4288986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5" name="Rectangle 314"/>
              <p:cNvSpPr/>
              <p:nvPr/>
            </p:nvSpPr>
            <p:spPr>
              <a:xfrm>
                <a:off x="7027104" y="5169768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6" name="Rectangle 315"/>
              <p:cNvSpPr/>
              <p:nvPr/>
            </p:nvSpPr>
            <p:spPr>
              <a:xfrm>
                <a:off x="7722048" y="4288986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7" name="Rectangle 316"/>
              <p:cNvSpPr/>
              <p:nvPr/>
            </p:nvSpPr>
            <p:spPr>
              <a:xfrm>
                <a:off x="7722048" y="5169768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8" name="Rectangle 317"/>
              <p:cNvSpPr/>
              <p:nvPr/>
            </p:nvSpPr>
            <p:spPr>
              <a:xfrm>
                <a:off x="8417372" y="4288025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19" name="Rectangle 318"/>
              <p:cNvSpPr/>
              <p:nvPr/>
            </p:nvSpPr>
            <p:spPr>
              <a:xfrm>
                <a:off x="8417372" y="5168807"/>
                <a:ext cx="676656" cy="839226"/>
              </a:xfrm>
              <a:prstGeom prst="rect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3000">
                    <a:sysClr val="window" lastClr="FFFFFF">
                      <a:lumMod val="85000"/>
                    </a:sysClr>
                  </a:gs>
                  <a:gs pos="83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6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20" name="Group 113"/>
              <p:cNvGrpSpPr/>
              <p:nvPr/>
            </p:nvGrpSpPr>
            <p:grpSpPr>
              <a:xfrm>
                <a:off x="1230971" y="2748286"/>
                <a:ext cx="4648059" cy="303606"/>
                <a:chOff x="998568" y="2684786"/>
                <a:chExt cx="2625497" cy="246071"/>
              </a:xfrm>
            </p:grpSpPr>
            <p:sp>
              <p:nvSpPr>
                <p:cNvPr id="333" name="Rounded Rectangle 332"/>
                <p:cNvSpPr/>
                <p:nvPr/>
              </p:nvSpPr>
              <p:spPr>
                <a:xfrm>
                  <a:off x="998568" y="2684786"/>
                  <a:ext cx="2625497" cy="246071"/>
                </a:xfrm>
                <a:prstGeom prst="roundRect">
                  <a:avLst/>
                </a:prstGeom>
                <a:gradFill>
                  <a:gsLst>
                    <a:gs pos="0">
                      <a:srgbClr val="008000"/>
                    </a:gs>
                    <a:gs pos="39999">
                      <a:srgbClr val="33CC33"/>
                    </a:gs>
                    <a:gs pos="70000">
                      <a:srgbClr val="66FF66"/>
                    </a:gs>
                    <a:gs pos="100000">
                      <a:srgbClr val="33CC33"/>
                    </a:gs>
                  </a:gsLst>
                  <a:lin ang="162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34" name="TextBox 333"/>
                <p:cNvSpPr txBox="1"/>
                <p:nvPr/>
              </p:nvSpPr>
              <p:spPr>
                <a:xfrm>
                  <a:off x="1357057" y="2701644"/>
                  <a:ext cx="1940105" cy="19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Your Text goes here. Download this awesome diagram.</a:t>
                  </a:r>
                </a:p>
              </p:txBody>
            </p:sp>
          </p:grpSp>
          <p:grpSp>
            <p:nvGrpSpPr>
              <p:cNvPr id="321" name="Group 118"/>
              <p:cNvGrpSpPr/>
              <p:nvPr/>
            </p:nvGrpSpPr>
            <p:grpSpPr>
              <a:xfrm>
                <a:off x="5015696" y="3697512"/>
                <a:ext cx="3968908" cy="303606"/>
                <a:chOff x="998568" y="2684786"/>
                <a:chExt cx="2625497" cy="246071"/>
              </a:xfrm>
            </p:grpSpPr>
            <p:sp>
              <p:nvSpPr>
                <p:cNvPr id="331" name="Rounded Rectangle 330"/>
                <p:cNvSpPr/>
                <p:nvPr/>
              </p:nvSpPr>
              <p:spPr>
                <a:xfrm>
                  <a:off x="998568" y="2684786"/>
                  <a:ext cx="2625497" cy="246071"/>
                </a:xfrm>
                <a:prstGeom prst="roundRect">
                  <a:avLst/>
                </a:prstGeom>
                <a:gradFill>
                  <a:gsLst>
                    <a:gs pos="0">
                      <a:srgbClr val="008683"/>
                    </a:gs>
                    <a:gs pos="39999">
                      <a:srgbClr val="00FFFF"/>
                    </a:gs>
                    <a:gs pos="70000">
                      <a:srgbClr val="ABFFFF"/>
                    </a:gs>
                    <a:gs pos="100000">
                      <a:srgbClr val="00FFFF"/>
                    </a:gs>
                  </a:gsLst>
                  <a:lin ang="162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32" name="TextBox 331"/>
                <p:cNvSpPr txBox="1"/>
                <p:nvPr/>
              </p:nvSpPr>
              <p:spPr>
                <a:xfrm>
                  <a:off x="1235563" y="2701644"/>
                  <a:ext cx="2184111" cy="19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Put your text here. All images are 100% editable.</a:t>
                  </a:r>
                </a:p>
              </p:txBody>
            </p:sp>
          </p:grpSp>
          <p:grpSp>
            <p:nvGrpSpPr>
              <p:cNvPr id="322" name="Group 121"/>
              <p:cNvGrpSpPr/>
              <p:nvPr/>
            </p:nvGrpSpPr>
            <p:grpSpPr>
              <a:xfrm>
                <a:off x="2177442" y="4532070"/>
                <a:ext cx="5112865" cy="303606"/>
                <a:chOff x="998568" y="2684786"/>
                <a:chExt cx="2625497" cy="246071"/>
              </a:xfrm>
            </p:grpSpPr>
            <p:sp>
              <p:nvSpPr>
                <p:cNvPr id="329" name="Rounded Rectangle 328"/>
                <p:cNvSpPr/>
                <p:nvPr/>
              </p:nvSpPr>
              <p:spPr>
                <a:xfrm>
                  <a:off x="998568" y="2684786"/>
                  <a:ext cx="2625497" cy="246071"/>
                </a:xfrm>
                <a:prstGeom prst="roundRect">
                  <a:avLst/>
                </a:prstGeom>
                <a:gradFill>
                  <a:gsLst>
                    <a:gs pos="0">
                      <a:sysClr val="windowText" lastClr="000000">
                        <a:lumMod val="75000"/>
                        <a:lumOff val="25000"/>
                      </a:sysClr>
                    </a:gs>
                    <a:gs pos="53000">
                      <a:sysClr val="windowText" lastClr="000000">
                        <a:lumMod val="50000"/>
                        <a:lumOff val="50000"/>
                      </a:sysClr>
                    </a:gs>
                    <a:gs pos="83000">
                      <a:sysClr val="window" lastClr="FFFFFF">
                        <a:lumMod val="7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162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30" name="TextBox 329"/>
                <p:cNvSpPr txBox="1"/>
                <p:nvPr/>
              </p:nvSpPr>
              <p:spPr>
                <a:xfrm>
                  <a:off x="1357057" y="2701644"/>
                  <a:ext cx="1940105" cy="2057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</a:rPr>
                    <a:t>Your Text goes here. Download this awesome diagram.</a:t>
                  </a:r>
                </a:p>
              </p:txBody>
            </p:sp>
          </p:grpSp>
          <p:grpSp>
            <p:nvGrpSpPr>
              <p:cNvPr id="323" name="Group 125"/>
              <p:cNvGrpSpPr/>
              <p:nvPr/>
            </p:nvGrpSpPr>
            <p:grpSpPr>
              <a:xfrm>
                <a:off x="1427168" y="1919512"/>
                <a:ext cx="7031164" cy="303606"/>
                <a:chOff x="998568" y="2684786"/>
                <a:chExt cx="2625497" cy="246071"/>
              </a:xfrm>
            </p:grpSpPr>
            <p:sp>
              <p:nvSpPr>
                <p:cNvPr id="327" name="Rounded Rectangle 326"/>
                <p:cNvSpPr/>
                <p:nvPr/>
              </p:nvSpPr>
              <p:spPr>
                <a:xfrm>
                  <a:off x="998568" y="2684786"/>
                  <a:ext cx="2625497" cy="246071"/>
                </a:xfrm>
                <a:prstGeom prst="roundRect">
                  <a:avLst/>
                </a:prstGeom>
                <a:gradFill>
                  <a:gsLst>
                    <a:gs pos="0">
                      <a:srgbClr val="967200"/>
                    </a:gs>
                    <a:gs pos="39999">
                      <a:srgbClr val="FFC000"/>
                    </a:gs>
                    <a:gs pos="70000">
                      <a:srgbClr val="FFFFCC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8" name="TextBox 327"/>
                <p:cNvSpPr txBox="1"/>
                <p:nvPr/>
              </p:nvSpPr>
              <p:spPr>
                <a:xfrm>
                  <a:off x="1235563" y="2701644"/>
                  <a:ext cx="2184111" cy="19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Put your text here. All images are 100% editable.</a:t>
                  </a:r>
                </a:p>
              </p:txBody>
            </p:sp>
          </p:grpSp>
          <p:grpSp>
            <p:nvGrpSpPr>
              <p:cNvPr id="324" name="Group 128"/>
              <p:cNvGrpSpPr/>
              <p:nvPr/>
            </p:nvGrpSpPr>
            <p:grpSpPr>
              <a:xfrm>
                <a:off x="4153606" y="5424712"/>
                <a:ext cx="3280089" cy="303606"/>
                <a:chOff x="998568" y="2684786"/>
                <a:chExt cx="2625497" cy="246071"/>
              </a:xfrm>
            </p:grpSpPr>
            <p:sp>
              <p:nvSpPr>
                <p:cNvPr id="325" name="Rounded Rectangle 324"/>
                <p:cNvSpPr/>
                <p:nvPr/>
              </p:nvSpPr>
              <p:spPr>
                <a:xfrm>
                  <a:off x="998568" y="2684786"/>
                  <a:ext cx="2625497" cy="246071"/>
                </a:xfrm>
                <a:prstGeom prst="roundRect">
                  <a:avLst/>
                </a:prstGeom>
                <a:gradFill>
                  <a:gsLst>
                    <a:gs pos="0">
                      <a:srgbClr val="008000"/>
                    </a:gs>
                    <a:gs pos="39999">
                      <a:srgbClr val="33CC33"/>
                    </a:gs>
                    <a:gs pos="70000">
                      <a:srgbClr val="66FF66"/>
                    </a:gs>
                    <a:gs pos="100000">
                      <a:srgbClr val="33CC33"/>
                    </a:gs>
                  </a:gsLst>
                  <a:lin ang="162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6" name="TextBox 325"/>
                <p:cNvSpPr txBox="1"/>
                <p:nvPr/>
              </p:nvSpPr>
              <p:spPr>
                <a:xfrm>
                  <a:off x="1205067" y="2701644"/>
                  <a:ext cx="2273729" cy="195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5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Put your text here. </a:t>
                  </a:r>
                </a:p>
              </p:txBody>
            </p:sp>
          </p:grpSp>
        </p:grpSp>
      </p:grpSp>
      <p:grpSp>
        <p:nvGrpSpPr>
          <p:cNvPr id="337" name="Group 137"/>
          <p:cNvGrpSpPr/>
          <p:nvPr/>
        </p:nvGrpSpPr>
        <p:grpSpPr>
          <a:xfrm>
            <a:off x="1021850" y="6341714"/>
            <a:ext cx="7100300" cy="294916"/>
            <a:chOff x="2663788" y="212452"/>
            <a:chExt cx="6492087" cy="370760"/>
          </a:xfrm>
        </p:grpSpPr>
        <p:sp>
          <p:nvSpPr>
            <p:cNvPr id="338" name="Oval 24"/>
            <p:cNvSpPr/>
            <p:nvPr/>
          </p:nvSpPr>
          <p:spPr>
            <a:xfrm>
              <a:off x="2663788" y="212452"/>
              <a:ext cx="365760" cy="365760"/>
            </a:xfrm>
            <a:prstGeom prst="roundRect">
              <a:avLst/>
            </a:prstGeom>
            <a:gradFill>
              <a:gsLst>
                <a:gs pos="0">
                  <a:srgbClr val="967200"/>
                </a:gs>
                <a:gs pos="39999">
                  <a:srgbClr val="FFC000"/>
                </a:gs>
                <a:gs pos="70000">
                  <a:srgbClr val="FFFFCC"/>
                </a:gs>
                <a:gs pos="100000">
                  <a:srgbClr val="FFFF00"/>
                </a:gs>
              </a:gsLst>
              <a:lin ang="16200000" scaled="0"/>
            </a:gradFill>
            <a:ln w="31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39" name="Oval 24"/>
            <p:cNvSpPr/>
            <p:nvPr/>
          </p:nvSpPr>
          <p:spPr>
            <a:xfrm>
              <a:off x="4224214" y="212452"/>
              <a:ext cx="365760" cy="365760"/>
            </a:xfrm>
            <a:prstGeom prst="roundRect">
              <a:avLst/>
            </a:prstGeom>
            <a:gradFill>
              <a:gsLst>
                <a:gs pos="0">
                  <a:srgbClr val="008000"/>
                </a:gs>
                <a:gs pos="39999">
                  <a:srgbClr val="33CC33"/>
                </a:gs>
                <a:gs pos="70000">
                  <a:srgbClr val="66FF66"/>
                </a:gs>
                <a:gs pos="100000">
                  <a:srgbClr val="33CC33"/>
                </a:gs>
              </a:gsLst>
              <a:lin ang="16200000" scaled="0"/>
            </a:gradFill>
            <a:ln w="31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2999592" y="280428"/>
              <a:ext cx="13007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Put Your Text Here</a:t>
              </a:r>
              <a:endParaRPr lang="en-US" sz="1100" b="1" dirty="0"/>
            </a:p>
          </p:txBody>
        </p:sp>
        <p:sp>
          <p:nvSpPr>
            <p:cNvPr id="341" name="TextBox 340"/>
            <p:cNvSpPr txBox="1"/>
            <p:nvPr/>
          </p:nvSpPr>
          <p:spPr>
            <a:xfrm>
              <a:off x="4547871" y="272237"/>
              <a:ext cx="14286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Your Text Goes Here</a:t>
              </a:r>
              <a:endParaRPr lang="en-US" sz="1100" b="1" dirty="0"/>
            </a:p>
          </p:txBody>
        </p:sp>
        <p:sp>
          <p:nvSpPr>
            <p:cNvPr id="342" name="Oval 24"/>
            <p:cNvSpPr/>
            <p:nvPr/>
          </p:nvSpPr>
          <p:spPr>
            <a:xfrm>
              <a:off x="5868144" y="214952"/>
              <a:ext cx="365760" cy="365760"/>
            </a:xfrm>
            <a:prstGeom prst="roundRect">
              <a:avLst/>
            </a:prstGeom>
            <a:gradFill>
              <a:gsLst>
                <a:gs pos="0">
                  <a:srgbClr val="008683"/>
                </a:gs>
                <a:gs pos="39999">
                  <a:srgbClr val="00FFFF"/>
                </a:gs>
                <a:gs pos="70000">
                  <a:srgbClr val="ABFFFF"/>
                </a:gs>
                <a:gs pos="100000">
                  <a:srgbClr val="00FFFF"/>
                </a:gs>
              </a:gsLst>
              <a:lin ang="16200000" scaled="0"/>
            </a:gradFill>
            <a:ln w="31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43" name="Oval 24"/>
            <p:cNvSpPr/>
            <p:nvPr/>
          </p:nvSpPr>
          <p:spPr>
            <a:xfrm>
              <a:off x="7482604" y="217452"/>
              <a:ext cx="365760" cy="365760"/>
            </a:xfrm>
            <a:prstGeom prst="round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3000">
                  <a:schemeClr val="tx1">
                    <a:lumMod val="50000"/>
                    <a:lumOff val="50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0"/>
            </a:gradFill>
            <a:ln w="31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7799391" y="277237"/>
              <a:ext cx="13564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Your Text Goes Here</a:t>
              </a:r>
              <a:endParaRPr lang="en-US" sz="1000" b="1" dirty="0"/>
            </a:p>
          </p:txBody>
        </p:sp>
        <p:sp>
          <p:nvSpPr>
            <p:cNvPr id="345" name="TextBox 344"/>
            <p:cNvSpPr txBox="1"/>
            <p:nvPr/>
          </p:nvSpPr>
          <p:spPr>
            <a:xfrm>
              <a:off x="6203867" y="279573"/>
              <a:ext cx="13007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Put Your Text Here</a:t>
              </a:r>
              <a:endParaRPr lang="en-US" sz="1100" b="1" dirty="0"/>
            </a:p>
          </p:txBody>
        </p:sp>
      </p:grpSp>
      <p:sp>
        <p:nvSpPr>
          <p:cNvPr id="346" name="TextBox 345"/>
          <p:cNvSpPr txBox="1"/>
          <p:nvPr/>
        </p:nvSpPr>
        <p:spPr>
          <a:xfrm>
            <a:off x="919252" y="1800545"/>
            <a:ext cx="672062" cy="20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January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1566012" y="1811318"/>
            <a:ext cx="72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February</a:t>
            </a:r>
          </a:p>
        </p:txBody>
      </p:sp>
      <p:sp>
        <p:nvSpPr>
          <p:cNvPr id="348" name="TextBox 347"/>
          <p:cNvSpPr txBox="1"/>
          <p:nvPr/>
        </p:nvSpPr>
        <p:spPr>
          <a:xfrm>
            <a:off x="2235674" y="1810895"/>
            <a:ext cx="724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March</a:t>
            </a:r>
          </a:p>
        </p:txBody>
      </p:sp>
      <p:sp>
        <p:nvSpPr>
          <p:cNvPr id="349" name="TextBox 348"/>
          <p:cNvSpPr txBox="1"/>
          <p:nvPr/>
        </p:nvSpPr>
        <p:spPr>
          <a:xfrm>
            <a:off x="2912052" y="1811559"/>
            <a:ext cx="6720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April</a:t>
            </a:r>
          </a:p>
        </p:txBody>
      </p:sp>
      <p:sp>
        <p:nvSpPr>
          <p:cNvPr id="350" name="TextBox 349"/>
          <p:cNvSpPr txBox="1"/>
          <p:nvPr/>
        </p:nvSpPr>
        <p:spPr>
          <a:xfrm>
            <a:off x="3564082" y="1810159"/>
            <a:ext cx="724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</a:p>
        </p:txBody>
      </p:sp>
      <p:sp>
        <p:nvSpPr>
          <p:cNvPr id="351" name="TextBox 350"/>
          <p:cNvSpPr txBox="1"/>
          <p:nvPr/>
        </p:nvSpPr>
        <p:spPr>
          <a:xfrm>
            <a:off x="4229306" y="1811938"/>
            <a:ext cx="724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June</a:t>
            </a:r>
          </a:p>
        </p:txBody>
      </p:sp>
      <p:sp>
        <p:nvSpPr>
          <p:cNvPr id="352" name="TextBox 351"/>
          <p:cNvSpPr txBox="1"/>
          <p:nvPr/>
        </p:nvSpPr>
        <p:spPr>
          <a:xfrm>
            <a:off x="5006876" y="1809103"/>
            <a:ext cx="494612" cy="190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</a:p>
        </p:txBody>
      </p:sp>
      <p:sp>
        <p:nvSpPr>
          <p:cNvPr id="353" name="TextBox 352"/>
          <p:cNvSpPr txBox="1"/>
          <p:nvPr/>
        </p:nvSpPr>
        <p:spPr>
          <a:xfrm>
            <a:off x="5552118" y="1811891"/>
            <a:ext cx="724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August</a:t>
            </a:r>
          </a:p>
        </p:txBody>
      </p:sp>
      <p:sp>
        <p:nvSpPr>
          <p:cNvPr id="354" name="TextBox 353"/>
          <p:cNvSpPr txBox="1"/>
          <p:nvPr/>
        </p:nvSpPr>
        <p:spPr>
          <a:xfrm>
            <a:off x="6196857" y="1804804"/>
            <a:ext cx="782030" cy="25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</a:p>
        </p:txBody>
      </p:sp>
      <p:sp>
        <p:nvSpPr>
          <p:cNvPr id="355" name="TextBox 354"/>
          <p:cNvSpPr txBox="1"/>
          <p:nvPr/>
        </p:nvSpPr>
        <p:spPr>
          <a:xfrm>
            <a:off x="6905199" y="1801791"/>
            <a:ext cx="672062" cy="18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</a:p>
        </p:txBody>
      </p:sp>
      <p:sp>
        <p:nvSpPr>
          <p:cNvPr id="356" name="TextBox 355"/>
          <p:cNvSpPr txBox="1"/>
          <p:nvPr/>
        </p:nvSpPr>
        <p:spPr>
          <a:xfrm>
            <a:off x="7551244" y="1811921"/>
            <a:ext cx="757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</a:p>
        </p:txBody>
      </p:sp>
      <p:sp>
        <p:nvSpPr>
          <p:cNvPr id="357" name="TextBox 356"/>
          <p:cNvSpPr txBox="1"/>
          <p:nvPr/>
        </p:nvSpPr>
        <p:spPr>
          <a:xfrm>
            <a:off x="8220134" y="1809052"/>
            <a:ext cx="750866" cy="193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December</a:t>
            </a:r>
          </a:p>
        </p:txBody>
      </p:sp>
    </p:spTree>
    <p:extLst>
      <p:ext uri="{BB962C8B-B14F-4D97-AF65-F5344CB8AC3E}">
        <p14:creationId xmlns:p14="http://schemas.microsoft.com/office/powerpoint/2010/main" val="412121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149" y="482978"/>
            <a:ext cx="2302730" cy="61676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3605" y="1906547"/>
            <a:ext cx="8328098" cy="4411922"/>
            <a:chOff x="569108" y="1906547"/>
            <a:chExt cx="8328098" cy="4411922"/>
          </a:xfrm>
        </p:grpSpPr>
        <p:sp>
          <p:nvSpPr>
            <p:cNvPr id="31" name="Rectangle 30"/>
            <p:cNvSpPr/>
            <p:nvPr/>
          </p:nvSpPr>
          <p:spPr>
            <a:xfrm>
              <a:off x="569108" y="1906547"/>
              <a:ext cx="8328098" cy="4411922"/>
            </a:xfrm>
            <a:prstGeom prst="rect">
              <a:avLst/>
            </a:prstGeom>
            <a:gradFill flip="none" rotWithShape="1">
              <a:gsLst>
                <a:gs pos="0">
                  <a:srgbClr val="D9EACE"/>
                </a:gs>
                <a:gs pos="100000">
                  <a:srgbClr val="BDDCA8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42804" y="2052916"/>
              <a:ext cx="3758565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3406"/>
                  </a:solidFill>
                  <a:latin typeface="Arial" pitchFamily="34" charset="0"/>
                  <a:cs typeface="Arial" pitchFamily="34" charset="0"/>
                </a:rPr>
                <a:t>YOUR NAME HERE</a:t>
              </a:r>
            </a:p>
            <a:p>
              <a:endParaRPr lang="en-US" sz="10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rial" pitchFamily="34" charset="0"/>
                  <a:cs typeface="Arial" pitchFamily="34" charset="0"/>
                </a:rPr>
                <a:t>Your Job </a:t>
              </a:r>
              <a:r>
                <a:rPr lang="en-US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Arial" pitchFamily="34" charset="0"/>
                  <a:cs typeface="Arial" pitchFamily="34" charset="0"/>
                </a:rPr>
                <a:t>T</a:t>
              </a:r>
              <a:r>
                <a:rPr lang="en-US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rial" pitchFamily="34" charset="0"/>
                  <a:cs typeface="Arial" pitchFamily="34" charset="0"/>
                </a:rPr>
                <a:t>itle/ Company Name</a:t>
              </a:r>
            </a:p>
            <a:p>
              <a:endParaRPr lang="en-US" sz="1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rial" pitchFamily="34" charset="0"/>
                  <a:cs typeface="Arial" pitchFamily="34" charset="0"/>
                </a:rPr>
                <a:t>Your Street Address</a:t>
              </a:r>
            </a:p>
            <a:p>
              <a:endParaRPr lang="en-US" sz="1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rial" pitchFamily="34" charset="0"/>
                  <a:cs typeface="Arial" pitchFamily="34" charset="0"/>
                </a:rPr>
                <a:t>Your City, State and Zip</a:t>
              </a:r>
            </a:p>
            <a:p>
              <a:endParaRPr lang="en-US" sz="10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rial" pitchFamily="34" charset="0"/>
                  <a:cs typeface="Arial" pitchFamily="34" charset="0"/>
                </a:rPr>
                <a:t>Your Phone</a:t>
              </a:r>
            </a:p>
            <a:p>
              <a:endParaRPr lang="en-US" sz="10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rial" pitchFamily="34" charset="0"/>
                  <a:cs typeface="Arial" pitchFamily="34" charset="0"/>
                </a:rPr>
                <a:t>Your Fax</a:t>
              </a:r>
            </a:p>
            <a:p>
              <a:endParaRPr lang="en-US" sz="10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rial" pitchFamily="34" charset="0"/>
                  <a:cs typeface="Arial" pitchFamily="34" charset="0"/>
                </a:rPr>
                <a:t>Your Email</a:t>
              </a:r>
            </a:p>
            <a:p>
              <a:endParaRPr lang="en-US" sz="1000" dirty="0">
                <a:solidFill>
                  <a:prstClr val="black">
                    <a:lumMod val="95000"/>
                    <a:lumOff val="5000"/>
                  </a:prst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US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rial" pitchFamily="34" charset="0"/>
                  <a:cs typeface="Arial" pitchFamily="34" charset="0"/>
                </a:rPr>
                <a:t>Your Website</a:t>
              </a: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938646" y="5759826"/>
              <a:ext cx="566428" cy="465030"/>
              <a:chOff x="4442460" y="180975"/>
              <a:chExt cx="1463040" cy="1463040"/>
            </a:xfrm>
            <a:effectLst/>
          </p:grpSpPr>
          <p:grpSp>
            <p:nvGrpSpPr>
              <p:cNvPr id="42" name="Group 41"/>
              <p:cNvGrpSpPr/>
              <p:nvPr/>
            </p:nvGrpSpPr>
            <p:grpSpPr>
              <a:xfrm>
                <a:off x="4442460" y="180975"/>
                <a:ext cx="1463040" cy="1463040"/>
                <a:chOff x="5257800" y="3562770"/>
                <a:chExt cx="1463040" cy="1463040"/>
              </a:xfrm>
            </p:grpSpPr>
            <p:sp>
              <p:nvSpPr>
                <p:cNvPr id="67" name="Rounded Rectangle 66"/>
                <p:cNvSpPr/>
                <p:nvPr/>
              </p:nvSpPr>
              <p:spPr>
                <a:xfrm>
                  <a:off x="5257800" y="3562770"/>
                  <a:ext cx="1463040" cy="1463040"/>
                </a:xfrm>
                <a:prstGeom prst="roundRect">
                  <a:avLst/>
                </a:prstGeom>
                <a:gradFill>
                  <a:gsLst>
                    <a:gs pos="48000">
                      <a:srgbClr val="1A5EE6"/>
                    </a:gs>
                    <a:gs pos="100000">
                      <a:srgbClr val="317CF7"/>
                    </a:gs>
                    <a:gs pos="0">
                      <a:srgbClr val="0236AA"/>
                    </a:gs>
                    <a:gs pos="100000">
                      <a:srgbClr val="2F83FF"/>
                    </a:gs>
                  </a:gsLst>
                  <a:lin ang="162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8" name="Rounded Rectangle 67"/>
                <p:cNvSpPr/>
                <p:nvPr/>
              </p:nvSpPr>
              <p:spPr>
                <a:xfrm>
                  <a:off x="5278513" y="3584818"/>
                  <a:ext cx="1417320" cy="1417320"/>
                </a:xfrm>
                <a:prstGeom prst="roundRect">
                  <a:avLst/>
                </a:prstGeom>
                <a:solidFill>
                  <a:srgbClr val="FFFFFF">
                    <a:lumMod val="9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9" name="Rounded Rectangle 68"/>
                <p:cNvSpPr/>
                <p:nvPr/>
              </p:nvSpPr>
              <p:spPr>
                <a:xfrm>
                  <a:off x="5299670" y="3607157"/>
                  <a:ext cx="1371600" cy="1371600"/>
                </a:xfrm>
                <a:prstGeom prst="roundRect">
                  <a:avLst/>
                </a:prstGeom>
                <a:gradFill>
                  <a:gsLst>
                    <a:gs pos="48000">
                      <a:srgbClr val="1657D8"/>
                    </a:gs>
                    <a:gs pos="100000">
                      <a:srgbClr val="317CF7"/>
                    </a:gs>
                    <a:gs pos="0">
                      <a:srgbClr val="0236AA"/>
                    </a:gs>
                    <a:gs pos="100000">
                      <a:srgbClr val="2F83FF"/>
                    </a:gs>
                  </a:gsLst>
                  <a:lin ang="162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70" name="Rounded Rectangle 69"/>
                <p:cNvSpPr/>
                <p:nvPr/>
              </p:nvSpPr>
              <p:spPr>
                <a:xfrm rot="5400000">
                  <a:off x="5610880" y="3319265"/>
                  <a:ext cx="739905" cy="1345636"/>
                </a:xfrm>
                <a:prstGeom prst="roundRect">
                  <a:avLst>
                    <a:gd name="adj" fmla="val 29469"/>
                  </a:avLst>
                </a:prstGeom>
                <a:gradFill flip="none" rotWithShape="1">
                  <a:gsLst>
                    <a:gs pos="98333">
                      <a:srgbClr val="FFFFFF">
                        <a:alpha val="0"/>
                      </a:srgbClr>
                    </a:gs>
                    <a:gs pos="0">
                      <a:srgbClr val="FFFFFF">
                        <a:alpha val="66000"/>
                      </a:srgbClr>
                    </a:gs>
                    <a:gs pos="31000">
                      <a:srgbClr val="FFFFFF">
                        <a:alpha val="62000"/>
                      </a:srgbClr>
                    </a:gs>
                  </a:gsLst>
                  <a:lin ang="0" scaled="0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43" name="Rectangle 44"/>
              <p:cNvSpPr/>
              <p:nvPr/>
            </p:nvSpPr>
            <p:spPr>
              <a:xfrm>
                <a:off x="4945363" y="469790"/>
                <a:ext cx="429825" cy="866482"/>
              </a:xfrm>
              <a:custGeom>
                <a:avLst/>
                <a:gdLst>
                  <a:gd name="connsiteX0" fmla="*/ 0 w 469113"/>
                  <a:gd name="connsiteY0" fmla="*/ 0 h 876723"/>
                  <a:gd name="connsiteX1" fmla="*/ 469113 w 469113"/>
                  <a:gd name="connsiteY1" fmla="*/ 0 h 876723"/>
                  <a:gd name="connsiteX2" fmla="*/ 469113 w 469113"/>
                  <a:gd name="connsiteY2" fmla="*/ 876723 h 876723"/>
                  <a:gd name="connsiteX3" fmla="*/ 0 w 469113"/>
                  <a:gd name="connsiteY3" fmla="*/ 876723 h 876723"/>
                  <a:gd name="connsiteX4" fmla="*/ 0 w 469113"/>
                  <a:gd name="connsiteY4" fmla="*/ 0 h 876723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0 w 469113"/>
                  <a:gd name="connsiteY4" fmla="*/ 877015 h 877015"/>
                  <a:gd name="connsiteX5" fmla="*/ 0 w 469113"/>
                  <a:gd name="connsiteY5" fmla="*/ 292 h 877015"/>
                  <a:gd name="connsiteX0" fmla="*/ 9 w 469122"/>
                  <a:gd name="connsiteY0" fmla="*/ 292 h 877015"/>
                  <a:gd name="connsiteX1" fmla="*/ 269091 w 469122"/>
                  <a:gd name="connsiteY1" fmla="*/ 0 h 877015"/>
                  <a:gd name="connsiteX2" fmla="*/ 469122 w 469122"/>
                  <a:gd name="connsiteY2" fmla="*/ 292 h 877015"/>
                  <a:gd name="connsiteX3" fmla="*/ 469122 w 469122"/>
                  <a:gd name="connsiteY3" fmla="*/ 877015 h 877015"/>
                  <a:gd name="connsiteX4" fmla="*/ 9 w 469122"/>
                  <a:gd name="connsiteY4" fmla="*/ 877015 h 877015"/>
                  <a:gd name="connsiteX5" fmla="*/ 50016 w 469122"/>
                  <a:gd name="connsiteY5" fmla="*/ 285750 h 877015"/>
                  <a:gd name="connsiteX6" fmla="*/ 9 w 469122"/>
                  <a:gd name="connsiteY6" fmla="*/ 292 h 877015"/>
                  <a:gd name="connsiteX0" fmla="*/ 23891 w 493004"/>
                  <a:gd name="connsiteY0" fmla="*/ 292 h 877015"/>
                  <a:gd name="connsiteX1" fmla="*/ 292973 w 493004"/>
                  <a:gd name="connsiteY1" fmla="*/ 0 h 877015"/>
                  <a:gd name="connsiteX2" fmla="*/ 493004 w 493004"/>
                  <a:gd name="connsiteY2" fmla="*/ 292 h 877015"/>
                  <a:gd name="connsiteX3" fmla="*/ 493004 w 493004"/>
                  <a:gd name="connsiteY3" fmla="*/ 877015 h 877015"/>
                  <a:gd name="connsiteX4" fmla="*/ 23891 w 493004"/>
                  <a:gd name="connsiteY4" fmla="*/ 877015 h 877015"/>
                  <a:gd name="connsiteX5" fmla="*/ 71517 w 493004"/>
                  <a:gd name="connsiteY5" fmla="*/ 452437 h 877015"/>
                  <a:gd name="connsiteX6" fmla="*/ 73898 w 493004"/>
                  <a:gd name="connsiteY6" fmla="*/ 285750 h 877015"/>
                  <a:gd name="connsiteX7" fmla="*/ 23891 w 493004"/>
                  <a:gd name="connsiteY7" fmla="*/ 292 h 877015"/>
                  <a:gd name="connsiteX0" fmla="*/ 15070 w 484183"/>
                  <a:gd name="connsiteY0" fmla="*/ 292 h 877015"/>
                  <a:gd name="connsiteX1" fmla="*/ 284152 w 484183"/>
                  <a:gd name="connsiteY1" fmla="*/ 0 h 877015"/>
                  <a:gd name="connsiteX2" fmla="*/ 484183 w 484183"/>
                  <a:gd name="connsiteY2" fmla="*/ 292 h 877015"/>
                  <a:gd name="connsiteX3" fmla="*/ 484183 w 484183"/>
                  <a:gd name="connsiteY3" fmla="*/ 877015 h 877015"/>
                  <a:gd name="connsiteX4" fmla="*/ 15070 w 484183"/>
                  <a:gd name="connsiteY4" fmla="*/ 877015 h 877015"/>
                  <a:gd name="connsiteX5" fmla="*/ 176996 w 484183"/>
                  <a:gd name="connsiteY5" fmla="*/ 454818 h 877015"/>
                  <a:gd name="connsiteX6" fmla="*/ 62696 w 484183"/>
                  <a:gd name="connsiteY6" fmla="*/ 452437 h 877015"/>
                  <a:gd name="connsiteX7" fmla="*/ 65077 w 484183"/>
                  <a:gd name="connsiteY7" fmla="*/ 285750 h 877015"/>
                  <a:gd name="connsiteX8" fmla="*/ 15070 w 484183"/>
                  <a:gd name="connsiteY8" fmla="*/ 292 h 877015"/>
                  <a:gd name="connsiteX0" fmla="*/ 15070 w 484183"/>
                  <a:gd name="connsiteY0" fmla="*/ 292 h 877015"/>
                  <a:gd name="connsiteX1" fmla="*/ 284152 w 484183"/>
                  <a:gd name="connsiteY1" fmla="*/ 0 h 877015"/>
                  <a:gd name="connsiteX2" fmla="*/ 484183 w 484183"/>
                  <a:gd name="connsiteY2" fmla="*/ 292 h 877015"/>
                  <a:gd name="connsiteX3" fmla="*/ 484183 w 484183"/>
                  <a:gd name="connsiteY3" fmla="*/ 877015 h 877015"/>
                  <a:gd name="connsiteX4" fmla="*/ 15070 w 484183"/>
                  <a:gd name="connsiteY4" fmla="*/ 877015 h 877015"/>
                  <a:gd name="connsiteX5" fmla="*/ 176996 w 484183"/>
                  <a:gd name="connsiteY5" fmla="*/ 454818 h 877015"/>
                  <a:gd name="connsiteX6" fmla="*/ 62696 w 484183"/>
                  <a:gd name="connsiteY6" fmla="*/ 452437 h 877015"/>
                  <a:gd name="connsiteX7" fmla="*/ 65077 w 484183"/>
                  <a:gd name="connsiteY7" fmla="*/ 285750 h 877015"/>
                  <a:gd name="connsiteX8" fmla="*/ 15070 w 484183"/>
                  <a:gd name="connsiteY8" fmla="*/ 292 h 877015"/>
                  <a:gd name="connsiteX0" fmla="*/ 15070 w 484183"/>
                  <a:gd name="connsiteY0" fmla="*/ 292 h 877015"/>
                  <a:gd name="connsiteX1" fmla="*/ 284152 w 484183"/>
                  <a:gd name="connsiteY1" fmla="*/ 0 h 877015"/>
                  <a:gd name="connsiteX2" fmla="*/ 484183 w 484183"/>
                  <a:gd name="connsiteY2" fmla="*/ 292 h 877015"/>
                  <a:gd name="connsiteX3" fmla="*/ 484183 w 484183"/>
                  <a:gd name="connsiteY3" fmla="*/ 877015 h 877015"/>
                  <a:gd name="connsiteX4" fmla="*/ 15070 w 484183"/>
                  <a:gd name="connsiteY4" fmla="*/ 877015 h 877015"/>
                  <a:gd name="connsiteX5" fmla="*/ 176996 w 484183"/>
                  <a:gd name="connsiteY5" fmla="*/ 454818 h 877015"/>
                  <a:gd name="connsiteX6" fmla="*/ 65077 w 484183"/>
                  <a:gd name="connsiteY6" fmla="*/ 285750 h 877015"/>
                  <a:gd name="connsiteX7" fmla="*/ 15070 w 484183"/>
                  <a:gd name="connsiteY7" fmla="*/ 292 h 877015"/>
                  <a:gd name="connsiteX0" fmla="*/ 15070 w 484183"/>
                  <a:gd name="connsiteY0" fmla="*/ 292 h 877015"/>
                  <a:gd name="connsiteX1" fmla="*/ 284152 w 484183"/>
                  <a:gd name="connsiteY1" fmla="*/ 0 h 877015"/>
                  <a:gd name="connsiteX2" fmla="*/ 484183 w 484183"/>
                  <a:gd name="connsiteY2" fmla="*/ 292 h 877015"/>
                  <a:gd name="connsiteX3" fmla="*/ 484183 w 484183"/>
                  <a:gd name="connsiteY3" fmla="*/ 877015 h 877015"/>
                  <a:gd name="connsiteX4" fmla="*/ 15070 w 484183"/>
                  <a:gd name="connsiteY4" fmla="*/ 877015 h 877015"/>
                  <a:gd name="connsiteX5" fmla="*/ 176996 w 484183"/>
                  <a:gd name="connsiteY5" fmla="*/ 454818 h 877015"/>
                  <a:gd name="connsiteX6" fmla="*/ 117465 w 484183"/>
                  <a:gd name="connsiteY6" fmla="*/ 345281 h 877015"/>
                  <a:gd name="connsiteX7" fmla="*/ 65077 w 484183"/>
                  <a:gd name="connsiteY7" fmla="*/ 285750 h 877015"/>
                  <a:gd name="connsiteX8" fmla="*/ 15070 w 484183"/>
                  <a:gd name="connsiteY8" fmla="*/ 292 h 877015"/>
                  <a:gd name="connsiteX0" fmla="*/ 15070 w 484183"/>
                  <a:gd name="connsiteY0" fmla="*/ 292 h 877015"/>
                  <a:gd name="connsiteX1" fmla="*/ 284152 w 484183"/>
                  <a:gd name="connsiteY1" fmla="*/ 0 h 877015"/>
                  <a:gd name="connsiteX2" fmla="*/ 484183 w 484183"/>
                  <a:gd name="connsiteY2" fmla="*/ 292 h 877015"/>
                  <a:gd name="connsiteX3" fmla="*/ 484183 w 484183"/>
                  <a:gd name="connsiteY3" fmla="*/ 877015 h 877015"/>
                  <a:gd name="connsiteX4" fmla="*/ 15070 w 484183"/>
                  <a:gd name="connsiteY4" fmla="*/ 877015 h 877015"/>
                  <a:gd name="connsiteX5" fmla="*/ 176996 w 484183"/>
                  <a:gd name="connsiteY5" fmla="*/ 454818 h 877015"/>
                  <a:gd name="connsiteX6" fmla="*/ 74602 w 484183"/>
                  <a:gd name="connsiteY6" fmla="*/ 452437 h 877015"/>
                  <a:gd name="connsiteX7" fmla="*/ 65077 w 484183"/>
                  <a:gd name="connsiteY7" fmla="*/ 285750 h 877015"/>
                  <a:gd name="connsiteX8" fmla="*/ 15070 w 484183"/>
                  <a:gd name="connsiteY8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4818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0 w 469113"/>
                  <a:gd name="connsiteY8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4818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0 w 469113"/>
                  <a:gd name="connsiteY8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4818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30957 w 469113"/>
                  <a:gd name="connsiteY8" fmla="*/ 197643 h 877015"/>
                  <a:gd name="connsiteX9" fmla="*/ 0 w 469113"/>
                  <a:gd name="connsiteY9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4818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73832 w 469113"/>
                  <a:gd name="connsiteY8" fmla="*/ 283368 h 877015"/>
                  <a:gd name="connsiteX9" fmla="*/ 0 w 469113"/>
                  <a:gd name="connsiteY9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4818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73832 w 469113"/>
                  <a:gd name="connsiteY8" fmla="*/ 283368 h 877015"/>
                  <a:gd name="connsiteX9" fmla="*/ 73820 w 469113"/>
                  <a:gd name="connsiteY9" fmla="*/ 121443 h 877015"/>
                  <a:gd name="connsiteX10" fmla="*/ 0 w 469113"/>
                  <a:gd name="connsiteY10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4818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73832 w 469113"/>
                  <a:gd name="connsiteY8" fmla="*/ 283368 h 877015"/>
                  <a:gd name="connsiteX9" fmla="*/ 161926 w 469113"/>
                  <a:gd name="connsiteY9" fmla="*/ 100012 h 877015"/>
                  <a:gd name="connsiteX10" fmla="*/ 0 w 469113"/>
                  <a:gd name="connsiteY10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4818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66688 w 469113"/>
                  <a:gd name="connsiteY8" fmla="*/ 288130 h 877015"/>
                  <a:gd name="connsiteX9" fmla="*/ 161926 w 469113"/>
                  <a:gd name="connsiteY9" fmla="*/ 100012 h 877015"/>
                  <a:gd name="connsiteX10" fmla="*/ 0 w 469113"/>
                  <a:gd name="connsiteY10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4818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66688 w 469113"/>
                  <a:gd name="connsiteY8" fmla="*/ 288130 h 877015"/>
                  <a:gd name="connsiteX9" fmla="*/ 161926 w 469113"/>
                  <a:gd name="connsiteY9" fmla="*/ 100012 h 877015"/>
                  <a:gd name="connsiteX10" fmla="*/ 0 w 469113"/>
                  <a:gd name="connsiteY10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59532 w 469113"/>
                  <a:gd name="connsiteY5" fmla="*/ 452437 h 877015"/>
                  <a:gd name="connsiteX6" fmla="*/ 50007 w 469113"/>
                  <a:gd name="connsiteY6" fmla="*/ 285750 h 877015"/>
                  <a:gd name="connsiteX7" fmla="*/ 166688 w 469113"/>
                  <a:gd name="connsiteY7" fmla="*/ 288130 h 877015"/>
                  <a:gd name="connsiteX8" fmla="*/ 161926 w 469113"/>
                  <a:gd name="connsiteY8" fmla="*/ 100012 h 877015"/>
                  <a:gd name="connsiteX9" fmla="*/ 0 w 469113"/>
                  <a:gd name="connsiteY9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64295 w 469113"/>
                  <a:gd name="connsiteY5" fmla="*/ 514350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66688 w 469113"/>
                  <a:gd name="connsiteY8" fmla="*/ 288130 h 877015"/>
                  <a:gd name="connsiteX9" fmla="*/ 161926 w 469113"/>
                  <a:gd name="connsiteY9" fmla="*/ 100012 h 877015"/>
                  <a:gd name="connsiteX10" fmla="*/ 0 w 469113"/>
                  <a:gd name="connsiteY10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9581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66688 w 469113"/>
                  <a:gd name="connsiteY8" fmla="*/ 288130 h 877015"/>
                  <a:gd name="connsiteX9" fmla="*/ 161926 w 469113"/>
                  <a:gd name="connsiteY9" fmla="*/ 100012 h 877015"/>
                  <a:gd name="connsiteX10" fmla="*/ 0 w 469113"/>
                  <a:gd name="connsiteY10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9581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66688 w 469113"/>
                  <a:gd name="connsiteY8" fmla="*/ 288130 h 877015"/>
                  <a:gd name="connsiteX9" fmla="*/ 161926 w 469113"/>
                  <a:gd name="connsiteY9" fmla="*/ 100012 h 877015"/>
                  <a:gd name="connsiteX10" fmla="*/ 0 w 469113"/>
                  <a:gd name="connsiteY10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1926 w 469113"/>
                  <a:gd name="connsiteY5" fmla="*/ 459581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66688 w 469113"/>
                  <a:gd name="connsiteY8" fmla="*/ 288130 h 877015"/>
                  <a:gd name="connsiteX9" fmla="*/ 161926 w 469113"/>
                  <a:gd name="connsiteY9" fmla="*/ 100012 h 877015"/>
                  <a:gd name="connsiteX10" fmla="*/ 0 w 469113"/>
                  <a:gd name="connsiteY10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164306 w 469113"/>
                  <a:gd name="connsiteY4" fmla="*/ 869871 h 877015"/>
                  <a:gd name="connsiteX5" fmla="*/ 169069 w 469113"/>
                  <a:gd name="connsiteY5" fmla="*/ 459581 h 877015"/>
                  <a:gd name="connsiteX6" fmla="*/ 59532 w 469113"/>
                  <a:gd name="connsiteY6" fmla="*/ 452437 h 877015"/>
                  <a:gd name="connsiteX7" fmla="*/ 50007 w 469113"/>
                  <a:gd name="connsiteY7" fmla="*/ 285750 h 877015"/>
                  <a:gd name="connsiteX8" fmla="*/ 166688 w 469113"/>
                  <a:gd name="connsiteY8" fmla="*/ 288130 h 877015"/>
                  <a:gd name="connsiteX9" fmla="*/ 161926 w 469113"/>
                  <a:gd name="connsiteY9" fmla="*/ 100012 h 877015"/>
                  <a:gd name="connsiteX10" fmla="*/ 0 w 469113"/>
                  <a:gd name="connsiteY10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340520 w 469113"/>
                  <a:gd name="connsiteY4" fmla="*/ 871537 h 877015"/>
                  <a:gd name="connsiteX5" fmla="*/ 164306 w 469113"/>
                  <a:gd name="connsiteY5" fmla="*/ 869871 h 877015"/>
                  <a:gd name="connsiteX6" fmla="*/ 169069 w 469113"/>
                  <a:gd name="connsiteY6" fmla="*/ 459581 h 877015"/>
                  <a:gd name="connsiteX7" fmla="*/ 59532 w 469113"/>
                  <a:gd name="connsiteY7" fmla="*/ 452437 h 877015"/>
                  <a:gd name="connsiteX8" fmla="*/ 50007 w 469113"/>
                  <a:gd name="connsiteY8" fmla="*/ 285750 h 877015"/>
                  <a:gd name="connsiteX9" fmla="*/ 166688 w 469113"/>
                  <a:gd name="connsiteY9" fmla="*/ 288130 h 877015"/>
                  <a:gd name="connsiteX10" fmla="*/ 161926 w 469113"/>
                  <a:gd name="connsiteY10" fmla="*/ 100012 h 877015"/>
                  <a:gd name="connsiteX11" fmla="*/ 0 w 469113"/>
                  <a:gd name="connsiteY11" fmla="*/ 292 h 877015"/>
                  <a:gd name="connsiteX0" fmla="*/ 0 w 469113"/>
                  <a:gd name="connsiteY0" fmla="*/ 292 h 877015"/>
                  <a:gd name="connsiteX1" fmla="*/ 269082 w 469113"/>
                  <a:gd name="connsiteY1" fmla="*/ 0 h 877015"/>
                  <a:gd name="connsiteX2" fmla="*/ 469113 w 469113"/>
                  <a:gd name="connsiteY2" fmla="*/ 292 h 877015"/>
                  <a:gd name="connsiteX3" fmla="*/ 469113 w 469113"/>
                  <a:gd name="connsiteY3" fmla="*/ 877015 h 877015"/>
                  <a:gd name="connsiteX4" fmla="*/ 340520 w 469113"/>
                  <a:gd name="connsiteY4" fmla="*/ 871537 h 877015"/>
                  <a:gd name="connsiteX5" fmla="*/ 164306 w 469113"/>
                  <a:gd name="connsiteY5" fmla="*/ 869871 h 877015"/>
                  <a:gd name="connsiteX6" fmla="*/ 169069 w 469113"/>
                  <a:gd name="connsiteY6" fmla="*/ 459581 h 877015"/>
                  <a:gd name="connsiteX7" fmla="*/ 59532 w 469113"/>
                  <a:gd name="connsiteY7" fmla="*/ 452437 h 877015"/>
                  <a:gd name="connsiteX8" fmla="*/ 50007 w 469113"/>
                  <a:gd name="connsiteY8" fmla="*/ 285750 h 877015"/>
                  <a:gd name="connsiteX9" fmla="*/ 166688 w 469113"/>
                  <a:gd name="connsiteY9" fmla="*/ 288130 h 877015"/>
                  <a:gd name="connsiteX10" fmla="*/ 161926 w 469113"/>
                  <a:gd name="connsiteY10" fmla="*/ 100012 h 877015"/>
                  <a:gd name="connsiteX11" fmla="*/ 0 w 469113"/>
                  <a:gd name="connsiteY11" fmla="*/ 292 h 877015"/>
                  <a:gd name="connsiteX0" fmla="*/ 0 w 469113"/>
                  <a:gd name="connsiteY0" fmla="*/ 292 h 871537"/>
                  <a:gd name="connsiteX1" fmla="*/ 269082 w 469113"/>
                  <a:gd name="connsiteY1" fmla="*/ 0 h 871537"/>
                  <a:gd name="connsiteX2" fmla="*/ 469113 w 469113"/>
                  <a:gd name="connsiteY2" fmla="*/ 292 h 871537"/>
                  <a:gd name="connsiteX3" fmla="*/ 340520 w 469113"/>
                  <a:gd name="connsiteY3" fmla="*/ 871537 h 871537"/>
                  <a:gd name="connsiteX4" fmla="*/ 164306 w 469113"/>
                  <a:gd name="connsiteY4" fmla="*/ 869871 h 871537"/>
                  <a:gd name="connsiteX5" fmla="*/ 169069 w 469113"/>
                  <a:gd name="connsiteY5" fmla="*/ 459581 h 871537"/>
                  <a:gd name="connsiteX6" fmla="*/ 59532 w 469113"/>
                  <a:gd name="connsiteY6" fmla="*/ 452437 h 871537"/>
                  <a:gd name="connsiteX7" fmla="*/ 50007 w 469113"/>
                  <a:gd name="connsiteY7" fmla="*/ 285750 h 871537"/>
                  <a:gd name="connsiteX8" fmla="*/ 166688 w 469113"/>
                  <a:gd name="connsiteY8" fmla="*/ 288130 h 871537"/>
                  <a:gd name="connsiteX9" fmla="*/ 161926 w 469113"/>
                  <a:gd name="connsiteY9" fmla="*/ 100012 h 871537"/>
                  <a:gd name="connsiteX10" fmla="*/ 0 w 469113"/>
                  <a:gd name="connsiteY10" fmla="*/ 292 h 871537"/>
                  <a:gd name="connsiteX0" fmla="*/ 0 w 469113"/>
                  <a:gd name="connsiteY0" fmla="*/ 292 h 871537"/>
                  <a:gd name="connsiteX1" fmla="*/ 269082 w 469113"/>
                  <a:gd name="connsiteY1" fmla="*/ 0 h 871537"/>
                  <a:gd name="connsiteX2" fmla="*/ 469113 w 469113"/>
                  <a:gd name="connsiteY2" fmla="*/ 292 h 871537"/>
                  <a:gd name="connsiteX3" fmla="*/ 404814 w 469113"/>
                  <a:gd name="connsiteY3" fmla="*/ 466725 h 871537"/>
                  <a:gd name="connsiteX4" fmla="*/ 340520 w 469113"/>
                  <a:gd name="connsiteY4" fmla="*/ 871537 h 871537"/>
                  <a:gd name="connsiteX5" fmla="*/ 164306 w 469113"/>
                  <a:gd name="connsiteY5" fmla="*/ 869871 h 871537"/>
                  <a:gd name="connsiteX6" fmla="*/ 169069 w 469113"/>
                  <a:gd name="connsiteY6" fmla="*/ 459581 h 871537"/>
                  <a:gd name="connsiteX7" fmla="*/ 59532 w 469113"/>
                  <a:gd name="connsiteY7" fmla="*/ 452437 h 871537"/>
                  <a:gd name="connsiteX8" fmla="*/ 50007 w 469113"/>
                  <a:gd name="connsiteY8" fmla="*/ 285750 h 871537"/>
                  <a:gd name="connsiteX9" fmla="*/ 166688 w 469113"/>
                  <a:gd name="connsiteY9" fmla="*/ 288130 h 871537"/>
                  <a:gd name="connsiteX10" fmla="*/ 161926 w 469113"/>
                  <a:gd name="connsiteY10" fmla="*/ 100012 h 871537"/>
                  <a:gd name="connsiteX11" fmla="*/ 0 w 469113"/>
                  <a:gd name="connsiteY11" fmla="*/ 292 h 871537"/>
                  <a:gd name="connsiteX0" fmla="*/ 0 w 469113"/>
                  <a:gd name="connsiteY0" fmla="*/ 292 h 871537"/>
                  <a:gd name="connsiteX1" fmla="*/ 269082 w 469113"/>
                  <a:gd name="connsiteY1" fmla="*/ 0 h 871537"/>
                  <a:gd name="connsiteX2" fmla="*/ 469113 w 469113"/>
                  <a:gd name="connsiteY2" fmla="*/ 292 h 871537"/>
                  <a:gd name="connsiteX3" fmla="*/ 335757 w 469113"/>
                  <a:gd name="connsiteY3" fmla="*/ 466725 h 871537"/>
                  <a:gd name="connsiteX4" fmla="*/ 340520 w 469113"/>
                  <a:gd name="connsiteY4" fmla="*/ 871537 h 871537"/>
                  <a:gd name="connsiteX5" fmla="*/ 164306 w 469113"/>
                  <a:gd name="connsiteY5" fmla="*/ 869871 h 871537"/>
                  <a:gd name="connsiteX6" fmla="*/ 169069 w 469113"/>
                  <a:gd name="connsiteY6" fmla="*/ 459581 h 871537"/>
                  <a:gd name="connsiteX7" fmla="*/ 59532 w 469113"/>
                  <a:gd name="connsiteY7" fmla="*/ 452437 h 871537"/>
                  <a:gd name="connsiteX8" fmla="*/ 50007 w 469113"/>
                  <a:gd name="connsiteY8" fmla="*/ 285750 h 871537"/>
                  <a:gd name="connsiteX9" fmla="*/ 166688 w 469113"/>
                  <a:gd name="connsiteY9" fmla="*/ 288130 h 871537"/>
                  <a:gd name="connsiteX10" fmla="*/ 161926 w 469113"/>
                  <a:gd name="connsiteY10" fmla="*/ 100012 h 871537"/>
                  <a:gd name="connsiteX11" fmla="*/ 0 w 469113"/>
                  <a:gd name="connsiteY11" fmla="*/ 292 h 871537"/>
                  <a:gd name="connsiteX0" fmla="*/ 0 w 469113"/>
                  <a:gd name="connsiteY0" fmla="*/ 292 h 873918"/>
                  <a:gd name="connsiteX1" fmla="*/ 269082 w 469113"/>
                  <a:gd name="connsiteY1" fmla="*/ 0 h 873918"/>
                  <a:gd name="connsiteX2" fmla="*/ 469113 w 469113"/>
                  <a:gd name="connsiteY2" fmla="*/ 292 h 873918"/>
                  <a:gd name="connsiteX3" fmla="*/ 335757 w 469113"/>
                  <a:gd name="connsiteY3" fmla="*/ 466725 h 873918"/>
                  <a:gd name="connsiteX4" fmla="*/ 333377 w 469113"/>
                  <a:gd name="connsiteY4" fmla="*/ 873918 h 873918"/>
                  <a:gd name="connsiteX5" fmla="*/ 164306 w 469113"/>
                  <a:gd name="connsiteY5" fmla="*/ 869871 h 873918"/>
                  <a:gd name="connsiteX6" fmla="*/ 169069 w 469113"/>
                  <a:gd name="connsiteY6" fmla="*/ 459581 h 873918"/>
                  <a:gd name="connsiteX7" fmla="*/ 59532 w 469113"/>
                  <a:gd name="connsiteY7" fmla="*/ 452437 h 873918"/>
                  <a:gd name="connsiteX8" fmla="*/ 50007 w 469113"/>
                  <a:gd name="connsiteY8" fmla="*/ 285750 h 873918"/>
                  <a:gd name="connsiteX9" fmla="*/ 166688 w 469113"/>
                  <a:gd name="connsiteY9" fmla="*/ 288130 h 873918"/>
                  <a:gd name="connsiteX10" fmla="*/ 161926 w 469113"/>
                  <a:gd name="connsiteY10" fmla="*/ 100012 h 873918"/>
                  <a:gd name="connsiteX11" fmla="*/ 0 w 469113"/>
                  <a:gd name="connsiteY11" fmla="*/ 292 h 873918"/>
                  <a:gd name="connsiteX0" fmla="*/ 0 w 469113"/>
                  <a:gd name="connsiteY0" fmla="*/ 292 h 873918"/>
                  <a:gd name="connsiteX1" fmla="*/ 269082 w 469113"/>
                  <a:gd name="connsiteY1" fmla="*/ 0 h 873918"/>
                  <a:gd name="connsiteX2" fmla="*/ 469113 w 469113"/>
                  <a:gd name="connsiteY2" fmla="*/ 292 h 873918"/>
                  <a:gd name="connsiteX3" fmla="*/ 373857 w 469113"/>
                  <a:gd name="connsiteY3" fmla="*/ 335755 h 873918"/>
                  <a:gd name="connsiteX4" fmla="*/ 335757 w 469113"/>
                  <a:gd name="connsiteY4" fmla="*/ 466725 h 873918"/>
                  <a:gd name="connsiteX5" fmla="*/ 333377 w 469113"/>
                  <a:gd name="connsiteY5" fmla="*/ 873918 h 873918"/>
                  <a:gd name="connsiteX6" fmla="*/ 164306 w 469113"/>
                  <a:gd name="connsiteY6" fmla="*/ 869871 h 873918"/>
                  <a:gd name="connsiteX7" fmla="*/ 169069 w 469113"/>
                  <a:gd name="connsiteY7" fmla="*/ 459581 h 873918"/>
                  <a:gd name="connsiteX8" fmla="*/ 59532 w 469113"/>
                  <a:gd name="connsiteY8" fmla="*/ 452437 h 873918"/>
                  <a:gd name="connsiteX9" fmla="*/ 50007 w 469113"/>
                  <a:gd name="connsiteY9" fmla="*/ 285750 h 873918"/>
                  <a:gd name="connsiteX10" fmla="*/ 166688 w 469113"/>
                  <a:gd name="connsiteY10" fmla="*/ 288130 h 873918"/>
                  <a:gd name="connsiteX11" fmla="*/ 161926 w 469113"/>
                  <a:gd name="connsiteY11" fmla="*/ 100012 h 873918"/>
                  <a:gd name="connsiteX12" fmla="*/ 0 w 469113"/>
                  <a:gd name="connsiteY12" fmla="*/ 292 h 873918"/>
                  <a:gd name="connsiteX0" fmla="*/ 0 w 473870"/>
                  <a:gd name="connsiteY0" fmla="*/ 292 h 873918"/>
                  <a:gd name="connsiteX1" fmla="*/ 269082 w 473870"/>
                  <a:gd name="connsiteY1" fmla="*/ 0 h 873918"/>
                  <a:gd name="connsiteX2" fmla="*/ 469113 w 473870"/>
                  <a:gd name="connsiteY2" fmla="*/ 292 h 873918"/>
                  <a:gd name="connsiteX3" fmla="*/ 473870 w 473870"/>
                  <a:gd name="connsiteY3" fmla="*/ 452436 h 873918"/>
                  <a:gd name="connsiteX4" fmla="*/ 335757 w 473870"/>
                  <a:gd name="connsiteY4" fmla="*/ 466725 h 873918"/>
                  <a:gd name="connsiteX5" fmla="*/ 333377 w 473870"/>
                  <a:gd name="connsiteY5" fmla="*/ 873918 h 873918"/>
                  <a:gd name="connsiteX6" fmla="*/ 164306 w 473870"/>
                  <a:gd name="connsiteY6" fmla="*/ 869871 h 873918"/>
                  <a:gd name="connsiteX7" fmla="*/ 169069 w 473870"/>
                  <a:gd name="connsiteY7" fmla="*/ 459581 h 873918"/>
                  <a:gd name="connsiteX8" fmla="*/ 59532 w 473870"/>
                  <a:gd name="connsiteY8" fmla="*/ 452437 h 873918"/>
                  <a:gd name="connsiteX9" fmla="*/ 50007 w 473870"/>
                  <a:gd name="connsiteY9" fmla="*/ 285750 h 873918"/>
                  <a:gd name="connsiteX10" fmla="*/ 166688 w 473870"/>
                  <a:gd name="connsiteY10" fmla="*/ 288130 h 873918"/>
                  <a:gd name="connsiteX11" fmla="*/ 161926 w 473870"/>
                  <a:gd name="connsiteY11" fmla="*/ 100012 h 873918"/>
                  <a:gd name="connsiteX12" fmla="*/ 0 w 473870"/>
                  <a:gd name="connsiteY12" fmla="*/ 292 h 873918"/>
                  <a:gd name="connsiteX0" fmla="*/ 0 w 473870"/>
                  <a:gd name="connsiteY0" fmla="*/ 292 h 873918"/>
                  <a:gd name="connsiteX1" fmla="*/ 269082 w 473870"/>
                  <a:gd name="connsiteY1" fmla="*/ 0 h 873918"/>
                  <a:gd name="connsiteX2" fmla="*/ 469113 w 473870"/>
                  <a:gd name="connsiteY2" fmla="*/ 292 h 873918"/>
                  <a:gd name="connsiteX3" fmla="*/ 473870 w 473870"/>
                  <a:gd name="connsiteY3" fmla="*/ 452436 h 873918"/>
                  <a:gd name="connsiteX4" fmla="*/ 328614 w 473870"/>
                  <a:gd name="connsiteY4" fmla="*/ 452437 h 873918"/>
                  <a:gd name="connsiteX5" fmla="*/ 333377 w 473870"/>
                  <a:gd name="connsiteY5" fmla="*/ 873918 h 873918"/>
                  <a:gd name="connsiteX6" fmla="*/ 164306 w 473870"/>
                  <a:gd name="connsiteY6" fmla="*/ 869871 h 873918"/>
                  <a:gd name="connsiteX7" fmla="*/ 169069 w 473870"/>
                  <a:gd name="connsiteY7" fmla="*/ 459581 h 873918"/>
                  <a:gd name="connsiteX8" fmla="*/ 59532 w 473870"/>
                  <a:gd name="connsiteY8" fmla="*/ 452437 h 873918"/>
                  <a:gd name="connsiteX9" fmla="*/ 50007 w 473870"/>
                  <a:gd name="connsiteY9" fmla="*/ 285750 h 873918"/>
                  <a:gd name="connsiteX10" fmla="*/ 166688 w 473870"/>
                  <a:gd name="connsiteY10" fmla="*/ 288130 h 873918"/>
                  <a:gd name="connsiteX11" fmla="*/ 161926 w 473870"/>
                  <a:gd name="connsiteY11" fmla="*/ 100012 h 873918"/>
                  <a:gd name="connsiteX12" fmla="*/ 0 w 473870"/>
                  <a:gd name="connsiteY12" fmla="*/ 292 h 873918"/>
                  <a:gd name="connsiteX0" fmla="*/ 0 w 485420"/>
                  <a:gd name="connsiteY0" fmla="*/ 292 h 873918"/>
                  <a:gd name="connsiteX1" fmla="*/ 269082 w 485420"/>
                  <a:gd name="connsiteY1" fmla="*/ 0 h 873918"/>
                  <a:gd name="connsiteX2" fmla="*/ 469113 w 485420"/>
                  <a:gd name="connsiteY2" fmla="*/ 292 h 873918"/>
                  <a:gd name="connsiteX3" fmla="*/ 473869 w 485420"/>
                  <a:gd name="connsiteY3" fmla="*/ 280986 h 873918"/>
                  <a:gd name="connsiteX4" fmla="*/ 473870 w 485420"/>
                  <a:gd name="connsiteY4" fmla="*/ 452436 h 873918"/>
                  <a:gd name="connsiteX5" fmla="*/ 328614 w 485420"/>
                  <a:gd name="connsiteY5" fmla="*/ 452437 h 873918"/>
                  <a:gd name="connsiteX6" fmla="*/ 333377 w 485420"/>
                  <a:gd name="connsiteY6" fmla="*/ 873918 h 873918"/>
                  <a:gd name="connsiteX7" fmla="*/ 164306 w 485420"/>
                  <a:gd name="connsiteY7" fmla="*/ 869871 h 873918"/>
                  <a:gd name="connsiteX8" fmla="*/ 169069 w 485420"/>
                  <a:gd name="connsiteY8" fmla="*/ 459581 h 873918"/>
                  <a:gd name="connsiteX9" fmla="*/ 59532 w 485420"/>
                  <a:gd name="connsiteY9" fmla="*/ 452437 h 873918"/>
                  <a:gd name="connsiteX10" fmla="*/ 50007 w 485420"/>
                  <a:gd name="connsiteY10" fmla="*/ 285750 h 873918"/>
                  <a:gd name="connsiteX11" fmla="*/ 166688 w 485420"/>
                  <a:gd name="connsiteY11" fmla="*/ 288130 h 873918"/>
                  <a:gd name="connsiteX12" fmla="*/ 161926 w 485420"/>
                  <a:gd name="connsiteY12" fmla="*/ 100012 h 873918"/>
                  <a:gd name="connsiteX13" fmla="*/ 0 w 485420"/>
                  <a:gd name="connsiteY13" fmla="*/ 292 h 873918"/>
                  <a:gd name="connsiteX0" fmla="*/ 0 w 487322"/>
                  <a:gd name="connsiteY0" fmla="*/ 292 h 873918"/>
                  <a:gd name="connsiteX1" fmla="*/ 269082 w 487322"/>
                  <a:gd name="connsiteY1" fmla="*/ 0 h 873918"/>
                  <a:gd name="connsiteX2" fmla="*/ 469113 w 487322"/>
                  <a:gd name="connsiteY2" fmla="*/ 292 h 873918"/>
                  <a:gd name="connsiteX3" fmla="*/ 478631 w 487322"/>
                  <a:gd name="connsiteY3" fmla="*/ 178592 h 873918"/>
                  <a:gd name="connsiteX4" fmla="*/ 473869 w 487322"/>
                  <a:gd name="connsiteY4" fmla="*/ 280986 h 873918"/>
                  <a:gd name="connsiteX5" fmla="*/ 473870 w 487322"/>
                  <a:gd name="connsiteY5" fmla="*/ 452436 h 873918"/>
                  <a:gd name="connsiteX6" fmla="*/ 328614 w 487322"/>
                  <a:gd name="connsiteY6" fmla="*/ 452437 h 873918"/>
                  <a:gd name="connsiteX7" fmla="*/ 333377 w 487322"/>
                  <a:gd name="connsiteY7" fmla="*/ 873918 h 873918"/>
                  <a:gd name="connsiteX8" fmla="*/ 164306 w 487322"/>
                  <a:gd name="connsiteY8" fmla="*/ 869871 h 873918"/>
                  <a:gd name="connsiteX9" fmla="*/ 169069 w 487322"/>
                  <a:gd name="connsiteY9" fmla="*/ 459581 h 873918"/>
                  <a:gd name="connsiteX10" fmla="*/ 59532 w 487322"/>
                  <a:gd name="connsiteY10" fmla="*/ 452437 h 873918"/>
                  <a:gd name="connsiteX11" fmla="*/ 50007 w 487322"/>
                  <a:gd name="connsiteY11" fmla="*/ 285750 h 873918"/>
                  <a:gd name="connsiteX12" fmla="*/ 166688 w 487322"/>
                  <a:gd name="connsiteY12" fmla="*/ 288130 h 873918"/>
                  <a:gd name="connsiteX13" fmla="*/ 161926 w 487322"/>
                  <a:gd name="connsiteY13" fmla="*/ 100012 h 873918"/>
                  <a:gd name="connsiteX14" fmla="*/ 0 w 487322"/>
                  <a:gd name="connsiteY14" fmla="*/ 292 h 873918"/>
                  <a:gd name="connsiteX0" fmla="*/ 0 w 484455"/>
                  <a:gd name="connsiteY0" fmla="*/ 292 h 873918"/>
                  <a:gd name="connsiteX1" fmla="*/ 269082 w 484455"/>
                  <a:gd name="connsiteY1" fmla="*/ 0 h 873918"/>
                  <a:gd name="connsiteX2" fmla="*/ 469113 w 484455"/>
                  <a:gd name="connsiteY2" fmla="*/ 292 h 873918"/>
                  <a:gd name="connsiteX3" fmla="*/ 333375 w 484455"/>
                  <a:gd name="connsiteY3" fmla="*/ 271461 h 873918"/>
                  <a:gd name="connsiteX4" fmla="*/ 473869 w 484455"/>
                  <a:gd name="connsiteY4" fmla="*/ 280986 h 873918"/>
                  <a:gd name="connsiteX5" fmla="*/ 473870 w 484455"/>
                  <a:gd name="connsiteY5" fmla="*/ 452436 h 873918"/>
                  <a:gd name="connsiteX6" fmla="*/ 328614 w 484455"/>
                  <a:gd name="connsiteY6" fmla="*/ 452437 h 873918"/>
                  <a:gd name="connsiteX7" fmla="*/ 333377 w 484455"/>
                  <a:gd name="connsiteY7" fmla="*/ 873918 h 873918"/>
                  <a:gd name="connsiteX8" fmla="*/ 164306 w 484455"/>
                  <a:gd name="connsiteY8" fmla="*/ 869871 h 873918"/>
                  <a:gd name="connsiteX9" fmla="*/ 169069 w 484455"/>
                  <a:gd name="connsiteY9" fmla="*/ 459581 h 873918"/>
                  <a:gd name="connsiteX10" fmla="*/ 59532 w 484455"/>
                  <a:gd name="connsiteY10" fmla="*/ 452437 h 873918"/>
                  <a:gd name="connsiteX11" fmla="*/ 50007 w 484455"/>
                  <a:gd name="connsiteY11" fmla="*/ 285750 h 873918"/>
                  <a:gd name="connsiteX12" fmla="*/ 166688 w 484455"/>
                  <a:gd name="connsiteY12" fmla="*/ 288130 h 873918"/>
                  <a:gd name="connsiteX13" fmla="*/ 161926 w 484455"/>
                  <a:gd name="connsiteY13" fmla="*/ 100012 h 873918"/>
                  <a:gd name="connsiteX14" fmla="*/ 0 w 484455"/>
                  <a:gd name="connsiteY14" fmla="*/ 292 h 873918"/>
                  <a:gd name="connsiteX0" fmla="*/ 0 w 484455"/>
                  <a:gd name="connsiteY0" fmla="*/ 292 h 873918"/>
                  <a:gd name="connsiteX1" fmla="*/ 269082 w 484455"/>
                  <a:gd name="connsiteY1" fmla="*/ 0 h 873918"/>
                  <a:gd name="connsiteX2" fmla="*/ 469113 w 484455"/>
                  <a:gd name="connsiteY2" fmla="*/ 292 h 873918"/>
                  <a:gd name="connsiteX3" fmla="*/ 333375 w 484455"/>
                  <a:gd name="connsiteY3" fmla="*/ 271461 h 873918"/>
                  <a:gd name="connsiteX4" fmla="*/ 473869 w 484455"/>
                  <a:gd name="connsiteY4" fmla="*/ 292892 h 873918"/>
                  <a:gd name="connsiteX5" fmla="*/ 473870 w 484455"/>
                  <a:gd name="connsiteY5" fmla="*/ 452436 h 873918"/>
                  <a:gd name="connsiteX6" fmla="*/ 328614 w 484455"/>
                  <a:gd name="connsiteY6" fmla="*/ 452437 h 873918"/>
                  <a:gd name="connsiteX7" fmla="*/ 333377 w 484455"/>
                  <a:gd name="connsiteY7" fmla="*/ 873918 h 873918"/>
                  <a:gd name="connsiteX8" fmla="*/ 164306 w 484455"/>
                  <a:gd name="connsiteY8" fmla="*/ 869871 h 873918"/>
                  <a:gd name="connsiteX9" fmla="*/ 169069 w 484455"/>
                  <a:gd name="connsiteY9" fmla="*/ 459581 h 873918"/>
                  <a:gd name="connsiteX10" fmla="*/ 59532 w 484455"/>
                  <a:gd name="connsiteY10" fmla="*/ 452437 h 873918"/>
                  <a:gd name="connsiteX11" fmla="*/ 50007 w 484455"/>
                  <a:gd name="connsiteY11" fmla="*/ 285750 h 873918"/>
                  <a:gd name="connsiteX12" fmla="*/ 166688 w 484455"/>
                  <a:gd name="connsiteY12" fmla="*/ 288130 h 873918"/>
                  <a:gd name="connsiteX13" fmla="*/ 161926 w 484455"/>
                  <a:gd name="connsiteY13" fmla="*/ 100012 h 873918"/>
                  <a:gd name="connsiteX14" fmla="*/ 0 w 484455"/>
                  <a:gd name="connsiteY14" fmla="*/ 292 h 873918"/>
                  <a:gd name="connsiteX0" fmla="*/ 0 w 474945"/>
                  <a:gd name="connsiteY0" fmla="*/ 292 h 873918"/>
                  <a:gd name="connsiteX1" fmla="*/ 269082 w 474945"/>
                  <a:gd name="connsiteY1" fmla="*/ 0 h 873918"/>
                  <a:gd name="connsiteX2" fmla="*/ 469113 w 474945"/>
                  <a:gd name="connsiteY2" fmla="*/ 292 h 873918"/>
                  <a:gd name="connsiteX3" fmla="*/ 333375 w 474945"/>
                  <a:gd name="connsiteY3" fmla="*/ 271461 h 873918"/>
                  <a:gd name="connsiteX4" fmla="*/ 473869 w 474945"/>
                  <a:gd name="connsiteY4" fmla="*/ 292892 h 873918"/>
                  <a:gd name="connsiteX5" fmla="*/ 473870 w 474945"/>
                  <a:gd name="connsiteY5" fmla="*/ 452436 h 873918"/>
                  <a:gd name="connsiteX6" fmla="*/ 328614 w 474945"/>
                  <a:gd name="connsiteY6" fmla="*/ 452437 h 873918"/>
                  <a:gd name="connsiteX7" fmla="*/ 333377 w 474945"/>
                  <a:gd name="connsiteY7" fmla="*/ 873918 h 873918"/>
                  <a:gd name="connsiteX8" fmla="*/ 164306 w 474945"/>
                  <a:gd name="connsiteY8" fmla="*/ 869871 h 873918"/>
                  <a:gd name="connsiteX9" fmla="*/ 169069 w 474945"/>
                  <a:gd name="connsiteY9" fmla="*/ 459581 h 873918"/>
                  <a:gd name="connsiteX10" fmla="*/ 59532 w 474945"/>
                  <a:gd name="connsiteY10" fmla="*/ 452437 h 873918"/>
                  <a:gd name="connsiteX11" fmla="*/ 50007 w 474945"/>
                  <a:gd name="connsiteY11" fmla="*/ 285750 h 873918"/>
                  <a:gd name="connsiteX12" fmla="*/ 166688 w 474945"/>
                  <a:gd name="connsiteY12" fmla="*/ 288130 h 873918"/>
                  <a:gd name="connsiteX13" fmla="*/ 161926 w 474945"/>
                  <a:gd name="connsiteY13" fmla="*/ 100012 h 873918"/>
                  <a:gd name="connsiteX14" fmla="*/ 0 w 474945"/>
                  <a:gd name="connsiteY14" fmla="*/ 292 h 873918"/>
                  <a:gd name="connsiteX0" fmla="*/ 0 w 478287"/>
                  <a:gd name="connsiteY0" fmla="*/ 292 h 873918"/>
                  <a:gd name="connsiteX1" fmla="*/ 269082 w 478287"/>
                  <a:gd name="connsiteY1" fmla="*/ 0 h 873918"/>
                  <a:gd name="connsiteX2" fmla="*/ 469113 w 478287"/>
                  <a:gd name="connsiteY2" fmla="*/ 292 h 873918"/>
                  <a:gd name="connsiteX3" fmla="*/ 433389 w 478287"/>
                  <a:gd name="connsiteY3" fmla="*/ 102392 h 873918"/>
                  <a:gd name="connsiteX4" fmla="*/ 333375 w 478287"/>
                  <a:gd name="connsiteY4" fmla="*/ 271461 h 873918"/>
                  <a:gd name="connsiteX5" fmla="*/ 473869 w 478287"/>
                  <a:gd name="connsiteY5" fmla="*/ 292892 h 873918"/>
                  <a:gd name="connsiteX6" fmla="*/ 473870 w 478287"/>
                  <a:gd name="connsiteY6" fmla="*/ 452436 h 873918"/>
                  <a:gd name="connsiteX7" fmla="*/ 328614 w 478287"/>
                  <a:gd name="connsiteY7" fmla="*/ 452437 h 873918"/>
                  <a:gd name="connsiteX8" fmla="*/ 333377 w 478287"/>
                  <a:gd name="connsiteY8" fmla="*/ 873918 h 873918"/>
                  <a:gd name="connsiteX9" fmla="*/ 164306 w 478287"/>
                  <a:gd name="connsiteY9" fmla="*/ 869871 h 873918"/>
                  <a:gd name="connsiteX10" fmla="*/ 169069 w 478287"/>
                  <a:gd name="connsiteY10" fmla="*/ 459581 h 873918"/>
                  <a:gd name="connsiteX11" fmla="*/ 59532 w 478287"/>
                  <a:gd name="connsiteY11" fmla="*/ 452437 h 873918"/>
                  <a:gd name="connsiteX12" fmla="*/ 50007 w 478287"/>
                  <a:gd name="connsiteY12" fmla="*/ 285750 h 873918"/>
                  <a:gd name="connsiteX13" fmla="*/ 166688 w 478287"/>
                  <a:gd name="connsiteY13" fmla="*/ 288130 h 873918"/>
                  <a:gd name="connsiteX14" fmla="*/ 161926 w 478287"/>
                  <a:gd name="connsiteY14" fmla="*/ 100012 h 873918"/>
                  <a:gd name="connsiteX15" fmla="*/ 0 w 478287"/>
                  <a:gd name="connsiteY15" fmla="*/ 292 h 873918"/>
                  <a:gd name="connsiteX0" fmla="*/ 0 w 491604"/>
                  <a:gd name="connsiteY0" fmla="*/ 292 h 873918"/>
                  <a:gd name="connsiteX1" fmla="*/ 269082 w 491604"/>
                  <a:gd name="connsiteY1" fmla="*/ 0 h 873918"/>
                  <a:gd name="connsiteX2" fmla="*/ 469113 w 491604"/>
                  <a:gd name="connsiteY2" fmla="*/ 292 h 873918"/>
                  <a:gd name="connsiteX3" fmla="*/ 476251 w 491604"/>
                  <a:gd name="connsiteY3" fmla="*/ 169067 h 873918"/>
                  <a:gd name="connsiteX4" fmla="*/ 333375 w 491604"/>
                  <a:gd name="connsiteY4" fmla="*/ 271461 h 873918"/>
                  <a:gd name="connsiteX5" fmla="*/ 473869 w 491604"/>
                  <a:gd name="connsiteY5" fmla="*/ 292892 h 873918"/>
                  <a:gd name="connsiteX6" fmla="*/ 473870 w 491604"/>
                  <a:gd name="connsiteY6" fmla="*/ 452436 h 873918"/>
                  <a:gd name="connsiteX7" fmla="*/ 328614 w 491604"/>
                  <a:gd name="connsiteY7" fmla="*/ 452437 h 873918"/>
                  <a:gd name="connsiteX8" fmla="*/ 333377 w 491604"/>
                  <a:gd name="connsiteY8" fmla="*/ 873918 h 873918"/>
                  <a:gd name="connsiteX9" fmla="*/ 164306 w 491604"/>
                  <a:gd name="connsiteY9" fmla="*/ 869871 h 873918"/>
                  <a:gd name="connsiteX10" fmla="*/ 169069 w 491604"/>
                  <a:gd name="connsiteY10" fmla="*/ 459581 h 873918"/>
                  <a:gd name="connsiteX11" fmla="*/ 59532 w 491604"/>
                  <a:gd name="connsiteY11" fmla="*/ 452437 h 873918"/>
                  <a:gd name="connsiteX12" fmla="*/ 50007 w 491604"/>
                  <a:gd name="connsiteY12" fmla="*/ 285750 h 873918"/>
                  <a:gd name="connsiteX13" fmla="*/ 166688 w 491604"/>
                  <a:gd name="connsiteY13" fmla="*/ 288130 h 873918"/>
                  <a:gd name="connsiteX14" fmla="*/ 161926 w 491604"/>
                  <a:gd name="connsiteY14" fmla="*/ 100012 h 873918"/>
                  <a:gd name="connsiteX15" fmla="*/ 0 w 491604"/>
                  <a:gd name="connsiteY15" fmla="*/ 292 h 873918"/>
                  <a:gd name="connsiteX0" fmla="*/ 0 w 474945"/>
                  <a:gd name="connsiteY0" fmla="*/ 292 h 873918"/>
                  <a:gd name="connsiteX1" fmla="*/ 269082 w 474945"/>
                  <a:gd name="connsiteY1" fmla="*/ 0 h 873918"/>
                  <a:gd name="connsiteX2" fmla="*/ 469113 w 474945"/>
                  <a:gd name="connsiteY2" fmla="*/ 292 h 873918"/>
                  <a:gd name="connsiteX3" fmla="*/ 333375 w 474945"/>
                  <a:gd name="connsiteY3" fmla="*/ 271461 h 873918"/>
                  <a:gd name="connsiteX4" fmla="*/ 473869 w 474945"/>
                  <a:gd name="connsiteY4" fmla="*/ 292892 h 873918"/>
                  <a:gd name="connsiteX5" fmla="*/ 473870 w 474945"/>
                  <a:gd name="connsiteY5" fmla="*/ 452436 h 873918"/>
                  <a:gd name="connsiteX6" fmla="*/ 328614 w 474945"/>
                  <a:gd name="connsiteY6" fmla="*/ 452437 h 873918"/>
                  <a:gd name="connsiteX7" fmla="*/ 333377 w 474945"/>
                  <a:gd name="connsiteY7" fmla="*/ 873918 h 873918"/>
                  <a:gd name="connsiteX8" fmla="*/ 164306 w 474945"/>
                  <a:gd name="connsiteY8" fmla="*/ 869871 h 873918"/>
                  <a:gd name="connsiteX9" fmla="*/ 169069 w 474945"/>
                  <a:gd name="connsiteY9" fmla="*/ 459581 h 873918"/>
                  <a:gd name="connsiteX10" fmla="*/ 59532 w 474945"/>
                  <a:gd name="connsiteY10" fmla="*/ 452437 h 873918"/>
                  <a:gd name="connsiteX11" fmla="*/ 50007 w 474945"/>
                  <a:gd name="connsiteY11" fmla="*/ 285750 h 873918"/>
                  <a:gd name="connsiteX12" fmla="*/ 166688 w 474945"/>
                  <a:gd name="connsiteY12" fmla="*/ 288130 h 873918"/>
                  <a:gd name="connsiteX13" fmla="*/ 161926 w 474945"/>
                  <a:gd name="connsiteY13" fmla="*/ 100012 h 873918"/>
                  <a:gd name="connsiteX14" fmla="*/ 0 w 474945"/>
                  <a:gd name="connsiteY14" fmla="*/ 292 h 873918"/>
                  <a:gd name="connsiteX0" fmla="*/ 0 w 485420"/>
                  <a:gd name="connsiteY0" fmla="*/ 292 h 873918"/>
                  <a:gd name="connsiteX1" fmla="*/ 269082 w 485420"/>
                  <a:gd name="connsiteY1" fmla="*/ 0 h 873918"/>
                  <a:gd name="connsiteX2" fmla="*/ 469113 w 485420"/>
                  <a:gd name="connsiteY2" fmla="*/ 292 h 873918"/>
                  <a:gd name="connsiteX3" fmla="*/ 473869 w 485420"/>
                  <a:gd name="connsiteY3" fmla="*/ 292892 h 873918"/>
                  <a:gd name="connsiteX4" fmla="*/ 473870 w 485420"/>
                  <a:gd name="connsiteY4" fmla="*/ 452436 h 873918"/>
                  <a:gd name="connsiteX5" fmla="*/ 328614 w 485420"/>
                  <a:gd name="connsiteY5" fmla="*/ 452437 h 873918"/>
                  <a:gd name="connsiteX6" fmla="*/ 333377 w 485420"/>
                  <a:gd name="connsiteY6" fmla="*/ 873918 h 873918"/>
                  <a:gd name="connsiteX7" fmla="*/ 164306 w 485420"/>
                  <a:gd name="connsiteY7" fmla="*/ 869871 h 873918"/>
                  <a:gd name="connsiteX8" fmla="*/ 169069 w 485420"/>
                  <a:gd name="connsiteY8" fmla="*/ 459581 h 873918"/>
                  <a:gd name="connsiteX9" fmla="*/ 59532 w 485420"/>
                  <a:gd name="connsiteY9" fmla="*/ 452437 h 873918"/>
                  <a:gd name="connsiteX10" fmla="*/ 50007 w 485420"/>
                  <a:gd name="connsiteY10" fmla="*/ 285750 h 873918"/>
                  <a:gd name="connsiteX11" fmla="*/ 166688 w 485420"/>
                  <a:gd name="connsiteY11" fmla="*/ 288130 h 873918"/>
                  <a:gd name="connsiteX12" fmla="*/ 161926 w 485420"/>
                  <a:gd name="connsiteY12" fmla="*/ 100012 h 873918"/>
                  <a:gd name="connsiteX13" fmla="*/ 0 w 485420"/>
                  <a:gd name="connsiteY13" fmla="*/ 292 h 873918"/>
                  <a:gd name="connsiteX0" fmla="*/ 0 w 482218"/>
                  <a:gd name="connsiteY0" fmla="*/ 292 h 873918"/>
                  <a:gd name="connsiteX1" fmla="*/ 269082 w 482218"/>
                  <a:gd name="connsiteY1" fmla="*/ 0 h 873918"/>
                  <a:gd name="connsiteX2" fmla="*/ 464351 w 482218"/>
                  <a:gd name="connsiteY2" fmla="*/ 9817 h 873918"/>
                  <a:gd name="connsiteX3" fmla="*/ 473869 w 482218"/>
                  <a:gd name="connsiteY3" fmla="*/ 292892 h 873918"/>
                  <a:gd name="connsiteX4" fmla="*/ 473870 w 482218"/>
                  <a:gd name="connsiteY4" fmla="*/ 452436 h 873918"/>
                  <a:gd name="connsiteX5" fmla="*/ 328614 w 482218"/>
                  <a:gd name="connsiteY5" fmla="*/ 452437 h 873918"/>
                  <a:gd name="connsiteX6" fmla="*/ 333377 w 482218"/>
                  <a:gd name="connsiteY6" fmla="*/ 873918 h 873918"/>
                  <a:gd name="connsiteX7" fmla="*/ 164306 w 482218"/>
                  <a:gd name="connsiteY7" fmla="*/ 869871 h 873918"/>
                  <a:gd name="connsiteX8" fmla="*/ 169069 w 482218"/>
                  <a:gd name="connsiteY8" fmla="*/ 459581 h 873918"/>
                  <a:gd name="connsiteX9" fmla="*/ 59532 w 482218"/>
                  <a:gd name="connsiteY9" fmla="*/ 452437 h 873918"/>
                  <a:gd name="connsiteX10" fmla="*/ 50007 w 482218"/>
                  <a:gd name="connsiteY10" fmla="*/ 285750 h 873918"/>
                  <a:gd name="connsiteX11" fmla="*/ 166688 w 482218"/>
                  <a:gd name="connsiteY11" fmla="*/ 288130 h 873918"/>
                  <a:gd name="connsiteX12" fmla="*/ 161926 w 482218"/>
                  <a:gd name="connsiteY12" fmla="*/ 100012 h 873918"/>
                  <a:gd name="connsiteX13" fmla="*/ 0 w 482218"/>
                  <a:gd name="connsiteY13" fmla="*/ 292 h 873918"/>
                  <a:gd name="connsiteX0" fmla="*/ 0 w 482218"/>
                  <a:gd name="connsiteY0" fmla="*/ 0 h 873626"/>
                  <a:gd name="connsiteX1" fmla="*/ 269082 w 482218"/>
                  <a:gd name="connsiteY1" fmla="*/ 11615 h 873626"/>
                  <a:gd name="connsiteX2" fmla="*/ 464351 w 482218"/>
                  <a:gd name="connsiteY2" fmla="*/ 9525 h 873626"/>
                  <a:gd name="connsiteX3" fmla="*/ 473869 w 482218"/>
                  <a:gd name="connsiteY3" fmla="*/ 292600 h 873626"/>
                  <a:gd name="connsiteX4" fmla="*/ 473870 w 482218"/>
                  <a:gd name="connsiteY4" fmla="*/ 452144 h 873626"/>
                  <a:gd name="connsiteX5" fmla="*/ 328614 w 482218"/>
                  <a:gd name="connsiteY5" fmla="*/ 452145 h 873626"/>
                  <a:gd name="connsiteX6" fmla="*/ 333377 w 482218"/>
                  <a:gd name="connsiteY6" fmla="*/ 873626 h 873626"/>
                  <a:gd name="connsiteX7" fmla="*/ 164306 w 482218"/>
                  <a:gd name="connsiteY7" fmla="*/ 869579 h 873626"/>
                  <a:gd name="connsiteX8" fmla="*/ 169069 w 482218"/>
                  <a:gd name="connsiteY8" fmla="*/ 459289 h 873626"/>
                  <a:gd name="connsiteX9" fmla="*/ 59532 w 482218"/>
                  <a:gd name="connsiteY9" fmla="*/ 452145 h 873626"/>
                  <a:gd name="connsiteX10" fmla="*/ 50007 w 482218"/>
                  <a:gd name="connsiteY10" fmla="*/ 285458 h 873626"/>
                  <a:gd name="connsiteX11" fmla="*/ 166688 w 482218"/>
                  <a:gd name="connsiteY11" fmla="*/ 287838 h 873626"/>
                  <a:gd name="connsiteX12" fmla="*/ 161926 w 482218"/>
                  <a:gd name="connsiteY12" fmla="*/ 99720 h 873626"/>
                  <a:gd name="connsiteX13" fmla="*/ 0 w 482218"/>
                  <a:gd name="connsiteY13" fmla="*/ 0 h 873626"/>
                  <a:gd name="connsiteX0" fmla="*/ 0 w 485367"/>
                  <a:gd name="connsiteY0" fmla="*/ 0 h 873626"/>
                  <a:gd name="connsiteX1" fmla="*/ 269082 w 485367"/>
                  <a:gd name="connsiteY1" fmla="*/ 11615 h 873626"/>
                  <a:gd name="connsiteX2" fmla="*/ 464351 w 485367"/>
                  <a:gd name="connsiteY2" fmla="*/ 9525 h 873626"/>
                  <a:gd name="connsiteX3" fmla="*/ 481013 w 485367"/>
                  <a:gd name="connsiteY3" fmla="*/ 164013 h 873626"/>
                  <a:gd name="connsiteX4" fmla="*/ 473869 w 485367"/>
                  <a:gd name="connsiteY4" fmla="*/ 292600 h 873626"/>
                  <a:gd name="connsiteX5" fmla="*/ 473870 w 485367"/>
                  <a:gd name="connsiteY5" fmla="*/ 452144 h 873626"/>
                  <a:gd name="connsiteX6" fmla="*/ 328614 w 485367"/>
                  <a:gd name="connsiteY6" fmla="*/ 452145 h 873626"/>
                  <a:gd name="connsiteX7" fmla="*/ 333377 w 485367"/>
                  <a:gd name="connsiteY7" fmla="*/ 873626 h 873626"/>
                  <a:gd name="connsiteX8" fmla="*/ 164306 w 485367"/>
                  <a:gd name="connsiteY8" fmla="*/ 869579 h 873626"/>
                  <a:gd name="connsiteX9" fmla="*/ 169069 w 485367"/>
                  <a:gd name="connsiteY9" fmla="*/ 459289 h 873626"/>
                  <a:gd name="connsiteX10" fmla="*/ 59532 w 485367"/>
                  <a:gd name="connsiteY10" fmla="*/ 452145 h 873626"/>
                  <a:gd name="connsiteX11" fmla="*/ 50007 w 485367"/>
                  <a:gd name="connsiteY11" fmla="*/ 285458 h 873626"/>
                  <a:gd name="connsiteX12" fmla="*/ 166688 w 485367"/>
                  <a:gd name="connsiteY12" fmla="*/ 287838 h 873626"/>
                  <a:gd name="connsiteX13" fmla="*/ 161926 w 485367"/>
                  <a:gd name="connsiteY13" fmla="*/ 99720 h 873626"/>
                  <a:gd name="connsiteX14" fmla="*/ 0 w 485367"/>
                  <a:gd name="connsiteY14" fmla="*/ 0 h 873626"/>
                  <a:gd name="connsiteX0" fmla="*/ 0 w 481713"/>
                  <a:gd name="connsiteY0" fmla="*/ 0 h 873626"/>
                  <a:gd name="connsiteX1" fmla="*/ 269082 w 481713"/>
                  <a:gd name="connsiteY1" fmla="*/ 11615 h 873626"/>
                  <a:gd name="connsiteX2" fmla="*/ 464351 w 481713"/>
                  <a:gd name="connsiteY2" fmla="*/ 9525 h 873626"/>
                  <a:gd name="connsiteX3" fmla="*/ 471488 w 481713"/>
                  <a:gd name="connsiteY3" fmla="*/ 166394 h 873626"/>
                  <a:gd name="connsiteX4" fmla="*/ 473869 w 481713"/>
                  <a:gd name="connsiteY4" fmla="*/ 292600 h 873626"/>
                  <a:gd name="connsiteX5" fmla="*/ 473870 w 481713"/>
                  <a:gd name="connsiteY5" fmla="*/ 452144 h 873626"/>
                  <a:gd name="connsiteX6" fmla="*/ 328614 w 481713"/>
                  <a:gd name="connsiteY6" fmla="*/ 452145 h 873626"/>
                  <a:gd name="connsiteX7" fmla="*/ 333377 w 481713"/>
                  <a:gd name="connsiteY7" fmla="*/ 873626 h 873626"/>
                  <a:gd name="connsiteX8" fmla="*/ 164306 w 481713"/>
                  <a:gd name="connsiteY8" fmla="*/ 869579 h 873626"/>
                  <a:gd name="connsiteX9" fmla="*/ 169069 w 481713"/>
                  <a:gd name="connsiteY9" fmla="*/ 459289 h 873626"/>
                  <a:gd name="connsiteX10" fmla="*/ 59532 w 481713"/>
                  <a:gd name="connsiteY10" fmla="*/ 452145 h 873626"/>
                  <a:gd name="connsiteX11" fmla="*/ 50007 w 481713"/>
                  <a:gd name="connsiteY11" fmla="*/ 285458 h 873626"/>
                  <a:gd name="connsiteX12" fmla="*/ 166688 w 481713"/>
                  <a:gd name="connsiteY12" fmla="*/ 287838 h 873626"/>
                  <a:gd name="connsiteX13" fmla="*/ 161926 w 481713"/>
                  <a:gd name="connsiteY13" fmla="*/ 99720 h 873626"/>
                  <a:gd name="connsiteX14" fmla="*/ 0 w 481713"/>
                  <a:gd name="connsiteY14" fmla="*/ 0 h 873626"/>
                  <a:gd name="connsiteX0" fmla="*/ 0 w 475500"/>
                  <a:gd name="connsiteY0" fmla="*/ 0 h 873626"/>
                  <a:gd name="connsiteX1" fmla="*/ 269082 w 475500"/>
                  <a:gd name="connsiteY1" fmla="*/ 11615 h 873626"/>
                  <a:gd name="connsiteX2" fmla="*/ 464351 w 475500"/>
                  <a:gd name="connsiteY2" fmla="*/ 9525 h 873626"/>
                  <a:gd name="connsiteX3" fmla="*/ 471488 w 475500"/>
                  <a:gd name="connsiteY3" fmla="*/ 166394 h 873626"/>
                  <a:gd name="connsiteX4" fmla="*/ 473869 w 475500"/>
                  <a:gd name="connsiteY4" fmla="*/ 292600 h 873626"/>
                  <a:gd name="connsiteX5" fmla="*/ 473870 w 475500"/>
                  <a:gd name="connsiteY5" fmla="*/ 452144 h 873626"/>
                  <a:gd name="connsiteX6" fmla="*/ 328614 w 475500"/>
                  <a:gd name="connsiteY6" fmla="*/ 452145 h 873626"/>
                  <a:gd name="connsiteX7" fmla="*/ 333377 w 475500"/>
                  <a:gd name="connsiteY7" fmla="*/ 873626 h 873626"/>
                  <a:gd name="connsiteX8" fmla="*/ 164306 w 475500"/>
                  <a:gd name="connsiteY8" fmla="*/ 869579 h 873626"/>
                  <a:gd name="connsiteX9" fmla="*/ 169069 w 475500"/>
                  <a:gd name="connsiteY9" fmla="*/ 459289 h 873626"/>
                  <a:gd name="connsiteX10" fmla="*/ 59532 w 475500"/>
                  <a:gd name="connsiteY10" fmla="*/ 452145 h 873626"/>
                  <a:gd name="connsiteX11" fmla="*/ 50007 w 475500"/>
                  <a:gd name="connsiteY11" fmla="*/ 285458 h 873626"/>
                  <a:gd name="connsiteX12" fmla="*/ 166688 w 475500"/>
                  <a:gd name="connsiteY12" fmla="*/ 287838 h 873626"/>
                  <a:gd name="connsiteX13" fmla="*/ 161926 w 475500"/>
                  <a:gd name="connsiteY13" fmla="*/ 99720 h 873626"/>
                  <a:gd name="connsiteX14" fmla="*/ 0 w 475500"/>
                  <a:gd name="connsiteY14" fmla="*/ 0 h 873626"/>
                  <a:gd name="connsiteX0" fmla="*/ 0 w 475500"/>
                  <a:gd name="connsiteY0" fmla="*/ 0 h 873626"/>
                  <a:gd name="connsiteX1" fmla="*/ 269082 w 475500"/>
                  <a:gd name="connsiteY1" fmla="*/ 11615 h 873626"/>
                  <a:gd name="connsiteX2" fmla="*/ 464351 w 475500"/>
                  <a:gd name="connsiteY2" fmla="*/ 9525 h 873626"/>
                  <a:gd name="connsiteX3" fmla="*/ 471488 w 475500"/>
                  <a:gd name="connsiteY3" fmla="*/ 166394 h 873626"/>
                  <a:gd name="connsiteX4" fmla="*/ 473869 w 475500"/>
                  <a:gd name="connsiteY4" fmla="*/ 218782 h 873626"/>
                  <a:gd name="connsiteX5" fmla="*/ 473869 w 475500"/>
                  <a:gd name="connsiteY5" fmla="*/ 292600 h 873626"/>
                  <a:gd name="connsiteX6" fmla="*/ 473870 w 475500"/>
                  <a:gd name="connsiteY6" fmla="*/ 452144 h 873626"/>
                  <a:gd name="connsiteX7" fmla="*/ 328614 w 475500"/>
                  <a:gd name="connsiteY7" fmla="*/ 452145 h 873626"/>
                  <a:gd name="connsiteX8" fmla="*/ 333377 w 475500"/>
                  <a:gd name="connsiteY8" fmla="*/ 873626 h 873626"/>
                  <a:gd name="connsiteX9" fmla="*/ 164306 w 475500"/>
                  <a:gd name="connsiteY9" fmla="*/ 869579 h 873626"/>
                  <a:gd name="connsiteX10" fmla="*/ 169069 w 475500"/>
                  <a:gd name="connsiteY10" fmla="*/ 459289 h 873626"/>
                  <a:gd name="connsiteX11" fmla="*/ 59532 w 475500"/>
                  <a:gd name="connsiteY11" fmla="*/ 452145 h 873626"/>
                  <a:gd name="connsiteX12" fmla="*/ 50007 w 475500"/>
                  <a:gd name="connsiteY12" fmla="*/ 285458 h 873626"/>
                  <a:gd name="connsiteX13" fmla="*/ 166688 w 475500"/>
                  <a:gd name="connsiteY13" fmla="*/ 287838 h 873626"/>
                  <a:gd name="connsiteX14" fmla="*/ 161926 w 475500"/>
                  <a:gd name="connsiteY14" fmla="*/ 99720 h 873626"/>
                  <a:gd name="connsiteX15" fmla="*/ 0 w 475500"/>
                  <a:gd name="connsiteY15" fmla="*/ 0 h 873626"/>
                  <a:gd name="connsiteX0" fmla="*/ 0 w 475500"/>
                  <a:gd name="connsiteY0" fmla="*/ 0 h 873626"/>
                  <a:gd name="connsiteX1" fmla="*/ 269082 w 475500"/>
                  <a:gd name="connsiteY1" fmla="*/ 11615 h 873626"/>
                  <a:gd name="connsiteX2" fmla="*/ 464351 w 475500"/>
                  <a:gd name="connsiteY2" fmla="*/ 9525 h 873626"/>
                  <a:gd name="connsiteX3" fmla="*/ 471488 w 475500"/>
                  <a:gd name="connsiteY3" fmla="*/ 166394 h 873626"/>
                  <a:gd name="connsiteX4" fmla="*/ 326231 w 475500"/>
                  <a:gd name="connsiteY4" fmla="*/ 278313 h 873626"/>
                  <a:gd name="connsiteX5" fmla="*/ 473869 w 475500"/>
                  <a:gd name="connsiteY5" fmla="*/ 292600 h 873626"/>
                  <a:gd name="connsiteX6" fmla="*/ 473870 w 475500"/>
                  <a:gd name="connsiteY6" fmla="*/ 452144 h 873626"/>
                  <a:gd name="connsiteX7" fmla="*/ 328614 w 475500"/>
                  <a:gd name="connsiteY7" fmla="*/ 452145 h 873626"/>
                  <a:gd name="connsiteX8" fmla="*/ 333377 w 475500"/>
                  <a:gd name="connsiteY8" fmla="*/ 873626 h 873626"/>
                  <a:gd name="connsiteX9" fmla="*/ 164306 w 475500"/>
                  <a:gd name="connsiteY9" fmla="*/ 869579 h 873626"/>
                  <a:gd name="connsiteX10" fmla="*/ 169069 w 475500"/>
                  <a:gd name="connsiteY10" fmla="*/ 459289 h 873626"/>
                  <a:gd name="connsiteX11" fmla="*/ 59532 w 475500"/>
                  <a:gd name="connsiteY11" fmla="*/ 452145 h 873626"/>
                  <a:gd name="connsiteX12" fmla="*/ 50007 w 475500"/>
                  <a:gd name="connsiteY12" fmla="*/ 285458 h 873626"/>
                  <a:gd name="connsiteX13" fmla="*/ 166688 w 475500"/>
                  <a:gd name="connsiteY13" fmla="*/ 287838 h 873626"/>
                  <a:gd name="connsiteX14" fmla="*/ 161926 w 475500"/>
                  <a:gd name="connsiteY14" fmla="*/ 99720 h 873626"/>
                  <a:gd name="connsiteX15" fmla="*/ 0 w 475500"/>
                  <a:gd name="connsiteY15" fmla="*/ 0 h 873626"/>
                  <a:gd name="connsiteX0" fmla="*/ 0 w 475500"/>
                  <a:gd name="connsiteY0" fmla="*/ 0 h 873626"/>
                  <a:gd name="connsiteX1" fmla="*/ 269082 w 475500"/>
                  <a:gd name="connsiteY1" fmla="*/ 11615 h 873626"/>
                  <a:gd name="connsiteX2" fmla="*/ 464351 w 475500"/>
                  <a:gd name="connsiteY2" fmla="*/ 9525 h 873626"/>
                  <a:gd name="connsiteX3" fmla="*/ 471488 w 475500"/>
                  <a:gd name="connsiteY3" fmla="*/ 166394 h 873626"/>
                  <a:gd name="connsiteX4" fmla="*/ 361950 w 475500"/>
                  <a:gd name="connsiteY4" fmla="*/ 247357 h 873626"/>
                  <a:gd name="connsiteX5" fmla="*/ 326231 w 475500"/>
                  <a:gd name="connsiteY5" fmla="*/ 278313 h 873626"/>
                  <a:gd name="connsiteX6" fmla="*/ 473869 w 475500"/>
                  <a:gd name="connsiteY6" fmla="*/ 292600 h 873626"/>
                  <a:gd name="connsiteX7" fmla="*/ 473870 w 475500"/>
                  <a:gd name="connsiteY7" fmla="*/ 452144 h 873626"/>
                  <a:gd name="connsiteX8" fmla="*/ 328614 w 475500"/>
                  <a:gd name="connsiteY8" fmla="*/ 452145 h 873626"/>
                  <a:gd name="connsiteX9" fmla="*/ 333377 w 475500"/>
                  <a:gd name="connsiteY9" fmla="*/ 873626 h 873626"/>
                  <a:gd name="connsiteX10" fmla="*/ 164306 w 475500"/>
                  <a:gd name="connsiteY10" fmla="*/ 869579 h 873626"/>
                  <a:gd name="connsiteX11" fmla="*/ 169069 w 475500"/>
                  <a:gd name="connsiteY11" fmla="*/ 459289 h 873626"/>
                  <a:gd name="connsiteX12" fmla="*/ 59532 w 475500"/>
                  <a:gd name="connsiteY12" fmla="*/ 452145 h 873626"/>
                  <a:gd name="connsiteX13" fmla="*/ 50007 w 475500"/>
                  <a:gd name="connsiteY13" fmla="*/ 285458 h 873626"/>
                  <a:gd name="connsiteX14" fmla="*/ 166688 w 475500"/>
                  <a:gd name="connsiteY14" fmla="*/ 287838 h 873626"/>
                  <a:gd name="connsiteX15" fmla="*/ 161926 w 475500"/>
                  <a:gd name="connsiteY15" fmla="*/ 99720 h 873626"/>
                  <a:gd name="connsiteX16" fmla="*/ 0 w 475500"/>
                  <a:gd name="connsiteY16" fmla="*/ 0 h 873626"/>
                  <a:gd name="connsiteX0" fmla="*/ 0 w 475500"/>
                  <a:gd name="connsiteY0" fmla="*/ 0 h 873626"/>
                  <a:gd name="connsiteX1" fmla="*/ 269082 w 475500"/>
                  <a:gd name="connsiteY1" fmla="*/ 11615 h 873626"/>
                  <a:gd name="connsiteX2" fmla="*/ 464351 w 475500"/>
                  <a:gd name="connsiteY2" fmla="*/ 9525 h 873626"/>
                  <a:gd name="connsiteX3" fmla="*/ 471488 w 475500"/>
                  <a:gd name="connsiteY3" fmla="*/ 166394 h 873626"/>
                  <a:gd name="connsiteX4" fmla="*/ 333375 w 475500"/>
                  <a:gd name="connsiteY4" fmla="*/ 190207 h 873626"/>
                  <a:gd name="connsiteX5" fmla="*/ 326231 w 475500"/>
                  <a:gd name="connsiteY5" fmla="*/ 278313 h 873626"/>
                  <a:gd name="connsiteX6" fmla="*/ 473869 w 475500"/>
                  <a:gd name="connsiteY6" fmla="*/ 292600 h 873626"/>
                  <a:gd name="connsiteX7" fmla="*/ 473870 w 475500"/>
                  <a:gd name="connsiteY7" fmla="*/ 452144 h 873626"/>
                  <a:gd name="connsiteX8" fmla="*/ 328614 w 475500"/>
                  <a:gd name="connsiteY8" fmla="*/ 452145 h 873626"/>
                  <a:gd name="connsiteX9" fmla="*/ 333377 w 475500"/>
                  <a:gd name="connsiteY9" fmla="*/ 873626 h 873626"/>
                  <a:gd name="connsiteX10" fmla="*/ 164306 w 475500"/>
                  <a:gd name="connsiteY10" fmla="*/ 869579 h 873626"/>
                  <a:gd name="connsiteX11" fmla="*/ 169069 w 475500"/>
                  <a:gd name="connsiteY11" fmla="*/ 459289 h 873626"/>
                  <a:gd name="connsiteX12" fmla="*/ 59532 w 475500"/>
                  <a:gd name="connsiteY12" fmla="*/ 452145 h 873626"/>
                  <a:gd name="connsiteX13" fmla="*/ 50007 w 475500"/>
                  <a:gd name="connsiteY13" fmla="*/ 285458 h 873626"/>
                  <a:gd name="connsiteX14" fmla="*/ 166688 w 475500"/>
                  <a:gd name="connsiteY14" fmla="*/ 287838 h 873626"/>
                  <a:gd name="connsiteX15" fmla="*/ 161926 w 475500"/>
                  <a:gd name="connsiteY15" fmla="*/ 99720 h 873626"/>
                  <a:gd name="connsiteX16" fmla="*/ 0 w 475500"/>
                  <a:gd name="connsiteY16" fmla="*/ 0 h 873626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6782 w 426051"/>
                  <a:gd name="connsiteY5" fmla="*/ 268788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6782 w 426051"/>
                  <a:gd name="connsiteY5" fmla="*/ 268788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6782 w 426051"/>
                  <a:gd name="connsiteY5" fmla="*/ 268788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6782 w 426051"/>
                  <a:gd name="connsiteY5" fmla="*/ 268788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9164 w 426051"/>
                  <a:gd name="connsiteY5" fmla="*/ 280695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9164 w 426051"/>
                  <a:gd name="connsiteY5" fmla="*/ 280695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9164 w 426051"/>
                  <a:gd name="connsiteY5" fmla="*/ 280695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9164 w 426051"/>
                  <a:gd name="connsiteY5" fmla="*/ 273551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9164 w 426051"/>
                  <a:gd name="connsiteY5" fmla="*/ 273551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9164 w 426051"/>
                  <a:gd name="connsiteY5" fmla="*/ 273551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9164 w 426051"/>
                  <a:gd name="connsiteY5" fmla="*/ 273551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6051"/>
                  <a:gd name="connsiteY0" fmla="*/ 90195 h 864101"/>
                  <a:gd name="connsiteX1" fmla="*/ 219633 w 426051"/>
                  <a:gd name="connsiteY1" fmla="*/ 2090 h 864101"/>
                  <a:gd name="connsiteX2" fmla="*/ 414902 w 426051"/>
                  <a:gd name="connsiteY2" fmla="*/ 0 h 864101"/>
                  <a:gd name="connsiteX3" fmla="*/ 422039 w 426051"/>
                  <a:gd name="connsiteY3" fmla="*/ 156869 h 864101"/>
                  <a:gd name="connsiteX4" fmla="*/ 283926 w 426051"/>
                  <a:gd name="connsiteY4" fmla="*/ 180682 h 864101"/>
                  <a:gd name="connsiteX5" fmla="*/ 279164 w 426051"/>
                  <a:gd name="connsiteY5" fmla="*/ 273551 h 864101"/>
                  <a:gd name="connsiteX6" fmla="*/ 424420 w 426051"/>
                  <a:gd name="connsiteY6" fmla="*/ 283075 h 864101"/>
                  <a:gd name="connsiteX7" fmla="*/ 424421 w 426051"/>
                  <a:gd name="connsiteY7" fmla="*/ 442619 h 864101"/>
                  <a:gd name="connsiteX8" fmla="*/ 279165 w 426051"/>
                  <a:gd name="connsiteY8" fmla="*/ 442620 h 864101"/>
                  <a:gd name="connsiteX9" fmla="*/ 283928 w 426051"/>
                  <a:gd name="connsiteY9" fmla="*/ 864101 h 864101"/>
                  <a:gd name="connsiteX10" fmla="*/ 114857 w 426051"/>
                  <a:gd name="connsiteY10" fmla="*/ 860054 h 864101"/>
                  <a:gd name="connsiteX11" fmla="*/ 119620 w 426051"/>
                  <a:gd name="connsiteY11" fmla="*/ 449764 h 864101"/>
                  <a:gd name="connsiteX12" fmla="*/ 10083 w 426051"/>
                  <a:gd name="connsiteY12" fmla="*/ 442620 h 864101"/>
                  <a:gd name="connsiteX13" fmla="*/ 558 w 426051"/>
                  <a:gd name="connsiteY13" fmla="*/ 275933 h 864101"/>
                  <a:gd name="connsiteX14" fmla="*/ 117239 w 426051"/>
                  <a:gd name="connsiteY14" fmla="*/ 278313 h 864101"/>
                  <a:gd name="connsiteX15" fmla="*/ 112477 w 426051"/>
                  <a:gd name="connsiteY15" fmla="*/ 90195 h 864101"/>
                  <a:gd name="connsiteX0" fmla="*/ 112477 w 428151"/>
                  <a:gd name="connsiteY0" fmla="*/ 90195 h 864101"/>
                  <a:gd name="connsiteX1" fmla="*/ 219633 w 428151"/>
                  <a:gd name="connsiteY1" fmla="*/ 2090 h 864101"/>
                  <a:gd name="connsiteX2" fmla="*/ 414902 w 428151"/>
                  <a:gd name="connsiteY2" fmla="*/ 0 h 864101"/>
                  <a:gd name="connsiteX3" fmla="*/ 426801 w 428151"/>
                  <a:gd name="connsiteY3" fmla="*/ 166394 h 864101"/>
                  <a:gd name="connsiteX4" fmla="*/ 283926 w 428151"/>
                  <a:gd name="connsiteY4" fmla="*/ 180682 h 864101"/>
                  <a:gd name="connsiteX5" fmla="*/ 279164 w 428151"/>
                  <a:gd name="connsiteY5" fmla="*/ 273551 h 864101"/>
                  <a:gd name="connsiteX6" fmla="*/ 424420 w 428151"/>
                  <a:gd name="connsiteY6" fmla="*/ 283075 h 864101"/>
                  <a:gd name="connsiteX7" fmla="*/ 424421 w 428151"/>
                  <a:gd name="connsiteY7" fmla="*/ 442619 h 864101"/>
                  <a:gd name="connsiteX8" fmla="*/ 279165 w 428151"/>
                  <a:gd name="connsiteY8" fmla="*/ 442620 h 864101"/>
                  <a:gd name="connsiteX9" fmla="*/ 283928 w 428151"/>
                  <a:gd name="connsiteY9" fmla="*/ 864101 h 864101"/>
                  <a:gd name="connsiteX10" fmla="*/ 114857 w 428151"/>
                  <a:gd name="connsiteY10" fmla="*/ 860054 h 864101"/>
                  <a:gd name="connsiteX11" fmla="*/ 119620 w 428151"/>
                  <a:gd name="connsiteY11" fmla="*/ 449764 h 864101"/>
                  <a:gd name="connsiteX12" fmla="*/ 10083 w 428151"/>
                  <a:gd name="connsiteY12" fmla="*/ 442620 h 864101"/>
                  <a:gd name="connsiteX13" fmla="*/ 558 w 428151"/>
                  <a:gd name="connsiteY13" fmla="*/ 275933 h 864101"/>
                  <a:gd name="connsiteX14" fmla="*/ 117239 w 428151"/>
                  <a:gd name="connsiteY14" fmla="*/ 278313 h 864101"/>
                  <a:gd name="connsiteX15" fmla="*/ 112477 w 428151"/>
                  <a:gd name="connsiteY15" fmla="*/ 90195 h 864101"/>
                  <a:gd name="connsiteX0" fmla="*/ 112477 w 428151"/>
                  <a:gd name="connsiteY0" fmla="*/ 90195 h 864101"/>
                  <a:gd name="connsiteX1" fmla="*/ 219633 w 428151"/>
                  <a:gd name="connsiteY1" fmla="*/ 2090 h 864101"/>
                  <a:gd name="connsiteX2" fmla="*/ 414902 w 428151"/>
                  <a:gd name="connsiteY2" fmla="*/ 0 h 864101"/>
                  <a:gd name="connsiteX3" fmla="*/ 426801 w 428151"/>
                  <a:gd name="connsiteY3" fmla="*/ 166394 h 864101"/>
                  <a:gd name="connsiteX4" fmla="*/ 283926 w 428151"/>
                  <a:gd name="connsiteY4" fmla="*/ 180682 h 864101"/>
                  <a:gd name="connsiteX5" fmla="*/ 279164 w 428151"/>
                  <a:gd name="connsiteY5" fmla="*/ 273551 h 864101"/>
                  <a:gd name="connsiteX6" fmla="*/ 424420 w 428151"/>
                  <a:gd name="connsiteY6" fmla="*/ 283075 h 864101"/>
                  <a:gd name="connsiteX7" fmla="*/ 424421 w 428151"/>
                  <a:gd name="connsiteY7" fmla="*/ 442619 h 864101"/>
                  <a:gd name="connsiteX8" fmla="*/ 279165 w 428151"/>
                  <a:gd name="connsiteY8" fmla="*/ 442620 h 864101"/>
                  <a:gd name="connsiteX9" fmla="*/ 283928 w 428151"/>
                  <a:gd name="connsiteY9" fmla="*/ 864101 h 864101"/>
                  <a:gd name="connsiteX10" fmla="*/ 114857 w 428151"/>
                  <a:gd name="connsiteY10" fmla="*/ 860054 h 864101"/>
                  <a:gd name="connsiteX11" fmla="*/ 119620 w 428151"/>
                  <a:gd name="connsiteY11" fmla="*/ 449764 h 864101"/>
                  <a:gd name="connsiteX12" fmla="*/ 10083 w 428151"/>
                  <a:gd name="connsiteY12" fmla="*/ 442620 h 864101"/>
                  <a:gd name="connsiteX13" fmla="*/ 558 w 428151"/>
                  <a:gd name="connsiteY13" fmla="*/ 275933 h 864101"/>
                  <a:gd name="connsiteX14" fmla="*/ 117239 w 428151"/>
                  <a:gd name="connsiteY14" fmla="*/ 278313 h 864101"/>
                  <a:gd name="connsiteX15" fmla="*/ 112477 w 428151"/>
                  <a:gd name="connsiteY15" fmla="*/ 90195 h 864101"/>
                  <a:gd name="connsiteX0" fmla="*/ 112477 w 428151"/>
                  <a:gd name="connsiteY0" fmla="*/ 90195 h 864101"/>
                  <a:gd name="connsiteX1" fmla="*/ 219633 w 428151"/>
                  <a:gd name="connsiteY1" fmla="*/ 2090 h 864101"/>
                  <a:gd name="connsiteX2" fmla="*/ 414902 w 428151"/>
                  <a:gd name="connsiteY2" fmla="*/ 0 h 864101"/>
                  <a:gd name="connsiteX3" fmla="*/ 426801 w 428151"/>
                  <a:gd name="connsiteY3" fmla="*/ 166394 h 864101"/>
                  <a:gd name="connsiteX4" fmla="*/ 283926 w 428151"/>
                  <a:gd name="connsiteY4" fmla="*/ 180682 h 864101"/>
                  <a:gd name="connsiteX5" fmla="*/ 279164 w 428151"/>
                  <a:gd name="connsiteY5" fmla="*/ 273551 h 864101"/>
                  <a:gd name="connsiteX6" fmla="*/ 424420 w 428151"/>
                  <a:gd name="connsiteY6" fmla="*/ 283075 h 864101"/>
                  <a:gd name="connsiteX7" fmla="*/ 424421 w 428151"/>
                  <a:gd name="connsiteY7" fmla="*/ 442619 h 864101"/>
                  <a:gd name="connsiteX8" fmla="*/ 279165 w 428151"/>
                  <a:gd name="connsiteY8" fmla="*/ 442620 h 864101"/>
                  <a:gd name="connsiteX9" fmla="*/ 283928 w 428151"/>
                  <a:gd name="connsiteY9" fmla="*/ 864101 h 864101"/>
                  <a:gd name="connsiteX10" fmla="*/ 114857 w 428151"/>
                  <a:gd name="connsiteY10" fmla="*/ 860054 h 864101"/>
                  <a:gd name="connsiteX11" fmla="*/ 119620 w 428151"/>
                  <a:gd name="connsiteY11" fmla="*/ 449764 h 864101"/>
                  <a:gd name="connsiteX12" fmla="*/ 10083 w 428151"/>
                  <a:gd name="connsiteY12" fmla="*/ 442620 h 864101"/>
                  <a:gd name="connsiteX13" fmla="*/ 558 w 428151"/>
                  <a:gd name="connsiteY13" fmla="*/ 275933 h 864101"/>
                  <a:gd name="connsiteX14" fmla="*/ 117239 w 428151"/>
                  <a:gd name="connsiteY14" fmla="*/ 278313 h 864101"/>
                  <a:gd name="connsiteX15" fmla="*/ 112477 w 428151"/>
                  <a:gd name="connsiteY15" fmla="*/ 90195 h 864101"/>
                  <a:gd name="connsiteX0" fmla="*/ 112477 w 434048"/>
                  <a:gd name="connsiteY0" fmla="*/ 92576 h 866482"/>
                  <a:gd name="connsiteX1" fmla="*/ 219633 w 434048"/>
                  <a:gd name="connsiteY1" fmla="*/ 4471 h 866482"/>
                  <a:gd name="connsiteX2" fmla="*/ 424427 w 434048"/>
                  <a:gd name="connsiteY2" fmla="*/ 0 h 866482"/>
                  <a:gd name="connsiteX3" fmla="*/ 426801 w 434048"/>
                  <a:gd name="connsiteY3" fmla="*/ 168775 h 866482"/>
                  <a:gd name="connsiteX4" fmla="*/ 283926 w 434048"/>
                  <a:gd name="connsiteY4" fmla="*/ 183063 h 866482"/>
                  <a:gd name="connsiteX5" fmla="*/ 279164 w 434048"/>
                  <a:gd name="connsiteY5" fmla="*/ 275932 h 866482"/>
                  <a:gd name="connsiteX6" fmla="*/ 424420 w 434048"/>
                  <a:gd name="connsiteY6" fmla="*/ 285456 h 866482"/>
                  <a:gd name="connsiteX7" fmla="*/ 424421 w 434048"/>
                  <a:gd name="connsiteY7" fmla="*/ 445000 h 866482"/>
                  <a:gd name="connsiteX8" fmla="*/ 279165 w 434048"/>
                  <a:gd name="connsiteY8" fmla="*/ 445001 h 866482"/>
                  <a:gd name="connsiteX9" fmla="*/ 283928 w 434048"/>
                  <a:gd name="connsiteY9" fmla="*/ 866482 h 866482"/>
                  <a:gd name="connsiteX10" fmla="*/ 114857 w 434048"/>
                  <a:gd name="connsiteY10" fmla="*/ 862435 h 866482"/>
                  <a:gd name="connsiteX11" fmla="*/ 119620 w 434048"/>
                  <a:gd name="connsiteY11" fmla="*/ 452145 h 866482"/>
                  <a:gd name="connsiteX12" fmla="*/ 10083 w 434048"/>
                  <a:gd name="connsiteY12" fmla="*/ 445001 h 866482"/>
                  <a:gd name="connsiteX13" fmla="*/ 558 w 434048"/>
                  <a:gd name="connsiteY13" fmla="*/ 278314 h 866482"/>
                  <a:gd name="connsiteX14" fmla="*/ 117239 w 434048"/>
                  <a:gd name="connsiteY14" fmla="*/ 280694 h 866482"/>
                  <a:gd name="connsiteX15" fmla="*/ 112477 w 434048"/>
                  <a:gd name="connsiteY15" fmla="*/ 92576 h 866482"/>
                  <a:gd name="connsiteX0" fmla="*/ 112477 w 429825"/>
                  <a:gd name="connsiteY0" fmla="*/ 92576 h 866482"/>
                  <a:gd name="connsiteX1" fmla="*/ 219633 w 429825"/>
                  <a:gd name="connsiteY1" fmla="*/ 4471 h 866482"/>
                  <a:gd name="connsiteX2" fmla="*/ 424427 w 429825"/>
                  <a:gd name="connsiteY2" fmla="*/ 0 h 866482"/>
                  <a:gd name="connsiteX3" fmla="*/ 426801 w 429825"/>
                  <a:gd name="connsiteY3" fmla="*/ 168775 h 866482"/>
                  <a:gd name="connsiteX4" fmla="*/ 283926 w 429825"/>
                  <a:gd name="connsiteY4" fmla="*/ 183063 h 866482"/>
                  <a:gd name="connsiteX5" fmla="*/ 279164 w 429825"/>
                  <a:gd name="connsiteY5" fmla="*/ 275932 h 866482"/>
                  <a:gd name="connsiteX6" fmla="*/ 424420 w 429825"/>
                  <a:gd name="connsiteY6" fmla="*/ 285456 h 866482"/>
                  <a:gd name="connsiteX7" fmla="*/ 424421 w 429825"/>
                  <a:gd name="connsiteY7" fmla="*/ 445000 h 866482"/>
                  <a:gd name="connsiteX8" fmla="*/ 279165 w 429825"/>
                  <a:gd name="connsiteY8" fmla="*/ 445001 h 866482"/>
                  <a:gd name="connsiteX9" fmla="*/ 283928 w 429825"/>
                  <a:gd name="connsiteY9" fmla="*/ 866482 h 866482"/>
                  <a:gd name="connsiteX10" fmla="*/ 114857 w 429825"/>
                  <a:gd name="connsiteY10" fmla="*/ 862435 h 866482"/>
                  <a:gd name="connsiteX11" fmla="*/ 119620 w 429825"/>
                  <a:gd name="connsiteY11" fmla="*/ 452145 h 866482"/>
                  <a:gd name="connsiteX12" fmla="*/ 10083 w 429825"/>
                  <a:gd name="connsiteY12" fmla="*/ 445001 h 866482"/>
                  <a:gd name="connsiteX13" fmla="*/ 558 w 429825"/>
                  <a:gd name="connsiteY13" fmla="*/ 278314 h 866482"/>
                  <a:gd name="connsiteX14" fmla="*/ 117239 w 429825"/>
                  <a:gd name="connsiteY14" fmla="*/ 280694 h 866482"/>
                  <a:gd name="connsiteX15" fmla="*/ 112477 w 429825"/>
                  <a:gd name="connsiteY15" fmla="*/ 92576 h 866482"/>
                  <a:gd name="connsiteX0" fmla="*/ 112477 w 429825"/>
                  <a:gd name="connsiteY0" fmla="*/ 92576 h 866482"/>
                  <a:gd name="connsiteX1" fmla="*/ 219633 w 429825"/>
                  <a:gd name="connsiteY1" fmla="*/ 4471 h 866482"/>
                  <a:gd name="connsiteX2" fmla="*/ 424427 w 429825"/>
                  <a:gd name="connsiteY2" fmla="*/ 0 h 866482"/>
                  <a:gd name="connsiteX3" fmla="*/ 426801 w 429825"/>
                  <a:gd name="connsiteY3" fmla="*/ 168775 h 866482"/>
                  <a:gd name="connsiteX4" fmla="*/ 283926 w 429825"/>
                  <a:gd name="connsiteY4" fmla="*/ 183063 h 866482"/>
                  <a:gd name="connsiteX5" fmla="*/ 279164 w 429825"/>
                  <a:gd name="connsiteY5" fmla="*/ 275932 h 866482"/>
                  <a:gd name="connsiteX6" fmla="*/ 424420 w 429825"/>
                  <a:gd name="connsiteY6" fmla="*/ 285456 h 866482"/>
                  <a:gd name="connsiteX7" fmla="*/ 424421 w 429825"/>
                  <a:gd name="connsiteY7" fmla="*/ 445000 h 866482"/>
                  <a:gd name="connsiteX8" fmla="*/ 279165 w 429825"/>
                  <a:gd name="connsiteY8" fmla="*/ 445001 h 866482"/>
                  <a:gd name="connsiteX9" fmla="*/ 283928 w 429825"/>
                  <a:gd name="connsiteY9" fmla="*/ 866482 h 866482"/>
                  <a:gd name="connsiteX10" fmla="*/ 114857 w 429825"/>
                  <a:gd name="connsiteY10" fmla="*/ 862435 h 866482"/>
                  <a:gd name="connsiteX11" fmla="*/ 119620 w 429825"/>
                  <a:gd name="connsiteY11" fmla="*/ 452145 h 866482"/>
                  <a:gd name="connsiteX12" fmla="*/ 10083 w 429825"/>
                  <a:gd name="connsiteY12" fmla="*/ 445001 h 866482"/>
                  <a:gd name="connsiteX13" fmla="*/ 558 w 429825"/>
                  <a:gd name="connsiteY13" fmla="*/ 278314 h 866482"/>
                  <a:gd name="connsiteX14" fmla="*/ 117239 w 429825"/>
                  <a:gd name="connsiteY14" fmla="*/ 280694 h 866482"/>
                  <a:gd name="connsiteX15" fmla="*/ 112477 w 429825"/>
                  <a:gd name="connsiteY15" fmla="*/ 92576 h 866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9825" h="866482">
                    <a:moveTo>
                      <a:pt x="112477" y="92576"/>
                    </a:moveTo>
                    <a:cubicBezTo>
                      <a:pt x="114858" y="51302"/>
                      <a:pt x="141051" y="-9024"/>
                      <a:pt x="219633" y="4471"/>
                    </a:cubicBezTo>
                    <a:lnTo>
                      <a:pt x="424427" y="0"/>
                    </a:lnTo>
                    <a:cubicBezTo>
                      <a:pt x="435936" y="63500"/>
                      <a:pt x="425215" y="121596"/>
                      <a:pt x="426801" y="168775"/>
                    </a:cubicBezTo>
                    <a:cubicBezTo>
                      <a:pt x="362109" y="163170"/>
                      <a:pt x="315278" y="123929"/>
                      <a:pt x="283926" y="183063"/>
                    </a:cubicBezTo>
                    <a:cubicBezTo>
                      <a:pt x="271623" y="206479"/>
                      <a:pt x="284323" y="261248"/>
                      <a:pt x="279164" y="275932"/>
                    </a:cubicBezTo>
                    <a:cubicBezTo>
                      <a:pt x="297817" y="283473"/>
                      <a:pt x="419657" y="272756"/>
                      <a:pt x="424420" y="285456"/>
                    </a:cubicBezTo>
                    <a:cubicBezTo>
                      <a:pt x="423627" y="331097"/>
                      <a:pt x="427198" y="418806"/>
                      <a:pt x="424421" y="445000"/>
                    </a:cubicBezTo>
                    <a:lnTo>
                      <a:pt x="279165" y="445001"/>
                    </a:lnTo>
                    <a:cubicBezTo>
                      <a:pt x="280753" y="579938"/>
                      <a:pt x="282340" y="731545"/>
                      <a:pt x="283928" y="866482"/>
                    </a:cubicBezTo>
                    <a:lnTo>
                      <a:pt x="114857" y="862435"/>
                    </a:lnTo>
                    <a:cubicBezTo>
                      <a:pt x="114062" y="530528"/>
                      <a:pt x="115651" y="574105"/>
                      <a:pt x="119620" y="452145"/>
                    </a:cubicBezTo>
                    <a:cubicBezTo>
                      <a:pt x="116446" y="439723"/>
                      <a:pt x="7701" y="452145"/>
                      <a:pt x="10083" y="445001"/>
                    </a:cubicBezTo>
                    <a:cubicBezTo>
                      <a:pt x="-8570" y="416823"/>
                      <a:pt x="5321" y="320780"/>
                      <a:pt x="558" y="278314"/>
                    </a:cubicBezTo>
                    <a:lnTo>
                      <a:pt x="117239" y="280694"/>
                    </a:lnTo>
                    <a:lnTo>
                      <a:pt x="112477" y="92576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548246" y="5823064"/>
              <a:ext cx="24791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Face book.com/ Your Name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850939" y="5826351"/>
              <a:ext cx="24791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Twitter.com/ Your Name</a:t>
              </a: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5167564" y="5760375"/>
              <a:ext cx="571682" cy="470506"/>
              <a:chOff x="3573791" y="5641848"/>
              <a:chExt cx="1477670" cy="1216152"/>
            </a:xfrm>
            <a:effectLst/>
          </p:grpSpPr>
          <p:grpSp>
            <p:nvGrpSpPr>
              <p:cNvPr id="83" name="Group 82"/>
              <p:cNvGrpSpPr/>
              <p:nvPr/>
            </p:nvGrpSpPr>
            <p:grpSpPr>
              <a:xfrm>
                <a:off x="3573791" y="5641848"/>
                <a:ext cx="1477670" cy="1216152"/>
                <a:chOff x="3650285" y="2521486"/>
                <a:chExt cx="1477670" cy="1477670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3650285" y="2521486"/>
                  <a:ext cx="1477670" cy="1477670"/>
                  <a:chOff x="5257800" y="3562770"/>
                  <a:chExt cx="1463040" cy="1463040"/>
                </a:xfrm>
              </p:grpSpPr>
              <p:sp>
                <p:nvSpPr>
                  <p:cNvPr id="88" name="Rounded Rectangle 87"/>
                  <p:cNvSpPr/>
                  <p:nvPr/>
                </p:nvSpPr>
                <p:spPr>
                  <a:xfrm>
                    <a:off x="5257800" y="3562770"/>
                    <a:ext cx="1463040" cy="1463040"/>
                  </a:xfrm>
                  <a:prstGeom prst="roundRect">
                    <a:avLst/>
                  </a:prstGeom>
                  <a:gradFill>
                    <a:gsLst>
                      <a:gs pos="50000">
                        <a:srgbClr val="C68BC1"/>
                      </a:gs>
                      <a:gs pos="100000">
                        <a:srgbClr val="C68BC1"/>
                      </a:gs>
                      <a:gs pos="0">
                        <a:srgbClr val="C68BC1"/>
                      </a:gs>
                    </a:gsLst>
                    <a:lin ang="16200000" scaled="1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89" name="Rounded Rectangle 88"/>
                  <p:cNvSpPr/>
                  <p:nvPr/>
                </p:nvSpPr>
                <p:spPr>
                  <a:xfrm>
                    <a:off x="5285529" y="3591833"/>
                    <a:ext cx="1403288" cy="140328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FFFFFF">
                          <a:lumMod val="85000"/>
                        </a:srgbClr>
                      </a:gs>
                      <a:gs pos="100000">
                        <a:srgbClr val="FFFFFF"/>
                      </a:gs>
                    </a:gsLst>
                    <a:lin ang="16200000" scaled="1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90" name="Rounded Rectangle 27"/>
                  <p:cNvSpPr/>
                  <p:nvPr/>
                </p:nvSpPr>
                <p:spPr>
                  <a:xfrm rot="5400000">
                    <a:off x="5615510" y="3291302"/>
                    <a:ext cx="739905" cy="1371613"/>
                  </a:xfrm>
                  <a:custGeom>
                    <a:avLst/>
                    <a:gdLst>
                      <a:gd name="connsiteX0" fmla="*/ 0 w 1371600"/>
                      <a:gd name="connsiteY0" fmla="*/ 228605 h 1371600"/>
                      <a:gd name="connsiteX1" fmla="*/ 228605 w 1371600"/>
                      <a:gd name="connsiteY1" fmla="*/ 0 h 1371600"/>
                      <a:gd name="connsiteX2" fmla="*/ 1142995 w 1371600"/>
                      <a:gd name="connsiteY2" fmla="*/ 0 h 1371600"/>
                      <a:gd name="connsiteX3" fmla="*/ 1371600 w 1371600"/>
                      <a:gd name="connsiteY3" fmla="*/ 228605 h 1371600"/>
                      <a:gd name="connsiteX4" fmla="*/ 1371600 w 1371600"/>
                      <a:gd name="connsiteY4" fmla="*/ 1142995 h 1371600"/>
                      <a:gd name="connsiteX5" fmla="*/ 1142995 w 1371600"/>
                      <a:gd name="connsiteY5" fmla="*/ 1371600 h 1371600"/>
                      <a:gd name="connsiteX6" fmla="*/ 228605 w 1371600"/>
                      <a:gd name="connsiteY6" fmla="*/ 1371600 h 1371600"/>
                      <a:gd name="connsiteX7" fmla="*/ 0 w 1371600"/>
                      <a:gd name="connsiteY7" fmla="*/ 1142995 h 1371600"/>
                      <a:gd name="connsiteX8" fmla="*/ 0 w 1371600"/>
                      <a:gd name="connsiteY8" fmla="*/ 228605 h 1371600"/>
                      <a:gd name="connsiteX0" fmla="*/ 0 w 1371600"/>
                      <a:gd name="connsiteY0" fmla="*/ 228605 h 1371600"/>
                      <a:gd name="connsiteX1" fmla="*/ 228605 w 1371600"/>
                      <a:gd name="connsiteY1" fmla="*/ 0 h 1371600"/>
                      <a:gd name="connsiteX2" fmla="*/ 1371600 w 1371600"/>
                      <a:gd name="connsiteY2" fmla="*/ 228605 h 1371600"/>
                      <a:gd name="connsiteX3" fmla="*/ 1371600 w 1371600"/>
                      <a:gd name="connsiteY3" fmla="*/ 1142995 h 1371600"/>
                      <a:gd name="connsiteX4" fmla="*/ 1142995 w 1371600"/>
                      <a:gd name="connsiteY4" fmla="*/ 1371600 h 1371600"/>
                      <a:gd name="connsiteX5" fmla="*/ 228605 w 1371600"/>
                      <a:gd name="connsiteY5" fmla="*/ 1371600 h 1371600"/>
                      <a:gd name="connsiteX6" fmla="*/ 0 w 1371600"/>
                      <a:gd name="connsiteY6" fmla="*/ 1142995 h 1371600"/>
                      <a:gd name="connsiteX7" fmla="*/ 0 w 1371600"/>
                      <a:gd name="connsiteY7" fmla="*/ 228605 h 1371600"/>
                      <a:gd name="connsiteX0" fmla="*/ 0 w 1371600"/>
                      <a:gd name="connsiteY0" fmla="*/ 228605 h 1371600"/>
                      <a:gd name="connsiteX1" fmla="*/ 228605 w 1371600"/>
                      <a:gd name="connsiteY1" fmla="*/ 0 h 1371600"/>
                      <a:gd name="connsiteX2" fmla="*/ 1371600 w 1371600"/>
                      <a:gd name="connsiteY2" fmla="*/ 228605 h 1371600"/>
                      <a:gd name="connsiteX3" fmla="*/ 1142995 w 1371600"/>
                      <a:gd name="connsiteY3" fmla="*/ 1371600 h 1371600"/>
                      <a:gd name="connsiteX4" fmla="*/ 228605 w 1371600"/>
                      <a:gd name="connsiteY4" fmla="*/ 1371600 h 1371600"/>
                      <a:gd name="connsiteX5" fmla="*/ 0 w 1371600"/>
                      <a:gd name="connsiteY5" fmla="*/ 1142995 h 1371600"/>
                      <a:gd name="connsiteX6" fmla="*/ 0 w 1371600"/>
                      <a:gd name="connsiteY6" fmla="*/ 228605 h 1371600"/>
                      <a:gd name="connsiteX0" fmla="*/ 0 w 1142995"/>
                      <a:gd name="connsiteY0" fmla="*/ 228605 h 1371600"/>
                      <a:gd name="connsiteX1" fmla="*/ 228605 w 1142995"/>
                      <a:gd name="connsiteY1" fmla="*/ 0 h 1371600"/>
                      <a:gd name="connsiteX2" fmla="*/ 1142995 w 1142995"/>
                      <a:gd name="connsiteY2" fmla="*/ 1371600 h 1371600"/>
                      <a:gd name="connsiteX3" fmla="*/ 228605 w 1142995"/>
                      <a:gd name="connsiteY3" fmla="*/ 1371600 h 1371600"/>
                      <a:gd name="connsiteX4" fmla="*/ 0 w 1142995"/>
                      <a:gd name="connsiteY4" fmla="*/ 1142995 h 1371600"/>
                      <a:gd name="connsiteX5" fmla="*/ 0 w 1142995"/>
                      <a:gd name="connsiteY5" fmla="*/ 228605 h 1371600"/>
                      <a:gd name="connsiteX0" fmla="*/ 0 w 1142995"/>
                      <a:gd name="connsiteY0" fmla="*/ 228605 h 1371600"/>
                      <a:gd name="connsiteX1" fmla="*/ 228605 w 1142995"/>
                      <a:gd name="connsiteY1" fmla="*/ 0 h 1371600"/>
                      <a:gd name="connsiteX2" fmla="*/ 1142995 w 1142995"/>
                      <a:gd name="connsiteY2" fmla="*/ 1371600 h 1371600"/>
                      <a:gd name="connsiteX3" fmla="*/ 228605 w 1142995"/>
                      <a:gd name="connsiteY3" fmla="*/ 1371600 h 1371600"/>
                      <a:gd name="connsiteX4" fmla="*/ 0 w 1142995"/>
                      <a:gd name="connsiteY4" fmla="*/ 1142995 h 1371600"/>
                      <a:gd name="connsiteX5" fmla="*/ 0 w 1142995"/>
                      <a:gd name="connsiteY5" fmla="*/ 228605 h 1371600"/>
                      <a:gd name="connsiteX0" fmla="*/ 0 w 1142995"/>
                      <a:gd name="connsiteY0" fmla="*/ 228605 h 1371600"/>
                      <a:gd name="connsiteX1" fmla="*/ 228605 w 1142995"/>
                      <a:gd name="connsiteY1" fmla="*/ 0 h 1371600"/>
                      <a:gd name="connsiteX2" fmla="*/ 1142995 w 1142995"/>
                      <a:gd name="connsiteY2" fmla="*/ 1371600 h 1371600"/>
                      <a:gd name="connsiteX3" fmla="*/ 228605 w 1142995"/>
                      <a:gd name="connsiteY3" fmla="*/ 1371600 h 1371600"/>
                      <a:gd name="connsiteX4" fmla="*/ 0 w 1142995"/>
                      <a:gd name="connsiteY4" fmla="*/ 1142995 h 1371600"/>
                      <a:gd name="connsiteX5" fmla="*/ 0 w 1142995"/>
                      <a:gd name="connsiteY5" fmla="*/ 228605 h 1371600"/>
                      <a:gd name="connsiteX0" fmla="*/ 0 w 228605"/>
                      <a:gd name="connsiteY0" fmla="*/ 228605 h 1371600"/>
                      <a:gd name="connsiteX1" fmla="*/ 228605 w 228605"/>
                      <a:gd name="connsiteY1" fmla="*/ 0 h 1371600"/>
                      <a:gd name="connsiteX2" fmla="*/ 228605 w 228605"/>
                      <a:gd name="connsiteY2" fmla="*/ 1371600 h 1371600"/>
                      <a:gd name="connsiteX3" fmla="*/ 0 w 228605"/>
                      <a:gd name="connsiteY3" fmla="*/ 1142995 h 1371600"/>
                      <a:gd name="connsiteX4" fmla="*/ 0 w 228605"/>
                      <a:gd name="connsiteY4" fmla="*/ 228605 h 1371600"/>
                      <a:gd name="connsiteX0" fmla="*/ 0 w 696208"/>
                      <a:gd name="connsiteY0" fmla="*/ 228605 h 1371600"/>
                      <a:gd name="connsiteX1" fmla="*/ 228605 w 696208"/>
                      <a:gd name="connsiteY1" fmla="*/ 0 h 1371600"/>
                      <a:gd name="connsiteX2" fmla="*/ 228605 w 696208"/>
                      <a:gd name="connsiteY2" fmla="*/ 1371600 h 1371600"/>
                      <a:gd name="connsiteX3" fmla="*/ 0 w 696208"/>
                      <a:gd name="connsiteY3" fmla="*/ 1142995 h 1371600"/>
                      <a:gd name="connsiteX4" fmla="*/ 0 w 696208"/>
                      <a:gd name="connsiteY4" fmla="*/ 228605 h 1371600"/>
                      <a:gd name="connsiteX0" fmla="*/ 0 w 773278"/>
                      <a:gd name="connsiteY0" fmla="*/ 228605 h 1372675"/>
                      <a:gd name="connsiteX1" fmla="*/ 228605 w 773278"/>
                      <a:gd name="connsiteY1" fmla="*/ 0 h 1372675"/>
                      <a:gd name="connsiteX2" fmla="*/ 228605 w 773278"/>
                      <a:gd name="connsiteY2" fmla="*/ 1371600 h 1372675"/>
                      <a:gd name="connsiteX3" fmla="*/ 0 w 773278"/>
                      <a:gd name="connsiteY3" fmla="*/ 1142995 h 1372675"/>
                      <a:gd name="connsiteX4" fmla="*/ 0 w 773278"/>
                      <a:gd name="connsiteY4" fmla="*/ 228605 h 1372675"/>
                      <a:gd name="connsiteX0" fmla="*/ 0 w 746456"/>
                      <a:gd name="connsiteY0" fmla="*/ 228605 h 1372885"/>
                      <a:gd name="connsiteX1" fmla="*/ 228605 w 746456"/>
                      <a:gd name="connsiteY1" fmla="*/ 0 h 1372885"/>
                      <a:gd name="connsiteX2" fmla="*/ 228605 w 746456"/>
                      <a:gd name="connsiteY2" fmla="*/ 1371600 h 1372885"/>
                      <a:gd name="connsiteX3" fmla="*/ 0 w 746456"/>
                      <a:gd name="connsiteY3" fmla="*/ 1142995 h 1372885"/>
                      <a:gd name="connsiteX4" fmla="*/ 0 w 746456"/>
                      <a:gd name="connsiteY4" fmla="*/ 228605 h 1372885"/>
                      <a:gd name="connsiteX0" fmla="*/ 0 w 786698"/>
                      <a:gd name="connsiteY0" fmla="*/ 228605 h 1371615"/>
                      <a:gd name="connsiteX1" fmla="*/ 228605 w 786698"/>
                      <a:gd name="connsiteY1" fmla="*/ 0 h 1371615"/>
                      <a:gd name="connsiteX2" fmla="*/ 228605 w 786698"/>
                      <a:gd name="connsiteY2" fmla="*/ 1371600 h 1371615"/>
                      <a:gd name="connsiteX3" fmla="*/ 0 w 786698"/>
                      <a:gd name="connsiteY3" fmla="*/ 1142995 h 1371615"/>
                      <a:gd name="connsiteX4" fmla="*/ 0 w 786698"/>
                      <a:gd name="connsiteY4" fmla="*/ 228605 h 1371615"/>
                      <a:gd name="connsiteX0" fmla="*/ 0 w 739905"/>
                      <a:gd name="connsiteY0" fmla="*/ 228605 h 1371613"/>
                      <a:gd name="connsiteX1" fmla="*/ 228605 w 739905"/>
                      <a:gd name="connsiteY1" fmla="*/ 0 h 1371613"/>
                      <a:gd name="connsiteX2" fmla="*/ 228605 w 739905"/>
                      <a:gd name="connsiteY2" fmla="*/ 1371600 h 1371613"/>
                      <a:gd name="connsiteX3" fmla="*/ 0 w 739905"/>
                      <a:gd name="connsiteY3" fmla="*/ 1142995 h 1371613"/>
                      <a:gd name="connsiteX4" fmla="*/ 0 w 739905"/>
                      <a:gd name="connsiteY4" fmla="*/ 228605 h 1371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9905" h="1371613">
                        <a:moveTo>
                          <a:pt x="0" y="228605"/>
                        </a:moveTo>
                        <a:cubicBezTo>
                          <a:pt x="0" y="102350"/>
                          <a:pt x="102350" y="0"/>
                          <a:pt x="228605" y="0"/>
                        </a:cubicBezTo>
                        <a:cubicBezTo>
                          <a:pt x="1088409" y="305809"/>
                          <a:pt x="705947" y="1375977"/>
                          <a:pt x="228605" y="1371600"/>
                        </a:cubicBezTo>
                        <a:cubicBezTo>
                          <a:pt x="102350" y="1371600"/>
                          <a:pt x="0" y="1269250"/>
                          <a:pt x="0" y="1142995"/>
                        </a:cubicBezTo>
                        <a:lnTo>
                          <a:pt x="0" y="228605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98333">
                        <a:srgbClr val="FFFFFF">
                          <a:alpha val="0"/>
                        </a:srgbClr>
                      </a:gs>
                      <a:gs pos="0">
                        <a:srgbClr val="FFFFFF">
                          <a:alpha val="66000"/>
                        </a:srgbClr>
                      </a:gs>
                      <a:gs pos="44000">
                        <a:srgbClr val="FFFFFF">
                          <a:alpha val="17000"/>
                        </a:srgbClr>
                      </a:gs>
                    </a:gsLst>
                    <a:lin ang="0" scaled="0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86" name="Rounded Rectangle 85"/>
                <p:cNvSpPr/>
                <p:nvPr/>
              </p:nvSpPr>
              <p:spPr>
                <a:xfrm>
                  <a:off x="3717348" y="2584804"/>
                  <a:ext cx="1344574" cy="1344574"/>
                </a:xfrm>
                <a:prstGeom prst="roundRect">
                  <a:avLst/>
                </a:prstGeom>
                <a:gradFill>
                  <a:gsLst>
                    <a:gs pos="50000">
                      <a:srgbClr val="C68BC1"/>
                    </a:gs>
                    <a:gs pos="100000">
                      <a:srgbClr val="C68BC1"/>
                    </a:gs>
                    <a:gs pos="0">
                      <a:srgbClr val="C68BC1"/>
                    </a:gs>
                  </a:gsLst>
                  <a:lin ang="162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87" name="Rounded Rectangle 86"/>
                <p:cNvSpPr/>
                <p:nvPr/>
              </p:nvSpPr>
              <p:spPr>
                <a:xfrm>
                  <a:off x="3731321" y="2602741"/>
                  <a:ext cx="1314972" cy="1091301"/>
                </a:xfrm>
                <a:prstGeom prst="roundRect">
                  <a:avLst>
                    <a:gd name="adj" fmla="val 20158"/>
                  </a:avLst>
                </a:prstGeom>
                <a:gradFill>
                  <a:gsLst>
                    <a:gs pos="33000">
                      <a:sysClr val="windowText" lastClr="000000">
                        <a:lumMod val="50000"/>
                        <a:lumOff val="50000"/>
                        <a:alpha val="0"/>
                      </a:sysClr>
                    </a:gs>
                    <a:gs pos="100000">
                      <a:srgbClr val="FFFFFF">
                        <a:alpha val="75000"/>
                      </a:srgbClr>
                    </a:gs>
                  </a:gsLst>
                  <a:lin ang="162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84" name="Rectangle 1"/>
              <p:cNvSpPr/>
              <p:nvPr/>
            </p:nvSpPr>
            <p:spPr>
              <a:xfrm>
                <a:off x="4064939" y="5840587"/>
                <a:ext cx="659932" cy="822178"/>
              </a:xfrm>
              <a:custGeom>
                <a:avLst/>
                <a:gdLst>
                  <a:gd name="connsiteX0" fmla="*/ 316516 w 871189"/>
                  <a:gd name="connsiteY0" fmla="*/ 169577 h 1040532"/>
                  <a:gd name="connsiteX1" fmla="*/ 205744 w 871189"/>
                  <a:gd name="connsiteY1" fmla="*/ 301287 h 1040532"/>
                  <a:gd name="connsiteX2" fmla="*/ 393301 w 871189"/>
                  <a:gd name="connsiteY2" fmla="*/ 850386 h 1040532"/>
                  <a:gd name="connsiteX3" fmla="*/ 476728 w 871189"/>
                  <a:gd name="connsiteY3" fmla="*/ 691751 h 1040532"/>
                  <a:gd name="connsiteX4" fmla="*/ 409025 w 871189"/>
                  <a:gd name="connsiteY4" fmla="*/ 525410 h 1040532"/>
                  <a:gd name="connsiteX5" fmla="*/ 404013 w 871189"/>
                  <a:gd name="connsiteY5" fmla="*/ 351878 h 1040532"/>
                  <a:gd name="connsiteX6" fmla="*/ 316516 w 871189"/>
                  <a:gd name="connsiteY6" fmla="*/ 169577 h 1040532"/>
                  <a:gd name="connsiteX7" fmla="*/ 348425 w 871189"/>
                  <a:gd name="connsiteY7" fmla="*/ 2528 h 1040532"/>
                  <a:gd name="connsiteX8" fmla="*/ 532357 w 871189"/>
                  <a:gd name="connsiteY8" fmla="*/ 159642 h 1040532"/>
                  <a:gd name="connsiteX9" fmla="*/ 771740 w 871189"/>
                  <a:gd name="connsiteY9" fmla="*/ 609876 h 1040532"/>
                  <a:gd name="connsiteX10" fmla="*/ 386651 w 871189"/>
                  <a:gd name="connsiteY10" fmla="*/ 1016621 h 1040532"/>
                  <a:gd name="connsiteX11" fmla="*/ 16929 w 871189"/>
                  <a:gd name="connsiteY11" fmla="*/ 215220 h 1040532"/>
                  <a:gd name="connsiteX12" fmla="*/ 348425 w 871189"/>
                  <a:gd name="connsiteY12" fmla="*/ 2528 h 1040532"/>
                  <a:gd name="connsiteX0" fmla="*/ 299587 w 834811"/>
                  <a:gd name="connsiteY0" fmla="*/ 169577 h 874662"/>
                  <a:gd name="connsiteX1" fmla="*/ 188815 w 834811"/>
                  <a:gd name="connsiteY1" fmla="*/ 301287 h 874662"/>
                  <a:gd name="connsiteX2" fmla="*/ 376372 w 834811"/>
                  <a:gd name="connsiteY2" fmla="*/ 850386 h 874662"/>
                  <a:gd name="connsiteX3" fmla="*/ 459799 w 834811"/>
                  <a:gd name="connsiteY3" fmla="*/ 691751 h 874662"/>
                  <a:gd name="connsiteX4" fmla="*/ 392096 w 834811"/>
                  <a:gd name="connsiteY4" fmla="*/ 525410 h 874662"/>
                  <a:gd name="connsiteX5" fmla="*/ 387084 w 834811"/>
                  <a:gd name="connsiteY5" fmla="*/ 351878 h 874662"/>
                  <a:gd name="connsiteX6" fmla="*/ 299587 w 834811"/>
                  <a:gd name="connsiteY6" fmla="*/ 169577 h 874662"/>
                  <a:gd name="connsiteX7" fmla="*/ 331496 w 834811"/>
                  <a:gd name="connsiteY7" fmla="*/ 2528 h 874662"/>
                  <a:gd name="connsiteX8" fmla="*/ 515428 w 834811"/>
                  <a:gd name="connsiteY8" fmla="*/ 159642 h 874662"/>
                  <a:gd name="connsiteX9" fmla="*/ 754811 w 834811"/>
                  <a:gd name="connsiteY9" fmla="*/ 609876 h 874662"/>
                  <a:gd name="connsiteX10" fmla="*/ 0 w 834811"/>
                  <a:gd name="connsiteY10" fmla="*/ 215220 h 874662"/>
                  <a:gd name="connsiteX11" fmla="*/ 331496 w 834811"/>
                  <a:gd name="connsiteY11" fmla="*/ 2528 h 874662"/>
                  <a:gd name="connsiteX0" fmla="*/ 306009 w 841233"/>
                  <a:gd name="connsiteY0" fmla="*/ 169577 h 913507"/>
                  <a:gd name="connsiteX1" fmla="*/ 195237 w 841233"/>
                  <a:gd name="connsiteY1" fmla="*/ 301287 h 913507"/>
                  <a:gd name="connsiteX2" fmla="*/ 382794 w 841233"/>
                  <a:gd name="connsiteY2" fmla="*/ 850386 h 913507"/>
                  <a:gd name="connsiteX3" fmla="*/ 466221 w 841233"/>
                  <a:gd name="connsiteY3" fmla="*/ 691751 h 913507"/>
                  <a:gd name="connsiteX4" fmla="*/ 398518 w 841233"/>
                  <a:gd name="connsiteY4" fmla="*/ 525410 h 913507"/>
                  <a:gd name="connsiteX5" fmla="*/ 393506 w 841233"/>
                  <a:gd name="connsiteY5" fmla="*/ 351878 h 913507"/>
                  <a:gd name="connsiteX6" fmla="*/ 306009 w 841233"/>
                  <a:gd name="connsiteY6" fmla="*/ 169577 h 913507"/>
                  <a:gd name="connsiteX7" fmla="*/ 337918 w 841233"/>
                  <a:gd name="connsiteY7" fmla="*/ 2528 h 913507"/>
                  <a:gd name="connsiteX8" fmla="*/ 521850 w 841233"/>
                  <a:gd name="connsiteY8" fmla="*/ 159642 h 913507"/>
                  <a:gd name="connsiteX9" fmla="*/ 761233 w 841233"/>
                  <a:gd name="connsiteY9" fmla="*/ 609876 h 913507"/>
                  <a:gd name="connsiteX10" fmla="*/ 6422 w 841233"/>
                  <a:gd name="connsiteY10" fmla="*/ 215220 h 913507"/>
                  <a:gd name="connsiteX11" fmla="*/ 337918 w 841233"/>
                  <a:gd name="connsiteY11" fmla="*/ 2528 h 913507"/>
                  <a:gd name="connsiteX0" fmla="*/ 303624 w 838848"/>
                  <a:gd name="connsiteY0" fmla="*/ 169577 h 1043628"/>
                  <a:gd name="connsiteX1" fmla="*/ 192852 w 838848"/>
                  <a:gd name="connsiteY1" fmla="*/ 301287 h 1043628"/>
                  <a:gd name="connsiteX2" fmla="*/ 380409 w 838848"/>
                  <a:gd name="connsiteY2" fmla="*/ 850386 h 1043628"/>
                  <a:gd name="connsiteX3" fmla="*/ 463836 w 838848"/>
                  <a:gd name="connsiteY3" fmla="*/ 691751 h 1043628"/>
                  <a:gd name="connsiteX4" fmla="*/ 396133 w 838848"/>
                  <a:gd name="connsiteY4" fmla="*/ 525410 h 1043628"/>
                  <a:gd name="connsiteX5" fmla="*/ 391121 w 838848"/>
                  <a:gd name="connsiteY5" fmla="*/ 351878 h 1043628"/>
                  <a:gd name="connsiteX6" fmla="*/ 303624 w 838848"/>
                  <a:gd name="connsiteY6" fmla="*/ 169577 h 1043628"/>
                  <a:gd name="connsiteX7" fmla="*/ 335533 w 838848"/>
                  <a:gd name="connsiteY7" fmla="*/ 2528 h 1043628"/>
                  <a:gd name="connsiteX8" fmla="*/ 519465 w 838848"/>
                  <a:gd name="connsiteY8" fmla="*/ 159642 h 1043628"/>
                  <a:gd name="connsiteX9" fmla="*/ 758848 w 838848"/>
                  <a:gd name="connsiteY9" fmla="*/ 609876 h 1043628"/>
                  <a:gd name="connsiteX10" fmla="*/ 4037 w 838848"/>
                  <a:gd name="connsiteY10" fmla="*/ 215220 h 1043628"/>
                  <a:gd name="connsiteX11" fmla="*/ 335533 w 838848"/>
                  <a:gd name="connsiteY11" fmla="*/ 2528 h 1043628"/>
                  <a:gd name="connsiteX0" fmla="*/ 316946 w 852170"/>
                  <a:gd name="connsiteY0" fmla="*/ 169577 h 1023518"/>
                  <a:gd name="connsiteX1" fmla="*/ 206174 w 852170"/>
                  <a:gd name="connsiteY1" fmla="*/ 301287 h 1023518"/>
                  <a:gd name="connsiteX2" fmla="*/ 393731 w 852170"/>
                  <a:gd name="connsiteY2" fmla="*/ 850386 h 1023518"/>
                  <a:gd name="connsiteX3" fmla="*/ 477158 w 852170"/>
                  <a:gd name="connsiteY3" fmla="*/ 691751 h 1023518"/>
                  <a:gd name="connsiteX4" fmla="*/ 409455 w 852170"/>
                  <a:gd name="connsiteY4" fmla="*/ 525410 h 1023518"/>
                  <a:gd name="connsiteX5" fmla="*/ 404443 w 852170"/>
                  <a:gd name="connsiteY5" fmla="*/ 351878 h 1023518"/>
                  <a:gd name="connsiteX6" fmla="*/ 316946 w 852170"/>
                  <a:gd name="connsiteY6" fmla="*/ 169577 h 1023518"/>
                  <a:gd name="connsiteX7" fmla="*/ 348855 w 852170"/>
                  <a:gd name="connsiteY7" fmla="*/ 2528 h 1023518"/>
                  <a:gd name="connsiteX8" fmla="*/ 532787 w 852170"/>
                  <a:gd name="connsiteY8" fmla="*/ 159642 h 1023518"/>
                  <a:gd name="connsiteX9" fmla="*/ 772170 w 852170"/>
                  <a:gd name="connsiteY9" fmla="*/ 609876 h 1023518"/>
                  <a:gd name="connsiteX10" fmla="*/ 17359 w 852170"/>
                  <a:gd name="connsiteY10" fmla="*/ 215220 h 1023518"/>
                  <a:gd name="connsiteX11" fmla="*/ 348855 w 852170"/>
                  <a:gd name="connsiteY11" fmla="*/ 2528 h 1023518"/>
                  <a:gd name="connsiteX0" fmla="*/ 317133 w 839573"/>
                  <a:gd name="connsiteY0" fmla="*/ 169577 h 1023516"/>
                  <a:gd name="connsiteX1" fmla="*/ 206361 w 839573"/>
                  <a:gd name="connsiteY1" fmla="*/ 301287 h 1023516"/>
                  <a:gd name="connsiteX2" fmla="*/ 393918 w 839573"/>
                  <a:gd name="connsiteY2" fmla="*/ 850386 h 1023516"/>
                  <a:gd name="connsiteX3" fmla="*/ 477345 w 839573"/>
                  <a:gd name="connsiteY3" fmla="*/ 691751 h 1023516"/>
                  <a:gd name="connsiteX4" fmla="*/ 409642 w 839573"/>
                  <a:gd name="connsiteY4" fmla="*/ 525410 h 1023516"/>
                  <a:gd name="connsiteX5" fmla="*/ 404630 w 839573"/>
                  <a:gd name="connsiteY5" fmla="*/ 351878 h 1023516"/>
                  <a:gd name="connsiteX6" fmla="*/ 317133 w 839573"/>
                  <a:gd name="connsiteY6" fmla="*/ 169577 h 1023516"/>
                  <a:gd name="connsiteX7" fmla="*/ 349042 w 839573"/>
                  <a:gd name="connsiteY7" fmla="*/ 2528 h 1023516"/>
                  <a:gd name="connsiteX8" fmla="*/ 532974 w 839573"/>
                  <a:gd name="connsiteY8" fmla="*/ 159642 h 1023516"/>
                  <a:gd name="connsiteX9" fmla="*/ 756977 w 839573"/>
                  <a:gd name="connsiteY9" fmla="*/ 609876 h 1023516"/>
                  <a:gd name="connsiteX10" fmla="*/ 17546 w 839573"/>
                  <a:gd name="connsiteY10" fmla="*/ 215220 h 1023516"/>
                  <a:gd name="connsiteX11" fmla="*/ 349042 w 839573"/>
                  <a:gd name="connsiteY11" fmla="*/ 2528 h 1023516"/>
                  <a:gd name="connsiteX0" fmla="*/ 316382 w 851752"/>
                  <a:gd name="connsiteY0" fmla="*/ 169577 h 1034647"/>
                  <a:gd name="connsiteX1" fmla="*/ 205610 w 851752"/>
                  <a:gd name="connsiteY1" fmla="*/ 301287 h 1034647"/>
                  <a:gd name="connsiteX2" fmla="*/ 393167 w 851752"/>
                  <a:gd name="connsiteY2" fmla="*/ 850386 h 1034647"/>
                  <a:gd name="connsiteX3" fmla="*/ 476594 w 851752"/>
                  <a:gd name="connsiteY3" fmla="*/ 691751 h 1034647"/>
                  <a:gd name="connsiteX4" fmla="*/ 408891 w 851752"/>
                  <a:gd name="connsiteY4" fmla="*/ 525410 h 1034647"/>
                  <a:gd name="connsiteX5" fmla="*/ 403879 w 851752"/>
                  <a:gd name="connsiteY5" fmla="*/ 351878 h 1034647"/>
                  <a:gd name="connsiteX6" fmla="*/ 316382 w 851752"/>
                  <a:gd name="connsiteY6" fmla="*/ 169577 h 1034647"/>
                  <a:gd name="connsiteX7" fmla="*/ 348291 w 851752"/>
                  <a:gd name="connsiteY7" fmla="*/ 2528 h 1034647"/>
                  <a:gd name="connsiteX8" fmla="*/ 532223 w 851752"/>
                  <a:gd name="connsiteY8" fmla="*/ 159642 h 1034647"/>
                  <a:gd name="connsiteX9" fmla="*/ 756226 w 851752"/>
                  <a:gd name="connsiteY9" fmla="*/ 609876 h 1034647"/>
                  <a:gd name="connsiteX10" fmla="*/ 16795 w 851752"/>
                  <a:gd name="connsiteY10" fmla="*/ 215220 h 1034647"/>
                  <a:gd name="connsiteX11" fmla="*/ 348291 w 851752"/>
                  <a:gd name="connsiteY11" fmla="*/ 2528 h 1034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1752" h="1034647">
                    <a:moveTo>
                      <a:pt x="316382" y="169577"/>
                    </a:moveTo>
                    <a:cubicBezTo>
                      <a:pt x="263854" y="170002"/>
                      <a:pt x="207447" y="222762"/>
                      <a:pt x="205610" y="301287"/>
                    </a:cubicBezTo>
                    <a:cubicBezTo>
                      <a:pt x="150060" y="780230"/>
                      <a:pt x="316772" y="833593"/>
                      <a:pt x="393167" y="850386"/>
                    </a:cubicBezTo>
                    <a:cubicBezTo>
                      <a:pt x="699394" y="956561"/>
                      <a:pt x="784231" y="679328"/>
                      <a:pt x="476594" y="691751"/>
                    </a:cubicBezTo>
                    <a:cubicBezTo>
                      <a:pt x="358167" y="654257"/>
                      <a:pt x="411444" y="574168"/>
                      <a:pt x="408891" y="525410"/>
                    </a:cubicBezTo>
                    <a:cubicBezTo>
                      <a:pt x="763484" y="556872"/>
                      <a:pt x="775897" y="286837"/>
                      <a:pt x="403879" y="351878"/>
                    </a:cubicBezTo>
                    <a:cubicBezTo>
                      <a:pt x="417558" y="221062"/>
                      <a:pt x="368909" y="169152"/>
                      <a:pt x="316382" y="169577"/>
                    </a:cubicBezTo>
                    <a:close/>
                    <a:moveTo>
                      <a:pt x="348291" y="2528"/>
                    </a:moveTo>
                    <a:cubicBezTo>
                      <a:pt x="429640" y="13742"/>
                      <a:pt x="501851" y="62775"/>
                      <a:pt x="532223" y="159642"/>
                    </a:cubicBezTo>
                    <a:cubicBezTo>
                      <a:pt x="701622" y="177614"/>
                      <a:pt x="977937" y="316353"/>
                      <a:pt x="756226" y="609876"/>
                    </a:cubicBezTo>
                    <a:cubicBezTo>
                      <a:pt x="1220186" y="1035293"/>
                      <a:pt x="-166436" y="1448686"/>
                      <a:pt x="16795" y="215220"/>
                    </a:cubicBezTo>
                    <a:cubicBezTo>
                      <a:pt x="51746" y="70193"/>
                      <a:pt x="212710" y="-16165"/>
                      <a:pt x="348291" y="25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1225" y="2164933"/>
              <a:ext cx="3395766" cy="295681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29896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/>
          <p:cNvGrpSpPr/>
          <p:nvPr/>
        </p:nvGrpSpPr>
        <p:grpSpPr>
          <a:xfrm>
            <a:off x="5280813" y="1320582"/>
            <a:ext cx="2837743" cy="639096"/>
            <a:chOff x="4090" y="4589857"/>
            <a:chExt cx="2188330" cy="951525"/>
          </a:xfrm>
        </p:grpSpPr>
        <p:sp>
          <p:nvSpPr>
            <p:cNvPr id="80" name="Rectangle 79"/>
            <p:cNvSpPr/>
            <p:nvPr/>
          </p:nvSpPr>
          <p:spPr>
            <a:xfrm>
              <a:off x="301200" y="4589857"/>
              <a:ext cx="1344651" cy="549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Put Text Here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090" y="4983238"/>
              <a:ext cx="2188330" cy="5581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Bring your presentation to life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6094240" y="3857984"/>
            <a:ext cx="2866124" cy="610495"/>
            <a:chOff x="-55142" y="4618893"/>
            <a:chExt cx="2210216" cy="908944"/>
          </a:xfrm>
        </p:grpSpPr>
        <p:sp>
          <p:nvSpPr>
            <p:cNvPr id="83" name="Rectangle 82"/>
            <p:cNvSpPr/>
            <p:nvPr/>
          </p:nvSpPr>
          <p:spPr>
            <a:xfrm>
              <a:off x="301201" y="4618893"/>
              <a:ext cx="1527804" cy="549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Your Text </a:t>
              </a:r>
              <a:r>
                <a:rPr kumimoji="0" lang="en-US" sz="1800" b="1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-55142" y="4996780"/>
              <a:ext cx="2210216" cy="53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Bring your presentation to life</a:t>
              </a: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119389" y="5812797"/>
            <a:ext cx="3360753" cy="638394"/>
            <a:chOff x="-245862" y="4545394"/>
            <a:chExt cx="2591648" cy="950478"/>
          </a:xfrm>
        </p:grpSpPr>
        <p:sp>
          <p:nvSpPr>
            <p:cNvPr id="86" name="Rectangle 85"/>
            <p:cNvSpPr/>
            <p:nvPr/>
          </p:nvSpPr>
          <p:spPr>
            <a:xfrm>
              <a:off x="252904" y="4545394"/>
              <a:ext cx="1447991" cy="549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Put Text Here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-245862" y="4954145"/>
              <a:ext cx="2591648" cy="541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Bring your presentation to life</a:t>
              </a: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72752" y="3728386"/>
            <a:ext cx="2837745" cy="599579"/>
            <a:chOff x="-44205" y="4618893"/>
            <a:chExt cx="2188331" cy="1100149"/>
          </a:xfrm>
        </p:grpSpPr>
        <p:sp>
          <p:nvSpPr>
            <p:cNvPr id="89" name="Rectangle 88"/>
            <p:cNvSpPr/>
            <p:nvPr/>
          </p:nvSpPr>
          <p:spPr>
            <a:xfrm>
              <a:off x="301201" y="4618893"/>
              <a:ext cx="1410280" cy="549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-44205" y="5126561"/>
              <a:ext cx="2188331" cy="592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Bring your presentation to life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127834" y="1015963"/>
            <a:ext cx="6907113" cy="5601244"/>
            <a:chOff x="1127834" y="716409"/>
            <a:chExt cx="6907113" cy="5601244"/>
          </a:xfrm>
        </p:grpSpPr>
        <p:sp>
          <p:nvSpPr>
            <p:cNvPr id="92" name="Right Arrow 11"/>
            <p:cNvSpPr/>
            <p:nvPr/>
          </p:nvSpPr>
          <p:spPr>
            <a:xfrm rot="16200000">
              <a:off x="2647062" y="1112981"/>
              <a:ext cx="3849878" cy="3830159"/>
            </a:xfrm>
            <a:custGeom>
              <a:avLst/>
              <a:gdLst/>
              <a:ahLst/>
              <a:cxnLst/>
              <a:rect l="l" t="t" r="r" b="b"/>
              <a:pathLst>
                <a:path w="5827503" h="5797650">
                  <a:moveTo>
                    <a:pt x="2951925" y="5797650"/>
                  </a:moveTo>
                  <a:lnTo>
                    <a:pt x="1999425" y="4617236"/>
                  </a:lnTo>
                  <a:lnTo>
                    <a:pt x="2475675" y="4617236"/>
                  </a:lnTo>
                  <a:lnTo>
                    <a:pt x="2475675" y="4225866"/>
                  </a:lnTo>
                  <a:lnTo>
                    <a:pt x="1618425" y="4225866"/>
                  </a:lnTo>
                  <a:lnTo>
                    <a:pt x="1618425" y="3376209"/>
                  </a:lnTo>
                  <a:lnTo>
                    <a:pt x="1180414" y="3376209"/>
                  </a:lnTo>
                  <a:lnTo>
                    <a:pt x="1180414" y="3852459"/>
                  </a:lnTo>
                  <a:lnTo>
                    <a:pt x="0" y="2899959"/>
                  </a:lnTo>
                  <a:lnTo>
                    <a:pt x="1180414" y="1947459"/>
                  </a:lnTo>
                  <a:lnTo>
                    <a:pt x="1180414" y="2423709"/>
                  </a:lnTo>
                  <a:lnTo>
                    <a:pt x="1618425" y="2423709"/>
                  </a:lnTo>
                  <a:lnTo>
                    <a:pt x="1618425" y="1558866"/>
                  </a:lnTo>
                  <a:lnTo>
                    <a:pt x="2476965" y="1558866"/>
                  </a:lnTo>
                  <a:lnTo>
                    <a:pt x="2476965" y="1180414"/>
                  </a:lnTo>
                  <a:lnTo>
                    <a:pt x="2000715" y="1180414"/>
                  </a:lnTo>
                  <a:lnTo>
                    <a:pt x="2953215" y="0"/>
                  </a:lnTo>
                  <a:lnTo>
                    <a:pt x="3905715" y="1180414"/>
                  </a:lnTo>
                  <a:lnTo>
                    <a:pt x="3429465" y="1180414"/>
                  </a:lnTo>
                  <a:lnTo>
                    <a:pt x="3429465" y="1558866"/>
                  </a:lnTo>
                  <a:lnTo>
                    <a:pt x="4285425" y="1558866"/>
                  </a:lnTo>
                  <a:lnTo>
                    <a:pt x="4285425" y="2413536"/>
                  </a:lnTo>
                  <a:lnTo>
                    <a:pt x="4647089" y="2413536"/>
                  </a:lnTo>
                  <a:lnTo>
                    <a:pt x="4647089" y="1937286"/>
                  </a:lnTo>
                  <a:lnTo>
                    <a:pt x="5827503" y="2889786"/>
                  </a:lnTo>
                  <a:lnTo>
                    <a:pt x="4647089" y="3842286"/>
                  </a:lnTo>
                  <a:lnTo>
                    <a:pt x="4647089" y="3366036"/>
                  </a:lnTo>
                  <a:lnTo>
                    <a:pt x="4285425" y="3366036"/>
                  </a:lnTo>
                  <a:lnTo>
                    <a:pt x="4285425" y="4225866"/>
                  </a:lnTo>
                  <a:lnTo>
                    <a:pt x="3428175" y="4225866"/>
                  </a:lnTo>
                  <a:lnTo>
                    <a:pt x="3428175" y="4617236"/>
                  </a:lnTo>
                  <a:lnTo>
                    <a:pt x="3904425" y="4617236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7EBA56"/>
                </a:gs>
                <a:gs pos="50000">
                  <a:srgbClr val="8BC167"/>
                </a:gs>
                <a:gs pos="0">
                  <a:srgbClr val="B0D597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63500" dist="63500" dir="5400000" algn="t" rotWithShape="0">
                <a:prstClr val="black">
                  <a:alpha val="35000"/>
                </a:prstClr>
              </a:outerShdw>
            </a:effectLst>
            <a:scene3d>
              <a:camera prst="perspectiveContrastingRightFacing" fov="6600000">
                <a:rot lat="51051" lon="18927108" rev="21594000"/>
              </a:camera>
              <a:lightRig rig="chilly" dir="t"/>
            </a:scene3d>
            <a:sp3d extrusionH="444500" prstMaterial="powder">
              <a:bevelT prst="slope"/>
              <a:extrusionClr>
                <a:srgbClr val="5E913B"/>
              </a:extrusion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6596185" y="2334160"/>
              <a:ext cx="1438762" cy="1100438"/>
              <a:chOff x="6596185" y="2334160"/>
              <a:chExt cx="1438762" cy="1100438"/>
            </a:xfrm>
          </p:grpSpPr>
          <p:sp>
            <p:nvSpPr>
              <p:cNvPr id="103" name="Oval 102"/>
              <p:cNvSpPr/>
              <p:nvPr/>
            </p:nvSpPr>
            <p:spPr>
              <a:xfrm flipH="1" flipV="1">
                <a:off x="6596185" y="2680464"/>
                <a:ext cx="1438762" cy="75413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perspectiveRelaxed"/>
                <a:lightRig rig="balanced" dir="t">
                  <a:rot lat="0" lon="0" rev="4200000"/>
                </a:lightRig>
              </a:scene3d>
              <a:sp3d extrusionH="279400" prstMaterial="metal">
                <a:bevelT w="127000" prst="cross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</a:t>
                </a: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6859147" y="2334160"/>
                <a:ext cx="92371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>
                      <a:reflection blurRad="6350" stA="35000" endPos="25000" dir="5400000" sy="-100000" algn="bl" rotWithShape="0"/>
                    </a:effectLst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3864166" y="716409"/>
              <a:ext cx="1438762" cy="1070555"/>
              <a:chOff x="3864166" y="716409"/>
              <a:chExt cx="1438762" cy="1070555"/>
            </a:xfrm>
          </p:grpSpPr>
          <p:sp>
            <p:nvSpPr>
              <p:cNvPr id="101" name="Oval 100"/>
              <p:cNvSpPr/>
              <p:nvPr/>
            </p:nvSpPr>
            <p:spPr>
              <a:xfrm flipH="1" flipV="1">
                <a:off x="3864166" y="1032830"/>
                <a:ext cx="1438762" cy="75413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perspectiveRelaxed"/>
                <a:lightRig rig="balanced" dir="t">
                  <a:rot lat="0" lon="0" rev="4200000"/>
                </a:lightRig>
              </a:scene3d>
              <a:sp3d extrusionH="279400" prstMaterial="metal">
                <a:bevelT w="127000" prst="cross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</a:t>
                </a: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4172361" y="716409"/>
                <a:ext cx="754949" cy="10156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>
                      <a:reflection blurRad="6350" stA="35000" endPos="25000" dir="5400000" sy="-100000" algn="bl" rotWithShape="0"/>
                    </a:effectLst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3907315" y="5202385"/>
              <a:ext cx="1438762" cy="1115268"/>
              <a:chOff x="3907315" y="5202385"/>
              <a:chExt cx="1438762" cy="1115268"/>
            </a:xfrm>
          </p:grpSpPr>
          <p:sp>
            <p:nvSpPr>
              <p:cNvPr id="99" name="Oval 98"/>
              <p:cNvSpPr/>
              <p:nvPr/>
            </p:nvSpPr>
            <p:spPr>
              <a:xfrm flipH="1" flipV="1">
                <a:off x="3907315" y="5563519"/>
                <a:ext cx="1438762" cy="75413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perspectiveRelaxed"/>
                <a:lightRig rig="balanced" dir="t">
                  <a:rot lat="0" lon="0" rev="4200000"/>
                </a:lightRig>
              </a:scene3d>
              <a:sp3d extrusionH="279400" prstMaterial="metal">
                <a:bevelT w="127000" prst="cross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4139570" y="5202385"/>
                <a:ext cx="92371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>
                      <a:reflection blurRad="6350" stA="35000" endPos="25000" dir="5400000" sy="-100000" algn="bl" rotWithShape="0"/>
                    </a:effectLst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1127834" y="2234407"/>
              <a:ext cx="1438762" cy="1066459"/>
              <a:chOff x="1175132" y="2234407"/>
              <a:chExt cx="1438762" cy="1066459"/>
            </a:xfrm>
          </p:grpSpPr>
          <p:sp>
            <p:nvSpPr>
              <p:cNvPr id="97" name="Oval 96"/>
              <p:cNvSpPr/>
              <p:nvPr/>
            </p:nvSpPr>
            <p:spPr>
              <a:xfrm flipH="1" flipV="1">
                <a:off x="1175132" y="2546732"/>
                <a:ext cx="1438762" cy="75413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perspectiveRelaxed"/>
                <a:lightRig rig="balanced" dir="t">
                  <a:rot lat="0" lon="0" rev="4200000"/>
                </a:lightRig>
              </a:scene3d>
              <a:sp3d extrusionH="279400" prstMaterial="metal">
                <a:bevelT w="127000" prst="cross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399468" y="2234407"/>
                <a:ext cx="92371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>
                      <a:reflection blurRad="6350" stA="35000" endPos="25000" dir="5400000" sy="-100000" algn="bl" rotWithShape="0"/>
                    </a:effectLst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</p:grpSp>
      </p:grpSp>
      <p:sp>
        <p:nvSpPr>
          <p:cNvPr id="105" name="TextBox 104"/>
          <p:cNvSpPr txBox="1"/>
          <p:nvPr/>
        </p:nvSpPr>
        <p:spPr>
          <a:xfrm>
            <a:off x="3819559" y="3186905"/>
            <a:ext cx="1475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</a:rPr>
              <a:t>AGENDA</a:t>
            </a:r>
          </a:p>
        </p:txBody>
      </p:sp>
      <p:sp>
        <p:nvSpPr>
          <p:cNvPr id="106" name="Title 1"/>
          <p:cNvSpPr txBox="1">
            <a:spLocks/>
          </p:cNvSpPr>
          <p:nvPr/>
        </p:nvSpPr>
        <p:spPr>
          <a:xfrm>
            <a:off x="23937" y="439067"/>
            <a:ext cx="1841357" cy="5788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8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2469" y="446443"/>
            <a:ext cx="2493526" cy="5810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12162" y="1393371"/>
            <a:ext cx="8319676" cy="5357518"/>
            <a:chOff x="1059543" y="1810257"/>
            <a:chExt cx="7024914" cy="4523746"/>
          </a:xfrm>
          <a:effectLst>
            <a:outerShdw blurRad="76200" dist="38100" dir="8100000" sx="101000" sy="101000" algn="tr" rotWithShape="0">
              <a:prstClr val="black">
                <a:alpha val="25000"/>
              </a:prstClr>
            </a:outerShdw>
          </a:effectLst>
        </p:grpSpPr>
        <p:grpSp>
          <p:nvGrpSpPr>
            <p:cNvPr id="38" name="Group 37"/>
            <p:cNvGrpSpPr/>
            <p:nvPr/>
          </p:nvGrpSpPr>
          <p:grpSpPr>
            <a:xfrm>
              <a:off x="1059543" y="1810257"/>
              <a:ext cx="7024914" cy="4523746"/>
              <a:chOff x="1981200" y="1747628"/>
              <a:chExt cx="5003800" cy="2929305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1981200" y="1747628"/>
                <a:ext cx="5003800" cy="1735248"/>
              </a:xfrm>
              <a:prstGeom prst="rect">
                <a:avLst/>
              </a:prstGeom>
              <a:gradFill flip="none" rotWithShape="1">
                <a:gsLst>
                  <a:gs pos="1786">
                    <a:srgbClr val="A7CA90"/>
                  </a:gs>
                  <a:gs pos="49000">
                    <a:srgbClr val="6EA04D"/>
                  </a:gs>
                  <a:gs pos="100000">
                    <a:srgbClr val="466531"/>
                  </a:gs>
                </a:gsLst>
                <a:lin ang="54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1981200" y="3474570"/>
                <a:ext cx="5003800" cy="1202363"/>
                <a:chOff x="1981200" y="3476502"/>
                <a:chExt cx="5003800" cy="671444"/>
              </a:xfrm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1981200" y="3476502"/>
                  <a:ext cx="5003800" cy="671444"/>
                </a:xfrm>
                <a:prstGeom prst="rect">
                  <a:avLst/>
                </a:prstGeom>
                <a:solidFill>
                  <a:srgbClr val="003806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1981200" y="3528748"/>
                  <a:ext cx="5003800" cy="56695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9" name="Rectangle 48"/>
            <p:cNvSpPr/>
            <p:nvPr/>
          </p:nvSpPr>
          <p:spPr>
            <a:xfrm>
              <a:off x="3106705" y="5027772"/>
              <a:ext cx="3163468" cy="769441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algn="ctr"/>
              <a:r>
                <a:rPr lang="en-US" sz="4400" b="1" dirty="0" smtClean="0">
                  <a:solidFill>
                    <a:schemeClr val="bg1"/>
                  </a:solidFill>
                  <a:effectLst>
                    <a:reflection blurRad="12700" stA="21000" endPos="51000" dir="5400000" sy="-100000" algn="bl" rotWithShape="0"/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Thank You</a:t>
              </a:r>
              <a:endParaRPr lang="en-US" sz="4400" b="1" dirty="0">
                <a:solidFill>
                  <a:schemeClr val="bg1"/>
                </a:solidFill>
                <a:effectLst>
                  <a:reflection blurRad="12700" stA="21000" endPos="5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2246376" y="2114265"/>
              <a:ext cx="4839935" cy="2087383"/>
            </a:xfrm>
            <a:prstGeom prst="roundRect">
              <a:avLst>
                <a:gd name="adj" fmla="val 5518"/>
              </a:avLst>
            </a:prstGeom>
            <a:blipFill>
              <a:blip r:embed="rId3"/>
              <a:stretch>
                <a:fillRect l="-1000" b="-5076"/>
              </a:stretch>
            </a:blipFill>
            <a:ln>
              <a:solidFill>
                <a:schemeClr val="bg1">
                  <a:lumMod val="95000"/>
                </a:schemeClr>
              </a:solidFill>
            </a:ln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416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" b="4640"/>
          <a:stretch>
            <a:fillRect/>
          </a:stretch>
        </p:blipFill>
        <p:spPr>
          <a:xfrm>
            <a:off x="0" y="1177640"/>
            <a:ext cx="9144000" cy="5680360"/>
          </a:xfrm>
          <a:custGeom>
            <a:avLst/>
            <a:gdLst>
              <a:gd name="connsiteX0" fmla="*/ 0 w 9144000"/>
              <a:gd name="connsiteY0" fmla="*/ 0 h 5707443"/>
              <a:gd name="connsiteX1" fmla="*/ 9144000 w 9144000"/>
              <a:gd name="connsiteY1" fmla="*/ 0 h 5707443"/>
              <a:gd name="connsiteX2" fmla="*/ 9144000 w 9144000"/>
              <a:gd name="connsiteY2" fmla="*/ 5707443 h 5707443"/>
              <a:gd name="connsiteX3" fmla="*/ 0 w 9144000"/>
              <a:gd name="connsiteY3" fmla="*/ 5707443 h 5707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707443">
                <a:moveTo>
                  <a:pt x="0" y="0"/>
                </a:moveTo>
                <a:lnTo>
                  <a:pt x="9144000" y="0"/>
                </a:lnTo>
                <a:lnTo>
                  <a:pt x="9144000" y="5707443"/>
                </a:lnTo>
                <a:lnTo>
                  <a:pt x="0" y="5707443"/>
                </a:lnTo>
                <a:close/>
              </a:path>
            </a:pathLst>
          </a:cu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-4676" y="488257"/>
            <a:ext cx="3712522" cy="5583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Profile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177640"/>
            <a:ext cx="9144000" cy="5680360"/>
          </a:xfrm>
          <a:prstGeom prst="rect">
            <a:avLst/>
          </a:prstGeom>
          <a:gradFill flip="none" rotWithShape="1">
            <a:gsLst>
              <a:gs pos="1000">
                <a:schemeClr val="bg1">
                  <a:alpha val="58000"/>
                </a:schemeClr>
              </a:gs>
              <a:gs pos="99115">
                <a:schemeClr val="bg1">
                  <a:alpha val="92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7776" y="1598972"/>
            <a:ext cx="79328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Brief History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Incorporated in the year 1984, in the name of ABC Company for the manufacturing of XYZ.</a:t>
            </a: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1990, diversified into DEF &amp; GHI.</a:t>
            </a: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1996, started manufacturing of JKL.</a:t>
            </a: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2002, signed a memorandum with MNO Company for PQR.</a:t>
            </a: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2010, successfully commissioned our most modern &amp; well equipped project STU.</a:t>
            </a: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February 2011, Project went commercial.</a:t>
            </a: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SzPct val="200000"/>
              <a:buFont typeface="Calibri" panose="020F0502020204030204" pitchFamily="34" charset="0"/>
              <a:buChar char="₊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77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061" y="514692"/>
            <a:ext cx="5999281" cy="5429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Network Of Branches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21742" y="1560886"/>
            <a:ext cx="8700516" cy="5077908"/>
            <a:chOff x="221742" y="1560886"/>
            <a:chExt cx="8700516" cy="5077908"/>
          </a:xfrm>
        </p:grpSpPr>
        <p:grpSp>
          <p:nvGrpSpPr>
            <p:cNvPr id="3" name="Group 2"/>
            <p:cNvGrpSpPr/>
            <p:nvPr/>
          </p:nvGrpSpPr>
          <p:grpSpPr>
            <a:xfrm>
              <a:off x="269367" y="1669490"/>
              <a:ext cx="8458201" cy="4830872"/>
              <a:chOff x="269367" y="1669490"/>
              <a:chExt cx="8458201" cy="4830872"/>
            </a:xfrm>
          </p:grpSpPr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3993666" y="3545876"/>
                <a:ext cx="455615" cy="419644"/>
              </a:xfrm>
              <a:custGeom>
                <a:avLst/>
                <a:gdLst/>
                <a:ahLst/>
                <a:cxnLst>
                  <a:cxn ang="0">
                    <a:pos x="241" y="246"/>
                  </a:cxn>
                  <a:cxn ang="0">
                    <a:pos x="229" y="246"/>
                  </a:cxn>
                  <a:cxn ang="0">
                    <a:pos x="219" y="256"/>
                  </a:cxn>
                  <a:cxn ang="0">
                    <a:pos x="186" y="256"/>
                  </a:cxn>
                  <a:cxn ang="0">
                    <a:pos x="165" y="272"/>
                  </a:cxn>
                  <a:cxn ang="0">
                    <a:pos x="143" y="256"/>
                  </a:cxn>
                  <a:cxn ang="0">
                    <a:pos x="119" y="256"/>
                  </a:cxn>
                  <a:cxn ang="0">
                    <a:pos x="98" y="246"/>
                  </a:cxn>
                  <a:cxn ang="0">
                    <a:pos x="76" y="246"/>
                  </a:cxn>
                  <a:cxn ang="0">
                    <a:pos x="67" y="272"/>
                  </a:cxn>
                  <a:cxn ang="0">
                    <a:pos x="67" y="297"/>
                  </a:cxn>
                  <a:cxn ang="0">
                    <a:pos x="55" y="272"/>
                  </a:cxn>
                  <a:cxn ang="0">
                    <a:pos x="43" y="282"/>
                  </a:cxn>
                  <a:cxn ang="0">
                    <a:pos x="34" y="272"/>
                  </a:cxn>
                  <a:cxn ang="0">
                    <a:pos x="21" y="272"/>
                  </a:cxn>
                  <a:cxn ang="0">
                    <a:pos x="0" y="232"/>
                  </a:cxn>
                  <a:cxn ang="0">
                    <a:pos x="0" y="206"/>
                  </a:cxn>
                  <a:cxn ang="0">
                    <a:pos x="67" y="191"/>
                  </a:cxn>
                  <a:cxn ang="0">
                    <a:pos x="76" y="181"/>
                  </a:cxn>
                  <a:cxn ang="0">
                    <a:pos x="76" y="116"/>
                  </a:cxn>
                  <a:cxn ang="0">
                    <a:pos x="98" y="102"/>
                  </a:cxn>
                  <a:cxn ang="0">
                    <a:pos x="210" y="0"/>
                  </a:cxn>
                  <a:cxn ang="0">
                    <a:pos x="250" y="0"/>
                  </a:cxn>
                  <a:cxn ang="0">
                    <a:pos x="262" y="14"/>
                  </a:cxn>
                  <a:cxn ang="0">
                    <a:pos x="262" y="50"/>
                  </a:cxn>
                  <a:cxn ang="0">
                    <a:pos x="274" y="80"/>
                  </a:cxn>
                  <a:cxn ang="0">
                    <a:pos x="287" y="80"/>
                  </a:cxn>
                  <a:cxn ang="0">
                    <a:pos x="274" y="155"/>
                  </a:cxn>
                  <a:cxn ang="0">
                    <a:pos x="241" y="232"/>
                  </a:cxn>
                  <a:cxn ang="0">
                    <a:pos x="241" y="246"/>
                  </a:cxn>
                </a:cxnLst>
                <a:rect l="0" t="0" r="r" b="b"/>
                <a:pathLst>
                  <a:path w="287" h="297">
                    <a:moveTo>
                      <a:pt x="241" y="246"/>
                    </a:moveTo>
                    <a:lnTo>
                      <a:pt x="229" y="246"/>
                    </a:lnTo>
                    <a:lnTo>
                      <a:pt x="219" y="256"/>
                    </a:lnTo>
                    <a:lnTo>
                      <a:pt x="186" y="256"/>
                    </a:lnTo>
                    <a:lnTo>
                      <a:pt x="165" y="272"/>
                    </a:lnTo>
                    <a:lnTo>
                      <a:pt x="143" y="256"/>
                    </a:lnTo>
                    <a:lnTo>
                      <a:pt x="119" y="256"/>
                    </a:lnTo>
                    <a:lnTo>
                      <a:pt x="98" y="246"/>
                    </a:lnTo>
                    <a:lnTo>
                      <a:pt x="76" y="246"/>
                    </a:lnTo>
                    <a:lnTo>
                      <a:pt x="67" y="272"/>
                    </a:lnTo>
                    <a:lnTo>
                      <a:pt x="67" y="297"/>
                    </a:lnTo>
                    <a:lnTo>
                      <a:pt x="55" y="272"/>
                    </a:lnTo>
                    <a:lnTo>
                      <a:pt x="43" y="282"/>
                    </a:lnTo>
                    <a:lnTo>
                      <a:pt x="34" y="272"/>
                    </a:lnTo>
                    <a:lnTo>
                      <a:pt x="21" y="272"/>
                    </a:lnTo>
                    <a:lnTo>
                      <a:pt x="0" y="232"/>
                    </a:lnTo>
                    <a:lnTo>
                      <a:pt x="0" y="206"/>
                    </a:lnTo>
                    <a:lnTo>
                      <a:pt x="67" y="191"/>
                    </a:lnTo>
                    <a:lnTo>
                      <a:pt x="76" y="181"/>
                    </a:lnTo>
                    <a:lnTo>
                      <a:pt x="76" y="116"/>
                    </a:lnTo>
                    <a:lnTo>
                      <a:pt x="98" y="102"/>
                    </a:lnTo>
                    <a:lnTo>
                      <a:pt x="210" y="0"/>
                    </a:lnTo>
                    <a:lnTo>
                      <a:pt x="250" y="0"/>
                    </a:lnTo>
                    <a:lnTo>
                      <a:pt x="262" y="14"/>
                    </a:lnTo>
                    <a:lnTo>
                      <a:pt x="262" y="50"/>
                    </a:lnTo>
                    <a:lnTo>
                      <a:pt x="274" y="80"/>
                    </a:lnTo>
                    <a:lnTo>
                      <a:pt x="287" y="80"/>
                    </a:lnTo>
                    <a:lnTo>
                      <a:pt x="274" y="155"/>
                    </a:lnTo>
                    <a:lnTo>
                      <a:pt x="241" y="232"/>
                    </a:lnTo>
                    <a:lnTo>
                      <a:pt x="241" y="24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Freeform 7"/>
              <p:cNvSpPr>
                <a:spLocks/>
              </p:cNvSpPr>
              <p:nvPr/>
            </p:nvSpPr>
            <p:spPr bwMode="auto">
              <a:xfrm>
                <a:off x="4063516" y="3893461"/>
                <a:ext cx="330202" cy="322151"/>
              </a:xfrm>
              <a:custGeom>
                <a:avLst/>
                <a:gdLst/>
                <a:ahLst/>
                <a:cxnLst>
                  <a:cxn ang="0">
                    <a:pos x="208" y="10"/>
                  </a:cxn>
                  <a:cxn ang="0">
                    <a:pos x="208" y="24"/>
                  </a:cxn>
                  <a:cxn ang="0">
                    <a:pos x="208" y="50"/>
                  </a:cxn>
                  <a:cxn ang="0">
                    <a:pos x="198" y="61"/>
                  </a:cxn>
                  <a:cxn ang="0">
                    <a:pos x="186" y="115"/>
                  </a:cxn>
                  <a:cxn ang="0">
                    <a:pos x="176" y="126"/>
                  </a:cxn>
                  <a:cxn ang="0">
                    <a:pos x="167" y="166"/>
                  </a:cxn>
                  <a:cxn ang="0">
                    <a:pos x="155" y="180"/>
                  </a:cxn>
                  <a:cxn ang="0">
                    <a:pos x="143" y="166"/>
                  </a:cxn>
                  <a:cxn ang="0">
                    <a:pos x="131" y="166"/>
                  </a:cxn>
                  <a:cxn ang="0">
                    <a:pos x="109" y="217"/>
                  </a:cxn>
                  <a:cxn ang="0">
                    <a:pos x="54" y="228"/>
                  </a:cxn>
                  <a:cxn ang="0">
                    <a:pos x="54" y="217"/>
                  </a:cxn>
                  <a:cxn ang="0">
                    <a:pos x="45" y="191"/>
                  </a:cxn>
                  <a:cxn ang="0">
                    <a:pos x="23" y="180"/>
                  </a:cxn>
                  <a:cxn ang="0">
                    <a:pos x="0" y="180"/>
                  </a:cxn>
                  <a:cxn ang="0">
                    <a:pos x="0" y="126"/>
                  </a:cxn>
                  <a:cxn ang="0">
                    <a:pos x="23" y="76"/>
                  </a:cxn>
                  <a:cxn ang="0">
                    <a:pos x="23" y="50"/>
                  </a:cxn>
                  <a:cxn ang="0">
                    <a:pos x="23" y="24"/>
                  </a:cxn>
                  <a:cxn ang="0">
                    <a:pos x="33" y="0"/>
                  </a:cxn>
                  <a:cxn ang="0">
                    <a:pos x="54" y="0"/>
                  </a:cxn>
                  <a:cxn ang="0">
                    <a:pos x="76" y="10"/>
                  </a:cxn>
                  <a:cxn ang="0">
                    <a:pos x="100" y="10"/>
                  </a:cxn>
                  <a:cxn ang="0">
                    <a:pos x="122" y="24"/>
                  </a:cxn>
                  <a:cxn ang="0">
                    <a:pos x="143" y="10"/>
                  </a:cxn>
                  <a:cxn ang="0">
                    <a:pos x="176" y="10"/>
                  </a:cxn>
                  <a:cxn ang="0">
                    <a:pos x="186" y="0"/>
                  </a:cxn>
                  <a:cxn ang="0">
                    <a:pos x="198" y="0"/>
                  </a:cxn>
                  <a:cxn ang="0">
                    <a:pos x="208" y="10"/>
                  </a:cxn>
                </a:cxnLst>
                <a:rect l="0" t="0" r="r" b="b"/>
                <a:pathLst>
                  <a:path w="208" h="228">
                    <a:moveTo>
                      <a:pt x="208" y="10"/>
                    </a:moveTo>
                    <a:lnTo>
                      <a:pt x="208" y="24"/>
                    </a:lnTo>
                    <a:lnTo>
                      <a:pt x="208" y="50"/>
                    </a:lnTo>
                    <a:lnTo>
                      <a:pt x="198" y="61"/>
                    </a:lnTo>
                    <a:lnTo>
                      <a:pt x="186" y="115"/>
                    </a:lnTo>
                    <a:lnTo>
                      <a:pt x="176" y="126"/>
                    </a:lnTo>
                    <a:lnTo>
                      <a:pt x="167" y="166"/>
                    </a:lnTo>
                    <a:lnTo>
                      <a:pt x="155" y="180"/>
                    </a:lnTo>
                    <a:lnTo>
                      <a:pt x="143" y="166"/>
                    </a:lnTo>
                    <a:lnTo>
                      <a:pt x="131" y="166"/>
                    </a:lnTo>
                    <a:lnTo>
                      <a:pt x="109" y="217"/>
                    </a:lnTo>
                    <a:lnTo>
                      <a:pt x="54" y="228"/>
                    </a:lnTo>
                    <a:lnTo>
                      <a:pt x="54" y="217"/>
                    </a:lnTo>
                    <a:lnTo>
                      <a:pt x="45" y="191"/>
                    </a:lnTo>
                    <a:lnTo>
                      <a:pt x="23" y="180"/>
                    </a:lnTo>
                    <a:lnTo>
                      <a:pt x="0" y="180"/>
                    </a:lnTo>
                    <a:lnTo>
                      <a:pt x="0" y="126"/>
                    </a:lnTo>
                    <a:lnTo>
                      <a:pt x="23" y="76"/>
                    </a:lnTo>
                    <a:lnTo>
                      <a:pt x="23" y="50"/>
                    </a:lnTo>
                    <a:lnTo>
                      <a:pt x="23" y="24"/>
                    </a:lnTo>
                    <a:lnTo>
                      <a:pt x="33" y="0"/>
                    </a:lnTo>
                    <a:lnTo>
                      <a:pt x="54" y="0"/>
                    </a:lnTo>
                    <a:lnTo>
                      <a:pt x="76" y="10"/>
                    </a:lnTo>
                    <a:lnTo>
                      <a:pt x="100" y="10"/>
                    </a:lnTo>
                    <a:lnTo>
                      <a:pt x="122" y="24"/>
                    </a:lnTo>
                    <a:lnTo>
                      <a:pt x="143" y="10"/>
                    </a:lnTo>
                    <a:lnTo>
                      <a:pt x="176" y="10"/>
                    </a:lnTo>
                    <a:lnTo>
                      <a:pt x="186" y="0"/>
                    </a:lnTo>
                    <a:lnTo>
                      <a:pt x="198" y="0"/>
                    </a:lnTo>
                    <a:lnTo>
                      <a:pt x="208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Freeform 8"/>
              <p:cNvSpPr>
                <a:spLocks/>
              </p:cNvSpPr>
              <p:nvPr/>
            </p:nvSpPr>
            <p:spPr bwMode="auto">
              <a:xfrm>
                <a:off x="4063516" y="3893461"/>
                <a:ext cx="330202" cy="322151"/>
              </a:xfrm>
              <a:custGeom>
                <a:avLst/>
                <a:gdLst/>
                <a:ahLst/>
                <a:cxnLst>
                  <a:cxn ang="0">
                    <a:pos x="208" y="10"/>
                  </a:cxn>
                  <a:cxn ang="0">
                    <a:pos x="208" y="24"/>
                  </a:cxn>
                  <a:cxn ang="0">
                    <a:pos x="208" y="50"/>
                  </a:cxn>
                  <a:cxn ang="0">
                    <a:pos x="198" y="61"/>
                  </a:cxn>
                  <a:cxn ang="0">
                    <a:pos x="186" y="115"/>
                  </a:cxn>
                  <a:cxn ang="0">
                    <a:pos x="176" y="126"/>
                  </a:cxn>
                  <a:cxn ang="0">
                    <a:pos x="167" y="166"/>
                  </a:cxn>
                  <a:cxn ang="0">
                    <a:pos x="155" y="180"/>
                  </a:cxn>
                  <a:cxn ang="0">
                    <a:pos x="143" y="166"/>
                  </a:cxn>
                  <a:cxn ang="0">
                    <a:pos x="131" y="166"/>
                  </a:cxn>
                  <a:cxn ang="0">
                    <a:pos x="109" y="217"/>
                  </a:cxn>
                  <a:cxn ang="0">
                    <a:pos x="54" y="228"/>
                  </a:cxn>
                  <a:cxn ang="0">
                    <a:pos x="54" y="217"/>
                  </a:cxn>
                  <a:cxn ang="0">
                    <a:pos x="45" y="191"/>
                  </a:cxn>
                  <a:cxn ang="0">
                    <a:pos x="23" y="180"/>
                  </a:cxn>
                  <a:cxn ang="0">
                    <a:pos x="0" y="180"/>
                  </a:cxn>
                  <a:cxn ang="0">
                    <a:pos x="0" y="126"/>
                  </a:cxn>
                  <a:cxn ang="0">
                    <a:pos x="23" y="76"/>
                  </a:cxn>
                  <a:cxn ang="0">
                    <a:pos x="23" y="50"/>
                  </a:cxn>
                  <a:cxn ang="0">
                    <a:pos x="23" y="24"/>
                  </a:cxn>
                  <a:cxn ang="0">
                    <a:pos x="33" y="0"/>
                  </a:cxn>
                  <a:cxn ang="0">
                    <a:pos x="54" y="0"/>
                  </a:cxn>
                  <a:cxn ang="0">
                    <a:pos x="76" y="10"/>
                  </a:cxn>
                  <a:cxn ang="0">
                    <a:pos x="100" y="10"/>
                  </a:cxn>
                  <a:cxn ang="0">
                    <a:pos x="122" y="24"/>
                  </a:cxn>
                  <a:cxn ang="0">
                    <a:pos x="143" y="10"/>
                  </a:cxn>
                  <a:cxn ang="0">
                    <a:pos x="176" y="10"/>
                  </a:cxn>
                  <a:cxn ang="0">
                    <a:pos x="186" y="0"/>
                  </a:cxn>
                  <a:cxn ang="0">
                    <a:pos x="198" y="0"/>
                  </a:cxn>
                  <a:cxn ang="0">
                    <a:pos x="208" y="10"/>
                  </a:cxn>
                </a:cxnLst>
                <a:rect l="0" t="0" r="r" b="b"/>
                <a:pathLst>
                  <a:path w="208" h="228">
                    <a:moveTo>
                      <a:pt x="208" y="10"/>
                    </a:moveTo>
                    <a:lnTo>
                      <a:pt x="208" y="24"/>
                    </a:lnTo>
                    <a:lnTo>
                      <a:pt x="208" y="50"/>
                    </a:lnTo>
                    <a:lnTo>
                      <a:pt x="198" y="61"/>
                    </a:lnTo>
                    <a:lnTo>
                      <a:pt x="186" y="115"/>
                    </a:lnTo>
                    <a:lnTo>
                      <a:pt x="176" y="126"/>
                    </a:lnTo>
                    <a:lnTo>
                      <a:pt x="167" y="166"/>
                    </a:lnTo>
                    <a:lnTo>
                      <a:pt x="155" y="180"/>
                    </a:lnTo>
                    <a:lnTo>
                      <a:pt x="143" y="166"/>
                    </a:lnTo>
                    <a:lnTo>
                      <a:pt x="131" y="166"/>
                    </a:lnTo>
                    <a:lnTo>
                      <a:pt x="109" y="217"/>
                    </a:lnTo>
                    <a:lnTo>
                      <a:pt x="54" y="228"/>
                    </a:lnTo>
                    <a:lnTo>
                      <a:pt x="54" y="217"/>
                    </a:lnTo>
                    <a:lnTo>
                      <a:pt x="45" y="191"/>
                    </a:lnTo>
                    <a:lnTo>
                      <a:pt x="23" y="180"/>
                    </a:lnTo>
                    <a:lnTo>
                      <a:pt x="0" y="180"/>
                    </a:lnTo>
                    <a:lnTo>
                      <a:pt x="0" y="126"/>
                    </a:lnTo>
                    <a:lnTo>
                      <a:pt x="23" y="76"/>
                    </a:lnTo>
                    <a:lnTo>
                      <a:pt x="23" y="50"/>
                    </a:lnTo>
                    <a:lnTo>
                      <a:pt x="23" y="24"/>
                    </a:lnTo>
                    <a:lnTo>
                      <a:pt x="33" y="0"/>
                    </a:lnTo>
                    <a:lnTo>
                      <a:pt x="54" y="0"/>
                    </a:lnTo>
                    <a:lnTo>
                      <a:pt x="76" y="10"/>
                    </a:lnTo>
                    <a:lnTo>
                      <a:pt x="100" y="10"/>
                    </a:lnTo>
                    <a:lnTo>
                      <a:pt x="122" y="24"/>
                    </a:lnTo>
                    <a:lnTo>
                      <a:pt x="143" y="10"/>
                    </a:lnTo>
                    <a:lnTo>
                      <a:pt x="176" y="10"/>
                    </a:lnTo>
                    <a:lnTo>
                      <a:pt x="186" y="0"/>
                    </a:lnTo>
                    <a:lnTo>
                      <a:pt x="198" y="0"/>
                    </a:lnTo>
                    <a:lnTo>
                      <a:pt x="208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" name="Freeform 9"/>
              <p:cNvSpPr>
                <a:spLocks/>
              </p:cNvSpPr>
              <p:nvPr/>
            </p:nvSpPr>
            <p:spPr bwMode="auto">
              <a:xfrm>
                <a:off x="4411181" y="3982475"/>
                <a:ext cx="385765" cy="274111"/>
              </a:xfrm>
              <a:custGeom>
                <a:avLst/>
                <a:gdLst/>
                <a:ahLst/>
                <a:cxnLst>
                  <a:cxn ang="0">
                    <a:pos x="0" y="154"/>
                  </a:cxn>
                  <a:cxn ang="0">
                    <a:pos x="24" y="194"/>
                  </a:cxn>
                  <a:cxn ang="0">
                    <a:pos x="34" y="183"/>
                  </a:cxn>
                  <a:cxn ang="0">
                    <a:pos x="43" y="183"/>
                  </a:cxn>
                  <a:cxn ang="0">
                    <a:pos x="56" y="183"/>
                  </a:cxn>
                  <a:cxn ang="0">
                    <a:pos x="79" y="183"/>
                  </a:cxn>
                  <a:cxn ang="0">
                    <a:pos x="89" y="140"/>
                  </a:cxn>
                  <a:cxn ang="0">
                    <a:pos x="101" y="140"/>
                  </a:cxn>
                  <a:cxn ang="0">
                    <a:pos x="111" y="154"/>
                  </a:cxn>
                  <a:cxn ang="0">
                    <a:pos x="144" y="165"/>
                  </a:cxn>
                  <a:cxn ang="0">
                    <a:pos x="156" y="154"/>
                  </a:cxn>
                  <a:cxn ang="0">
                    <a:pos x="243" y="140"/>
                  </a:cxn>
                  <a:cxn ang="0">
                    <a:pos x="186" y="64"/>
                  </a:cxn>
                  <a:cxn ang="0">
                    <a:pos x="166" y="53"/>
                  </a:cxn>
                  <a:cxn ang="0">
                    <a:pos x="166" y="28"/>
                  </a:cxn>
                  <a:cxn ang="0">
                    <a:pos x="144" y="0"/>
                  </a:cxn>
                  <a:cxn ang="0">
                    <a:pos x="131" y="14"/>
                  </a:cxn>
                  <a:cxn ang="0">
                    <a:pos x="111" y="39"/>
                  </a:cxn>
                  <a:cxn ang="0">
                    <a:pos x="79" y="53"/>
                  </a:cxn>
                  <a:cxn ang="0">
                    <a:pos x="79" y="64"/>
                  </a:cxn>
                  <a:cxn ang="0">
                    <a:pos x="64" y="79"/>
                  </a:cxn>
                  <a:cxn ang="0">
                    <a:pos x="12" y="90"/>
                  </a:cxn>
                  <a:cxn ang="0">
                    <a:pos x="0" y="129"/>
                  </a:cxn>
                  <a:cxn ang="0">
                    <a:pos x="0" y="154"/>
                  </a:cxn>
                </a:cxnLst>
                <a:rect l="0" t="0" r="r" b="b"/>
                <a:pathLst>
                  <a:path w="243" h="194">
                    <a:moveTo>
                      <a:pt x="0" y="154"/>
                    </a:moveTo>
                    <a:lnTo>
                      <a:pt x="24" y="194"/>
                    </a:lnTo>
                    <a:lnTo>
                      <a:pt x="34" y="183"/>
                    </a:lnTo>
                    <a:lnTo>
                      <a:pt x="43" y="183"/>
                    </a:lnTo>
                    <a:lnTo>
                      <a:pt x="56" y="183"/>
                    </a:lnTo>
                    <a:lnTo>
                      <a:pt x="79" y="183"/>
                    </a:lnTo>
                    <a:lnTo>
                      <a:pt x="89" y="140"/>
                    </a:lnTo>
                    <a:lnTo>
                      <a:pt x="101" y="140"/>
                    </a:lnTo>
                    <a:lnTo>
                      <a:pt x="111" y="154"/>
                    </a:lnTo>
                    <a:lnTo>
                      <a:pt x="144" y="165"/>
                    </a:lnTo>
                    <a:lnTo>
                      <a:pt x="156" y="154"/>
                    </a:lnTo>
                    <a:lnTo>
                      <a:pt x="243" y="140"/>
                    </a:lnTo>
                    <a:lnTo>
                      <a:pt x="186" y="64"/>
                    </a:lnTo>
                    <a:lnTo>
                      <a:pt x="166" y="53"/>
                    </a:lnTo>
                    <a:lnTo>
                      <a:pt x="166" y="28"/>
                    </a:lnTo>
                    <a:lnTo>
                      <a:pt x="144" y="0"/>
                    </a:lnTo>
                    <a:lnTo>
                      <a:pt x="131" y="14"/>
                    </a:lnTo>
                    <a:lnTo>
                      <a:pt x="111" y="39"/>
                    </a:lnTo>
                    <a:lnTo>
                      <a:pt x="79" y="53"/>
                    </a:lnTo>
                    <a:lnTo>
                      <a:pt x="79" y="64"/>
                    </a:lnTo>
                    <a:lnTo>
                      <a:pt x="64" y="79"/>
                    </a:lnTo>
                    <a:lnTo>
                      <a:pt x="12" y="90"/>
                    </a:lnTo>
                    <a:lnTo>
                      <a:pt x="0" y="129"/>
                    </a:lnTo>
                    <a:lnTo>
                      <a:pt x="0" y="1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Freeform 10"/>
              <p:cNvSpPr>
                <a:spLocks/>
              </p:cNvSpPr>
              <p:nvPr/>
            </p:nvSpPr>
            <p:spPr bwMode="auto">
              <a:xfrm>
                <a:off x="4411181" y="3982475"/>
                <a:ext cx="385765" cy="274111"/>
              </a:xfrm>
              <a:custGeom>
                <a:avLst/>
                <a:gdLst/>
                <a:ahLst/>
                <a:cxnLst>
                  <a:cxn ang="0">
                    <a:pos x="0" y="154"/>
                  </a:cxn>
                  <a:cxn ang="0">
                    <a:pos x="24" y="194"/>
                  </a:cxn>
                  <a:cxn ang="0">
                    <a:pos x="34" y="183"/>
                  </a:cxn>
                  <a:cxn ang="0">
                    <a:pos x="43" y="183"/>
                  </a:cxn>
                  <a:cxn ang="0">
                    <a:pos x="56" y="183"/>
                  </a:cxn>
                  <a:cxn ang="0">
                    <a:pos x="79" y="183"/>
                  </a:cxn>
                  <a:cxn ang="0">
                    <a:pos x="89" y="140"/>
                  </a:cxn>
                  <a:cxn ang="0">
                    <a:pos x="101" y="140"/>
                  </a:cxn>
                  <a:cxn ang="0">
                    <a:pos x="111" y="154"/>
                  </a:cxn>
                  <a:cxn ang="0">
                    <a:pos x="144" y="165"/>
                  </a:cxn>
                  <a:cxn ang="0">
                    <a:pos x="156" y="154"/>
                  </a:cxn>
                  <a:cxn ang="0">
                    <a:pos x="243" y="140"/>
                  </a:cxn>
                  <a:cxn ang="0">
                    <a:pos x="186" y="64"/>
                  </a:cxn>
                  <a:cxn ang="0">
                    <a:pos x="166" y="53"/>
                  </a:cxn>
                  <a:cxn ang="0">
                    <a:pos x="166" y="28"/>
                  </a:cxn>
                  <a:cxn ang="0">
                    <a:pos x="144" y="0"/>
                  </a:cxn>
                  <a:cxn ang="0">
                    <a:pos x="131" y="14"/>
                  </a:cxn>
                  <a:cxn ang="0">
                    <a:pos x="111" y="39"/>
                  </a:cxn>
                  <a:cxn ang="0">
                    <a:pos x="79" y="53"/>
                  </a:cxn>
                  <a:cxn ang="0">
                    <a:pos x="79" y="64"/>
                  </a:cxn>
                  <a:cxn ang="0">
                    <a:pos x="64" y="79"/>
                  </a:cxn>
                  <a:cxn ang="0">
                    <a:pos x="12" y="90"/>
                  </a:cxn>
                  <a:cxn ang="0">
                    <a:pos x="0" y="129"/>
                  </a:cxn>
                  <a:cxn ang="0">
                    <a:pos x="0" y="154"/>
                  </a:cxn>
                </a:cxnLst>
                <a:rect l="0" t="0" r="r" b="b"/>
                <a:pathLst>
                  <a:path w="243" h="194">
                    <a:moveTo>
                      <a:pt x="0" y="154"/>
                    </a:moveTo>
                    <a:lnTo>
                      <a:pt x="24" y="194"/>
                    </a:lnTo>
                    <a:lnTo>
                      <a:pt x="34" y="183"/>
                    </a:lnTo>
                    <a:lnTo>
                      <a:pt x="43" y="183"/>
                    </a:lnTo>
                    <a:lnTo>
                      <a:pt x="56" y="183"/>
                    </a:lnTo>
                    <a:lnTo>
                      <a:pt x="79" y="183"/>
                    </a:lnTo>
                    <a:lnTo>
                      <a:pt x="89" y="140"/>
                    </a:lnTo>
                    <a:lnTo>
                      <a:pt x="101" y="140"/>
                    </a:lnTo>
                    <a:lnTo>
                      <a:pt x="111" y="154"/>
                    </a:lnTo>
                    <a:lnTo>
                      <a:pt x="144" y="165"/>
                    </a:lnTo>
                    <a:lnTo>
                      <a:pt x="156" y="154"/>
                    </a:lnTo>
                    <a:lnTo>
                      <a:pt x="243" y="140"/>
                    </a:lnTo>
                    <a:lnTo>
                      <a:pt x="186" y="64"/>
                    </a:lnTo>
                    <a:lnTo>
                      <a:pt x="166" y="53"/>
                    </a:lnTo>
                    <a:lnTo>
                      <a:pt x="166" y="28"/>
                    </a:lnTo>
                    <a:lnTo>
                      <a:pt x="144" y="0"/>
                    </a:lnTo>
                    <a:lnTo>
                      <a:pt x="131" y="14"/>
                    </a:lnTo>
                    <a:lnTo>
                      <a:pt x="111" y="39"/>
                    </a:lnTo>
                    <a:lnTo>
                      <a:pt x="79" y="53"/>
                    </a:lnTo>
                    <a:lnTo>
                      <a:pt x="79" y="64"/>
                    </a:lnTo>
                    <a:lnTo>
                      <a:pt x="64" y="79"/>
                    </a:lnTo>
                    <a:lnTo>
                      <a:pt x="12" y="90"/>
                    </a:lnTo>
                    <a:lnTo>
                      <a:pt x="0" y="129"/>
                    </a:lnTo>
                    <a:lnTo>
                      <a:pt x="0" y="1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Freeform 11"/>
              <p:cNvSpPr>
                <a:spLocks/>
              </p:cNvSpPr>
              <p:nvPr/>
            </p:nvSpPr>
            <p:spPr bwMode="auto">
              <a:xfrm>
                <a:off x="4344505" y="4181700"/>
                <a:ext cx="558803" cy="637237"/>
              </a:xfrm>
              <a:custGeom>
                <a:avLst/>
                <a:gdLst/>
                <a:ahLst/>
                <a:cxnLst>
                  <a:cxn ang="0">
                    <a:pos x="198" y="14"/>
                  </a:cxn>
                  <a:cxn ang="0">
                    <a:pos x="284" y="0"/>
                  </a:cxn>
                  <a:cxn ang="0">
                    <a:pos x="296" y="14"/>
                  </a:cxn>
                  <a:cxn ang="0">
                    <a:pos x="320" y="14"/>
                  </a:cxn>
                  <a:cxn ang="0">
                    <a:pos x="339" y="43"/>
                  </a:cxn>
                  <a:cxn ang="0">
                    <a:pos x="339" y="64"/>
                  </a:cxn>
                  <a:cxn ang="0">
                    <a:pos x="352" y="79"/>
                  </a:cxn>
                  <a:cxn ang="0">
                    <a:pos x="339" y="89"/>
                  </a:cxn>
                  <a:cxn ang="0">
                    <a:pos x="330" y="115"/>
                  </a:cxn>
                  <a:cxn ang="0">
                    <a:pos x="320" y="155"/>
                  </a:cxn>
                  <a:cxn ang="0">
                    <a:pos x="305" y="180"/>
                  </a:cxn>
                  <a:cxn ang="0">
                    <a:pos x="305" y="194"/>
                  </a:cxn>
                  <a:cxn ang="0">
                    <a:pos x="320" y="205"/>
                  </a:cxn>
                  <a:cxn ang="0">
                    <a:pos x="320" y="234"/>
                  </a:cxn>
                  <a:cxn ang="0">
                    <a:pos x="320" y="281"/>
                  </a:cxn>
                  <a:cxn ang="0">
                    <a:pos x="339" y="325"/>
                  </a:cxn>
                  <a:cxn ang="0">
                    <a:pos x="330" y="325"/>
                  </a:cxn>
                  <a:cxn ang="0">
                    <a:pos x="305" y="335"/>
                  </a:cxn>
                  <a:cxn ang="0">
                    <a:pos x="305" y="350"/>
                  </a:cxn>
                  <a:cxn ang="0">
                    <a:pos x="296" y="411"/>
                  </a:cxn>
                  <a:cxn ang="0">
                    <a:pos x="305" y="426"/>
                  </a:cxn>
                  <a:cxn ang="0">
                    <a:pos x="320" y="426"/>
                  </a:cxn>
                  <a:cxn ang="0">
                    <a:pos x="320" y="451"/>
                  </a:cxn>
                  <a:cxn ang="0">
                    <a:pos x="296" y="436"/>
                  </a:cxn>
                  <a:cxn ang="0">
                    <a:pos x="262" y="411"/>
                  </a:cxn>
                  <a:cxn ang="0">
                    <a:pos x="253" y="411"/>
                  </a:cxn>
                  <a:cxn ang="0">
                    <a:pos x="220" y="390"/>
                  </a:cxn>
                  <a:cxn ang="0">
                    <a:pos x="173" y="400"/>
                  </a:cxn>
                  <a:cxn ang="0">
                    <a:pos x="186" y="390"/>
                  </a:cxn>
                  <a:cxn ang="0">
                    <a:pos x="173" y="361"/>
                  </a:cxn>
                  <a:cxn ang="0">
                    <a:pos x="173" y="309"/>
                  </a:cxn>
                  <a:cxn ang="0">
                    <a:pos x="153" y="299"/>
                  </a:cxn>
                  <a:cxn ang="0">
                    <a:pos x="131" y="299"/>
                  </a:cxn>
                  <a:cxn ang="0">
                    <a:pos x="131" y="325"/>
                  </a:cxn>
                  <a:cxn ang="0">
                    <a:pos x="98" y="325"/>
                  </a:cxn>
                  <a:cxn ang="0">
                    <a:pos x="85" y="309"/>
                  </a:cxn>
                  <a:cxn ang="0">
                    <a:pos x="76" y="270"/>
                  </a:cxn>
                  <a:cxn ang="0">
                    <a:pos x="67" y="270"/>
                  </a:cxn>
                  <a:cxn ang="0">
                    <a:pos x="21" y="270"/>
                  </a:cxn>
                  <a:cxn ang="0">
                    <a:pos x="0" y="281"/>
                  </a:cxn>
                  <a:cxn ang="0">
                    <a:pos x="0" y="270"/>
                  </a:cxn>
                  <a:cxn ang="0">
                    <a:pos x="0" y="245"/>
                  </a:cxn>
                  <a:cxn ang="0">
                    <a:pos x="9" y="245"/>
                  </a:cxn>
                  <a:cxn ang="0">
                    <a:pos x="21" y="245"/>
                  </a:cxn>
                  <a:cxn ang="0">
                    <a:pos x="31" y="234"/>
                  </a:cxn>
                  <a:cxn ang="0">
                    <a:pos x="42" y="245"/>
                  </a:cxn>
                  <a:cxn ang="0">
                    <a:pos x="67" y="220"/>
                  </a:cxn>
                  <a:cxn ang="0">
                    <a:pos x="76" y="180"/>
                  </a:cxn>
                  <a:cxn ang="0">
                    <a:pos x="98" y="144"/>
                  </a:cxn>
                  <a:cxn ang="0">
                    <a:pos x="106" y="79"/>
                  </a:cxn>
                  <a:cxn ang="0">
                    <a:pos x="122" y="43"/>
                  </a:cxn>
                  <a:cxn ang="0">
                    <a:pos x="131" y="0"/>
                  </a:cxn>
                  <a:cxn ang="0">
                    <a:pos x="143" y="0"/>
                  </a:cxn>
                  <a:cxn ang="0">
                    <a:pos x="153" y="14"/>
                  </a:cxn>
                  <a:cxn ang="0">
                    <a:pos x="186" y="24"/>
                  </a:cxn>
                  <a:cxn ang="0">
                    <a:pos x="198" y="14"/>
                  </a:cxn>
                </a:cxnLst>
                <a:rect l="0" t="0" r="r" b="b"/>
                <a:pathLst>
                  <a:path w="352" h="451">
                    <a:moveTo>
                      <a:pt x="198" y="14"/>
                    </a:moveTo>
                    <a:lnTo>
                      <a:pt x="284" y="0"/>
                    </a:lnTo>
                    <a:lnTo>
                      <a:pt x="296" y="14"/>
                    </a:lnTo>
                    <a:lnTo>
                      <a:pt x="320" y="14"/>
                    </a:lnTo>
                    <a:lnTo>
                      <a:pt x="339" y="43"/>
                    </a:lnTo>
                    <a:lnTo>
                      <a:pt x="339" y="64"/>
                    </a:lnTo>
                    <a:lnTo>
                      <a:pt x="352" y="79"/>
                    </a:lnTo>
                    <a:lnTo>
                      <a:pt x="339" y="89"/>
                    </a:lnTo>
                    <a:lnTo>
                      <a:pt x="330" y="115"/>
                    </a:lnTo>
                    <a:lnTo>
                      <a:pt x="320" y="155"/>
                    </a:lnTo>
                    <a:lnTo>
                      <a:pt x="305" y="180"/>
                    </a:lnTo>
                    <a:lnTo>
                      <a:pt x="305" y="194"/>
                    </a:lnTo>
                    <a:lnTo>
                      <a:pt x="320" y="205"/>
                    </a:lnTo>
                    <a:lnTo>
                      <a:pt x="320" y="234"/>
                    </a:lnTo>
                    <a:lnTo>
                      <a:pt x="320" y="281"/>
                    </a:lnTo>
                    <a:lnTo>
                      <a:pt x="339" y="325"/>
                    </a:lnTo>
                    <a:lnTo>
                      <a:pt x="330" y="325"/>
                    </a:lnTo>
                    <a:lnTo>
                      <a:pt x="305" y="335"/>
                    </a:lnTo>
                    <a:lnTo>
                      <a:pt x="305" y="350"/>
                    </a:lnTo>
                    <a:lnTo>
                      <a:pt x="296" y="411"/>
                    </a:lnTo>
                    <a:lnTo>
                      <a:pt x="305" y="426"/>
                    </a:lnTo>
                    <a:lnTo>
                      <a:pt x="320" y="426"/>
                    </a:lnTo>
                    <a:lnTo>
                      <a:pt x="320" y="451"/>
                    </a:lnTo>
                    <a:lnTo>
                      <a:pt x="296" y="436"/>
                    </a:lnTo>
                    <a:lnTo>
                      <a:pt x="262" y="411"/>
                    </a:lnTo>
                    <a:lnTo>
                      <a:pt x="253" y="411"/>
                    </a:lnTo>
                    <a:lnTo>
                      <a:pt x="220" y="390"/>
                    </a:lnTo>
                    <a:lnTo>
                      <a:pt x="173" y="400"/>
                    </a:lnTo>
                    <a:lnTo>
                      <a:pt x="186" y="390"/>
                    </a:lnTo>
                    <a:lnTo>
                      <a:pt x="173" y="361"/>
                    </a:lnTo>
                    <a:lnTo>
                      <a:pt x="173" y="309"/>
                    </a:lnTo>
                    <a:lnTo>
                      <a:pt x="153" y="299"/>
                    </a:lnTo>
                    <a:lnTo>
                      <a:pt x="131" y="299"/>
                    </a:lnTo>
                    <a:lnTo>
                      <a:pt x="131" y="325"/>
                    </a:lnTo>
                    <a:lnTo>
                      <a:pt x="98" y="325"/>
                    </a:lnTo>
                    <a:lnTo>
                      <a:pt x="85" y="309"/>
                    </a:lnTo>
                    <a:lnTo>
                      <a:pt x="76" y="270"/>
                    </a:lnTo>
                    <a:lnTo>
                      <a:pt x="67" y="270"/>
                    </a:lnTo>
                    <a:lnTo>
                      <a:pt x="21" y="270"/>
                    </a:lnTo>
                    <a:lnTo>
                      <a:pt x="0" y="281"/>
                    </a:lnTo>
                    <a:lnTo>
                      <a:pt x="0" y="270"/>
                    </a:lnTo>
                    <a:lnTo>
                      <a:pt x="0" y="245"/>
                    </a:lnTo>
                    <a:lnTo>
                      <a:pt x="9" y="245"/>
                    </a:lnTo>
                    <a:lnTo>
                      <a:pt x="21" y="245"/>
                    </a:lnTo>
                    <a:lnTo>
                      <a:pt x="31" y="234"/>
                    </a:lnTo>
                    <a:lnTo>
                      <a:pt x="42" y="245"/>
                    </a:lnTo>
                    <a:lnTo>
                      <a:pt x="67" y="220"/>
                    </a:lnTo>
                    <a:lnTo>
                      <a:pt x="76" y="180"/>
                    </a:lnTo>
                    <a:lnTo>
                      <a:pt x="98" y="144"/>
                    </a:lnTo>
                    <a:lnTo>
                      <a:pt x="106" y="79"/>
                    </a:lnTo>
                    <a:lnTo>
                      <a:pt x="122" y="43"/>
                    </a:lnTo>
                    <a:lnTo>
                      <a:pt x="131" y="0"/>
                    </a:lnTo>
                    <a:lnTo>
                      <a:pt x="143" y="0"/>
                    </a:lnTo>
                    <a:lnTo>
                      <a:pt x="153" y="14"/>
                    </a:lnTo>
                    <a:lnTo>
                      <a:pt x="186" y="24"/>
                    </a:lnTo>
                    <a:lnTo>
                      <a:pt x="198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Freeform 12"/>
              <p:cNvSpPr>
                <a:spLocks/>
              </p:cNvSpPr>
              <p:nvPr/>
            </p:nvSpPr>
            <p:spPr bwMode="auto">
              <a:xfrm>
                <a:off x="4344505" y="4181700"/>
                <a:ext cx="558803" cy="637237"/>
              </a:xfrm>
              <a:custGeom>
                <a:avLst/>
                <a:gdLst/>
                <a:ahLst/>
                <a:cxnLst>
                  <a:cxn ang="0">
                    <a:pos x="198" y="14"/>
                  </a:cxn>
                  <a:cxn ang="0">
                    <a:pos x="284" y="0"/>
                  </a:cxn>
                  <a:cxn ang="0">
                    <a:pos x="296" y="14"/>
                  </a:cxn>
                  <a:cxn ang="0">
                    <a:pos x="320" y="14"/>
                  </a:cxn>
                  <a:cxn ang="0">
                    <a:pos x="339" y="43"/>
                  </a:cxn>
                  <a:cxn ang="0">
                    <a:pos x="339" y="64"/>
                  </a:cxn>
                  <a:cxn ang="0">
                    <a:pos x="352" y="79"/>
                  </a:cxn>
                  <a:cxn ang="0">
                    <a:pos x="339" y="89"/>
                  </a:cxn>
                  <a:cxn ang="0">
                    <a:pos x="330" y="115"/>
                  </a:cxn>
                  <a:cxn ang="0">
                    <a:pos x="320" y="155"/>
                  </a:cxn>
                  <a:cxn ang="0">
                    <a:pos x="305" y="180"/>
                  </a:cxn>
                  <a:cxn ang="0">
                    <a:pos x="305" y="194"/>
                  </a:cxn>
                  <a:cxn ang="0">
                    <a:pos x="320" y="205"/>
                  </a:cxn>
                  <a:cxn ang="0">
                    <a:pos x="320" y="234"/>
                  </a:cxn>
                  <a:cxn ang="0">
                    <a:pos x="320" y="281"/>
                  </a:cxn>
                  <a:cxn ang="0">
                    <a:pos x="339" y="325"/>
                  </a:cxn>
                  <a:cxn ang="0">
                    <a:pos x="330" y="325"/>
                  </a:cxn>
                  <a:cxn ang="0">
                    <a:pos x="305" y="335"/>
                  </a:cxn>
                  <a:cxn ang="0">
                    <a:pos x="305" y="350"/>
                  </a:cxn>
                  <a:cxn ang="0">
                    <a:pos x="296" y="411"/>
                  </a:cxn>
                  <a:cxn ang="0">
                    <a:pos x="305" y="426"/>
                  </a:cxn>
                  <a:cxn ang="0">
                    <a:pos x="320" y="426"/>
                  </a:cxn>
                  <a:cxn ang="0">
                    <a:pos x="320" y="451"/>
                  </a:cxn>
                  <a:cxn ang="0">
                    <a:pos x="296" y="436"/>
                  </a:cxn>
                  <a:cxn ang="0">
                    <a:pos x="262" y="411"/>
                  </a:cxn>
                  <a:cxn ang="0">
                    <a:pos x="253" y="411"/>
                  </a:cxn>
                  <a:cxn ang="0">
                    <a:pos x="220" y="390"/>
                  </a:cxn>
                  <a:cxn ang="0">
                    <a:pos x="173" y="400"/>
                  </a:cxn>
                  <a:cxn ang="0">
                    <a:pos x="186" y="390"/>
                  </a:cxn>
                  <a:cxn ang="0">
                    <a:pos x="173" y="361"/>
                  </a:cxn>
                  <a:cxn ang="0">
                    <a:pos x="173" y="309"/>
                  </a:cxn>
                  <a:cxn ang="0">
                    <a:pos x="153" y="299"/>
                  </a:cxn>
                  <a:cxn ang="0">
                    <a:pos x="131" y="299"/>
                  </a:cxn>
                  <a:cxn ang="0">
                    <a:pos x="131" y="325"/>
                  </a:cxn>
                  <a:cxn ang="0">
                    <a:pos x="98" y="325"/>
                  </a:cxn>
                  <a:cxn ang="0">
                    <a:pos x="85" y="309"/>
                  </a:cxn>
                  <a:cxn ang="0">
                    <a:pos x="76" y="270"/>
                  </a:cxn>
                  <a:cxn ang="0">
                    <a:pos x="67" y="270"/>
                  </a:cxn>
                  <a:cxn ang="0">
                    <a:pos x="21" y="270"/>
                  </a:cxn>
                  <a:cxn ang="0">
                    <a:pos x="0" y="281"/>
                  </a:cxn>
                  <a:cxn ang="0">
                    <a:pos x="0" y="270"/>
                  </a:cxn>
                  <a:cxn ang="0">
                    <a:pos x="0" y="245"/>
                  </a:cxn>
                  <a:cxn ang="0">
                    <a:pos x="9" y="245"/>
                  </a:cxn>
                  <a:cxn ang="0">
                    <a:pos x="21" y="245"/>
                  </a:cxn>
                  <a:cxn ang="0">
                    <a:pos x="31" y="234"/>
                  </a:cxn>
                  <a:cxn ang="0">
                    <a:pos x="42" y="245"/>
                  </a:cxn>
                  <a:cxn ang="0">
                    <a:pos x="67" y="220"/>
                  </a:cxn>
                  <a:cxn ang="0">
                    <a:pos x="76" y="180"/>
                  </a:cxn>
                  <a:cxn ang="0">
                    <a:pos x="98" y="144"/>
                  </a:cxn>
                  <a:cxn ang="0">
                    <a:pos x="106" y="79"/>
                  </a:cxn>
                  <a:cxn ang="0">
                    <a:pos x="122" y="43"/>
                  </a:cxn>
                  <a:cxn ang="0">
                    <a:pos x="131" y="0"/>
                  </a:cxn>
                  <a:cxn ang="0">
                    <a:pos x="143" y="0"/>
                  </a:cxn>
                  <a:cxn ang="0">
                    <a:pos x="153" y="14"/>
                  </a:cxn>
                  <a:cxn ang="0">
                    <a:pos x="186" y="24"/>
                  </a:cxn>
                  <a:cxn ang="0">
                    <a:pos x="198" y="14"/>
                  </a:cxn>
                </a:cxnLst>
                <a:rect l="0" t="0" r="r" b="b"/>
                <a:pathLst>
                  <a:path w="352" h="451">
                    <a:moveTo>
                      <a:pt x="198" y="14"/>
                    </a:moveTo>
                    <a:lnTo>
                      <a:pt x="284" y="0"/>
                    </a:lnTo>
                    <a:lnTo>
                      <a:pt x="296" y="14"/>
                    </a:lnTo>
                    <a:lnTo>
                      <a:pt x="320" y="14"/>
                    </a:lnTo>
                    <a:lnTo>
                      <a:pt x="339" y="43"/>
                    </a:lnTo>
                    <a:lnTo>
                      <a:pt x="339" y="64"/>
                    </a:lnTo>
                    <a:lnTo>
                      <a:pt x="352" y="79"/>
                    </a:lnTo>
                    <a:lnTo>
                      <a:pt x="339" y="89"/>
                    </a:lnTo>
                    <a:lnTo>
                      <a:pt x="330" y="115"/>
                    </a:lnTo>
                    <a:lnTo>
                      <a:pt x="320" y="155"/>
                    </a:lnTo>
                    <a:lnTo>
                      <a:pt x="305" y="180"/>
                    </a:lnTo>
                    <a:lnTo>
                      <a:pt x="305" y="194"/>
                    </a:lnTo>
                    <a:lnTo>
                      <a:pt x="320" y="205"/>
                    </a:lnTo>
                    <a:lnTo>
                      <a:pt x="320" y="234"/>
                    </a:lnTo>
                    <a:lnTo>
                      <a:pt x="320" y="281"/>
                    </a:lnTo>
                    <a:lnTo>
                      <a:pt x="339" y="325"/>
                    </a:lnTo>
                    <a:lnTo>
                      <a:pt x="330" y="325"/>
                    </a:lnTo>
                    <a:lnTo>
                      <a:pt x="305" y="335"/>
                    </a:lnTo>
                    <a:lnTo>
                      <a:pt x="305" y="350"/>
                    </a:lnTo>
                    <a:lnTo>
                      <a:pt x="296" y="411"/>
                    </a:lnTo>
                    <a:lnTo>
                      <a:pt x="305" y="426"/>
                    </a:lnTo>
                    <a:lnTo>
                      <a:pt x="320" y="426"/>
                    </a:lnTo>
                    <a:lnTo>
                      <a:pt x="320" y="451"/>
                    </a:lnTo>
                    <a:lnTo>
                      <a:pt x="296" y="436"/>
                    </a:lnTo>
                    <a:lnTo>
                      <a:pt x="262" y="411"/>
                    </a:lnTo>
                    <a:lnTo>
                      <a:pt x="253" y="411"/>
                    </a:lnTo>
                    <a:lnTo>
                      <a:pt x="220" y="390"/>
                    </a:lnTo>
                    <a:lnTo>
                      <a:pt x="173" y="400"/>
                    </a:lnTo>
                    <a:lnTo>
                      <a:pt x="186" y="390"/>
                    </a:lnTo>
                    <a:lnTo>
                      <a:pt x="173" y="361"/>
                    </a:lnTo>
                    <a:lnTo>
                      <a:pt x="173" y="309"/>
                    </a:lnTo>
                    <a:lnTo>
                      <a:pt x="153" y="299"/>
                    </a:lnTo>
                    <a:lnTo>
                      <a:pt x="131" y="299"/>
                    </a:lnTo>
                    <a:lnTo>
                      <a:pt x="131" y="325"/>
                    </a:lnTo>
                    <a:lnTo>
                      <a:pt x="98" y="325"/>
                    </a:lnTo>
                    <a:lnTo>
                      <a:pt x="85" y="309"/>
                    </a:lnTo>
                    <a:lnTo>
                      <a:pt x="76" y="270"/>
                    </a:lnTo>
                    <a:lnTo>
                      <a:pt x="67" y="270"/>
                    </a:lnTo>
                    <a:lnTo>
                      <a:pt x="21" y="270"/>
                    </a:lnTo>
                    <a:lnTo>
                      <a:pt x="0" y="281"/>
                    </a:lnTo>
                    <a:lnTo>
                      <a:pt x="0" y="270"/>
                    </a:lnTo>
                    <a:lnTo>
                      <a:pt x="0" y="245"/>
                    </a:lnTo>
                    <a:lnTo>
                      <a:pt x="9" y="245"/>
                    </a:lnTo>
                    <a:lnTo>
                      <a:pt x="21" y="245"/>
                    </a:lnTo>
                    <a:lnTo>
                      <a:pt x="31" y="234"/>
                    </a:lnTo>
                    <a:lnTo>
                      <a:pt x="42" y="245"/>
                    </a:lnTo>
                    <a:lnTo>
                      <a:pt x="67" y="220"/>
                    </a:lnTo>
                    <a:lnTo>
                      <a:pt x="76" y="180"/>
                    </a:lnTo>
                    <a:lnTo>
                      <a:pt x="98" y="144"/>
                    </a:lnTo>
                    <a:lnTo>
                      <a:pt x="106" y="79"/>
                    </a:lnTo>
                    <a:lnTo>
                      <a:pt x="122" y="43"/>
                    </a:lnTo>
                    <a:lnTo>
                      <a:pt x="131" y="0"/>
                    </a:lnTo>
                    <a:lnTo>
                      <a:pt x="143" y="0"/>
                    </a:lnTo>
                    <a:lnTo>
                      <a:pt x="153" y="14"/>
                    </a:lnTo>
                    <a:lnTo>
                      <a:pt x="186" y="24"/>
                    </a:lnTo>
                    <a:lnTo>
                      <a:pt x="198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4236555" y="3910416"/>
                <a:ext cx="214314" cy="397037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110" y="14"/>
                  </a:cxn>
                  <a:cxn ang="0">
                    <a:pos x="110" y="50"/>
                  </a:cxn>
                  <a:cxn ang="0">
                    <a:pos x="122" y="79"/>
                  </a:cxn>
                  <a:cxn ang="0">
                    <a:pos x="98" y="79"/>
                  </a:cxn>
                  <a:cxn ang="0">
                    <a:pos x="98" y="89"/>
                  </a:cxn>
                  <a:cxn ang="0">
                    <a:pos x="110" y="103"/>
                  </a:cxn>
                  <a:cxn ang="0">
                    <a:pos x="122" y="141"/>
                  </a:cxn>
                  <a:cxn ang="0">
                    <a:pos x="110" y="180"/>
                  </a:cxn>
                  <a:cxn ang="0">
                    <a:pos x="110" y="205"/>
                  </a:cxn>
                  <a:cxn ang="0">
                    <a:pos x="135" y="244"/>
                  </a:cxn>
                  <a:cxn ang="0">
                    <a:pos x="135" y="281"/>
                  </a:cxn>
                  <a:cxn ang="0">
                    <a:pos x="89" y="270"/>
                  </a:cxn>
                  <a:cxn ang="0">
                    <a:pos x="45" y="270"/>
                  </a:cxn>
                  <a:cxn ang="0">
                    <a:pos x="21" y="270"/>
                  </a:cxn>
                  <a:cxn ang="0">
                    <a:pos x="21" y="244"/>
                  </a:cxn>
                  <a:cxn ang="0">
                    <a:pos x="12" y="216"/>
                  </a:cxn>
                  <a:cxn ang="0">
                    <a:pos x="0" y="216"/>
                  </a:cxn>
                  <a:cxn ang="0">
                    <a:pos x="0" y="205"/>
                  </a:cxn>
                  <a:cxn ang="0">
                    <a:pos x="21" y="154"/>
                  </a:cxn>
                  <a:cxn ang="0">
                    <a:pos x="34" y="154"/>
                  </a:cxn>
                  <a:cxn ang="0">
                    <a:pos x="45" y="168"/>
                  </a:cxn>
                  <a:cxn ang="0">
                    <a:pos x="58" y="154"/>
                  </a:cxn>
                  <a:cxn ang="0">
                    <a:pos x="67" y="115"/>
                  </a:cxn>
                  <a:cxn ang="0">
                    <a:pos x="76" y="103"/>
                  </a:cxn>
                  <a:cxn ang="0">
                    <a:pos x="89" y="50"/>
                  </a:cxn>
                  <a:cxn ang="0">
                    <a:pos x="98" y="39"/>
                  </a:cxn>
                  <a:cxn ang="0">
                    <a:pos x="98" y="14"/>
                  </a:cxn>
                  <a:cxn ang="0">
                    <a:pos x="98" y="0"/>
                  </a:cxn>
                </a:cxnLst>
                <a:rect l="0" t="0" r="r" b="b"/>
                <a:pathLst>
                  <a:path w="135" h="281">
                    <a:moveTo>
                      <a:pt x="98" y="0"/>
                    </a:moveTo>
                    <a:lnTo>
                      <a:pt x="110" y="14"/>
                    </a:lnTo>
                    <a:lnTo>
                      <a:pt x="110" y="50"/>
                    </a:lnTo>
                    <a:lnTo>
                      <a:pt x="122" y="79"/>
                    </a:lnTo>
                    <a:lnTo>
                      <a:pt x="98" y="79"/>
                    </a:lnTo>
                    <a:lnTo>
                      <a:pt x="98" y="89"/>
                    </a:lnTo>
                    <a:lnTo>
                      <a:pt x="110" y="103"/>
                    </a:lnTo>
                    <a:lnTo>
                      <a:pt x="122" y="141"/>
                    </a:lnTo>
                    <a:lnTo>
                      <a:pt x="110" y="180"/>
                    </a:lnTo>
                    <a:lnTo>
                      <a:pt x="110" y="205"/>
                    </a:lnTo>
                    <a:lnTo>
                      <a:pt x="135" y="244"/>
                    </a:lnTo>
                    <a:lnTo>
                      <a:pt x="135" y="281"/>
                    </a:lnTo>
                    <a:lnTo>
                      <a:pt x="89" y="270"/>
                    </a:lnTo>
                    <a:lnTo>
                      <a:pt x="45" y="270"/>
                    </a:lnTo>
                    <a:lnTo>
                      <a:pt x="21" y="270"/>
                    </a:lnTo>
                    <a:lnTo>
                      <a:pt x="21" y="244"/>
                    </a:lnTo>
                    <a:lnTo>
                      <a:pt x="12" y="216"/>
                    </a:lnTo>
                    <a:lnTo>
                      <a:pt x="0" y="216"/>
                    </a:lnTo>
                    <a:lnTo>
                      <a:pt x="0" y="205"/>
                    </a:lnTo>
                    <a:lnTo>
                      <a:pt x="21" y="154"/>
                    </a:lnTo>
                    <a:lnTo>
                      <a:pt x="34" y="154"/>
                    </a:lnTo>
                    <a:lnTo>
                      <a:pt x="45" y="168"/>
                    </a:lnTo>
                    <a:lnTo>
                      <a:pt x="58" y="154"/>
                    </a:lnTo>
                    <a:lnTo>
                      <a:pt x="67" y="115"/>
                    </a:lnTo>
                    <a:lnTo>
                      <a:pt x="76" y="103"/>
                    </a:lnTo>
                    <a:lnTo>
                      <a:pt x="89" y="50"/>
                    </a:lnTo>
                    <a:lnTo>
                      <a:pt x="98" y="39"/>
                    </a:lnTo>
                    <a:lnTo>
                      <a:pt x="98" y="14"/>
                    </a:lnTo>
                    <a:lnTo>
                      <a:pt x="9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4236555" y="3910416"/>
                <a:ext cx="214314" cy="397037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110" y="14"/>
                  </a:cxn>
                  <a:cxn ang="0">
                    <a:pos x="110" y="50"/>
                  </a:cxn>
                  <a:cxn ang="0">
                    <a:pos x="122" y="79"/>
                  </a:cxn>
                  <a:cxn ang="0">
                    <a:pos x="98" y="79"/>
                  </a:cxn>
                  <a:cxn ang="0">
                    <a:pos x="98" y="89"/>
                  </a:cxn>
                  <a:cxn ang="0">
                    <a:pos x="110" y="103"/>
                  </a:cxn>
                  <a:cxn ang="0">
                    <a:pos x="122" y="141"/>
                  </a:cxn>
                  <a:cxn ang="0">
                    <a:pos x="110" y="180"/>
                  </a:cxn>
                  <a:cxn ang="0">
                    <a:pos x="110" y="205"/>
                  </a:cxn>
                  <a:cxn ang="0">
                    <a:pos x="135" y="244"/>
                  </a:cxn>
                  <a:cxn ang="0">
                    <a:pos x="135" y="281"/>
                  </a:cxn>
                  <a:cxn ang="0">
                    <a:pos x="89" y="270"/>
                  </a:cxn>
                  <a:cxn ang="0">
                    <a:pos x="45" y="270"/>
                  </a:cxn>
                  <a:cxn ang="0">
                    <a:pos x="21" y="270"/>
                  </a:cxn>
                  <a:cxn ang="0">
                    <a:pos x="21" y="244"/>
                  </a:cxn>
                  <a:cxn ang="0">
                    <a:pos x="12" y="216"/>
                  </a:cxn>
                  <a:cxn ang="0">
                    <a:pos x="0" y="216"/>
                  </a:cxn>
                  <a:cxn ang="0">
                    <a:pos x="0" y="205"/>
                  </a:cxn>
                  <a:cxn ang="0">
                    <a:pos x="21" y="154"/>
                  </a:cxn>
                  <a:cxn ang="0">
                    <a:pos x="34" y="154"/>
                  </a:cxn>
                  <a:cxn ang="0">
                    <a:pos x="45" y="168"/>
                  </a:cxn>
                  <a:cxn ang="0">
                    <a:pos x="58" y="154"/>
                  </a:cxn>
                  <a:cxn ang="0">
                    <a:pos x="67" y="115"/>
                  </a:cxn>
                  <a:cxn ang="0">
                    <a:pos x="76" y="103"/>
                  </a:cxn>
                  <a:cxn ang="0">
                    <a:pos x="89" y="50"/>
                  </a:cxn>
                  <a:cxn ang="0">
                    <a:pos x="98" y="39"/>
                  </a:cxn>
                  <a:cxn ang="0">
                    <a:pos x="98" y="14"/>
                  </a:cxn>
                  <a:cxn ang="0">
                    <a:pos x="98" y="0"/>
                  </a:cxn>
                </a:cxnLst>
                <a:rect l="0" t="0" r="r" b="b"/>
                <a:pathLst>
                  <a:path w="135" h="281">
                    <a:moveTo>
                      <a:pt x="98" y="0"/>
                    </a:moveTo>
                    <a:lnTo>
                      <a:pt x="110" y="14"/>
                    </a:lnTo>
                    <a:lnTo>
                      <a:pt x="110" y="50"/>
                    </a:lnTo>
                    <a:lnTo>
                      <a:pt x="122" y="79"/>
                    </a:lnTo>
                    <a:lnTo>
                      <a:pt x="98" y="79"/>
                    </a:lnTo>
                    <a:lnTo>
                      <a:pt x="98" y="89"/>
                    </a:lnTo>
                    <a:lnTo>
                      <a:pt x="110" y="103"/>
                    </a:lnTo>
                    <a:lnTo>
                      <a:pt x="122" y="141"/>
                    </a:lnTo>
                    <a:lnTo>
                      <a:pt x="110" y="180"/>
                    </a:lnTo>
                    <a:lnTo>
                      <a:pt x="110" y="205"/>
                    </a:lnTo>
                    <a:lnTo>
                      <a:pt x="135" y="244"/>
                    </a:lnTo>
                    <a:lnTo>
                      <a:pt x="135" y="281"/>
                    </a:lnTo>
                    <a:lnTo>
                      <a:pt x="89" y="270"/>
                    </a:lnTo>
                    <a:lnTo>
                      <a:pt x="45" y="270"/>
                    </a:lnTo>
                    <a:lnTo>
                      <a:pt x="21" y="270"/>
                    </a:lnTo>
                    <a:lnTo>
                      <a:pt x="21" y="244"/>
                    </a:lnTo>
                    <a:lnTo>
                      <a:pt x="12" y="216"/>
                    </a:lnTo>
                    <a:lnTo>
                      <a:pt x="0" y="216"/>
                    </a:lnTo>
                    <a:lnTo>
                      <a:pt x="0" y="205"/>
                    </a:lnTo>
                    <a:lnTo>
                      <a:pt x="21" y="154"/>
                    </a:lnTo>
                    <a:lnTo>
                      <a:pt x="34" y="154"/>
                    </a:lnTo>
                    <a:lnTo>
                      <a:pt x="45" y="168"/>
                    </a:lnTo>
                    <a:lnTo>
                      <a:pt x="58" y="154"/>
                    </a:lnTo>
                    <a:lnTo>
                      <a:pt x="67" y="115"/>
                    </a:lnTo>
                    <a:lnTo>
                      <a:pt x="76" y="103"/>
                    </a:lnTo>
                    <a:lnTo>
                      <a:pt x="89" y="50"/>
                    </a:lnTo>
                    <a:lnTo>
                      <a:pt x="98" y="39"/>
                    </a:lnTo>
                    <a:lnTo>
                      <a:pt x="98" y="14"/>
                    </a:lnTo>
                    <a:lnTo>
                      <a:pt x="9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4379431" y="3565658"/>
                <a:ext cx="296864" cy="541157"/>
              </a:xfrm>
              <a:custGeom>
                <a:avLst/>
                <a:gdLst/>
                <a:ahLst/>
                <a:cxnLst>
                  <a:cxn ang="0">
                    <a:pos x="20" y="36"/>
                  </a:cxn>
                  <a:cxn ang="0">
                    <a:pos x="20" y="0"/>
                  </a:cxn>
                  <a:cxn ang="0">
                    <a:pos x="55" y="0"/>
                  </a:cxn>
                  <a:cxn ang="0">
                    <a:pos x="187" y="86"/>
                  </a:cxn>
                  <a:cxn ang="0">
                    <a:pos x="187" y="166"/>
                  </a:cxn>
                  <a:cxn ang="0">
                    <a:pos x="187" y="177"/>
                  </a:cxn>
                  <a:cxn ang="0">
                    <a:pos x="177" y="177"/>
                  </a:cxn>
                  <a:cxn ang="0">
                    <a:pos x="152" y="241"/>
                  </a:cxn>
                  <a:cxn ang="0">
                    <a:pos x="177" y="282"/>
                  </a:cxn>
                  <a:cxn ang="0">
                    <a:pos x="165" y="293"/>
                  </a:cxn>
                  <a:cxn ang="0">
                    <a:pos x="152" y="307"/>
                  </a:cxn>
                  <a:cxn ang="0">
                    <a:pos x="131" y="332"/>
                  </a:cxn>
                  <a:cxn ang="0">
                    <a:pos x="100" y="346"/>
                  </a:cxn>
                  <a:cxn ang="0">
                    <a:pos x="100" y="358"/>
                  </a:cxn>
                  <a:cxn ang="0">
                    <a:pos x="85" y="372"/>
                  </a:cxn>
                  <a:cxn ang="0">
                    <a:pos x="33" y="383"/>
                  </a:cxn>
                  <a:cxn ang="0">
                    <a:pos x="20" y="346"/>
                  </a:cxn>
                  <a:cxn ang="0">
                    <a:pos x="9" y="332"/>
                  </a:cxn>
                  <a:cxn ang="0">
                    <a:pos x="9" y="322"/>
                  </a:cxn>
                  <a:cxn ang="0">
                    <a:pos x="33" y="322"/>
                  </a:cxn>
                  <a:cxn ang="0">
                    <a:pos x="20" y="293"/>
                  </a:cxn>
                  <a:cxn ang="0">
                    <a:pos x="20" y="256"/>
                  </a:cxn>
                  <a:cxn ang="0">
                    <a:pos x="9" y="241"/>
                  </a:cxn>
                  <a:cxn ang="0">
                    <a:pos x="0" y="231"/>
                  </a:cxn>
                  <a:cxn ang="0">
                    <a:pos x="0" y="217"/>
                  </a:cxn>
                  <a:cxn ang="0">
                    <a:pos x="33" y="141"/>
                  </a:cxn>
                  <a:cxn ang="0">
                    <a:pos x="45" y="64"/>
                  </a:cxn>
                  <a:cxn ang="0">
                    <a:pos x="33" y="64"/>
                  </a:cxn>
                  <a:cxn ang="0">
                    <a:pos x="20" y="36"/>
                  </a:cxn>
                </a:cxnLst>
                <a:rect l="0" t="0" r="r" b="b"/>
                <a:pathLst>
                  <a:path w="187" h="383">
                    <a:moveTo>
                      <a:pt x="20" y="36"/>
                    </a:moveTo>
                    <a:lnTo>
                      <a:pt x="20" y="0"/>
                    </a:lnTo>
                    <a:lnTo>
                      <a:pt x="55" y="0"/>
                    </a:lnTo>
                    <a:lnTo>
                      <a:pt x="187" y="86"/>
                    </a:lnTo>
                    <a:lnTo>
                      <a:pt x="187" y="166"/>
                    </a:lnTo>
                    <a:lnTo>
                      <a:pt x="187" y="177"/>
                    </a:lnTo>
                    <a:lnTo>
                      <a:pt x="177" y="177"/>
                    </a:lnTo>
                    <a:lnTo>
                      <a:pt x="152" y="241"/>
                    </a:lnTo>
                    <a:lnTo>
                      <a:pt x="177" y="282"/>
                    </a:lnTo>
                    <a:lnTo>
                      <a:pt x="165" y="293"/>
                    </a:lnTo>
                    <a:lnTo>
                      <a:pt x="152" y="307"/>
                    </a:lnTo>
                    <a:lnTo>
                      <a:pt x="131" y="332"/>
                    </a:lnTo>
                    <a:lnTo>
                      <a:pt x="100" y="346"/>
                    </a:lnTo>
                    <a:lnTo>
                      <a:pt x="100" y="358"/>
                    </a:lnTo>
                    <a:lnTo>
                      <a:pt x="85" y="372"/>
                    </a:lnTo>
                    <a:lnTo>
                      <a:pt x="33" y="383"/>
                    </a:lnTo>
                    <a:lnTo>
                      <a:pt x="20" y="346"/>
                    </a:lnTo>
                    <a:lnTo>
                      <a:pt x="9" y="332"/>
                    </a:lnTo>
                    <a:lnTo>
                      <a:pt x="9" y="322"/>
                    </a:lnTo>
                    <a:lnTo>
                      <a:pt x="33" y="322"/>
                    </a:lnTo>
                    <a:lnTo>
                      <a:pt x="20" y="293"/>
                    </a:lnTo>
                    <a:lnTo>
                      <a:pt x="20" y="256"/>
                    </a:lnTo>
                    <a:lnTo>
                      <a:pt x="9" y="241"/>
                    </a:lnTo>
                    <a:lnTo>
                      <a:pt x="0" y="231"/>
                    </a:lnTo>
                    <a:lnTo>
                      <a:pt x="0" y="217"/>
                    </a:lnTo>
                    <a:lnTo>
                      <a:pt x="33" y="141"/>
                    </a:lnTo>
                    <a:lnTo>
                      <a:pt x="45" y="64"/>
                    </a:lnTo>
                    <a:lnTo>
                      <a:pt x="33" y="64"/>
                    </a:lnTo>
                    <a:lnTo>
                      <a:pt x="2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Freeform 17"/>
              <p:cNvSpPr>
                <a:spLocks/>
              </p:cNvSpPr>
              <p:nvPr/>
            </p:nvSpPr>
            <p:spPr bwMode="auto">
              <a:xfrm>
                <a:off x="4676295" y="1810783"/>
                <a:ext cx="3565546" cy="1134593"/>
              </a:xfrm>
              <a:custGeom>
                <a:avLst/>
                <a:gdLst/>
                <a:ahLst/>
                <a:cxnLst>
                  <a:cxn ang="0">
                    <a:pos x="682" y="105"/>
                  </a:cxn>
                  <a:cxn ang="0">
                    <a:pos x="723" y="43"/>
                  </a:cxn>
                  <a:cxn ang="0">
                    <a:pos x="922" y="14"/>
                  </a:cxn>
                  <a:cxn ang="0">
                    <a:pos x="1014" y="64"/>
                  </a:cxn>
                  <a:cxn ang="0">
                    <a:pos x="1130" y="79"/>
                  </a:cxn>
                  <a:cxn ang="0">
                    <a:pos x="1286" y="105"/>
                  </a:cxn>
                  <a:cxn ang="0">
                    <a:pos x="1440" y="119"/>
                  </a:cxn>
                  <a:cxn ang="0">
                    <a:pos x="1724" y="144"/>
                  </a:cxn>
                  <a:cxn ang="0">
                    <a:pos x="1859" y="155"/>
                  </a:cxn>
                  <a:cxn ang="0">
                    <a:pos x="2154" y="210"/>
                  </a:cxn>
                  <a:cxn ang="0">
                    <a:pos x="2178" y="246"/>
                  </a:cxn>
                  <a:cxn ang="0">
                    <a:pos x="2123" y="260"/>
                  </a:cxn>
                  <a:cxn ang="0">
                    <a:pos x="2101" y="347"/>
                  </a:cxn>
                  <a:cxn ang="0">
                    <a:pos x="2022" y="361"/>
                  </a:cxn>
                  <a:cxn ang="0">
                    <a:pos x="2056" y="426"/>
                  </a:cxn>
                  <a:cxn ang="0">
                    <a:pos x="2077" y="517"/>
                  </a:cxn>
                  <a:cxn ang="0">
                    <a:pos x="1955" y="412"/>
                  </a:cxn>
                  <a:cxn ang="0">
                    <a:pos x="1946" y="299"/>
                  </a:cxn>
                  <a:cxn ang="0">
                    <a:pos x="1869" y="361"/>
                  </a:cxn>
                  <a:cxn ang="0">
                    <a:pos x="1801" y="376"/>
                  </a:cxn>
                  <a:cxn ang="0">
                    <a:pos x="1715" y="503"/>
                  </a:cxn>
                  <a:cxn ang="0">
                    <a:pos x="1792" y="517"/>
                  </a:cxn>
                  <a:cxn ang="0">
                    <a:pos x="1801" y="759"/>
                  </a:cxn>
                  <a:cxn ang="0">
                    <a:pos x="1783" y="713"/>
                  </a:cxn>
                  <a:cxn ang="0">
                    <a:pos x="1694" y="622"/>
                  </a:cxn>
                  <a:cxn ang="0">
                    <a:pos x="1486" y="517"/>
                  </a:cxn>
                  <a:cxn ang="0">
                    <a:pos x="1452" y="593"/>
                  </a:cxn>
                  <a:cxn ang="0">
                    <a:pos x="1197" y="557"/>
                  </a:cxn>
                  <a:cxn ang="0">
                    <a:pos x="1090" y="582"/>
                  </a:cxn>
                  <a:cxn ang="0">
                    <a:pos x="968" y="604"/>
                  </a:cxn>
                  <a:cxn ang="0">
                    <a:pos x="814" y="517"/>
                  </a:cxn>
                  <a:cxn ang="0">
                    <a:pos x="714" y="491"/>
                  </a:cxn>
                  <a:cxn ang="0">
                    <a:pos x="615" y="481"/>
                  </a:cxn>
                  <a:cxn ang="0">
                    <a:pos x="538" y="527"/>
                  </a:cxn>
                  <a:cxn ang="0">
                    <a:pos x="514" y="567"/>
                  </a:cxn>
                  <a:cxn ang="0">
                    <a:pos x="419" y="546"/>
                  </a:cxn>
                  <a:cxn ang="0">
                    <a:pos x="361" y="593"/>
                  </a:cxn>
                  <a:cxn ang="0">
                    <a:pos x="382" y="673"/>
                  </a:cxn>
                  <a:cxn ang="0">
                    <a:pos x="398" y="788"/>
                  </a:cxn>
                  <a:cxn ang="0">
                    <a:pos x="296" y="749"/>
                  </a:cxn>
                  <a:cxn ang="0">
                    <a:pos x="208" y="673"/>
                  </a:cxn>
                  <a:cxn ang="0">
                    <a:pos x="229" y="647"/>
                  </a:cxn>
                  <a:cxn ang="0">
                    <a:pos x="152" y="582"/>
                  </a:cxn>
                  <a:cxn ang="0">
                    <a:pos x="76" y="517"/>
                  </a:cxn>
                  <a:cxn ang="0">
                    <a:pos x="33" y="438"/>
                  </a:cxn>
                  <a:cxn ang="0">
                    <a:pos x="33" y="361"/>
                  </a:cxn>
                  <a:cxn ang="0">
                    <a:pos x="33" y="246"/>
                  </a:cxn>
                  <a:cxn ang="0">
                    <a:pos x="12" y="170"/>
                  </a:cxn>
                  <a:cxn ang="0">
                    <a:pos x="144" y="220"/>
                  </a:cxn>
                  <a:cxn ang="0">
                    <a:pos x="144" y="260"/>
                  </a:cxn>
                  <a:cxn ang="0">
                    <a:pos x="220" y="220"/>
                  </a:cxn>
                  <a:cxn ang="0">
                    <a:pos x="254" y="191"/>
                  </a:cxn>
                  <a:cxn ang="0">
                    <a:pos x="361" y="181"/>
                  </a:cxn>
                  <a:cxn ang="0">
                    <a:pos x="437" y="170"/>
                  </a:cxn>
                  <a:cxn ang="0">
                    <a:pos x="505" y="133"/>
                  </a:cxn>
                  <a:cxn ang="0">
                    <a:pos x="560" y="119"/>
                  </a:cxn>
                  <a:cxn ang="0">
                    <a:pos x="606" y="220"/>
                  </a:cxn>
                  <a:cxn ang="0">
                    <a:pos x="594" y="133"/>
                  </a:cxn>
                </a:cxnLst>
                <a:rect l="0" t="0" r="r" b="b"/>
                <a:pathLst>
                  <a:path w="2246" h="803">
                    <a:moveTo>
                      <a:pt x="594" y="90"/>
                    </a:moveTo>
                    <a:lnTo>
                      <a:pt x="606" y="119"/>
                    </a:lnTo>
                    <a:lnTo>
                      <a:pt x="646" y="133"/>
                    </a:lnTo>
                    <a:lnTo>
                      <a:pt x="606" y="105"/>
                    </a:lnTo>
                    <a:lnTo>
                      <a:pt x="615" y="90"/>
                    </a:lnTo>
                    <a:lnTo>
                      <a:pt x="682" y="105"/>
                    </a:lnTo>
                    <a:lnTo>
                      <a:pt x="692" y="105"/>
                    </a:lnTo>
                    <a:lnTo>
                      <a:pt x="662" y="90"/>
                    </a:lnTo>
                    <a:lnTo>
                      <a:pt x="646" y="79"/>
                    </a:lnTo>
                    <a:lnTo>
                      <a:pt x="723" y="64"/>
                    </a:lnTo>
                    <a:lnTo>
                      <a:pt x="704" y="54"/>
                    </a:lnTo>
                    <a:lnTo>
                      <a:pt x="723" y="43"/>
                    </a:lnTo>
                    <a:lnTo>
                      <a:pt x="769" y="28"/>
                    </a:lnTo>
                    <a:lnTo>
                      <a:pt x="845" y="28"/>
                    </a:lnTo>
                    <a:lnTo>
                      <a:pt x="845" y="14"/>
                    </a:lnTo>
                    <a:lnTo>
                      <a:pt x="869" y="0"/>
                    </a:lnTo>
                    <a:lnTo>
                      <a:pt x="900" y="0"/>
                    </a:lnTo>
                    <a:lnTo>
                      <a:pt x="922" y="14"/>
                    </a:lnTo>
                    <a:lnTo>
                      <a:pt x="977" y="14"/>
                    </a:lnTo>
                    <a:lnTo>
                      <a:pt x="1023" y="28"/>
                    </a:lnTo>
                    <a:lnTo>
                      <a:pt x="1032" y="43"/>
                    </a:lnTo>
                    <a:lnTo>
                      <a:pt x="977" y="79"/>
                    </a:lnTo>
                    <a:lnTo>
                      <a:pt x="1023" y="79"/>
                    </a:lnTo>
                    <a:lnTo>
                      <a:pt x="1014" y="64"/>
                    </a:lnTo>
                    <a:lnTo>
                      <a:pt x="1054" y="64"/>
                    </a:lnTo>
                    <a:lnTo>
                      <a:pt x="1023" y="54"/>
                    </a:lnTo>
                    <a:lnTo>
                      <a:pt x="1045" y="54"/>
                    </a:lnTo>
                    <a:lnTo>
                      <a:pt x="1065" y="79"/>
                    </a:lnTo>
                    <a:lnTo>
                      <a:pt x="1121" y="79"/>
                    </a:lnTo>
                    <a:lnTo>
                      <a:pt x="1130" y="79"/>
                    </a:lnTo>
                    <a:lnTo>
                      <a:pt x="1155" y="79"/>
                    </a:lnTo>
                    <a:lnTo>
                      <a:pt x="1197" y="79"/>
                    </a:lnTo>
                    <a:lnTo>
                      <a:pt x="1176" y="64"/>
                    </a:lnTo>
                    <a:lnTo>
                      <a:pt x="1253" y="79"/>
                    </a:lnTo>
                    <a:lnTo>
                      <a:pt x="1286" y="90"/>
                    </a:lnTo>
                    <a:lnTo>
                      <a:pt x="1286" y="105"/>
                    </a:lnTo>
                    <a:lnTo>
                      <a:pt x="1341" y="133"/>
                    </a:lnTo>
                    <a:lnTo>
                      <a:pt x="1341" y="119"/>
                    </a:lnTo>
                    <a:lnTo>
                      <a:pt x="1329" y="105"/>
                    </a:lnTo>
                    <a:lnTo>
                      <a:pt x="1376" y="119"/>
                    </a:lnTo>
                    <a:lnTo>
                      <a:pt x="1384" y="105"/>
                    </a:lnTo>
                    <a:lnTo>
                      <a:pt x="1440" y="119"/>
                    </a:lnTo>
                    <a:lnTo>
                      <a:pt x="1421" y="105"/>
                    </a:lnTo>
                    <a:lnTo>
                      <a:pt x="1421" y="90"/>
                    </a:lnTo>
                    <a:lnTo>
                      <a:pt x="1553" y="105"/>
                    </a:lnTo>
                    <a:lnTo>
                      <a:pt x="1614" y="133"/>
                    </a:lnTo>
                    <a:lnTo>
                      <a:pt x="1694" y="133"/>
                    </a:lnTo>
                    <a:lnTo>
                      <a:pt x="1724" y="144"/>
                    </a:lnTo>
                    <a:lnTo>
                      <a:pt x="1762" y="155"/>
                    </a:lnTo>
                    <a:lnTo>
                      <a:pt x="1847" y="155"/>
                    </a:lnTo>
                    <a:lnTo>
                      <a:pt x="1847" y="144"/>
                    </a:lnTo>
                    <a:lnTo>
                      <a:pt x="1869" y="144"/>
                    </a:lnTo>
                    <a:lnTo>
                      <a:pt x="1869" y="155"/>
                    </a:lnTo>
                    <a:lnTo>
                      <a:pt x="1859" y="155"/>
                    </a:lnTo>
                    <a:lnTo>
                      <a:pt x="1891" y="170"/>
                    </a:lnTo>
                    <a:lnTo>
                      <a:pt x="1902" y="170"/>
                    </a:lnTo>
                    <a:lnTo>
                      <a:pt x="1869" y="144"/>
                    </a:lnTo>
                    <a:lnTo>
                      <a:pt x="1955" y="144"/>
                    </a:lnTo>
                    <a:lnTo>
                      <a:pt x="2022" y="170"/>
                    </a:lnTo>
                    <a:lnTo>
                      <a:pt x="2154" y="210"/>
                    </a:lnTo>
                    <a:lnTo>
                      <a:pt x="2187" y="210"/>
                    </a:lnTo>
                    <a:lnTo>
                      <a:pt x="2246" y="220"/>
                    </a:lnTo>
                    <a:lnTo>
                      <a:pt x="2246" y="235"/>
                    </a:lnTo>
                    <a:lnTo>
                      <a:pt x="2222" y="235"/>
                    </a:lnTo>
                    <a:lnTo>
                      <a:pt x="2246" y="260"/>
                    </a:lnTo>
                    <a:lnTo>
                      <a:pt x="2178" y="246"/>
                    </a:lnTo>
                    <a:lnTo>
                      <a:pt x="2132" y="235"/>
                    </a:lnTo>
                    <a:lnTo>
                      <a:pt x="2111" y="220"/>
                    </a:lnTo>
                    <a:lnTo>
                      <a:pt x="2101" y="235"/>
                    </a:lnTo>
                    <a:lnTo>
                      <a:pt x="2123" y="235"/>
                    </a:lnTo>
                    <a:lnTo>
                      <a:pt x="2123" y="246"/>
                    </a:lnTo>
                    <a:lnTo>
                      <a:pt x="2123" y="260"/>
                    </a:lnTo>
                    <a:lnTo>
                      <a:pt x="2101" y="260"/>
                    </a:lnTo>
                    <a:lnTo>
                      <a:pt x="2178" y="299"/>
                    </a:lnTo>
                    <a:lnTo>
                      <a:pt x="2178" y="311"/>
                    </a:lnTo>
                    <a:lnTo>
                      <a:pt x="2145" y="299"/>
                    </a:lnTo>
                    <a:lnTo>
                      <a:pt x="2132" y="311"/>
                    </a:lnTo>
                    <a:lnTo>
                      <a:pt x="2101" y="347"/>
                    </a:lnTo>
                    <a:lnTo>
                      <a:pt x="2111" y="361"/>
                    </a:lnTo>
                    <a:lnTo>
                      <a:pt x="2068" y="347"/>
                    </a:lnTo>
                    <a:lnTo>
                      <a:pt x="2056" y="347"/>
                    </a:lnTo>
                    <a:lnTo>
                      <a:pt x="2056" y="361"/>
                    </a:lnTo>
                    <a:lnTo>
                      <a:pt x="2034" y="347"/>
                    </a:lnTo>
                    <a:lnTo>
                      <a:pt x="2022" y="361"/>
                    </a:lnTo>
                    <a:lnTo>
                      <a:pt x="2013" y="361"/>
                    </a:lnTo>
                    <a:lnTo>
                      <a:pt x="2022" y="376"/>
                    </a:lnTo>
                    <a:lnTo>
                      <a:pt x="2022" y="402"/>
                    </a:lnTo>
                    <a:lnTo>
                      <a:pt x="2034" y="412"/>
                    </a:lnTo>
                    <a:lnTo>
                      <a:pt x="2046" y="412"/>
                    </a:lnTo>
                    <a:lnTo>
                      <a:pt x="2056" y="426"/>
                    </a:lnTo>
                    <a:lnTo>
                      <a:pt x="2077" y="438"/>
                    </a:lnTo>
                    <a:lnTo>
                      <a:pt x="2068" y="455"/>
                    </a:lnTo>
                    <a:lnTo>
                      <a:pt x="2090" y="481"/>
                    </a:lnTo>
                    <a:lnTo>
                      <a:pt x="2068" y="491"/>
                    </a:lnTo>
                    <a:lnTo>
                      <a:pt x="2090" y="517"/>
                    </a:lnTo>
                    <a:lnTo>
                      <a:pt x="2077" y="517"/>
                    </a:lnTo>
                    <a:lnTo>
                      <a:pt x="2077" y="557"/>
                    </a:lnTo>
                    <a:lnTo>
                      <a:pt x="2077" y="567"/>
                    </a:lnTo>
                    <a:lnTo>
                      <a:pt x="1979" y="466"/>
                    </a:lnTo>
                    <a:lnTo>
                      <a:pt x="1955" y="426"/>
                    </a:lnTo>
                    <a:lnTo>
                      <a:pt x="1969" y="426"/>
                    </a:lnTo>
                    <a:lnTo>
                      <a:pt x="1955" y="412"/>
                    </a:lnTo>
                    <a:lnTo>
                      <a:pt x="1969" y="402"/>
                    </a:lnTo>
                    <a:lnTo>
                      <a:pt x="1979" y="347"/>
                    </a:lnTo>
                    <a:lnTo>
                      <a:pt x="1991" y="337"/>
                    </a:lnTo>
                    <a:lnTo>
                      <a:pt x="1969" y="311"/>
                    </a:lnTo>
                    <a:lnTo>
                      <a:pt x="1969" y="299"/>
                    </a:lnTo>
                    <a:lnTo>
                      <a:pt x="1946" y="299"/>
                    </a:lnTo>
                    <a:lnTo>
                      <a:pt x="1955" y="325"/>
                    </a:lnTo>
                    <a:lnTo>
                      <a:pt x="1946" y="347"/>
                    </a:lnTo>
                    <a:lnTo>
                      <a:pt x="1924" y="337"/>
                    </a:lnTo>
                    <a:lnTo>
                      <a:pt x="1924" y="325"/>
                    </a:lnTo>
                    <a:lnTo>
                      <a:pt x="1878" y="325"/>
                    </a:lnTo>
                    <a:lnTo>
                      <a:pt x="1869" y="361"/>
                    </a:lnTo>
                    <a:lnTo>
                      <a:pt x="1878" y="376"/>
                    </a:lnTo>
                    <a:lnTo>
                      <a:pt x="1902" y="376"/>
                    </a:lnTo>
                    <a:lnTo>
                      <a:pt x="1847" y="390"/>
                    </a:lnTo>
                    <a:lnTo>
                      <a:pt x="1838" y="361"/>
                    </a:lnTo>
                    <a:lnTo>
                      <a:pt x="1801" y="361"/>
                    </a:lnTo>
                    <a:lnTo>
                      <a:pt x="1801" y="376"/>
                    </a:lnTo>
                    <a:lnTo>
                      <a:pt x="1724" y="376"/>
                    </a:lnTo>
                    <a:lnTo>
                      <a:pt x="1707" y="376"/>
                    </a:lnTo>
                    <a:lnTo>
                      <a:pt x="1694" y="455"/>
                    </a:lnTo>
                    <a:lnTo>
                      <a:pt x="1669" y="481"/>
                    </a:lnTo>
                    <a:lnTo>
                      <a:pt x="1707" y="481"/>
                    </a:lnTo>
                    <a:lnTo>
                      <a:pt x="1715" y="503"/>
                    </a:lnTo>
                    <a:lnTo>
                      <a:pt x="1715" y="491"/>
                    </a:lnTo>
                    <a:lnTo>
                      <a:pt x="1724" y="491"/>
                    </a:lnTo>
                    <a:lnTo>
                      <a:pt x="1724" y="503"/>
                    </a:lnTo>
                    <a:lnTo>
                      <a:pt x="1737" y="503"/>
                    </a:lnTo>
                    <a:lnTo>
                      <a:pt x="1746" y="491"/>
                    </a:lnTo>
                    <a:lnTo>
                      <a:pt x="1792" y="517"/>
                    </a:lnTo>
                    <a:lnTo>
                      <a:pt x="1814" y="567"/>
                    </a:lnTo>
                    <a:lnTo>
                      <a:pt x="1847" y="622"/>
                    </a:lnTo>
                    <a:lnTo>
                      <a:pt x="1847" y="694"/>
                    </a:lnTo>
                    <a:lnTo>
                      <a:pt x="1823" y="723"/>
                    </a:lnTo>
                    <a:lnTo>
                      <a:pt x="1823" y="749"/>
                    </a:lnTo>
                    <a:lnTo>
                      <a:pt x="1801" y="759"/>
                    </a:lnTo>
                    <a:lnTo>
                      <a:pt x="1783" y="749"/>
                    </a:lnTo>
                    <a:lnTo>
                      <a:pt x="1771" y="759"/>
                    </a:lnTo>
                    <a:lnTo>
                      <a:pt x="1771" y="749"/>
                    </a:lnTo>
                    <a:lnTo>
                      <a:pt x="1746" y="713"/>
                    </a:lnTo>
                    <a:lnTo>
                      <a:pt x="1762" y="694"/>
                    </a:lnTo>
                    <a:lnTo>
                      <a:pt x="1783" y="713"/>
                    </a:lnTo>
                    <a:lnTo>
                      <a:pt x="1771" y="658"/>
                    </a:lnTo>
                    <a:lnTo>
                      <a:pt x="1771" y="647"/>
                    </a:lnTo>
                    <a:lnTo>
                      <a:pt x="1762" y="622"/>
                    </a:lnTo>
                    <a:lnTo>
                      <a:pt x="1724" y="647"/>
                    </a:lnTo>
                    <a:lnTo>
                      <a:pt x="1715" y="647"/>
                    </a:lnTo>
                    <a:lnTo>
                      <a:pt x="1694" y="622"/>
                    </a:lnTo>
                    <a:lnTo>
                      <a:pt x="1660" y="604"/>
                    </a:lnTo>
                    <a:lnTo>
                      <a:pt x="1630" y="593"/>
                    </a:lnTo>
                    <a:lnTo>
                      <a:pt x="1605" y="567"/>
                    </a:lnTo>
                    <a:lnTo>
                      <a:pt x="1563" y="517"/>
                    </a:lnTo>
                    <a:lnTo>
                      <a:pt x="1516" y="503"/>
                    </a:lnTo>
                    <a:lnTo>
                      <a:pt x="1486" y="517"/>
                    </a:lnTo>
                    <a:lnTo>
                      <a:pt x="1473" y="527"/>
                    </a:lnTo>
                    <a:lnTo>
                      <a:pt x="1498" y="546"/>
                    </a:lnTo>
                    <a:lnTo>
                      <a:pt x="1486" y="557"/>
                    </a:lnTo>
                    <a:lnTo>
                      <a:pt x="1498" y="582"/>
                    </a:lnTo>
                    <a:lnTo>
                      <a:pt x="1473" y="593"/>
                    </a:lnTo>
                    <a:lnTo>
                      <a:pt x="1452" y="593"/>
                    </a:lnTo>
                    <a:lnTo>
                      <a:pt x="1421" y="582"/>
                    </a:lnTo>
                    <a:lnTo>
                      <a:pt x="1397" y="593"/>
                    </a:lnTo>
                    <a:lnTo>
                      <a:pt x="1354" y="604"/>
                    </a:lnTo>
                    <a:lnTo>
                      <a:pt x="1274" y="582"/>
                    </a:lnTo>
                    <a:lnTo>
                      <a:pt x="1231" y="582"/>
                    </a:lnTo>
                    <a:lnTo>
                      <a:pt x="1197" y="557"/>
                    </a:lnTo>
                    <a:lnTo>
                      <a:pt x="1155" y="546"/>
                    </a:lnTo>
                    <a:lnTo>
                      <a:pt x="1145" y="557"/>
                    </a:lnTo>
                    <a:lnTo>
                      <a:pt x="1155" y="567"/>
                    </a:lnTo>
                    <a:lnTo>
                      <a:pt x="1155" y="593"/>
                    </a:lnTo>
                    <a:lnTo>
                      <a:pt x="1109" y="593"/>
                    </a:lnTo>
                    <a:lnTo>
                      <a:pt x="1090" y="582"/>
                    </a:lnTo>
                    <a:lnTo>
                      <a:pt x="1054" y="567"/>
                    </a:lnTo>
                    <a:lnTo>
                      <a:pt x="998" y="604"/>
                    </a:lnTo>
                    <a:lnTo>
                      <a:pt x="990" y="622"/>
                    </a:lnTo>
                    <a:lnTo>
                      <a:pt x="990" y="604"/>
                    </a:lnTo>
                    <a:lnTo>
                      <a:pt x="977" y="593"/>
                    </a:lnTo>
                    <a:lnTo>
                      <a:pt x="968" y="604"/>
                    </a:lnTo>
                    <a:lnTo>
                      <a:pt x="955" y="593"/>
                    </a:lnTo>
                    <a:lnTo>
                      <a:pt x="913" y="567"/>
                    </a:lnTo>
                    <a:lnTo>
                      <a:pt x="879" y="567"/>
                    </a:lnTo>
                    <a:lnTo>
                      <a:pt x="869" y="557"/>
                    </a:lnTo>
                    <a:lnTo>
                      <a:pt x="858" y="567"/>
                    </a:lnTo>
                    <a:lnTo>
                      <a:pt x="814" y="517"/>
                    </a:lnTo>
                    <a:lnTo>
                      <a:pt x="781" y="491"/>
                    </a:lnTo>
                    <a:lnTo>
                      <a:pt x="769" y="491"/>
                    </a:lnTo>
                    <a:lnTo>
                      <a:pt x="747" y="503"/>
                    </a:lnTo>
                    <a:lnTo>
                      <a:pt x="737" y="503"/>
                    </a:lnTo>
                    <a:lnTo>
                      <a:pt x="737" y="491"/>
                    </a:lnTo>
                    <a:lnTo>
                      <a:pt x="714" y="491"/>
                    </a:lnTo>
                    <a:lnTo>
                      <a:pt x="692" y="491"/>
                    </a:lnTo>
                    <a:lnTo>
                      <a:pt x="692" y="481"/>
                    </a:lnTo>
                    <a:lnTo>
                      <a:pt x="682" y="466"/>
                    </a:lnTo>
                    <a:lnTo>
                      <a:pt x="646" y="466"/>
                    </a:lnTo>
                    <a:lnTo>
                      <a:pt x="646" y="481"/>
                    </a:lnTo>
                    <a:lnTo>
                      <a:pt x="615" y="481"/>
                    </a:lnTo>
                    <a:lnTo>
                      <a:pt x="560" y="491"/>
                    </a:lnTo>
                    <a:lnTo>
                      <a:pt x="538" y="491"/>
                    </a:lnTo>
                    <a:lnTo>
                      <a:pt x="538" y="503"/>
                    </a:lnTo>
                    <a:lnTo>
                      <a:pt x="551" y="503"/>
                    </a:lnTo>
                    <a:lnTo>
                      <a:pt x="551" y="517"/>
                    </a:lnTo>
                    <a:lnTo>
                      <a:pt x="538" y="527"/>
                    </a:lnTo>
                    <a:lnTo>
                      <a:pt x="551" y="527"/>
                    </a:lnTo>
                    <a:lnTo>
                      <a:pt x="538" y="546"/>
                    </a:lnTo>
                    <a:lnTo>
                      <a:pt x="569" y="557"/>
                    </a:lnTo>
                    <a:lnTo>
                      <a:pt x="560" y="567"/>
                    </a:lnTo>
                    <a:lnTo>
                      <a:pt x="538" y="567"/>
                    </a:lnTo>
                    <a:lnTo>
                      <a:pt x="514" y="567"/>
                    </a:lnTo>
                    <a:lnTo>
                      <a:pt x="493" y="567"/>
                    </a:lnTo>
                    <a:lnTo>
                      <a:pt x="474" y="567"/>
                    </a:lnTo>
                    <a:lnTo>
                      <a:pt x="462" y="567"/>
                    </a:lnTo>
                    <a:lnTo>
                      <a:pt x="462" y="582"/>
                    </a:lnTo>
                    <a:lnTo>
                      <a:pt x="437" y="557"/>
                    </a:lnTo>
                    <a:lnTo>
                      <a:pt x="419" y="546"/>
                    </a:lnTo>
                    <a:lnTo>
                      <a:pt x="407" y="557"/>
                    </a:lnTo>
                    <a:lnTo>
                      <a:pt x="398" y="557"/>
                    </a:lnTo>
                    <a:lnTo>
                      <a:pt x="373" y="567"/>
                    </a:lnTo>
                    <a:lnTo>
                      <a:pt x="361" y="567"/>
                    </a:lnTo>
                    <a:lnTo>
                      <a:pt x="373" y="593"/>
                    </a:lnTo>
                    <a:lnTo>
                      <a:pt x="361" y="593"/>
                    </a:lnTo>
                    <a:lnTo>
                      <a:pt x="351" y="582"/>
                    </a:lnTo>
                    <a:lnTo>
                      <a:pt x="343" y="622"/>
                    </a:lnTo>
                    <a:lnTo>
                      <a:pt x="351" y="632"/>
                    </a:lnTo>
                    <a:lnTo>
                      <a:pt x="351" y="647"/>
                    </a:lnTo>
                    <a:lnTo>
                      <a:pt x="373" y="647"/>
                    </a:lnTo>
                    <a:lnTo>
                      <a:pt x="382" y="673"/>
                    </a:lnTo>
                    <a:lnTo>
                      <a:pt x="373" y="683"/>
                    </a:lnTo>
                    <a:lnTo>
                      <a:pt x="361" y="683"/>
                    </a:lnTo>
                    <a:lnTo>
                      <a:pt x="351" y="713"/>
                    </a:lnTo>
                    <a:lnTo>
                      <a:pt x="373" y="738"/>
                    </a:lnTo>
                    <a:lnTo>
                      <a:pt x="373" y="759"/>
                    </a:lnTo>
                    <a:lnTo>
                      <a:pt x="398" y="788"/>
                    </a:lnTo>
                    <a:lnTo>
                      <a:pt x="382" y="803"/>
                    </a:lnTo>
                    <a:lnTo>
                      <a:pt x="373" y="803"/>
                    </a:lnTo>
                    <a:lnTo>
                      <a:pt x="361" y="788"/>
                    </a:lnTo>
                    <a:lnTo>
                      <a:pt x="343" y="759"/>
                    </a:lnTo>
                    <a:lnTo>
                      <a:pt x="321" y="759"/>
                    </a:lnTo>
                    <a:lnTo>
                      <a:pt x="296" y="749"/>
                    </a:lnTo>
                    <a:lnTo>
                      <a:pt x="254" y="749"/>
                    </a:lnTo>
                    <a:lnTo>
                      <a:pt x="199" y="713"/>
                    </a:lnTo>
                    <a:lnTo>
                      <a:pt x="189" y="713"/>
                    </a:lnTo>
                    <a:lnTo>
                      <a:pt x="189" y="694"/>
                    </a:lnTo>
                    <a:lnTo>
                      <a:pt x="199" y="694"/>
                    </a:lnTo>
                    <a:lnTo>
                      <a:pt x="208" y="673"/>
                    </a:lnTo>
                    <a:lnTo>
                      <a:pt x="199" y="673"/>
                    </a:lnTo>
                    <a:lnTo>
                      <a:pt x="229" y="658"/>
                    </a:lnTo>
                    <a:lnTo>
                      <a:pt x="208" y="658"/>
                    </a:lnTo>
                    <a:lnTo>
                      <a:pt x="208" y="647"/>
                    </a:lnTo>
                    <a:lnTo>
                      <a:pt x="220" y="632"/>
                    </a:lnTo>
                    <a:lnTo>
                      <a:pt x="229" y="647"/>
                    </a:lnTo>
                    <a:lnTo>
                      <a:pt x="229" y="622"/>
                    </a:lnTo>
                    <a:lnTo>
                      <a:pt x="229" y="604"/>
                    </a:lnTo>
                    <a:lnTo>
                      <a:pt x="229" y="593"/>
                    </a:lnTo>
                    <a:lnTo>
                      <a:pt x="199" y="593"/>
                    </a:lnTo>
                    <a:lnTo>
                      <a:pt x="189" y="582"/>
                    </a:lnTo>
                    <a:lnTo>
                      <a:pt x="152" y="582"/>
                    </a:lnTo>
                    <a:lnTo>
                      <a:pt x="144" y="557"/>
                    </a:lnTo>
                    <a:lnTo>
                      <a:pt x="131" y="557"/>
                    </a:lnTo>
                    <a:lnTo>
                      <a:pt x="131" y="546"/>
                    </a:lnTo>
                    <a:lnTo>
                      <a:pt x="122" y="527"/>
                    </a:lnTo>
                    <a:lnTo>
                      <a:pt x="88" y="546"/>
                    </a:lnTo>
                    <a:lnTo>
                      <a:pt x="76" y="517"/>
                    </a:lnTo>
                    <a:lnTo>
                      <a:pt x="97" y="517"/>
                    </a:lnTo>
                    <a:lnTo>
                      <a:pt x="97" y="503"/>
                    </a:lnTo>
                    <a:lnTo>
                      <a:pt x="88" y="503"/>
                    </a:lnTo>
                    <a:lnTo>
                      <a:pt x="76" y="481"/>
                    </a:lnTo>
                    <a:lnTo>
                      <a:pt x="67" y="455"/>
                    </a:lnTo>
                    <a:lnTo>
                      <a:pt x="33" y="438"/>
                    </a:lnTo>
                    <a:lnTo>
                      <a:pt x="12" y="412"/>
                    </a:lnTo>
                    <a:lnTo>
                      <a:pt x="12" y="402"/>
                    </a:lnTo>
                    <a:lnTo>
                      <a:pt x="0" y="390"/>
                    </a:lnTo>
                    <a:lnTo>
                      <a:pt x="12" y="376"/>
                    </a:lnTo>
                    <a:lnTo>
                      <a:pt x="20" y="376"/>
                    </a:lnTo>
                    <a:lnTo>
                      <a:pt x="33" y="361"/>
                    </a:lnTo>
                    <a:lnTo>
                      <a:pt x="20" y="347"/>
                    </a:lnTo>
                    <a:lnTo>
                      <a:pt x="12" y="347"/>
                    </a:lnTo>
                    <a:lnTo>
                      <a:pt x="55" y="299"/>
                    </a:lnTo>
                    <a:lnTo>
                      <a:pt x="45" y="271"/>
                    </a:lnTo>
                    <a:lnTo>
                      <a:pt x="45" y="260"/>
                    </a:lnTo>
                    <a:lnTo>
                      <a:pt x="33" y="246"/>
                    </a:lnTo>
                    <a:lnTo>
                      <a:pt x="33" y="235"/>
                    </a:lnTo>
                    <a:lnTo>
                      <a:pt x="20" y="210"/>
                    </a:lnTo>
                    <a:lnTo>
                      <a:pt x="20" y="191"/>
                    </a:lnTo>
                    <a:lnTo>
                      <a:pt x="0" y="181"/>
                    </a:lnTo>
                    <a:lnTo>
                      <a:pt x="0" y="170"/>
                    </a:lnTo>
                    <a:lnTo>
                      <a:pt x="12" y="170"/>
                    </a:lnTo>
                    <a:lnTo>
                      <a:pt x="33" y="155"/>
                    </a:lnTo>
                    <a:lnTo>
                      <a:pt x="55" y="144"/>
                    </a:lnTo>
                    <a:lnTo>
                      <a:pt x="113" y="170"/>
                    </a:lnTo>
                    <a:lnTo>
                      <a:pt x="174" y="191"/>
                    </a:lnTo>
                    <a:lnTo>
                      <a:pt x="189" y="210"/>
                    </a:lnTo>
                    <a:lnTo>
                      <a:pt x="144" y="220"/>
                    </a:lnTo>
                    <a:lnTo>
                      <a:pt x="55" y="210"/>
                    </a:lnTo>
                    <a:lnTo>
                      <a:pt x="97" y="235"/>
                    </a:lnTo>
                    <a:lnTo>
                      <a:pt x="97" y="260"/>
                    </a:lnTo>
                    <a:lnTo>
                      <a:pt x="131" y="271"/>
                    </a:lnTo>
                    <a:lnTo>
                      <a:pt x="152" y="271"/>
                    </a:lnTo>
                    <a:lnTo>
                      <a:pt x="144" y="260"/>
                    </a:lnTo>
                    <a:lnTo>
                      <a:pt x="122" y="246"/>
                    </a:lnTo>
                    <a:lnTo>
                      <a:pt x="131" y="246"/>
                    </a:lnTo>
                    <a:lnTo>
                      <a:pt x="189" y="260"/>
                    </a:lnTo>
                    <a:lnTo>
                      <a:pt x="165" y="235"/>
                    </a:lnTo>
                    <a:lnTo>
                      <a:pt x="199" y="220"/>
                    </a:lnTo>
                    <a:lnTo>
                      <a:pt x="220" y="220"/>
                    </a:lnTo>
                    <a:lnTo>
                      <a:pt x="229" y="220"/>
                    </a:lnTo>
                    <a:lnTo>
                      <a:pt x="220" y="210"/>
                    </a:lnTo>
                    <a:lnTo>
                      <a:pt x="220" y="181"/>
                    </a:lnTo>
                    <a:lnTo>
                      <a:pt x="199" y="170"/>
                    </a:lnTo>
                    <a:lnTo>
                      <a:pt x="241" y="181"/>
                    </a:lnTo>
                    <a:lnTo>
                      <a:pt x="254" y="191"/>
                    </a:lnTo>
                    <a:lnTo>
                      <a:pt x="229" y="191"/>
                    </a:lnTo>
                    <a:lnTo>
                      <a:pt x="266" y="210"/>
                    </a:lnTo>
                    <a:lnTo>
                      <a:pt x="276" y="210"/>
                    </a:lnTo>
                    <a:lnTo>
                      <a:pt x="276" y="191"/>
                    </a:lnTo>
                    <a:lnTo>
                      <a:pt x="343" y="170"/>
                    </a:lnTo>
                    <a:lnTo>
                      <a:pt x="361" y="181"/>
                    </a:lnTo>
                    <a:lnTo>
                      <a:pt x="361" y="170"/>
                    </a:lnTo>
                    <a:lnTo>
                      <a:pt x="407" y="170"/>
                    </a:lnTo>
                    <a:lnTo>
                      <a:pt x="419" y="181"/>
                    </a:lnTo>
                    <a:lnTo>
                      <a:pt x="428" y="181"/>
                    </a:lnTo>
                    <a:lnTo>
                      <a:pt x="419" y="170"/>
                    </a:lnTo>
                    <a:lnTo>
                      <a:pt x="437" y="170"/>
                    </a:lnTo>
                    <a:lnTo>
                      <a:pt x="398" y="144"/>
                    </a:lnTo>
                    <a:lnTo>
                      <a:pt x="398" y="133"/>
                    </a:lnTo>
                    <a:lnTo>
                      <a:pt x="538" y="181"/>
                    </a:lnTo>
                    <a:lnTo>
                      <a:pt x="551" y="170"/>
                    </a:lnTo>
                    <a:lnTo>
                      <a:pt x="505" y="155"/>
                    </a:lnTo>
                    <a:lnTo>
                      <a:pt x="505" y="133"/>
                    </a:lnTo>
                    <a:lnTo>
                      <a:pt x="493" y="119"/>
                    </a:lnTo>
                    <a:lnTo>
                      <a:pt x="514" y="79"/>
                    </a:lnTo>
                    <a:lnTo>
                      <a:pt x="530" y="79"/>
                    </a:lnTo>
                    <a:lnTo>
                      <a:pt x="538" y="79"/>
                    </a:lnTo>
                    <a:lnTo>
                      <a:pt x="560" y="90"/>
                    </a:lnTo>
                    <a:lnTo>
                      <a:pt x="560" y="119"/>
                    </a:lnTo>
                    <a:lnTo>
                      <a:pt x="569" y="119"/>
                    </a:lnTo>
                    <a:lnTo>
                      <a:pt x="594" y="170"/>
                    </a:lnTo>
                    <a:lnTo>
                      <a:pt x="606" y="170"/>
                    </a:lnTo>
                    <a:lnTo>
                      <a:pt x="606" y="191"/>
                    </a:lnTo>
                    <a:lnTo>
                      <a:pt x="582" y="210"/>
                    </a:lnTo>
                    <a:lnTo>
                      <a:pt x="606" y="220"/>
                    </a:lnTo>
                    <a:lnTo>
                      <a:pt x="627" y="210"/>
                    </a:lnTo>
                    <a:lnTo>
                      <a:pt x="637" y="191"/>
                    </a:lnTo>
                    <a:lnTo>
                      <a:pt x="615" y="170"/>
                    </a:lnTo>
                    <a:lnTo>
                      <a:pt x="606" y="170"/>
                    </a:lnTo>
                    <a:lnTo>
                      <a:pt x="594" y="155"/>
                    </a:lnTo>
                    <a:lnTo>
                      <a:pt x="594" y="133"/>
                    </a:lnTo>
                    <a:lnTo>
                      <a:pt x="569" y="119"/>
                    </a:lnTo>
                    <a:lnTo>
                      <a:pt x="594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682184" y="1807957"/>
                <a:ext cx="3565546" cy="1134593"/>
              </a:xfrm>
              <a:custGeom>
                <a:avLst/>
                <a:gdLst/>
                <a:ahLst/>
                <a:cxnLst>
                  <a:cxn ang="0">
                    <a:pos x="682" y="105"/>
                  </a:cxn>
                  <a:cxn ang="0">
                    <a:pos x="723" y="43"/>
                  </a:cxn>
                  <a:cxn ang="0">
                    <a:pos x="922" y="14"/>
                  </a:cxn>
                  <a:cxn ang="0">
                    <a:pos x="1014" y="64"/>
                  </a:cxn>
                  <a:cxn ang="0">
                    <a:pos x="1130" y="79"/>
                  </a:cxn>
                  <a:cxn ang="0">
                    <a:pos x="1286" y="105"/>
                  </a:cxn>
                  <a:cxn ang="0">
                    <a:pos x="1440" y="119"/>
                  </a:cxn>
                  <a:cxn ang="0">
                    <a:pos x="1724" y="144"/>
                  </a:cxn>
                  <a:cxn ang="0">
                    <a:pos x="1859" y="155"/>
                  </a:cxn>
                  <a:cxn ang="0">
                    <a:pos x="2154" y="210"/>
                  </a:cxn>
                  <a:cxn ang="0">
                    <a:pos x="2178" y="246"/>
                  </a:cxn>
                  <a:cxn ang="0">
                    <a:pos x="2123" y="260"/>
                  </a:cxn>
                  <a:cxn ang="0">
                    <a:pos x="2101" y="347"/>
                  </a:cxn>
                  <a:cxn ang="0">
                    <a:pos x="2022" y="361"/>
                  </a:cxn>
                  <a:cxn ang="0">
                    <a:pos x="2056" y="426"/>
                  </a:cxn>
                  <a:cxn ang="0">
                    <a:pos x="2077" y="517"/>
                  </a:cxn>
                  <a:cxn ang="0">
                    <a:pos x="1955" y="412"/>
                  </a:cxn>
                  <a:cxn ang="0">
                    <a:pos x="1946" y="299"/>
                  </a:cxn>
                  <a:cxn ang="0">
                    <a:pos x="1869" y="361"/>
                  </a:cxn>
                  <a:cxn ang="0">
                    <a:pos x="1801" y="376"/>
                  </a:cxn>
                  <a:cxn ang="0">
                    <a:pos x="1715" y="503"/>
                  </a:cxn>
                  <a:cxn ang="0">
                    <a:pos x="1792" y="517"/>
                  </a:cxn>
                  <a:cxn ang="0">
                    <a:pos x="1801" y="759"/>
                  </a:cxn>
                  <a:cxn ang="0">
                    <a:pos x="1783" y="713"/>
                  </a:cxn>
                  <a:cxn ang="0">
                    <a:pos x="1694" y="622"/>
                  </a:cxn>
                  <a:cxn ang="0">
                    <a:pos x="1486" y="517"/>
                  </a:cxn>
                  <a:cxn ang="0">
                    <a:pos x="1452" y="593"/>
                  </a:cxn>
                  <a:cxn ang="0">
                    <a:pos x="1197" y="557"/>
                  </a:cxn>
                  <a:cxn ang="0">
                    <a:pos x="1090" y="582"/>
                  </a:cxn>
                  <a:cxn ang="0">
                    <a:pos x="968" y="604"/>
                  </a:cxn>
                  <a:cxn ang="0">
                    <a:pos x="814" y="517"/>
                  </a:cxn>
                  <a:cxn ang="0">
                    <a:pos x="714" y="491"/>
                  </a:cxn>
                  <a:cxn ang="0">
                    <a:pos x="615" y="481"/>
                  </a:cxn>
                  <a:cxn ang="0">
                    <a:pos x="538" y="527"/>
                  </a:cxn>
                  <a:cxn ang="0">
                    <a:pos x="514" y="567"/>
                  </a:cxn>
                  <a:cxn ang="0">
                    <a:pos x="419" y="546"/>
                  </a:cxn>
                  <a:cxn ang="0">
                    <a:pos x="361" y="593"/>
                  </a:cxn>
                  <a:cxn ang="0">
                    <a:pos x="382" y="673"/>
                  </a:cxn>
                  <a:cxn ang="0">
                    <a:pos x="398" y="788"/>
                  </a:cxn>
                  <a:cxn ang="0">
                    <a:pos x="296" y="749"/>
                  </a:cxn>
                  <a:cxn ang="0">
                    <a:pos x="208" y="673"/>
                  </a:cxn>
                  <a:cxn ang="0">
                    <a:pos x="229" y="647"/>
                  </a:cxn>
                  <a:cxn ang="0">
                    <a:pos x="152" y="582"/>
                  </a:cxn>
                  <a:cxn ang="0">
                    <a:pos x="76" y="517"/>
                  </a:cxn>
                  <a:cxn ang="0">
                    <a:pos x="33" y="438"/>
                  </a:cxn>
                  <a:cxn ang="0">
                    <a:pos x="33" y="361"/>
                  </a:cxn>
                  <a:cxn ang="0">
                    <a:pos x="33" y="246"/>
                  </a:cxn>
                  <a:cxn ang="0">
                    <a:pos x="12" y="170"/>
                  </a:cxn>
                  <a:cxn ang="0">
                    <a:pos x="144" y="220"/>
                  </a:cxn>
                  <a:cxn ang="0">
                    <a:pos x="144" y="260"/>
                  </a:cxn>
                  <a:cxn ang="0">
                    <a:pos x="220" y="220"/>
                  </a:cxn>
                  <a:cxn ang="0">
                    <a:pos x="254" y="191"/>
                  </a:cxn>
                  <a:cxn ang="0">
                    <a:pos x="361" y="181"/>
                  </a:cxn>
                  <a:cxn ang="0">
                    <a:pos x="437" y="170"/>
                  </a:cxn>
                  <a:cxn ang="0">
                    <a:pos x="505" y="133"/>
                  </a:cxn>
                  <a:cxn ang="0">
                    <a:pos x="560" y="119"/>
                  </a:cxn>
                  <a:cxn ang="0">
                    <a:pos x="606" y="220"/>
                  </a:cxn>
                  <a:cxn ang="0">
                    <a:pos x="594" y="133"/>
                  </a:cxn>
                </a:cxnLst>
                <a:rect l="0" t="0" r="r" b="b"/>
                <a:pathLst>
                  <a:path w="2246" h="803">
                    <a:moveTo>
                      <a:pt x="594" y="90"/>
                    </a:moveTo>
                    <a:lnTo>
                      <a:pt x="606" y="119"/>
                    </a:lnTo>
                    <a:lnTo>
                      <a:pt x="646" y="133"/>
                    </a:lnTo>
                    <a:lnTo>
                      <a:pt x="606" y="105"/>
                    </a:lnTo>
                    <a:lnTo>
                      <a:pt x="615" y="90"/>
                    </a:lnTo>
                    <a:lnTo>
                      <a:pt x="682" y="105"/>
                    </a:lnTo>
                    <a:lnTo>
                      <a:pt x="692" y="105"/>
                    </a:lnTo>
                    <a:lnTo>
                      <a:pt x="662" y="90"/>
                    </a:lnTo>
                    <a:lnTo>
                      <a:pt x="646" y="79"/>
                    </a:lnTo>
                    <a:lnTo>
                      <a:pt x="723" y="64"/>
                    </a:lnTo>
                    <a:lnTo>
                      <a:pt x="704" y="54"/>
                    </a:lnTo>
                    <a:lnTo>
                      <a:pt x="723" y="43"/>
                    </a:lnTo>
                    <a:lnTo>
                      <a:pt x="769" y="28"/>
                    </a:lnTo>
                    <a:lnTo>
                      <a:pt x="845" y="28"/>
                    </a:lnTo>
                    <a:lnTo>
                      <a:pt x="845" y="14"/>
                    </a:lnTo>
                    <a:lnTo>
                      <a:pt x="869" y="0"/>
                    </a:lnTo>
                    <a:lnTo>
                      <a:pt x="900" y="0"/>
                    </a:lnTo>
                    <a:lnTo>
                      <a:pt x="922" y="14"/>
                    </a:lnTo>
                    <a:lnTo>
                      <a:pt x="977" y="14"/>
                    </a:lnTo>
                    <a:lnTo>
                      <a:pt x="1023" y="28"/>
                    </a:lnTo>
                    <a:lnTo>
                      <a:pt x="1032" y="43"/>
                    </a:lnTo>
                    <a:lnTo>
                      <a:pt x="977" y="79"/>
                    </a:lnTo>
                    <a:lnTo>
                      <a:pt x="1023" y="79"/>
                    </a:lnTo>
                    <a:lnTo>
                      <a:pt x="1014" y="64"/>
                    </a:lnTo>
                    <a:lnTo>
                      <a:pt x="1054" y="64"/>
                    </a:lnTo>
                    <a:lnTo>
                      <a:pt x="1023" y="54"/>
                    </a:lnTo>
                    <a:lnTo>
                      <a:pt x="1045" y="54"/>
                    </a:lnTo>
                    <a:lnTo>
                      <a:pt x="1065" y="79"/>
                    </a:lnTo>
                    <a:lnTo>
                      <a:pt x="1121" y="79"/>
                    </a:lnTo>
                    <a:lnTo>
                      <a:pt x="1130" y="79"/>
                    </a:lnTo>
                    <a:lnTo>
                      <a:pt x="1155" y="79"/>
                    </a:lnTo>
                    <a:lnTo>
                      <a:pt x="1197" y="79"/>
                    </a:lnTo>
                    <a:lnTo>
                      <a:pt x="1176" y="64"/>
                    </a:lnTo>
                    <a:lnTo>
                      <a:pt x="1253" y="79"/>
                    </a:lnTo>
                    <a:lnTo>
                      <a:pt x="1286" y="90"/>
                    </a:lnTo>
                    <a:lnTo>
                      <a:pt x="1286" y="105"/>
                    </a:lnTo>
                    <a:lnTo>
                      <a:pt x="1341" y="133"/>
                    </a:lnTo>
                    <a:lnTo>
                      <a:pt x="1341" y="119"/>
                    </a:lnTo>
                    <a:lnTo>
                      <a:pt x="1329" y="105"/>
                    </a:lnTo>
                    <a:lnTo>
                      <a:pt x="1376" y="119"/>
                    </a:lnTo>
                    <a:lnTo>
                      <a:pt x="1384" y="105"/>
                    </a:lnTo>
                    <a:lnTo>
                      <a:pt x="1440" y="119"/>
                    </a:lnTo>
                    <a:lnTo>
                      <a:pt x="1421" y="105"/>
                    </a:lnTo>
                    <a:lnTo>
                      <a:pt x="1421" y="90"/>
                    </a:lnTo>
                    <a:lnTo>
                      <a:pt x="1553" y="105"/>
                    </a:lnTo>
                    <a:lnTo>
                      <a:pt x="1614" y="133"/>
                    </a:lnTo>
                    <a:lnTo>
                      <a:pt x="1694" y="133"/>
                    </a:lnTo>
                    <a:lnTo>
                      <a:pt x="1724" y="144"/>
                    </a:lnTo>
                    <a:lnTo>
                      <a:pt x="1762" y="155"/>
                    </a:lnTo>
                    <a:lnTo>
                      <a:pt x="1847" y="155"/>
                    </a:lnTo>
                    <a:lnTo>
                      <a:pt x="1847" y="144"/>
                    </a:lnTo>
                    <a:lnTo>
                      <a:pt x="1869" y="144"/>
                    </a:lnTo>
                    <a:lnTo>
                      <a:pt x="1869" y="155"/>
                    </a:lnTo>
                    <a:lnTo>
                      <a:pt x="1859" y="155"/>
                    </a:lnTo>
                    <a:lnTo>
                      <a:pt x="1891" y="170"/>
                    </a:lnTo>
                    <a:lnTo>
                      <a:pt x="1902" y="170"/>
                    </a:lnTo>
                    <a:lnTo>
                      <a:pt x="1869" y="144"/>
                    </a:lnTo>
                    <a:lnTo>
                      <a:pt x="1955" y="144"/>
                    </a:lnTo>
                    <a:lnTo>
                      <a:pt x="2022" y="170"/>
                    </a:lnTo>
                    <a:lnTo>
                      <a:pt x="2154" y="210"/>
                    </a:lnTo>
                    <a:lnTo>
                      <a:pt x="2187" y="210"/>
                    </a:lnTo>
                    <a:lnTo>
                      <a:pt x="2246" y="220"/>
                    </a:lnTo>
                    <a:lnTo>
                      <a:pt x="2246" y="235"/>
                    </a:lnTo>
                    <a:lnTo>
                      <a:pt x="2222" y="235"/>
                    </a:lnTo>
                    <a:lnTo>
                      <a:pt x="2246" y="260"/>
                    </a:lnTo>
                    <a:lnTo>
                      <a:pt x="2178" y="246"/>
                    </a:lnTo>
                    <a:lnTo>
                      <a:pt x="2132" y="235"/>
                    </a:lnTo>
                    <a:lnTo>
                      <a:pt x="2111" y="220"/>
                    </a:lnTo>
                    <a:lnTo>
                      <a:pt x="2101" y="235"/>
                    </a:lnTo>
                    <a:lnTo>
                      <a:pt x="2123" y="235"/>
                    </a:lnTo>
                    <a:lnTo>
                      <a:pt x="2123" y="246"/>
                    </a:lnTo>
                    <a:lnTo>
                      <a:pt x="2123" y="260"/>
                    </a:lnTo>
                    <a:lnTo>
                      <a:pt x="2101" y="260"/>
                    </a:lnTo>
                    <a:lnTo>
                      <a:pt x="2178" y="299"/>
                    </a:lnTo>
                    <a:lnTo>
                      <a:pt x="2178" y="311"/>
                    </a:lnTo>
                    <a:lnTo>
                      <a:pt x="2145" y="299"/>
                    </a:lnTo>
                    <a:lnTo>
                      <a:pt x="2132" y="311"/>
                    </a:lnTo>
                    <a:lnTo>
                      <a:pt x="2101" y="347"/>
                    </a:lnTo>
                    <a:lnTo>
                      <a:pt x="2111" y="361"/>
                    </a:lnTo>
                    <a:lnTo>
                      <a:pt x="2068" y="347"/>
                    </a:lnTo>
                    <a:lnTo>
                      <a:pt x="2056" y="347"/>
                    </a:lnTo>
                    <a:lnTo>
                      <a:pt x="2056" y="361"/>
                    </a:lnTo>
                    <a:lnTo>
                      <a:pt x="2034" y="347"/>
                    </a:lnTo>
                    <a:lnTo>
                      <a:pt x="2022" y="361"/>
                    </a:lnTo>
                    <a:lnTo>
                      <a:pt x="2013" y="361"/>
                    </a:lnTo>
                    <a:lnTo>
                      <a:pt x="2022" y="376"/>
                    </a:lnTo>
                    <a:lnTo>
                      <a:pt x="2022" y="402"/>
                    </a:lnTo>
                    <a:lnTo>
                      <a:pt x="2034" y="412"/>
                    </a:lnTo>
                    <a:lnTo>
                      <a:pt x="2046" y="412"/>
                    </a:lnTo>
                    <a:lnTo>
                      <a:pt x="2056" y="426"/>
                    </a:lnTo>
                    <a:lnTo>
                      <a:pt x="2077" y="438"/>
                    </a:lnTo>
                    <a:lnTo>
                      <a:pt x="2068" y="455"/>
                    </a:lnTo>
                    <a:lnTo>
                      <a:pt x="2090" y="481"/>
                    </a:lnTo>
                    <a:lnTo>
                      <a:pt x="2068" y="491"/>
                    </a:lnTo>
                    <a:lnTo>
                      <a:pt x="2090" y="517"/>
                    </a:lnTo>
                    <a:lnTo>
                      <a:pt x="2077" y="517"/>
                    </a:lnTo>
                    <a:lnTo>
                      <a:pt x="2077" y="557"/>
                    </a:lnTo>
                    <a:lnTo>
                      <a:pt x="2077" y="567"/>
                    </a:lnTo>
                    <a:lnTo>
                      <a:pt x="1979" y="466"/>
                    </a:lnTo>
                    <a:lnTo>
                      <a:pt x="1955" y="426"/>
                    </a:lnTo>
                    <a:lnTo>
                      <a:pt x="1969" y="426"/>
                    </a:lnTo>
                    <a:lnTo>
                      <a:pt x="1955" y="412"/>
                    </a:lnTo>
                    <a:lnTo>
                      <a:pt x="1969" y="402"/>
                    </a:lnTo>
                    <a:lnTo>
                      <a:pt x="1979" y="347"/>
                    </a:lnTo>
                    <a:lnTo>
                      <a:pt x="1991" y="337"/>
                    </a:lnTo>
                    <a:lnTo>
                      <a:pt x="1969" y="311"/>
                    </a:lnTo>
                    <a:lnTo>
                      <a:pt x="1969" y="299"/>
                    </a:lnTo>
                    <a:lnTo>
                      <a:pt x="1946" y="299"/>
                    </a:lnTo>
                    <a:lnTo>
                      <a:pt x="1955" y="325"/>
                    </a:lnTo>
                    <a:lnTo>
                      <a:pt x="1946" y="347"/>
                    </a:lnTo>
                    <a:lnTo>
                      <a:pt x="1924" y="337"/>
                    </a:lnTo>
                    <a:lnTo>
                      <a:pt x="1924" y="325"/>
                    </a:lnTo>
                    <a:lnTo>
                      <a:pt x="1878" y="325"/>
                    </a:lnTo>
                    <a:lnTo>
                      <a:pt x="1869" y="361"/>
                    </a:lnTo>
                    <a:lnTo>
                      <a:pt x="1878" y="376"/>
                    </a:lnTo>
                    <a:lnTo>
                      <a:pt x="1902" y="376"/>
                    </a:lnTo>
                    <a:lnTo>
                      <a:pt x="1847" y="390"/>
                    </a:lnTo>
                    <a:lnTo>
                      <a:pt x="1838" y="361"/>
                    </a:lnTo>
                    <a:lnTo>
                      <a:pt x="1801" y="361"/>
                    </a:lnTo>
                    <a:lnTo>
                      <a:pt x="1801" y="376"/>
                    </a:lnTo>
                    <a:lnTo>
                      <a:pt x="1724" y="376"/>
                    </a:lnTo>
                    <a:lnTo>
                      <a:pt x="1707" y="376"/>
                    </a:lnTo>
                    <a:lnTo>
                      <a:pt x="1694" y="455"/>
                    </a:lnTo>
                    <a:lnTo>
                      <a:pt x="1669" y="481"/>
                    </a:lnTo>
                    <a:lnTo>
                      <a:pt x="1707" y="481"/>
                    </a:lnTo>
                    <a:lnTo>
                      <a:pt x="1715" y="503"/>
                    </a:lnTo>
                    <a:lnTo>
                      <a:pt x="1715" y="491"/>
                    </a:lnTo>
                    <a:lnTo>
                      <a:pt x="1724" y="491"/>
                    </a:lnTo>
                    <a:lnTo>
                      <a:pt x="1724" y="503"/>
                    </a:lnTo>
                    <a:lnTo>
                      <a:pt x="1737" y="503"/>
                    </a:lnTo>
                    <a:lnTo>
                      <a:pt x="1746" y="491"/>
                    </a:lnTo>
                    <a:lnTo>
                      <a:pt x="1792" y="517"/>
                    </a:lnTo>
                    <a:lnTo>
                      <a:pt x="1814" y="567"/>
                    </a:lnTo>
                    <a:lnTo>
                      <a:pt x="1847" y="622"/>
                    </a:lnTo>
                    <a:lnTo>
                      <a:pt x="1847" y="694"/>
                    </a:lnTo>
                    <a:lnTo>
                      <a:pt x="1823" y="723"/>
                    </a:lnTo>
                    <a:lnTo>
                      <a:pt x="1823" y="749"/>
                    </a:lnTo>
                    <a:lnTo>
                      <a:pt x="1801" y="759"/>
                    </a:lnTo>
                    <a:lnTo>
                      <a:pt x="1783" y="749"/>
                    </a:lnTo>
                    <a:lnTo>
                      <a:pt x="1771" y="759"/>
                    </a:lnTo>
                    <a:lnTo>
                      <a:pt x="1771" y="749"/>
                    </a:lnTo>
                    <a:lnTo>
                      <a:pt x="1746" y="713"/>
                    </a:lnTo>
                    <a:lnTo>
                      <a:pt x="1762" y="694"/>
                    </a:lnTo>
                    <a:lnTo>
                      <a:pt x="1783" y="713"/>
                    </a:lnTo>
                    <a:lnTo>
                      <a:pt x="1771" y="658"/>
                    </a:lnTo>
                    <a:lnTo>
                      <a:pt x="1771" y="647"/>
                    </a:lnTo>
                    <a:lnTo>
                      <a:pt x="1762" y="622"/>
                    </a:lnTo>
                    <a:lnTo>
                      <a:pt x="1724" y="647"/>
                    </a:lnTo>
                    <a:lnTo>
                      <a:pt x="1715" y="647"/>
                    </a:lnTo>
                    <a:lnTo>
                      <a:pt x="1694" y="622"/>
                    </a:lnTo>
                    <a:lnTo>
                      <a:pt x="1660" y="604"/>
                    </a:lnTo>
                    <a:lnTo>
                      <a:pt x="1630" y="593"/>
                    </a:lnTo>
                    <a:lnTo>
                      <a:pt x="1605" y="567"/>
                    </a:lnTo>
                    <a:lnTo>
                      <a:pt x="1563" y="517"/>
                    </a:lnTo>
                    <a:lnTo>
                      <a:pt x="1516" y="503"/>
                    </a:lnTo>
                    <a:lnTo>
                      <a:pt x="1486" y="517"/>
                    </a:lnTo>
                    <a:lnTo>
                      <a:pt x="1473" y="527"/>
                    </a:lnTo>
                    <a:lnTo>
                      <a:pt x="1498" y="546"/>
                    </a:lnTo>
                    <a:lnTo>
                      <a:pt x="1486" y="557"/>
                    </a:lnTo>
                    <a:lnTo>
                      <a:pt x="1498" y="582"/>
                    </a:lnTo>
                    <a:lnTo>
                      <a:pt x="1473" y="593"/>
                    </a:lnTo>
                    <a:lnTo>
                      <a:pt x="1452" y="593"/>
                    </a:lnTo>
                    <a:lnTo>
                      <a:pt x="1421" y="582"/>
                    </a:lnTo>
                    <a:lnTo>
                      <a:pt x="1397" y="593"/>
                    </a:lnTo>
                    <a:lnTo>
                      <a:pt x="1354" y="604"/>
                    </a:lnTo>
                    <a:lnTo>
                      <a:pt x="1274" y="582"/>
                    </a:lnTo>
                    <a:lnTo>
                      <a:pt x="1231" y="582"/>
                    </a:lnTo>
                    <a:lnTo>
                      <a:pt x="1197" y="557"/>
                    </a:lnTo>
                    <a:lnTo>
                      <a:pt x="1155" y="546"/>
                    </a:lnTo>
                    <a:lnTo>
                      <a:pt x="1145" y="557"/>
                    </a:lnTo>
                    <a:lnTo>
                      <a:pt x="1155" y="567"/>
                    </a:lnTo>
                    <a:lnTo>
                      <a:pt x="1155" y="593"/>
                    </a:lnTo>
                    <a:lnTo>
                      <a:pt x="1109" y="593"/>
                    </a:lnTo>
                    <a:lnTo>
                      <a:pt x="1090" y="582"/>
                    </a:lnTo>
                    <a:lnTo>
                      <a:pt x="1054" y="567"/>
                    </a:lnTo>
                    <a:lnTo>
                      <a:pt x="998" y="604"/>
                    </a:lnTo>
                    <a:lnTo>
                      <a:pt x="990" y="622"/>
                    </a:lnTo>
                    <a:lnTo>
                      <a:pt x="990" y="604"/>
                    </a:lnTo>
                    <a:lnTo>
                      <a:pt x="977" y="593"/>
                    </a:lnTo>
                    <a:lnTo>
                      <a:pt x="968" y="604"/>
                    </a:lnTo>
                    <a:lnTo>
                      <a:pt x="955" y="593"/>
                    </a:lnTo>
                    <a:lnTo>
                      <a:pt x="913" y="567"/>
                    </a:lnTo>
                    <a:lnTo>
                      <a:pt x="879" y="567"/>
                    </a:lnTo>
                    <a:lnTo>
                      <a:pt x="869" y="557"/>
                    </a:lnTo>
                    <a:lnTo>
                      <a:pt x="858" y="567"/>
                    </a:lnTo>
                    <a:lnTo>
                      <a:pt x="814" y="517"/>
                    </a:lnTo>
                    <a:lnTo>
                      <a:pt x="781" y="491"/>
                    </a:lnTo>
                    <a:lnTo>
                      <a:pt x="769" y="491"/>
                    </a:lnTo>
                    <a:lnTo>
                      <a:pt x="747" y="503"/>
                    </a:lnTo>
                    <a:lnTo>
                      <a:pt x="737" y="503"/>
                    </a:lnTo>
                    <a:lnTo>
                      <a:pt x="737" y="491"/>
                    </a:lnTo>
                    <a:lnTo>
                      <a:pt x="714" y="491"/>
                    </a:lnTo>
                    <a:lnTo>
                      <a:pt x="692" y="491"/>
                    </a:lnTo>
                    <a:lnTo>
                      <a:pt x="692" y="481"/>
                    </a:lnTo>
                    <a:lnTo>
                      <a:pt x="682" y="466"/>
                    </a:lnTo>
                    <a:lnTo>
                      <a:pt x="646" y="466"/>
                    </a:lnTo>
                    <a:lnTo>
                      <a:pt x="646" y="481"/>
                    </a:lnTo>
                    <a:lnTo>
                      <a:pt x="615" y="481"/>
                    </a:lnTo>
                    <a:lnTo>
                      <a:pt x="560" y="491"/>
                    </a:lnTo>
                    <a:lnTo>
                      <a:pt x="538" y="491"/>
                    </a:lnTo>
                    <a:lnTo>
                      <a:pt x="538" y="503"/>
                    </a:lnTo>
                    <a:lnTo>
                      <a:pt x="551" y="503"/>
                    </a:lnTo>
                    <a:lnTo>
                      <a:pt x="551" y="517"/>
                    </a:lnTo>
                    <a:lnTo>
                      <a:pt x="538" y="527"/>
                    </a:lnTo>
                    <a:lnTo>
                      <a:pt x="551" y="527"/>
                    </a:lnTo>
                    <a:lnTo>
                      <a:pt x="538" y="546"/>
                    </a:lnTo>
                    <a:lnTo>
                      <a:pt x="569" y="557"/>
                    </a:lnTo>
                    <a:lnTo>
                      <a:pt x="560" y="567"/>
                    </a:lnTo>
                    <a:lnTo>
                      <a:pt x="538" y="567"/>
                    </a:lnTo>
                    <a:lnTo>
                      <a:pt x="514" y="567"/>
                    </a:lnTo>
                    <a:lnTo>
                      <a:pt x="493" y="567"/>
                    </a:lnTo>
                    <a:lnTo>
                      <a:pt x="474" y="567"/>
                    </a:lnTo>
                    <a:lnTo>
                      <a:pt x="462" y="567"/>
                    </a:lnTo>
                    <a:lnTo>
                      <a:pt x="462" y="582"/>
                    </a:lnTo>
                    <a:lnTo>
                      <a:pt x="437" y="557"/>
                    </a:lnTo>
                    <a:lnTo>
                      <a:pt x="419" y="546"/>
                    </a:lnTo>
                    <a:lnTo>
                      <a:pt x="407" y="557"/>
                    </a:lnTo>
                    <a:lnTo>
                      <a:pt x="398" y="557"/>
                    </a:lnTo>
                    <a:lnTo>
                      <a:pt x="373" y="567"/>
                    </a:lnTo>
                    <a:lnTo>
                      <a:pt x="361" y="567"/>
                    </a:lnTo>
                    <a:lnTo>
                      <a:pt x="373" y="593"/>
                    </a:lnTo>
                    <a:lnTo>
                      <a:pt x="361" y="593"/>
                    </a:lnTo>
                    <a:lnTo>
                      <a:pt x="351" y="582"/>
                    </a:lnTo>
                    <a:lnTo>
                      <a:pt x="343" y="622"/>
                    </a:lnTo>
                    <a:lnTo>
                      <a:pt x="351" y="632"/>
                    </a:lnTo>
                    <a:lnTo>
                      <a:pt x="351" y="647"/>
                    </a:lnTo>
                    <a:lnTo>
                      <a:pt x="373" y="647"/>
                    </a:lnTo>
                    <a:lnTo>
                      <a:pt x="382" y="673"/>
                    </a:lnTo>
                    <a:lnTo>
                      <a:pt x="373" y="683"/>
                    </a:lnTo>
                    <a:lnTo>
                      <a:pt x="361" y="683"/>
                    </a:lnTo>
                    <a:lnTo>
                      <a:pt x="351" y="713"/>
                    </a:lnTo>
                    <a:lnTo>
                      <a:pt x="373" y="738"/>
                    </a:lnTo>
                    <a:lnTo>
                      <a:pt x="373" y="759"/>
                    </a:lnTo>
                    <a:lnTo>
                      <a:pt x="398" y="788"/>
                    </a:lnTo>
                    <a:lnTo>
                      <a:pt x="382" y="803"/>
                    </a:lnTo>
                    <a:lnTo>
                      <a:pt x="373" y="803"/>
                    </a:lnTo>
                    <a:lnTo>
                      <a:pt x="361" y="788"/>
                    </a:lnTo>
                    <a:lnTo>
                      <a:pt x="343" y="759"/>
                    </a:lnTo>
                    <a:lnTo>
                      <a:pt x="321" y="759"/>
                    </a:lnTo>
                    <a:lnTo>
                      <a:pt x="296" y="749"/>
                    </a:lnTo>
                    <a:lnTo>
                      <a:pt x="254" y="749"/>
                    </a:lnTo>
                    <a:lnTo>
                      <a:pt x="199" y="713"/>
                    </a:lnTo>
                    <a:lnTo>
                      <a:pt x="189" y="713"/>
                    </a:lnTo>
                    <a:lnTo>
                      <a:pt x="189" y="694"/>
                    </a:lnTo>
                    <a:lnTo>
                      <a:pt x="199" y="694"/>
                    </a:lnTo>
                    <a:lnTo>
                      <a:pt x="208" y="673"/>
                    </a:lnTo>
                    <a:lnTo>
                      <a:pt x="199" y="673"/>
                    </a:lnTo>
                    <a:lnTo>
                      <a:pt x="229" y="658"/>
                    </a:lnTo>
                    <a:lnTo>
                      <a:pt x="208" y="658"/>
                    </a:lnTo>
                    <a:lnTo>
                      <a:pt x="208" y="647"/>
                    </a:lnTo>
                    <a:lnTo>
                      <a:pt x="220" y="632"/>
                    </a:lnTo>
                    <a:lnTo>
                      <a:pt x="229" y="647"/>
                    </a:lnTo>
                    <a:lnTo>
                      <a:pt x="229" y="622"/>
                    </a:lnTo>
                    <a:lnTo>
                      <a:pt x="229" y="604"/>
                    </a:lnTo>
                    <a:lnTo>
                      <a:pt x="229" y="593"/>
                    </a:lnTo>
                    <a:lnTo>
                      <a:pt x="199" y="593"/>
                    </a:lnTo>
                    <a:lnTo>
                      <a:pt x="189" y="582"/>
                    </a:lnTo>
                    <a:lnTo>
                      <a:pt x="152" y="582"/>
                    </a:lnTo>
                    <a:lnTo>
                      <a:pt x="144" y="557"/>
                    </a:lnTo>
                    <a:lnTo>
                      <a:pt x="131" y="557"/>
                    </a:lnTo>
                    <a:lnTo>
                      <a:pt x="131" y="546"/>
                    </a:lnTo>
                    <a:lnTo>
                      <a:pt x="122" y="527"/>
                    </a:lnTo>
                    <a:lnTo>
                      <a:pt x="88" y="546"/>
                    </a:lnTo>
                    <a:lnTo>
                      <a:pt x="76" y="517"/>
                    </a:lnTo>
                    <a:lnTo>
                      <a:pt x="97" y="517"/>
                    </a:lnTo>
                    <a:lnTo>
                      <a:pt x="97" y="503"/>
                    </a:lnTo>
                    <a:lnTo>
                      <a:pt x="88" y="503"/>
                    </a:lnTo>
                    <a:lnTo>
                      <a:pt x="76" y="481"/>
                    </a:lnTo>
                    <a:lnTo>
                      <a:pt x="67" y="455"/>
                    </a:lnTo>
                    <a:lnTo>
                      <a:pt x="33" y="438"/>
                    </a:lnTo>
                    <a:lnTo>
                      <a:pt x="12" y="412"/>
                    </a:lnTo>
                    <a:lnTo>
                      <a:pt x="12" y="402"/>
                    </a:lnTo>
                    <a:lnTo>
                      <a:pt x="0" y="390"/>
                    </a:lnTo>
                    <a:lnTo>
                      <a:pt x="12" y="376"/>
                    </a:lnTo>
                    <a:lnTo>
                      <a:pt x="20" y="376"/>
                    </a:lnTo>
                    <a:lnTo>
                      <a:pt x="33" y="361"/>
                    </a:lnTo>
                    <a:lnTo>
                      <a:pt x="20" y="347"/>
                    </a:lnTo>
                    <a:lnTo>
                      <a:pt x="12" y="347"/>
                    </a:lnTo>
                    <a:lnTo>
                      <a:pt x="55" y="299"/>
                    </a:lnTo>
                    <a:lnTo>
                      <a:pt x="45" y="271"/>
                    </a:lnTo>
                    <a:lnTo>
                      <a:pt x="45" y="260"/>
                    </a:lnTo>
                    <a:lnTo>
                      <a:pt x="33" y="246"/>
                    </a:lnTo>
                    <a:lnTo>
                      <a:pt x="33" y="235"/>
                    </a:lnTo>
                    <a:lnTo>
                      <a:pt x="20" y="210"/>
                    </a:lnTo>
                    <a:lnTo>
                      <a:pt x="20" y="191"/>
                    </a:lnTo>
                    <a:lnTo>
                      <a:pt x="0" y="181"/>
                    </a:lnTo>
                    <a:lnTo>
                      <a:pt x="0" y="170"/>
                    </a:lnTo>
                    <a:lnTo>
                      <a:pt x="12" y="170"/>
                    </a:lnTo>
                    <a:lnTo>
                      <a:pt x="33" y="155"/>
                    </a:lnTo>
                    <a:lnTo>
                      <a:pt x="55" y="144"/>
                    </a:lnTo>
                    <a:lnTo>
                      <a:pt x="113" y="170"/>
                    </a:lnTo>
                    <a:lnTo>
                      <a:pt x="174" y="191"/>
                    </a:lnTo>
                    <a:lnTo>
                      <a:pt x="189" y="210"/>
                    </a:lnTo>
                    <a:lnTo>
                      <a:pt x="144" y="220"/>
                    </a:lnTo>
                    <a:lnTo>
                      <a:pt x="55" y="210"/>
                    </a:lnTo>
                    <a:lnTo>
                      <a:pt x="97" y="235"/>
                    </a:lnTo>
                    <a:lnTo>
                      <a:pt x="97" y="260"/>
                    </a:lnTo>
                    <a:lnTo>
                      <a:pt x="131" y="271"/>
                    </a:lnTo>
                    <a:lnTo>
                      <a:pt x="152" y="271"/>
                    </a:lnTo>
                    <a:lnTo>
                      <a:pt x="144" y="260"/>
                    </a:lnTo>
                    <a:lnTo>
                      <a:pt x="122" y="246"/>
                    </a:lnTo>
                    <a:lnTo>
                      <a:pt x="131" y="246"/>
                    </a:lnTo>
                    <a:lnTo>
                      <a:pt x="189" y="260"/>
                    </a:lnTo>
                    <a:lnTo>
                      <a:pt x="165" y="235"/>
                    </a:lnTo>
                    <a:lnTo>
                      <a:pt x="199" y="220"/>
                    </a:lnTo>
                    <a:lnTo>
                      <a:pt x="220" y="220"/>
                    </a:lnTo>
                    <a:lnTo>
                      <a:pt x="229" y="220"/>
                    </a:lnTo>
                    <a:lnTo>
                      <a:pt x="220" y="210"/>
                    </a:lnTo>
                    <a:lnTo>
                      <a:pt x="220" y="181"/>
                    </a:lnTo>
                    <a:lnTo>
                      <a:pt x="199" y="170"/>
                    </a:lnTo>
                    <a:lnTo>
                      <a:pt x="241" y="181"/>
                    </a:lnTo>
                    <a:lnTo>
                      <a:pt x="254" y="191"/>
                    </a:lnTo>
                    <a:lnTo>
                      <a:pt x="229" y="191"/>
                    </a:lnTo>
                    <a:lnTo>
                      <a:pt x="266" y="210"/>
                    </a:lnTo>
                    <a:lnTo>
                      <a:pt x="276" y="210"/>
                    </a:lnTo>
                    <a:lnTo>
                      <a:pt x="276" y="191"/>
                    </a:lnTo>
                    <a:lnTo>
                      <a:pt x="343" y="170"/>
                    </a:lnTo>
                    <a:lnTo>
                      <a:pt x="361" y="181"/>
                    </a:lnTo>
                    <a:lnTo>
                      <a:pt x="361" y="170"/>
                    </a:lnTo>
                    <a:lnTo>
                      <a:pt x="407" y="170"/>
                    </a:lnTo>
                    <a:lnTo>
                      <a:pt x="419" y="181"/>
                    </a:lnTo>
                    <a:lnTo>
                      <a:pt x="428" y="181"/>
                    </a:lnTo>
                    <a:lnTo>
                      <a:pt x="419" y="170"/>
                    </a:lnTo>
                    <a:lnTo>
                      <a:pt x="437" y="170"/>
                    </a:lnTo>
                    <a:lnTo>
                      <a:pt x="398" y="144"/>
                    </a:lnTo>
                    <a:lnTo>
                      <a:pt x="398" y="133"/>
                    </a:lnTo>
                    <a:lnTo>
                      <a:pt x="538" y="181"/>
                    </a:lnTo>
                    <a:lnTo>
                      <a:pt x="551" y="170"/>
                    </a:lnTo>
                    <a:lnTo>
                      <a:pt x="505" y="155"/>
                    </a:lnTo>
                    <a:lnTo>
                      <a:pt x="505" y="133"/>
                    </a:lnTo>
                    <a:lnTo>
                      <a:pt x="493" y="119"/>
                    </a:lnTo>
                    <a:lnTo>
                      <a:pt x="514" y="79"/>
                    </a:lnTo>
                    <a:lnTo>
                      <a:pt x="530" y="79"/>
                    </a:lnTo>
                    <a:lnTo>
                      <a:pt x="538" y="79"/>
                    </a:lnTo>
                    <a:lnTo>
                      <a:pt x="560" y="90"/>
                    </a:lnTo>
                    <a:lnTo>
                      <a:pt x="560" y="119"/>
                    </a:lnTo>
                    <a:lnTo>
                      <a:pt x="569" y="119"/>
                    </a:lnTo>
                    <a:lnTo>
                      <a:pt x="594" y="170"/>
                    </a:lnTo>
                    <a:lnTo>
                      <a:pt x="606" y="170"/>
                    </a:lnTo>
                    <a:lnTo>
                      <a:pt x="606" y="191"/>
                    </a:lnTo>
                    <a:lnTo>
                      <a:pt x="582" y="210"/>
                    </a:lnTo>
                    <a:lnTo>
                      <a:pt x="606" y="220"/>
                    </a:lnTo>
                    <a:lnTo>
                      <a:pt x="627" y="210"/>
                    </a:lnTo>
                    <a:lnTo>
                      <a:pt x="637" y="191"/>
                    </a:lnTo>
                    <a:lnTo>
                      <a:pt x="615" y="170"/>
                    </a:lnTo>
                    <a:lnTo>
                      <a:pt x="606" y="170"/>
                    </a:lnTo>
                    <a:lnTo>
                      <a:pt x="594" y="155"/>
                    </a:lnTo>
                    <a:lnTo>
                      <a:pt x="594" y="133"/>
                    </a:lnTo>
                    <a:lnTo>
                      <a:pt x="569" y="119"/>
                    </a:lnTo>
                    <a:lnTo>
                      <a:pt x="594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Freeform 19"/>
              <p:cNvSpPr>
                <a:spLocks/>
              </p:cNvSpPr>
              <p:nvPr/>
            </p:nvSpPr>
            <p:spPr bwMode="auto">
              <a:xfrm>
                <a:off x="4360380" y="3873679"/>
                <a:ext cx="71438" cy="565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21" y="14"/>
                  </a:cxn>
                  <a:cxn ang="0">
                    <a:pos x="45" y="14"/>
                  </a:cxn>
                  <a:cxn ang="0">
                    <a:pos x="45" y="24"/>
                  </a:cxn>
                  <a:cxn ang="0">
                    <a:pos x="21" y="40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lnTo>
                      <a:pt x="21" y="0"/>
                    </a:lnTo>
                    <a:lnTo>
                      <a:pt x="21" y="14"/>
                    </a:lnTo>
                    <a:lnTo>
                      <a:pt x="45" y="14"/>
                    </a:lnTo>
                    <a:lnTo>
                      <a:pt x="45" y="24"/>
                    </a:lnTo>
                    <a:lnTo>
                      <a:pt x="21" y="4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Freeform 20"/>
              <p:cNvSpPr>
                <a:spLocks/>
              </p:cNvSpPr>
              <p:nvPr/>
            </p:nvSpPr>
            <p:spPr bwMode="auto">
              <a:xfrm>
                <a:off x="4360380" y="3873679"/>
                <a:ext cx="71438" cy="565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21" y="14"/>
                  </a:cxn>
                  <a:cxn ang="0">
                    <a:pos x="45" y="14"/>
                  </a:cxn>
                  <a:cxn ang="0">
                    <a:pos x="45" y="24"/>
                  </a:cxn>
                  <a:cxn ang="0">
                    <a:pos x="21" y="40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lnTo>
                      <a:pt x="21" y="0"/>
                    </a:lnTo>
                    <a:lnTo>
                      <a:pt x="21" y="14"/>
                    </a:lnTo>
                    <a:lnTo>
                      <a:pt x="45" y="14"/>
                    </a:lnTo>
                    <a:lnTo>
                      <a:pt x="45" y="24"/>
                    </a:lnTo>
                    <a:lnTo>
                      <a:pt x="21" y="4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Freeform 21"/>
              <p:cNvSpPr>
                <a:spLocks/>
              </p:cNvSpPr>
              <p:nvPr/>
            </p:nvSpPr>
            <p:spPr bwMode="auto">
              <a:xfrm>
                <a:off x="4904896" y="4344189"/>
                <a:ext cx="85725" cy="111623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8" y="17"/>
                  </a:cxn>
                  <a:cxn ang="0">
                    <a:pos x="29" y="0"/>
                  </a:cxn>
                  <a:cxn ang="0">
                    <a:pos x="44" y="17"/>
                  </a:cxn>
                  <a:cxn ang="0">
                    <a:pos x="54" y="28"/>
                  </a:cxn>
                  <a:cxn ang="0">
                    <a:pos x="29" y="64"/>
                  </a:cxn>
                  <a:cxn ang="0">
                    <a:pos x="44" y="64"/>
                  </a:cxn>
                  <a:cxn ang="0">
                    <a:pos x="29" y="79"/>
                  </a:cxn>
                  <a:cxn ang="0">
                    <a:pos x="8" y="64"/>
                  </a:cxn>
                  <a:cxn ang="0">
                    <a:pos x="8" y="79"/>
                  </a:cxn>
                  <a:cxn ang="0">
                    <a:pos x="0" y="64"/>
                  </a:cxn>
                </a:cxnLst>
                <a:rect l="0" t="0" r="r" b="b"/>
                <a:pathLst>
                  <a:path w="54" h="79">
                    <a:moveTo>
                      <a:pt x="0" y="64"/>
                    </a:moveTo>
                    <a:lnTo>
                      <a:pt x="8" y="17"/>
                    </a:lnTo>
                    <a:lnTo>
                      <a:pt x="29" y="0"/>
                    </a:lnTo>
                    <a:lnTo>
                      <a:pt x="44" y="17"/>
                    </a:lnTo>
                    <a:lnTo>
                      <a:pt x="54" y="28"/>
                    </a:lnTo>
                    <a:lnTo>
                      <a:pt x="29" y="64"/>
                    </a:lnTo>
                    <a:lnTo>
                      <a:pt x="44" y="64"/>
                    </a:lnTo>
                    <a:lnTo>
                      <a:pt x="29" y="79"/>
                    </a:lnTo>
                    <a:lnTo>
                      <a:pt x="8" y="64"/>
                    </a:lnTo>
                    <a:lnTo>
                      <a:pt x="8" y="79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" name="Freeform 22"/>
              <p:cNvSpPr>
                <a:spLocks/>
              </p:cNvSpPr>
              <p:nvPr/>
            </p:nvSpPr>
            <p:spPr bwMode="auto">
              <a:xfrm>
                <a:off x="4904896" y="4344189"/>
                <a:ext cx="85725" cy="111623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8" y="17"/>
                  </a:cxn>
                  <a:cxn ang="0">
                    <a:pos x="29" y="0"/>
                  </a:cxn>
                  <a:cxn ang="0">
                    <a:pos x="44" y="17"/>
                  </a:cxn>
                  <a:cxn ang="0">
                    <a:pos x="54" y="28"/>
                  </a:cxn>
                  <a:cxn ang="0">
                    <a:pos x="29" y="64"/>
                  </a:cxn>
                  <a:cxn ang="0">
                    <a:pos x="44" y="64"/>
                  </a:cxn>
                  <a:cxn ang="0">
                    <a:pos x="29" y="79"/>
                  </a:cxn>
                  <a:cxn ang="0">
                    <a:pos x="8" y="64"/>
                  </a:cxn>
                  <a:cxn ang="0">
                    <a:pos x="8" y="79"/>
                  </a:cxn>
                  <a:cxn ang="0">
                    <a:pos x="0" y="64"/>
                  </a:cxn>
                </a:cxnLst>
                <a:rect l="0" t="0" r="r" b="b"/>
                <a:pathLst>
                  <a:path w="54" h="79">
                    <a:moveTo>
                      <a:pt x="0" y="64"/>
                    </a:moveTo>
                    <a:lnTo>
                      <a:pt x="8" y="17"/>
                    </a:lnTo>
                    <a:lnTo>
                      <a:pt x="29" y="0"/>
                    </a:lnTo>
                    <a:lnTo>
                      <a:pt x="44" y="17"/>
                    </a:lnTo>
                    <a:lnTo>
                      <a:pt x="54" y="28"/>
                    </a:lnTo>
                    <a:lnTo>
                      <a:pt x="29" y="64"/>
                    </a:lnTo>
                    <a:lnTo>
                      <a:pt x="44" y="64"/>
                    </a:lnTo>
                    <a:lnTo>
                      <a:pt x="29" y="79"/>
                    </a:lnTo>
                    <a:lnTo>
                      <a:pt x="8" y="64"/>
                    </a:lnTo>
                    <a:lnTo>
                      <a:pt x="8" y="79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23"/>
              <p:cNvSpPr>
                <a:spLocks/>
              </p:cNvSpPr>
              <p:nvPr/>
            </p:nvSpPr>
            <p:spPr bwMode="auto">
              <a:xfrm>
                <a:off x="4831871" y="4472767"/>
                <a:ext cx="52388" cy="18227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24" y="64"/>
                  </a:cxn>
                  <a:cxn ang="0">
                    <a:pos x="15" y="74"/>
                  </a:cxn>
                  <a:cxn ang="0">
                    <a:pos x="33" y="93"/>
                  </a:cxn>
                  <a:cxn ang="0">
                    <a:pos x="33" y="129"/>
                  </a:cxn>
                  <a:cxn ang="0">
                    <a:pos x="24" y="129"/>
                  </a:cxn>
                  <a:cxn ang="0">
                    <a:pos x="24" y="103"/>
                  </a:cxn>
                  <a:cxn ang="0">
                    <a:pos x="0" y="64"/>
                  </a:cxn>
                </a:cxnLst>
                <a:rect l="0" t="0" r="r" b="b"/>
                <a:pathLst>
                  <a:path w="33" h="129">
                    <a:moveTo>
                      <a:pt x="0" y="64"/>
                    </a:moveTo>
                    <a:lnTo>
                      <a:pt x="0" y="14"/>
                    </a:lnTo>
                    <a:lnTo>
                      <a:pt x="0" y="0"/>
                    </a:lnTo>
                    <a:lnTo>
                      <a:pt x="24" y="64"/>
                    </a:lnTo>
                    <a:lnTo>
                      <a:pt x="15" y="74"/>
                    </a:lnTo>
                    <a:lnTo>
                      <a:pt x="33" y="93"/>
                    </a:lnTo>
                    <a:lnTo>
                      <a:pt x="33" y="129"/>
                    </a:lnTo>
                    <a:lnTo>
                      <a:pt x="24" y="129"/>
                    </a:lnTo>
                    <a:lnTo>
                      <a:pt x="24" y="103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Freeform 24"/>
              <p:cNvSpPr>
                <a:spLocks/>
              </p:cNvSpPr>
              <p:nvPr/>
            </p:nvSpPr>
            <p:spPr bwMode="auto">
              <a:xfrm>
                <a:off x="4831871" y="4472767"/>
                <a:ext cx="52388" cy="18227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24" y="64"/>
                  </a:cxn>
                  <a:cxn ang="0">
                    <a:pos x="15" y="74"/>
                  </a:cxn>
                  <a:cxn ang="0">
                    <a:pos x="33" y="93"/>
                  </a:cxn>
                  <a:cxn ang="0">
                    <a:pos x="33" y="129"/>
                  </a:cxn>
                  <a:cxn ang="0">
                    <a:pos x="24" y="129"/>
                  </a:cxn>
                  <a:cxn ang="0">
                    <a:pos x="24" y="103"/>
                  </a:cxn>
                  <a:cxn ang="0">
                    <a:pos x="0" y="64"/>
                  </a:cxn>
                </a:cxnLst>
                <a:rect l="0" t="0" r="r" b="b"/>
                <a:pathLst>
                  <a:path w="33" h="129">
                    <a:moveTo>
                      <a:pt x="0" y="64"/>
                    </a:moveTo>
                    <a:lnTo>
                      <a:pt x="0" y="14"/>
                    </a:lnTo>
                    <a:lnTo>
                      <a:pt x="0" y="0"/>
                    </a:lnTo>
                    <a:lnTo>
                      <a:pt x="24" y="64"/>
                    </a:lnTo>
                    <a:lnTo>
                      <a:pt x="15" y="74"/>
                    </a:lnTo>
                    <a:lnTo>
                      <a:pt x="33" y="93"/>
                    </a:lnTo>
                    <a:lnTo>
                      <a:pt x="33" y="129"/>
                    </a:lnTo>
                    <a:lnTo>
                      <a:pt x="24" y="129"/>
                    </a:lnTo>
                    <a:lnTo>
                      <a:pt x="24" y="103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25"/>
              <p:cNvSpPr>
                <a:spLocks/>
              </p:cNvSpPr>
              <p:nvPr/>
            </p:nvSpPr>
            <p:spPr bwMode="auto">
              <a:xfrm>
                <a:off x="4977921" y="4693186"/>
                <a:ext cx="39688" cy="16814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13" y="50"/>
                  </a:cxn>
                  <a:cxn ang="0">
                    <a:pos x="0" y="0"/>
                  </a:cxn>
                  <a:cxn ang="0">
                    <a:pos x="13" y="10"/>
                  </a:cxn>
                  <a:cxn ang="0">
                    <a:pos x="25" y="50"/>
                  </a:cxn>
                  <a:cxn ang="0">
                    <a:pos x="13" y="74"/>
                  </a:cxn>
                  <a:cxn ang="0">
                    <a:pos x="25" y="119"/>
                  </a:cxn>
                  <a:cxn ang="0">
                    <a:pos x="13" y="89"/>
                  </a:cxn>
                  <a:cxn ang="0">
                    <a:pos x="0" y="64"/>
                  </a:cxn>
                </a:cxnLst>
                <a:rect l="0" t="0" r="r" b="b"/>
                <a:pathLst>
                  <a:path w="25" h="119">
                    <a:moveTo>
                      <a:pt x="0" y="64"/>
                    </a:moveTo>
                    <a:lnTo>
                      <a:pt x="13" y="50"/>
                    </a:lnTo>
                    <a:lnTo>
                      <a:pt x="0" y="0"/>
                    </a:lnTo>
                    <a:lnTo>
                      <a:pt x="13" y="10"/>
                    </a:lnTo>
                    <a:lnTo>
                      <a:pt x="25" y="50"/>
                    </a:lnTo>
                    <a:lnTo>
                      <a:pt x="13" y="74"/>
                    </a:lnTo>
                    <a:lnTo>
                      <a:pt x="25" y="119"/>
                    </a:lnTo>
                    <a:lnTo>
                      <a:pt x="13" y="89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4977921" y="4693186"/>
                <a:ext cx="39688" cy="16814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13" y="50"/>
                  </a:cxn>
                  <a:cxn ang="0">
                    <a:pos x="0" y="0"/>
                  </a:cxn>
                  <a:cxn ang="0">
                    <a:pos x="13" y="10"/>
                  </a:cxn>
                  <a:cxn ang="0">
                    <a:pos x="25" y="50"/>
                  </a:cxn>
                  <a:cxn ang="0">
                    <a:pos x="13" y="74"/>
                  </a:cxn>
                  <a:cxn ang="0">
                    <a:pos x="25" y="119"/>
                  </a:cxn>
                  <a:cxn ang="0">
                    <a:pos x="13" y="89"/>
                  </a:cxn>
                  <a:cxn ang="0">
                    <a:pos x="0" y="64"/>
                  </a:cxn>
                </a:cxnLst>
                <a:rect l="0" t="0" r="r" b="b"/>
                <a:pathLst>
                  <a:path w="25" h="119">
                    <a:moveTo>
                      <a:pt x="0" y="64"/>
                    </a:moveTo>
                    <a:lnTo>
                      <a:pt x="13" y="50"/>
                    </a:lnTo>
                    <a:lnTo>
                      <a:pt x="0" y="0"/>
                    </a:lnTo>
                    <a:lnTo>
                      <a:pt x="13" y="10"/>
                    </a:lnTo>
                    <a:lnTo>
                      <a:pt x="25" y="50"/>
                    </a:lnTo>
                    <a:lnTo>
                      <a:pt x="13" y="74"/>
                    </a:lnTo>
                    <a:lnTo>
                      <a:pt x="25" y="119"/>
                    </a:lnTo>
                    <a:lnTo>
                      <a:pt x="13" y="89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1596527" y="2107501"/>
                <a:ext cx="173038" cy="5086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4" y="0"/>
                  </a:cxn>
                  <a:cxn ang="0">
                    <a:pos x="99" y="0"/>
                  </a:cxn>
                  <a:cxn ang="0">
                    <a:pos x="66" y="10"/>
                  </a:cxn>
                  <a:cxn ang="0">
                    <a:pos x="109" y="10"/>
                  </a:cxn>
                  <a:cxn ang="0">
                    <a:pos x="84" y="24"/>
                  </a:cxn>
                  <a:cxn ang="0">
                    <a:pos x="66" y="24"/>
                  </a:cxn>
                  <a:cxn ang="0">
                    <a:pos x="66" y="36"/>
                  </a:cxn>
                  <a:cxn ang="0">
                    <a:pos x="32" y="36"/>
                  </a:cxn>
                  <a:cxn ang="0">
                    <a:pos x="54" y="24"/>
                  </a:cxn>
                  <a:cxn ang="0">
                    <a:pos x="20" y="36"/>
                  </a:cxn>
                  <a:cxn ang="0">
                    <a:pos x="0" y="36"/>
                  </a:cxn>
                  <a:cxn ang="0">
                    <a:pos x="54" y="24"/>
                  </a:cxn>
                  <a:cxn ang="0">
                    <a:pos x="45" y="10"/>
                  </a:cxn>
                  <a:cxn ang="0">
                    <a:pos x="0" y="10"/>
                  </a:cxn>
                </a:cxnLst>
                <a:rect l="0" t="0" r="r" b="b"/>
                <a:pathLst>
                  <a:path w="109" h="36">
                    <a:moveTo>
                      <a:pt x="0" y="10"/>
                    </a:moveTo>
                    <a:lnTo>
                      <a:pt x="84" y="0"/>
                    </a:lnTo>
                    <a:lnTo>
                      <a:pt x="99" y="0"/>
                    </a:lnTo>
                    <a:lnTo>
                      <a:pt x="66" y="10"/>
                    </a:lnTo>
                    <a:lnTo>
                      <a:pt x="109" y="10"/>
                    </a:lnTo>
                    <a:lnTo>
                      <a:pt x="84" y="24"/>
                    </a:lnTo>
                    <a:lnTo>
                      <a:pt x="66" y="24"/>
                    </a:lnTo>
                    <a:lnTo>
                      <a:pt x="66" y="36"/>
                    </a:lnTo>
                    <a:lnTo>
                      <a:pt x="32" y="36"/>
                    </a:lnTo>
                    <a:lnTo>
                      <a:pt x="54" y="24"/>
                    </a:lnTo>
                    <a:lnTo>
                      <a:pt x="20" y="36"/>
                    </a:lnTo>
                    <a:lnTo>
                      <a:pt x="0" y="36"/>
                    </a:lnTo>
                    <a:lnTo>
                      <a:pt x="54" y="24"/>
                    </a:lnTo>
                    <a:lnTo>
                      <a:pt x="45" y="1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1596527" y="2107501"/>
                <a:ext cx="173038" cy="5086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4" y="0"/>
                  </a:cxn>
                  <a:cxn ang="0">
                    <a:pos x="99" y="0"/>
                  </a:cxn>
                  <a:cxn ang="0">
                    <a:pos x="66" y="10"/>
                  </a:cxn>
                  <a:cxn ang="0">
                    <a:pos x="109" y="10"/>
                  </a:cxn>
                  <a:cxn ang="0">
                    <a:pos x="84" y="24"/>
                  </a:cxn>
                  <a:cxn ang="0">
                    <a:pos x="66" y="24"/>
                  </a:cxn>
                  <a:cxn ang="0">
                    <a:pos x="66" y="36"/>
                  </a:cxn>
                  <a:cxn ang="0">
                    <a:pos x="32" y="36"/>
                  </a:cxn>
                  <a:cxn ang="0">
                    <a:pos x="54" y="24"/>
                  </a:cxn>
                  <a:cxn ang="0">
                    <a:pos x="20" y="36"/>
                  </a:cxn>
                  <a:cxn ang="0">
                    <a:pos x="0" y="36"/>
                  </a:cxn>
                  <a:cxn ang="0">
                    <a:pos x="54" y="24"/>
                  </a:cxn>
                  <a:cxn ang="0">
                    <a:pos x="45" y="10"/>
                  </a:cxn>
                  <a:cxn ang="0">
                    <a:pos x="0" y="10"/>
                  </a:cxn>
                </a:cxnLst>
                <a:rect l="0" t="0" r="r" b="b"/>
                <a:pathLst>
                  <a:path w="109" h="36">
                    <a:moveTo>
                      <a:pt x="0" y="10"/>
                    </a:moveTo>
                    <a:lnTo>
                      <a:pt x="84" y="0"/>
                    </a:lnTo>
                    <a:lnTo>
                      <a:pt x="99" y="0"/>
                    </a:lnTo>
                    <a:lnTo>
                      <a:pt x="66" y="10"/>
                    </a:lnTo>
                    <a:lnTo>
                      <a:pt x="109" y="10"/>
                    </a:lnTo>
                    <a:lnTo>
                      <a:pt x="84" y="24"/>
                    </a:lnTo>
                    <a:lnTo>
                      <a:pt x="66" y="24"/>
                    </a:lnTo>
                    <a:lnTo>
                      <a:pt x="66" y="36"/>
                    </a:lnTo>
                    <a:lnTo>
                      <a:pt x="32" y="36"/>
                    </a:lnTo>
                    <a:lnTo>
                      <a:pt x="54" y="24"/>
                    </a:lnTo>
                    <a:lnTo>
                      <a:pt x="20" y="36"/>
                    </a:lnTo>
                    <a:lnTo>
                      <a:pt x="0" y="36"/>
                    </a:lnTo>
                    <a:lnTo>
                      <a:pt x="54" y="24"/>
                    </a:lnTo>
                    <a:lnTo>
                      <a:pt x="45" y="1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Freeform 29"/>
              <p:cNvSpPr>
                <a:spLocks/>
              </p:cNvSpPr>
              <p:nvPr/>
            </p:nvSpPr>
            <p:spPr bwMode="auto">
              <a:xfrm>
                <a:off x="1628277" y="2237492"/>
                <a:ext cx="193676" cy="49453"/>
              </a:xfrm>
              <a:custGeom>
                <a:avLst/>
                <a:gdLst/>
                <a:ahLst/>
                <a:cxnLst>
                  <a:cxn ang="0">
                    <a:pos x="122" y="0"/>
                  </a:cxn>
                  <a:cxn ang="0">
                    <a:pos x="122" y="10"/>
                  </a:cxn>
                  <a:cxn ang="0">
                    <a:pos x="88" y="10"/>
                  </a:cxn>
                  <a:cxn ang="0">
                    <a:pos x="46" y="35"/>
                  </a:cxn>
                  <a:cxn ang="0">
                    <a:pos x="12" y="35"/>
                  </a:cxn>
                  <a:cxn ang="0">
                    <a:pos x="0" y="35"/>
                  </a:cxn>
                  <a:cxn ang="0">
                    <a:pos x="12" y="35"/>
                  </a:cxn>
                  <a:cxn ang="0">
                    <a:pos x="46" y="24"/>
                  </a:cxn>
                  <a:cxn ang="0">
                    <a:pos x="46" y="10"/>
                  </a:cxn>
                  <a:cxn ang="0">
                    <a:pos x="64" y="10"/>
                  </a:cxn>
                  <a:cxn ang="0">
                    <a:pos x="122" y="0"/>
                  </a:cxn>
                </a:cxnLst>
                <a:rect l="0" t="0" r="r" b="b"/>
                <a:pathLst>
                  <a:path w="122" h="35">
                    <a:moveTo>
                      <a:pt x="122" y="0"/>
                    </a:moveTo>
                    <a:lnTo>
                      <a:pt x="122" y="10"/>
                    </a:lnTo>
                    <a:lnTo>
                      <a:pt x="88" y="10"/>
                    </a:lnTo>
                    <a:lnTo>
                      <a:pt x="46" y="35"/>
                    </a:lnTo>
                    <a:lnTo>
                      <a:pt x="12" y="35"/>
                    </a:lnTo>
                    <a:lnTo>
                      <a:pt x="0" y="35"/>
                    </a:lnTo>
                    <a:lnTo>
                      <a:pt x="12" y="35"/>
                    </a:lnTo>
                    <a:lnTo>
                      <a:pt x="46" y="24"/>
                    </a:lnTo>
                    <a:lnTo>
                      <a:pt x="46" y="10"/>
                    </a:lnTo>
                    <a:lnTo>
                      <a:pt x="64" y="10"/>
                    </a:lnTo>
                    <a:lnTo>
                      <a:pt x="12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1628277" y="2237492"/>
                <a:ext cx="193676" cy="49453"/>
              </a:xfrm>
              <a:custGeom>
                <a:avLst/>
                <a:gdLst/>
                <a:ahLst/>
                <a:cxnLst>
                  <a:cxn ang="0">
                    <a:pos x="122" y="0"/>
                  </a:cxn>
                  <a:cxn ang="0">
                    <a:pos x="122" y="10"/>
                  </a:cxn>
                  <a:cxn ang="0">
                    <a:pos x="88" y="10"/>
                  </a:cxn>
                  <a:cxn ang="0">
                    <a:pos x="46" y="35"/>
                  </a:cxn>
                  <a:cxn ang="0">
                    <a:pos x="12" y="35"/>
                  </a:cxn>
                  <a:cxn ang="0">
                    <a:pos x="0" y="35"/>
                  </a:cxn>
                  <a:cxn ang="0">
                    <a:pos x="12" y="35"/>
                  </a:cxn>
                  <a:cxn ang="0">
                    <a:pos x="46" y="24"/>
                  </a:cxn>
                  <a:cxn ang="0">
                    <a:pos x="46" y="10"/>
                  </a:cxn>
                  <a:cxn ang="0">
                    <a:pos x="64" y="10"/>
                  </a:cxn>
                  <a:cxn ang="0">
                    <a:pos x="122" y="0"/>
                  </a:cxn>
                </a:cxnLst>
                <a:rect l="0" t="0" r="r" b="b"/>
                <a:pathLst>
                  <a:path w="122" h="35">
                    <a:moveTo>
                      <a:pt x="122" y="0"/>
                    </a:moveTo>
                    <a:lnTo>
                      <a:pt x="122" y="10"/>
                    </a:lnTo>
                    <a:lnTo>
                      <a:pt x="88" y="10"/>
                    </a:lnTo>
                    <a:lnTo>
                      <a:pt x="46" y="35"/>
                    </a:lnTo>
                    <a:lnTo>
                      <a:pt x="12" y="35"/>
                    </a:lnTo>
                    <a:lnTo>
                      <a:pt x="0" y="35"/>
                    </a:lnTo>
                    <a:lnTo>
                      <a:pt x="12" y="35"/>
                    </a:lnTo>
                    <a:lnTo>
                      <a:pt x="46" y="24"/>
                    </a:lnTo>
                    <a:lnTo>
                      <a:pt x="46" y="10"/>
                    </a:lnTo>
                    <a:lnTo>
                      <a:pt x="64" y="10"/>
                    </a:lnTo>
                    <a:lnTo>
                      <a:pt x="12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1702890" y="2322268"/>
                <a:ext cx="100013" cy="46627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2" y="0"/>
                  </a:cxn>
                  <a:cxn ang="0">
                    <a:pos x="63" y="16"/>
                  </a:cxn>
                  <a:cxn ang="0">
                    <a:pos x="0" y="33"/>
                  </a:cxn>
                </a:cxnLst>
                <a:rect l="0" t="0" r="r" b="b"/>
                <a:pathLst>
                  <a:path w="63" h="33">
                    <a:moveTo>
                      <a:pt x="0" y="33"/>
                    </a:moveTo>
                    <a:lnTo>
                      <a:pt x="32" y="0"/>
                    </a:lnTo>
                    <a:lnTo>
                      <a:pt x="63" y="16"/>
                    </a:lnTo>
                    <a:lnTo>
                      <a:pt x="0" y="3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Freeform 32"/>
              <p:cNvSpPr>
                <a:spLocks/>
              </p:cNvSpPr>
              <p:nvPr/>
            </p:nvSpPr>
            <p:spPr bwMode="auto">
              <a:xfrm>
                <a:off x="1702890" y="2322268"/>
                <a:ext cx="100013" cy="46627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2" y="0"/>
                  </a:cxn>
                  <a:cxn ang="0">
                    <a:pos x="63" y="16"/>
                  </a:cxn>
                  <a:cxn ang="0">
                    <a:pos x="0" y="33"/>
                  </a:cxn>
                </a:cxnLst>
                <a:rect l="0" t="0" r="r" b="b"/>
                <a:pathLst>
                  <a:path w="63" h="33">
                    <a:moveTo>
                      <a:pt x="0" y="33"/>
                    </a:moveTo>
                    <a:lnTo>
                      <a:pt x="32" y="0"/>
                    </a:lnTo>
                    <a:lnTo>
                      <a:pt x="63" y="16"/>
                    </a:lnTo>
                    <a:lnTo>
                      <a:pt x="0" y="3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1821953" y="2378786"/>
                <a:ext cx="69850" cy="5086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44" y="0"/>
                  </a:cxn>
                  <a:cxn ang="0">
                    <a:pos x="44" y="10"/>
                  </a:cxn>
                  <a:cxn ang="0">
                    <a:pos x="34" y="10"/>
                  </a:cxn>
                  <a:cxn ang="0">
                    <a:pos x="18" y="36"/>
                  </a:cxn>
                  <a:cxn ang="0">
                    <a:pos x="0" y="36"/>
                  </a:cxn>
                </a:cxnLst>
                <a:rect l="0" t="0" r="r" b="b"/>
                <a:pathLst>
                  <a:path w="44" h="36">
                    <a:moveTo>
                      <a:pt x="0" y="36"/>
                    </a:moveTo>
                    <a:lnTo>
                      <a:pt x="44" y="0"/>
                    </a:lnTo>
                    <a:lnTo>
                      <a:pt x="44" y="10"/>
                    </a:lnTo>
                    <a:lnTo>
                      <a:pt x="34" y="10"/>
                    </a:lnTo>
                    <a:lnTo>
                      <a:pt x="18" y="36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" name="Freeform 34"/>
              <p:cNvSpPr>
                <a:spLocks/>
              </p:cNvSpPr>
              <p:nvPr/>
            </p:nvSpPr>
            <p:spPr bwMode="auto">
              <a:xfrm>
                <a:off x="1821953" y="2378786"/>
                <a:ext cx="69850" cy="5086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44" y="0"/>
                  </a:cxn>
                  <a:cxn ang="0">
                    <a:pos x="44" y="10"/>
                  </a:cxn>
                  <a:cxn ang="0">
                    <a:pos x="34" y="10"/>
                  </a:cxn>
                  <a:cxn ang="0">
                    <a:pos x="18" y="36"/>
                  </a:cxn>
                  <a:cxn ang="0">
                    <a:pos x="0" y="36"/>
                  </a:cxn>
                </a:cxnLst>
                <a:rect l="0" t="0" r="r" b="b"/>
                <a:pathLst>
                  <a:path w="44" h="36">
                    <a:moveTo>
                      <a:pt x="0" y="36"/>
                    </a:moveTo>
                    <a:lnTo>
                      <a:pt x="44" y="0"/>
                    </a:lnTo>
                    <a:lnTo>
                      <a:pt x="44" y="10"/>
                    </a:lnTo>
                    <a:lnTo>
                      <a:pt x="34" y="10"/>
                    </a:lnTo>
                    <a:lnTo>
                      <a:pt x="18" y="36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" name="Freeform 35"/>
              <p:cNvSpPr>
                <a:spLocks/>
              </p:cNvSpPr>
              <p:nvPr/>
            </p:nvSpPr>
            <p:spPr bwMode="auto">
              <a:xfrm>
                <a:off x="1852116" y="2522906"/>
                <a:ext cx="44450" cy="11162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7" y="0"/>
                  </a:cxn>
                  <a:cxn ang="0">
                    <a:pos x="28" y="0"/>
                  </a:cxn>
                  <a:cxn ang="0">
                    <a:pos x="28" y="54"/>
                  </a:cxn>
                  <a:cxn ang="0">
                    <a:pos x="0" y="79"/>
                  </a:cxn>
                  <a:cxn ang="0">
                    <a:pos x="17" y="54"/>
                  </a:cxn>
                  <a:cxn ang="0">
                    <a:pos x="0" y="54"/>
                  </a:cxn>
                  <a:cxn ang="0">
                    <a:pos x="17" y="43"/>
                  </a:cxn>
                  <a:cxn ang="0">
                    <a:pos x="0" y="43"/>
                  </a:cxn>
                  <a:cxn ang="0">
                    <a:pos x="0" y="14"/>
                  </a:cxn>
                </a:cxnLst>
                <a:rect l="0" t="0" r="r" b="b"/>
                <a:pathLst>
                  <a:path w="28" h="79">
                    <a:moveTo>
                      <a:pt x="0" y="14"/>
                    </a:moveTo>
                    <a:lnTo>
                      <a:pt x="17" y="0"/>
                    </a:lnTo>
                    <a:lnTo>
                      <a:pt x="28" y="0"/>
                    </a:lnTo>
                    <a:lnTo>
                      <a:pt x="28" y="54"/>
                    </a:lnTo>
                    <a:lnTo>
                      <a:pt x="0" y="79"/>
                    </a:lnTo>
                    <a:lnTo>
                      <a:pt x="17" y="54"/>
                    </a:lnTo>
                    <a:lnTo>
                      <a:pt x="0" y="54"/>
                    </a:lnTo>
                    <a:lnTo>
                      <a:pt x="17" y="43"/>
                    </a:lnTo>
                    <a:lnTo>
                      <a:pt x="0" y="43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" name="Freeform 36"/>
              <p:cNvSpPr>
                <a:spLocks/>
              </p:cNvSpPr>
              <p:nvPr/>
            </p:nvSpPr>
            <p:spPr bwMode="auto">
              <a:xfrm>
                <a:off x="1852116" y="2522906"/>
                <a:ext cx="44450" cy="11162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7" y="0"/>
                  </a:cxn>
                  <a:cxn ang="0">
                    <a:pos x="28" y="0"/>
                  </a:cxn>
                  <a:cxn ang="0">
                    <a:pos x="28" y="54"/>
                  </a:cxn>
                  <a:cxn ang="0">
                    <a:pos x="0" y="79"/>
                  </a:cxn>
                  <a:cxn ang="0">
                    <a:pos x="17" y="54"/>
                  </a:cxn>
                  <a:cxn ang="0">
                    <a:pos x="0" y="54"/>
                  </a:cxn>
                  <a:cxn ang="0">
                    <a:pos x="17" y="43"/>
                  </a:cxn>
                  <a:cxn ang="0">
                    <a:pos x="0" y="43"/>
                  </a:cxn>
                  <a:cxn ang="0">
                    <a:pos x="0" y="14"/>
                  </a:cxn>
                </a:cxnLst>
                <a:rect l="0" t="0" r="r" b="b"/>
                <a:pathLst>
                  <a:path w="28" h="79">
                    <a:moveTo>
                      <a:pt x="0" y="14"/>
                    </a:moveTo>
                    <a:lnTo>
                      <a:pt x="17" y="0"/>
                    </a:lnTo>
                    <a:lnTo>
                      <a:pt x="28" y="0"/>
                    </a:lnTo>
                    <a:lnTo>
                      <a:pt x="28" y="54"/>
                    </a:lnTo>
                    <a:lnTo>
                      <a:pt x="0" y="79"/>
                    </a:lnTo>
                    <a:lnTo>
                      <a:pt x="17" y="54"/>
                    </a:lnTo>
                    <a:lnTo>
                      <a:pt x="0" y="54"/>
                    </a:lnTo>
                    <a:lnTo>
                      <a:pt x="17" y="43"/>
                    </a:lnTo>
                    <a:lnTo>
                      <a:pt x="0" y="43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2168030" y="2833753"/>
                <a:ext cx="127001" cy="42388"/>
              </a:xfrm>
              <a:custGeom>
                <a:avLst/>
                <a:gdLst/>
                <a:ahLst/>
                <a:cxnLst>
                  <a:cxn ang="0">
                    <a:pos x="15" y="30"/>
                  </a:cxn>
                  <a:cxn ang="0">
                    <a:pos x="0" y="30"/>
                  </a:cxn>
                  <a:cxn ang="0">
                    <a:pos x="15" y="17"/>
                  </a:cxn>
                  <a:cxn ang="0">
                    <a:pos x="55" y="17"/>
                  </a:cxn>
                  <a:cxn ang="0">
                    <a:pos x="80" y="0"/>
                  </a:cxn>
                  <a:cxn ang="0">
                    <a:pos x="67" y="30"/>
                  </a:cxn>
                  <a:cxn ang="0">
                    <a:pos x="15" y="30"/>
                  </a:cxn>
                </a:cxnLst>
                <a:rect l="0" t="0" r="r" b="b"/>
                <a:pathLst>
                  <a:path w="80" h="30">
                    <a:moveTo>
                      <a:pt x="15" y="30"/>
                    </a:moveTo>
                    <a:lnTo>
                      <a:pt x="0" y="30"/>
                    </a:lnTo>
                    <a:lnTo>
                      <a:pt x="15" y="17"/>
                    </a:lnTo>
                    <a:lnTo>
                      <a:pt x="55" y="17"/>
                    </a:lnTo>
                    <a:lnTo>
                      <a:pt x="80" y="0"/>
                    </a:lnTo>
                    <a:lnTo>
                      <a:pt x="67" y="30"/>
                    </a:lnTo>
                    <a:lnTo>
                      <a:pt x="15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Freeform 38"/>
              <p:cNvSpPr>
                <a:spLocks/>
              </p:cNvSpPr>
              <p:nvPr/>
            </p:nvSpPr>
            <p:spPr bwMode="auto">
              <a:xfrm>
                <a:off x="2168030" y="2833753"/>
                <a:ext cx="127001" cy="42388"/>
              </a:xfrm>
              <a:custGeom>
                <a:avLst/>
                <a:gdLst/>
                <a:ahLst/>
                <a:cxnLst>
                  <a:cxn ang="0">
                    <a:pos x="15" y="30"/>
                  </a:cxn>
                  <a:cxn ang="0">
                    <a:pos x="0" y="30"/>
                  </a:cxn>
                  <a:cxn ang="0">
                    <a:pos x="15" y="17"/>
                  </a:cxn>
                  <a:cxn ang="0">
                    <a:pos x="55" y="17"/>
                  </a:cxn>
                  <a:cxn ang="0">
                    <a:pos x="80" y="0"/>
                  </a:cxn>
                  <a:cxn ang="0">
                    <a:pos x="67" y="30"/>
                  </a:cxn>
                  <a:cxn ang="0">
                    <a:pos x="15" y="30"/>
                  </a:cxn>
                </a:cxnLst>
                <a:rect l="0" t="0" r="r" b="b"/>
                <a:pathLst>
                  <a:path w="80" h="30">
                    <a:moveTo>
                      <a:pt x="15" y="30"/>
                    </a:moveTo>
                    <a:lnTo>
                      <a:pt x="0" y="30"/>
                    </a:lnTo>
                    <a:lnTo>
                      <a:pt x="15" y="17"/>
                    </a:lnTo>
                    <a:lnTo>
                      <a:pt x="55" y="17"/>
                    </a:lnTo>
                    <a:lnTo>
                      <a:pt x="80" y="0"/>
                    </a:lnTo>
                    <a:lnTo>
                      <a:pt x="67" y="30"/>
                    </a:lnTo>
                    <a:lnTo>
                      <a:pt x="15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Freeform 39"/>
              <p:cNvSpPr>
                <a:spLocks/>
              </p:cNvSpPr>
              <p:nvPr/>
            </p:nvSpPr>
            <p:spPr bwMode="auto">
              <a:xfrm>
                <a:off x="2066430" y="2884619"/>
                <a:ext cx="141288" cy="43802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34" y="0"/>
                  </a:cxn>
                  <a:cxn ang="0">
                    <a:pos x="89" y="0"/>
                  </a:cxn>
                  <a:cxn ang="0">
                    <a:pos x="21" y="31"/>
                  </a:cxn>
                  <a:cxn ang="0">
                    <a:pos x="0" y="31"/>
                  </a:cxn>
                </a:cxnLst>
                <a:rect l="0" t="0" r="r" b="b"/>
                <a:pathLst>
                  <a:path w="89" h="31">
                    <a:moveTo>
                      <a:pt x="0" y="31"/>
                    </a:moveTo>
                    <a:lnTo>
                      <a:pt x="34" y="0"/>
                    </a:lnTo>
                    <a:lnTo>
                      <a:pt x="89" y="0"/>
                    </a:lnTo>
                    <a:lnTo>
                      <a:pt x="21" y="31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" name="Freeform 40"/>
              <p:cNvSpPr>
                <a:spLocks/>
              </p:cNvSpPr>
              <p:nvPr/>
            </p:nvSpPr>
            <p:spPr bwMode="auto">
              <a:xfrm>
                <a:off x="2066430" y="2884619"/>
                <a:ext cx="141288" cy="43802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34" y="0"/>
                  </a:cxn>
                  <a:cxn ang="0">
                    <a:pos x="89" y="0"/>
                  </a:cxn>
                  <a:cxn ang="0">
                    <a:pos x="21" y="31"/>
                  </a:cxn>
                  <a:cxn ang="0">
                    <a:pos x="0" y="31"/>
                  </a:cxn>
                </a:cxnLst>
                <a:rect l="0" t="0" r="r" b="b"/>
                <a:pathLst>
                  <a:path w="89" h="31">
                    <a:moveTo>
                      <a:pt x="0" y="31"/>
                    </a:moveTo>
                    <a:lnTo>
                      <a:pt x="34" y="0"/>
                    </a:lnTo>
                    <a:lnTo>
                      <a:pt x="89" y="0"/>
                    </a:lnTo>
                    <a:lnTo>
                      <a:pt x="21" y="31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Freeform 41"/>
              <p:cNvSpPr>
                <a:spLocks/>
              </p:cNvSpPr>
              <p:nvPr/>
            </p:nvSpPr>
            <p:spPr bwMode="auto">
              <a:xfrm>
                <a:off x="1937841" y="2763106"/>
                <a:ext cx="269877" cy="165314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160" y="11"/>
                  </a:cxn>
                  <a:cxn ang="0">
                    <a:pos x="170" y="40"/>
                  </a:cxn>
                  <a:cxn ang="0">
                    <a:pos x="160" y="50"/>
                  </a:cxn>
                  <a:cxn ang="0">
                    <a:pos x="135" y="21"/>
                  </a:cxn>
                  <a:cxn ang="0">
                    <a:pos x="114" y="76"/>
                  </a:cxn>
                  <a:cxn ang="0">
                    <a:pos x="102" y="76"/>
                  </a:cxn>
                  <a:cxn ang="0">
                    <a:pos x="102" y="65"/>
                  </a:cxn>
                  <a:cxn ang="0">
                    <a:pos x="92" y="65"/>
                  </a:cxn>
                  <a:cxn ang="0">
                    <a:pos x="102" y="50"/>
                  </a:cxn>
                  <a:cxn ang="0">
                    <a:pos x="102" y="21"/>
                  </a:cxn>
                  <a:cxn ang="0">
                    <a:pos x="92" y="21"/>
                  </a:cxn>
                  <a:cxn ang="0">
                    <a:pos x="58" y="40"/>
                  </a:cxn>
                  <a:cxn ang="0">
                    <a:pos x="46" y="65"/>
                  </a:cxn>
                  <a:cxn ang="0">
                    <a:pos x="25" y="101"/>
                  </a:cxn>
                  <a:cxn ang="0">
                    <a:pos x="12" y="117"/>
                  </a:cxn>
                  <a:cxn ang="0">
                    <a:pos x="0" y="117"/>
                  </a:cxn>
                  <a:cxn ang="0">
                    <a:pos x="0" y="101"/>
                  </a:cxn>
                  <a:cxn ang="0">
                    <a:pos x="12" y="76"/>
                  </a:cxn>
                  <a:cxn ang="0">
                    <a:pos x="46" y="40"/>
                  </a:cxn>
                  <a:cxn ang="0">
                    <a:pos x="25" y="50"/>
                  </a:cxn>
                  <a:cxn ang="0">
                    <a:pos x="58" y="11"/>
                  </a:cxn>
                  <a:cxn ang="0">
                    <a:pos x="102" y="11"/>
                  </a:cxn>
                  <a:cxn ang="0">
                    <a:pos x="102" y="0"/>
                  </a:cxn>
                </a:cxnLst>
                <a:rect l="0" t="0" r="r" b="b"/>
                <a:pathLst>
                  <a:path w="170" h="117">
                    <a:moveTo>
                      <a:pt x="102" y="0"/>
                    </a:moveTo>
                    <a:lnTo>
                      <a:pt x="160" y="11"/>
                    </a:lnTo>
                    <a:lnTo>
                      <a:pt x="170" y="40"/>
                    </a:lnTo>
                    <a:lnTo>
                      <a:pt x="160" y="50"/>
                    </a:lnTo>
                    <a:lnTo>
                      <a:pt x="135" y="21"/>
                    </a:lnTo>
                    <a:lnTo>
                      <a:pt x="114" y="76"/>
                    </a:lnTo>
                    <a:lnTo>
                      <a:pt x="102" y="76"/>
                    </a:lnTo>
                    <a:lnTo>
                      <a:pt x="102" y="65"/>
                    </a:lnTo>
                    <a:lnTo>
                      <a:pt x="92" y="65"/>
                    </a:lnTo>
                    <a:lnTo>
                      <a:pt x="102" y="50"/>
                    </a:lnTo>
                    <a:lnTo>
                      <a:pt x="102" y="21"/>
                    </a:lnTo>
                    <a:lnTo>
                      <a:pt x="92" y="21"/>
                    </a:lnTo>
                    <a:lnTo>
                      <a:pt x="58" y="40"/>
                    </a:lnTo>
                    <a:lnTo>
                      <a:pt x="46" y="65"/>
                    </a:lnTo>
                    <a:lnTo>
                      <a:pt x="25" y="101"/>
                    </a:lnTo>
                    <a:lnTo>
                      <a:pt x="12" y="117"/>
                    </a:lnTo>
                    <a:lnTo>
                      <a:pt x="0" y="117"/>
                    </a:lnTo>
                    <a:lnTo>
                      <a:pt x="0" y="101"/>
                    </a:lnTo>
                    <a:lnTo>
                      <a:pt x="12" y="76"/>
                    </a:lnTo>
                    <a:lnTo>
                      <a:pt x="46" y="40"/>
                    </a:lnTo>
                    <a:lnTo>
                      <a:pt x="25" y="50"/>
                    </a:lnTo>
                    <a:lnTo>
                      <a:pt x="58" y="11"/>
                    </a:lnTo>
                    <a:lnTo>
                      <a:pt x="102" y="11"/>
                    </a:lnTo>
                    <a:lnTo>
                      <a:pt x="10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Freeform 42"/>
              <p:cNvSpPr>
                <a:spLocks/>
              </p:cNvSpPr>
              <p:nvPr/>
            </p:nvSpPr>
            <p:spPr bwMode="auto">
              <a:xfrm>
                <a:off x="1937841" y="2763106"/>
                <a:ext cx="269877" cy="165314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160" y="11"/>
                  </a:cxn>
                  <a:cxn ang="0">
                    <a:pos x="170" y="40"/>
                  </a:cxn>
                  <a:cxn ang="0">
                    <a:pos x="160" y="50"/>
                  </a:cxn>
                  <a:cxn ang="0">
                    <a:pos x="135" y="21"/>
                  </a:cxn>
                  <a:cxn ang="0">
                    <a:pos x="114" y="76"/>
                  </a:cxn>
                  <a:cxn ang="0">
                    <a:pos x="102" y="76"/>
                  </a:cxn>
                  <a:cxn ang="0">
                    <a:pos x="102" y="65"/>
                  </a:cxn>
                  <a:cxn ang="0">
                    <a:pos x="92" y="65"/>
                  </a:cxn>
                  <a:cxn ang="0">
                    <a:pos x="102" y="50"/>
                  </a:cxn>
                  <a:cxn ang="0">
                    <a:pos x="102" y="21"/>
                  </a:cxn>
                  <a:cxn ang="0">
                    <a:pos x="92" y="21"/>
                  </a:cxn>
                  <a:cxn ang="0">
                    <a:pos x="58" y="40"/>
                  </a:cxn>
                  <a:cxn ang="0">
                    <a:pos x="46" y="65"/>
                  </a:cxn>
                  <a:cxn ang="0">
                    <a:pos x="25" y="101"/>
                  </a:cxn>
                  <a:cxn ang="0">
                    <a:pos x="12" y="117"/>
                  </a:cxn>
                  <a:cxn ang="0">
                    <a:pos x="0" y="117"/>
                  </a:cxn>
                  <a:cxn ang="0">
                    <a:pos x="0" y="101"/>
                  </a:cxn>
                  <a:cxn ang="0">
                    <a:pos x="12" y="76"/>
                  </a:cxn>
                  <a:cxn ang="0">
                    <a:pos x="46" y="40"/>
                  </a:cxn>
                  <a:cxn ang="0">
                    <a:pos x="25" y="50"/>
                  </a:cxn>
                  <a:cxn ang="0">
                    <a:pos x="58" y="11"/>
                  </a:cxn>
                  <a:cxn ang="0">
                    <a:pos x="102" y="11"/>
                  </a:cxn>
                  <a:cxn ang="0">
                    <a:pos x="102" y="0"/>
                  </a:cxn>
                </a:cxnLst>
                <a:rect l="0" t="0" r="r" b="b"/>
                <a:pathLst>
                  <a:path w="170" h="117">
                    <a:moveTo>
                      <a:pt x="102" y="0"/>
                    </a:moveTo>
                    <a:lnTo>
                      <a:pt x="160" y="11"/>
                    </a:lnTo>
                    <a:lnTo>
                      <a:pt x="170" y="40"/>
                    </a:lnTo>
                    <a:lnTo>
                      <a:pt x="160" y="50"/>
                    </a:lnTo>
                    <a:lnTo>
                      <a:pt x="135" y="21"/>
                    </a:lnTo>
                    <a:lnTo>
                      <a:pt x="114" y="76"/>
                    </a:lnTo>
                    <a:lnTo>
                      <a:pt x="102" y="76"/>
                    </a:lnTo>
                    <a:lnTo>
                      <a:pt x="102" y="65"/>
                    </a:lnTo>
                    <a:lnTo>
                      <a:pt x="92" y="65"/>
                    </a:lnTo>
                    <a:lnTo>
                      <a:pt x="102" y="50"/>
                    </a:lnTo>
                    <a:lnTo>
                      <a:pt x="102" y="21"/>
                    </a:lnTo>
                    <a:lnTo>
                      <a:pt x="92" y="21"/>
                    </a:lnTo>
                    <a:lnTo>
                      <a:pt x="58" y="40"/>
                    </a:lnTo>
                    <a:lnTo>
                      <a:pt x="46" y="65"/>
                    </a:lnTo>
                    <a:lnTo>
                      <a:pt x="25" y="101"/>
                    </a:lnTo>
                    <a:lnTo>
                      <a:pt x="12" y="117"/>
                    </a:lnTo>
                    <a:lnTo>
                      <a:pt x="0" y="117"/>
                    </a:lnTo>
                    <a:lnTo>
                      <a:pt x="0" y="101"/>
                    </a:lnTo>
                    <a:lnTo>
                      <a:pt x="12" y="76"/>
                    </a:lnTo>
                    <a:lnTo>
                      <a:pt x="46" y="40"/>
                    </a:lnTo>
                    <a:lnTo>
                      <a:pt x="25" y="50"/>
                    </a:lnTo>
                    <a:lnTo>
                      <a:pt x="58" y="11"/>
                    </a:lnTo>
                    <a:lnTo>
                      <a:pt x="102" y="11"/>
                    </a:lnTo>
                    <a:lnTo>
                      <a:pt x="10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Freeform 43"/>
              <p:cNvSpPr>
                <a:spLocks/>
              </p:cNvSpPr>
              <p:nvPr/>
            </p:nvSpPr>
            <p:spPr bwMode="auto">
              <a:xfrm>
                <a:off x="1910854" y="2664200"/>
                <a:ext cx="207964" cy="97493"/>
              </a:xfrm>
              <a:custGeom>
                <a:avLst/>
                <a:gdLst/>
                <a:ahLst/>
                <a:cxnLst>
                  <a:cxn ang="0">
                    <a:pos x="118" y="69"/>
                  </a:cxn>
                  <a:cxn ang="0">
                    <a:pos x="109" y="69"/>
                  </a:cxn>
                  <a:cxn ang="0">
                    <a:pos x="118" y="69"/>
                  </a:cxn>
                  <a:cxn ang="0">
                    <a:pos x="75" y="69"/>
                  </a:cxn>
                  <a:cxn ang="0">
                    <a:pos x="75" y="54"/>
                  </a:cxn>
                  <a:cxn ang="0">
                    <a:pos x="54" y="69"/>
                  </a:cxn>
                  <a:cxn ang="0">
                    <a:pos x="75" y="43"/>
                  </a:cxn>
                  <a:cxn ang="0">
                    <a:pos x="17" y="69"/>
                  </a:cxn>
                  <a:cxn ang="0">
                    <a:pos x="17" y="54"/>
                  </a:cxn>
                  <a:cxn ang="0">
                    <a:pos x="0" y="69"/>
                  </a:cxn>
                  <a:cxn ang="0">
                    <a:pos x="42" y="28"/>
                  </a:cxn>
                  <a:cxn ang="0">
                    <a:pos x="54" y="28"/>
                  </a:cxn>
                  <a:cxn ang="0">
                    <a:pos x="42" y="28"/>
                  </a:cxn>
                  <a:cxn ang="0">
                    <a:pos x="84" y="0"/>
                  </a:cxn>
                  <a:cxn ang="0">
                    <a:pos x="109" y="18"/>
                  </a:cxn>
                  <a:cxn ang="0">
                    <a:pos x="109" y="28"/>
                  </a:cxn>
                  <a:cxn ang="0">
                    <a:pos x="131" y="28"/>
                  </a:cxn>
                  <a:cxn ang="0">
                    <a:pos x="118" y="69"/>
                  </a:cxn>
                </a:cxnLst>
                <a:rect l="0" t="0" r="r" b="b"/>
                <a:pathLst>
                  <a:path w="131" h="69">
                    <a:moveTo>
                      <a:pt x="118" y="69"/>
                    </a:moveTo>
                    <a:lnTo>
                      <a:pt x="109" y="69"/>
                    </a:lnTo>
                    <a:lnTo>
                      <a:pt x="118" y="69"/>
                    </a:lnTo>
                    <a:lnTo>
                      <a:pt x="75" y="69"/>
                    </a:lnTo>
                    <a:lnTo>
                      <a:pt x="75" y="54"/>
                    </a:lnTo>
                    <a:lnTo>
                      <a:pt x="54" y="69"/>
                    </a:lnTo>
                    <a:lnTo>
                      <a:pt x="75" y="43"/>
                    </a:lnTo>
                    <a:lnTo>
                      <a:pt x="17" y="69"/>
                    </a:lnTo>
                    <a:lnTo>
                      <a:pt x="17" y="54"/>
                    </a:lnTo>
                    <a:lnTo>
                      <a:pt x="0" y="69"/>
                    </a:lnTo>
                    <a:lnTo>
                      <a:pt x="42" y="28"/>
                    </a:lnTo>
                    <a:lnTo>
                      <a:pt x="54" y="28"/>
                    </a:lnTo>
                    <a:lnTo>
                      <a:pt x="42" y="28"/>
                    </a:lnTo>
                    <a:lnTo>
                      <a:pt x="84" y="0"/>
                    </a:lnTo>
                    <a:lnTo>
                      <a:pt x="109" y="18"/>
                    </a:lnTo>
                    <a:lnTo>
                      <a:pt x="109" y="28"/>
                    </a:lnTo>
                    <a:lnTo>
                      <a:pt x="131" y="28"/>
                    </a:lnTo>
                    <a:lnTo>
                      <a:pt x="118" y="6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Freeform 44"/>
              <p:cNvSpPr>
                <a:spLocks/>
              </p:cNvSpPr>
              <p:nvPr/>
            </p:nvSpPr>
            <p:spPr bwMode="auto">
              <a:xfrm>
                <a:off x="1910854" y="2664200"/>
                <a:ext cx="207964" cy="97493"/>
              </a:xfrm>
              <a:custGeom>
                <a:avLst/>
                <a:gdLst/>
                <a:ahLst/>
                <a:cxnLst>
                  <a:cxn ang="0">
                    <a:pos x="118" y="69"/>
                  </a:cxn>
                  <a:cxn ang="0">
                    <a:pos x="109" y="69"/>
                  </a:cxn>
                  <a:cxn ang="0">
                    <a:pos x="118" y="69"/>
                  </a:cxn>
                  <a:cxn ang="0">
                    <a:pos x="75" y="69"/>
                  </a:cxn>
                  <a:cxn ang="0">
                    <a:pos x="75" y="54"/>
                  </a:cxn>
                  <a:cxn ang="0">
                    <a:pos x="54" y="69"/>
                  </a:cxn>
                  <a:cxn ang="0">
                    <a:pos x="75" y="43"/>
                  </a:cxn>
                  <a:cxn ang="0">
                    <a:pos x="17" y="69"/>
                  </a:cxn>
                  <a:cxn ang="0">
                    <a:pos x="17" y="54"/>
                  </a:cxn>
                  <a:cxn ang="0">
                    <a:pos x="0" y="69"/>
                  </a:cxn>
                  <a:cxn ang="0">
                    <a:pos x="42" y="28"/>
                  </a:cxn>
                  <a:cxn ang="0">
                    <a:pos x="54" y="28"/>
                  </a:cxn>
                  <a:cxn ang="0">
                    <a:pos x="42" y="28"/>
                  </a:cxn>
                  <a:cxn ang="0">
                    <a:pos x="84" y="0"/>
                  </a:cxn>
                  <a:cxn ang="0">
                    <a:pos x="109" y="18"/>
                  </a:cxn>
                  <a:cxn ang="0">
                    <a:pos x="109" y="28"/>
                  </a:cxn>
                  <a:cxn ang="0">
                    <a:pos x="131" y="28"/>
                  </a:cxn>
                  <a:cxn ang="0">
                    <a:pos x="118" y="69"/>
                  </a:cxn>
                </a:cxnLst>
                <a:rect l="0" t="0" r="r" b="b"/>
                <a:pathLst>
                  <a:path w="131" h="69">
                    <a:moveTo>
                      <a:pt x="118" y="69"/>
                    </a:moveTo>
                    <a:lnTo>
                      <a:pt x="109" y="69"/>
                    </a:lnTo>
                    <a:lnTo>
                      <a:pt x="118" y="69"/>
                    </a:lnTo>
                    <a:lnTo>
                      <a:pt x="75" y="69"/>
                    </a:lnTo>
                    <a:lnTo>
                      <a:pt x="75" y="54"/>
                    </a:lnTo>
                    <a:lnTo>
                      <a:pt x="54" y="69"/>
                    </a:lnTo>
                    <a:lnTo>
                      <a:pt x="75" y="43"/>
                    </a:lnTo>
                    <a:lnTo>
                      <a:pt x="17" y="69"/>
                    </a:lnTo>
                    <a:lnTo>
                      <a:pt x="17" y="54"/>
                    </a:lnTo>
                    <a:lnTo>
                      <a:pt x="0" y="69"/>
                    </a:lnTo>
                    <a:lnTo>
                      <a:pt x="42" y="28"/>
                    </a:lnTo>
                    <a:lnTo>
                      <a:pt x="54" y="28"/>
                    </a:lnTo>
                    <a:lnTo>
                      <a:pt x="42" y="28"/>
                    </a:lnTo>
                    <a:lnTo>
                      <a:pt x="84" y="0"/>
                    </a:lnTo>
                    <a:lnTo>
                      <a:pt x="109" y="18"/>
                    </a:lnTo>
                    <a:lnTo>
                      <a:pt x="109" y="28"/>
                    </a:lnTo>
                    <a:lnTo>
                      <a:pt x="131" y="28"/>
                    </a:lnTo>
                    <a:lnTo>
                      <a:pt x="118" y="6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Freeform 45"/>
              <p:cNvSpPr>
                <a:spLocks/>
              </p:cNvSpPr>
              <p:nvPr/>
            </p:nvSpPr>
            <p:spPr bwMode="auto">
              <a:xfrm>
                <a:off x="1804491" y="2542687"/>
                <a:ext cx="42863" cy="904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27" y="11"/>
                  </a:cxn>
                  <a:cxn ang="0">
                    <a:pos x="0" y="39"/>
                  </a:cxn>
                  <a:cxn ang="0">
                    <a:pos x="27" y="39"/>
                  </a:cxn>
                  <a:cxn ang="0">
                    <a:pos x="15" y="39"/>
                  </a:cxn>
                  <a:cxn ang="0">
                    <a:pos x="15" y="64"/>
                  </a:cxn>
                  <a:cxn ang="0">
                    <a:pos x="0" y="64"/>
                  </a:cxn>
                  <a:cxn ang="0">
                    <a:pos x="15" y="39"/>
                  </a:cxn>
                  <a:cxn ang="0">
                    <a:pos x="0" y="28"/>
                  </a:cxn>
                  <a:cxn ang="0">
                    <a:pos x="15" y="11"/>
                  </a:cxn>
                  <a:cxn ang="0">
                    <a:pos x="15" y="0"/>
                  </a:cxn>
                  <a:cxn ang="0">
                    <a:pos x="0" y="11"/>
                  </a:cxn>
                  <a:cxn ang="0">
                    <a:pos x="0" y="0"/>
                  </a:cxn>
                </a:cxnLst>
                <a:rect l="0" t="0" r="r" b="b"/>
                <a:pathLst>
                  <a:path w="27" h="64">
                    <a:moveTo>
                      <a:pt x="0" y="0"/>
                    </a:moveTo>
                    <a:lnTo>
                      <a:pt x="15" y="0"/>
                    </a:lnTo>
                    <a:lnTo>
                      <a:pt x="27" y="11"/>
                    </a:lnTo>
                    <a:lnTo>
                      <a:pt x="0" y="39"/>
                    </a:lnTo>
                    <a:lnTo>
                      <a:pt x="27" y="39"/>
                    </a:lnTo>
                    <a:lnTo>
                      <a:pt x="15" y="39"/>
                    </a:lnTo>
                    <a:lnTo>
                      <a:pt x="15" y="64"/>
                    </a:lnTo>
                    <a:lnTo>
                      <a:pt x="0" y="64"/>
                    </a:lnTo>
                    <a:lnTo>
                      <a:pt x="15" y="39"/>
                    </a:lnTo>
                    <a:lnTo>
                      <a:pt x="0" y="28"/>
                    </a:lnTo>
                    <a:lnTo>
                      <a:pt x="15" y="11"/>
                    </a:lnTo>
                    <a:lnTo>
                      <a:pt x="15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46"/>
              <p:cNvSpPr>
                <a:spLocks/>
              </p:cNvSpPr>
              <p:nvPr/>
            </p:nvSpPr>
            <p:spPr bwMode="auto">
              <a:xfrm>
                <a:off x="1804491" y="2542687"/>
                <a:ext cx="42863" cy="904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27" y="11"/>
                  </a:cxn>
                  <a:cxn ang="0">
                    <a:pos x="0" y="39"/>
                  </a:cxn>
                  <a:cxn ang="0">
                    <a:pos x="27" y="39"/>
                  </a:cxn>
                  <a:cxn ang="0">
                    <a:pos x="15" y="39"/>
                  </a:cxn>
                  <a:cxn ang="0">
                    <a:pos x="15" y="64"/>
                  </a:cxn>
                  <a:cxn ang="0">
                    <a:pos x="0" y="64"/>
                  </a:cxn>
                  <a:cxn ang="0">
                    <a:pos x="15" y="39"/>
                  </a:cxn>
                  <a:cxn ang="0">
                    <a:pos x="0" y="28"/>
                  </a:cxn>
                  <a:cxn ang="0">
                    <a:pos x="15" y="11"/>
                  </a:cxn>
                  <a:cxn ang="0">
                    <a:pos x="15" y="0"/>
                  </a:cxn>
                  <a:cxn ang="0">
                    <a:pos x="0" y="11"/>
                  </a:cxn>
                  <a:cxn ang="0">
                    <a:pos x="0" y="0"/>
                  </a:cxn>
                </a:cxnLst>
                <a:rect l="0" t="0" r="r" b="b"/>
                <a:pathLst>
                  <a:path w="27" h="64">
                    <a:moveTo>
                      <a:pt x="0" y="0"/>
                    </a:moveTo>
                    <a:lnTo>
                      <a:pt x="15" y="0"/>
                    </a:lnTo>
                    <a:lnTo>
                      <a:pt x="27" y="11"/>
                    </a:lnTo>
                    <a:lnTo>
                      <a:pt x="0" y="39"/>
                    </a:lnTo>
                    <a:lnTo>
                      <a:pt x="27" y="39"/>
                    </a:lnTo>
                    <a:lnTo>
                      <a:pt x="15" y="39"/>
                    </a:lnTo>
                    <a:lnTo>
                      <a:pt x="15" y="64"/>
                    </a:lnTo>
                    <a:lnTo>
                      <a:pt x="0" y="64"/>
                    </a:lnTo>
                    <a:lnTo>
                      <a:pt x="15" y="39"/>
                    </a:lnTo>
                    <a:lnTo>
                      <a:pt x="0" y="28"/>
                    </a:lnTo>
                    <a:lnTo>
                      <a:pt x="15" y="11"/>
                    </a:lnTo>
                    <a:lnTo>
                      <a:pt x="15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Freeform 47"/>
              <p:cNvSpPr>
                <a:spLocks/>
              </p:cNvSpPr>
              <p:nvPr/>
            </p:nvSpPr>
            <p:spPr bwMode="auto">
              <a:xfrm>
                <a:off x="5549425" y="2763106"/>
                <a:ext cx="87313" cy="91842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0" y="11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43" y="0"/>
                  </a:cxn>
                  <a:cxn ang="0">
                    <a:pos x="31" y="11"/>
                  </a:cxn>
                  <a:cxn ang="0">
                    <a:pos x="55" y="40"/>
                  </a:cxn>
                  <a:cxn ang="0">
                    <a:pos x="43" y="40"/>
                  </a:cxn>
                  <a:cxn ang="0">
                    <a:pos x="43" y="50"/>
                  </a:cxn>
                  <a:cxn ang="0">
                    <a:pos x="31" y="65"/>
                  </a:cxn>
                  <a:cxn ang="0">
                    <a:pos x="9" y="65"/>
                  </a:cxn>
                  <a:cxn ang="0">
                    <a:pos x="0" y="50"/>
                  </a:cxn>
                </a:cxnLst>
                <a:rect l="0" t="0" r="r" b="b"/>
                <a:pathLst>
                  <a:path w="55" h="65">
                    <a:moveTo>
                      <a:pt x="0" y="50"/>
                    </a:moveTo>
                    <a:lnTo>
                      <a:pt x="0" y="11"/>
                    </a:lnTo>
                    <a:lnTo>
                      <a:pt x="9" y="11"/>
                    </a:lnTo>
                    <a:lnTo>
                      <a:pt x="18" y="0"/>
                    </a:lnTo>
                    <a:lnTo>
                      <a:pt x="43" y="0"/>
                    </a:lnTo>
                    <a:lnTo>
                      <a:pt x="31" y="11"/>
                    </a:lnTo>
                    <a:lnTo>
                      <a:pt x="55" y="40"/>
                    </a:lnTo>
                    <a:lnTo>
                      <a:pt x="43" y="40"/>
                    </a:lnTo>
                    <a:lnTo>
                      <a:pt x="43" y="50"/>
                    </a:lnTo>
                    <a:lnTo>
                      <a:pt x="31" y="65"/>
                    </a:lnTo>
                    <a:lnTo>
                      <a:pt x="9" y="65"/>
                    </a:lnTo>
                    <a:lnTo>
                      <a:pt x="0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48"/>
              <p:cNvSpPr>
                <a:spLocks/>
              </p:cNvSpPr>
              <p:nvPr/>
            </p:nvSpPr>
            <p:spPr bwMode="auto">
              <a:xfrm>
                <a:off x="5549425" y="2763106"/>
                <a:ext cx="87313" cy="91842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0" y="11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43" y="0"/>
                  </a:cxn>
                  <a:cxn ang="0">
                    <a:pos x="31" y="11"/>
                  </a:cxn>
                  <a:cxn ang="0">
                    <a:pos x="55" y="40"/>
                  </a:cxn>
                  <a:cxn ang="0">
                    <a:pos x="43" y="40"/>
                  </a:cxn>
                  <a:cxn ang="0">
                    <a:pos x="43" y="50"/>
                  </a:cxn>
                  <a:cxn ang="0">
                    <a:pos x="31" y="65"/>
                  </a:cxn>
                  <a:cxn ang="0">
                    <a:pos x="9" y="65"/>
                  </a:cxn>
                  <a:cxn ang="0">
                    <a:pos x="0" y="50"/>
                  </a:cxn>
                </a:cxnLst>
                <a:rect l="0" t="0" r="r" b="b"/>
                <a:pathLst>
                  <a:path w="55" h="65">
                    <a:moveTo>
                      <a:pt x="0" y="50"/>
                    </a:moveTo>
                    <a:lnTo>
                      <a:pt x="0" y="11"/>
                    </a:lnTo>
                    <a:lnTo>
                      <a:pt x="9" y="11"/>
                    </a:lnTo>
                    <a:lnTo>
                      <a:pt x="18" y="0"/>
                    </a:lnTo>
                    <a:lnTo>
                      <a:pt x="43" y="0"/>
                    </a:lnTo>
                    <a:lnTo>
                      <a:pt x="31" y="11"/>
                    </a:lnTo>
                    <a:lnTo>
                      <a:pt x="55" y="40"/>
                    </a:lnTo>
                    <a:lnTo>
                      <a:pt x="43" y="40"/>
                    </a:lnTo>
                    <a:lnTo>
                      <a:pt x="43" y="50"/>
                    </a:lnTo>
                    <a:lnTo>
                      <a:pt x="31" y="65"/>
                    </a:lnTo>
                    <a:lnTo>
                      <a:pt x="9" y="65"/>
                    </a:lnTo>
                    <a:lnTo>
                      <a:pt x="0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Freeform 49"/>
              <p:cNvSpPr>
                <a:spLocks/>
              </p:cNvSpPr>
              <p:nvPr/>
            </p:nvSpPr>
            <p:spPr bwMode="auto">
              <a:xfrm>
                <a:off x="5932014" y="2763106"/>
                <a:ext cx="139701" cy="56518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1"/>
                  </a:cxn>
                  <a:cxn ang="0">
                    <a:pos x="11" y="0"/>
                  </a:cxn>
                  <a:cxn ang="0">
                    <a:pos x="88" y="0"/>
                  </a:cxn>
                  <a:cxn ang="0">
                    <a:pos x="78" y="11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11" y="40"/>
                  </a:cxn>
                  <a:cxn ang="0">
                    <a:pos x="0" y="21"/>
                  </a:cxn>
                </a:cxnLst>
                <a:rect l="0" t="0" r="r" b="b"/>
                <a:pathLst>
                  <a:path w="88" h="40">
                    <a:moveTo>
                      <a:pt x="0" y="21"/>
                    </a:moveTo>
                    <a:lnTo>
                      <a:pt x="0" y="11"/>
                    </a:lnTo>
                    <a:lnTo>
                      <a:pt x="11" y="0"/>
                    </a:lnTo>
                    <a:lnTo>
                      <a:pt x="88" y="0"/>
                    </a:lnTo>
                    <a:lnTo>
                      <a:pt x="78" y="11"/>
                    </a:lnTo>
                    <a:lnTo>
                      <a:pt x="23" y="11"/>
                    </a:lnTo>
                    <a:lnTo>
                      <a:pt x="11" y="21"/>
                    </a:lnTo>
                    <a:lnTo>
                      <a:pt x="11" y="40"/>
                    </a:lnTo>
                    <a:lnTo>
                      <a:pt x="0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50"/>
              <p:cNvSpPr>
                <a:spLocks/>
              </p:cNvSpPr>
              <p:nvPr/>
            </p:nvSpPr>
            <p:spPr bwMode="auto">
              <a:xfrm>
                <a:off x="5932014" y="2763106"/>
                <a:ext cx="139701" cy="56518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1"/>
                  </a:cxn>
                  <a:cxn ang="0">
                    <a:pos x="11" y="0"/>
                  </a:cxn>
                  <a:cxn ang="0">
                    <a:pos x="88" y="0"/>
                  </a:cxn>
                  <a:cxn ang="0">
                    <a:pos x="78" y="11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11" y="40"/>
                  </a:cxn>
                  <a:cxn ang="0">
                    <a:pos x="0" y="21"/>
                  </a:cxn>
                </a:cxnLst>
                <a:rect l="0" t="0" r="r" b="b"/>
                <a:pathLst>
                  <a:path w="88" h="40">
                    <a:moveTo>
                      <a:pt x="0" y="21"/>
                    </a:moveTo>
                    <a:lnTo>
                      <a:pt x="0" y="11"/>
                    </a:lnTo>
                    <a:lnTo>
                      <a:pt x="11" y="0"/>
                    </a:lnTo>
                    <a:lnTo>
                      <a:pt x="88" y="0"/>
                    </a:lnTo>
                    <a:lnTo>
                      <a:pt x="78" y="11"/>
                    </a:lnTo>
                    <a:lnTo>
                      <a:pt x="23" y="11"/>
                    </a:lnTo>
                    <a:lnTo>
                      <a:pt x="11" y="21"/>
                    </a:lnTo>
                    <a:lnTo>
                      <a:pt x="11" y="40"/>
                    </a:lnTo>
                    <a:lnTo>
                      <a:pt x="0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51"/>
              <p:cNvSpPr>
                <a:spLocks/>
              </p:cNvSpPr>
              <p:nvPr/>
            </p:nvSpPr>
            <p:spPr bwMode="auto">
              <a:xfrm>
                <a:off x="6632106" y="2455084"/>
                <a:ext cx="85725" cy="142707"/>
              </a:xfrm>
              <a:custGeom>
                <a:avLst/>
                <a:gdLst/>
                <a:ahLst/>
                <a:cxnLst>
                  <a:cxn ang="0">
                    <a:pos x="0" y="101"/>
                  </a:cxn>
                  <a:cxn ang="0">
                    <a:pos x="21" y="89"/>
                  </a:cxn>
                  <a:cxn ang="0">
                    <a:pos x="41" y="35"/>
                  </a:cxn>
                  <a:cxn ang="0">
                    <a:pos x="32" y="0"/>
                  </a:cxn>
                  <a:cxn ang="0">
                    <a:pos x="41" y="0"/>
                  </a:cxn>
                  <a:cxn ang="0">
                    <a:pos x="54" y="35"/>
                  </a:cxn>
                  <a:cxn ang="0">
                    <a:pos x="54" y="71"/>
                  </a:cxn>
                  <a:cxn ang="0">
                    <a:pos x="32" y="89"/>
                  </a:cxn>
                  <a:cxn ang="0">
                    <a:pos x="32" y="101"/>
                  </a:cxn>
                  <a:cxn ang="0">
                    <a:pos x="12" y="101"/>
                  </a:cxn>
                  <a:cxn ang="0">
                    <a:pos x="0" y="101"/>
                  </a:cxn>
                </a:cxnLst>
                <a:rect l="0" t="0" r="r" b="b"/>
                <a:pathLst>
                  <a:path w="54" h="101">
                    <a:moveTo>
                      <a:pt x="0" y="101"/>
                    </a:moveTo>
                    <a:lnTo>
                      <a:pt x="21" y="89"/>
                    </a:lnTo>
                    <a:lnTo>
                      <a:pt x="41" y="35"/>
                    </a:lnTo>
                    <a:lnTo>
                      <a:pt x="32" y="0"/>
                    </a:lnTo>
                    <a:lnTo>
                      <a:pt x="41" y="0"/>
                    </a:lnTo>
                    <a:lnTo>
                      <a:pt x="54" y="35"/>
                    </a:lnTo>
                    <a:lnTo>
                      <a:pt x="54" y="71"/>
                    </a:lnTo>
                    <a:lnTo>
                      <a:pt x="32" y="89"/>
                    </a:lnTo>
                    <a:lnTo>
                      <a:pt x="32" y="101"/>
                    </a:lnTo>
                    <a:lnTo>
                      <a:pt x="12" y="101"/>
                    </a:lnTo>
                    <a:lnTo>
                      <a:pt x="0" y="10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52"/>
              <p:cNvSpPr>
                <a:spLocks/>
              </p:cNvSpPr>
              <p:nvPr/>
            </p:nvSpPr>
            <p:spPr bwMode="auto">
              <a:xfrm>
                <a:off x="6632106" y="2455084"/>
                <a:ext cx="85725" cy="142707"/>
              </a:xfrm>
              <a:custGeom>
                <a:avLst/>
                <a:gdLst/>
                <a:ahLst/>
                <a:cxnLst>
                  <a:cxn ang="0">
                    <a:pos x="0" y="101"/>
                  </a:cxn>
                  <a:cxn ang="0">
                    <a:pos x="21" y="89"/>
                  </a:cxn>
                  <a:cxn ang="0">
                    <a:pos x="41" y="35"/>
                  </a:cxn>
                  <a:cxn ang="0">
                    <a:pos x="32" y="0"/>
                  </a:cxn>
                  <a:cxn ang="0">
                    <a:pos x="41" y="0"/>
                  </a:cxn>
                  <a:cxn ang="0">
                    <a:pos x="54" y="35"/>
                  </a:cxn>
                  <a:cxn ang="0">
                    <a:pos x="54" y="71"/>
                  </a:cxn>
                  <a:cxn ang="0">
                    <a:pos x="32" y="89"/>
                  </a:cxn>
                  <a:cxn ang="0">
                    <a:pos x="32" y="101"/>
                  </a:cxn>
                  <a:cxn ang="0">
                    <a:pos x="12" y="101"/>
                  </a:cxn>
                  <a:cxn ang="0">
                    <a:pos x="0" y="101"/>
                  </a:cxn>
                </a:cxnLst>
                <a:rect l="0" t="0" r="r" b="b"/>
                <a:pathLst>
                  <a:path w="54" h="101">
                    <a:moveTo>
                      <a:pt x="0" y="101"/>
                    </a:moveTo>
                    <a:lnTo>
                      <a:pt x="21" y="89"/>
                    </a:lnTo>
                    <a:lnTo>
                      <a:pt x="41" y="35"/>
                    </a:lnTo>
                    <a:lnTo>
                      <a:pt x="32" y="0"/>
                    </a:lnTo>
                    <a:lnTo>
                      <a:pt x="41" y="0"/>
                    </a:lnTo>
                    <a:lnTo>
                      <a:pt x="54" y="35"/>
                    </a:lnTo>
                    <a:lnTo>
                      <a:pt x="54" y="71"/>
                    </a:lnTo>
                    <a:lnTo>
                      <a:pt x="32" y="89"/>
                    </a:lnTo>
                    <a:lnTo>
                      <a:pt x="32" y="101"/>
                    </a:lnTo>
                    <a:lnTo>
                      <a:pt x="12" y="101"/>
                    </a:lnTo>
                    <a:lnTo>
                      <a:pt x="0" y="10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53"/>
              <p:cNvSpPr>
                <a:spLocks/>
              </p:cNvSpPr>
              <p:nvPr/>
            </p:nvSpPr>
            <p:spPr bwMode="auto">
              <a:xfrm>
                <a:off x="4450868" y="2650071"/>
                <a:ext cx="136526" cy="74886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31" y="0"/>
                  </a:cxn>
                  <a:cxn ang="0">
                    <a:pos x="54" y="10"/>
                  </a:cxn>
                  <a:cxn ang="0">
                    <a:pos x="76" y="10"/>
                  </a:cxn>
                  <a:cxn ang="0">
                    <a:pos x="86" y="10"/>
                  </a:cxn>
                  <a:cxn ang="0">
                    <a:pos x="86" y="28"/>
                  </a:cxn>
                  <a:cxn ang="0">
                    <a:pos x="64" y="28"/>
                  </a:cxn>
                  <a:cxn ang="0">
                    <a:pos x="31" y="53"/>
                  </a:cxn>
                  <a:cxn ang="0">
                    <a:pos x="9" y="38"/>
                  </a:cxn>
                  <a:cxn ang="0">
                    <a:pos x="0" y="28"/>
                  </a:cxn>
                </a:cxnLst>
                <a:rect l="0" t="0" r="r" b="b"/>
                <a:pathLst>
                  <a:path w="86" h="53">
                    <a:moveTo>
                      <a:pt x="0" y="28"/>
                    </a:moveTo>
                    <a:lnTo>
                      <a:pt x="31" y="0"/>
                    </a:lnTo>
                    <a:lnTo>
                      <a:pt x="54" y="10"/>
                    </a:lnTo>
                    <a:lnTo>
                      <a:pt x="76" y="10"/>
                    </a:lnTo>
                    <a:lnTo>
                      <a:pt x="86" y="10"/>
                    </a:lnTo>
                    <a:lnTo>
                      <a:pt x="86" y="28"/>
                    </a:lnTo>
                    <a:lnTo>
                      <a:pt x="64" y="28"/>
                    </a:lnTo>
                    <a:lnTo>
                      <a:pt x="31" y="53"/>
                    </a:lnTo>
                    <a:lnTo>
                      <a:pt x="9" y="38"/>
                    </a:lnTo>
                    <a:lnTo>
                      <a:pt x="0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54"/>
              <p:cNvSpPr>
                <a:spLocks/>
              </p:cNvSpPr>
              <p:nvPr/>
            </p:nvSpPr>
            <p:spPr bwMode="auto">
              <a:xfrm>
                <a:off x="4450868" y="2650071"/>
                <a:ext cx="136526" cy="74886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31" y="0"/>
                  </a:cxn>
                  <a:cxn ang="0">
                    <a:pos x="54" y="10"/>
                  </a:cxn>
                  <a:cxn ang="0">
                    <a:pos x="76" y="10"/>
                  </a:cxn>
                  <a:cxn ang="0">
                    <a:pos x="86" y="10"/>
                  </a:cxn>
                  <a:cxn ang="0">
                    <a:pos x="86" y="28"/>
                  </a:cxn>
                  <a:cxn ang="0">
                    <a:pos x="64" y="28"/>
                  </a:cxn>
                  <a:cxn ang="0">
                    <a:pos x="31" y="53"/>
                  </a:cxn>
                  <a:cxn ang="0">
                    <a:pos x="9" y="38"/>
                  </a:cxn>
                  <a:cxn ang="0">
                    <a:pos x="0" y="28"/>
                  </a:cxn>
                </a:cxnLst>
                <a:rect l="0" t="0" r="r" b="b"/>
                <a:pathLst>
                  <a:path w="86" h="53">
                    <a:moveTo>
                      <a:pt x="0" y="28"/>
                    </a:moveTo>
                    <a:lnTo>
                      <a:pt x="31" y="0"/>
                    </a:lnTo>
                    <a:lnTo>
                      <a:pt x="54" y="10"/>
                    </a:lnTo>
                    <a:lnTo>
                      <a:pt x="76" y="10"/>
                    </a:lnTo>
                    <a:lnTo>
                      <a:pt x="86" y="10"/>
                    </a:lnTo>
                    <a:lnTo>
                      <a:pt x="86" y="28"/>
                    </a:lnTo>
                    <a:lnTo>
                      <a:pt x="64" y="28"/>
                    </a:lnTo>
                    <a:lnTo>
                      <a:pt x="31" y="53"/>
                    </a:lnTo>
                    <a:lnTo>
                      <a:pt x="9" y="38"/>
                    </a:lnTo>
                    <a:lnTo>
                      <a:pt x="0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55"/>
              <p:cNvSpPr>
                <a:spLocks/>
              </p:cNvSpPr>
              <p:nvPr/>
            </p:nvSpPr>
            <p:spPr bwMode="auto">
              <a:xfrm>
                <a:off x="4588982" y="2558229"/>
                <a:ext cx="450853" cy="274111"/>
              </a:xfrm>
              <a:custGeom>
                <a:avLst/>
                <a:gdLst/>
                <a:ahLst/>
                <a:cxnLst>
                  <a:cxn ang="0">
                    <a:pos x="109" y="165"/>
                  </a:cxn>
                  <a:cxn ang="0">
                    <a:pos x="122" y="143"/>
                  </a:cxn>
                  <a:cxn ang="0">
                    <a:pos x="131" y="143"/>
                  </a:cxn>
                  <a:cxn ang="0">
                    <a:pos x="131" y="129"/>
                  </a:cxn>
                  <a:cxn ang="0">
                    <a:pos x="122" y="118"/>
                  </a:cxn>
                  <a:cxn ang="0">
                    <a:pos x="109" y="103"/>
                  </a:cxn>
                  <a:cxn ang="0">
                    <a:pos x="88" y="93"/>
                  </a:cxn>
                  <a:cxn ang="0">
                    <a:pos x="75" y="103"/>
                  </a:cxn>
                  <a:cxn ang="0">
                    <a:pos x="45" y="118"/>
                  </a:cxn>
                  <a:cxn ang="0">
                    <a:pos x="11" y="103"/>
                  </a:cxn>
                  <a:cxn ang="0">
                    <a:pos x="0" y="103"/>
                  </a:cxn>
                  <a:cxn ang="0">
                    <a:pos x="0" y="93"/>
                  </a:cxn>
                  <a:cxn ang="0">
                    <a:pos x="0" y="74"/>
                  </a:cxn>
                  <a:cxn ang="0">
                    <a:pos x="33" y="53"/>
                  </a:cxn>
                  <a:cxn ang="0">
                    <a:pos x="20" y="28"/>
                  </a:cxn>
                  <a:cxn ang="0">
                    <a:pos x="54" y="17"/>
                  </a:cxn>
                  <a:cxn ang="0">
                    <a:pos x="88" y="28"/>
                  </a:cxn>
                  <a:cxn ang="0">
                    <a:pos x="109" y="28"/>
                  </a:cxn>
                  <a:cxn ang="0">
                    <a:pos x="131" y="28"/>
                  </a:cxn>
                  <a:cxn ang="0">
                    <a:pos x="131" y="17"/>
                  </a:cxn>
                  <a:cxn ang="0">
                    <a:pos x="143" y="17"/>
                  </a:cxn>
                  <a:cxn ang="0">
                    <a:pos x="177" y="0"/>
                  </a:cxn>
                  <a:cxn ang="0">
                    <a:pos x="186" y="17"/>
                  </a:cxn>
                  <a:cxn ang="0">
                    <a:pos x="186" y="28"/>
                  </a:cxn>
                  <a:cxn ang="0">
                    <a:pos x="198" y="28"/>
                  </a:cxn>
                  <a:cxn ang="0">
                    <a:pos x="207" y="53"/>
                  </a:cxn>
                  <a:cxn ang="0">
                    <a:pos x="244" y="53"/>
                  </a:cxn>
                  <a:cxn ang="0">
                    <a:pos x="253" y="64"/>
                  </a:cxn>
                  <a:cxn ang="0">
                    <a:pos x="284" y="64"/>
                  </a:cxn>
                  <a:cxn ang="0">
                    <a:pos x="284" y="74"/>
                  </a:cxn>
                  <a:cxn ang="0">
                    <a:pos x="284" y="93"/>
                  </a:cxn>
                  <a:cxn ang="0">
                    <a:pos x="284" y="118"/>
                  </a:cxn>
                  <a:cxn ang="0">
                    <a:pos x="274" y="103"/>
                  </a:cxn>
                  <a:cxn ang="0">
                    <a:pos x="263" y="118"/>
                  </a:cxn>
                  <a:cxn ang="0">
                    <a:pos x="263" y="129"/>
                  </a:cxn>
                  <a:cxn ang="0">
                    <a:pos x="253" y="129"/>
                  </a:cxn>
                  <a:cxn ang="0">
                    <a:pos x="207" y="153"/>
                  </a:cxn>
                  <a:cxn ang="0">
                    <a:pos x="229" y="165"/>
                  </a:cxn>
                  <a:cxn ang="0">
                    <a:pos x="244" y="165"/>
                  </a:cxn>
                  <a:cxn ang="0">
                    <a:pos x="244" y="182"/>
                  </a:cxn>
                  <a:cxn ang="0">
                    <a:pos x="229" y="182"/>
                  </a:cxn>
                  <a:cxn ang="0">
                    <a:pos x="198" y="194"/>
                  </a:cxn>
                  <a:cxn ang="0">
                    <a:pos x="198" y="182"/>
                  </a:cxn>
                  <a:cxn ang="0">
                    <a:pos x="177" y="165"/>
                  </a:cxn>
                  <a:cxn ang="0">
                    <a:pos x="198" y="153"/>
                  </a:cxn>
                  <a:cxn ang="0">
                    <a:pos x="167" y="143"/>
                  </a:cxn>
                  <a:cxn ang="0">
                    <a:pos x="143" y="143"/>
                  </a:cxn>
                  <a:cxn ang="0">
                    <a:pos x="131" y="153"/>
                  </a:cxn>
                  <a:cxn ang="0">
                    <a:pos x="131" y="165"/>
                  </a:cxn>
                  <a:cxn ang="0">
                    <a:pos x="109" y="165"/>
                  </a:cxn>
                </a:cxnLst>
                <a:rect l="0" t="0" r="r" b="b"/>
                <a:pathLst>
                  <a:path w="284" h="194">
                    <a:moveTo>
                      <a:pt x="109" y="165"/>
                    </a:moveTo>
                    <a:lnTo>
                      <a:pt x="122" y="143"/>
                    </a:lnTo>
                    <a:lnTo>
                      <a:pt x="131" y="143"/>
                    </a:lnTo>
                    <a:lnTo>
                      <a:pt x="131" y="129"/>
                    </a:lnTo>
                    <a:lnTo>
                      <a:pt x="122" y="118"/>
                    </a:lnTo>
                    <a:lnTo>
                      <a:pt x="109" y="103"/>
                    </a:lnTo>
                    <a:lnTo>
                      <a:pt x="88" y="93"/>
                    </a:lnTo>
                    <a:lnTo>
                      <a:pt x="75" y="103"/>
                    </a:lnTo>
                    <a:lnTo>
                      <a:pt x="45" y="118"/>
                    </a:lnTo>
                    <a:lnTo>
                      <a:pt x="11" y="103"/>
                    </a:lnTo>
                    <a:lnTo>
                      <a:pt x="0" y="103"/>
                    </a:lnTo>
                    <a:lnTo>
                      <a:pt x="0" y="93"/>
                    </a:lnTo>
                    <a:lnTo>
                      <a:pt x="0" y="74"/>
                    </a:lnTo>
                    <a:lnTo>
                      <a:pt x="33" y="53"/>
                    </a:lnTo>
                    <a:lnTo>
                      <a:pt x="20" y="28"/>
                    </a:lnTo>
                    <a:lnTo>
                      <a:pt x="54" y="17"/>
                    </a:lnTo>
                    <a:lnTo>
                      <a:pt x="88" y="28"/>
                    </a:lnTo>
                    <a:lnTo>
                      <a:pt x="109" y="28"/>
                    </a:lnTo>
                    <a:lnTo>
                      <a:pt x="131" y="28"/>
                    </a:lnTo>
                    <a:lnTo>
                      <a:pt x="131" y="17"/>
                    </a:lnTo>
                    <a:lnTo>
                      <a:pt x="143" y="17"/>
                    </a:lnTo>
                    <a:lnTo>
                      <a:pt x="177" y="0"/>
                    </a:lnTo>
                    <a:lnTo>
                      <a:pt x="186" y="17"/>
                    </a:lnTo>
                    <a:lnTo>
                      <a:pt x="186" y="28"/>
                    </a:lnTo>
                    <a:lnTo>
                      <a:pt x="198" y="28"/>
                    </a:lnTo>
                    <a:lnTo>
                      <a:pt x="207" y="53"/>
                    </a:lnTo>
                    <a:lnTo>
                      <a:pt x="244" y="53"/>
                    </a:lnTo>
                    <a:lnTo>
                      <a:pt x="253" y="64"/>
                    </a:lnTo>
                    <a:lnTo>
                      <a:pt x="284" y="64"/>
                    </a:lnTo>
                    <a:lnTo>
                      <a:pt x="284" y="74"/>
                    </a:lnTo>
                    <a:lnTo>
                      <a:pt x="284" y="93"/>
                    </a:lnTo>
                    <a:lnTo>
                      <a:pt x="284" y="118"/>
                    </a:lnTo>
                    <a:lnTo>
                      <a:pt x="274" y="103"/>
                    </a:lnTo>
                    <a:lnTo>
                      <a:pt x="263" y="118"/>
                    </a:lnTo>
                    <a:lnTo>
                      <a:pt x="263" y="129"/>
                    </a:lnTo>
                    <a:lnTo>
                      <a:pt x="253" y="129"/>
                    </a:lnTo>
                    <a:lnTo>
                      <a:pt x="207" y="153"/>
                    </a:lnTo>
                    <a:lnTo>
                      <a:pt x="229" y="165"/>
                    </a:lnTo>
                    <a:lnTo>
                      <a:pt x="244" y="165"/>
                    </a:lnTo>
                    <a:lnTo>
                      <a:pt x="244" y="182"/>
                    </a:lnTo>
                    <a:lnTo>
                      <a:pt x="229" y="182"/>
                    </a:lnTo>
                    <a:lnTo>
                      <a:pt x="198" y="194"/>
                    </a:lnTo>
                    <a:lnTo>
                      <a:pt x="198" y="182"/>
                    </a:lnTo>
                    <a:lnTo>
                      <a:pt x="177" y="165"/>
                    </a:lnTo>
                    <a:lnTo>
                      <a:pt x="198" y="153"/>
                    </a:lnTo>
                    <a:lnTo>
                      <a:pt x="167" y="143"/>
                    </a:lnTo>
                    <a:lnTo>
                      <a:pt x="143" y="143"/>
                    </a:lnTo>
                    <a:lnTo>
                      <a:pt x="131" y="153"/>
                    </a:lnTo>
                    <a:lnTo>
                      <a:pt x="131" y="165"/>
                    </a:lnTo>
                    <a:lnTo>
                      <a:pt x="109" y="16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56"/>
              <p:cNvSpPr>
                <a:spLocks/>
              </p:cNvSpPr>
              <p:nvPr/>
            </p:nvSpPr>
            <p:spPr bwMode="auto">
              <a:xfrm>
                <a:off x="4588982" y="2558229"/>
                <a:ext cx="450853" cy="274111"/>
              </a:xfrm>
              <a:custGeom>
                <a:avLst/>
                <a:gdLst/>
                <a:ahLst/>
                <a:cxnLst>
                  <a:cxn ang="0">
                    <a:pos x="109" y="165"/>
                  </a:cxn>
                  <a:cxn ang="0">
                    <a:pos x="122" y="143"/>
                  </a:cxn>
                  <a:cxn ang="0">
                    <a:pos x="131" y="143"/>
                  </a:cxn>
                  <a:cxn ang="0">
                    <a:pos x="131" y="129"/>
                  </a:cxn>
                  <a:cxn ang="0">
                    <a:pos x="122" y="118"/>
                  </a:cxn>
                  <a:cxn ang="0">
                    <a:pos x="109" y="103"/>
                  </a:cxn>
                  <a:cxn ang="0">
                    <a:pos x="88" y="93"/>
                  </a:cxn>
                  <a:cxn ang="0">
                    <a:pos x="75" y="103"/>
                  </a:cxn>
                  <a:cxn ang="0">
                    <a:pos x="45" y="118"/>
                  </a:cxn>
                  <a:cxn ang="0">
                    <a:pos x="11" y="103"/>
                  </a:cxn>
                  <a:cxn ang="0">
                    <a:pos x="0" y="103"/>
                  </a:cxn>
                  <a:cxn ang="0">
                    <a:pos x="0" y="93"/>
                  </a:cxn>
                  <a:cxn ang="0">
                    <a:pos x="0" y="74"/>
                  </a:cxn>
                  <a:cxn ang="0">
                    <a:pos x="33" y="53"/>
                  </a:cxn>
                  <a:cxn ang="0">
                    <a:pos x="20" y="28"/>
                  </a:cxn>
                  <a:cxn ang="0">
                    <a:pos x="54" y="17"/>
                  </a:cxn>
                  <a:cxn ang="0">
                    <a:pos x="88" y="28"/>
                  </a:cxn>
                  <a:cxn ang="0">
                    <a:pos x="109" y="28"/>
                  </a:cxn>
                  <a:cxn ang="0">
                    <a:pos x="131" y="28"/>
                  </a:cxn>
                  <a:cxn ang="0">
                    <a:pos x="131" y="17"/>
                  </a:cxn>
                  <a:cxn ang="0">
                    <a:pos x="143" y="17"/>
                  </a:cxn>
                  <a:cxn ang="0">
                    <a:pos x="177" y="0"/>
                  </a:cxn>
                  <a:cxn ang="0">
                    <a:pos x="186" y="17"/>
                  </a:cxn>
                  <a:cxn ang="0">
                    <a:pos x="186" y="28"/>
                  </a:cxn>
                  <a:cxn ang="0">
                    <a:pos x="198" y="28"/>
                  </a:cxn>
                  <a:cxn ang="0">
                    <a:pos x="207" y="53"/>
                  </a:cxn>
                  <a:cxn ang="0">
                    <a:pos x="244" y="53"/>
                  </a:cxn>
                  <a:cxn ang="0">
                    <a:pos x="253" y="64"/>
                  </a:cxn>
                  <a:cxn ang="0">
                    <a:pos x="284" y="64"/>
                  </a:cxn>
                  <a:cxn ang="0">
                    <a:pos x="284" y="74"/>
                  </a:cxn>
                  <a:cxn ang="0">
                    <a:pos x="284" y="93"/>
                  </a:cxn>
                  <a:cxn ang="0">
                    <a:pos x="284" y="118"/>
                  </a:cxn>
                  <a:cxn ang="0">
                    <a:pos x="274" y="103"/>
                  </a:cxn>
                  <a:cxn ang="0">
                    <a:pos x="263" y="118"/>
                  </a:cxn>
                  <a:cxn ang="0">
                    <a:pos x="263" y="129"/>
                  </a:cxn>
                  <a:cxn ang="0">
                    <a:pos x="253" y="129"/>
                  </a:cxn>
                  <a:cxn ang="0">
                    <a:pos x="207" y="153"/>
                  </a:cxn>
                  <a:cxn ang="0">
                    <a:pos x="229" y="165"/>
                  </a:cxn>
                  <a:cxn ang="0">
                    <a:pos x="244" y="165"/>
                  </a:cxn>
                  <a:cxn ang="0">
                    <a:pos x="244" y="182"/>
                  </a:cxn>
                  <a:cxn ang="0">
                    <a:pos x="229" y="182"/>
                  </a:cxn>
                  <a:cxn ang="0">
                    <a:pos x="198" y="194"/>
                  </a:cxn>
                  <a:cxn ang="0">
                    <a:pos x="198" y="182"/>
                  </a:cxn>
                  <a:cxn ang="0">
                    <a:pos x="177" y="165"/>
                  </a:cxn>
                  <a:cxn ang="0">
                    <a:pos x="198" y="153"/>
                  </a:cxn>
                  <a:cxn ang="0">
                    <a:pos x="167" y="143"/>
                  </a:cxn>
                  <a:cxn ang="0">
                    <a:pos x="143" y="143"/>
                  </a:cxn>
                  <a:cxn ang="0">
                    <a:pos x="131" y="153"/>
                  </a:cxn>
                  <a:cxn ang="0">
                    <a:pos x="131" y="165"/>
                  </a:cxn>
                  <a:cxn ang="0">
                    <a:pos x="109" y="165"/>
                  </a:cxn>
                </a:cxnLst>
                <a:rect l="0" t="0" r="r" b="b"/>
                <a:pathLst>
                  <a:path w="284" h="194">
                    <a:moveTo>
                      <a:pt x="109" y="165"/>
                    </a:moveTo>
                    <a:lnTo>
                      <a:pt x="122" y="143"/>
                    </a:lnTo>
                    <a:lnTo>
                      <a:pt x="131" y="143"/>
                    </a:lnTo>
                    <a:lnTo>
                      <a:pt x="131" y="129"/>
                    </a:lnTo>
                    <a:lnTo>
                      <a:pt x="122" y="118"/>
                    </a:lnTo>
                    <a:lnTo>
                      <a:pt x="109" y="103"/>
                    </a:lnTo>
                    <a:lnTo>
                      <a:pt x="88" y="93"/>
                    </a:lnTo>
                    <a:lnTo>
                      <a:pt x="75" y="103"/>
                    </a:lnTo>
                    <a:lnTo>
                      <a:pt x="45" y="118"/>
                    </a:lnTo>
                    <a:lnTo>
                      <a:pt x="11" y="103"/>
                    </a:lnTo>
                    <a:lnTo>
                      <a:pt x="0" y="103"/>
                    </a:lnTo>
                    <a:lnTo>
                      <a:pt x="0" y="93"/>
                    </a:lnTo>
                    <a:lnTo>
                      <a:pt x="0" y="74"/>
                    </a:lnTo>
                    <a:lnTo>
                      <a:pt x="33" y="53"/>
                    </a:lnTo>
                    <a:lnTo>
                      <a:pt x="20" y="28"/>
                    </a:lnTo>
                    <a:lnTo>
                      <a:pt x="54" y="17"/>
                    </a:lnTo>
                    <a:lnTo>
                      <a:pt x="88" y="28"/>
                    </a:lnTo>
                    <a:lnTo>
                      <a:pt x="109" y="28"/>
                    </a:lnTo>
                    <a:lnTo>
                      <a:pt x="131" y="28"/>
                    </a:lnTo>
                    <a:lnTo>
                      <a:pt x="131" y="17"/>
                    </a:lnTo>
                    <a:lnTo>
                      <a:pt x="143" y="17"/>
                    </a:lnTo>
                    <a:lnTo>
                      <a:pt x="177" y="0"/>
                    </a:lnTo>
                    <a:lnTo>
                      <a:pt x="186" y="17"/>
                    </a:lnTo>
                    <a:lnTo>
                      <a:pt x="186" y="28"/>
                    </a:lnTo>
                    <a:lnTo>
                      <a:pt x="198" y="28"/>
                    </a:lnTo>
                    <a:lnTo>
                      <a:pt x="207" y="53"/>
                    </a:lnTo>
                    <a:lnTo>
                      <a:pt x="244" y="53"/>
                    </a:lnTo>
                    <a:lnTo>
                      <a:pt x="253" y="64"/>
                    </a:lnTo>
                    <a:lnTo>
                      <a:pt x="284" y="64"/>
                    </a:lnTo>
                    <a:lnTo>
                      <a:pt x="284" y="74"/>
                    </a:lnTo>
                    <a:lnTo>
                      <a:pt x="284" y="93"/>
                    </a:lnTo>
                    <a:lnTo>
                      <a:pt x="284" y="118"/>
                    </a:lnTo>
                    <a:lnTo>
                      <a:pt x="274" y="103"/>
                    </a:lnTo>
                    <a:lnTo>
                      <a:pt x="263" y="118"/>
                    </a:lnTo>
                    <a:lnTo>
                      <a:pt x="263" y="129"/>
                    </a:lnTo>
                    <a:lnTo>
                      <a:pt x="253" y="129"/>
                    </a:lnTo>
                    <a:lnTo>
                      <a:pt x="207" y="153"/>
                    </a:lnTo>
                    <a:lnTo>
                      <a:pt x="229" y="165"/>
                    </a:lnTo>
                    <a:lnTo>
                      <a:pt x="244" y="165"/>
                    </a:lnTo>
                    <a:lnTo>
                      <a:pt x="244" y="182"/>
                    </a:lnTo>
                    <a:lnTo>
                      <a:pt x="229" y="182"/>
                    </a:lnTo>
                    <a:lnTo>
                      <a:pt x="198" y="194"/>
                    </a:lnTo>
                    <a:lnTo>
                      <a:pt x="198" y="182"/>
                    </a:lnTo>
                    <a:lnTo>
                      <a:pt x="177" y="165"/>
                    </a:lnTo>
                    <a:lnTo>
                      <a:pt x="198" y="153"/>
                    </a:lnTo>
                    <a:lnTo>
                      <a:pt x="167" y="143"/>
                    </a:lnTo>
                    <a:lnTo>
                      <a:pt x="143" y="143"/>
                    </a:lnTo>
                    <a:lnTo>
                      <a:pt x="131" y="153"/>
                    </a:lnTo>
                    <a:lnTo>
                      <a:pt x="131" y="165"/>
                    </a:lnTo>
                    <a:lnTo>
                      <a:pt x="109" y="16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57"/>
              <p:cNvSpPr>
                <a:spLocks/>
              </p:cNvSpPr>
              <p:nvPr/>
            </p:nvSpPr>
            <p:spPr bwMode="auto">
              <a:xfrm>
                <a:off x="4608032" y="2431065"/>
                <a:ext cx="223839" cy="166727"/>
              </a:xfrm>
              <a:custGeom>
                <a:avLst/>
                <a:gdLst/>
                <a:ahLst/>
                <a:cxnLst>
                  <a:cxn ang="0">
                    <a:pos x="9" y="78"/>
                  </a:cxn>
                  <a:cxn ang="0">
                    <a:pos x="0" y="52"/>
                  </a:cxn>
                  <a:cxn ang="0">
                    <a:pos x="43" y="52"/>
                  </a:cxn>
                  <a:cxn ang="0">
                    <a:pos x="34" y="42"/>
                  </a:cxn>
                  <a:cxn ang="0">
                    <a:pos x="55" y="28"/>
                  </a:cxn>
                  <a:cxn ang="0">
                    <a:pos x="55" y="17"/>
                  </a:cxn>
                  <a:cxn ang="0">
                    <a:pos x="76" y="0"/>
                  </a:cxn>
                  <a:cxn ang="0">
                    <a:pos x="110" y="17"/>
                  </a:cxn>
                  <a:cxn ang="0">
                    <a:pos x="120" y="42"/>
                  </a:cxn>
                  <a:cxn ang="0">
                    <a:pos x="131" y="64"/>
                  </a:cxn>
                  <a:cxn ang="0">
                    <a:pos x="141" y="64"/>
                  </a:cxn>
                  <a:cxn ang="0">
                    <a:pos x="141" y="78"/>
                  </a:cxn>
                  <a:cxn ang="0">
                    <a:pos x="120" y="78"/>
                  </a:cxn>
                  <a:cxn ang="0">
                    <a:pos x="131" y="106"/>
                  </a:cxn>
                  <a:cxn ang="0">
                    <a:pos x="120" y="106"/>
                  </a:cxn>
                  <a:cxn ang="0">
                    <a:pos x="120" y="118"/>
                  </a:cxn>
                  <a:cxn ang="0">
                    <a:pos x="98" y="118"/>
                  </a:cxn>
                  <a:cxn ang="0">
                    <a:pos x="76" y="118"/>
                  </a:cxn>
                  <a:cxn ang="0">
                    <a:pos x="43" y="106"/>
                  </a:cxn>
                  <a:cxn ang="0">
                    <a:pos x="9" y="118"/>
                  </a:cxn>
                  <a:cxn ang="0">
                    <a:pos x="0" y="106"/>
                  </a:cxn>
                  <a:cxn ang="0">
                    <a:pos x="9" y="78"/>
                  </a:cxn>
                </a:cxnLst>
                <a:rect l="0" t="0" r="r" b="b"/>
                <a:pathLst>
                  <a:path w="141" h="118">
                    <a:moveTo>
                      <a:pt x="9" y="78"/>
                    </a:moveTo>
                    <a:lnTo>
                      <a:pt x="0" y="52"/>
                    </a:lnTo>
                    <a:lnTo>
                      <a:pt x="43" y="52"/>
                    </a:lnTo>
                    <a:lnTo>
                      <a:pt x="34" y="42"/>
                    </a:lnTo>
                    <a:lnTo>
                      <a:pt x="55" y="28"/>
                    </a:lnTo>
                    <a:lnTo>
                      <a:pt x="55" y="17"/>
                    </a:lnTo>
                    <a:lnTo>
                      <a:pt x="76" y="0"/>
                    </a:lnTo>
                    <a:lnTo>
                      <a:pt x="110" y="17"/>
                    </a:lnTo>
                    <a:lnTo>
                      <a:pt x="120" y="42"/>
                    </a:lnTo>
                    <a:lnTo>
                      <a:pt x="131" y="64"/>
                    </a:lnTo>
                    <a:lnTo>
                      <a:pt x="141" y="64"/>
                    </a:lnTo>
                    <a:lnTo>
                      <a:pt x="141" y="78"/>
                    </a:lnTo>
                    <a:lnTo>
                      <a:pt x="120" y="78"/>
                    </a:lnTo>
                    <a:lnTo>
                      <a:pt x="131" y="106"/>
                    </a:lnTo>
                    <a:lnTo>
                      <a:pt x="120" y="106"/>
                    </a:lnTo>
                    <a:lnTo>
                      <a:pt x="120" y="118"/>
                    </a:lnTo>
                    <a:lnTo>
                      <a:pt x="98" y="118"/>
                    </a:lnTo>
                    <a:lnTo>
                      <a:pt x="76" y="118"/>
                    </a:lnTo>
                    <a:lnTo>
                      <a:pt x="43" y="106"/>
                    </a:lnTo>
                    <a:lnTo>
                      <a:pt x="9" y="118"/>
                    </a:lnTo>
                    <a:lnTo>
                      <a:pt x="0" y="106"/>
                    </a:lnTo>
                    <a:lnTo>
                      <a:pt x="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58"/>
              <p:cNvSpPr>
                <a:spLocks/>
              </p:cNvSpPr>
              <p:nvPr/>
            </p:nvSpPr>
            <p:spPr bwMode="auto">
              <a:xfrm>
                <a:off x="4608032" y="2431065"/>
                <a:ext cx="223839" cy="166727"/>
              </a:xfrm>
              <a:custGeom>
                <a:avLst/>
                <a:gdLst/>
                <a:ahLst/>
                <a:cxnLst>
                  <a:cxn ang="0">
                    <a:pos x="9" y="78"/>
                  </a:cxn>
                  <a:cxn ang="0">
                    <a:pos x="0" y="52"/>
                  </a:cxn>
                  <a:cxn ang="0">
                    <a:pos x="43" y="52"/>
                  </a:cxn>
                  <a:cxn ang="0">
                    <a:pos x="34" y="42"/>
                  </a:cxn>
                  <a:cxn ang="0">
                    <a:pos x="55" y="28"/>
                  </a:cxn>
                  <a:cxn ang="0">
                    <a:pos x="55" y="17"/>
                  </a:cxn>
                  <a:cxn ang="0">
                    <a:pos x="76" y="0"/>
                  </a:cxn>
                  <a:cxn ang="0">
                    <a:pos x="110" y="17"/>
                  </a:cxn>
                  <a:cxn ang="0">
                    <a:pos x="120" y="42"/>
                  </a:cxn>
                  <a:cxn ang="0">
                    <a:pos x="131" y="64"/>
                  </a:cxn>
                  <a:cxn ang="0">
                    <a:pos x="141" y="64"/>
                  </a:cxn>
                  <a:cxn ang="0">
                    <a:pos x="141" y="78"/>
                  </a:cxn>
                  <a:cxn ang="0">
                    <a:pos x="120" y="78"/>
                  </a:cxn>
                  <a:cxn ang="0">
                    <a:pos x="131" y="106"/>
                  </a:cxn>
                  <a:cxn ang="0">
                    <a:pos x="120" y="106"/>
                  </a:cxn>
                  <a:cxn ang="0">
                    <a:pos x="120" y="118"/>
                  </a:cxn>
                  <a:cxn ang="0">
                    <a:pos x="98" y="118"/>
                  </a:cxn>
                  <a:cxn ang="0">
                    <a:pos x="76" y="118"/>
                  </a:cxn>
                  <a:cxn ang="0">
                    <a:pos x="43" y="106"/>
                  </a:cxn>
                  <a:cxn ang="0">
                    <a:pos x="9" y="118"/>
                  </a:cxn>
                  <a:cxn ang="0">
                    <a:pos x="0" y="106"/>
                  </a:cxn>
                  <a:cxn ang="0">
                    <a:pos x="9" y="78"/>
                  </a:cxn>
                </a:cxnLst>
                <a:rect l="0" t="0" r="r" b="b"/>
                <a:pathLst>
                  <a:path w="141" h="118">
                    <a:moveTo>
                      <a:pt x="9" y="78"/>
                    </a:moveTo>
                    <a:lnTo>
                      <a:pt x="0" y="52"/>
                    </a:lnTo>
                    <a:lnTo>
                      <a:pt x="43" y="52"/>
                    </a:lnTo>
                    <a:lnTo>
                      <a:pt x="34" y="42"/>
                    </a:lnTo>
                    <a:lnTo>
                      <a:pt x="55" y="28"/>
                    </a:lnTo>
                    <a:lnTo>
                      <a:pt x="55" y="17"/>
                    </a:lnTo>
                    <a:lnTo>
                      <a:pt x="76" y="0"/>
                    </a:lnTo>
                    <a:lnTo>
                      <a:pt x="110" y="17"/>
                    </a:lnTo>
                    <a:lnTo>
                      <a:pt x="120" y="42"/>
                    </a:lnTo>
                    <a:lnTo>
                      <a:pt x="131" y="64"/>
                    </a:lnTo>
                    <a:lnTo>
                      <a:pt x="141" y="64"/>
                    </a:lnTo>
                    <a:lnTo>
                      <a:pt x="141" y="78"/>
                    </a:lnTo>
                    <a:lnTo>
                      <a:pt x="120" y="78"/>
                    </a:lnTo>
                    <a:lnTo>
                      <a:pt x="131" y="106"/>
                    </a:lnTo>
                    <a:lnTo>
                      <a:pt x="120" y="106"/>
                    </a:lnTo>
                    <a:lnTo>
                      <a:pt x="120" y="118"/>
                    </a:lnTo>
                    <a:lnTo>
                      <a:pt x="98" y="118"/>
                    </a:lnTo>
                    <a:lnTo>
                      <a:pt x="76" y="118"/>
                    </a:lnTo>
                    <a:lnTo>
                      <a:pt x="43" y="106"/>
                    </a:lnTo>
                    <a:lnTo>
                      <a:pt x="9" y="118"/>
                    </a:lnTo>
                    <a:lnTo>
                      <a:pt x="0" y="106"/>
                    </a:lnTo>
                    <a:lnTo>
                      <a:pt x="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59"/>
              <p:cNvSpPr>
                <a:spLocks/>
              </p:cNvSpPr>
              <p:nvPr/>
            </p:nvSpPr>
            <p:spPr bwMode="auto">
              <a:xfrm>
                <a:off x="4608032" y="2322268"/>
                <a:ext cx="100013" cy="72060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21" y="40"/>
                  </a:cxn>
                  <a:cxn ang="0">
                    <a:pos x="54" y="51"/>
                  </a:cxn>
                  <a:cxn ang="0">
                    <a:pos x="54" y="40"/>
                  </a:cxn>
                  <a:cxn ang="0">
                    <a:pos x="42" y="29"/>
                  </a:cxn>
                  <a:cxn ang="0">
                    <a:pos x="54" y="14"/>
                  </a:cxn>
                  <a:cxn ang="0">
                    <a:pos x="63" y="14"/>
                  </a:cxn>
                  <a:cxn ang="0">
                    <a:pos x="33" y="0"/>
                  </a:cxn>
                  <a:cxn ang="0">
                    <a:pos x="0" y="14"/>
                  </a:cxn>
                  <a:cxn ang="0">
                    <a:pos x="0" y="40"/>
                  </a:cxn>
                  <a:cxn ang="0">
                    <a:pos x="9" y="40"/>
                  </a:cxn>
                </a:cxnLst>
                <a:rect l="0" t="0" r="r" b="b"/>
                <a:pathLst>
                  <a:path w="63" h="51">
                    <a:moveTo>
                      <a:pt x="9" y="40"/>
                    </a:moveTo>
                    <a:lnTo>
                      <a:pt x="21" y="40"/>
                    </a:lnTo>
                    <a:lnTo>
                      <a:pt x="54" y="51"/>
                    </a:lnTo>
                    <a:lnTo>
                      <a:pt x="54" y="40"/>
                    </a:lnTo>
                    <a:lnTo>
                      <a:pt x="42" y="29"/>
                    </a:lnTo>
                    <a:lnTo>
                      <a:pt x="54" y="14"/>
                    </a:lnTo>
                    <a:lnTo>
                      <a:pt x="63" y="14"/>
                    </a:lnTo>
                    <a:lnTo>
                      <a:pt x="33" y="0"/>
                    </a:lnTo>
                    <a:lnTo>
                      <a:pt x="0" y="14"/>
                    </a:lnTo>
                    <a:lnTo>
                      <a:pt x="0" y="40"/>
                    </a:lnTo>
                    <a:lnTo>
                      <a:pt x="9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" name="Freeform 60"/>
              <p:cNvSpPr>
                <a:spLocks/>
              </p:cNvSpPr>
              <p:nvPr/>
            </p:nvSpPr>
            <p:spPr bwMode="auto">
              <a:xfrm>
                <a:off x="4608032" y="2322268"/>
                <a:ext cx="100013" cy="72060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21" y="40"/>
                  </a:cxn>
                  <a:cxn ang="0">
                    <a:pos x="54" y="51"/>
                  </a:cxn>
                  <a:cxn ang="0">
                    <a:pos x="54" y="40"/>
                  </a:cxn>
                  <a:cxn ang="0">
                    <a:pos x="42" y="29"/>
                  </a:cxn>
                  <a:cxn ang="0">
                    <a:pos x="54" y="14"/>
                  </a:cxn>
                  <a:cxn ang="0">
                    <a:pos x="63" y="14"/>
                  </a:cxn>
                  <a:cxn ang="0">
                    <a:pos x="33" y="0"/>
                  </a:cxn>
                  <a:cxn ang="0">
                    <a:pos x="0" y="14"/>
                  </a:cxn>
                  <a:cxn ang="0">
                    <a:pos x="0" y="40"/>
                  </a:cxn>
                  <a:cxn ang="0">
                    <a:pos x="9" y="40"/>
                  </a:cxn>
                </a:cxnLst>
                <a:rect l="0" t="0" r="r" b="b"/>
                <a:pathLst>
                  <a:path w="63" h="51">
                    <a:moveTo>
                      <a:pt x="9" y="40"/>
                    </a:moveTo>
                    <a:lnTo>
                      <a:pt x="21" y="40"/>
                    </a:lnTo>
                    <a:lnTo>
                      <a:pt x="54" y="51"/>
                    </a:lnTo>
                    <a:lnTo>
                      <a:pt x="54" y="40"/>
                    </a:lnTo>
                    <a:lnTo>
                      <a:pt x="42" y="29"/>
                    </a:lnTo>
                    <a:lnTo>
                      <a:pt x="54" y="14"/>
                    </a:lnTo>
                    <a:lnTo>
                      <a:pt x="63" y="14"/>
                    </a:lnTo>
                    <a:lnTo>
                      <a:pt x="33" y="0"/>
                    </a:lnTo>
                    <a:lnTo>
                      <a:pt x="0" y="14"/>
                    </a:lnTo>
                    <a:lnTo>
                      <a:pt x="0" y="40"/>
                    </a:lnTo>
                    <a:lnTo>
                      <a:pt x="9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61"/>
              <p:cNvSpPr>
                <a:spLocks/>
              </p:cNvSpPr>
              <p:nvPr/>
            </p:nvSpPr>
            <p:spPr bwMode="auto">
              <a:xfrm>
                <a:off x="4552469" y="2378786"/>
                <a:ext cx="174626" cy="7488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12" y="35"/>
                  </a:cxn>
                  <a:cxn ang="0">
                    <a:pos x="55" y="35"/>
                  </a:cxn>
                  <a:cxn ang="0">
                    <a:pos x="89" y="53"/>
                  </a:cxn>
                  <a:cxn ang="0">
                    <a:pos x="110" y="35"/>
                  </a:cxn>
                  <a:cxn ang="0">
                    <a:pos x="89" y="10"/>
                  </a:cxn>
                  <a:cxn ang="0">
                    <a:pos x="55" y="0"/>
                  </a:cxn>
                  <a:cxn ang="0">
                    <a:pos x="42" y="0"/>
                  </a:cxn>
                  <a:cxn ang="0">
                    <a:pos x="42" y="24"/>
                  </a:cxn>
                  <a:cxn ang="0">
                    <a:pos x="33" y="24"/>
                  </a:cxn>
                  <a:cxn ang="0">
                    <a:pos x="12" y="10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53"/>
                  </a:cxn>
                </a:cxnLst>
                <a:rect l="0" t="0" r="r" b="b"/>
                <a:pathLst>
                  <a:path w="110" h="53">
                    <a:moveTo>
                      <a:pt x="0" y="53"/>
                    </a:moveTo>
                    <a:lnTo>
                      <a:pt x="12" y="35"/>
                    </a:lnTo>
                    <a:lnTo>
                      <a:pt x="55" y="35"/>
                    </a:lnTo>
                    <a:lnTo>
                      <a:pt x="89" y="53"/>
                    </a:lnTo>
                    <a:lnTo>
                      <a:pt x="110" y="35"/>
                    </a:lnTo>
                    <a:lnTo>
                      <a:pt x="89" y="10"/>
                    </a:lnTo>
                    <a:lnTo>
                      <a:pt x="55" y="0"/>
                    </a:lnTo>
                    <a:lnTo>
                      <a:pt x="42" y="0"/>
                    </a:lnTo>
                    <a:lnTo>
                      <a:pt x="42" y="24"/>
                    </a:lnTo>
                    <a:lnTo>
                      <a:pt x="33" y="24"/>
                    </a:lnTo>
                    <a:lnTo>
                      <a:pt x="12" y="10"/>
                    </a:lnTo>
                    <a:lnTo>
                      <a:pt x="0" y="10"/>
                    </a:lnTo>
                    <a:lnTo>
                      <a:pt x="0" y="24"/>
                    </a:lnTo>
                    <a:lnTo>
                      <a:pt x="0" y="5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62"/>
              <p:cNvSpPr>
                <a:spLocks/>
              </p:cNvSpPr>
              <p:nvPr/>
            </p:nvSpPr>
            <p:spPr bwMode="auto">
              <a:xfrm>
                <a:off x="4552469" y="2378786"/>
                <a:ext cx="174626" cy="7488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12" y="35"/>
                  </a:cxn>
                  <a:cxn ang="0">
                    <a:pos x="55" y="35"/>
                  </a:cxn>
                  <a:cxn ang="0">
                    <a:pos x="89" y="53"/>
                  </a:cxn>
                  <a:cxn ang="0">
                    <a:pos x="110" y="35"/>
                  </a:cxn>
                  <a:cxn ang="0">
                    <a:pos x="89" y="10"/>
                  </a:cxn>
                  <a:cxn ang="0">
                    <a:pos x="55" y="0"/>
                  </a:cxn>
                  <a:cxn ang="0">
                    <a:pos x="42" y="0"/>
                  </a:cxn>
                  <a:cxn ang="0">
                    <a:pos x="42" y="24"/>
                  </a:cxn>
                  <a:cxn ang="0">
                    <a:pos x="33" y="24"/>
                  </a:cxn>
                  <a:cxn ang="0">
                    <a:pos x="12" y="10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53"/>
                  </a:cxn>
                </a:cxnLst>
                <a:rect l="0" t="0" r="r" b="b"/>
                <a:pathLst>
                  <a:path w="110" h="53">
                    <a:moveTo>
                      <a:pt x="0" y="53"/>
                    </a:moveTo>
                    <a:lnTo>
                      <a:pt x="12" y="35"/>
                    </a:lnTo>
                    <a:lnTo>
                      <a:pt x="55" y="35"/>
                    </a:lnTo>
                    <a:lnTo>
                      <a:pt x="89" y="53"/>
                    </a:lnTo>
                    <a:lnTo>
                      <a:pt x="110" y="35"/>
                    </a:lnTo>
                    <a:lnTo>
                      <a:pt x="89" y="10"/>
                    </a:lnTo>
                    <a:lnTo>
                      <a:pt x="55" y="0"/>
                    </a:lnTo>
                    <a:lnTo>
                      <a:pt x="42" y="0"/>
                    </a:lnTo>
                    <a:lnTo>
                      <a:pt x="42" y="24"/>
                    </a:lnTo>
                    <a:lnTo>
                      <a:pt x="33" y="24"/>
                    </a:lnTo>
                    <a:lnTo>
                      <a:pt x="12" y="10"/>
                    </a:lnTo>
                    <a:lnTo>
                      <a:pt x="0" y="10"/>
                    </a:lnTo>
                    <a:lnTo>
                      <a:pt x="0" y="24"/>
                    </a:lnTo>
                    <a:lnTo>
                      <a:pt x="0" y="5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63"/>
              <p:cNvSpPr>
                <a:spLocks/>
              </p:cNvSpPr>
              <p:nvPr/>
            </p:nvSpPr>
            <p:spPr bwMode="auto">
              <a:xfrm>
                <a:off x="4538181" y="2431065"/>
                <a:ext cx="157163" cy="76299"/>
              </a:xfrm>
              <a:custGeom>
                <a:avLst/>
                <a:gdLst/>
                <a:ahLst/>
                <a:cxnLst>
                  <a:cxn ang="0">
                    <a:pos x="42" y="54"/>
                  </a:cxn>
                  <a:cxn ang="0">
                    <a:pos x="86" y="54"/>
                  </a:cxn>
                  <a:cxn ang="0">
                    <a:pos x="77" y="42"/>
                  </a:cxn>
                  <a:cxn ang="0">
                    <a:pos x="99" y="28"/>
                  </a:cxn>
                  <a:cxn ang="0">
                    <a:pos x="99" y="17"/>
                  </a:cxn>
                  <a:cxn ang="0">
                    <a:pos x="64" y="0"/>
                  </a:cxn>
                  <a:cxn ang="0">
                    <a:pos x="21" y="0"/>
                  </a:cxn>
                  <a:cxn ang="0">
                    <a:pos x="9" y="17"/>
                  </a:cxn>
                  <a:cxn ang="0">
                    <a:pos x="0" y="28"/>
                  </a:cxn>
                  <a:cxn ang="0">
                    <a:pos x="31" y="28"/>
                  </a:cxn>
                  <a:cxn ang="0">
                    <a:pos x="31" y="54"/>
                  </a:cxn>
                  <a:cxn ang="0">
                    <a:pos x="42" y="54"/>
                  </a:cxn>
                </a:cxnLst>
                <a:rect l="0" t="0" r="r" b="b"/>
                <a:pathLst>
                  <a:path w="99" h="54">
                    <a:moveTo>
                      <a:pt x="42" y="54"/>
                    </a:moveTo>
                    <a:lnTo>
                      <a:pt x="86" y="54"/>
                    </a:lnTo>
                    <a:lnTo>
                      <a:pt x="77" y="42"/>
                    </a:lnTo>
                    <a:lnTo>
                      <a:pt x="99" y="28"/>
                    </a:lnTo>
                    <a:lnTo>
                      <a:pt x="99" y="17"/>
                    </a:lnTo>
                    <a:lnTo>
                      <a:pt x="64" y="0"/>
                    </a:lnTo>
                    <a:lnTo>
                      <a:pt x="21" y="0"/>
                    </a:lnTo>
                    <a:lnTo>
                      <a:pt x="9" y="17"/>
                    </a:lnTo>
                    <a:lnTo>
                      <a:pt x="0" y="28"/>
                    </a:lnTo>
                    <a:lnTo>
                      <a:pt x="31" y="28"/>
                    </a:lnTo>
                    <a:lnTo>
                      <a:pt x="31" y="54"/>
                    </a:lnTo>
                    <a:lnTo>
                      <a:pt x="42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64"/>
              <p:cNvSpPr>
                <a:spLocks/>
              </p:cNvSpPr>
              <p:nvPr/>
            </p:nvSpPr>
            <p:spPr bwMode="auto">
              <a:xfrm>
                <a:off x="4538181" y="2431065"/>
                <a:ext cx="157163" cy="76299"/>
              </a:xfrm>
              <a:custGeom>
                <a:avLst/>
                <a:gdLst/>
                <a:ahLst/>
                <a:cxnLst>
                  <a:cxn ang="0">
                    <a:pos x="42" y="54"/>
                  </a:cxn>
                  <a:cxn ang="0">
                    <a:pos x="86" y="54"/>
                  </a:cxn>
                  <a:cxn ang="0">
                    <a:pos x="77" y="42"/>
                  </a:cxn>
                  <a:cxn ang="0">
                    <a:pos x="99" y="28"/>
                  </a:cxn>
                  <a:cxn ang="0">
                    <a:pos x="99" y="17"/>
                  </a:cxn>
                  <a:cxn ang="0">
                    <a:pos x="64" y="0"/>
                  </a:cxn>
                  <a:cxn ang="0">
                    <a:pos x="21" y="0"/>
                  </a:cxn>
                  <a:cxn ang="0">
                    <a:pos x="9" y="17"/>
                  </a:cxn>
                  <a:cxn ang="0">
                    <a:pos x="0" y="28"/>
                  </a:cxn>
                  <a:cxn ang="0">
                    <a:pos x="31" y="28"/>
                  </a:cxn>
                  <a:cxn ang="0">
                    <a:pos x="31" y="54"/>
                  </a:cxn>
                  <a:cxn ang="0">
                    <a:pos x="42" y="54"/>
                  </a:cxn>
                </a:cxnLst>
                <a:rect l="0" t="0" r="r" b="b"/>
                <a:pathLst>
                  <a:path w="99" h="54">
                    <a:moveTo>
                      <a:pt x="42" y="54"/>
                    </a:moveTo>
                    <a:lnTo>
                      <a:pt x="86" y="54"/>
                    </a:lnTo>
                    <a:lnTo>
                      <a:pt x="77" y="42"/>
                    </a:lnTo>
                    <a:lnTo>
                      <a:pt x="99" y="28"/>
                    </a:lnTo>
                    <a:lnTo>
                      <a:pt x="99" y="17"/>
                    </a:lnTo>
                    <a:lnTo>
                      <a:pt x="64" y="0"/>
                    </a:lnTo>
                    <a:lnTo>
                      <a:pt x="21" y="0"/>
                    </a:lnTo>
                    <a:lnTo>
                      <a:pt x="9" y="17"/>
                    </a:lnTo>
                    <a:lnTo>
                      <a:pt x="0" y="28"/>
                    </a:lnTo>
                    <a:lnTo>
                      <a:pt x="31" y="28"/>
                    </a:lnTo>
                    <a:lnTo>
                      <a:pt x="31" y="54"/>
                    </a:lnTo>
                    <a:lnTo>
                      <a:pt x="42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Freeform 65"/>
              <p:cNvSpPr>
                <a:spLocks/>
              </p:cNvSpPr>
              <p:nvPr/>
            </p:nvSpPr>
            <p:spPr bwMode="auto">
              <a:xfrm>
                <a:off x="4514369" y="2472040"/>
                <a:ext cx="73025" cy="4097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5" y="0"/>
                  </a:cxn>
                  <a:cxn ang="0">
                    <a:pos x="46" y="0"/>
                  </a:cxn>
                  <a:cxn ang="0">
                    <a:pos x="46" y="29"/>
                  </a:cxn>
                  <a:cxn ang="0">
                    <a:pos x="0" y="16"/>
                  </a:cxn>
                </a:cxnLst>
                <a:rect l="0" t="0" r="r" b="b"/>
                <a:pathLst>
                  <a:path w="46" h="29">
                    <a:moveTo>
                      <a:pt x="0" y="16"/>
                    </a:moveTo>
                    <a:lnTo>
                      <a:pt x="15" y="0"/>
                    </a:lnTo>
                    <a:lnTo>
                      <a:pt x="46" y="0"/>
                    </a:lnTo>
                    <a:lnTo>
                      <a:pt x="46" y="29"/>
                    </a:lnTo>
                    <a:lnTo>
                      <a:pt x="0" y="1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Freeform 66"/>
              <p:cNvSpPr>
                <a:spLocks/>
              </p:cNvSpPr>
              <p:nvPr/>
            </p:nvSpPr>
            <p:spPr bwMode="auto">
              <a:xfrm>
                <a:off x="4514369" y="2472040"/>
                <a:ext cx="73025" cy="4097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5" y="0"/>
                  </a:cxn>
                  <a:cxn ang="0">
                    <a:pos x="46" y="0"/>
                  </a:cxn>
                  <a:cxn ang="0">
                    <a:pos x="46" y="29"/>
                  </a:cxn>
                  <a:cxn ang="0">
                    <a:pos x="0" y="16"/>
                  </a:cxn>
                </a:cxnLst>
                <a:rect l="0" t="0" r="r" b="b"/>
                <a:pathLst>
                  <a:path w="46" h="29">
                    <a:moveTo>
                      <a:pt x="0" y="16"/>
                    </a:moveTo>
                    <a:lnTo>
                      <a:pt x="15" y="0"/>
                    </a:lnTo>
                    <a:lnTo>
                      <a:pt x="46" y="0"/>
                    </a:lnTo>
                    <a:lnTo>
                      <a:pt x="46" y="29"/>
                    </a:lnTo>
                    <a:lnTo>
                      <a:pt x="0" y="1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 67"/>
              <p:cNvSpPr>
                <a:spLocks/>
              </p:cNvSpPr>
              <p:nvPr/>
            </p:nvSpPr>
            <p:spPr bwMode="auto">
              <a:xfrm>
                <a:off x="4708045" y="2691046"/>
                <a:ext cx="88901" cy="101732"/>
              </a:xfrm>
              <a:custGeom>
                <a:avLst/>
                <a:gdLst/>
                <a:ahLst/>
                <a:cxnLst>
                  <a:cxn ang="0">
                    <a:pos x="34" y="72"/>
                  </a:cxn>
                  <a:cxn ang="0">
                    <a:pos x="46" y="50"/>
                  </a:cxn>
                  <a:cxn ang="0">
                    <a:pos x="56" y="50"/>
                  </a:cxn>
                  <a:cxn ang="0">
                    <a:pos x="56" y="36"/>
                  </a:cxn>
                  <a:cxn ang="0">
                    <a:pos x="46" y="24"/>
                  </a:cxn>
                  <a:cxn ang="0">
                    <a:pos x="34" y="1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24" y="36"/>
                  </a:cxn>
                  <a:cxn ang="0">
                    <a:pos x="34" y="72"/>
                  </a:cxn>
                </a:cxnLst>
                <a:rect l="0" t="0" r="r" b="b"/>
                <a:pathLst>
                  <a:path w="56" h="72">
                    <a:moveTo>
                      <a:pt x="34" y="72"/>
                    </a:moveTo>
                    <a:lnTo>
                      <a:pt x="46" y="50"/>
                    </a:lnTo>
                    <a:lnTo>
                      <a:pt x="56" y="50"/>
                    </a:lnTo>
                    <a:lnTo>
                      <a:pt x="56" y="36"/>
                    </a:lnTo>
                    <a:lnTo>
                      <a:pt x="46" y="24"/>
                    </a:lnTo>
                    <a:lnTo>
                      <a:pt x="34" y="10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24" y="36"/>
                    </a:lnTo>
                    <a:lnTo>
                      <a:pt x="34" y="7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68"/>
              <p:cNvSpPr>
                <a:spLocks/>
              </p:cNvSpPr>
              <p:nvPr/>
            </p:nvSpPr>
            <p:spPr bwMode="auto">
              <a:xfrm>
                <a:off x="4708045" y="2691046"/>
                <a:ext cx="88901" cy="101732"/>
              </a:xfrm>
              <a:custGeom>
                <a:avLst/>
                <a:gdLst/>
                <a:ahLst/>
                <a:cxnLst>
                  <a:cxn ang="0">
                    <a:pos x="34" y="72"/>
                  </a:cxn>
                  <a:cxn ang="0">
                    <a:pos x="46" y="50"/>
                  </a:cxn>
                  <a:cxn ang="0">
                    <a:pos x="56" y="50"/>
                  </a:cxn>
                  <a:cxn ang="0">
                    <a:pos x="56" y="36"/>
                  </a:cxn>
                  <a:cxn ang="0">
                    <a:pos x="46" y="24"/>
                  </a:cxn>
                  <a:cxn ang="0">
                    <a:pos x="34" y="1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24" y="36"/>
                  </a:cxn>
                  <a:cxn ang="0">
                    <a:pos x="34" y="72"/>
                  </a:cxn>
                </a:cxnLst>
                <a:rect l="0" t="0" r="r" b="b"/>
                <a:pathLst>
                  <a:path w="56" h="72">
                    <a:moveTo>
                      <a:pt x="34" y="72"/>
                    </a:moveTo>
                    <a:lnTo>
                      <a:pt x="46" y="50"/>
                    </a:lnTo>
                    <a:lnTo>
                      <a:pt x="56" y="50"/>
                    </a:lnTo>
                    <a:lnTo>
                      <a:pt x="56" y="36"/>
                    </a:lnTo>
                    <a:lnTo>
                      <a:pt x="46" y="24"/>
                    </a:lnTo>
                    <a:lnTo>
                      <a:pt x="34" y="10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24" y="36"/>
                    </a:lnTo>
                    <a:lnTo>
                      <a:pt x="34" y="7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Freeform 69"/>
              <p:cNvSpPr>
                <a:spLocks/>
              </p:cNvSpPr>
              <p:nvPr/>
            </p:nvSpPr>
            <p:spPr bwMode="auto">
              <a:xfrm>
                <a:off x="5079522" y="2870489"/>
                <a:ext cx="169863" cy="73473"/>
              </a:xfrm>
              <a:custGeom>
                <a:avLst/>
                <a:gdLst/>
                <a:ahLst/>
                <a:cxnLst>
                  <a:cxn ang="0">
                    <a:pos x="89" y="52"/>
                  </a:cxn>
                  <a:cxn ang="0">
                    <a:pos x="51" y="52"/>
                  </a:cxn>
                  <a:cxn ang="0">
                    <a:pos x="51" y="38"/>
                  </a:cxn>
                  <a:cxn ang="0">
                    <a:pos x="30" y="38"/>
                  </a:cxn>
                  <a:cxn ang="0">
                    <a:pos x="30" y="24"/>
                  </a:cxn>
                  <a:cxn ang="0">
                    <a:pos x="12" y="10"/>
                  </a:cxn>
                  <a:cxn ang="0">
                    <a:pos x="0" y="0"/>
                  </a:cxn>
                  <a:cxn ang="0">
                    <a:pos x="42" y="0"/>
                  </a:cxn>
                  <a:cxn ang="0">
                    <a:pos x="67" y="10"/>
                  </a:cxn>
                  <a:cxn ang="0">
                    <a:pos x="89" y="10"/>
                  </a:cxn>
                  <a:cxn ang="0">
                    <a:pos x="107" y="38"/>
                  </a:cxn>
                  <a:cxn ang="0">
                    <a:pos x="89" y="38"/>
                  </a:cxn>
                  <a:cxn ang="0">
                    <a:pos x="89" y="52"/>
                  </a:cxn>
                </a:cxnLst>
                <a:rect l="0" t="0" r="r" b="b"/>
                <a:pathLst>
                  <a:path w="107" h="52">
                    <a:moveTo>
                      <a:pt x="89" y="52"/>
                    </a:moveTo>
                    <a:lnTo>
                      <a:pt x="51" y="52"/>
                    </a:lnTo>
                    <a:lnTo>
                      <a:pt x="51" y="38"/>
                    </a:lnTo>
                    <a:lnTo>
                      <a:pt x="30" y="38"/>
                    </a:lnTo>
                    <a:lnTo>
                      <a:pt x="30" y="24"/>
                    </a:lnTo>
                    <a:lnTo>
                      <a:pt x="12" y="10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67" y="10"/>
                    </a:lnTo>
                    <a:lnTo>
                      <a:pt x="89" y="10"/>
                    </a:lnTo>
                    <a:lnTo>
                      <a:pt x="107" y="38"/>
                    </a:lnTo>
                    <a:lnTo>
                      <a:pt x="89" y="38"/>
                    </a:lnTo>
                    <a:lnTo>
                      <a:pt x="89" y="5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70"/>
              <p:cNvSpPr>
                <a:spLocks/>
              </p:cNvSpPr>
              <p:nvPr/>
            </p:nvSpPr>
            <p:spPr bwMode="auto">
              <a:xfrm>
                <a:off x="5079522" y="2870489"/>
                <a:ext cx="169863" cy="73473"/>
              </a:xfrm>
              <a:custGeom>
                <a:avLst/>
                <a:gdLst/>
                <a:ahLst/>
                <a:cxnLst>
                  <a:cxn ang="0">
                    <a:pos x="89" y="52"/>
                  </a:cxn>
                  <a:cxn ang="0">
                    <a:pos x="51" y="52"/>
                  </a:cxn>
                  <a:cxn ang="0">
                    <a:pos x="51" y="38"/>
                  </a:cxn>
                  <a:cxn ang="0">
                    <a:pos x="30" y="38"/>
                  </a:cxn>
                  <a:cxn ang="0">
                    <a:pos x="30" y="24"/>
                  </a:cxn>
                  <a:cxn ang="0">
                    <a:pos x="12" y="10"/>
                  </a:cxn>
                  <a:cxn ang="0">
                    <a:pos x="0" y="0"/>
                  </a:cxn>
                  <a:cxn ang="0">
                    <a:pos x="42" y="0"/>
                  </a:cxn>
                  <a:cxn ang="0">
                    <a:pos x="67" y="10"/>
                  </a:cxn>
                  <a:cxn ang="0">
                    <a:pos x="89" y="10"/>
                  </a:cxn>
                  <a:cxn ang="0">
                    <a:pos x="107" y="38"/>
                  </a:cxn>
                  <a:cxn ang="0">
                    <a:pos x="89" y="38"/>
                  </a:cxn>
                  <a:cxn ang="0">
                    <a:pos x="89" y="52"/>
                  </a:cxn>
                </a:cxnLst>
                <a:rect l="0" t="0" r="r" b="b"/>
                <a:pathLst>
                  <a:path w="107" h="52">
                    <a:moveTo>
                      <a:pt x="89" y="52"/>
                    </a:moveTo>
                    <a:lnTo>
                      <a:pt x="51" y="52"/>
                    </a:lnTo>
                    <a:lnTo>
                      <a:pt x="51" y="38"/>
                    </a:lnTo>
                    <a:lnTo>
                      <a:pt x="30" y="38"/>
                    </a:lnTo>
                    <a:lnTo>
                      <a:pt x="30" y="24"/>
                    </a:lnTo>
                    <a:lnTo>
                      <a:pt x="12" y="10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67" y="10"/>
                    </a:lnTo>
                    <a:lnTo>
                      <a:pt x="89" y="10"/>
                    </a:lnTo>
                    <a:lnTo>
                      <a:pt x="107" y="38"/>
                    </a:lnTo>
                    <a:lnTo>
                      <a:pt x="89" y="38"/>
                    </a:lnTo>
                    <a:lnTo>
                      <a:pt x="89" y="5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71"/>
              <p:cNvSpPr>
                <a:spLocks/>
              </p:cNvSpPr>
              <p:nvPr/>
            </p:nvSpPr>
            <p:spPr bwMode="auto">
              <a:xfrm>
                <a:off x="5162073" y="2945376"/>
                <a:ext cx="106363" cy="66409"/>
              </a:xfrm>
              <a:custGeom>
                <a:avLst/>
                <a:gdLst/>
                <a:ahLst/>
                <a:cxnLst>
                  <a:cxn ang="0">
                    <a:pos x="37" y="25"/>
                  </a:cxn>
                  <a:cxn ang="0">
                    <a:pos x="45" y="35"/>
                  </a:cxn>
                  <a:cxn ang="0">
                    <a:pos x="54" y="47"/>
                  </a:cxn>
                  <a:cxn ang="0">
                    <a:pos x="67" y="47"/>
                  </a:cxn>
                  <a:cxn ang="0">
                    <a:pos x="54" y="25"/>
                  </a:cxn>
                  <a:cxn ang="0">
                    <a:pos x="45" y="25"/>
                  </a:cxn>
                  <a:cxn ang="0">
                    <a:pos x="45" y="11"/>
                  </a:cxn>
                  <a:cxn ang="0">
                    <a:pos x="37" y="0"/>
                  </a:cxn>
                  <a:cxn ang="0">
                    <a:pos x="0" y="0"/>
                  </a:cxn>
                  <a:cxn ang="0">
                    <a:pos x="15" y="25"/>
                  </a:cxn>
                  <a:cxn ang="0">
                    <a:pos x="37" y="25"/>
                  </a:cxn>
                </a:cxnLst>
                <a:rect l="0" t="0" r="r" b="b"/>
                <a:pathLst>
                  <a:path w="67" h="47">
                    <a:moveTo>
                      <a:pt x="37" y="25"/>
                    </a:moveTo>
                    <a:lnTo>
                      <a:pt x="45" y="35"/>
                    </a:lnTo>
                    <a:lnTo>
                      <a:pt x="54" y="47"/>
                    </a:lnTo>
                    <a:lnTo>
                      <a:pt x="67" y="47"/>
                    </a:lnTo>
                    <a:lnTo>
                      <a:pt x="54" y="25"/>
                    </a:lnTo>
                    <a:lnTo>
                      <a:pt x="45" y="25"/>
                    </a:lnTo>
                    <a:lnTo>
                      <a:pt x="45" y="11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15" y="25"/>
                    </a:lnTo>
                    <a:lnTo>
                      <a:pt x="37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72"/>
              <p:cNvSpPr>
                <a:spLocks/>
              </p:cNvSpPr>
              <p:nvPr/>
            </p:nvSpPr>
            <p:spPr bwMode="auto">
              <a:xfrm>
                <a:off x="5162073" y="2945376"/>
                <a:ext cx="106363" cy="66409"/>
              </a:xfrm>
              <a:custGeom>
                <a:avLst/>
                <a:gdLst/>
                <a:ahLst/>
                <a:cxnLst>
                  <a:cxn ang="0">
                    <a:pos x="37" y="25"/>
                  </a:cxn>
                  <a:cxn ang="0">
                    <a:pos x="45" y="35"/>
                  </a:cxn>
                  <a:cxn ang="0">
                    <a:pos x="54" y="47"/>
                  </a:cxn>
                  <a:cxn ang="0">
                    <a:pos x="67" y="47"/>
                  </a:cxn>
                  <a:cxn ang="0">
                    <a:pos x="54" y="25"/>
                  </a:cxn>
                  <a:cxn ang="0">
                    <a:pos x="45" y="25"/>
                  </a:cxn>
                  <a:cxn ang="0">
                    <a:pos x="45" y="11"/>
                  </a:cxn>
                  <a:cxn ang="0">
                    <a:pos x="37" y="0"/>
                  </a:cxn>
                  <a:cxn ang="0">
                    <a:pos x="0" y="0"/>
                  </a:cxn>
                  <a:cxn ang="0">
                    <a:pos x="15" y="25"/>
                  </a:cxn>
                  <a:cxn ang="0">
                    <a:pos x="37" y="25"/>
                  </a:cxn>
                </a:cxnLst>
                <a:rect l="0" t="0" r="r" b="b"/>
                <a:pathLst>
                  <a:path w="67" h="47">
                    <a:moveTo>
                      <a:pt x="37" y="25"/>
                    </a:moveTo>
                    <a:lnTo>
                      <a:pt x="45" y="35"/>
                    </a:lnTo>
                    <a:lnTo>
                      <a:pt x="54" y="47"/>
                    </a:lnTo>
                    <a:lnTo>
                      <a:pt x="67" y="47"/>
                    </a:lnTo>
                    <a:lnTo>
                      <a:pt x="54" y="25"/>
                    </a:lnTo>
                    <a:lnTo>
                      <a:pt x="45" y="25"/>
                    </a:lnTo>
                    <a:lnTo>
                      <a:pt x="45" y="11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15" y="25"/>
                    </a:lnTo>
                    <a:lnTo>
                      <a:pt x="37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73"/>
              <p:cNvSpPr>
                <a:spLocks/>
              </p:cNvSpPr>
              <p:nvPr/>
            </p:nvSpPr>
            <p:spPr bwMode="auto">
              <a:xfrm>
                <a:off x="5220810" y="2928420"/>
                <a:ext cx="134938" cy="10455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39" y="14"/>
                  </a:cxn>
                  <a:cxn ang="0">
                    <a:pos x="30" y="14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8" y="24"/>
                  </a:cxn>
                  <a:cxn ang="0">
                    <a:pos x="8" y="38"/>
                  </a:cxn>
                  <a:cxn ang="0">
                    <a:pos x="17" y="38"/>
                  </a:cxn>
                  <a:cxn ang="0">
                    <a:pos x="30" y="59"/>
                  </a:cxn>
                  <a:cxn ang="0">
                    <a:pos x="54" y="48"/>
                  </a:cxn>
                  <a:cxn ang="0">
                    <a:pos x="54" y="59"/>
                  </a:cxn>
                  <a:cxn ang="0">
                    <a:pos x="75" y="74"/>
                  </a:cxn>
                  <a:cxn ang="0">
                    <a:pos x="64" y="59"/>
                  </a:cxn>
                  <a:cxn ang="0">
                    <a:pos x="75" y="59"/>
                  </a:cxn>
                  <a:cxn ang="0">
                    <a:pos x="75" y="38"/>
                  </a:cxn>
                  <a:cxn ang="0">
                    <a:pos x="85" y="24"/>
                  </a:cxn>
                  <a:cxn ang="0">
                    <a:pos x="64" y="14"/>
                  </a:cxn>
                  <a:cxn ang="0">
                    <a:pos x="54" y="0"/>
                  </a:cxn>
                </a:cxnLst>
                <a:rect l="0" t="0" r="r" b="b"/>
                <a:pathLst>
                  <a:path w="85" h="74">
                    <a:moveTo>
                      <a:pt x="54" y="0"/>
                    </a:moveTo>
                    <a:lnTo>
                      <a:pt x="39" y="14"/>
                    </a:lnTo>
                    <a:lnTo>
                      <a:pt x="30" y="14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8" y="24"/>
                    </a:lnTo>
                    <a:lnTo>
                      <a:pt x="8" y="38"/>
                    </a:lnTo>
                    <a:lnTo>
                      <a:pt x="17" y="38"/>
                    </a:lnTo>
                    <a:lnTo>
                      <a:pt x="30" y="59"/>
                    </a:lnTo>
                    <a:lnTo>
                      <a:pt x="54" y="48"/>
                    </a:lnTo>
                    <a:lnTo>
                      <a:pt x="54" y="59"/>
                    </a:lnTo>
                    <a:lnTo>
                      <a:pt x="75" y="74"/>
                    </a:lnTo>
                    <a:lnTo>
                      <a:pt x="64" y="59"/>
                    </a:lnTo>
                    <a:lnTo>
                      <a:pt x="75" y="59"/>
                    </a:lnTo>
                    <a:lnTo>
                      <a:pt x="75" y="38"/>
                    </a:lnTo>
                    <a:lnTo>
                      <a:pt x="85" y="24"/>
                    </a:lnTo>
                    <a:lnTo>
                      <a:pt x="64" y="14"/>
                    </a:lnTo>
                    <a:lnTo>
                      <a:pt x="5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Freeform 74"/>
              <p:cNvSpPr>
                <a:spLocks/>
              </p:cNvSpPr>
              <p:nvPr/>
            </p:nvSpPr>
            <p:spPr bwMode="auto">
              <a:xfrm>
                <a:off x="5220810" y="2928420"/>
                <a:ext cx="134938" cy="10455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39" y="14"/>
                  </a:cxn>
                  <a:cxn ang="0">
                    <a:pos x="30" y="14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8" y="24"/>
                  </a:cxn>
                  <a:cxn ang="0">
                    <a:pos x="8" y="38"/>
                  </a:cxn>
                  <a:cxn ang="0">
                    <a:pos x="17" y="38"/>
                  </a:cxn>
                  <a:cxn ang="0">
                    <a:pos x="30" y="59"/>
                  </a:cxn>
                  <a:cxn ang="0">
                    <a:pos x="54" y="48"/>
                  </a:cxn>
                  <a:cxn ang="0">
                    <a:pos x="54" y="59"/>
                  </a:cxn>
                  <a:cxn ang="0">
                    <a:pos x="75" y="74"/>
                  </a:cxn>
                  <a:cxn ang="0">
                    <a:pos x="64" y="59"/>
                  </a:cxn>
                  <a:cxn ang="0">
                    <a:pos x="75" y="59"/>
                  </a:cxn>
                  <a:cxn ang="0">
                    <a:pos x="75" y="38"/>
                  </a:cxn>
                  <a:cxn ang="0">
                    <a:pos x="85" y="24"/>
                  </a:cxn>
                  <a:cxn ang="0">
                    <a:pos x="64" y="14"/>
                  </a:cxn>
                  <a:cxn ang="0">
                    <a:pos x="54" y="0"/>
                  </a:cxn>
                </a:cxnLst>
                <a:rect l="0" t="0" r="r" b="b"/>
                <a:pathLst>
                  <a:path w="85" h="74">
                    <a:moveTo>
                      <a:pt x="54" y="0"/>
                    </a:moveTo>
                    <a:lnTo>
                      <a:pt x="39" y="14"/>
                    </a:lnTo>
                    <a:lnTo>
                      <a:pt x="30" y="14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8" y="24"/>
                    </a:lnTo>
                    <a:lnTo>
                      <a:pt x="8" y="38"/>
                    </a:lnTo>
                    <a:lnTo>
                      <a:pt x="17" y="38"/>
                    </a:lnTo>
                    <a:lnTo>
                      <a:pt x="30" y="59"/>
                    </a:lnTo>
                    <a:lnTo>
                      <a:pt x="54" y="48"/>
                    </a:lnTo>
                    <a:lnTo>
                      <a:pt x="54" y="59"/>
                    </a:lnTo>
                    <a:lnTo>
                      <a:pt x="75" y="74"/>
                    </a:lnTo>
                    <a:lnTo>
                      <a:pt x="64" y="59"/>
                    </a:lnTo>
                    <a:lnTo>
                      <a:pt x="75" y="59"/>
                    </a:lnTo>
                    <a:lnTo>
                      <a:pt x="75" y="38"/>
                    </a:lnTo>
                    <a:lnTo>
                      <a:pt x="85" y="24"/>
                    </a:lnTo>
                    <a:lnTo>
                      <a:pt x="64" y="14"/>
                    </a:lnTo>
                    <a:lnTo>
                      <a:pt x="5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75"/>
              <p:cNvSpPr>
                <a:spLocks/>
              </p:cNvSpPr>
              <p:nvPr/>
            </p:nvSpPr>
            <p:spPr bwMode="auto">
              <a:xfrm>
                <a:off x="5220810" y="2472040"/>
                <a:ext cx="1027118" cy="473336"/>
              </a:xfrm>
              <a:custGeom>
                <a:avLst/>
                <a:gdLst/>
                <a:ahLst/>
                <a:cxnLst>
                  <a:cxn ang="0">
                    <a:pos x="634" y="165"/>
                  </a:cxn>
                  <a:cxn ang="0">
                    <a:pos x="625" y="191"/>
                  </a:cxn>
                  <a:cxn ang="0">
                    <a:pos x="594" y="227"/>
                  </a:cxn>
                  <a:cxn ang="0">
                    <a:pos x="579" y="281"/>
                  </a:cxn>
                  <a:cxn ang="0">
                    <a:pos x="557" y="291"/>
                  </a:cxn>
                  <a:cxn ang="0">
                    <a:pos x="471" y="281"/>
                  </a:cxn>
                  <a:cxn ang="0">
                    <a:pos x="459" y="306"/>
                  </a:cxn>
                  <a:cxn ang="0">
                    <a:pos x="425" y="306"/>
                  </a:cxn>
                  <a:cxn ang="0">
                    <a:pos x="394" y="335"/>
                  </a:cxn>
                  <a:cxn ang="0">
                    <a:pos x="361" y="320"/>
                  </a:cxn>
                  <a:cxn ang="0">
                    <a:pos x="339" y="291"/>
                  </a:cxn>
                  <a:cxn ang="0">
                    <a:pos x="272" y="281"/>
                  </a:cxn>
                  <a:cxn ang="0">
                    <a:pos x="162" y="245"/>
                  </a:cxn>
                  <a:cxn ang="0">
                    <a:pos x="171" y="335"/>
                  </a:cxn>
                  <a:cxn ang="0">
                    <a:pos x="130" y="306"/>
                  </a:cxn>
                  <a:cxn ang="0">
                    <a:pos x="119" y="306"/>
                  </a:cxn>
                  <a:cxn ang="0">
                    <a:pos x="106" y="291"/>
                  </a:cxn>
                  <a:cxn ang="0">
                    <a:pos x="94" y="255"/>
                  </a:cxn>
                  <a:cxn ang="0">
                    <a:pos x="94" y="227"/>
                  </a:cxn>
                  <a:cxn ang="0">
                    <a:pos x="119" y="205"/>
                  </a:cxn>
                  <a:cxn ang="0">
                    <a:pos x="75" y="191"/>
                  </a:cxn>
                  <a:cxn ang="0">
                    <a:pos x="30" y="179"/>
                  </a:cxn>
                  <a:cxn ang="0">
                    <a:pos x="8" y="165"/>
                  </a:cxn>
                  <a:cxn ang="0">
                    <a:pos x="8" y="115"/>
                  </a:cxn>
                  <a:cxn ang="0">
                    <a:pos x="30" y="126"/>
                  </a:cxn>
                  <a:cxn ang="0">
                    <a:pos x="30" y="100"/>
                  </a:cxn>
                  <a:cxn ang="0">
                    <a:pos x="64" y="90"/>
                  </a:cxn>
                  <a:cxn ang="0">
                    <a:pos x="94" y="90"/>
                  </a:cxn>
                  <a:cxn ang="0">
                    <a:pos x="119" y="100"/>
                  </a:cxn>
                  <a:cxn ang="0">
                    <a:pos x="149" y="100"/>
                  </a:cxn>
                  <a:cxn ang="0">
                    <a:pos x="195" y="100"/>
                  </a:cxn>
                  <a:cxn ang="0">
                    <a:pos x="226" y="90"/>
                  </a:cxn>
                  <a:cxn ang="0">
                    <a:pos x="207" y="61"/>
                  </a:cxn>
                  <a:cxn ang="0">
                    <a:pos x="207" y="50"/>
                  </a:cxn>
                  <a:cxn ang="0">
                    <a:pos x="195" y="35"/>
                  </a:cxn>
                  <a:cxn ang="0">
                    <a:pos x="217" y="25"/>
                  </a:cxn>
                  <a:cxn ang="0">
                    <a:pos x="303" y="14"/>
                  </a:cxn>
                  <a:cxn ang="0">
                    <a:pos x="339" y="0"/>
                  </a:cxn>
                  <a:cxn ang="0">
                    <a:pos x="348" y="25"/>
                  </a:cxn>
                  <a:cxn ang="0">
                    <a:pos x="394" y="25"/>
                  </a:cxn>
                  <a:cxn ang="0">
                    <a:pos x="404" y="35"/>
                  </a:cxn>
                  <a:cxn ang="0">
                    <a:pos x="438" y="25"/>
                  </a:cxn>
                  <a:cxn ang="0">
                    <a:pos x="515" y="100"/>
                  </a:cxn>
                  <a:cxn ang="0">
                    <a:pos x="535" y="100"/>
                  </a:cxn>
                  <a:cxn ang="0">
                    <a:pos x="612" y="126"/>
                  </a:cxn>
                  <a:cxn ang="0">
                    <a:pos x="634" y="126"/>
                  </a:cxn>
                  <a:cxn ang="0">
                    <a:pos x="647" y="155"/>
                  </a:cxn>
                </a:cxnLst>
                <a:rect l="0" t="0" r="r" b="b"/>
                <a:pathLst>
                  <a:path w="647" h="335">
                    <a:moveTo>
                      <a:pt x="647" y="155"/>
                    </a:moveTo>
                    <a:lnTo>
                      <a:pt x="634" y="165"/>
                    </a:lnTo>
                    <a:lnTo>
                      <a:pt x="634" y="191"/>
                    </a:lnTo>
                    <a:lnTo>
                      <a:pt x="625" y="191"/>
                    </a:lnTo>
                    <a:lnTo>
                      <a:pt x="594" y="191"/>
                    </a:lnTo>
                    <a:lnTo>
                      <a:pt x="594" y="227"/>
                    </a:lnTo>
                    <a:lnTo>
                      <a:pt x="570" y="245"/>
                    </a:lnTo>
                    <a:lnTo>
                      <a:pt x="579" y="281"/>
                    </a:lnTo>
                    <a:lnTo>
                      <a:pt x="579" y="306"/>
                    </a:lnTo>
                    <a:lnTo>
                      <a:pt x="557" y="291"/>
                    </a:lnTo>
                    <a:lnTo>
                      <a:pt x="493" y="291"/>
                    </a:lnTo>
                    <a:lnTo>
                      <a:pt x="471" y="281"/>
                    </a:lnTo>
                    <a:lnTo>
                      <a:pt x="471" y="291"/>
                    </a:lnTo>
                    <a:lnTo>
                      <a:pt x="459" y="306"/>
                    </a:lnTo>
                    <a:lnTo>
                      <a:pt x="425" y="291"/>
                    </a:lnTo>
                    <a:lnTo>
                      <a:pt x="425" y="306"/>
                    </a:lnTo>
                    <a:lnTo>
                      <a:pt x="416" y="320"/>
                    </a:lnTo>
                    <a:lnTo>
                      <a:pt x="394" y="335"/>
                    </a:lnTo>
                    <a:lnTo>
                      <a:pt x="361" y="335"/>
                    </a:lnTo>
                    <a:lnTo>
                      <a:pt x="361" y="320"/>
                    </a:lnTo>
                    <a:lnTo>
                      <a:pt x="348" y="320"/>
                    </a:lnTo>
                    <a:lnTo>
                      <a:pt x="339" y="291"/>
                    </a:lnTo>
                    <a:lnTo>
                      <a:pt x="318" y="270"/>
                    </a:lnTo>
                    <a:lnTo>
                      <a:pt x="272" y="281"/>
                    </a:lnTo>
                    <a:lnTo>
                      <a:pt x="207" y="227"/>
                    </a:lnTo>
                    <a:lnTo>
                      <a:pt x="162" y="245"/>
                    </a:lnTo>
                    <a:lnTo>
                      <a:pt x="186" y="335"/>
                    </a:lnTo>
                    <a:lnTo>
                      <a:pt x="171" y="335"/>
                    </a:lnTo>
                    <a:lnTo>
                      <a:pt x="140" y="306"/>
                    </a:lnTo>
                    <a:lnTo>
                      <a:pt x="130" y="306"/>
                    </a:lnTo>
                    <a:lnTo>
                      <a:pt x="119" y="320"/>
                    </a:lnTo>
                    <a:lnTo>
                      <a:pt x="119" y="306"/>
                    </a:lnTo>
                    <a:lnTo>
                      <a:pt x="119" y="291"/>
                    </a:lnTo>
                    <a:lnTo>
                      <a:pt x="106" y="291"/>
                    </a:lnTo>
                    <a:lnTo>
                      <a:pt x="85" y="255"/>
                    </a:lnTo>
                    <a:lnTo>
                      <a:pt x="94" y="255"/>
                    </a:lnTo>
                    <a:lnTo>
                      <a:pt x="85" y="245"/>
                    </a:lnTo>
                    <a:lnTo>
                      <a:pt x="94" y="227"/>
                    </a:lnTo>
                    <a:lnTo>
                      <a:pt x="140" y="227"/>
                    </a:lnTo>
                    <a:lnTo>
                      <a:pt x="119" y="205"/>
                    </a:lnTo>
                    <a:lnTo>
                      <a:pt x="94" y="191"/>
                    </a:lnTo>
                    <a:lnTo>
                      <a:pt x="75" y="191"/>
                    </a:lnTo>
                    <a:lnTo>
                      <a:pt x="39" y="205"/>
                    </a:lnTo>
                    <a:lnTo>
                      <a:pt x="30" y="179"/>
                    </a:lnTo>
                    <a:lnTo>
                      <a:pt x="8" y="179"/>
                    </a:lnTo>
                    <a:lnTo>
                      <a:pt x="8" y="165"/>
                    </a:lnTo>
                    <a:lnTo>
                      <a:pt x="0" y="155"/>
                    </a:lnTo>
                    <a:lnTo>
                      <a:pt x="8" y="115"/>
                    </a:lnTo>
                    <a:lnTo>
                      <a:pt x="17" y="126"/>
                    </a:lnTo>
                    <a:lnTo>
                      <a:pt x="30" y="126"/>
                    </a:lnTo>
                    <a:lnTo>
                      <a:pt x="17" y="100"/>
                    </a:lnTo>
                    <a:lnTo>
                      <a:pt x="30" y="100"/>
                    </a:lnTo>
                    <a:lnTo>
                      <a:pt x="55" y="90"/>
                    </a:lnTo>
                    <a:lnTo>
                      <a:pt x="64" y="90"/>
                    </a:lnTo>
                    <a:lnTo>
                      <a:pt x="75" y="79"/>
                    </a:lnTo>
                    <a:lnTo>
                      <a:pt x="94" y="90"/>
                    </a:lnTo>
                    <a:lnTo>
                      <a:pt x="119" y="115"/>
                    </a:lnTo>
                    <a:lnTo>
                      <a:pt x="119" y="100"/>
                    </a:lnTo>
                    <a:lnTo>
                      <a:pt x="130" y="100"/>
                    </a:lnTo>
                    <a:lnTo>
                      <a:pt x="149" y="100"/>
                    </a:lnTo>
                    <a:lnTo>
                      <a:pt x="171" y="100"/>
                    </a:lnTo>
                    <a:lnTo>
                      <a:pt x="195" y="100"/>
                    </a:lnTo>
                    <a:lnTo>
                      <a:pt x="217" y="100"/>
                    </a:lnTo>
                    <a:lnTo>
                      <a:pt x="226" y="90"/>
                    </a:lnTo>
                    <a:lnTo>
                      <a:pt x="195" y="79"/>
                    </a:lnTo>
                    <a:lnTo>
                      <a:pt x="207" y="61"/>
                    </a:lnTo>
                    <a:lnTo>
                      <a:pt x="195" y="61"/>
                    </a:lnTo>
                    <a:lnTo>
                      <a:pt x="207" y="50"/>
                    </a:lnTo>
                    <a:lnTo>
                      <a:pt x="207" y="35"/>
                    </a:lnTo>
                    <a:lnTo>
                      <a:pt x="195" y="35"/>
                    </a:lnTo>
                    <a:lnTo>
                      <a:pt x="195" y="25"/>
                    </a:lnTo>
                    <a:lnTo>
                      <a:pt x="217" y="25"/>
                    </a:lnTo>
                    <a:lnTo>
                      <a:pt x="272" y="14"/>
                    </a:lnTo>
                    <a:lnTo>
                      <a:pt x="303" y="14"/>
                    </a:lnTo>
                    <a:lnTo>
                      <a:pt x="303" y="0"/>
                    </a:lnTo>
                    <a:lnTo>
                      <a:pt x="339" y="0"/>
                    </a:lnTo>
                    <a:lnTo>
                      <a:pt x="348" y="14"/>
                    </a:lnTo>
                    <a:lnTo>
                      <a:pt x="348" y="25"/>
                    </a:lnTo>
                    <a:lnTo>
                      <a:pt x="370" y="25"/>
                    </a:lnTo>
                    <a:lnTo>
                      <a:pt x="394" y="25"/>
                    </a:lnTo>
                    <a:lnTo>
                      <a:pt x="394" y="35"/>
                    </a:lnTo>
                    <a:lnTo>
                      <a:pt x="404" y="35"/>
                    </a:lnTo>
                    <a:lnTo>
                      <a:pt x="425" y="25"/>
                    </a:lnTo>
                    <a:lnTo>
                      <a:pt x="438" y="25"/>
                    </a:lnTo>
                    <a:lnTo>
                      <a:pt x="471" y="50"/>
                    </a:lnTo>
                    <a:lnTo>
                      <a:pt x="515" y="100"/>
                    </a:lnTo>
                    <a:lnTo>
                      <a:pt x="526" y="90"/>
                    </a:lnTo>
                    <a:lnTo>
                      <a:pt x="535" y="100"/>
                    </a:lnTo>
                    <a:lnTo>
                      <a:pt x="570" y="100"/>
                    </a:lnTo>
                    <a:lnTo>
                      <a:pt x="612" y="126"/>
                    </a:lnTo>
                    <a:lnTo>
                      <a:pt x="625" y="136"/>
                    </a:lnTo>
                    <a:lnTo>
                      <a:pt x="634" y="126"/>
                    </a:lnTo>
                    <a:lnTo>
                      <a:pt x="647" y="136"/>
                    </a:lnTo>
                    <a:lnTo>
                      <a:pt x="647" y="15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76"/>
              <p:cNvSpPr>
                <a:spLocks/>
              </p:cNvSpPr>
              <p:nvPr/>
            </p:nvSpPr>
            <p:spPr bwMode="auto">
              <a:xfrm>
                <a:off x="5220810" y="2472040"/>
                <a:ext cx="1027118" cy="473336"/>
              </a:xfrm>
              <a:custGeom>
                <a:avLst/>
                <a:gdLst/>
                <a:ahLst/>
                <a:cxnLst>
                  <a:cxn ang="0">
                    <a:pos x="634" y="165"/>
                  </a:cxn>
                  <a:cxn ang="0">
                    <a:pos x="625" y="191"/>
                  </a:cxn>
                  <a:cxn ang="0">
                    <a:pos x="594" y="227"/>
                  </a:cxn>
                  <a:cxn ang="0">
                    <a:pos x="579" y="281"/>
                  </a:cxn>
                  <a:cxn ang="0">
                    <a:pos x="557" y="291"/>
                  </a:cxn>
                  <a:cxn ang="0">
                    <a:pos x="471" y="281"/>
                  </a:cxn>
                  <a:cxn ang="0">
                    <a:pos x="459" y="306"/>
                  </a:cxn>
                  <a:cxn ang="0">
                    <a:pos x="425" y="306"/>
                  </a:cxn>
                  <a:cxn ang="0">
                    <a:pos x="394" y="335"/>
                  </a:cxn>
                  <a:cxn ang="0">
                    <a:pos x="361" y="320"/>
                  </a:cxn>
                  <a:cxn ang="0">
                    <a:pos x="339" y="291"/>
                  </a:cxn>
                  <a:cxn ang="0">
                    <a:pos x="272" y="281"/>
                  </a:cxn>
                  <a:cxn ang="0">
                    <a:pos x="162" y="245"/>
                  </a:cxn>
                  <a:cxn ang="0">
                    <a:pos x="171" y="335"/>
                  </a:cxn>
                  <a:cxn ang="0">
                    <a:pos x="130" y="306"/>
                  </a:cxn>
                  <a:cxn ang="0">
                    <a:pos x="119" y="306"/>
                  </a:cxn>
                  <a:cxn ang="0">
                    <a:pos x="106" y="291"/>
                  </a:cxn>
                  <a:cxn ang="0">
                    <a:pos x="94" y="255"/>
                  </a:cxn>
                  <a:cxn ang="0">
                    <a:pos x="94" y="227"/>
                  </a:cxn>
                  <a:cxn ang="0">
                    <a:pos x="119" y="205"/>
                  </a:cxn>
                  <a:cxn ang="0">
                    <a:pos x="75" y="191"/>
                  </a:cxn>
                  <a:cxn ang="0">
                    <a:pos x="30" y="179"/>
                  </a:cxn>
                  <a:cxn ang="0">
                    <a:pos x="8" y="165"/>
                  </a:cxn>
                  <a:cxn ang="0">
                    <a:pos x="8" y="115"/>
                  </a:cxn>
                  <a:cxn ang="0">
                    <a:pos x="30" y="126"/>
                  </a:cxn>
                  <a:cxn ang="0">
                    <a:pos x="30" y="100"/>
                  </a:cxn>
                  <a:cxn ang="0">
                    <a:pos x="64" y="90"/>
                  </a:cxn>
                  <a:cxn ang="0">
                    <a:pos x="94" y="90"/>
                  </a:cxn>
                  <a:cxn ang="0">
                    <a:pos x="119" y="100"/>
                  </a:cxn>
                  <a:cxn ang="0">
                    <a:pos x="149" y="100"/>
                  </a:cxn>
                  <a:cxn ang="0">
                    <a:pos x="195" y="100"/>
                  </a:cxn>
                  <a:cxn ang="0">
                    <a:pos x="226" y="90"/>
                  </a:cxn>
                  <a:cxn ang="0">
                    <a:pos x="207" y="61"/>
                  </a:cxn>
                  <a:cxn ang="0">
                    <a:pos x="207" y="50"/>
                  </a:cxn>
                  <a:cxn ang="0">
                    <a:pos x="195" y="35"/>
                  </a:cxn>
                  <a:cxn ang="0">
                    <a:pos x="217" y="25"/>
                  </a:cxn>
                  <a:cxn ang="0">
                    <a:pos x="303" y="14"/>
                  </a:cxn>
                  <a:cxn ang="0">
                    <a:pos x="339" y="0"/>
                  </a:cxn>
                  <a:cxn ang="0">
                    <a:pos x="348" y="25"/>
                  </a:cxn>
                  <a:cxn ang="0">
                    <a:pos x="394" y="25"/>
                  </a:cxn>
                  <a:cxn ang="0">
                    <a:pos x="404" y="35"/>
                  </a:cxn>
                  <a:cxn ang="0">
                    <a:pos x="438" y="25"/>
                  </a:cxn>
                  <a:cxn ang="0">
                    <a:pos x="515" y="100"/>
                  </a:cxn>
                  <a:cxn ang="0">
                    <a:pos x="535" y="100"/>
                  </a:cxn>
                  <a:cxn ang="0">
                    <a:pos x="612" y="126"/>
                  </a:cxn>
                  <a:cxn ang="0">
                    <a:pos x="634" y="126"/>
                  </a:cxn>
                  <a:cxn ang="0">
                    <a:pos x="647" y="155"/>
                  </a:cxn>
                </a:cxnLst>
                <a:rect l="0" t="0" r="r" b="b"/>
                <a:pathLst>
                  <a:path w="647" h="335">
                    <a:moveTo>
                      <a:pt x="647" y="155"/>
                    </a:moveTo>
                    <a:lnTo>
                      <a:pt x="634" y="165"/>
                    </a:lnTo>
                    <a:lnTo>
                      <a:pt x="634" y="191"/>
                    </a:lnTo>
                    <a:lnTo>
                      <a:pt x="625" y="191"/>
                    </a:lnTo>
                    <a:lnTo>
                      <a:pt x="594" y="191"/>
                    </a:lnTo>
                    <a:lnTo>
                      <a:pt x="594" y="227"/>
                    </a:lnTo>
                    <a:lnTo>
                      <a:pt x="570" y="245"/>
                    </a:lnTo>
                    <a:lnTo>
                      <a:pt x="579" y="281"/>
                    </a:lnTo>
                    <a:lnTo>
                      <a:pt x="579" y="306"/>
                    </a:lnTo>
                    <a:lnTo>
                      <a:pt x="557" y="291"/>
                    </a:lnTo>
                    <a:lnTo>
                      <a:pt x="493" y="291"/>
                    </a:lnTo>
                    <a:lnTo>
                      <a:pt x="471" y="281"/>
                    </a:lnTo>
                    <a:lnTo>
                      <a:pt x="471" y="291"/>
                    </a:lnTo>
                    <a:lnTo>
                      <a:pt x="459" y="306"/>
                    </a:lnTo>
                    <a:lnTo>
                      <a:pt x="425" y="291"/>
                    </a:lnTo>
                    <a:lnTo>
                      <a:pt x="425" y="306"/>
                    </a:lnTo>
                    <a:lnTo>
                      <a:pt x="416" y="320"/>
                    </a:lnTo>
                    <a:lnTo>
                      <a:pt x="394" y="335"/>
                    </a:lnTo>
                    <a:lnTo>
                      <a:pt x="361" y="335"/>
                    </a:lnTo>
                    <a:lnTo>
                      <a:pt x="361" y="320"/>
                    </a:lnTo>
                    <a:lnTo>
                      <a:pt x="348" y="320"/>
                    </a:lnTo>
                    <a:lnTo>
                      <a:pt x="339" y="291"/>
                    </a:lnTo>
                    <a:lnTo>
                      <a:pt x="318" y="270"/>
                    </a:lnTo>
                    <a:lnTo>
                      <a:pt x="272" y="281"/>
                    </a:lnTo>
                    <a:lnTo>
                      <a:pt x="207" y="227"/>
                    </a:lnTo>
                    <a:lnTo>
                      <a:pt x="162" y="245"/>
                    </a:lnTo>
                    <a:lnTo>
                      <a:pt x="186" y="335"/>
                    </a:lnTo>
                    <a:lnTo>
                      <a:pt x="171" y="335"/>
                    </a:lnTo>
                    <a:lnTo>
                      <a:pt x="140" y="306"/>
                    </a:lnTo>
                    <a:lnTo>
                      <a:pt x="130" y="306"/>
                    </a:lnTo>
                    <a:lnTo>
                      <a:pt x="119" y="320"/>
                    </a:lnTo>
                    <a:lnTo>
                      <a:pt x="119" y="306"/>
                    </a:lnTo>
                    <a:lnTo>
                      <a:pt x="119" y="291"/>
                    </a:lnTo>
                    <a:lnTo>
                      <a:pt x="106" y="291"/>
                    </a:lnTo>
                    <a:lnTo>
                      <a:pt x="85" y="255"/>
                    </a:lnTo>
                    <a:lnTo>
                      <a:pt x="94" y="255"/>
                    </a:lnTo>
                    <a:lnTo>
                      <a:pt x="85" y="245"/>
                    </a:lnTo>
                    <a:lnTo>
                      <a:pt x="94" y="227"/>
                    </a:lnTo>
                    <a:lnTo>
                      <a:pt x="140" y="227"/>
                    </a:lnTo>
                    <a:lnTo>
                      <a:pt x="119" y="205"/>
                    </a:lnTo>
                    <a:lnTo>
                      <a:pt x="94" y="191"/>
                    </a:lnTo>
                    <a:lnTo>
                      <a:pt x="75" y="191"/>
                    </a:lnTo>
                    <a:lnTo>
                      <a:pt x="39" y="205"/>
                    </a:lnTo>
                    <a:lnTo>
                      <a:pt x="30" y="179"/>
                    </a:lnTo>
                    <a:lnTo>
                      <a:pt x="8" y="179"/>
                    </a:lnTo>
                    <a:lnTo>
                      <a:pt x="8" y="165"/>
                    </a:lnTo>
                    <a:lnTo>
                      <a:pt x="0" y="155"/>
                    </a:lnTo>
                    <a:lnTo>
                      <a:pt x="8" y="115"/>
                    </a:lnTo>
                    <a:lnTo>
                      <a:pt x="17" y="126"/>
                    </a:lnTo>
                    <a:lnTo>
                      <a:pt x="30" y="126"/>
                    </a:lnTo>
                    <a:lnTo>
                      <a:pt x="17" y="100"/>
                    </a:lnTo>
                    <a:lnTo>
                      <a:pt x="30" y="100"/>
                    </a:lnTo>
                    <a:lnTo>
                      <a:pt x="55" y="90"/>
                    </a:lnTo>
                    <a:lnTo>
                      <a:pt x="64" y="90"/>
                    </a:lnTo>
                    <a:lnTo>
                      <a:pt x="75" y="79"/>
                    </a:lnTo>
                    <a:lnTo>
                      <a:pt x="94" y="90"/>
                    </a:lnTo>
                    <a:lnTo>
                      <a:pt x="119" y="115"/>
                    </a:lnTo>
                    <a:lnTo>
                      <a:pt x="119" y="100"/>
                    </a:lnTo>
                    <a:lnTo>
                      <a:pt x="130" y="100"/>
                    </a:lnTo>
                    <a:lnTo>
                      <a:pt x="149" y="100"/>
                    </a:lnTo>
                    <a:lnTo>
                      <a:pt x="171" y="100"/>
                    </a:lnTo>
                    <a:lnTo>
                      <a:pt x="195" y="100"/>
                    </a:lnTo>
                    <a:lnTo>
                      <a:pt x="217" y="100"/>
                    </a:lnTo>
                    <a:lnTo>
                      <a:pt x="226" y="90"/>
                    </a:lnTo>
                    <a:lnTo>
                      <a:pt x="195" y="79"/>
                    </a:lnTo>
                    <a:lnTo>
                      <a:pt x="207" y="61"/>
                    </a:lnTo>
                    <a:lnTo>
                      <a:pt x="195" y="61"/>
                    </a:lnTo>
                    <a:lnTo>
                      <a:pt x="207" y="50"/>
                    </a:lnTo>
                    <a:lnTo>
                      <a:pt x="207" y="35"/>
                    </a:lnTo>
                    <a:lnTo>
                      <a:pt x="195" y="35"/>
                    </a:lnTo>
                    <a:lnTo>
                      <a:pt x="195" y="25"/>
                    </a:lnTo>
                    <a:lnTo>
                      <a:pt x="217" y="25"/>
                    </a:lnTo>
                    <a:lnTo>
                      <a:pt x="272" y="14"/>
                    </a:lnTo>
                    <a:lnTo>
                      <a:pt x="303" y="14"/>
                    </a:lnTo>
                    <a:lnTo>
                      <a:pt x="303" y="0"/>
                    </a:lnTo>
                    <a:lnTo>
                      <a:pt x="339" y="0"/>
                    </a:lnTo>
                    <a:lnTo>
                      <a:pt x="348" y="14"/>
                    </a:lnTo>
                    <a:lnTo>
                      <a:pt x="348" y="25"/>
                    </a:lnTo>
                    <a:lnTo>
                      <a:pt x="370" y="25"/>
                    </a:lnTo>
                    <a:lnTo>
                      <a:pt x="394" y="25"/>
                    </a:lnTo>
                    <a:lnTo>
                      <a:pt x="394" y="35"/>
                    </a:lnTo>
                    <a:lnTo>
                      <a:pt x="404" y="35"/>
                    </a:lnTo>
                    <a:lnTo>
                      <a:pt x="425" y="25"/>
                    </a:lnTo>
                    <a:lnTo>
                      <a:pt x="438" y="25"/>
                    </a:lnTo>
                    <a:lnTo>
                      <a:pt x="471" y="50"/>
                    </a:lnTo>
                    <a:lnTo>
                      <a:pt x="515" y="100"/>
                    </a:lnTo>
                    <a:lnTo>
                      <a:pt x="526" y="90"/>
                    </a:lnTo>
                    <a:lnTo>
                      <a:pt x="535" y="100"/>
                    </a:lnTo>
                    <a:lnTo>
                      <a:pt x="570" y="100"/>
                    </a:lnTo>
                    <a:lnTo>
                      <a:pt x="612" y="126"/>
                    </a:lnTo>
                    <a:lnTo>
                      <a:pt x="625" y="136"/>
                    </a:lnTo>
                    <a:lnTo>
                      <a:pt x="634" y="126"/>
                    </a:lnTo>
                    <a:lnTo>
                      <a:pt x="647" y="136"/>
                    </a:lnTo>
                    <a:lnTo>
                      <a:pt x="647" y="15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77"/>
              <p:cNvSpPr>
                <a:spLocks/>
              </p:cNvSpPr>
              <p:nvPr/>
            </p:nvSpPr>
            <p:spPr bwMode="auto">
              <a:xfrm>
                <a:off x="5477987" y="2794191"/>
                <a:ext cx="490540" cy="296718"/>
              </a:xfrm>
              <a:custGeom>
                <a:avLst/>
                <a:gdLst/>
                <a:ahLst/>
                <a:cxnLst>
                  <a:cxn ang="0">
                    <a:pos x="208" y="198"/>
                  </a:cxn>
                  <a:cxn ang="0">
                    <a:pos x="208" y="184"/>
                  </a:cxn>
                  <a:cxn ang="0">
                    <a:pos x="186" y="169"/>
                  </a:cxn>
                  <a:cxn ang="0">
                    <a:pos x="131" y="133"/>
                  </a:cxn>
                  <a:cxn ang="0">
                    <a:pos x="122" y="109"/>
                  </a:cxn>
                  <a:cxn ang="0">
                    <a:pos x="89" y="109"/>
                  </a:cxn>
                  <a:cxn ang="0">
                    <a:pos x="76" y="79"/>
                  </a:cxn>
                  <a:cxn ang="0">
                    <a:pos x="54" y="64"/>
                  </a:cxn>
                  <a:cxn ang="0">
                    <a:pos x="45" y="64"/>
                  </a:cxn>
                  <a:cxn ang="0">
                    <a:pos x="33" y="93"/>
                  </a:cxn>
                  <a:cxn ang="0">
                    <a:pos x="33" y="109"/>
                  </a:cxn>
                  <a:cxn ang="0">
                    <a:pos x="24" y="109"/>
                  </a:cxn>
                  <a:cxn ang="0">
                    <a:pos x="0" y="18"/>
                  </a:cxn>
                  <a:cxn ang="0">
                    <a:pos x="45" y="0"/>
                  </a:cxn>
                  <a:cxn ang="0">
                    <a:pos x="109" y="54"/>
                  </a:cxn>
                  <a:cxn ang="0">
                    <a:pos x="156" y="43"/>
                  </a:cxn>
                  <a:cxn ang="0">
                    <a:pos x="177" y="64"/>
                  </a:cxn>
                  <a:cxn ang="0">
                    <a:pos x="186" y="93"/>
                  </a:cxn>
                  <a:cxn ang="0">
                    <a:pos x="199" y="93"/>
                  </a:cxn>
                  <a:cxn ang="0">
                    <a:pos x="199" y="109"/>
                  </a:cxn>
                  <a:cxn ang="0">
                    <a:pos x="232" y="109"/>
                  </a:cxn>
                  <a:cxn ang="0">
                    <a:pos x="254" y="93"/>
                  </a:cxn>
                  <a:cxn ang="0">
                    <a:pos x="275" y="109"/>
                  </a:cxn>
                  <a:cxn ang="0">
                    <a:pos x="275" y="93"/>
                  </a:cxn>
                  <a:cxn ang="0">
                    <a:pos x="309" y="119"/>
                  </a:cxn>
                  <a:cxn ang="0">
                    <a:pos x="285" y="133"/>
                  </a:cxn>
                  <a:cxn ang="0">
                    <a:pos x="263" y="133"/>
                  </a:cxn>
                  <a:cxn ang="0">
                    <a:pos x="263" y="109"/>
                  </a:cxn>
                  <a:cxn ang="0">
                    <a:pos x="241" y="119"/>
                  </a:cxn>
                  <a:cxn ang="0">
                    <a:pos x="241" y="145"/>
                  </a:cxn>
                  <a:cxn ang="0">
                    <a:pos x="217" y="145"/>
                  </a:cxn>
                  <a:cxn ang="0">
                    <a:pos x="232" y="155"/>
                  </a:cxn>
                  <a:cxn ang="0">
                    <a:pos x="241" y="184"/>
                  </a:cxn>
                  <a:cxn ang="0">
                    <a:pos x="232" y="210"/>
                  </a:cxn>
                  <a:cxn ang="0">
                    <a:pos x="208" y="198"/>
                  </a:cxn>
                </a:cxnLst>
                <a:rect l="0" t="0" r="r" b="b"/>
                <a:pathLst>
                  <a:path w="309" h="210">
                    <a:moveTo>
                      <a:pt x="208" y="198"/>
                    </a:moveTo>
                    <a:lnTo>
                      <a:pt x="208" y="184"/>
                    </a:lnTo>
                    <a:lnTo>
                      <a:pt x="186" y="169"/>
                    </a:lnTo>
                    <a:lnTo>
                      <a:pt x="131" y="133"/>
                    </a:lnTo>
                    <a:lnTo>
                      <a:pt x="122" y="109"/>
                    </a:lnTo>
                    <a:lnTo>
                      <a:pt x="89" y="109"/>
                    </a:lnTo>
                    <a:lnTo>
                      <a:pt x="76" y="79"/>
                    </a:lnTo>
                    <a:lnTo>
                      <a:pt x="54" y="64"/>
                    </a:lnTo>
                    <a:lnTo>
                      <a:pt x="45" y="64"/>
                    </a:lnTo>
                    <a:lnTo>
                      <a:pt x="33" y="93"/>
                    </a:lnTo>
                    <a:lnTo>
                      <a:pt x="33" y="109"/>
                    </a:lnTo>
                    <a:lnTo>
                      <a:pt x="24" y="109"/>
                    </a:lnTo>
                    <a:lnTo>
                      <a:pt x="0" y="18"/>
                    </a:lnTo>
                    <a:lnTo>
                      <a:pt x="45" y="0"/>
                    </a:lnTo>
                    <a:lnTo>
                      <a:pt x="109" y="54"/>
                    </a:lnTo>
                    <a:lnTo>
                      <a:pt x="156" y="43"/>
                    </a:lnTo>
                    <a:lnTo>
                      <a:pt x="177" y="64"/>
                    </a:lnTo>
                    <a:lnTo>
                      <a:pt x="186" y="93"/>
                    </a:lnTo>
                    <a:lnTo>
                      <a:pt x="199" y="93"/>
                    </a:lnTo>
                    <a:lnTo>
                      <a:pt x="199" y="109"/>
                    </a:lnTo>
                    <a:lnTo>
                      <a:pt x="232" y="109"/>
                    </a:lnTo>
                    <a:lnTo>
                      <a:pt x="254" y="93"/>
                    </a:lnTo>
                    <a:lnTo>
                      <a:pt x="275" y="109"/>
                    </a:lnTo>
                    <a:lnTo>
                      <a:pt x="275" y="93"/>
                    </a:lnTo>
                    <a:lnTo>
                      <a:pt x="309" y="119"/>
                    </a:lnTo>
                    <a:lnTo>
                      <a:pt x="285" y="133"/>
                    </a:lnTo>
                    <a:lnTo>
                      <a:pt x="263" y="133"/>
                    </a:lnTo>
                    <a:lnTo>
                      <a:pt x="263" y="109"/>
                    </a:lnTo>
                    <a:lnTo>
                      <a:pt x="241" y="119"/>
                    </a:lnTo>
                    <a:lnTo>
                      <a:pt x="241" y="145"/>
                    </a:lnTo>
                    <a:lnTo>
                      <a:pt x="217" y="145"/>
                    </a:lnTo>
                    <a:lnTo>
                      <a:pt x="232" y="155"/>
                    </a:lnTo>
                    <a:lnTo>
                      <a:pt x="241" y="184"/>
                    </a:lnTo>
                    <a:lnTo>
                      <a:pt x="232" y="210"/>
                    </a:lnTo>
                    <a:lnTo>
                      <a:pt x="208" y="19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78"/>
              <p:cNvSpPr>
                <a:spLocks/>
              </p:cNvSpPr>
              <p:nvPr/>
            </p:nvSpPr>
            <p:spPr bwMode="auto">
              <a:xfrm>
                <a:off x="5477987" y="2794191"/>
                <a:ext cx="490540" cy="296718"/>
              </a:xfrm>
              <a:custGeom>
                <a:avLst/>
                <a:gdLst/>
                <a:ahLst/>
                <a:cxnLst>
                  <a:cxn ang="0">
                    <a:pos x="208" y="198"/>
                  </a:cxn>
                  <a:cxn ang="0">
                    <a:pos x="208" y="184"/>
                  </a:cxn>
                  <a:cxn ang="0">
                    <a:pos x="186" y="169"/>
                  </a:cxn>
                  <a:cxn ang="0">
                    <a:pos x="131" y="133"/>
                  </a:cxn>
                  <a:cxn ang="0">
                    <a:pos x="122" y="109"/>
                  </a:cxn>
                  <a:cxn ang="0">
                    <a:pos x="89" y="109"/>
                  </a:cxn>
                  <a:cxn ang="0">
                    <a:pos x="76" y="79"/>
                  </a:cxn>
                  <a:cxn ang="0">
                    <a:pos x="54" y="64"/>
                  </a:cxn>
                  <a:cxn ang="0">
                    <a:pos x="45" y="64"/>
                  </a:cxn>
                  <a:cxn ang="0">
                    <a:pos x="33" y="93"/>
                  </a:cxn>
                  <a:cxn ang="0">
                    <a:pos x="33" y="109"/>
                  </a:cxn>
                  <a:cxn ang="0">
                    <a:pos x="24" y="109"/>
                  </a:cxn>
                  <a:cxn ang="0">
                    <a:pos x="0" y="18"/>
                  </a:cxn>
                  <a:cxn ang="0">
                    <a:pos x="45" y="0"/>
                  </a:cxn>
                  <a:cxn ang="0">
                    <a:pos x="109" y="54"/>
                  </a:cxn>
                  <a:cxn ang="0">
                    <a:pos x="156" y="43"/>
                  </a:cxn>
                  <a:cxn ang="0">
                    <a:pos x="177" y="64"/>
                  </a:cxn>
                  <a:cxn ang="0">
                    <a:pos x="186" y="93"/>
                  </a:cxn>
                  <a:cxn ang="0">
                    <a:pos x="199" y="93"/>
                  </a:cxn>
                  <a:cxn ang="0">
                    <a:pos x="199" y="109"/>
                  </a:cxn>
                  <a:cxn ang="0">
                    <a:pos x="232" y="109"/>
                  </a:cxn>
                  <a:cxn ang="0">
                    <a:pos x="254" y="93"/>
                  </a:cxn>
                  <a:cxn ang="0">
                    <a:pos x="275" y="109"/>
                  </a:cxn>
                  <a:cxn ang="0">
                    <a:pos x="275" y="93"/>
                  </a:cxn>
                  <a:cxn ang="0">
                    <a:pos x="309" y="119"/>
                  </a:cxn>
                  <a:cxn ang="0">
                    <a:pos x="285" y="133"/>
                  </a:cxn>
                  <a:cxn ang="0">
                    <a:pos x="263" y="133"/>
                  </a:cxn>
                  <a:cxn ang="0">
                    <a:pos x="263" y="109"/>
                  </a:cxn>
                  <a:cxn ang="0">
                    <a:pos x="241" y="119"/>
                  </a:cxn>
                  <a:cxn ang="0">
                    <a:pos x="241" y="145"/>
                  </a:cxn>
                  <a:cxn ang="0">
                    <a:pos x="217" y="145"/>
                  </a:cxn>
                  <a:cxn ang="0">
                    <a:pos x="232" y="155"/>
                  </a:cxn>
                  <a:cxn ang="0">
                    <a:pos x="241" y="184"/>
                  </a:cxn>
                  <a:cxn ang="0">
                    <a:pos x="232" y="210"/>
                  </a:cxn>
                  <a:cxn ang="0">
                    <a:pos x="208" y="198"/>
                  </a:cxn>
                </a:cxnLst>
                <a:rect l="0" t="0" r="r" b="b"/>
                <a:pathLst>
                  <a:path w="309" h="210">
                    <a:moveTo>
                      <a:pt x="208" y="198"/>
                    </a:moveTo>
                    <a:lnTo>
                      <a:pt x="208" y="184"/>
                    </a:lnTo>
                    <a:lnTo>
                      <a:pt x="186" y="169"/>
                    </a:lnTo>
                    <a:lnTo>
                      <a:pt x="131" y="133"/>
                    </a:lnTo>
                    <a:lnTo>
                      <a:pt x="122" y="109"/>
                    </a:lnTo>
                    <a:lnTo>
                      <a:pt x="89" y="109"/>
                    </a:lnTo>
                    <a:lnTo>
                      <a:pt x="76" y="79"/>
                    </a:lnTo>
                    <a:lnTo>
                      <a:pt x="54" y="64"/>
                    </a:lnTo>
                    <a:lnTo>
                      <a:pt x="45" y="64"/>
                    </a:lnTo>
                    <a:lnTo>
                      <a:pt x="33" y="93"/>
                    </a:lnTo>
                    <a:lnTo>
                      <a:pt x="33" y="109"/>
                    </a:lnTo>
                    <a:lnTo>
                      <a:pt x="24" y="109"/>
                    </a:lnTo>
                    <a:lnTo>
                      <a:pt x="0" y="18"/>
                    </a:lnTo>
                    <a:lnTo>
                      <a:pt x="45" y="0"/>
                    </a:lnTo>
                    <a:lnTo>
                      <a:pt x="109" y="54"/>
                    </a:lnTo>
                    <a:lnTo>
                      <a:pt x="156" y="43"/>
                    </a:lnTo>
                    <a:lnTo>
                      <a:pt x="177" y="64"/>
                    </a:lnTo>
                    <a:lnTo>
                      <a:pt x="186" y="93"/>
                    </a:lnTo>
                    <a:lnTo>
                      <a:pt x="199" y="93"/>
                    </a:lnTo>
                    <a:lnTo>
                      <a:pt x="199" y="109"/>
                    </a:lnTo>
                    <a:lnTo>
                      <a:pt x="232" y="109"/>
                    </a:lnTo>
                    <a:lnTo>
                      <a:pt x="254" y="93"/>
                    </a:lnTo>
                    <a:lnTo>
                      <a:pt x="275" y="109"/>
                    </a:lnTo>
                    <a:lnTo>
                      <a:pt x="275" y="93"/>
                    </a:lnTo>
                    <a:lnTo>
                      <a:pt x="309" y="119"/>
                    </a:lnTo>
                    <a:lnTo>
                      <a:pt x="285" y="133"/>
                    </a:lnTo>
                    <a:lnTo>
                      <a:pt x="263" y="133"/>
                    </a:lnTo>
                    <a:lnTo>
                      <a:pt x="263" y="109"/>
                    </a:lnTo>
                    <a:lnTo>
                      <a:pt x="241" y="119"/>
                    </a:lnTo>
                    <a:lnTo>
                      <a:pt x="241" y="145"/>
                    </a:lnTo>
                    <a:lnTo>
                      <a:pt x="217" y="145"/>
                    </a:lnTo>
                    <a:lnTo>
                      <a:pt x="232" y="155"/>
                    </a:lnTo>
                    <a:lnTo>
                      <a:pt x="241" y="184"/>
                    </a:lnTo>
                    <a:lnTo>
                      <a:pt x="232" y="210"/>
                    </a:lnTo>
                    <a:lnTo>
                      <a:pt x="208" y="19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79"/>
              <p:cNvSpPr>
                <a:spLocks/>
              </p:cNvSpPr>
              <p:nvPr/>
            </p:nvSpPr>
            <p:spPr bwMode="auto">
              <a:xfrm>
                <a:off x="5822476" y="2945376"/>
                <a:ext cx="215901" cy="144120"/>
              </a:xfrm>
              <a:custGeom>
                <a:avLst/>
                <a:gdLst/>
                <a:ahLst/>
                <a:cxnLst>
                  <a:cxn ang="0">
                    <a:pos x="24" y="102"/>
                  </a:cxn>
                  <a:cxn ang="0">
                    <a:pos x="14" y="102"/>
                  </a:cxn>
                  <a:cxn ang="0">
                    <a:pos x="24" y="76"/>
                  </a:cxn>
                  <a:cxn ang="0">
                    <a:pos x="14" y="47"/>
                  </a:cxn>
                  <a:cxn ang="0">
                    <a:pos x="0" y="36"/>
                  </a:cxn>
                  <a:cxn ang="0">
                    <a:pos x="24" y="36"/>
                  </a:cxn>
                  <a:cxn ang="0">
                    <a:pos x="24" y="25"/>
                  </a:cxn>
                  <a:cxn ang="0">
                    <a:pos x="24" y="11"/>
                  </a:cxn>
                  <a:cxn ang="0">
                    <a:pos x="46" y="0"/>
                  </a:cxn>
                  <a:cxn ang="0">
                    <a:pos x="46" y="25"/>
                  </a:cxn>
                  <a:cxn ang="0">
                    <a:pos x="58" y="25"/>
                  </a:cxn>
                  <a:cxn ang="0">
                    <a:pos x="46" y="25"/>
                  </a:cxn>
                  <a:cxn ang="0">
                    <a:pos x="36" y="25"/>
                  </a:cxn>
                  <a:cxn ang="0">
                    <a:pos x="36" y="36"/>
                  </a:cxn>
                  <a:cxn ang="0">
                    <a:pos x="68" y="36"/>
                  </a:cxn>
                  <a:cxn ang="0">
                    <a:pos x="79" y="47"/>
                  </a:cxn>
                  <a:cxn ang="0">
                    <a:pos x="114" y="36"/>
                  </a:cxn>
                  <a:cxn ang="0">
                    <a:pos x="114" y="47"/>
                  </a:cxn>
                  <a:cxn ang="0">
                    <a:pos x="123" y="61"/>
                  </a:cxn>
                  <a:cxn ang="0">
                    <a:pos x="136" y="61"/>
                  </a:cxn>
                  <a:cxn ang="0">
                    <a:pos x="136" y="90"/>
                  </a:cxn>
                  <a:cxn ang="0">
                    <a:pos x="114" y="90"/>
                  </a:cxn>
                  <a:cxn ang="0">
                    <a:pos x="92" y="102"/>
                  </a:cxn>
                  <a:cxn ang="0">
                    <a:pos x="79" y="76"/>
                  </a:cxn>
                  <a:cxn ang="0">
                    <a:pos x="68" y="61"/>
                  </a:cxn>
                  <a:cxn ang="0">
                    <a:pos x="58" y="90"/>
                  </a:cxn>
                  <a:cxn ang="0">
                    <a:pos x="46" y="90"/>
                  </a:cxn>
                  <a:cxn ang="0">
                    <a:pos x="24" y="102"/>
                  </a:cxn>
                </a:cxnLst>
                <a:rect l="0" t="0" r="r" b="b"/>
                <a:pathLst>
                  <a:path w="136" h="102">
                    <a:moveTo>
                      <a:pt x="24" y="102"/>
                    </a:moveTo>
                    <a:lnTo>
                      <a:pt x="14" y="102"/>
                    </a:lnTo>
                    <a:lnTo>
                      <a:pt x="24" y="76"/>
                    </a:lnTo>
                    <a:lnTo>
                      <a:pt x="14" y="47"/>
                    </a:lnTo>
                    <a:lnTo>
                      <a:pt x="0" y="36"/>
                    </a:lnTo>
                    <a:lnTo>
                      <a:pt x="24" y="36"/>
                    </a:lnTo>
                    <a:lnTo>
                      <a:pt x="24" y="25"/>
                    </a:lnTo>
                    <a:lnTo>
                      <a:pt x="24" y="11"/>
                    </a:lnTo>
                    <a:lnTo>
                      <a:pt x="46" y="0"/>
                    </a:lnTo>
                    <a:lnTo>
                      <a:pt x="46" y="25"/>
                    </a:lnTo>
                    <a:lnTo>
                      <a:pt x="58" y="25"/>
                    </a:lnTo>
                    <a:lnTo>
                      <a:pt x="46" y="25"/>
                    </a:lnTo>
                    <a:lnTo>
                      <a:pt x="36" y="25"/>
                    </a:lnTo>
                    <a:lnTo>
                      <a:pt x="36" y="36"/>
                    </a:lnTo>
                    <a:lnTo>
                      <a:pt x="68" y="36"/>
                    </a:lnTo>
                    <a:lnTo>
                      <a:pt x="79" y="47"/>
                    </a:lnTo>
                    <a:lnTo>
                      <a:pt x="114" y="36"/>
                    </a:lnTo>
                    <a:lnTo>
                      <a:pt x="114" y="47"/>
                    </a:lnTo>
                    <a:lnTo>
                      <a:pt x="123" y="61"/>
                    </a:lnTo>
                    <a:lnTo>
                      <a:pt x="136" y="61"/>
                    </a:lnTo>
                    <a:lnTo>
                      <a:pt x="136" y="90"/>
                    </a:lnTo>
                    <a:lnTo>
                      <a:pt x="114" y="90"/>
                    </a:lnTo>
                    <a:lnTo>
                      <a:pt x="92" y="102"/>
                    </a:lnTo>
                    <a:lnTo>
                      <a:pt x="79" y="76"/>
                    </a:lnTo>
                    <a:lnTo>
                      <a:pt x="68" y="61"/>
                    </a:lnTo>
                    <a:lnTo>
                      <a:pt x="58" y="90"/>
                    </a:lnTo>
                    <a:lnTo>
                      <a:pt x="46" y="90"/>
                    </a:lnTo>
                    <a:lnTo>
                      <a:pt x="24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80"/>
              <p:cNvSpPr>
                <a:spLocks/>
              </p:cNvSpPr>
              <p:nvPr/>
            </p:nvSpPr>
            <p:spPr bwMode="auto">
              <a:xfrm>
                <a:off x="5822476" y="2945376"/>
                <a:ext cx="215901" cy="144120"/>
              </a:xfrm>
              <a:custGeom>
                <a:avLst/>
                <a:gdLst/>
                <a:ahLst/>
                <a:cxnLst>
                  <a:cxn ang="0">
                    <a:pos x="24" y="102"/>
                  </a:cxn>
                  <a:cxn ang="0">
                    <a:pos x="14" y="102"/>
                  </a:cxn>
                  <a:cxn ang="0">
                    <a:pos x="24" y="76"/>
                  </a:cxn>
                  <a:cxn ang="0">
                    <a:pos x="14" y="47"/>
                  </a:cxn>
                  <a:cxn ang="0">
                    <a:pos x="0" y="36"/>
                  </a:cxn>
                  <a:cxn ang="0">
                    <a:pos x="24" y="36"/>
                  </a:cxn>
                  <a:cxn ang="0">
                    <a:pos x="24" y="25"/>
                  </a:cxn>
                  <a:cxn ang="0">
                    <a:pos x="24" y="11"/>
                  </a:cxn>
                  <a:cxn ang="0">
                    <a:pos x="46" y="0"/>
                  </a:cxn>
                  <a:cxn ang="0">
                    <a:pos x="46" y="25"/>
                  </a:cxn>
                  <a:cxn ang="0">
                    <a:pos x="58" y="25"/>
                  </a:cxn>
                  <a:cxn ang="0">
                    <a:pos x="46" y="25"/>
                  </a:cxn>
                  <a:cxn ang="0">
                    <a:pos x="36" y="25"/>
                  </a:cxn>
                  <a:cxn ang="0">
                    <a:pos x="36" y="36"/>
                  </a:cxn>
                  <a:cxn ang="0">
                    <a:pos x="68" y="36"/>
                  </a:cxn>
                  <a:cxn ang="0">
                    <a:pos x="79" y="47"/>
                  </a:cxn>
                  <a:cxn ang="0">
                    <a:pos x="114" y="36"/>
                  </a:cxn>
                  <a:cxn ang="0">
                    <a:pos x="114" y="47"/>
                  </a:cxn>
                  <a:cxn ang="0">
                    <a:pos x="123" y="61"/>
                  </a:cxn>
                  <a:cxn ang="0">
                    <a:pos x="136" y="61"/>
                  </a:cxn>
                  <a:cxn ang="0">
                    <a:pos x="136" y="90"/>
                  </a:cxn>
                  <a:cxn ang="0">
                    <a:pos x="114" y="90"/>
                  </a:cxn>
                  <a:cxn ang="0">
                    <a:pos x="92" y="102"/>
                  </a:cxn>
                  <a:cxn ang="0">
                    <a:pos x="79" y="76"/>
                  </a:cxn>
                  <a:cxn ang="0">
                    <a:pos x="68" y="61"/>
                  </a:cxn>
                  <a:cxn ang="0">
                    <a:pos x="58" y="90"/>
                  </a:cxn>
                  <a:cxn ang="0">
                    <a:pos x="46" y="90"/>
                  </a:cxn>
                  <a:cxn ang="0">
                    <a:pos x="24" y="102"/>
                  </a:cxn>
                </a:cxnLst>
                <a:rect l="0" t="0" r="r" b="b"/>
                <a:pathLst>
                  <a:path w="136" h="102">
                    <a:moveTo>
                      <a:pt x="24" y="102"/>
                    </a:moveTo>
                    <a:lnTo>
                      <a:pt x="14" y="102"/>
                    </a:lnTo>
                    <a:lnTo>
                      <a:pt x="24" y="76"/>
                    </a:lnTo>
                    <a:lnTo>
                      <a:pt x="14" y="47"/>
                    </a:lnTo>
                    <a:lnTo>
                      <a:pt x="0" y="36"/>
                    </a:lnTo>
                    <a:lnTo>
                      <a:pt x="24" y="36"/>
                    </a:lnTo>
                    <a:lnTo>
                      <a:pt x="24" y="25"/>
                    </a:lnTo>
                    <a:lnTo>
                      <a:pt x="24" y="11"/>
                    </a:lnTo>
                    <a:lnTo>
                      <a:pt x="46" y="0"/>
                    </a:lnTo>
                    <a:lnTo>
                      <a:pt x="46" y="25"/>
                    </a:lnTo>
                    <a:lnTo>
                      <a:pt x="58" y="25"/>
                    </a:lnTo>
                    <a:lnTo>
                      <a:pt x="46" y="25"/>
                    </a:lnTo>
                    <a:lnTo>
                      <a:pt x="36" y="25"/>
                    </a:lnTo>
                    <a:lnTo>
                      <a:pt x="36" y="36"/>
                    </a:lnTo>
                    <a:lnTo>
                      <a:pt x="68" y="36"/>
                    </a:lnTo>
                    <a:lnTo>
                      <a:pt x="79" y="47"/>
                    </a:lnTo>
                    <a:lnTo>
                      <a:pt x="114" y="36"/>
                    </a:lnTo>
                    <a:lnTo>
                      <a:pt x="114" y="47"/>
                    </a:lnTo>
                    <a:lnTo>
                      <a:pt x="123" y="61"/>
                    </a:lnTo>
                    <a:lnTo>
                      <a:pt x="136" y="61"/>
                    </a:lnTo>
                    <a:lnTo>
                      <a:pt x="136" y="90"/>
                    </a:lnTo>
                    <a:lnTo>
                      <a:pt x="114" y="90"/>
                    </a:lnTo>
                    <a:lnTo>
                      <a:pt x="92" y="102"/>
                    </a:lnTo>
                    <a:lnTo>
                      <a:pt x="79" y="76"/>
                    </a:lnTo>
                    <a:lnTo>
                      <a:pt x="68" y="61"/>
                    </a:lnTo>
                    <a:lnTo>
                      <a:pt x="58" y="90"/>
                    </a:lnTo>
                    <a:lnTo>
                      <a:pt x="46" y="90"/>
                    </a:lnTo>
                    <a:lnTo>
                      <a:pt x="24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81"/>
              <p:cNvSpPr>
                <a:spLocks/>
              </p:cNvSpPr>
              <p:nvPr/>
            </p:nvSpPr>
            <p:spPr bwMode="auto">
              <a:xfrm>
                <a:off x="5881214" y="2870489"/>
                <a:ext cx="257176" cy="141294"/>
              </a:xfrm>
              <a:custGeom>
                <a:avLst/>
                <a:gdLst/>
                <a:ahLst/>
                <a:cxnLst>
                  <a:cxn ang="0">
                    <a:pos x="9" y="78"/>
                  </a:cxn>
                  <a:cxn ang="0">
                    <a:pos x="30" y="78"/>
                  </a:cxn>
                  <a:cxn ang="0">
                    <a:pos x="54" y="64"/>
                  </a:cxn>
                  <a:cxn ang="0">
                    <a:pos x="21" y="38"/>
                  </a:cxn>
                  <a:cxn ang="0">
                    <a:pos x="21" y="53"/>
                  </a:cxn>
                  <a:cxn ang="0">
                    <a:pos x="0" y="38"/>
                  </a:cxn>
                  <a:cxn ang="0">
                    <a:pos x="9" y="24"/>
                  </a:cxn>
                  <a:cxn ang="0">
                    <a:pos x="9" y="10"/>
                  </a:cxn>
                  <a:cxn ang="0">
                    <a:pos x="21" y="10"/>
                  </a:cxn>
                  <a:cxn ang="0">
                    <a:pos x="42" y="24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76" y="10"/>
                  </a:cxn>
                  <a:cxn ang="0">
                    <a:pos x="140" y="10"/>
                  </a:cxn>
                  <a:cxn ang="0">
                    <a:pos x="162" y="24"/>
                  </a:cxn>
                  <a:cxn ang="0">
                    <a:pos x="162" y="38"/>
                  </a:cxn>
                  <a:cxn ang="0">
                    <a:pos x="140" y="53"/>
                  </a:cxn>
                  <a:cxn ang="0">
                    <a:pos x="118" y="53"/>
                  </a:cxn>
                  <a:cxn ang="0">
                    <a:pos x="118" y="64"/>
                  </a:cxn>
                  <a:cxn ang="0">
                    <a:pos x="85" y="64"/>
                  </a:cxn>
                  <a:cxn ang="0">
                    <a:pos x="76" y="78"/>
                  </a:cxn>
                  <a:cxn ang="0">
                    <a:pos x="76" y="88"/>
                  </a:cxn>
                  <a:cxn ang="0">
                    <a:pos x="42" y="100"/>
                  </a:cxn>
                  <a:cxn ang="0">
                    <a:pos x="30" y="88"/>
                  </a:cxn>
                  <a:cxn ang="0">
                    <a:pos x="0" y="88"/>
                  </a:cxn>
                  <a:cxn ang="0">
                    <a:pos x="0" y="78"/>
                  </a:cxn>
                  <a:cxn ang="0">
                    <a:pos x="9" y="78"/>
                  </a:cxn>
                </a:cxnLst>
                <a:rect l="0" t="0" r="r" b="b"/>
                <a:pathLst>
                  <a:path w="162" h="100">
                    <a:moveTo>
                      <a:pt x="9" y="78"/>
                    </a:moveTo>
                    <a:lnTo>
                      <a:pt x="30" y="78"/>
                    </a:lnTo>
                    <a:lnTo>
                      <a:pt x="54" y="64"/>
                    </a:lnTo>
                    <a:lnTo>
                      <a:pt x="21" y="38"/>
                    </a:lnTo>
                    <a:lnTo>
                      <a:pt x="21" y="53"/>
                    </a:lnTo>
                    <a:lnTo>
                      <a:pt x="0" y="38"/>
                    </a:lnTo>
                    <a:lnTo>
                      <a:pt x="9" y="24"/>
                    </a:lnTo>
                    <a:lnTo>
                      <a:pt x="9" y="10"/>
                    </a:lnTo>
                    <a:lnTo>
                      <a:pt x="21" y="10"/>
                    </a:lnTo>
                    <a:lnTo>
                      <a:pt x="42" y="24"/>
                    </a:lnTo>
                    <a:lnTo>
                      <a:pt x="54" y="10"/>
                    </a:lnTo>
                    <a:lnTo>
                      <a:pt x="54" y="0"/>
                    </a:lnTo>
                    <a:lnTo>
                      <a:pt x="76" y="10"/>
                    </a:lnTo>
                    <a:lnTo>
                      <a:pt x="140" y="10"/>
                    </a:lnTo>
                    <a:lnTo>
                      <a:pt x="162" y="24"/>
                    </a:lnTo>
                    <a:lnTo>
                      <a:pt x="162" y="38"/>
                    </a:lnTo>
                    <a:lnTo>
                      <a:pt x="140" y="53"/>
                    </a:lnTo>
                    <a:lnTo>
                      <a:pt x="118" y="53"/>
                    </a:lnTo>
                    <a:lnTo>
                      <a:pt x="118" y="64"/>
                    </a:lnTo>
                    <a:lnTo>
                      <a:pt x="85" y="64"/>
                    </a:lnTo>
                    <a:lnTo>
                      <a:pt x="76" y="78"/>
                    </a:lnTo>
                    <a:lnTo>
                      <a:pt x="76" y="88"/>
                    </a:lnTo>
                    <a:lnTo>
                      <a:pt x="42" y="100"/>
                    </a:lnTo>
                    <a:lnTo>
                      <a:pt x="30" y="88"/>
                    </a:lnTo>
                    <a:lnTo>
                      <a:pt x="0" y="88"/>
                    </a:lnTo>
                    <a:lnTo>
                      <a:pt x="0" y="78"/>
                    </a:lnTo>
                    <a:lnTo>
                      <a:pt x="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82"/>
              <p:cNvSpPr>
                <a:spLocks/>
              </p:cNvSpPr>
              <p:nvPr/>
            </p:nvSpPr>
            <p:spPr bwMode="auto">
              <a:xfrm>
                <a:off x="5881214" y="2870489"/>
                <a:ext cx="257176" cy="141294"/>
              </a:xfrm>
              <a:custGeom>
                <a:avLst/>
                <a:gdLst/>
                <a:ahLst/>
                <a:cxnLst>
                  <a:cxn ang="0">
                    <a:pos x="9" y="78"/>
                  </a:cxn>
                  <a:cxn ang="0">
                    <a:pos x="30" y="78"/>
                  </a:cxn>
                  <a:cxn ang="0">
                    <a:pos x="54" y="64"/>
                  </a:cxn>
                  <a:cxn ang="0">
                    <a:pos x="21" y="38"/>
                  </a:cxn>
                  <a:cxn ang="0">
                    <a:pos x="21" y="53"/>
                  </a:cxn>
                  <a:cxn ang="0">
                    <a:pos x="0" y="38"/>
                  </a:cxn>
                  <a:cxn ang="0">
                    <a:pos x="9" y="24"/>
                  </a:cxn>
                  <a:cxn ang="0">
                    <a:pos x="9" y="10"/>
                  </a:cxn>
                  <a:cxn ang="0">
                    <a:pos x="21" y="10"/>
                  </a:cxn>
                  <a:cxn ang="0">
                    <a:pos x="42" y="24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76" y="10"/>
                  </a:cxn>
                  <a:cxn ang="0">
                    <a:pos x="140" y="10"/>
                  </a:cxn>
                  <a:cxn ang="0">
                    <a:pos x="162" y="24"/>
                  </a:cxn>
                  <a:cxn ang="0">
                    <a:pos x="162" y="38"/>
                  </a:cxn>
                  <a:cxn ang="0">
                    <a:pos x="140" y="53"/>
                  </a:cxn>
                  <a:cxn ang="0">
                    <a:pos x="118" y="53"/>
                  </a:cxn>
                  <a:cxn ang="0">
                    <a:pos x="118" y="64"/>
                  </a:cxn>
                  <a:cxn ang="0">
                    <a:pos x="85" y="64"/>
                  </a:cxn>
                  <a:cxn ang="0">
                    <a:pos x="76" y="78"/>
                  </a:cxn>
                  <a:cxn ang="0">
                    <a:pos x="76" y="88"/>
                  </a:cxn>
                  <a:cxn ang="0">
                    <a:pos x="42" y="100"/>
                  </a:cxn>
                  <a:cxn ang="0">
                    <a:pos x="30" y="88"/>
                  </a:cxn>
                  <a:cxn ang="0">
                    <a:pos x="0" y="88"/>
                  </a:cxn>
                  <a:cxn ang="0">
                    <a:pos x="0" y="78"/>
                  </a:cxn>
                  <a:cxn ang="0">
                    <a:pos x="9" y="78"/>
                  </a:cxn>
                </a:cxnLst>
                <a:rect l="0" t="0" r="r" b="b"/>
                <a:pathLst>
                  <a:path w="162" h="100">
                    <a:moveTo>
                      <a:pt x="9" y="78"/>
                    </a:moveTo>
                    <a:lnTo>
                      <a:pt x="30" y="78"/>
                    </a:lnTo>
                    <a:lnTo>
                      <a:pt x="54" y="64"/>
                    </a:lnTo>
                    <a:lnTo>
                      <a:pt x="21" y="38"/>
                    </a:lnTo>
                    <a:lnTo>
                      <a:pt x="21" y="53"/>
                    </a:lnTo>
                    <a:lnTo>
                      <a:pt x="0" y="38"/>
                    </a:lnTo>
                    <a:lnTo>
                      <a:pt x="9" y="24"/>
                    </a:lnTo>
                    <a:lnTo>
                      <a:pt x="9" y="10"/>
                    </a:lnTo>
                    <a:lnTo>
                      <a:pt x="21" y="10"/>
                    </a:lnTo>
                    <a:lnTo>
                      <a:pt x="42" y="24"/>
                    </a:lnTo>
                    <a:lnTo>
                      <a:pt x="54" y="10"/>
                    </a:lnTo>
                    <a:lnTo>
                      <a:pt x="54" y="0"/>
                    </a:lnTo>
                    <a:lnTo>
                      <a:pt x="76" y="10"/>
                    </a:lnTo>
                    <a:lnTo>
                      <a:pt x="140" y="10"/>
                    </a:lnTo>
                    <a:lnTo>
                      <a:pt x="162" y="24"/>
                    </a:lnTo>
                    <a:lnTo>
                      <a:pt x="162" y="38"/>
                    </a:lnTo>
                    <a:lnTo>
                      <a:pt x="140" y="53"/>
                    </a:lnTo>
                    <a:lnTo>
                      <a:pt x="118" y="53"/>
                    </a:lnTo>
                    <a:lnTo>
                      <a:pt x="118" y="64"/>
                    </a:lnTo>
                    <a:lnTo>
                      <a:pt x="85" y="64"/>
                    </a:lnTo>
                    <a:lnTo>
                      <a:pt x="76" y="78"/>
                    </a:lnTo>
                    <a:lnTo>
                      <a:pt x="76" y="88"/>
                    </a:lnTo>
                    <a:lnTo>
                      <a:pt x="42" y="100"/>
                    </a:lnTo>
                    <a:lnTo>
                      <a:pt x="30" y="88"/>
                    </a:lnTo>
                    <a:lnTo>
                      <a:pt x="0" y="88"/>
                    </a:lnTo>
                    <a:lnTo>
                      <a:pt x="0" y="78"/>
                    </a:lnTo>
                    <a:lnTo>
                      <a:pt x="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83"/>
              <p:cNvSpPr>
                <a:spLocks/>
              </p:cNvSpPr>
              <p:nvPr/>
            </p:nvSpPr>
            <p:spPr bwMode="auto">
              <a:xfrm>
                <a:off x="5409724" y="2884619"/>
                <a:ext cx="398465" cy="255743"/>
              </a:xfrm>
              <a:custGeom>
                <a:avLst/>
                <a:gdLst/>
                <a:ahLst/>
                <a:cxnLst>
                  <a:cxn ang="0">
                    <a:pos x="67" y="43"/>
                  </a:cxn>
                  <a:cxn ang="0">
                    <a:pos x="51" y="43"/>
                  </a:cxn>
                  <a:cxn ang="0">
                    <a:pos x="20" y="14"/>
                  </a:cxn>
                  <a:cxn ang="0">
                    <a:pos x="11" y="14"/>
                  </a:cxn>
                  <a:cxn ang="0">
                    <a:pos x="0" y="28"/>
                  </a:cxn>
                  <a:cxn ang="0">
                    <a:pos x="11" y="43"/>
                  </a:cxn>
                  <a:cxn ang="0">
                    <a:pos x="11" y="28"/>
                  </a:cxn>
                  <a:cxn ang="0">
                    <a:pos x="20" y="28"/>
                  </a:cxn>
                  <a:cxn ang="0">
                    <a:pos x="30" y="43"/>
                  </a:cxn>
                  <a:cxn ang="0">
                    <a:pos x="30" y="54"/>
                  </a:cxn>
                  <a:cxn ang="0">
                    <a:pos x="11" y="54"/>
                  </a:cxn>
                  <a:cxn ang="0">
                    <a:pos x="11" y="68"/>
                  </a:cxn>
                  <a:cxn ang="0">
                    <a:pos x="20" y="68"/>
                  </a:cxn>
                  <a:cxn ang="0">
                    <a:pos x="30" y="90"/>
                  </a:cxn>
                  <a:cxn ang="0">
                    <a:pos x="42" y="133"/>
                  </a:cxn>
                  <a:cxn ang="0">
                    <a:pos x="67" y="119"/>
                  </a:cxn>
                  <a:cxn ang="0">
                    <a:pos x="88" y="104"/>
                  </a:cxn>
                  <a:cxn ang="0">
                    <a:pos x="174" y="155"/>
                  </a:cxn>
                  <a:cxn ang="0">
                    <a:pos x="174" y="169"/>
                  </a:cxn>
                  <a:cxn ang="0">
                    <a:pos x="199" y="181"/>
                  </a:cxn>
                  <a:cxn ang="0">
                    <a:pos x="207" y="169"/>
                  </a:cxn>
                  <a:cxn ang="0">
                    <a:pos x="229" y="155"/>
                  </a:cxn>
                  <a:cxn ang="0">
                    <a:pos x="229" y="133"/>
                  </a:cxn>
                  <a:cxn ang="0">
                    <a:pos x="241" y="133"/>
                  </a:cxn>
                  <a:cxn ang="0">
                    <a:pos x="251" y="133"/>
                  </a:cxn>
                  <a:cxn ang="0">
                    <a:pos x="251" y="119"/>
                  </a:cxn>
                  <a:cxn ang="0">
                    <a:pos x="229" y="104"/>
                  </a:cxn>
                  <a:cxn ang="0">
                    <a:pos x="174" y="68"/>
                  </a:cxn>
                  <a:cxn ang="0">
                    <a:pos x="164" y="43"/>
                  </a:cxn>
                  <a:cxn ang="0">
                    <a:pos x="131" y="43"/>
                  </a:cxn>
                  <a:cxn ang="0">
                    <a:pos x="119" y="14"/>
                  </a:cxn>
                  <a:cxn ang="0">
                    <a:pos x="97" y="0"/>
                  </a:cxn>
                  <a:cxn ang="0">
                    <a:pos x="88" y="0"/>
                  </a:cxn>
                  <a:cxn ang="0">
                    <a:pos x="76" y="28"/>
                  </a:cxn>
                  <a:cxn ang="0">
                    <a:pos x="76" y="43"/>
                  </a:cxn>
                  <a:cxn ang="0">
                    <a:pos x="67" y="43"/>
                  </a:cxn>
                </a:cxnLst>
                <a:rect l="0" t="0" r="r" b="b"/>
                <a:pathLst>
                  <a:path w="251" h="181">
                    <a:moveTo>
                      <a:pt x="67" y="43"/>
                    </a:moveTo>
                    <a:lnTo>
                      <a:pt x="51" y="43"/>
                    </a:lnTo>
                    <a:lnTo>
                      <a:pt x="20" y="14"/>
                    </a:lnTo>
                    <a:lnTo>
                      <a:pt x="11" y="14"/>
                    </a:lnTo>
                    <a:lnTo>
                      <a:pt x="0" y="28"/>
                    </a:lnTo>
                    <a:lnTo>
                      <a:pt x="11" y="43"/>
                    </a:lnTo>
                    <a:lnTo>
                      <a:pt x="11" y="28"/>
                    </a:lnTo>
                    <a:lnTo>
                      <a:pt x="20" y="28"/>
                    </a:lnTo>
                    <a:lnTo>
                      <a:pt x="30" y="43"/>
                    </a:lnTo>
                    <a:lnTo>
                      <a:pt x="30" y="54"/>
                    </a:lnTo>
                    <a:lnTo>
                      <a:pt x="11" y="54"/>
                    </a:lnTo>
                    <a:lnTo>
                      <a:pt x="11" y="68"/>
                    </a:lnTo>
                    <a:lnTo>
                      <a:pt x="20" y="68"/>
                    </a:lnTo>
                    <a:lnTo>
                      <a:pt x="30" y="90"/>
                    </a:lnTo>
                    <a:lnTo>
                      <a:pt x="42" y="133"/>
                    </a:lnTo>
                    <a:lnTo>
                      <a:pt x="67" y="119"/>
                    </a:lnTo>
                    <a:lnTo>
                      <a:pt x="88" y="104"/>
                    </a:lnTo>
                    <a:lnTo>
                      <a:pt x="174" y="155"/>
                    </a:lnTo>
                    <a:lnTo>
                      <a:pt x="174" y="169"/>
                    </a:lnTo>
                    <a:lnTo>
                      <a:pt x="199" y="181"/>
                    </a:lnTo>
                    <a:lnTo>
                      <a:pt x="207" y="169"/>
                    </a:lnTo>
                    <a:lnTo>
                      <a:pt x="229" y="155"/>
                    </a:lnTo>
                    <a:lnTo>
                      <a:pt x="229" y="133"/>
                    </a:lnTo>
                    <a:lnTo>
                      <a:pt x="241" y="133"/>
                    </a:lnTo>
                    <a:lnTo>
                      <a:pt x="251" y="133"/>
                    </a:lnTo>
                    <a:lnTo>
                      <a:pt x="251" y="119"/>
                    </a:lnTo>
                    <a:lnTo>
                      <a:pt x="229" y="104"/>
                    </a:lnTo>
                    <a:lnTo>
                      <a:pt x="174" y="68"/>
                    </a:lnTo>
                    <a:lnTo>
                      <a:pt x="164" y="43"/>
                    </a:lnTo>
                    <a:lnTo>
                      <a:pt x="131" y="43"/>
                    </a:lnTo>
                    <a:lnTo>
                      <a:pt x="119" y="14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76" y="28"/>
                    </a:lnTo>
                    <a:lnTo>
                      <a:pt x="76" y="43"/>
                    </a:lnTo>
                    <a:lnTo>
                      <a:pt x="67" y="4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84"/>
              <p:cNvSpPr>
                <a:spLocks/>
              </p:cNvSpPr>
              <p:nvPr/>
            </p:nvSpPr>
            <p:spPr bwMode="auto">
              <a:xfrm>
                <a:off x="5409724" y="2884619"/>
                <a:ext cx="398465" cy="255743"/>
              </a:xfrm>
              <a:custGeom>
                <a:avLst/>
                <a:gdLst/>
                <a:ahLst/>
                <a:cxnLst>
                  <a:cxn ang="0">
                    <a:pos x="67" y="43"/>
                  </a:cxn>
                  <a:cxn ang="0">
                    <a:pos x="51" y="43"/>
                  </a:cxn>
                  <a:cxn ang="0">
                    <a:pos x="20" y="14"/>
                  </a:cxn>
                  <a:cxn ang="0">
                    <a:pos x="11" y="14"/>
                  </a:cxn>
                  <a:cxn ang="0">
                    <a:pos x="0" y="28"/>
                  </a:cxn>
                  <a:cxn ang="0">
                    <a:pos x="11" y="43"/>
                  </a:cxn>
                  <a:cxn ang="0">
                    <a:pos x="11" y="28"/>
                  </a:cxn>
                  <a:cxn ang="0">
                    <a:pos x="20" y="28"/>
                  </a:cxn>
                  <a:cxn ang="0">
                    <a:pos x="30" y="43"/>
                  </a:cxn>
                  <a:cxn ang="0">
                    <a:pos x="30" y="54"/>
                  </a:cxn>
                  <a:cxn ang="0">
                    <a:pos x="11" y="54"/>
                  </a:cxn>
                  <a:cxn ang="0">
                    <a:pos x="11" y="68"/>
                  </a:cxn>
                  <a:cxn ang="0">
                    <a:pos x="20" y="68"/>
                  </a:cxn>
                  <a:cxn ang="0">
                    <a:pos x="30" y="90"/>
                  </a:cxn>
                  <a:cxn ang="0">
                    <a:pos x="42" y="133"/>
                  </a:cxn>
                  <a:cxn ang="0">
                    <a:pos x="67" y="119"/>
                  </a:cxn>
                  <a:cxn ang="0">
                    <a:pos x="88" y="104"/>
                  </a:cxn>
                  <a:cxn ang="0">
                    <a:pos x="174" y="155"/>
                  </a:cxn>
                  <a:cxn ang="0">
                    <a:pos x="174" y="169"/>
                  </a:cxn>
                  <a:cxn ang="0">
                    <a:pos x="199" y="181"/>
                  </a:cxn>
                  <a:cxn ang="0">
                    <a:pos x="207" y="169"/>
                  </a:cxn>
                  <a:cxn ang="0">
                    <a:pos x="229" y="155"/>
                  </a:cxn>
                  <a:cxn ang="0">
                    <a:pos x="229" y="133"/>
                  </a:cxn>
                  <a:cxn ang="0">
                    <a:pos x="241" y="133"/>
                  </a:cxn>
                  <a:cxn ang="0">
                    <a:pos x="251" y="133"/>
                  </a:cxn>
                  <a:cxn ang="0">
                    <a:pos x="251" y="119"/>
                  </a:cxn>
                  <a:cxn ang="0">
                    <a:pos x="229" y="104"/>
                  </a:cxn>
                  <a:cxn ang="0">
                    <a:pos x="174" y="68"/>
                  </a:cxn>
                  <a:cxn ang="0">
                    <a:pos x="164" y="43"/>
                  </a:cxn>
                  <a:cxn ang="0">
                    <a:pos x="131" y="43"/>
                  </a:cxn>
                  <a:cxn ang="0">
                    <a:pos x="119" y="14"/>
                  </a:cxn>
                  <a:cxn ang="0">
                    <a:pos x="97" y="0"/>
                  </a:cxn>
                  <a:cxn ang="0">
                    <a:pos x="88" y="0"/>
                  </a:cxn>
                  <a:cxn ang="0">
                    <a:pos x="76" y="28"/>
                  </a:cxn>
                  <a:cxn ang="0">
                    <a:pos x="76" y="43"/>
                  </a:cxn>
                  <a:cxn ang="0">
                    <a:pos x="67" y="43"/>
                  </a:cxn>
                </a:cxnLst>
                <a:rect l="0" t="0" r="r" b="b"/>
                <a:pathLst>
                  <a:path w="251" h="181">
                    <a:moveTo>
                      <a:pt x="67" y="43"/>
                    </a:moveTo>
                    <a:lnTo>
                      <a:pt x="51" y="43"/>
                    </a:lnTo>
                    <a:lnTo>
                      <a:pt x="20" y="14"/>
                    </a:lnTo>
                    <a:lnTo>
                      <a:pt x="11" y="14"/>
                    </a:lnTo>
                    <a:lnTo>
                      <a:pt x="0" y="28"/>
                    </a:lnTo>
                    <a:lnTo>
                      <a:pt x="11" y="43"/>
                    </a:lnTo>
                    <a:lnTo>
                      <a:pt x="11" y="28"/>
                    </a:lnTo>
                    <a:lnTo>
                      <a:pt x="20" y="28"/>
                    </a:lnTo>
                    <a:lnTo>
                      <a:pt x="30" y="43"/>
                    </a:lnTo>
                    <a:lnTo>
                      <a:pt x="30" y="54"/>
                    </a:lnTo>
                    <a:lnTo>
                      <a:pt x="11" y="54"/>
                    </a:lnTo>
                    <a:lnTo>
                      <a:pt x="11" y="68"/>
                    </a:lnTo>
                    <a:lnTo>
                      <a:pt x="20" y="68"/>
                    </a:lnTo>
                    <a:lnTo>
                      <a:pt x="30" y="90"/>
                    </a:lnTo>
                    <a:lnTo>
                      <a:pt x="42" y="133"/>
                    </a:lnTo>
                    <a:lnTo>
                      <a:pt x="67" y="119"/>
                    </a:lnTo>
                    <a:lnTo>
                      <a:pt x="88" y="104"/>
                    </a:lnTo>
                    <a:lnTo>
                      <a:pt x="174" y="155"/>
                    </a:lnTo>
                    <a:lnTo>
                      <a:pt x="174" y="169"/>
                    </a:lnTo>
                    <a:lnTo>
                      <a:pt x="199" y="181"/>
                    </a:lnTo>
                    <a:lnTo>
                      <a:pt x="207" y="169"/>
                    </a:lnTo>
                    <a:lnTo>
                      <a:pt x="229" y="155"/>
                    </a:lnTo>
                    <a:lnTo>
                      <a:pt x="229" y="133"/>
                    </a:lnTo>
                    <a:lnTo>
                      <a:pt x="241" y="133"/>
                    </a:lnTo>
                    <a:lnTo>
                      <a:pt x="251" y="133"/>
                    </a:lnTo>
                    <a:lnTo>
                      <a:pt x="251" y="119"/>
                    </a:lnTo>
                    <a:lnTo>
                      <a:pt x="229" y="104"/>
                    </a:lnTo>
                    <a:lnTo>
                      <a:pt x="174" y="68"/>
                    </a:lnTo>
                    <a:lnTo>
                      <a:pt x="164" y="43"/>
                    </a:lnTo>
                    <a:lnTo>
                      <a:pt x="131" y="43"/>
                    </a:lnTo>
                    <a:lnTo>
                      <a:pt x="119" y="14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76" y="28"/>
                    </a:lnTo>
                    <a:lnTo>
                      <a:pt x="76" y="43"/>
                    </a:lnTo>
                    <a:lnTo>
                      <a:pt x="67" y="4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85"/>
              <p:cNvSpPr>
                <a:spLocks/>
              </p:cNvSpPr>
              <p:nvPr/>
            </p:nvSpPr>
            <p:spPr bwMode="auto">
              <a:xfrm>
                <a:off x="3561863" y="3930197"/>
                <a:ext cx="209551" cy="179444"/>
              </a:xfrm>
              <a:custGeom>
                <a:avLst/>
                <a:gdLst/>
                <a:ahLst/>
                <a:cxnLst>
                  <a:cxn ang="0">
                    <a:pos x="107" y="127"/>
                  </a:cxn>
                  <a:cxn ang="0">
                    <a:pos x="97" y="127"/>
                  </a:cxn>
                  <a:cxn ang="0">
                    <a:pos x="85" y="101"/>
                  </a:cxn>
                  <a:cxn ang="0">
                    <a:pos x="75" y="101"/>
                  </a:cxn>
                  <a:cxn ang="0">
                    <a:pos x="75" y="89"/>
                  </a:cxn>
                  <a:cxn ang="0">
                    <a:pos x="64" y="65"/>
                  </a:cxn>
                  <a:cxn ang="0">
                    <a:pos x="42" y="65"/>
                  </a:cxn>
                  <a:cxn ang="0">
                    <a:pos x="20" y="75"/>
                  </a:cxn>
                  <a:cxn ang="0">
                    <a:pos x="0" y="36"/>
                  </a:cxn>
                  <a:cxn ang="0">
                    <a:pos x="0" y="2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64" y="0"/>
                  </a:cxn>
                  <a:cxn ang="0">
                    <a:pos x="75" y="10"/>
                  </a:cxn>
                  <a:cxn ang="0">
                    <a:pos x="97" y="0"/>
                  </a:cxn>
                  <a:cxn ang="0">
                    <a:pos x="116" y="50"/>
                  </a:cxn>
                  <a:cxn ang="0">
                    <a:pos x="116" y="75"/>
                  </a:cxn>
                  <a:cxn ang="0">
                    <a:pos x="132" y="101"/>
                  </a:cxn>
                  <a:cxn ang="0">
                    <a:pos x="116" y="101"/>
                  </a:cxn>
                  <a:cxn ang="0">
                    <a:pos x="116" y="115"/>
                  </a:cxn>
                  <a:cxn ang="0">
                    <a:pos x="107" y="127"/>
                  </a:cxn>
                </a:cxnLst>
                <a:rect l="0" t="0" r="r" b="b"/>
                <a:pathLst>
                  <a:path w="132" h="127">
                    <a:moveTo>
                      <a:pt x="107" y="127"/>
                    </a:moveTo>
                    <a:lnTo>
                      <a:pt x="97" y="127"/>
                    </a:lnTo>
                    <a:lnTo>
                      <a:pt x="85" y="101"/>
                    </a:lnTo>
                    <a:lnTo>
                      <a:pt x="75" y="101"/>
                    </a:lnTo>
                    <a:lnTo>
                      <a:pt x="75" y="89"/>
                    </a:lnTo>
                    <a:lnTo>
                      <a:pt x="64" y="65"/>
                    </a:lnTo>
                    <a:lnTo>
                      <a:pt x="42" y="65"/>
                    </a:lnTo>
                    <a:lnTo>
                      <a:pt x="20" y="75"/>
                    </a:lnTo>
                    <a:lnTo>
                      <a:pt x="0" y="36"/>
                    </a:lnTo>
                    <a:lnTo>
                      <a:pt x="0" y="2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64" y="0"/>
                    </a:lnTo>
                    <a:lnTo>
                      <a:pt x="75" y="10"/>
                    </a:lnTo>
                    <a:lnTo>
                      <a:pt x="97" y="0"/>
                    </a:lnTo>
                    <a:lnTo>
                      <a:pt x="116" y="50"/>
                    </a:lnTo>
                    <a:lnTo>
                      <a:pt x="116" y="75"/>
                    </a:lnTo>
                    <a:lnTo>
                      <a:pt x="132" y="101"/>
                    </a:lnTo>
                    <a:lnTo>
                      <a:pt x="116" y="101"/>
                    </a:lnTo>
                    <a:lnTo>
                      <a:pt x="116" y="115"/>
                    </a:lnTo>
                    <a:lnTo>
                      <a:pt x="107" y="12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Freeform 86"/>
              <p:cNvSpPr>
                <a:spLocks/>
              </p:cNvSpPr>
              <p:nvPr/>
            </p:nvSpPr>
            <p:spPr bwMode="auto">
              <a:xfrm>
                <a:off x="3561863" y="3930197"/>
                <a:ext cx="209551" cy="179444"/>
              </a:xfrm>
              <a:custGeom>
                <a:avLst/>
                <a:gdLst/>
                <a:ahLst/>
                <a:cxnLst>
                  <a:cxn ang="0">
                    <a:pos x="107" y="127"/>
                  </a:cxn>
                  <a:cxn ang="0">
                    <a:pos x="97" y="127"/>
                  </a:cxn>
                  <a:cxn ang="0">
                    <a:pos x="85" y="101"/>
                  </a:cxn>
                  <a:cxn ang="0">
                    <a:pos x="75" y="101"/>
                  </a:cxn>
                  <a:cxn ang="0">
                    <a:pos x="75" y="89"/>
                  </a:cxn>
                  <a:cxn ang="0">
                    <a:pos x="64" y="65"/>
                  </a:cxn>
                  <a:cxn ang="0">
                    <a:pos x="42" y="65"/>
                  </a:cxn>
                  <a:cxn ang="0">
                    <a:pos x="20" y="75"/>
                  </a:cxn>
                  <a:cxn ang="0">
                    <a:pos x="0" y="36"/>
                  </a:cxn>
                  <a:cxn ang="0">
                    <a:pos x="0" y="2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64" y="0"/>
                  </a:cxn>
                  <a:cxn ang="0">
                    <a:pos x="75" y="10"/>
                  </a:cxn>
                  <a:cxn ang="0">
                    <a:pos x="97" y="0"/>
                  </a:cxn>
                  <a:cxn ang="0">
                    <a:pos x="116" y="50"/>
                  </a:cxn>
                  <a:cxn ang="0">
                    <a:pos x="116" y="75"/>
                  </a:cxn>
                  <a:cxn ang="0">
                    <a:pos x="132" y="101"/>
                  </a:cxn>
                  <a:cxn ang="0">
                    <a:pos x="116" y="101"/>
                  </a:cxn>
                  <a:cxn ang="0">
                    <a:pos x="116" y="115"/>
                  </a:cxn>
                  <a:cxn ang="0">
                    <a:pos x="107" y="127"/>
                  </a:cxn>
                </a:cxnLst>
                <a:rect l="0" t="0" r="r" b="b"/>
                <a:pathLst>
                  <a:path w="132" h="127">
                    <a:moveTo>
                      <a:pt x="107" y="127"/>
                    </a:moveTo>
                    <a:lnTo>
                      <a:pt x="97" y="127"/>
                    </a:lnTo>
                    <a:lnTo>
                      <a:pt x="85" y="101"/>
                    </a:lnTo>
                    <a:lnTo>
                      <a:pt x="75" y="101"/>
                    </a:lnTo>
                    <a:lnTo>
                      <a:pt x="75" y="89"/>
                    </a:lnTo>
                    <a:lnTo>
                      <a:pt x="64" y="65"/>
                    </a:lnTo>
                    <a:lnTo>
                      <a:pt x="42" y="65"/>
                    </a:lnTo>
                    <a:lnTo>
                      <a:pt x="20" y="75"/>
                    </a:lnTo>
                    <a:lnTo>
                      <a:pt x="0" y="36"/>
                    </a:lnTo>
                    <a:lnTo>
                      <a:pt x="0" y="2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64" y="0"/>
                    </a:lnTo>
                    <a:lnTo>
                      <a:pt x="75" y="10"/>
                    </a:lnTo>
                    <a:lnTo>
                      <a:pt x="97" y="0"/>
                    </a:lnTo>
                    <a:lnTo>
                      <a:pt x="116" y="50"/>
                    </a:lnTo>
                    <a:lnTo>
                      <a:pt x="116" y="75"/>
                    </a:lnTo>
                    <a:lnTo>
                      <a:pt x="132" y="101"/>
                    </a:lnTo>
                    <a:lnTo>
                      <a:pt x="116" y="101"/>
                    </a:lnTo>
                    <a:lnTo>
                      <a:pt x="116" y="115"/>
                    </a:lnTo>
                    <a:lnTo>
                      <a:pt x="107" y="12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Freeform 87"/>
              <p:cNvSpPr>
                <a:spLocks/>
              </p:cNvSpPr>
              <p:nvPr/>
            </p:nvSpPr>
            <p:spPr bwMode="auto">
              <a:xfrm>
                <a:off x="3838090" y="3836943"/>
                <a:ext cx="223839" cy="199225"/>
              </a:xfrm>
              <a:custGeom>
                <a:avLst/>
                <a:gdLst/>
                <a:ahLst/>
                <a:cxnLst>
                  <a:cxn ang="0">
                    <a:pos x="131" y="64"/>
                  </a:cxn>
                  <a:cxn ang="0">
                    <a:pos x="141" y="76"/>
                  </a:cxn>
                  <a:cxn ang="0">
                    <a:pos x="131" y="90"/>
                  </a:cxn>
                  <a:cxn ang="0">
                    <a:pos x="119" y="90"/>
                  </a:cxn>
                  <a:cxn ang="0">
                    <a:pos x="109" y="101"/>
                  </a:cxn>
                  <a:cxn ang="0">
                    <a:pos x="86" y="101"/>
                  </a:cxn>
                  <a:cxn ang="0">
                    <a:pos x="42" y="101"/>
                  </a:cxn>
                  <a:cxn ang="0">
                    <a:pos x="42" y="141"/>
                  </a:cxn>
                  <a:cxn ang="0">
                    <a:pos x="33" y="130"/>
                  </a:cxn>
                  <a:cxn ang="0">
                    <a:pos x="9" y="130"/>
                  </a:cxn>
                  <a:cxn ang="0">
                    <a:pos x="0" y="116"/>
                  </a:cxn>
                  <a:cxn ang="0">
                    <a:pos x="0" y="90"/>
                  </a:cxn>
                  <a:cxn ang="0">
                    <a:pos x="18" y="50"/>
                  </a:cxn>
                  <a:cxn ang="0">
                    <a:pos x="42" y="40"/>
                  </a:cxn>
                  <a:cxn ang="0">
                    <a:pos x="76" y="11"/>
                  </a:cxn>
                  <a:cxn ang="0">
                    <a:pos x="97" y="0"/>
                  </a:cxn>
                  <a:cxn ang="0">
                    <a:pos x="97" y="25"/>
                  </a:cxn>
                  <a:cxn ang="0">
                    <a:pos x="119" y="64"/>
                  </a:cxn>
                  <a:cxn ang="0">
                    <a:pos x="131" y="64"/>
                  </a:cxn>
                </a:cxnLst>
                <a:rect l="0" t="0" r="r" b="b"/>
                <a:pathLst>
                  <a:path w="141" h="141">
                    <a:moveTo>
                      <a:pt x="131" y="64"/>
                    </a:moveTo>
                    <a:lnTo>
                      <a:pt x="141" y="76"/>
                    </a:lnTo>
                    <a:lnTo>
                      <a:pt x="131" y="90"/>
                    </a:lnTo>
                    <a:lnTo>
                      <a:pt x="119" y="90"/>
                    </a:lnTo>
                    <a:lnTo>
                      <a:pt x="109" y="101"/>
                    </a:lnTo>
                    <a:lnTo>
                      <a:pt x="86" y="101"/>
                    </a:lnTo>
                    <a:lnTo>
                      <a:pt x="42" y="101"/>
                    </a:lnTo>
                    <a:lnTo>
                      <a:pt x="42" y="141"/>
                    </a:lnTo>
                    <a:lnTo>
                      <a:pt x="33" y="130"/>
                    </a:lnTo>
                    <a:lnTo>
                      <a:pt x="9" y="130"/>
                    </a:lnTo>
                    <a:lnTo>
                      <a:pt x="0" y="116"/>
                    </a:lnTo>
                    <a:lnTo>
                      <a:pt x="0" y="90"/>
                    </a:lnTo>
                    <a:lnTo>
                      <a:pt x="18" y="50"/>
                    </a:lnTo>
                    <a:lnTo>
                      <a:pt x="42" y="40"/>
                    </a:lnTo>
                    <a:lnTo>
                      <a:pt x="76" y="11"/>
                    </a:lnTo>
                    <a:lnTo>
                      <a:pt x="97" y="0"/>
                    </a:lnTo>
                    <a:lnTo>
                      <a:pt x="97" y="25"/>
                    </a:lnTo>
                    <a:lnTo>
                      <a:pt x="119" y="64"/>
                    </a:lnTo>
                    <a:lnTo>
                      <a:pt x="131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88"/>
              <p:cNvSpPr>
                <a:spLocks/>
              </p:cNvSpPr>
              <p:nvPr/>
            </p:nvSpPr>
            <p:spPr bwMode="auto">
              <a:xfrm>
                <a:off x="3838090" y="3836943"/>
                <a:ext cx="223839" cy="199225"/>
              </a:xfrm>
              <a:custGeom>
                <a:avLst/>
                <a:gdLst/>
                <a:ahLst/>
                <a:cxnLst>
                  <a:cxn ang="0">
                    <a:pos x="131" y="64"/>
                  </a:cxn>
                  <a:cxn ang="0">
                    <a:pos x="141" y="76"/>
                  </a:cxn>
                  <a:cxn ang="0">
                    <a:pos x="131" y="90"/>
                  </a:cxn>
                  <a:cxn ang="0">
                    <a:pos x="119" y="90"/>
                  </a:cxn>
                  <a:cxn ang="0">
                    <a:pos x="109" y="101"/>
                  </a:cxn>
                  <a:cxn ang="0">
                    <a:pos x="86" y="101"/>
                  </a:cxn>
                  <a:cxn ang="0">
                    <a:pos x="42" y="101"/>
                  </a:cxn>
                  <a:cxn ang="0">
                    <a:pos x="42" y="141"/>
                  </a:cxn>
                  <a:cxn ang="0">
                    <a:pos x="33" y="130"/>
                  </a:cxn>
                  <a:cxn ang="0">
                    <a:pos x="9" y="130"/>
                  </a:cxn>
                  <a:cxn ang="0">
                    <a:pos x="0" y="116"/>
                  </a:cxn>
                  <a:cxn ang="0">
                    <a:pos x="0" y="90"/>
                  </a:cxn>
                  <a:cxn ang="0">
                    <a:pos x="18" y="50"/>
                  </a:cxn>
                  <a:cxn ang="0">
                    <a:pos x="42" y="40"/>
                  </a:cxn>
                  <a:cxn ang="0">
                    <a:pos x="76" y="11"/>
                  </a:cxn>
                  <a:cxn ang="0">
                    <a:pos x="97" y="0"/>
                  </a:cxn>
                  <a:cxn ang="0">
                    <a:pos x="97" y="25"/>
                  </a:cxn>
                  <a:cxn ang="0">
                    <a:pos x="119" y="64"/>
                  </a:cxn>
                  <a:cxn ang="0">
                    <a:pos x="131" y="64"/>
                  </a:cxn>
                </a:cxnLst>
                <a:rect l="0" t="0" r="r" b="b"/>
                <a:pathLst>
                  <a:path w="141" h="141">
                    <a:moveTo>
                      <a:pt x="131" y="64"/>
                    </a:moveTo>
                    <a:lnTo>
                      <a:pt x="141" y="76"/>
                    </a:lnTo>
                    <a:lnTo>
                      <a:pt x="131" y="90"/>
                    </a:lnTo>
                    <a:lnTo>
                      <a:pt x="119" y="90"/>
                    </a:lnTo>
                    <a:lnTo>
                      <a:pt x="109" y="101"/>
                    </a:lnTo>
                    <a:lnTo>
                      <a:pt x="86" y="101"/>
                    </a:lnTo>
                    <a:lnTo>
                      <a:pt x="42" y="101"/>
                    </a:lnTo>
                    <a:lnTo>
                      <a:pt x="42" y="141"/>
                    </a:lnTo>
                    <a:lnTo>
                      <a:pt x="33" y="130"/>
                    </a:lnTo>
                    <a:lnTo>
                      <a:pt x="9" y="130"/>
                    </a:lnTo>
                    <a:lnTo>
                      <a:pt x="0" y="116"/>
                    </a:lnTo>
                    <a:lnTo>
                      <a:pt x="0" y="90"/>
                    </a:lnTo>
                    <a:lnTo>
                      <a:pt x="18" y="50"/>
                    </a:lnTo>
                    <a:lnTo>
                      <a:pt x="42" y="40"/>
                    </a:lnTo>
                    <a:lnTo>
                      <a:pt x="76" y="11"/>
                    </a:lnTo>
                    <a:lnTo>
                      <a:pt x="97" y="0"/>
                    </a:lnTo>
                    <a:lnTo>
                      <a:pt x="97" y="25"/>
                    </a:lnTo>
                    <a:lnTo>
                      <a:pt x="119" y="64"/>
                    </a:lnTo>
                    <a:lnTo>
                      <a:pt x="131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Freeform 89"/>
              <p:cNvSpPr>
                <a:spLocks/>
              </p:cNvSpPr>
              <p:nvPr/>
            </p:nvSpPr>
            <p:spPr bwMode="auto">
              <a:xfrm>
                <a:off x="3644414" y="3489359"/>
                <a:ext cx="469903" cy="511485"/>
              </a:xfrm>
              <a:custGeom>
                <a:avLst/>
                <a:gdLst/>
                <a:ahLst/>
                <a:cxnLst>
                  <a:cxn ang="0">
                    <a:pos x="219" y="245"/>
                  </a:cxn>
                  <a:cxn ang="0">
                    <a:pos x="198" y="256"/>
                  </a:cxn>
                  <a:cxn ang="0">
                    <a:pos x="164" y="285"/>
                  </a:cxn>
                  <a:cxn ang="0">
                    <a:pos x="140" y="296"/>
                  </a:cxn>
                  <a:cxn ang="0">
                    <a:pos x="122" y="336"/>
                  </a:cxn>
                  <a:cxn ang="0">
                    <a:pos x="122" y="362"/>
                  </a:cxn>
                  <a:cxn ang="0">
                    <a:pos x="109" y="362"/>
                  </a:cxn>
                  <a:cxn ang="0">
                    <a:pos x="100" y="362"/>
                  </a:cxn>
                  <a:cxn ang="0">
                    <a:pos x="87" y="362"/>
                  </a:cxn>
                  <a:cxn ang="0">
                    <a:pos x="79" y="362"/>
                  </a:cxn>
                  <a:cxn ang="0">
                    <a:pos x="64" y="362"/>
                  </a:cxn>
                  <a:cxn ang="0">
                    <a:pos x="45" y="310"/>
                  </a:cxn>
                  <a:cxn ang="0">
                    <a:pos x="23" y="321"/>
                  </a:cxn>
                  <a:cxn ang="0">
                    <a:pos x="12" y="310"/>
                  </a:cxn>
                  <a:cxn ang="0">
                    <a:pos x="0" y="256"/>
                  </a:cxn>
                  <a:cxn ang="0">
                    <a:pos x="12" y="231"/>
                  </a:cxn>
                  <a:cxn ang="0">
                    <a:pos x="23" y="245"/>
                  </a:cxn>
                  <a:cxn ang="0">
                    <a:pos x="33" y="231"/>
                  </a:cxn>
                  <a:cxn ang="0">
                    <a:pos x="122" y="231"/>
                  </a:cxn>
                  <a:cxn ang="0">
                    <a:pos x="100" y="0"/>
                  </a:cxn>
                  <a:cxn ang="0">
                    <a:pos x="131" y="0"/>
                  </a:cxn>
                  <a:cxn ang="0">
                    <a:pos x="231" y="101"/>
                  </a:cxn>
                  <a:cxn ang="0">
                    <a:pos x="253" y="118"/>
                  </a:cxn>
                  <a:cxn ang="0">
                    <a:pos x="275" y="129"/>
                  </a:cxn>
                  <a:cxn ang="0">
                    <a:pos x="275" y="154"/>
                  </a:cxn>
                  <a:cxn ang="0">
                    <a:pos x="296" y="154"/>
                  </a:cxn>
                  <a:cxn ang="0">
                    <a:pos x="296" y="220"/>
                  </a:cxn>
                  <a:cxn ang="0">
                    <a:pos x="286" y="231"/>
                  </a:cxn>
                  <a:cxn ang="0">
                    <a:pos x="219" y="245"/>
                  </a:cxn>
                </a:cxnLst>
                <a:rect l="0" t="0" r="r" b="b"/>
                <a:pathLst>
                  <a:path w="296" h="362">
                    <a:moveTo>
                      <a:pt x="219" y="245"/>
                    </a:moveTo>
                    <a:lnTo>
                      <a:pt x="198" y="256"/>
                    </a:lnTo>
                    <a:lnTo>
                      <a:pt x="164" y="285"/>
                    </a:lnTo>
                    <a:lnTo>
                      <a:pt x="140" y="296"/>
                    </a:lnTo>
                    <a:lnTo>
                      <a:pt x="122" y="336"/>
                    </a:lnTo>
                    <a:lnTo>
                      <a:pt x="122" y="362"/>
                    </a:lnTo>
                    <a:lnTo>
                      <a:pt x="109" y="362"/>
                    </a:lnTo>
                    <a:lnTo>
                      <a:pt x="100" y="362"/>
                    </a:lnTo>
                    <a:lnTo>
                      <a:pt x="87" y="362"/>
                    </a:lnTo>
                    <a:lnTo>
                      <a:pt x="79" y="362"/>
                    </a:lnTo>
                    <a:lnTo>
                      <a:pt x="64" y="362"/>
                    </a:lnTo>
                    <a:lnTo>
                      <a:pt x="45" y="310"/>
                    </a:lnTo>
                    <a:lnTo>
                      <a:pt x="23" y="321"/>
                    </a:lnTo>
                    <a:lnTo>
                      <a:pt x="12" y="310"/>
                    </a:lnTo>
                    <a:lnTo>
                      <a:pt x="0" y="256"/>
                    </a:lnTo>
                    <a:lnTo>
                      <a:pt x="12" y="231"/>
                    </a:lnTo>
                    <a:lnTo>
                      <a:pt x="23" y="245"/>
                    </a:lnTo>
                    <a:lnTo>
                      <a:pt x="33" y="231"/>
                    </a:lnTo>
                    <a:lnTo>
                      <a:pt x="122" y="231"/>
                    </a:lnTo>
                    <a:lnTo>
                      <a:pt x="100" y="0"/>
                    </a:lnTo>
                    <a:lnTo>
                      <a:pt x="131" y="0"/>
                    </a:lnTo>
                    <a:lnTo>
                      <a:pt x="231" y="101"/>
                    </a:lnTo>
                    <a:lnTo>
                      <a:pt x="253" y="118"/>
                    </a:lnTo>
                    <a:lnTo>
                      <a:pt x="275" y="129"/>
                    </a:lnTo>
                    <a:lnTo>
                      <a:pt x="275" y="154"/>
                    </a:lnTo>
                    <a:lnTo>
                      <a:pt x="296" y="154"/>
                    </a:lnTo>
                    <a:lnTo>
                      <a:pt x="296" y="220"/>
                    </a:lnTo>
                    <a:lnTo>
                      <a:pt x="286" y="231"/>
                    </a:lnTo>
                    <a:lnTo>
                      <a:pt x="219" y="24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Freeform 90"/>
              <p:cNvSpPr>
                <a:spLocks/>
              </p:cNvSpPr>
              <p:nvPr/>
            </p:nvSpPr>
            <p:spPr bwMode="auto">
              <a:xfrm>
                <a:off x="3644414" y="3489359"/>
                <a:ext cx="469903" cy="511485"/>
              </a:xfrm>
              <a:custGeom>
                <a:avLst/>
                <a:gdLst/>
                <a:ahLst/>
                <a:cxnLst>
                  <a:cxn ang="0">
                    <a:pos x="219" y="245"/>
                  </a:cxn>
                  <a:cxn ang="0">
                    <a:pos x="198" y="256"/>
                  </a:cxn>
                  <a:cxn ang="0">
                    <a:pos x="164" y="285"/>
                  </a:cxn>
                  <a:cxn ang="0">
                    <a:pos x="140" y="296"/>
                  </a:cxn>
                  <a:cxn ang="0">
                    <a:pos x="122" y="336"/>
                  </a:cxn>
                  <a:cxn ang="0">
                    <a:pos x="122" y="362"/>
                  </a:cxn>
                  <a:cxn ang="0">
                    <a:pos x="109" y="362"/>
                  </a:cxn>
                  <a:cxn ang="0">
                    <a:pos x="100" y="362"/>
                  </a:cxn>
                  <a:cxn ang="0">
                    <a:pos x="87" y="362"/>
                  </a:cxn>
                  <a:cxn ang="0">
                    <a:pos x="79" y="362"/>
                  </a:cxn>
                  <a:cxn ang="0">
                    <a:pos x="64" y="362"/>
                  </a:cxn>
                  <a:cxn ang="0">
                    <a:pos x="45" y="310"/>
                  </a:cxn>
                  <a:cxn ang="0">
                    <a:pos x="23" y="321"/>
                  </a:cxn>
                  <a:cxn ang="0">
                    <a:pos x="12" y="310"/>
                  </a:cxn>
                  <a:cxn ang="0">
                    <a:pos x="0" y="256"/>
                  </a:cxn>
                  <a:cxn ang="0">
                    <a:pos x="12" y="231"/>
                  </a:cxn>
                  <a:cxn ang="0">
                    <a:pos x="23" y="245"/>
                  </a:cxn>
                  <a:cxn ang="0">
                    <a:pos x="33" y="231"/>
                  </a:cxn>
                  <a:cxn ang="0">
                    <a:pos x="122" y="231"/>
                  </a:cxn>
                  <a:cxn ang="0">
                    <a:pos x="100" y="0"/>
                  </a:cxn>
                  <a:cxn ang="0">
                    <a:pos x="131" y="0"/>
                  </a:cxn>
                  <a:cxn ang="0">
                    <a:pos x="231" y="101"/>
                  </a:cxn>
                  <a:cxn ang="0">
                    <a:pos x="253" y="118"/>
                  </a:cxn>
                  <a:cxn ang="0">
                    <a:pos x="275" y="129"/>
                  </a:cxn>
                  <a:cxn ang="0">
                    <a:pos x="275" y="154"/>
                  </a:cxn>
                  <a:cxn ang="0">
                    <a:pos x="296" y="154"/>
                  </a:cxn>
                  <a:cxn ang="0">
                    <a:pos x="296" y="220"/>
                  </a:cxn>
                  <a:cxn ang="0">
                    <a:pos x="286" y="231"/>
                  </a:cxn>
                  <a:cxn ang="0">
                    <a:pos x="219" y="245"/>
                  </a:cxn>
                </a:cxnLst>
                <a:rect l="0" t="0" r="r" b="b"/>
                <a:pathLst>
                  <a:path w="296" h="362">
                    <a:moveTo>
                      <a:pt x="219" y="245"/>
                    </a:moveTo>
                    <a:lnTo>
                      <a:pt x="198" y="256"/>
                    </a:lnTo>
                    <a:lnTo>
                      <a:pt x="164" y="285"/>
                    </a:lnTo>
                    <a:lnTo>
                      <a:pt x="140" y="296"/>
                    </a:lnTo>
                    <a:lnTo>
                      <a:pt x="122" y="336"/>
                    </a:lnTo>
                    <a:lnTo>
                      <a:pt x="122" y="362"/>
                    </a:lnTo>
                    <a:lnTo>
                      <a:pt x="109" y="362"/>
                    </a:lnTo>
                    <a:lnTo>
                      <a:pt x="100" y="362"/>
                    </a:lnTo>
                    <a:lnTo>
                      <a:pt x="87" y="362"/>
                    </a:lnTo>
                    <a:lnTo>
                      <a:pt x="79" y="362"/>
                    </a:lnTo>
                    <a:lnTo>
                      <a:pt x="64" y="362"/>
                    </a:lnTo>
                    <a:lnTo>
                      <a:pt x="45" y="310"/>
                    </a:lnTo>
                    <a:lnTo>
                      <a:pt x="23" y="321"/>
                    </a:lnTo>
                    <a:lnTo>
                      <a:pt x="12" y="310"/>
                    </a:lnTo>
                    <a:lnTo>
                      <a:pt x="0" y="256"/>
                    </a:lnTo>
                    <a:lnTo>
                      <a:pt x="12" y="231"/>
                    </a:lnTo>
                    <a:lnTo>
                      <a:pt x="23" y="245"/>
                    </a:lnTo>
                    <a:lnTo>
                      <a:pt x="33" y="231"/>
                    </a:lnTo>
                    <a:lnTo>
                      <a:pt x="122" y="231"/>
                    </a:lnTo>
                    <a:lnTo>
                      <a:pt x="100" y="0"/>
                    </a:lnTo>
                    <a:lnTo>
                      <a:pt x="131" y="0"/>
                    </a:lnTo>
                    <a:lnTo>
                      <a:pt x="231" y="101"/>
                    </a:lnTo>
                    <a:lnTo>
                      <a:pt x="253" y="118"/>
                    </a:lnTo>
                    <a:lnTo>
                      <a:pt x="275" y="129"/>
                    </a:lnTo>
                    <a:lnTo>
                      <a:pt x="275" y="154"/>
                    </a:lnTo>
                    <a:lnTo>
                      <a:pt x="296" y="154"/>
                    </a:lnTo>
                    <a:lnTo>
                      <a:pt x="296" y="220"/>
                    </a:lnTo>
                    <a:lnTo>
                      <a:pt x="286" y="231"/>
                    </a:lnTo>
                    <a:lnTo>
                      <a:pt x="219" y="24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" name="Freeform 91"/>
              <p:cNvSpPr>
                <a:spLocks/>
              </p:cNvSpPr>
              <p:nvPr/>
            </p:nvSpPr>
            <p:spPr bwMode="auto">
              <a:xfrm>
                <a:off x="4622319" y="3565658"/>
                <a:ext cx="476253" cy="676799"/>
              </a:xfrm>
              <a:custGeom>
                <a:avLst/>
                <a:gdLst/>
                <a:ahLst/>
                <a:cxnLst>
                  <a:cxn ang="0">
                    <a:pos x="253" y="435"/>
                  </a:cxn>
                  <a:cxn ang="0">
                    <a:pos x="253" y="450"/>
                  </a:cxn>
                  <a:cxn ang="0">
                    <a:pos x="232" y="450"/>
                  </a:cxn>
                  <a:cxn ang="0">
                    <a:pos x="223" y="460"/>
                  </a:cxn>
                  <a:cxn ang="0">
                    <a:pos x="186" y="479"/>
                  </a:cxn>
                  <a:cxn ang="0">
                    <a:pos x="165" y="479"/>
                  </a:cxn>
                  <a:cxn ang="0">
                    <a:pos x="146" y="450"/>
                  </a:cxn>
                  <a:cxn ang="0">
                    <a:pos x="122" y="450"/>
                  </a:cxn>
                  <a:cxn ang="0">
                    <a:pos x="110" y="435"/>
                  </a:cxn>
                  <a:cxn ang="0">
                    <a:pos x="54" y="359"/>
                  </a:cxn>
                  <a:cxn ang="0">
                    <a:pos x="34" y="347"/>
                  </a:cxn>
                  <a:cxn ang="0">
                    <a:pos x="34" y="323"/>
                  </a:cxn>
                  <a:cxn ang="0">
                    <a:pos x="12" y="294"/>
                  </a:cxn>
                  <a:cxn ang="0">
                    <a:pos x="24" y="282"/>
                  </a:cxn>
                  <a:cxn ang="0">
                    <a:pos x="0" y="242"/>
                  </a:cxn>
                  <a:cxn ang="0">
                    <a:pos x="24" y="177"/>
                  </a:cxn>
                  <a:cxn ang="0">
                    <a:pos x="34" y="177"/>
                  </a:cxn>
                  <a:cxn ang="0">
                    <a:pos x="34" y="167"/>
                  </a:cxn>
                  <a:cxn ang="0">
                    <a:pos x="34" y="86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21"/>
                  </a:cxn>
                  <a:cxn ang="0">
                    <a:pos x="198" y="21"/>
                  </a:cxn>
                  <a:cxn ang="0">
                    <a:pos x="223" y="21"/>
                  </a:cxn>
                  <a:cxn ang="0">
                    <a:pos x="242" y="0"/>
                  </a:cxn>
                  <a:cxn ang="0">
                    <a:pos x="242" y="11"/>
                  </a:cxn>
                  <a:cxn ang="0">
                    <a:pos x="262" y="21"/>
                  </a:cxn>
                  <a:cxn ang="0">
                    <a:pos x="287" y="112"/>
                  </a:cxn>
                  <a:cxn ang="0">
                    <a:pos x="300" y="126"/>
                  </a:cxn>
                  <a:cxn ang="0">
                    <a:pos x="300" y="141"/>
                  </a:cxn>
                  <a:cxn ang="0">
                    <a:pos x="275" y="152"/>
                  </a:cxn>
                  <a:cxn ang="0">
                    <a:pos x="262" y="242"/>
                  </a:cxn>
                  <a:cxn ang="0">
                    <a:pos x="232" y="308"/>
                  </a:cxn>
                  <a:cxn ang="0">
                    <a:pos x="223" y="359"/>
                  </a:cxn>
                  <a:cxn ang="0">
                    <a:pos x="207" y="359"/>
                  </a:cxn>
                  <a:cxn ang="0">
                    <a:pos x="207" y="373"/>
                  </a:cxn>
                  <a:cxn ang="0">
                    <a:pos x="223" y="385"/>
                  </a:cxn>
                  <a:cxn ang="0">
                    <a:pos x="242" y="424"/>
                  </a:cxn>
                  <a:cxn ang="0">
                    <a:pos x="253" y="435"/>
                  </a:cxn>
                </a:cxnLst>
                <a:rect l="0" t="0" r="r" b="b"/>
                <a:pathLst>
                  <a:path w="300" h="479">
                    <a:moveTo>
                      <a:pt x="253" y="435"/>
                    </a:moveTo>
                    <a:lnTo>
                      <a:pt x="253" y="450"/>
                    </a:lnTo>
                    <a:lnTo>
                      <a:pt x="232" y="450"/>
                    </a:lnTo>
                    <a:lnTo>
                      <a:pt x="223" y="460"/>
                    </a:lnTo>
                    <a:lnTo>
                      <a:pt x="186" y="479"/>
                    </a:lnTo>
                    <a:lnTo>
                      <a:pt x="165" y="479"/>
                    </a:lnTo>
                    <a:lnTo>
                      <a:pt x="146" y="450"/>
                    </a:lnTo>
                    <a:lnTo>
                      <a:pt x="122" y="450"/>
                    </a:lnTo>
                    <a:lnTo>
                      <a:pt x="110" y="435"/>
                    </a:lnTo>
                    <a:lnTo>
                      <a:pt x="54" y="359"/>
                    </a:lnTo>
                    <a:lnTo>
                      <a:pt x="34" y="347"/>
                    </a:lnTo>
                    <a:lnTo>
                      <a:pt x="34" y="323"/>
                    </a:lnTo>
                    <a:lnTo>
                      <a:pt x="12" y="294"/>
                    </a:lnTo>
                    <a:lnTo>
                      <a:pt x="24" y="282"/>
                    </a:lnTo>
                    <a:lnTo>
                      <a:pt x="0" y="242"/>
                    </a:lnTo>
                    <a:lnTo>
                      <a:pt x="24" y="177"/>
                    </a:lnTo>
                    <a:lnTo>
                      <a:pt x="34" y="177"/>
                    </a:lnTo>
                    <a:lnTo>
                      <a:pt x="34" y="167"/>
                    </a:lnTo>
                    <a:lnTo>
                      <a:pt x="34" y="86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21"/>
                    </a:lnTo>
                    <a:lnTo>
                      <a:pt x="198" y="21"/>
                    </a:lnTo>
                    <a:lnTo>
                      <a:pt x="223" y="21"/>
                    </a:lnTo>
                    <a:lnTo>
                      <a:pt x="242" y="0"/>
                    </a:lnTo>
                    <a:lnTo>
                      <a:pt x="242" y="11"/>
                    </a:lnTo>
                    <a:lnTo>
                      <a:pt x="262" y="21"/>
                    </a:lnTo>
                    <a:lnTo>
                      <a:pt x="287" y="112"/>
                    </a:lnTo>
                    <a:lnTo>
                      <a:pt x="300" y="126"/>
                    </a:lnTo>
                    <a:lnTo>
                      <a:pt x="300" y="141"/>
                    </a:lnTo>
                    <a:lnTo>
                      <a:pt x="275" y="152"/>
                    </a:lnTo>
                    <a:lnTo>
                      <a:pt x="262" y="242"/>
                    </a:lnTo>
                    <a:lnTo>
                      <a:pt x="232" y="308"/>
                    </a:lnTo>
                    <a:lnTo>
                      <a:pt x="223" y="359"/>
                    </a:lnTo>
                    <a:lnTo>
                      <a:pt x="207" y="359"/>
                    </a:lnTo>
                    <a:lnTo>
                      <a:pt x="207" y="373"/>
                    </a:lnTo>
                    <a:lnTo>
                      <a:pt x="223" y="385"/>
                    </a:lnTo>
                    <a:lnTo>
                      <a:pt x="242" y="424"/>
                    </a:lnTo>
                    <a:lnTo>
                      <a:pt x="253" y="43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" name="Freeform 92"/>
              <p:cNvSpPr>
                <a:spLocks/>
              </p:cNvSpPr>
              <p:nvPr/>
            </p:nvSpPr>
            <p:spPr bwMode="auto">
              <a:xfrm>
                <a:off x="4622319" y="3565658"/>
                <a:ext cx="476253" cy="676799"/>
              </a:xfrm>
              <a:custGeom>
                <a:avLst/>
                <a:gdLst/>
                <a:ahLst/>
                <a:cxnLst>
                  <a:cxn ang="0">
                    <a:pos x="253" y="435"/>
                  </a:cxn>
                  <a:cxn ang="0">
                    <a:pos x="253" y="450"/>
                  </a:cxn>
                  <a:cxn ang="0">
                    <a:pos x="232" y="450"/>
                  </a:cxn>
                  <a:cxn ang="0">
                    <a:pos x="223" y="460"/>
                  </a:cxn>
                  <a:cxn ang="0">
                    <a:pos x="186" y="479"/>
                  </a:cxn>
                  <a:cxn ang="0">
                    <a:pos x="165" y="479"/>
                  </a:cxn>
                  <a:cxn ang="0">
                    <a:pos x="146" y="450"/>
                  </a:cxn>
                  <a:cxn ang="0">
                    <a:pos x="122" y="450"/>
                  </a:cxn>
                  <a:cxn ang="0">
                    <a:pos x="110" y="435"/>
                  </a:cxn>
                  <a:cxn ang="0">
                    <a:pos x="54" y="359"/>
                  </a:cxn>
                  <a:cxn ang="0">
                    <a:pos x="34" y="347"/>
                  </a:cxn>
                  <a:cxn ang="0">
                    <a:pos x="34" y="323"/>
                  </a:cxn>
                  <a:cxn ang="0">
                    <a:pos x="12" y="294"/>
                  </a:cxn>
                  <a:cxn ang="0">
                    <a:pos x="24" y="282"/>
                  </a:cxn>
                  <a:cxn ang="0">
                    <a:pos x="0" y="242"/>
                  </a:cxn>
                  <a:cxn ang="0">
                    <a:pos x="24" y="177"/>
                  </a:cxn>
                  <a:cxn ang="0">
                    <a:pos x="34" y="177"/>
                  </a:cxn>
                  <a:cxn ang="0">
                    <a:pos x="34" y="167"/>
                  </a:cxn>
                  <a:cxn ang="0">
                    <a:pos x="34" y="86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21"/>
                  </a:cxn>
                  <a:cxn ang="0">
                    <a:pos x="198" y="21"/>
                  </a:cxn>
                  <a:cxn ang="0">
                    <a:pos x="223" y="21"/>
                  </a:cxn>
                  <a:cxn ang="0">
                    <a:pos x="242" y="0"/>
                  </a:cxn>
                  <a:cxn ang="0">
                    <a:pos x="242" y="11"/>
                  </a:cxn>
                  <a:cxn ang="0">
                    <a:pos x="262" y="21"/>
                  </a:cxn>
                  <a:cxn ang="0">
                    <a:pos x="287" y="112"/>
                  </a:cxn>
                  <a:cxn ang="0">
                    <a:pos x="300" y="126"/>
                  </a:cxn>
                  <a:cxn ang="0">
                    <a:pos x="300" y="141"/>
                  </a:cxn>
                  <a:cxn ang="0">
                    <a:pos x="275" y="152"/>
                  </a:cxn>
                  <a:cxn ang="0">
                    <a:pos x="262" y="242"/>
                  </a:cxn>
                  <a:cxn ang="0">
                    <a:pos x="232" y="308"/>
                  </a:cxn>
                  <a:cxn ang="0">
                    <a:pos x="223" y="359"/>
                  </a:cxn>
                  <a:cxn ang="0">
                    <a:pos x="207" y="359"/>
                  </a:cxn>
                  <a:cxn ang="0">
                    <a:pos x="207" y="373"/>
                  </a:cxn>
                  <a:cxn ang="0">
                    <a:pos x="223" y="385"/>
                  </a:cxn>
                  <a:cxn ang="0">
                    <a:pos x="242" y="424"/>
                  </a:cxn>
                  <a:cxn ang="0">
                    <a:pos x="253" y="435"/>
                  </a:cxn>
                </a:cxnLst>
                <a:rect l="0" t="0" r="r" b="b"/>
                <a:pathLst>
                  <a:path w="300" h="479">
                    <a:moveTo>
                      <a:pt x="253" y="435"/>
                    </a:moveTo>
                    <a:lnTo>
                      <a:pt x="253" y="450"/>
                    </a:lnTo>
                    <a:lnTo>
                      <a:pt x="232" y="450"/>
                    </a:lnTo>
                    <a:lnTo>
                      <a:pt x="223" y="460"/>
                    </a:lnTo>
                    <a:lnTo>
                      <a:pt x="186" y="479"/>
                    </a:lnTo>
                    <a:lnTo>
                      <a:pt x="165" y="479"/>
                    </a:lnTo>
                    <a:lnTo>
                      <a:pt x="146" y="450"/>
                    </a:lnTo>
                    <a:lnTo>
                      <a:pt x="122" y="450"/>
                    </a:lnTo>
                    <a:lnTo>
                      <a:pt x="110" y="435"/>
                    </a:lnTo>
                    <a:lnTo>
                      <a:pt x="54" y="359"/>
                    </a:lnTo>
                    <a:lnTo>
                      <a:pt x="34" y="347"/>
                    </a:lnTo>
                    <a:lnTo>
                      <a:pt x="34" y="323"/>
                    </a:lnTo>
                    <a:lnTo>
                      <a:pt x="12" y="294"/>
                    </a:lnTo>
                    <a:lnTo>
                      <a:pt x="24" y="282"/>
                    </a:lnTo>
                    <a:lnTo>
                      <a:pt x="0" y="242"/>
                    </a:lnTo>
                    <a:lnTo>
                      <a:pt x="24" y="177"/>
                    </a:lnTo>
                    <a:lnTo>
                      <a:pt x="34" y="177"/>
                    </a:lnTo>
                    <a:lnTo>
                      <a:pt x="34" y="167"/>
                    </a:lnTo>
                    <a:lnTo>
                      <a:pt x="34" y="86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21"/>
                    </a:lnTo>
                    <a:lnTo>
                      <a:pt x="198" y="21"/>
                    </a:lnTo>
                    <a:lnTo>
                      <a:pt x="223" y="21"/>
                    </a:lnTo>
                    <a:lnTo>
                      <a:pt x="242" y="0"/>
                    </a:lnTo>
                    <a:lnTo>
                      <a:pt x="242" y="11"/>
                    </a:lnTo>
                    <a:lnTo>
                      <a:pt x="262" y="21"/>
                    </a:lnTo>
                    <a:lnTo>
                      <a:pt x="287" y="112"/>
                    </a:lnTo>
                    <a:lnTo>
                      <a:pt x="300" y="126"/>
                    </a:lnTo>
                    <a:lnTo>
                      <a:pt x="300" y="141"/>
                    </a:lnTo>
                    <a:lnTo>
                      <a:pt x="275" y="152"/>
                    </a:lnTo>
                    <a:lnTo>
                      <a:pt x="262" y="242"/>
                    </a:lnTo>
                    <a:lnTo>
                      <a:pt x="232" y="308"/>
                    </a:lnTo>
                    <a:lnTo>
                      <a:pt x="223" y="359"/>
                    </a:lnTo>
                    <a:lnTo>
                      <a:pt x="207" y="359"/>
                    </a:lnTo>
                    <a:lnTo>
                      <a:pt x="207" y="373"/>
                    </a:lnTo>
                    <a:lnTo>
                      <a:pt x="223" y="385"/>
                    </a:lnTo>
                    <a:lnTo>
                      <a:pt x="242" y="424"/>
                    </a:lnTo>
                    <a:lnTo>
                      <a:pt x="253" y="43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93"/>
              <p:cNvSpPr>
                <a:spLocks/>
              </p:cNvSpPr>
              <p:nvPr/>
            </p:nvSpPr>
            <p:spPr bwMode="auto">
              <a:xfrm>
                <a:off x="4257192" y="3216661"/>
                <a:ext cx="450853" cy="470510"/>
              </a:xfrm>
              <a:custGeom>
                <a:avLst/>
                <a:gdLst/>
                <a:ahLst/>
                <a:cxnLst>
                  <a:cxn ang="0">
                    <a:pos x="284" y="268"/>
                  </a:cxn>
                  <a:cxn ang="0">
                    <a:pos x="284" y="322"/>
                  </a:cxn>
                  <a:cxn ang="0">
                    <a:pos x="263" y="322"/>
                  </a:cxn>
                  <a:cxn ang="0">
                    <a:pos x="263" y="333"/>
                  </a:cxn>
                  <a:cxn ang="0">
                    <a:pos x="131" y="246"/>
                  </a:cxn>
                  <a:cxn ang="0">
                    <a:pos x="97" y="246"/>
                  </a:cxn>
                  <a:cxn ang="0">
                    <a:pos x="86" y="231"/>
                  </a:cxn>
                  <a:cxn ang="0">
                    <a:pos x="45" y="231"/>
                  </a:cxn>
                  <a:cxn ang="0">
                    <a:pos x="33" y="203"/>
                  </a:cxn>
                  <a:cxn ang="0">
                    <a:pos x="21" y="203"/>
                  </a:cxn>
                  <a:cxn ang="0">
                    <a:pos x="0" y="167"/>
                  </a:cxn>
                  <a:cxn ang="0">
                    <a:pos x="9" y="155"/>
                  </a:cxn>
                  <a:cxn ang="0">
                    <a:pos x="9" y="126"/>
                  </a:cxn>
                  <a:cxn ang="0">
                    <a:pos x="9" y="90"/>
                  </a:cxn>
                  <a:cxn ang="0">
                    <a:pos x="0" y="76"/>
                  </a:cxn>
                  <a:cxn ang="0">
                    <a:pos x="0" y="65"/>
                  </a:cxn>
                  <a:cxn ang="0">
                    <a:pos x="9" y="65"/>
                  </a:cxn>
                  <a:cxn ang="0">
                    <a:pos x="9" y="37"/>
                  </a:cxn>
                  <a:cxn ang="0">
                    <a:pos x="33" y="25"/>
                  </a:cxn>
                  <a:cxn ang="0">
                    <a:pos x="33" y="0"/>
                  </a:cxn>
                  <a:cxn ang="0">
                    <a:pos x="54" y="11"/>
                  </a:cxn>
                  <a:cxn ang="0">
                    <a:pos x="86" y="11"/>
                  </a:cxn>
                  <a:cxn ang="0">
                    <a:pos x="109" y="25"/>
                  </a:cxn>
                  <a:cxn ang="0">
                    <a:pos x="109" y="37"/>
                  </a:cxn>
                  <a:cxn ang="0">
                    <a:pos x="140" y="54"/>
                  </a:cxn>
                  <a:cxn ang="0">
                    <a:pos x="161" y="65"/>
                  </a:cxn>
                  <a:cxn ang="0">
                    <a:pos x="177" y="76"/>
                  </a:cxn>
                  <a:cxn ang="0">
                    <a:pos x="186" y="65"/>
                  </a:cxn>
                  <a:cxn ang="0">
                    <a:pos x="186" y="25"/>
                  </a:cxn>
                  <a:cxn ang="0">
                    <a:pos x="219" y="11"/>
                  </a:cxn>
                  <a:cxn ang="0">
                    <a:pos x="241" y="11"/>
                  </a:cxn>
                  <a:cxn ang="0">
                    <a:pos x="241" y="25"/>
                  </a:cxn>
                  <a:cxn ang="0">
                    <a:pos x="275" y="37"/>
                  </a:cxn>
                  <a:cxn ang="0">
                    <a:pos x="275" y="76"/>
                  </a:cxn>
                  <a:cxn ang="0">
                    <a:pos x="275" y="112"/>
                  </a:cxn>
                  <a:cxn ang="0">
                    <a:pos x="284" y="268"/>
                  </a:cxn>
                </a:cxnLst>
                <a:rect l="0" t="0" r="r" b="b"/>
                <a:pathLst>
                  <a:path w="284" h="333">
                    <a:moveTo>
                      <a:pt x="284" y="268"/>
                    </a:moveTo>
                    <a:lnTo>
                      <a:pt x="284" y="322"/>
                    </a:lnTo>
                    <a:lnTo>
                      <a:pt x="263" y="322"/>
                    </a:lnTo>
                    <a:lnTo>
                      <a:pt x="263" y="333"/>
                    </a:lnTo>
                    <a:lnTo>
                      <a:pt x="131" y="246"/>
                    </a:lnTo>
                    <a:lnTo>
                      <a:pt x="97" y="246"/>
                    </a:lnTo>
                    <a:lnTo>
                      <a:pt x="86" y="231"/>
                    </a:lnTo>
                    <a:lnTo>
                      <a:pt x="45" y="231"/>
                    </a:lnTo>
                    <a:lnTo>
                      <a:pt x="33" y="203"/>
                    </a:lnTo>
                    <a:lnTo>
                      <a:pt x="21" y="203"/>
                    </a:lnTo>
                    <a:lnTo>
                      <a:pt x="0" y="167"/>
                    </a:lnTo>
                    <a:lnTo>
                      <a:pt x="9" y="155"/>
                    </a:lnTo>
                    <a:lnTo>
                      <a:pt x="9" y="126"/>
                    </a:lnTo>
                    <a:lnTo>
                      <a:pt x="9" y="90"/>
                    </a:lnTo>
                    <a:lnTo>
                      <a:pt x="0" y="76"/>
                    </a:lnTo>
                    <a:lnTo>
                      <a:pt x="0" y="65"/>
                    </a:lnTo>
                    <a:lnTo>
                      <a:pt x="9" y="65"/>
                    </a:lnTo>
                    <a:lnTo>
                      <a:pt x="9" y="37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54" y="11"/>
                    </a:lnTo>
                    <a:lnTo>
                      <a:pt x="86" y="11"/>
                    </a:lnTo>
                    <a:lnTo>
                      <a:pt x="109" y="25"/>
                    </a:lnTo>
                    <a:lnTo>
                      <a:pt x="109" y="37"/>
                    </a:lnTo>
                    <a:lnTo>
                      <a:pt x="140" y="54"/>
                    </a:lnTo>
                    <a:lnTo>
                      <a:pt x="161" y="65"/>
                    </a:lnTo>
                    <a:lnTo>
                      <a:pt x="177" y="76"/>
                    </a:lnTo>
                    <a:lnTo>
                      <a:pt x="186" y="65"/>
                    </a:lnTo>
                    <a:lnTo>
                      <a:pt x="186" y="25"/>
                    </a:lnTo>
                    <a:lnTo>
                      <a:pt x="219" y="11"/>
                    </a:lnTo>
                    <a:lnTo>
                      <a:pt x="241" y="11"/>
                    </a:lnTo>
                    <a:lnTo>
                      <a:pt x="241" y="25"/>
                    </a:lnTo>
                    <a:lnTo>
                      <a:pt x="275" y="37"/>
                    </a:lnTo>
                    <a:lnTo>
                      <a:pt x="275" y="76"/>
                    </a:lnTo>
                    <a:lnTo>
                      <a:pt x="275" y="112"/>
                    </a:lnTo>
                    <a:lnTo>
                      <a:pt x="284" y="26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4" name="Freeform 94"/>
              <p:cNvSpPr>
                <a:spLocks/>
              </p:cNvSpPr>
              <p:nvPr/>
            </p:nvSpPr>
            <p:spPr bwMode="auto">
              <a:xfrm>
                <a:off x="4257192" y="3216661"/>
                <a:ext cx="450853" cy="470510"/>
              </a:xfrm>
              <a:custGeom>
                <a:avLst/>
                <a:gdLst/>
                <a:ahLst/>
                <a:cxnLst>
                  <a:cxn ang="0">
                    <a:pos x="284" y="268"/>
                  </a:cxn>
                  <a:cxn ang="0">
                    <a:pos x="284" y="322"/>
                  </a:cxn>
                  <a:cxn ang="0">
                    <a:pos x="263" y="322"/>
                  </a:cxn>
                  <a:cxn ang="0">
                    <a:pos x="263" y="333"/>
                  </a:cxn>
                  <a:cxn ang="0">
                    <a:pos x="131" y="246"/>
                  </a:cxn>
                  <a:cxn ang="0">
                    <a:pos x="97" y="246"/>
                  </a:cxn>
                  <a:cxn ang="0">
                    <a:pos x="86" y="231"/>
                  </a:cxn>
                  <a:cxn ang="0">
                    <a:pos x="45" y="231"/>
                  </a:cxn>
                  <a:cxn ang="0">
                    <a:pos x="33" y="203"/>
                  </a:cxn>
                  <a:cxn ang="0">
                    <a:pos x="21" y="203"/>
                  </a:cxn>
                  <a:cxn ang="0">
                    <a:pos x="0" y="167"/>
                  </a:cxn>
                  <a:cxn ang="0">
                    <a:pos x="9" y="155"/>
                  </a:cxn>
                  <a:cxn ang="0">
                    <a:pos x="9" y="126"/>
                  </a:cxn>
                  <a:cxn ang="0">
                    <a:pos x="9" y="90"/>
                  </a:cxn>
                  <a:cxn ang="0">
                    <a:pos x="0" y="76"/>
                  </a:cxn>
                  <a:cxn ang="0">
                    <a:pos x="0" y="65"/>
                  </a:cxn>
                  <a:cxn ang="0">
                    <a:pos x="9" y="65"/>
                  </a:cxn>
                  <a:cxn ang="0">
                    <a:pos x="9" y="37"/>
                  </a:cxn>
                  <a:cxn ang="0">
                    <a:pos x="33" y="25"/>
                  </a:cxn>
                  <a:cxn ang="0">
                    <a:pos x="33" y="0"/>
                  </a:cxn>
                  <a:cxn ang="0">
                    <a:pos x="54" y="11"/>
                  </a:cxn>
                  <a:cxn ang="0">
                    <a:pos x="86" y="11"/>
                  </a:cxn>
                  <a:cxn ang="0">
                    <a:pos x="109" y="25"/>
                  </a:cxn>
                  <a:cxn ang="0">
                    <a:pos x="109" y="37"/>
                  </a:cxn>
                  <a:cxn ang="0">
                    <a:pos x="140" y="54"/>
                  </a:cxn>
                  <a:cxn ang="0">
                    <a:pos x="161" y="65"/>
                  </a:cxn>
                  <a:cxn ang="0">
                    <a:pos x="177" y="76"/>
                  </a:cxn>
                  <a:cxn ang="0">
                    <a:pos x="186" y="65"/>
                  </a:cxn>
                  <a:cxn ang="0">
                    <a:pos x="186" y="25"/>
                  </a:cxn>
                  <a:cxn ang="0">
                    <a:pos x="219" y="11"/>
                  </a:cxn>
                  <a:cxn ang="0">
                    <a:pos x="241" y="11"/>
                  </a:cxn>
                  <a:cxn ang="0">
                    <a:pos x="241" y="25"/>
                  </a:cxn>
                  <a:cxn ang="0">
                    <a:pos x="275" y="37"/>
                  </a:cxn>
                  <a:cxn ang="0">
                    <a:pos x="275" y="76"/>
                  </a:cxn>
                  <a:cxn ang="0">
                    <a:pos x="275" y="112"/>
                  </a:cxn>
                  <a:cxn ang="0">
                    <a:pos x="284" y="268"/>
                  </a:cxn>
                </a:cxnLst>
                <a:rect l="0" t="0" r="r" b="b"/>
                <a:pathLst>
                  <a:path w="284" h="333">
                    <a:moveTo>
                      <a:pt x="284" y="268"/>
                    </a:moveTo>
                    <a:lnTo>
                      <a:pt x="284" y="322"/>
                    </a:lnTo>
                    <a:lnTo>
                      <a:pt x="263" y="322"/>
                    </a:lnTo>
                    <a:lnTo>
                      <a:pt x="263" y="333"/>
                    </a:lnTo>
                    <a:lnTo>
                      <a:pt x="131" y="246"/>
                    </a:lnTo>
                    <a:lnTo>
                      <a:pt x="97" y="246"/>
                    </a:lnTo>
                    <a:lnTo>
                      <a:pt x="86" y="231"/>
                    </a:lnTo>
                    <a:lnTo>
                      <a:pt x="45" y="231"/>
                    </a:lnTo>
                    <a:lnTo>
                      <a:pt x="33" y="203"/>
                    </a:lnTo>
                    <a:lnTo>
                      <a:pt x="21" y="203"/>
                    </a:lnTo>
                    <a:lnTo>
                      <a:pt x="0" y="167"/>
                    </a:lnTo>
                    <a:lnTo>
                      <a:pt x="9" y="155"/>
                    </a:lnTo>
                    <a:lnTo>
                      <a:pt x="9" y="126"/>
                    </a:lnTo>
                    <a:lnTo>
                      <a:pt x="9" y="90"/>
                    </a:lnTo>
                    <a:lnTo>
                      <a:pt x="0" y="76"/>
                    </a:lnTo>
                    <a:lnTo>
                      <a:pt x="0" y="65"/>
                    </a:lnTo>
                    <a:lnTo>
                      <a:pt x="9" y="65"/>
                    </a:lnTo>
                    <a:lnTo>
                      <a:pt x="9" y="37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54" y="11"/>
                    </a:lnTo>
                    <a:lnTo>
                      <a:pt x="86" y="11"/>
                    </a:lnTo>
                    <a:lnTo>
                      <a:pt x="109" y="25"/>
                    </a:lnTo>
                    <a:lnTo>
                      <a:pt x="109" y="37"/>
                    </a:lnTo>
                    <a:lnTo>
                      <a:pt x="140" y="54"/>
                    </a:lnTo>
                    <a:lnTo>
                      <a:pt x="161" y="65"/>
                    </a:lnTo>
                    <a:lnTo>
                      <a:pt x="177" y="76"/>
                    </a:lnTo>
                    <a:lnTo>
                      <a:pt x="186" y="65"/>
                    </a:lnTo>
                    <a:lnTo>
                      <a:pt x="186" y="25"/>
                    </a:lnTo>
                    <a:lnTo>
                      <a:pt x="219" y="11"/>
                    </a:lnTo>
                    <a:lnTo>
                      <a:pt x="241" y="11"/>
                    </a:lnTo>
                    <a:lnTo>
                      <a:pt x="241" y="25"/>
                    </a:lnTo>
                    <a:lnTo>
                      <a:pt x="275" y="37"/>
                    </a:lnTo>
                    <a:lnTo>
                      <a:pt x="275" y="76"/>
                    </a:lnTo>
                    <a:lnTo>
                      <a:pt x="275" y="112"/>
                    </a:lnTo>
                    <a:lnTo>
                      <a:pt x="284" y="26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5" name="Freeform 95"/>
              <p:cNvSpPr>
                <a:spLocks/>
              </p:cNvSpPr>
              <p:nvPr/>
            </p:nvSpPr>
            <p:spPr bwMode="auto">
              <a:xfrm>
                <a:off x="3747602" y="3090909"/>
                <a:ext cx="582616" cy="618869"/>
              </a:xfrm>
              <a:custGeom>
                <a:avLst/>
                <a:gdLst/>
                <a:ahLst/>
                <a:cxnLst>
                  <a:cxn ang="0">
                    <a:pos x="299" y="0"/>
                  </a:cxn>
                  <a:cxn ang="0">
                    <a:pos x="308" y="0"/>
                  </a:cxn>
                  <a:cxn ang="0">
                    <a:pos x="308" y="10"/>
                  </a:cxn>
                  <a:cxn ang="0">
                    <a:pos x="308" y="53"/>
                  </a:cxn>
                  <a:cxn ang="0">
                    <a:pos x="290" y="76"/>
                  </a:cxn>
                  <a:cxn ang="0">
                    <a:pos x="299" y="101"/>
                  </a:cxn>
                  <a:cxn ang="0">
                    <a:pos x="321" y="115"/>
                  </a:cxn>
                  <a:cxn ang="0">
                    <a:pos x="321" y="155"/>
                  </a:cxn>
                  <a:cxn ang="0">
                    <a:pos x="321" y="165"/>
                  </a:cxn>
                  <a:cxn ang="0">
                    <a:pos x="330" y="180"/>
                  </a:cxn>
                  <a:cxn ang="0">
                    <a:pos x="330" y="216"/>
                  </a:cxn>
                  <a:cxn ang="0">
                    <a:pos x="330" y="246"/>
                  </a:cxn>
                  <a:cxn ang="0">
                    <a:pos x="321" y="256"/>
                  </a:cxn>
                  <a:cxn ang="0">
                    <a:pos x="343" y="292"/>
                  </a:cxn>
                  <a:cxn ang="0">
                    <a:pos x="354" y="292"/>
                  </a:cxn>
                  <a:cxn ang="0">
                    <a:pos x="367" y="321"/>
                  </a:cxn>
                  <a:cxn ang="0">
                    <a:pos x="253" y="422"/>
                  </a:cxn>
                  <a:cxn ang="0">
                    <a:pos x="232" y="438"/>
                  </a:cxn>
                  <a:cxn ang="0">
                    <a:pos x="211" y="438"/>
                  </a:cxn>
                  <a:cxn ang="0">
                    <a:pos x="211" y="412"/>
                  </a:cxn>
                  <a:cxn ang="0">
                    <a:pos x="189" y="400"/>
                  </a:cxn>
                  <a:cxn ang="0">
                    <a:pos x="167" y="383"/>
                  </a:cxn>
                  <a:cxn ang="0">
                    <a:pos x="67" y="282"/>
                  </a:cxn>
                  <a:cxn ang="0">
                    <a:pos x="0" y="230"/>
                  </a:cxn>
                  <a:cxn ang="0">
                    <a:pos x="0" y="216"/>
                  </a:cxn>
                  <a:cxn ang="0">
                    <a:pos x="0" y="191"/>
                  </a:cxn>
                  <a:cxn ang="0">
                    <a:pos x="15" y="180"/>
                  </a:cxn>
                  <a:cxn ang="0">
                    <a:pos x="67" y="165"/>
                  </a:cxn>
                  <a:cxn ang="0">
                    <a:pos x="91" y="144"/>
                  </a:cxn>
                  <a:cxn ang="0">
                    <a:pos x="91" y="126"/>
                  </a:cxn>
                  <a:cxn ang="0">
                    <a:pos x="134" y="115"/>
                  </a:cxn>
                  <a:cxn ang="0">
                    <a:pos x="134" y="53"/>
                  </a:cxn>
                  <a:cxn ang="0">
                    <a:pos x="122" y="36"/>
                  </a:cxn>
                  <a:cxn ang="0">
                    <a:pos x="177" y="10"/>
                  </a:cxn>
                  <a:cxn ang="0">
                    <a:pos x="232" y="0"/>
                  </a:cxn>
                  <a:cxn ang="0">
                    <a:pos x="253" y="0"/>
                  </a:cxn>
                  <a:cxn ang="0">
                    <a:pos x="266" y="0"/>
                  </a:cxn>
                  <a:cxn ang="0">
                    <a:pos x="299" y="0"/>
                  </a:cxn>
                </a:cxnLst>
                <a:rect l="0" t="0" r="r" b="b"/>
                <a:pathLst>
                  <a:path w="367" h="438">
                    <a:moveTo>
                      <a:pt x="299" y="0"/>
                    </a:moveTo>
                    <a:lnTo>
                      <a:pt x="308" y="0"/>
                    </a:lnTo>
                    <a:lnTo>
                      <a:pt x="308" y="10"/>
                    </a:lnTo>
                    <a:lnTo>
                      <a:pt x="308" y="53"/>
                    </a:lnTo>
                    <a:lnTo>
                      <a:pt x="290" y="76"/>
                    </a:lnTo>
                    <a:lnTo>
                      <a:pt x="299" y="101"/>
                    </a:lnTo>
                    <a:lnTo>
                      <a:pt x="321" y="115"/>
                    </a:lnTo>
                    <a:lnTo>
                      <a:pt x="321" y="155"/>
                    </a:lnTo>
                    <a:lnTo>
                      <a:pt x="321" y="165"/>
                    </a:lnTo>
                    <a:lnTo>
                      <a:pt x="330" y="180"/>
                    </a:lnTo>
                    <a:lnTo>
                      <a:pt x="330" y="216"/>
                    </a:lnTo>
                    <a:lnTo>
                      <a:pt x="330" y="246"/>
                    </a:lnTo>
                    <a:lnTo>
                      <a:pt x="321" y="256"/>
                    </a:lnTo>
                    <a:lnTo>
                      <a:pt x="343" y="292"/>
                    </a:lnTo>
                    <a:lnTo>
                      <a:pt x="354" y="292"/>
                    </a:lnTo>
                    <a:lnTo>
                      <a:pt x="367" y="321"/>
                    </a:lnTo>
                    <a:lnTo>
                      <a:pt x="253" y="422"/>
                    </a:lnTo>
                    <a:lnTo>
                      <a:pt x="232" y="438"/>
                    </a:lnTo>
                    <a:lnTo>
                      <a:pt x="211" y="438"/>
                    </a:lnTo>
                    <a:lnTo>
                      <a:pt x="211" y="412"/>
                    </a:lnTo>
                    <a:lnTo>
                      <a:pt x="189" y="400"/>
                    </a:lnTo>
                    <a:lnTo>
                      <a:pt x="167" y="383"/>
                    </a:lnTo>
                    <a:lnTo>
                      <a:pt x="67" y="282"/>
                    </a:lnTo>
                    <a:lnTo>
                      <a:pt x="0" y="230"/>
                    </a:lnTo>
                    <a:lnTo>
                      <a:pt x="0" y="216"/>
                    </a:lnTo>
                    <a:lnTo>
                      <a:pt x="0" y="191"/>
                    </a:lnTo>
                    <a:lnTo>
                      <a:pt x="15" y="180"/>
                    </a:lnTo>
                    <a:lnTo>
                      <a:pt x="67" y="165"/>
                    </a:lnTo>
                    <a:lnTo>
                      <a:pt x="91" y="144"/>
                    </a:lnTo>
                    <a:lnTo>
                      <a:pt x="91" y="126"/>
                    </a:lnTo>
                    <a:lnTo>
                      <a:pt x="134" y="115"/>
                    </a:lnTo>
                    <a:lnTo>
                      <a:pt x="134" y="53"/>
                    </a:lnTo>
                    <a:lnTo>
                      <a:pt x="122" y="36"/>
                    </a:lnTo>
                    <a:lnTo>
                      <a:pt x="177" y="10"/>
                    </a:lnTo>
                    <a:lnTo>
                      <a:pt x="232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9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6" name="Freeform 96"/>
              <p:cNvSpPr>
                <a:spLocks/>
              </p:cNvSpPr>
              <p:nvPr/>
            </p:nvSpPr>
            <p:spPr bwMode="auto">
              <a:xfrm>
                <a:off x="3747602" y="3090909"/>
                <a:ext cx="582616" cy="618869"/>
              </a:xfrm>
              <a:custGeom>
                <a:avLst/>
                <a:gdLst/>
                <a:ahLst/>
                <a:cxnLst>
                  <a:cxn ang="0">
                    <a:pos x="299" y="0"/>
                  </a:cxn>
                  <a:cxn ang="0">
                    <a:pos x="308" y="0"/>
                  </a:cxn>
                  <a:cxn ang="0">
                    <a:pos x="308" y="10"/>
                  </a:cxn>
                  <a:cxn ang="0">
                    <a:pos x="308" y="53"/>
                  </a:cxn>
                  <a:cxn ang="0">
                    <a:pos x="290" y="76"/>
                  </a:cxn>
                  <a:cxn ang="0">
                    <a:pos x="299" y="101"/>
                  </a:cxn>
                  <a:cxn ang="0">
                    <a:pos x="321" y="115"/>
                  </a:cxn>
                  <a:cxn ang="0">
                    <a:pos x="321" y="155"/>
                  </a:cxn>
                  <a:cxn ang="0">
                    <a:pos x="321" y="165"/>
                  </a:cxn>
                  <a:cxn ang="0">
                    <a:pos x="330" y="180"/>
                  </a:cxn>
                  <a:cxn ang="0">
                    <a:pos x="330" y="216"/>
                  </a:cxn>
                  <a:cxn ang="0">
                    <a:pos x="330" y="246"/>
                  </a:cxn>
                  <a:cxn ang="0">
                    <a:pos x="321" y="256"/>
                  </a:cxn>
                  <a:cxn ang="0">
                    <a:pos x="343" y="292"/>
                  </a:cxn>
                  <a:cxn ang="0">
                    <a:pos x="354" y="292"/>
                  </a:cxn>
                  <a:cxn ang="0">
                    <a:pos x="367" y="321"/>
                  </a:cxn>
                  <a:cxn ang="0">
                    <a:pos x="253" y="422"/>
                  </a:cxn>
                  <a:cxn ang="0">
                    <a:pos x="232" y="438"/>
                  </a:cxn>
                  <a:cxn ang="0">
                    <a:pos x="211" y="438"/>
                  </a:cxn>
                  <a:cxn ang="0">
                    <a:pos x="211" y="412"/>
                  </a:cxn>
                  <a:cxn ang="0">
                    <a:pos x="189" y="400"/>
                  </a:cxn>
                  <a:cxn ang="0">
                    <a:pos x="167" y="383"/>
                  </a:cxn>
                  <a:cxn ang="0">
                    <a:pos x="67" y="282"/>
                  </a:cxn>
                  <a:cxn ang="0">
                    <a:pos x="0" y="230"/>
                  </a:cxn>
                  <a:cxn ang="0">
                    <a:pos x="0" y="216"/>
                  </a:cxn>
                  <a:cxn ang="0">
                    <a:pos x="0" y="191"/>
                  </a:cxn>
                  <a:cxn ang="0">
                    <a:pos x="15" y="180"/>
                  </a:cxn>
                  <a:cxn ang="0">
                    <a:pos x="67" y="165"/>
                  </a:cxn>
                  <a:cxn ang="0">
                    <a:pos x="91" y="144"/>
                  </a:cxn>
                  <a:cxn ang="0">
                    <a:pos x="91" y="126"/>
                  </a:cxn>
                  <a:cxn ang="0">
                    <a:pos x="134" y="115"/>
                  </a:cxn>
                  <a:cxn ang="0">
                    <a:pos x="134" y="53"/>
                  </a:cxn>
                  <a:cxn ang="0">
                    <a:pos x="122" y="36"/>
                  </a:cxn>
                  <a:cxn ang="0">
                    <a:pos x="177" y="10"/>
                  </a:cxn>
                  <a:cxn ang="0">
                    <a:pos x="232" y="0"/>
                  </a:cxn>
                  <a:cxn ang="0">
                    <a:pos x="253" y="0"/>
                  </a:cxn>
                  <a:cxn ang="0">
                    <a:pos x="266" y="0"/>
                  </a:cxn>
                  <a:cxn ang="0">
                    <a:pos x="299" y="0"/>
                  </a:cxn>
                </a:cxnLst>
                <a:rect l="0" t="0" r="r" b="b"/>
                <a:pathLst>
                  <a:path w="367" h="438">
                    <a:moveTo>
                      <a:pt x="299" y="0"/>
                    </a:moveTo>
                    <a:lnTo>
                      <a:pt x="308" y="0"/>
                    </a:lnTo>
                    <a:lnTo>
                      <a:pt x="308" y="10"/>
                    </a:lnTo>
                    <a:lnTo>
                      <a:pt x="308" y="53"/>
                    </a:lnTo>
                    <a:lnTo>
                      <a:pt x="290" y="76"/>
                    </a:lnTo>
                    <a:lnTo>
                      <a:pt x="299" y="101"/>
                    </a:lnTo>
                    <a:lnTo>
                      <a:pt x="321" y="115"/>
                    </a:lnTo>
                    <a:lnTo>
                      <a:pt x="321" y="155"/>
                    </a:lnTo>
                    <a:lnTo>
                      <a:pt x="321" y="165"/>
                    </a:lnTo>
                    <a:lnTo>
                      <a:pt x="330" y="180"/>
                    </a:lnTo>
                    <a:lnTo>
                      <a:pt x="330" y="216"/>
                    </a:lnTo>
                    <a:lnTo>
                      <a:pt x="330" y="246"/>
                    </a:lnTo>
                    <a:lnTo>
                      <a:pt x="321" y="256"/>
                    </a:lnTo>
                    <a:lnTo>
                      <a:pt x="343" y="292"/>
                    </a:lnTo>
                    <a:lnTo>
                      <a:pt x="354" y="292"/>
                    </a:lnTo>
                    <a:lnTo>
                      <a:pt x="367" y="321"/>
                    </a:lnTo>
                    <a:lnTo>
                      <a:pt x="253" y="422"/>
                    </a:lnTo>
                    <a:lnTo>
                      <a:pt x="232" y="438"/>
                    </a:lnTo>
                    <a:lnTo>
                      <a:pt x="211" y="438"/>
                    </a:lnTo>
                    <a:lnTo>
                      <a:pt x="211" y="412"/>
                    </a:lnTo>
                    <a:lnTo>
                      <a:pt x="189" y="400"/>
                    </a:lnTo>
                    <a:lnTo>
                      <a:pt x="167" y="383"/>
                    </a:lnTo>
                    <a:lnTo>
                      <a:pt x="67" y="282"/>
                    </a:lnTo>
                    <a:lnTo>
                      <a:pt x="0" y="230"/>
                    </a:lnTo>
                    <a:lnTo>
                      <a:pt x="0" y="216"/>
                    </a:lnTo>
                    <a:lnTo>
                      <a:pt x="0" y="191"/>
                    </a:lnTo>
                    <a:lnTo>
                      <a:pt x="15" y="180"/>
                    </a:lnTo>
                    <a:lnTo>
                      <a:pt x="67" y="165"/>
                    </a:lnTo>
                    <a:lnTo>
                      <a:pt x="91" y="144"/>
                    </a:lnTo>
                    <a:lnTo>
                      <a:pt x="91" y="126"/>
                    </a:lnTo>
                    <a:lnTo>
                      <a:pt x="134" y="115"/>
                    </a:lnTo>
                    <a:lnTo>
                      <a:pt x="134" y="53"/>
                    </a:lnTo>
                    <a:lnTo>
                      <a:pt x="122" y="36"/>
                    </a:lnTo>
                    <a:lnTo>
                      <a:pt x="177" y="10"/>
                    </a:lnTo>
                    <a:lnTo>
                      <a:pt x="232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9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7" name="Freeform 97"/>
              <p:cNvSpPr>
                <a:spLocks/>
              </p:cNvSpPr>
              <p:nvPr/>
            </p:nvSpPr>
            <p:spPr bwMode="auto">
              <a:xfrm>
                <a:off x="5220810" y="3745101"/>
                <a:ext cx="296864" cy="182270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17" y="129"/>
                  </a:cxn>
                  <a:cxn ang="0">
                    <a:pos x="39" y="129"/>
                  </a:cxn>
                  <a:cxn ang="0">
                    <a:pos x="55" y="114"/>
                  </a:cxn>
                  <a:cxn ang="0">
                    <a:pos x="85" y="114"/>
                  </a:cxn>
                  <a:cxn ang="0">
                    <a:pos x="130" y="75"/>
                  </a:cxn>
                  <a:cxn ang="0">
                    <a:pos x="171" y="50"/>
                  </a:cxn>
                  <a:cxn ang="0">
                    <a:pos x="171" y="39"/>
                  </a:cxn>
                  <a:cxn ang="0">
                    <a:pos x="187" y="39"/>
                  </a:cxn>
                  <a:cxn ang="0">
                    <a:pos x="187" y="25"/>
                  </a:cxn>
                  <a:cxn ang="0">
                    <a:pos x="171" y="0"/>
                  </a:cxn>
                  <a:cxn ang="0">
                    <a:pos x="119" y="14"/>
                  </a:cxn>
                  <a:cxn ang="0">
                    <a:pos x="55" y="75"/>
                  </a:cxn>
                  <a:cxn ang="0">
                    <a:pos x="17" y="25"/>
                  </a:cxn>
                  <a:cxn ang="0">
                    <a:pos x="0" y="39"/>
                  </a:cxn>
                </a:cxnLst>
                <a:rect l="0" t="0" r="r" b="b"/>
                <a:pathLst>
                  <a:path w="187" h="129">
                    <a:moveTo>
                      <a:pt x="0" y="39"/>
                    </a:moveTo>
                    <a:lnTo>
                      <a:pt x="17" y="129"/>
                    </a:lnTo>
                    <a:lnTo>
                      <a:pt x="39" y="129"/>
                    </a:lnTo>
                    <a:lnTo>
                      <a:pt x="55" y="114"/>
                    </a:lnTo>
                    <a:lnTo>
                      <a:pt x="85" y="114"/>
                    </a:lnTo>
                    <a:lnTo>
                      <a:pt x="130" y="75"/>
                    </a:lnTo>
                    <a:lnTo>
                      <a:pt x="171" y="50"/>
                    </a:lnTo>
                    <a:lnTo>
                      <a:pt x="171" y="39"/>
                    </a:lnTo>
                    <a:lnTo>
                      <a:pt x="187" y="39"/>
                    </a:lnTo>
                    <a:lnTo>
                      <a:pt x="187" y="25"/>
                    </a:lnTo>
                    <a:lnTo>
                      <a:pt x="171" y="0"/>
                    </a:lnTo>
                    <a:lnTo>
                      <a:pt x="119" y="14"/>
                    </a:lnTo>
                    <a:lnTo>
                      <a:pt x="55" y="75"/>
                    </a:lnTo>
                    <a:lnTo>
                      <a:pt x="17" y="25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98"/>
              <p:cNvSpPr>
                <a:spLocks/>
              </p:cNvSpPr>
              <p:nvPr/>
            </p:nvSpPr>
            <p:spPr bwMode="auto">
              <a:xfrm>
                <a:off x="5220810" y="3745101"/>
                <a:ext cx="296864" cy="182270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17" y="129"/>
                  </a:cxn>
                  <a:cxn ang="0">
                    <a:pos x="39" y="129"/>
                  </a:cxn>
                  <a:cxn ang="0">
                    <a:pos x="55" y="114"/>
                  </a:cxn>
                  <a:cxn ang="0">
                    <a:pos x="85" y="114"/>
                  </a:cxn>
                  <a:cxn ang="0">
                    <a:pos x="130" y="75"/>
                  </a:cxn>
                  <a:cxn ang="0">
                    <a:pos x="171" y="50"/>
                  </a:cxn>
                  <a:cxn ang="0">
                    <a:pos x="171" y="39"/>
                  </a:cxn>
                  <a:cxn ang="0">
                    <a:pos x="187" y="39"/>
                  </a:cxn>
                  <a:cxn ang="0">
                    <a:pos x="187" y="25"/>
                  </a:cxn>
                  <a:cxn ang="0">
                    <a:pos x="171" y="0"/>
                  </a:cxn>
                  <a:cxn ang="0">
                    <a:pos x="119" y="14"/>
                  </a:cxn>
                  <a:cxn ang="0">
                    <a:pos x="55" y="75"/>
                  </a:cxn>
                  <a:cxn ang="0">
                    <a:pos x="17" y="25"/>
                  </a:cxn>
                  <a:cxn ang="0">
                    <a:pos x="0" y="39"/>
                  </a:cxn>
                </a:cxnLst>
                <a:rect l="0" t="0" r="r" b="b"/>
                <a:pathLst>
                  <a:path w="187" h="129">
                    <a:moveTo>
                      <a:pt x="0" y="39"/>
                    </a:moveTo>
                    <a:lnTo>
                      <a:pt x="17" y="129"/>
                    </a:lnTo>
                    <a:lnTo>
                      <a:pt x="39" y="129"/>
                    </a:lnTo>
                    <a:lnTo>
                      <a:pt x="55" y="114"/>
                    </a:lnTo>
                    <a:lnTo>
                      <a:pt x="85" y="114"/>
                    </a:lnTo>
                    <a:lnTo>
                      <a:pt x="130" y="75"/>
                    </a:lnTo>
                    <a:lnTo>
                      <a:pt x="171" y="50"/>
                    </a:lnTo>
                    <a:lnTo>
                      <a:pt x="171" y="39"/>
                    </a:lnTo>
                    <a:lnTo>
                      <a:pt x="187" y="39"/>
                    </a:lnTo>
                    <a:lnTo>
                      <a:pt x="187" y="25"/>
                    </a:lnTo>
                    <a:lnTo>
                      <a:pt x="171" y="0"/>
                    </a:lnTo>
                    <a:lnTo>
                      <a:pt x="119" y="14"/>
                    </a:lnTo>
                    <a:lnTo>
                      <a:pt x="55" y="75"/>
                    </a:lnTo>
                    <a:lnTo>
                      <a:pt x="17" y="25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9" name="Freeform 99"/>
              <p:cNvSpPr>
                <a:spLocks/>
              </p:cNvSpPr>
              <p:nvPr/>
            </p:nvSpPr>
            <p:spPr bwMode="auto">
              <a:xfrm>
                <a:off x="5493862" y="3504901"/>
                <a:ext cx="207964" cy="275524"/>
              </a:xfrm>
              <a:custGeom>
                <a:avLst/>
                <a:gdLst/>
                <a:ahLst/>
                <a:cxnLst>
                  <a:cxn ang="0">
                    <a:pos x="36" y="195"/>
                  </a:cxn>
                  <a:cxn ang="0">
                    <a:pos x="15" y="195"/>
                  </a:cxn>
                  <a:cxn ang="0">
                    <a:pos x="0" y="169"/>
                  </a:cxn>
                  <a:cxn ang="0">
                    <a:pos x="45" y="129"/>
                  </a:cxn>
                  <a:cxn ang="0">
                    <a:pos x="67" y="79"/>
                  </a:cxn>
                  <a:cxn ang="0">
                    <a:pos x="67" y="54"/>
                  </a:cxn>
                  <a:cxn ang="0">
                    <a:pos x="54" y="43"/>
                  </a:cxn>
                  <a:cxn ang="0">
                    <a:pos x="45" y="28"/>
                  </a:cxn>
                  <a:cxn ang="0">
                    <a:pos x="54" y="28"/>
                  </a:cxn>
                  <a:cxn ang="0">
                    <a:pos x="54" y="18"/>
                  </a:cxn>
                  <a:cxn ang="0">
                    <a:pos x="67" y="0"/>
                  </a:cxn>
                  <a:cxn ang="0">
                    <a:pos x="79" y="18"/>
                  </a:cxn>
                  <a:cxn ang="0">
                    <a:pos x="112" y="28"/>
                  </a:cxn>
                  <a:cxn ang="0">
                    <a:pos x="131" y="54"/>
                  </a:cxn>
                  <a:cxn ang="0">
                    <a:pos x="121" y="79"/>
                  </a:cxn>
                  <a:cxn ang="0">
                    <a:pos x="100" y="119"/>
                  </a:cxn>
                  <a:cxn ang="0">
                    <a:pos x="100" y="143"/>
                  </a:cxn>
                  <a:cxn ang="0">
                    <a:pos x="90" y="143"/>
                  </a:cxn>
                  <a:cxn ang="0">
                    <a:pos x="79" y="169"/>
                  </a:cxn>
                  <a:cxn ang="0">
                    <a:pos x="54" y="169"/>
                  </a:cxn>
                  <a:cxn ang="0">
                    <a:pos x="45" y="195"/>
                  </a:cxn>
                  <a:cxn ang="0">
                    <a:pos x="36" y="195"/>
                  </a:cxn>
                </a:cxnLst>
                <a:rect l="0" t="0" r="r" b="b"/>
                <a:pathLst>
                  <a:path w="131" h="195">
                    <a:moveTo>
                      <a:pt x="36" y="195"/>
                    </a:moveTo>
                    <a:lnTo>
                      <a:pt x="15" y="195"/>
                    </a:lnTo>
                    <a:lnTo>
                      <a:pt x="0" y="169"/>
                    </a:lnTo>
                    <a:lnTo>
                      <a:pt x="45" y="129"/>
                    </a:lnTo>
                    <a:lnTo>
                      <a:pt x="67" y="79"/>
                    </a:lnTo>
                    <a:lnTo>
                      <a:pt x="67" y="54"/>
                    </a:lnTo>
                    <a:lnTo>
                      <a:pt x="54" y="43"/>
                    </a:lnTo>
                    <a:lnTo>
                      <a:pt x="45" y="28"/>
                    </a:lnTo>
                    <a:lnTo>
                      <a:pt x="54" y="28"/>
                    </a:lnTo>
                    <a:lnTo>
                      <a:pt x="54" y="18"/>
                    </a:lnTo>
                    <a:lnTo>
                      <a:pt x="67" y="0"/>
                    </a:lnTo>
                    <a:lnTo>
                      <a:pt x="79" y="18"/>
                    </a:lnTo>
                    <a:lnTo>
                      <a:pt x="112" y="28"/>
                    </a:lnTo>
                    <a:lnTo>
                      <a:pt x="131" y="54"/>
                    </a:lnTo>
                    <a:lnTo>
                      <a:pt x="121" y="79"/>
                    </a:lnTo>
                    <a:lnTo>
                      <a:pt x="100" y="119"/>
                    </a:lnTo>
                    <a:lnTo>
                      <a:pt x="100" y="143"/>
                    </a:lnTo>
                    <a:lnTo>
                      <a:pt x="90" y="143"/>
                    </a:lnTo>
                    <a:lnTo>
                      <a:pt x="79" y="169"/>
                    </a:lnTo>
                    <a:lnTo>
                      <a:pt x="54" y="169"/>
                    </a:lnTo>
                    <a:lnTo>
                      <a:pt x="45" y="195"/>
                    </a:lnTo>
                    <a:lnTo>
                      <a:pt x="36" y="19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Freeform 100"/>
              <p:cNvSpPr>
                <a:spLocks/>
              </p:cNvSpPr>
              <p:nvPr/>
            </p:nvSpPr>
            <p:spPr bwMode="auto">
              <a:xfrm>
                <a:off x="5493862" y="3504901"/>
                <a:ext cx="207964" cy="275524"/>
              </a:xfrm>
              <a:custGeom>
                <a:avLst/>
                <a:gdLst/>
                <a:ahLst/>
                <a:cxnLst>
                  <a:cxn ang="0">
                    <a:pos x="36" y="195"/>
                  </a:cxn>
                  <a:cxn ang="0">
                    <a:pos x="15" y="195"/>
                  </a:cxn>
                  <a:cxn ang="0">
                    <a:pos x="0" y="169"/>
                  </a:cxn>
                  <a:cxn ang="0">
                    <a:pos x="45" y="129"/>
                  </a:cxn>
                  <a:cxn ang="0">
                    <a:pos x="67" y="79"/>
                  </a:cxn>
                  <a:cxn ang="0">
                    <a:pos x="67" y="54"/>
                  </a:cxn>
                  <a:cxn ang="0">
                    <a:pos x="54" y="43"/>
                  </a:cxn>
                  <a:cxn ang="0">
                    <a:pos x="45" y="28"/>
                  </a:cxn>
                  <a:cxn ang="0">
                    <a:pos x="54" y="28"/>
                  </a:cxn>
                  <a:cxn ang="0">
                    <a:pos x="54" y="18"/>
                  </a:cxn>
                  <a:cxn ang="0">
                    <a:pos x="67" y="0"/>
                  </a:cxn>
                  <a:cxn ang="0">
                    <a:pos x="79" y="18"/>
                  </a:cxn>
                  <a:cxn ang="0">
                    <a:pos x="112" y="28"/>
                  </a:cxn>
                  <a:cxn ang="0">
                    <a:pos x="131" y="54"/>
                  </a:cxn>
                  <a:cxn ang="0">
                    <a:pos x="121" y="79"/>
                  </a:cxn>
                  <a:cxn ang="0">
                    <a:pos x="100" y="119"/>
                  </a:cxn>
                  <a:cxn ang="0">
                    <a:pos x="100" y="143"/>
                  </a:cxn>
                  <a:cxn ang="0">
                    <a:pos x="90" y="143"/>
                  </a:cxn>
                  <a:cxn ang="0">
                    <a:pos x="79" y="169"/>
                  </a:cxn>
                  <a:cxn ang="0">
                    <a:pos x="54" y="169"/>
                  </a:cxn>
                  <a:cxn ang="0">
                    <a:pos x="45" y="195"/>
                  </a:cxn>
                  <a:cxn ang="0">
                    <a:pos x="36" y="195"/>
                  </a:cxn>
                </a:cxnLst>
                <a:rect l="0" t="0" r="r" b="b"/>
                <a:pathLst>
                  <a:path w="131" h="195">
                    <a:moveTo>
                      <a:pt x="36" y="195"/>
                    </a:moveTo>
                    <a:lnTo>
                      <a:pt x="15" y="195"/>
                    </a:lnTo>
                    <a:lnTo>
                      <a:pt x="0" y="169"/>
                    </a:lnTo>
                    <a:lnTo>
                      <a:pt x="45" y="129"/>
                    </a:lnTo>
                    <a:lnTo>
                      <a:pt x="67" y="79"/>
                    </a:lnTo>
                    <a:lnTo>
                      <a:pt x="67" y="54"/>
                    </a:lnTo>
                    <a:lnTo>
                      <a:pt x="54" y="43"/>
                    </a:lnTo>
                    <a:lnTo>
                      <a:pt x="45" y="28"/>
                    </a:lnTo>
                    <a:lnTo>
                      <a:pt x="54" y="28"/>
                    </a:lnTo>
                    <a:lnTo>
                      <a:pt x="54" y="18"/>
                    </a:lnTo>
                    <a:lnTo>
                      <a:pt x="67" y="0"/>
                    </a:lnTo>
                    <a:lnTo>
                      <a:pt x="79" y="18"/>
                    </a:lnTo>
                    <a:lnTo>
                      <a:pt x="112" y="28"/>
                    </a:lnTo>
                    <a:lnTo>
                      <a:pt x="131" y="54"/>
                    </a:lnTo>
                    <a:lnTo>
                      <a:pt x="121" y="79"/>
                    </a:lnTo>
                    <a:lnTo>
                      <a:pt x="100" y="119"/>
                    </a:lnTo>
                    <a:lnTo>
                      <a:pt x="100" y="143"/>
                    </a:lnTo>
                    <a:lnTo>
                      <a:pt x="90" y="143"/>
                    </a:lnTo>
                    <a:lnTo>
                      <a:pt x="79" y="169"/>
                    </a:lnTo>
                    <a:lnTo>
                      <a:pt x="54" y="169"/>
                    </a:lnTo>
                    <a:lnTo>
                      <a:pt x="45" y="195"/>
                    </a:lnTo>
                    <a:lnTo>
                      <a:pt x="36" y="19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Freeform 101"/>
              <p:cNvSpPr>
                <a:spLocks/>
              </p:cNvSpPr>
              <p:nvPr/>
            </p:nvSpPr>
            <p:spPr bwMode="auto">
              <a:xfrm>
                <a:off x="4977921" y="3253397"/>
                <a:ext cx="622304" cy="599087"/>
              </a:xfrm>
              <a:custGeom>
                <a:avLst/>
                <a:gdLst/>
                <a:ahLst/>
                <a:cxnLst>
                  <a:cxn ang="0">
                    <a:pos x="171" y="76"/>
                  </a:cxn>
                  <a:cxn ang="0">
                    <a:pos x="153" y="65"/>
                  </a:cxn>
                  <a:cxn ang="0">
                    <a:pos x="153" y="40"/>
                  </a:cxn>
                  <a:cxn ang="0">
                    <a:pos x="141" y="40"/>
                  </a:cxn>
                  <a:cxn ang="0">
                    <a:pos x="94" y="11"/>
                  </a:cxn>
                  <a:cxn ang="0">
                    <a:pos x="76" y="0"/>
                  </a:cxn>
                  <a:cxn ang="0">
                    <a:pos x="30" y="11"/>
                  </a:cxn>
                  <a:cxn ang="0">
                    <a:pos x="51" y="40"/>
                  </a:cxn>
                  <a:cxn ang="0">
                    <a:pos x="39" y="50"/>
                  </a:cxn>
                  <a:cxn ang="0">
                    <a:pos x="30" y="50"/>
                  </a:cxn>
                  <a:cxn ang="0">
                    <a:pos x="18" y="65"/>
                  </a:cxn>
                  <a:cxn ang="0">
                    <a:pos x="0" y="65"/>
                  </a:cxn>
                  <a:cxn ang="0">
                    <a:pos x="0" y="101"/>
                  </a:cxn>
                  <a:cxn ang="0">
                    <a:pos x="9" y="101"/>
                  </a:cxn>
                  <a:cxn ang="0">
                    <a:pos x="51" y="196"/>
                  </a:cxn>
                  <a:cxn ang="0">
                    <a:pos x="76" y="206"/>
                  </a:cxn>
                  <a:cxn ang="0">
                    <a:pos x="86" y="232"/>
                  </a:cxn>
                  <a:cxn ang="0">
                    <a:pos x="86" y="268"/>
                  </a:cxn>
                  <a:cxn ang="0">
                    <a:pos x="94" y="297"/>
                  </a:cxn>
                  <a:cxn ang="0">
                    <a:pos x="116" y="307"/>
                  </a:cxn>
                  <a:cxn ang="0">
                    <a:pos x="153" y="373"/>
                  </a:cxn>
                  <a:cxn ang="0">
                    <a:pos x="153" y="387"/>
                  </a:cxn>
                  <a:cxn ang="0">
                    <a:pos x="171" y="373"/>
                  </a:cxn>
                  <a:cxn ang="0">
                    <a:pos x="208" y="424"/>
                  </a:cxn>
                  <a:cxn ang="0">
                    <a:pos x="272" y="362"/>
                  </a:cxn>
                  <a:cxn ang="0">
                    <a:pos x="324" y="347"/>
                  </a:cxn>
                  <a:cxn ang="0">
                    <a:pos x="370" y="307"/>
                  </a:cxn>
                  <a:cxn ang="0">
                    <a:pos x="392" y="256"/>
                  </a:cxn>
                  <a:cxn ang="0">
                    <a:pos x="392" y="232"/>
                  </a:cxn>
                  <a:cxn ang="0">
                    <a:pos x="379" y="220"/>
                  </a:cxn>
                  <a:cxn ang="0">
                    <a:pos x="370" y="206"/>
                  </a:cxn>
                  <a:cxn ang="0">
                    <a:pos x="360" y="206"/>
                  </a:cxn>
                  <a:cxn ang="0">
                    <a:pos x="360" y="220"/>
                  </a:cxn>
                  <a:cxn ang="0">
                    <a:pos x="348" y="220"/>
                  </a:cxn>
                  <a:cxn ang="0">
                    <a:pos x="340" y="220"/>
                  </a:cxn>
                  <a:cxn ang="0">
                    <a:pos x="324" y="220"/>
                  </a:cxn>
                  <a:cxn ang="0">
                    <a:pos x="315" y="220"/>
                  </a:cxn>
                  <a:cxn ang="0">
                    <a:pos x="302" y="220"/>
                  </a:cxn>
                  <a:cxn ang="0">
                    <a:pos x="293" y="220"/>
                  </a:cxn>
                  <a:cxn ang="0">
                    <a:pos x="293" y="206"/>
                  </a:cxn>
                  <a:cxn ang="0">
                    <a:pos x="293" y="196"/>
                  </a:cxn>
                  <a:cxn ang="0">
                    <a:pos x="284" y="167"/>
                  </a:cxn>
                  <a:cxn ang="0">
                    <a:pos x="272" y="131"/>
                  </a:cxn>
                  <a:cxn ang="0">
                    <a:pos x="238" y="86"/>
                  </a:cxn>
                  <a:cxn ang="0">
                    <a:pos x="208" y="76"/>
                  </a:cxn>
                  <a:cxn ang="0">
                    <a:pos x="183" y="76"/>
                  </a:cxn>
                  <a:cxn ang="0">
                    <a:pos x="171" y="76"/>
                  </a:cxn>
                </a:cxnLst>
                <a:rect l="0" t="0" r="r" b="b"/>
                <a:pathLst>
                  <a:path w="392" h="424">
                    <a:moveTo>
                      <a:pt x="171" y="76"/>
                    </a:moveTo>
                    <a:lnTo>
                      <a:pt x="153" y="65"/>
                    </a:lnTo>
                    <a:lnTo>
                      <a:pt x="153" y="40"/>
                    </a:lnTo>
                    <a:lnTo>
                      <a:pt x="141" y="40"/>
                    </a:lnTo>
                    <a:lnTo>
                      <a:pt x="94" y="11"/>
                    </a:lnTo>
                    <a:lnTo>
                      <a:pt x="76" y="0"/>
                    </a:lnTo>
                    <a:lnTo>
                      <a:pt x="30" y="11"/>
                    </a:lnTo>
                    <a:lnTo>
                      <a:pt x="51" y="40"/>
                    </a:lnTo>
                    <a:lnTo>
                      <a:pt x="39" y="50"/>
                    </a:lnTo>
                    <a:lnTo>
                      <a:pt x="30" y="50"/>
                    </a:lnTo>
                    <a:lnTo>
                      <a:pt x="18" y="65"/>
                    </a:lnTo>
                    <a:lnTo>
                      <a:pt x="0" y="65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51" y="196"/>
                    </a:lnTo>
                    <a:lnTo>
                      <a:pt x="76" y="206"/>
                    </a:lnTo>
                    <a:lnTo>
                      <a:pt x="86" y="232"/>
                    </a:lnTo>
                    <a:lnTo>
                      <a:pt x="86" y="268"/>
                    </a:lnTo>
                    <a:lnTo>
                      <a:pt x="94" y="297"/>
                    </a:lnTo>
                    <a:lnTo>
                      <a:pt x="116" y="307"/>
                    </a:lnTo>
                    <a:lnTo>
                      <a:pt x="153" y="373"/>
                    </a:lnTo>
                    <a:lnTo>
                      <a:pt x="153" y="387"/>
                    </a:lnTo>
                    <a:lnTo>
                      <a:pt x="171" y="373"/>
                    </a:lnTo>
                    <a:lnTo>
                      <a:pt x="208" y="424"/>
                    </a:lnTo>
                    <a:lnTo>
                      <a:pt x="272" y="362"/>
                    </a:lnTo>
                    <a:lnTo>
                      <a:pt x="324" y="347"/>
                    </a:lnTo>
                    <a:lnTo>
                      <a:pt x="370" y="307"/>
                    </a:lnTo>
                    <a:lnTo>
                      <a:pt x="392" y="256"/>
                    </a:lnTo>
                    <a:lnTo>
                      <a:pt x="392" y="232"/>
                    </a:lnTo>
                    <a:lnTo>
                      <a:pt x="379" y="220"/>
                    </a:lnTo>
                    <a:lnTo>
                      <a:pt x="370" y="206"/>
                    </a:lnTo>
                    <a:lnTo>
                      <a:pt x="360" y="206"/>
                    </a:lnTo>
                    <a:lnTo>
                      <a:pt x="360" y="220"/>
                    </a:lnTo>
                    <a:lnTo>
                      <a:pt x="348" y="220"/>
                    </a:lnTo>
                    <a:lnTo>
                      <a:pt x="340" y="220"/>
                    </a:lnTo>
                    <a:lnTo>
                      <a:pt x="324" y="220"/>
                    </a:lnTo>
                    <a:lnTo>
                      <a:pt x="315" y="220"/>
                    </a:lnTo>
                    <a:lnTo>
                      <a:pt x="302" y="220"/>
                    </a:lnTo>
                    <a:lnTo>
                      <a:pt x="293" y="220"/>
                    </a:lnTo>
                    <a:lnTo>
                      <a:pt x="293" y="206"/>
                    </a:lnTo>
                    <a:lnTo>
                      <a:pt x="293" y="196"/>
                    </a:lnTo>
                    <a:lnTo>
                      <a:pt x="284" y="167"/>
                    </a:lnTo>
                    <a:lnTo>
                      <a:pt x="272" y="131"/>
                    </a:lnTo>
                    <a:lnTo>
                      <a:pt x="238" y="86"/>
                    </a:lnTo>
                    <a:lnTo>
                      <a:pt x="208" y="76"/>
                    </a:lnTo>
                    <a:lnTo>
                      <a:pt x="183" y="76"/>
                    </a:lnTo>
                    <a:lnTo>
                      <a:pt x="171" y="7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Freeform 102"/>
              <p:cNvSpPr>
                <a:spLocks/>
              </p:cNvSpPr>
              <p:nvPr/>
            </p:nvSpPr>
            <p:spPr bwMode="auto">
              <a:xfrm>
                <a:off x="4977921" y="3253397"/>
                <a:ext cx="622304" cy="599087"/>
              </a:xfrm>
              <a:custGeom>
                <a:avLst/>
                <a:gdLst/>
                <a:ahLst/>
                <a:cxnLst>
                  <a:cxn ang="0">
                    <a:pos x="171" y="76"/>
                  </a:cxn>
                  <a:cxn ang="0">
                    <a:pos x="153" y="65"/>
                  </a:cxn>
                  <a:cxn ang="0">
                    <a:pos x="153" y="40"/>
                  </a:cxn>
                  <a:cxn ang="0">
                    <a:pos x="141" y="40"/>
                  </a:cxn>
                  <a:cxn ang="0">
                    <a:pos x="94" y="11"/>
                  </a:cxn>
                  <a:cxn ang="0">
                    <a:pos x="76" y="0"/>
                  </a:cxn>
                  <a:cxn ang="0">
                    <a:pos x="30" y="11"/>
                  </a:cxn>
                  <a:cxn ang="0">
                    <a:pos x="51" y="40"/>
                  </a:cxn>
                  <a:cxn ang="0">
                    <a:pos x="39" y="50"/>
                  </a:cxn>
                  <a:cxn ang="0">
                    <a:pos x="30" y="50"/>
                  </a:cxn>
                  <a:cxn ang="0">
                    <a:pos x="18" y="65"/>
                  </a:cxn>
                  <a:cxn ang="0">
                    <a:pos x="0" y="65"/>
                  </a:cxn>
                  <a:cxn ang="0">
                    <a:pos x="0" y="101"/>
                  </a:cxn>
                  <a:cxn ang="0">
                    <a:pos x="9" y="101"/>
                  </a:cxn>
                  <a:cxn ang="0">
                    <a:pos x="51" y="196"/>
                  </a:cxn>
                  <a:cxn ang="0">
                    <a:pos x="76" y="206"/>
                  </a:cxn>
                  <a:cxn ang="0">
                    <a:pos x="86" y="232"/>
                  </a:cxn>
                  <a:cxn ang="0">
                    <a:pos x="86" y="268"/>
                  </a:cxn>
                  <a:cxn ang="0">
                    <a:pos x="94" y="297"/>
                  </a:cxn>
                  <a:cxn ang="0">
                    <a:pos x="116" y="307"/>
                  </a:cxn>
                  <a:cxn ang="0">
                    <a:pos x="153" y="373"/>
                  </a:cxn>
                  <a:cxn ang="0">
                    <a:pos x="153" y="387"/>
                  </a:cxn>
                  <a:cxn ang="0">
                    <a:pos x="171" y="373"/>
                  </a:cxn>
                  <a:cxn ang="0">
                    <a:pos x="208" y="424"/>
                  </a:cxn>
                  <a:cxn ang="0">
                    <a:pos x="272" y="362"/>
                  </a:cxn>
                  <a:cxn ang="0">
                    <a:pos x="324" y="347"/>
                  </a:cxn>
                  <a:cxn ang="0">
                    <a:pos x="370" y="307"/>
                  </a:cxn>
                  <a:cxn ang="0">
                    <a:pos x="392" y="256"/>
                  </a:cxn>
                  <a:cxn ang="0">
                    <a:pos x="392" y="232"/>
                  </a:cxn>
                  <a:cxn ang="0">
                    <a:pos x="379" y="220"/>
                  </a:cxn>
                  <a:cxn ang="0">
                    <a:pos x="370" y="206"/>
                  </a:cxn>
                  <a:cxn ang="0">
                    <a:pos x="360" y="206"/>
                  </a:cxn>
                  <a:cxn ang="0">
                    <a:pos x="360" y="220"/>
                  </a:cxn>
                  <a:cxn ang="0">
                    <a:pos x="348" y="220"/>
                  </a:cxn>
                  <a:cxn ang="0">
                    <a:pos x="340" y="220"/>
                  </a:cxn>
                  <a:cxn ang="0">
                    <a:pos x="324" y="220"/>
                  </a:cxn>
                  <a:cxn ang="0">
                    <a:pos x="315" y="220"/>
                  </a:cxn>
                  <a:cxn ang="0">
                    <a:pos x="302" y="220"/>
                  </a:cxn>
                  <a:cxn ang="0">
                    <a:pos x="293" y="220"/>
                  </a:cxn>
                  <a:cxn ang="0">
                    <a:pos x="293" y="206"/>
                  </a:cxn>
                  <a:cxn ang="0">
                    <a:pos x="293" y="196"/>
                  </a:cxn>
                  <a:cxn ang="0">
                    <a:pos x="284" y="167"/>
                  </a:cxn>
                  <a:cxn ang="0">
                    <a:pos x="272" y="131"/>
                  </a:cxn>
                  <a:cxn ang="0">
                    <a:pos x="238" y="86"/>
                  </a:cxn>
                  <a:cxn ang="0">
                    <a:pos x="208" y="76"/>
                  </a:cxn>
                  <a:cxn ang="0">
                    <a:pos x="183" y="76"/>
                  </a:cxn>
                  <a:cxn ang="0">
                    <a:pos x="171" y="76"/>
                  </a:cxn>
                </a:cxnLst>
                <a:rect l="0" t="0" r="r" b="b"/>
                <a:pathLst>
                  <a:path w="392" h="424">
                    <a:moveTo>
                      <a:pt x="171" y="76"/>
                    </a:moveTo>
                    <a:lnTo>
                      <a:pt x="153" y="65"/>
                    </a:lnTo>
                    <a:lnTo>
                      <a:pt x="153" y="40"/>
                    </a:lnTo>
                    <a:lnTo>
                      <a:pt x="141" y="40"/>
                    </a:lnTo>
                    <a:lnTo>
                      <a:pt x="94" y="11"/>
                    </a:lnTo>
                    <a:lnTo>
                      <a:pt x="76" y="0"/>
                    </a:lnTo>
                    <a:lnTo>
                      <a:pt x="30" y="11"/>
                    </a:lnTo>
                    <a:lnTo>
                      <a:pt x="51" y="40"/>
                    </a:lnTo>
                    <a:lnTo>
                      <a:pt x="39" y="50"/>
                    </a:lnTo>
                    <a:lnTo>
                      <a:pt x="30" y="50"/>
                    </a:lnTo>
                    <a:lnTo>
                      <a:pt x="18" y="65"/>
                    </a:lnTo>
                    <a:lnTo>
                      <a:pt x="0" y="65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51" y="196"/>
                    </a:lnTo>
                    <a:lnTo>
                      <a:pt x="76" y="206"/>
                    </a:lnTo>
                    <a:lnTo>
                      <a:pt x="86" y="232"/>
                    </a:lnTo>
                    <a:lnTo>
                      <a:pt x="86" y="268"/>
                    </a:lnTo>
                    <a:lnTo>
                      <a:pt x="94" y="297"/>
                    </a:lnTo>
                    <a:lnTo>
                      <a:pt x="116" y="307"/>
                    </a:lnTo>
                    <a:lnTo>
                      <a:pt x="153" y="373"/>
                    </a:lnTo>
                    <a:lnTo>
                      <a:pt x="153" y="387"/>
                    </a:lnTo>
                    <a:lnTo>
                      <a:pt x="171" y="373"/>
                    </a:lnTo>
                    <a:lnTo>
                      <a:pt x="208" y="424"/>
                    </a:lnTo>
                    <a:lnTo>
                      <a:pt x="272" y="362"/>
                    </a:lnTo>
                    <a:lnTo>
                      <a:pt x="324" y="347"/>
                    </a:lnTo>
                    <a:lnTo>
                      <a:pt x="370" y="307"/>
                    </a:lnTo>
                    <a:lnTo>
                      <a:pt x="392" y="256"/>
                    </a:lnTo>
                    <a:lnTo>
                      <a:pt x="392" y="232"/>
                    </a:lnTo>
                    <a:lnTo>
                      <a:pt x="379" y="220"/>
                    </a:lnTo>
                    <a:lnTo>
                      <a:pt x="370" y="206"/>
                    </a:lnTo>
                    <a:lnTo>
                      <a:pt x="360" y="206"/>
                    </a:lnTo>
                    <a:lnTo>
                      <a:pt x="360" y="220"/>
                    </a:lnTo>
                    <a:lnTo>
                      <a:pt x="348" y="220"/>
                    </a:lnTo>
                    <a:lnTo>
                      <a:pt x="340" y="220"/>
                    </a:lnTo>
                    <a:lnTo>
                      <a:pt x="324" y="220"/>
                    </a:lnTo>
                    <a:lnTo>
                      <a:pt x="315" y="220"/>
                    </a:lnTo>
                    <a:lnTo>
                      <a:pt x="302" y="220"/>
                    </a:lnTo>
                    <a:lnTo>
                      <a:pt x="293" y="220"/>
                    </a:lnTo>
                    <a:lnTo>
                      <a:pt x="293" y="206"/>
                    </a:lnTo>
                    <a:lnTo>
                      <a:pt x="293" y="196"/>
                    </a:lnTo>
                    <a:lnTo>
                      <a:pt x="284" y="167"/>
                    </a:lnTo>
                    <a:lnTo>
                      <a:pt x="272" y="131"/>
                    </a:lnTo>
                    <a:lnTo>
                      <a:pt x="238" y="86"/>
                    </a:lnTo>
                    <a:lnTo>
                      <a:pt x="208" y="76"/>
                    </a:lnTo>
                    <a:lnTo>
                      <a:pt x="183" y="76"/>
                    </a:lnTo>
                    <a:lnTo>
                      <a:pt x="171" y="7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Freeform 103"/>
              <p:cNvSpPr>
                <a:spLocks/>
              </p:cNvSpPr>
              <p:nvPr/>
            </p:nvSpPr>
            <p:spPr bwMode="auto">
              <a:xfrm>
                <a:off x="5428774" y="3469578"/>
                <a:ext cx="39688" cy="6075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2" y="43"/>
                  </a:cxn>
                  <a:cxn ang="0">
                    <a:pos x="25" y="24"/>
                  </a:cxn>
                  <a:cxn ang="0">
                    <a:pos x="25" y="0"/>
                  </a:cxn>
                  <a:cxn ang="0">
                    <a:pos x="12" y="0"/>
                  </a:cxn>
                  <a:cxn ang="0">
                    <a:pos x="0" y="14"/>
                  </a:cxn>
                </a:cxnLst>
                <a:rect l="0" t="0" r="r" b="b"/>
                <a:pathLst>
                  <a:path w="25" h="43">
                    <a:moveTo>
                      <a:pt x="0" y="14"/>
                    </a:moveTo>
                    <a:lnTo>
                      <a:pt x="12" y="43"/>
                    </a:lnTo>
                    <a:lnTo>
                      <a:pt x="25" y="24"/>
                    </a:lnTo>
                    <a:lnTo>
                      <a:pt x="25" y="0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Freeform 104"/>
              <p:cNvSpPr>
                <a:spLocks/>
              </p:cNvSpPr>
              <p:nvPr/>
            </p:nvSpPr>
            <p:spPr bwMode="auto">
              <a:xfrm>
                <a:off x="5428774" y="3469578"/>
                <a:ext cx="39688" cy="6075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2" y="43"/>
                  </a:cxn>
                  <a:cxn ang="0">
                    <a:pos x="25" y="24"/>
                  </a:cxn>
                  <a:cxn ang="0">
                    <a:pos x="25" y="0"/>
                  </a:cxn>
                  <a:cxn ang="0">
                    <a:pos x="12" y="0"/>
                  </a:cxn>
                  <a:cxn ang="0">
                    <a:pos x="0" y="14"/>
                  </a:cxn>
                </a:cxnLst>
                <a:rect l="0" t="0" r="r" b="b"/>
                <a:pathLst>
                  <a:path w="25" h="43">
                    <a:moveTo>
                      <a:pt x="0" y="14"/>
                    </a:moveTo>
                    <a:lnTo>
                      <a:pt x="12" y="43"/>
                    </a:lnTo>
                    <a:lnTo>
                      <a:pt x="25" y="24"/>
                    </a:lnTo>
                    <a:lnTo>
                      <a:pt x="25" y="0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" name="Freeform 105"/>
              <p:cNvSpPr>
                <a:spLocks/>
              </p:cNvSpPr>
              <p:nvPr/>
            </p:nvSpPr>
            <p:spPr bwMode="auto">
              <a:xfrm>
                <a:off x="5443062" y="3469578"/>
                <a:ext cx="157163" cy="96080"/>
              </a:xfrm>
              <a:custGeom>
                <a:avLst/>
                <a:gdLst/>
                <a:ahLst/>
                <a:cxnLst>
                  <a:cxn ang="0">
                    <a:pos x="99" y="14"/>
                  </a:cxn>
                  <a:cxn ang="0">
                    <a:pos x="86" y="0"/>
                  </a:cxn>
                  <a:cxn ang="0">
                    <a:pos x="55" y="43"/>
                  </a:cxn>
                  <a:cxn ang="0">
                    <a:pos x="31" y="43"/>
                  </a:cxn>
                  <a:cxn ang="0">
                    <a:pos x="21" y="53"/>
                  </a:cxn>
                  <a:cxn ang="0">
                    <a:pos x="0" y="43"/>
                  </a:cxn>
                  <a:cxn ang="0">
                    <a:pos x="0" y="53"/>
                  </a:cxn>
                  <a:cxn ang="0">
                    <a:pos x="0" y="68"/>
                  </a:cxn>
                  <a:cxn ang="0">
                    <a:pos x="9" y="68"/>
                  </a:cxn>
                  <a:cxn ang="0">
                    <a:pos x="21" y="68"/>
                  </a:cxn>
                  <a:cxn ang="0">
                    <a:pos x="31" y="68"/>
                  </a:cxn>
                  <a:cxn ang="0">
                    <a:pos x="46" y="68"/>
                  </a:cxn>
                  <a:cxn ang="0">
                    <a:pos x="55" y="68"/>
                  </a:cxn>
                  <a:cxn ang="0">
                    <a:pos x="67" y="68"/>
                  </a:cxn>
                  <a:cxn ang="0">
                    <a:pos x="67" y="53"/>
                  </a:cxn>
                  <a:cxn ang="0">
                    <a:pos x="77" y="53"/>
                  </a:cxn>
                  <a:cxn ang="0">
                    <a:pos x="86" y="53"/>
                  </a:cxn>
                  <a:cxn ang="0">
                    <a:pos x="86" y="43"/>
                  </a:cxn>
                  <a:cxn ang="0">
                    <a:pos x="99" y="24"/>
                  </a:cxn>
                  <a:cxn ang="0">
                    <a:pos x="99" y="14"/>
                  </a:cxn>
                </a:cxnLst>
                <a:rect l="0" t="0" r="r" b="b"/>
                <a:pathLst>
                  <a:path w="99" h="68">
                    <a:moveTo>
                      <a:pt x="99" y="14"/>
                    </a:moveTo>
                    <a:lnTo>
                      <a:pt x="86" y="0"/>
                    </a:lnTo>
                    <a:lnTo>
                      <a:pt x="55" y="43"/>
                    </a:lnTo>
                    <a:lnTo>
                      <a:pt x="31" y="43"/>
                    </a:lnTo>
                    <a:lnTo>
                      <a:pt x="21" y="53"/>
                    </a:lnTo>
                    <a:lnTo>
                      <a:pt x="0" y="43"/>
                    </a:lnTo>
                    <a:lnTo>
                      <a:pt x="0" y="53"/>
                    </a:lnTo>
                    <a:lnTo>
                      <a:pt x="0" y="68"/>
                    </a:lnTo>
                    <a:lnTo>
                      <a:pt x="9" y="68"/>
                    </a:lnTo>
                    <a:lnTo>
                      <a:pt x="21" y="68"/>
                    </a:lnTo>
                    <a:lnTo>
                      <a:pt x="31" y="68"/>
                    </a:lnTo>
                    <a:lnTo>
                      <a:pt x="46" y="68"/>
                    </a:lnTo>
                    <a:lnTo>
                      <a:pt x="55" y="68"/>
                    </a:lnTo>
                    <a:lnTo>
                      <a:pt x="67" y="68"/>
                    </a:lnTo>
                    <a:lnTo>
                      <a:pt x="67" y="53"/>
                    </a:lnTo>
                    <a:lnTo>
                      <a:pt x="77" y="53"/>
                    </a:lnTo>
                    <a:lnTo>
                      <a:pt x="86" y="53"/>
                    </a:lnTo>
                    <a:lnTo>
                      <a:pt x="86" y="43"/>
                    </a:lnTo>
                    <a:lnTo>
                      <a:pt x="99" y="24"/>
                    </a:lnTo>
                    <a:lnTo>
                      <a:pt x="99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Freeform 106"/>
              <p:cNvSpPr>
                <a:spLocks/>
              </p:cNvSpPr>
              <p:nvPr/>
            </p:nvSpPr>
            <p:spPr bwMode="auto">
              <a:xfrm>
                <a:off x="5443062" y="3469578"/>
                <a:ext cx="157163" cy="96080"/>
              </a:xfrm>
              <a:custGeom>
                <a:avLst/>
                <a:gdLst/>
                <a:ahLst/>
                <a:cxnLst>
                  <a:cxn ang="0">
                    <a:pos x="99" y="14"/>
                  </a:cxn>
                  <a:cxn ang="0">
                    <a:pos x="86" y="0"/>
                  </a:cxn>
                  <a:cxn ang="0">
                    <a:pos x="55" y="43"/>
                  </a:cxn>
                  <a:cxn ang="0">
                    <a:pos x="31" y="43"/>
                  </a:cxn>
                  <a:cxn ang="0">
                    <a:pos x="21" y="53"/>
                  </a:cxn>
                  <a:cxn ang="0">
                    <a:pos x="0" y="43"/>
                  </a:cxn>
                  <a:cxn ang="0">
                    <a:pos x="0" y="53"/>
                  </a:cxn>
                  <a:cxn ang="0">
                    <a:pos x="0" y="68"/>
                  </a:cxn>
                  <a:cxn ang="0">
                    <a:pos x="9" y="68"/>
                  </a:cxn>
                  <a:cxn ang="0">
                    <a:pos x="21" y="68"/>
                  </a:cxn>
                  <a:cxn ang="0">
                    <a:pos x="31" y="68"/>
                  </a:cxn>
                  <a:cxn ang="0">
                    <a:pos x="46" y="68"/>
                  </a:cxn>
                  <a:cxn ang="0">
                    <a:pos x="55" y="68"/>
                  </a:cxn>
                  <a:cxn ang="0">
                    <a:pos x="67" y="68"/>
                  </a:cxn>
                  <a:cxn ang="0">
                    <a:pos x="67" y="53"/>
                  </a:cxn>
                  <a:cxn ang="0">
                    <a:pos x="77" y="53"/>
                  </a:cxn>
                  <a:cxn ang="0">
                    <a:pos x="86" y="53"/>
                  </a:cxn>
                  <a:cxn ang="0">
                    <a:pos x="86" y="43"/>
                  </a:cxn>
                  <a:cxn ang="0">
                    <a:pos x="99" y="24"/>
                  </a:cxn>
                  <a:cxn ang="0">
                    <a:pos x="99" y="14"/>
                  </a:cxn>
                </a:cxnLst>
                <a:rect l="0" t="0" r="r" b="b"/>
                <a:pathLst>
                  <a:path w="99" h="68">
                    <a:moveTo>
                      <a:pt x="99" y="14"/>
                    </a:moveTo>
                    <a:lnTo>
                      <a:pt x="86" y="0"/>
                    </a:lnTo>
                    <a:lnTo>
                      <a:pt x="55" y="43"/>
                    </a:lnTo>
                    <a:lnTo>
                      <a:pt x="31" y="43"/>
                    </a:lnTo>
                    <a:lnTo>
                      <a:pt x="21" y="53"/>
                    </a:lnTo>
                    <a:lnTo>
                      <a:pt x="0" y="43"/>
                    </a:lnTo>
                    <a:lnTo>
                      <a:pt x="0" y="53"/>
                    </a:lnTo>
                    <a:lnTo>
                      <a:pt x="0" y="68"/>
                    </a:lnTo>
                    <a:lnTo>
                      <a:pt x="9" y="68"/>
                    </a:lnTo>
                    <a:lnTo>
                      <a:pt x="21" y="68"/>
                    </a:lnTo>
                    <a:lnTo>
                      <a:pt x="31" y="68"/>
                    </a:lnTo>
                    <a:lnTo>
                      <a:pt x="46" y="68"/>
                    </a:lnTo>
                    <a:lnTo>
                      <a:pt x="55" y="68"/>
                    </a:lnTo>
                    <a:lnTo>
                      <a:pt x="67" y="68"/>
                    </a:lnTo>
                    <a:lnTo>
                      <a:pt x="67" y="53"/>
                    </a:lnTo>
                    <a:lnTo>
                      <a:pt x="77" y="53"/>
                    </a:lnTo>
                    <a:lnTo>
                      <a:pt x="86" y="53"/>
                    </a:lnTo>
                    <a:lnTo>
                      <a:pt x="86" y="43"/>
                    </a:lnTo>
                    <a:lnTo>
                      <a:pt x="99" y="24"/>
                    </a:lnTo>
                    <a:lnTo>
                      <a:pt x="99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Freeform 107"/>
              <p:cNvSpPr>
                <a:spLocks/>
              </p:cNvSpPr>
              <p:nvPr/>
            </p:nvSpPr>
            <p:spPr bwMode="auto">
              <a:xfrm>
                <a:off x="7803688" y="4371035"/>
                <a:ext cx="292102" cy="306608"/>
              </a:xfrm>
              <a:custGeom>
                <a:avLst/>
                <a:gdLst/>
                <a:ahLst/>
                <a:cxnLst>
                  <a:cxn ang="0">
                    <a:pos x="184" y="217"/>
                  </a:cxn>
                  <a:cxn ang="0">
                    <a:pos x="184" y="60"/>
                  </a:cxn>
                  <a:cxn ang="0">
                    <a:pos x="131" y="36"/>
                  </a:cxn>
                  <a:cxn ang="0">
                    <a:pos x="107" y="46"/>
                  </a:cxn>
                  <a:cxn ang="0">
                    <a:pos x="85" y="72"/>
                  </a:cxn>
                  <a:cxn ang="0">
                    <a:pos x="76" y="72"/>
                  </a:cxn>
                  <a:cxn ang="0">
                    <a:pos x="64" y="46"/>
                  </a:cxn>
                  <a:cxn ang="0">
                    <a:pos x="52" y="10"/>
                  </a:cxn>
                  <a:cxn ang="0">
                    <a:pos x="43" y="10"/>
                  </a:cxn>
                  <a:cxn ang="0">
                    <a:pos x="43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21" y="36"/>
                  </a:cxn>
                  <a:cxn ang="0">
                    <a:pos x="21" y="46"/>
                  </a:cxn>
                  <a:cxn ang="0">
                    <a:pos x="52" y="46"/>
                  </a:cxn>
                  <a:cxn ang="0">
                    <a:pos x="52" y="60"/>
                  </a:cxn>
                  <a:cxn ang="0">
                    <a:pos x="21" y="60"/>
                  </a:cxn>
                  <a:cxn ang="0">
                    <a:pos x="31" y="72"/>
                  </a:cxn>
                  <a:cxn ang="0">
                    <a:pos x="31" y="86"/>
                  </a:cxn>
                  <a:cxn ang="0">
                    <a:pos x="43" y="86"/>
                  </a:cxn>
                  <a:cxn ang="0">
                    <a:pos x="52" y="72"/>
                  </a:cxn>
                  <a:cxn ang="0">
                    <a:pos x="76" y="101"/>
                  </a:cxn>
                  <a:cxn ang="0">
                    <a:pos x="119" y="111"/>
                  </a:cxn>
                  <a:cxn ang="0">
                    <a:pos x="131" y="127"/>
                  </a:cxn>
                  <a:cxn ang="0">
                    <a:pos x="140" y="177"/>
                  </a:cxn>
                  <a:cxn ang="0">
                    <a:pos x="131" y="177"/>
                  </a:cxn>
                  <a:cxn ang="0">
                    <a:pos x="119" y="202"/>
                  </a:cxn>
                  <a:cxn ang="0">
                    <a:pos x="162" y="192"/>
                  </a:cxn>
                  <a:cxn ang="0">
                    <a:pos x="184" y="217"/>
                  </a:cxn>
                </a:cxnLst>
                <a:rect l="0" t="0" r="r" b="b"/>
                <a:pathLst>
                  <a:path w="184" h="217">
                    <a:moveTo>
                      <a:pt x="184" y="217"/>
                    </a:moveTo>
                    <a:lnTo>
                      <a:pt x="184" y="60"/>
                    </a:lnTo>
                    <a:lnTo>
                      <a:pt x="131" y="36"/>
                    </a:lnTo>
                    <a:lnTo>
                      <a:pt x="107" y="46"/>
                    </a:lnTo>
                    <a:lnTo>
                      <a:pt x="85" y="72"/>
                    </a:lnTo>
                    <a:lnTo>
                      <a:pt x="76" y="72"/>
                    </a:lnTo>
                    <a:lnTo>
                      <a:pt x="64" y="46"/>
                    </a:lnTo>
                    <a:lnTo>
                      <a:pt x="52" y="10"/>
                    </a:lnTo>
                    <a:lnTo>
                      <a:pt x="43" y="10"/>
                    </a:lnTo>
                    <a:lnTo>
                      <a:pt x="43" y="0"/>
                    </a:lnTo>
                    <a:lnTo>
                      <a:pt x="21" y="0"/>
                    </a:lnTo>
                    <a:lnTo>
                      <a:pt x="0" y="21"/>
                    </a:lnTo>
                    <a:lnTo>
                      <a:pt x="21" y="36"/>
                    </a:lnTo>
                    <a:lnTo>
                      <a:pt x="21" y="46"/>
                    </a:lnTo>
                    <a:lnTo>
                      <a:pt x="52" y="46"/>
                    </a:lnTo>
                    <a:lnTo>
                      <a:pt x="52" y="60"/>
                    </a:lnTo>
                    <a:lnTo>
                      <a:pt x="21" y="60"/>
                    </a:lnTo>
                    <a:lnTo>
                      <a:pt x="31" y="72"/>
                    </a:lnTo>
                    <a:lnTo>
                      <a:pt x="31" y="86"/>
                    </a:lnTo>
                    <a:lnTo>
                      <a:pt x="43" y="86"/>
                    </a:lnTo>
                    <a:lnTo>
                      <a:pt x="52" y="72"/>
                    </a:lnTo>
                    <a:lnTo>
                      <a:pt x="76" y="101"/>
                    </a:lnTo>
                    <a:lnTo>
                      <a:pt x="119" y="111"/>
                    </a:lnTo>
                    <a:lnTo>
                      <a:pt x="131" y="127"/>
                    </a:lnTo>
                    <a:lnTo>
                      <a:pt x="140" y="177"/>
                    </a:lnTo>
                    <a:lnTo>
                      <a:pt x="131" y="177"/>
                    </a:lnTo>
                    <a:lnTo>
                      <a:pt x="119" y="202"/>
                    </a:lnTo>
                    <a:lnTo>
                      <a:pt x="162" y="192"/>
                    </a:lnTo>
                    <a:lnTo>
                      <a:pt x="184" y="21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Freeform 108"/>
              <p:cNvSpPr>
                <a:spLocks/>
              </p:cNvSpPr>
              <p:nvPr/>
            </p:nvSpPr>
            <p:spPr bwMode="auto">
              <a:xfrm>
                <a:off x="7803688" y="4371035"/>
                <a:ext cx="292102" cy="306608"/>
              </a:xfrm>
              <a:custGeom>
                <a:avLst/>
                <a:gdLst/>
                <a:ahLst/>
                <a:cxnLst>
                  <a:cxn ang="0">
                    <a:pos x="184" y="217"/>
                  </a:cxn>
                  <a:cxn ang="0">
                    <a:pos x="184" y="60"/>
                  </a:cxn>
                  <a:cxn ang="0">
                    <a:pos x="131" y="36"/>
                  </a:cxn>
                  <a:cxn ang="0">
                    <a:pos x="107" y="46"/>
                  </a:cxn>
                  <a:cxn ang="0">
                    <a:pos x="85" y="72"/>
                  </a:cxn>
                  <a:cxn ang="0">
                    <a:pos x="76" y="72"/>
                  </a:cxn>
                  <a:cxn ang="0">
                    <a:pos x="64" y="46"/>
                  </a:cxn>
                  <a:cxn ang="0">
                    <a:pos x="52" y="10"/>
                  </a:cxn>
                  <a:cxn ang="0">
                    <a:pos x="43" y="10"/>
                  </a:cxn>
                  <a:cxn ang="0">
                    <a:pos x="43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21" y="36"/>
                  </a:cxn>
                  <a:cxn ang="0">
                    <a:pos x="21" y="46"/>
                  </a:cxn>
                  <a:cxn ang="0">
                    <a:pos x="52" y="46"/>
                  </a:cxn>
                  <a:cxn ang="0">
                    <a:pos x="52" y="60"/>
                  </a:cxn>
                  <a:cxn ang="0">
                    <a:pos x="21" y="60"/>
                  </a:cxn>
                  <a:cxn ang="0">
                    <a:pos x="31" y="72"/>
                  </a:cxn>
                  <a:cxn ang="0">
                    <a:pos x="31" y="86"/>
                  </a:cxn>
                  <a:cxn ang="0">
                    <a:pos x="43" y="86"/>
                  </a:cxn>
                  <a:cxn ang="0">
                    <a:pos x="52" y="72"/>
                  </a:cxn>
                  <a:cxn ang="0">
                    <a:pos x="76" y="101"/>
                  </a:cxn>
                  <a:cxn ang="0">
                    <a:pos x="119" y="111"/>
                  </a:cxn>
                  <a:cxn ang="0">
                    <a:pos x="131" y="127"/>
                  </a:cxn>
                  <a:cxn ang="0">
                    <a:pos x="140" y="177"/>
                  </a:cxn>
                  <a:cxn ang="0">
                    <a:pos x="131" y="177"/>
                  </a:cxn>
                  <a:cxn ang="0">
                    <a:pos x="119" y="202"/>
                  </a:cxn>
                  <a:cxn ang="0">
                    <a:pos x="162" y="192"/>
                  </a:cxn>
                  <a:cxn ang="0">
                    <a:pos x="184" y="217"/>
                  </a:cxn>
                </a:cxnLst>
                <a:rect l="0" t="0" r="r" b="b"/>
                <a:pathLst>
                  <a:path w="184" h="217">
                    <a:moveTo>
                      <a:pt x="184" y="217"/>
                    </a:moveTo>
                    <a:lnTo>
                      <a:pt x="184" y="60"/>
                    </a:lnTo>
                    <a:lnTo>
                      <a:pt x="131" y="36"/>
                    </a:lnTo>
                    <a:lnTo>
                      <a:pt x="107" y="46"/>
                    </a:lnTo>
                    <a:lnTo>
                      <a:pt x="85" y="72"/>
                    </a:lnTo>
                    <a:lnTo>
                      <a:pt x="76" y="72"/>
                    </a:lnTo>
                    <a:lnTo>
                      <a:pt x="64" y="46"/>
                    </a:lnTo>
                    <a:lnTo>
                      <a:pt x="52" y="10"/>
                    </a:lnTo>
                    <a:lnTo>
                      <a:pt x="43" y="10"/>
                    </a:lnTo>
                    <a:lnTo>
                      <a:pt x="43" y="0"/>
                    </a:lnTo>
                    <a:lnTo>
                      <a:pt x="21" y="0"/>
                    </a:lnTo>
                    <a:lnTo>
                      <a:pt x="0" y="21"/>
                    </a:lnTo>
                    <a:lnTo>
                      <a:pt x="21" y="36"/>
                    </a:lnTo>
                    <a:lnTo>
                      <a:pt x="21" y="46"/>
                    </a:lnTo>
                    <a:lnTo>
                      <a:pt x="52" y="46"/>
                    </a:lnTo>
                    <a:lnTo>
                      <a:pt x="52" y="60"/>
                    </a:lnTo>
                    <a:lnTo>
                      <a:pt x="21" y="60"/>
                    </a:lnTo>
                    <a:lnTo>
                      <a:pt x="31" y="72"/>
                    </a:lnTo>
                    <a:lnTo>
                      <a:pt x="31" y="86"/>
                    </a:lnTo>
                    <a:lnTo>
                      <a:pt x="43" y="86"/>
                    </a:lnTo>
                    <a:lnTo>
                      <a:pt x="52" y="72"/>
                    </a:lnTo>
                    <a:lnTo>
                      <a:pt x="76" y="101"/>
                    </a:lnTo>
                    <a:lnTo>
                      <a:pt x="119" y="111"/>
                    </a:lnTo>
                    <a:lnTo>
                      <a:pt x="131" y="127"/>
                    </a:lnTo>
                    <a:lnTo>
                      <a:pt x="140" y="177"/>
                    </a:lnTo>
                    <a:lnTo>
                      <a:pt x="131" y="177"/>
                    </a:lnTo>
                    <a:lnTo>
                      <a:pt x="119" y="202"/>
                    </a:lnTo>
                    <a:lnTo>
                      <a:pt x="162" y="192"/>
                    </a:lnTo>
                    <a:lnTo>
                      <a:pt x="184" y="21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9" name="Freeform 109"/>
              <p:cNvSpPr>
                <a:spLocks/>
              </p:cNvSpPr>
              <p:nvPr/>
            </p:nvSpPr>
            <p:spPr bwMode="auto">
              <a:xfrm>
                <a:off x="8095789" y="4457224"/>
                <a:ext cx="266702" cy="2755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4"/>
                  </a:cxn>
                  <a:cxn ang="0">
                    <a:pos x="23" y="154"/>
                  </a:cxn>
                  <a:cxn ang="0">
                    <a:pos x="33" y="140"/>
                  </a:cxn>
                  <a:cxn ang="0">
                    <a:pos x="54" y="114"/>
                  </a:cxn>
                  <a:cxn ang="0">
                    <a:pos x="67" y="114"/>
                  </a:cxn>
                  <a:cxn ang="0">
                    <a:pos x="91" y="130"/>
                  </a:cxn>
                  <a:cxn ang="0">
                    <a:pos x="109" y="176"/>
                  </a:cxn>
                  <a:cxn ang="0">
                    <a:pos x="143" y="176"/>
                  </a:cxn>
                  <a:cxn ang="0">
                    <a:pos x="155" y="195"/>
                  </a:cxn>
                  <a:cxn ang="0">
                    <a:pos x="168" y="195"/>
                  </a:cxn>
                  <a:cxn ang="0">
                    <a:pos x="168" y="176"/>
                  </a:cxn>
                  <a:cxn ang="0">
                    <a:pos x="155" y="166"/>
                  </a:cxn>
                  <a:cxn ang="0">
                    <a:pos x="143" y="166"/>
                  </a:cxn>
                  <a:cxn ang="0">
                    <a:pos x="143" y="154"/>
                  </a:cxn>
                  <a:cxn ang="0">
                    <a:pos x="131" y="154"/>
                  </a:cxn>
                  <a:cxn ang="0">
                    <a:pos x="122" y="130"/>
                  </a:cxn>
                  <a:cxn ang="0">
                    <a:pos x="109" y="114"/>
                  </a:cxn>
                  <a:cxn ang="0">
                    <a:pos x="109" y="104"/>
                  </a:cxn>
                  <a:cxn ang="0">
                    <a:pos x="122" y="86"/>
                  </a:cxn>
                  <a:cxn ang="0">
                    <a:pos x="122" y="75"/>
                  </a:cxn>
                  <a:cxn ang="0">
                    <a:pos x="109" y="75"/>
                  </a:cxn>
                  <a:cxn ang="0">
                    <a:pos x="91" y="64"/>
                  </a:cxn>
                  <a:cxn ang="0">
                    <a:pos x="75" y="40"/>
                  </a:cxn>
                  <a:cxn ang="0">
                    <a:pos x="45" y="11"/>
                  </a:cxn>
                  <a:cxn ang="0">
                    <a:pos x="0" y="0"/>
                  </a:cxn>
                </a:cxnLst>
                <a:rect l="0" t="0" r="r" b="b"/>
                <a:pathLst>
                  <a:path w="168" h="195">
                    <a:moveTo>
                      <a:pt x="0" y="0"/>
                    </a:moveTo>
                    <a:lnTo>
                      <a:pt x="0" y="154"/>
                    </a:lnTo>
                    <a:lnTo>
                      <a:pt x="23" y="154"/>
                    </a:lnTo>
                    <a:lnTo>
                      <a:pt x="33" y="140"/>
                    </a:lnTo>
                    <a:lnTo>
                      <a:pt x="54" y="114"/>
                    </a:lnTo>
                    <a:lnTo>
                      <a:pt x="67" y="114"/>
                    </a:lnTo>
                    <a:lnTo>
                      <a:pt x="91" y="130"/>
                    </a:lnTo>
                    <a:lnTo>
                      <a:pt x="109" y="176"/>
                    </a:lnTo>
                    <a:lnTo>
                      <a:pt x="143" y="176"/>
                    </a:lnTo>
                    <a:lnTo>
                      <a:pt x="155" y="195"/>
                    </a:lnTo>
                    <a:lnTo>
                      <a:pt x="168" y="195"/>
                    </a:lnTo>
                    <a:lnTo>
                      <a:pt x="168" y="176"/>
                    </a:lnTo>
                    <a:lnTo>
                      <a:pt x="155" y="166"/>
                    </a:lnTo>
                    <a:lnTo>
                      <a:pt x="143" y="166"/>
                    </a:lnTo>
                    <a:lnTo>
                      <a:pt x="143" y="154"/>
                    </a:lnTo>
                    <a:lnTo>
                      <a:pt x="131" y="154"/>
                    </a:lnTo>
                    <a:lnTo>
                      <a:pt x="122" y="130"/>
                    </a:lnTo>
                    <a:lnTo>
                      <a:pt x="109" y="114"/>
                    </a:lnTo>
                    <a:lnTo>
                      <a:pt x="109" y="104"/>
                    </a:lnTo>
                    <a:lnTo>
                      <a:pt x="122" y="86"/>
                    </a:lnTo>
                    <a:lnTo>
                      <a:pt x="122" y="75"/>
                    </a:lnTo>
                    <a:lnTo>
                      <a:pt x="109" y="75"/>
                    </a:lnTo>
                    <a:lnTo>
                      <a:pt x="91" y="64"/>
                    </a:lnTo>
                    <a:lnTo>
                      <a:pt x="75" y="40"/>
                    </a:lnTo>
                    <a:lnTo>
                      <a:pt x="45" y="1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0" name="Freeform 110"/>
              <p:cNvSpPr>
                <a:spLocks/>
              </p:cNvSpPr>
              <p:nvPr/>
            </p:nvSpPr>
            <p:spPr bwMode="auto">
              <a:xfrm>
                <a:off x="8095789" y="4457224"/>
                <a:ext cx="266702" cy="2755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4"/>
                  </a:cxn>
                  <a:cxn ang="0">
                    <a:pos x="23" y="154"/>
                  </a:cxn>
                  <a:cxn ang="0">
                    <a:pos x="33" y="140"/>
                  </a:cxn>
                  <a:cxn ang="0">
                    <a:pos x="54" y="114"/>
                  </a:cxn>
                  <a:cxn ang="0">
                    <a:pos x="67" y="114"/>
                  </a:cxn>
                  <a:cxn ang="0">
                    <a:pos x="91" y="130"/>
                  </a:cxn>
                  <a:cxn ang="0">
                    <a:pos x="109" y="176"/>
                  </a:cxn>
                  <a:cxn ang="0">
                    <a:pos x="143" y="176"/>
                  </a:cxn>
                  <a:cxn ang="0">
                    <a:pos x="155" y="195"/>
                  </a:cxn>
                  <a:cxn ang="0">
                    <a:pos x="168" y="195"/>
                  </a:cxn>
                  <a:cxn ang="0">
                    <a:pos x="168" y="176"/>
                  </a:cxn>
                  <a:cxn ang="0">
                    <a:pos x="155" y="166"/>
                  </a:cxn>
                  <a:cxn ang="0">
                    <a:pos x="143" y="166"/>
                  </a:cxn>
                  <a:cxn ang="0">
                    <a:pos x="143" y="154"/>
                  </a:cxn>
                  <a:cxn ang="0">
                    <a:pos x="131" y="154"/>
                  </a:cxn>
                  <a:cxn ang="0">
                    <a:pos x="122" y="130"/>
                  </a:cxn>
                  <a:cxn ang="0">
                    <a:pos x="109" y="114"/>
                  </a:cxn>
                  <a:cxn ang="0">
                    <a:pos x="109" y="104"/>
                  </a:cxn>
                  <a:cxn ang="0">
                    <a:pos x="122" y="86"/>
                  </a:cxn>
                  <a:cxn ang="0">
                    <a:pos x="122" y="75"/>
                  </a:cxn>
                  <a:cxn ang="0">
                    <a:pos x="109" y="75"/>
                  </a:cxn>
                  <a:cxn ang="0">
                    <a:pos x="91" y="64"/>
                  </a:cxn>
                  <a:cxn ang="0">
                    <a:pos x="75" y="40"/>
                  </a:cxn>
                  <a:cxn ang="0">
                    <a:pos x="45" y="11"/>
                  </a:cxn>
                  <a:cxn ang="0">
                    <a:pos x="0" y="0"/>
                  </a:cxn>
                </a:cxnLst>
                <a:rect l="0" t="0" r="r" b="b"/>
                <a:pathLst>
                  <a:path w="168" h="195">
                    <a:moveTo>
                      <a:pt x="0" y="0"/>
                    </a:moveTo>
                    <a:lnTo>
                      <a:pt x="0" y="154"/>
                    </a:lnTo>
                    <a:lnTo>
                      <a:pt x="23" y="154"/>
                    </a:lnTo>
                    <a:lnTo>
                      <a:pt x="33" y="140"/>
                    </a:lnTo>
                    <a:lnTo>
                      <a:pt x="54" y="114"/>
                    </a:lnTo>
                    <a:lnTo>
                      <a:pt x="67" y="114"/>
                    </a:lnTo>
                    <a:lnTo>
                      <a:pt x="91" y="130"/>
                    </a:lnTo>
                    <a:lnTo>
                      <a:pt x="109" y="176"/>
                    </a:lnTo>
                    <a:lnTo>
                      <a:pt x="143" y="176"/>
                    </a:lnTo>
                    <a:lnTo>
                      <a:pt x="155" y="195"/>
                    </a:lnTo>
                    <a:lnTo>
                      <a:pt x="168" y="195"/>
                    </a:lnTo>
                    <a:lnTo>
                      <a:pt x="168" y="176"/>
                    </a:lnTo>
                    <a:lnTo>
                      <a:pt x="155" y="166"/>
                    </a:lnTo>
                    <a:lnTo>
                      <a:pt x="143" y="166"/>
                    </a:lnTo>
                    <a:lnTo>
                      <a:pt x="143" y="154"/>
                    </a:lnTo>
                    <a:lnTo>
                      <a:pt x="131" y="154"/>
                    </a:lnTo>
                    <a:lnTo>
                      <a:pt x="122" y="130"/>
                    </a:lnTo>
                    <a:lnTo>
                      <a:pt x="109" y="114"/>
                    </a:lnTo>
                    <a:lnTo>
                      <a:pt x="109" y="104"/>
                    </a:lnTo>
                    <a:lnTo>
                      <a:pt x="122" y="86"/>
                    </a:lnTo>
                    <a:lnTo>
                      <a:pt x="122" y="75"/>
                    </a:lnTo>
                    <a:lnTo>
                      <a:pt x="109" y="75"/>
                    </a:lnTo>
                    <a:lnTo>
                      <a:pt x="91" y="64"/>
                    </a:lnTo>
                    <a:lnTo>
                      <a:pt x="75" y="40"/>
                    </a:lnTo>
                    <a:lnTo>
                      <a:pt x="45" y="1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1" name="Freeform 111"/>
              <p:cNvSpPr>
                <a:spLocks/>
              </p:cNvSpPr>
              <p:nvPr/>
            </p:nvSpPr>
            <p:spPr bwMode="auto">
              <a:xfrm>
                <a:off x="7171859" y="4217024"/>
                <a:ext cx="276227" cy="296718"/>
              </a:xfrm>
              <a:custGeom>
                <a:avLst/>
                <a:gdLst/>
                <a:ahLst/>
                <a:cxnLst>
                  <a:cxn ang="0">
                    <a:pos x="134" y="0"/>
                  </a:cxn>
                  <a:cxn ang="0">
                    <a:pos x="152" y="0"/>
                  </a:cxn>
                  <a:cxn ang="0">
                    <a:pos x="152" y="28"/>
                  </a:cxn>
                  <a:cxn ang="0">
                    <a:pos x="164" y="40"/>
                  </a:cxn>
                  <a:cxn ang="0">
                    <a:pos x="152" y="54"/>
                  </a:cxn>
                  <a:cxn ang="0">
                    <a:pos x="174" y="80"/>
                  </a:cxn>
                  <a:cxn ang="0">
                    <a:pos x="164" y="80"/>
                  </a:cxn>
                  <a:cxn ang="0">
                    <a:pos x="142" y="130"/>
                  </a:cxn>
                  <a:cxn ang="0">
                    <a:pos x="134" y="145"/>
                  </a:cxn>
                  <a:cxn ang="0">
                    <a:pos x="134" y="155"/>
                  </a:cxn>
                  <a:cxn ang="0">
                    <a:pos x="134" y="181"/>
                  </a:cxn>
                  <a:cxn ang="0">
                    <a:pos x="109" y="195"/>
                  </a:cxn>
                  <a:cxn ang="0">
                    <a:pos x="97" y="210"/>
                  </a:cxn>
                  <a:cxn ang="0">
                    <a:pos x="88" y="181"/>
                  </a:cxn>
                  <a:cxn ang="0">
                    <a:pos x="75" y="181"/>
                  </a:cxn>
                  <a:cxn ang="0">
                    <a:pos x="42" y="181"/>
                  </a:cxn>
                  <a:cxn ang="0">
                    <a:pos x="42" y="169"/>
                  </a:cxn>
                  <a:cxn ang="0">
                    <a:pos x="20" y="169"/>
                  </a:cxn>
                  <a:cxn ang="0">
                    <a:pos x="11" y="130"/>
                  </a:cxn>
                  <a:cxn ang="0">
                    <a:pos x="0" y="119"/>
                  </a:cxn>
                  <a:cxn ang="0">
                    <a:pos x="0" y="80"/>
                  </a:cxn>
                  <a:cxn ang="0">
                    <a:pos x="11" y="54"/>
                  </a:cxn>
                  <a:cxn ang="0">
                    <a:pos x="20" y="80"/>
                  </a:cxn>
                  <a:cxn ang="0">
                    <a:pos x="42" y="80"/>
                  </a:cxn>
                  <a:cxn ang="0">
                    <a:pos x="58" y="64"/>
                  </a:cxn>
                  <a:cxn ang="0">
                    <a:pos x="75" y="80"/>
                  </a:cxn>
                  <a:cxn ang="0">
                    <a:pos x="97" y="64"/>
                  </a:cxn>
                  <a:cxn ang="0">
                    <a:pos x="122" y="0"/>
                  </a:cxn>
                  <a:cxn ang="0">
                    <a:pos x="134" y="0"/>
                  </a:cxn>
                </a:cxnLst>
                <a:rect l="0" t="0" r="r" b="b"/>
                <a:pathLst>
                  <a:path w="174" h="210">
                    <a:moveTo>
                      <a:pt x="134" y="0"/>
                    </a:moveTo>
                    <a:lnTo>
                      <a:pt x="152" y="0"/>
                    </a:lnTo>
                    <a:lnTo>
                      <a:pt x="152" y="28"/>
                    </a:lnTo>
                    <a:lnTo>
                      <a:pt x="164" y="40"/>
                    </a:lnTo>
                    <a:lnTo>
                      <a:pt x="152" y="54"/>
                    </a:lnTo>
                    <a:lnTo>
                      <a:pt x="174" y="80"/>
                    </a:lnTo>
                    <a:lnTo>
                      <a:pt x="164" y="80"/>
                    </a:lnTo>
                    <a:lnTo>
                      <a:pt x="142" y="130"/>
                    </a:lnTo>
                    <a:lnTo>
                      <a:pt x="134" y="145"/>
                    </a:lnTo>
                    <a:lnTo>
                      <a:pt x="134" y="155"/>
                    </a:lnTo>
                    <a:lnTo>
                      <a:pt x="134" y="181"/>
                    </a:lnTo>
                    <a:lnTo>
                      <a:pt x="109" y="195"/>
                    </a:lnTo>
                    <a:lnTo>
                      <a:pt x="97" y="210"/>
                    </a:lnTo>
                    <a:lnTo>
                      <a:pt x="88" y="181"/>
                    </a:lnTo>
                    <a:lnTo>
                      <a:pt x="75" y="181"/>
                    </a:lnTo>
                    <a:lnTo>
                      <a:pt x="42" y="181"/>
                    </a:lnTo>
                    <a:lnTo>
                      <a:pt x="42" y="169"/>
                    </a:lnTo>
                    <a:lnTo>
                      <a:pt x="20" y="169"/>
                    </a:lnTo>
                    <a:lnTo>
                      <a:pt x="11" y="130"/>
                    </a:lnTo>
                    <a:lnTo>
                      <a:pt x="0" y="119"/>
                    </a:lnTo>
                    <a:lnTo>
                      <a:pt x="0" y="80"/>
                    </a:lnTo>
                    <a:lnTo>
                      <a:pt x="11" y="54"/>
                    </a:lnTo>
                    <a:lnTo>
                      <a:pt x="20" y="80"/>
                    </a:lnTo>
                    <a:lnTo>
                      <a:pt x="42" y="80"/>
                    </a:lnTo>
                    <a:lnTo>
                      <a:pt x="58" y="64"/>
                    </a:lnTo>
                    <a:lnTo>
                      <a:pt x="75" y="80"/>
                    </a:lnTo>
                    <a:lnTo>
                      <a:pt x="97" y="64"/>
                    </a:lnTo>
                    <a:lnTo>
                      <a:pt x="122" y="0"/>
                    </a:lnTo>
                    <a:lnTo>
                      <a:pt x="13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2" name="Freeform 112"/>
              <p:cNvSpPr>
                <a:spLocks/>
              </p:cNvSpPr>
              <p:nvPr/>
            </p:nvSpPr>
            <p:spPr bwMode="auto">
              <a:xfrm>
                <a:off x="7171859" y="4217024"/>
                <a:ext cx="276227" cy="296718"/>
              </a:xfrm>
              <a:custGeom>
                <a:avLst/>
                <a:gdLst/>
                <a:ahLst/>
                <a:cxnLst>
                  <a:cxn ang="0">
                    <a:pos x="134" y="0"/>
                  </a:cxn>
                  <a:cxn ang="0">
                    <a:pos x="152" y="0"/>
                  </a:cxn>
                  <a:cxn ang="0">
                    <a:pos x="152" y="28"/>
                  </a:cxn>
                  <a:cxn ang="0">
                    <a:pos x="164" y="40"/>
                  </a:cxn>
                  <a:cxn ang="0">
                    <a:pos x="152" y="54"/>
                  </a:cxn>
                  <a:cxn ang="0">
                    <a:pos x="174" y="80"/>
                  </a:cxn>
                  <a:cxn ang="0">
                    <a:pos x="164" y="80"/>
                  </a:cxn>
                  <a:cxn ang="0">
                    <a:pos x="142" y="130"/>
                  </a:cxn>
                  <a:cxn ang="0">
                    <a:pos x="134" y="145"/>
                  </a:cxn>
                  <a:cxn ang="0">
                    <a:pos x="134" y="155"/>
                  </a:cxn>
                  <a:cxn ang="0">
                    <a:pos x="134" y="181"/>
                  </a:cxn>
                  <a:cxn ang="0">
                    <a:pos x="109" y="195"/>
                  </a:cxn>
                  <a:cxn ang="0">
                    <a:pos x="97" y="210"/>
                  </a:cxn>
                  <a:cxn ang="0">
                    <a:pos x="88" y="181"/>
                  </a:cxn>
                  <a:cxn ang="0">
                    <a:pos x="75" y="181"/>
                  </a:cxn>
                  <a:cxn ang="0">
                    <a:pos x="42" y="181"/>
                  </a:cxn>
                  <a:cxn ang="0">
                    <a:pos x="42" y="169"/>
                  </a:cxn>
                  <a:cxn ang="0">
                    <a:pos x="20" y="169"/>
                  </a:cxn>
                  <a:cxn ang="0">
                    <a:pos x="11" y="130"/>
                  </a:cxn>
                  <a:cxn ang="0">
                    <a:pos x="0" y="119"/>
                  </a:cxn>
                  <a:cxn ang="0">
                    <a:pos x="0" y="80"/>
                  </a:cxn>
                  <a:cxn ang="0">
                    <a:pos x="11" y="54"/>
                  </a:cxn>
                  <a:cxn ang="0">
                    <a:pos x="20" y="80"/>
                  </a:cxn>
                  <a:cxn ang="0">
                    <a:pos x="42" y="80"/>
                  </a:cxn>
                  <a:cxn ang="0">
                    <a:pos x="58" y="64"/>
                  </a:cxn>
                  <a:cxn ang="0">
                    <a:pos x="75" y="80"/>
                  </a:cxn>
                  <a:cxn ang="0">
                    <a:pos x="97" y="64"/>
                  </a:cxn>
                  <a:cxn ang="0">
                    <a:pos x="122" y="0"/>
                  </a:cxn>
                  <a:cxn ang="0">
                    <a:pos x="134" y="0"/>
                  </a:cxn>
                </a:cxnLst>
                <a:rect l="0" t="0" r="r" b="b"/>
                <a:pathLst>
                  <a:path w="174" h="210">
                    <a:moveTo>
                      <a:pt x="134" y="0"/>
                    </a:moveTo>
                    <a:lnTo>
                      <a:pt x="152" y="0"/>
                    </a:lnTo>
                    <a:lnTo>
                      <a:pt x="152" y="28"/>
                    </a:lnTo>
                    <a:lnTo>
                      <a:pt x="164" y="40"/>
                    </a:lnTo>
                    <a:lnTo>
                      <a:pt x="152" y="54"/>
                    </a:lnTo>
                    <a:lnTo>
                      <a:pt x="174" y="80"/>
                    </a:lnTo>
                    <a:lnTo>
                      <a:pt x="164" y="80"/>
                    </a:lnTo>
                    <a:lnTo>
                      <a:pt x="142" y="130"/>
                    </a:lnTo>
                    <a:lnTo>
                      <a:pt x="134" y="145"/>
                    </a:lnTo>
                    <a:lnTo>
                      <a:pt x="134" y="155"/>
                    </a:lnTo>
                    <a:lnTo>
                      <a:pt x="134" y="181"/>
                    </a:lnTo>
                    <a:lnTo>
                      <a:pt x="109" y="195"/>
                    </a:lnTo>
                    <a:lnTo>
                      <a:pt x="97" y="210"/>
                    </a:lnTo>
                    <a:lnTo>
                      <a:pt x="88" y="181"/>
                    </a:lnTo>
                    <a:lnTo>
                      <a:pt x="75" y="181"/>
                    </a:lnTo>
                    <a:lnTo>
                      <a:pt x="42" y="181"/>
                    </a:lnTo>
                    <a:lnTo>
                      <a:pt x="42" y="169"/>
                    </a:lnTo>
                    <a:lnTo>
                      <a:pt x="20" y="169"/>
                    </a:lnTo>
                    <a:lnTo>
                      <a:pt x="11" y="130"/>
                    </a:lnTo>
                    <a:lnTo>
                      <a:pt x="0" y="119"/>
                    </a:lnTo>
                    <a:lnTo>
                      <a:pt x="0" y="80"/>
                    </a:lnTo>
                    <a:lnTo>
                      <a:pt x="11" y="54"/>
                    </a:lnTo>
                    <a:lnTo>
                      <a:pt x="20" y="80"/>
                    </a:lnTo>
                    <a:lnTo>
                      <a:pt x="42" y="80"/>
                    </a:lnTo>
                    <a:lnTo>
                      <a:pt x="58" y="64"/>
                    </a:lnTo>
                    <a:lnTo>
                      <a:pt x="75" y="80"/>
                    </a:lnTo>
                    <a:lnTo>
                      <a:pt x="97" y="64"/>
                    </a:lnTo>
                    <a:lnTo>
                      <a:pt x="122" y="0"/>
                    </a:lnTo>
                    <a:lnTo>
                      <a:pt x="13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3" name="Freeform 113"/>
              <p:cNvSpPr>
                <a:spLocks/>
              </p:cNvSpPr>
              <p:nvPr/>
            </p:nvSpPr>
            <p:spPr bwMode="auto">
              <a:xfrm>
                <a:off x="7190909" y="4130834"/>
                <a:ext cx="282577" cy="199225"/>
              </a:xfrm>
              <a:custGeom>
                <a:avLst/>
                <a:gdLst/>
                <a:ahLst/>
                <a:cxnLst>
                  <a:cxn ang="0">
                    <a:pos x="162" y="50"/>
                  </a:cxn>
                  <a:cxn ang="0">
                    <a:pos x="140" y="60"/>
                  </a:cxn>
                  <a:cxn ang="0">
                    <a:pos x="123" y="60"/>
                  </a:cxn>
                  <a:cxn ang="0">
                    <a:pos x="110" y="60"/>
                  </a:cxn>
                  <a:cxn ang="0">
                    <a:pos x="85" y="125"/>
                  </a:cxn>
                  <a:cxn ang="0">
                    <a:pos x="64" y="141"/>
                  </a:cxn>
                  <a:cxn ang="0">
                    <a:pos x="46" y="125"/>
                  </a:cxn>
                  <a:cxn ang="0">
                    <a:pos x="31" y="141"/>
                  </a:cxn>
                  <a:cxn ang="0">
                    <a:pos x="9" y="141"/>
                  </a:cxn>
                  <a:cxn ang="0">
                    <a:pos x="0" y="115"/>
                  </a:cxn>
                  <a:cxn ang="0">
                    <a:pos x="21" y="125"/>
                  </a:cxn>
                  <a:cxn ang="0">
                    <a:pos x="31" y="89"/>
                  </a:cxn>
                  <a:cxn ang="0">
                    <a:pos x="55" y="89"/>
                  </a:cxn>
                  <a:cxn ang="0">
                    <a:pos x="76" y="50"/>
                  </a:cxn>
                  <a:cxn ang="0">
                    <a:pos x="85" y="60"/>
                  </a:cxn>
                  <a:cxn ang="0">
                    <a:pos x="98" y="60"/>
                  </a:cxn>
                  <a:cxn ang="0">
                    <a:pos x="98" y="50"/>
                  </a:cxn>
                  <a:cxn ang="0">
                    <a:pos x="98" y="36"/>
                  </a:cxn>
                  <a:cxn ang="0">
                    <a:pos x="131" y="0"/>
                  </a:cxn>
                  <a:cxn ang="0">
                    <a:pos x="140" y="14"/>
                  </a:cxn>
                  <a:cxn ang="0">
                    <a:pos x="140" y="24"/>
                  </a:cxn>
                  <a:cxn ang="0">
                    <a:pos x="178" y="36"/>
                  </a:cxn>
                  <a:cxn ang="0">
                    <a:pos x="153" y="50"/>
                  </a:cxn>
                  <a:cxn ang="0">
                    <a:pos x="162" y="50"/>
                  </a:cxn>
                </a:cxnLst>
                <a:rect l="0" t="0" r="r" b="b"/>
                <a:pathLst>
                  <a:path w="178" h="141">
                    <a:moveTo>
                      <a:pt x="162" y="50"/>
                    </a:moveTo>
                    <a:lnTo>
                      <a:pt x="140" y="60"/>
                    </a:lnTo>
                    <a:lnTo>
                      <a:pt x="123" y="60"/>
                    </a:lnTo>
                    <a:lnTo>
                      <a:pt x="110" y="60"/>
                    </a:lnTo>
                    <a:lnTo>
                      <a:pt x="85" y="125"/>
                    </a:lnTo>
                    <a:lnTo>
                      <a:pt x="64" y="141"/>
                    </a:lnTo>
                    <a:lnTo>
                      <a:pt x="46" y="125"/>
                    </a:lnTo>
                    <a:lnTo>
                      <a:pt x="31" y="141"/>
                    </a:lnTo>
                    <a:lnTo>
                      <a:pt x="9" y="141"/>
                    </a:lnTo>
                    <a:lnTo>
                      <a:pt x="0" y="115"/>
                    </a:lnTo>
                    <a:lnTo>
                      <a:pt x="21" y="125"/>
                    </a:lnTo>
                    <a:lnTo>
                      <a:pt x="31" y="89"/>
                    </a:lnTo>
                    <a:lnTo>
                      <a:pt x="55" y="89"/>
                    </a:lnTo>
                    <a:lnTo>
                      <a:pt x="76" y="50"/>
                    </a:lnTo>
                    <a:lnTo>
                      <a:pt x="85" y="60"/>
                    </a:lnTo>
                    <a:lnTo>
                      <a:pt x="98" y="60"/>
                    </a:lnTo>
                    <a:lnTo>
                      <a:pt x="98" y="50"/>
                    </a:lnTo>
                    <a:lnTo>
                      <a:pt x="98" y="36"/>
                    </a:lnTo>
                    <a:lnTo>
                      <a:pt x="131" y="0"/>
                    </a:lnTo>
                    <a:lnTo>
                      <a:pt x="140" y="14"/>
                    </a:lnTo>
                    <a:lnTo>
                      <a:pt x="140" y="24"/>
                    </a:lnTo>
                    <a:lnTo>
                      <a:pt x="178" y="36"/>
                    </a:lnTo>
                    <a:lnTo>
                      <a:pt x="153" y="50"/>
                    </a:lnTo>
                    <a:lnTo>
                      <a:pt x="162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Freeform 114"/>
              <p:cNvSpPr>
                <a:spLocks/>
              </p:cNvSpPr>
              <p:nvPr/>
            </p:nvSpPr>
            <p:spPr bwMode="auto">
              <a:xfrm>
                <a:off x="7190909" y="4130834"/>
                <a:ext cx="282577" cy="199225"/>
              </a:xfrm>
              <a:custGeom>
                <a:avLst/>
                <a:gdLst/>
                <a:ahLst/>
                <a:cxnLst>
                  <a:cxn ang="0">
                    <a:pos x="162" y="50"/>
                  </a:cxn>
                  <a:cxn ang="0">
                    <a:pos x="140" y="60"/>
                  </a:cxn>
                  <a:cxn ang="0">
                    <a:pos x="123" y="60"/>
                  </a:cxn>
                  <a:cxn ang="0">
                    <a:pos x="110" y="60"/>
                  </a:cxn>
                  <a:cxn ang="0">
                    <a:pos x="85" y="125"/>
                  </a:cxn>
                  <a:cxn ang="0">
                    <a:pos x="64" y="141"/>
                  </a:cxn>
                  <a:cxn ang="0">
                    <a:pos x="46" y="125"/>
                  </a:cxn>
                  <a:cxn ang="0">
                    <a:pos x="31" y="141"/>
                  </a:cxn>
                  <a:cxn ang="0">
                    <a:pos x="9" y="141"/>
                  </a:cxn>
                  <a:cxn ang="0">
                    <a:pos x="0" y="115"/>
                  </a:cxn>
                  <a:cxn ang="0">
                    <a:pos x="21" y="125"/>
                  </a:cxn>
                  <a:cxn ang="0">
                    <a:pos x="31" y="89"/>
                  </a:cxn>
                  <a:cxn ang="0">
                    <a:pos x="55" y="89"/>
                  </a:cxn>
                  <a:cxn ang="0">
                    <a:pos x="76" y="50"/>
                  </a:cxn>
                  <a:cxn ang="0">
                    <a:pos x="85" y="60"/>
                  </a:cxn>
                  <a:cxn ang="0">
                    <a:pos x="98" y="60"/>
                  </a:cxn>
                  <a:cxn ang="0">
                    <a:pos x="98" y="50"/>
                  </a:cxn>
                  <a:cxn ang="0">
                    <a:pos x="98" y="36"/>
                  </a:cxn>
                  <a:cxn ang="0">
                    <a:pos x="131" y="0"/>
                  </a:cxn>
                  <a:cxn ang="0">
                    <a:pos x="140" y="14"/>
                  </a:cxn>
                  <a:cxn ang="0">
                    <a:pos x="140" y="24"/>
                  </a:cxn>
                  <a:cxn ang="0">
                    <a:pos x="178" y="36"/>
                  </a:cxn>
                  <a:cxn ang="0">
                    <a:pos x="153" y="50"/>
                  </a:cxn>
                  <a:cxn ang="0">
                    <a:pos x="162" y="50"/>
                  </a:cxn>
                </a:cxnLst>
                <a:rect l="0" t="0" r="r" b="b"/>
                <a:pathLst>
                  <a:path w="178" h="141">
                    <a:moveTo>
                      <a:pt x="162" y="50"/>
                    </a:moveTo>
                    <a:lnTo>
                      <a:pt x="140" y="60"/>
                    </a:lnTo>
                    <a:lnTo>
                      <a:pt x="123" y="60"/>
                    </a:lnTo>
                    <a:lnTo>
                      <a:pt x="110" y="60"/>
                    </a:lnTo>
                    <a:lnTo>
                      <a:pt x="85" y="125"/>
                    </a:lnTo>
                    <a:lnTo>
                      <a:pt x="64" y="141"/>
                    </a:lnTo>
                    <a:lnTo>
                      <a:pt x="46" y="125"/>
                    </a:lnTo>
                    <a:lnTo>
                      <a:pt x="31" y="141"/>
                    </a:lnTo>
                    <a:lnTo>
                      <a:pt x="9" y="141"/>
                    </a:lnTo>
                    <a:lnTo>
                      <a:pt x="0" y="115"/>
                    </a:lnTo>
                    <a:lnTo>
                      <a:pt x="21" y="125"/>
                    </a:lnTo>
                    <a:lnTo>
                      <a:pt x="31" y="89"/>
                    </a:lnTo>
                    <a:lnTo>
                      <a:pt x="55" y="89"/>
                    </a:lnTo>
                    <a:lnTo>
                      <a:pt x="76" y="50"/>
                    </a:lnTo>
                    <a:lnTo>
                      <a:pt x="85" y="60"/>
                    </a:lnTo>
                    <a:lnTo>
                      <a:pt x="98" y="60"/>
                    </a:lnTo>
                    <a:lnTo>
                      <a:pt x="98" y="50"/>
                    </a:lnTo>
                    <a:lnTo>
                      <a:pt x="98" y="36"/>
                    </a:lnTo>
                    <a:lnTo>
                      <a:pt x="131" y="0"/>
                    </a:lnTo>
                    <a:lnTo>
                      <a:pt x="140" y="14"/>
                    </a:lnTo>
                    <a:lnTo>
                      <a:pt x="140" y="24"/>
                    </a:lnTo>
                    <a:lnTo>
                      <a:pt x="178" y="36"/>
                    </a:lnTo>
                    <a:lnTo>
                      <a:pt x="153" y="50"/>
                    </a:lnTo>
                    <a:lnTo>
                      <a:pt x="162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" name="Freeform 115"/>
              <p:cNvSpPr>
                <a:spLocks/>
              </p:cNvSpPr>
              <p:nvPr/>
            </p:nvSpPr>
            <p:spPr bwMode="auto">
              <a:xfrm>
                <a:off x="6632106" y="3396105"/>
                <a:ext cx="260352" cy="640063"/>
              </a:xfrm>
              <a:custGeom>
                <a:avLst/>
                <a:gdLst/>
                <a:ahLst/>
                <a:cxnLst>
                  <a:cxn ang="0">
                    <a:pos x="151" y="387"/>
                  </a:cxn>
                  <a:cxn ang="0">
                    <a:pos x="130" y="453"/>
                  </a:cxn>
                  <a:cxn ang="0">
                    <a:pos x="143" y="413"/>
                  </a:cxn>
                  <a:cxn ang="0">
                    <a:pos x="130" y="387"/>
                  </a:cxn>
                  <a:cxn ang="0">
                    <a:pos x="143" y="376"/>
                  </a:cxn>
                  <a:cxn ang="0">
                    <a:pos x="109" y="286"/>
                  </a:cxn>
                  <a:cxn ang="0">
                    <a:pos x="96" y="272"/>
                  </a:cxn>
                  <a:cxn ang="0">
                    <a:pos x="76" y="297"/>
                  </a:cxn>
                  <a:cxn ang="0">
                    <a:pos x="42" y="286"/>
                  </a:cxn>
                  <a:cxn ang="0">
                    <a:pos x="54" y="261"/>
                  </a:cxn>
                  <a:cxn ang="0">
                    <a:pos x="42" y="220"/>
                  </a:cxn>
                  <a:cxn ang="0">
                    <a:pos x="33" y="220"/>
                  </a:cxn>
                  <a:cxn ang="0">
                    <a:pos x="21" y="196"/>
                  </a:cxn>
                  <a:cxn ang="0">
                    <a:pos x="0" y="167"/>
                  </a:cxn>
                  <a:cxn ang="0">
                    <a:pos x="0" y="141"/>
                  </a:cxn>
                  <a:cxn ang="0">
                    <a:pos x="12" y="141"/>
                  </a:cxn>
                  <a:cxn ang="0">
                    <a:pos x="12" y="105"/>
                  </a:cxn>
                  <a:cxn ang="0">
                    <a:pos x="21" y="105"/>
                  </a:cxn>
                  <a:cxn ang="0">
                    <a:pos x="33" y="40"/>
                  </a:cxn>
                  <a:cxn ang="0">
                    <a:pos x="54" y="14"/>
                  </a:cxn>
                  <a:cxn ang="0">
                    <a:pos x="67" y="14"/>
                  </a:cxn>
                  <a:cxn ang="0">
                    <a:pos x="67" y="0"/>
                  </a:cxn>
                  <a:cxn ang="0">
                    <a:pos x="87" y="0"/>
                  </a:cxn>
                  <a:cxn ang="0">
                    <a:pos x="96" y="28"/>
                  </a:cxn>
                  <a:cxn ang="0">
                    <a:pos x="87" y="105"/>
                  </a:cxn>
                  <a:cxn ang="0">
                    <a:pos x="109" y="94"/>
                  </a:cxn>
                  <a:cxn ang="0">
                    <a:pos x="109" y="119"/>
                  </a:cxn>
                  <a:cxn ang="0">
                    <a:pos x="121" y="119"/>
                  </a:cxn>
                  <a:cxn ang="0">
                    <a:pos x="121" y="141"/>
                  </a:cxn>
                  <a:cxn ang="0">
                    <a:pos x="143" y="155"/>
                  </a:cxn>
                  <a:cxn ang="0">
                    <a:pos x="164" y="155"/>
                  </a:cxn>
                  <a:cxn ang="0">
                    <a:pos x="143" y="184"/>
                  </a:cxn>
                  <a:cxn ang="0">
                    <a:pos x="109" y="206"/>
                  </a:cxn>
                  <a:cxn ang="0">
                    <a:pos x="109" y="232"/>
                  </a:cxn>
                  <a:cxn ang="0">
                    <a:pos x="130" y="286"/>
                  </a:cxn>
                  <a:cxn ang="0">
                    <a:pos x="121" y="322"/>
                  </a:cxn>
                  <a:cxn ang="0">
                    <a:pos x="143" y="337"/>
                  </a:cxn>
                  <a:cxn ang="0">
                    <a:pos x="151" y="387"/>
                  </a:cxn>
                </a:cxnLst>
                <a:rect l="0" t="0" r="r" b="b"/>
                <a:pathLst>
                  <a:path w="164" h="453">
                    <a:moveTo>
                      <a:pt x="151" y="387"/>
                    </a:moveTo>
                    <a:lnTo>
                      <a:pt x="130" y="453"/>
                    </a:lnTo>
                    <a:lnTo>
                      <a:pt x="143" y="413"/>
                    </a:lnTo>
                    <a:lnTo>
                      <a:pt x="130" y="387"/>
                    </a:lnTo>
                    <a:lnTo>
                      <a:pt x="143" y="376"/>
                    </a:lnTo>
                    <a:lnTo>
                      <a:pt x="109" y="286"/>
                    </a:lnTo>
                    <a:lnTo>
                      <a:pt x="96" y="272"/>
                    </a:lnTo>
                    <a:lnTo>
                      <a:pt x="76" y="297"/>
                    </a:lnTo>
                    <a:lnTo>
                      <a:pt x="42" y="286"/>
                    </a:lnTo>
                    <a:lnTo>
                      <a:pt x="54" y="261"/>
                    </a:lnTo>
                    <a:lnTo>
                      <a:pt x="42" y="220"/>
                    </a:lnTo>
                    <a:lnTo>
                      <a:pt x="33" y="220"/>
                    </a:lnTo>
                    <a:lnTo>
                      <a:pt x="21" y="196"/>
                    </a:lnTo>
                    <a:lnTo>
                      <a:pt x="0" y="167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2" y="105"/>
                    </a:lnTo>
                    <a:lnTo>
                      <a:pt x="21" y="105"/>
                    </a:lnTo>
                    <a:lnTo>
                      <a:pt x="33" y="40"/>
                    </a:lnTo>
                    <a:lnTo>
                      <a:pt x="54" y="14"/>
                    </a:lnTo>
                    <a:lnTo>
                      <a:pt x="67" y="14"/>
                    </a:lnTo>
                    <a:lnTo>
                      <a:pt x="67" y="0"/>
                    </a:lnTo>
                    <a:lnTo>
                      <a:pt x="87" y="0"/>
                    </a:lnTo>
                    <a:lnTo>
                      <a:pt x="96" y="28"/>
                    </a:lnTo>
                    <a:lnTo>
                      <a:pt x="87" y="105"/>
                    </a:lnTo>
                    <a:lnTo>
                      <a:pt x="109" y="94"/>
                    </a:lnTo>
                    <a:lnTo>
                      <a:pt x="109" y="119"/>
                    </a:lnTo>
                    <a:lnTo>
                      <a:pt x="121" y="119"/>
                    </a:lnTo>
                    <a:lnTo>
                      <a:pt x="121" y="141"/>
                    </a:lnTo>
                    <a:lnTo>
                      <a:pt x="143" y="155"/>
                    </a:lnTo>
                    <a:lnTo>
                      <a:pt x="164" y="155"/>
                    </a:lnTo>
                    <a:lnTo>
                      <a:pt x="143" y="184"/>
                    </a:lnTo>
                    <a:lnTo>
                      <a:pt x="109" y="206"/>
                    </a:lnTo>
                    <a:lnTo>
                      <a:pt x="109" y="232"/>
                    </a:lnTo>
                    <a:lnTo>
                      <a:pt x="130" y="286"/>
                    </a:lnTo>
                    <a:lnTo>
                      <a:pt x="121" y="322"/>
                    </a:lnTo>
                    <a:lnTo>
                      <a:pt x="143" y="337"/>
                    </a:lnTo>
                    <a:lnTo>
                      <a:pt x="151" y="38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Freeform 116"/>
              <p:cNvSpPr>
                <a:spLocks/>
              </p:cNvSpPr>
              <p:nvPr/>
            </p:nvSpPr>
            <p:spPr bwMode="auto">
              <a:xfrm>
                <a:off x="6632106" y="3396105"/>
                <a:ext cx="260352" cy="640063"/>
              </a:xfrm>
              <a:custGeom>
                <a:avLst/>
                <a:gdLst/>
                <a:ahLst/>
                <a:cxnLst>
                  <a:cxn ang="0">
                    <a:pos x="151" y="387"/>
                  </a:cxn>
                  <a:cxn ang="0">
                    <a:pos x="130" y="453"/>
                  </a:cxn>
                  <a:cxn ang="0">
                    <a:pos x="143" y="413"/>
                  </a:cxn>
                  <a:cxn ang="0">
                    <a:pos x="130" y="387"/>
                  </a:cxn>
                  <a:cxn ang="0">
                    <a:pos x="143" y="376"/>
                  </a:cxn>
                  <a:cxn ang="0">
                    <a:pos x="109" y="286"/>
                  </a:cxn>
                  <a:cxn ang="0">
                    <a:pos x="96" y="272"/>
                  </a:cxn>
                  <a:cxn ang="0">
                    <a:pos x="76" y="297"/>
                  </a:cxn>
                  <a:cxn ang="0">
                    <a:pos x="42" y="286"/>
                  </a:cxn>
                  <a:cxn ang="0">
                    <a:pos x="54" y="261"/>
                  </a:cxn>
                  <a:cxn ang="0">
                    <a:pos x="42" y="220"/>
                  </a:cxn>
                  <a:cxn ang="0">
                    <a:pos x="33" y="220"/>
                  </a:cxn>
                  <a:cxn ang="0">
                    <a:pos x="21" y="196"/>
                  </a:cxn>
                  <a:cxn ang="0">
                    <a:pos x="0" y="167"/>
                  </a:cxn>
                  <a:cxn ang="0">
                    <a:pos x="0" y="141"/>
                  </a:cxn>
                  <a:cxn ang="0">
                    <a:pos x="12" y="141"/>
                  </a:cxn>
                  <a:cxn ang="0">
                    <a:pos x="12" y="105"/>
                  </a:cxn>
                  <a:cxn ang="0">
                    <a:pos x="21" y="105"/>
                  </a:cxn>
                  <a:cxn ang="0">
                    <a:pos x="33" y="40"/>
                  </a:cxn>
                  <a:cxn ang="0">
                    <a:pos x="54" y="14"/>
                  </a:cxn>
                  <a:cxn ang="0">
                    <a:pos x="67" y="14"/>
                  </a:cxn>
                  <a:cxn ang="0">
                    <a:pos x="67" y="0"/>
                  </a:cxn>
                  <a:cxn ang="0">
                    <a:pos x="87" y="0"/>
                  </a:cxn>
                  <a:cxn ang="0">
                    <a:pos x="96" y="28"/>
                  </a:cxn>
                  <a:cxn ang="0">
                    <a:pos x="87" y="105"/>
                  </a:cxn>
                  <a:cxn ang="0">
                    <a:pos x="109" y="94"/>
                  </a:cxn>
                  <a:cxn ang="0">
                    <a:pos x="109" y="119"/>
                  </a:cxn>
                  <a:cxn ang="0">
                    <a:pos x="121" y="119"/>
                  </a:cxn>
                  <a:cxn ang="0">
                    <a:pos x="121" y="141"/>
                  </a:cxn>
                  <a:cxn ang="0">
                    <a:pos x="143" y="155"/>
                  </a:cxn>
                  <a:cxn ang="0">
                    <a:pos x="164" y="155"/>
                  </a:cxn>
                  <a:cxn ang="0">
                    <a:pos x="143" y="184"/>
                  </a:cxn>
                  <a:cxn ang="0">
                    <a:pos x="109" y="206"/>
                  </a:cxn>
                  <a:cxn ang="0">
                    <a:pos x="109" y="232"/>
                  </a:cxn>
                  <a:cxn ang="0">
                    <a:pos x="130" y="286"/>
                  </a:cxn>
                  <a:cxn ang="0">
                    <a:pos x="121" y="322"/>
                  </a:cxn>
                  <a:cxn ang="0">
                    <a:pos x="143" y="337"/>
                  </a:cxn>
                  <a:cxn ang="0">
                    <a:pos x="151" y="387"/>
                  </a:cxn>
                </a:cxnLst>
                <a:rect l="0" t="0" r="r" b="b"/>
                <a:pathLst>
                  <a:path w="164" h="453">
                    <a:moveTo>
                      <a:pt x="151" y="387"/>
                    </a:moveTo>
                    <a:lnTo>
                      <a:pt x="130" y="453"/>
                    </a:lnTo>
                    <a:lnTo>
                      <a:pt x="143" y="413"/>
                    </a:lnTo>
                    <a:lnTo>
                      <a:pt x="130" y="387"/>
                    </a:lnTo>
                    <a:lnTo>
                      <a:pt x="143" y="376"/>
                    </a:lnTo>
                    <a:lnTo>
                      <a:pt x="109" y="286"/>
                    </a:lnTo>
                    <a:lnTo>
                      <a:pt x="96" y="272"/>
                    </a:lnTo>
                    <a:lnTo>
                      <a:pt x="76" y="297"/>
                    </a:lnTo>
                    <a:lnTo>
                      <a:pt x="42" y="286"/>
                    </a:lnTo>
                    <a:lnTo>
                      <a:pt x="54" y="261"/>
                    </a:lnTo>
                    <a:lnTo>
                      <a:pt x="42" y="220"/>
                    </a:lnTo>
                    <a:lnTo>
                      <a:pt x="33" y="220"/>
                    </a:lnTo>
                    <a:lnTo>
                      <a:pt x="21" y="196"/>
                    </a:lnTo>
                    <a:lnTo>
                      <a:pt x="0" y="167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2" y="105"/>
                    </a:lnTo>
                    <a:lnTo>
                      <a:pt x="21" y="105"/>
                    </a:lnTo>
                    <a:lnTo>
                      <a:pt x="33" y="40"/>
                    </a:lnTo>
                    <a:lnTo>
                      <a:pt x="54" y="14"/>
                    </a:lnTo>
                    <a:lnTo>
                      <a:pt x="67" y="14"/>
                    </a:lnTo>
                    <a:lnTo>
                      <a:pt x="67" y="0"/>
                    </a:lnTo>
                    <a:lnTo>
                      <a:pt x="87" y="0"/>
                    </a:lnTo>
                    <a:lnTo>
                      <a:pt x="96" y="28"/>
                    </a:lnTo>
                    <a:lnTo>
                      <a:pt x="87" y="105"/>
                    </a:lnTo>
                    <a:lnTo>
                      <a:pt x="109" y="94"/>
                    </a:lnTo>
                    <a:lnTo>
                      <a:pt x="109" y="119"/>
                    </a:lnTo>
                    <a:lnTo>
                      <a:pt x="121" y="119"/>
                    </a:lnTo>
                    <a:lnTo>
                      <a:pt x="121" y="141"/>
                    </a:lnTo>
                    <a:lnTo>
                      <a:pt x="143" y="155"/>
                    </a:lnTo>
                    <a:lnTo>
                      <a:pt x="164" y="155"/>
                    </a:lnTo>
                    <a:lnTo>
                      <a:pt x="143" y="184"/>
                    </a:lnTo>
                    <a:lnTo>
                      <a:pt x="109" y="206"/>
                    </a:lnTo>
                    <a:lnTo>
                      <a:pt x="109" y="232"/>
                    </a:lnTo>
                    <a:lnTo>
                      <a:pt x="130" y="286"/>
                    </a:lnTo>
                    <a:lnTo>
                      <a:pt x="121" y="322"/>
                    </a:lnTo>
                    <a:lnTo>
                      <a:pt x="143" y="337"/>
                    </a:lnTo>
                    <a:lnTo>
                      <a:pt x="151" y="38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7" name="Freeform 117"/>
              <p:cNvSpPr>
                <a:spLocks/>
              </p:cNvSpPr>
              <p:nvPr/>
            </p:nvSpPr>
            <p:spPr bwMode="auto">
              <a:xfrm>
                <a:off x="6806732" y="3660325"/>
                <a:ext cx="227014" cy="504421"/>
              </a:xfrm>
              <a:custGeom>
                <a:avLst/>
                <a:gdLst/>
                <a:ahLst/>
                <a:cxnLst>
                  <a:cxn ang="0">
                    <a:pos x="63" y="331"/>
                  </a:cxn>
                  <a:cxn ang="0">
                    <a:pos x="63" y="345"/>
                  </a:cxn>
                  <a:cxn ang="0">
                    <a:pos x="33" y="292"/>
                  </a:cxn>
                  <a:cxn ang="0">
                    <a:pos x="33" y="306"/>
                  </a:cxn>
                  <a:cxn ang="0">
                    <a:pos x="21" y="280"/>
                  </a:cxn>
                  <a:cxn ang="0">
                    <a:pos x="21" y="266"/>
                  </a:cxn>
                  <a:cxn ang="0">
                    <a:pos x="42" y="201"/>
                  </a:cxn>
                  <a:cxn ang="0">
                    <a:pos x="33" y="151"/>
                  </a:cxn>
                  <a:cxn ang="0">
                    <a:pos x="12" y="136"/>
                  </a:cxn>
                  <a:cxn ang="0">
                    <a:pos x="21" y="100"/>
                  </a:cxn>
                  <a:cxn ang="0">
                    <a:pos x="0" y="46"/>
                  </a:cxn>
                  <a:cxn ang="0">
                    <a:pos x="0" y="21"/>
                  </a:cxn>
                  <a:cxn ang="0">
                    <a:pos x="33" y="0"/>
                  </a:cxn>
                  <a:cxn ang="0">
                    <a:pos x="42" y="10"/>
                  </a:cxn>
                  <a:cxn ang="0">
                    <a:pos x="54" y="21"/>
                  </a:cxn>
                  <a:cxn ang="0">
                    <a:pos x="54" y="60"/>
                  </a:cxn>
                  <a:cxn ang="0">
                    <a:pos x="79" y="46"/>
                  </a:cxn>
                  <a:cxn ang="0">
                    <a:pos x="88" y="60"/>
                  </a:cxn>
                  <a:cxn ang="0">
                    <a:pos x="97" y="46"/>
                  </a:cxn>
                  <a:cxn ang="0">
                    <a:pos x="118" y="75"/>
                  </a:cxn>
                  <a:cxn ang="0">
                    <a:pos x="130" y="100"/>
                  </a:cxn>
                  <a:cxn ang="0">
                    <a:pos x="143" y="125"/>
                  </a:cxn>
                  <a:cxn ang="0">
                    <a:pos x="143" y="151"/>
                  </a:cxn>
                  <a:cxn ang="0">
                    <a:pos x="97" y="151"/>
                  </a:cxn>
                  <a:cxn ang="0">
                    <a:pos x="88" y="175"/>
                  </a:cxn>
                  <a:cxn ang="0">
                    <a:pos x="97" y="201"/>
                  </a:cxn>
                  <a:cxn ang="0">
                    <a:pos x="88" y="191"/>
                  </a:cxn>
                  <a:cxn ang="0">
                    <a:pos x="63" y="191"/>
                  </a:cxn>
                  <a:cxn ang="0">
                    <a:pos x="63" y="175"/>
                  </a:cxn>
                  <a:cxn ang="0">
                    <a:pos x="42" y="175"/>
                  </a:cxn>
                  <a:cxn ang="0">
                    <a:pos x="54" y="201"/>
                  </a:cxn>
                  <a:cxn ang="0">
                    <a:pos x="42" y="241"/>
                  </a:cxn>
                  <a:cxn ang="0">
                    <a:pos x="42" y="266"/>
                  </a:cxn>
                  <a:cxn ang="0">
                    <a:pos x="54" y="266"/>
                  </a:cxn>
                  <a:cxn ang="0">
                    <a:pos x="63" y="316"/>
                  </a:cxn>
                  <a:cxn ang="0">
                    <a:pos x="88" y="331"/>
                  </a:cxn>
                  <a:cxn ang="0">
                    <a:pos x="97" y="345"/>
                  </a:cxn>
                  <a:cxn ang="0">
                    <a:pos x="88" y="357"/>
                  </a:cxn>
                  <a:cxn ang="0">
                    <a:pos x="79" y="357"/>
                  </a:cxn>
                  <a:cxn ang="0">
                    <a:pos x="79" y="345"/>
                  </a:cxn>
                  <a:cxn ang="0">
                    <a:pos x="63" y="331"/>
                  </a:cxn>
                </a:cxnLst>
                <a:rect l="0" t="0" r="r" b="b"/>
                <a:pathLst>
                  <a:path w="143" h="357">
                    <a:moveTo>
                      <a:pt x="63" y="331"/>
                    </a:moveTo>
                    <a:lnTo>
                      <a:pt x="63" y="345"/>
                    </a:lnTo>
                    <a:lnTo>
                      <a:pt x="33" y="292"/>
                    </a:lnTo>
                    <a:lnTo>
                      <a:pt x="33" y="306"/>
                    </a:lnTo>
                    <a:lnTo>
                      <a:pt x="21" y="280"/>
                    </a:lnTo>
                    <a:lnTo>
                      <a:pt x="21" y="266"/>
                    </a:lnTo>
                    <a:lnTo>
                      <a:pt x="42" y="201"/>
                    </a:lnTo>
                    <a:lnTo>
                      <a:pt x="33" y="151"/>
                    </a:lnTo>
                    <a:lnTo>
                      <a:pt x="12" y="136"/>
                    </a:lnTo>
                    <a:lnTo>
                      <a:pt x="21" y="100"/>
                    </a:lnTo>
                    <a:lnTo>
                      <a:pt x="0" y="46"/>
                    </a:lnTo>
                    <a:lnTo>
                      <a:pt x="0" y="21"/>
                    </a:lnTo>
                    <a:lnTo>
                      <a:pt x="33" y="0"/>
                    </a:lnTo>
                    <a:lnTo>
                      <a:pt x="42" y="10"/>
                    </a:lnTo>
                    <a:lnTo>
                      <a:pt x="54" y="21"/>
                    </a:lnTo>
                    <a:lnTo>
                      <a:pt x="54" y="60"/>
                    </a:lnTo>
                    <a:lnTo>
                      <a:pt x="79" y="46"/>
                    </a:lnTo>
                    <a:lnTo>
                      <a:pt x="88" y="60"/>
                    </a:lnTo>
                    <a:lnTo>
                      <a:pt x="97" y="46"/>
                    </a:lnTo>
                    <a:lnTo>
                      <a:pt x="118" y="75"/>
                    </a:lnTo>
                    <a:lnTo>
                      <a:pt x="130" y="100"/>
                    </a:lnTo>
                    <a:lnTo>
                      <a:pt x="143" y="125"/>
                    </a:lnTo>
                    <a:lnTo>
                      <a:pt x="143" y="151"/>
                    </a:lnTo>
                    <a:lnTo>
                      <a:pt x="97" y="151"/>
                    </a:lnTo>
                    <a:lnTo>
                      <a:pt x="88" y="175"/>
                    </a:lnTo>
                    <a:lnTo>
                      <a:pt x="97" y="201"/>
                    </a:lnTo>
                    <a:lnTo>
                      <a:pt x="88" y="191"/>
                    </a:lnTo>
                    <a:lnTo>
                      <a:pt x="63" y="191"/>
                    </a:lnTo>
                    <a:lnTo>
                      <a:pt x="63" y="175"/>
                    </a:lnTo>
                    <a:lnTo>
                      <a:pt x="42" y="175"/>
                    </a:lnTo>
                    <a:lnTo>
                      <a:pt x="54" y="201"/>
                    </a:lnTo>
                    <a:lnTo>
                      <a:pt x="42" y="241"/>
                    </a:lnTo>
                    <a:lnTo>
                      <a:pt x="42" y="266"/>
                    </a:lnTo>
                    <a:lnTo>
                      <a:pt x="54" y="266"/>
                    </a:lnTo>
                    <a:lnTo>
                      <a:pt x="63" y="316"/>
                    </a:lnTo>
                    <a:lnTo>
                      <a:pt x="88" y="331"/>
                    </a:lnTo>
                    <a:lnTo>
                      <a:pt x="97" y="345"/>
                    </a:lnTo>
                    <a:lnTo>
                      <a:pt x="88" y="357"/>
                    </a:lnTo>
                    <a:lnTo>
                      <a:pt x="79" y="357"/>
                    </a:lnTo>
                    <a:lnTo>
                      <a:pt x="79" y="345"/>
                    </a:lnTo>
                    <a:lnTo>
                      <a:pt x="63" y="3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8" name="Freeform 118"/>
              <p:cNvSpPr>
                <a:spLocks/>
              </p:cNvSpPr>
              <p:nvPr/>
            </p:nvSpPr>
            <p:spPr bwMode="auto">
              <a:xfrm>
                <a:off x="6806732" y="3660325"/>
                <a:ext cx="227014" cy="504421"/>
              </a:xfrm>
              <a:custGeom>
                <a:avLst/>
                <a:gdLst/>
                <a:ahLst/>
                <a:cxnLst>
                  <a:cxn ang="0">
                    <a:pos x="63" y="331"/>
                  </a:cxn>
                  <a:cxn ang="0">
                    <a:pos x="63" y="345"/>
                  </a:cxn>
                  <a:cxn ang="0">
                    <a:pos x="33" y="292"/>
                  </a:cxn>
                  <a:cxn ang="0">
                    <a:pos x="33" y="306"/>
                  </a:cxn>
                  <a:cxn ang="0">
                    <a:pos x="21" y="280"/>
                  </a:cxn>
                  <a:cxn ang="0">
                    <a:pos x="21" y="266"/>
                  </a:cxn>
                  <a:cxn ang="0">
                    <a:pos x="42" y="201"/>
                  </a:cxn>
                  <a:cxn ang="0">
                    <a:pos x="33" y="151"/>
                  </a:cxn>
                  <a:cxn ang="0">
                    <a:pos x="12" y="136"/>
                  </a:cxn>
                  <a:cxn ang="0">
                    <a:pos x="21" y="100"/>
                  </a:cxn>
                  <a:cxn ang="0">
                    <a:pos x="0" y="46"/>
                  </a:cxn>
                  <a:cxn ang="0">
                    <a:pos x="0" y="21"/>
                  </a:cxn>
                  <a:cxn ang="0">
                    <a:pos x="33" y="0"/>
                  </a:cxn>
                  <a:cxn ang="0">
                    <a:pos x="42" y="10"/>
                  </a:cxn>
                  <a:cxn ang="0">
                    <a:pos x="54" y="21"/>
                  </a:cxn>
                  <a:cxn ang="0">
                    <a:pos x="54" y="60"/>
                  </a:cxn>
                  <a:cxn ang="0">
                    <a:pos x="79" y="46"/>
                  </a:cxn>
                  <a:cxn ang="0">
                    <a:pos x="88" y="60"/>
                  </a:cxn>
                  <a:cxn ang="0">
                    <a:pos x="97" y="46"/>
                  </a:cxn>
                  <a:cxn ang="0">
                    <a:pos x="118" y="75"/>
                  </a:cxn>
                  <a:cxn ang="0">
                    <a:pos x="130" y="100"/>
                  </a:cxn>
                  <a:cxn ang="0">
                    <a:pos x="143" y="125"/>
                  </a:cxn>
                  <a:cxn ang="0">
                    <a:pos x="143" y="151"/>
                  </a:cxn>
                  <a:cxn ang="0">
                    <a:pos x="97" y="151"/>
                  </a:cxn>
                  <a:cxn ang="0">
                    <a:pos x="88" y="175"/>
                  </a:cxn>
                  <a:cxn ang="0">
                    <a:pos x="97" y="201"/>
                  </a:cxn>
                  <a:cxn ang="0">
                    <a:pos x="88" y="191"/>
                  </a:cxn>
                  <a:cxn ang="0">
                    <a:pos x="63" y="191"/>
                  </a:cxn>
                  <a:cxn ang="0">
                    <a:pos x="63" y="175"/>
                  </a:cxn>
                  <a:cxn ang="0">
                    <a:pos x="42" y="175"/>
                  </a:cxn>
                  <a:cxn ang="0">
                    <a:pos x="54" y="201"/>
                  </a:cxn>
                  <a:cxn ang="0">
                    <a:pos x="42" y="241"/>
                  </a:cxn>
                  <a:cxn ang="0">
                    <a:pos x="42" y="266"/>
                  </a:cxn>
                  <a:cxn ang="0">
                    <a:pos x="54" y="266"/>
                  </a:cxn>
                  <a:cxn ang="0">
                    <a:pos x="63" y="316"/>
                  </a:cxn>
                  <a:cxn ang="0">
                    <a:pos x="88" y="331"/>
                  </a:cxn>
                  <a:cxn ang="0">
                    <a:pos x="97" y="345"/>
                  </a:cxn>
                  <a:cxn ang="0">
                    <a:pos x="88" y="357"/>
                  </a:cxn>
                  <a:cxn ang="0">
                    <a:pos x="79" y="357"/>
                  </a:cxn>
                  <a:cxn ang="0">
                    <a:pos x="79" y="345"/>
                  </a:cxn>
                  <a:cxn ang="0">
                    <a:pos x="63" y="331"/>
                  </a:cxn>
                </a:cxnLst>
                <a:rect l="0" t="0" r="r" b="b"/>
                <a:pathLst>
                  <a:path w="143" h="357">
                    <a:moveTo>
                      <a:pt x="63" y="331"/>
                    </a:moveTo>
                    <a:lnTo>
                      <a:pt x="63" y="345"/>
                    </a:lnTo>
                    <a:lnTo>
                      <a:pt x="33" y="292"/>
                    </a:lnTo>
                    <a:lnTo>
                      <a:pt x="33" y="306"/>
                    </a:lnTo>
                    <a:lnTo>
                      <a:pt x="21" y="280"/>
                    </a:lnTo>
                    <a:lnTo>
                      <a:pt x="21" y="266"/>
                    </a:lnTo>
                    <a:lnTo>
                      <a:pt x="42" y="201"/>
                    </a:lnTo>
                    <a:lnTo>
                      <a:pt x="33" y="151"/>
                    </a:lnTo>
                    <a:lnTo>
                      <a:pt x="12" y="136"/>
                    </a:lnTo>
                    <a:lnTo>
                      <a:pt x="21" y="100"/>
                    </a:lnTo>
                    <a:lnTo>
                      <a:pt x="0" y="46"/>
                    </a:lnTo>
                    <a:lnTo>
                      <a:pt x="0" y="21"/>
                    </a:lnTo>
                    <a:lnTo>
                      <a:pt x="33" y="0"/>
                    </a:lnTo>
                    <a:lnTo>
                      <a:pt x="42" y="10"/>
                    </a:lnTo>
                    <a:lnTo>
                      <a:pt x="54" y="21"/>
                    </a:lnTo>
                    <a:lnTo>
                      <a:pt x="54" y="60"/>
                    </a:lnTo>
                    <a:lnTo>
                      <a:pt x="79" y="46"/>
                    </a:lnTo>
                    <a:lnTo>
                      <a:pt x="88" y="60"/>
                    </a:lnTo>
                    <a:lnTo>
                      <a:pt x="97" y="46"/>
                    </a:lnTo>
                    <a:lnTo>
                      <a:pt x="118" y="75"/>
                    </a:lnTo>
                    <a:lnTo>
                      <a:pt x="130" y="100"/>
                    </a:lnTo>
                    <a:lnTo>
                      <a:pt x="143" y="125"/>
                    </a:lnTo>
                    <a:lnTo>
                      <a:pt x="143" y="151"/>
                    </a:lnTo>
                    <a:lnTo>
                      <a:pt x="97" y="151"/>
                    </a:lnTo>
                    <a:lnTo>
                      <a:pt x="88" y="175"/>
                    </a:lnTo>
                    <a:lnTo>
                      <a:pt x="97" y="201"/>
                    </a:lnTo>
                    <a:lnTo>
                      <a:pt x="88" y="191"/>
                    </a:lnTo>
                    <a:lnTo>
                      <a:pt x="63" y="191"/>
                    </a:lnTo>
                    <a:lnTo>
                      <a:pt x="63" y="175"/>
                    </a:lnTo>
                    <a:lnTo>
                      <a:pt x="42" y="175"/>
                    </a:lnTo>
                    <a:lnTo>
                      <a:pt x="54" y="201"/>
                    </a:lnTo>
                    <a:lnTo>
                      <a:pt x="42" y="241"/>
                    </a:lnTo>
                    <a:lnTo>
                      <a:pt x="42" y="266"/>
                    </a:lnTo>
                    <a:lnTo>
                      <a:pt x="54" y="266"/>
                    </a:lnTo>
                    <a:lnTo>
                      <a:pt x="63" y="316"/>
                    </a:lnTo>
                    <a:lnTo>
                      <a:pt x="88" y="331"/>
                    </a:lnTo>
                    <a:lnTo>
                      <a:pt x="97" y="345"/>
                    </a:lnTo>
                    <a:lnTo>
                      <a:pt x="88" y="357"/>
                    </a:lnTo>
                    <a:lnTo>
                      <a:pt x="79" y="357"/>
                    </a:lnTo>
                    <a:lnTo>
                      <a:pt x="79" y="345"/>
                    </a:lnTo>
                    <a:lnTo>
                      <a:pt x="63" y="3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9" name="Freeform 119"/>
              <p:cNvSpPr>
                <a:spLocks/>
              </p:cNvSpPr>
              <p:nvPr/>
            </p:nvSpPr>
            <p:spPr bwMode="auto">
              <a:xfrm>
                <a:off x="6908333" y="4130834"/>
                <a:ext cx="125413" cy="17944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60"/>
                  </a:cxn>
                  <a:cxn ang="0">
                    <a:pos x="24" y="89"/>
                  </a:cxn>
                  <a:cxn ang="0">
                    <a:pos x="54" y="127"/>
                  </a:cxn>
                  <a:cxn ang="0">
                    <a:pos x="79" y="127"/>
                  </a:cxn>
                  <a:cxn ang="0">
                    <a:pos x="54" y="89"/>
                  </a:cxn>
                  <a:cxn ang="0">
                    <a:pos x="54" y="50"/>
                  </a:cxn>
                  <a:cxn ang="0">
                    <a:pos x="33" y="14"/>
                  </a:cxn>
                  <a:cxn ang="0">
                    <a:pos x="24" y="24"/>
                  </a:cxn>
                  <a:cxn ang="0">
                    <a:pos x="15" y="24"/>
                  </a:cxn>
                  <a:cxn ang="0">
                    <a:pos x="15" y="14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79" h="127">
                    <a:moveTo>
                      <a:pt x="0" y="14"/>
                    </a:moveTo>
                    <a:lnTo>
                      <a:pt x="0" y="60"/>
                    </a:lnTo>
                    <a:lnTo>
                      <a:pt x="24" y="89"/>
                    </a:lnTo>
                    <a:lnTo>
                      <a:pt x="54" y="127"/>
                    </a:lnTo>
                    <a:lnTo>
                      <a:pt x="79" y="127"/>
                    </a:lnTo>
                    <a:lnTo>
                      <a:pt x="54" y="89"/>
                    </a:lnTo>
                    <a:lnTo>
                      <a:pt x="54" y="50"/>
                    </a:lnTo>
                    <a:lnTo>
                      <a:pt x="33" y="14"/>
                    </a:lnTo>
                    <a:lnTo>
                      <a:pt x="24" y="24"/>
                    </a:lnTo>
                    <a:lnTo>
                      <a:pt x="15" y="24"/>
                    </a:lnTo>
                    <a:lnTo>
                      <a:pt x="15" y="14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0" name="Freeform 120"/>
              <p:cNvSpPr>
                <a:spLocks/>
              </p:cNvSpPr>
              <p:nvPr/>
            </p:nvSpPr>
            <p:spPr bwMode="auto">
              <a:xfrm>
                <a:off x="6908333" y="4130834"/>
                <a:ext cx="125413" cy="17944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60"/>
                  </a:cxn>
                  <a:cxn ang="0">
                    <a:pos x="24" y="89"/>
                  </a:cxn>
                  <a:cxn ang="0">
                    <a:pos x="54" y="127"/>
                  </a:cxn>
                  <a:cxn ang="0">
                    <a:pos x="79" y="127"/>
                  </a:cxn>
                  <a:cxn ang="0">
                    <a:pos x="54" y="89"/>
                  </a:cxn>
                  <a:cxn ang="0">
                    <a:pos x="54" y="50"/>
                  </a:cxn>
                  <a:cxn ang="0">
                    <a:pos x="33" y="14"/>
                  </a:cxn>
                  <a:cxn ang="0">
                    <a:pos x="24" y="24"/>
                  </a:cxn>
                  <a:cxn ang="0">
                    <a:pos x="15" y="24"/>
                  </a:cxn>
                  <a:cxn ang="0">
                    <a:pos x="15" y="14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79" h="127">
                    <a:moveTo>
                      <a:pt x="0" y="14"/>
                    </a:moveTo>
                    <a:lnTo>
                      <a:pt x="0" y="60"/>
                    </a:lnTo>
                    <a:lnTo>
                      <a:pt x="24" y="89"/>
                    </a:lnTo>
                    <a:lnTo>
                      <a:pt x="54" y="127"/>
                    </a:lnTo>
                    <a:lnTo>
                      <a:pt x="79" y="127"/>
                    </a:lnTo>
                    <a:lnTo>
                      <a:pt x="54" y="89"/>
                    </a:lnTo>
                    <a:lnTo>
                      <a:pt x="54" y="50"/>
                    </a:lnTo>
                    <a:lnTo>
                      <a:pt x="33" y="14"/>
                    </a:lnTo>
                    <a:lnTo>
                      <a:pt x="24" y="24"/>
                    </a:lnTo>
                    <a:lnTo>
                      <a:pt x="15" y="24"/>
                    </a:lnTo>
                    <a:lnTo>
                      <a:pt x="15" y="14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1" name="Freeform 121"/>
              <p:cNvSpPr>
                <a:spLocks/>
              </p:cNvSpPr>
              <p:nvPr/>
            </p:nvSpPr>
            <p:spPr bwMode="auto">
              <a:xfrm>
                <a:off x="6908333" y="3565658"/>
                <a:ext cx="247651" cy="49170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5" y="11"/>
                  </a:cxn>
                  <a:cxn ang="0">
                    <a:pos x="54" y="0"/>
                  </a:cxn>
                  <a:cxn ang="0">
                    <a:pos x="79" y="11"/>
                  </a:cxn>
                  <a:cxn ang="0">
                    <a:pos x="91" y="21"/>
                  </a:cxn>
                  <a:cxn ang="0">
                    <a:pos x="109" y="36"/>
                  </a:cxn>
                  <a:cxn ang="0">
                    <a:pos x="91" y="47"/>
                  </a:cxn>
                  <a:cxn ang="0">
                    <a:pos x="79" y="76"/>
                  </a:cxn>
                  <a:cxn ang="0">
                    <a:pos x="67" y="102"/>
                  </a:cxn>
                  <a:cxn ang="0">
                    <a:pos x="79" y="112"/>
                  </a:cxn>
                  <a:cxn ang="0">
                    <a:pos x="146" y="192"/>
                  </a:cxn>
                  <a:cxn ang="0">
                    <a:pos x="156" y="232"/>
                  </a:cxn>
                  <a:cxn ang="0">
                    <a:pos x="156" y="282"/>
                  </a:cxn>
                  <a:cxn ang="0">
                    <a:pos x="121" y="308"/>
                  </a:cxn>
                  <a:cxn ang="0">
                    <a:pos x="109" y="308"/>
                  </a:cxn>
                  <a:cxn ang="0">
                    <a:pos x="109" y="333"/>
                  </a:cxn>
                  <a:cxn ang="0">
                    <a:pos x="79" y="348"/>
                  </a:cxn>
                  <a:cxn ang="0">
                    <a:pos x="79" y="323"/>
                  </a:cxn>
                  <a:cxn ang="0">
                    <a:pos x="67" y="308"/>
                  </a:cxn>
                  <a:cxn ang="0">
                    <a:pos x="91" y="294"/>
                  </a:cxn>
                  <a:cxn ang="0">
                    <a:pos x="101" y="282"/>
                  </a:cxn>
                  <a:cxn ang="0">
                    <a:pos x="121" y="258"/>
                  </a:cxn>
                  <a:cxn ang="0">
                    <a:pos x="121" y="203"/>
                  </a:cxn>
                  <a:cxn ang="0">
                    <a:pos x="109" y="177"/>
                  </a:cxn>
                  <a:cxn ang="0">
                    <a:pos x="91" y="152"/>
                  </a:cxn>
                  <a:cxn ang="0">
                    <a:pos x="91" y="141"/>
                  </a:cxn>
                  <a:cxn ang="0">
                    <a:pos x="45" y="86"/>
                  </a:cxn>
                  <a:cxn ang="0">
                    <a:pos x="54" y="76"/>
                  </a:cxn>
                  <a:cxn ang="0">
                    <a:pos x="45" y="66"/>
                  </a:cxn>
                  <a:cxn ang="0">
                    <a:pos x="24" y="47"/>
                  </a:cxn>
                  <a:cxn ang="0">
                    <a:pos x="0" y="11"/>
                  </a:cxn>
                </a:cxnLst>
                <a:rect l="0" t="0" r="r" b="b"/>
                <a:pathLst>
                  <a:path w="156" h="348">
                    <a:moveTo>
                      <a:pt x="0" y="11"/>
                    </a:moveTo>
                    <a:lnTo>
                      <a:pt x="15" y="11"/>
                    </a:lnTo>
                    <a:lnTo>
                      <a:pt x="54" y="0"/>
                    </a:lnTo>
                    <a:lnTo>
                      <a:pt x="79" y="11"/>
                    </a:lnTo>
                    <a:lnTo>
                      <a:pt x="91" y="21"/>
                    </a:lnTo>
                    <a:lnTo>
                      <a:pt x="109" y="36"/>
                    </a:lnTo>
                    <a:lnTo>
                      <a:pt x="91" y="47"/>
                    </a:lnTo>
                    <a:lnTo>
                      <a:pt x="79" y="76"/>
                    </a:lnTo>
                    <a:lnTo>
                      <a:pt x="67" y="102"/>
                    </a:lnTo>
                    <a:lnTo>
                      <a:pt x="79" y="112"/>
                    </a:lnTo>
                    <a:lnTo>
                      <a:pt x="146" y="192"/>
                    </a:lnTo>
                    <a:lnTo>
                      <a:pt x="156" y="232"/>
                    </a:lnTo>
                    <a:lnTo>
                      <a:pt x="156" y="282"/>
                    </a:lnTo>
                    <a:lnTo>
                      <a:pt x="121" y="308"/>
                    </a:lnTo>
                    <a:lnTo>
                      <a:pt x="109" y="308"/>
                    </a:lnTo>
                    <a:lnTo>
                      <a:pt x="109" y="333"/>
                    </a:lnTo>
                    <a:lnTo>
                      <a:pt x="79" y="348"/>
                    </a:lnTo>
                    <a:lnTo>
                      <a:pt x="79" y="323"/>
                    </a:lnTo>
                    <a:lnTo>
                      <a:pt x="67" y="308"/>
                    </a:lnTo>
                    <a:lnTo>
                      <a:pt x="91" y="294"/>
                    </a:lnTo>
                    <a:lnTo>
                      <a:pt x="101" y="282"/>
                    </a:lnTo>
                    <a:lnTo>
                      <a:pt x="121" y="258"/>
                    </a:lnTo>
                    <a:lnTo>
                      <a:pt x="121" y="203"/>
                    </a:lnTo>
                    <a:lnTo>
                      <a:pt x="109" y="177"/>
                    </a:lnTo>
                    <a:lnTo>
                      <a:pt x="91" y="152"/>
                    </a:lnTo>
                    <a:lnTo>
                      <a:pt x="91" y="141"/>
                    </a:lnTo>
                    <a:lnTo>
                      <a:pt x="45" y="86"/>
                    </a:lnTo>
                    <a:lnTo>
                      <a:pt x="54" y="76"/>
                    </a:lnTo>
                    <a:lnTo>
                      <a:pt x="45" y="66"/>
                    </a:lnTo>
                    <a:lnTo>
                      <a:pt x="24" y="47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Freeform 122"/>
              <p:cNvSpPr>
                <a:spLocks/>
              </p:cNvSpPr>
              <p:nvPr/>
            </p:nvSpPr>
            <p:spPr bwMode="auto">
              <a:xfrm>
                <a:off x="6908333" y="3565658"/>
                <a:ext cx="247651" cy="49170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5" y="11"/>
                  </a:cxn>
                  <a:cxn ang="0">
                    <a:pos x="54" y="0"/>
                  </a:cxn>
                  <a:cxn ang="0">
                    <a:pos x="79" y="11"/>
                  </a:cxn>
                  <a:cxn ang="0">
                    <a:pos x="91" y="21"/>
                  </a:cxn>
                  <a:cxn ang="0">
                    <a:pos x="109" y="36"/>
                  </a:cxn>
                  <a:cxn ang="0">
                    <a:pos x="91" y="47"/>
                  </a:cxn>
                  <a:cxn ang="0">
                    <a:pos x="79" y="76"/>
                  </a:cxn>
                  <a:cxn ang="0">
                    <a:pos x="67" y="102"/>
                  </a:cxn>
                  <a:cxn ang="0">
                    <a:pos x="79" y="112"/>
                  </a:cxn>
                  <a:cxn ang="0">
                    <a:pos x="146" y="192"/>
                  </a:cxn>
                  <a:cxn ang="0">
                    <a:pos x="156" y="232"/>
                  </a:cxn>
                  <a:cxn ang="0">
                    <a:pos x="156" y="282"/>
                  </a:cxn>
                  <a:cxn ang="0">
                    <a:pos x="121" y="308"/>
                  </a:cxn>
                  <a:cxn ang="0">
                    <a:pos x="109" y="308"/>
                  </a:cxn>
                  <a:cxn ang="0">
                    <a:pos x="109" y="333"/>
                  </a:cxn>
                  <a:cxn ang="0">
                    <a:pos x="79" y="348"/>
                  </a:cxn>
                  <a:cxn ang="0">
                    <a:pos x="79" y="323"/>
                  </a:cxn>
                  <a:cxn ang="0">
                    <a:pos x="67" y="308"/>
                  </a:cxn>
                  <a:cxn ang="0">
                    <a:pos x="91" y="294"/>
                  </a:cxn>
                  <a:cxn ang="0">
                    <a:pos x="101" y="282"/>
                  </a:cxn>
                  <a:cxn ang="0">
                    <a:pos x="121" y="258"/>
                  </a:cxn>
                  <a:cxn ang="0">
                    <a:pos x="121" y="203"/>
                  </a:cxn>
                  <a:cxn ang="0">
                    <a:pos x="109" y="177"/>
                  </a:cxn>
                  <a:cxn ang="0">
                    <a:pos x="91" y="152"/>
                  </a:cxn>
                  <a:cxn ang="0">
                    <a:pos x="91" y="141"/>
                  </a:cxn>
                  <a:cxn ang="0">
                    <a:pos x="45" y="86"/>
                  </a:cxn>
                  <a:cxn ang="0">
                    <a:pos x="54" y="76"/>
                  </a:cxn>
                  <a:cxn ang="0">
                    <a:pos x="45" y="66"/>
                  </a:cxn>
                  <a:cxn ang="0">
                    <a:pos x="24" y="47"/>
                  </a:cxn>
                  <a:cxn ang="0">
                    <a:pos x="0" y="11"/>
                  </a:cxn>
                </a:cxnLst>
                <a:rect l="0" t="0" r="r" b="b"/>
                <a:pathLst>
                  <a:path w="156" h="348">
                    <a:moveTo>
                      <a:pt x="0" y="11"/>
                    </a:moveTo>
                    <a:lnTo>
                      <a:pt x="15" y="11"/>
                    </a:lnTo>
                    <a:lnTo>
                      <a:pt x="54" y="0"/>
                    </a:lnTo>
                    <a:lnTo>
                      <a:pt x="79" y="11"/>
                    </a:lnTo>
                    <a:lnTo>
                      <a:pt x="91" y="21"/>
                    </a:lnTo>
                    <a:lnTo>
                      <a:pt x="109" y="36"/>
                    </a:lnTo>
                    <a:lnTo>
                      <a:pt x="91" y="47"/>
                    </a:lnTo>
                    <a:lnTo>
                      <a:pt x="79" y="76"/>
                    </a:lnTo>
                    <a:lnTo>
                      <a:pt x="67" y="102"/>
                    </a:lnTo>
                    <a:lnTo>
                      <a:pt x="79" y="112"/>
                    </a:lnTo>
                    <a:lnTo>
                      <a:pt x="146" y="192"/>
                    </a:lnTo>
                    <a:lnTo>
                      <a:pt x="156" y="232"/>
                    </a:lnTo>
                    <a:lnTo>
                      <a:pt x="156" y="282"/>
                    </a:lnTo>
                    <a:lnTo>
                      <a:pt x="121" y="308"/>
                    </a:lnTo>
                    <a:lnTo>
                      <a:pt x="109" y="308"/>
                    </a:lnTo>
                    <a:lnTo>
                      <a:pt x="109" y="333"/>
                    </a:lnTo>
                    <a:lnTo>
                      <a:pt x="79" y="348"/>
                    </a:lnTo>
                    <a:lnTo>
                      <a:pt x="79" y="323"/>
                    </a:lnTo>
                    <a:lnTo>
                      <a:pt x="67" y="308"/>
                    </a:lnTo>
                    <a:lnTo>
                      <a:pt x="91" y="294"/>
                    </a:lnTo>
                    <a:lnTo>
                      <a:pt x="101" y="282"/>
                    </a:lnTo>
                    <a:lnTo>
                      <a:pt x="121" y="258"/>
                    </a:lnTo>
                    <a:lnTo>
                      <a:pt x="121" y="203"/>
                    </a:lnTo>
                    <a:lnTo>
                      <a:pt x="109" y="177"/>
                    </a:lnTo>
                    <a:lnTo>
                      <a:pt x="91" y="152"/>
                    </a:lnTo>
                    <a:lnTo>
                      <a:pt x="91" y="141"/>
                    </a:lnTo>
                    <a:lnTo>
                      <a:pt x="45" y="86"/>
                    </a:lnTo>
                    <a:lnTo>
                      <a:pt x="54" y="76"/>
                    </a:lnTo>
                    <a:lnTo>
                      <a:pt x="45" y="66"/>
                    </a:lnTo>
                    <a:lnTo>
                      <a:pt x="24" y="47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Freeform 123"/>
              <p:cNvSpPr>
                <a:spLocks/>
              </p:cNvSpPr>
              <p:nvPr/>
            </p:nvSpPr>
            <p:spPr bwMode="auto">
              <a:xfrm>
                <a:off x="6949608" y="3852485"/>
                <a:ext cx="152401" cy="149772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9" y="65"/>
                  </a:cxn>
                  <a:cxn ang="0">
                    <a:pos x="20" y="91"/>
                  </a:cxn>
                  <a:cxn ang="0">
                    <a:pos x="41" y="106"/>
                  </a:cxn>
                  <a:cxn ang="0">
                    <a:pos x="66" y="91"/>
                  </a:cxn>
                  <a:cxn ang="0">
                    <a:pos x="75" y="80"/>
                  </a:cxn>
                  <a:cxn ang="0">
                    <a:pos x="96" y="55"/>
                  </a:cxn>
                  <a:cxn ang="0">
                    <a:pos x="96" y="0"/>
                  </a:cxn>
                  <a:cxn ang="0">
                    <a:pos x="75" y="14"/>
                  </a:cxn>
                  <a:cxn ang="0">
                    <a:pos x="66" y="14"/>
                  </a:cxn>
                  <a:cxn ang="0">
                    <a:pos x="54" y="14"/>
                  </a:cxn>
                  <a:cxn ang="0">
                    <a:pos x="9" y="14"/>
                  </a:cxn>
                  <a:cxn ang="0">
                    <a:pos x="0" y="39"/>
                  </a:cxn>
                </a:cxnLst>
                <a:rect l="0" t="0" r="r" b="b"/>
                <a:pathLst>
                  <a:path w="96" h="106">
                    <a:moveTo>
                      <a:pt x="0" y="39"/>
                    </a:moveTo>
                    <a:lnTo>
                      <a:pt x="9" y="65"/>
                    </a:lnTo>
                    <a:lnTo>
                      <a:pt x="20" y="91"/>
                    </a:lnTo>
                    <a:lnTo>
                      <a:pt x="41" y="106"/>
                    </a:lnTo>
                    <a:lnTo>
                      <a:pt x="66" y="91"/>
                    </a:lnTo>
                    <a:lnTo>
                      <a:pt x="75" y="80"/>
                    </a:lnTo>
                    <a:lnTo>
                      <a:pt x="96" y="55"/>
                    </a:lnTo>
                    <a:lnTo>
                      <a:pt x="96" y="0"/>
                    </a:lnTo>
                    <a:lnTo>
                      <a:pt x="75" y="14"/>
                    </a:lnTo>
                    <a:lnTo>
                      <a:pt x="66" y="14"/>
                    </a:lnTo>
                    <a:lnTo>
                      <a:pt x="54" y="14"/>
                    </a:lnTo>
                    <a:lnTo>
                      <a:pt x="9" y="14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4" name="Freeform 124"/>
              <p:cNvSpPr>
                <a:spLocks/>
              </p:cNvSpPr>
              <p:nvPr/>
            </p:nvSpPr>
            <p:spPr bwMode="auto">
              <a:xfrm>
                <a:off x="6949608" y="3852485"/>
                <a:ext cx="152401" cy="149772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9" y="65"/>
                  </a:cxn>
                  <a:cxn ang="0">
                    <a:pos x="20" y="91"/>
                  </a:cxn>
                  <a:cxn ang="0">
                    <a:pos x="41" y="106"/>
                  </a:cxn>
                  <a:cxn ang="0">
                    <a:pos x="66" y="91"/>
                  </a:cxn>
                  <a:cxn ang="0">
                    <a:pos x="75" y="80"/>
                  </a:cxn>
                  <a:cxn ang="0">
                    <a:pos x="96" y="55"/>
                  </a:cxn>
                  <a:cxn ang="0">
                    <a:pos x="96" y="0"/>
                  </a:cxn>
                  <a:cxn ang="0">
                    <a:pos x="75" y="14"/>
                  </a:cxn>
                  <a:cxn ang="0">
                    <a:pos x="66" y="14"/>
                  </a:cxn>
                  <a:cxn ang="0">
                    <a:pos x="54" y="14"/>
                  </a:cxn>
                  <a:cxn ang="0">
                    <a:pos x="9" y="14"/>
                  </a:cxn>
                  <a:cxn ang="0">
                    <a:pos x="0" y="39"/>
                  </a:cxn>
                </a:cxnLst>
                <a:rect l="0" t="0" r="r" b="b"/>
                <a:pathLst>
                  <a:path w="96" h="106">
                    <a:moveTo>
                      <a:pt x="0" y="39"/>
                    </a:moveTo>
                    <a:lnTo>
                      <a:pt x="9" y="65"/>
                    </a:lnTo>
                    <a:lnTo>
                      <a:pt x="20" y="91"/>
                    </a:lnTo>
                    <a:lnTo>
                      <a:pt x="41" y="106"/>
                    </a:lnTo>
                    <a:lnTo>
                      <a:pt x="66" y="91"/>
                    </a:lnTo>
                    <a:lnTo>
                      <a:pt x="75" y="80"/>
                    </a:lnTo>
                    <a:lnTo>
                      <a:pt x="96" y="55"/>
                    </a:lnTo>
                    <a:lnTo>
                      <a:pt x="96" y="0"/>
                    </a:lnTo>
                    <a:lnTo>
                      <a:pt x="75" y="14"/>
                    </a:lnTo>
                    <a:lnTo>
                      <a:pt x="66" y="14"/>
                    </a:lnTo>
                    <a:lnTo>
                      <a:pt x="54" y="14"/>
                    </a:lnTo>
                    <a:lnTo>
                      <a:pt x="9" y="14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5" name="Freeform 125"/>
              <p:cNvSpPr>
                <a:spLocks/>
              </p:cNvSpPr>
              <p:nvPr/>
            </p:nvSpPr>
            <p:spPr bwMode="auto">
              <a:xfrm>
                <a:off x="6860707" y="3582613"/>
                <a:ext cx="241301" cy="289653"/>
              </a:xfrm>
              <a:custGeom>
                <a:avLst/>
                <a:gdLst/>
                <a:ahLst/>
                <a:cxnLst>
                  <a:cxn ang="0">
                    <a:pos x="152" y="190"/>
                  </a:cxn>
                  <a:cxn ang="0">
                    <a:pos x="131" y="205"/>
                  </a:cxn>
                  <a:cxn ang="0">
                    <a:pos x="122" y="205"/>
                  </a:cxn>
                  <a:cxn ang="0">
                    <a:pos x="109" y="205"/>
                  </a:cxn>
                  <a:cxn ang="0">
                    <a:pos x="109" y="179"/>
                  </a:cxn>
                  <a:cxn ang="0">
                    <a:pos x="97" y="154"/>
                  </a:cxn>
                  <a:cxn ang="0">
                    <a:pos x="84" y="129"/>
                  </a:cxn>
                  <a:cxn ang="0">
                    <a:pos x="64" y="100"/>
                  </a:cxn>
                  <a:cxn ang="0">
                    <a:pos x="54" y="114"/>
                  </a:cxn>
                  <a:cxn ang="0">
                    <a:pos x="45" y="100"/>
                  </a:cxn>
                  <a:cxn ang="0">
                    <a:pos x="20" y="114"/>
                  </a:cxn>
                  <a:cxn ang="0">
                    <a:pos x="20" y="74"/>
                  </a:cxn>
                  <a:cxn ang="0">
                    <a:pos x="8" y="64"/>
                  </a:cxn>
                  <a:cxn ang="0">
                    <a:pos x="0" y="5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30" y="0"/>
                  </a:cxn>
                  <a:cxn ang="0">
                    <a:pos x="54" y="35"/>
                  </a:cxn>
                  <a:cxn ang="0">
                    <a:pos x="75" y="54"/>
                  </a:cxn>
                  <a:cxn ang="0">
                    <a:pos x="84" y="64"/>
                  </a:cxn>
                  <a:cxn ang="0">
                    <a:pos x="75" y="74"/>
                  </a:cxn>
                  <a:cxn ang="0">
                    <a:pos x="122" y="129"/>
                  </a:cxn>
                  <a:cxn ang="0">
                    <a:pos x="122" y="140"/>
                  </a:cxn>
                  <a:cxn ang="0">
                    <a:pos x="139" y="165"/>
                  </a:cxn>
                  <a:cxn ang="0">
                    <a:pos x="152" y="190"/>
                  </a:cxn>
                </a:cxnLst>
                <a:rect l="0" t="0" r="r" b="b"/>
                <a:pathLst>
                  <a:path w="152" h="205">
                    <a:moveTo>
                      <a:pt x="152" y="190"/>
                    </a:moveTo>
                    <a:lnTo>
                      <a:pt x="131" y="205"/>
                    </a:lnTo>
                    <a:lnTo>
                      <a:pt x="122" y="205"/>
                    </a:lnTo>
                    <a:lnTo>
                      <a:pt x="109" y="205"/>
                    </a:lnTo>
                    <a:lnTo>
                      <a:pt x="109" y="179"/>
                    </a:lnTo>
                    <a:lnTo>
                      <a:pt x="97" y="154"/>
                    </a:lnTo>
                    <a:lnTo>
                      <a:pt x="84" y="129"/>
                    </a:lnTo>
                    <a:lnTo>
                      <a:pt x="64" y="100"/>
                    </a:lnTo>
                    <a:lnTo>
                      <a:pt x="54" y="114"/>
                    </a:lnTo>
                    <a:lnTo>
                      <a:pt x="45" y="100"/>
                    </a:lnTo>
                    <a:lnTo>
                      <a:pt x="20" y="114"/>
                    </a:lnTo>
                    <a:lnTo>
                      <a:pt x="20" y="74"/>
                    </a:lnTo>
                    <a:lnTo>
                      <a:pt x="8" y="64"/>
                    </a:lnTo>
                    <a:lnTo>
                      <a:pt x="0" y="5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30" y="0"/>
                    </a:lnTo>
                    <a:lnTo>
                      <a:pt x="54" y="35"/>
                    </a:lnTo>
                    <a:lnTo>
                      <a:pt x="75" y="54"/>
                    </a:lnTo>
                    <a:lnTo>
                      <a:pt x="84" y="64"/>
                    </a:lnTo>
                    <a:lnTo>
                      <a:pt x="75" y="74"/>
                    </a:lnTo>
                    <a:lnTo>
                      <a:pt x="122" y="129"/>
                    </a:lnTo>
                    <a:lnTo>
                      <a:pt x="122" y="140"/>
                    </a:lnTo>
                    <a:lnTo>
                      <a:pt x="139" y="165"/>
                    </a:lnTo>
                    <a:lnTo>
                      <a:pt x="152" y="1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6" name="Freeform 126"/>
              <p:cNvSpPr>
                <a:spLocks/>
              </p:cNvSpPr>
              <p:nvPr/>
            </p:nvSpPr>
            <p:spPr bwMode="auto">
              <a:xfrm>
                <a:off x="6860707" y="3582613"/>
                <a:ext cx="241301" cy="289653"/>
              </a:xfrm>
              <a:custGeom>
                <a:avLst/>
                <a:gdLst/>
                <a:ahLst/>
                <a:cxnLst>
                  <a:cxn ang="0">
                    <a:pos x="152" y="190"/>
                  </a:cxn>
                  <a:cxn ang="0">
                    <a:pos x="131" y="205"/>
                  </a:cxn>
                  <a:cxn ang="0">
                    <a:pos x="122" y="205"/>
                  </a:cxn>
                  <a:cxn ang="0">
                    <a:pos x="109" y="205"/>
                  </a:cxn>
                  <a:cxn ang="0">
                    <a:pos x="109" y="179"/>
                  </a:cxn>
                  <a:cxn ang="0">
                    <a:pos x="97" y="154"/>
                  </a:cxn>
                  <a:cxn ang="0">
                    <a:pos x="84" y="129"/>
                  </a:cxn>
                  <a:cxn ang="0">
                    <a:pos x="64" y="100"/>
                  </a:cxn>
                  <a:cxn ang="0">
                    <a:pos x="54" y="114"/>
                  </a:cxn>
                  <a:cxn ang="0">
                    <a:pos x="45" y="100"/>
                  </a:cxn>
                  <a:cxn ang="0">
                    <a:pos x="20" y="114"/>
                  </a:cxn>
                  <a:cxn ang="0">
                    <a:pos x="20" y="74"/>
                  </a:cxn>
                  <a:cxn ang="0">
                    <a:pos x="8" y="64"/>
                  </a:cxn>
                  <a:cxn ang="0">
                    <a:pos x="0" y="5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30" y="0"/>
                  </a:cxn>
                  <a:cxn ang="0">
                    <a:pos x="54" y="35"/>
                  </a:cxn>
                  <a:cxn ang="0">
                    <a:pos x="75" y="54"/>
                  </a:cxn>
                  <a:cxn ang="0">
                    <a:pos x="84" y="64"/>
                  </a:cxn>
                  <a:cxn ang="0">
                    <a:pos x="75" y="74"/>
                  </a:cxn>
                  <a:cxn ang="0">
                    <a:pos x="122" y="129"/>
                  </a:cxn>
                  <a:cxn ang="0">
                    <a:pos x="122" y="140"/>
                  </a:cxn>
                  <a:cxn ang="0">
                    <a:pos x="139" y="165"/>
                  </a:cxn>
                  <a:cxn ang="0">
                    <a:pos x="152" y="190"/>
                  </a:cxn>
                </a:cxnLst>
                <a:rect l="0" t="0" r="r" b="b"/>
                <a:pathLst>
                  <a:path w="152" h="205">
                    <a:moveTo>
                      <a:pt x="152" y="190"/>
                    </a:moveTo>
                    <a:lnTo>
                      <a:pt x="131" y="205"/>
                    </a:lnTo>
                    <a:lnTo>
                      <a:pt x="122" y="205"/>
                    </a:lnTo>
                    <a:lnTo>
                      <a:pt x="109" y="205"/>
                    </a:lnTo>
                    <a:lnTo>
                      <a:pt x="109" y="179"/>
                    </a:lnTo>
                    <a:lnTo>
                      <a:pt x="97" y="154"/>
                    </a:lnTo>
                    <a:lnTo>
                      <a:pt x="84" y="129"/>
                    </a:lnTo>
                    <a:lnTo>
                      <a:pt x="64" y="100"/>
                    </a:lnTo>
                    <a:lnTo>
                      <a:pt x="54" y="114"/>
                    </a:lnTo>
                    <a:lnTo>
                      <a:pt x="45" y="100"/>
                    </a:lnTo>
                    <a:lnTo>
                      <a:pt x="20" y="114"/>
                    </a:lnTo>
                    <a:lnTo>
                      <a:pt x="20" y="74"/>
                    </a:lnTo>
                    <a:lnTo>
                      <a:pt x="8" y="64"/>
                    </a:lnTo>
                    <a:lnTo>
                      <a:pt x="0" y="5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30" y="0"/>
                    </a:lnTo>
                    <a:lnTo>
                      <a:pt x="54" y="35"/>
                    </a:lnTo>
                    <a:lnTo>
                      <a:pt x="75" y="54"/>
                    </a:lnTo>
                    <a:lnTo>
                      <a:pt x="84" y="64"/>
                    </a:lnTo>
                    <a:lnTo>
                      <a:pt x="75" y="74"/>
                    </a:lnTo>
                    <a:lnTo>
                      <a:pt x="122" y="129"/>
                    </a:lnTo>
                    <a:lnTo>
                      <a:pt x="122" y="140"/>
                    </a:lnTo>
                    <a:lnTo>
                      <a:pt x="139" y="165"/>
                    </a:lnTo>
                    <a:lnTo>
                      <a:pt x="152" y="1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7" name="Freeform 127"/>
              <p:cNvSpPr>
                <a:spLocks/>
              </p:cNvSpPr>
              <p:nvPr/>
            </p:nvSpPr>
            <p:spPr bwMode="auto">
              <a:xfrm>
                <a:off x="6005040" y="2522906"/>
                <a:ext cx="1500196" cy="1137419"/>
              </a:xfrm>
              <a:custGeom>
                <a:avLst/>
                <a:gdLst/>
                <a:ahLst/>
                <a:cxnLst>
                  <a:cxn ang="0">
                    <a:pos x="140" y="155"/>
                  </a:cxn>
                  <a:cxn ang="0">
                    <a:pos x="100" y="191"/>
                  </a:cxn>
                  <a:cxn ang="0">
                    <a:pos x="85" y="271"/>
                  </a:cxn>
                  <a:cxn ang="0">
                    <a:pos x="42" y="301"/>
                  </a:cxn>
                  <a:cxn ang="0">
                    <a:pos x="0" y="326"/>
                  </a:cxn>
                  <a:cxn ang="0">
                    <a:pos x="9" y="362"/>
                  </a:cxn>
                  <a:cxn ang="0">
                    <a:pos x="21" y="402"/>
                  </a:cxn>
                  <a:cxn ang="0">
                    <a:pos x="85" y="438"/>
                  </a:cxn>
                  <a:cxn ang="0">
                    <a:pos x="131" y="457"/>
                  </a:cxn>
                  <a:cxn ang="0">
                    <a:pos x="109" y="503"/>
                  </a:cxn>
                  <a:cxn ang="0">
                    <a:pos x="161" y="568"/>
                  </a:cxn>
                  <a:cxn ang="0">
                    <a:pos x="217" y="583"/>
                  </a:cxn>
                  <a:cxn ang="0">
                    <a:pos x="308" y="620"/>
                  </a:cxn>
                  <a:cxn ang="0">
                    <a:pos x="360" y="620"/>
                  </a:cxn>
                  <a:cxn ang="0">
                    <a:pos x="427" y="583"/>
                  </a:cxn>
                  <a:cxn ang="0">
                    <a:pos x="492" y="649"/>
                  </a:cxn>
                  <a:cxn ang="0">
                    <a:pos x="504" y="738"/>
                  </a:cxn>
                  <a:cxn ang="0">
                    <a:pos x="538" y="776"/>
                  </a:cxn>
                  <a:cxn ang="0">
                    <a:pos x="568" y="750"/>
                  </a:cxn>
                  <a:cxn ang="0">
                    <a:pos x="648" y="750"/>
                  </a:cxn>
                  <a:cxn ang="0">
                    <a:pos x="715" y="776"/>
                  </a:cxn>
                  <a:cxn ang="0">
                    <a:pos x="725" y="786"/>
                  </a:cxn>
                  <a:cxn ang="0">
                    <a:pos x="777" y="760"/>
                  </a:cxn>
                  <a:cxn ang="0">
                    <a:pos x="792" y="750"/>
                  </a:cxn>
                  <a:cxn ang="0">
                    <a:pos x="844" y="695"/>
                  </a:cxn>
                  <a:cxn ang="0">
                    <a:pos x="869" y="649"/>
                  </a:cxn>
                  <a:cxn ang="0">
                    <a:pos x="886" y="568"/>
                  </a:cxn>
                  <a:cxn ang="0">
                    <a:pos x="869" y="529"/>
                  </a:cxn>
                  <a:cxn ang="0">
                    <a:pos x="832" y="467"/>
                  </a:cxn>
                  <a:cxn ang="0">
                    <a:pos x="832" y="402"/>
                  </a:cxn>
                  <a:cxn ang="0">
                    <a:pos x="810" y="376"/>
                  </a:cxn>
                  <a:cxn ang="0">
                    <a:pos x="746" y="362"/>
                  </a:cxn>
                  <a:cxn ang="0">
                    <a:pos x="767" y="337"/>
                  </a:cxn>
                  <a:cxn ang="0">
                    <a:pos x="801" y="311"/>
                  </a:cxn>
                  <a:cxn ang="0">
                    <a:pos x="810" y="347"/>
                  </a:cxn>
                  <a:cxn ang="0">
                    <a:pos x="844" y="337"/>
                  </a:cxn>
                  <a:cxn ang="0">
                    <a:pos x="899" y="285"/>
                  </a:cxn>
                  <a:cxn ang="0">
                    <a:pos x="933" y="256"/>
                  </a:cxn>
                  <a:cxn ang="0">
                    <a:pos x="924" y="191"/>
                  </a:cxn>
                  <a:cxn ang="0">
                    <a:pos x="933" y="145"/>
                  </a:cxn>
                  <a:cxn ang="0">
                    <a:pos x="877" y="145"/>
                  </a:cxn>
                  <a:cxn ang="0">
                    <a:pos x="792" y="90"/>
                  </a:cxn>
                  <a:cxn ang="0">
                    <a:pos x="678" y="0"/>
                  </a:cxn>
                  <a:cxn ang="0">
                    <a:pos x="661" y="43"/>
                  </a:cxn>
                  <a:cxn ang="0">
                    <a:pos x="636" y="90"/>
                  </a:cxn>
                  <a:cxn ang="0">
                    <a:pos x="623" y="145"/>
                  </a:cxn>
                  <a:cxn ang="0">
                    <a:pos x="678" y="145"/>
                  </a:cxn>
                  <a:cxn ang="0">
                    <a:pos x="648" y="181"/>
                  </a:cxn>
                  <a:cxn ang="0">
                    <a:pos x="603" y="210"/>
                  </a:cxn>
                  <a:cxn ang="0">
                    <a:pos x="584" y="256"/>
                  </a:cxn>
                  <a:cxn ang="0">
                    <a:pos x="427" y="256"/>
                  </a:cxn>
                  <a:cxn ang="0">
                    <a:pos x="241" y="191"/>
                  </a:cxn>
                  <a:cxn ang="0">
                    <a:pos x="186" y="131"/>
                  </a:cxn>
                </a:cxnLst>
                <a:rect l="0" t="0" r="r" b="b"/>
                <a:pathLst>
                  <a:path w="945" h="805">
                    <a:moveTo>
                      <a:pt x="153" y="119"/>
                    </a:moveTo>
                    <a:lnTo>
                      <a:pt x="140" y="131"/>
                    </a:lnTo>
                    <a:lnTo>
                      <a:pt x="140" y="155"/>
                    </a:lnTo>
                    <a:lnTo>
                      <a:pt x="131" y="155"/>
                    </a:lnTo>
                    <a:lnTo>
                      <a:pt x="100" y="155"/>
                    </a:lnTo>
                    <a:lnTo>
                      <a:pt x="100" y="191"/>
                    </a:lnTo>
                    <a:lnTo>
                      <a:pt x="76" y="210"/>
                    </a:lnTo>
                    <a:lnTo>
                      <a:pt x="85" y="246"/>
                    </a:lnTo>
                    <a:lnTo>
                      <a:pt x="85" y="271"/>
                    </a:lnTo>
                    <a:lnTo>
                      <a:pt x="85" y="285"/>
                    </a:lnTo>
                    <a:lnTo>
                      <a:pt x="64" y="301"/>
                    </a:lnTo>
                    <a:lnTo>
                      <a:pt x="42" y="301"/>
                    </a:lnTo>
                    <a:lnTo>
                      <a:pt x="42" y="311"/>
                    </a:lnTo>
                    <a:lnTo>
                      <a:pt x="9" y="311"/>
                    </a:lnTo>
                    <a:lnTo>
                      <a:pt x="0" y="326"/>
                    </a:lnTo>
                    <a:lnTo>
                      <a:pt x="0" y="337"/>
                    </a:lnTo>
                    <a:lnTo>
                      <a:pt x="0" y="347"/>
                    </a:lnTo>
                    <a:lnTo>
                      <a:pt x="9" y="362"/>
                    </a:lnTo>
                    <a:lnTo>
                      <a:pt x="21" y="362"/>
                    </a:lnTo>
                    <a:lnTo>
                      <a:pt x="21" y="391"/>
                    </a:lnTo>
                    <a:lnTo>
                      <a:pt x="21" y="402"/>
                    </a:lnTo>
                    <a:lnTo>
                      <a:pt x="42" y="402"/>
                    </a:lnTo>
                    <a:lnTo>
                      <a:pt x="54" y="427"/>
                    </a:lnTo>
                    <a:lnTo>
                      <a:pt x="85" y="438"/>
                    </a:lnTo>
                    <a:lnTo>
                      <a:pt x="109" y="427"/>
                    </a:lnTo>
                    <a:lnTo>
                      <a:pt x="131" y="438"/>
                    </a:lnTo>
                    <a:lnTo>
                      <a:pt x="131" y="457"/>
                    </a:lnTo>
                    <a:lnTo>
                      <a:pt x="119" y="478"/>
                    </a:lnTo>
                    <a:lnTo>
                      <a:pt x="131" y="503"/>
                    </a:lnTo>
                    <a:lnTo>
                      <a:pt x="109" y="503"/>
                    </a:lnTo>
                    <a:lnTo>
                      <a:pt x="109" y="518"/>
                    </a:lnTo>
                    <a:lnTo>
                      <a:pt x="131" y="547"/>
                    </a:lnTo>
                    <a:lnTo>
                      <a:pt x="161" y="568"/>
                    </a:lnTo>
                    <a:lnTo>
                      <a:pt x="186" y="568"/>
                    </a:lnTo>
                    <a:lnTo>
                      <a:pt x="208" y="594"/>
                    </a:lnTo>
                    <a:lnTo>
                      <a:pt x="217" y="583"/>
                    </a:lnTo>
                    <a:lnTo>
                      <a:pt x="263" y="620"/>
                    </a:lnTo>
                    <a:lnTo>
                      <a:pt x="293" y="620"/>
                    </a:lnTo>
                    <a:lnTo>
                      <a:pt x="308" y="620"/>
                    </a:lnTo>
                    <a:lnTo>
                      <a:pt x="318" y="634"/>
                    </a:lnTo>
                    <a:lnTo>
                      <a:pt x="330" y="604"/>
                    </a:lnTo>
                    <a:lnTo>
                      <a:pt x="360" y="620"/>
                    </a:lnTo>
                    <a:lnTo>
                      <a:pt x="385" y="604"/>
                    </a:lnTo>
                    <a:lnTo>
                      <a:pt x="407" y="583"/>
                    </a:lnTo>
                    <a:lnTo>
                      <a:pt x="427" y="583"/>
                    </a:lnTo>
                    <a:lnTo>
                      <a:pt x="462" y="620"/>
                    </a:lnTo>
                    <a:lnTo>
                      <a:pt x="482" y="620"/>
                    </a:lnTo>
                    <a:lnTo>
                      <a:pt x="492" y="649"/>
                    </a:lnTo>
                    <a:lnTo>
                      <a:pt x="482" y="724"/>
                    </a:lnTo>
                    <a:lnTo>
                      <a:pt x="504" y="714"/>
                    </a:lnTo>
                    <a:lnTo>
                      <a:pt x="504" y="738"/>
                    </a:lnTo>
                    <a:lnTo>
                      <a:pt x="517" y="738"/>
                    </a:lnTo>
                    <a:lnTo>
                      <a:pt x="517" y="760"/>
                    </a:lnTo>
                    <a:lnTo>
                      <a:pt x="538" y="776"/>
                    </a:lnTo>
                    <a:lnTo>
                      <a:pt x="559" y="776"/>
                    </a:lnTo>
                    <a:lnTo>
                      <a:pt x="559" y="750"/>
                    </a:lnTo>
                    <a:lnTo>
                      <a:pt x="568" y="750"/>
                    </a:lnTo>
                    <a:lnTo>
                      <a:pt x="584" y="750"/>
                    </a:lnTo>
                    <a:lnTo>
                      <a:pt x="623" y="738"/>
                    </a:lnTo>
                    <a:lnTo>
                      <a:pt x="648" y="750"/>
                    </a:lnTo>
                    <a:lnTo>
                      <a:pt x="661" y="760"/>
                    </a:lnTo>
                    <a:lnTo>
                      <a:pt x="678" y="776"/>
                    </a:lnTo>
                    <a:lnTo>
                      <a:pt x="715" y="776"/>
                    </a:lnTo>
                    <a:lnTo>
                      <a:pt x="715" y="805"/>
                    </a:lnTo>
                    <a:lnTo>
                      <a:pt x="725" y="805"/>
                    </a:lnTo>
                    <a:lnTo>
                      <a:pt x="725" y="786"/>
                    </a:lnTo>
                    <a:lnTo>
                      <a:pt x="767" y="760"/>
                    </a:lnTo>
                    <a:lnTo>
                      <a:pt x="767" y="750"/>
                    </a:lnTo>
                    <a:lnTo>
                      <a:pt x="777" y="760"/>
                    </a:lnTo>
                    <a:lnTo>
                      <a:pt x="777" y="750"/>
                    </a:lnTo>
                    <a:lnTo>
                      <a:pt x="792" y="760"/>
                    </a:lnTo>
                    <a:lnTo>
                      <a:pt x="792" y="750"/>
                    </a:lnTo>
                    <a:lnTo>
                      <a:pt x="822" y="738"/>
                    </a:lnTo>
                    <a:lnTo>
                      <a:pt x="844" y="714"/>
                    </a:lnTo>
                    <a:lnTo>
                      <a:pt x="844" y="695"/>
                    </a:lnTo>
                    <a:lnTo>
                      <a:pt x="856" y="695"/>
                    </a:lnTo>
                    <a:lnTo>
                      <a:pt x="869" y="670"/>
                    </a:lnTo>
                    <a:lnTo>
                      <a:pt x="869" y="649"/>
                    </a:lnTo>
                    <a:lnTo>
                      <a:pt x="877" y="620"/>
                    </a:lnTo>
                    <a:lnTo>
                      <a:pt x="886" y="604"/>
                    </a:lnTo>
                    <a:lnTo>
                      <a:pt x="886" y="568"/>
                    </a:lnTo>
                    <a:lnTo>
                      <a:pt x="856" y="558"/>
                    </a:lnTo>
                    <a:lnTo>
                      <a:pt x="877" y="547"/>
                    </a:lnTo>
                    <a:lnTo>
                      <a:pt x="869" y="529"/>
                    </a:lnTo>
                    <a:lnTo>
                      <a:pt x="877" y="529"/>
                    </a:lnTo>
                    <a:lnTo>
                      <a:pt x="856" y="503"/>
                    </a:lnTo>
                    <a:lnTo>
                      <a:pt x="832" y="467"/>
                    </a:lnTo>
                    <a:lnTo>
                      <a:pt x="801" y="457"/>
                    </a:lnTo>
                    <a:lnTo>
                      <a:pt x="822" y="412"/>
                    </a:lnTo>
                    <a:lnTo>
                      <a:pt x="832" y="402"/>
                    </a:lnTo>
                    <a:lnTo>
                      <a:pt x="844" y="402"/>
                    </a:lnTo>
                    <a:lnTo>
                      <a:pt x="844" y="391"/>
                    </a:lnTo>
                    <a:lnTo>
                      <a:pt x="810" y="376"/>
                    </a:lnTo>
                    <a:lnTo>
                      <a:pt x="801" y="402"/>
                    </a:lnTo>
                    <a:lnTo>
                      <a:pt x="792" y="402"/>
                    </a:lnTo>
                    <a:lnTo>
                      <a:pt x="746" y="362"/>
                    </a:lnTo>
                    <a:lnTo>
                      <a:pt x="746" y="347"/>
                    </a:lnTo>
                    <a:lnTo>
                      <a:pt x="767" y="347"/>
                    </a:lnTo>
                    <a:lnTo>
                      <a:pt x="767" y="337"/>
                    </a:lnTo>
                    <a:lnTo>
                      <a:pt x="777" y="326"/>
                    </a:lnTo>
                    <a:lnTo>
                      <a:pt x="792" y="301"/>
                    </a:lnTo>
                    <a:lnTo>
                      <a:pt x="801" y="311"/>
                    </a:lnTo>
                    <a:lnTo>
                      <a:pt x="810" y="311"/>
                    </a:lnTo>
                    <a:lnTo>
                      <a:pt x="801" y="337"/>
                    </a:lnTo>
                    <a:lnTo>
                      <a:pt x="810" y="347"/>
                    </a:lnTo>
                    <a:lnTo>
                      <a:pt x="810" y="362"/>
                    </a:lnTo>
                    <a:lnTo>
                      <a:pt x="832" y="337"/>
                    </a:lnTo>
                    <a:lnTo>
                      <a:pt x="844" y="337"/>
                    </a:lnTo>
                    <a:lnTo>
                      <a:pt x="877" y="285"/>
                    </a:lnTo>
                    <a:lnTo>
                      <a:pt x="899" y="301"/>
                    </a:lnTo>
                    <a:lnTo>
                      <a:pt x="899" y="285"/>
                    </a:lnTo>
                    <a:lnTo>
                      <a:pt x="908" y="271"/>
                    </a:lnTo>
                    <a:lnTo>
                      <a:pt x="908" y="256"/>
                    </a:lnTo>
                    <a:lnTo>
                      <a:pt x="933" y="256"/>
                    </a:lnTo>
                    <a:lnTo>
                      <a:pt x="933" y="246"/>
                    </a:lnTo>
                    <a:lnTo>
                      <a:pt x="908" y="210"/>
                    </a:lnTo>
                    <a:lnTo>
                      <a:pt x="924" y="191"/>
                    </a:lnTo>
                    <a:lnTo>
                      <a:pt x="945" y="210"/>
                    </a:lnTo>
                    <a:lnTo>
                      <a:pt x="933" y="155"/>
                    </a:lnTo>
                    <a:lnTo>
                      <a:pt x="933" y="145"/>
                    </a:lnTo>
                    <a:lnTo>
                      <a:pt x="924" y="119"/>
                    </a:lnTo>
                    <a:lnTo>
                      <a:pt x="886" y="145"/>
                    </a:lnTo>
                    <a:lnTo>
                      <a:pt x="877" y="145"/>
                    </a:lnTo>
                    <a:lnTo>
                      <a:pt x="856" y="119"/>
                    </a:lnTo>
                    <a:lnTo>
                      <a:pt x="822" y="101"/>
                    </a:lnTo>
                    <a:lnTo>
                      <a:pt x="792" y="90"/>
                    </a:lnTo>
                    <a:lnTo>
                      <a:pt x="767" y="65"/>
                    </a:lnTo>
                    <a:lnTo>
                      <a:pt x="725" y="14"/>
                    </a:lnTo>
                    <a:lnTo>
                      <a:pt x="678" y="0"/>
                    </a:lnTo>
                    <a:lnTo>
                      <a:pt x="648" y="14"/>
                    </a:lnTo>
                    <a:lnTo>
                      <a:pt x="636" y="25"/>
                    </a:lnTo>
                    <a:lnTo>
                      <a:pt x="661" y="43"/>
                    </a:lnTo>
                    <a:lnTo>
                      <a:pt x="648" y="54"/>
                    </a:lnTo>
                    <a:lnTo>
                      <a:pt x="661" y="79"/>
                    </a:lnTo>
                    <a:lnTo>
                      <a:pt x="636" y="90"/>
                    </a:lnTo>
                    <a:lnTo>
                      <a:pt x="614" y="90"/>
                    </a:lnTo>
                    <a:lnTo>
                      <a:pt x="603" y="101"/>
                    </a:lnTo>
                    <a:lnTo>
                      <a:pt x="623" y="145"/>
                    </a:lnTo>
                    <a:lnTo>
                      <a:pt x="648" y="145"/>
                    </a:lnTo>
                    <a:lnTo>
                      <a:pt x="670" y="131"/>
                    </a:lnTo>
                    <a:lnTo>
                      <a:pt x="678" y="145"/>
                    </a:lnTo>
                    <a:lnTo>
                      <a:pt x="691" y="170"/>
                    </a:lnTo>
                    <a:lnTo>
                      <a:pt x="661" y="170"/>
                    </a:lnTo>
                    <a:lnTo>
                      <a:pt x="648" y="181"/>
                    </a:lnTo>
                    <a:lnTo>
                      <a:pt x="636" y="191"/>
                    </a:lnTo>
                    <a:lnTo>
                      <a:pt x="623" y="210"/>
                    </a:lnTo>
                    <a:lnTo>
                      <a:pt x="603" y="210"/>
                    </a:lnTo>
                    <a:lnTo>
                      <a:pt x="593" y="220"/>
                    </a:lnTo>
                    <a:lnTo>
                      <a:pt x="603" y="235"/>
                    </a:lnTo>
                    <a:lnTo>
                      <a:pt x="584" y="256"/>
                    </a:lnTo>
                    <a:lnTo>
                      <a:pt x="547" y="271"/>
                    </a:lnTo>
                    <a:lnTo>
                      <a:pt x="504" y="285"/>
                    </a:lnTo>
                    <a:lnTo>
                      <a:pt x="427" y="256"/>
                    </a:lnTo>
                    <a:lnTo>
                      <a:pt x="360" y="256"/>
                    </a:lnTo>
                    <a:lnTo>
                      <a:pt x="318" y="220"/>
                    </a:lnTo>
                    <a:lnTo>
                      <a:pt x="241" y="191"/>
                    </a:lnTo>
                    <a:lnTo>
                      <a:pt x="229" y="155"/>
                    </a:lnTo>
                    <a:lnTo>
                      <a:pt x="208" y="145"/>
                    </a:lnTo>
                    <a:lnTo>
                      <a:pt x="186" y="131"/>
                    </a:lnTo>
                    <a:lnTo>
                      <a:pt x="161" y="101"/>
                    </a:lnTo>
                    <a:lnTo>
                      <a:pt x="153" y="11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8" name="Freeform 128"/>
              <p:cNvSpPr>
                <a:spLocks/>
              </p:cNvSpPr>
              <p:nvPr/>
            </p:nvSpPr>
            <p:spPr bwMode="auto">
              <a:xfrm>
                <a:off x="6005040" y="2522906"/>
                <a:ext cx="1500196" cy="1137419"/>
              </a:xfrm>
              <a:custGeom>
                <a:avLst/>
                <a:gdLst/>
                <a:ahLst/>
                <a:cxnLst>
                  <a:cxn ang="0">
                    <a:pos x="140" y="155"/>
                  </a:cxn>
                  <a:cxn ang="0">
                    <a:pos x="100" y="191"/>
                  </a:cxn>
                  <a:cxn ang="0">
                    <a:pos x="85" y="271"/>
                  </a:cxn>
                  <a:cxn ang="0">
                    <a:pos x="42" y="301"/>
                  </a:cxn>
                  <a:cxn ang="0">
                    <a:pos x="0" y="326"/>
                  </a:cxn>
                  <a:cxn ang="0">
                    <a:pos x="9" y="362"/>
                  </a:cxn>
                  <a:cxn ang="0">
                    <a:pos x="21" y="402"/>
                  </a:cxn>
                  <a:cxn ang="0">
                    <a:pos x="85" y="438"/>
                  </a:cxn>
                  <a:cxn ang="0">
                    <a:pos x="131" y="457"/>
                  </a:cxn>
                  <a:cxn ang="0">
                    <a:pos x="109" y="503"/>
                  </a:cxn>
                  <a:cxn ang="0">
                    <a:pos x="161" y="568"/>
                  </a:cxn>
                  <a:cxn ang="0">
                    <a:pos x="217" y="583"/>
                  </a:cxn>
                  <a:cxn ang="0">
                    <a:pos x="308" y="620"/>
                  </a:cxn>
                  <a:cxn ang="0">
                    <a:pos x="360" y="620"/>
                  </a:cxn>
                  <a:cxn ang="0">
                    <a:pos x="427" y="583"/>
                  </a:cxn>
                  <a:cxn ang="0">
                    <a:pos x="492" y="649"/>
                  </a:cxn>
                  <a:cxn ang="0">
                    <a:pos x="504" y="738"/>
                  </a:cxn>
                  <a:cxn ang="0">
                    <a:pos x="538" y="776"/>
                  </a:cxn>
                  <a:cxn ang="0">
                    <a:pos x="568" y="750"/>
                  </a:cxn>
                  <a:cxn ang="0">
                    <a:pos x="648" y="750"/>
                  </a:cxn>
                  <a:cxn ang="0">
                    <a:pos x="715" y="776"/>
                  </a:cxn>
                  <a:cxn ang="0">
                    <a:pos x="725" y="786"/>
                  </a:cxn>
                  <a:cxn ang="0">
                    <a:pos x="777" y="760"/>
                  </a:cxn>
                  <a:cxn ang="0">
                    <a:pos x="792" y="750"/>
                  </a:cxn>
                  <a:cxn ang="0">
                    <a:pos x="844" y="695"/>
                  </a:cxn>
                  <a:cxn ang="0">
                    <a:pos x="869" y="649"/>
                  </a:cxn>
                  <a:cxn ang="0">
                    <a:pos x="886" y="568"/>
                  </a:cxn>
                  <a:cxn ang="0">
                    <a:pos x="869" y="529"/>
                  </a:cxn>
                  <a:cxn ang="0">
                    <a:pos x="832" y="467"/>
                  </a:cxn>
                  <a:cxn ang="0">
                    <a:pos x="832" y="402"/>
                  </a:cxn>
                  <a:cxn ang="0">
                    <a:pos x="810" y="376"/>
                  </a:cxn>
                  <a:cxn ang="0">
                    <a:pos x="746" y="362"/>
                  </a:cxn>
                  <a:cxn ang="0">
                    <a:pos x="767" y="337"/>
                  </a:cxn>
                  <a:cxn ang="0">
                    <a:pos x="801" y="311"/>
                  </a:cxn>
                  <a:cxn ang="0">
                    <a:pos x="810" y="347"/>
                  </a:cxn>
                  <a:cxn ang="0">
                    <a:pos x="844" y="337"/>
                  </a:cxn>
                  <a:cxn ang="0">
                    <a:pos x="899" y="285"/>
                  </a:cxn>
                  <a:cxn ang="0">
                    <a:pos x="933" y="256"/>
                  </a:cxn>
                  <a:cxn ang="0">
                    <a:pos x="924" y="191"/>
                  </a:cxn>
                  <a:cxn ang="0">
                    <a:pos x="933" y="145"/>
                  </a:cxn>
                  <a:cxn ang="0">
                    <a:pos x="877" y="145"/>
                  </a:cxn>
                  <a:cxn ang="0">
                    <a:pos x="792" y="90"/>
                  </a:cxn>
                  <a:cxn ang="0">
                    <a:pos x="678" y="0"/>
                  </a:cxn>
                  <a:cxn ang="0">
                    <a:pos x="661" y="43"/>
                  </a:cxn>
                  <a:cxn ang="0">
                    <a:pos x="636" y="90"/>
                  </a:cxn>
                  <a:cxn ang="0">
                    <a:pos x="623" y="145"/>
                  </a:cxn>
                  <a:cxn ang="0">
                    <a:pos x="678" y="145"/>
                  </a:cxn>
                  <a:cxn ang="0">
                    <a:pos x="648" y="181"/>
                  </a:cxn>
                  <a:cxn ang="0">
                    <a:pos x="603" y="210"/>
                  </a:cxn>
                  <a:cxn ang="0">
                    <a:pos x="584" y="256"/>
                  </a:cxn>
                  <a:cxn ang="0">
                    <a:pos x="427" y="256"/>
                  </a:cxn>
                  <a:cxn ang="0">
                    <a:pos x="241" y="191"/>
                  </a:cxn>
                  <a:cxn ang="0">
                    <a:pos x="186" y="131"/>
                  </a:cxn>
                </a:cxnLst>
                <a:rect l="0" t="0" r="r" b="b"/>
                <a:pathLst>
                  <a:path w="945" h="805">
                    <a:moveTo>
                      <a:pt x="153" y="119"/>
                    </a:moveTo>
                    <a:lnTo>
                      <a:pt x="140" y="131"/>
                    </a:lnTo>
                    <a:lnTo>
                      <a:pt x="140" y="155"/>
                    </a:lnTo>
                    <a:lnTo>
                      <a:pt x="131" y="155"/>
                    </a:lnTo>
                    <a:lnTo>
                      <a:pt x="100" y="155"/>
                    </a:lnTo>
                    <a:lnTo>
                      <a:pt x="100" y="191"/>
                    </a:lnTo>
                    <a:lnTo>
                      <a:pt x="76" y="210"/>
                    </a:lnTo>
                    <a:lnTo>
                      <a:pt x="85" y="246"/>
                    </a:lnTo>
                    <a:lnTo>
                      <a:pt x="85" y="271"/>
                    </a:lnTo>
                    <a:lnTo>
                      <a:pt x="85" y="285"/>
                    </a:lnTo>
                    <a:lnTo>
                      <a:pt x="64" y="301"/>
                    </a:lnTo>
                    <a:lnTo>
                      <a:pt x="42" y="301"/>
                    </a:lnTo>
                    <a:lnTo>
                      <a:pt x="42" y="311"/>
                    </a:lnTo>
                    <a:lnTo>
                      <a:pt x="9" y="311"/>
                    </a:lnTo>
                    <a:lnTo>
                      <a:pt x="0" y="326"/>
                    </a:lnTo>
                    <a:lnTo>
                      <a:pt x="0" y="337"/>
                    </a:lnTo>
                    <a:lnTo>
                      <a:pt x="0" y="347"/>
                    </a:lnTo>
                    <a:lnTo>
                      <a:pt x="9" y="362"/>
                    </a:lnTo>
                    <a:lnTo>
                      <a:pt x="21" y="362"/>
                    </a:lnTo>
                    <a:lnTo>
                      <a:pt x="21" y="391"/>
                    </a:lnTo>
                    <a:lnTo>
                      <a:pt x="21" y="402"/>
                    </a:lnTo>
                    <a:lnTo>
                      <a:pt x="42" y="402"/>
                    </a:lnTo>
                    <a:lnTo>
                      <a:pt x="54" y="427"/>
                    </a:lnTo>
                    <a:lnTo>
                      <a:pt x="85" y="438"/>
                    </a:lnTo>
                    <a:lnTo>
                      <a:pt x="109" y="427"/>
                    </a:lnTo>
                    <a:lnTo>
                      <a:pt x="131" y="438"/>
                    </a:lnTo>
                    <a:lnTo>
                      <a:pt x="131" y="457"/>
                    </a:lnTo>
                    <a:lnTo>
                      <a:pt x="119" y="478"/>
                    </a:lnTo>
                    <a:lnTo>
                      <a:pt x="131" y="503"/>
                    </a:lnTo>
                    <a:lnTo>
                      <a:pt x="109" y="503"/>
                    </a:lnTo>
                    <a:lnTo>
                      <a:pt x="109" y="518"/>
                    </a:lnTo>
                    <a:lnTo>
                      <a:pt x="131" y="547"/>
                    </a:lnTo>
                    <a:lnTo>
                      <a:pt x="161" y="568"/>
                    </a:lnTo>
                    <a:lnTo>
                      <a:pt x="186" y="568"/>
                    </a:lnTo>
                    <a:lnTo>
                      <a:pt x="208" y="594"/>
                    </a:lnTo>
                    <a:lnTo>
                      <a:pt x="217" y="583"/>
                    </a:lnTo>
                    <a:lnTo>
                      <a:pt x="263" y="620"/>
                    </a:lnTo>
                    <a:lnTo>
                      <a:pt x="293" y="620"/>
                    </a:lnTo>
                    <a:lnTo>
                      <a:pt x="308" y="620"/>
                    </a:lnTo>
                    <a:lnTo>
                      <a:pt x="318" y="634"/>
                    </a:lnTo>
                    <a:lnTo>
                      <a:pt x="330" y="604"/>
                    </a:lnTo>
                    <a:lnTo>
                      <a:pt x="360" y="620"/>
                    </a:lnTo>
                    <a:lnTo>
                      <a:pt x="385" y="604"/>
                    </a:lnTo>
                    <a:lnTo>
                      <a:pt x="407" y="583"/>
                    </a:lnTo>
                    <a:lnTo>
                      <a:pt x="427" y="583"/>
                    </a:lnTo>
                    <a:lnTo>
                      <a:pt x="462" y="620"/>
                    </a:lnTo>
                    <a:lnTo>
                      <a:pt x="482" y="620"/>
                    </a:lnTo>
                    <a:lnTo>
                      <a:pt x="492" y="649"/>
                    </a:lnTo>
                    <a:lnTo>
                      <a:pt x="482" y="724"/>
                    </a:lnTo>
                    <a:lnTo>
                      <a:pt x="504" y="714"/>
                    </a:lnTo>
                    <a:lnTo>
                      <a:pt x="504" y="738"/>
                    </a:lnTo>
                    <a:lnTo>
                      <a:pt x="517" y="738"/>
                    </a:lnTo>
                    <a:lnTo>
                      <a:pt x="517" y="760"/>
                    </a:lnTo>
                    <a:lnTo>
                      <a:pt x="538" y="776"/>
                    </a:lnTo>
                    <a:lnTo>
                      <a:pt x="559" y="776"/>
                    </a:lnTo>
                    <a:lnTo>
                      <a:pt x="559" y="750"/>
                    </a:lnTo>
                    <a:lnTo>
                      <a:pt x="568" y="750"/>
                    </a:lnTo>
                    <a:lnTo>
                      <a:pt x="584" y="750"/>
                    </a:lnTo>
                    <a:lnTo>
                      <a:pt x="623" y="738"/>
                    </a:lnTo>
                    <a:lnTo>
                      <a:pt x="648" y="750"/>
                    </a:lnTo>
                    <a:lnTo>
                      <a:pt x="661" y="760"/>
                    </a:lnTo>
                    <a:lnTo>
                      <a:pt x="678" y="776"/>
                    </a:lnTo>
                    <a:lnTo>
                      <a:pt x="715" y="776"/>
                    </a:lnTo>
                    <a:lnTo>
                      <a:pt x="715" y="805"/>
                    </a:lnTo>
                    <a:lnTo>
                      <a:pt x="725" y="805"/>
                    </a:lnTo>
                    <a:lnTo>
                      <a:pt x="725" y="786"/>
                    </a:lnTo>
                    <a:lnTo>
                      <a:pt x="767" y="760"/>
                    </a:lnTo>
                    <a:lnTo>
                      <a:pt x="767" y="750"/>
                    </a:lnTo>
                    <a:lnTo>
                      <a:pt x="777" y="760"/>
                    </a:lnTo>
                    <a:lnTo>
                      <a:pt x="777" y="750"/>
                    </a:lnTo>
                    <a:lnTo>
                      <a:pt x="792" y="760"/>
                    </a:lnTo>
                    <a:lnTo>
                      <a:pt x="792" y="750"/>
                    </a:lnTo>
                    <a:lnTo>
                      <a:pt x="822" y="738"/>
                    </a:lnTo>
                    <a:lnTo>
                      <a:pt x="844" y="714"/>
                    </a:lnTo>
                    <a:lnTo>
                      <a:pt x="844" y="695"/>
                    </a:lnTo>
                    <a:lnTo>
                      <a:pt x="856" y="695"/>
                    </a:lnTo>
                    <a:lnTo>
                      <a:pt x="869" y="670"/>
                    </a:lnTo>
                    <a:lnTo>
                      <a:pt x="869" y="649"/>
                    </a:lnTo>
                    <a:lnTo>
                      <a:pt x="877" y="620"/>
                    </a:lnTo>
                    <a:lnTo>
                      <a:pt x="886" y="604"/>
                    </a:lnTo>
                    <a:lnTo>
                      <a:pt x="886" y="568"/>
                    </a:lnTo>
                    <a:lnTo>
                      <a:pt x="856" y="558"/>
                    </a:lnTo>
                    <a:lnTo>
                      <a:pt x="877" y="547"/>
                    </a:lnTo>
                    <a:lnTo>
                      <a:pt x="869" y="529"/>
                    </a:lnTo>
                    <a:lnTo>
                      <a:pt x="877" y="529"/>
                    </a:lnTo>
                    <a:lnTo>
                      <a:pt x="856" y="503"/>
                    </a:lnTo>
                    <a:lnTo>
                      <a:pt x="832" y="467"/>
                    </a:lnTo>
                    <a:lnTo>
                      <a:pt x="801" y="457"/>
                    </a:lnTo>
                    <a:lnTo>
                      <a:pt x="822" y="412"/>
                    </a:lnTo>
                    <a:lnTo>
                      <a:pt x="832" y="402"/>
                    </a:lnTo>
                    <a:lnTo>
                      <a:pt x="844" y="402"/>
                    </a:lnTo>
                    <a:lnTo>
                      <a:pt x="844" y="391"/>
                    </a:lnTo>
                    <a:lnTo>
                      <a:pt x="810" y="376"/>
                    </a:lnTo>
                    <a:lnTo>
                      <a:pt x="801" y="402"/>
                    </a:lnTo>
                    <a:lnTo>
                      <a:pt x="792" y="402"/>
                    </a:lnTo>
                    <a:lnTo>
                      <a:pt x="746" y="362"/>
                    </a:lnTo>
                    <a:lnTo>
                      <a:pt x="746" y="347"/>
                    </a:lnTo>
                    <a:lnTo>
                      <a:pt x="767" y="347"/>
                    </a:lnTo>
                    <a:lnTo>
                      <a:pt x="767" y="337"/>
                    </a:lnTo>
                    <a:lnTo>
                      <a:pt x="777" y="326"/>
                    </a:lnTo>
                    <a:lnTo>
                      <a:pt x="792" y="301"/>
                    </a:lnTo>
                    <a:lnTo>
                      <a:pt x="801" y="311"/>
                    </a:lnTo>
                    <a:lnTo>
                      <a:pt x="810" y="311"/>
                    </a:lnTo>
                    <a:lnTo>
                      <a:pt x="801" y="337"/>
                    </a:lnTo>
                    <a:lnTo>
                      <a:pt x="810" y="347"/>
                    </a:lnTo>
                    <a:lnTo>
                      <a:pt x="810" y="362"/>
                    </a:lnTo>
                    <a:lnTo>
                      <a:pt x="832" y="337"/>
                    </a:lnTo>
                    <a:lnTo>
                      <a:pt x="844" y="337"/>
                    </a:lnTo>
                    <a:lnTo>
                      <a:pt x="877" y="285"/>
                    </a:lnTo>
                    <a:lnTo>
                      <a:pt x="899" y="301"/>
                    </a:lnTo>
                    <a:lnTo>
                      <a:pt x="899" y="285"/>
                    </a:lnTo>
                    <a:lnTo>
                      <a:pt x="908" y="271"/>
                    </a:lnTo>
                    <a:lnTo>
                      <a:pt x="908" y="256"/>
                    </a:lnTo>
                    <a:lnTo>
                      <a:pt x="933" y="256"/>
                    </a:lnTo>
                    <a:lnTo>
                      <a:pt x="933" y="246"/>
                    </a:lnTo>
                    <a:lnTo>
                      <a:pt x="908" y="210"/>
                    </a:lnTo>
                    <a:lnTo>
                      <a:pt x="924" y="191"/>
                    </a:lnTo>
                    <a:lnTo>
                      <a:pt x="945" y="210"/>
                    </a:lnTo>
                    <a:lnTo>
                      <a:pt x="933" y="155"/>
                    </a:lnTo>
                    <a:lnTo>
                      <a:pt x="933" y="145"/>
                    </a:lnTo>
                    <a:lnTo>
                      <a:pt x="924" y="119"/>
                    </a:lnTo>
                    <a:lnTo>
                      <a:pt x="886" y="145"/>
                    </a:lnTo>
                    <a:lnTo>
                      <a:pt x="877" y="145"/>
                    </a:lnTo>
                    <a:lnTo>
                      <a:pt x="856" y="119"/>
                    </a:lnTo>
                    <a:lnTo>
                      <a:pt x="822" y="101"/>
                    </a:lnTo>
                    <a:lnTo>
                      <a:pt x="792" y="90"/>
                    </a:lnTo>
                    <a:lnTo>
                      <a:pt x="767" y="65"/>
                    </a:lnTo>
                    <a:lnTo>
                      <a:pt x="725" y="14"/>
                    </a:lnTo>
                    <a:lnTo>
                      <a:pt x="678" y="0"/>
                    </a:lnTo>
                    <a:lnTo>
                      <a:pt x="648" y="14"/>
                    </a:lnTo>
                    <a:lnTo>
                      <a:pt x="636" y="25"/>
                    </a:lnTo>
                    <a:lnTo>
                      <a:pt x="661" y="43"/>
                    </a:lnTo>
                    <a:lnTo>
                      <a:pt x="648" y="54"/>
                    </a:lnTo>
                    <a:lnTo>
                      <a:pt x="661" y="79"/>
                    </a:lnTo>
                    <a:lnTo>
                      <a:pt x="636" y="90"/>
                    </a:lnTo>
                    <a:lnTo>
                      <a:pt x="614" y="90"/>
                    </a:lnTo>
                    <a:lnTo>
                      <a:pt x="603" y="101"/>
                    </a:lnTo>
                    <a:lnTo>
                      <a:pt x="623" y="145"/>
                    </a:lnTo>
                    <a:lnTo>
                      <a:pt x="648" y="145"/>
                    </a:lnTo>
                    <a:lnTo>
                      <a:pt x="670" y="131"/>
                    </a:lnTo>
                    <a:lnTo>
                      <a:pt x="678" y="145"/>
                    </a:lnTo>
                    <a:lnTo>
                      <a:pt x="691" y="170"/>
                    </a:lnTo>
                    <a:lnTo>
                      <a:pt x="661" y="170"/>
                    </a:lnTo>
                    <a:lnTo>
                      <a:pt x="648" y="181"/>
                    </a:lnTo>
                    <a:lnTo>
                      <a:pt x="636" y="191"/>
                    </a:lnTo>
                    <a:lnTo>
                      <a:pt x="623" y="210"/>
                    </a:lnTo>
                    <a:lnTo>
                      <a:pt x="603" y="210"/>
                    </a:lnTo>
                    <a:lnTo>
                      <a:pt x="593" y="220"/>
                    </a:lnTo>
                    <a:lnTo>
                      <a:pt x="603" y="235"/>
                    </a:lnTo>
                    <a:lnTo>
                      <a:pt x="584" y="256"/>
                    </a:lnTo>
                    <a:lnTo>
                      <a:pt x="547" y="271"/>
                    </a:lnTo>
                    <a:lnTo>
                      <a:pt x="504" y="285"/>
                    </a:lnTo>
                    <a:lnTo>
                      <a:pt x="427" y="256"/>
                    </a:lnTo>
                    <a:lnTo>
                      <a:pt x="360" y="256"/>
                    </a:lnTo>
                    <a:lnTo>
                      <a:pt x="318" y="220"/>
                    </a:lnTo>
                    <a:lnTo>
                      <a:pt x="241" y="191"/>
                    </a:lnTo>
                    <a:lnTo>
                      <a:pt x="229" y="155"/>
                    </a:lnTo>
                    <a:lnTo>
                      <a:pt x="208" y="145"/>
                    </a:lnTo>
                    <a:lnTo>
                      <a:pt x="186" y="131"/>
                    </a:lnTo>
                    <a:lnTo>
                      <a:pt x="161" y="101"/>
                    </a:lnTo>
                    <a:lnTo>
                      <a:pt x="153" y="11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9" name="Freeform 129"/>
              <p:cNvSpPr>
                <a:spLocks/>
              </p:cNvSpPr>
              <p:nvPr/>
            </p:nvSpPr>
            <p:spPr bwMode="auto">
              <a:xfrm>
                <a:off x="6493993" y="3454035"/>
                <a:ext cx="136526" cy="179444"/>
              </a:xfrm>
              <a:custGeom>
                <a:avLst/>
                <a:gdLst/>
                <a:ahLst/>
                <a:cxnLst>
                  <a:cxn ang="0">
                    <a:pos x="9" y="54"/>
                  </a:cxn>
                  <a:cxn ang="0">
                    <a:pos x="21" y="115"/>
                  </a:cxn>
                  <a:cxn ang="0">
                    <a:pos x="51" y="115"/>
                  </a:cxn>
                  <a:cxn ang="0">
                    <a:pos x="61" y="90"/>
                  </a:cxn>
                  <a:cxn ang="0">
                    <a:pos x="86" y="127"/>
                  </a:cxn>
                  <a:cxn ang="0">
                    <a:pos x="86" y="101"/>
                  </a:cxn>
                  <a:cxn ang="0">
                    <a:pos x="76" y="65"/>
                  </a:cxn>
                  <a:cxn ang="0">
                    <a:pos x="76" y="79"/>
                  </a:cxn>
                  <a:cxn ang="0">
                    <a:pos x="51" y="65"/>
                  </a:cxn>
                  <a:cxn ang="0">
                    <a:pos x="51" y="54"/>
                  </a:cxn>
                  <a:cxn ang="0">
                    <a:pos x="76" y="25"/>
                  </a:cxn>
                  <a:cxn ang="0">
                    <a:pos x="31" y="25"/>
                  </a:cxn>
                  <a:cxn ang="0">
                    <a:pos x="21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9" y="25"/>
                  </a:cxn>
                  <a:cxn ang="0">
                    <a:pos x="0" y="36"/>
                  </a:cxn>
                  <a:cxn ang="0">
                    <a:pos x="9" y="54"/>
                  </a:cxn>
                </a:cxnLst>
                <a:rect l="0" t="0" r="r" b="b"/>
                <a:pathLst>
                  <a:path w="86" h="127">
                    <a:moveTo>
                      <a:pt x="9" y="54"/>
                    </a:moveTo>
                    <a:lnTo>
                      <a:pt x="21" y="115"/>
                    </a:lnTo>
                    <a:lnTo>
                      <a:pt x="51" y="115"/>
                    </a:lnTo>
                    <a:lnTo>
                      <a:pt x="61" y="90"/>
                    </a:lnTo>
                    <a:lnTo>
                      <a:pt x="86" y="127"/>
                    </a:lnTo>
                    <a:lnTo>
                      <a:pt x="86" y="101"/>
                    </a:lnTo>
                    <a:lnTo>
                      <a:pt x="76" y="65"/>
                    </a:lnTo>
                    <a:lnTo>
                      <a:pt x="76" y="79"/>
                    </a:lnTo>
                    <a:lnTo>
                      <a:pt x="51" y="65"/>
                    </a:lnTo>
                    <a:lnTo>
                      <a:pt x="51" y="54"/>
                    </a:lnTo>
                    <a:lnTo>
                      <a:pt x="76" y="25"/>
                    </a:lnTo>
                    <a:lnTo>
                      <a:pt x="31" y="25"/>
                    </a:lnTo>
                    <a:lnTo>
                      <a:pt x="21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9" y="25"/>
                    </a:lnTo>
                    <a:lnTo>
                      <a:pt x="0" y="36"/>
                    </a:lnTo>
                    <a:lnTo>
                      <a:pt x="9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0" name="Freeform 130"/>
              <p:cNvSpPr>
                <a:spLocks/>
              </p:cNvSpPr>
              <p:nvPr/>
            </p:nvSpPr>
            <p:spPr bwMode="auto">
              <a:xfrm>
                <a:off x="6493993" y="3454035"/>
                <a:ext cx="136526" cy="179444"/>
              </a:xfrm>
              <a:custGeom>
                <a:avLst/>
                <a:gdLst/>
                <a:ahLst/>
                <a:cxnLst>
                  <a:cxn ang="0">
                    <a:pos x="9" y="54"/>
                  </a:cxn>
                  <a:cxn ang="0">
                    <a:pos x="21" y="115"/>
                  </a:cxn>
                  <a:cxn ang="0">
                    <a:pos x="51" y="115"/>
                  </a:cxn>
                  <a:cxn ang="0">
                    <a:pos x="61" y="90"/>
                  </a:cxn>
                  <a:cxn ang="0">
                    <a:pos x="86" y="127"/>
                  </a:cxn>
                  <a:cxn ang="0">
                    <a:pos x="86" y="101"/>
                  </a:cxn>
                  <a:cxn ang="0">
                    <a:pos x="76" y="65"/>
                  </a:cxn>
                  <a:cxn ang="0">
                    <a:pos x="76" y="79"/>
                  </a:cxn>
                  <a:cxn ang="0">
                    <a:pos x="51" y="65"/>
                  </a:cxn>
                  <a:cxn ang="0">
                    <a:pos x="51" y="54"/>
                  </a:cxn>
                  <a:cxn ang="0">
                    <a:pos x="76" y="25"/>
                  </a:cxn>
                  <a:cxn ang="0">
                    <a:pos x="31" y="25"/>
                  </a:cxn>
                  <a:cxn ang="0">
                    <a:pos x="21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9" y="25"/>
                  </a:cxn>
                  <a:cxn ang="0">
                    <a:pos x="0" y="36"/>
                  </a:cxn>
                  <a:cxn ang="0">
                    <a:pos x="9" y="54"/>
                  </a:cxn>
                </a:cxnLst>
                <a:rect l="0" t="0" r="r" b="b"/>
                <a:pathLst>
                  <a:path w="86" h="127">
                    <a:moveTo>
                      <a:pt x="9" y="54"/>
                    </a:moveTo>
                    <a:lnTo>
                      <a:pt x="21" y="115"/>
                    </a:lnTo>
                    <a:lnTo>
                      <a:pt x="51" y="115"/>
                    </a:lnTo>
                    <a:lnTo>
                      <a:pt x="61" y="90"/>
                    </a:lnTo>
                    <a:lnTo>
                      <a:pt x="86" y="127"/>
                    </a:lnTo>
                    <a:lnTo>
                      <a:pt x="86" y="101"/>
                    </a:lnTo>
                    <a:lnTo>
                      <a:pt x="76" y="65"/>
                    </a:lnTo>
                    <a:lnTo>
                      <a:pt x="76" y="79"/>
                    </a:lnTo>
                    <a:lnTo>
                      <a:pt x="51" y="65"/>
                    </a:lnTo>
                    <a:lnTo>
                      <a:pt x="51" y="54"/>
                    </a:lnTo>
                    <a:lnTo>
                      <a:pt x="76" y="25"/>
                    </a:lnTo>
                    <a:lnTo>
                      <a:pt x="31" y="25"/>
                    </a:lnTo>
                    <a:lnTo>
                      <a:pt x="21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9" y="25"/>
                    </a:lnTo>
                    <a:lnTo>
                      <a:pt x="0" y="36"/>
                    </a:lnTo>
                    <a:lnTo>
                      <a:pt x="9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1" name="Freeform 131"/>
              <p:cNvSpPr>
                <a:spLocks/>
              </p:cNvSpPr>
              <p:nvPr/>
            </p:nvSpPr>
            <p:spPr bwMode="auto">
              <a:xfrm>
                <a:off x="6509868" y="3376324"/>
                <a:ext cx="80963" cy="62169"/>
              </a:xfrm>
              <a:custGeom>
                <a:avLst/>
                <a:gdLst/>
                <a:ahLst/>
                <a:cxnLst>
                  <a:cxn ang="0">
                    <a:pos x="41" y="14"/>
                  </a:cxn>
                  <a:cxn ang="0">
                    <a:pos x="51" y="28"/>
                  </a:cxn>
                  <a:cxn ang="0">
                    <a:pos x="51" y="44"/>
                  </a:cxn>
                  <a:cxn ang="0">
                    <a:pos x="12" y="44"/>
                  </a:cxn>
                  <a:cxn ang="0">
                    <a:pos x="0" y="44"/>
                  </a:cxn>
                  <a:cxn ang="0">
                    <a:pos x="0" y="28"/>
                  </a:cxn>
                  <a:cxn ang="0">
                    <a:pos x="12" y="0"/>
                  </a:cxn>
                  <a:cxn ang="0">
                    <a:pos x="41" y="14"/>
                  </a:cxn>
                </a:cxnLst>
                <a:rect l="0" t="0" r="r" b="b"/>
                <a:pathLst>
                  <a:path w="51" h="44">
                    <a:moveTo>
                      <a:pt x="41" y="14"/>
                    </a:moveTo>
                    <a:lnTo>
                      <a:pt x="51" y="28"/>
                    </a:lnTo>
                    <a:lnTo>
                      <a:pt x="51" y="44"/>
                    </a:lnTo>
                    <a:lnTo>
                      <a:pt x="12" y="44"/>
                    </a:lnTo>
                    <a:lnTo>
                      <a:pt x="0" y="44"/>
                    </a:lnTo>
                    <a:lnTo>
                      <a:pt x="0" y="28"/>
                    </a:lnTo>
                    <a:lnTo>
                      <a:pt x="12" y="0"/>
                    </a:lnTo>
                    <a:lnTo>
                      <a:pt x="41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2" name="Freeform 132"/>
              <p:cNvSpPr>
                <a:spLocks/>
              </p:cNvSpPr>
              <p:nvPr/>
            </p:nvSpPr>
            <p:spPr bwMode="auto">
              <a:xfrm>
                <a:off x="6509868" y="3376324"/>
                <a:ext cx="80963" cy="62169"/>
              </a:xfrm>
              <a:custGeom>
                <a:avLst/>
                <a:gdLst/>
                <a:ahLst/>
                <a:cxnLst>
                  <a:cxn ang="0">
                    <a:pos x="41" y="14"/>
                  </a:cxn>
                  <a:cxn ang="0">
                    <a:pos x="51" y="28"/>
                  </a:cxn>
                  <a:cxn ang="0">
                    <a:pos x="51" y="44"/>
                  </a:cxn>
                  <a:cxn ang="0">
                    <a:pos x="12" y="44"/>
                  </a:cxn>
                  <a:cxn ang="0">
                    <a:pos x="0" y="44"/>
                  </a:cxn>
                  <a:cxn ang="0">
                    <a:pos x="0" y="28"/>
                  </a:cxn>
                  <a:cxn ang="0">
                    <a:pos x="12" y="0"/>
                  </a:cxn>
                  <a:cxn ang="0">
                    <a:pos x="41" y="14"/>
                  </a:cxn>
                </a:cxnLst>
                <a:rect l="0" t="0" r="r" b="b"/>
                <a:pathLst>
                  <a:path w="51" h="44">
                    <a:moveTo>
                      <a:pt x="41" y="14"/>
                    </a:moveTo>
                    <a:lnTo>
                      <a:pt x="51" y="28"/>
                    </a:lnTo>
                    <a:lnTo>
                      <a:pt x="51" y="44"/>
                    </a:lnTo>
                    <a:lnTo>
                      <a:pt x="12" y="44"/>
                    </a:lnTo>
                    <a:lnTo>
                      <a:pt x="0" y="44"/>
                    </a:lnTo>
                    <a:lnTo>
                      <a:pt x="0" y="28"/>
                    </a:lnTo>
                    <a:lnTo>
                      <a:pt x="12" y="0"/>
                    </a:lnTo>
                    <a:lnTo>
                      <a:pt x="41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3" name="Freeform 133"/>
              <p:cNvSpPr>
                <a:spLocks/>
              </p:cNvSpPr>
              <p:nvPr/>
            </p:nvSpPr>
            <p:spPr bwMode="auto">
              <a:xfrm>
                <a:off x="5932014" y="3124820"/>
                <a:ext cx="804867" cy="967866"/>
              </a:xfrm>
              <a:custGeom>
                <a:avLst/>
                <a:gdLst/>
                <a:ahLst/>
                <a:cxnLst>
                  <a:cxn ang="0">
                    <a:pos x="338" y="191"/>
                  </a:cxn>
                  <a:cxn ang="0">
                    <a:pos x="353" y="232"/>
                  </a:cxn>
                  <a:cxn ang="0">
                    <a:pos x="299" y="220"/>
                  </a:cxn>
                  <a:cxn ang="0">
                    <a:pos x="253" y="206"/>
                  </a:cxn>
                  <a:cxn ang="0">
                    <a:pos x="206" y="141"/>
                  </a:cxn>
                  <a:cxn ang="0">
                    <a:pos x="155" y="90"/>
                  </a:cxn>
                  <a:cxn ang="0">
                    <a:pos x="176" y="76"/>
                  </a:cxn>
                  <a:cxn ang="0">
                    <a:pos x="176" y="28"/>
                  </a:cxn>
                  <a:cxn ang="0">
                    <a:pos x="155" y="0"/>
                  </a:cxn>
                  <a:cxn ang="0">
                    <a:pos x="122" y="28"/>
                  </a:cxn>
                  <a:cxn ang="0">
                    <a:pos x="67" y="28"/>
                  </a:cxn>
                  <a:cxn ang="0">
                    <a:pos x="78" y="65"/>
                  </a:cxn>
                  <a:cxn ang="0">
                    <a:pos x="87" y="90"/>
                  </a:cxn>
                  <a:cxn ang="0">
                    <a:pos x="54" y="191"/>
                  </a:cxn>
                  <a:cxn ang="0">
                    <a:pos x="33" y="191"/>
                  </a:cxn>
                  <a:cxn ang="0">
                    <a:pos x="23" y="220"/>
                  </a:cxn>
                  <a:cxn ang="0">
                    <a:pos x="33" y="242"/>
                  </a:cxn>
                  <a:cxn ang="0">
                    <a:pos x="45" y="268"/>
                  </a:cxn>
                  <a:cxn ang="0">
                    <a:pos x="11" y="286"/>
                  </a:cxn>
                  <a:cxn ang="0">
                    <a:pos x="23" y="322"/>
                  </a:cxn>
                  <a:cxn ang="0">
                    <a:pos x="45" y="322"/>
                  </a:cxn>
                  <a:cxn ang="0">
                    <a:pos x="54" y="376"/>
                  </a:cxn>
                  <a:cxn ang="0">
                    <a:pos x="78" y="359"/>
                  </a:cxn>
                  <a:cxn ang="0">
                    <a:pos x="87" y="333"/>
                  </a:cxn>
                  <a:cxn ang="0">
                    <a:pos x="131" y="514"/>
                  </a:cxn>
                  <a:cxn ang="0">
                    <a:pos x="198" y="685"/>
                  </a:cxn>
                  <a:cxn ang="0">
                    <a:pos x="222" y="644"/>
                  </a:cxn>
                  <a:cxn ang="0">
                    <a:pos x="231" y="594"/>
                  </a:cxn>
                  <a:cxn ang="0">
                    <a:pos x="231" y="503"/>
                  </a:cxn>
                  <a:cxn ang="0">
                    <a:pos x="253" y="489"/>
                  </a:cxn>
                  <a:cxn ang="0">
                    <a:pos x="262" y="478"/>
                  </a:cxn>
                  <a:cxn ang="0">
                    <a:pos x="308" y="424"/>
                  </a:cxn>
                  <a:cxn ang="0">
                    <a:pos x="338" y="387"/>
                  </a:cxn>
                  <a:cxn ang="0">
                    <a:pos x="363" y="347"/>
                  </a:cxn>
                  <a:cxn ang="0">
                    <a:pos x="375" y="347"/>
                  </a:cxn>
                  <a:cxn ang="0">
                    <a:pos x="353" y="268"/>
                  </a:cxn>
                  <a:cxn ang="0">
                    <a:pos x="353" y="242"/>
                  </a:cxn>
                  <a:cxn ang="0">
                    <a:pos x="363" y="232"/>
                  </a:cxn>
                  <a:cxn ang="0">
                    <a:pos x="384" y="256"/>
                  </a:cxn>
                  <a:cxn ang="0">
                    <a:pos x="405" y="286"/>
                  </a:cxn>
                  <a:cxn ang="0">
                    <a:pos x="430" y="311"/>
                  </a:cxn>
                  <a:cxn ang="0">
                    <a:pos x="439" y="333"/>
                  </a:cxn>
                  <a:cxn ang="0">
                    <a:pos x="452" y="297"/>
                  </a:cxn>
                  <a:cxn ang="0">
                    <a:pos x="472" y="232"/>
                  </a:cxn>
                  <a:cxn ang="0">
                    <a:pos x="507" y="206"/>
                  </a:cxn>
                  <a:cxn ang="0">
                    <a:pos x="472" y="155"/>
                  </a:cxn>
                  <a:cxn ang="0">
                    <a:pos x="430" y="177"/>
                  </a:cxn>
                  <a:cxn ang="0">
                    <a:pos x="414" y="206"/>
                  </a:cxn>
                  <a:cxn ang="0">
                    <a:pos x="375" y="220"/>
                  </a:cxn>
                  <a:cxn ang="0">
                    <a:pos x="363" y="206"/>
                  </a:cxn>
                </a:cxnLst>
                <a:rect l="0" t="0" r="r" b="b"/>
                <a:pathLst>
                  <a:path w="507" h="685">
                    <a:moveTo>
                      <a:pt x="353" y="191"/>
                    </a:moveTo>
                    <a:lnTo>
                      <a:pt x="338" y="191"/>
                    </a:lnTo>
                    <a:lnTo>
                      <a:pt x="338" y="220"/>
                    </a:lnTo>
                    <a:lnTo>
                      <a:pt x="353" y="232"/>
                    </a:lnTo>
                    <a:lnTo>
                      <a:pt x="330" y="232"/>
                    </a:lnTo>
                    <a:lnTo>
                      <a:pt x="299" y="220"/>
                    </a:lnTo>
                    <a:lnTo>
                      <a:pt x="274" y="206"/>
                    </a:lnTo>
                    <a:lnTo>
                      <a:pt x="253" y="206"/>
                    </a:lnTo>
                    <a:lnTo>
                      <a:pt x="198" y="167"/>
                    </a:lnTo>
                    <a:lnTo>
                      <a:pt x="206" y="141"/>
                    </a:lnTo>
                    <a:lnTo>
                      <a:pt x="176" y="119"/>
                    </a:lnTo>
                    <a:lnTo>
                      <a:pt x="155" y="90"/>
                    </a:lnTo>
                    <a:lnTo>
                      <a:pt x="155" y="76"/>
                    </a:lnTo>
                    <a:lnTo>
                      <a:pt x="176" y="76"/>
                    </a:lnTo>
                    <a:lnTo>
                      <a:pt x="164" y="50"/>
                    </a:lnTo>
                    <a:lnTo>
                      <a:pt x="176" y="28"/>
                    </a:lnTo>
                    <a:lnTo>
                      <a:pt x="176" y="11"/>
                    </a:lnTo>
                    <a:lnTo>
                      <a:pt x="155" y="0"/>
                    </a:lnTo>
                    <a:lnTo>
                      <a:pt x="131" y="11"/>
                    </a:lnTo>
                    <a:lnTo>
                      <a:pt x="122" y="28"/>
                    </a:lnTo>
                    <a:lnTo>
                      <a:pt x="100" y="28"/>
                    </a:lnTo>
                    <a:lnTo>
                      <a:pt x="67" y="28"/>
                    </a:lnTo>
                    <a:lnTo>
                      <a:pt x="78" y="40"/>
                    </a:lnTo>
                    <a:lnTo>
                      <a:pt x="78" y="65"/>
                    </a:lnTo>
                    <a:lnTo>
                      <a:pt x="100" y="90"/>
                    </a:lnTo>
                    <a:lnTo>
                      <a:pt x="87" y="90"/>
                    </a:lnTo>
                    <a:lnTo>
                      <a:pt x="100" y="119"/>
                    </a:lnTo>
                    <a:lnTo>
                      <a:pt x="54" y="191"/>
                    </a:lnTo>
                    <a:lnTo>
                      <a:pt x="45" y="191"/>
                    </a:lnTo>
                    <a:lnTo>
                      <a:pt x="33" y="191"/>
                    </a:lnTo>
                    <a:lnTo>
                      <a:pt x="23" y="206"/>
                    </a:lnTo>
                    <a:lnTo>
                      <a:pt x="23" y="220"/>
                    </a:lnTo>
                    <a:lnTo>
                      <a:pt x="33" y="232"/>
                    </a:lnTo>
                    <a:lnTo>
                      <a:pt x="33" y="242"/>
                    </a:lnTo>
                    <a:lnTo>
                      <a:pt x="45" y="242"/>
                    </a:lnTo>
                    <a:lnTo>
                      <a:pt x="45" y="268"/>
                    </a:lnTo>
                    <a:lnTo>
                      <a:pt x="45" y="286"/>
                    </a:lnTo>
                    <a:lnTo>
                      <a:pt x="11" y="286"/>
                    </a:lnTo>
                    <a:lnTo>
                      <a:pt x="0" y="297"/>
                    </a:lnTo>
                    <a:lnTo>
                      <a:pt x="23" y="322"/>
                    </a:lnTo>
                    <a:lnTo>
                      <a:pt x="45" y="311"/>
                    </a:lnTo>
                    <a:lnTo>
                      <a:pt x="45" y="322"/>
                    </a:lnTo>
                    <a:lnTo>
                      <a:pt x="23" y="333"/>
                    </a:lnTo>
                    <a:lnTo>
                      <a:pt x="54" y="376"/>
                    </a:lnTo>
                    <a:lnTo>
                      <a:pt x="67" y="359"/>
                    </a:lnTo>
                    <a:lnTo>
                      <a:pt x="78" y="359"/>
                    </a:lnTo>
                    <a:lnTo>
                      <a:pt x="78" y="333"/>
                    </a:lnTo>
                    <a:lnTo>
                      <a:pt x="87" y="333"/>
                    </a:lnTo>
                    <a:lnTo>
                      <a:pt x="109" y="478"/>
                    </a:lnTo>
                    <a:lnTo>
                      <a:pt x="131" y="514"/>
                    </a:lnTo>
                    <a:lnTo>
                      <a:pt x="176" y="659"/>
                    </a:lnTo>
                    <a:lnTo>
                      <a:pt x="198" y="685"/>
                    </a:lnTo>
                    <a:lnTo>
                      <a:pt x="206" y="659"/>
                    </a:lnTo>
                    <a:lnTo>
                      <a:pt x="222" y="644"/>
                    </a:lnTo>
                    <a:lnTo>
                      <a:pt x="231" y="620"/>
                    </a:lnTo>
                    <a:lnTo>
                      <a:pt x="231" y="594"/>
                    </a:lnTo>
                    <a:lnTo>
                      <a:pt x="241" y="554"/>
                    </a:lnTo>
                    <a:lnTo>
                      <a:pt x="231" y="503"/>
                    </a:lnTo>
                    <a:lnTo>
                      <a:pt x="241" y="489"/>
                    </a:lnTo>
                    <a:lnTo>
                      <a:pt x="253" y="489"/>
                    </a:lnTo>
                    <a:lnTo>
                      <a:pt x="253" y="478"/>
                    </a:lnTo>
                    <a:lnTo>
                      <a:pt x="262" y="478"/>
                    </a:lnTo>
                    <a:lnTo>
                      <a:pt x="274" y="464"/>
                    </a:lnTo>
                    <a:lnTo>
                      <a:pt x="308" y="424"/>
                    </a:lnTo>
                    <a:lnTo>
                      <a:pt x="317" y="398"/>
                    </a:lnTo>
                    <a:lnTo>
                      <a:pt x="338" y="387"/>
                    </a:lnTo>
                    <a:lnTo>
                      <a:pt x="338" y="347"/>
                    </a:lnTo>
                    <a:lnTo>
                      <a:pt x="363" y="347"/>
                    </a:lnTo>
                    <a:lnTo>
                      <a:pt x="363" y="333"/>
                    </a:lnTo>
                    <a:lnTo>
                      <a:pt x="375" y="347"/>
                    </a:lnTo>
                    <a:lnTo>
                      <a:pt x="363" y="286"/>
                    </a:lnTo>
                    <a:lnTo>
                      <a:pt x="353" y="268"/>
                    </a:lnTo>
                    <a:lnTo>
                      <a:pt x="363" y="256"/>
                    </a:lnTo>
                    <a:lnTo>
                      <a:pt x="353" y="242"/>
                    </a:lnTo>
                    <a:lnTo>
                      <a:pt x="353" y="232"/>
                    </a:lnTo>
                    <a:lnTo>
                      <a:pt x="363" y="232"/>
                    </a:lnTo>
                    <a:lnTo>
                      <a:pt x="375" y="232"/>
                    </a:lnTo>
                    <a:lnTo>
                      <a:pt x="384" y="256"/>
                    </a:lnTo>
                    <a:lnTo>
                      <a:pt x="430" y="256"/>
                    </a:lnTo>
                    <a:lnTo>
                      <a:pt x="405" y="286"/>
                    </a:lnTo>
                    <a:lnTo>
                      <a:pt x="405" y="297"/>
                    </a:lnTo>
                    <a:lnTo>
                      <a:pt x="430" y="311"/>
                    </a:lnTo>
                    <a:lnTo>
                      <a:pt x="430" y="297"/>
                    </a:lnTo>
                    <a:lnTo>
                      <a:pt x="439" y="333"/>
                    </a:lnTo>
                    <a:lnTo>
                      <a:pt x="452" y="333"/>
                    </a:lnTo>
                    <a:lnTo>
                      <a:pt x="452" y="297"/>
                    </a:lnTo>
                    <a:lnTo>
                      <a:pt x="461" y="297"/>
                    </a:lnTo>
                    <a:lnTo>
                      <a:pt x="472" y="232"/>
                    </a:lnTo>
                    <a:lnTo>
                      <a:pt x="494" y="206"/>
                    </a:lnTo>
                    <a:lnTo>
                      <a:pt x="507" y="206"/>
                    </a:lnTo>
                    <a:lnTo>
                      <a:pt x="507" y="191"/>
                    </a:lnTo>
                    <a:lnTo>
                      <a:pt x="472" y="155"/>
                    </a:lnTo>
                    <a:lnTo>
                      <a:pt x="452" y="155"/>
                    </a:lnTo>
                    <a:lnTo>
                      <a:pt x="430" y="177"/>
                    </a:lnTo>
                    <a:lnTo>
                      <a:pt x="405" y="191"/>
                    </a:lnTo>
                    <a:lnTo>
                      <a:pt x="414" y="206"/>
                    </a:lnTo>
                    <a:lnTo>
                      <a:pt x="414" y="220"/>
                    </a:lnTo>
                    <a:lnTo>
                      <a:pt x="375" y="220"/>
                    </a:lnTo>
                    <a:lnTo>
                      <a:pt x="363" y="220"/>
                    </a:lnTo>
                    <a:lnTo>
                      <a:pt x="363" y="206"/>
                    </a:lnTo>
                    <a:lnTo>
                      <a:pt x="353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4" name="Freeform 134"/>
              <p:cNvSpPr>
                <a:spLocks/>
              </p:cNvSpPr>
              <p:nvPr/>
            </p:nvSpPr>
            <p:spPr bwMode="auto">
              <a:xfrm>
                <a:off x="5932014" y="3124820"/>
                <a:ext cx="804867" cy="967866"/>
              </a:xfrm>
              <a:custGeom>
                <a:avLst/>
                <a:gdLst/>
                <a:ahLst/>
                <a:cxnLst>
                  <a:cxn ang="0">
                    <a:pos x="338" y="191"/>
                  </a:cxn>
                  <a:cxn ang="0">
                    <a:pos x="353" y="232"/>
                  </a:cxn>
                  <a:cxn ang="0">
                    <a:pos x="299" y="220"/>
                  </a:cxn>
                  <a:cxn ang="0">
                    <a:pos x="253" y="206"/>
                  </a:cxn>
                  <a:cxn ang="0">
                    <a:pos x="206" y="141"/>
                  </a:cxn>
                  <a:cxn ang="0">
                    <a:pos x="155" y="90"/>
                  </a:cxn>
                  <a:cxn ang="0">
                    <a:pos x="176" y="76"/>
                  </a:cxn>
                  <a:cxn ang="0">
                    <a:pos x="176" y="28"/>
                  </a:cxn>
                  <a:cxn ang="0">
                    <a:pos x="155" y="0"/>
                  </a:cxn>
                  <a:cxn ang="0">
                    <a:pos x="122" y="28"/>
                  </a:cxn>
                  <a:cxn ang="0">
                    <a:pos x="67" y="28"/>
                  </a:cxn>
                  <a:cxn ang="0">
                    <a:pos x="78" y="65"/>
                  </a:cxn>
                  <a:cxn ang="0">
                    <a:pos x="87" y="90"/>
                  </a:cxn>
                  <a:cxn ang="0">
                    <a:pos x="54" y="191"/>
                  </a:cxn>
                  <a:cxn ang="0">
                    <a:pos x="33" y="191"/>
                  </a:cxn>
                  <a:cxn ang="0">
                    <a:pos x="23" y="220"/>
                  </a:cxn>
                  <a:cxn ang="0">
                    <a:pos x="33" y="242"/>
                  </a:cxn>
                  <a:cxn ang="0">
                    <a:pos x="45" y="268"/>
                  </a:cxn>
                  <a:cxn ang="0">
                    <a:pos x="11" y="286"/>
                  </a:cxn>
                  <a:cxn ang="0">
                    <a:pos x="23" y="322"/>
                  </a:cxn>
                  <a:cxn ang="0">
                    <a:pos x="45" y="322"/>
                  </a:cxn>
                  <a:cxn ang="0">
                    <a:pos x="54" y="376"/>
                  </a:cxn>
                  <a:cxn ang="0">
                    <a:pos x="78" y="359"/>
                  </a:cxn>
                  <a:cxn ang="0">
                    <a:pos x="87" y="333"/>
                  </a:cxn>
                  <a:cxn ang="0">
                    <a:pos x="131" y="514"/>
                  </a:cxn>
                  <a:cxn ang="0">
                    <a:pos x="198" y="685"/>
                  </a:cxn>
                  <a:cxn ang="0">
                    <a:pos x="222" y="644"/>
                  </a:cxn>
                  <a:cxn ang="0">
                    <a:pos x="231" y="594"/>
                  </a:cxn>
                  <a:cxn ang="0">
                    <a:pos x="231" y="503"/>
                  </a:cxn>
                  <a:cxn ang="0">
                    <a:pos x="253" y="489"/>
                  </a:cxn>
                  <a:cxn ang="0">
                    <a:pos x="262" y="478"/>
                  </a:cxn>
                  <a:cxn ang="0">
                    <a:pos x="308" y="424"/>
                  </a:cxn>
                  <a:cxn ang="0">
                    <a:pos x="338" y="387"/>
                  </a:cxn>
                  <a:cxn ang="0">
                    <a:pos x="363" y="347"/>
                  </a:cxn>
                  <a:cxn ang="0">
                    <a:pos x="375" y="347"/>
                  </a:cxn>
                  <a:cxn ang="0">
                    <a:pos x="353" y="268"/>
                  </a:cxn>
                  <a:cxn ang="0">
                    <a:pos x="353" y="242"/>
                  </a:cxn>
                  <a:cxn ang="0">
                    <a:pos x="363" y="232"/>
                  </a:cxn>
                  <a:cxn ang="0">
                    <a:pos x="384" y="256"/>
                  </a:cxn>
                  <a:cxn ang="0">
                    <a:pos x="405" y="286"/>
                  </a:cxn>
                  <a:cxn ang="0">
                    <a:pos x="430" y="311"/>
                  </a:cxn>
                  <a:cxn ang="0">
                    <a:pos x="439" y="333"/>
                  </a:cxn>
                  <a:cxn ang="0">
                    <a:pos x="452" y="297"/>
                  </a:cxn>
                  <a:cxn ang="0">
                    <a:pos x="472" y="232"/>
                  </a:cxn>
                  <a:cxn ang="0">
                    <a:pos x="507" y="206"/>
                  </a:cxn>
                  <a:cxn ang="0">
                    <a:pos x="472" y="155"/>
                  </a:cxn>
                  <a:cxn ang="0">
                    <a:pos x="430" y="177"/>
                  </a:cxn>
                  <a:cxn ang="0">
                    <a:pos x="414" y="206"/>
                  </a:cxn>
                  <a:cxn ang="0">
                    <a:pos x="375" y="220"/>
                  </a:cxn>
                  <a:cxn ang="0">
                    <a:pos x="363" y="206"/>
                  </a:cxn>
                </a:cxnLst>
                <a:rect l="0" t="0" r="r" b="b"/>
                <a:pathLst>
                  <a:path w="507" h="685">
                    <a:moveTo>
                      <a:pt x="353" y="191"/>
                    </a:moveTo>
                    <a:lnTo>
                      <a:pt x="338" y="191"/>
                    </a:lnTo>
                    <a:lnTo>
                      <a:pt x="338" y="220"/>
                    </a:lnTo>
                    <a:lnTo>
                      <a:pt x="353" y="232"/>
                    </a:lnTo>
                    <a:lnTo>
                      <a:pt x="330" y="232"/>
                    </a:lnTo>
                    <a:lnTo>
                      <a:pt x="299" y="220"/>
                    </a:lnTo>
                    <a:lnTo>
                      <a:pt x="274" y="206"/>
                    </a:lnTo>
                    <a:lnTo>
                      <a:pt x="253" y="206"/>
                    </a:lnTo>
                    <a:lnTo>
                      <a:pt x="198" y="167"/>
                    </a:lnTo>
                    <a:lnTo>
                      <a:pt x="206" y="141"/>
                    </a:lnTo>
                    <a:lnTo>
                      <a:pt x="176" y="119"/>
                    </a:lnTo>
                    <a:lnTo>
                      <a:pt x="155" y="90"/>
                    </a:lnTo>
                    <a:lnTo>
                      <a:pt x="155" y="76"/>
                    </a:lnTo>
                    <a:lnTo>
                      <a:pt x="176" y="76"/>
                    </a:lnTo>
                    <a:lnTo>
                      <a:pt x="164" y="50"/>
                    </a:lnTo>
                    <a:lnTo>
                      <a:pt x="176" y="28"/>
                    </a:lnTo>
                    <a:lnTo>
                      <a:pt x="176" y="11"/>
                    </a:lnTo>
                    <a:lnTo>
                      <a:pt x="155" y="0"/>
                    </a:lnTo>
                    <a:lnTo>
                      <a:pt x="131" y="11"/>
                    </a:lnTo>
                    <a:lnTo>
                      <a:pt x="122" y="28"/>
                    </a:lnTo>
                    <a:lnTo>
                      <a:pt x="100" y="28"/>
                    </a:lnTo>
                    <a:lnTo>
                      <a:pt x="67" y="28"/>
                    </a:lnTo>
                    <a:lnTo>
                      <a:pt x="78" y="40"/>
                    </a:lnTo>
                    <a:lnTo>
                      <a:pt x="78" y="65"/>
                    </a:lnTo>
                    <a:lnTo>
                      <a:pt x="100" y="90"/>
                    </a:lnTo>
                    <a:lnTo>
                      <a:pt x="87" y="90"/>
                    </a:lnTo>
                    <a:lnTo>
                      <a:pt x="100" y="119"/>
                    </a:lnTo>
                    <a:lnTo>
                      <a:pt x="54" y="191"/>
                    </a:lnTo>
                    <a:lnTo>
                      <a:pt x="45" y="191"/>
                    </a:lnTo>
                    <a:lnTo>
                      <a:pt x="33" y="191"/>
                    </a:lnTo>
                    <a:lnTo>
                      <a:pt x="23" y="206"/>
                    </a:lnTo>
                    <a:lnTo>
                      <a:pt x="23" y="220"/>
                    </a:lnTo>
                    <a:lnTo>
                      <a:pt x="33" y="232"/>
                    </a:lnTo>
                    <a:lnTo>
                      <a:pt x="33" y="242"/>
                    </a:lnTo>
                    <a:lnTo>
                      <a:pt x="45" y="242"/>
                    </a:lnTo>
                    <a:lnTo>
                      <a:pt x="45" y="268"/>
                    </a:lnTo>
                    <a:lnTo>
                      <a:pt x="45" y="286"/>
                    </a:lnTo>
                    <a:lnTo>
                      <a:pt x="11" y="286"/>
                    </a:lnTo>
                    <a:lnTo>
                      <a:pt x="0" y="297"/>
                    </a:lnTo>
                    <a:lnTo>
                      <a:pt x="23" y="322"/>
                    </a:lnTo>
                    <a:lnTo>
                      <a:pt x="45" y="311"/>
                    </a:lnTo>
                    <a:lnTo>
                      <a:pt x="45" y="322"/>
                    </a:lnTo>
                    <a:lnTo>
                      <a:pt x="23" y="333"/>
                    </a:lnTo>
                    <a:lnTo>
                      <a:pt x="54" y="376"/>
                    </a:lnTo>
                    <a:lnTo>
                      <a:pt x="67" y="359"/>
                    </a:lnTo>
                    <a:lnTo>
                      <a:pt x="78" y="359"/>
                    </a:lnTo>
                    <a:lnTo>
                      <a:pt x="78" y="333"/>
                    </a:lnTo>
                    <a:lnTo>
                      <a:pt x="87" y="333"/>
                    </a:lnTo>
                    <a:lnTo>
                      <a:pt x="109" y="478"/>
                    </a:lnTo>
                    <a:lnTo>
                      <a:pt x="131" y="514"/>
                    </a:lnTo>
                    <a:lnTo>
                      <a:pt x="176" y="659"/>
                    </a:lnTo>
                    <a:lnTo>
                      <a:pt x="198" y="685"/>
                    </a:lnTo>
                    <a:lnTo>
                      <a:pt x="206" y="659"/>
                    </a:lnTo>
                    <a:lnTo>
                      <a:pt x="222" y="644"/>
                    </a:lnTo>
                    <a:lnTo>
                      <a:pt x="231" y="620"/>
                    </a:lnTo>
                    <a:lnTo>
                      <a:pt x="231" y="594"/>
                    </a:lnTo>
                    <a:lnTo>
                      <a:pt x="241" y="554"/>
                    </a:lnTo>
                    <a:lnTo>
                      <a:pt x="231" y="503"/>
                    </a:lnTo>
                    <a:lnTo>
                      <a:pt x="241" y="489"/>
                    </a:lnTo>
                    <a:lnTo>
                      <a:pt x="253" y="489"/>
                    </a:lnTo>
                    <a:lnTo>
                      <a:pt x="253" y="478"/>
                    </a:lnTo>
                    <a:lnTo>
                      <a:pt x="262" y="478"/>
                    </a:lnTo>
                    <a:lnTo>
                      <a:pt x="274" y="464"/>
                    </a:lnTo>
                    <a:lnTo>
                      <a:pt x="308" y="424"/>
                    </a:lnTo>
                    <a:lnTo>
                      <a:pt x="317" y="398"/>
                    </a:lnTo>
                    <a:lnTo>
                      <a:pt x="338" y="387"/>
                    </a:lnTo>
                    <a:lnTo>
                      <a:pt x="338" y="347"/>
                    </a:lnTo>
                    <a:lnTo>
                      <a:pt x="363" y="347"/>
                    </a:lnTo>
                    <a:lnTo>
                      <a:pt x="363" y="333"/>
                    </a:lnTo>
                    <a:lnTo>
                      <a:pt x="375" y="347"/>
                    </a:lnTo>
                    <a:lnTo>
                      <a:pt x="363" y="286"/>
                    </a:lnTo>
                    <a:lnTo>
                      <a:pt x="353" y="268"/>
                    </a:lnTo>
                    <a:lnTo>
                      <a:pt x="363" y="256"/>
                    </a:lnTo>
                    <a:lnTo>
                      <a:pt x="353" y="242"/>
                    </a:lnTo>
                    <a:lnTo>
                      <a:pt x="353" y="232"/>
                    </a:lnTo>
                    <a:lnTo>
                      <a:pt x="363" y="232"/>
                    </a:lnTo>
                    <a:lnTo>
                      <a:pt x="375" y="232"/>
                    </a:lnTo>
                    <a:lnTo>
                      <a:pt x="384" y="256"/>
                    </a:lnTo>
                    <a:lnTo>
                      <a:pt x="430" y="256"/>
                    </a:lnTo>
                    <a:lnTo>
                      <a:pt x="405" y="286"/>
                    </a:lnTo>
                    <a:lnTo>
                      <a:pt x="405" y="297"/>
                    </a:lnTo>
                    <a:lnTo>
                      <a:pt x="430" y="311"/>
                    </a:lnTo>
                    <a:lnTo>
                      <a:pt x="430" y="297"/>
                    </a:lnTo>
                    <a:lnTo>
                      <a:pt x="439" y="333"/>
                    </a:lnTo>
                    <a:lnTo>
                      <a:pt x="452" y="333"/>
                    </a:lnTo>
                    <a:lnTo>
                      <a:pt x="452" y="297"/>
                    </a:lnTo>
                    <a:lnTo>
                      <a:pt x="461" y="297"/>
                    </a:lnTo>
                    <a:lnTo>
                      <a:pt x="472" y="232"/>
                    </a:lnTo>
                    <a:lnTo>
                      <a:pt x="494" y="206"/>
                    </a:lnTo>
                    <a:lnTo>
                      <a:pt x="507" y="206"/>
                    </a:lnTo>
                    <a:lnTo>
                      <a:pt x="507" y="191"/>
                    </a:lnTo>
                    <a:lnTo>
                      <a:pt x="472" y="155"/>
                    </a:lnTo>
                    <a:lnTo>
                      <a:pt x="452" y="155"/>
                    </a:lnTo>
                    <a:lnTo>
                      <a:pt x="430" y="177"/>
                    </a:lnTo>
                    <a:lnTo>
                      <a:pt x="405" y="191"/>
                    </a:lnTo>
                    <a:lnTo>
                      <a:pt x="414" y="206"/>
                    </a:lnTo>
                    <a:lnTo>
                      <a:pt x="414" y="220"/>
                    </a:lnTo>
                    <a:lnTo>
                      <a:pt x="375" y="220"/>
                    </a:lnTo>
                    <a:lnTo>
                      <a:pt x="363" y="220"/>
                    </a:lnTo>
                    <a:lnTo>
                      <a:pt x="363" y="206"/>
                    </a:lnTo>
                    <a:lnTo>
                      <a:pt x="353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5" name="Freeform 135"/>
              <p:cNvSpPr>
                <a:spLocks/>
              </p:cNvSpPr>
              <p:nvPr/>
            </p:nvSpPr>
            <p:spPr bwMode="auto">
              <a:xfrm>
                <a:off x="6247929" y="3325457"/>
                <a:ext cx="246064" cy="127165"/>
              </a:xfrm>
              <a:custGeom>
                <a:avLst/>
                <a:gdLst/>
                <a:ahLst/>
                <a:cxnLst>
                  <a:cxn ang="0">
                    <a:pos x="139" y="78"/>
                  </a:cxn>
                  <a:cxn ang="0">
                    <a:pos x="155" y="90"/>
                  </a:cxn>
                  <a:cxn ang="0">
                    <a:pos x="131" y="90"/>
                  </a:cxn>
                  <a:cxn ang="0">
                    <a:pos x="100" y="78"/>
                  </a:cxn>
                  <a:cxn ang="0">
                    <a:pos x="75" y="64"/>
                  </a:cxn>
                  <a:cxn ang="0">
                    <a:pos x="54" y="64"/>
                  </a:cxn>
                  <a:cxn ang="0">
                    <a:pos x="0" y="25"/>
                  </a:cxn>
                  <a:cxn ang="0">
                    <a:pos x="8" y="0"/>
                  </a:cxn>
                  <a:cxn ang="0">
                    <a:pos x="33" y="0"/>
                  </a:cxn>
                  <a:cxn ang="0">
                    <a:pos x="54" y="25"/>
                  </a:cxn>
                  <a:cxn ang="0">
                    <a:pos x="64" y="14"/>
                  </a:cxn>
                  <a:cxn ang="0">
                    <a:pos x="109" y="50"/>
                  </a:cxn>
                  <a:cxn ang="0">
                    <a:pos x="139" y="50"/>
                  </a:cxn>
                  <a:cxn ang="0">
                    <a:pos x="139" y="78"/>
                  </a:cxn>
                </a:cxnLst>
                <a:rect l="0" t="0" r="r" b="b"/>
                <a:pathLst>
                  <a:path w="155" h="90">
                    <a:moveTo>
                      <a:pt x="139" y="78"/>
                    </a:moveTo>
                    <a:lnTo>
                      <a:pt x="155" y="90"/>
                    </a:lnTo>
                    <a:lnTo>
                      <a:pt x="131" y="90"/>
                    </a:lnTo>
                    <a:lnTo>
                      <a:pt x="100" y="78"/>
                    </a:lnTo>
                    <a:lnTo>
                      <a:pt x="75" y="64"/>
                    </a:lnTo>
                    <a:lnTo>
                      <a:pt x="54" y="64"/>
                    </a:lnTo>
                    <a:lnTo>
                      <a:pt x="0" y="25"/>
                    </a:lnTo>
                    <a:lnTo>
                      <a:pt x="8" y="0"/>
                    </a:lnTo>
                    <a:lnTo>
                      <a:pt x="33" y="0"/>
                    </a:lnTo>
                    <a:lnTo>
                      <a:pt x="54" y="25"/>
                    </a:lnTo>
                    <a:lnTo>
                      <a:pt x="64" y="14"/>
                    </a:lnTo>
                    <a:lnTo>
                      <a:pt x="109" y="50"/>
                    </a:lnTo>
                    <a:lnTo>
                      <a:pt x="139" y="50"/>
                    </a:lnTo>
                    <a:lnTo>
                      <a:pt x="13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6" name="Freeform 136"/>
              <p:cNvSpPr>
                <a:spLocks/>
              </p:cNvSpPr>
              <p:nvPr/>
            </p:nvSpPr>
            <p:spPr bwMode="auto">
              <a:xfrm>
                <a:off x="6247929" y="3325457"/>
                <a:ext cx="246064" cy="127165"/>
              </a:xfrm>
              <a:custGeom>
                <a:avLst/>
                <a:gdLst/>
                <a:ahLst/>
                <a:cxnLst>
                  <a:cxn ang="0">
                    <a:pos x="139" y="78"/>
                  </a:cxn>
                  <a:cxn ang="0">
                    <a:pos x="155" y="90"/>
                  </a:cxn>
                  <a:cxn ang="0">
                    <a:pos x="131" y="90"/>
                  </a:cxn>
                  <a:cxn ang="0">
                    <a:pos x="100" y="78"/>
                  </a:cxn>
                  <a:cxn ang="0">
                    <a:pos x="75" y="64"/>
                  </a:cxn>
                  <a:cxn ang="0">
                    <a:pos x="54" y="64"/>
                  </a:cxn>
                  <a:cxn ang="0">
                    <a:pos x="0" y="25"/>
                  </a:cxn>
                  <a:cxn ang="0">
                    <a:pos x="8" y="0"/>
                  </a:cxn>
                  <a:cxn ang="0">
                    <a:pos x="33" y="0"/>
                  </a:cxn>
                  <a:cxn ang="0">
                    <a:pos x="54" y="25"/>
                  </a:cxn>
                  <a:cxn ang="0">
                    <a:pos x="64" y="14"/>
                  </a:cxn>
                  <a:cxn ang="0">
                    <a:pos x="109" y="50"/>
                  </a:cxn>
                  <a:cxn ang="0">
                    <a:pos x="139" y="50"/>
                  </a:cxn>
                  <a:cxn ang="0">
                    <a:pos x="139" y="78"/>
                  </a:cxn>
                </a:cxnLst>
                <a:rect l="0" t="0" r="r" b="b"/>
                <a:pathLst>
                  <a:path w="155" h="90">
                    <a:moveTo>
                      <a:pt x="139" y="78"/>
                    </a:moveTo>
                    <a:lnTo>
                      <a:pt x="155" y="90"/>
                    </a:lnTo>
                    <a:lnTo>
                      <a:pt x="131" y="90"/>
                    </a:lnTo>
                    <a:lnTo>
                      <a:pt x="100" y="78"/>
                    </a:lnTo>
                    <a:lnTo>
                      <a:pt x="75" y="64"/>
                    </a:lnTo>
                    <a:lnTo>
                      <a:pt x="54" y="64"/>
                    </a:lnTo>
                    <a:lnTo>
                      <a:pt x="0" y="25"/>
                    </a:lnTo>
                    <a:lnTo>
                      <a:pt x="8" y="0"/>
                    </a:lnTo>
                    <a:lnTo>
                      <a:pt x="33" y="0"/>
                    </a:lnTo>
                    <a:lnTo>
                      <a:pt x="54" y="25"/>
                    </a:lnTo>
                    <a:lnTo>
                      <a:pt x="64" y="14"/>
                    </a:lnTo>
                    <a:lnTo>
                      <a:pt x="109" y="50"/>
                    </a:lnTo>
                    <a:lnTo>
                      <a:pt x="139" y="50"/>
                    </a:lnTo>
                    <a:lnTo>
                      <a:pt x="13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7" name="Freeform 137"/>
              <p:cNvSpPr>
                <a:spLocks/>
              </p:cNvSpPr>
              <p:nvPr/>
            </p:nvSpPr>
            <p:spPr bwMode="auto">
              <a:xfrm>
                <a:off x="5201760" y="2982112"/>
                <a:ext cx="571503" cy="507247"/>
              </a:xfrm>
              <a:custGeom>
                <a:avLst/>
                <a:gdLst/>
                <a:ahLst/>
                <a:cxnLst>
                  <a:cxn ang="0">
                    <a:pos x="262" y="343"/>
                  </a:cxn>
                  <a:cxn ang="0">
                    <a:pos x="338" y="359"/>
                  </a:cxn>
                  <a:cxn ang="0">
                    <a:pos x="338" y="333"/>
                  </a:cxn>
                  <a:cxn ang="0">
                    <a:pos x="360" y="321"/>
                  </a:cxn>
                  <a:cxn ang="0">
                    <a:pos x="360" y="307"/>
                  </a:cxn>
                  <a:cxn ang="0">
                    <a:pos x="350" y="278"/>
                  </a:cxn>
                  <a:cxn ang="0">
                    <a:pos x="338" y="278"/>
                  </a:cxn>
                  <a:cxn ang="0">
                    <a:pos x="314" y="242"/>
                  </a:cxn>
                  <a:cxn ang="0">
                    <a:pos x="329" y="220"/>
                  </a:cxn>
                  <a:cxn ang="0">
                    <a:pos x="329" y="203"/>
                  </a:cxn>
                  <a:cxn ang="0">
                    <a:pos x="305" y="203"/>
                  </a:cxn>
                  <a:cxn ang="0">
                    <a:pos x="295" y="151"/>
                  </a:cxn>
                  <a:cxn ang="0">
                    <a:pos x="295" y="141"/>
                  </a:cxn>
                  <a:cxn ang="0">
                    <a:pos x="305" y="130"/>
                  </a:cxn>
                  <a:cxn ang="0">
                    <a:pos x="305" y="101"/>
                  </a:cxn>
                  <a:cxn ang="0">
                    <a:pos x="305" y="86"/>
                  </a:cxn>
                  <a:cxn ang="0">
                    <a:pos x="219" y="36"/>
                  </a:cxn>
                  <a:cxn ang="0">
                    <a:pos x="198" y="50"/>
                  </a:cxn>
                  <a:cxn ang="0">
                    <a:pos x="173" y="65"/>
                  </a:cxn>
                  <a:cxn ang="0">
                    <a:pos x="173" y="76"/>
                  </a:cxn>
                  <a:cxn ang="0">
                    <a:pos x="131" y="86"/>
                  </a:cxn>
                  <a:cxn ang="0">
                    <a:pos x="87" y="65"/>
                  </a:cxn>
                  <a:cxn ang="0">
                    <a:pos x="87" y="36"/>
                  </a:cxn>
                  <a:cxn ang="0">
                    <a:pos x="67" y="21"/>
                  </a:cxn>
                  <a:cxn ang="0">
                    <a:pos x="67" y="10"/>
                  </a:cxn>
                  <a:cxn ang="0">
                    <a:pos x="42" y="21"/>
                  </a:cxn>
                  <a:cxn ang="0">
                    <a:pos x="30" y="21"/>
                  </a:cxn>
                  <a:cxn ang="0">
                    <a:pos x="20" y="21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20" y="65"/>
                  </a:cxn>
                  <a:cxn ang="0">
                    <a:pos x="42" y="112"/>
                  </a:cxn>
                  <a:cxn ang="0">
                    <a:pos x="30" y="141"/>
                  </a:cxn>
                  <a:cxn ang="0">
                    <a:pos x="42" y="166"/>
                  </a:cxn>
                  <a:cxn ang="0">
                    <a:pos x="76" y="177"/>
                  </a:cxn>
                  <a:cxn ang="0">
                    <a:pos x="76" y="220"/>
                  </a:cxn>
                  <a:cxn ang="0">
                    <a:pos x="97" y="242"/>
                  </a:cxn>
                  <a:cxn ang="0">
                    <a:pos x="106" y="232"/>
                  </a:cxn>
                  <a:cxn ang="0">
                    <a:pos x="131" y="242"/>
                  </a:cxn>
                  <a:cxn ang="0">
                    <a:pos x="152" y="293"/>
                  </a:cxn>
                  <a:cxn ang="0">
                    <a:pos x="198" y="333"/>
                  </a:cxn>
                  <a:cxn ang="0">
                    <a:pos x="219" y="333"/>
                  </a:cxn>
                  <a:cxn ang="0">
                    <a:pos x="250" y="321"/>
                  </a:cxn>
                  <a:cxn ang="0">
                    <a:pos x="262" y="343"/>
                  </a:cxn>
                </a:cxnLst>
                <a:rect l="0" t="0" r="r" b="b"/>
                <a:pathLst>
                  <a:path w="360" h="359">
                    <a:moveTo>
                      <a:pt x="262" y="343"/>
                    </a:moveTo>
                    <a:lnTo>
                      <a:pt x="338" y="359"/>
                    </a:lnTo>
                    <a:lnTo>
                      <a:pt x="338" y="333"/>
                    </a:lnTo>
                    <a:lnTo>
                      <a:pt x="360" y="321"/>
                    </a:lnTo>
                    <a:lnTo>
                      <a:pt x="360" y="307"/>
                    </a:lnTo>
                    <a:lnTo>
                      <a:pt x="350" y="278"/>
                    </a:lnTo>
                    <a:lnTo>
                      <a:pt x="338" y="278"/>
                    </a:lnTo>
                    <a:lnTo>
                      <a:pt x="314" y="242"/>
                    </a:lnTo>
                    <a:lnTo>
                      <a:pt x="329" y="220"/>
                    </a:lnTo>
                    <a:lnTo>
                      <a:pt x="329" y="203"/>
                    </a:lnTo>
                    <a:lnTo>
                      <a:pt x="305" y="203"/>
                    </a:lnTo>
                    <a:lnTo>
                      <a:pt x="295" y="151"/>
                    </a:lnTo>
                    <a:lnTo>
                      <a:pt x="295" y="141"/>
                    </a:lnTo>
                    <a:lnTo>
                      <a:pt x="305" y="130"/>
                    </a:lnTo>
                    <a:lnTo>
                      <a:pt x="305" y="101"/>
                    </a:lnTo>
                    <a:lnTo>
                      <a:pt x="305" y="86"/>
                    </a:lnTo>
                    <a:lnTo>
                      <a:pt x="219" y="36"/>
                    </a:lnTo>
                    <a:lnTo>
                      <a:pt x="198" y="50"/>
                    </a:lnTo>
                    <a:lnTo>
                      <a:pt x="173" y="65"/>
                    </a:lnTo>
                    <a:lnTo>
                      <a:pt x="173" y="76"/>
                    </a:lnTo>
                    <a:lnTo>
                      <a:pt x="131" y="86"/>
                    </a:lnTo>
                    <a:lnTo>
                      <a:pt x="87" y="65"/>
                    </a:lnTo>
                    <a:lnTo>
                      <a:pt x="87" y="36"/>
                    </a:lnTo>
                    <a:lnTo>
                      <a:pt x="67" y="21"/>
                    </a:lnTo>
                    <a:lnTo>
                      <a:pt x="67" y="10"/>
                    </a:lnTo>
                    <a:lnTo>
                      <a:pt x="42" y="21"/>
                    </a:lnTo>
                    <a:lnTo>
                      <a:pt x="30" y="21"/>
                    </a:lnTo>
                    <a:lnTo>
                      <a:pt x="20" y="21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20" y="65"/>
                    </a:lnTo>
                    <a:lnTo>
                      <a:pt x="42" y="112"/>
                    </a:lnTo>
                    <a:lnTo>
                      <a:pt x="30" y="141"/>
                    </a:lnTo>
                    <a:lnTo>
                      <a:pt x="42" y="166"/>
                    </a:lnTo>
                    <a:lnTo>
                      <a:pt x="76" y="177"/>
                    </a:lnTo>
                    <a:lnTo>
                      <a:pt x="76" y="220"/>
                    </a:lnTo>
                    <a:lnTo>
                      <a:pt x="97" y="242"/>
                    </a:lnTo>
                    <a:lnTo>
                      <a:pt x="106" y="232"/>
                    </a:lnTo>
                    <a:lnTo>
                      <a:pt x="131" y="242"/>
                    </a:lnTo>
                    <a:lnTo>
                      <a:pt x="152" y="293"/>
                    </a:lnTo>
                    <a:lnTo>
                      <a:pt x="198" y="333"/>
                    </a:lnTo>
                    <a:lnTo>
                      <a:pt x="219" y="333"/>
                    </a:lnTo>
                    <a:lnTo>
                      <a:pt x="250" y="321"/>
                    </a:lnTo>
                    <a:lnTo>
                      <a:pt x="262" y="34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8" name="Freeform 138"/>
              <p:cNvSpPr>
                <a:spLocks/>
              </p:cNvSpPr>
              <p:nvPr/>
            </p:nvSpPr>
            <p:spPr bwMode="auto">
              <a:xfrm>
                <a:off x="5201760" y="2982112"/>
                <a:ext cx="571503" cy="507247"/>
              </a:xfrm>
              <a:custGeom>
                <a:avLst/>
                <a:gdLst/>
                <a:ahLst/>
                <a:cxnLst>
                  <a:cxn ang="0">
                    <a:pos x="262" y="343"/>
                  </a:cxn>
                  <a:cxn ang="0">
                    <a:pos x="338" y="359"/>
                  </a:cxn>
                  <a:cxn ang="0">
                    <a:pos x="338" y="333"/>
                  </a:cxn>
                  <a:cxn ang="0">
                    <a:pos x="360" y="321"/>
                  </a:cxn>
                  <a:cxn ang="0">
                    <a:pos x="360" y="307"/>
                  </a:cxn>
                  <a:cxn ang="0">
                    <a:pos x="350" y="278"/>
                  </a:cxn>
                  <a:cxn ang="0">
                    <a:pos x="338" y="278"/>
                  </a:cxn>
                  <a:cxn ang="0">
                    <a:pos x="314" y="242"/>
                  </a:cxn>
                  <a:cxn ang="0">
                    <a:pos x="329" y="220"/>
                  </a:cxn>
                  <a:cxn ang="0">
                    <a:pos x="329" y="203"/>
                  </a:cxn>
                  <a:cxn ang="0">
                    <a:pos x="305" y="203"/>
                  </a:cxn>
                  <a:cxn ang="0">
                    <a:pos x="295" y="151"/>
                  </a:cxn>
                  <a:cxn ang="0">
                    <a:pos x="295" y="141"/>
                  </a:cxn>
                  <a:cxn ang="0">
                    <a:pos x="305" y="130"/>
                  </a:cxn>
                  <a:cxn ang="0">
                    <a:pos x="305" y="101"/>
                  </a:cxn>
                  <a:cxn ang="0">
                    <a:pos x="305" y="86"/>
                  </a:cxn>
                  <a:cxn ang="0">
                    <a:pos x="219" y="36"/>
                  </a:cxn>
                  <a:cxn ang="0">
                    <a:pos x="198" y="50"/>
                  </a:cxn>
                  <a:cxn ang="0">
                    <a:pos x="173" y="65"/>
                  </a:cxn>
                  <a:cxn ang="0">
                    <a:pos x="173" y="76"/>
                  </a:cxn>
                  <a:cxn ang="0">
                    <a:pos x="131" y="86"/>
                  </a:cxn>
                  <a:cxn ang="0">
                    <a:pos x="87" y="65"/>
                  </a:cxn>
                  <a:cxn ang="0">
                    <a:pos x="87" y="36"/>
                  </a:cxn>
                  <a:cxn ang="0">
                    <a:pos x="67" y="21"/>
                  </a:cxn>
                  <a:cxn ang="0">
                    <a:pos x="67" y="10"/>
                  </a:cxn>
                  <a:cxn ang="0">
                    <a:pos x="42" y="21"/>
                  </a:cxn>
                  <a:cxn ang="0">
                    <a:pos x="30" y="21"/>
                  </a:cxn>
                  <a:cxn ang="0">
                    <a:pos x="20" y="21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20" y="65"/>
                  </a:cxn>
                  <a:cxn ang="0">
                    <a:pos x="42" y="112"/>
                  </a:cxn>
                  <a:cxn ang="0">
                    <a:pos x="30" y="141"/>
                  </a:cxn>
                  <a:cxn ang="0">
                    <a:pos x="42" y="166"/>
                  </a:cxn>
                  <a:cxn ang="0">
                    <a:pos x="76" y="177"/>
                  </a:cxn>
                  <a:cxn ang="0">
                    <a:pos x="76" y="220"/>
                  </a:cxn>
                  <a:cxn ang="0">
                    <a:pos x="97" y="242"/>
                  </a:cxn>
                  <a:cxn ang="0">
                    <a:pos x="106" y="232"/>
                  </a:cxn>
                  <a:cxn ang="0">
                    <a:pos x="131" y="242"/>
                  </a:cxn>
                  <a:cxn ang="0">
                    <a:pos x="152" y="293"/>
                  </a:cxn>
                  <a:cxn ang="0">
                    <a:pos x="198" y="333"/>
                  </a:cxn>
                  <a:cxn ang="0">
                    <a:pos x="219" y="333"/>
                  </a:cxn>
                  <a:cxn ang="0">
                    <a:pos x="250" y="321"/>
                  </a:cxn>
                  <a:cxn ang="0">
                    <a:pos x="262" y="343"/>
                  </a:cxn>
                </a:cxnLst>
                <a:rect l="0" t="0" r="r" b="b"/>
                <a:pathLst>
                  <a:path w="360" h="359">
                    <a:moveTo>
                      <a:pt x="262" y="343"/>
                    </a:moveTo>
                    <a:lnTo>
                      <a:pt x="338" y="359"/>
                    </a:lnTo>
                    <a:lnTo>
                      <a:pt x="338" y="333"/>
                    </a:lnTo>
                    <a:lnTo>
                      <a:pt x="360" y="321"/>
                    </a:lnTo>
                    <a:lnTo>
                      <a:pt x="360" y="307"/>
                    </a:lnTo>
                    <a:lnTo>
                      <a:pt x="350" y="278"/>
                    </a:lnTo>
                    <a:lnTo>
                      <a:pt x="338" y="278"/>
                    </a:lnTo>
                    <a:lnTo>
                      <a:pt x="314" y="242"/>
                    </a:lnTo>
                    <a:lnTo>
                      <a:pt x="329" y="220"/>
                    </a:lnTo>
                    <a:lnTo>
                      <a:pt x="329" y="203"/>
                    </a:lnTo>
                    <a:lnTo>
                      <a:pt x="305" y="203"/>
                    </a:lnTo>
                    <a:lnTo>
                      <a:pt x="295" y="151"/>
                    </a:lnTo>
                    <a:lnTo>
                      <a:pt x="295" y="141"/>
                    </a:lnTo>
                    <a:lnTo>
                      <a:pt x="305" y="130"/>
                    </a:lnTo>
                    <a:lnTo>
                      <a:pt x="305" y="101"/>
                    </a:lnTo>
                    <a:lnTo>
                      <a:pt x="305" y="86"/>
                    </a:lnTo>
                    <a:lnTo>
                      <a:pt x="219" y="36"/>
                    </a:lnTo>
                    <a:lnTo>
                      <a:pt x="198" y="50"/>
                    </a:lnTo>
                    <a:lnTo>
                      <a:pt x="173" y="65"/>
                    </a:lnTo>
                    <a:lnTo>
                      <a:pt x="173" y="76"/>
                    </a:lnTo>
                    <a:lnTo>
                      <a:pt x="131" y="86"/>
                    </a:lnTo>
                    <a:lnTo>
                      <a:pt x="87" y="65"/>
                    </a:lnTo>
                    <a:lnTo>
                      <a:pt x="87" y="36"/>
                    </a:lnTo>
                    <a:lnTo>
                      <a:pt x="67" y="21"/>
                    </a:lnTo>
                    <a:lnTo>
                      <a:pt x="67" y="10"/>
                    </a:lnTo>
                    <a:lnTo>
                      <a:pt x="42" y="21"/>
                    </a:lnTo>
                    <a:lnTo>
                      <a:pt x="30" y="21"/>
                    </a:lnTo>
                    <a:lnTo>
                      <a:pt x="20" y="21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20" y="65"/>
                    </a:lnTo>
                    <a:lnTo>
                      <a:pt x="42" y="112"/>
                    </a:lnTo>
                    <a:lnTo>
                      <a:pt x="30" y="141"/>
                    </a:lnTo>
                    <a:lnTo>
                      <a:pt x="42" y="166"/>
                    </a:lnTo>
                    <a:lnTo>
                      <a:pt x="76" y="177"/>
                    </a:lnTo>
                    <a:lnTo>
                      <a:pt x="76" y="220"/>
                    </a:lnTo>
                    <a:lnTo>
                      <a:pt x="97" y="242"/>
                    </a:lnTo>
                    <a:lnTo>
                      <a:pt x="106" y="232"/>
                    </a:lnTo>
                    <a:lnTo>
                      <a:pt x="131" y="242"/>
                    </a:lnTo>
                    <a:lnTo>
                      <a:pt x="152" y="293"/>
                    </a:lnTo>
                    <a:lnTo>
                      <a:pt x="198" y="333"/>
                    </a:lnTo>
                    <a:lnTo>
                      <a:pt x="219" y="333"/>
                    </a:lnTo>
                    <a:lnTo>
                      <a:pt x="250" y="321"/>
                    </a:lnTo>
                    <a:lnTo>
                      <a:pt x="262" y="34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9" name="Freeform 139"/>
              <p:cNvSpPr>
                <a:spLocks/>
              </p:cNvSpPr>
              <p:nvPr/>
            </p:nvSpPr>
            <p:spPr bwMode="auto">
              <a:xfrm>
                <a:off x="5701826" y="3090909"/>
                <a:ext cx="438153" cy="453555"/>
              </a:xfrm>
              <a:custGeom>
                <a:avLst/>
                <a:gdLst/>
                <a:ahLst/>
                <a:cxnLst>
                  <a:cxn ang="0">
                    <a:pos x="155" y="310"/>
                  </a:cxn>
                  <a:cxn ang="0">
                    <a:pos x="144" y="321"/>
                  </a:cxn>
                  <a:cxn ang="0">
                    <a:pos x="134" y="321"/>
                  </a:cxn>
                  <a:cxn ang="0">
                    <a:pos x="113" y="280"/>
                  </a:cxn>
                  <a:cxn ang="0">
                    <a:pos x="76" y="280"/>
                  </a:cxn>
                  <a:cxn ang="0">
                    <a:pos x="67" y="280"/>
                  </a:cxn>
                  <a:cxn ang="0">
                    <a:pos x="23" y="280"/>
                  </a:cxn>
                  <a:cxn ang="0">
                    <a:pos x="23" y="256"/>
                  </a:cxn>
                  <a:cxn ang="0">
                    <a:pos x="45" y="244"/>
                  </a:cxn>
                  <a:cxn ang="0">
                    <a:pos x="45" y="230"/>
                  </a:cxn>
                  <a:cxn ang="0">
                    <a:pos x="36" y="201"/>
                  </a:cxn>
                  <a:cxn ang="0">
                    <a:pos x="23" y="201"/>
                  </a:cxn>
                  <a:cxn ang="0">
                    <a:pos x="0" y="165"/>
                  </a:cxn>
                  <a:cxn ang="0">
                    <a:pos x="23" y="180"/>
                  </a:cxn>
                  <a:cxn ang="0">
                    <a:pos x="100" y="165"/>
                  </a:cxn>
                  <a:cxn ang="0">
                    <a:pos x="100" y="144"/>
                  </a:cxn>
                  <a:cxn ang="0">
                    <a:pos x="144" y="126"/>
                  </a:cxn>
                  <a:cxn ang="0">
                    <a:pos x="144" y="89"/>
                  </a:cxn>
                  <a:cxn ang="0">
                    <a:pos x="155" y="76"/>
                  </a:cxn>
                  <a:cxn ang="0">
                    <a:pos x="144" y="64"/>
                  </a:cxn>
                  <a:cxn ang="0">
                    <a:pos x="168" y="64"/>
                  </a:cxn>
                  <a:cxn ang="0">
                    <a:pos x="168" y="53"/>
                  </a:cxn>
                  <a:cxn ang="0">
                    <a:pos x="168" y="10"/>
                  </a:cxn>
                  <a:cxn ang="0">
                    <a:pos x="189" y="0"/>
                  </a:cxn>
                  <a:cxn ang="0">
                    <a:pos x="199" y="0"/>
                  </a:cxn>
                  <a:cxn ang="0">
                    <a:pos x="211" y="0"/>
                  </a:cxn>
                  <a:cxn ang="0">
                    <a:pos x="232" y="0"/>
                  </a:cxn>
                  <a:cxn ang="0">
                    <a:pos x="244" y="24"/>
                  </a:cxn>
                  <a:cxn ang="0">
                    <a:pos x="276" y="36"/>
                  </a:cxn>
                  <a:cxn ang="0">
                    <a:pos x="266" y="53"/>
                  </a:cxn>
                  <a:cxn ang="0">
                    <a:pos x="244" y="53"/>
                  </a:cxn>
                  <a:cxn ang="0">
                    <a:pos x="211" y="53"/>
                  </a:cxn>
                  <a:cxn ang="0">
                    <a:pos x="223" y="64"/>
                  </a:cxn>
                  <a:cxn ang="0">
                    <a:pos x="223" y="89"/>
                  </a:cxn>
                  <a:cxn ang="0">
                    <a:pos x="244" y="115"/>
                  </a:cxn>
                  <a:cxn ang="0">
                    <a:pos x="232" y="115"/>
                  </a:cxn>
                  <a:cxn ang="0">
                    <a:pos x="244" y="144"/>
                  </a:cxn>
                  <a:cxn ang="0">
                    <a:pos x="199" y="216"/>
                  </a:cxn>
                  <a:cxn ang="0">
                    <a:pos x="189" y="216"/>
                  </a:cxn>
                  <a:cxn ang="0">
                    <a:pos x="177" y="216"/>
                  </a:cxn>
                  <a:cxn ang="0">
                    <a:pos x="168" y="230"/>
                  </a:cxn>
                  <a:cxn ang="0">
                    <a:pos x="168" y="244"/>
                  </a:cxn>
                  <a:cxn ang="0">
                    <a:pos x="177" y="256"/>
                  </a:cxn>
                  <a:cxn ang="0">
                    <a:pos x="177" y="266"/>
                  </a:cxn>
                  <a:cxn ang="0">
                    <a:pos x="189" y="266"/>
                  </a:cxn>
                  <a:cxn ang="0">
                    <a:pos x="189" y="292"/>
                  </a:cxn>
                  <a:cxn ang="0">
                    <a:pos x="189" y="310"/>
                  </a:cxn>
                  <a:cxn ang="0">
                    <a:pos x="155" y="310"/>
                  </a:cxn>
                </a:cxnLst>
                <a:rect l="0" t="0" r="r" b="b"/>
                <a:pathLst>
                  <a:path w="276" h="321">
                    <a:moveTo>
                      <a:pt x="155" y="310"/>
                    </a:moveTo>
                    <a:lnTo>
                      <a:pt x="144" y="321"/>
                    </a:lnTo>
                    <a:lnTo>
                      <a:pt x="134" y="321"/>
                    </a:lnTo>
                    <a:lnTo>
                      <a:pt x="113" y="280"/>
                    </a:lnTo>
                    <a:lnTo>
                      <a:pt x="76" y="280"/>
                    </a:lnTo>
                    <a:lnTo>
                      <a:pt x="67" y="280"/>
                    </a:lnTo>
                    <a:lnTo>
                      <a:pt x="23" y="280"/>
                    </a:lnTo>
                    <a:lnTo>
                      <a:pt x="23" y="256"/>
                    </a:lnTo>
                    <a:lnTo>
                      <a:pt x="45" y="244"/>
                    </a:lnTo>
                    <a:lnTo>
                      <a:pt x="45" y="230"/>
                    </a:lnTo>
                    <a:lnTo>
                      <a:pt x="36" y="201"/>
                    </a:lnTo>
                    <a:lnTo>
                      <a:pt x="23" y="201"/>
                    </a:lnTo>
                    <a:lnTo>
                      <a:pt x="0" y="165"/>
                    </a:lnTo>
                    <a:lnTo>
                      <a:pt x="23" y="180"/>
                    </a:lnTo>
                    <a:lnTo>
                      <a:pt x="100" y="165"/>
                    </a:lnTo>
                    <a:lnTo>
                      <a:pt x="100" y="144"/>
                    </a:lnTo>
                    <a:lnTo>
                      <a:pt x="144" y="126"/>
                    </a:lnTo>
                    <a:lnTo>
                      <a:pt x="144" y="89"/>
                    </a:lnTo>
                    <a:lnTo>
                      <a:pt x="155" y="76"/>
                    </a:lnTo>
                    <a:lnTo>
                      <a:pt x="144" y="64"/>
                    </a:lnTo>
                    <a:lnTo>
                      <a:pt x="168" y="64"/>
                    </a:lnTo>
                    <a:lnTo>
                      <a:pt x="168" y="53"/>
                    </a:lnTo>
                    <a:lnTo>
                      <a:pt x="168" y="10"/>
                    </a:lnTo>
                    <a:lnTo>
                      <a:pt x="189" y="0"/>
                    </a:lnTo>
                    <a:lnTo>
                      <a:pt x="199" y="0"/>
                    </a:lnTo>
                    <a:lnTo>
                      <a:pt x="211" y="0"/>
                    </a:lnTo>
                    <a:lnTo>
                      <a:pt x="232" y="0"/>
                    </a:lnTo>
                    <a:lnTo>
                      <a:pt x="244" y="24"/>
                    </a:lnTo>
                    <a:lnTo>
                      <a:pt x="276" y="36"/>
                    </a:lnTo>
                    <a:lnTo>
                      <a:pt x="266" y="53"/>
                    </a:lnTo>
                    <a:lnTo>
                      <a:pt x="244" y="53"/>
                    </a:lnTo>
                    <a:lnTo>
                      <a:pt x="211" y="53"/>
                    </a:lnTo>
                    <a:lnTo>
                      <a:pt x="223" y="64"/>
                    </a:lnTo>
                    <a:lnTo>
                      <a:pt x="223" y="89"/>
                    </a:lnTo>
                    <a:lnTo>
                      <a:pt x="244" y="115"/>
                    </a:lnTo>
                    <a:lnTo>
                      <a:pt x="232" y="115"/>
                    </a:lnTo>
                    <a:lnTo>
                      <a:pt x="244" y="144"/>
                    </a:lnTo>
                    <a:lnTo>
                      <a:pt x="199" y="216"/>
                    </a:lnTo>
                    <a:lnTo>
                      <a:pt x="189" y="216"/>
                    </a:lnTo>
                    <a:lnTo>
                      <a:pt x="177" y="216"/>
                    </a:lnTo>
                    <a:lnTo>
                      <a:pt x="168" y="230"/>
                    </a:lnTo>
                    <a:lnTo>
                      <a:pt x="168" y="244"/>
                    </a:lnTo>
                    <a:lnTo>
                      <a:pt x="177" y="256"/>
                    </a:lnTo>
                    <a:lnTo>
                      <a:pt x="177" y="266"/>
                    </a:lnTo>
                    <a:lnTo>
                      <a:pt x="189" y="266"/>
                    </a:lnTo>
                    <a:lnTo>
                      <a:pt x="189" y="292"/>
                    </a:lnTo>
                    <a:lnTo>
                      <a:pt x="189" y="310"/>
                    </a:lnTo>
                    <a:lnTo>
                      <a:pt x="155" y="3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0" name="Freeform 140"/>
              <p:cNvSpPr>
                <a:spLocks/>
              </p:cNvSpPr>
              <p:nvPr/>
            </p:nvSpPr>
            <p:spPr bwMode="auto">
              <a:xfrm>
                <a:off x="5701826" y="3090909"/>
                <a:ext cx="438153" cy="453555"/>
              </a:xfrm>
              <a:custGeom>
                <a:avLst/>
                <a:gdLst/>
                <a:ahLst/>
                <a:cxnLst>
                  <a:cxn ang="0">
                    <a:pos x="155" y="310"/>
                  </a:cxn>
                  <a:cxn ang="0">
                    <a:pos x="144" y="321"/>
                  </a:cxn>
                  <a:cxn ang="0">
                    <a:pos x="134" y="321"/>
                  </a:cxn>
                  <a:cxn ang="0">
                    <a:pos x="113" y="280"/>
                  </a:cxn>
                  <a:cxn ang="0">
                    <a:pos x="76" y="280"/>
                  </a:cxn>
                  <a:cxn ang="0">
                    <a:pos x="67" y="280"/>
                  </a:cxn>
                  <a:cxn ang="0">
                    <a:pos x="23" y="280"/>
                  </a:cxn>
                  <a:cxn ang="0">
                    <a:pos x="23" y="256"/>
                  </a:cxn>
                  <a:cxn ang="0">
                    <a:pos x="45" y="244"/>
                  </a:cxn>
                  <a:cxn ang="0">
                    <a:pos x="45" y="230"/>
                  </a:cxn>
                  <a:cxn ang="0">
                    <a:pos x="36" y="201"/>
                  </a:cxn>
                  <a:cxn ang="0">
                    <a:pos x="23" y="201"/>
                  </a:cxn>
                  <a:cxn ang="0">
                    <a:pos x="0" y="165"/>
                  </a:cxn>
                  <a:cxn ang="0">
                    <a:pos x="23" y="180"/>
                  </a:cxn>
                  <a:cxn ang="0">
                    <a:pos x="100" y="165"/>
                  </a:cxn>
                  <a:cxn ang="0">
                    <a:pos x="100" y="144"/>
                  </a:cxn>
                  <a:cxn ang="0">
                    <a:pos x="144" y="126"/>
                  </a:cxn>
                  <a:cxn ang="0">
                    <a:pos x="144" y="89"/>
                  </a:cxn>
                  <a:cxn ang="0">
                    <a:pos x="155" y="76"/>
                  </a:cxn>
                  <a:cxn ang="0">
                    <a:pos x="144" y="64"/>
                  </a:cxn>
                  <a:cxn ang="0">
                    <a:pos x="168" y="64"/>
                  </a:cxn>
                  <a:cxn ang="0">
                    <a:pos x="168" y="53"/>
                  </a:cxn>
                  <a:cxn ang="0">
                    <a:pos x="168" y="10"/>
                  </a:cxn>
                  <a:cxn ang="0">
                    <a:pos x="189" y="0"/>
                  </a:cxn>
                  <a:cxn ang="0">
                    <a:pos x="199" y="0"/>
                  </a:cxn>
                  <a:cxn ang="0">
                    <a:pos x="211" y="0"/>
                  </a:cxn>
                  <a:cxn ang="0">
                    <a:pos x="232" y="0"/>
                  </a:cxn>
                  <a:cxn ang="0">
                    <a:pos x="244" y="24"/>
                  </a:cxn>
                  <a:cxn ang="0">
                    <a:pos x="276" y="36"/>
                  </a:cxn>
                  <a:cxn ang="0">
                    <a:pos x="266" y="53"/>
                  </a:cxn>
                  <a:cxn ang="0">
                    <a:pos x="244" y="53"/>
                  </a:cxn>
                  <a:cxn ang="0">
                    <a:pos x="211" y="53"/>
                  </a:cxn>
                  <a:cxn ang="0">
                    <a:pos x="223" y="64"/>
                  </a:cxn>
                  <a:cxn ang="0">
                    <a:pos x="223" y="89"/>
                  </a:cxn>
                  <a:cxn ang="0">
                    <a:pos x="244" y="115"/>
                  </a:cxn>
                  <a:cxn ang="0">
                    <a:pos x="232" y="115"/>
                  </a:cxn>
                  <a:cxn ang="0">
                    <a:pos x="244" y="144"/>
                  </a:cxn>
                  <a:cxn ang="0">
                    <a:pos x="199" y="216"/>
                  </a:cxn>
                  <a:cxn ang="0">
                    <a:pos x="189" y="216"/>
                  </a:cxn>
                  <a:cxn ang="0">
                    <a:pos x="177" y="216"/>
                  </a:cxn>
                  <a:cxn ang="0">
                    <a:pos x="168" y="230"/>
                  </a:cxn>
                  <a:cxn ang="0">
                    <a:pos x="168" y="244"/>
                  </a:cxn>
                  <a:cxn ang="0">
                    <a:pos x="177" y="256"/>
                  </a:cxn>
                  <a:cxn ang="0">
                    <a:pos x="177" y="266"/>
                  </a:cxn>
                  <a:cxn ang="0">
                    <a:pos x="189" y="266"/>
                  </a:cxn>
                  <a:cxn ang="0">
                    <a:pos x="189" y="292"/>
                  </a:cxn>
                  <a:cxn ang="0">
                    <a:pos x="189" y="310"/>
                  </a:cxn>
                  <a:cxn ang="0">
                    <a:pos x="155" y="310"/>
                  </a:cxn>
                </a:cxnLst>
                <a:rect l="0" t="0" r="r" b="b"/>
                <a:pathLst>
                  <a:path w="276" h="321">
                    <a:moveTo>
                      <a:pt x="155" y="310"/>
                    </a:moveTo>
                    <a:lnTo>
                      <a:pt x="144" y="321"/>
                    </a:lnTo>
                    <a:lnTo>
                      <a:pt x="134" y="321"/>
                    </a:lnTo>
                    <a:lnTo>
                      <a:pt x="113" y="280"/>
                    </a:lnTo>
                    <a:lnTo>
                      <a:pt x="76" y="280"/>
                    </a:lnTo>
                    <a:lnTo>
                      <a:pt x="67" y="280"/>
                    </a:lnTo>
                    <a:lnTo>
                      <a:pt x="23" y="280"/>
                    </a:lnTo>
                    <a:lnTo>
                      <a:pt x="23" y="256"/>
                    </a:lnTo>
                    <a:lnTo>
                      <a:pt x="45" y="244"/>
                    </a:lnTo>
                    <a:lnTo>
                      <a:pt x="45" y="230"/>
                    </a:lnTo>
                    <a:lnTo>
                      <a:pt x="36" y="201"/>
                    </a:lnTo>
                    <a:lnTo>
                      <a:pt x="23" y="201"/>
                    </a:lnTo>
                    <a:lnTo>
                      <a:pt x="0" y="165"/>
                    </a:lnTo>
                    <a:lnTo>
                      <a:pt x="23" y="180"/>
                    </a:lnTo>
                    <a:lnTo>
                      <a:pt x="100" y="165"/>
                    </a:lnTo>
                    <a:lnTo>
                      <a:pt x="100" y="144"/>
                    </a:lnTo>
                    <a:lnTo>
                      <a:pt x="144" y="126"/>
                    </a:lnTo>
                    <a:lnTo>
                      <a:pt x="144" y="89"/>
                    </a:lnTo>
                    <a:lnTo>
                      <a:pt x="155" y="76"/>
                    </a:lnTo>
                    <a:lnTo>
                      <a:pt x="144" y="64"/>
                    </a:lnTo>
                    <a:lnTo>
                      <a:pt x="168" y="64"/>
                    </a:lnTo>
                    <a:lnTo>
                      <a:pt x="168" y="53"/>
                    </a:lnTo>
                    <a:lnTo>
                      <a:pt x="168" y="10"/>
                    </a:lnTo>
                    <a:lnTo>
                      <a:pt x="189" y="0"/>
                    </a:lnTo>
                    <a:lnTo>
                      <a:pt x="199" y="0"/>
                    </a:lnTo>
                    <a:lnTo>
                      <a:pt x="211" y="0"/>
                    </a:lnTo>
                    <a:lnTo>
                      <a:pt x="232" y="0"/>
                    </a:lnTo>
                    <a:lnTo>
                      <a:pt x="244" y="24"/>
                    </a:lnTo>
                    <a:lnTo>
                      <a:pt x="276" y="36"/>
                    </a:lnTo>
                    <a:lnTo>
                      <a:pt x="266" y="53"/>
                    </a:lnTo>
                    <a:lnTo>
                      <a:pt x="244" y="53"/>
                    </a:lnTo>
                    <a:lnTo>
                      <a:pt x="211" y="53"/>
                    </a:lnTo>
                    <a:lnTo>
                      <a:pt x="223" y="64"/>
                    </a:lnTo>
                    <a:lnTo>
                      <a:pt x="223" y="89"/>
                    </a:lnTo>
                    <a:lnTo>
                      <a:pt x="244" y="115"/>
                    </a:lnTo>
                    <a:lnTo>
                      <a:pt x="232" y="115"/>
                    </a:lnTo>
                    <a:lnTo>
                      <a:pt x="244" y="144"/>
                    </a:lnTo>
                    <a:lnTo>
                      <a:pt x="199" y="216"/>
                    </a:lnTo>
                    <a:lnTo>
                      <a:pt x="189" y="216"/>
                    </a:lnTo>
                    <a:lnTo>
                      <a:pt x="177" y="216"/>
                    </a:lnTo>
                    <a:lnTo>
                      <a:pt x="168" y="230"/>
                    </a:lnTo>
                    <a:lnTo>
                      <a:pt x="168" y="244"/>
                    </a:lnTo>
                    <a:lnTo>
                      <a:pt x="177" y="256"/>
                    </a:lnTo>
                    <a:lnTo>
                      <a:pt x="177" y="266"/>
                    </a:lnTo>
                    <a:lnTo>
                      <a:pt x="189" y="266"/>
                    </a:lnTo>
                    <a:lnTo>
                      <a:pt x="189" y="292"/>
                    </a:lnTo>
                    <a:lnTo>
                      <a:pt x="189" y="310"/>
                    </a:lnTo>
                    <a:lnTo>
                      <a:pt x="155" y="3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1" name="Freeform 141"/>
              <p:cNvSpPr>
                <a:spLocks/>
              </p:cNvSpPr>
              <p:nvPr/>
            </p:nvSpPr>
            <p:spPr bwMode="auto">
              <a:xfrm>
                <a:off x="5673250" y="3034391"/>
                <a:ext cx="363540" cy="312260"/>
              </a:xfrm>
              <a:custGeom>
                <a:avLst/>
                <a:gdLst/>
                <a:ahLst/>
                <a:cxnLst>
                  <a:cxn ang="0">
                    <a:pos x="85" y="28"/>
                  </a:cxn>
                  <a:cxn ang="0">
                    <a:pos x="76" y="28"/>
                  </a:cxn>
                  <a:cxn ang="0">
                    <a:pos x="64" y="28"/>
                  </a:cxn>
                  <a:cxn ang="0">
                    <a:pos x="64" y="50"/>
                  </a:cxn>
                  <a:cxn ang="0">
                    <a:pos x="42" y="65"/>
                  </a:cxn>
                  <a:cxn ang="0">
                    <a:pos x="34" y="76"/>
                  </a:cxn>
                  <a:cxn ang="0">
                    <a:pos x="9" y="65"/>
                  </a:cxn>
                  <a:cxn ang="0">
                    <a:pos x="9" y="93"/>
                  </a:cxn>
                  <a:cxn ang="0">
                    <a:pos x="0" y="105"/>
                  </a:cxn>
                  <a:cxn ang="0">
                    <a:pos x="0" y="116"/>
                  </a:cxn>
                  <a:cxn ang="0">
                    <a:pos x="9" y="167"/>
                  </a:cxn>
                  <a:cxn ang="0">
                    <a:pos x="34" y="167"/>
                  </a:cxn>
                  <a:cxn ang="0">
                    <a:pos x="34" y="184"/>
                  </a:cxn>
                  <a:cxn ang="0">
                    <a:pos x="18" y="206"/>
                  </a:cxn>
                  <a:cxn ang="0">
                    <a:pos x="42" y="221"/>
                  </a:cxn>
                  <a:cxn ang="0">
                    <a:pos x="119" y="206"/>
                  </a:cxn>
                  <a:cxn ang="0">
                    <a:pos x="119" y="184"/>
                  </a:cxn>
                  <a:cxn ang="0">
                    <a:pos x="162" y="167"/>
                  </a:cxn>
                  <a:cxn ang="0">
                    <a:pos x="162" y="131"/>
                  </a:cxn>
                  <a:cxn ang="0">
                    <a:pos x="174" y="116"/>
                  </a:cxn>
                  <a:cxn ang="0">
                    <a:pos x="162" y="105"/>
                  </a:cxn>
                  <a:cxn ang="0">
                    <a:pos x="186" y="105"/>
                  </a:cxn>
                  <a:cxn ang="0">
                    <a:pos x="186" y="93"/>
                  </a:cxn>
                  <a:cxn ang="0">
                    <a:pos x="186" y="50"/>
                  </a:cxn>
                  <a:cxn ang="0">
                    <a:pos x="208" y="40"/>
                  </a:cxn>
                  <a:cxn ang="0">
                    <a:pos x="217" y="40"/>
                  </a:cxn>
                  <a:cxn ang="0">
                    <a:pos x="229" y="40"/>
                  </a:cxn>
                  <a:cxn ang="0">
                    <a:pos x="229" y="28"/>
                  </a:cxn>
                  <a:cxn ang="0">
                    <a:pos x="208" y="28"/>
                  </a:cxn>
                  <a:cxn ang="0">
                    <a:pos x="186" y="40"/>
                  </a:cxn>
                  <a:cxn ang="0">
                    <a:pos x="174" y="14"/>
                  </a:cxn>
                  <a:cxn ang="0">
                    <a:pos x="162" y="0"/>
                  </a:cxn>
                  <a:cxn ang="0">
                    <a:pos x="153" y="28"/>
                  </a:cxn>
                  <a:cxn ang="0">
                    <a:pos x="140" y="28"/>
                  </a:cxn>
                  <a:cxn ang="0">
                    <a:pos x="119" y="40"/>
                  </a:cxn>
                  <a:cxn ang="0">
                    <a:pos x="109" y="40"/>
                  </a:cxn>
                  <a:cxn ang="0">
                    <a:pos x="85" y="28"/>
                  </a:cxn>
                </a:cxnLst>
                <a:rect l="0" t="0" r="r" b="b"/>
                <a:pathLst>
                  <a:path w="229" h="221">
                    <a:moveTo>
                      <a:pt x="85" y="28"/>
                    </a:moveTo>
                    <a:lnTo>
                      <a:pt x="76" y="28"/>
                    </a:lnTo>
                    <a:lnTo>
                      <a:pt x="64" y="28"/>
                    </a:lnTo>
                    <a:lnTo>
                      <a:pt x="64" y="50"/>
                    </a:lnTo>
                    <a:lnTo>
                      <a:pt x="42" y="65"/>
                    </a:lnTo>
                    <a:lnTo>
                      <a:pt x="34" y="76"/>
                    </a:lnTo>
                    <a:lnTo>
                      <a:pt x="9" y="65"/>
                    </a:lnTo>
                    <a:lnTo>
                      <a:pt x="9" y="93"/>
                    </a:lnTo>
                    <a:lnTo>
                      <a:pt x="0" y="105"/>
                    </a:lnTo>
                    <a:lnTo>
                      <a:pt x="0" y="116"/>
                    </a:lnTo>
                    <a:lnTo>
                      <a:pt x="9" y="167"/>
                    </a:lnTo>
                    <a:lnTo>
                      <a:pt x="34" y="167"/>
                    </a:lnTo>
                    <a:lnTo>
                      <a:pt x="34" y="184"/>
                    </a:lnTo>
                    <a:lnTo>
                      <a:pt x="18" y="206"/>
                    </a:lnTo>
                    <a:lnTo>
                      <a:pt x="42" y="221"/>
                    </a:lnTo>
                    <a:lnTo>
                      <a:pt x="119" y="206"/>
                    </a:lnTo>
                    <a:lnTo>
                      <a:pt x="119" y="184"/>
                    </a:lnTo>
                    <a:lnTo>
                      <a:pt x="162" y="167"/>
                    </a:lnTo>
                    <a:lnTo>
                      <a:pt x="162" y="131"/>
                    </a:lnTo>
                    <a:lnTo>
                      <a:pt x="174" y="116"/>
                    </a:lnTo>
                    <a:lnTo>
                      <a:pt x="162" y="105"/>
                    </a:lnTo>
                    <a:lnTo>
                      <a:pt x="186" y="105"/>
                    </a:lnTo>
                    <a:lnTo>
                      <a:pt x="186" y="93"/>
                    </a:lnTo>
                    <a:lnTo>
                      <a:pt x="186" y="50"/>
                    </a:lnTo>
                    <a:lnTo>
                      <a:pt x="208" y="40"/>
                    </a:lnTo>
                    <a:lnTo>
                      <a:pt x="217" y="40"/>
                    </a:lnTo>
                    <a:lnTo>
                      <a:pt x="229" y="40"/>
                    </a:lnTo>
                    <a:lnTo>
                      <a:pt x="229" y="28"/>
                    </a:lnTo>
                    <a:lnTo>
                      <a:pt x="208" y="28"/>
                    </a:lnTo>
                    <a:lnTo>
                      <a:pt x="186" y="40"/>
                    </a:lnTo>
                    <a:lnTo>
                      <a:pt x="174" y="14"/>
                    </a:lnTo>
                    <a:lnTo>
                      <a:pt x="162" y="0"/>
                    </a:lnTo>
                    <a:lnTo>
                      <a:pt x="153" y="28"/>
                    </a:lnTo>
                    <a:lnTo>
                      <a:pt x="140" y="28"/>
                    </a:lnTo>
                    <a:lnTo>
                      <a:pt x="119" y="40"/>
                    </a:lnTo>
                    <a:lnTo>
                      <a:pt x="109" y="40"/>
                    </a:lnTo>
                    <a:lnTo>
                      <a:pt x="85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2" name="Freeform 142"/>
              <p:cNvSpPr>
                <a:spLocks/>
              </p:cNvSpPr>
              <p:nvPr/>
            </p:nvSpPr>
            <p:spPr bwMode="auto">
              <a:xfrm>
                <a:off x="5673250" y="3034391"/>
                <a:ext cx="363540" cy="312260"/>
              </a:xfrm>
              <a:custGeom>
                <a:avLst/>
                <a:gdLst/>
                <a:ahLst/>
                <a:cxnLst>
                  <a:cxn ang="0">
                    <a:pos x="85" y="28"/>
                  </a:cxn>
                  <a:cxn ang="0">
                    <a:pos x="76" y="28"/>
                  </a:cxn>
                  <a:cxn ang="0">
                    <a:pos x="64" y="28"/>
                  </a:cxn>
                  <a:cxn ang="0">
                    <a:pos x="64" y="50"/>
                  </a:cxn>
                  <a:cxn ang="0">
                    <a:pos x="42" y="65"/>
                  </a:cxn>
                  <a:cxn ang="0">
                    <a:pos x="34" y="76"/>
                  </a:cxn>
                  <a:cxn ang="0">
                    <a:pos x="9" y="65"/>
                  </a:cxn>
                  <a:cxn ang="0">
                    <a:pos x="9" y="93"/>
                  </a:cxn>
                  <a:cxn ang="0">
                    <a:pos x="0" y="105"/>
                  </a:cxn>
                  <a:cxn ang="0">
                    <a:pos x="0" y="116"/>
                  </a:cxn>
                  <a:cxn ang="0">
                    <a:pos x="9" y="167"/>
                  </a:cxn>
                  <a:cxn ang="0">
                    <a:pos x="34" y="167"/>
                  </a:cxn>
                  <a:cxn ang="0">
                    <a:pos x="34" y="184"/>
                  </a:cxn>
                  <a:cxn ang="0">
                    <a:pos x="18" y="206"/>
                  </a:cxn>
                  <a:cxn ang="0">
                    <a:pos x="42" y="221"/>
                  </a:cxn>
                  <a:cxn ang="0">
                    <a:pos x="119" y="206"/>
                  </a:cxn>
                  <a:cxn ang="0">
                    <a:pos x="119" y="184"/>
                  </a:cxn>
                  <a:cxn ang="0">
                    <a:pos x="162" y="167"/>
                  </a:cxn>
                  <a:cxn ang="0">
                    <a:pos x="162" y="131"/>
                  </a:cxn>
                  <a:cxn ang="0">
                    <a:pos x="174" y="116"/>
                  </a:cxn>
                  <a:cxn ang="0">
                    <a:pos x="162" y="105"/>
                  </a:cxn>
                  <a:cxn ang="0">
                    <a:pos x="186" y="105"/>
                  </a:cxn>
                  <a:cxn ang="0">
                    <a:pos x="186" y="93"/>
                  </a:cxn>
                  <a:cxn ang="0">
                    <a:pos x="186" y="50"/>
                  </a:cxn>
                  <a:cxn ang="0">
                    <a:pos x="208" y="40"/>
                  </a:cxn>
                  <a:cxn ang="0">
                    <a:pos x="217" y="40"/>
                  </a:cxn>
                  <a:cxn ang="0">
                    <a:pos x="229" y="40"/>
                  </a:cxn>
                  <a:cxn ang="0">
                    <a:pos x="229" y="28"/>
                  </a:cxn>
                  <a:cxn ang="0">
                    <a:pos x="208" y="28"/>
                  </a:cxn>
                  <a:cxn ang="0">
                    <a:pos x="186" y="40"/>
                  </a:cxn>
                  <a:cxn ang="0">
                    <a:pos x="174" y="14"/>
                  </a:cxn>
                  <a:cxn ang="0">
                    <a:pos x="162" y="0"/>
                  </a:cxn>
                  <a:cxn ang="0">
                    <a:pos x="153" y="28"/>
                  </a:cxn>
                  <a:cxn ang="0">
                    <a:pos x="140" y="28"/>
                  </a:cxn>
                  <a:cxn ang="0">
                    <a:pos x="119" y="40"/>
                  </a:cxn>
                  <a:cxn ang="0">
                    <a:pos x="109" y="40"/>
                  </a:cxn>
                  <a:cxn ang="0">
                    <a:pos x="85" y="28"/>
                  </a:cxn>
                </a:cxnLst>
                <a:rect l="0" t="0" r="r" b="b"/>
                <a:pathLst>
                  <a:path w="229" h="221">
                    <a:moveTo>
                      <a:pt x="85" y="28"/>
                    </a:moveTo>
                    <a:lnTo>
                      <a:pt x="76" y="28"/>
                    </a:lnTo>
                    <a:lnTo>
                      <a:pt x="64" y="28"/>
                    </a:lnTo>
                    <a:lnTo>
                      <a:pt x="64" y="50"/>
                    </a:lnTo>
                    <a:lnTo>
                      <a:pt x="42" y="65"/>
                    </a:lnTo>
                    <a:lnTo>
                      <a:pt x="34" y="76"/>
                    </a:lnTo>
                    <a:lnTo>
                      <a:pt x="9" y="65"/>
                    </a:lnTo>
                    <a:lnTo>
                      <a:pt x="9" y="93"/>
                    </a:lnTo>
                    <a:lnTo>
                      <a:pt x="0" y="105"/>
                    </a:lnTo>
                    <a:lnTo>
                      <a:pt x="0" y="116"/>
                    </a:lnTo>
                    <a:lnTo>
                      <a:pt x="9" y="167"/>
                    </a:lnTo>
                    <a:lnTo>
                      <a:pt x="34" y="167"/>
                    </a:lnTo>
                    <a:lnTo>
                      <a:pt x="34" y="184"/>
                    </a:lnTo>
                    <a:lnTo>
                      <a:pt x="18" y="206"/>
                    </a:lnTo>
                    <a:lnTo>
                      <a:pt x="42" y="221"/>
                    </a:lnTo>
                    <a:lnTo>
                      <a:pt x="119" y="206"/>
                    </a:lnTo>
                    <a:lnTo>
                      <a:pt x="119" y="184"/>
                    </a:lnTo>
                    <a:lnTo>
                      <a:pt x="162" y="167"/>
                    </a:lnTo>
                    <a:lnTo>
                      <a:pt x="162" y="131"/>
                    </a:lnTo>
                    <a:lnTo>
                      <a:pt x="174" y="116"/>
                    </a:lnTo>
                    <a:lnTo>
                      <a:pt x="162" y="105"/>
                    </a:lnTo>
                    <a:lnTo>
                      <a:pt x="186" y="105"/>
                    </a:lnTo>
                    <a:lnTo>
                      <a:pt x="186" y="93"/>
                    </a:lnTo>
                    <a:lnTo>
                      <a:pt x="186" y="50"/>
                    </a:lnTo>
                    <a:lnTo>
                      <a:pt x="208" y="40"/>
                    </a:lnTo>
                    <a:lnTo>
                      <a:pt x="217" y="40"/>
                    </a:lnTo>
                    <a:lnTo>
                      <a:pt x="229" y="40"/>
                    </a:lnTo>
                    <a:lnTo>
                      <a:pt x="229" y="28"/>
                    </a:lnTo>
                    <a:lnTo>
                      <a:pt x="208" y="28"/>
                    </a:lnTo>
                    <a:lnTo>
                      <a:pt x="186" y="40"/>
                    </a:lnTo>
                    <a:lnTo>
                      <a:pt x="174" y="14"/>
                    </a:lnTo>
                    <a:lnTo>
                      <a:pt x="162" y="0"/>
                    </a:lnTo>
                    <a:lnTo>
                      <a:pt x="153" y="28"/>
                    </a:lnTo>
                    <a:lnTo>
                      <a:pt x="140" y="28"/>
                    </a:lnTo>
                    <a:lnTo>
                      <a:pt x="119" y="40"/>
                    </a:lnTo>
                    <a:lnTo>
                      <a:pt x="109" y="40"/>
                    </a:lnTo>
                    <a:lnTo>
                      <a:pt x="85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3" name="Freeform 143"/>
              <p:cNvSpPr>
                <a:spLocks/>
              </p:cNvSpPr>
              <p:nvPr/>
            </p:nvSpPr>
            <p:spPr bwMode="auto">
              <a:xfrm>
                <a:off x="7348073" y="2884619"/>
                <a:ext cx="141288" cy="16814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89" y="0"/>
                  </a:cxn>
                  <a:cxn ang="0">
                    <a:pos x="79" y="28"/>
                  </a:cxn>
                  <a:cxn ang="0">
                    <a:pos x="89" y="54"/>
                  </a:cxn>
                  <a:cxn ang="0">
                    <a:pos x="54" y="68"/>
                  </a:cxn>
                  <a:cxn ang="0">
                    <a:pos x="64" y="90"/>
                  </a:cxn>
                  <a:cxn ang="0">
                    <a:pos x="89" y="104"/>
                  </a:cxn>
                  <a:cxn ang="0">
                    <a:pos x="79" y="119"/>
                  </a:cxn>
                  <a:cxn ang="0">
                    <a:pos x="64" y="119"/>
                  </a:cxn>
                  <a:cxn ang="0">
                    <a:pos x="33" y="119"/>
                  </a:cxn>
                  <a:cxn ang="0">
                    <a:pos x="33" y="79"/>
                  </a:cxn>
                  <a:cxn ang="0">
                    <a:pos x="0" y="79"/>
                  </a:cxn>
                  <a:cxn ang="0">
                    <a:pos x="33" y="28"/>
                  </a:cxn>
                  <a:cxn ang="0">
                    <a:pos x="54" y="43"/>
                  </a:cxn>
                  <a:cxn ang="0">
                    <a:pos x="54" y="28"/>
                  </a:cxn>
                  <a:cxn ang="0">
                    <a:pos x="64" y="14"/>
                  </a:cxn>
                  <a:cxn ang="0">
                    <a:pos x="64" y="0"/>
                  </a:cxn>
                </a:cxnLst>
                <a:rect l="0" t="0" r="r" b="b"/>
                <a:pathLst>
                  <a:path w="89" h="119">
                    <a:moveTo>
                      <a:pt x="64" y="0"/>
                    </a:moveTo>
                    <a:lnTo>
                      <a:pt x="89" y="0"/>
                    </a:lnTo>
                    <a:lnTo>
                      <a:pt x="79" y="28"/>
                    </a:lnTo>
                    <a:lnTo>
                      <a:pt x="89" y="54"/>
                    </a:lnTo>
                    <a:lnTo>
                      <a:pt x="54" y="68"/>
                    </a:lnTo>
                    <a:lnTo>
                      <a:pt x="64" y="90"/>
                    </a:lnTo>
                    <a:lnTo>
                      <a:pt x="89" y="104"/>
                    </a:lnTo>
                    <a:lnTo>
                      <a:pt x="79" y="119"/>
                    </a:lnTo>
                    <a:lnTo>
                      <a:pt x="64" y="119"/>
                    </a:lnTo>
                    <a:lnTo>
                      <a:pt x="33" y="119"/>
                    </a:lnTo>
                    <a:lnTo>
                      <a:pt x="33" y="79"/>
                    </a:lnTo>
                    <a:lnTo>
                      <a:pt x="0" y="79"/>
                    </a:lnTo>
                    <a:lnTo>
                      <a:pt x="33" y="28"/>
                    </a:lnTo>
                    <a:lnTo>
                      <a:pt x="54" y="43"/>
                    </a:lnTo>
                    <a:lnTo>
                      <a:pt x="54" y="28"/>
                    </a:lnTo>
                    <a:lnTo>
                      <a:pt x="64" y="14"/>
                    </a:lnTo>
                    <a:lnTo>
                      <a:pt x="6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4" name="Freeform 144"/>
              <p:cNvSpPr>
                <a:spLocks/>
              </p:cNvSpPr>
              <p:nvPr/>
            </p:nvSpPr>
            <p:spPr bwMode="auto">
              <a:xfrm>
                <a:off x="7348073" y="2884619"/>
                <a:ext cx="141288" cy="168140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89" y="0"/>
                  </a:cxn>
                  <a:cxn ang="0">
                    <a:pos x="79" y="28"/>
                  </a:cxn>
                  <a:cxn ang="0">
                    <a:pos x="89" y="54"/>
                  </a:cxn>
                  <a:cxn ang="0">
                    <a:pos x="54" y="68"/>
                  </a:cxn>
                  <a:cxn ang="0">
                    <a:pos x="64" y="90"/>
                  </a:cxn>
                  <a:cxn ang="0">
                    <a:pos x="89" y="104"/>
                  </a:cxn>
                  <a:cxn ang="0">
                    <a:pos x="79" y="119"/>
                  </a:cxn>
                  <a:cxn ang="0">
                    <a:pos x="64" y="119"/>
                  </a:cxn>
                  <a:cxn ang="0">
                    <a:pos x="33" y="119"/>
                  </a:cxn>
                  <a:cxn ang="0">
                    <a:pos x="33" y="79"/>
                  </a:cxn>
                  <a:cxn ang="0">
                    <a:pos x="0" y="79"/>
                  </a:cxn>
                  <a:cxn ang="0">
                    <a:pos x="33" y="28"/>
                  </a:cxn>
                  <a:cxn ang="0">
                    <a:pos x="54" y="43"/>
                  </a:cxn>
                  <a:cxn ang="0">
                    <a:pos x="54" y="28"/>
                  </a:cxn>
                  <a:cxn ang="0">
                    <a:pos x="64" y="14"/>
                  </a:cxn>
                  <a:cxn ang="0">
                    <a:pos x="64" y="0"/>
                  </a:cxn>
                </a:cxnLst>
                <a:rect l="0" t="0" r="r" b="b"/>
                <a:pathLst>
                  <a:path w="89" h="119">
                    <a:moveTo>
                      <a:pt x="64" y="0"/>
                    </a:moveTo>
                    <a:lnTo>
                      <a:pt x="89" y="0"/>
                    </a:lnTo>
                    <a:lnTo>
                      <a:pt x="79" y="28"/>
                    </a:lnTo>
                    <a:lnTo>
                      <a:pt x="89" y="54"/>
                    </a:lnTo>
                    <a:lnTo>
                      <a:pt x="54" y="68"/>
                    </a:lnTo>
                    <a:lnTo>
                      <a:pt x="64" y="90"/>
                    </a:lnTo>
                    <a:lnTo>
                      <a:pt x="89" y="104"/>
                    </a:lnTo>
                    <a:lnTo>
                      <a:pt x="79" y="119"/>
                    </a:lnTo>
                    <a:lnTo>
                      <a:pt x="64" y="119"/>
                    </a:lnTo>
                    <a:lnTo>
                      <a:pt x="33" y="119"/>
                    </a:lnTo>
                    <a:lnTo>
                      <a:pt x="33" y="79"/>
                    </a:lnTo>
                    <a:lnTo>
                      <a:pt x="0" y="79"/>
                    </a:lnTo>
                    <a:lnTo>
                      <a:pt x="33" y="28"/>
                    </a:lnTo>
                    <a:lnTo>
                      <a:pt x="54" y="43"/>
                    </a:lnTo>
                    <a:lnTo>
                      <a:pt x="54" y="28"/>
                    </a:lnTo>
                    <a:lnTo>
                      <a:pt x="64" y="14"/>
                    </a:lnTo>
                    <a:lnTo>
                      <a:pt x="6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Freeform 145"/>
              <p:cNvSpPr>
                <a:spLocks/>
              </p:cNvSpPr>
              <p:nvPr/>
            </p:nvSpPr>
            <p:spPr bwMode="auto">
              <a:xfrm>
                <a:off x="7449673" y="3034391"/>
                <a:ext cx="106363" cy="148359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28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24" y="64"/>
                  </a:cxn>
                  <a:cxn ang="0">
                    <a:pos x="15" y="76"/>
                  </a:cxn>
                  <a:cxn ang="0">
                    <a:pos x="36" y="105"/>
                  </a:cxn>
                  <a:cxn ang="0">
                    <a:pos x="67" y="76"/>
                  </a:cxn>
                  <a:cxn ang="0">
                    <a:pos x="67" y="64"/>
                  </a:cxn>
                  <a:cxn ang="0">
                    <a:pos x="45" y="28"/>
                  </a:cxn>
                  <a:cxn ang="0">
                    <a:pos x="24" y="0"/>
                  </a:cxn>
                  <a:cxn ang="0">
                    <a:pos x="15" y="14"/>
                  </a:cxn>
                  <a:cxn ang="0">
                    <a:pos x="0" y="14"/>
                  </a:cxn>
                </a:cxnLst>
                <a:rect l="0" t="0" r="r" b="b"/>
                <a:pathLst>
                  <a:path w="67" h="105">
                    <a:moveTo>
                      <a:pt x="0" y="14"/>
                    </a:moveTo>
                    <a:lnTo>
                      <a:pt x="0" y="28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24" y="64"/>
                    </a:lnTo>
                    <a:lnTo>
                      <a:pt x="15" y="76"/>
                    </a:lnTo>
                    <a:lnTo>
                      <a:pt x="36" y="105"/>
                    </a:lnTo>
                    <a:lnTo>
                      <a:pt x="67" y="76"/>
                    </a:lnTo>
                    <a:lnTo>
                      <a:pt x="67" y="64"/>
                    </a:lnTo>
                    <a:lnTo>
                      <a:pt x="45" y="28"/>
                    </a:lnTo>
                    <a:lnTo>
                      <a:pt x="24" y="0"/>
                    </a:lnTo>
                    <a:lnTo>
                      <a:pt x="15" y="14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6" name="Freeform 146"/>
              <p:cNvSpPr>
                <a:spLocks/>
              </p:cNvSpPr>
              <p:nvPr/>
            </p:nvSpPr>
            <p:spPr bwMode="auto">
              <a:xfrm>
                <a:off x="7449673" y="3034391"/>
                <a:ext cx="106363" cy="148359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28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24" y="64"/>
                  </a:cxn>
                  <a:cxn ang="0">
                    <a:pos x="15" y="76"/>
                  </a:cxn>
                  <a:cxn ang="0">
                    <a:pos x="36" y="105"/>
                  </a:cxn>
                  <a:cxn ang="0">
                    <a:pos x="67" y="76"/>
                  </a:cxn>
                  <a:cxn ang="0">
                    <a:pos x="67" y="64"/>
                  </a:cxn>
                  <a:cxn ang="0">
                    <a:pos x="45" y="28"/>
                  </a:cxn>
                  <a:cxn ang="0">
                    <a:pos x="24" y="0"/>
                  </a:cxn>
                  <a:cxn ang="0">
                    <a:pos x="15" y="14"/>
                  </a:cxn>
                  <a:cxn ang="0">
                    <a:pos x="0" y="14"/>
                  </a:cxn>
                </a:cxnLst>
                <a:rect l="0" t="0" r="r" b="b"/>
                <a:pathLst>
                  <a:path w="67" h="105">
                    <a:moveTo>
                      <a:pt x="0" y="14"/>
                    </a:moveTo>
                    <a:lnTo>
                      <a:pt x="0" y="28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24" y="64"/>
                    </a:lnTo>
                    <a:lnTo>
                      <a:pt x="15" y="76"/>
                    </a:lnTo>
                    <a:lnTo>
                      <a:pt x="36" y="105"/>
                    </a:lnTo>
                    <a:lnTo>
                      <a:pt x="67" y="76"/>
                    </a:lnTo>
                    <a:lnTo>
                      <a:pt x="67" y="64"/>
                    </a:lnTo>
                    <a:lnTo>
                      <a:pt x="45" y="28"/>
                    </a:lnTo>
                    <a:lnTo>
                      <a:pt x="24" y="0"/>
                    </a:lnTo>
                    <a:lnTo>
                      <a:pt x="15" y="14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" name="Freeform 147"/>
              <p:cNvSpPr>
                <a:spLocks/>
              </p:cNvSpPr>
              <p:nvPr/>
            </p:nvSpPr>
            <p:spPr bwMode="auto">
              <a:xfrm>
                <a:off x="6260629" y="2583662"/>
                <a:ext cx="841380" cy="344758"/>
              </a:xfrm>
              <a:custGeom>
                <a:avLst/>
                <a:gdLst/>
                <a:ahLst/>
                <a:cxnLst>
                  <a:cxn ang="0">
                    <a:pos x="441" y="57"/>
                  </a:cxn>
                  <a:cxn ang="0">
                    <a:pos x="453" y="47"/>
                  </a:cxn>
                  <a:cxn ang="0">
                    <a:pos x="423" y="36"/>
                  </a:cxn>
                  <a:cxn ang="0">
                    <a:pos x="398" y="47"/>
                  </a:cxn>
                  <a:cxn ang="0">
                    <a:pos x="355" y="57"/>
                  </a:cxn>
                  <a:cxn ang="0">
                    <a:pos x="275" y="36"/>
                  </a:cxn>
                  <a:cxn ang="0">
                    <a:pos x="233" y="36"/>
                  </a:cxn>
                  <a:cxn ang="0">
                    <a:pos x="199" y="11"/>
                  </a:cxn>
                  <a:cxn ang="0">
                    <a:pos x="156" y="0"/>
                  </a:cxn>
                  <a:cxn ang="0">
                    <a:pos x="147" y="11"/>
                  </a:cxn>
                  <a:cxn ang="0">
                    <a:pos x="156" y="21"/>
                  </a:cxn>
                  <a:cxn ang="0">
                    <a:pos x="156" y="47"/>
                  </a:cxn>
                  <a:cxn ang="0">
                    <a:pos x="110" y="47"/>
                  </a:cxn>
                  <a:cxn ang="0">
                    <a:pos x="92" y="36"/>
                  </a:cxn>
                  <a:cxn ang="0">
                    <a:pos x="55" y="21"/>
                  </a:cxn>
                  <a:cxn ang="0">
                    <a:pos x="0" y="57"/>
                  </a:cxn>
                  <a:cxn ang="0">
                    <a:pos x="24" y="86"/>
                  </a:cxn>
                  <a:cxn ang="0">
                    <a:pos x="46" y="102"/>
                  </a:cxn>
                  <a:cxn ang="0">
                    <a:pos x="67" y="112"/>
                  </a:cxn>
                  <a:cxn ang="0">
                    <a:pos x="79" y="148"/>
                  </a:cxn>
                  <a:cxn ang="0">
                    <a:pos x="156" y="177"/>
                  </a:cxn>
                  <a:cxn ang="0">
                    <a:pos x="199" y="214"/>
                  </a:cxn>
                  <a:cxn ang="0">
                    <a:pos x="266" y="214"/>
                  </a:cxn>
                  <a:cxn ang="0">
                    <a:pos x="343" y="244"/>
                  </a:cxn>
                  <a:cxn ang="0">
                    <a:pos x="385" y="228"/>
                  </a:cxn>
                  <a:cxn ang="0">
                    <a:pos x="423" y="214"/>
                  </a:cxn>
                  <a:cxn ang="0">
                    <a:pos x="441" y="192"/>
                  </a:cxn>
                  <a:cxn ang="0">
                    <a:pos x="432" y="177"/>
                  </a:cxn>
                  <a:cxn ang="0">
                    <a:pos x="441" y="167"/>
                  </a:cxn>
                  <a:cxn ang="0">
                    <a:pos x="462" y="167"/>
                  </a:cxn>
                  <a:cxn ang="0">
                    <a:pos x="475" y="148"/>
                  </a:cxn>
                  <a:cxn ang="0">
                    <a:pos x="487" y="138"/>
                  </a:cxn>
                  <a:cxn ang="0">
                    <a:pos x="499" y="127"/>
                  </a:cxn>
                  <a:cxn ang="0">
                    <a:pos x="530" y="127"/>
                  </a:cxn>
                  <a:cxn ang="0">
                    <a:pos x="517" y="102"/>
                  </a:cxn>
                  <a:cxn ang="0">
                    <a:pos x="509" y="86"/>
                  </a:cxn>
                  <a:cxn ang="0">
                    <a:pos x="487" y="102"/>
                  </a:cxn>
                  <a:cxn ang="0">
                    <a:pos x="462" y="102"/>
                  </a:cxn>
                  <a:cxn ang="0">
                    <a:pos x="441" y="57"/>
                  </a:cxn>
                </a:cxnLst>
                <a:rect l="0" t="0" r="r" b="b"/>
                <a:pathLst>
                  <a:path w="530" h="244">
                    <a:moveTo>
                      <a:pt x="441" y="57"/>
                    </a:moveTo>
                    <a:lnTo>
                      <a:pt x="453" y="47"/>
                    </a:lnTo>
                    <a:lnTo>
                      <a:pt x="423" y="36"/>
                    </a:lnTo>
                    <a:lnTo>
                      <a:pt x="398" y="47"/>
                    </a:lnTo>
                    <a:lnTo>
                      <a:pt x="355" y="57"/>
                    </a:lnTo>
                    <a:lnTo>
                      <a:pt x="275" y="36"/>
                    </a:lnTo>
                    <a:lnTo>
                      <a:pt x="233" y="36"/>
                    </a:lnTo>
                    <a:lnTo>
                      <a:pt x="199" y="11"/>
                    </a:lnTo>
                    <a:lnTo>
                      <a:pt x="156" y="0"/>
                    </a:lnTo>
                    <a:lnTo>
                      <a:pt x="147" y="11"/>
                    </a:lnTo>
                    <a:lnTo>
                      <a:pt x="156" y="21"/>
                    </a:lnTo>
                    <a:lnTo>
                      <a:pt x="156" y="47"/>
                    </a:lnTo>
                    <a:lnTo>
                      <a:pt x="110" y="47"/>
                    </a:lnTo>
                    <a:lnTo>
                      <a:pt x="92" y="36"/>
                    </a:lnTo>
                    <a:lnTo>
                      <a:pt x="55" y="21"/>
                    </a:lnTo>
                    <a:lnTo>
                      <a:pt x="0" y="57"/>
                    </a:lnTo>
                    <a:lnTo>
                      <a:pt x="24" y="86"/>
                    </a:lnTo>
                    <a:lnTo>
                      <a:pt x="46" y="102"/>
                    </a:lnTo>
                    <a:lnTo>
                      <a:pt x="67" y="112"/>
                    </a:lnTo>
                    <a:lnTo>
                      <a:pt x="79" y="148"/>
                    </a:lnTo>
                    <a:lnTo>
                      <a:pt x="156" y="177"/>
                    </a:lnTo>
                    <a:lnTo>
                      <a:pt x="199" y="214"/>
                    </a:lnTo>
                    <a:lnTo>
                      <a:pt x="266" y="214"/>
                    </a:lnTo>
                    <a:lnTo>
                      <a:pt x="343" y="244"/>
                    </a:lnTo>
                    <a:lnTo>
                      <a:pt x="385" y="228"/>
                    </a:lnTo>
                    <a:lnTo>
                      <a:pt x="423" y="214"/>
                    </a:lnTo>
                    <a:lnTo>
                      <a:pt x="441" y="192"/>
                    </a:lnTo>
                    <a:lnTo>
                      <a:pt x="432" y="177"/>
                    </a:lnTo>
                    <a:lnTo>
                      <a:pt x="441" y="167"/>
                    </a:lnTo>
                    <a:lnTo>
                      <a:pt x="462" y="167"/>
                    </a:lnTo>
                    <a:lnTo>
                      <a:pt x="475" y="148"/>
                    </a:lnTo>
                    <a:lnTo>
                      <a:pt x="487" y="138"/>
                    </a:lnTo>
                    <a:lnTo>
                      <a:pt x="499" y="127"/>
                    </a:lnTo>
                    <a:lnTo>
                      <a:pt x="530" y="127"/>
                    </a:lnTo>
                    <a:lnTo>
                      <a:pt x="517" y="102"/>
                    </a:lnTo>
                    <a:lnTo>
                      <a:pt x="509" y="86"/>
                    </a:lnTo>
                    <a:lnTo>
                      <a:pt x="487" y="102"/>
                    </a:lnTo>
                    <a:lnTo>
                      <a:pt x="462" y="102"/>
                    </a:lnTo>
                    <a:lnTo>
                      <a:pt x="441" y="5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" name="Freeform 148"/>
              <p:cNvSpPr>
                <a:spLocks/>
              </p:cNvSpPr>
              <p:nvPr/>
            </p:nvSpPr>
            <p:spPr bwMode="auto">
              <a:xfrm>
                <a:off x="6260629" y="2583662"/>
                <a:ext cx="841380" cy="344758"/>
              </a:xfrm>
              <a:custGeom>
                <a:avLst/>
                <a:gdLst/>
                <a:ahLst/>
                <a:cxnLst>
                  <a:cxn ang="0">
                    <a:pos x="441" y="57"/>
                  </a:cxn>
                  <a:cxn ang="0">
                    <a:pos x="453" y="47"/>
                  </a:cxn>
                  <a:cxn ang="0">
                    <a:pos x="423" y="36"/>
                  </a:cxn>
                  <a:cxn ang="0">
                    <a:pos x="398" y="47"/>
                  </a:cxn>
                  <a:cxn ang="0">
                    <a:pos x="355" y="57"/>
                  </a:cxn>
                  <a:cxn ang="0">
                    <a:pos x="275" y="36"/>
                  </a:cxn>
                  <a:cxn ang="0">
                    <a:pos x="233" y="36"/>
                  </a:cxn>
                  <a:cxn ang="0">
                    <a:pos x="199" y="11"/>
                  </a:cxn>
                  <a:cxn ang="0">
                    <a:pos x="156" y="0"/>
                  </a:cxn>
                  <a:cxn ang="0">
                    <a:pos x="147" y="11"/>
                  </a:cxn>
                  <a:cxn ang="0">
                    <a:pos x="156" y="21"/>
                  </a:cxn>
                  <a:cxn ang="0">
                    <a:pos x="156" y="47"/>
                  </a:cxn>
                  <a:cxn ang="0">
                    <a:pos x="110" y="47"/>
                  </a:cxn>
                  <a:cxn ang="0">
                    <a:pos x="92" y="36"/>
                  </a:cxn>
                  <a:cxn ang="0">
                    <a:pos x="55" y="21"/>
                  </a:cxn>
                  <a:cxn ang="0">
                    <a:pos x="0" y="57"/>
                  </a:cxn>
                  <a:cxn ang="0">
                    <a:pos x="24" y="86"/>
                  </a:cxn>
                  <a:cxn ang="0">
                    <a:pos x="46" y="102"/>
                  </a:cxn>
                  <a:cxn ang="0">
                    <a:pos x="67" y="112"/>
                  </a:cxn>
                  <a:cxn ang="0">
                    <a:pos x="79" y="148"/>
                  </a:cxn>
                  <a:cxn ang="0">
                    <a:pos x="156" y="177"/>
                  </a:cxn>
                  <a:cxn ang="0">
                    <a:pos x="199" y="214"/>
                  </a:cxn>
                  <a:cxn ang="0">
                    <a:pos x="266" y="214"/>
                  </a:cxn>
                  <a:cxn ang="0">
                    <a:pos x="343" y="244"/>
                  </a:cxn>
                  <a:cxn ang="0">
                    <a:pos x="385" y="228"/>
                  </a:cxn>
                  <a:cxn ang="0">
                    <a:pos x="423" y="214"/>
                  </a:cxn>
                  <a:cxn ang="0">
                    <a:pos x="441" y="192"/>
                  </a:cxn>
                  <a:cxn ang="0">
                    <a:pos x="432" y="177"/>
                  </a:cxn>
                  <a:cxn ang="0">
                    <a:pos x="441" y="167"/>
                  </a:cxn>
                  <a:cxn ang="0">
                    <a:pos x="462" y="167"/>
                  </a:cxn>
                  <a:cxn ang="0">
                    <a:pos x="475" y="148"/>
                  </a:cxn>
                  <a:cxn ang="0">
                    <a:pos x="487" y="138"/>
                  </a:cxn>
                  <a:cxn ang="0">
                    <a:pos x="499" y="127"/>
                  </a:cxn>
                  <a:cxn ang="0">
                    <a:pos x="530" y="127"/>
                  </a:cxn>
                  <a:cxn ang="0">
                    <a:pos x="517" y="102"/>
                  </a:cxn>
                  <a:cxn ang="0">
                    <a:pos x="509" y="86"/>
                  </a:cxn>
                  <a:cxn ang="0">
                    <a:pos x="487" y="102"/>
                  </a:cxn>
                  <a:cxn ang="0">
                    <a:pos x="462" y="102"/>
                  </a:cxn>
                  <a:cxn ang="0">
                    <a:pos x="441" y="57"/>
                  </a:cxn>
                </a:cxnLst>
                <a:rect l="0" t="0" r="r" b="b"/>
                <a:pathLst>
                  <a:path w="530" h="244">
                    <a:moveTo>
                      <a:pt x="441" y="57"/>
                    </a:moveTo>
                    <a:lnTo>
                      <a:pt x="453" y="47"/>
                    </a:lnTo>
                    <a:lnTo>
                      <a:pt x="423" y="36"/>
                    </a:lnTo>
                    <a:lnTo>
                      <a:pt x="398" y="47"/>
                    </a:lnTo>
                    <a:lnTo>
                      <a:pt x="355" y="57"/>
                    </a:lnTo>
                    <a:lnTo>
                      <a:pt x="275" y="36"/>
                    </a:lnTo>
                    <a:lnTo>
                      <a:pt x="233" y="36"/>
                    </a:lnTo>
                    <a:lnTo>
                      <a:pt x="199" y="11"/>
                    </a:lnTo>
                    <a:lnTo>
                      <a:pt x="156" y="0"/>
                    </a:lnTo>
                    <a:lnTo>
                      <a:pt x="147" y="11"/>
                    </a:lnTo>
                    <a:lnTo>
                      <a:pt x="156" y="21"/>
                    </a:lnTo>
                    <a:lnTo>
                      <a:pt x="156" y="47"/>
                    </a:lnTo>
                    <a:lnTo>
                      <a:pt x="110" y="47"/>
                    </a:lnTo>
                    <a:lnTo>
                      <a:pt x="92" y="36"/>
                    </a:lnTo>
                    <a:lnTo>
                      <a:pt x="55" y="21"/>
                    </a:lnTo>
                    <a:lnTo>
                      <a:pt x="0" y="57"/>
                    </a:lnTo>
                    <a:lnTo>
                      <a:pt x="24" y="86"/>
                    </a:lnTo>
                    <a:lnTo>
                      <a:pt x="46" y="102"/>
                    </a:lnTo>
                    <a:lnTo>
                      <a:pt x="67" y="112"/>
                    </a:lnTo>
                    <a:lnTo>
                      <a:pt x="79" y="148"/>
                    </a:lnTo>
                    <a:lnTo>
                      <a:pt x="156" y="177"/>
                    </a:lnTo>
                    <a:lnTo>
                      <a:pt x="199" y="214"/>
                    </a:lnTo>
                    <a:lnTo>
                      <a:pt x="266" y="214"/>
                    </a:lnTo>
                    <a:lnTo>
                      <a:pt x="343" y="244"/>
                    </a:lnTo>
                    <a:lnTo>
                      <a:pt x="385" y="228"/>
                    </a:lnTo>
                    <a:lnTo>
                      <a:pt x="423" y="214"/>
                    </a:lnTo>
                    <a:lnTo>
                      <a:pt x="441" y="192"/>
                    </a:lnTo>
                    <a:lnTo>
                      <a:pt x="432" y="177"/>
                    </a:lnTo>
                    <a:lnTo>
                      <a:pt x="441" y="167"/>
                    </a:lnTo>
                    <a:lnTo>
                      <a:pt x="462" y="167"/>
                    </a:lnTo>
                    <a:lnTo>
                      <a:pt x="475" y="148"/>
                    </a:lnTo>
                    <a:lnTo>
                      <a:pt x="487" y="138"/>
                    </a:lnTo>
                    <a:lnTo>
                      <a:pt x="499" y="127"/>
                    </a:lnTo>
                    <a:lnTo>
                      <a:pt x="530" y="127"/>
                    </a:lnTo>
                    <a:lnTo>
                      <a:pt x="517" y="102"/>
                    </a:lnTo>
                    <a:lnTo>
                      <a:pt x="509" y="86"/>
                    </a:lnTo>
                    <a:lnTo>
                      <a:pt x="487" y="102"/>
                    </a:lnTo>
                    <a:lnTo>
                      <a:pt x="462" y="102"/>
                    </a:lnTo>
                    <a:lnTo>
                      <a:pt x="441" y="5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9" name="Freeform 149"/>
              <p:cNvSpPr>
                <a:spLocks/>
              </p:cNvSpPr>
              <p:nvPr/>
            </p:nvSpPr>
            <p:spPr bwMode="auto">
              <a:xfrm>
                <a:off x="4708045" y="2905813"/>
                <a:ext cx="525466" cy="219006"/>
              </a:xfrm>
              <a:custGeom>
                <a:avLst/>
                <a:gdLst/>
                <a:ahLst/>
                <a:cxnLst>
                  <a:cxn ang="0">
                    <a:pos x="285" y="28"/>
                  </a:cxn>
                  <a:cxn ang="0">
                    <a:pos x="300" y="54"/>
                  </a:cxn>
                  <a:cxn ang="0">
                    <a:pos x="322" y="54"/>
                  </a:cxn>
                  <a:cxn ang="0">
                    <a:pos x="310" y="64"/>
                  </a:cxn>
                  <a:cxn ang="0">
                    <a:pos x="331" y="119"/>
                  </a:cxn>
                  <a:cxn ang="0">
                    <a:pos x="300" y="119"/>
                  </a:cxn>
                  <a:cxn ang="0">
                    <a:pos x="285" y="119"/>
                  </a:cxn>
                  <a:cxn ang="0">
                    <a:pos x="255" y="130"/>
                  </a:cxn>
                  <a:cxn ang="0">
                    <a:pos x="233" y="130"/>
                  </a:cxn>
                  <a:cxn ang="0">
                    <a:pos x="221" y="130"/>
                  </a:cxn>
                  <a:cxn ang="0">
                    <a:pos x="187" y="130"/>
                  </a:cxn>
                  <a:cxn ang="0">
                    <a:pos x="187" y="140"/>
                  </a:cxn>
                  <a:cxn ang="0">
                    <a:pos x="178" y="155"/>
                  </a:cxn>
                  <a:cxn ang="0">
                    <a:pos x="178" y="130"/>
                  </a:cxn>
                  <a:cxn ang="0">
                    <a:pos x="169" y="140"/>
                  </a:cxn>
                  <a:cxn ang="0">
                    <a:pos x="153" y="130"/>
                  </a:cxn>
                  <a:cxn ang="0">
                    <a:pos x="131" y="140"/>
                  </a:cxn>
                  <a:cxn ang="0">
                    <a:pos x="123" y="155"/>
                  </a:cxn>
                  <a:cxn ang="0">
                    <a:pos x="101" y="130"/>
                  </a:cxn>
                  <a:cxn ang="0">
                    <a:pos x="92" y="130"/>
                  </a:cxn>
                  <a:cxn ang="0">
                    <a:pos x="76" y="140"/>
                  </a:cxn>
                  <a:cxn ang="0">
                    <a:pos x="67" y="140"/>
                  </a:cxn>
                  <a:cxn ang="0">
                    <a:pos x="34" y="130"/>
                  </a:cxn>
                  <a:cxn ang="0">
                    <a:pos x="46" y="130"/>
                  </a:cxn>
                  <a:cxn ang="0">
                    <a:pos x="24" y="130"/>
                  </a:cxn>
                  <a:cxn ang="0">
                    <a:pos x="34" y="119"/>
                  </a:cxn>
                  <a:cxn ang="0">
                    <a:pos x="24" y="119"/>
                  </a:cxn>
                  <a:cxn ang="0">
                    <a:pos x="24" y="104"/>
                  </a:cxn>
                  <a:cxn ang="0">
                    <a:pos x="12" y="90"/>
                  </a:cxn>
                  <a:cxn ang="0">
                    <a:pos x="24" y="90"/>
                  </a:cxn>
                  <a:cxn ang="0">
                    <a:pos x="12" y="64"/>
                  </a:cxn>
                  <a:cxn ang="0">
                    <a:pos x="0" y="64"/>
                  </a:cxn>
                  <a:cxn ang="0">
                    <a:pos x="0" y="54"/>
                  </a:cxn>
                  <a:cxn ang="0">
                    <a:pos x="12" y="54"/>
                  </a:cxn>
                  <a:cxn ang="0">
                    <a:pos x="56" y="54"/>
                  </a:cxn>
                  <a:cxn ang="0">
                    <a:pos x="46" y="40"/>
                  </a:cxn>
                  <a:cxn ang="0">
                    <a:pos x="56" y="40"/>
                  </a:cxn>
                  <a:cxn ang="0">
                    <a:pos x="46" y="28"/>
                  </a:cxn>
                  <a:cxn ang="0">
                    <a:pos x="24" y="28"/>
                  </a:cxn>
                  <a:cxn ang="0">
                    <a:pos x="0" y="54"/>
                  </a:cxn>
                  <a:cxn ang="0">
                    <a:pos x="12" y="40"/>
                  </a:cxn>
                  <a:cxn ang="0">
                    <a:pos x="0" y="40"/>
                  </a:cxn>
                  <a:cxn ang="0">
                    <a:pos x="0" y="14"/>
                  </a:cxn>
                  <a:cxn ang="0">
                    <a:pos x="34" y="14"/>
                  </a:cxn>
                  <a:cxn ang="0">
                    <a:pos x="46" y="28"/>
                  </a:cxn>
                  <a:cxn ang="0">
                    <a:pos x="67" y="28"/>
                  </a:cxn>
                  <a:cxn ang="0">
                    <a:pos x="92" y="28"/>
                  </a:cxn>
                  <a:cxn ang="0">
                    <a:pos x="123" y="0"/>
                  </a:cxn>
                  <a:cxn ang="0">
                    <a:pos x="144" y="0"/>
                  </a:cxn>
                  <a:cxn ang="0">
                    <a:pos x="187" y="28"/>
                  </a:cxn>
                  <a:cxn ang="0">
                    <a:pos x="233" y="28"/>
                  </a:cxn>
                  <a:cxn ang="0">
                    <a:pos x="263" y="14"/>
                  </a:cxn>
                  <a:cxn ang="0">
                    <a:pos x="285" y="14"/>
                  </a:cxn>
                  <a:cxn ang="0">
                    <a:pos x="285" y="28"/>
                  </a:cxn>
                </a:cxnLst>
                <a:rect l="0" t="0" r="r" b="b"/>
                <a:pathLst>
                  <a:path w="331" h="155">
                    <a:moveTo>
                      <a:pt x="285" y="28"/>
                    </a:moveTo>
                    <a:lnTo>
                      <a:pt x="300" y="54"/>
                    </a:lnTo>
                    <a:lnTo>
                      <a:pt x="322" y="54"/>
                    </a:lnTo>
                    <a:lnTo>
                      <a:pt x="310" y="64"/>
                    </a:lnTo>
                    <a:lnTo>
                      <a:pt x="331" y="119"/>
                    </a:lnTo>
                    <a:lnTo>
                      <a:pt x="300" y="119"/>
                    </a:lnTo>
                    <a:lnTo>
                      <a:pt x="285" y="119"/>
                    </a:lnTo>
                    <a:lnTo>
                      <a:pt x="255" y="130"/>
                    </a:lnTo>
                    <a:lnTo>
                      <a:pt x="233" y="130"/>
                    </a:lnTo>
                    <a:lnTo>
                      <a:pt x="221" y="130"/>
                    </a:lnTo>
                    <a:lnTo>
                      <a:pt x="187" y="130"/>
                    </a:lnTo>
                    <a:lnTo>
                      <a:pt x="187" y="140"/>
                    </a:lnTo>
                    <a:lnTo>
                      <a:pt x="178" y="155"/>
                    </a:lnTo>
                    <a:lnTo>
                      <a:pt x="178" y="130"/>
                    </a:lnTo>
                    <a:lnTo>
                      <a:pt x="169" y="140"/>
                    </a:lnTo>
                    <a:lnTo>
                      <a:pt x="153" y="130"/>
                    </a:lnTo>
                    <a:lnTo>
                      <a:pt x="131" y="140"/>
                    </a:lnTo>
                    <a:lnTo>
                      <a:pt x="123" y="155"/>
                    </a:lnTo>
                    <a:lnTo>
                      <a:pt x="101" y="130"/>
                    </a:lnTo>
                    <a:lnTo>
                      <a:pt x="92" y="130"/>
                    </a:lnTo>
                    <a:lnTo>
                      <a:pt x="76" y="140"/>
                    </a:lnTo>
                    <a:lnTo>
                      <a:pt x="67" y="140"/>
                    </a:lnTo>
                    <a:lnTo>
                      <a:pt x="34" y="130"/>
                    </a:lnTo>
                    <a:lnTo>
                      <a:pt x="46" y="130"/>
                    </a:lnTo>
                    <a:lnTo>
                      <a:pt x="24" y="130"/>
                    </a:lnTo>
                    <a:lnTo>
                      <a:pt x="34" y="119"/>
                    </a:lnTo>
                    <a:lnTo>
                      <a:pt x="24" y="119"/>
                    </a:lnTo>
                    <a:lnTo>
                      <a:pt x="24" y="104"/>
                    </a:lnTo>
                    <a:lnTo>
                      <a:pt x="12" y="90"/>
                    </a:lnTo>
                    <a:lnTo>
                      <a:pt x="24" y="90"/>
                    </a:lnTo>
                    <a:lnTo>
                      <a:pt x="12" y="64"/>
                    </a:lnTo>
                    <a:lnTo>
                      <a:pt x="0" y="64"/>
                    </a:lnTo>
                    <a:lnTo>
                      <a:pt x="0" y="54"/>
                    </a:lnTo>
                    <a:lnTo>
                      <a:pt x="12" y="54"/>
                    </a:lnTo>
                    <a:lnTo>
                      <a:pt x="56" y="54"/>
                    </a:lnTo>
                    <a:lnTo>
                      <a:pt x="46" y="40"/>
                    </a:lnTo>
                    <a:lnTo>
                      <a:pt x="56" y="40"/>
                    </a:lnTo>
                    <a:lnTo>
                      <a:pt x="46" y="28"/>
                    </a:lnTo>
                    <a:lnTo>
                      <a:pt x="24" y="28"/>
                    </a:lnTo>
                    <a:lnTo>
                      <a:pt x="0" y="54"/>
                    </a:lnTo>
                    <a:lnTo>
                      <a:pt x="12" y="40"/>
                    </a:lnTo>
                    <a:lnTo>
                      <a:pt x="0" y="40"/>
                    </a:lnTo>
                    <a:lnTo>
                      <a:pt x="0" y="14"/>
                    </a:lnTo>
                    <a:lnTo>
                      <a:pt x="34" y="14"/>
                    </a:lnTo>
                    <a:lnTo>
                      <a:pt x="46" y="28"/>
                    </a:lnTo>
                    <a:lnTo>
                      <a:pt x="67" y="28"/>
                    </a:lnTo>
                    <a:lnTo>
                      <a:pt x="92" y="28"/>
                    </a:lnTo>
                    <a:lnTo>
                      <a:pt x="123" y="0"/>
                    </a:lnTo>
                    <a:lnTo>
                      <a:pt x="144" y="0"/>
                    </a:lnTo>
                    <a:lnTo>
                      <a:pt x="187" y="28"/>
                    </a:lnTo>
                    <a:lnTo>
                      <a:pt x="233" y="28"/>
                    </a:lnTo>
                    <a:lnTo>
                      <a:pt x="263" y="14"/>
                    </a:lnTo>
                    <a:lnTo>
                      <a:pt x="285" y="14"/>
                    </a:lnTo>
                    <a:lnTo>
                      <a:pt x="285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0" name="Freeform 150"/>
              <p:cNvSpPr>
                <a:spLocks/>
              </p:cNvSpPr>
              <p:nvPr/>
            </p:nvSpPr>
            <p:spPr bwMode="auto">
              <a:xfrm>
                <a:off x="4708045" y="2905813"/>
                <a:ext cx="525466" cy="219006"/>
              </a:xfrm>
              <a:custGeom>
                <a:avLst/>
                <a:gdLst/>
                <a:ahLst/>
                <a:cxnLst>
                  <a:cxn ang="0">
                    <a:pos x="285" y="28"/>
                  </a:cxn>
                  <a:cxn ang="0">
                    <a:pos x="300" y="54"/>
                  </a:cxn>
                  <a:cxn ang="0">
                    <a:pos x="322" y="54"/>
                  </a:cxn>
                  <a:cxn ang="0">
                    <a:pos x="310" y="64"/>
                  </a:cxn>
                  <a:cxn ang="0">
                    <a:pos x="331" y="119"/>
                  </a:cxn>
                  <a:cxn ang="0">
                    <a:pos x="300" y="119"/>
                  </a:cxn>
                  <a:cxn ang="0">
                    <a:pos x="285" y="119"/>
                  </a:cxn>
                  <a:cxn ang="0">
                    <a:pos x="255" y="130"/>
                  </a:cxn>
                  <a:cxn ang="0">
                    <a:pos x="233" y="130"/>
                  </a:cxn>
                  <a:cxn ang="0">
                    <a:pos x="221" y="130"/>
                  </a:cxn>
                  <a:cxn ang="0">
                    <a:pos x="187" y="130"/>
                  </a:cxn>
                  <a:cxn ang="0">
                    <a:pos x="187" y="140"/>
                  </a:cxn>
                  <a:cxn ang="0">
                    <a:pos x="178" y="155"/>
                  </a:cxn>
                  <a:cxn ang="0">
                    <a:pos x="178" y="130"/>
                  </a:cxn>
                  <a:cxn ang="0">
                    <a:pos x="169" y="140"/>
                  </a:cxn>
                  <a:cxn ang="0">
                    <a:pos x="153" y="130"/>
                  </a:cxn>
                  <a:cxn ang="0">
                    <a:pos x="131" y="140"/>
                  </a:cxn>
                  <a:cxn ang="0">
                    <a:pos x="123" y="155"/>
                  </a:cxn>
                  <a:cxn ang="0">
                    <a:pos x="101" y="130"/>
                  </a:cxn>
                  <a:cxn ang="0">
                    <a:pos x="92" y="130"/>
                  </a:cxn>
                  <a:cxn ang="0">
                    <a:pos x="76" y="140"/>
                  </a:cxn>
                  <a:cxn ang="0">
                    <a:pos x="67" y="140"/>
                  </a:cxn>
                  <a:cxn ang="0">
                    <a:pos x="34" y="130"/>
                  </a:cxn>
                  <a:cxn ang="0">
                    <a:pos x="46" y="130"/>
                  </a:cxn>
                  <a:cxn ang="0">
                    <a:pos x="24" y="130"/>
                  </a:cxn>
                  <a:cxn ang="0">
                    <a:pos x="34" y="119"/>
                  </a:cxn>
                  <a:cxn ang="0">
                    <a:pos x="24" y="119"/>
                  </a:cxn>
                  <a:cxn ang="0">
                    <a:pos x="24" y="104"/>
                  </a:cxn>
                  <a:cxn ang="0">
                    <a:pos x="12" y="90"/>
                  </a:cxn>
                  <a:cxn ang="0">
                    <a:pos x="24" y="90"/>
                  </a:cxn>
                  <a:cxn ang="0">
                    <a:pos x="12" y="64"/>
                  </a:cxn>
                  <a:cxn ang="0">
                    <a:pos x="0" y="64"/>
                  </a:cxn>
                  <a:cxn ang="0">
                    <a:pos x="0" y="54"/>
                  </a:cxn>
                  <a:cxn ang="0">
                    <a:pos x="12" y="54"/>
                  </a:cxn>
                  <a:cxn ang="0">
                    <a:pos x="56" y="54"/>
                  </a:cxn>
                  <a:cxn ang="0">
                    <a:pos x="46" y="40"/>
                  </a:cxn>
                  <a:cxn ang="0">
                    <a:pos x="56" y="40"/>
                  </a:cxn>
                  <a:cxn ang="0">
                    <a:pos x="46" y="28"/>
                  </a:cxn>
                  <a:cxn ang="0">
                    <a:pos x="24" y="28"/>
                  </a:cxn>
                  <a:cxn ang="0">
                    <a:pos x="0" y="54"/>
                  </a:cxn>
                  <a:cxn ang="0">
                    <a:pos x="12" y="40"/>
                  </a:cxn>
                  <a:cxn ang="0">
                    <a:pos x="0" y="40"/>
                  </a:cxn>
                  <a:cxn ang="0">
                    <a:pos x="0" y="14"/>
                  </a:cxn>
                  <a:cxn ang="0">
                    <a:pos x="34" y="14"/>
                  </a:cxn>
                  <a:cxn ang="0">
                    <a:pos x="46" y="28"/>
                  </a:cxn>
                  <a:cxn ang="0">
                    <a:pos x="67" y="28"/>
                  </a:cxn>
                  <a:cxn ang="0">
                    <a:pos x="92" y="28"/>
                  </a:cxn>
                  <a:cxn ang="0">
                    <a:pos x="123" y="0"/>
                  </a:cxn>
                  <a:cxn ang="0">
                    <a:pos x="144" y="0"/>
                  </a:cxn>
                  <a:cxn ang="0">
                    <a:pos x="187" y="28"/>
                  </a:cxn>
                  <a:cxn ang="0">
                    <a:pos x="233" y="28"/>
                  </a:cxn>
                  <a:cxn ang="0">
                    <a:pos x="263" y="14"/>
                  </a:cxn>
                  <a:cxn ang="0">
                    <a:pos x="285" y="14"/>
                  </a:cxn>
                  <a:cxn ang="0">
                    <a:pos x="285" y="28"/>
                  </a:cxn>
                </a:cxnLst>
                <a:rect l="0" t="0" r="r" b="b"/>
                <a:pathLst>
                  <a:path w="331" h="155">
                    <a:moveTo>
                      <a:pt x="285" y="28"/>
                    </a:moveTo>
                    <a:lnTo>
                      <a:pt x="300" y="54"/>
                    </a:lnTo>
                    <a:lnTo>
                      <a:pt x="322" y="54"/>
                    </a:lnTo>
                    <a:lnTo>
                      <a:pt x="310" y="64"/>
                    </a:lnTo>
                    <a:lnTo>
                      <a:pt x="331" y="119"/>
                    </a:lnTo>
                    <a:lnTo>
                      <a:pt x="300" y="119"/>
                    </a:lnTo>
                    <a:lnTo>
                      <a:pt x="285" y="119"/>
                    </a:lnTo>
                    <a:lnTo>
                      <a:pt x="255" y="130"/>
                    </a:lnTo>
                    <a:lnTo>
                      <a:pt x="233" y="130"/>
                    </a:lnTo>
                    <a:lnTo>
                      <a:pt x="221" y="130"/>
                    </a:lnTo>
                    <a:lnTo>
                      <a:pt x="187" y="130"/>
                    </a:lnTo>
                    <a:lnTo>
                      <a:pt x="187" y="140"/>
                    </a:lnTo>
                    <a:lnTo>
                      <a:pt x="178" y="155"/>
                    </a:lnTo>
                    <a:lnTo>
                      <a:pt x="178" y="130"/>
                    </a:lnTo>
                    <a:lnTo>
                      <a:pt x="169" y="140"/>
                    </a:lnTo>
                    <a:lnTo>
                      <a:pt x="153" y="130"/>
                    </a:lnTo>
                    <a:lnTo>
                      <a:pt x="131" y="140"/>
                    </a:lnTo>
                    <a:lnTo>
                      <a:pt x="123" y="155"/>
                    </a:lnTo>
                    <a:lnTo>
                      <a:pt x="101" y="130"/>
                    </a:lnTo>
                    <a:lnTo>
                      <a:pt x="92" y="130"/>
                    </a:lnTo>
                    <a:lnTo>
                      <a:pt x="76" y="140"/>
                    </a:lnTo>
                    <a:lnTo>
                      <a:pt x="67" y="140"/>
                    </a:lnTo>
                    <a:lnTo>
                      <a:pt x="34" y="130"/>
                    </a:lnTo>
                    <a:lnTo>
                      <a:pt x="46" y="130"/>
                    </a:lnTo>
                    <a:lnTo>
                      <a:pt x="24" y="130"/>
                    </a:lnTo>
                    <a:lnTo>
                      <a:pt x="34" y="119"/>
                    </a:lnTo>
                    <a:lnTo>
                      <a:pt x="24" y="119"/>
                    </a:lnTo>
                    <a:lnTo>
                      <a:pt x="24" y="104"/>
                    </a:lnTo>
                    <a:lnTo>
                      <a:pt x="12" y="90"/>
                    </a:lnTo>
                    <a:lnTo>
                      <a:pt x="24" y="90"/>
                    </a:lnTo>
                    <a:lnTo>
                      <a:pt x="12" y="64"/>
                    </a:lnTo>
                    <a:lnTo>
                      <a:pt x="0" y="64"/>
                    </a:lnTo>
                    <a:lnTo>
                      <a:pt x="0" y="54"/>
                    </a:lnTo>
                    <a:lnTo>
                      <a:pt x="12" y="54"/>
                    </a:lnTo>
                    <a:lnTo>
                      <a:pt x="56" y="54"/>
                    </a:lnTo>
                    <a:lnTo>
                      <a:pt x="46" y="40"/>
                    </a:lnTo>
                    <a:lnTo>
                      <a:pt x="56" y="40"/>
                    </a:lnTo>
                    <a:lnTo>
                      <a:pt x="46" y="28"/>
                    </a:lnTo>
                    <a:lnTo>
                      <a:pt x="24" y="28"/>
                    </a:lnTo>
                    <a:lnTo>
                      <a:pt x="0" y="54"/>
                    </a:lnTo>
                    <a:lnTo>
                      <a:pt x="12" y="40"/>
                    </a:lnTo>
                    <a:lnTo>
                      <a:pt x="0" y="40"/>
                    </a:lnTo>
                    <a:lnTo>
                      <a:pt x="0" y="14"/>
                    </a:lnTo>
                    <a:lnTo>
                      <a:pt x="34" y="14"/>
                    </a:lnTo>
                    <a:lnTo>
                      <a:pt x="46" y="28"/>
                    </a:lnTo>
                    <a:lnTo>
                      <a:pt x="67" y="28"/>
                    </a:lnTo>
                    <a:lnTo>
                      <a:pt x="92" y="28"/>
                    </a:lnTo>
                    <a:lnTo>
                      <a:pt x="123" y="0"/>
                    </a:lnTo>
                    <a:lnTo>
                      <a:pt x="144" y="0"/>
                    </a:lnTo>
                    <a:lnTo>
                      <a:pt x="187" y="28"/>
                    </a:lnTo>
                    <a:lnTo>
                      <a:pt x="233" y="28"/>
                    </a:lnTo>
                    <a:lnTo>
                      <a:pt x="263" y="14"/>
                    </a:lnTo>
                    <a:lnTo>
                      <a:pt x="285" y="14"/>
                    </a:lnTo>
                    <a:lnTo>
                      <a:pt x="285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1" name="Freeform 151"/>
              <p:cNvSpPr>
                <a:spLocks/>
              </p:cNvSpPr>
              <p:nvPr/>
            </p:nvSpPr>
            <p:spPr bwMode="auto">
              <a:xfrm>
                <a:off x="4992209" y="3075366"/>
                <a:ext cx="169863" cy="178030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85" y="21"/>
                  </a:cxn>
                  <a:cxn ang="0">
                    <a:pos x="85" y="75"/>
                  </a:cxn>
                  <a:cxn ang="0">
                    <a:pos x="55" y="100"/>
                  </a:cxn>
                  <a:cxn ang="0">
                    <a:pos x="9" y="126"/>
                  </a:cxn>
                  <a:cxn ang="0">
                    <a:pos x="0" y="111"/>
                  </a:cxn>
                  <a:cxn ang="0">
                    <a:pos x="0" y="100"/>
                  </a:cxn>
                  <a:cxn ang="0">
                    <a:pos x="9" y="75"/>
                  </a:cxn>
                  <a:cxn ang="0">
                    <a:pos x="0" y="75"/>
                  </a:cxn>
                  <a:cxn ang="0">
                    <a:pos x="0" y="35"/>
                  </a:cxn>
                  <a:cxn ang="0">
                    <a:pos x="9" y="21"/>
                  </a:cxn>
                  <a:cxn ang="0">
                    <a:pos x="9" y="11"/>
                  </a:cxn>
                  <a:cxn ang="0">
                    <a:pos x="42" y="11"/>
                  </a:cxn>
                  <a:cxn ang="0">
                    <a:pos x="55" y="11"/>
                  </a:cxn>
                  <a:cxn ang="0">
                    <a:pos x="76" y="11"/>
                  </a:cxn>
                  <a:cxn ang="0">
                    <a:pos x="107" y="0"/>
                  </a:cxn>
                </a:cxnLst>
                <a:rect l="0" t="0" r="r" b="b"/>
                <a:pathLst>
                  <a:path w="107" h="126">
                    <a:moveTo>
                      <a:pt x="107" y="0"/>
                    </a:moveTo>
                    <a:lnTo>
                      <a:pt x="85" y="21"/>
                    </a:lnTo>
                    <a:lnTo>
                      <a:pt x="85" y="75"/>
                    </a:lnTo>
                    <a:lnTo>
                      <a:pt x="55" y="100"/>
                    </a:lnTo>
                    <a:lnTo>
                      <a:pt x="9" y="126"/>
                    </a:lnTo>
                    <a:lnTo>
                      <a:pt x="0" y="111"/>
                    </a:lnTo>
                    <a:lnTo>
                      <a:pt x="0" y="100"/>
                    </a:lnTo>
                    <a:lnTo>
                      <a:pt x="9" y="75"/>
                    </a:lnTo>
                    <a:lnTo>
                      <a:pt x="0" y="75"/>
                    </a:lnTo>
                    <a:lnTo>
                      <a:pt x="0" y="35"/>
                    </a:lnTo>
                    <a:lnTo>
                      <a:pt x="9" y="21"/>
                    </a:lnTo>
                    <a:lnTo>
                      <a:pt x="9" y="11"/>
                    </a:lnTo>
                    <a:lnTo>
                      <a:pt x="42" y="11"/>
                    </a:lnTo>
                    <a:lnTo>
                      <a:pt x="55" y="11"/>
                    </a:lnTo>
                    <a:lnTo>
                      <a:pt x="76" y="1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Freeform 152"/>
              <p:cNvSpPr>
                <a:spLocks/>
              </p:cNvSpPr>
              <p:nvPr/>
            </p:nvSpPr>
            <p:spPr bwMode="auto">
              <a:xfrm>
                <a:off x="4992209" y="3075366"/>
                <a:ext cx="169863" cy="178030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85" y="21"/>
                  </a:cxn>
                  <a:cxn ang="0">
                    <a:pos x="85" y="75"/>
                  </a:cxn>
                  <a:cxn ang="0">
                    <a:pos x="55" y="100"/>
                  </a:cxn>
                  <a:cxn ang="0">
                    <a:pos x="9" y="126"/>
                  </a:cxn>
                  <a:cxn ang="0">
                    <a:pos x="0" y="111"/>
                  </a:cxn>
                  <a:cxn ang="0">
                    <a:pos x="0" y="100"/>
                  </a:cxn>
                  <a:cxn ang="0">
                    <a:pos x="9" y="75"/>
                  </a:cxn>
                  <a:cxn ang="0">
                    <a:pos x="0" y="75"/>
                  </a:cxn>
                  <a:cxn ang="0">
                    <a:pos x="0" y="35"/>
                  </a:cxn>
                  <a:cxn ang="0">
                    <a:pos x="9" y="21"/>
                  </a:cxn>
                  <a:cxn ang="0">
                    <a:pos x="9" y="11"/>
                  </a:cxn>
                  <a:cxn ang="0">
                    <a:pos x="42" y="11"/>
                  </a:cxn>
                  <a:cxn ang="0">
                    <a:pos x="55" y="11"/>
                  </a:cxn>
                  <a:cxn ang="0">
                    <a:pos x="76" y="11"/>
                  </a:cxn>
                  <a:cxn ang="0">
                    <a:pos x="107" y="0"/>
                  </a:cxn>
                </a:cxnLst>
                <a:rect l="0" t="0" r="r" b="b"/>
                <a:pathLst>
                  <a:path w="107" h="126">
                    <a:moveTo>
                      <a:pt x="107" y="0"/>
                    </a:moveTo>
                    <a:lnTo>
                      <a:pt x="85" y="21"/>
                    </a:lnTo>
                    <a:lnTo>
                      <a:pt x="85" y="75"/>
                    </a:lnTo>
                    <a:lnTo>
                      <a:pt x="55" y="100"/>
                    </a:lnTo>
                    <a:lnTo>
                      <a:pt x="9" y="126"/>
                    </a:lnTo>
                    <a:lnTo>
                      <a:pt x="0" y="111"/>
                    </a:lnTo>
                    <a:lnTo>
                      <a:pt x="0" y="100"/>
                    </a:lnTo>
                    <a:lnTo>
                      <a:pt x="9" y="75"/>
                    </a:lnTo>
                    <a:lnTo>
                      <a:pt x="0" y="75"/>
                    </a:lnTo>
                    <a:lnTo>
                      <a:pt x="0" y="35"/>
                    </a:lnTo>
                    <a:lnTo>
                      <a:pt x="9" y="21"/>
                    </a:lnTo>
                    <a:lnTo>
                      <a:pt x="9" y="11"/>
                    </a:lnTo>
                    <a:lnTo>
                      <a:pt x="42" y="11"/>
                    </a:lnTo>
                    <a:lnTo>
                      <a:pt x="55" y="11"/>
                    </a:lnTo>
                    <a:lnTo>
                      <a:pt x="76" y="1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" name="Freeform 153"/>
              <p:cNvSpPr>
                <a:spLocks/>
              </p:cNvSpPr>
              <p:nvPr/>
            </p:nvSpPr>
            <p:spPr bwMode="auto">
              <a:xfrm>
                <a:off x="4977921" y="3216661"/>
                <a:ext cx="120651" cy="128578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25"/>
                  </a:cxn>
                  <a:cxn ang="0">
                    <a:pos x="9" y="54"/>
                  </a:cxn>
                  <a:cxn ang="0">
                    <a:pos x="0" y="91"/>
                  </a:cxn>
                  <a:cxn ang="0">
                    <a:pos x="18" y="91"/>
                  </a:cxn>
                  <a:cxn ang="0">
                    <a:pos x="29" y="76"/>
                  </a:cxn>
                  <a:cxn ang="0">
                    <a:pos x="39" y="76"/>
                  </a:cxn>
                  <a:cxn ang="0">
                    <a:pos x="51" y="66"/>
                  </a:cxn>
                  <a:cxn ang="0">
                    <a:pos x="29" y="37"/>
                  </a:cxn>
                  <a:cxn ang="0">
                    <a:pos x="76" y="25"/>
                  </a:cxn>
                  <a:cxn ang="0">
                    <a:pos x="63" y="0"/>
                  </a:cxn>
                  <a:cxn ang="0">
                    <a:pos x="18" y="25"/>
                  </a:cxn>
                  <a:cxn ang="0">
                    <a:pos x="9" y="11"/>
                  </a:cxn>
                </a:cxnLst>
                <a:rect l="0" t="0" r="r" b="b"/>
                <a:pathLst>
                  <a:path w="76" h="91">
                    <a:moveTo>
                      <a:pt x="9" y="11"/>
                    </a:moveTo>
                    <a:lnTo>
                      <a:pt x="0" y="25"/>
                    </a:lnTo>
                    <a:lnTo>
                      <a:pt x="9" y="54"/>
                    </a:lnTo>
                    <a:lnTo>
                      <a:pt x="0" y="91"/>
                    </a:lnTo>
                    <a:lnTo>
                      <a:pt x="18" y="91"/>
                    </a:lnTo>
                    <a:lnTo>
                      <a:pt x="29" y="76"/>
                    </a:lnTo>
                    <a:lnTo>
                      <a:pt x="39" y="76"/>
                    </a:lnTo>
                    <a:lnTo>
                      <a:pt x="51" y="66"/>
                    </a:lnTo>
                    <a:lnTo>
                      <a:pt x="29" y="37"/>
                    </a:lnTo>
                    <a:lnTo>
                      <a:pt x="76" y="25"/>
                    </a:lnTo>
                    <a:lnTo>
                      <a:pt x="63" y="0"/>
                    </a:lnTo>
                    <a:lnTo>
                      <a:pt x="18" y="25"/>
                    </a:lnTo>
                    <a:lnTo>
                      <a:pt x="9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" name="Freeform 154"/>
              <p:cNvSpPr>
                <a:spLocks/>
              </p:cNvSpPr>
              <p:nvPr/>
            </p:nvSpPr>
            <p:spPr bwMode="auto">
              <a:xfrm>
                <a:off x="4977921" y="3216661"/>
                <a:ext cx="120651" cy="128578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25"/>
                  </a:cxn>
                  <a:cxn ang="0">
                    <a:pos x="9" y="54"/>
                  </a:cxn>
                  <a:cxn ang="0">
                    <a:pos x="0" y="91"/>
                  </a:cxn>
                  <a:cxn ang="0">
                    <a:pos x="18" y="91"/>
                  </a:cxn>
                  <a:cxn ang="0">
                    <a:pos x="29" y="76"/>
                  </a:cxn>
                  <a:cxn ang="0">
                    <a:pos x="39" y="76"/>
                  </a:cxn>
                  <a:cxn ang="0">
                    <a:pos x="51" y="66"/>
                  </a:cxn>
                  <a:cxn ang="0">
                    <a:pos x="29" y="37"/>
                  </a:cxn>
                  <a:cxn ang="0">
                    <a:pos x="76" y="25"/>
                  </a:cxn>
                  <a:cxn ang="0">
                    <a:pos x="63" y="0"/>
                  </a:cxn>
                  <a:cxn ang="0">
                    <a:pos x="18" y="25"/>
                  </a:cxn>
                  <a:cxn ang="0">
                    <a:pos x="9" y="11"/>
                  </a:cxn>
                </a:cxnLst>
                <a:rect l="0" t="0" r="r" b="b"/>
                <a:pathLst>
                  <a:path w="76" h="91">
                    <a:moveTo>
                      <a:pt x="9" y="11"/>
                    </a:moveTo>
                    <a:lnTo>
                      <a:pt x="0" y="25"/>
                    </a:lnTo>
                    <a:lnTo>
                      <a:pt x="9" y="54"/>
                    </a:lnTo>
                    <a:lnTo>
                      <a:pt x="0" y="91"/>
                    </a:lnTo>
                    <a:lnTo>
                      <a:pt x="18" y="91"/>
                    </a:lnTo>
                    <a:lnTo>
                      <a:pt x="29" y="76"/>
                    </a:lnTo>
                    <a:lnTo>
                      <a:pt x="39" y="76"/>
                    </a:lnTo>
                    <a:lnTo>
                      <a:pt x="51" y="66"/>
                    </a:lnTo>
                    <a:lnTo>
                      <a:pt x="29" y="37"/>
                    </a:lnTo>
                    <a:lnTo>
                      <a:pt x="76" y="25"/>
                    </a:lnTo>
                    <a:lnTo>
                      <a:pt x="63" y="0"/>
                    </a:lnTo>
                    <a:lnTo>
                      <a:pt x="18" y="25"/>
                    </a:lnTo>
                    <a:lnTo>
                      <a:pt x="9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5" name="Freeform 155"/>
              <p:cNvSpPr>
                <a:spLocks/>
              </p:cNvSpPr>
              <p:nvPr/>
            </p:nvSpPr>
            <p:spPr bwMode="auto">
              <a:xfrm>
                <a:off x="5079522" y="3075366"/>
                <a:ext cx="276227" cy="285415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67" y="0"/>
                  </a:cxn>
                  <a:cxn ang="0">
                    <a:pos x="51" y="0"/>
                  </a:cxn>
                  <a:cxn ang="0">
                    <a:pos x="30" y="21"/>
                  </a:cxn>
                  <a:cxn ang="0">
                    <a:pos x="30" y="75"/>
                  </a:cxn>
                  <a:cxn ang="0">
                    <a:pos x="0" y="100"/>
                  </a:cxn>
                  <a:cxn ang="0">
                    <a:pos x="12" y="126"/>
                  </a:cxn>
                  <a:cxn ang="0">
                    <a:pos x="30" y="137"/>
                  </a:cxn>
                  <a:cxn ang="0">
                    <a:pos x="76" y="166"/>
                  </a:cxn>
                  <a:cxn ang="0">
                    <a:pos x="89" y="166"/>
                  </a:cxn>
                  <a:cxn ang="0">
                    <a:pos x="89" y="190"/>
                  </a:cxn>
                  <a:cxn ang="0">
                    <a:pos x="106" y="202"/>
                  </a:cxn>
                  <a:cxn ang="0">
                    <a:pos x="119" y="190"/>
                  </a:cxn>
                  <a:cxn ang="0">
                    <a:pos x="143" y="202"/>
                  </a:cxn>
                  <a:cxn ang="0">
                    <a:pos x="153" y="176"/>
                  </a:cxn>
                  <a:cxn ang="0">
                    <a:pos x="174" y="176"/>
                  </a:cxn>
                  <a:cxn ang="0">
                    <a:pos x="153" y="154"/>
                  </a:cxn>
                  <a:cxn ang="0">
                    <a:pos x="153" y="111"/>
                  </a:cxn>
                  <a:cxn ang="0">
                    <a:pos x="119" y="100"/>
                  </a:cxn>
                  <a:cxn ang="0">
                    <a:pos x="106" y="75"/>
                  </a:cxn>
                  <a:cxn ang="0">
                    <a:pos x="119" y="47"/>
                  </a:cxn>
                  <a:cxn ang="0">
                    <a:pos x="97" y="0"/>
                  </a:cxn>
                </a:cxnLst>
                <a:rect l="0" t="0" r="r" b="b"/>
                <a:pathLst>
                  <a:path w="174" h="202">
                    <a:moveTo>
                      <a:pt x="97" y="0"/>
                    </a:moveTo>
                    <a:lnTo>
                      <a:pt x="67" y="0"/>
                    </a:lnTo>
                    <a:lnTo>
                      <a:pt x="51" y="0"/>
                    </a:lnTo>
                    <a:lnTo>
                      <a:pt x="30" y="21"/>
                    </a:lnTo>
                    <a:lnTo>
                      <a:pt x="30" y="75"/>
                    </a:lnTo>
                    <a:lnTo>
                      <a:pt x="0" y="100"/>
                    </a:lnTo>
                    <a:lnTo>
                      <a:pt x="12" y="126"/>
                    </a:lnTo>
                    <a:lnTo>
                      <a:pt x="30" y="137"/>
                    </a:lnTo>
                    <a:lnTo>
                      <a:pt x="76" y="166"/>
                    </a:lnTo>
                    <a:lnTo>
                      <a:pt x="89" y="166"/>
                    </a:lnTo>
                    <a:lnTo>
                      <a:pt x="89" y="190"/>
                    </a:lnTo>
                    <a:lnTo>
                      <a:pt x="106" y="202"/>
                    </a:lnTo>
                    <a:lnTo>
                      <a:pt x="119" y="190"/>
                    </a:lnTo>
                    <a:lnTo>
                      <a:pt x="143" y="202"/>
                    </a:lnTo>
                    <a:lnTo>
                      <a:pt x="153" y="176"/>
                    </a:lnTo>
                    <a:lnTo>
                      <a:pt x="174" y="176"/>
                    </a:lnTo>
                    <a:lnTo>
                      <a:pt x="153" y="154"/>
                    </a:lnTo>
                    <a:lnTo>
                      <a:pt x="153" y="111"/>
                    </a:lnTo>
                    <a:lnTo>
                      <a:pt x="119" y="100"/>
                    </a:lnTo>
                    <a:lnTo>
                      <a:pt x="106" y="75"/>
                    </a:lnTo>
                    <a:lnTo>
                      <a:pt x="119" y="47"/>
                    </a:lnTo>
                    <a:lnTo>
                      <a:pt x="9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6" name="Freeform 156"/>
              <p:cNvSpPr>
                <a:spLocks/>
              </p:cNvSpPr>
              <p:nvPr/>
            </p:nvSpPr>
            <p:spPr bwMode="auto">
              <a:xfrm>
                <a:off x="5079522" y="3075366"/>
                <a:ext cx="276227" cy="285415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67" y="0"/>
                  </a:cxn>
                  <a:cxn ang="0">
                    <a:pos x="51" y="0"/>
                  </a:cxn>
                  <a:cxn ang="0">
                    <a:pos x="30" y="21"/>
                  </a:cxn>
                  <a:cxn ang="0">
                    <a:pos x="30" y="75"/>
                  </a:cxn>
                  <a:cxn ang="0">
                    <a:pos x="0" y="100"/>
                  </a:cxn>
                  <a:cxn ang="0">
                    <a:pos x="12" y="126"/>
                  </a:cxn>
                  <a:cxn ang="0">
                    <a:pos x="30" y="137"/>
                  </a:cxn>
                  <a:cxn ang="0">
                    <a:pos x="76" y="166"/>
                  </a:cxn>
                  <a:cxn ang="0">
                    <a:pos x="89" y="166"/>
                  </a:cxn>
                  <a:cxn ang="0">
                    <a:pos x="89" y="190"/>
                  </a:cxn>
                  <a:cxn ang="0">
                    <a:pos x="106" y="202"/>
                  </a:cxn>
                  <a:cxn ang="0">
                    <a:pos x="119" y="190"/>
                  </a:cxn>
                  <a:cxn ang="0">
                    <a:pos x="143" y="202"/>
                  </a:cxn>
                  <a:cxn ang="0">
                    <a:pos x="153" y="176"/>
                  </a:cxn>
                  <a:cxn ang="0">
                    <a:pos x="174" y="176"/>
                  </a:cxn>
                  <a:cxn ang="0">
                    <a:pos x="153" y="154"/>
                  </a:cxn>
                  <a:cxn ang="0">
                    <a:pos x="153" y="111"/>
                  </a:cxn>
                  <a:cxn ang="0">
                    <a:pos x="119" y="100"/>
                  </a:cxn>
                  <a:cxn ang="0">
                    <a:pos x="106" y="75"/>
                  </a:cxn>
                  <a:cxn ang="0">
                    <a:pos x="119" y="47"/>
                  </a:cxn>
                  <a:cxn ang="0">
                    <a:pos x="97" y="0"/>
                  </a:cxn>
                </a:cxnLst>
                <a:rect l="0" t="0" r="r" b="b"/>
                <a:pathLst>
                  <a:path w="174" h="202">
                    <a:moveTo>
                      <a:pt x="97" y="0"/>
                    </a:moveTo>
                    <a:lnTo>
                      <a:pt x="67" y="0"/>
                    </a:lnTo>
                    <a:lnTo>
                      <a:pt x="51" y="0"/>
                    </a:lnTo>
                    <a:lnTo>
                      <a:pt x="30" y="21"/>
                    </a:lnTo>
                    <a:lnTo>
                      <a:pt x="30" y="75"/>
                    </a:lnTo>
                    <a:lnTo>
                      <a:pt x="0" y="100"/>
                    </a:lnTo>
                    <a:lnTo>
                      <a:pt x="12" y="126"/>
                    </a:lnTo>
                    <a:lnTo>
                      <a:pt x="30" y="137"/>
                    </a:lnTo>
                    <a:lnTo>
                      <a:pt x="76" y="166"/>
                    </a:lnTo>
                    <a:lnTo>
                      <a:pt x="89" y="166"/>
                    </a:lnTo>
                    <a:lnTo>
                      <a:pt x="89" y="190"/>
                    </a:lnTo>
                    <a:lnTo>
                      <a:pt x="106" y="202"/>
                    </a:lnTo>
                    <a:lnTo>
                      <a:pt x="119" y="190"/>
                    </a:lnTo>
                    <a:lnTo>
                      <a:pt x="143" y="202"/>
                    </a:lnTo>
                    <a:lnTo>
                      <a:pt x="153" y="176"/>
                    </a:lnTo>
                    <a:lnTo>
                      <a:pt x="174" y="176"/>
                    </a:lnTo>
                    <a:lnTo>
                      <a:pt x="153" y="154"/>
                    </a:lnTo>
                    <a:lnTo>
                      <a:pt x="153" y="111"/>
                    </a:lnTo>
                    <a:lnTo>
                      <a:pt x="119" y="100"/>
                    </a:lnTo>
                    <a:lnTo>
                      <a:pt x="106" y="75"/>
                    </a:lnTo>
                    <a:lnTo>
                      <a:pt x="119" y="47"/>
                    </a:lnTo>
                    <a:lnTo>
                      <a:pt x="9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" name="Freeform 157"/>
              <p:cNvSpPr>
                <a:spLocks/>
              </p:cNvSpPr>
              <p:nvPr/>
            </p:nvSpPr>
            <p:spPr bwMode="auto">
              <a:xfrm>
                <a:off x="4950934" y="3216661"/>
                <a:ext cx="41275" cy="128578"/>
              </a:xfrm>
              <a:custGeom>
                <a:avLst/>
                <a:gdLst/>
                <a:ahLst/>
                <a:cxnLst>
                  <a:cxn ang="0">
                    <a:pos x="26" y="11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0" y="37"/>
                  </a:cxn>
                  <a:cxn ang="0">
                    <a:pos x="0" y="54"/>
                  </a:cxn>
                  <a:cxn ang="0">
                    <a:pos x="16" y="91"/>
                  </a:cxn>
                  <a:cxn ang="0">
                    <a:pos x="26" y="54"/>
                  </a:cxn>
                  <a:cxn ang="0">
                    <a:pos x="16" y="25"/>
                  </a:cxn>
                  <a:cxn ang="0">
                    <a:pos x="26" y="11"/>
                  </a:cxn>
                </a:cxnLst>
                <a:rect l="0" t="0" r="r" b="b"/>
                <a:pathLst>
                  <a:path w="26" h="91">
                    <a:moveTo>
                      <a:pt x="26" y="11"/>
                    </a:moveTo>
                    <a:lnTo>
                      <a:pt x="26" y="0"/>
                    </a:lnTo>
                    <a:lnTo>
                      <a:pt x="16" y="0"/>
                    </a:lnTo>
                    <a:lnTo>
                      <a:pt x="0" y="37"/>
                    </a:lnTo>
                    <a:lnTo>
                      <a:pt x="0" y="54"/>
                    </a:lnTo>
                    <a:lnTo>
                      <a:pt x="16" y="91"/>
                    </a:lnTo>
                    <a:lnTo>
                      <a:pt x="26" y="54"/>
                    </a:lnTo>
                    <a:lnTo>
                      <a:pt x="16" y="25"/>
                    </a:lnTo>
                    <a:lnTo>
                      <a:pt x="26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" name="Freeform 158"/>
              <p:cNvSpPr>
                <a:spLocks/>
              </p:cNvSpPr>
              <p:nvPr/>
            </p:nvSpPr>
            <p:spPr bwMode="auto">
              <a:xfrm>
                <a:off x="4950934" y="3216661"/>
                <a:ext cx="41275" cy="128578"/>
              </a:xfrm>
              <a:custGeom>
                <a:avLst/>
                <a:gdLst/>
                <a:ahLst/>
                <a:cxnLst>
                  <a:cxn ang="0">
                    <a:pos x="26" y="11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0" y="37"/>
                  </a:cxn>
                  <a:cxn ang="0">
                    <a:pos x="0" y="54"/>
                  </a:cxn>
                  <a:cxn ang="0">
                    <a:pos x="16" y="91"/>
                  </a:cxn>
                  <a:cxn ang="0">
                    <a:pos x="26" y="54"/>
                  </a:cxn>
                  <a:cxn ang="0">
                    <a:pos x="16" y="25"/>
                  </a:cxn>
                  <a:cxn ang="0">
                    <a:pos x="26" y="11"/>
                  </a:cxn>
                </a:cxnLst>
                <a:rect l="0" t="0" r="r" b="b"/>
                <a:pathLst>
                  <a:path w="26" h="91">
                    <a:moveTo>
                      <a:pt x="26" y="11"/>
                    </a:moveTo>
                    <a:lnTo>
                      <a:pt x="26" y="0"/>
                    </a:lnTo>
                    <a:lnTo>
                      <a:pt x="16" y="0"/>
                    </a:lnTo>
                    <a:lnTo>
                      <a:pt x="0" y="37"/>
                    </a:lnTo>
                    <a:lnTo>
                      <a:pt x="0" y="54"/>
                    </a:lnTo>
                    <a:lnTo>
                      <a:pt x="16" y="91"/>
                    </a:lnTo>
                    <a:lnTo>
                      <a:pt x="26" y="54"/>
                    </a:lnTo>
                    <a:lnTo>
                      <a:pt x="16" y="25"/>
                    </a:lnTo>
                    <a:lnTo>
                      <a:pt x="26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" name="Freeform 159"/>
              <p:cNvSpPr>
                <a:spLocks/>
              </p:cNvSpPr>
              <p:nvPr/>
            </p:nvSpPr>
            <p:spPr bwMode="auto">
              <a:xfrm>
                <a:off x="4695345" y="3270353"/>
                <a:ext cx="311152" cy="326390"/>
              </a:xfrm>
              <a:custGeom>
                <a:avLst/>
                <a:gdLst/>
                <a:ahLst/>
                <a:cxnLst>
                  <a:cxn ang="0">
                    <a:pos x="161" y="17"/>
                  </a:cxn>
                  <a:cxn ang="0">
                    <a:pos x="177" y="53"/>
                  </a:cxn>
                  <a:cxn ang="0">
                    <a:pos x="161" y="89"/>
                  </a:cxn>
                  <a:cxn ang="0">
                    <a:pos x="152" y="75"/>
                  </a:cxn>
                  <a:cxn ang="0">
                    <a:pos x="131" y="39"/>
                  </a:cxn>
                  <a:cxn ang="0">
                    <a:pos x="140" y="64"/>
                  </a:cxn>
                  <a:cxn ang="0">
                    <a:pos x="196" y="184"/>
                  </a:cxn>
                  <a:cxn ang="0">
                    <a:pos x="196" y="209"/>
                  </a:cxn>
                  <a:cxn ang="0">
                    <a:pos x="177" y="231"/>
                  </a:cxn>
                  <a:cxn ang="0">
                    <a:pos x="152" y="231"/>
                  </a:cxn>
                  <a:cxn ang="0">
                    <a:pos x="8" y="231"/>
                  </a:cxn>
                  <a:cxn ang="0">
                    <a:pos x="0" y="75"/>
                  </a:cxn>
                  <a:cxn ang="0">
                    <a:pos x="0" y="39"/>
                  </a:cxn>
                  <a:cxn ang="0">
                    <a:pos x="0" y="0"/>
                  </a:cxn>
                  <a:cxn ang="0">
                    <a:pos x="33" y="0"/>
                  </a:cxn>
                  <a:cxn ang="0">
                    <a:pos x="75" y="17"/>
                  </a:cxn>
                  <a:cxn ang="0">
                    <a:pos x="109" y="0"/>
                  </a:cxn>
                  <a:cxn ang="0">
                    <a:pos x="119" y="0"/>
                  </a:cxn>
                  <a:cxn ang="0">
                    <a:pos x="119" y="17"/>
                  </a:cxn>
                  <a:cxn ang="0">
                    <a:pos x="131" y="17"/>
                  </a:cxn>
                  <a:cxn ang="0">
                    <a:pos x="140" y="17"/>
                  </a:cxn>
                  <a:cxn ang="0">
                    <a:pos x="161" y="17"/>
                  </a:cxn>
                </a:cxnLst>
                <a:rect l="0" t="0" r="r" b="b"/>
                <a:pathLst>
                  <a:path w="196" h="231">
                    <a:moveTo>
                      <a:pt x="161" y="17"/>
                    </a:moveTo>
                    <a:lnTo>
                      <a:pt x="177" y="53"/>
                    </a:lnTo>
                    <a:lnTo>
                      <a:pt x="161" y="89"/>
                    </a:lnTo>
                    <a:lnTo>
                      <a:pt x="152" y="75"/>
                    </a:lnTo>
                    <a:lnTo>
                      <a:pt x="131" y="39"/>
                    </a:lnTo>
                    <a:lnTo>
                      <a:pt x="140" y="64"/>
                    </a:lnTo>
                    <a:lnTo>
                      <a:pt x="196" y="184"/>
                    </a:lnTo>
                    <a:lnTo>
                      <a:pt x="196" y="209"/>
                    </a:lnTo>
                    <a:lnTo>
                      <a:pt x="177" y="231"/>
                    </a:lnTo>
                    <a:lnTo>
                      <a:pt x="152" y="231"/>
                    </a:lnTo>
                    <a:lnTo>
                      <a:pt x="8" y="231"/>
                    </a:lnTo>
                    <a:lnTo>
                      <a:pt x="0" y="75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75" y="17"/>
                    </a:lnTo>
                    <a:lnTo>
                      <a:pt x="109" y="0"/>
                    </a:lnTo>
                    <a:lnTo>
                      <a:pt x="119" y="0"/>
                    </a:lnTo>
                    <a:lnTo>
                      <a:pt x="119" y="17"/>
                    </a:lnTo>
                    <a:lnTo>
                      <a:pt x="131" y="17"/>
                    </a:lnTo>
                    <a:lnTo>
                      <a:pt x="140" y="17"/>
                    </a:lnTo>
                    <a:lnTo>
                      <a:pt x="161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" name="Freeform 161"/>
              <p:cNvSpPr>
                <a:spLocks/>
              </p:cNvSpPr>
              <p:nvPr/>
            </p:nvSpPr>
            <p:spPr bwMode="auto">
              <a:xfrm>
                <a:off x="4950934" y="3745101"/>
                <a:ext cx="419102" cy="495943"/>
              </a:xfrm>
              <a:custGeom>
                <a:avLst/>
                <a:gdLst/>
                <a:ahLst/>
                <a:cxnLst>
                  <a:cxn ang="0">
                    <a:pos x="67" y="322"/>
                  </a:cxn>
                  <a:cxn ang="0">
                    <a:pos x="45" y="322"/>
                  </a:cxn>
                  <a:cxn ang="0">
                    <a:pos x="45" y="306"/>
                  </a:cxn>
                  <a:cxn ang="0">
                    <a:pos x="34" y="296"/>
                  </a:cxn>
                  <a:cxn ang="0">
                    <a:pos x="15" y="256"/>
                  </a:cxn>
                  <a:cxn ang="0">
                    <a:pos x="0" y="246"/>
                  </a:cxn>
                  <a:cxn ang="0">
                    <a:pos x="0" y="231"/>
                  </a:cxn>
                  <a:cxn ang="0">
                    <a:pos x="15" y="231"/>
                  </a:cxn>
                  <a:cxn ang="0">
                    <a:pos x="24" y="181"/>
                  </a:cxn>
                  <a:cxn ang="0">
                    <a:pos x="55" y="115"/>
                  </a:cxn>
                  <a:cxn ang="0">
                    <a:pos x="67" y="25"/>
                  </a:cxn>
                  <a:cxn ang="0">
                    <a:pos x="92" y="14"/>
                  </a:cxn>
                  <a:cxn ang="0">
                    <a:pos x="92" y="0"/>
                  </a:cxn>
                  <a:cxn ang="0">
                    <a:pos x="110" y="50"/>
                  </a:cxn>
                  <a:cxn ang="0">
                    <a:pos x="147" y="76"/>
                  </a:cxn>
                  <a:cxn ang="0">
                    <a:pos x="177" y="129"/>
                  </a:cxn>
                  <a:cxn ang="0">
                    <a:pos x="169" y="141"/>
                  </a:cxn>
                  <a:cxn ang="0">
                    <a:pos x="156" y="166"/>
                  </a:cxn>
                  <a:cxn ang="0">
                    <a:pos x="177" y="166"/>
                  </a:cxn>
                  <a:cxn ang="0">
                    <a:pos x="177" y="181"/>
                  </a:cxn>
                  <a:cxn ang="0">
                    <a:pos x="199" y="220"/>
                  </a:cxn>
                  <a:cxn ang="0">
                    <a:pos x="254" y="246"/>
                  </a:cxn>
                  <a:cxn ang="0">
                    <a:pos x="264" y="246"/>
                  </a:cxn>
                  <a:cxn ang="0">
                    <a:pos x="224" y="306"/>
                  </a:cxn>
                  <a:cxn ang="0">
                    <a:pos x="187" y="322"/>
                  </a:cxn>
                  <a:cxn ang="0">
                    <a:pos x="156" y="332"/>
                  </a:cxn>
                  <a:cxn ang="0">
                    <a:pos x="147" y="332"/>
                  </a:cxn>
                  <a:cxn ang="0">
                    <a:pos x="110" y="351"/>
                  </a:cxn>
                  <a:cxn ang="0">
                    <a:pos x="92" y="351"/>
                  </a:cxn>
                  <a:cxn ang="0">
                    <a:pos x="67" y="322"/>
                  </a:cxn>
                </a:cxnLst>
                <a:rect l="0" t="0" r="r" b="b"/>
                <a:pathLst>
                  <a:path w="264" h="351">
                    <a:moveTo>
                      <a:pt x="67" y="322"/>
                    </a:moveTo>
                    <a:lnTo>
                      <a:pt x="45" y="322"/>
                    </a:lnTo>
                    <a:lnTo>
                      <a:pt x="45" y="306"/>
                    </a:lnTo>
                    <a:lnTo>
                      <a:pt x="34" y="296"/>
                    </a:lnTo>
                    <a:lnTo>
                      <a:pt x="15" y="256"/>
                    </a:lnTo>
                    <a:lnTo>
                      <a:pt x="0" y="246"/>
                    </a:lnTo>
                    <a:lnTo>
                      <a:pt x="0" y="231"/>
                    </a:lnTo>
                    <a:lnTo>
                      <a:pt x="15" y="231"/>
                    </a:lnTo>
                    <a:lnTo>
                      <a:pt x="24" y="181"/>
                    </a:lnTo>
                    <a:lnTo>
                      <a:pt x="55" y="115"/>
                    </a:lnTo>
                    <a:lnTo>
                      <a:pt x="67" y="25"/>
                    </a:lnTo>
                    <a:lnTo>
                      <a:pt x="92" y="14"/>
                    </a:lnTo>
                    <a:lnTo>
                      <a:pt x="92" y="0"/>
                    </a:lnTo>
                    <a:lnTo>
                      <a:pt x="110" y="50"/>
                    </a:lnTo>
                    <a:lnTo>
                      <a:pt x="147" y="76"/>
                    </a:lnTo>
                    <a:lnTo>
                      <a:pt x="177" y="129"/>
                    </a:lnTo>
                    <a:lnTo>
                      <a:pt x="169" y="141"/>
                    </a:lnTo>
                    <a:lnTo>
                      <a:pt x="156" y="166"/>
                    </a:lnTo>
                    <a:lnTo>
                      <a:pt x="177" y="166"/>
                    </a:lnTo>
                    <a:lnTo>
                      <a:pt x="177" y="181"/>
                    </a:lnTo>
                    <a:lnTo>
                      <a:pt x="199" y="220"/>
                    </a:lnTo>
                    <a:lnTo>
                      <a:pt x="254" y="246"/>
                    </a:lnTo>
                    <a:lnTo>
                      <a:pt x="264" y="246"/>
                    </a:lnTo>
                    <a:lnTo>
                      <a:pt x="224" y="306"/>
                    </a:lnTo>
                    <a:lnTo>
                      <a:pt x="187" y="322"/>
                    </a:lnTo>
                    <a:lnTo>
                      <a:pt x="156" y="332"/>
                    </a:lnTo>
                    <a:lnTo>
                      <a:pt x="147" y="332"/>
                    </a:lnTo>
                    <a:lnTo>
                      <a:pt x="110" y="351"/>
                    </a:lnTo>
                    <a:lnTo>
                      <a:pt x="92" y="351"/>
                    </a:lnTo>
                    <a:lnTo>
                      <a:pt x="67" y="32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" name="Freeform 162"/>
              <p:cNvSpPr>
                <a:spLocks/>
              </p:cNvSpPr>
              <p:nvPr/>
            </p:nvSpPr>
            <p:spPr bwMode="auto">
              <a:xfrm>
                <a:off x="4950934" y="3745101"/>
                <a:ext cx="419102" cy="495943"/>
              </a:xfrm>
              <a:custGeom>
                <a:avLst/>
                <a:gdLst/>
                <a:ahLst/>
                <a:cxnLst>
                  <a:cxn ang="0">
                    <a:pos x="67" y="322"/>
                  </a:cxn>
                  <a:cxn ang="0">
                    <a:pos x="45" y="322"/>
                  </a:cxn>
                  <a:cxn ang="0">
                    <a:pos x="45" y="306"/>
                  </a:cxn>
                  <a:cxn ang="0">
                    <a:pos x="34" y="296"/>
                  </a:cxn>
                  <a:cxn ang="0">
                    <a:pos x="15" y="256"/>
                  </a:cxn>
                  <a:cxn ang="0">
                    <a:pos x="0" y="246"/>
                  </a:cxn>
                  <a:cxn ang="0">
                    <a:pos x="0" y="231"/>
                  </a:cxn>
                  <a:cxn ang="0">
                    <a:pos x="15" y="231"/>
                  </a:cxn>
                  <a:cxn ang="0">
                    <a:pos x="24" y="181"/>
                  </a:cxn>
                  <a:cxn ang="0">
                    <a:pos x="55" y="115"/>
                  </a:cxn>
                  <a:cxn ang="0">
                    <a:pos x="67" y="25"/>
                  </a:cxn>
                  <a:cxn ang="0">
                    <a:pos x="92" y="14"/>
                  </a:cxn>
                  <a:cxn ang="0">
                    <a:pos x="92" y="0"/>
                  </a:cxn>
                  <a:cxn ang="0">
                    <a:pos x="110" y="50"/>
                  </a:cxn>
                  <a:cxn ang="0">
                    <a:pos x="147" y="76"/>
                  </a:cxn>
                  <a:cxn ang="0">
                    <a:pos x="177" y="129"/>
                  </a:cxn>
                  <a:cxn ang="0">
                    <a:pos x="169" y="141"/>
                  </a:cxn>
                  <a:cxn ang="0">
                    <a:pos x="156" y="166"/>
                  </a:cxn>
                  <a:cxn ang="0">
                    <a:pos x="177" y="166"/>
                  </a:cxn>
                  <a:cxn ang="0">
                    <a:pos x="177" y="181"/>
                  </a:cxn>
                  <a:cxn ang="0">
                    <a:pos x="199" y="220"/>
                  </a:cxn>
                  <a:cxn ang="0">
                    <a:pos x="254" y="246"/>
                  </a:cxn>
                  <a:cxn ang="0">
                    <a:pos x="264" y="246"/>
                  </a:cxn>
                  <a:cxn ang="0">
                    <a:pos x="224" y="306"/>
                  </a:cxn>
                  <a:cxn ang="0">
                    <a:pos x="187" y="322"/>
                  </a:cxn>
                  <a:cxn ang="0">
                    <a:pos x="156" y="332"/>
                  </a:cxn>
                  <a:cxn ang="0">
                    <a:pos x="147" y="332"/>
                  </a:cxn>
                  <a:cxn ang="0">
                    <a:pos x="110" y="351"/>
                  </a:cxn>
                  <a:cxn ang="0">
                    <a:pos x="92" y="351"/>
                  </a:cxn>
                  <a:cxn ang="0">
                    <a:pos x="67" y="322"/>
                  </a:cxn>
                </a:cxnLst>
                <a:rect l="0" t="0" r="r" b="b"/>
                <a:pathLst>
                  <a:path w="264" h="351">
                    <a:moveTo>
                      <a:pt x="67" y="322"/>
                    </a:moveTo>
                    <a:lnTo>
                      <a:pt x="45" y="322"/>
                    </a:lnTo>
                    <a:lnTo>
                      <a:pt x="45" y="306"/>
                    </a:lnTo>
                    <a:lnTo>
                      <a:pt x="34" y="296"/>
                    </a:lnTo>
                    <a:lnTo>
                      <a:pt x="15" y="256"/>
                    </a:lnTo>
                    <a:lnTo>
                      <a:pt x="0" y="246"/>
                    </a:lnTo>
                    <a:lnTo>
                      <a:pt x="0" y="231"/>
                    </a:lnTo>
                    <a:lnTo>
                      <a:pt x="15" y="231"/>
                    </a:lnTo>
                    <a:lnTo>
                      <a:pt x="24" y="181"/>
                    </a:lnTo>
                    <a:lnTo>
                      <a:pt x="55" y="115"/>
                    </a:lnTo>
                    <a:lnTo>
                      <a:pt x="67" y="25"/>
                    </a:lnTo>
                    <a:lnTo>
                      <a:pt x="92" y="14"/>
                    </a:lnTo>
                    <a:lnTo>
                      <a:pt x="92" y="0"/>
                    </a:lnTo>
                    <a:lnTo>
                      <a:pt x="110" y="50"/>
                    </a:lnTo>
                    <a:lnTo>
                      <a:pt x="147" y="76"/>
                    </a:lnTo>
                    <a:lnTo>
                      <a:pt x="177" y="129"/>
                    </a:lnTo>
                    <a:lnTo>
                      <a:pt x="169" y="141"/>
                    </a:lnTo>
                    <a:lnTo>
                      <a:pt x="156" y="166"/>
                    </a:lnTo>
                    <a:lnTo>
                      <a:pt x="177" y="166"/>
                    </a:lnTo>
                    <a:lnTo>
                      <a:pt x="177" y="181"/>
                    </a:lnTo>
                    <a:lnTo>
                      <a:pt x="199" y="220"/>
                    </a:lnTo>
                    <a:lnTo>
                      <a:pt x="254" y="246"/>
                    </a:lnTo>
                    <a:lnTo>
                      <a:pt x="264" y="246"/>
                    </a:lnTo>
                    <a:lnTo>
                      <a:pt x="224" y="306"/>
                    </a:lnTo>
                    <a:lnTo>
                      <a:pt x="187" y="322"/>
                    </a:lnTo>
                    <a:lnTo>
                      <a:pt x="156" y="332"/>
                    </a:lnTo>
                    <a:lnTo>
                      <a:pt x="147" y="332"/>
                    </a:lnTo>
                    <a:lnTo>
                      <a:pt x="110" y="351"/>
                    </a:lnTo>
                    <a:lnTo>
                      <a:pt x="92" y="351"/>
                    </a:lnTo>
                    <a:lnTo>
                      <a:pt x="67" y="32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3" name="Freeform 163"/>
              <p:cNvSpPr>
                <a:spLocks/>
              </p:cNvSpPr>
              <p:nvPr/>
            </p:nvSpPr>
            <p:spPr bwMode="auto">
              <a:xfrm>
                <a:off x="4855683" y="4217024"/>
                <a:ext cx="150813" cy="183682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85" y="0"/>
                  </a:cxn>
                  <a:cxn ang="0">
                    <a:pos x="95" y="54"/>
                  </a:cxn>
                  <a:cxn ang="0">
                    <a:pos x="76" y="90"/>
                  </a:cxn>
                  <a:cxn ang="0">
                    <a:pos x="76" y="130"/>
                  </a:cxn>
                  <a:cxn ang="0">
                    <a:pos x="39" y="130"/>
                  </a:cxn>
                  <a:cxn ang="0">
                    <a:pos x="9" y="130"/>
                  </a:cxn>
                  <a:cxn ang="0">
                    <a:pos x="0" y="130"/>
                  </a:cxn>
                  <a:cxn ang="0">
                    <a:pos x="9" y="90"/>
                  </a:cxn>
                  <a:cxn ang="0">
                    <a:pos x="18" y="64"/>
                  </a:cxn>
                  <a:cxn ang="0">
                    <a:pos x="30" y="54"/>
                  </a:cxn>
                  <a:cxn ang="0">
                    <a:pos x="18" y="39"/>
                  </a:cxn>
                  <a:cxn ang="0">
                    <a:pos x="18" y="18"/>
                  </a:cxn>
                  <a:cxn ang="0">
                    <a:pos x="39" y="18"/>
                  </a:cxn>
                  <a:cxn ang="0">
                    <a:pos x="76" y="0"/>
                  </a:cxn>
                </a:cxnLst>
                <a:rect l="0" t="0" r="r" b="b"/>
                <a:pathLst>
                  <a:path w="95" h="130">
                    <a:moveTo>
                      <a:pt x="76" y="0"/>
                    </a:moveTo>
                    <a:lnTo>
                      <a:pt x="85" y="0"/>
                    </a:lnTo>
                    <a:lnTo>
                      <a:pt x="95" y="54"/>
                    </a:lnTo>
                    <a:lnTo>
                      <a:pt x="76" y="90"/>
                    </a:lnTo>
                    <a:lnTo>
                      <a:pt x="76" y="130"/>
                    </a:lnTo>
                    <a:lnTo>
                      <a:pt x="39" y="130"/>
                    </a:lnTo>
                    <a:lnTo>
                      <a:pt x="9" y="130"/>
                    </a:lnTo>
                    <a:lnTo>
                      <a:pt x="0" y="130"/>
                    </a:lnTo>
                    <a:lnTo>
                      <a:pt x="9" y="90"/>
                    </a:lnTo>
                    <a:lnTo>
                      <a:pt x="18" y="64"/>
                    </a:lnTo>
                    <a:lnTo>
                      <a:pt x="30" y="54"/>
                    </a:lnTo>
                    <a:lnTo>
                      <a:pt x="18" y="39"/>
                    </a:lnTo>
                    <a:lnTo>
                      <a:pt x="18" y="18"/>
                    </a:lnTo>
                    <a:lnTo>
                      <a:pt x="39" y="18"/>
                    </a:lnTo>
                    <a:lnTo>
                      <a:pt x="76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4" name="Freeform 164"/>
              <p:cNvSpPr>
                <a:spLocks/>
              </p:cNvSpPr>
              <p:nvPr/>
            </p:nvSpPr>
            <p:spPr bwMode="auto">
              <a:xfrm>
                <a:off x="4855683" y="4217024"/>
                <a:ext cx="150813" cy="183682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85" y="0"/>
                  </a:cxn>
                  <a:cxn ang="0">
                    <a:pos x="95" y="54"/>
                  </a:cxn>
                  <a:cxn ang="0">
                    <a:pos x="76" y="90"/>
                  </a:cxn>
                  <a:cxn ang="0">
                    <a:pos x="76" y="130"/>
                  </a:cxn>
                  <a:cxn ang="0">
                    <a:pos x="39" y="130"/>
                  </a:cxn>
                  <a:cxn ang="0">
                    <a:pos x="9" y="130"/>
                  </a:cxn>
                  <a:cxn ang="0">
                    <a:pos x="0" y="130"/>
                  </a:cxn>
                  <a:cxn ang="0">
                    <a:pos x="9" y="90"/>
                  </a:cxn>
                  <a:cxn ang="0">
                    <a:pos x="18" y="64"/>
                  </a:cxn>
                  <a:cxn ang="0">
                    <a:pos x="30" y="54"/>
                  </a:cxn>
                  <a:cxn ang="0">
                    <a:pos x="18" y="39"/>
                  </a:cxn>
                  <a:cxn ang="0">
                    <a:pos x="18" y="18"/>
                  </a:cxn>
                  <a:cxn ang="0">
                    <a:pos x="39" y="18"/>
                  </a:cxn>
                  <a:cxn ang="0">
                    <a:pos x="76" y="0"/>
                  </a:cxn>
                </a:cxnLst>
                <a:rect l="0" t="0" r="r" b="b"/>
                <a:pathLst>
                  <a:path w="95" h="130">
                    <a:moveTo>
                      <a:pt x="76" y="0"/>
                    </a:moveTo>
                    <a:lnTo>
                      <a:pt x="85" y="0"/>
                    </a:lnTo>
                    <a:lnTo>
                      <a:pt x="95" y="54"/>
                    </a:lnTo>
                    <a:lnTo>
                      <a:pt x="76" y="90"/>
                    </a:lnTo>
                    <a:lnTo>
                      <a:pt x="76" y="130"/>
                    </a:lnTo>
                    <a:lnTo>
                      <a:pt x="39" y="130"/>
                    </a:lnTo>
                    <a:lnTo>
                      <a:pt x="9" y="130"/>
                    </a:lnTo>
                    <a:lnTo>
                      <a:pt x="0" y="130"/>
                    </a:lnTo>
                    <a:lnTo>
                      <a:pt x="9" y="90"/>
                    </a:lnTo>
                    <a:lnTo>
                      <a:pt x="18" y="64"/>
                    </a:lnTo>
                    <a:lnTo>
                      <a:pt x="30" y="54"/>
                    </a:lnTo>
                    <a:lnTo>
                      <a:pt x="18" y="39"/>
                    </a:lnTo>
                    <a:lnTo>
                      <a:pt x="18" y="18"/>
                    </a:lnTo>
                    <a:lnTo>
                      <a:pt x="39" y="18"/>
                    </a:lnTo>
                    <a:lnTo>
                      <a:pt x="76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5" name="Freeform 165"/>
              <p:cNvSpPr>
                <a:spLocks/>
              </p:cNvSpPr>
              <p:nvPr/>
            </p:nvSpPr>
            <p:spPr bwMode="auto">
              <a:xfrm>
                <a:off x="4977921" y="4201481"/>
                <a:ext cx="223839" cy="326390"/>
              </a:xfrm>
              <a:custGeom>
                <a:avLst/>
                <a:gdLst/>
                <a:ahLst/>
                <a:cxnLst>
                  <a:cxn ang="0">
                    <a:pos x="76" y="206"/>
                  </a:cxn>
                  <a:cxn ang="0">
                    <a:pos x="94" y="231"/>
                  </a:cxn>
                  <a:cxn ang="0">
                    <a:pos x="116" y="191"/>
                  </a:cxn>
                  <a:cxn ang="0">
                    <a:pos x="116" y="166"/>
                  </a:cxn>
                  <a:cxn ang="0">
                    <a:pos x="116" y="180"/>
                  </a:cxn>
                  <a:cxn ang="0">
                    <a:pos x="141" y="155"/>
                  </a:cxn>
                  <a:cxn ang="0">
                    <a:pos x="131" y="129"/>
                  </a:cxn>
                  <a:cxn ang="0">
                    <a:pos x="131" y="50"/>
                  </a:cxn>
                  <a:cxn ang="0">
                    <a:pos x="141" y="10"/>
                  </a:cxn>
                  <a:cxn ang="0">
                    <a:pos x="131" y="10"/>
                  </a:cxn>
                  <a:cxn ang="0">
                    <a:pos x="94" y="28"/>
                  </a:cxn>
                  <a:cxn ang="0">
                    <a:pos x="76" y="28"/>
                  </a:cxn>
                  <a:cxn ang="0">
                    <a:pos x="51" y="0"/>
                  </a:cxn>
                  <a:cxn ang="0">
                    <a:pos x="30" y="0"/>
                  </a:cxn>
                  <a:cxn ang="0">
                    <a:pos x="9" y="0"/>
                  </a:cxn>
                  <a:cxn ang="0">
                    <a:pos x="0" y="10"/>
                  </a:cxn>
                  <a:cxn ang="0">
                    <a:pos x="9" y="10"/>
                  </a:cxn>
                  <a:cxn ang="0">
                    <a:pos x="18" y="64"/>
                  </a:cxn>
                  <a:cxn ang="0">
                    <a:pos x="0" y="101"/>
                  </a:cxn>
                  <a:cxn ang="0">
                    <a:pos x="0" y="141"/>
                  </a:cxn>
                  <a:cxn ang="0">
                    <a:pos x="9" y="141"/>
                  </a:cxn>
                  <a:cxn ang="0">
                    <a:pos x="64" y="180"/>
                  </a:cxn>
                  <a:cxn ang="0">
                    <a:pos x="76" y="206"/>
                  </a:cxn>
                </a:cxnLst>
                <a:rect l="0" t="0" r="r" b="b"/>
                <a:pathLst>
                  <a:path w="141" h="231">
                    <a:moveTo>
                      <a:pt x="76" y="206"/>
                    </a:moveTo>
                    <a:lnTo>
                      <a:pt x="94" y="231"/>
                    </a:lnTo>
                    <a:lnTo>
                      <a:pt x="116" y="191"/>
                    </a:lnTo>
                    <a:lnTo>
                      <a:pt x="116" y="166"/>
                    </a:lnTo>
                    <a:lnTo>
                      <a:pt x="116" y="180"/>
                    </a:lnTo>
                    <a:lnTo>
                      <a:pt x="141" y="155"/>
                    </a:lnTo>
                    <a:lnTo>
                      <a:pt x="131" y="129"/>
                    </a:lnTo>
                    <a:lnTo>
                      <a:pt x="131" y="50"/>
                    </a:lnTo>
                    <a:lnTo>
                      <a:pt x="141" y="10"/>
                    </a:lnTo>
                    <a:lnTo>
                      <a:pt x="131" y="10"/>
                    </a:lnTo>
                    <a:lnTo>
                      <a:pt x="94" y="28"/>
                    </a:lnTo>
                    <a:lnTo>
                      <a:pt x="76" y="28"/>
                    </a:lnTo>
                    <a:lnTo>
                      <a:pt x="51" y="0"/>
                    </a:lnTo>
                    <a:lnTo>
                      <a:pt x="30" y="0"/>
                    </a:lnTo>
                    <a:lnTo>
                      <a:pt x="9" y="0"/>
                    </a:lnTo>
                    <a:lnTo>
                      <a:pt x="0" y="10"/>
                    </a:lnTo>
                    <a:lnTo>
                      <a:pt x="9" y="10"/>
                    </a:lnTo>
                    <a:lnTo>
                      <a:pt x="18" y="64"/>
                    </a:lnTo>
                    <a:lnTo>
                      <a:pt x="0" y="101"/>
                    </a:lnTo>
                    <a:lnTo>
                      <a:pt x="0" y="141"/>
                    </a:lnTo>
                    <a:lnTo>
                      <a:pt x="9" y="141"/>
                    </a:lnTo>
                    <a:lnTo>
                      <a:pt x="64" y="180"/>
                    </a:lnTo>
                    <a:lnTo>
                      <a:pt x="76" y="20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6" name="Freeform 166"/>
              <p:cNvSpPr>
                <a:spLocks/>
              </p:cNvSpPr>
              <p:nvPr/>
            </p:nvSpPr>
            <p:spPr bwMode="auto">
              <a:xfrm>
                <a:off x="4977921" y="4201481"/>
                <a:ext cx="223839" cy="326390"/>
              </a:xfrm>
              <a:custGeom>
                <a:avLst/>
                <a:gdLst/>
                <a:ahLst/>
                <a:cxnLst>
                  <a:cxn ang="0">
                    <a:pos x="76" y="206"/>
                  </a:cxn>
                  <a:cxn ang="0">
                    <a:pos x="94" y="231"/>
                  </a:cxn>
                  <a:cxn ang="0">
                    <a:pos x="116" y="191"/>
                  </a:cxn>
                  <a:cxn ang="0">
                    <a:pos x="116" y="166"/>
                  </a:cxn>
                  <a:cxn ang="0">
                    <a:pos x="116" y="180"/>
                  </a:cxn>
                  <a:cxn ang="0">
                    <a:pos x="141" y="155"/>
                  </a:cxn>
                  <a:cxn ang="0">
                    <a:pos x="131" y="129"/>
                  </a:cxn>
                  <a:cxn ang="0">
                    <a:pos x="131" y="50"/>
                  </a:cxn>
                  <a:cxn ang="0">
                    <a:pos x="141" y="10"/>
                  </a:cxn>
                  <a:cxn ang="0">
                    <a:pos x="131" y="10"/>
                  </a:cxn>
                  <a:cxn ang="0">
                    <a:pos x="94" y="28"/>
                  </a:cxn>
                  <a:cxn ang="0">
                    <a:pos x="76" y="28"/>
                  </a:cxn>
                  <a:cxn ang="0">
                    <a:pos x="51" y="0"/>
                  </a:cxn>
                  <a:cxn ang="0">
                    <a:pos x="30" y="0"/>
                  </a:cxn>
                  <a:cxn ang="0">
                    <a:pos x="9" y="0"/>
                  </a:cxn>
                  <a:cxn ang="0">
                    <a:pos x="0" y="10"/>
                  </a:cxn>
                  <a:cxn ang="0">
                    <a:pos x="9" y="10"/>
                  </a:cxn>
                  <a:cxn ang="0">
                    <a:pos x="18" y="64"/>
                  </a:cxn>
                  <a:cxn ang="0">
                    <a:pos x="0" y="101"/>
                  </a:cxn>
                  <a:cxn ang="0">
                    <a:pos x="0" y="141"/>
                  </a:cxn>
                  <a:cxn ang="0">
                    <a:pos x="9" y="141"/>
                  </a:cxn>
                  <a:cxn ang="0">
                    <a:pos x="64" y="180"/>
                  </a:cxn>
                  <a:cxn ang="0">
                    <a:pos x="76" y="206"/>
                  </a:cxn>
                </a:cxnLst>
                <a:rect l="0" t="0" r="r" b="b"/>
                <a:pathLst>
                  <a:path w="141" h="231">
                    <a:moveTo>
                      <a:pt x="76" y="206"/>
                    </a:moveTo>
                    <a:lnTo>
                      <a:pt x="94" y="231"/>
                    </a:lnTo>
                    <a:lnTo>
                      <a:pt x="116" y="191"/>
                    </a:lnTo>
                    <a:lnTo>
                      <a:pt x="116" y="166"/>
                    </a:lnTo>
                    <a:lnTo>
                      <a:pt x="116" y="180"/>
                    </a:lnTo>
                    <a:lnTo>
                      <a:pt x="141" y="155"/>
                    </a:lnTo>
                    <a:lnTo>
                      <a:pt x="131" y="129"/>
                    </a:lnTo>
                    <a:lnTo>
                      <a:pt x="131" y="50"/>
                    </a:lnTo>
                    <a:lnTo>
                      <a:pt x="141" y="10"/>
                    </a:lnTo>
                    <a:lnTo>
                      <a:pt x="131" y="10"/>
                    </a:lnTo>
                    <a:lnTo>
                      <a:pt x="94" y="28"/>
                    </a:lnTo>
                    <a:lnTo>
                      <a:pt x="76" y="28"/>
                    </a:lnTo>
                    <a:lnTo>
                      <a:pt x="51" y="0"/>
                    </a:lnTo>
                    <a:lnTo>
                      <a:pt x="30" y="0"/>
                    </a:lnTo>
                    <a:lnTo>
                      <a:pt x="9" y="0"/>
                    </a:lnTo>
                    <a:lnTo>
                      <a:pt x="0" y="10"/>
                    </a:lnTo>
                    <a:lnTo>
                      <a:pt x="9" y="10"/>
                    </a:lnTo>
                    <a:lnTo>
                      <a:pt x="18" y="64"/>
                    </a:lnTo>
                    <a:lnTo>
                      <a:pt x="0" y="101"/>
                    </a:lnTo>
                    <a:lnTo>
                      <a:pt x="0" y="141"/>
                    </a:lnTo>
                    <a:lnTo>
                      <a:pt x="9" y="141"/>
                    </a:lnTo>
                    <a:lnTo>
                      <a:pt x="64" y="180"/>
                    </a:lnTo>
                    <a:lnTo>
                      <a:pt x="76" y="20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7" name="Freeform 167"/>
              <p:cNvSpPr>
                <a:spLocks/>
              </p:cNvSpPr>
              <p:nvPr/>
            </p:nvSpPr>
            <p:spPr bwMode="auto">
              <a:xfrm>
                <a:off x="4855683" y="4402120"/>
                <a:ext cx="304802" cy="3617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9" y="0"/>
                  </a:cxn>
                  <a:cxn ang="0">
                    <a:pos x="76" y="0"/>
                  </a:cxn>
                  <a:cxn ang="0">
                    <a:pos x="85" y="0"/>
                  </a:cxn>
                  <a:cxn ang="0">
                    <a:pos x="140" y="39"/>
                  </a:cxn>
                  <a:cxn ang="0">
                    <a:pos x="152" y="64"/>
                  </a:cxn>
                  <a:cxn ang="0">
                    <a:pos x="170" y="89"/>
                  </a:cxn>
                  <a:cxn ang="0">
                    <a:pos x="162" y="115"/>
                  </a:cxn>
                  <a:cxn ang="0">
                    <a:pos x="182" y="143"/>
                  </a:cxn>
                  <a:cxn ang="0">
                    <a:pos x="170" y="194"/>
                  </a:cxn>
                  <a:cxn ang="0">
                    <a:pos x="182" y="215"/>
                  </a:cxn>
                  <a:cxn ang="0">
                    <a:pos x="192" y="234"/>
                  </a:cxn>
                  <a:cxn ang="0">
                    <a:pos x="170" y="244"/>
                  </a:cxn>
                  <a:cxn ang="0">
                    <a:pos x="115" y="256"/>
                  </a:cxn>
                  <a:cxn ang="0">
                    <a:pos x="94" y="256"/>
                  </a:cxn>
                  <a:cxn ang="0">
                    <a:pos x="85" y="215"/>
                  </a:cxn>
                  <a:cxn ang="0">
                    <a:pos x="76" y="205"/>
                  </a:cxn>
                  <a:cxn ang="0">
                    <a:pos x="60" y="205"/>
                  </a:cxn>
                  <a:cxn ang="0">
                    <a:pos x="30" y="179"/>
                  </a:cxn>
                  <a:cxn ang="0">
                    <a:pos x="18" y="179"/>
                  </a:cxn>
                  <a:cxn ang="0">
                    <a:pos x="18" y="169"/>
                  </a:cxn>
                  <a:cxn ang="0">
                    <a:pos x="0" y="125"/>
                  </a:cxn>
                  <a:cxn ang="0">
                    <a:pos x="0" y="79"/>
                  </a:cxn>
                  <a:cxn ang="0">
                    <a:pos x="18" y="50"/>
                  </a:cxn>
                  <a:cxn ang="0">
                    <a:pos x="18" y="24"/>
                  </a:cxn>
                  <a:cxn ang="0">
                    <a:pos x="18" y="14"/>
                  </a:cxn>
                  <a:cxn ang="0">
                    <a:pos x="9" y="0"/>
                  </a:cxn>
                </a:cxnLst>
                <a:rect l="0" t="0" r="r" b="b"/>
                <a:pathLst>
                  <a:path w="192" h="256">
                    <a:moveTo>
                      <a:pt x="9" y="0"/>
                    </a:moveTo>
                    <a:lnTo>
                      <a:pt x="3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140" y="39"/>
                    </a:lnTo>
                    <a:lnTo>
                      <a:pt x="152" y="64"/>
                    </a:lnTo>
                    <a:lnTo>
                      <a:pt x="170" y="89"/>
                    </a:lnTo>
                    <a:lnTo>
                      <a:pt x="162" y="115"/>
                    </a:lnTo>
                    <a:lnTo>
                      <a:pt x="182" y="143"/>
                    </a:lnTo>
                    <a:lnTo>
                      <a:pt x="170" y="194"/>
                    </a:lnTo>
                    <a:lnTo>
                      <a:pt x="182" y="215"/>
                    </a:lnTo>
                    <a:lnTo>
                      <a:pt x="192" y="234"/>
                    </a:lnTo>
                    <a:lnTo>
                      <a:pt x="170" y="244"/>
                    </a:lnTo>
                    <a:lnTo>
                      <a:pt x="115" y="256"/>
                    </a:lnTo>
                    <a:lnTo>
                      <a:pt x="94" y="256"/>
                    </a:lnTo>
                    <a:lnTo>
                      <a:pt x="85" y="215"/>
                    </a:lnTo>
                    <a:lnTo>
                      <a:pt x="76" y="205"/>
                    </a:lnTo>
                    <a:lnTo>
                      <a:pt x="60" y="205"/>
                    </a:lnTo>
                    <a:lnTo>
                      <a:pt x="30" y="179"/>
                    </a:lnTo>
                    <a:lnTo>
                      <a:pt x="18" y="179"/>
                    </a:lnTo>
                    <a:lnTo>
                      <a:pt x="18" y="169"/>
                    </a:lnTo>
                    <a:lnTo>
                      <a:pt x="0" y="125"/>
                    </a:lnTo>
                    <a:lnTo>
                      <a:pt x="0" y="79"/>
                    </a:lnTo>
                    <a:lnTo>
                      <a:pt x="18" y="50"/>
                    </a:lnTo>
                    <a:lnTo>
                      <a:pt x="18" y="24"/>
                    </a:lnTo>
                    <a:lnTo>
                      <a:pt x="18" y="1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8" name="Freeform 168"/>
              <p:cNvSpPr>
                <a:spLocks/>
              </p:cNvSpPr>
              <p:nvPr/>
            </p:nvSpPr>
            <p:spPr bwMode="auto">
              <a:xfrm>
                <a:off x="4855683" y="4402120"/>
                <a:ext cx="304802" cy="3617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9" y="0"/>
                  </a:cxn>
                  <a:cxn ang="0">
                    <a:pos x="76" y="0"/>
                  </a:cxn>
                  <a:cxn ang="0">
                    <a:pos x="85" y="0"/>
                  </a:cxn>
                  <a:cxn ang="0">
                    <a:pos x="140" y="39"/>
                  </a:cxn>
                  <a:cxn ang="0">
                    <a:pos x="152" y="64"/>
                  </a:cxn>
                  <a:cxn ang="0">
                    <a:pos x="170" y="89"/>
                  </a:cxn>
                  <a:cxn ang="0">
                    <a:pos x="162" y="115"/>
                  </a:cxn>
                  <a:cxn ang="0">
                    <a:pos x="182" y="143"/>
                  </a:cxn>
                  <a:cxn ang="0">
                    <a:pos x="170" y="194"/>
                  </a:cxn>
                  <a:cxn ang="0">
                    <a:pos x="182" y="215"/>
                  </a:cxn>
                  <a:cxn ang="0">
                    <a:pos x="192" y="234"/>
                  </a:cxn>
                  <a:cxn ang="0">
                    <a:pos x="170" y="244"/>
                  </a:cxn>
                  <a:cxn ang="0">
                    <a:pos x="115" y="256"/>
                  </a:cxn>
                  <a:cxn ang="0">
                    <a:pos x="94" y="256"/>
                  </a:cxn>
                  <a:cxn ang="0">
                    <a:pos x="85" y="215"/>
                  </a:cxn>
                  <a:cxn ang="0">
                    <a:pos x="76" y="205"/>
                  </a:cxn>
                  <a:cxn ang="0">
                    <a:pos x="60" y="205"/>
                  </a:cxn>
                  <a:cxn ang="0">
                    <a:pos x="30" y="179"/>
                  </a:cxn>
                  <a:cxn ang="0">
                    <a:pos x="18" y="179"/>
                  </a:cxn>
                  <a:cxn ang="0">
                    <a:pos x="18" y="169"/>
                  </a:cxn>
                  <a:cxn ang="0">
                    <a:pos x="0" y="125"/>
                  </a:cxn>
                  <a:cxn ang="0">
                    <a:pos x="0" y="79"/>
                  </a:cxn>
                  <a:cxn ang="0">
                    <a:pos x="18" y="50"/>
                  </a:cxn>
                  <a:cxn ang="0">
                    <a:pos x="18" y="24"/>
                  </a:cxn>
                  <a:cxn ang="0">
                    <a:pos x="18" y="14"/>
                  </a:cxn>
                  <a:cxn ang="0">
                    <a:pos x="9" y="0"/>
                  </a:cxn>
                </a:cxnLst>
                <a:rect l="0" t="0" r="r" b="b"/>
                <a:pathLst>
                  <a:path w="192" h="256">
                    <a:moveTo>
                      <a:pt x="9" y="0"/>
                    </a:moveTo>
                    <a:lnTo>
                      <a:pt x="3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140" y="39"/>
                    </a:lnTo>
                    <a:lnTo>
                      <a:pt x="152" y="64"/>
                    </a:lnTo>
                    <a:lnTo>
                      <a:pt x="170" y="89"/>
                    </a:lnTo>
                    <a:lnTo>
                      <a:pt x="162" y="115"/>
                    </a:lnTo>
                    <a:lnTo>
                      <a:pt x="182" y="143"/>
                    </a:lnTo>
                    <a:lnTo>
                      <a:pt x="170" y="194"/>
                    </a:lnTo>
                    <a:lnTo>
                      <a:pt x="182" y="215"/>
                    </a:lnTo>
                    <a:lnTo>
                      <a:pt x="192" y="234"/>
                    </a:lnTo>
                    <a:lnTo>
                      <a:pt x="170" y="244"/>
                    </a:lnTo>
                    <a:lnTo>
                      <a:pt x="115" y="256"/>
                    </a:lnTo>
                    <a:lnTo>
                      <a:pt x="94" y="256"/>
                    </a:lnTo>
                    <a:lnTo>
                      <a:pt x="85" y="215"/>
                    </a:lnTo>
                    <a:lnTo>
                      <a:pt x="76" y="205"/>
                    </a:lnTo>
                    <a:lnTo>
                      <a:pt x="60" y="205"/>
                    </a:lnTo>
                    <a:lnTo>
                      <a:pt x="30" y="179"/>
                    </a:lnTo>
                    <a:lnTo>
                      <a:pt x="18" y="179"/>
                    </a:lnTo>
                    <a:lnTo>
                      <a:pt x="18" y="169"/>
                    </a:lnTo>
                    <a:lnTo>
                      <a:pt x="0" y="125"/>
                    </a:lnTo>
                    <a:lnTo>
                      <a:pt x="0" y="79"/>
                    </a:lnTo>
                    <a:lnTo>
                      <a:pt x="18" y="50"/>
                    </a:lnTo>
                    <a:lnTo>
                      <a:pt x="18" y="24"/>
                    </a:lnTo>
                    <a:lnTo>
                      <a:pt x="18" y="1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9" name="Freeform 169"/>
              <p:cNvSpPr>
                <a:spLocks/>
              </p:cNvSpPr>
              <p:nvPr/>
            </p:nvSpPr>
            <p:spPr bwMode="auto">
              <a:xfrm>
                <a:off x="4622319" y="4642319"/>
                <a:ext cx="355602" cy="343345"/>
              </a:xfrm>
              <a:custGeom>
                <a:avLst/>
                <a:gdLst/>
                <a:ahLst/>
                <a:cxnLst>
                  <a:cxn ang="0">
                    <a:pos x="131" y="192"/>
                  </a:cxn>
                  <a:cxn ang="0">
                    <a:pos x="156" y="180"/>
                  </a:cxn>
                  <a:cxn ang="0">
                    <a:pos x="156" y="166"/>
                  </a:cxn>
                  <a:cxn ang="0">
                    <a:pos x="208" y="141"/>
                  </a:cxn>
                  <a:cxn ang="0">
                    <a:pos x="199" y="141"/>
                  </a:cxn>
                  <a:cxn ang="0">
                    <a:pos x="208" y="101"/>
                  </a:cxn>
                  <a:cxn ang="0">
                    <a:pos x="208" y="86"/>
                  </a:cxn>
                  <a:cxn ang="0">
                    <a:pos x="224" y="65"/>
                  </a:cxn>
                  <a:cxn ang="0">
                    <a:pos x="208" y="36"/>
                  </a:cxn>
                  <a:cxn ang="0">
                    <a:pos x="178" y="10"/>
                  </a:cxn>
                  <a:cxn ang="0">
                    <a:pos x="165" y="10"/>
                  </a:cxn>
                  <a:cxn ang="0">
                    <a:pos x="165" y="0"/>
                  </a:cxn>
                  <a:cxn ang="0">
                    <a:pos x="156" y="0"/>
                  </a:cxn>
                  <a:cxn ang="0">
                    <a:pos x="131" y="10"/>
                  </a:cxn>
                  <a:cxn ang="0">
                    <a:pos x="131" y="24"/>
                  </a:cxn>
                  <a:cxn ang="0">
                    <a:pos x="122" y="86"/>
                  </a:cxn>
                  <a:cxn ang="0">
                    <a:pos x="131" y="101"/>
                  </a:cxn>
                  <a:cxn ang="0">
                    <a:pos x="147" y="101"/>
                  </a:cxn>
                  <a:cxn ang="0">
                    <a:pos x="147" y="127"/>
                  </a:cxn>
                  <a:cxn ang="0">
                    <a:pos x="122" y="112"/>
                  </a:cxn>
                  <a:cxn ang="0">
                    <a:pos x="89" y="86"/>
                  </a:cxn>
                  <a:cxn ang="0">
                    <a:pos x="79" y="86"/>
                  </a:cxn>
                  <a:cxn ang="0">
                    <a:pos x="46" y="65"/>
                  </a:cxn>
                  <a:cxn ang="0">
                    <a:pos x="34" y="112"/>
                  </a:cxn>
                  <a:cxn ang="0">
                    <a:pos x="46" y="112"/>
                  </a:cxn>
                  <a:cxn ang="0">
                    <a:pos x="0" y="127"/>
                  </a:cxn>
                  <a:cxn ang="0">
                    <a:pos x="0" y="202"/>
                  </a:cxn>
                  <a:cxn ang="0">
                    <a:pos x="24" y="231"/>
                  </a:cxn>
                  <a:cxn ang="0">
                    <a:pos x="34" y="231"/>
                  </a:cxn>
                  <a:cxn ang="0">
                    <a:pos x="54" y="243"/>
                  </a:cxn>
                  <a:cxn ang="0">
                    <a:pos x="89" y="243"/>
                  </a:cxn>
                  <a:cxn ang="0">
                    <a:pos x="122" y="202"/>
                  </a:cxn>
                  <a:cxn ang="0">
                    <a:pos x="131" y="192"/>
                  </a:cxn>
                </a:cxnLst>
                <a:rect l="0" t="0" r="r" b="b"/>
                <a:pathLst>
                  <a:path w="224" h="243">
                    <a:moveTo>
                      <a:pt x="131" y="192"/>
                    </a:moveTo>
                    <a:lnTo>
                      <a:pt x="156" y="180"/>
                    </a:lnTo>
                    <a:lnTo>
                      <a:pt x="156" y="166"/>
                    </a:lnTo>
                    <a:lnTo>
                      <a:pt x="208" y="141"/>
                    </a:lnTo>
                    <a:lnTo>
                      <a:pt x="199" y="141"/>
                    </a:lnTo>
                    <a:lnTo>
                      <a:pt x="208" y="101"/>
                    </a:lnTo>
                    <a:lnTo>
                      <a:pt x="208" y="86"/>
                    </a:lnTo>
                    <a:lnTo>
                      <a:pt x="224" y="65"/>
                    </a:lnTo>
                    <a:lnTo>
                      <a:pt x="208" y="36"/>
                    </a:lnTo>
                    <a:lnTo>
                      <a:pt x="178" y="10"/>
                    </a:lnTo>
                    <a:lnTo>
                      <a:pt x="165" y="10"/>
                    </a:lnTo>
                    <a:lnTo>
                      <a:pt x="165" y="0"/>
                    </a:lnTo>
                    <a:lnTo>
                      <a:pt x="156" y="0"/>
                    </a:lnTo>
                    <a:lnTo>
                      <a:pt x="131" y="10"/>
                    </a:lnTo>
                    <a:lnTo>
                      <a:pt x="131" y="24"/>
                    </a:lnTo>
                    <a:lnTo>
                      <a:pt x="122" y="86"/>
                    </a:lnTo>
                    <a:lnTo>
                      <a:pt x="131" y="101"/>
                    </a:lnTo>
                    <a:lnTo>
                      <a:pt x="147" y="101"/>
                    </a:lnTo>
                    <a:lnTo>
                      <a:pt x="147" y="127"/>
                    </a:lnTo>
                    <a:lnTo>
                      <a:pt x="122" y="112"/>
                    </a:lnTo>
                    <a:lnTo>
                      <a:pt x="89" y="86"/>
                    </a:lnTo>
                    <a:lnTo>
                      <a:pt x="79" y="86"/>
                    </a:lnTo>
                    <a:lnTo>
                      <a:pt x="46" y="65"/>
                    </a:lnTo>
                    <a:lnTo>
                      <a:pt x="34" y="112"/>
                    </a:lnTo>
                    <a:lnTo>
                      <a:pt x="46" y="112"/>
                    </a:lnTo>
                    <a:lnTo>
                      <a:pt x="0" y="127"/>
                    </a:lnTo>
                    <a:lnTo>
                      <a:pt x="0" y="202"/>
                    </a:lnTo>
                    <a:lnTo>
                      <a:pt x="24" y="231"/>
                    </a:lnTo>
                    <a:lnTo>
                      <a:pt x="34" y="231"/>
                    </a:lnTo>
                    <a:lnTo>
                      <a:pt x="54" y="243"/>
                    </a:lnTo>
                    <a:lnTo>
                      <a:pt x="89" y="243"/>
                    </a:lnTo>
                    <a:lnTo>
                      <a:pt x="122" y="202"/>
                    </a:lnTo>
                    <a:lnTo>
                      <a:pt x="131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0" name="Freeform 170"/>
              <p:cNvSpPr>
                <a:spLocks/>
              </p:cNvSpPr>
              <p:nvPr/>
            </p:nvSpPr>
            <p:spPr bwMode="auto">
              <a:xfrm>
                <a:off x="4622319" y="4642319"/>
                <a:ext cx="355602" cy="343345"/>
              </a:xfrm>
              <a:custGeom>
                <a:avLst/>
                <a:gdLst/>
                <a:ahLst/>
                <a:cxnLst>
                  <a:cxn ang="0">
                    <a:pos x="131" y="192"/>
                  </a:cxn>
                  <a:cxn ang="0">
                    <a:pos x="156" y="180"/>
                  </a:cxn>
                  <a:cxn ang="0">
                    <a:pos x="156" y="166"/>
                  </a:cxn>
                  <a:cxn ang="0">
                    <a:pos x="208" y="141"/>
                  </a:cxn>
                  <a:cxn ang="0">
                    <a:pos x="199" y="141"/>
                  </a:cxn>
                  <a:cxn ang="0">
                    <a:pos x="208" y="101"/>
                  </a:cxn>
                  <a:cxn ang="0">
                    <a:pos x="208" y="86"/>
                  </a:cxn>
                  <a:cxn ang="0">
                    <a:pos x="224" y="65"/>
                  </a:cxn>
                  <a:cxn ang="0">
                    <a:pos x="208" y="36"/>
                  </a:cxn>
                  <a:cxn ang="0">
                    <a:pos x="178" y="10"/>
                  </a:cxn>
                  <a:cxn ang="0">
                    <a:pos x="165" y="10"/>
                  </a:cxn>
                  <a:cxn ang="0">
                    <a:pos x="165" y="0"/>
                  </a:cxn>
                  <a:cxn ang="0">
                    <a:pos x="156" y="0"/>
                  </a:cxn>
                  <a:cxn ang="0">
                    <a:pos x="131" y="10"/>
                  </a:cxn>
                  <a:cxn ang="0">
                    <a:pos x="131" y="24"/>
                  </a:cxn>
                  <a:cxn ang="0">
                    <a:pos x="122" y="86"/>
                  </a:cxn>
                  <a:cxn ang="0">
                    <a:pos x="131" y="101"/>
                  </a:cxn>
                  <a:cxn ang="0">
                    <a:pos x="147" y="101"/>
                  </a:cxn>
                  <a:cxn ang="0">
                    <a:pos x="147" y="127"/>
                  </a:cxn>
                  <a:cxn ang="0">
                    <a:pos x="122" y="112"/>
                  </a:cxn>
                  <a:cxn ang="0">
                    <a:pos x="89" y="86"/>
                  </a:cxn>
                  <a:cxn ang="0">
                    <a:pos x="79" y="86"/>
                  </a:cxn>
                  <a:cxn ang="0">
                    <a:pos x="46" y="65"/>
                  </a:cxn>
                  <a:cxn ang="0">
                    <a:pos x="34" y="112"/>
                  </a:cxn>
                  <a:cxn ang="0">
                    <a:pos x="46" y="112"/>
                  </a:cxn>
                  <a:cxn ang="0">
                    <a:pos x="0" y="127"/>
                  </a:cxn>
                  <a:cxn ang="0">
                    <a:pos x="0" y="202"/>
                  </a:cxn>
                  <a:cxn ang="0">
                    <a:pos x="24" y="231"/>
                  </a:cxn>
                  <a:cxn ang="0">
                    <a:pos x="34" y="231"/>
                  </a:cxn>
                  <a:cxn ang="0">
                    <a:pos x="54" y="243"/>
                  </a:cxn>
                  <a:cxn ang="0">
                    <a:pos x="89" y="243"/>
                  </a:cxn>
                  <a:cxn ang="0">
                    <a:pos x="122" y="202"/>
                  </a:cxn>
                  <a:cxn ang="0">
                    <a:pos x="131" y="192"/>
                  </a:cxn>
                </a:cxnLst>
                <a:rect l="0" t="0" r="r" b="b"/>
                <a:pathLst>
                  <a:path w="224" h="243">
                    <a:moveTo>
                      <a:pt x="131" y="192"/>
                    </a:moveTo>
                    <a:lnTo>
                      <a:pt x="156" y="180"/>
                    </a:lnTo>
                    <a:lnTo>
                      <a:pt x="156" y="166"/>
                    </a:lnTo>
                    <a:lnTo>
                      <a:pt x="208" y="141"/>
                    </a:lnTo>
                    <a:lnTo>
                      <a:pt x="199" y="141"/>
                    </a:lnTo>
                    <a:lnTo>
                      <a:pt x="208" y="101"/>
                    </a:lnTo>
                    <a:lnTo>
                      <a:pt x="208" y="86"/>
                    </a:lnTo>
                    <a:lnTo>
                      <a:pt x="224" y="65"/>
                    </a:lnTo>
                    <a:lnTo>
                      <a:pt x="208" y="36"/>
                    </a:lnTo>
                    <a:lnTo>
                      <a:pt x="178" y="10"/>
                    </a:lnTo>
                    <a:lnTo>
                      <a:pt x="165" y="10"/>
                    </a:lnTo>
                    <a:lnTo>
                      <a:pt x="165" y="0"/>
                    </a:lnTo>
                    <a:lnTo>
                      <a:pt x="156" y="0"/>
                    </a:lnTo>
                    <a:lnTo>
                      <a:pt x="131" y="10"/>
                    </a:lnTo>
                    <a:lnTo>
                      <a:pt x="131" y="24"/>
                    </a:lnTo>
                    <a:lnTo>
                      <a:pt x="122" y="86"/>
                    </a:lnTo>
                    <a:lnTo>
                      <a:pt x="131" y="101"/>
                    </a:lnTo>
                    <a:lnTo>
                      <a:pt x="147" y="101"/>
                    </a:lnTo>
                    <a:lnTo>
                      <a:pt x="147" y="127"/>
                    </a:lnTo>
                    <a:lnTo>
                      <a:pt x="122" y="112"/>
                    </a:lnTo>
                    <a:lnTo>
                      <a:pt x="89" y="86"/>
                    </a:lnTo>
                    <a:lnTo>
                      <a:pt x="79" y="86"/>
                    </a:lnTo>
                    <a:lnTo>
                      <a:pt x="46" y="65"/>
                    </a:lnTo>
                    <a:lnTo>
                      <a:pt x="34" y="112"/>
                    </a:lnTo>
                    <a:lnTo>
                      <a:pt x="46" y="112"/>
                    </a:lnTo>
                    <a:lnTo>
                      <a:pt x="0" y="127"/>
                    </a:lnTo>
                    <a:lnTo>
                      <a:pt x="0" y="202"/>
                    </a:lnTo>
                    <a:lnTo>
                      <a:pt x="24" y="231"/>
                    </a:lnTo>
                    <a:lnTo>
                      <a:pt x="34" y="231"/>
                    </a:lnTo>
                    <a:lnTo>
                      <a:pt x="54" y="243"/>
                    </a:lnTo>
                    <a:lnTo>
                      <a:pt x="89" y="243"/>
                    </a:lnTo>
                    <a:lnTo>
                      <a:pt x="122" y="202"/>
                    </a:lnTo>
                    <a:lnTo>
                      <a:pt x="131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1" name="Freeform 171"/>
              <p:cNvSpPr>
                <a:spLocks/>
              </p:cNvSpPr>
              <p:nvPr/>
            </p:nvSpPr>
            <p:spPr bwMode="auto">
              <a:xfrm>
                <a:off x="4869971" y="4734161"/>
                <a:ext cx="290514" cy="541157"/>
              </a:xfrm>
              <a:custGeom>
                <a:avLst/>
                <a:gdLst/>
                <a:ahLst/>
                <a:cxnLst>
                  <a:cxn ang="0">
                    <a:pos x="21" y="383"/>
                  </a:cxn>
                  <a:cxn ang="0">
                    <a:pos x="21" y="371"/>
                  </a:cxn>
                  <a:cxn ang="0">
                    <a:pos x="9" y="292"/>
                  </a:cxn>
                  <a:cxn ang="0">
                    <a:pos x="42" y="227"/>
                  </a:cxn>
                  <a:cxn ang="0">
                    <a:pos x="42" y="165"/>
                  </a:cxn>
                  <a:cxn ang="0">
                    <a:pos x="42" y="136"/>
                  </a:cxn>
                  <a:cxn ang="0">
                    <a:pos x="9" y="126"/>
                  </a:cxn>
                  <a:cxn ang="0">
                    <a:pos x="0" y="126"/>
                  </a:cxn>
                  <a:cxn ang="0">
                    <a:pos x="0" y="115"/>
                  </a:cxn>
                  <a:cxn ang="0">
                    <a:pos x="0" y="100"/>
                  </a:cxn>
                  <a:cxn ang="0">
                    <a:pos x="51" y="76"/>
                  </a:cxn>
                  <a:cxn ang="0">
                    <a:pos x="51" y="90"/>
                  </a:cxn>
                  <a:cxn ang="0">
                    <a:pos x="76" y="90"/>
                  </a:cxn>
                  <a:cxn ang="0">
                    <a:pos x="67" y="126"/>
                  </a:cxn>
                  <a:cxn ang="0">
                    <a:pos x="85" y="151"/>
                  </a:cxn>
                  <a:cxn ang="0">
                    <a:pos x="97" y="126"/>
                  </a:cxn>
                  <a:cxn ang="0">
                    <a:pos x="97" y="100"/>
                  </a:cxn>
                  <a:cxn ang="0">
                    <a:pos x="76" y="60"/>
                  </a:cxn>
                  <a:cxn ang="0">
                    <a:pos x="76" y="36"/>
                  </a:cxn>
                  <a:cxn ang="0">
                    <a:pos x="85" y="21"/>
                  </a:cxn>
                  <a:cxn ang="0">
                    <a:pos x="106" y="21"/>
                  </a:cxn>
                  <a:cxn ang="0">
                    <a:pos x="161" y="10"/>
                  </a:cxn>
                  <a:cxn ang="0">
                    <a:pos x="183" y="0"/>
                  </a:cxn>
                  <a:cxn ang="0">
                    <a:pos x="183" y="115"/>
                  </a:cxn>
                  <a:cxn ang="0">
                    <a:pos x="153" y="151"/>
                  </a:cxn>
                  <a:cxn ang="0">
                    <a:pos x="118" y="165"/>
                  </a:cxn>
                  <a:cxn ang="0">
                    <a:pos x="76" y="227"/>
                  </a:cxn>
                  <a:cxn ang="0">
                    <a:pos x="76" y="237"/>
                  </a:cxn>
                  <a:cxn ang="0">
                    <a:pos x="85" y="282"/>
                  </a:cxn>
                  <a:cxn ang="0">
                    <a:pos x="76" y="332"/>
                  </a:cxn>
                  <a:cxn ang="0">
                    <a:pos x="30" y="357"/>
                  </a:cxn>
                  <a:cxn ang="0">
                    <a:pos x="30" y="371"/>
                  </a:cxn>
                  <a:cxn ang="0">
                    <a:pos x="30" y="383"/>
                  </a:cxn>
                  <a:cxn ang="0">
                    <a:pos x="21" y="383"/>
                  </a:cxn>
                </a:cxnLst>
                <a:rect l="0" t="0" r="r" b="b"/>
                <a:pathLst>
                  <a:path w="183" h="383">
                    <a:moveTo>
                      <a:pt x="21" y="383"/>
                    </a:moveTo>
                    <a:lnTo>
                      <a:pt x="21" y="371"/>
                    </a:lnTo>
                    <a:lnTo>
                      <a:pt x="9" y="292"/>
                    </a:lnTo>
                    <a:lnTo>
                      <a:pt x="42" y="227"/>
                    </a:lnTo>
                    <a:lnTo>
                      <a:pt x="42" y="165"/>
                    </a:lnTo>
                    <a:lnTo>
                      <a:pt x="42" y="136"/>
                    </a:lnTo>
                    <a:lnTo>
                      <a:pt x="9" y="126"/>
                    </a:lnTo>
                    <a:lnTo>
                      <a:pt x="0" y="126"/>
                    </a:lnTo>
                    <a:lnTo>
                      <a:pt x="0" y="115"/>
                    </a:lnTo>
                    <a:lnTo>
                      <a:pt x="0" y="100"/>
                    </a:lnTo>
                    <a:lnTo>
                      <a:pt x="51" y="76"/>
                    </a:lnTo>
                    <a:lnTo>
                      <a:pt x="51" y="90"/>
                    </a:lnTo>
                    <a:lnTo>
                      <a:pt x="76" y="90"/>
                    </a:lnTo>
                    <a:lnTo>
                      <a:pt x="67" y="126"/>
                    </a:lnTo>
                    <a:lnTo>
                      <a:pt x="85" y="151"/>
                    </a:lnTo>
                    <a:lnTo>
                      <a:pt x="97" y="126"/>
                    </a:lnTo>
                    <a:lnTo>
                      <a:pt x="97" y="100"/>
                    </a:lnTo>
                    <a:lnTo>
                      <a:pt x="76" y="60"/>
                    </a:lnTo>
                    <a:lnTo>
                      <a:pt x="76" y="36"/>
                    </a:lnTo>
                    <a:lnTo>
                      <a:pt x="85" y="21"/>
                    </a:lnTo>
                    <a:lnTo>
                      <a:pt x="106" y="21"/>
                    </a:lnTo>
                    <a:lnTo>
                      <a:pt x="161" y="10"/>
                    </a:lnTo>
                    <a:lnTo>
                      <a:pt x="183" y="0"/>
                    </a:lnTo>
                    <a:lnTo>
                      <a:pt x="183" y="115"/>
                    </a:lnTo>
                    <a:lnTo>
                      <a:pt x="153" y="151"/>
                    </a:lnTo>
                    <a:lnTo>
                      <a:pt x="118" y="165"/>
                    </a:lnTo>
                    <a:lnTo>
                      <a:pt x="76" y="227"/>
                    </a:lnTo>
                    <a:lnTo>
                      <a:pt x="76" y="237"/>
                    </a:lnTo>
                    <a:lnTo>
                      <a:pt x="85" y="282"/>
                    </a:lnTo>
                    <a:lnTo>
                      <a:pt x="76" y="332"/>
                    </a:lnTo>
                    <a:lnTo>
                      <a:pt x="30" y="357"/>
                    </a:lnTo>
                    <a:lnTo>
                      <a:pt x="30" y="371"/>
                    </a:lnTo>
                    <a:lnTo>
                      <a:pt x="30" y="383"/>
                    </a:lnTo>
                    <a:lnTo>
                      <a:pt x="21" y="38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2" name="Freeform 172"/>
              <p:cNvSpPr>
                <a:spLocks/>
              </p:cNvSpPr>
              <p:nvPr/>
            </p:nvSpPr>
            <p:spPr bwMode="auto">
              <a:xfrm>
                <a:off x="4869971" y="4734161"/>
                <a:ext cx="290514" cy="541157"/>
              </a:xfrm>
              <a:custGeom>
                <a:avLst/>
                <a:gdLst/>
                <a:ahLst/>
                <a:cxnLst>
                  <a:cxn ang="0">
                    <a:pos x="21" y="383"/>
                  </a:cxn>
                  <a:cxn ang="0">
                    <a:pos x="21" y="371"/>
                  </a:cxn>
                  <a:cxn ang="0">
                    <a:pos x="9" y="292"/>
                  </a:cxn>
                  <a:cxn ang="0">
                    <a:pos x="42" y="227"/>
                  </a:cxn>
                  <a:cxn ang="0">
                    <a:pos x="42" y="165"/>
                  </a:cxn>
                  <a:cxn ang="0">
                    <a:pos x="42" y="136"/>
                  </a:cxn>
                  <a:cxn ang="0">
                    <a:pos x="9" y="126"/>
                  </a:cxn>
                  <a:cxn ang="0">
                    <a:pos x="0" y="126"/>
                  </a:cxn>
                  <a:cxn ang="0">
                    <a:pos x="0" y="115"/>
                  </a:cxn>
                  <a:cxn ang="0">
                    <a:pos x="0" y="100"/>
                  </a:cxn>
                  <a:cxn ang="0">
                    <a:pos x="51" y="76"/>
                  </a:cxn>
                  <a:cxn ang="0">
                    <a:pos x="51" y="90"/>
                  </a:cxn>
                  <a:cxn ang="0">
                    <a:pos x="76" y="90"/>
                  </a:cxn>
                  <a:cxn ang="0">
                    <a:pos x="67" y="126"/>
                  </a:cxn>
                  <a:cxn ang="0">
                    <a:pos x="85" y="151"/>
                  </a:cxn>
                  <a:cxn ang="0">
                    <a:pos x="97" y="126"/>
                  </a:cxn>
                  <a:cxn ang="0">
                    <a:pos x="97" y="100"/>
                  </a:cxn>
                  <a:cxn ang="0">
                    <a:pos x="76" y="60"/>
                  </a:cxn>
                  <a:cxn ang="0">
                    <a:pos x="76" y="36"/>
                  </a:cxn>
                  <a:cxn ang="0">
                    <a:pos x="85" y="21"/>
                  </a:cxn>
                  <a:cxn ang="0">
                    <a:pos x="106" y="21"/>
                  </a:cxn>
                  <a:cxn ang="0">
                    <a:pos x="161" y="10"/>
                  </a:cxn>
                  <a:cxn ang="0">
                    <a:pos x="183" y="0"/>
                  </a:cxn>
                  <a:cxn ang="0">
                    <a:pos x="183" y="115"/>
                  </a:cxn>
                  <a:cxn ang="0">
                    <a:pos x="153" y="151"/>
                  </a:cxn>
                  <a:cxn ang="0">
                    <a:pos x="118" y="165"/>
                  </a:cxn>
                  <a:cxn ang="0">
                    <a:pos x="76" y="227"/>
                  </a:cxn>
                  <a:cxn ang="0">
                    <a:pos x="76" y="237"/>
                  </a:cxn>
                  <a:cxn ang="0">
                    <a:pos x="85" y="282"/>
                  </a:cxn>
                  <a:cxn ang="0">
                    <a:pos x="76" y="332"/>
                  </a:cxn>
                  <a:cxn ang="0">
                    <a:pos x="30" y="357"/>
                  </a:cxn>
                  <a:cxn ang="0">
                    <a:pos x="30" y="371"/>
                  </a:cxn>
                  <a:cxn ang="0">
                    <a:pos x="30" y="383"/>
                  </a:cxn>
                  <a:cxn ang="0">
                    <a:pos x="21" y="383"/>
                  </a:cxn>
                </a:cxnLst>
                <a:rect l="0" t="0" r="r" b="b"/>
                <a:pathLst>
                  <a:path w="183" h="383">
                    <a:moveTo>
                      <a:pt x="21" y="383"/>
                    </a:moveTo>
                    <a:lnTo>
                      <a:pt x="21" y="371"/>
                    </a:lnTo>
                    <a:lnTo>
                      <a:pt x="9" y="292"/>
                    </a:lnTo>
                    <a:lnTo>
                      <a:pt x="42" y="227"/>
                    </a:lnTo>
                    <a:lnTo>
                      <a:pt x="42" y="165"/>
                    </a:lnTo>
                    <a:lnTo>
                      <a:pt x="42" y="136"/>
                    </a:lnTo>
                    <a:lnTo>
                      <a:pt x="9" y="126"/>
                    </a:lnTo>
                    <a:lnTo>
                      <a:pt x="0" y="126"/>
                    </a:lnTo>
                    <a:lnTo>
                      <a:pt x="0" y="115"/>
                    </a:lnTo>
                    <a:lnTo>
                      <a:pt x="0" y="100"/>
                    </a:lnTo>
                    <a:lnTo>
                      <a:pt x="51" y="76"/>
                    </a:lnTo>
                    <a:lnTo>
                      <a:pt x="51" y="90"/>
                    </a:lnTo>
                    <a:lnTo>
                      <a:pt x="76" y="90"/>
                    </a:lnTo>
                    <a:lnTo>
                      <a:pt x="67" y="126"/>
                    </a:lnTo>
                    <a:lnTo>
                      <a:pt x="85" y="151"/>
                    </a:lnTo>
                    <a:lnTo>
                      <a:pt x="97" y="126"/>
                    </a:lnTo>
                    <a:lnTo>
                      <a:pt x="97" y="100"/>
                    </a:lnTo>
                    <a:lnTo>
                      <a:pt x="76" y="60"/>
                    </a:lnTo>
                    <a:lnTo>
                      <a:pt x="76" y="36"/>
                    </a:lnTo>
                    <a:lnTo>
                      <a:pt x="85" y="21"/>
                    </a:lnTo>
                    <a:lnTo>
                      <a:pt x="106" y="21"/>
                    </a:lnTo>
                    <a:lnTo>
                      <a:pt x="161" y="10"/>
                    </a:lnTo>
                    <a:lnTo>
                      <a:pt x="183" y="0"/>
                    </a:lnTo>
                    <a:lnTo>
                      <a:pt x="183" y="115"/>
                    </a:lnTo>
                    <a:lnTo>
                      <a:pt x="153" y="151"/>
                    </a:lnTo>
                    <a:lnTo>
                      <a:pt x="118" y="165"/>
                    </a:lnTo>
                    <a:lnTo>
                      <a:pt x="76" y="227"/>
                    </a:lnTo>
                    <a:lnTo>
                      <a:pt x="76" y="237"/>
                    </a:lnTo>
                    <a:lnTo>
                      <a:pt x="85" y="282"/>
                    </a:lnTo>
                    <a:lnTo>
                      <a:pt x="76" y="332"/>
                    </a:lnTo>
                    <a:lnTo>
                      <a:pt x="30" y="357"/>
                    </a:lnTo>
                    <a:lnTo>
                      <a:pt x="30" y="371"/>
                    </a:lnTo>
                    <a:lnTo>
                      <a:pt x="30" y="383"/>
                    </a:lnTo>
                    <a:lnTo>
                      <a:pt x="21" y="38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3" name="Freeform 173"/>
              <p:cNvSpPr>
                <a:spLocks/>
              </p:cNvSpPr>
              <p:nvPr/>
            </p:nvSpPr>
            <p:spPr bwMode="auto">
              <a:xfrm>
                <a:off x="4936646" y="4693186"/>
                <a:ext cx="87313" cy="25433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24" y="0"/>
                  </a:cxn>
                  <a:cxn ang="0">
                    <a:pos x="34" y="10"/>
                  </a:cxn>
                  <a:cxn ang="0">
                    <a:pos x="43" y="50"/>
                  </a:cxn>
                  <a:cxn ang="0">
                    <a:pos x="34" y="64"/>
                  </a:cxn>
                  <a:cxn ang="0">
                    <a:pos x="34" y="89"/>
                  </a:cxn>
                  <a:cxn ang="0">
                    <a:pos x="55" y="129"/>
                  </a:cxn>
                  <a:cxn ang="0">
                    <a:pos x="55" y="155"/>
                  </a:cxn>
                  <a:cxn ang="0">
                    <a:pos x="43" y="180"/>
                  </a:cxn>
                  <a:cxn ang="0">
                    <a:pos x="24" y="155"/>
                  </a:cxn>
                  <a:cxn ang="0">
                    <a:pos x="34" y="119"/>
                  </a:cxn>
                  <a:cxn ang="0">
                    <a:pos x="9" y="119"/>
                  </a:cxn>
                  <a:cxn ang="0">
                    <a:pos x="9" y="103"/>
                  </a:cxn>
                  <a:cxn ang="0">
                    <a:pos x="0" y="103"/>
                  </a:cxn>
                  <a:cxn ang="0">
                    <a:pos x="9" y="64"/>
                  </a:cxn>
                  <a:cxn ang="0">
                    <a:pos x="9" y="50"/>
                  </a:cxn>
                  <a:cxn ang="0">
                    <a:pos x="24" y="28"/>
                  </a:cxn>
                  <a:cxn ang="0">
                    <a:pos x="9" y="0"/>
                  </a:cxn>
                </a:cxnLst>
                <a:rect l="0" t="0" r="r" b="b"/>
                <a:pathLst>
                  <a:path w="55" h="180">
                    <a:moveTo>
                      <a:pt x="9" y="0"/>
                    </a:moveTo>
                    <a:lnTo>
                      <a:pt x="24" y="0"/>
                    </a:lnTo>
                    <a:lnTo>
                      <a:pt x="34" y="10"/>
                    </a:lnTo>
                    <a:lnTo>
                      <a:pt x="43" y="50"/>
                    </a:lnTo>
                    <a:lnTo>
                      <a:pt x="34" y="64"/>
                    </a:lnTo>
                    <a:lnTo>
                      <a:pt x="34" y="89"/>
                    </a:lnTo>
                    <a:lnTo>
                      <a:pt x="55" y="129"/>
                    </a:lnTo>
                    <a:lnTo>
                      <a:pt x="55" y="155"/>
                    </a:lnTo>
                    <a:lnTo>
                      <a:pt x="43" y="180"/>
                    </a:lnTo>
                    <a:lnTo>
                      <a:pt x="24" y="155"/>
                    </a:lnTo>
                    <a:lnTo>
                      <a:pt x="34" y="119"/>
                    </a:lnTo>
                    <a:lnTo>
                      <a:pt x="9" y="119"/>
                    </a:lnTo>
                    <a:lnTo>
                      <a:pt x="9" y="103"/>
                    </a:lnTo>
                    <a:lnTo>
                      <a:pt x="0" y="103"/>
                    </a:lnTo>
                    <a:lnTo>
                      <a:pt x="9" y="64"/>
                    </a:lnTo>
                    <a:lnTo>
                      <a:pt x="9" y="50"/>
                    </a:lnTo>
                    <a:lnTo>
                      <a:pt x="24" y="28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4" name="Freeform 174"/>
              <p:cNvSpPr>
                <a:spLocks/>
              </p:cNvSpPr>
              <p:nvPr/>
            </p:nvSpPr>
            <p:spPr bwMode="auto">
              <a:xfrm>
                <a:off x="4936646" y="4693186"/>
                <a:ext cx="87313" cy="25433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24" y="0"/>
                  </a:cxn>
                  <a:cxn ang="0">
                    <a:pos x="34" y="10"/>
                  </a:cxn>
                  <a:cxn ang="0">
                    <a:pos x="43" y="50"/>
                  </a:cxn>
                  <a:cxn ang="0">
                    <a:pos x="34" y="64"/>
                  </a:cxn>
                  <a:cxn ang="0">
                    <a:pos x="34" y="89"/>
                  </a:cxn>
                  <a:cxn ang="0">
                    <a:pos x="55" y="129"/>
                  </a:cxn>
                  <a:cxn ang="0">
                    <a:pos x="55" y="155"/>
                  </a:cxn>
                  <a:cxn ang="0">
                    <a:pos x="43" y="180"/>
                  </a:cxn>
                  <a:cxn ang="0">
                    <a:pos x="24" y="155"/>
                  </a:cxn>
                  <a:cxn ang="0">
                    <a:pos x="34" y="119"/>
                  </a:cxn>
                  <a:cxn ang="0">
                    <a:pos x="9" y="119"/>
                  </a:cxn>
                  <a:cxn ang="0">
                    <a:pos x="9" y="103"/>
                  </a:cxn>
                  <a:cxn ang="0">
                    <a:pos x="0" y="103"/>
                  </a:cxn>
                  <a:cxn ang="0">
                    <a:pos x="9" y="64"/>
                  </a:cxn>
                  <a:cxn ang="0">
                    <a:pos x="9" y="50"/>
                  </a:cxn>
                  <a:cxn ang="0">
                    <a:pos x="24" y="28"/>
                  </a:cxn>
                  <a:cxn ang="0">
                    <a:pos x="9" y="0"/>
                  </a:cxn>
                </a:cxnLst>
                <a:rect l="0" t="0" r="r" b="b"/>
                <a:pathLst>
                  <a:path w="55" h="180">
                    <a:moveTo>
                      <a:pt x="9" y="0"/>
                    </a:moveTo>
                    <a:lnTo>
                      <a:pt x="24" y="0"/>
                    </a:lnTo>
                    <a:lnTo>
                      <a:pt x="34" y="10"/>
                    </a:lnTo>
                    <a:lnTo>
                      <a:pt x="43" y="50"/>
                    </a:lnTo>
                    <a:lnTo>
                      <a:pt x="34" y="64"/>
                    </a:lnTo>
                    <a:lnTo>
                      <a:pt x="34" y="89"/>
                    </a:lnTo>
                    <a:lnTo>
                      <a:pt x="55" y="129"/>
                    </a:lnTo>
                    <a:lnTo>
                      <a:pt x="55" y="155"/>
                    </a:lnTo>
                    <a:lnTo>
                      <a:pt x="43" y="180"/>
                    </a:lnTo>
                    <a:lnTo>
                      <a:pt x="24" y="155"/>
                    </a:lnTo>
                    <a:lnTo>
                      <a:pt x="34" y="119"/>
                    </a:lnTo>
                    <a:lnTo>
                      <a:pt x="9" y="119"/>
                    </a:lnTo>
                    <a:lnTo>
                      <a:pt x="9" y="103"/>
                    </a:lnTo>
                    <a:lnTo>
                      <a:pt x="0" y="103"/>
                    </a:lnTo>
                    <a:lnTo>
                      <a:pt x="9" y="64"/>
                    </a:lnTo>
                    <a:lnTo>
                      <a:pt x="9" y="50"/>
                    </a:lnTo>
                    <a:lnTo>
                      <a:pt x="24" y="28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175"/>
              <p:cNvSpPr>
                <a:spLocks/>
              </p:cNvSpPr>
              <p:nvPr/>
            </p:nvSpPr>
            <p:spPr bwMode="auto">
              <a:xfrm>
                <a:off x="4708045" y="4898062"/>
                <a:ext cx="228601" cy="250091"/>
              </a:xfrm>
              <a:custGeom>
                <a:avLst/>
                <a:gdLst/>
                <a:ahLst/>
                <a:cxnLst>
                  <a:cxn ang="0">
                    <a:pos x="76" y="166"/>
                  </a:cxn>
                  <a:cxn ang="0">
                    <a:pos x="101" y="166"/>
                  </a:cxn>
                  <a:cxn ang="0">
                    <a:pos x="110" y="177"/>
                  </a:cxn>
                  <a:cxn ang="0">
                    <a:pos x="144" y="112"/>
                  </a:cxn>
                  <a:cxn ang="0">
                    <a:pos x="144" y="50"/>
                  </a:cxn>
                  <a:cxn ang="0">
                    <a:pos x="144" y="21"/>
                  </a:cxn>
                  <a:cxn ang="0">
                    <a:pos x="110" y="11"/>
                  </a:cxn>
                  <a:cxn ang="0">
                    <a:pos x="101" y="11"/>
                  </a:cxn>
                  <a:cxn ang="0">
                    <a:pos x="101" y="0"/>
                  </a:cxn>
                  <a:cxn ang="0">
                    <a:pos x="76" y="11"/>
                  </a:cxn>
                  <a:cxn ang="0">
                    <a:pos x="67" y="21"/>
                  </a:cxn>
                  <a:cxn ang="0">
                    <a:pos x="34" y="61"/>
                  </a:cxn>
                  <a:cxn ang="0">
                    <a:pos x="0" y="61"/>
                  </a:cxn>
                  <a:cxn ang="0">
                    <a:pos x="24" y="100"/>
                  </a:cxn>
                  <a:cxn ang="0">
                    <a:pos x="46" y="123"/>
                  </a:cxn>
                  <a:cxn ang="0">
                    <a:pos x="55" y="152"/>
                  </a:cxn>
                  <a:cxn ang="0">
                    <a:pos x="76" y="166"/>
                  </a:cxn>
                </a:cxnLst>
                <a:rect l="0" t="0" r="r" b="b"/>
                <a:pathLst>
                  <a:path w="144" h="177">
                    <a:moveTo>
                      <a:pt x="76" y="166"/>
                    </a:moveTo>
                    <a:lnTo>
                      <a:pt x="101" y="166"/>
                    </a:lnTo>
                    <a:lnTo>
                      <a:pt x="110" y="177"/>
                    </a:lnTo>
                    <a:lnTo>
                      <a:pt x="144" y="112"/>
                    </a:lnTo>
                    <a:lnTo>
                      <a:pt x="144" y="50"/>
                    </a:lnTo>
                    <a:lnTo>
                      <a:pt x="144" y="21"/>
                    </a:lnTo>
                    <a:lnTo>
                      <a:pt x="110" y="11"/>
                    </a:lnTo>
                    <a:lnTo>
                      <a:pt x="101" y="11"/>
                    </a:lnTo>
                    <a:lnTo>
                      <a:pt x="101" y="0"/>
                    </a:lnTo>
                    <a:lnTo>
                      <a:pt x="76" y="11"/>
                    </a:lnTo>
                    <a:lnTo>
                      <a:pt x="67" y="21"/>
                    </a:lnTo>
                    <a:lnTo>
                      <a:pt x="34" y="61"/>
                    </a:lnTo>
                    <a:lnTo>
                      <a:pt x="0" y="61"/>
                    </a:lnTo>
                    <a:lnTo>
                      <a:pt x="24" y="100"/>
                    </a:lnTo>
                    <a:lnTo>
                      <a:pt x="46" y="123"/>
                    </a:lnTo>
                    <a:lnTo>
                      <a:pt x="55" y="152"/>
                    </a:lnTo>
                    <a:lnTo>
                      <a:pt x="76" y="16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6" name="Freeform 176"/>
              <p:cNvSpPr>
                <a:spLocks/>
              </p:cNvSpPr>
              <p:nvPr/>
            </p:nvSpPr>
            <p:spPr bwMode="auto">
              <a:xfrm>
                <a:off x="4708045" y="4898062"/>
                <a:ext cx="228601" cy="250091"/>
              </a:xfrm>
              <a:custGeom>
                <a:avLst/>
                <a:gdLst/>
                <a:ahLst/>
                <a:cxnLst>
                  <a:cxn ang="0">
                    <a:pos x="76" y="166"/>
                  </a:cxn>
                  <a:cxn ang="0">
                    <a:pos x="101" y="166"/>
                  </a:cxn>
                  <a:cxn ang="0">
                    <a:pos x="110" y="177"/>
                  </a:cxn>
                  <a:cxn ang="0">
                    <a:pos x="144" y="112"/>
                  </a:cxn>
                  <a:cxn ang="0">
                    <a:pos x="144" y="50"/>
                  </a:cxn>
                  <a:cxn ang="0">
                    <a:pos x="144" y="21"/>
                  </a:cxn>
                  <a:cxn ang="0">
                    <a:pos x="110" y="11"/>
                  </a:cxn>
                  <a:cxn ang="0">
                    <a:pos x="101" y="11"/>
                  </a:cxn>
                  <a:cxn ang="0">
                    <a:pos x="101" y="0"/>
                  </a:cxn>
                  <a:cxn ang="0">
                    <a:pos x="76" y="11"/>
                  </a:cxn>
                  <a:cxn ang="0">
                    <a:pos x="67" y="21"/>
                  </a:cxn>
                  <a:cxn ang="0">
                    <a:pos x="34" y="61"/>
                  </a:cxn>
                  <a:cxn ang="0">
                    <a:pos x="0" y="61"/>
                  </a:cxn>
                  <a:cxn ang="0">
                    <a:pos x="24" y="100"/>
                  </a:cxn>
                  <a:cxn ang="0">
                    <a:pos x="46" y="123"/>
                  </a:cxn>
                  <a:cxn ang="0">
                    <a:pos x="55" y="152"/>
                  </a:cxn>
                  <a:cxn ang="0">
                    <a:pos x="76" y="166"/>
                  </a:cxn>
                </a:cxnLst>
                <a:rect l="0" t="0" r="r" b="b"/>
                <a:pathLst>
                  <a:path w="144" h="177">
                    <a:moveTo>
                      <a:pt x="76" y="166"/>
                    </a:moveTo>
                    <a:lnTo>
                      <a:pt x="101" y="166"/>
                    </a:lnTo>
                    <a:lnTo>
                      <a:pt x="110" y="177"/>
                    </a:lnTo>
                    <a:lnTo>
                      <a:pt x="144" y="112"/>
                    </a:lnTo>
                    <a:lnTo>
                      <a:pt x="144" y="50"/>
                    </a:lnTo>
                    <a:lnTo>
                      <a:pt x="144" y="21"/>
                    </a:lnTo>
                    <a:lnTo>
                      <a:pt x="110" y="11"/>
                    </a:lnTo>
                    <a:lnTo>
                      <a:pt x="101" y="11"/>
                    </a:lnTo>
                    <a:lnTo>
                      <a:pt x="101" y="0"/>
                    </a:lnTo>
                    <a:lnTo>
                      <a:pt x="76" y="11"/>
                    </a:lnTo>
                    <a:lnTo>
                      <a:pt x="67" y="21"/>
                    </a:lnTo>
                    <a:lnTo>
                      <a:pt x="34" y="61"/>
                    </a:lnTo>
                    <a:lnTo>
                      <a:pt x="0" y="61"/>
                    </a:lnTo>
                    <a:lnTo>
                      <a:pt x="24" y="100"/>
                    </a:lnTo>
                    <a:lnTo>
                      <a:pt x="46" y="123"/>
                    </a:lnTo>
                    <a:lnTo>
                      <a:pt x="55" y="152"/>
                    </a:lnTo>
                    <a:lnTo>
                      <a:pt x="76" y="16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177"/>
              <p:cNvSpPr>
                <a:spLocks/>
              </p:cNvSpPr>
              <p:nvPr/>
            </p:nvSpPr>
            <p:spPr bwMode="auto">
              <a:xfrm>
                <a:off x="4466744" y="5134024"/>
                <a:ext cx="449265" cy="433773"/>
              </a:xfrm>
              <a:custGeom>
                <a:avLst/>
                <a:gdLst/>
                <a:ahLst/>
                <a:cxnLst>
                  <a:cxn ang="0">
                    <a:pos x="228" y="0"/>
                  </a:cxn>
                  <a:cxn ang="0">
                    <a:pos x="198" y="24"/>
                  </a:cxn>
                  <a:cxn ang="0">
                    <a:pos x="151" y="76"/>
                  </a:cxn>
                  <a:cxn ang="0">
                    <a:pos x="143" y="76"/>
                  </a:cxn>
                  <a:cxn ang="0">
                    <a:pos x="121" y="76"/>
                  </a:cxn>
                  <a:cxn ang="0">
                    <a:pos x="97" y="100"/>
                  </a:cxn>
                  <a:cxn ang="0">
                    <a:pos x="76" y="112"/>
                  </a:cxn>
                  <a:cxn ang="0">
                    <a:pos x="67" y="100"/>
                  </a:cxn>
                  <a:cxn ang="0">
                    <a:pos x="76" y="76"/>
                  </a:cxn>
                  <a:cxn ang="0">
                    <a:pos x="54" y="64"/>
                  </a:cxn>
                  <a:cxn ang="0">
                    <a:pos x="54" y="155"/>
                  </a:cxn>
                  <a:cxn ang="0">
                    <a:pos x="45" y="165"/>
                  </a:cxn>
                  <a:cxn ang="0">
                    <a:pos x="21" y="165"/>
                  </a:cxn>
                  <a:cxn ang="0">
                    <a:pos x="9" y="155"/>
                  </a:cxn>
                  <a:cxn ang="0">
                    <a:pos x="0" y="141"/>
                  </a:cxn>
                  <a:cxn ang="0">
                    <a:pos x="0" y="155"/>
                  </a:cxn>
                  <a:cxn ang="0">
                    <a:pos x="0" y="165"/>
                  </a:cxn>
                  <a:cxn ang="0">
                    <a:pos x="21" y="230"/>
                  </a:cxn>
                  <a:cxn ang="0">
                    <a:pos x="29" y="256"/>
                  </a:cxn>
                  <a:cxn ang="0">
                    <a:pos x="21" y="256"/>
                  </a:cxn>
                  <a:cxn ang="0">
                    <a:pos x="29" y="292"/>
                  </a:cxn>
                  <a:cxn ang="0">
                    <a:pos x="29" y="282"/>
                  </a:cxn>
                  <a:cxn ang="0">
                    <a:pos x="45" y="307"/>
                  </a:cxn>
                  <a:cxn ang="0">
                    <a:pos x="54" y="307"/>
                  </a:cxn>
                  <a:cxn ang="0">
                    <a:pos x="97" y="282"/>
                  </a:cxn>
                  <a:cxn ang="0">
                    <a:pos x="143" y="292"/>
                  </a:cxn>
                  <a:cxn ang="0">
                    <a:pos x="176" y="282"/>
                  </a:cxn>
                  <a:cxn ang="0">
                    <a:pos x="207" y="256"/>
                  </a:cxn>
                  <a:cxn ang="0">
                    <a:pos x="243" y="201"/>
                  </a:cxn>
                  <a:cxn ang="0">
                    <a:pos x="262" y="165"/>
                  </a:cxn>
                  <a:cxn ang="0">
                    <a:pos x="274" y="155"/>
                  </a:cxn>
                  <a:cxn ang="0">
                    <a:pos x="283" y="112"/>
                  </a:cxn>
                  <a:cxn ang="0">
                    <a:pos x="283" y="100"/>
                  </a:cxn>
                  <a:cxn ang="0">
                    <a:pos x="274" y="100"/>
                  </a:cxn>
                  <a:cxn ang="0">
                    <a:pos x="262" y="112"/>
                  </a:cxn>
                  <a:cxn ang="0">
                    <a:pos x="253" y="112"/>
                  </a:cxn>
                  <a:cxn ang="0">
                    <a:pos x="262" y="89"/>
                  </a:cxn>
                  <a:cxn ang="0">
                    <a:pos x="274" y="89"/>
                  </a:cxn>
                  <a:cxn ang="0">
                    <a:pos x="262" y="10"/>
                  </a:cxn>
                  <a:cxn ang="0">
                    <a:pos x="253" y="0"/>
                  </a:cxn>
                  <a:cxn ang="0">
                    <a:pos x="228" y="0"/>
                  </a:cxn>
                </a:cxnLst>
                <a:rect l="0" t="0" r="r" b="b"/>
                <a:pathLst>
                  <a:path w="283" h="307">
                    <a:moveTo>
                      <a:pt x="228" y="0"/>
                    </a:moveTo>
                    <a:lnTo>
                      <a:pt x="198" y="24"/>
                    </a:lnTo>
                    <a:lnTo>
                      <a:pt x="151" y="76"/>
                    </a:lnTo>
                    <a:lnTo>
                      <a:pt x="143" y="76"/>
                    </a:lnTo>
                    <a:lnTo>
                      <a:pt x="121" y="76"/>
                    </a:lnTo>
                    <a:lnTo>
                      <a:pt x="97" y="100"/>
                    </a:lnTo>
                    <a:lnTo>
                      <a:pt x="76" y="112"/>
                    </a:lnTo>
                    <a:lnTo>
                      <a:pt x="67" y="100"/>
                    </a:lnTo>
                    <a:lnTo>
                      <a:pt x="76" y="76"/>
                    </a:lnTo>
                    <a:lnTo>
                      <a:pt x="54" y="64"/>
                    </a:lnTo>
                    <a:lnTo>
                      <a:pt x="54" y="155"/>
                    </a:lnTo>
                    <a:lnTo>
                      <a:pt x="45" y="165"/>
                    </a:lnTo>
                    <a:lnTo>
                      <a:pt x="21" y="165"/>
                    </a:lnTo>
                    <a:lnTo>
                      <a:pt x="9" y="155"/>
                    </a:lnTo>
                    <a:lnTo>
                      <a:pt x="0" y="141"/>
                    </a:lnTo>
                    <a:lnTo>
                      <a:pt x="0" y="155"/>
                    </a:lnTo>
                    <a:lnTo>
                      <a:pt x="0" y="165"/>
                    </a:lnTo>
                    <a:lnTo>
                      <a:pt x="21" y="230"/>
                    </a:lnTo>
                    <a:lnTo>
                      <a:pt x="29" y="256"/>
                    </a:lnTo>
                    <a:lnTo>
                      <a:pt x="21" y="256"/>
                    </a:lnTo>
                    <a:lnTo>
                      <a:pt x="29" y="292"/>
                    </a:lnTo>
                    <a:lnTo>
                      <a:pt x="29" y="282"/>
                    </a:lnTo>
                    <a:lnTo>
                      <a:pt x="45" y="307"/>
                    </a:lnTo>
                    <a:lnTo>
                      <a:pt x="54" y="307"/>
                    </a:lnTo>
                    <a:lnTo>
                      <a:pt x="97" y="282"/>
                    </a:lnTo>
                    <a:lnTo>
                      <a:pt x="143" y="292"/>
                    </a:lnTo>
                    <a:lnTo>
                      <a:pt x="176" y="282"/>
                    </a:lnTo>
                    <a:lnTo>
                      <a:pt x="207" y="256"/>
                    </a:lnTo>
                    <a:lnTo>
                      <a:pt x="243" y="201"/>
                    </a:lnTo>
                    <a:lnTo>
                      <a:pt x="262" y="165"/>
                    </a:lnTo>
                    <a:lnTo>
                      <a:pt x="274" y="155"/>
                    </a:lnTo>
                    <a:lnTo>
                      <a:pt x="283" y="112"/>
                    </a:lnTo>
                    <a:lnTo>
                      <a:pt x="283" y="100"/>
                    </a:lnTo>
                    <a:lnTo>
                      <a:pt x="274" y="100"/>
                    </a:lnTo>
                    <a:lnTo>
                      <a:pt x="262" y="112"/>
                    </a:lnTo>
                    <a:lnTo>
                      <a:pt x="253" y="112"/>
                    </a:lnTo>
                    <a:lnTo>
                      <a:pt x="262" y="89"/>
                    </a:lnTo>
                    <a:lnTo>
                      <a:pt x="274" y="89"/>
                    </a:lnTo>
                    <a:lnTo>
                      <a:pt x="262" y="10"/>
                    </a:lnTo>
                    <a:lnTo>
                      <a:pt x="253" y="0"/>
                    </a:lnTo>
                    <a:lnTo>
                      <a:pt x="22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8" name="Freeform 178"/>
              <p:cNvSpPr>
                <a:spLocks/>
              </p:cNvSpPr>
              <p:nvPr/>
            </p:nvSpPr>
            <p:spPr bwMode="auto">
              <a:xfrm>
                <a:off x="4466744" y="5134024"/>
                <a:ext cx="449265" cy="433773"/>
              </a:xfrm>
              <a:custGeom>
                <a:avLst/>
                <a:gdLst/>
                <a:ahLst/>
                <a:cxnLst>
                  <a:cxn ang="0">
                    <a:pos x="228" y="0"/>
                  </a:cxn>
                  <a:cxn ang="0">
                    <a:pos x="198" y="24"/>
                  </a:cxn>
                  <a:cxn ang="0">
                    <a:pos x="151" y="76"/>
                  </a:cxn>
                  <a:cxn ang="0">
                    <a:pos x="143" y="76"/>
                  </a:cxn>
                  <a:cxn ang="0">
                    <a:pos x="121" y="76"/>
                  </a:cxn>
                  <a:cxn ang="0">
                    <a:pos x="97" y="100"/>
                  </a:cxn>
                  <a:cxn ang="0">
                    <a:pos x="76" y="112"/>
                  </a:cxn>
                  <a:cxn ang="0">
                    <a:pos x="67" y="100"/>
                  </a:cxn>
                  <a:cxn ang="0">
                    <a:pos x="76" y="76"/>
                  </a:cxn>
                  <a:cxn ang="0">
                    <a:pos x="54" y="64"/>
                  </a:cxn>
                  <a:cxn ang="0">
                    <a:pos x="54" y="155"/>
                  </a:cxn>
                  <a:cxn ang="0">
                    <a:pos x="45" y="165"/>
                  </a:cxn>
                  <a:cxn ang="0">
                    <a:pos x="21" y="165"/>
                  </a:cxn>
                  <a:cxn ang="0">
                    <a:pos x="9" y="155"/>
                  </a:cxn>
                  <a:cxn ang="0">
                    <a:pos x="0" y="141"/>
                  </a:cxn>
                  <a:cxn ang="0">
                    <a:pos x="0" y="155"/>
                  </a:cxn>
                  <a:cxn ang="0">
                    <a:pos x="0" y="165"/>
                  </a:cxn>
                  <a:cxn ang="0">
                    <a:pos x="21" y="230"/>
                  </a:cxn>
                  <a:cxn ang="0">
                    <a:pos x="29" y="256"/>
                  </a:cxn>
                  <a:cxn ang="0">
                    <a:pos x="21" y="256"/>
                  </a:cxn>
                  <a:cxn ang="0">
                    <a:pos x="29" y="292"/>
                  </a:cxn>
                  <a:cxn ang="0">
                    <a:pos x="29" y="282"/>
                  </a:cxn>
                  <a:cxn ang="0">
                    <a:pos x="45" y="307"/>
                  </a:cxn>
                  <a:cxn ang="0">
                    <a:pos x="54" y="307"/>
                  </a:cxn>
                  <a:cxn ang="0">
                    <a:pos x="97" y="282"/>
                  </a:cxn>
                  <a:cxn ang="0">
                    <a:pos x="143" y="292"/>
                  </a:cxn>
                  <a:cxn ang="0">
                    <a:pos x="176" y="282"/>
                  </a:cxn>
                  <a:cxn ang="0">
                    <a:pos x="207" y="256"/>
                  </a:cxn>
                  <a:cxn ang="0">
                    <a:pos x="243" y="201"/>
                  </a:cxn>
                  <a:cxn ang="0">
                    <a:pos x="262" y="165"/>
                  </a:cxn>
                  <a:cxn ang="0">
                    <a:pos x="274" y="155"/>
                  </a:cxn>
                  <a:cxn ang="0">
                    <a:pos x="283" y="112"/>
                  </a:cxn>
                  <a:cxn ang="0">
                    <a:pos x="283" y="100"/>
                  </a:cxn>
                  <a:cxn ang="0">
                    <a:pos x="274" y="100"/>
                  </a:cxn>
                  <a:cxn ang="0">
                    <a:pos x="262" y="112"/>
                  </a:cxn>
                  <a:cxn ang="0">
                    <a:pos x="253" y="112"/>
                  </a:cxn>
                  <a:cxn ang="0">
                    <a:pos x="262" y="89"/>
                  </a:cxn>
                  <a:cxn ang="0">
                    <a:pos x="274" y="89"/>
                  </a:cxn>
                  <a:cxn ang="0">
                    <a:pos x="262" y="10"/>
                  </a:cxn>
                  <a:cxn ang="0">
                    <a:pos x="253" y="0"/>
                  </a:cxn>
                  <a:cxn ang="0">
                    <a:pos x="228" y="0"/>
                  </a:cxn>
                </a:cxnLst>
                <a:rect l="0" t="0" r="r" b="b"/>
                <a:pathLst>
                  <a:path w="283" h="307">
                    <a:moveTo>
                      <a:pt x="228" y="0"/>
                    </a:moveTo>
                    <a:lnTo>
                      <a:pt x="198" y="24"/>
                    </a:lnTo>
                    <a:lnTo>
                      <a:pt x="151" y="76"/>
                    </a:lnTo>
                    <a:lnTo>
                      <a:pt x="143" y="76"/>
                    </a:lnTo>
                    <a:lnTo>
                      <a:pt x="121" y="76"/>
                    </a:lnTo>
                    <a:lnTo>
                      <a:pt x="97" y="100"/>
                    </a:lnTo>
                    <a:lnTo>
                      <a:pt x="76" y="112"/>
                    </a:lnTo>
                    <a:lnTo>
                      <a:pt x="67" y="100"/>
                    </a:lnTo>
                    <a:lnTo>
                      <a:pt x="76" y="76"/>
                    </a:lnTo>
                    <a:lnTo>
                      <a:pt x="54" y="64"/>
                    </a:lnTo>
                    <a:lnTo>
                      <a:pt x="54" y="155"/>
                    </a:lnTo>
                    <a:lnTo>
                      <a:pt x="45" y="165"/>
                    </a:lnTo>
                    <a:lnTo>
                      <a:pt x="21" y="165"/>
                    </a:lnTo>
                    <a:lnTo>
                      <a:pt x="9" y="155"/>
                    </a:lnTo>
                    <a:lnTo>
                      <a:pt x="0" y="141"/>
                    </a:lnTo>
                    <a:lnTo>
                      <a:pt x="0" y="155"/>
                    </a:lnTo>
                    <a:lnTo>
                      <a:pt x="0" y="165"/>
                    </a:lnTo>
                    <a:lnTo>
                      <a:pt x="21" y="230"/>
                    </a:lnTo>
                    <a:lnTo>
                      <a:pt x="29" y="256"/>
                    </a:lnTo>
                    <a:lnTo>
                      <a:pt x="21" y="256"/>
                    </a:lnTo>
                    <a:lnTo>
                      <a:pt x="29" y="292"/>
                    </a:lnTo>
                    <a:lnTo>
                      <a:pt x="29" y="282"/>
                    </a:lnTo>
                    <a:lnTo>
                      <a:pt x="45" y="307"/>
                    </a:lnTo>
                    <a:lnTo>
                      <a:pt x="54" y="307"/>
                    </a:lnTo>
                    <a:lnTo>
                      <a:pt x="97" y="282"/>
                    </a:lnTo>
                    <a:lnTo>
                      <a:pt x="143" y="292"/>
                    </a:lnTo>
                    <a:lnTo>
                      <a:pt x="176" y="282"/>
                    </a:lnTo>
                    <a:lnTo>
                      <a:pt x="207" y="256"/>
                    </a:lnTo>
                    <a:lnTo>
                      <a:pt x="243" y="201"/>
                    </a:lnTo>
                    <a:lnTo>
                      <a:pt x="262" y="165"/>
                    </a:lnTo>
                    <a:lnTo>
                      <a:pt x="274" y="155"/>
                    </a:lnTo>
                    <a:lnTo>
                      <a:pt x="283" y="112"/>
                    </a:lnTo>
                    <a:lnTo>
                      <a:pt x="283" y="100"/>
                    </a:lnTo>
                    <a:lnTo>
                      <a:pt x="274" y="100"/>
                    </a:lnTo>
                    <a:lnTo>
                      <a:pt x="262" y="112"/>
                    </a:lnTo>
                    <a:lnTo>
                      <a:pt x="253" y="112"/>
                    </a:lnTo>
                    <a:lnTo>
                      <a:pt x="262" y="89"/>
                    </a:lnTo>
                    <a:lnTo>
                      <a:pt x="274" y="89"/>
                    </a:lnTo>
                    <a:lnTo>
                      <a:pt x="262" y="10"/>
                    </a:lnTo>
                    <a:lnTo>
                      <a:pt x="253" y="0"/>
                    </a:lnTo>
                    <a:lnTo>
                      <a:pt x="22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179"/>
              <p:cNvSpPr>
                <a:spLocks/>
              </p:cNvSpPr>
              <p:nvPr/>
            </p:nvSpPr>
            <p:spPr bwMode="auto">
              <a:xfrm>
                <a:off x="4330218" y="4948929"/>
                <a:ext cx="377827" cy="419644"/>
              </a:xfrm>
              <a:custGeom>
                <a:avLst/>
                <a:gdLst/>
                <a:ahLst/>
                <a:cxnLst>
                  <a:cxn ang="0">
                    <a:pos x="140" y="195"/>
                  </a:cxn>
                  <a:cxn ang="0">
                    <a:pos x="140" y="286"/>
                  </a:cxn>
                  <a:cxn ang="0">
                    <a:pos x="131" y="297"/>
                  </a:cxn>
                  <a:cxn ang="0">
                    <a:pos x="107" y="297"/>
                  </a:cxn>
                  <a:cxn ang="0">
                    <a:pos x="95" y="286"/>
                  </a:cxn>
                  <a:cxn ang="0">
                    <a:pos x="85" y="272"/>
                  </a:cxn>
                  <a:cxn ang="0">
                    <a:pos x="85" y="286"/>
                  </a:cxn>
                  <a:cxn ang="0">
                    <a:pos x="64" y="260"/>
                  </a:cxn>
                  <a:cxn ang="0">
                    <a:pos x="51" y="167"/>
                  </a:cxn>
                  <a:cxn ang="0">
                    <a:pos x="51" y="130"/>
                  </a:cxn>
                  <a:cxn ang="0">
                    <a:pos x="0" y="25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40" y="14"/>
                  </a:cxn>
                  <a:cxn ang="0">
                    <a:pos x="115" y="14"/>
                  </a:cxn>
                  <a:cxn ang="0">
                    <a:pos x="131" y="25"/>
                  </a:cxn>
                  <a:cxn ang="0">
                    <a:pos x="173" y="25"/>
                  </a:cxn>
                  <a:cxn ang="0">
                    <a:pos x="207" y="14"/>
                  </a:cxn>
                  <a:cxn ang="0">
                    <a:pos x="217" y="14"/>
                  </a:cxn>
                  <a:cxn ang="0">
                    <a:pos x="238" y="25"/>
                  </a:cxn>
                  <a:cxn ang="0">
                    <a:pos x="217" y="25"/>
                  </a:cxn>
                  <a:cxn ang="0">
                    <a:pos x="207" y="40"/>
                  </a:cxn>
                  <a:cxn ang="0">
                    <a:pos x="207" y="25"/>
                  </a:cxn>
                  <a:cxn ang="0">
                    <a:pos x="162" y="40"/>
                  </a:cxn>
                  <a:cxn ang="0">
                    <a:pos x="162" y="116"/>
                  </a:cxn>
                  <a:cxn ang="0">
                    <a:pos x="140" y="130"/>
                  </a:cxn>
                  <a:cxn ang="0">
                    <a:pos x="140" y="195"/>
                  </a:cxn>
                </a:cxnLst>
                <a:rect l="0" t="0" r="r" b="b"/>
                <a:pathLst>
                  <a:path w="238" h="297">
                    <a:moveTo>
                      <a:pt x="140" y="195"/>
                    </a:moveTo>
                    <a:lnTo>
                      <a:pt x="140" y="286"/>
                    </a:lnTo>
                    <a:lnTo>
                      <a:pt x="131" y="297"/>
                    </a:lnTo>
                    <a:lnTo>
                      <a:pt x="107" y="297"/>
                    </a:lnTo>
                    <a:lnTo>
                      <a:pt x="95" y="286"/>
                    </a:lnTo>
                    <a:lnTo>
                      <a:pt x="85" y="272"/>
                    </a:lnTo>
                    <a:lnTo>
                      <a:pt x="85" y="286"/>
                    </a:lnTo>
                    <a:lnTo>
                      <a:pt x="64" y="260"/>
                    </a:lnTo>
                    <a:lnTo>
                      <a:pt x="51" y="167"/>
                    </a:lnTo>
                    <a:lnTo>
                      <a:pt x="51" y="130"/>
                    </a:lnTo>
                    <a:lnTo>
                      <a:pt x="0" y="25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40" y="14"/>
                    </a:lnTo>
                    <a:lnTo>
                      <a:pt x="115" y="14"/>
                    </a:lnTo>
                    <a:lnTo>
                      <a:pt x="131" y="25"/>
                    </a:lnTo>
                    <a:lnTo>
                      <a:pt x="173" y="25"/>
                    </a:lnTo>
                    <a:lnTo>
                      <a:pt x="207" y="14"/>
                    </a:lnTo>
                    <a:lnTo>
                      <a:pt x="217" y="14"/>
                    </a:lnTo>
                    <a:lnTo>
                      <a:pt x="238" y="25"/>
                    </a:lnTo>
                    <a:lnTo>
                      <a:pt x="217" y="25"/>
                    </a:lnTo>
                    <a:lnTo>
                      <a:pt x="207" y="40"/>
                    </a:lnTo>
                    <a:lnTo>
                      <a:pt x="207" y="25"/>
                    </a:lnTo>
                    <a:lnTo>
                      <a:pt x="162" y="40"/>
                    </a:lnTo>
                    <a:lnTo>
                      <a:pt x="162" y="116"/>
                    </a:lnTo>
                    <a:lnTo>
                      <a:pt x="140" y="130"/>
                    </a:lnTo>
                    <a:lnTo>
                      <a:pt x="140" y="19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0" name="Freeform 180"/>
              <p:cNvSpPr>
                <a:spLocks/>
              </p:cNvSpPr>
              <p:nvPr/>
            </p:nvSpPr>
            <p:spPr bwMode="auto">
              <a:xfrm>
                <a:off x="4330218" y="4948929"/>
                <a:ext cx="377827" cy="419644"/>
              </a:xfrm>
              <a:custGeom>
                <a:avLst/>
                <a:gdLst/>
                <a:ahLst/>
                <a:cxnLst>
                  <a:cxn ang="0">
                    <a:pos x="140" y="195"/>
                  </a:cxn>
                  <a:cxn ang="0">
                    <a:pos x="140" y="286"/>
                  </a:cxn>
                  <a:cxn ang="0">
                    <a:pos x="131" y="297"/>
                  </a:cxn>
                  <a:cxn ang="0">
                    <a:pos x="107" y="297"/>
                  </a:cxn>
                  <a:cxn ang="0">
                    <a:pos x="95" y="286"/>
                  </a:cxn>
                  <a:cxn ang="0">
                    <a:pos x="85" y="272"/>
                  </a:cxn>
                  <a:cxn ang="0">
                    <a:pos x="85" y="286"/>
                  </a:cxn>
                  <a:cxn ang="0">
                    <a:pos x="64" y="260"/>
                  </a:cxn>
                  <a:cxn ang="0">
                    <a:pos x="51" y="167"/>
                  </a:cxn>
                  <a:cxn ang="0">
                    <a:pos x="51" y="130"/>
                  </a:cxn>
                  <a:cxn ang="0">
                    <a:pos x="0" y="25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40" y="14"/>
                  </a:cxn>
                  <a:cxn ang="0">
                    <a:pos x="115" y="14"/>
                  </a:cxn>
                  <a:cxn ang="0">
                    <a:pos x="131" y="25"/>
                  </a:cxn>
                  <a:cxn ang="0">
                    <a:pos x="173" y="25"/>
                  </a:cxn>
                  <a:cxn ang="0">
                    <a:pos x="207" y="14"/>
                  </a:cxn>
                  <a:cxn ang="0">
                    <a:pos x="217" y="14"/>
                  </a:cxn>
                  <a:cxn ang="0">
                    <a:pos x="238" y="25"/>
                  </a:cxn>
                  <a:cxn ang="0">
                    <a:pos x="217" y="25"/>
                  </a:cxn>
                  <a:cxn ang="0">
                    <a:pos x="207" y="40"/>
                  </a:cxn>
                  <a:cxn ang="0">
                    <a:pos x="207" y="25"/>
                  </a:cxn>
                  <a:cxn ang="0">
                    <a:pos x="162" y="40"/>
                  </a:cxn>
                  <a:cxn ang="0">
                    <a:pos x="162" y="116"/>
                  </a:cxn>
                  <a:cxn ang="0">
                    <a:pos x="140" y="130"/>
                  </a:cxn>
                  <a:cxn ang="0">
                    <a:pos x="140" y="195"/>
                  </a:cxn>
                </a:cxnLst>
                <a:rect l="0" t="0" r="r" b="b"/>
                <a:pathLst>
                  <a:path w="238" h="297">
                    <a:moveTo>
                      <a:pt x="140" y="195"/>
                    </a:moveTo>
                    <a:lnTo>
                      <a:pt x="140" y="286"/>
                    </a:lnTo>
                    <a:lnTo>
                      <a:pt x="131" y="297"/>
                    </a:lnTo>
                    <a:lnTo>
                      <a:pt x="107" y="297"/>
                    </a:lnTo>
                    <a:lnTo>
                      <a:pt x="95" y="286"/>
                    </a:lnTo>
                    <a:lnTo>
                      <a:pt x="85" y="272"/>
                    </a:lnTo>
                    <a:lnTo>
                      <a:pt x="85" y="286"/>
                    </a:lnTo>
                    <a:lnTo>
                      <a:pt x="64" y="260"/>
                    </a:lnTo>
                    <a:lnTo>
                      <a:pt x="51" y="167"/>
                    </a:lnTo>
                    <a:lnTo>
                      <a:pt x="51" y="130"/>
                    </a:lnTo>
                    <a:lnTo>
                      <a:pt x="0" y="25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40" y="14"/>
                    </a:lnTo>
                    <a:lnTo>
                      <a:pt x="115" y="14"/>
                    </a:lnTo>
                    <a:lnTo>
                      <a:pt x="131" y="25"/>
                    </a:lnTo>
                    <a:lnTo>
                      <a:pt x="173" y="25"/>
                    </a:lnTo>
                    <a:lnTo>
                      <a:pt x="207" y="14"/>
                    </a:lnTo>
                    <a:lnTo>
                      <a:pt x="217" y="14"/>
                    </a:lnTo>
                    <a:lnTo>
                      <a:pt x="238" y="25"/>
                    </a:lnTo>
                    <a:lnTo>
                      <a:pt x="217" y="25"/>
                    </a:lnTo>
                    <a:lnTo>
                      <a:pt x="207" y="40"/>
                    </a:lnTo>
                    <a:lnTo>
                      <a:pt x="207" y="25"/>
                    </a:lnTo>
                    <a:lnTo>
                      <a:pt x="162" y="40"/>
                    </a:lnTo>
                    <a:lnTo>
                      <a:pt x="162" y="116"/>
                    </a:lnTo>
                    <a:lnTo>
                      <a:pt x="140" y="130"/>
                    </a:lnTo>
                    <a:lnTo>
                      <a:pt x="140" y="19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181"/>
              <p:cNvSpPr>
                <a:spLocks/>
              </p:cNvSpPr>
              <p:nvPr/>
            </p:nvSpPr>
            <p:spPr bwMode="auto">
              <a:xfrm>
                <a:off x="4330218" y="4566021"/>
                <a:ext cx="363540" cy="419644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9" y="11"/>
                  </a:cxn>
                  <a:cxn ang="0">
                    <a:pos x="31" y="64"/>
                  </a:cxn>
                  <a:cxn ang="0">
                    <a:pos x="18" y="79"/>
                  </a:cxn>
                  <a:cxn ang="0">
                    <a:pos x="40" y="129"/>
                  </a:cxn>
                  <a:cxn ang="0">
                    <a:pos x="31" y="155"/>
                  </a:cxn>
                  <a:cxn ang="0">
                    <a:pos x="18" y="181"/>
                  </a:cxn>
                  <a:cxn ang="0">
                    <a:pos x="0" y="246"/>
                  </a:cxn>
                  <a:cxn ang="0">
                    <a:pos x="0" y="285"/>
                  </a:cxn>
                  <a:cxn ang="0">
                    <a:pos x="31" y="271"/>
                  </a:cxn>
                  <a:cxn ang="0">
                    <a:pos x="40" y="285"/>
                  </a:cxn>
                  <a:cxn ang="0">
                    <a:pos x="116" y="285"/>
                  </a:cxn>
                  <a:cxn ang="0">
                    <a:pos x="131" y="297"/>
                  </a:cxn>
                  <a:cxn ang="0">
                    <a:pos x="174" y="297"/>
                  </a:cxn>
                  <a:cxn ang="0">
                    <a:pos x="208" y="285"/>
                  </a:cxn>
                  <a:cxn ang="0">
                    <a:pos x="183" y="256"/>
                  </a:cxn>
                  <a:cxn ang="0">
                    <a:pos x="183" y="181"/>
                  </a:cxn>
                  <a:cxn ang="0">
                    <a:pos x="229" y="167"/>
                  </a:cxn>
                  <a:cxn ang="0">
                    <a:pos x="217" y="167"/>
                  </a:cxn>
                  <a:cxn ang="0">
                    <a:pos x="229" y="119"/>
                  </a:cxn>
                  <a:cxn ang="0">
                    <a:pos x="183" y="129"/>
                  </a:cxn>
                  <a:cxn ang="0">
                    <a:pos x="195" y="119"/>
                  </a:cxn>
                  <a:cxn ang="0">
                    <a:pos x="183" y="90"/>
                  </a:cxn>
                  <a:cxn ang="0">
                    <a:pos x="183" y="40"/>
                  </a:cxn>
                  <a:cxn ang="0">
                    <a:pos x="162" y="28"/>
                  </a:cxn>
                  <a:cxn ang="0">
                    <a:pos x="140" y="28"/>
                  </a:cxn>
                  <a:cxn ang="0">
                    <a:pos x="140" y="54"/>
                  </a:cxn>
                  <a:cxn ang="0">
                    <a:pos x="107" y="54"/>
                  </a:cxn>
                  <a:cxn ang="0">
                    <a:pos x="95" y="40"/>
                  </a:cxn>
                  <a:cxn ang="0">
                    <a:pos x="85" y="0"/>
                  </a:cxn>
                  <a:cxn ang="0">
                    <a:pos x="76" y="0"/>
                  </a:cxn>
                  <a:cxn ang="0">
                    <a:pos x="31" y="0"/>
                  </a:cxn>
                </a:cxnLst>
                <a:rect l="0" t="0" r="r" b="b"/>
                <a:pathLst>
                  <a:path w="229" h="297">
                    <a:moveTo>
                      <a:pt x="31" y="0"/>
                    </a:moveTo>
                    <a:lnTo>
                      <a:pt x="9" y="11"/>
                    </a:lnTo>
                    <a:lnTo>
                      <a:pt x="31" y="64"/>
                    </a:lnTo>
                    <a:lnTo>
                      <a:pt x="18" y="79"/>
                    </a:lnTo>
                    <a:lnTo>
                      <a:pt x="40" y="129"/>
                    </a:lnTo>
                    <a:lnTo>
                      <a:pt x="31" y="155"/>
                    </a:lnTo>
                    <a:lnTo>
                      <a:pt x="18" y="181"/>
                    </a:lnTo>
                    <a:lnTo>
                      <a:pt x="0" y="246"/>
                    </a:lnTo>
                    <a:lnTo>
                      <a:pt x="0" y="285"/>
                    </a:lnTo>
                    <a:lnTo>
                      <a:pt x="31" y="271"/>
                    </a:lnTo>
                    <a:lnTo>
                      <a:pt x="40" y="285"/>
                    </a:lnTo>
                    <a:lnTo>
                      <a:pt x="116" y="285"/>
                    </a:lnTo>
                    <a:lnTo>
                      <a:pt x="131" y="297"/>
                    </a:lnTo>
                    <a:lnTo>
                      <a:pt x="174" y="297"/>
                    </a:lnTo>
                    <a:lnTo>
                      <a:pt x="208" y="285"/>
                    </a:lnTo>
                    <a:lnTo>
                      <a:pt x="183" y="256"/>
                    </a:lnTo>
                    <a:lnTo>
                      <a:pt x="183" y="181"/>
                    </a:lnTo>
                    <a:lnTo>
                      <a:pt x="229" y="167"/>
                    </a:lnTo>
                    <a:lnTo>
                      <a:pt x="217" y="167"/>
                    </a:lnTo>
                    <a:lnTo>
                      <a:pt x="229" y="119"/>
                    </a:lnTo>
                    <a:lnTo>
                      <a:pt x="183" y="129"/>
                    </a:lnTo>
                    <a:lnTo>
                      <a:pt x="195" y="119"/>
                    </a:lnTo>
                    <a:lnTo>
                      <a:pt x="183" y="90"/>
                    </a:lnTo>
                    <a:lnTo>
                      <a:pt x="183" y="40"/>
                    </a:lnTo>
                    <a:lnTo>
                      <a:pt x="162" y="28"/>
                    </a:lnTo>
                    <a:lnTo>
                      <a:pt x="140" y="28"/>
                    </a:lnTo>
                    <a:lnTo>
                      <a:pt x="140" y="54"/>
                    </a:lnTo>
                    <a:lnTo>
                      <a:pt x="107" y="54"/>
                    </a:lnTo>
                    <a:lnTo>
                      <a:pt x="95" y="40"/>
                    </a:lnTo>
                    <a:lnTo>
                      <a:pt x="85" y="0"/>
                    </a:lnTo>
                    <a:lnTo>
                      <a:pt x="76" y="0"/>
                    </a:lnTo>
                    <a:lnTo>
                      <a:pt x="3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Freeform 183"/>
              <p:cNvSpPr>
                <a:spLocks/>
              </p:cNvSpPr>
              <p:nvPr/>
            </p:nvSpPr>
            <p:spPr bwMode="auto">
              <a:xfrm>
                <a:off x="4309580" y="4242457"/>
                <a:ext cx="228601" cy="285415"/>
              </a:xfrm>
              <a:custGeom>
                <a:avLst/>
                <a:gdLst/>
                <a:ahLst/>
                <a:cxnLst>
                  <a:cxn ang="0">
                    <a:pos x="31" y="191"/>
                  </a:cxn>
                  <a:cxn ang="0">
                    <a:pos x="21" y="202"/>
                  </a:cxn>
                  <a:cxn ang="0">
                    <a:pos x="0" y="191"/>
                  </a:cxn>
                  <a:cxn ang="0">
                    <a:pos x="12" y="162"/>
                  </a:cxn>
                  <a:cxn ang="0">
                    <a:pos x="12" y="151"/>
                  </a:cxn>
                  <a:cxn ang="0">
                    <a:pos x="31" y="126"/>
                  </a:cxn>
                  <a:cxn ang="0">
                    <a:pos x="52" y="137"/>
                  </a:cxn>
                  <a:cxn ang="0">
                    <a:pos x="52" y="112"/>
                  </a:cxn>
                  <a:cxn ang="0">
                    <a:pos x="52" y="72"/>
                  </a:cxn>
                  <a:cxn ang="0">
                    <a:pos x="52" y="60"/>
                  </a:cxn>
                  <a:cxn ang="0">
                    <a:pos x="52" y="46"/>
                  </a:cxn>
                  <a:cxn ang="0">
                    <a:pos x="52" y="36"/>
                  </a:cxn>
                  <a:cxn ang="0">
                    <a:pos x="43" y="36"/>
                  </a:cxn>
                  <a:cxn ang="0">
                    <a:pos x="89" y="46"/>
                  </a:cxn>
                  <a:cxn ang="0">
                    <a:pos x="89" y="10"/>
                  </a:cxn>
                  <a:cxn ang="0">
                    <a:pos x="98" y="0"/>
                  </a:cxn>
                  <a:cxn ang="0">
                    <a:pos x="107" y="0"/>
                  </a:cxn>
                  <a:cxn ang="0">
                    <a:pos x="120" y="0"/>
                  </a:cxn>
                  <a:cxn ang="0">
                    <a:pos x="144" y="0"/>
                  </a:cxn>
                  <a:cxn ang="0">
                    <a:pos x="128" y="36"/>
                  </a:cxn>
                  <a:cxn ang="0">
                    <a:pos x="120" y="101"/>
                  </a:cxn>
                  <a:cxn ang="0">
                    <a:pos x="98" y="137"/>
                  </a:cxn>
                  <a:cxn ang="0">
                    <a:pos x="89" y="177"/>
                  </a:cxn>
                  <a:cxn ang="0">
                    <a:pos x="64" y="202"/>
                  </a:cxn>
                  <a:cxn ang="0">
                    <a:pos x="52" y="191"/>
                  </a:cxn>
                  <a:cxn ang="0">
                    <a:pos x="43" y="202"/>
                  </a:cxn>
                  <a:cxn ang="0">
                    <a:pos x="31" y="202"/>
                  </a:cxn>
                  <a:cxn ang="0">
                    <a:pos x="31" y="191"/>
                  </a:cxn>
                </a:cxnLst>
                <a:rect l="0" t="0" r="r" b="b"/>
                <a:pathLst>
                  <a:path w="144" h="202">
                    <a:moveTo>
                      <a:pt x="31" y="191"/>
                    </a:moveTo>
                    <a:lnTo>
                      <a:pt x="21" y="202"/>
                    </a:lnTo>
                    <a:lnTo>
                      <a:pt x="0" y="191"/>
                    </a:lnTo>
                    <a:lnTo>
                      <a:pt x="12" y="162"/>
                    </a:lnTo>
                    <a:lnTo>
                      <a:pt x="12" y="151"/>
                    </a:lnTo>
                    <a:lnTo>
                      <a:pt x="31" y="126"/>
                    </a:lnTo>
                    <a:lnTo>
                      <a:pt x="52" y="137"/>
                    </a:lnTo>
                    <a:lnTo>
                      <a:pt x="52" y="112"/>
                    </a:lnTo>
                    <a:lnTo>
                      <a:pt x="52" y="72"/>
                    </a:lnTo>
                    <a:lnTo>
                      <a:pt x="52" y="60"/>
                    </a:lnTo>
                    <a:lnTo>
                      <a:pt x="52" y="46"/>
                    </a:lnTo>
                    <a:lnTo>
                      <a:pt x="52" y="36"/>
                    </a:lnTo>
                    <a:lnTo>
                      <a:pt x="43" y="36"/>
                    </a:lnTo>
                    <a:lnTo>
                      <a:pt x="89" y="46"/>
                    </a:lnTo>
                    <a:lnTo>
                      <a:pt x="89" y="10"/>
                    </a:lnTo>
                    <a:lnTo>
                      <a:pt x="98" y="0"/>
                    </a:lnTo>
                    <a:lnTo>
                      <a:pt x="107" y="0"/>
                    </a:lnTo>
                    <a:lnTo>
                      <a:pt x="120" y="0"/>
                    </a:lnTo>
                    <a:lnTo>
                      <a:pt x="144" y="0"/>
                    </a:lnTo>
                    <a:lnTo>
                      <a:pt x="128" y="36"/>
                    </a:lnTo>
                    <a:lnTo>
                      <a:pt x="120" y="101"/>
                    </a:lnTo>
                    <a:lnTo>
                      <a:pt x="98" y="137"/>
                    </a:lnTo>
                    <a:lnTo>
                      <a:pt x="89" y="177"/>
                    </a:lnTo>
                    <a:lnTo>
                      <a:pt x="64" y="202"/>
                    </a:lnTo>
                    <a:lnTo>
                      <a:pt x="52" y="191"/>
                    </a:lnTo>
                    <a:lnTo>
                      <a:pt x="43" y="202"/>
                    </a:lnTo>
                    <a:lnTo>
                      <a:pt x="31" y="202"/>
                    </a:lnTo>
                    <a:lnTo>
                      <a:pt x="31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184"/>
              <p:cNvSpPr>
                <a:spLocks/>
              </p:cNvSpPr>
              <p:nvPr/>
            </p:nvSpPr>
            <p:spPr bwMode="auto">
              <a:xfrm>
                <a:off x="4309580" y="4242457"/>
                <a:ext cx="228601" cy="285415"/>
              </a:xfrm>
              <a:custGeom>
                <a:avLst/>
                <a:gdLst/>
                <a:ahLst/>
                <a:cxnLst>
                  <a:cxn ang="0">
                    <a:pos x="31" y="191"/>
                  </a:cxn>
                  <a:cxn ang="0">
                    <a:pos x="21" y="202"/>
                  </a:cxn>
                  <a:cxn ang="0">
                    <a:pos x="0" y="191"/>
                  </a:cxn>
                  <a:cxn ang="0">
                    <a:pos x="12" y="162"/>
                  </a:cxn>
                  <a:cxn ang="0">
                    <a:pos x="12" y="151"/>
                  </a:cxn>
                  <a:cxn ang="0">
                    <a:pos x="31" y="126"/>
                  </a:cxn>
                  <a:cxn ang="0">
                    <a:pos x="52" y="137"/>
                  </a:cxn>
                  <a:cxn ang="0">
                    <a:pos x="52" y="112"/>
                  </a:cxn>
                  <a:cxn ang="0">
                    <a:pos x="52" y="72"/>
                  </a:cxn>
                  <a:cxn ang="0">
                    <a:pos x="52" y="60"/>
                  </a:cxn>
                  <a:cxn ang="0">
                    <a:pos x="52" y="46"/>
                  </a:cxn>
                  <a:cxn ang="0">
                    <a:pos x="52" y="36"/>
                  </a:cxn>
                  <a:cxn ang="0">
                    <a:pos x="43" y="36"/>
                  </a:cxn>
                  <a:cxn ang="0">
                    <a:pos x="89" y="46"/>
                  </a:cxn>
                  <a:cxn ang="0">
                    <a:pos x="89" y="10"/>
                  </a:cxn>
                  <a:cxn ang="0">
                    <a:pos x="98" y="0"/>
                  </a:cxn>
                  <a:cxn ang="0">
                    <a:pos x="107" y="0"/>
                  </a:cxn>
                  <a:cxn ang="0">
                    <a:pos x="120" y="0"/>
                  </a:cxn>
                  <a:cxn ang="0">
                    <a:pos x="144" y="0"/>
                  </a:cxn>
                  <a:cxn ang="0">
                    <a:pos x="128" y="36"/>
                  </a:cxn>
                  <a:cxn ang="0">
                    <a:pos x="120" y="101"/>
                  </a:cxn>
                  <a:cxn ang="0">
                    <a:pos x="98" y="137"/>
                  </a:cxn>
                  <a:cxn ang="0">
                    <a:pos x="89" y="177"/>
                  </a:cxn>
                  <a:cxn ang="0">
                    <a:pos x="64" y="202"/>
                  </a:cxn>
                  <a:cxn ang="0">
                    <a:pos x="52" y="191"/>
                  </a:cxn>
                  <a:cxn ang="0">
                    <a:pos x="43" y="202"/>
                  </a:cxn>
                  <a:cxn ang="0">
                    <a:pos x="31" y="202"/>
                  </a:cxn>
                  <a:cxn ang="0">
                    <a:pos x="31" y="191"/>
                  </a:cxn>
                </a:cxnLst>
                <a:rect l="0" t="0" r="r" b="b"/>
                <a:pathLst>
                  <a:path w="144" h="202">
                    <a:moveTo>
                      <a:pt x="31" y="191"/>
                    </a:moveTo>
                    <a:lnTo>
                      <a:pt x="21" y="202"/>
                    </a:lnTo>
                    <a:lnTo>
                      <a:pt x="0" y="191"/>
                    </a:lnTo>
                    <a:lnTo>
                      <a:pt x="12" y="162"/>
                    </a:lnTo>
                    <a:lnTo>
                      <a:pt x="12" y="151"/>
                    </a:lnTo>
                    <a:lnTo>
                      <a:pt x="31" y="126"/>
                    </a:lnTo>
                    <a:lnTo>
                      <a:pt x="52" y="137"/>
                    </a:lnTo>
                    <a:lnTo>
                      <a:pt x="52" y="112"/>
                    </a:lnTo>
                    <a:lnTo>
                      <a:pt x="52" y="72"/>
                    </a:lnTo>
                    <a:lnTo>
                      <a:pt x="52" y="60"/>
                    </a:lnTo>
                    <a:lnTo>
                      <a:pt x="52" y="46"/>
                    </a:lnTo>
                    <a:lnTo>
                      <a:pt x="52" y="36"/>
                    </a:lnTo>
                    <a:lnTo>
                      <a:pt x="43" y="36"/>
                    </a:lnTo>
                    <a:lnTo>
                      <a:pt x="89" y="46"/>
                    </a:lnTo>
                    <a:lnTo>
                      <a:pt x="89" y="10"/>
                    </a:lnTo>
                    <a:lnTo>
                      <a:pt x="98" y="0"/>
                    </a:lnTo>
                    <a:lnTo>
                      <a:pt x="107" y="0"/>
                    </a:lnTo>
                    <a:lnTo>
                      <a:pt x="120" y="0"/>
                    </a:lnTo>
                    <a:lnTo>
                      <a:pt x="144" y="0"/>
                    </a:lnTo>
                    <a:lnTo>
                      <a:pt x="128" y="36"/>
                    </a:lnTo>
                    <a:lnTo>
                      <a:pt x="120" y="101"/>
                    </a:lnTo>
                    <a:lnTo>
                      <a:pt x="98" y="137"/>
                    </a:lnTo>
                    <a:lnTo>
                      <a:pt x="89" y="177"/>
                    </a:lnTo>
                    <a:lnTo>
                      <a:pt x="64" y="202"/>
                    </a:lnTo>
                    <a:lnTo>
                      <a:pt x="52" y="191"/>
                    </a:lnTo>
                    <a:lnTo>
                      <a:pt x="43" y="202"/>
                    </a:lnTo>
                    <a:lnTo>
                      <a:pt x="31" y="202"/>
                    </a:lnTo>
                    <a:lnTo>
                      <a:pt x="31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Freeform 185"/>
              <p:cNvSpPr>
                <a:spLocks/>
              </p:cNvSpPr>
              <p:nvPr/>
            </p:nvSpPr>
            <p:spPr bwMode="auto">
              <a:xfrm>
                <a:off x="4236555" y="4293323"/>
                <a:ext cx="157163" cy="220419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89" y="0"/>
                  </a:cxn>
                  <a:cxn ang="0">
                    <a:pos x="45" y="0"/>
                  </a:cxn>
                  <a:cxn ang="0">
                    <a:pos x="45" y="24"/>
                  </a:cxn>
                  <a:cxn ang="0">
                    <a:pos x="21" y="24"/>
                  </a:cxn>
                  <a:cxn ang="0">
                    <a:pos x="12" y="53"/>
                  </a:cxn>
                  <a:cxn ang="0">
                    <a:pos x="12" y="65"/>
                  </a:cxn>
                  <a:cxn ang="0">
                    <a:pos x="0" y="65"/>
                  </a:cxn>
                  <a:cxn ang="0">
                    <a:pos x="21" y="115"/>
                  </a:cxn>
                  <a:cxn ang="0">
                    <a:pos x="45" y="156"/>
                  </a:cxn>
                  <a:cxn ang="0">
                    <a:pos x="58" y="127"/>
                  </a:cxn>
                  <a:cxn ang="0">
                    <a:pos x="58" y="115"/>
                  </a:cxn>
                  <a:cxn ang="0">
                    <a:pos x="77" y="90"/>
                  </a:cxn>
                  <a:cxn ang="0">
                    <a:pos x="99" y="101"/>
                  </a:cxn>
                  <a:cxn ang="0">
                    <a:pos x="99" y="76"/>
                  </a:cxn>
                  <a:cxn ang="0">
                    <a:pos x="99" y="36"/>
                  </a:cxn>
                  <a:cxn ang="0">
                    <a:pos x="99" y="24"/>
                  </a:cxn>
                  <a:cxn ang="0">
                    <a:pos x="99" y="10"/>
                  </a:cxn>
                  <a:cxn ang="0">
                    <a:pos x="99" y="0"/>
                  </a:cxn>
                </a:cxnLst>
                <a:rect l="0" t="0" r="r" b="b"/>
                <a:pathLst>
                  <a:path w="99" h="156">
                    <a:moveTo>
                      <a:pt x="99" y="0"/>
                    </a:moveTo>
                    <a:lnTo>
                      <a:pt x="89" y="0"/>
                    </a:lnTo>
                    <a:lnTo>
                      <a:pt x="45" y="0"/>
                    </a:lnTo>
                    <a:lnTo>
                      <a:pt x="45" y="24"/>
                    </a:lnTo>
                    <a:lnTo>
                      <a:pt x="21" y="24"/>
                    </a:lnTo>
                    <a:lnTo>
                      <a:pt x="12" y="53"/>
                    </a:lnTo>
                    <a:lnTo>
                      <a:pt x="12" y="65"/>
                    </a:lnTo>
                    <a:lnTo>
                      <a:pt x="0" y="65"/>
                    </a:lnTo>
                    <a:lnTo>
                      <a:pt x="21" y="115"/>
                    </a:lnTo>
                    <a:lnTo>
                      <a:pt x="45" y="156"/>
                    </a:lnTo>
                    <a:lnTo>
                      <a:pt x="58" y="127"/>
                    </a:lnTo>
                    <a:lnTo>
                      <a:pt x="58" y="115"/>
                    </a:lnTo>
                    <a:lnTo>
                      <a:pt x="77" y="90"/>
                    </a:lnTo>
                    <a:lnTo>
                      <a:pt x="99" y="101"/>
                    </a:lnTo>
                    <a:lnTo>
                      <a:pt x="99" y="76"/>
                    </a:lnTo>
                    <a:lnTo>
                      <a:pt x="99" y="36"/>
                    </a:lnTo>
                    <a:lnTo>
                      <a:pt x="99" y="24"/>
                    </a:lnTo>
                    <a:lnTo>
                      <a:pt x="99" y="10"/>
                    </a:lnTo>
                    <a:lnTo>
                      <a:pt x="9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Freeform 186"/>
              <p:cNvSpPr>
                <a:spLocks/>
              </p:cNvSpPr>
              <p:nvPr/>
            </p:nvSpPr>
            <p:spPr bwMode="auto">
              <a:xfrm>
                <a:off x="4236555" y="4293323"/>
                <a:ext cx="157163" cy="220419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89" y="0"/>
                  </a:cxn>
                  <a:cxn ang="0">
                    <a:pos x="45" y="0"/>
                  </a:cxn>
                  <a:cxn ang="0">
                    <a:pos x="45" y="24"/>
                  </a:cxn>
                  <a:cxn ang="0">
                    <a:pos x="21" y="24"/>
                  </a:cxn>
                  <a:cxn ang="0">
                    <a:pos x="12" y="53"/>
                  </a:cxn>
                  <a:cxn ang="0">
                    <a:pos x="12" y="65"/>
                  </a:cxn>
                  <a:cxn ang="0">
                    <a:pos x="0" y="65"/>
                  </a:cxn>
                  <a:cxn ang="0">
                    <a:pos x="21" y="115"/>
                  </a:cxn>
                  <a:cxn ang="0">
                    <a:pos x="45" y="156"/>
                  </a:cxn>
                  <a:cxn ang="0">
                    <a:pos x="58" y="127"/>
                  </a:cxn>
                  <a:cxn ang="0">
                    <a:pos x="58" y="115"/>
                  </a:cxn>
                  <a:cxn ang="0">
                    <a:pos x="77" y="90"/>
                  </a:cxn>
                  <a:cxn ang="0">
                    <a:pos x="99" y="101"/>
                  </a:cxn>
                  <a:cxn ang="0">
                    <a:pos x="99" y="76"/>
                  </a:cxn>
                  <a:cxn ang="0">
                    <a:pos x="99" y="36"/>
                  </a:cxn>
                  <a:cxn ang="0">
                    <a:pos x="99" y="24"/>
                  </a:cxn>
                  <a:cxn ang="0">
                    <a:pos x="99" y="10"/>
                  </a:cxn>
                  <a:cxn ang="0">
                    <a:pos x="99" y="0"/>
                  </a:cxn>
                </a:cxnLst>
                <a:rect l="0" t="0" r="r" b="b"/>
                <a:pathLst>
                  <a:path w="99" h="156">
                    <a:moveTo>
                      <a:pt x="99" y="0"/>
                    </a:moveTo>
                    <a:lnTo>
                      <a:pt x="89" y="0"/>
                    </a:lnTo>
                    <a:lnTo>
                      <a:pt x="45" y="0"/>
                    </a:lnTo>
                    <a:lnTo>
                      <a:pt x="45" y="24"/>
                    </a:lnTo>
                    <a:lnTo>
                      <a:pt x="21" y="24"/>
                    </a:lnTo>
                    <a:lnTo>
                      <a:pt x="12" y="53"/>
                    </a:lnTo>
                    <a:lnTo>
                      <a:pt x="12" y="65"/>
                    </a:lnTo>
                    <a:lnTo>
                      <a:pt x="0" y="65"/>
                    </a:lnTo>
                    <a:lnTo>
                      <a:pt x="21" y="115"/>
                    </a:lnTo>
                    <a:lnTo>
                      <a:pt x="45" y="156"/>
                    </a:lnTo>
                    <a:lnTo>
                      <a:pt x="58" y="127"/>
                    </a:lnTo>
                    <a:lnTo>
                      <a:pt x="58" y="115"/>
                    </a:lnTo>
                    <a:lnTo>
                      <a:pt x="77" y="90"/>
                    </a:lnTo>
                    <a:lnTo>
                      <a:pt x="99" y="101"/>
                    </a:lnTo>
                    <a:lnTo>
                      <a:pt x="99" y="76"/>
                    </a:lnTo>
                    <a:lnTo>
                      <a:pt x="99" y="36"/>
                    </a:lnTo>
                    <a:lnTo>
                      <a:pt x="99" y="24"/>
                    </a:lnTo>
                    <a:lnTo>
                      <a:pt x="99" y="10"/>
                    </a:lnTo>
                    <a:lnTo>
                      <a:pt x="9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Freeform 187"/>
              <p:cNvSpPr>
                <a:spLocks/>
              </p:cNvSpPr>
              <p:nvPr/>
            </p:nvSpPr>
            <p:spPr bwMode="auto">
              <a:xfrm>
                <a:off x="3892065" y="3982475"/>
                <a:ext cx="136526" cy="219006"/>
              </a:xfrm>
              <a:custGeom>
                <a:avLst/>
                <a:gdLst/>
                <a:ahLst/>
                <a:cxnLst>
                  <a:cxn ang="0">
                    <a:pos x="76" y="103"/>
                  </a:cxn>
                  <a:cxn ang="0">
                    <a:pos x="86" y="119"/>
                  </a:cxn>
                  <a:cxn ang="0">
                    <a:pos x="76" y="129"/>
                  </a:cxn>
                  <a:cxn ang="0">
                    <a:pos x="64" y="129"/>
                  </a:cxn>
                  <a:cxn ang="0">
                    <a:pos x="21" y="155"/>
                  </a:cxn>
                  <a:cxn ang="0">
                    <a:pos x="0" y="140"/>
                  </a:cxn>
                  <a:cxn ang="0">
                    <a:pos x="9" y="140"/>
                  </a:cxn>
                  <a:cxn ang="0">
                    <a:pos x="0" y="103"/>
                  </a:cxn>
                  <a:cxn ang="0">
                    <a:pos x="21" y="64"/>
                  </a:cxn>
                  <a:cxn ang="0">
                    <a:pos x="9" y="39"/>
                  </a:cxn>
                  <a:cxn ang="0">
                    <a:pos x="9" y="0"/>
                  </a:cxn>
                  <a:cxn ang="0">
                    <a:pos x="52" y="0"/>
                  </a:cxn>
                  <a:cxn ang="0">
                    <a:pos x="64" y="53"/>
                  </a:cxn>
                  <a:cxn ang="0">
                    <a:pos x="76" y="103"/>
                  </a:cxn>
                </a:cxnLst>
                <a:rect l="0" t="0" r="r" b="b"/>
                <a:pathLst>
                  <a:path w="86" h="155">
                    <a:moveTo>
                      <a:pt x="76" y="103"/>
                    </a:moveTo>
                    <a:lnTo>
                      <a:pt x="86" y="119"/>
                    </a:lnTo>
                    <a:lnTo>
                      <a:pt x="76" y="129"/>
                    </a:lnTo>
                    <a:lnTo>
                      <a:pt x="64" y="129"/>
                    </a:lnTo>
                    <a:lnTo>
                      <a:pt x="21" y="155"/>
                    </a:lnTo>
                    <a:lnTo>
                      <a:pt x="0" y="140"/>
                    </a:lnTo>
                    <a:lnTo>
                      <a:pt x="9" y="140"/>
                    </a:lnTo>
                    <a:lnTo>
                      <a:pt x="0" y="103"/>
                    </a:lnTo>
                    <a:lnTo>
                      <a:pt x="21" y="64"/>
                    </a:lnTo>
                    <a:lnTo>
                      <a:pt x="9" y="39"/>
                    </a:lnTo>
                    <a:lnTo>
                      <a:pt x="9" y="0"/>
                    </a:lnTo>
                    <a:lnTo>
                      <a:pt x="52" y="0"/>
                    </a:lnTo>
                    <a:lnTo>
                      <a:pt x="64" y="53"/>
                    </a:lnTo>
                    <a:lnTo>
                      <a:pt x="76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Freeform 188"/>
              <p:cNvSpPr>
                <a:spLocks/>
              </p:cNvSpPr>
              <p:nvPr/>
            </p:nvSpPr>
            <p:spPr bwMode="auto">
              <a:xfrm>
                <a:off x="3892065" y="3982475"/>
                <a:ext cx="136526" cy="219006"/>
              </a:xfrm>
              <a:custGeom>
                <a:avLst/>
                <a:gdLst/>
                <a:ahLst/>
                <a:cxnLst>
                  <a:cxn ang="0">
                    <a:pos x="76" y="103"/>
                  </a:cxn>
                  <a:cxn ang="0">
                    <a:pos x="86" y="119"/>
                  </a:cxn>
                  <a:cxn ang="0">
                    <a:pos x="76" y="129"/>
                  </a:cxn>
                  <a:cxn ang="0">
                    <a:pos x="64" y="129"/>
                  </a:cxn>
                  <a:cxn ang="0">
                    <a:pos x="21" y="155"/>
                  </a:cxn>
                  <a:cxn ang="0">
                    <a:pos x="0" y="140"/>
                  </a:cxn>
                  <a:cxn ang="0">
                    <a:pos x="9" y="140"/>
                  </a:cxn>
                  <a:cxn ang="0">
                    <a:pos x="0" y="103"/>
                  </a:cxn>
                  <a:cxn ang="0">
                    <a:pos x="21" y="64"/>
                  </a:cxn>
                  <a:cxn ang="0">
                    <a:pos x="9" y="39"/>
                  </a:cxn>
                  <a:cxn ang="0">
                    <a:pos x="9" y="0"/>
                  </a:cxn>
                  <a:cxn ang="0">
                    <a:pos x="52" y="0"/>
                  </a:cxn>
                  <a:cxn ang="0">
                    <a:pos x="64" y="53"/>
                  </a:cxn>
                  <a:cxn ang="0">
                    <a:pos x="76" y="103"/>
                  </a:cxn>
                </a:cxnLst>
                <a:rect l="0" t="0" r="r" b="b"/>
                <a:pathLst>
                  <a:path w="86" h="155">
                    <a:moveTo>
                      <a:pt x="76" y="103"/>
                    </a:moveTo>
                    <a:lnTo>
                      <a:pt x="86" y="119"/>
                    </a:lnTo>
                    <a:lnTo>
                      <a:pt x="76" y="129"/>
                    </a:lnTo>
                    <a:lnTo>
                      <a:pt x="64" y="129"/>
                    </a:lnTo>
                    <a:lnTo>
                      <a:pt x="21" y="155"/>
                    </a:lnTo>
                    <a:lnTo>
                      <a:pt x="0" y="140"/>
                    </a:lnTo>
                    <a:lnTo>
                      <a:pt x="9" y="140"/>
                    </a:lnTo>
                    <a:lnTo>
                      <a:pt x="0" y="103"/>
                    </a:lnTo>
                    <a:lnTo>
                      <a:pt x="21" y="64"/>
                    </a:lnTo>
                    <a:lnTo>
                      <a:pt x="9" y="39"/>
                    </a:lnTo>
                    <a:lnTo>
                      <a:pt x="9" y="0"/>
                    </a:lnTo>
                    <a:lnTo>
                      <a:pt x="52" y="0"/>
                    </a:lnTo>
                    <a:lnTo>
                      <a:pt x="64" y="53"/>
                    </a:lnTo>
                    <a:lnTo>
                      <a:pt x="76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Freeform 189"/>
              <p:cNvSpPr>
                <a:spLocks/>
              </p:cNvSpPr>
              <p:nvPr/>
            </p:nvSpPr>
            <p:spPr bwMode="auto">
              <a:xfrm>
                <a:off x="3974616" y="3982475"/>
                <a:ext cx="71438" cy="168140"/>
              </a:xfrm>
              <a:custGeom>
                <a:avLst/>
                <a:gdLst/>
                <a:ahLst/>
                <a:cxnLst>
                  <a:cxn ang="0">
                    <a:pos x="23" y="103"/>
                  </a:cxn>
                  <a:cxn ang="0">
                    <a:pos x="32" y="119"/>
                  </a:cxn>
                  <a:cxn ang="0">
                    <a:pos x="45" y="119"/>
                  </a:cxn>
                  <a:cxn ang="0">
                    <a:pos x="32" y="64"/>
                  </a:cxn>
                  <a:cxn ang="0">
                    <a:pos x="32" y="28"/>
                  </a:cxn>
                  <a:cxn ang="0">
                    <a:pos x="23" y="14"/>
                  </a:cxn>
                  <a:cxn ang="0">
                    <a:pos x="23" y="0"/>
                  </a:cxn>
                  <a:cxn ang="0">
                    <a:pos x="0" y="0"/>
                  </a:cxn>
                  <a:cxn ang="0">
                    <a:pos x="11" y="53"/>
                  </a:cxn>
                  <a:cxn ang="0">
                    <a:pos x="23" y="103"/>
                  </a:cxn>
                </a:cxnLst>
                <a:rect l="0" t="0" r="r" b="b"/>
                <a:pathLst>
                  <a:path w="45" h="119">
                    <a:moveTo>
                      <a:pt x="23" y="103"/>
                    </a:moveTo>
                    <a:lnTo>
                      <a:pt x="32" y="119"/>
                    </a:lnTo>
                    <a:lnTo>
                      <a:pt x="45" y="119"/>
                    </a:lnTo>
                    <a:lnTo>
                      <a:pt x="32" y="64"/>
                    </a:lnTo>
                    <a:lnTo>
                      <a:pt x="32" y="28"/>
                    </a:lnTo>
                    <a:lnTo>
                      <a:pt x="23" y="14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11" y="53"/>
                    </a:lnTo>
                    <a:lnTo>
                      <a:pt x="23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0" name="Freeform 190"/>
              <p:cNvSpPr>
                <a:spLocks/>
              </p:cNvSpPr>
              <p:nvPr/>
            </p:nvSpPr>
            <p:spPr bwMode="auto">
              <a:xfrm>
                <a:off x="3974616" y="3982475"/>
                <a:ext cx="71438" cy="168140"/>
              </a:xfrm>
              <a:custGeom>
                <a:avLst/>
                <a:gdLst/>
                <a:ahLst/>
                <a:cxnLst>
                  <a:cxn ang="0">
                    <a:pos x="23" y="103"/>
                  </a:cxn>
                  <a:cxn ang="0">
                    <a:pos x="32" y="119"/>
                  </a:cxn>
                  <a:cxn ang="0">
                    <a:pos x="45" y="119"/>
                  </a:cxn>
                  <a:cxn ang="0">
                    <a:pos x="32" y="64"/>
                  </a:cxn>
                  <a:cxn ang="0">
                    <a:pos x="32" y="28"/>
                  </a:cxn>
                  <a:cxn ang="0">
                    <a:pos x="23" y="14"/>
                  </a:cxn>
                  <a:cxn ang="0">
                    <a:pos x="23" y="0"/>
                  </a:cxn>
                  <a:cxn ang="0">
                    <a:pos x="0" y="0"/>
                  </a:cxn>
                  <a:cxn ang="0">
                    <a:pos x="11" y="53"/>
                  </a:cxn>
                  <a:cxn ang="0">
                    <a:pos x="23" y="103"/>
                  </a:cxn>
                </a:cxnLst>
                <a:rect l="0" t="0" r="r" b="b"/>
                <a:pathLst>
                  <a:path w="45" h="119">
                    <a:moveTo>
                      <a:pt x="23" y="103"/>
                    </a:moveTo>
                    <a:lnTo>
                      <a:pt x="32" y="119"/>
                    </a:lnTo>
                    <a:lnTo>
                      <a:pt x="45" y="119"/>
                    </a:lnTo>
                    <a:lnTo>
                      <a:pt x="32" y="64"/>
                    </a:lnTo>
                    <a:lnTo>
                      <a:pt x="32" y="28"/>
                    </a:lnTo>
                    <a:lnTo>
                      <a:pt x="23" y="14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11" y="53"/>
                    </a:lnTo>
                    <a:lnTo>
                      <a:pt x="23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Freeform 191"/>
              <p:cNvSpPr>
                <a:spLocks/>
              </p:cNvSpPr>
              <p:nvPr/>
            </p:nvSpPr>
            <p:spPr bwMode="auto">
              <a:xfrm>
                <a:off x="4012716" y="3930197"/>
                <a:ext cx="87313" cy="220419"/>
              </a:xfrm>
              <a:custGeom>
                <a:avLst/>
                <a:gdLst/>
                <a:ahLst/>
                <a:cxnLst>
                  <a:cxn ang="0">
                    <a:pos x="9" y="101"/>
                  </a:cxn>
                  <a:cxn ang="0">
                    <a:pos x="21" y="156"/>
                  </a:cxn>
                  <a:cxn ang="0">
                    <a:pos x="31" y="156"/>
                  </a:cxn>
                  <a:cxn ang="0">
                    <a:pos x="31" y="101"/>
                  </a:cxn>
                  <a:cxn ang="0">
                    <a:pos x="55" y="50"/>
                  </a:cxn>
                  <a:cxn ang="0">
                    <a:pos x="55" y="24"/>
                  </a:cxn>
                  <a:cxn ang="0">
                    <a:pos x="43" y="0"/>
                  </a:cxn>
                  <a:cxn ang="0">
                    <a:pos x="31" y="10"/>
                  </a:cxn>
                  <a:cxn ang="0">
                    <a:pos x="21" y="24"/>
                  </a:cxn>
                  <a:cxn ang="0">
                    <a:pos x="9" y="24"/>
                  </a:cxn>
                  <a:cxn ang="0">
                    <a:pos x="0" y="36"/>
                  </a:cxn>
                  <a:cxn ang="0">
                    <a:pos x="0" y="50"/>
                  </a:cxn>
                  <a:cxn ang="0">
                    <a:pos x="9" y="65"/>
                  </a:cxn>
                  <a:cxn ang="0">
                    <a:pos x="9" y="101"/>
                  </a:cxn>
                </a:cxnLst>
                <a:rect l="0" t="0" r="r" b="b"/>
                <a:pathLst>
                  <a:path w="55" h="156">
                    <a:moveTo>
                      <a:pt x="9" y="101"/>
                    </a:moveTo>
                    <a:lnTo>
                      <a:pt x="21" y="156"/>
                    </a:lnTo>
                    <a:lnTo>
                      <a:pt x="31" y="156"/>
                    </a:lnTo>
                    <a:lnTo>
                      <a:pt x="31" y="101"/>
                    </a:lnTo>
                    <a:lnTo>
                      <a:pt x="55" y="50"/>
                    </a:lnTo>
                    <a:lnTo>
                      <a:pt x="55" y="24"/>
                    </a:lnTo>
                    <a:lnTo>
                      <a:pt x="43" y="0"/>
                    </a:lnTo>
                    <a:lnTo>
                      <a:pt x="31" y="10"/>
                    </a:lnTo>
                    <a:lnTo>
                      <a:pt x="21" y="24"/>
                    </a:lnTo>
                    <a:lnTo>
                      <a:pt x="9" y="24"/>
                    </a:lnTo>
                    <a:lnTo>
                      <a:pt x="0" y="36"/>
                    </a:lnTo>
                    <a:lnTo>
                      <a:pt x="0" y="50"/>
                    </a:lnTo>
                    <a:lnTo>
                      <a:pt x="9" y="65"/>
                    </a:lnTo>
                    <a:lnTo>
                      <a:pt x="9" y="10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Freeform 192"/>
              <p:cNvSpPr>
                <a:spLocks/>
              </p:cNvSpPr>
              <p:nvPr/>
            </p:nvSpPr>
            <p:spPr bwMode="auto">
              <a:xfrm>
                <a:off x="4012716" y="3930197"/>
                <a:ext cx="87313" cy="220419"/>
              </a:xfrm>
              <a:custGeom>
                <a:avLst/>
                <a:gdLst/>
                <a:ahLst/>
                <a:cxnLst>
                  <a:cxn ang="0">
                    <a:pos x="9" y="101"/>
                  </a:cxn>
                  <a:cxn ang="0">
                    <a:pos x="21" y="156"/>
                  </a:cxn>
                  <a:cxn ang="0">
                    <a:pos x="31" y="156"/>
                  </a:cxn>
                  <a:cxn ang="0">
                    <a:pos x="31" y="101"/>
                  </a:cxn>
                  <a:cxn ang="0">
                    <a:pos x="55" y="50"/>
                  </a:cxn>
                  <a:cxn ang="0">
                    <a:pos x="55" y="24"/>
                  </a:cxn>
                  <a:cxn ang="0">
                    <a:pos x="43" y="0"/>
                  </a:cxn>
                  <a:cxn ang="0">
                    <a:pos x="31" y="10"/>
                  </a:cxn>
                  <a:cxn ang="0">
                    <a:pos x="21" y="24"/>
                  </a:cxn>
                  <a:cxn ang="0">
                    <a:pos x="9" y="24"/>
                  </a:cxn>
                  <a:cxn ang="0">
                    <a:pos x="0" y="36"/>
                  </a:cxn>
                  <a:cxn ang="0">
                    <a:pos x="0" y="50"/>
                  </a:cxn>
                  <a:cxn ang="0">
                    <a:pos x="9" y="65"/>
                  </a:cxn>
                  <a:cxn ang="0">
                    <a:pos x="9" y="101"/>
                  </a:cxn>
                </a:cxnLst>
                <a:rect l="0" t="0" r="r" b="b"/>
                <a:pathLst>
                  <a:path w="55" h="156">
                    <a:moveTo>
                      <a:pt x="9" y="101"/>
                    </a:moveTo>
                    <a:lnTo>
                      <a:pt x="21" y="156"/>
                    </a:lnTo>
                    <a:lnTo>
                      <a:pt x="31" y="156"/>
                    </a:lnTo>
                    <a:lnTo>
                      <a:pt x="31" y="101"/>
                    </a:lnTo>
                    <a:lnTo>
                      <a:pt x="55" y="50"/>
                    </a:lnTo>
                    <a:lnTo>
                      <a:pt x="55" y="24"/>
                    </a:lnTo>
                    <a:lnTo>
                      <a:pt x="43" y="0"/>
                    </a:lnTo>
                    <a:lnTo>
                      <a:pt x="31" y="10"/>
                    </a:lnTo>
                    <a:lnTo>
                      <a:pt x="21" y="24"/>
                    </a:lnTo>
                    <a:lnTo>
                      <a:pt x="9" y="24"/>
                    </a:lnTo>
                    <a:lnTo>
                      <a:pt x="0" y="36"/>
                    </a:lnTo>
                    <a:lnTo>
                      <a:pt x="0" y="50"/>
                    </a:lnTo>
                    <a:lnTo>
                      <a:pt x="9" y="65"/>
                    </a:lnTo>
                    <a:lnTo>
                      <a:pt x="9" y="10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Freeform 193"/>
              <p:cNvSpPr>
                <a:spLocks/>
              </p:cNvSpPr>
              <p:nvPr/>
            </p:nvSpPr>
            <p:spPr bwMode="auto">
              <a:xfrm>
                <a:off x="3731727" y="4002256"/>
                <a:ext cx="193676" cy="213354"/>
              </a:xfrm>
              <a:custGeom>
                <a:avLst/>
                <a:gdLst/>
                <a:ahLst/>
                <a:cxnLst>
                  <a:cxn ang="0">
                    <a:pos x="109" y="126"/>
                  </a:cxn>
                  <a:cxn ang="0">
                    <a:pos x="100" y="126"/>
                  </a:cxn>
                  <a:cxn ang="0">
                    <a:pos x="76" y="126"/>
                  </a:cxn>
                  <a:cxn ang="0">
                    <a:pos x="54" y="126"/>
                  </a:cxn>
                  <a:cxn ang="0">
                    <a:pos x="24" y="151"/>
                  </a:cxn>
                  <a:cxn ang="0">
                    <a:pos x="24" y="115"/>
                  </a:cxn>
                  <a:cxn ang="0">
                    <a:pos x="9" y="103"/>
                  </a:cxn>
                  <a:cxn ang="0">
                    <a:pos x="0" y="76"/>
                  </a:cxn>
                  <a:cxn ang="0">
                    <a:pos x="9" y="64"/>
                  </a:cxn>
                  <a:cxn ang="0">
                    <a:pos x="9" y="50"/>
                  </a:cxn>
                  <a:cxn ang="0">
                    <a:pos x="24" y="50"/>
                  </a:cxn>
                  <a:cxn ang="0">
                    <a:pos x="9" y="24"/>
                  </a:cxn>
                  <a:cxn ang="0">
                    <a:pos x="9" y="0"/>
                  </a:cxn>
                  <a:cxn ang="0">
                    <a:pos x="24" y="0"/>
                  </a:cxn>
                  <a:cxn ang="0">
                    <a:pos x="33" y="0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67" y="0"/>
                  </a:cxn>
                  <a:cxn ang="0">
                    <a:pos x="76" y="14"/>
                  </a:cxn>
                  <a:cxn ang="0">
                    <a:pos x="100" y="14"/>
                  </a:cxn>
                  <a:cxn ang="0">
                    <a:pos x="109" y="24"/>
                  </a:cxn>
                  <a:cxn ang="0">
                    <a:pos x="122" y="50"/>
                  </a:cxn>
                  <a:cxn ang="0">
                    <a:pos x="100" y="89"/>
                  </a:cxn>
                  <a:cxn ang="0">
                    <a:pos x="109" y="126"/>
                  </a:cxn>
                </a:cxnLst>
                <a:rect l="0" t="0" r="r" b="b"/>
                <a:pathLst>
                  <a:path w="122" h="151">
                    <a:moveTo>
                      <a:pt x="109" y="126"/>
                    </a:moveTo>
                    <a:lnTo>
                      <a:pt x="100" y="126"/>
                    </a:lnTo>
                    <a:lnTo>
                      <a:pt x="76" y="126"/>
                    </a:lnTo>
                    <a:lnTo>
                      <a:pt x="54" y="126"/>
                    </a:lnTo>
                    <a:lnTo>
                      <a:pt x="24" y="151"/>
                    </a:lnTo>
                    <a:lnTo>
                      <a:pt x="24" y="115"/>
                    </a:lnTo>
                    <a:lnTo>
                      <a:pt x="9" y="103"/>
                    </a:lnTo>
                    <a:lnTo>
                      <a:pt x="0" y="76"/>
                    </a:lnTo>
                    <a:lnTo>
                      <a:pt x="9" y="64"/>
                    </a:lnTo>
                    <a:lnTo>
                      <a:pt x="9" y="50"/>
                    </a:lnTo>
                    <a:lnTo>
                      <a:pt x="24" y="50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67" y="0"/>
                    </a:lnTo>
                    <a:lnTo>
                      <a:pt x="76" y="14"/>
                    </a:lnTo>
                    <a:lnTo>
                      <a:pt x="100" y="14"/>
                    </a:lnTo>
                    <a:lnTo>
                      <a:pt x="109" y="24"/>
                    </a:lnTo>
                    <a:lnTo>
                      <a:pt x="122" y="50"/>
                    </a:lnTo>
                    <a:lnTo>
                      <a:pt x="100" y="89"/>
                    </a:lnTo>
                    <a:lnTo>
                      <a:pt x="109" y="12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4" name="Freeform 194"/>
              <p:cNvSpPr>
                <a:spLocks/>
              </p:cNvSpPr>
              <p:nvPr/>
            </p:nvSpPr>
            <p:spPr bwMode="auto">
              <a:xfrm>
                <a:off x="3731727" y="4002256"/>
                <a:ext cx="193676" cy="213354"/>
              </a:xfrm>
              <a:custGeom>
                <a:avLst/>
                <a:gdLst/>
                <a:ahLst/>
                <a:cxnLst>
                  <a:cxn ang="0">
                    <a:pos x="109" y="126"/>
                  </a:cxn>
                  <a:cxn ang="0">
                    <a:pos x="100" y="126"/>
                  </a:cxn>
                  <a:cxn ang="0">
                    <a:pos x="76" y="126"/>
                  </a:cxn>
                  <a:cxn ang="0">
                    <a:pos x="54" y="126"/>
                  </a:cxn>
                  <a:cxn ang="0">
                    <a:pos x="24" y="151"/>
                  </a:cxn>
                  <a:cxn ang="0">
                    <a:pos x="24" y="115"/>
                  </a:cxn>
                  <a:cxn ang="0">
                    <a:pos x="9" y="103"/>
                  </a:cxn>
                  <a:cxn ang="0">
                    <a:pos x="0" y="76"/>
                  </a:cxn>
                  <a:cxn ang="0">
                    <a:pos x="9" y="64"/>
                  </a:cxn>
                  <a:cxn ang="0">
                    <a:pos x="9" y="50"/>
                  </a:cxn>
                  <a:cxn ang="0">
                    <a:pos x="24" y="50"/>
                  </a:cxn>
                  <a:cxn ang="0">
                    <a:pos x="9" y="24"/>
                  </a:cxn>
                  <a:cxn ang="0">
                    <a:pos x="9" y="0"/>
                  </a:cxn>
                  <a:cxn ang="0">
                    <a:pos x="24" y="0"/>
                  </a:cxn>
                  <a:cxn ang="0">
                    <a:pos x="33" y="0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67" y="0"/>
                  </a:cxn>
                  <a:cxn ang="0">
                    <a:pos x="76" y="14"/>
                  </a:cxn>
                  <a:cxn ang="0">
                    <a:pos x="100" y="14"/>
                  </a:cxn>
                  <a:cxn ang="0">
                    <a:pos x="109" y="24"/>
                  </a:cxn>
                  <a:cxn ang="0">
                    <a:pos x="122" y="50"/>
                  </a:cxn>
                  <a:cxn ang="0">
                    <a:pos x="100" y="89"/>
                  </a:cxn>
                  <a:cxn ang="0">
                    <a:pos x="109" y="126"/>
                  </a:cxn>
                </a:cxnLst>
                <a:rect l="0" t="0" r="r" b="b"/>
                <a:pathLst>
                  <a:path w="122" h="151">
                    <a:moveTo>
                      <a:pt x="109" y="126"/>
                    </a:moveTo>
                    <a:lnTo>
                      <a:pt x="100" y="126"/>
                    </a:lnTo>
                    <a:lnTo>
                      <a:pt x="76" y="126"/>
                    </a:lnTo>
                    <a:lnTo>
                      <a:pt x="54" y="126"/>
                    </a:lnTo>
                    <a:lnTo>
                      <a:pt x="24" y="151"/>
                    </a:lnTo>
                    <a:lnTo>
                      <a:pt x="24" y="115"/>
                    </a:lnTo>
                    <a:lnTo>
                      <a:pt x="9" y="103"/>
                    </a:lnTo>
                    <a:lnTo>
                      <a:pt x="0" y="76"/>
                    </a:lnTo>
                    <a:lnTo>
                      <a:pt x="9" y="64"/>
                    </a:lnTo>
                    <a:lnTo>
                      <a:pt x="9" y="50"/>
                    </a:lnTo>
                    <a:lnTo>
                      <a:pt x="24" y="50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67" y="0"/>
                    </a:lnTo>
                    <a:lnTo>
                      <a:pt x="76" y="14"/>
                    </a:lnTo>
                    <a:lnTo>
                      <a:pt x="100" y="14"/>
                    </a:lnTo>
                    <a:lnTo>
                      <a:pt x="109" y="24"/>
                    </a:lnTo>
                    <a:lnTo>
                      <a:pt x="122" y="50"/>
                    </a:lnTo>
                    <a:lnTo>
                      <a:pt x="100" y="89"/>
                    </a:lnTo>
                    <a:lnTo>
                      <a:pt x="109" y="12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5" name="Freeform 195"/>
              <p:cNvSpPr>
                <a:spLocks/>
              </p:cNvSpPr>
              <p:nvPr/>
            </p:nvSpPr>
            <p:spPr bwMode="auto">
              <a:xfrm>
                <a:off x="3644414" y="4072904"/>
                <a:ext cx="127001" cy="142707"/>
              </a:xfrm>
              <a:custGeom>
                <a:avLst/>
                <a:gdLst/>
                <a:ahLst/>
                <a:cxnLst>
                  <a:cxn ang="0">
                    <a:pos x="55" y="24"/>
                  </a:cxn>
                  <a:cxn ang="0">
                    <a:pos x="45" y="24"/>
                  </a:cxn>
                  <a:cxn ang="0">
                    <a:pos x="33" y="0"/>
                  </a:cxn>
                  <a:cxn ang="0">
                    <a:pos x="23" y="0"/>
                  </a:cxn>
                  <a:cxn ang="0">
                    <a:pos x="0" y="39"/>
                  </a:cxn>
                  <a:cxn ang="0">
                    <a:pos x="64" y="90"/>
                  </a:cxn>
                  <a:cxn ang="0">
                    <a:pos x="80" y="101"/>
                  </a:cxn>
                  <a:cxn ang="0">
                    <a:pos x="80" y="64"/>
                  </a:cxn>
                  <a:cxn ang="0">
                    <a:pos x="64" y="53"/>
                  </a:cxn>
                  <a:cxn ang="0">
                    <a:pos x="55" y="24"/>
                  </a:cxn>
                </a:cxnLst>
                <a:rect l="0" t="0" r="r" b="b"/>
                <a:pathLst>
                  <a:path w="80" h="101">
                    <a:moveTo>
                      <a:pt x="55" y="24"/>
                    </a:moveTo>
                    <a:lnTo>
                      <a:pt x="45" y="24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0" y="39"/>
                    </a:lnTo>
                    <a:lnTo>
                      <a:pt x="64" y="90"/>
                    </a:lnTo>
                    <a:lnTo>
                      <a:pt x="80" y="101"/>
                    </a:lnTo>
                    <a:lnTo>
                      <a:pt x="80" y="64"/>
                    </a:lnTo>
                    <a:lnTo>
                      <a:pt x="64" y="53"/>
                    </a:lnTo>
                    <a:lnTo>
                      <a:pt x="55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Freeform 196"/>
              <p:cNvSpPr>
                <a:spLocks/>
              </p:cNvSpPr>
              <p:nvPr/>
            </p:nvSpPr>
            <p:spPr bwMode="auto">
              <a:xfrm>
                <a:off x="3644414" y="4072904"/>
                <a:ext cx="127001" cy="142707"/>
              </a:xfrm>
              <a:custGeom>
                <a:avLst/>
                <a:gdLst/>
                <a:ahLst/>
                <a:cxnLst>
                  <a:cxn ang="0">
                    <a:pos x="55" y="24"/>
                  </a:cxn>
                  <a:cxn ang="0">
                    <a:pos x="45" y="24"/>
                  </a:cxn>
                  <a:cxn ang="0">
                    <a:pos x="33" y="0"/>
                  </a:cxn>
                  <a:cxn ang="0">
                    <a:pos x="23" y="0"/>
                  </a:cxn>
                  <a:cxn ang="0">
                    <a:pos x="0" y="39"/>
                  </a:cxn>
                  <a:cxn ang="0">
                    <a:pos x="64" y="90"/>
                  </a:cxn>
                  <a:cxn ang="0">
                    <a:pos x="80" y="101"/>
                  </a:cxn>
                  <a:cxn ang="0">
                    <a:pos x="80" y="64"/>
                  </a:cxn>
                  <a:cxn ang="0">
                    <a:pos x="64" y="53"/>
                  </a:cxn>
                  <a:cxn ang="0">
                    <a:pos x="55" y="24"/>
                  </a:cxn>
                </a:cxnLst>
                <a:rect l="0" t="0" r="r" b="b"/>
                <a:pathLst>
                  <a:path w="80" h="101">
                    <a:moveTo>
                      <a:pt x="55" y="24"/>
                    </a:moveTo>
                    <a:lnTo>
                      <a:pt x="45" y="24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0" y="39"/>
                    </a:lnTo>
                    <a:lnTo>
                      <a:pt x="64" y="90"/>
                    </a:lnTo>
                    <a:lnTo>
                      <a:pt x="80" y="101"/>
                    </a:lnTo>
                    <a:lnTo>
                      <a:pt x="80" y="64"/>
                    </a:lnTo>
                    <a:lnTo>
                      <a:pt x="64" y="53"/>
                    </a:lnTo>
                    <a:lnTo>
                      <a:pt x="55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Freeform 197"/>
              <p:cNvSpPr>
                <a:spLocks/>
              </p:cNvSpPr>
              <p:nvPr/>
            </p:nvSpPr>
            <p:spPr bwMode="auto">
              <a:xfrm>
                <a:off x="3488838" y="3781838"/>
                <a:ext cx="174626" cy="148359"/>
              </a:xfrm>
              <a:custGeom>
                <a:avLst/>
                <a:gdLst/>
                <a:ahLst/>
                <a:cxnLst>
                  <a:cxn ang="0">
                    <a:pos x="97" y="50"/>
                  </a:cxn>
                  <a:cxn ang="0">
                    <a:pos x="76" y="24"/>
                  </a:cxn>
                  <a:cxn ang="0">
                    <a:pos x="54" y="0"/>
                  </a:cxn>
                  <a:cxn ang="0">
                    <a:pos x="30" y="14"/>
                  </a:cxn>
                  <a:cxn ang="0">
                    <a:pos x="21" y="24"/>
                  </a:cxn>
                  <a:cxn ang="0">
                    <a:pos x="0" y="50"/>
                  </a:cxn>
                  <a:cxn ang="0">
                    <a:pos x="12" y="64"/>
                  </a:cxn>
                  <a:cxn ang="0">
                    <a:pos x="12" y="79"/>
                  </a:cxn>
                  <a:cxn ang="0">
                    <a:pos x="30" y="64"/>
                  </a:cxn>
                  <a:cxn ang="0">
                    <a:pos x="66" y="79"/>
                  </a:cxn>
                  <a:cxn ang="0">
                    <a:pos x="54" y="89"/>
                  </a:cxn>
                  <a:cxn ang="0">
                    <a:pos x="30" y="79"/>
                  </a:cxn>
                  <a:cxn ang="0">
                    <a:pos x="12" y="89"/>
                  </a:cxn>
                  <a:cxn ang="0">
                    <a:pos x="12" y="105"/>
                  </a:cxn>
                  <a:cxn ang="0">
                    <a:pos x="66" y="105"/>
                  </a:cxn>
                  <a:cxn ang="0">
                    <a:pos x="110" y="105"/>
                  </a:cxn>
                  <a:cxn ang="0">
                    <a:pos x="97" y="50"/>
                  </a:cxn>
                </a:cxnLst>
                <a:rect l="0" t="0" r="r" b="b"/>
                <a:pathLst>
                  <a:path w="110" h="105">
                    <a:moveTo>
                      <a:pt x="97" y="50"/>
                    </a:moveTo>
                    <a:lnTo>
                      <a:pt x="76" y="24"/>
                    </a:lnTo>
                    <a:lnTo>
                      <a:pt x="54" y="0"/>
                    </a:lnTo>
                    <a:lnTo>
                      <a:pt x="30" y="14"/>
                    </a:lnTo>
                    <a:lnTo>
                      <a:pt x="21" y="24"/>
                    </a:lnTo>
                    <a:lnTo>
                      <a:pt x="0" y="50"/>
                    </a:lnTo>
                    <a:lnTo>
                      <a:pt x="12" y="64"/>
                    </a:lnTo>
                    <a:lnTo>
                      <a:pt x="12" y="79"/>
                    </a:lnTo>
                    <a:lnTo>
                      <a:pt x="30" y="64"/>
                    </a:lnTo>
                    <a:lnTo>
                      <a:pt x="66" y="79"/>
                    </a:lnTo>
                    <a:lnTo>
                      <a:pt x="54" y="89"/>
                    </a:lnTo>
                    <a:lnTo>
                      <a:pt x="30" y="79"/>
                    </a:lnTo>
                    <a:lnTo>
                      <a:pt x="12" y="89"/>
                    </a:lnTo>
                    <a:lnTo>
                      <a:pt x="12" y="105"/>
                    </a:lnTo>
                    <a:lnTo>
                      <a:pt x="66" y="105"/>
                    </a:lnTo>
                    <a:lnTo>
                      <a:pt x="110" y="105"/>
                    </a:lnTo>
                    <a:lnTo>
                      <a:pt x="97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Freeform 198"/>
              <p:cNvSpPr>
                <a:spLocks/>
              </p:cNvSpPr>
              <p:nvPr/>
            </p:nvSpPr>
            <p:spPr bwMode="auto">
              <a:xfrm>
                <a:off x="3488838" y="3781838"/>
                <a:ext cx="174626" cy="148359"/>
              </a:xfrm>
              <a:custGeom>
                <a:avLst/>
                <a:gdLst/>
                <a:ahLst/>
                <a:cxnLst>
                  <a:cxn ang="0">
                    <a:pos x="97" y="50"/>
                  </a:cxn>
                  <a:cxn ang="0">
                    <a:pos x="76" y="24"/>
                  </a:cxn>
                  <a:cxn ang="0">
                    <a:pos x="54" y="0"/>
                  </a:cxn>
                  <a:cxn ang="0">
                    <a:pos x="30" y="14"/>
                  </a:cxn>
                  <a:cxn ang="0">
                    <a:pos x="21" y="24"/>
                  </a:cxn>
                  <a:cxn ang="0">
                    <a:pos x="0" y="50"/>
                  </a:cxn>
                  <a:cxn ang="0">
                    <a:pos x="12" y="64"/>
                  </a:cxn>
                  <a:cxn ang="0">
                    <a:pos x="12" y="79"/>
                  </a:cxn>
                  <a:cxn ang="0">
                    <a:pos x="30" y="64"/>
                  </a:cxn>
                  <a:cxn ang="0">
                    <a:pos x="66" y="79"/>
                  </a:cxn>
                  <a:cxn ang="0">
                    <a:pos x="54" y="89"/>
                  </a:cxn>
                  <a:cxn ang="0">
                    <a:pos x="30" y="79"/>
                  </a:cxn>
                  <a:cxn ang="0">
                    <a:pos x="12" y="89"/>
                  </a:cxn>
                  <a:cxn ang="0">
                    <a:pos x="12" y="105"/>
                  </a:cxn>
                  <a:cxn ang="0">
                    <a:pos x="66" y="105"/>
                  </a:cxn>
                  <a:cxn ang="0">
                    <a:pos x="110" y="105"/>
                  </a:cxn>
                  <a:cxn ang="0">
                    <a:pos x="97" y="50"/>
                  </a:cxn>
                </a:cxnLst>
                <a:rect l="0" t="0" r="r" b="b"/>
                <a:pathLst>
                  <a:path w="110" h="105">
                    <a:moveTo>
                      <a:pt x="97" y="50"/>
                    </a:moveTo>
                    <a:lnTo>
                      <a:pt x="76" y="24"/>
                    </a:lnTo>
                    <a:lnTo>
                      <a:pt x="54" y="0"/>
                    </a:lnTo>
                    <a:lnTo>
                      <a:pt x="30" y="14"/>
                    </a:lnTo>
                    <a:lnTo>
                      <a:pt x="21" y="24"/>
                    </a:lnTo>
                    <a:lnTo>
                      <a:pt x="0" y="50"/>
                    </a:lnTo>
                    <a:lnTo>
                      <a:pt x="12" y="64"/>
                    </a:lnTo>
                    <a:lnTo>
                      <a:pt x="12" y="79"/>
                    </a:lnTo>
                    <a:lnTo>
                      <a:pt x="30" y="64"/>
                    </a:lnTo>
                    <a:lnTo>
                      <a:pt x="66" y="79"/>
                    </a:lnTo>
                    <a:lnTo>
                      <a:pt x="54" y="89"/>
                    </a:lnTo>
                    <a:lnTo>
                      <a:pt x="30" y="79"/>
                    </a:lnTo>
                    <a:lnTo>
                      <a:pt x="12" y="89"/>
                    </a:lnTo>
                    <a:lnTo>
                      <a:pt x="12" y="105"/>
                    </a:lnTo>
                    <a:lnTo>
                      <a:pt x="66" y="105"/>
                    </a:lnTo>
                    <a:lnTo>
                      <a:pt x="110" y="105"/>
                    </a:lnTo>
                    <a:lnTo>
                      <a:pt x="97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199"/>
              <p:cNvSpPr>
                <a:spLocks/>
              </p:cNvSpPr>
              <p:nvPr/>
            </p:nvSpPr>
            <p:spPr bwMode="auto">
              <a:xfrm>
                <a:off x="3507888" y="3418712"/>
                <a:ext cx="346077" cy="433773"/>
              </a:xfrm>
              <a:custGeom>
                <a:avLst/>
                <a:gdLst/>
                <a:ahLst/>
                <a:cxnLst>
                  <a:cxn ang="0">
                    <a:pos x="86" y="307"/>
                  </a:cxn>
                  <a:cxn ang="0">
                    <a:pos x="98" y="281"/>
                  </a:cxn>
                  <a:cxn ang="0">
                    <a:pos x="110" y="295"/>
                  </a:cxn>
                  <a:cxn ang="0">
                    <a:pos x="119" y="281"/>
                  </a:cxn>
                  <a:cxn ang="0">
                    <a:pos x="208" y="281"/>
                  </a:cxn>
                  <a:cxn ang="0">
                    <a:pos x="186" y="50"/>
                  </a:cxn>
                  <a:cxn ang="0">
                    <a:pos x="218" y="50"/>
                  </a:cxn>
                  <a:cxn ang="0">
                    <a:pos x="150" y="0"/>
                  </a:cxn>
                  <a:cxn ang="0">
                    <a:pos x="150" y="24"/>
                  </a:cxn>
                  <a:cxn ang="0">
                    <a:pos x="98" y="24"/>
                  </a:cxn>
                  <a:cxn ang="0">
                    <a:pos x="98" y="89"/>
                  </a:cxn>
                  <a:cxn ang="0">
                    <a:pos x="76" y="104"/>
                  </a:cxn>
                  <a:cxn ang="0">
                    <a:pos x="76" y="140"/>
                  </a:cxn>
                  <a:cxn ang="0">
                    <a:pos x="9" y="140"/>
                  </a:cxn>
                  <a:cxn ang="0">
                    <a:pos x="0" y="151"/>
                  </a:cxn>
                  <a:cxn ang="0">
                    <a:pos x="9" y="168"/>
                  </a:cxn>
                  <a:cxn ang="0">
                    <a:pos x="9" y="190"/>
                  </a:cxn>
                  <a:cxn ang="0">
                    <a:pos x="9" y="230"/>
                  </a:cxn>
                  <a:cxn ang="0">
                    <a:pos x="9" y="281"/>
                  </a:cxn>
                  <a:cxn ang="0">
                    <a:pos x="18" y="270"/>
                  </a:cxn>
                  <a:cxn ang="0">
                    <a:pos x="42" y="256"/>
                  </a:cxn>
                  <a:cxn ang="0">
                    <a:pos x="64" y="281"/>
                  </a:cxn>
                  <a:cxn ang="0">
                    <a:pos x="86" y="307"/>
                  </a:cxn>
                </a:cxnLst>
                <a:rect l="0" t="0" r="r" b="b"/>
                <a:pathLst>
                  <a:path w="218" h="307">
                    <a:moveTo>
                      <a:pt x="86" y="307"/>
                    </a:moveTo>
                    <a:lnTo>
                      <a:pt x="98" y="281"/>
                    </a:lnTo>
                    <a:lnTo>
                      <a:pt x="110" y="295"/>
                    </a:lnTo>
                    <a:lnTo>
                      <a:pt x="119" y="281"/>
                    </a:lnTo>
                    <a:lnTo>
                      <a:pt x="208" y="281"/>
                    </a:lnTo>
                    <a:lnTo>
                      <a:pt x="186" y="50"/>
                    </a:lnTo>
                    <a:lnTo>
                      <a:pt x="218" y="50"/>
                    </a:lnTo>
                    <a:lnTo>
                      <a:pt x="150" y="0"/>
                    </a:lnTo>
                    <a:lnTo>
                      <a:pt x="150" y="24"/>
                    </a:lnTo>
                    <a:lnTo>
                      <a:pt x="98" y="24"/>
                    </a:lnTo>
                    <a:lnTo>
                      <a:pt x="98" y="89"/>
                    </a:lnTo>
                    <a:lnTo>
                      <a:pt x="76" y="104"/>
                    </a:lnTo>
                    <a:lnTo>
                      <a:pt x="76" y="140"/>
                    </a:lnTo>
                    <a:lnTo>
                      <a:pt x="9" y="140"/>
                    </a:lnTo>
                    <a:lnTo>
                      <a:pt x="0" y="151"/>
                    </a:lnTo>
                    <a:lnTo>
                      <a:pt x="9" y="168"/>
                    </a:lnTo>
                    <a:lnTo>
                      <a:pt x="9" y="190"/>
                    </a:lnTo>
                    <a:lnTo>
                      <a:pt x="9" y="230"/>
                    </a:lnTo>
                    <a:lnTo>
                      <a:pt x="9" y="281"/>
                    </a:lnTo>
                    <a:lnTo>
                      <a:pt x="18" y="270"/>
                    </a:lnTo>
                    <a:lnTo>
                      <a:pt x="42" y="256"/>
                    </a:lnTo>
                    <a:lnTo>
                      <a:pt x="64" y="281"/>
                    </a:lnTo>
                    <a:lnTo>
                      <a:pt x="86" y="30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200"/>
              <p:cNvSpPr>
                <a:spLocks/>
              </p:cNvSpPr>
              <p:nvPr/>
            </p:nvSpPr>
            <p:spPr bwMode="auto">
              <a:xfrm>
                <a:off x="3507888" y="3418712"/>
                <a:ext cx="346077" cy="433773"/>
              </a:xfrm>
              <a:custGeom>
                <a:avLst/>
                <a:gdLst/>
                <a:ahLst/>
                <a:cxnLst>
                  <a:cxn ang="0">
                    <a:pos x="86" y="307"/>
                  </a:cxn>
                  <a:cxn ang="0">
                    <a:pos x="98" y="281"/>
                  </a:cxn>
                  <a:cxn ang="0">
                    <a:pos x="110" y="295"/>
                  </a:cxn>
                  <a:cxn ang="0">
                    <a:pos x="119" y="281"/>
                  </a:cxn>
                  <a:cxn ang="0">
                    <a:pos x="208" y="281"/>
                  </a:cxn>
                  <a:cxn ang="0">
                    <a:pos x="186" y="50"/>
                  </a:cxn>
                  <a:cxn ang="0">
                    <a:pos x="218" y="50"/>
                  </a:cxn>
                  <a:cxn ang="0">
                    <a:pos x="150" y="0"/>
                  </a:cxn>
                  <a:cxn ang="0">
                    <a:pos x="150" y="24"/>
                  </a:cxn>
                  <a:cxn ang="0">
                    <a:pos x="98" y="24"/>
                  </a:cxn>
                  <a:cxn ang="0">
                    <a:pos x="98" y="89"/>
                  </a:cxn>
                  <a:cxn ang="0">
                    <a:pos x="76" y="104"/>
                  </a:cxn>
                  <a:cxn ang="0">
                    <a:pos x="76" y="140"/>
                  </a:cxn>
                  <a:cxn ang="0">
                    <a:pos x="9" y="140"/>
                  </a:cxn>
                  <a:cxn ang="0">
                    <a:pos x="0" y="151"/>
                  </a:cxn>
                  <a:cxn ang="0">
                    <a:pos x="9" y="168"/>
                  </a:cxn>
                  <a:cxn ang="0">
                    <a:pos x="9" y="190"/>
                  </a:cxn>
                  <a:cxn ang="0">
                    <a:pos x="9" y="230"/>
                  </a:cxn>
                  <a:cxn ang="0">
                    <a:pos x="9" y="281"/>
                  </a:cxn>
                  <a:cxn ang="0">
                    <a:pos x="18" y="270"/>
                  </a:cxn>
                  <a:cxn ang="0">
                    <a:pos x="42" y="256"/>
                  </a:cxn>
                  <a:cxn ang="0">
                    <a:pos x="64" y="281"/>
                  </a:cxn>
                  <a:cxn ang="0">
                    <a:pos x="86" y="307"/>
                  </a:cxn>
                </a:cxnLst>
                <a:rect l="0" t="0" r="r" b="b"/>
                <a:pathLst>
                  <a:path w="218" h="307">
                    <a:moveTo>
                      <a:pt x="86" y="307"/>
                    </a:moveTo>
                    <a:lnTo>
                      <a:pt x="98" y="281"/>
                    </a:lnTo>
                    <a:lnTo>
                      <a:pt x="110" y="295"/>
                    </a:lnTo>
                    <a:lnTo>
                      <a:pt x="119" y="281"/>
                    </a:lnTo>
                    <a:lnTo>
                      <a:pt x="208" y="281"/>
                    </a:lnTo>
                    <a:lnTo>
                      <a:pt x="186" y="50"/>
                    </a:lnTo>
                    <a:lnTo>
                      <a:pt x="218" y="50"/>
                    </a:lnTo>
                    <a:lnTo>
                      <a:pt x="150" y="0"/>
                    </a:lnTo>
                    <a:lnTo>
                      <a:pt x="150" y="24"/>
                    </a:lnTo>
                    <a:lnTo>
                      <a:pt x="98" y="24"/>
                    </a:lnTo>
                    <a:lnTo>
                      <a:pt x="98" y="89"/>
                    </a:lnTo>
                    <a:lnTo>
                      <a:pt x="76" y="104"/>
                    </a:lnTo>
                    <a:lnTo>
                      <a:pt x="76" y="140"/>
                    </a:lnTo>
                    <a:lnTo>
                      <a:pt x="9" y="140"/>
                    </a:lnTo>
                    <a:lnTo>
                      <a:pt x="0" y="151"/>
                    </a:lnTo>
                    <a:lnTo>
                      <a:pt x="9" y="168"/>
                    </a:lnTo>
                    <a:lnTo>
                      <a:pt x="9" y="190"/>
                    </a:lnTo>
                    <a:lnTo>
                      <a:pt x="9" y="230"/>
                    </a:lnTo>
                    <a:lnTo>
                      <a:pt x="9" y="281"/>
                    </a:lnTo>
                    <a:lnTo>
                      <a:pt x="18" y="270"/>
                    </a:lnTo>
                    <a:lnTo>
                      <a:pt x="42" y="256"/>
                    </a:lnTo>
                    <a:lnTo>
                      <a:pt x="64" y="281"/>
                    </a:lnTo>
                    <a:lnTo>
                      <a:pt x="86" y="30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Freeform 201"/>
              <p:cNvSpPr>
                <a:spLocks/>
              </p:cNvSpPr>
              <p:nvPr/>
            </p:nvSpPr>
            <p:spPr bwMode="auto">
              <a:xfrm>
                <a:off x="3507888" y="3396105"/>
                <a:ext cx="239714" cy="235961"/>
              </a:xfrm>
              <a:custGeom>
                <a:avLst/>
                <a:gdLst/>
                <a:ahLst/>
                <a:cxnLst>
                  <a:cxn ang="0">
                    <a:pos x="151" y="0"/>
                  </a:cxn>
                  <a:cxn ang="0">
                    <a:pos x="77" y="0"/>
                  </a:cxn>
                  <a:cxn ang="0">
                    <a:pos x="64" y="28"/>
                  </a:cxn>
                  <a:cxn ang="0">
                    <a:pos x="55" y="40"/>
                  </a:cxn>
                  <a:cxn ang="0">
                    <a:pos x="42" y="76"/>
                  </a:cxn>
                  <a:cxn ang="0">
                    <a:pos x="0" y="141"/>
                  </a:cxn>
                  <a:cxn ang="0">
                    <a:pos x="0" y="167"/>
                  </a:cxn>
                  <a:cxn ang="0">
                    <a:pos x="9" y="155"/>
                  </a:cxn>
                  <a:cxn ang="0">
                    <a:pos x="77" y="155"/>
                  </a:cxn>
                  <a:cxn ang="0">
                    <a:pos x="77" y="119"/>
                  </a:cxn>
                  <a:cxn ang="0">
                    <a:pos x="98" y="105"/>
                  </a:cxn>
                  <a:cxn ang="0">
                    <a:pos x="98" y="40"/>
                  </a:cxn>
                  <a:cxn ang="0">
                    <a:pos x="151" y="40"/>
                  </a:cxn>
                  <a:cxn ang="0">
                    <a:pos x="151" y="14"/>
                  </a:cxn>
                  <a:cxn ang="0">
                    <a:pos x="151" y="0"/>
                  </a:cxn>
                </a:cxnLst>
                <a:rect l="0" t="0" r="r" b="b"/>
                <a:pathLst>
                  <a:path w="151" h="167">
                    <a:moveTo>
                      <a:pt x="151" y="0"/>
                    </a:moveTo>
                    <a:lnTo>
                      <a:pt x="77" y="0"/>
                    </a:lnTo>
                    <a:lnTo>
                      <a:pt x="64" y="28"/>
                    </a:lnTo>
                    <a:lnTo>
                      <a:pt x="55" y="40"/>
                    </a:lnTo>
                    <a:lnTo>
                      <a:pt x="42" y="76"/>
                    </a:lnTo>
                    <a:lnTo>
                      <a:pt x="0" y="141"/>
                    </a:lnTo>
                    <a:lnTo>
                      <a:pt x="0" y="167"/>
                    </a:lnTo>
                    <a:lnTo>
                      <a:pt x="9" y="155"/>
                    </a:lnTo>
                    <a:lnTo>
                      <a:pt x="77" y="155"/>
                    </a:lnTo>
                    <a:lnTo>
                      <a:pt x="77" y="119"/>
                    </a:lnTo>
                    <a:lnTo>
                      <a:pt x="98" y="105"/>
                    </a:lnTo>
                    <a:lnTo>
                      <a:pt x="98" y="40"/>
                    </a:lnTo>
                    <a:lnTo>
                      <a:pt x="151" y="40"/>
                    </a:lnTo>
                    <a:lnTo>
                      <a:pt x="151" y="14"/>
                    </a:lnTo>
                    <a:lnTo>
                      <a:pt x="15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Freeform 202"/>
              <p:cNvSpPr>
                <a:spLocks/>
              </p:cNvSpPr>
              <p:nvPr/>
            </p:nvSpPr>
            <p:spPr bwMode="auto">
              <a:xfrm>
                <a:off x="3507888" y="3396105"/>
                <a:ext cx="239714" cy="235961"/>
              </a:xfrm>
              <a:custGeom>
                <a:avLst/>
                <a:gdLst/>
                <a:ahLst/>
                <a:cxnLst>
                  <a:cxn ang="0">
                    <a:pos x="151" y="0"/>
                  </a:cxn>
                  <a:cxn ang="0">
                    <a:pos x="77" y="0"/>
                  </a:cxn>
                  <a:cxn ang="0">
                    <a:pos x="64" y="28"/>
                  </a:cxn>
                  <a:cxn ang="0">
                    <a:pos x="55" y="40"/>
                  </a:cxn>
                  <a:cxn ang="0">
                    <a:pos x="42" y="76"/>
                  </a:cxn>
                  <a:cxn ang="0">
                    <a:pos x="0" y="141"/>
                  </a:cxn>
                  <a:cxn ang="0">
                    <a:pos x="0" y="167"/>
                  </a:cxn>
                  <a:cxn ang="0">
                    <a:pos x="9" y="155"/>
                  </a:cxn>
                  <a:cxn ang="0">
                    <a:pos x="77" y="155"/>
                  </a:cxn>
                  <a:cxn ang="0">
                    <a:pos x="77" y="119"/>
                  </a:cxn>
                  <a:cxn ang="0">
                    <a:pos x="98" y="105"/>
                  </a:cxn>
                  <a:cxn ang="0">
                    <a:pos x="98" y="40"/>
                  </a:cxn>
                  <a:cxn ang="0">
                    <a:pos x="151" y="40"/>
                  </a:cxn>
                  <a:cxn ang="0">
                    <a:pos x="151" y="14"/>
                  </a:cxn>
                  <a:cxn ang="0">
                    <a:pos x="151" y="0"/>
                  </a:cxn>
                </a:cxnLst>
                <a:rect l="0" t="0" r="r" b="b"/>
                <a:pathLst>
                  <a:path w="151" h="167">
                    <a:moveTo>
                      <a:pt x="151" y="0"/>
                    </a:moveTo>
                    <a:lnTo>
                      <a:pt x="77" y="0"/>
                    </a:lnTo>
                    <a:lnTo>
                      <a:pt x="64" y="28"/>
                    </a:lnTo>
                    <a:lnTo>
                      <a:pt x="55" y="40"/>
                    </a:lnTo>
                    <a:lnTo>
                      <a:pt x="42" y="76"/>
                    </a:lnTo>
                    <a:lnTo>
                      <a:pt x="0" y="141"/>
                    </a:lnTo>
                    <a:lnTo>
                      <a:pt x="0" y="167"/>
                    </a:lnTo>
                    <a:lnTo>
                      <a:pt x="9" y="155"/>
                    </a:lnTo>
                    <a:lnTo>
                      <a:pt x="77" y="155"/>
                    </a:lnTo>
                    <a:lnTo>
                      <a:pt x="77" y="119"/>
                    </a:lnTo>
                    <a:lnTo>
                      <a:pt x="98" y="105"/>
                    </a:lnTo>
                    <a:lnTo>
                      <a:pt x="98" y="40"/>
                    </a:lnTo>
                    <a:lnTo>
                      <a:pt x="151" y="40"/>
                    </a:lnTo>
                    <a:lnTo>
                      <a:pt x="151" y="14"/>
                    </a:lnTo>
                    <a:lnTo>
                      <a:pt x="15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Freeform 203"/>
              <p:cNvSpPr>
                <a:spLocks/>
              </p:cNvSpPr>
              <p:nvPr/>
            </p:nvSpPr>
            <p:spPr bwMode="auto">
              <a:xfrm>
                <a:off x="4207980" y="3075366"/>
                <a:ext cx="100013" cy="235961"/>
              </a:xfrm>
              <a:custGeom>
                <a:avLst/>
                <a:gdLst/>
                <a:ahLst/>
                <a:cxnLst>
                  <a:cxn ang="0">
                    <a:pos x="63" y="102"/>
                  </a:cxn>
                  <a:cxn ang="0">
                    <a:pos x="63" y="87"/>
                  </a:cxn>
                  <a:cxn ang="0">
                    <a:pos x="39" y="87"/>
                  </a:cxn>
                  <a:cxn ang="0">
                    <a:pos x="39" y="76"/>
                  </a:cxn>
                  <a:cxn ang="0">
                    <a:pos x="63" y="47"/>
                  </a:cxn>
                  <a:cxn ang="0">
                    <a:pos x="51" y="21"/>
                  </a:cxn>
                  <a:cxn ang="0">
                    <a:pos x="63" y="11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39" y="0"/>
                  </a:cxn>
                  <a:cxn ang="0">
                    <a:pos x="18" y="11"/>
                  </a:cxn>
                  <a:cxn ang="0">
                    <a:pos x="18" y="21"/>
                  </a:cxn>
                  <a:cxn ang="0">
                    <a:pos x="18" y="64"/>
                  </a:cxn>
                  <a:cxn ang="0">
                    <a:pos x="0" y="87"/>
                  </a:cxn>
                  <a:cxn ang="0">
                    <a:pos x="9" y="112"/>
                  </a:cxn>
                  <a:cxn ang="0">
                    <a:pos x="30" y="126"/>
                  </a:cxn>
                  <a:cxn ang="0">
                    <a:pos x="30" y="167"/>
                  </a:cxn>
                  <a:cxn ang="0">
                    <a:pos x="39" y="167"/>
                  </a:cxn>
                  <a:cxn ang="0">
                    <a:pos x="39" y="138"/>
                  </a:cxn>
                  <a:cxn ang="0">
                    <a:pos x="63" y="126"/>
                  </a:cxn>
                  <a:cxn ang="0">
                    <a:pos x="63" y="102"/>
                  </a:cxn>
                </a:cxnLst>
                <a:rect l="0" t="0" r="r" b="b"/>
                <a:pathLst>
                  <a:path w="63" h="167">
                    <a:moveTo>
                      <a:pt x="63" y="102"/>
                    </a:moveTo>
                    <a:lnTo>
                      <a:pt x="63" y="87"/>
                    </a:lnTo>
                    <a:lnTo>
                      <a:pt x="39" y="87"/>
                    </a:lnTo>
                    <a:lnTo>
                      <a:pt x="39" y="76"/>
                    </a:lnTo>
                    <a:lnTo>
                      <a:pt x="63" y="47"/>
                    </a:lnTo>
                    <a:lnTo>
                      <a:pt x="51" y="21"/>
                    </a:lnTo>
                    <a:lnTo>
                      <a:pt x="63" y="11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39" y="0"/>
                    </a:lnTo>
                    <a:lnTo>
                      <a:pt x="18" y="11"/>
                    </a:lnTo>
                    <a:lnTo>
                      <a:pt x="18" y="21"/>
                    </a:lnTo>
                    <a:lnTo>
                      <a:pt x="18" y="64"/>
                    </a:lnTo>
                    <a:lnTo>
                      <a:pt x="0" y="87"/>
                    </a:lnTo>
                    <a:lnTo>
                      <a:pt x="9" y="112"/>
                    </a:lnTo>
                    <a:lnTo>
                      <a:pt x="30" y="126"/>
                    </a:lnTo>
                    <a:lnTo>
                      <a:pt x="30" y="167"/>
                    </a:lnTo>
                    <a:lnTo>
                      <a:pt x="39" y="167"/>
                    </a:lnTo>
                    <a:lnTo>
                      <a:pt x="39" y="138"/>
                    </a:lnTo>
                    <a:lnTo>
                      <a:pt x="63" y="126"/>
                    </a:lnTo>
                    <a:lnTo>
                      <a:pt x="63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Freeform 204"/>
              <p:cNvSpPr>
                <a:spLocks/>
              </p:cNvSpPr>
              <p:nvPr/>
            </p:nvSpPr>
            <p:spPr bwMode="auto">
              <a:xfrm>
                <a:off x="4207980" y="3075366"/>
                <a:ext cx="100013" cy="235961"/>
              </a:xfrm>
              <a:custGeom>
                <a:avLst/>
                <a:gdLst/>
                <a:ahLst/>
                <a:cxnLst>
                  <a:cxn ang="0">
                    <a:pos x="63" y="102"/>
                  </a:cxn>
                  <a:cxn ang="0">
                    <a:pos x="63" y="87"/>
                  </a:cxn>
                  <a:cxn ang="0">
                    <a:pos x="39" y="87"/>
                  </a:cxn>
                  <a:cxn ang="0">
                    <a:pos x="39" y="76"/>
                  </a:cxn>
                  <a:cxn ang="0">
                    <a:pos x="63" y="47"/>
                  </a:cxn>
                  <a:cxn ang="0">
                    <a:pos x="51" y="21"/>
                  </a:cxn>
                  <a:cxn ang="0">
                    <a:pos x="63" y="11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39" y="0"/>
                  </a:cxn>
                  <a:cxn ang="0">
                    <a:pos x="18" y="11"/>
                  </a:cxn>
                  <a:cxn ang="0">
                    <a:pos x="18" y="21"/>
                  </a:cxn>
                  <a:cxn ang="0">
                    <a:pos x="18" y="64"/>
                  </a:cxn>
                  <a:cxn ang="0">
                    <a:pos x="0" y="87"/>
                  </a:cxn>
                  <a:cxn ang="0">
                    <a:pos x="9" y="112"/>
                  </a:cxn>
                  <a:cxn ang="0">
                    <a:pos x="30" y="126"/>
                  </a:cxn>
                  <a:cxn ang="0">
                    <a:pos x="30" y="167"/>
                  </a:cxn>
                  <a:cxn ang="0">
                    <a:pos x="39" y="167"/>
                  </a:cxn>
                  <a:cxn ang="0">
                    <a:pos x="39" y="138"/>
                  </a:cxn>
                  <a:cxn ang="0">
                    <a:pos x="63" y="126"/>
                  </a:cxn>
                  <a:cxn ang="0">
                    <a:pos x="63" y="102"/>
                  </a:cxn>
                </a:cxnLst>
                <a:rect l="0" t="0" r="r" b="b"/>
                <a:pathLst>
                  <a:path w="63" h="167">
                    <a:moveTo>
                      <a:pt x="63" y="102"/>
                    </a:moveTo>
                    <a:lnTo>
                      <a:pt x="63" y="87"/>
                    </a:lnTo>
                    <a:lnTo>
                      <a:pt x="39" y="87"/>
                    </a:lnTo>
                    <a:lnTo>
                      <a:pt x="39" y="76"/>
                    </a:lnTo>
                    <a:lnTo>
                      <a:pt x="63" y="47"/>
                    </a:lnTo>
                    <a:lnTo>
                      <a:pt x="51" y="21"/>
                    </a:lnTo>
                    <a:lnTo>
                      <a:pt x="63" y="11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39" y="0"/>
                    </a:lnTo>
                    <a:lnTo>
                      <a:pt x="18" y="11"/>
                    </a:lnTo>
                    <a:lnTo>
                      <a:pt x="18" y="21"/>
                    </a:lnTo>
                    <a:lnTo>
                      <a:pt x="18" y="64"/>
                    </a:lnTo>
                    <a:lnTo>
                      <a:pt x="0" y="87"/>
                    </a:lnTo>
                    <a:lnTo>
                      <a:pt x="9" y="112"/>
                    </a:lnTo>
                    <a:lnTo>
                      <a:pt x="30" y="126"/>
                    </a:lnTo>
                    <a:lnTo>
                      <a:pt x="30" y="167"/>
                    </a:lnTo>
                    <a:lnTo>
                      <a:pt x="39" y="167"/>
                    </a:lnTo>
                    <a:lnTo>
                      <a:pt x="39" y="138"/>
                    </a:lnTo>
                    <a:lnTo>
                      <a:pt x="63" y="126"/>
                    </a:lnTo>
                    <a:lnTo>
                      <a:pt x="63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Freeform 206"/>
              <p:cNvSpPr>
                <a:spLocks/>
              </p:cNvSpPr>
              <p:nvPr/>
            </p:nvSpPr>
            <p:spPr bwMode="auto">
              <a:xfrm>
                <a:off x="3771396" y="2854954"/>
                <a:ext cx="328613" cy="269873"/>
              </a:xfrm>
              <a:custGeom>
                <a:avLst/>
                <a:gdLst/>
                <a:ahLst/>
                <a:cxnLst>
                  <a:cxn ang="0">
                    <a:pos x="152" y="21"/>
                  </a:cxn>
                  <a:cxn ang="0">
                    <a:pos x="128" y="11"/>
                  </a:cxn>
                  <a:cxn ang="0">
                    <a:pos x="119" y="11"/>
                  </a:cxn>
                  <a:cxn ang="0">
                    <a:pos x="84" y="11"/>
                  </a:cxn>
                  <a:cxn ang="0">
                    <a:pos x="20" y="0"/>
                  </a:cxn>
                  <a:cxn ang="0">
                    <a:pos x="8" y="11"/>
                  </a:cxn>
                  <a:cxn ang="0">
                    <a:pos x="0" y="21"/>
                  </a:cxn>
                  <a:cxn ang="0">
                    <a:pos x="8" y="50"/>
                  </a:cxn>
                  <a:cxn ang="0">
                    <a:pos x="42" y="50"/>
                  </a:cxn>
                  <a:cxn ang="0">
                    <a:pos x="51" y="50"/>
                  </a:cxn>
                  <a:cxn ang="0">
                    <a:pos x="42" y="75"/>
                  </a:cxn>
                  <a:cxn ang="0">
                    <a:pos x="42" y="90"/>
                  </a:cxn>
                  <a:cxn ang="0">
                    <a:pos x="30" y="100"/>
                  </a:cxn>
                  <a:cxn ang="0">
                    <a:pos x="30" y="126"/>
                  </a:cxn>
                  <a:cxn ang="0">
                    <a:pos x="30" y="155"/>
                  </a:cxn>
                  <a:cxn ang="0">
                    <a:pos x="51" y="191"/>
                  </a:cxn>
                  <a:cxn ang="0">
                    <a:pos x="75" y="166"/>
                  </a:cxn>
                  <a:cxn ang="0">
                    <a:pos x="106" y="166"/>
                  </a:cxn>
                  <a:cxn ang="0">
                    <a:pos x="152" y="126"/>
                  </a:cxn>
                  <a:cxn ang="0">
                    <a:pos x="139" y="100"/>
                  </a:cxn>
                  <a:cxn ang="0">
                    <a:pos x="173" y="64"/>
                  </a:cxn>
                  <a:cxn ang="0">
                    <a:pos x="207" y="50"/>
                  </a:cxn>
                  <a:cxn ang="0">
                    <a:pos x="207" y="21"/>
                  </a:cxn>
                  <a:cxn ang="0">
                    <a:pos x="152" y="21"/>
                  </a:cxn>
                </a:cxnLst>
                <a:rect l="0" t="0" r="r" b="b"/>
                <a:pathLst>
                  <a:path w="207" h="191">
                    <a:moveTo>
                      <a:pt x="152" y="21"/>
                    </a:moveTo>
                    <a:lnTo>
                      <a:pt x="128" y="11"/>
                    </a:lnTo>
                    <a:lnTo>
                      <a:pt x="119" y="11"/>
                    </a:lnTo>
                    <a:lnTo>
                      <a:pt x="84" y="11"/>
                    </a:lnTo>
                    <a:lnTo>
                      <a:pt x="20" y="0"/>
                    </a:lnTo>
                    <a:lnTo>
                      <a:pt x="8" y="11"/>
                    </a:lnTo>
                    <a:lnTo>
                      <a:pt x="0" y="21"/>
                    </a:lnTo>
                    <a:lnTo>
                      <a:pt x="8" y="50"/>
                    </a:lnTo>
                    <a:lnTo>
                      <a:pt x="42" y="50"/>
                    </a:lnTo>
                    <a:lnTo>
                      <a:pt x="51" y="50"/>
                    </a:lnTo>
                    <a:lnTo>
                      <a:pt x="42" y="75"/>
                    </a:lnTo>
                    <a:lnTo>
                      <a:pt x="42" y="90"/>
                    </a:lnTo>
                    <a:lnTo>
                      <a:pt x="30" y="100"/>
                    </a:lnTo>
                    <a:lnTo>
                      <a:pt x="30" y="126"/>
                    </a:lnTo>
                    <a:lnTo>
                      <a:pt x="30" y="155"/>
                    </a:lnTo>
                    <a:lnTo>
                      <a:pt x="51" y="191"/>
                    </a:lnTo>
                    <a:lnTo>
                      <a:pt x="75" y="166"/>
                    </a:lnTo>
                    <a:lnTo>
                      <a:pt x="106" y="166"/>
                    </a:lnTo>
                    <a:lnTo>
                      <a:pt x="152" y="126"/>
                    </a:lnTo>
                    <a:lnTo>
                      <a:pt x="139" y="100"/>
                    </a:lnTo>
                    <a:lnTo>
                      <a:pt x="173" y="64"/>
                    </a:lnTo>
                    <a:lnTo>
                      <a:pt x="207" y="50"/>
                    </a:lnTo>
                    <a:lnTo>
                      <a:pt x="207" y="21"/>
                    </a:lnTo>
                    <a:lnTo>
                      <a:pt x="152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" name="Freeform 207"/>
              <p:cNvSpPr>
                <a:spLocks/>
              </p:cNvSpPr>
              <p:nvPr/>
            </p:nvSpPr>
            <p:spPr bwMode="auto">
              <a:xfrm>
                <a:off x="3771396" y="2854954"/>
                <a:ext cx="328613" cy="269873"/>
              </a:xfrm>
              <a:custGeom>
                <a:avLst/>
                <a:gdLst/>
                <a:ahLst/>
                <a:cxnLst>
                  <a:cxn ang="0">
                    <a:pos x="152" y="21"/>
                  </a:cxn>
                  <a:cxn ang="0">
                    <a:pos x="128" y="11"/>
                  </a:cxn>
                  <a:cxn ang="0">
                    <a:pos x="119" y="11"/>
                  </a:cxn>
                  <a:cxn ang="0">
                    <a:pos x="84" y="11"/>
                  </a:cxn>
                  <a:cxn ang="0">
                    <a:pos x="20" y="0"/>
                  </a:cxn>
                  <a:cxn ang="0">
                    <a:pos x="8" y="11"/>
                  </a:cxn>
                  <a:cxn ang="0">
                    <a:pos x="0" y="21"/>
                  </a:cxn>
                  <a:cxn ang="0">
                    <a:pos x="8" y="50"/>
                  </a:cxn>
                  <a:cxn ang="0">
                    <a:pos x="42" y="50"/>
                  </a:cxn>
                  <a:cxn ang="0">
                    <a:pos x="51" y="50"/>
                  </a:cxn>
                  <a:cxn ang="0">
                    <a:pos x="42" y="75"/>
                  </a:cxn>
                  <a:cxn ang="0">
                    <a:pos x="42" y="90"/>
                  </a:cxn>
                  <a:cxn ang="0">
                    <a:pos x="30" y="100"/>
                  </a:cxn>
                  <a:cxn ang="0">
                    <a:pos x="30" y="126"/>
                  </a:cxn>
                  <a:cxn ang="0">
                    <a:pos x="30" y="155"/>
                  </a:cxn>
                  <a:cxn ang="0">
                    <a:pos x="51" y="191"/>
                  </a:cxn>
                  <a:cxn ang="0">
                    <a:pos x="75" y="166"/>
                  </a:cxn>
                  <a:cxn ang="0">
                    <a:pos x="106" y="166"/>
                  </a:cxn>
                  <a:cxn ang="0">
                    <a:pos x="152" y="126"/>
                  </a:cxn>
                  <a:cxn ang="0">
                    <a:pos x="139" y="100"/>
                  </a:cxn>
                  <a:cxn ang="0">
                    <a:pos x="173" y="64"/>
                  </a:cxn>
                  <a:cxn ang="0">
                    <a:pos x="207" y="50"/>
                  </a:cxn>
                  <a:cxn ang="0">
                    <a:pos x="207" y="21"/>
                  </a:cxn>
                  <a:cxn ang="0">
                    <a:pos x="152" y="21"/>
                  </a:cxn>
                </a:cxnLst>
                <a:rect l="0" t="0" r="r" b="b"/>
                <a:pathLst>
                  <a:path w="207" h="191">
                    <a:moveTo>
                      <a:pt x="152" y="21"/>
                    </a:moveTo>
                    <a:lnTo>
                      <a:pt x="128" y="11"/>
                    </a:lnTo>
                    <a:lnTo>
                      <a:pt x="119" y="11"/>
                    </a:lnTo>
                    <a:lnTo>
                      <a:pt x="84" y="11"/>
                    </a:lnTo>
                    <a:lnTo>
                      <a:pt x="20" y="0"/>
                    </a:lnTo>
                    <a:lnTo>
                      <a:pt x="8" y="11"/>
                    </a:lnTo>
                    <a:lnTo>
                      <a:pt x="0" y="21"/>
                    </a:lnTo>
                    <a:lnTo>
                      <a:pt x="8" y="50"/>
                    </a:lnTo>
                    <a:lnTo>
                      <a:pt x="42" y="50"/>
                    </a:lnTo>
                    <a:lnTo>
                      <a:pt x="51" y="50"/>
                    </a:lnTo>
                    <a:lnTo>
                      <a:pt x="42" y="75"/>
                    </a:lnTo>
                    <a:lnTo>
                      <a:pt x="42" y="90"/>
                    </a:lnTo>
                    <a:lnTo>
                      <a:pt x="30" y="100"/>
                    </a:lnTo>
                    <a:lnTo>
                      <a:pt x="30" y="126"/>
                    </a:lnTo>
                    <a:lnTo>
                      <a:pt x="30" y="155"/>
                    </a:lnTo>
                    <a:lnTo>
                      <a:pt x="51" y="191"/>
                    </a:lnTo>
                    <a:lnTo>
                      <a:pt x="75" y="166"/>
                    </a:lnTo>
                    <a:lnTo>
                      <a:pt x="106" y="166"/>
                    </a:lnTo>
                    <a:lnTo>
                      <a:pt x="152" y="126"/>
                    </a:lnTo>
                    <a:lnTo>
                      <a:pt x="139" y="100"/>
                    </a:lnTo>
                    <a:lnTo>
                      <a:pt x="173" y="64"/>
                    </a:lnTo>
                    <a:lnTo>
                      <a:pt x="207" y="50"/>
                    </a:lnTo>
                    <a:lnTo>
                      <a:pt x="207" y="21"/>
                    </a:lnTo>
                    <a:lnTo>
                      <a:pt x="152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Freeform 208"/>
              <p:cNvSpPr>
                <a:spLocks/>
              </p:cNvSpPr>
              <p:nvPr/>
            </p:nvSpPr>
            <p:spPr bwMode="auto">
              <a:xfrm>
                <a:off x="3747584" y="2928427"/>
                <a:ext cx="106363" cy="162489"/>
              </a:xfrm>
              <a:custGeom>
                <a:avLst/>
                <a:gdLst/>
                <a:ahLst/>
                <a:cxnLst>
                  <a:cxn ang="0">
                    <a:pos x="45" y="74"/>
                  </a:cxn>
                  <a:cxn ang="0">
                    <a:pos x="45" y="103"/>
                  </a:cxn>
                  <a:cxn ang="0">
                    <a:pos x="15" y="115"/>
                  </a:cxn>
                  <a:cxn ang="0">
                    <a:pos x="15" y="74"/>
                  </a:cxn>
                  <a:cxn ang="0">
                    <a:pos x="0" y="60"/>
                  </a:cxn>
                  <a:cxn ang="0">
                    <a:pos x="23" y="14"/>
                  </a:cxn>
                  <a:cxn ang="0">
                    <a:pos x="23" y="0"/>
                  </a:cxn>
                  <a:cxn ang="0">
                    <a:pos x="57" y="0"/>
                  </a:cxn>
                  <a:cxn ang="0">
                    <a:pos x="67" y="0"/>
                  </a:cxn>
                  <a:cxn ang="0">
                    <a:pos x="57" y="24"/>
                  </a:cxn>
                  <a:cxn ang="0">
                    <a:pos x="57" y="39"/>
                  </a:cxn>
                  <a:cxn ang="0">
                    <a:pos x="45" y="50"/>
                  </a:cxn>
                  <a:cxn ang="0">
                    <a:pos x="45" y="74"/>
                  </a:cxn>
                </a:cxnLst>
                <a:rect l="0" t="0" r="r" b="b"/>
                <a:pathLst>
                  <a:path w="67" h="115">
                    <a:moveTo>
                      <a:pt x="45" y="74"/>
                    </a:moveTo>
                    <a:lnTo>
                      <a:pt x="45" y="103"/>
                    </a:lnTo>
                    <a:lnTo>
                      <a:pt x="15" y="115"/>
                    </a:lnTo>
                    <a:lnTo>
                      <a:pt x="15" y="74"/>
                    </a:lnTo>
                    <a:lnTo>
                      <a:pt x="0" y="60"/>
                    </a:lnTo>
                    <a:lnTo>
                      <a:pt x="23" y="14"/>
                    </a:lnTo>
                    <a:lnTo>
                      <a:pt x="23" y="0"/>
                    </a:lnTo>
                    <a:lnTo>
                      <a:pt x="57" y="0"/>
                    </a:lnTo>
                    <a:lnTo>
                      <a:pt x="67" y="0"/>
                    </a:lnTo>
                    <a:lnTo>
                      <a:pt x="57" y="24"/>
                    </a:lnTo>
                    <a:lnTo>
                      <a:pt x="57" y="39"/>
                    </a:lnTo>
                    <a:lnTo>
                      <a:pt x="45" y="50"/>
                    </a:lnTo>
                    <a:lnTo>
                      <a:pt x="45" y="7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Freeform 209"/>
              <p:cNvSpPr>
                <a:spLocks/>
              </p:cNvSpPr>
              <p:nvPr/>
            </p:nvSpPr>
            <p:spPr bwMode="auto">
              <a:xfrm>
                <a:off x="3747584" y="2928427"/>
                <a:ext cx="106363" cy="162489"/>
              </a:xfrm>
              <a:custGeom>
                <a:avLst/>
                <a:gdLst/>
                <a:ahLst/>
                <a:cxnLst>
                  <a:cxn ang="0">
                    <a:pos x="45" y="74"/>
                  </a:cxn>
                  <a:cxn ang="0">
                    <a:pos x="45" y="103"/>
                  </a:cxn>
                  <a:cxn ang="0">
                    <a:pos x="15" y="115"/>
                  </a:cxn>
                  <a:cxn ang="0">
                    <a:pos x="15" y="74"/>
                  </a:cxn>
                  <a:cxn ang="0">
                    <a:pos x="0" y="60"/>
                  </a:cxn>
                  <a:cxn ang="0">
                    <a:pos x="23" y="14"/>
                  </a:cxn>
                  <a:cxn ang="0">
                    <a:pos x="23" y="0"/>
                  </a:cxn>
                  <a:cxn ang="0">
                    <a:pos x="57" y="0"/>
                  </a:cxn>
                  <a:cxn ang="0">
                    <a:pos x="67" y="0"/>
                  </a:cxn>
                  <a:cxn ang="0">
                    <a:pos x="57" y="24"/>
                  </a:cxn>
                  <a:cxn ang="0">
                    <a:pos x="57" y="39"/>
                  </a:cxn>
                  <a:cxn ang="0">
                    <a:pos x="45" y="50"/>
                  </a:cxn>
                  <a:cxn ang="0">
                    <a:pos x="45" y="74"/>
                  </a:cxn>
                </a:cxnLst>
                <a:rect l="0" t="0" r="r" b="b"/>
                <a:pathLst>
                  <a:path w="67" h="115">
                    <a:moveTo>
                      <a:pt x="45" y="74"/>
                    </a:moveTo>
                    <a:lnTo>
                      <a:pt x="45" y="103"/>
                    </a:lnTo>
                    <a:lnTo>
                      <a:pt x="15" y="115"/>
                    </a:lnTo>
                    <a:lnTo>
                      <a:pt x="15" y="74"/>
                    </a:lnTo>
                    <a:lnTo>
                      <a:pt x="0" y="60"/>
                    </a:lnTo>
                    <a:lnTo>
                      <a:pt x="23" y="14"/>
                    </a:lnTo>
                    <a:lnTo>
                      <a:pt x="23" y="0"/>
                    </a:lnTo>
                    <a:lnTo>
                      <a:pt x="57" y="0"/>
                    </a:lnTo>
                    <a:lnTo>
                      <a:pt x="67" y="0"/>
                    </a:lnTo>
                    <a:lnTo>
                      <a:pt x="57" y="24"/>
                    </a:lnTo>
                    <a:lnTo>
                      <a:pt x="57" y="39"/>
                    </a:lnTo>
                    <a:lnTo>
                      <a:pt x="45" y="50"/>
                    </a:lnTo>
                    <a:lnTo>
                      <a:pt x="45" y="7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Freeform 210"/>
              <p:cNvSpPr>
                <a:spLocks/>
              </p:cNvSpPr>
              <p:nvPr/>
            </p:nvSpPr>
            <p:spPr bwMode="auto">
              <a:xfrm>
                <a:off x="3906334" y="2599210"/>
                <a:ext cx="315913" cy="285416"/>
              </a:xfrm>
              <a:custGeom>
                <a:avLst/>
                <a:gdLst/>
                <a:ahLst/>
                <a:cxnLst>
                  <a:cxn ang="0">
                    <a:pos x="199" y="89"/>
                  </a:cxn>
                  <a:cxn ang="0">
                    <a:pos x="189" y="89"/>
                  </a:cxn>
                  <a:cxn ang="0">
                    <a:pos x="165" y="115"/>
                  </a:cxn>
                  <a:cxn ang="0">
                    <a:pos x="175" y="125"/>
                  </a:cxn>
                  <a:cxn ang="0">
                    <a:pos x="175" y="115"/>
                  </a:cxn>
                  <a:cxn ang="0">
                    <a:pos x="189" y="125"/>
                  </a:cxn>
                  <a:cxn ang="0">
                    <a:pos x="175" y="155"/>
                  </a:cxn>
                  <a:cxn ang="0">
                    <a:pos x="199" y="180"/>
                  </a:cxn>
                  <a:cxn ang="0">
                    <a:pos x="175" y="191"/>
                  </a:cxn>
                  <a:cxn ang="0">
                    <a:pos x="131" y="191"/>
                  </a:cxn>
                  <a:cxn ang="0">
                    <a:pos x="122" y="202"/>
                  </a:cxn>
                  <a:cxn ang="0">
                    <a:pos x="67" y="202"/>
                  </a:cxn>
                  <a:cxn ang="0">
                    <a:pos x="43" y="191"/>
                  </a:cxn>
                  <a:cxn ang="0">
                    <a:pos x="43" y="180"/>
                  </a:cxn>
                  <a:cxn ang="0">
                    <a:pos x="54" y="125"/>
                  </a:cxn>
                  <a:cxn ang="0">
                    <a:pos x="54" y="115"/>
                  </a:cxn>
                  <a:cxn ang="0">
                    <a:pos x="34" y="89"/>
                  </a:cxn>
                  <a:cxn ang="0">
                    <a:pos x="0" y="75"/>
                  </a:cxn>
                  <a:cxn ang="0">
                    <a:pos x="0" y="64"/>
                  </a:cxn>
                  <a:cxn ang="0">
                    <a:pos x="21" y="64"/>
                  </a:cxn>
                  <a:cxn ang="0">
                    <a:pos x="34" y="64"/>
                  </a:cxn>
                  <a:cxn ang="0">
                    <a:pos x="54" y="64"/>
                  </a:cxn>
                  <a:cxn ang="0">
                    <a:pos x="43" y="36"/>
                  </a:cxn>
                  <a:cxn ang="0">
                    <a:pos x="54" y="36"/>
                  </a:cxn>
                  <a:cxn ang="0">
                    <a:pos x="54" y="46"/>
                  </a:cxn>
                  <a:cxn ang="0">
                    <a:pos x="76" y="46"/>
                  </a:cxn>
                  <a:cxn ang="0">
                    <a:pos x="76" y="36"/>
                  </a:cxn>
                  <a:cxn ang="0">
                    <a:pos x="98" y="24"/>
                  </a:cxn>
                  <a:cxn ang="0">
                    <a:pos x="110" y="10"/>
                  </a:cxn>
                  <a:cxn ang="0">
                    <a:pos x="122" y="0"/>
                  </a:cxn>
                  <a:cxn ang="0">
                    <a:pos x="122" y="10"/>
                  </a:cxn>
                  <a:cxn ang="0">
                    <a:pos x="144" y="36"/>
                  </a:cxn>
                  <a:cxn ang="0">
                    <a:pos x="153" y="24"/>
                  </a:cxn>
                  <a:cxn ang="0">
                    <a:pos x="153" y="36"/>
                  </a:cxn>
                  <a:cxn ang="0">
                    <a:pos x="165" y="36"/>
                  </a:cxn>
                  <a:cxn ang="0">
                    <a:pos x="175" y="36"/>
                  </a:cxn>
                  <a:cxn ang="0">
                    <a:pos x="199" y="64"/>
                  </a:cxn>
                  <a:cxn ang="0">
                    <a:pos x="199" y="89"/>
                  </a:cxn>
                </a:cxnLst>
                <a:rect l="0" t="0" r="r" b="b"/>
                <a:pathLst>
                  <a:path w="199" h="202">
                    <a:moveTo>
                      <a:pt x="199" y="89"/>
                    </a:moveTo>
                    <a:lnTo>
                      <a:pt x="189" y="89"/>
                    </a:lnTo>
                    <a:lnTo>
                      <a:pt x="165" y="115"/>
                    </a:lnTo>
                    <a:lnTo>
                      <a:pt x="175" y="125"/>
                    </a:lnTo>
                    <a:lnTo>
                      <a:pt x="175" y="115"/>
                    </a:lnTo>
                    <a:lnTo>
                      <a:pt x="189" y="125"/>
                    </a:lnTo>
                    <a:lnTo>
                      <a:pt x="175" y="155"/>
                    </a:lnTo>
                    <a:lnTo>
                      <a:pt x="199" y="180"/>
                    </a:lnTo>
                    <a:lnTo>
                      <a:pt x="175" y="191"/>
                    </a:lnTo>
                    <a:lnTo>
                      <a:pt x="131" y="191"/>
                    </a:lnTo>
                    <a:lnTo>
                      <a:pt x="122" y="202"/>
                    </a:lnTo>
                    <a:lnTo>
                      <a:pt x="67" y="202"/>
                    </a:lnTo>
                    <a:lnTo>
                      <a:pt x="43" y="191"/>
                    </a:lnTo>
                    <a:lnTo>
                      <a:pt x="43" y="180"/>
                    </a:lnTo>
                    <a:lnTo>
                      <a:pt x="54" y="125"/>
                    </a:lnTo>
                    <a:lnTo>
                      <a:pt x="54" y="115"/>
                    </a:lnTo>
                    <a:lnTo>
                      <a:pt x="34" y="89"/>
                    </a:lnTo>
                    <a:lnTo>
                      <a:pt x="0" y="75"/>
                    </a:lnTo>
                    <a:lnTo>
                      <a:pt x="0" y="64"/>
                    </a:lnTo>
                    <a:lnTo>
                      <a:pt x="21" y="64"/>
                    </a:lnTo>
                    <a:lnTo>
                      <a:pt x="34" y="64"/>
                    </a:lnTo>
                    <a:lnTo>
                      <a:pt x="54" y="64"/>
                    </a:lnTo>
                    <a:lnTo>
                      <a:pt x="43" y="36"/>
                    </a:lnTo>
                    <a:lnTo>
                      <a:pt x="54" y="36"/>
                    </a:lnTo>
                    <a:lnTo>
                      <a:pt x="54" y="46"/>
                    </a:lnTo>
                    <a:lnTo>
                      <a:pt x="76" y="46"/>
                    </a:lnTo>
                    <a:lnTo>
                      <a:pt x="76" y="36"/>
                    </a:lnTo>
                    <a:lnTo>
                      <a:pt x="98" y="24"/>
                    </a:lnTo>
                    <a:lnTo>
                      <a:pt x="110" y="10"/>
                    </a:lnTo>
                    <a:lnTo>
                      <a:pt x="122" y="0"/>
                    </a:lnTo>
                    <a:lnTo>
                      <a:pt x="122" y="10"/>
                    </a:lnTo>
                    <a:lnTo>
                      <a:pt x="144" y="36"/>
                    </a:lnTo>
                    <a:lnTo>
                      <a:pt x="153" y="24"/>
                    </a:lnTo>
                    <a:lnTo>
                      <a:pt x="153" y="36"/>
                    </a:lnTo>
                    <a:lnTo>
                      <a:pt x="165" y="36"/>
                    </a:lnTo>
                    <a:lnTo>
                      <a:pt x="175" y="36"/>
                    </a:lnTo>
                    <a:lnTo>
                      <a:pt x="199" y="64"/>
                    </a:lnTo>
                    <a:lnTo>
                      <a:pt x="199" y="8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Freeform 211"/>
              <p:cNvSpPr>
                <a:spLocks/>
              </p:cNvSpPr>
              <p:nvPr/>
            </p:nvSpPr>
            <p:spPr bwMode="auto">
              <a:xfrm>
                <a:off x="3906334" y="2599210"/>
                <a:ext cx="315913" cy="285416"/>
              </a:xfrm>
              <a:custGeom>
                <a:avLst/>
                <a:gdLst/>
                <a:ahLst/>
                <a:cxnLst>
                  <a:cxn ang="0">
                    <a:pos x="199" y="89"/>
                  </a:cxn>
                  <a:cxn ang="0">
                    <a:pos x="189" y="89"/>
                  </a:cxn>
                  <a:cxn ang="0">
                    <a:pos x="165" y="115"/>
                  </a:cxn>
                  <a:cxn ang="0">
                    <a:pos x="175" y="125"/>
                  </a:cxn>
                  <a:cxn ang="0">
                    <a:pos x="175" y="115"/>
                  </a:cxn>
                  <a:cxn ang="0">
                    <a:pos x="189" y="125"/>
                  </a:cxn>
                  <a:cxn ang="0">
                    <a:pos x="175" y="155"/>
                  </a:cxn>
                  <a:cxn ang="0">
                    <a:pos x="199" y="180"/>
                  </a:cxn>
                  <a:cxn ang="0">
                    <a:pos x="175" y="191"/>
                  </a:cxn>
                  <a:cxn ang="0">
                    <a:pos x="131" y="191"/>
                  </a:cxn>
                  <a:cxn ang="0">
                    <a:pos x="122" y="202"/>
                  </a:cxn>
                  <a:cxn ang="0">
                    <a:pos x="67" y="202"/>
                  </a:cxn>
                  <a:cxn ang="0">
                    <a:pos x="43" y="191"/>
                  </a:cxn>
                  <a:cxn ang="0">
                    <a:pos x="43" y="180"/>
                  </a:cxn>
                  <a:cxn ang="0">
                    <a:pos x="54" y="125"/>
                  </a:cxn>
                  <a:cxn ang="0">
                    <a:pos x="54" y="115"/>
                  </a:cxn>
                  <a:cxn ang="0">
                    <a:pos x="34" y="89"/>
                  </a:cxn>
                  <a:cxn ang="0">
                    <a:pos x="0" y="75"/>
                  </a:cxn>
                  <a:cxn ang="0">
                    <a:pos x="0" y="64"/>
                  </a:cxn>
                  <a:cxn ang="0">
                    <a:pos x="21" y="64"/>
                  </a:cxn>
                  <a:cxn ang="0">
                    <a:pos x="34" y="64"/>
                  </a:cxn>
                  <a:cxn ang="0">
                    <a:pos x="54" y="64"/>
                  </a:cxn>
                  <a:cxn ang="0">
                    <a:pos x="43" y="36"/>
                  </a:cxn>
                  <a:cxn ang="0">
                    <a:pos x="54" y="36"/>
                  </a:cxn>
                  <a:cxn ang="0">
                    <a:pos x="54" y="46"/>
                  </a:cxn>
                  <a:cxn ang="0">
                    <a:pos x="76" y="46"/>
                  </a:cxn>
                  <a:cxn ang="0">
                    <a:pos x="76" y="36"/>
                  </a:cxn>
                  <a:cxn ang="0">
                    <a:pos x="98" y="24"/>
                  </a:cxn>
                  <a:cxn ang="0">
                    <a:pos x="110" y="10"/>
                  </a:cxn>
                  <a:cxn ang="0">
                    <a:pos x="122" y="0"/>
                  </a:cxn>
                  <a:cxn ang="0">
                    <a:pos x="122" y="10"/>
                  </a:cxn>
                  <a:cxn ang="0">
                    <a:pos x="144" y="36"/>
                  </a:cxn>
                  <a:cxn ang="0">
                    <a:pos x="153" y="24"/>
                  </a:cxn>
                  <a:cxn ang="0">
                    <a:pos x="153" y="36"/>
                  </a:cxn>
                  <a:cxn ang="0">
                    <a:pos x="165" y="36"/>
                  </a:cxn>
                  <a:cxn ang="0">
                    <a:pos x="175" y="36"/>
                  </a:cxn>
                  <a:cxn ang="0">
                    <a:pos x="199" y="64"/>
                  </a:cxn>
                  <a:cxn ang="0">
                    <a:pos x="199" y="89"/>
                  </a:cxn>
                </a:cxnLst>
                <a:rect l="0" t="0" r="r" b="b"/>
                <a:pathLst>
                  <a:path w="199" h="202">
                    <a:moveTo>
                      <a:pt x="199" y="89"/>
                    </a:moveTo>
                    <a:lnTo>
                      <a:pt x="189" y="89"/>
                    </a:lnTo>
                    <a:lnTo>
                      <a:pt x="165" y="115"/>
                    </a:lnTo>
                    <a:lnTo>
                      <a:pt x="175" y="125"/>
                    </a:lnTo>
                    <a:lnTo>
                      <a:pt x="175" y="115"/>
                    </a:lnTo>
                    <a:lnTo>
                      <a:pt x="189" y="125"/>
                    </a:lnTo>
                    <a:lnTo>
                      <a:pt x="175" y="155"/>
                    </a:lnTo>
                    <a:lnTo>
                      <a:pt x="199" y="180"/>
                    </a:lnTo>
                    <a:lnTo>
                      <a:pt x="175" y="191"/>
                    </a:lnTo>
                    <a:lnTo>
                      <a:pt x="131" y="191"/>
                    </a:lnTo>
                    <a:lnTo>
                      <a:pt x="122" y="202"/>
                    </a:lnTo>
                    <a:lnTo>
                      <a:pt x="67" y="202"/>
                    </a:lnTo>
                    <a:lnTo>
                      <a:pt x="43" y="191"/>
                    </a:lnTo>
                    <a:lnTo>
                      <a:pt x="43" y="180"/>
                    </a:lnTo>
                    <a:lnTo>
                      <a:pt x="54" y="125"/>
                    </a:lnTo>
                    <a:lnTo>
                      <a:pt x="54" y="115"/>
                    </a:lnTo>
                    <a:lnTo>
                      <a:pt x="34" y="89"/>
                    </a:lnTo>
                    <a:lnTo>
                      <a:pt x="0" y="75"/>
                    </a:lnTo>
                    <a:lnTo>
                      <a:pt x="0" y="64"/>
                    </a:lnTo>
                    <a:lnTo>
                      <a:pt x="21" y="64"/>
                    </a:lnTo>
                    <a:lnTo>
                      <a:pt x="34" y="64"/>
                    </a:lnTo>
                    <a:lnTo>
                      <a:pt x="54" y="64"/>
                    </a:lnTo>
                    <a:lnTo>
                      <a:pt x="43" y="36"/>
                    </a:lnTo>
                    <a:lnTo>
                      <a:pt x="54" y="36"/>
                    </a:lnTo>
                    <a:lnTo>
                      <a:pt x="54" y="46"/>
                    </a:lnTo>
                    <a:lnTo>
                      <a:pt x="76" y="46"/>
                    </a:lnTo>
                    <a:lnTo>
                      <a:pt x="76" y="36"/>
                    </a:lnTo>
                    <a:lnTo>
                      <a:pt x="98" y="24"/>
                    </a:lnTo>
                    <a:lnTo>
                      <a:pt x="110" y="10"/>
                    </a:lnTo>
                    <a:lnTo>
                      <a:pt x="122" y="0"/>
                    </a:lnTo>
                    <a:lnTo>
                      <a:pt x="122" y="10"/>
                    </a:lnTo>
                    <a:lnTo>
                      <a:pt x="144" y="36"/>
                    </a:lnTo>
                    <a:lnTo>
                      <a:pt x="153" y="24"/>
                    </a:lnTo>
                    <a:lnTo>
                      <a:pt x="153" y="36"/>
                    </a:lnTo>
                    <a:lnTo>
                      <a:pt x="165" y="36"/>
                    </a:lnTo>
                    <a:lnTo>
                      <a:pt x="175" y="36"/>
                    </a:lnTo>
                    <a:lnTo>
                      <a:pt x="199" y="64"/>
                    </a:lnTo>
                    <a:lnTo>
                      <a:pt x="199" y="8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Freeform 212"/>
              <p:cNvSpPr>
                <a:spLocks/>
              </p:cNvSpPr>
              <p:nvPr/>
            </p:nvSpPr>
            <p:spPr bwMode="auto">
              <a:xfrm>
                <a:off x="4185734" y="2741918"/>
                <a:ext cx="314325" cy="3122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23" y="79"/>
                  </a:cxn>
                  <a:cxn ang="0">
                    <a:pos x="33" y="65"/>
                  </a:cxn>
                  <a:cxn ang="0">
                    <a:pos x="54" y="79"/>
                  </a:cxn>
                  <a:cxn ang="0">
                    <a:pos x="78" y="115"/>
                  </a:cxn>
                  <a:cxn ang="0">
                    <a:pos x="90" y="115"/>
                  </a:cxn>
                  <a:cxn ang="0">
                    <a:pos x="100" y="130"/>
                  </a:cxn>
                  <a:cxn ang="0">
                    <a:pos x="121" y="144"/>
                  </a:cxn>
                  <a:cxn ang="0">
                    <a:pos x="154" y="170"/>
                  </a:cxn>
                  <a:cxn ang="0">
                    <a:pos x="167" y="192"/>
                  </a:cxn>
                  <a:cxn ang="0">
                    <a:pos x="154" y="221"/>
                  </a:cxn>
                  <a:cxn ang="0">
                    <a:pos x="167" y="221"/>
                  </a:cxn>
                  <a:cxn ang="0">
                    <a:pos x="167" y="192"/>
                  </a:cxn>
                  <a:cxn ang="0">
                    <a:pos x="176" y="192"/>
                  </a:cxn>
                  <a:cxn ang="0">
                    <a:pos x="176" y="180"/>
                  </a:cxn>
                  <a:cxn ang="0">
                    <a:pos x="167" y="180"/>
                  </a:cxn>
                  <a:cxn ang="0">
                    <a:pos x="176" y="155"/>
                  </a:cxn>
                  <a:cxn ang="0">
                    <a:pos x="198" y="170"/>
                  </a:cxn>
                  <a:cxn ang="0">
                    <a:pos x="154" y="130"/>
                  </a:cxn>
                  <a:cxn ang="0">
                    <a:pos x="167" y="130"/>
                  </a:cxn>
                  <a:cxn ang="0">
                    <a:pos x="142" y="130"/>
                  </a:cxn>
                  <a:cxn ang="0">
                    <a:pos x="130" y="115"/>
                  </a:cxn>
                  <a:cxn ang="0">
                    <a:pos x="121" y="90"/>
                  </a:cxn>
                  <a:cxn ang="0">
                    <a:pos x="100" y="65"/>
                  </a:cxn>
                  <a:cxn ang="0">
                    <a:pos x="100" y="36"/>
                  </a:cxn>
                  <a:cxn ang="0">
                    <a:pos x="109" y="24"/>
                  </a:cxn>
                  <a:cxn ang="0">
                    <a:pos x="121" y="36"/>
                  </a:cxn>
                  <a:cxn ang="0">
                    <a:pos x="121" y="24"/>
                  </a:cxn>
                  <a:cxn ang="0">
                    <a:pos x="121" y="14"/>
                  </a:cxn>
                  <a:cxn ang="0">
                    <a:pos x="100" y="0"/>
                  </a:cxn>
                  <a:cxn ang="0">
                    <a:pos x="90" y="0"/>
                  </a:cxn>
                  <a:cxn ang="0">
                    <a:pos x="67" y="0"/>
                  </a:cxn>
                  <a:cxn ang="0">
                    <a:pos x="54" y="14"/>
                  </a:cxn>
                  <a:cxn ang="0">
                    <a:pos x="45" y="14"/>
                  </a:cxn>
                  <a:cxn ang="0">
                    <a:pos x="45" y="24"/>
                  </a:cxn>
                  <a:cxn ang="0">
                    <a:pos x="33" y="14"/>
                  </a:cxn>
                  <a:cxn ang="0">
                    <a:pos x="14" y="24"/>
                  </a:cxn>
                  <a:cxn ang="0">
                    <a:pos x="0" y="54"/>
                  </a:cxn>
                </a:cxnLst>
                <a:rect l="0" t="0" r="r" b="b"/>
                <a:pathLst>
                  <a:path w="198" h="221">
                    <a:moveTo>
                      <a:pt x="0" y="54"/>
                    </a:moveTo>
                    <a:lnTo>
                      <a:pt x="23" y="79"/>
                    </a:lnTo>
                    <a:lnTo>
                      <a:pt x="33" y="65"/>
                    </a:lnTo>
                    <a:lnTo>
                      <a:pt x="54" y="79"/>
                    </a:lnTo>
                    <a:lnTo>
                      <a:pt x="78" y="115"/>
                    </a:lnTo>
                    <a:lnTo>
                      <a:pt x="90" y="115"/>
                    </a:lnTo>
                    <a:lnTo>
                      <a:pt x="100" y="130"/>
                    </a:lnTo>
                    <a:lnTo>
                      <a:pt x="121" y="144"/>
                    </a:lnTo>
                    <a:lnTo>
                      <a:pt x="154" y="170"/>
                    </a:lnTo>
                    <a:lnTo>
                      <a:pt x="167" y="192"/>
                    </a:lnTo>
                    <a:lnTo>
                      <a:pt x="154" y="221"/>
                    </a:lnTo>
                    <a:lnTo>
                      <a:pt x="167" y="221"/>
                    </a:lnTo>
                    <a:lnTo>
                      <a:pt x="167" y="192"/>
                    </a:lnTo>
                    <a:lnTo>
                      <a:pt x="176" y="192"/>
                    </a:lnTo>
                    <a:lnTo>
                      <a:pt x="176" y="180"/>
                    </a:lnTo>
                    <a:lnTo>
                      <a:pt x="167" y="180"/>
                    </a:lnTo>
                    <a:lnTo>
                      <a:pt x="176" y="155"/>
                    </a:lnTo>
                    <a:lnTo>
                      <a:pt x="198" y="170"/>
                    </a:lnTo>
                    <a:lnTo>
                      <a:pt x="154" y="130"/>
                    </a:lnTo>
                    <a:lnTo>
                      <a:pt x="167" y="130"/>
                    </a:lnTo>
                    <a:lnTo>
                      <a:pt x="142" y="130"/>
                    </a:lnTo>
                    <a:lnTo>
                      <a:pt x="130" y="115"/>
                    </a:lnTo>
                    <a:lnTo>
                      <a:pt x="121" y="90"/>
                    </a:lnTo>
                    <a:lnTo>
                      <a:pt x="100" y="65"/>
                    </a:lnTo>
                    <a:lnTo>
                      <a:pt x="100" y="36"/>
                    </a:lnTo>
                    <a:lnTo>
                      <a:pt x="109" y="24"/>
                    </a:lnTo>
                    <a:lnTo>
                      <a:pt x="121" y="36"/>
                    </a:lnTo>
                    <a:lnTo>
                      <a:pt x="121" y="24"/>
                    </a:lnTo>
                    <a:lnTo>
                      <a:pt x="121" y="14"/>
                    </a:lnTo>
                    <a:lnTo>
                      <a:pt x="100" y="0"/>
                    </a:lnTo>
                    <a:lnTo>
                      <a:pt x="90" y="0"/>
                    </a:lnTo>
                    <a:lnTo>
                      <a:pt x="67" y="0"/>
                    </a:lnTo>
                    <a:lnTo>
                      <a:pt x="54" y="14"/>
                    </a:lnTo>
                    <a:lnTo>
                      <a:pt x="45" y="14"/>
                    </a:lnTo>
                    <a:lnTo>
                      <a:pt x="45" y="24"/>
                    </a:lnTo>
                    <a:lnTo>
                      <a:pt x="33" y="14"/>
                    </a:lnTo>
                    <a:lnTo>
                      <a:pt x="14" y="24"/>
                    </a:lnTo>
                    <a:lnTo>
                      <a:pt x="0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Freeform 213"/>
              <p:cNvSpPr>
                <a:spLocks/>
              </p:cNvSpPr>
              <p:nvPr/>
            </p:nvSpPr>
            <p:spPr bwMode="auto">
              <a:xfrm>
                <a:off x="4185734" y="2741918"/>
                <a:ext cx="314325" cy="312262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23" y="79"/>
                  </a:cxn>
                  <a:cxn ang="0">
                    <a:pos x="33" y="65"/>
                  </a:cxn>
                  <a:cxn ang="0">
                    <a:pos x="54" y="79"/>
                  </a:cxn>
                  <a:cxn ang="0">
                    <a:pos x="78" y="115"/>
                  </a:cxn>
                  <a:cxn ang="0">
                    <a:pos x="90" y="115"/>
                  </a:cxn>
                  <a:cxn ang="0">
                    <a:pos x="100" y="130"/>
                  </a:cxn>
                  <a:cxn ang="0">
                    <a:pos x="121" y="144"/>
                  </a:cxn>
                  <a:cxn ang="0">
                    <a:pos x="154" y="170"/>
                  </a:cxn>
                  <a:cxn ang="0">
                    <a:pos x="167" y="192"/>
                  </a:cxn>
                  <a:cxn ang="0">
                    <a:pos x="154" y="221"/>
                  </a:cxn>
                  <a:cxn ang="0">
                    <a:pos x="167" y="221"/>
                  </a:cxn>
                  <a:cxn ang="0">
                    <a:pos x="167" y="192"/>
                  </a:cxn>
                  <a:cxn ang="0">
                    <a:pos x="176" y="192"/>
                  </a:cxn>
                  <a:cxn ang="0">
                    <a:pos x="176" y="180"/>
                  </a:cxn>
                  <a:cxn ang="0">
                    <a:pos x="167" y="180"/>
                  </a:cxn>
                  <a:cxn ang="0">
                    <a:pos x="176" y="155"/>
                  </a:cxn>
                  <a:cxn ang="0">
                    <a:pos x="198" y="170"/>
                  </a:cxn>
                  <a:cxn ang="0">
                    <a:pos x="154" y="130"/>
                  </a:cxn>
                  <a:cxn ang="0">
                    <a:pos x="167" y="130"/>
                  </a:cxn>
                  <a:cxn ang="0">
                    <a:pos x="142" y="130"/>
                  </a:cxn>
                  <a:cxn ang="0">
                    <a:pos x="130" y="115"/>
                  </a:cxn>
                  <a:cxn ang="0">
                    <a:pos x="121" y="90"/>
                  </a:cxn>
                  <a:cxn ang="0">
                    <a:pos x="100" y="65"/>
                  </a:cxn>
                  <a:cxn ang="0">
                    <a:pos x="100" y="36"/>
                  </a:cxn>
                  <a:cxn ang="0">
                    <a:pos x="109" y="24"/>
                  </a:cxn>
                  <a:cxn ang="0">
                    <a:pos x="121" y="36"/>
                  </a:cxn>
                  <a:cxn ang="0">
                    <a:pos x="121" y="24"/>
                  </a:cxn>
                  <a:cxn ang="0">
                    <a:pos x="121" y="14"/>
                  </a:cxn>
                  <a:cxn ang="0">
                    <a:pos x="100" y="0"/>
                  </a:cxn>
                  <a:cxn ang="0">
                    <a:pos x="90" y="0"/>
                  </a:cxn>
                  <a:cxn ang="0">
                    <a:pos x="67" y="0"/>
                  </a:cxn>
                  <a:cxn ang="0">
                    <a:pos x="54" y="14"/>
                  </a:cxn>
                  <a:cxn ang="0">
                    <a:pos x="45" y="14"/>
                  </a:cxn>
                  <a:cxn ang="0">
                    <a:pos x="45" y="24"/>
                  </a:cxn>
                  <a:cxn ang="0">
                    <a:pos x="33" y="14"/>
                  </a:cxn>
                  <a:cxn ang="0">
                    <a:pos x="14" y="24"/>
                  </a:cxn>
                  <a:cxn ang="0">
                    <a:pos x="0" y="54"/>
                  </a:cxn>
                </a:cxnLst>
                <a:rect l="0" t="0" r="r" b="b"/>
                <a:pathLst>
                  <a:path w="198" h="221">
                    <a:moveTo>
                      <a:pt x="0" y="54"/>
                    </a:moveTo>
                    <a:lnTo>
                      <a:pt x="23" y="79"/>
                    </a:lnTo>
                    <a:lnTo>
                      <a:pt x="33" y="65"/>
                    </a:lnTo>
                    <a:lnTo>
                      <a:pt x="54" y="79"/>
                    </a:lnTo>
                    <a:lnTo>
                      <a:pt x="78" y="115"/>
                    </a:lnTo>
                    <a:lnTo>
                      <a:pt x="90" y="115"/>
                    </a:lnTo>
                    <a:lnTo>
                      <a:pt x="100" y="130"/>
                    </a:lnTo>
                    <a:lnTo>
                      <a:pt x="121" y="144"/>
                    </a:lnTo>
                    <a:lnTo>
                      <a:pt x="154" y="170"/>
                    </a:lnTo>
                    <a:lnTo>
                      <a:pt x="167" y="192"/>
                    </a:lnTo>
                    <a:lnTo>
                      <a:pt x="154" y="221"/>
                    </a:lnTo>
                    <a:lnTo>
                      <a:pt x="167" y="221"/>
                    </a:lnTo>
                    <a:lnTo>
                      <a:pt x="167" y="192"/>
                    </a:lnTo>
                    <a:lnTo>
                      <a:pt x="176" y="192"/>
                    </a:lnTo>
                    <a:lnTo>
                      <a:pt x="176" y="180"/>
                    </a:lnTo>
                    <a:lnTo>
                      <a:pt x="167" y="180"/>
                    </a:lnTo>
                    <a:lnTo>
                      <a:pt x="176" y="155"/>
                    </a:lnTo>
                    <a:lnTo>
                      <a:pt x="198" y="170"/>
                    </a:lnTo>
                    <a:lnTo>
                      <a:pt x="154" y="130"/>
                    </a:lnTo>
                    <a:lnTo>
                      <a:pt x="167" y="130"/>
                    </a:lnTo>
                    <a:lnTo>
                      <a:pt x="142" y="130"/>
                    </a:lnTo>
                    <a:lnTo>
                      <a:pt x="130" y="115"/>
                    </a:lnTo>
                    <a:lnTo>
                      <a:pt x="121" y="90"/>
                    </a:lnTo>
                    <a:lnTo>
                      <a:pt x="100" y="65"/>
                    </a:lnTo>
                    <a:lnTo>
                      <a:pt x="100" y="36"/>
                    </a:lnTo>
                    <a:lnTo>
                      <a:pt x="109" y="24"/>
                    </a:lnTo>
                    <a:lnTo>
                      <a:pt x="121" y="36"/>
                    </a:lnTo>
                    <a:lnTo>
                      <a:pt x="121" y="24"/>
                    </a:lnTo>
                    <a:lnTo>
                      <a:pt x="121" y="14"/>
                    </a:lnTo>
                    <a:lnTo>
                      <a:pt x="100" y="0"/>
                    </a:lnTo>
                    <a:lnTo>
                      <a:pt x="90" y="0"/>
                    </a:lnTo>
                    <a:lnTo>
                      <a:pt x="67" y="0"/>
                    </a:lnTo>
                    <a:lnTo>
                      <a:pt x="54" y="14"/>
                    </a:lnTo>
                    <a:lnTo>
                      <a:pt x="45" y="14"/>
                    </a:lnTo>
                    <a:lnTo>
                      <a:pt x="45" y="24"/>
                    </a:lnTo>
                    <a:lnTo>
                      <a:pt x="33" y="14"/>
                    </a:lnTo>
                    <a:lnTo>
                      <a:pt x="14" y="24"/>
                    </a:lnTo>
                    <a:lnTo>
                      <a:pt x="0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3" name="Freeform 214"/>
              <p:cNvSpPr>
                <a:spLocks/>
              </p:cNvSpPr>
              <p:nvPr/>
            </p:nvSpPr>
            <p:spPr bwMode="auto">
              <a:xfrm>
                <a:off x="4608010" y="2833759"/>
                <a:ext cx="174625" cy="111623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110" y="14"/>
                  </a:cxn>
                  <a:cxn ang="0">
                    <a:pos x="97" y="25"/>
                  </a:cxn>
                  <a:cxn ang="0">
                    <a:pos x="88" y="35"/>
                  </a:cxn>
                  <a:cxn ang="0">
                    <a:pos x="97" y="64"/>
                  </a:cxn>
                  <a:cxn ang="0">
                    <a:pos x="63" y="64"/>
                  </a:cxn>
                  <a:cxn ang="0">
                    <a:pos x="55" y="79"/>
                  </a:cxn>
                  <a:cxn ang="0">
                    <a:pos x="33" y="64"/>
                  </a:cxn>
                  <a:cxn ang="0">
                    <a:pos x="9" y="79"/>
                  </a:cxn>
                  <a:cxn ang="0">
                    <a:pos x="0" y="50"/>
                  </a:cxn>
                  <a:cxn ang="0">
                    <a:pos x="0" y="35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1" y="14"/>
                  </a:cxn>
                  <a:cxn ang="0">
                    <a:pos x="55" y="14"/>
                  </a:cxn>
                  <a:cxn ang="0">
                    <a:pos x="76" y="0"/>
                  </a:cxn>
                </a:cxnLst>
                <a:rect l="0" t="0" r="r" b="b"/>
                <a:pathLst>
                  <a:path w="110" h="79">
                    <a:moveTo>
                      <a:pt x="76" y="0"/>
                    </a:moveTo>
                    <a:lnTo>
                      <a:pt x="110" y="14"/>
                    </a:lnTo>
                    <a:lnTo>
                      <a:pt x="97" y="25"/>
                    </a:lnTo>
                    <a:lnTo>
                      <a:pt x="88" y="35"/>
                    </a:lnTo>
                    <a:lnTo>
                      <a:pt x="97" y="64"/>
                    </a:lnTo>
                    <a:lnTo>
                      <a:pt x="63" y="64"/>
                    </a:lnTo>
                    <a:lnTo>
                      <a:pt x="55" y="79"/>
                    </a:lnTo>
                    <a:lnTo>
                      <a:pt x="33" y="64"/>
                    </a:lnTo>
                    <a:lnTo>
                      <a:pt x="9" y="79"/>
                    </a:lnTo>
                    <a:lnTo>
                      <a:pt x="0" y="50"/>
                    </a:lnTo>
                    <a:lnTo>
                      <a:pt x="0" y="35"/>
                    </a:lnTo>
                    <a:lnTo>
                      <a:pt x="0" y="14"/>
                    </a:lnTo>
                    <a:lnTo>
                      <a:pt x="9" y="0"/>
                    </a:lnTo>
                    <a:lnTo>
                      <a:pt x="21" y="14"/>
                    </a:lnTo>
                    <a:lnTo>
                      <a:pt x="55" y="14"/>
                    </a:lnTo>
                    <a:lnTo>
                      <a:pt x="76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Freeform 215"/>
              <p:cNvSpPr>
                <a:spLocks/>
              </p:cNvSpPr>
              <p:nvPr/>
            </p:nvSpPr>
            <p:spPr bwMode="auto">
              <a:xfrm>
                <a:off x="4608010" y="2833759"/>
                <a:ext cx="174625" cy="111623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110" y="14"/>
                  </a:cxn>
                  <a:cxn ang="0">
                    <a:pos x="97" y="25"/>
                  </a:cxn>
                  <a:cxn ang="0">
                    <a:pos x="88" y="35"/>
                  </a:cxn>
                  <a:cxn ang="0">
                    <a:pos x="97" y="64"/>
                  </a:cxn>
                  <a:cxn ang="0">
                    <a:pos x="63" y="64"/>
                  </a:cxn>
                  <a:cxn ang="0">
                    <a:pos x="55" y="79"/>
                  </a:cxn>
                  <a:cxn ang="0">
                    <a:pos x="33" y="64"/>
                  </a:cxn>
                  <a:cxn ang="0">
                    <a:pos x="9" y="79"/>
                  </a:cxn>
                  <a:cxn ang="0">
                    <a:pos x="0" y="50"/>
                  </a:cxn>
                  <a:cxn ang="0">
                    <a:pos x="0" y="35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1" y="14"/>
                  </a:cxn>
                  <a:cxn ang="0">
                    <a:pos x="55" y="14"/>
                  </a:cxn>
                  <a:cxn ang="0">
                    <a:pos x="76" y="0"/>
                  </a:cxn>
                </a:cxnLst>
                <a:rect l="0" t="0" r="r" b="b"/>
                <a:pathLst>
                  <a:path w="110" h="79">
                    <a:moveTo>
                      <a:pt x="76" y="0"/>
                    </a:moveTo>
                    <a:lnTo>
                      <a:pt x="110" y="14"/>
                    </a:lnTo>
                    <a:lnTo>
                      <a:pt x="97" y="25"/>
                    </a:lnTo>
                    <a:lnTo>
                      <a:pt x="88" y="35"/>
                    </a:lnTo>
                    <a:lnTo>
                      <a:pt x="97" y="64"/>
                    </a:lnTo>
                    <a:lnTo>
                      <a:pt x="63" y="64"/>
                    </a:lnTo>
                    <a:lnTo>
                      <a:pt x="55" y="79"/>
                    </a:lnTo>
                    <a:lnTo>
                      <a:pt x="33" y="64"/>
                    </a:lnTo>
                    <a:lnTo>
                      <a:pt x="9" y="79"/>
                    </a:lnTo>
                    <a:lnTo>
                      <a:pt x="0" y="50"/>
                    </a:lnTo>
                    <a:lnTo>
                      <a:pt x="0" y="35"/>
                    </a:lnTo>
                    <a:lnTo>
                      <a:pt x="0" y="14"/>
                    </a:lnTo>
                    <a:lnTo>
                      <a:pt x="9" y="0"/>
                    </a:lnTo>
                    <a:lnTo>
                      <a:pt x="21" y="14"/>
                    </a:lnTo>
                    <a:lnTo>
                      <a:pt x="55" y="14"/>
                    </a:lnTo>
                    <a:lnTo>
                      <a:pt x="76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5" name="Freeform 216"/>
              <p:cNvSpPr>
                <a:spLocks/>
              </p:cNvSpPr>
              <p:nvPr/>
            </p:nvSpPr>
            <p:spPr bwMode="auto">
              <a:xfrm>
                <a:off x="4552447" y="2928427"/>
                <a:ext cx="155575" cy="146947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98" y="24"/>
                  </a:cxn>
                  <a:cxn ang="0">
                    <a:pos x="89" y="24"/>
                  </a:cxn>
                  <a:cxn ang="0">
                    <a:pos x="67" y="14"/>
                  </a:cxn>
                  <a:cxn ang="0">
                    <a:pos x="55" y="24"/>
                  </a:cxn>
                  <a:cxn ang="0">
                    <a:pos x="55" y="39"/>
                  </a:cxn>
                  <a:cxn ang="0">
                    <a:pos x="42" y="24"/>
                  </a:cxn>
                  <a:cxn ang="0">
                    <a:pos x="42" y="39"/>
                  </a:cxn>
                  <a:cxn ang="0">
                    <a:pos x="55" y="60"/>
                  </a:cxn>
                  <a:cxn ang="0">
                    <a:pos x="77" y="89"/>
                  </a:cxn>
                  <a:cxn ang="0">
                    <a:pos x="67" y="89"/>
                  </a:cxn>
                  <a:cxn ang="0">
                    <a:pos x="67" y="104"/>
                  </a:cxn>
                  <a:cxn ang="0">
                    <a:pos x="42" y="75"/>
                  </a:cxn>
                  <a:cxn ang="0">
                    <a:pos x="21" y="75"/>
                  </a:cxn>
                  <a:cxn ang="0">
                    <a:pos x="0" y="50"/>
                  </a:cxn>
                  <a:cxn ang="0">
                    <a:pos x="12" y="24"/>
                  </a:cxn>
                  <a:cxn ang="0">
                    <a:pos x="42" y="14"/>
                  </a:cxn>
                  <a:cxn ang="0">
                    <a:pos x="67" y="0"/>
                  </a:cxn>
                  <a:cxn ang="0">
                    <a:pos x="89" y="14"/>
                  </a:cxn>
                  <a:cxn ang="0">
                    <a:pos x="98" y="0"/>
                  </a:cxn>
                </a:cxnLst>
                <a:rect l="0" t="0" r="r" b="b"/>
                <a:pathLst>
                  <a:path w="98" h="104">
                    <a:moveTo>
                      <a:pt x="98" y="0"/>
                    </a:moveTo>
                    <a:lnTo>
                      <a:pt x="98" y="24"/>
                    </a:lnTo>
                    <a:lnTo>
                      <a:pt x="89" y="24"/>
                    </a:lnTo>
                    <a:lnTo>
                      <a:pt x="67" y="14"/>
                    </a:lnTo>
                    <a:lnTo>
                      <a:pt x="55" y="24"/>
                    </a:lnTo>
                    <a:lnTo>
                      <a:pt x="55" y="39"/>
                    </a:lnTo>
                    <a:lnTo>
                      <a:pt x="42" y="24"/>
                    </a:lnTo>
                    <a:lnTo>
                      <a:pt x="42" y="39"/>
                    </a:lnTo>
                    <a:lnTo>
                      <a:pt x="55" y="60"/>
                    </a:lnTo>
                    <a:lnTo>
                      <a:pt x="77" y="89"/>
                    </a:lnTo>
                    <a:lnTo>
                      <a:pt x="67" y="89"/>
                    </a:lnTo>
                    <a:lnTo>
                      <a:pt x="67" y="104"/>
                    </a:lnTo>
                    <a:lnTo>
                      <a:pt x="42" y="75"/>
                    </a:lnTo>
                    <a:lnTo>
                      <a:pt x="21" y="75"/>
                    </a:lnTo>
                    <a:lnTo>
                      <a:pt x="0" y="50"/>
                    </a:lnTo>
                    <a:lnTo>
                      <a:pt x="12" y="24"/>
                    </a:lnTo>
                    <a:lnTo>
                      <a:pt x="42" y="14"/>
                    </a:lnTo>
                    <a:lnTo>
                      <a:pt x="67" y="0"/>
                    </a:lnTo>
                    <a:lnTo>
                      <a:pt x="89" y="14"/>
                    </a:lnTo>
                    <a:lnTo>
                      <a:pt x="9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Freeform 217"/>
              <p:cNvSpPr>
                <a:spLocks/>
              </p:cNvSpPr>
              <p:nvPr/>
            </p:nvSpPr>
            <p:spPr bwMode="auto">
              <a:xfrm>
                <a:off x="4552447" y="2928427"/>
                <a:ext cx="155575" cy="146947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98" y="24"/>
                  </a:cxn>
                  <a:cxn ang="0">
                    <a:pos x="89" y="24"/>
                  </a:cxn>
                  <a:cxn ang="0">
                    <a:pos x="67" y="14"/>
                  </a:cxn>
                  <a:cxn ang="0">
                    <a:pos x="55" y="24"/>
                  </a:cxn>
                  <a:cxn ang="0">
                    <a:pos x="55" y="39"/>
                  </a:cxn>
                  <a:cxn ang="0">
                    <a:pos x="42" y="24"/>
                  </a:cxn>
                  <a:cxn ang="0">
                    <a:pos x="42" y="39"/>
                  </a:cxn>
                  <a:cxn ang="0">
                    <a:pos x="55" y="60"/>
                  </a:cxn>
                  <a:cxn ang="0">
                    <a:pos x="77" y="89"/>
                  </a:cxn>
                  <a:cxn ang="0">
                    <a:pos x="67" y="89"/>
                  </a:cxn>
                  <a:cxn ang="0">
                    <a:pos x="67" y="104"/>
                  </a:cxn>
                  <a:cxn ang="0">
                    <a:pos x="42" y="75"/>
                  </a:cxn>
                  <a:cxn ang="0">
                    <a:pos x="21" y="75"/>
                  </a:cxn>
                  <a:cxn ang="0">
                    <a:pos x="0" y="50"/>
                  </a:cxn>
                  <a:cxn ang="0">
                    <a:pos x="12" y="24"/>
                  </a:cxn>
                  <a:cxn ang="0">
                    <a:pos x="42" y="14"/>
                  </a:cxn>
                  <a:cxn ang="0">
                    <a:pos x="67" y="0"/>
                  </a:cxn>
                  <a:cxn ang="0">
                    <a:pos x="89" y="14"/>
                  </a:cxn>
                  <a:cxn ang="0">
                    <a:pos x="98" y="0"/>
                  </a:cxn>
                </a:cxnLst>
                <a:rect l="0" t="0" r="r" b="b"/>
                <a:pathLst>
                  <a:path w="98" h="104">
                    <a:moveTo>
                      <a:pt x="98" y="0"/>
                    </a:moveTo>
                    <a:lnTo>
                      <a:pt x="98" y="24"/>
                    </a:lnTo>
                    <a:lnTo>
                      <a:pt x="89" y="24"/>
                    </a:lnTo>
                    <a:lnTo>
                      <a:pt x="67" y="14"/>
                    </a:lnTo>
                    <a:lnTo>
                      <a:pt x="55" y="24"/>
                    </a:lnTo>
                    <a:lnTo>
                      <a:pt x="55" y="39"/>
                    </a:lnTo>
                    <a:lnTo>
                      <a:pt x="42" y="24"/>
                    </a:lnTo>
                    <a:lnTo>
                      <a:pt x="42" y="39"/>
                    </a:lnTo>
                    <a:lnTo>
                      <a:pt x="55" y="60"/>
                    </a:lnTo>
                    <a:lnTo>
                      <a:pt x="77" y="89"/>
                    </a:lnTo>
                    <a:lnTo>
                      <a:pt x="67" y="89"/>
                    </a:lnTo>
                    <a:lnTo>
                      <a:pt x="67" y="104"/>
                    </a:lnTo>
                    <a:lnTo>
                      <a:pt x="42" y="75"/>
                    </a:lnTo>
                    <a:lnTo>
                      <a:pt x="21" y="75"/>
                    </a:lnTo>
                    <a:lnTo>
                      <a:pt x="0" y="50"/>
                    </a:lnTo>
                    <a:lnTo>
                      <a:pt x="12" y="24"/>
                    </a:lnTo>
                    <a:lnTo>
                      <a:pt x="42" y="14"/>
                    </a:lnTo>
                    <a:lnTo>
                      <a:pt x="67" y="0"/>
                    </a:lnTo>
                    <a:lnTo>
                      <a:pt x="89" y="14"/>
                    </a:lnTo>
                    <a:lnTo>
                      <a:pt x="9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Freeform 218"/>
              <p:cNvSpPr>
                <a:spLocks/>
              </p:cNvSpPr>
              <p:nvPr/>
            </p:nvSpPr>
            <p:spPr bwMode="auto">
              <a:xfrm>
                <a:off x="4538160" y="2705181"/>
                <a:ext cx="258763" cy="149773"/>
              </a:xfrm>
              <a:custGeom>
                <a:avLst/>
                <a:gdLst/>
                <a:ahLst/>
                <a:cxnLst>
                  <a:cxn ang="0">
                    <a:pos x="141" y="62"/>
                  </a:cxn>
                  <a:cxn ang="0">
                    <a:pos x="131" y="25"/>
                  </a:cxn>
                  <a:cxn ang="0">
                    <a:pos x="106" y="0"/>
                  </a:cxn>
                  <a:cxn ang="0">
                    <a:pos x="76" y="14"/>
                  </a:cxn>
                  <a:cxn ang="0">
                    <a:pos x="42" y="0"/>
                  </a:cxn>
                  <a:cxn ang="0">
                    <a:pos x="31" y="14"/>
                  </a:cxn>
                  <a:cxn ang="0">
                    <a:pos x="21" y="40"/>
                  </a:cxn>
                  <a:cxn ang="0">
                    <a:pos x="9" y="50"/>
                  </a:cxn>
                  <a:cxn ang="0">
                    <a:pos x="0" y="50"/>
                  </a:cxn>
                  <a:cxn ang="0">
                    <a:pos x="31" y="81"/>
                  </a:cxn>
                  <a:cxn ang="0">
                    <a:pos x="42" y="81"/>
                  </a:cxn>
                  <a:cxn ang="0">
                    <a:pos x="51" y="91"/>
                  </a:cxn>
                  <a:cxn ang="0">
                    <a:pos x="64" y="106"/>
                  </a:cxn>
                  <a:cxn ang="0">
                    <a:pos x="98" y="106"/>
                  </a:cxn>
                  <a:cxn ang="0">
                    <a:pos x="119" y="91"/>
                  </a:cxn>
                  <a:cxn ang="0">
                    <a:pos x="153" y="106"/>
                  </a:cxn>
                  <a:cxn ang="0">
                    <a:pos x="141" y="91"/>
                  </a:cxn>
                  <a:cxn ang="0">
                    <a:pos x="163" y="81"/>
                  </a:cxn>
                  <a:cxn ang="0">
                    <a:pos x="163" y="62"/>
                  </a:cxn>
                  <a:cxn ang="0">
                    <a:pos x="141" y="62"/>
                  </a:cxn>
                </a:cxnLst>
                <a:rect l="0" t="0" r="r" b="b"/>
                <a:pathLst>
                  <a:path w="163" h="106">
                    <a:moveTo>
                      <a:pt x="141" y="62"/>
                    </a:moveTo>
                    <a:lnTo>
                      <a:pt x="131" y="25"/>
                    </a:lnTo>
                    <a:lnTo>
                      <a:pt x="106" y="0"/>
                    </a:lnTo>
                    <a:lnTo>
                      <a:pt x="76" y="14"/>
                    </a:lnTo>
                    <a:lnTo>
                      <a:pt x="42" y="0"/>
                    </a:lnTo>
                    <a:lnTo>
                      <a:pt x="31" y="14"/>
                    </a:lnTo>
                    <a:lnTo>
                      <a:pt x="21" y="40"/>
                    </a:lnTo>
                    <a:lnTo>
                      <a:pt x="9" y="50"/>
                    </a:lnTo>
                    <a:lnTo>
                      <a:pt x="0" y="50"/>
                    </a:lnTo>
                    <a:lnTo>
                      <a:pt x="31" y="81"/>
                    </a:lnTo>
                    <a:lnTo>
                      <a:pt x="42" y="81"/>
                    </a:lnTo>
                    <a:lnTo>
                      <a:pt x="51" y="91"/>
                    </a:lnTo>
                    <a:lnTo>
                      <a:pt x="64" y="106"/>
                    </a:lnTo>
                    <a:lnTo>
                      <a:pt x="98" y="106"/>
                    </a:lnTo>
                    <a:lnTo>
                      <a:pt x="119" y="91"/>
                    </a:lnTo>
                    <a:lnTo>
                      <a:pt x="153" y="106"/>
                    </a:lnTo>
                    <a:lnTo>
                      <a:pt x="141" y="91"/>
                    </a:lnTo>
                    <a:lnTo>
                      <a:pt x="163" y="81"/>
                    </a:lnTo>
                    <a:lnTo>
                      <a:pt x="163" y="62"/>
                    </a:lnTo>
                    <a:lnTo>
                      <a:pt x="141" y="6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Freeform 219"/>
              <p:cNvSpPr>
                <a:spLocks/>
              </p:cNvSpPr>
              <p:nvPr/>
            </p:nvSpPr>
            <p:spPr bwMode="auto">
              <a:xfrm>
                <a:off x="4538160" y="2705181"/>
                <a:ext cx="258763" cy="149773"/>
              </a:xfrm>
              <a:custGeom>
                <a:avLst/>
                <a:gdLst/>
                <a:ahLst/>
                <a:cxnLst>
                  <a:cxn ang="0">
                    <a:pos x="141" y="62"/>
                  </a:cxn>
                  <a:cxn ang="0">
                    <a:pos x="131" y="25"/>
                  </a:cxn>
                  <a:cxn ang="0">
                    <a:pos x="106" y="0"/>
                  </a:cxn>
                  <a:cxn ang="0">
                    <a:pos x="76" y="14"/>
                  </a:cxn>
                  <a:cxn ang="0">
                    <a:pos x="42" y="0"/>
                  </a:cxn>
                  <a:cxn ang="0">
                    <a:pos x="31" y="14"/>
                  </a:cxn>
                  <a:cxn ang="0">
                    <a:pos x="21" y="40"/>
                  </a:cxn>
                  <a:cxn ang="0">
                    <a:pos x="9" y="50"/>
                  </a:cxn>
                  <a:cxn ang="0">
                    <a:pos x="0" y="50"/>
                  </a:cxn>
                  <a:cxn ang="0">
                    <a:pos x="31" y="81"/>
                  </a:cxn>
                  <a:cxn ang="0">
                    <a:pos x="42" y="81"/>
                  </a:cxn>
                  <a:cxn ang="0">
                    <a:pos x="51" y="91"/>
                  </a:cxn>
                  <a:cxn ang="0">
                    <a:pos x="64" y="106"/>
                  </a:cxn>
                  <a:cxn ang="0">
                    <a:pos x="98" y="106"/>
                  </a:cxn>
                  <a:cxn ang="0">
                    <a:pos x="119" y="91"/>
                  </a:cxn>
                  <a:cxn ang="0">
                    <a:pos x="153" y="106"/>
                  </a:cxn>
                  <a:cxn ang="0">
                    <a:pos x="141" y="91"/>
                  </a:cxn>
                  <a:cxn ang="0">
                    <a:pos x="163" y="81"/>
                  </a:cxn>
                  <a:cxn ang="0">
                    <a:pos x="163" y="62"/>
                  </a:cxn>
                  <a:cxn ang="0">
                    <a:pos x="141" y="62"/>
                  </a:cxn>
                </a:cxnLst>
                <a:rect l="0" t="0" r="r" b="b"/>
                <a:pathLst>
                  <a:path w="163" h="106">
                    <a:moveTo>
                      <a:pt x="141" y="62"/>
                    </a:moveTo>
                    <a:lnTo>
                      <a:pt x="131" y="25"/>
                    </a:lnTo>
                    <a:lnTo>
                      <a:pt x="106" y="0"/>
                    </a:lnTo>
                    <a:lnTo>
                      <a:pt x="76" y="14"/>
                    </a:lnTo>
                    <a:lnTo>
                      <a:pt x="42" y="0"/>
                    </a:lnTo>
                    <a:lnTo>
                      <a:pt x="31" y="14"/>
                    </a:lnTo>
                    <a:lnTo>
                      <a:pt x="21" y="40"/>
                    </a:lnTo>
                    <a:lnTo>
                      <a:pt x="9" y="50"/>
                    </a:lnTo>
                    <a:lnTo>
                      <a:pt x="0" y="50"/>
                    </a:lnTo>
                    <a:lnTo>
                      <a:pt x="31" y="81"/>
                    </a:lnTo>
                    <a:lnTo>
                      <a:pt x="42" y="81"/>
                    </a:lnTo>
                    <a:lnTo>
                      <a:pt x="51" y="91"/>
                    </a:lnTo>
                    <a:lnTo>
                      <a:pt x="64" y="106"/>
                    </a:lnTo>
                    <a:lnTo>
                      <a:pt x="98" y="106"/>
                    </a:lnTo>
                    <a:lnTo>
                      <a:pt x="119" y="91"/>
                    </a:lnTo>
                    <a:lnTo>
                      <a:pt x="153" y="106"/>
                    </a:lnTo>
                    <a:lnTo>
                      <a:pt x="141" y="91"/>
                    </a:lnTo>
                    <a:lnTo>
                      <a:pt x="163" y="81"/>
                    </a:lnTo>
                    <a:lnTo>
                      <a:pt x="163" y="62"/>
                    </a:lnTo>
                    <a:lnTo>
                      <a:pt x="141" y="6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9" name="Freeform 220"/>
              <p:cNvSpPr>
                <a:spLocks/>
              </p:cNvSpPr>
              <p:nvPr/>
            </p:nvSpPr>
            <p:spPr bwMode="auto">
              <a:xfrm>
                <a:off x="4379409" y="2741918"/>
                <a:ext cx="71438" cy="5086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9" y="24"/>
                  </a:cxn>
                  <a:cxn ang="0">
                    <a:pos x="20" y="36"/>
                  </a:cxn>
                  <a:cxn ang="0">
                    <a:pos x="20" y="24"/>
                  </a:cxn>
                  <a:cxn ang="0">
                    <a:pos x="45" y="14"/>
                  </a:cxn>
                  <a:cxn ang="0">
                    <a:pos x="32" y="0"/>
                  </a:cxn>
                  <a:cxn ang="0">
                    <a:pos x="0" y="14"/>
                  </a:cxn>
                  <a:cxn ang="0">
                    <a:pos x="0" y="24"/>
                  </a:cxn>
                  <a:cxn ang="0">
                    <a:pos x="0" y="36"/>
                  </a:cxn>
                </a:cxnLst>
                <a:rect l="0" t="0" r="r" b="b"/>
                <a:pathLst>
                  <a:path w="45" h="36">
                    <a:moveTo>
                      <a:pt x="0" y="36"/>
                    </a:moveTo>
                    <a:lnTo>
                      <a:pt x="9" y="24"/>
                    </a:lnTo>
                    <a:lnTo>
                      <a:pt x="20" y="36"/>
                    </a:lnTo>
                    <a:lnTo>
                      <a:pt x="20" y="24"/>
                    </a:lnTo>
                    <a:lnTo>
                      <a:pt x="45" y="14"/>
                    </a:lnTo>
                    <a:lnTo>
                      <a:pt x="32" y="0"/>
                    </a:lnTo>
                    <a:lnTo>
                      <a:pt x="0" y="14"/>
                    </a:lnTo>
                    <a:lnTo>
                      <a:pt x="0" y="24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0" name="Freeform 221"/>
              <p:cNvSpPr>
                <a:spLocks/>
              </p:cNvSpPr>
              <p:nvPr/>
            </p:nvSpPr>
            <p:spPr bwMode="auto">
              <a:xfrm>
                <a:off x="4379409" y="2741918"/>
                <a:ext cx="71438" cy="5086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9" y="24"/>
                  </a:cxn>
                  <a:cxn ang="0">
                    <a:pos x="20" y="36"/>
                  </a:cxn>
                  <a:cxn ang="0">
                    <a:pos x="20" y="24"/>
                  </a:cxn>
                  <a:cxn ang="0">
                    <a:pos x="45" y="14"/>
                  </a:cxn>
                  <a:cxn ang="0">
                    <a:pos x="32" y="0"/>
                  </a:cxn>
                  <a:cxn ang="0">
                    <a:pos x="0" y="14"/>
                  </a:cxn>
                  <a:cxn ang="0">
                    <a:pos x="0" y="24"/>
                  </a:cxn>
                  <a:cxn ang="0">
                    <a:pos x="0" y="36"/>
                  </a:cxn>
                </a:cxnLst>
                <a:rect l="0" t="0" r="r" b="b"/>
                <a:pathLst>
                  <a:path w="45" h="36">
                    <a:moveTo>
                      <a:pt x="0" y="36"/>
                    </a:moveTo>
                    <a:lnTo>
                      <a:pt x="9" y="24"/>
                    </a:lnTo>
                    <a:lnTo>
                      <a:pt x="20" y="36"/>
                    </a:lnTo>
                    <a:lnTo>
                      <a:pt x="20" y="24"/>
                    </a:lnTo>
                    <a:lnTo>
                      <a:pt x="45" y="14"/>
                    </a:lnTo>
                    <a:lnTo>
                      <a:pt x="32" y="0"/>
                    </a:lnTo>
                    <a:lnTo>
                      <a:pt x="0" y="14"/>
                    </a:lnTo>
                    <a:lnTo>
                      <a:pt x="0" y="24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222"/>
              <p:cNvSpPr>
                <a:spLocks/>
              </p:cNvSpPr>
              <p:nvPr/>
            </p:nvSpPr>
            <p:spPr bwMode="auto">
              <a:xfrm>
                <a:off x="4379409" y="2763112"/>
                <a:ext cx="134938" cy="121514"/>
              </a:xfrm>
              <a:custGeom>
                <a:avLst/>
                <a:gdLst/>
                <a:ahLst/>
                <a:cxnLst>
                  <a:cxn ang="0">
                    <a:pos x="76" y="11"/>
                  </a:cxn>
                  <a:cxn ang="0">
                    <a:pos x="85" y="21"/>
                  </a:cxn>
                  <a:cxn ang="0">
                    <a:pos x="85" y="39"/>
                  </a:cxn>
                  <a:cxn ang="0">
                    <a:pos x="76" y="39"/>
                  </a:cxn>
                  <a:cxn ang="0">
                    <a:pos x="45" y="21"/>
                  </a:cxn>
                  <a:cxn ang="0">
                    <a:pos x="33" y="39"/>
                  </a:cxn>
                  <a:cxn ang="0">
                    <a:pos x="45" y="50"/>
                  </a:cxn>
                  <a:cxn ang="0">
                    <a:pos x="76" y="86"/>
                  </a:cxn>
                  <a:cxn ang="0">
                    <a:pos x="20" y="64"/>
                  </a:cxn>
                  <a:cxn ang="0">
                    <a:pos x="20" y="39"/>
                  </a:cxn>
                  <a:cxn ang="0">
                    <a:pos x="9" y="21"/>
                  </a:cxn>
                  <a:cxn ang="0">
                    <a:pos x="0" y="39"/>
                  </a:cxn>
                  <a:cxn ang="0">
                    <a:pos x="0" y="21"/>
                  </a:cxn>
                  <a:cxn ang="0">
                    <a:pos x="9" y="11"/>
                  </a:cxn>
                  <a:cxn ang="0">
                    <a:pos x="20" y="21"/>
                  </a:cxn>
                  <a:cxn ang="0">
                    <a:pos x="20" y="11"/>
                  </a:cxn>
                  <a:cxn ang="0">
                    <a:pos x="45" y="0"/>
                  </a:cxn>
                  <a:cxn ang="0">
                    <a:pos x="64" y="11"/>
                  </a:cxn>
                  <a:cxn ang="0">
                    <a:pos x="76" y="11"/>
                  </a:cxn>
                </a:cxnLst>
                <a:rect l="0" t="0" r="r" b="b"/>
                <a:pathLst>
                  <a:path w="85" h="86">
                    <a:moveTo>
                      <a:pt x="76" y="11"/>
                    </a:moveTo>
                    <a:lnTo>
                      <a:pt x="85" y="21"/>
                    </a:lnTo>
                    <a:lnTo>
                      <a:pt x="85" y="39"/>
                    </a:lnTo>
                    <a:lnTo>
                      <a:pt x="76" y="39"/>
                    </a:lnTo>
                    <a:lnTo>
                      <a:pt x="45" y="21"/>
                    </a:lnTo>
                    <a:lnTo>
                      <a:pt x="33" y="39"/>
                    </a:lnTo>
                    <a:lnTo>
                      <a:pt x="45" y="50"/>
                    </a:lnTo>
                    <a:lnTo>
                      <a:pt x="76" y="86"/>
                    </a:lnTo>
                    <a:lnTo>
                      <a:pt x="20" y="64"/>
                    </a:lnTo>
                    <a:lnTo>
                      <a:pt x="20" y="39"/>
                    </a:lnTo>
                    <a:lnTo>
                      <a:pt x="9" y="21"/>
                    </a:lnTo>
                    <a:lnTo>
                      <a:pt x="0" y="39"/>
                    </a:lnTo>
                    <a:lnTo>
                      <a:pt x="0" y="21"/>
                    </a:lnTo>
                    <a:lnTo>
                      <a:pt x="9" y="11"/>
                    </a:lnTo>
                    <a:lnTo>
                      <a:pt x="20" y="21"/>
                    </a:lnTo>
                    <a:lnTo>
                      <a:pt x="20" y="11"/>
                    </a:lnTo>
                    <a:lnTo>
                      <a:pt x="45" y="0"/>
                    </a:lnTo>
                    <a:lnTo>
                      <a:pt x="64" y="11"/>
                    </a:lnTo>
                    <a:lnTo>
                      <a:pt x="76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223"/>
              <p:cNvSpPr>
                <a:spLocks/>
              </p:cNvSpPr>
              <p:nvPr/>
            </p:nvSpPr>
            <p:spPr bwMode="auto">
              <a:xfrm>
                <a:off x="4379409" y="2763112"/>
                <a:ext cx="134938" cy="121514"/>
              </a:xfrm>
              <a:custGeom>
                <a:avLst/>
                <a:gdLst/>
                <a:ahLst/>
                <a:cxnLst>
                  <a:cxn ang="0">
                    <a:pos x="76" y="11"/>
                  </a:cxn>
                  <a:cxn ang="0">
                    <a:pos x="85" y="21"/>
                  </a:cxn>
                  <a:cxn ang="0">
                    <a:pos x="85" y="39"/>
                  </a:cxn>
                  <a:cxn ang="0">
                    <a:pos x="76" y="39"/>
                  </a:cxn>
                  <a:cxn ang="0">
                    <a:pos x="45" y="21"/>
                  </a:cxn>
                  <a:cxn ang="0">
                    <a:pos x="33" y="39"/>
                  </a:cxn>
                  <a:cxn ang="0">
                    <a:pos x="45" y="50"/>
                  </a:cxn>
                  <a:cxn ang="0">
                    <a:pos x="76" y="86"/>
                  </a:cxn>
                  <a:cxn ang="0">
                    <a:pos x="20" y="64"/>
                  </a:cxn>
                  <a:cxn ang="0">
                    <a:pos x="20" y="39"/>
                  </a:cxn>
                  <a:cxn ang="0">
                    <a:pos x="9" y="21"/>
                  </a:cxn>
                  <a:cxn ang="0">
                    <a:pos x="0" y="39"/>
                  </a:cxn>
                  <a:cxn ang="0">
                    <a:pos x="0" y="21"/>
                  </a:cxn>
                  <a:cxn ang="0">
                    <a:pos x="9" y="11"/>
                  </a:cxn>
                  <a:cxn ang="0">
                    <a:pos x="20" y="21"/>
                  </a:cxn>
                  <a:cxn ang="0">
                    <a:pos x="20" y="11"/>
                  </a:cxn>
                  <a:cxn ang="0">
                    <a:pos x="45" y="0"/>
                  </a:cxn>
                  <a:cxn ang="0">
                    <a:pos x="64" y="11"/>
                  </a:cxn>
                  <a:cxn ang="0">
                    <a:pos x="76" y="11"/>
                  </a:cxn>
                </a:cxnLst>
                <a:rect l="0" t="0" r="r" b="b"/>
                <a:pathLst>
                  <a:path w="85" h="86">
                    <a:moveTo>
                      <a:pt x="76" y="11"/>
                    </a:moveTo>
                    <a:lnTo>
                      <a:pt x="85" y="21"/>
                    </a:lnTo>
                    <a:lnTo>
                      <a:pt x="85" y="39"/>
                    </a:lnTo>
                    <a:lnTo>
                      <a:pt x="76" y="39"/>
                    </a:lnTo>
                    <a:lnTo>
                      <a:pt x="45" y="21"/>
                    </a:lnTo>
                    <a:lnTo>
                      <a:pt x="33" y="39"/>
                    </a:lnTo>
                    <a:lnTo>
                      <a:pt x="45" y="50"/>
                    </a:lnTo>
                    <a:lnTo>
                      <a:pt x="76" y="86"/>
                    </a:lnTo>
                    <a:lnTo>
                      <a:pt x="20" y="64"/>
                    </a:lnTo>
                    <a:lnTo>
                      <a:pt x="20" y="39"/>
                    </a:lnTo>
                    <a:lnTo>
                      <a:pt x="9" y="21"/>
                    </a:lnTo>
                    <a:lnTo>
                      <a:pt x="0" y="39"/>
                    </a:lnTo>
                    <a:lnTo>
                      <a:pt x="0" y="21"/>
                    </a:lnTo>
                    <a:lnTo>
                      <a:pt x="9" y="11"/>
                    </a:lnTo>
                    <a:lnTo>
                      <a:pt x="20" y="21"/>
                    </a:lnTo>
                    <a:lnTo>
                      <a:pt x="20" y="11"/>
                    </a:lnTo>
                    <a:lnTo>
                      <a:pt x="45" y="0"/>
                    </a:lnTo>
                    <a:lnTo>
                      <a:pt x="64" y="11"/>
                    </a:lnTo>
                    <a:lnTo>
                      <a:pt x="76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224"/>
              <p:cNvSpPr>
                <a:spLocks/>
              </p:cNvSpPr>
              <p:nvPr/>
            </p:nvSpPr>
            <p:spPr bwMode="auto">
              <a:xfrm>
                <a:off x="4431797" y="2794197"/>
                <a:ext cx="106363" cy="90429"/>
              </a:xfrm>
              <a:custGeom>
                <a:avLst/>
                <a:gdLst/>
                <a:ahLst/>
                <a:cxnLst>
                  <a:cxn ang="0">
                    <a:pos x="51" y="18"/>
                  </a:cxn>
                  <a:cxn ang="0">
                    <a:pos x="43" y="18"/>
                  </a:cxn>
                  <a:cxn ang="0">
                    <a:pos x="12" y="0"/>
                  </a:cxn>
                  <a:cxn ang="0">
                    <a:pos x="0" y="18"/>
                  </a:cxn>
                  <a:cxn ang="0">
                    <a:pos x="12" y="28"/>
                  </a:cxn>
                  <a:cxn ang="0">
                    <a:pos x="43" y="64"/>
                  </a:cxn>
                  <a:cxn ang="0">
                    <a:pos x="43" y="53"/>
                  </a:cxn>
                  <a:cxn ang="0">
                    <a:pos x="51" y="42"/>
                  </a:cxn>
                  <a:cxn ang="0">
                    <a:pos x="67" y="42"/>
                  </a:cxn>
                  <a:cxn ang="0">
                    <a:pos x="51" y="28"/>
                  </a:cxn>
                  <a:cxn ang="0">
                    <a:pos x="51" y="18"/>
                  </a:cxn>
                </a:cxnLst>
                <a:rect l="0" t="0" r="r" b="b"/>
                <a:pathLst>
                  <a:path w="67" h="64">
                    <a:moveTo>
                      <a:pt x="51" y="18"/>
                    </a:moveTo>
                    <a:lnTo>
                      <a:pt x="43" y="18"/>
                    </a:lnTo>
                    <a:lnTo>
                      <a:pt x="12" y="0"/>
                    </a:lnTo>
                    <a:lnTo>
                      <a:pt x="0" y="18"/>
                    </a:lnTo>
                    <a:lnTo>
                      <a:pt x="12" y="28"/>
                    </a:lnTo>
                    <a:lnTo>
                      <a:pt x="43" y="64"/>
                    </a:lnTo>
                    <a:lnTo>
                      <a:pt x="43" y="53"/>
                    </a:lnTo>
                    <a:lnTo>
                      <a:pt x="51" y="42"/>
                    </a:lnTo>
                    <a:lnTo>
                      <a:pt x="67" y="42"/>
                    </a:lnTo>
                    <a:lnTo>
                      <a:pt x="51" y="28"/>
                    </a:lnTo>
                    <a:lnTo>
                      <a:pt x="51" y="1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225"/>
              <p:cNvSpPr>
                <a:spLocks/>
              </p:cNvSpPr>
              <p:nvPr/>
            </p:nvSpPr>
            <p:spPr bwMode="auto">
              <a:xfrm>
                <a:off x="4431797" y="2794197"/>
                <a:ext cx="106363" cy="90429"/>
              </a:xfrm>
              <a:custGeom>
                <a:avLst/>
                <a:gdLst/>
                <a:ahLst/>
                <a:cxnLst>
                  <a:cxn ang="0">
                    <a:pos x="51" y="18"/>
                  </a:cxn>
                  <a:cxn ang="0">
                    <a:pos x="43" y="18"/>
                  </a:cxn>
                  <a:cxn ang="0">
                    <a:pos x="12" y="0"/>
                  </a:cxn>
                  <a:cxn ang="0">
                    <a:pos x="0" y="18"/>
                  </a:cxn>
                  <a:cxn ang="0">
                    <a:pos x="12" y="28"/>
                  </a:cxn>
                  <a:cxn ang="0">
                    <a:pos x="43" y="64"/>
                  </a:cxn>
                  <a:cxn ang="0">
                    <a:pos x="43" y="53"/>
                  </a:cxn>
                  <a:cxn ang="0">
                    <a:pos x="51" y="42"/>
                  </a:cxn>
                  <a:cxn ang="0">
                    <a:pos x="67" y="42"/>
                  </a:cxn>
                  <a:cxn ang="0">
                    <a:pos x="51" y="28"/>
                  </a:cxn>
                  <a:cxn ang="0">
                    <a:pos x="51" y="18"/>
                  </a:cxn>
                </a:cxnLst>
                <a:rect l="0" t="0" r="r" b="b"/>
                <a:pathLst>
                  <a:path w="67" h="64">
                    <a:moveTo>
                      <a:pt x="51" y="18"/>
                    </a:moveTo>
                    <a:lnTo>
                      <a:pt x="43" y="18"/>
                    </a:lnTo>
                    <a:lnTo>
                      <a:pt x="12" y="0"/>
                    </a:lnTo>
                    <a:lnTo>
                      <a:pt x="0" y="18"/>
                    </a:lnTo>
                    <a:lnTo>
                      <a:pt x="12" y="28"/>
                    </a:lnTo>
                    <a:lnTo>
                      <a:pt x="43" y="64"/>
                    </a:lnTo>
                    <a:lnTo>
                      <a:pt x="43" y="53"/>
                    </a:lnTo>
                    <a:lnTo>
                      <a:pt x="51" y="42"/>
                    </a:lnTo>
                    <a:lnTo>
                      <a:pt x="67" y="42"/>
                    </a:lnTo>
                    <a:lnTo>
                      <a:pt x="51" y="28"/>
                    </a:lnTo>
                    <a:lnTo>
                      <a:pt x="51" y="1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Freeform 226"/>
              <p:cNvSpPr>
                <a:spLocks/>
              </p:cNvSpPr>
              <p:nvPr/>
            </p:nvSpPr>
            <p:spPr bwMode="auto">
              <a:xfrm>
                <a:off x="4500059" y="2854954"/>
                <a:ext cx="52388" cy="73474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33" y="21"/>
                  </a:cxn>
                  <a:cxn ang="0">
                    <a:pos x="24" y="21"/>
                  </a:cxn>
                  <a:cxn ang="0">
                    <a:pos x="24" y="52"/>
                  </a:cxn>
                  <a:cxn ang="0">
                    <a:pos x="0" y="21"/>
                  </a:cxn>
                </a:cxnLst>
                <a:rect l="0" t="0" r="r" b="b"/>
                <a:pathLst>
                  <a:path w="33" h="52">
                    <a:moveTo>
                      <a:pt x="0" y="21"/>
                    </a:moveTo>
                    <a:lnTo>
                      <a:pt x="0" y="11"/>
                    </a:lnTo>
                    <a:lnTo>
                      <a:pt x="9" y="0"/>
                    </a:lnTo>
                    <a:lnTo>
                      <a:pt x="33" y="21"/>
                    </a:lnTo>
                    <a:lnTo>
                      <a:pt x="24" y="21"/>
                    </a:lnTo>
                    <a:lnTo>
                      <a:pt x="24" y="52"/>
                    </a:lnTo>
                    <a:lnTo>
                      <a:pt x="0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227"/>
              <p:cNvSpPr>
                <a:spLocks/>
              </p:cNvSpPr>
              <p:nvPr/>
            </p:nvSpPr>
            <p:spPr bwMode="auto">
              <a:xfrm>
                <a:off x="4500059" y="2854954"/>
                <a:ext cx="52388" cy="73474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33" y="21"/>
                  </a:cxn>
                  <a:cxn ang="0">
                    <a:pos x="24" y="21"/>
                  </a:cxn>
                  <a:cxn ang="0">
                    <a:pos x="24" y="52"/>
                  </a:cxn>
                  <a:cxn ang="0">
                    <a:pos x="0" y="21"/>
                  </a:cxn>
                </a:cxnLst>
                <a:rect l="0" t="0" r="r" b="b"/>
                <a:pathLst>
                  <a:path w="33" h="52">
                    <a:moveTo>
                      <a:pt x="0" y="21"/>
                    </a:moveTo>
                    <a:lnTo>
                      <a:pt x="0" y="11"/>
                    </a:lnTo>
                    <a:lnTo>
                      <a:pt x="9" y="0"/>
                    </a:lnTo>
                    <a:lnTo>
                      <a:pt x="33" y="21"/>
                    </a:lnTo>
                    <a:lnTo>
                      <a:pt x="24" y="21"/>
                    </a:lnTo>
                    <a:lnTo>
                      <a:pt x="24" y="52"/>
                    </a:lnTo>
                    <a:lnTo>
                      <a:pt x="0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Freeform 228"/>
              <p:cNvSpPr>
                <a:spLocks/>
              </p:cNvSpPr>
              <p:nvPr/>
            </p:nvSpPr>
            <p:spPr bwMode="auto">
              <a:xfrm>
                <a:off x="4500059" y="2780068"/>
                <a:ext cx="120650" cy="148360"/>
              </a:xfrm>
              <a:custGeom>
                <a:avLst/>
                <a:gdLst/>
                <a:ahLst/>
                <a:cxnLst>
                  <a:cxn ang="0">
                    <a:pos x="33" y="105"/>
                  </a:cxn>
                  <a:cxn ang="0">
                    <a:pos x="55" y="89"/>
                  </a:cxn>
                  <a:cxn ang="0">
                    <a:pos x="66" y="89"/>
                  </a:cxn>
                  <a:cxn ang="0">
                    <a:pos x="66" y="75"/>
                  </a:cxn>
                  <a:cxn ang="0">
                    <a:pos x="66" y="53"/>
                  </a:cxn>
                  <a:cxn ang="0">
                    <a:pos x="76" y="39"/>
                  </a:cxn>
                  <a:cxn ang="0">
                    <a:pos x="66" y="28"/>
                  </a:cxn>
                  <a:cxn ang="0">
                    <a:pos x="55" y="28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9" y="10"/>
                  </a:cxn>
                  <a:cxn ang="0">
                    <a:pos x="9" y="28"/>
                  </a:cxn>
                  <a:cxn ang="0">
                    <a:pos x="9" y="39"/>
                  </a:cxn>
                  <a:cxn ang="0">
                    <a:pos x="24" y="53"/>
                  </a:cxn>
                  <a:cxn ang="0">
                    <a:pos x="9" y="53"/>
                  </a:cxn>
                  <a:cxn ang="0">
                    <a:pos x="33" y="75"/>
                  </a:cxn>
                  <a:cxn ang="0">
                    <a:pos x="24" y="75"/>
                  </a:cxn>
                  <a:cxn ang="0">
                    <a:pos x="33" y="75"/>
                  </a:cxn>
                  <a:cxn ang="0">
                    <a:pos x="33" y="105"/>
                  </a:cxn>
                </a:cxnLst>
                <a:rect l="0" t="0" r="r" b="b"/>
                <a:pathLst>
                  <a:path w="76" h="105">
                    <a:moveTo>
                      <a:pt x="33" y="105"/>
                    </a:moveTo>
                    <a:lnTo>
                      <a:pt x="55" y="89"/>
                    </a:lnTo>
                    <a:lnTo>
                      <a:pt x="66" y="89"/>
                    </a:lnTo>
                    <a:lnTo>
                      <a:pt x="66" y="75"/>
                    </a:lnTo>
                    <a:lnTo>
                      <a:pt x="66" y="53"/>
                    </a:lnTo>
                    <a:lnTo>
                      <a:pt x="76" y="39"/>
                    </a:lnTo>
                    <a:lnTo>
                      <a:pt x="66" y="28"/>
                    </a:lnTo>
                    <a:lnTo>
                      <a:pt x="55" y="28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10"/>
                    </a:lnTo>
                    <a:lnTo>
                      <a:pt x="9" y="28"/>
                    </a:lnTo>
                    <a:lnTo>
                      <a:pt x="9" y="39"/>
                    </a:lnTo>
                    <a:lnTo>
                      <a:pt x="24" y="53"/>
                    </a:lnTo>
                    <a:lnTo>
                      <a:pt x="9" y="53"/>
                    </a:lnTo>
                    <a:lnTo>
                      <a:pt x="33" y="75"/>
                    </a:lnTo>
                    <a:lnTo>
                      <a:pt x="24" y="75"/>
                    </a:lnTo>
                    <a:lnTo>
                      <a:pt x="33" y="75"/>
                    </a:lnTo>
                    <a:lnTo>
                      <a:pt x="33" y="10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Freeform 229"/>
              <p:cNvSpPr>
                <a:spLocks/>
              </p:cNvSpPr>
              <p:nvPr/>
            </p:nvSpPr>
            <p:spPr bwMode="auto">
              <a:xfrm>
                <a:off x="4500059" y="2780068"/>
                <a:ext cx="120650" cy="148360"/>
              </a:xfrm>
              <a:custGeom>
                <a:avLst/>
                <a:gdLst/>
                <a:ahLst/>
                <a:cxnLst>
                  <a:cxn ang="0">
                    <a:pos x="33" y="105"/>
                  </a:cxn>
                  <a:cxn ang="0">
                    <a:pos x="55" y="89"/>
                  </a:cxn>
                  <a:cxn ang="0">
                    <a:pos x="66" y="89"/>
                  </a:cxn>
                  <a:cxn ang="0">
                    <a:pos x="66" y="75"/>
                  </a:cxn>
                  <a:cxn ang="0">
                    <a:pos x="66" y="53"/>
                  </a:cxn>
                  <a:cxn ang="0">
                    <a:pos x="76" y="39"/>
                  </a:cxn>
                  <a:cxn ang="0">
                    <a:pos x="66" y="28"/>
                  </a:cxn>
                  <a:cxn ang="0">
                    <a:pos x="55" y="28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9" y="10"/>
                  </a:cxn>
                  <a:cxn ang="0">
                    <a:pos x="9" y="28"/>
                  </a:cxn>
                  <a:cxn ang="0">
                    <a:pos x="9" y="39"/>
                  </a:cxn>
                  <a:cxn ang="0">
                    <a:pos x="24" y="53"/>
                  </a:cxn>
                  <a:cxn ang="0">
                    <a:pos x="9" y="53"/>
                  </a:cxn>
                  <a:cxn ang="0">
                    <a:pos x="33" y="75"/>
                  </a:cxn>
                  <a:cxn ang="0">
                    <a:pos x="24" y="75"/>
                  </a:cxn>
                  <a:cxn ang="0">
                    <a:pos x="33" y="75"/>
                  </a:cxn>
                  <a:cxn ang="0">
                    <a:pos x="33" y="105"/>
                  </a:cxn>
                </a:cxnLst>
                <a:rect l="0" t="0" r="r" b="b"/>
                <a:pathLst>
                  <a:path w="76" h="105">
                    <a:moveTo>
                      <a:pt x="33" y="105"/>
                    </a:moveTo>
                    <a:lnTo>
                      <a:pt x="55" y="89"/>
                    </a:lnTo>
                    <a:lnTo>
                      <a:pt x="66" y="89"/>
                    </a:lnTo>
                    <a:lnTo>
                      <a:pt x="66" y="75"/>
                    </a:lnTo>
                    <a:lnTo>
                      <a:pt x="66" y="53"/>
                    </a:lnTo>
                    <a:lnTo>
                      <a:pt x="76" y="39"/>
                    </a:lnTo>
                    <a:lnTo>
                      <a:pt x="66" y="28"/>
                    </a:lnTo>
                    <a:lnTo>
                      <a:pt x="55" y="28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10"/>
                    </a:lnTo>
                    <a:lnTo>
                      <a:pt x="9" y="28"/>
                    </a:lnTo>
                    <a:lnTo>
                      <a:pt x="9" y="39"/>
                    </a:lnTo>
                    <a:lnTo>
                      <a:pt x="24" y="53"/>
                    </a:lnTo>
                    <a:lnTo>
                      <a:pt x="9" y="53"/>
                    </a:lnTo>
                    <a:lnTo>
                      <a:pt x="33" y="75"/>
                    </a:lnTo>
                    <a:lnTo>
                      <a:pt x="24" y="75"/>
                    </a:lnTo>
                    <a:lnTo>
                      <a:pt x="33" y="75"/>
                    </a:lnTo>
                    <a:lnTo>
                      <a:pt x="33" y="10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Freeform 230"/>
              <p:cNvSpPr>
                <a:spLocks/>
              </p:cNvSpPr>
              <p:nvPr/>
            </p:nvSpPr>
            <p:spPr bwMode="auto">
              <a:xfrm>
                <a:off x="4552447" y="2905820"/>
                <a:ext cx="68263" cy="56518"/>
              </a:xfrm>
              <a:custGeom>
                <a:avLst/>
                <a:gdLst/>
                <a:ahLst/>
                <a:cxnLst>
                  <a:cxn ang="0">
                    <a:pos x="43" y="28"/>
                  </a:cxn>
                  <a:cxn ang="0">
                    <a:pos x="12" y="40"/>
                  </a:cxn>
                  <a:cxn ang="0">
                    <a:pos x="0" y="14"/>
                  </a:cxn>
                  <a:cxn ang="0">
                    <a:pos x="22" y="0"/>
                  </a:cxn>
                  <a:cxn ang="0">
                    <a:pos x="33" y="0"/>
                  </a:cxn>
                  <a:cxn ang="0">
                    <a:pos x="43" y="28"/>
                  </a:cxn>
                </a:cxnLst>
                <a:rect l="0" t="0" r="r" b="b"/>
                <a:pathLst>
                  <a:path w="43" h="40">
                    <a:moveTo>
                      <a:pt x="43" y="28"/>
                    </a:moveTo>
                    <a:lnTo>
                      <a:pt x="12" y="40"/>
                    </a:lnTo>
                    <a:lnTo>
                      <a:pt x="0" y="14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43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0" name="Freeform 231"/>
              <p:cNvSpPr>
                <a:spLocks/>
              </p:cNvSpPr>
              <p:nvPr/>
            </p:nvSpPr>
            <p:spPr bwMode="auto">
              <a:xfrm>
                <a:off x="4552447" y="2905820"/>
                <a:ext cx="68263" cy="56518"/>
              </a:xfrm>
              <a:custGeom>
                <a:avLst/>
                <a:gdLst/>
                <a:ahLst/>
                <a:cxnLst>
                  <a:cxn ang="0">
                    <a:pos x="43" y="28"/>
                  </a:cxn>
                  <a:cxn ang="0">
                    <a:pos x="12" y="40"/>
                  </a:cxn>
                  <a:cxn ang="0">
                    <a:pos x="0" y="14"/>
                  </a:cxn>
                  <a:cxn ang="0">
                    <a:pos x="22" y="0"/>
                  </a:cxn>
                  <a:cxn ang="0">
                    <a:pos x="33" y="0"/>
                  </a:cxn>
                  <a:cxn ang="0">
                    <a:pos x="43" y="28"/>
                  </a:cxn>
                </a:cxnLst>
                <a:rect l="0" t="0" r="r" b="b"/>
                <a:pathLst>
                  <a:path w="43" h="40">
                    <a:moveTo>
                      <a:pt x="43" y="28"/>
                    </a:moveTo>
                    <a:lnTo>
                      <a:pt x="12" y="40"/>
                    </a:lnTo>
                    <a:lnTo>
                      <a:pt x="0" y="14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43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Freeform 232"/>
              <p:cNvSpPr>
                <a:spLocks/>
              </p:cNvSpPr>
              <p:nvPr/>
            </p:nvSpPr>
            <p:spPr bwMode="auto">
              <a:xfrm>
                <a:off x="4379409" y="2491826"/>
                <a:ext cx="261938" cy="172380"/>
              </a:xfrm>
              <a:custGeom>
                <a:avLst/>
                <a:gdLst/>
                <a:ahLst/>
                <a:cxnLst>
                  <a:cxn ang="0">
                    <a:pos x="152" y="75"/>
                  </a:cxn>
                  <a:cxn ang="0">
                    <a:pos x="165" y="100"/>
                  </a:cxn>
                  <a:cxn ang="0">
                    <a:pos x="131" y="122"/>
                  </a:cxn>
                  <a:cxn ang="0">
                    <a:pos x="122" y="122"/>
                  </a:cxn>
                  <a:cxn ang="0">
                    <a:pos x="100" y="122"/>
                  </a:cxn>
                  <a:cxn ang="0">
                    <a:pos x="55" y="100"/>
                  </a:cxn>
                  <a:cxn ang="0">
                    <a:pos x="45" y="100"/>
                  </a:cxn>
                  <a:cxn ang="0">
                    <a:pos x="33" y="86"/>
                  </a:cxn>
                  <a:cxn ang="0">
                    <a:pos x="9" y="86"/>
                  </a:cxn>
                  <a:cxn ang="0">
                    <a:pos x="0" y="21"/>
                  </a:cxn>
                  <a:cxn ang="0">
                    <a:pos x="64" y="0"/>
                  </a:cxn>
                  <a:cxn ang="0">
                    <a:pos x="76" y="11"/>
                  </a:cxn>
                  <a:cxn ang="0">
                    <a:pos x="85" y="0"/>
                  </a:cxn>
                  <a:cxn ang="0">
                    <a:pos x="131" y="11"/>
                  </a:cxn>
                  <a:cxn ang="0">
                    <a:pos x="143" y="11"/>
                  </a:cxn>
                  <a:cxn ang="0">
                    <a:pos x="152" y="35"/>
                  </a:cxn>
                  <a:cxn ang="0">
                    <a:pos x="143" y="64"/>
                  </a:cxn>
                  <a:cxn ang="0">
                    <a:pos x="152" y="75"/>
                  </a:cxn>
                </a:cxnLst>
                <a:rect l="0" t="0" r="r" b="b"/>
                <a:pathLst>
                  <a:path w="165" h="122">
                    <a:moveTo>
                      <a:pt x="152" y="75"/>
                    </a:moveTo>
                    <a:lnTo>
                      <a:pt x="165" y="100"/>
                    </a:lnTo>
                    <a:lnTo>
                      <a:pt x="131" y="122"/>
                    </a:lnTo>
                    <a:lnTo>
                      <a:pt x="122" y="122"/>
                    </a:lnTo>
                    <a:lnTo>
                      <a:pt x="100" y="122"/>
                    </a:lnTo>
                    <a:lnTo>
                      <a:pt x="55" y="100"/>
                    </a:lnTo>
                    <a:lnTo>
                      <a:pt x="45" y="100"/>
                    </a:lnTo>
                    <a:lnTo>
                      <a:pt x="33" y="86"/>
                    </a:lnTo>
                    <a:lnTo>
                      <a:pt x="9" y="86"/>
                    </a:lnTo>
                    <a:lnTo>
                      <a:pt x="0" y="21"/>
                    </a:lnTo>
                    <a:lnTo>
                      <a:pt x="64" y="0"/>
                    </a:lnTo>
                    <a:lnTo>
                      <a:pt x="76" y="11"/>
                    </a:lnTo>
                    <a:lnTo>
                      <a:pt x="85" y="0"/>
                    </a:lnTo>
                    <a:lnTo>
                      <a:pt x="131" y="11"/>
                    </a:lnTo>
                    <a:lnTo>
                      <a:pt x="143" y="11"/>
                    </a:lnTo>
                    <a:lnTo>
                      <a:pt x="152" y="35"/>
                    </a:lnTo>
                    <a:lnTo>
                      <a:pt x="143" y="64"/>
                    </a:lnTo>
                    <a:lnTo>
                      <a:pt x="152" y="7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2" name="Freeform 233"/>
              <p:cNvSpPr>
                <a:spLocks/>
              </p:cNvSpPr>
              <p:nvPr/>
            </p:nvSpPr>
            <p:spPr bwMode="auto">
              <a:xfrm>
                <a:off x="4379409" y="2491826"/>
                <a:ext cx="261938" cy="172380"/>
              </a:xfrm>
              <a:custGeom>
                <a:avLst/>
                <a:gdLst/>
                <a:ahLst/>
                <a:cxnLst>
                  <a:cxn ang="0">
                    <a:pos x="152" y="75"/>
                  </a:cxn>
                  <a:cxn ang="0">
                    <a:pos x="165" y="100"/>
                  </a:cxn>
                  <a:cxn ang="0">
                    <a:pos x="131" y="122"/>
                  </a:cxn>
                  <a:cxn ang="0">
                    <a:pos x="122" y="122"/>
                  </a:cxn>
                  <a:cxn ang="0">
                    <a:pos x="100" y="122"/>
                  </a:cxn>
                  <a:cxn ang="0">
                    <a:pos x="55" y="100"/>
                  </a:cxn>
                  <a:cxn ang="0">
                    <a:pos x="45" y="100"/>
                  </a:cxn>
                  <a:cxn ang="0">
                    <a:pos x="33" y="86"/>
                  </a:cxn>
                  <a:cxn ang="0">
                    <a:pos x="9" y="86"/>
                  </a:cxn>
                  <a:cxn ang="0">
                    <a:pos x="0" y="21"/>
                  </a:cxn>
                  <a:cxn ang="0">
                    <a:pos x="64" y="0"/>
                  </a:cxn>
                  <a:cxn ang="0">
                    <a:pos x="76" y="11"/>
                  </a:cxn>
                  <a:cxn ang="0">
                    <a:pos x="85" y="0"/>
                  </a:cxn>
                  <a:cxn ang="0">
                    <a:pos x="131" y="11"/>
                  </a:cxn>
                  <a:cxn ang="0">
                    <a:pos x="143" y="11"/>
                  </a:cxn>
                  <a:cxn ang="0">
                    <a:pos x="152" y="35"/>
                  </a:cxn>
                  <a:cxn ang="0">
                    <a:pos x="143" y="64"/>
                  </a:cxn>
                  <a:cxn ang="0">
                    <a:pos x="152" y="75"/>
                  </a:cxn>
                </a:cxnLst>
                <a:rect l="0" t="0" r="r" b="b"/>
                <a:pathLst>
                  <a:path w="165" h="122">
                    <a:moveTo>
                      <a:pt x="152" y="75"/>
                    </a:moveTo>
                    <a:lnTo>
                      <a:pt x="165" y="100"/>
                    </a:lnTo>
                    <a:lnTo>
                      <a:pt x="131" y="122"/>
                    </a:lnTo>
                    <a:lnTo>
                      <a:pt x="122" y="122"/>
                    </a:lnTo>
                    <a:lnTo>
                      <a:pt x="100" y="122"/>
                    </a:lnTo>
                    <a:lnTo>
                      <a:pt x="55" y="100"/>
                    </a:lnTo>
                    <a:lnTo>
                      <a:pt x="45" y="100"/>
                    </a:lnTo>
                    <a:lnTo>
                      <a:pt x="33" y="86"/>
                    </a:lnTo>
                    <a:lnTo>
                      <a:pt x="9" y="86"/>
                    </a:lnTo>
                    <a:lnTo>
                      <a:pt x="0" y="21"/>
                    </a:lnTo>
                    <a:lnTo>
                      <a:pt x="64" y="0"/>
                    </a:lnTo>
                    <a:lnTo>
                      <a:pt x="76" y="11"/>
                    </a:lnTo>
                    <a:lnTo>
                      <a:pt x="85" y="0"/>
                    </a:lnTo>
                    <a:lnTo>
                      <a:pt x="131" y="11"/>
                    </a:lnTo>
                    <a:lnTo>
                      <a:pt x="143" y="11"/>
                    </a:lnTo>
                    <a:lnTo>
                      <a:pt x="152" y="35"/>
                    </a:lnTo>
                    <a:lnTo>
                      <a:pt x="143" y="64"/>
                    </a:lnTo>
                    <a:lnTo>
                      <a:pt x="152" y="7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Freeform 234"/>
              <p:cNvSpPr>
                <a:spLocks/>
              </p:cNvSpPr>
              <p:nvPr/>
            </p:nvSpPr>
            <p:spPr bwMode="auto">
              <a:xfrm>
                <a:off x="4185734" y="2491826"/>
                <a:ext cx="207963" cy="235962"/>
              </a:xfrm>
              <a:custGeom>
                <a:avLst/>
                <a:gdLst/>
                <a:ahLst/>
                <a:cxnLst>
                  <a:cxn ang="0">
                    <a:pos x="78" y="11"/>
                  </a:cxn>
                  <a:cxn ang="0">
                    <a:pos x="78" y="21"/>
                  </a:cxn>
                  <a:cxn ang="0">
                    <a:pos x="109" y="0"/>
                  </a:cxn>
                  <a:cxn ang="0">
                    <a:pos x="121" y="11"/>
                  </a:cxn>
                  <a:cxn ang="0">
                    <a:pos x="109" y="11"/>
                  </a:cxn>
                  <a:cxn ang="0">
                    <a:pos x="121" y="21"/>
                  </a:cxn>
                  <a:cxn ang="0">
                    <a:pos x="131" y="86"/>
                  </a:cxn>
                  <a:cxn ang="0">
                    <a:pos x="131" y="76"/>
                  </a:cxn>
                  <a:cxn ang="0">
                    <a:pos x="90" y="101"/>
                  </a:cxn>
                  <a:cxn ang="0">
                    <a:pos x="100" y="112"/>
                  </a:cxn>
                  <a:cxn ang="0">
                    <a:pos x="121" y="141"/>
                  </a:cxn>
                  <a:cxn ang="0">
                    <a:pos x="100" y="151"/>
                  </a:cxn>
                  <a:cxn ang="0">
                    <a:pos x="109" y="167"/>
                  </a:cxn>
                  <a:cxn ang="0">
                    <a:pos x="54" y="167"/>
                  </a:cxn>
                  <a:cxn ang="0">
                    <a:pos x="23" y="167"/>
                  </a:cxn>
                  <a:cxn ang="0">
                    <a:pos x="23" y="141"/>
                  </a:cxn>
                  <a:cxn ang="0">
                    <a:pos x="0" y="112"/>
                  </a:cxn>
                  <a:cxn ang="0">
                    <a:pos x="0" y="101"/>
                  </a:cxn>
                  <a:cxn ang="0">
                    <a:pos x="0" y="86"/>
                  </a:cxn>
                  <a:cxn ang="0">
                    <a:pos x="0" y="64"/>
                  </a:cxn>
                  <a:cxn ang="0">
                    <a:pos x="14" y="47"/>
                  </a:cxn>
                  <a:cxn ang="0">
                    <a:pos x="23" y="21"/>
                  </a:cxn>
                  <a:cxn ang="0">
                    <a:pos x="33" y="21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78" y="11"/>
                  </a:cxn>
                </a:cxnLst>
                <a:rect l="0" t="0" r="r" b="b"/>
                <a:pathLst>
                  <a:path w="131" h="167">
                    <a:moveTo>
                      <a:pt x="78" y="11"/>
                    </a:moveTo>
                    <a:lnTo>
                      <a:pt x="78" y="21"/>
                    </a:lnTo>
                    <a:lnTo>
                      <a:pt x="109" y="0"/>
                    </a:lnTo>
                    <a:lnTo>
                      <a:pt x="121" y="11"/>
                    </a:lnTo>
                    <a:lnTo>
                      <a:pt x="109" y="11"/>
                    </a:lnTo>
                    <a:lnTo>
                      <a:pt x="121" y="21"/>
                    </a:lnTo>
                    <a:lnTo>
                      <a:pt x="131" y="86"/>
                    </a:lnTo>
                    <a:lnTo>
                      <a:pt x="131" y="76"/>
                    </a:lnTo>
                    <a:lnTo>
                      <a:pt x="90" y="101"/>
                    </a:lnTo>
                    <a:lnTo>
                      <a:pt x="100" y="112"/>
                    </a:lnTo>
                    <a:lnTo>
                      <a:pt x="121" y="141"/>
                    </a:lnTo>
                    <a:lnTo>
                      <a:pt x="100" y="151"/>
                    </a:lnTo>
                    <a:lnTo>
                      <a:pt x="109" y="167"/>
                    </a:lnTo>
                    <a:lnTo>
                      <a:pt x="54" y="167"/>
                    </a:lnTo>
                    <a:lnTo>
                      <a:pt x="23" y="167"/>
                    </a:lnTo>
                    <a:lnTo>
                      <a:pt x="23" y="141"/>
                    </a:lnTo>
                    <a:lnTo>
                      <a:pt x="0" y="112"/>
                    </a:lnTo>
                    <a:lnTo>
                      <a:pt x="0" y="101"/>
                    </a:lnTo>
                    <a:lnTo>
                      <a:pt x="0" y="86"/>
                    </a:lnTo>
                    <a:lnTo>
                      <a:pt x="0" y="64"/>
                    </a:lnTo>
                    <a:lnTo>
                      <a:pt x="14" y="47"/>
                    </a:lnTo>
                    <a:lnTo>
                      <a:pt x="23" y="21"/>
                    </a:lnTo>
                    <a:lnTo>
                      <a:pt x="33" y="21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78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4" name="Freeform 235"/>
              <p:cNvSpPr>
                <a:spLocks/>
              </p:cNvSpPr>
              <p:nvPr/>
            </p:nvSpPr>
            <p:spPr bwMode="auto">
              <a:xfrm>
                <a:off x="4185734" y="2491826"/>
                <a:ext cx="207963" cy="235962"/>
              </a:xfrm>
              <a:custGeom>
                <a:avLst/>
                <a:gdLst/>
                <a:ahLst/>
                <a:cxnLst>
                  <a:cxn ang="0">
                    <a:pos x="78" y="11"/>
                  </a:cxn>
                  <a:cxn ang="0">
                    <a:pos x="78" y="21"/>
                  </a:cxn>
                  <a:cxn ang="0">
                    <a:pos x="109" y="0"/>
                  </a:cxn>
                  <a:cxn ang="0">
                    <a:pos x="121" y="11"/>
                  </a:cxn>
                  <a:cxn ang="0">
                    <a:pos x="109" y="11"/>
                  </a:cxn>
                  <a:cxn ang="0">
                    <a:pos x="121" y="21"/>
                  </a:cxn>
                  <a:cxn ang="0">
                    <a:pos x="131" y="86"/>
                  </a:cxn>
                  <a:cxn ang="0">
                    <a:pos x="131" y="76"/>
                  </a:cxn>
                  <a:cxn ang="0">
                    <a:pos x="90" y="101"/>
                  </a:cxn>
                  <a:cxn ang="0">
                    <a:pos x="100" y="112"/>
                  </a:cxn>
                  <a:cxn ang="0">
                    <a:pos x="121" y="141"/>
                  </a:cxn>
                  <a:cxn ang="0">
                    <a:pos x="100" y="151"/>
                  </a:cxn>
                  <a:cxn ang="0">
                    <a:pos x="109" y="167"/>
                  </a:cxn>
                  <a:cxn ang="0">
                    <a:pos x="54" y="167"/>
                  </a:cxn>
                  <a:cxn ang="0">
                    <a:pos x="23" y="167"/>
                  </a:cxn>
                  <a:cxn ang="0">
                    <a:pos x="23" y="141"/>
                  </a:cxn>
                  <a:cxn ang="0">
                    <a:pos x="0" y="112"/>
                  </a:cxn>
                  <a:cxn ang="0">
                    <a:pos x="0" y="101"/>
                  </a:cxn>
                  <a:cxn ang="0">
                    <a:pos x="0" y="86"/>
                  </a:cxn>
                  <a:cxn ang="0">
                    <a:pos x="0" y="64"/>
                  </a:cxn>
                  <a:cxn ang="0">
                    <a:pos x="14" y="47"/>
                  </a:cxn>
                  <a:cxn ang="0">
                    <a:pos x="23" y="21"/>
                  </a:cxn>
                  <a:cxn ang="0">
                    <a:pos x="33" y="21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78" y="11"/>
                  </a:cxn>
                </a:cxnLst>
                <a:rect l="0" t="0" r="r" b="b"/>
                <a:pathLst>
                  <a:path w="131" h="167">
                    <a:moveTo>
                      <a:pt x="78" y="11"/>
                    </a:moveTo>
                    <a:lnTo>
                      <a:pt x="78" y="21"/>
                    </a:lnTo>
                    <a:lnTo>
                      <a:pt x="109" y="0"/>
                    </a:lnTo>
                    <a:lnTo>
                      <a:pt x="121" y="11"/>
                    </a:lnTo>
                    <a:lnTo>
                      <a:pt x="109" y="11"/>
                    </a:lnTo>
                    <a:lnTo>
                      <a:pt x="121" y="21"/>
                    </a:lnTo>
                    <a:lnTo>
                      <a:pt x="131" y="86"/>
                    </a:lnTo>
                    <a:lnTo>
                      <a:pt x="131" y="76"/>
                    </a:lnTo>
                    <a:lnTo>
                      <a:pt x="90" y="101"/>
                    </a:lnTo>
                    <a:lnTo>
                      <a:pt x="100" y="112"/>
                    </a:lnTo>
                    <a:lnTo>
                      <a:pt x="121" y="141"/>
                    </a:lnTo>
                    <a:lnTo>
                      <a:pt x="100" y="151"/>
                    </a:lnTo>
                    <a:lnTo>
                      <a:pt x="109" y="167"/>
                    </a:lnTo>
                    <a:lnTo>
                      <a:pt x="54" y="167"/>
                    </a:lnTo>
                    <a:lnTo>
                      <a:pt x="23" y="167"/>
                    </a:lnTo>
                    <a:lnTo>
                      <a:pt x="23" y="141"/>
                    </a:lnTo>
                    <a:lnTo>
                      <a:pt x="0" y="112"/>
                    </a:lnTo>
                    <a:lnTo>
                      <a:pt x="0" y="101"/>
                    </a:lnTo>
                    <a:lnTo>
                      <a:pt x="0" y="86"/>
                    </a:lnTo>
                    <a:lnTo>
                      <a:pt x="0" y="64"/>
                    </a:lnTo>
                    <a:lnTo>
                      <a:pt x="14" y="47"/>
                    </a:lnTo>
                    <a:lnTo>
                      <a:pt x="23" y="21"/>
                    </a:lnTo>
                    <a:lnTo>
                      <a:pt x="33" y="21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78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5" name="Freeform 236"/>
              <p:cNvSpPr>
                <a:spLocks/>
              </p:cNvSpPr>
              <p:nvPr/>
            </p:nvSpPr>
            <p:spPr bwMode="auto">
              <a:xfrm>
                <a:off x="4101596" y="2599210"/>
                <a:ext cx="84138" cy="5086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21" y="36"/>
                  </a:cxn>
                  <a:cxn ang="0">
                    <a:pos x="31" y="24"/>
                  </a:cxn>
                  <a:cxn ang="0">
                    <a:pos x="31" y="36"/>
                  </a:cxn>
                  <a:cxn ang="0">
                    <a:pos x="43" y="36"/>
                  </a:cxn>
                  <a:cxn ang="0">
                    <a:pos x="53" y="24"/>
                  </a:cxn>
                  <a:cxn ang="0">
                    <a:pos x="53" y="10"/>
                  </a:cxn>
                  <a:cxn ang="0">
                    <a:pos x="31" y="0"/>
                  </a:cxn>
                  <a:cxn ang="0">
                    <a:pos x="9" y="0"/>
                  </a:cxn>
                </a:cxnLst>
                <a:rect l="0" t="0" r="r" b="b"/>
                <a:pathLst>
                  <a:path w="53" h="36">
                    <a:moveTo>
                      <a:pt x="9" y="0"/>
                    </a:moveTo>
                    <a:lnTo>
                      <a:pt x="0" y="10"/>
                    </a:lnTo>
                    <a:lnTo>
                      <a:pt x="21" y="36"/>
                    </a:lnTo>
                    <a:lnTo>
                      <a:pt x="31" y="24"/>
                    </a:lnTo>
                    <a:lnTo>
                      <a:pt x="31" y="36"/>
                    </a:lnTo>
                    <a:lnTo>
                      <a:pt x="43" y="36"/>
                    </a:lnTo>
                    <a:lnTo>
                      <a:pt x="53" y="24"/>
                    </a:lnTo>
                    <a:lnTo>
                      <a:pt x="53" y="10"/>
                    </a:lnTo>
                    <a:lnTo>
                      <a:pt x="31" y="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Freeform 237"/>
              <p:cNvSpPr>
                <a:spLocks/>
              </p:cNvSpPr>
              <p:nvPr/>
            </p:nvSpPr>
            <p:spPr bwMode="auto">
              <a:xfrm>
                <a:off x="4101596" y="2599210"/>
                <a:ext cx="84138" cy="5086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21" y="36"/>
                  </a:cxn>
                  <a:cxn ang="0">
                    <a:pos x="31" y="24"/>
                  </a:cxn>
                  <a:cxn ang="0">
                    <a:pos x="31" y="36"/>
                  </a:cxn>
                  <a:cxn ang="0">
                    <a:pos x="43" y="36"/>
                  </a:cxn>
                  <a:cxn ang="0">
                    <a:pos x="53" y="24"/>
                  </a:cxn>
                  <a:cxn ang="0">
                    <a:pos x="53" y="10"/>
                  </a:cxn>
                  <a:cxn ang="0">
                    <a:pos x="31" y="0"/>
                  </a:cxn>
                  <a:cxn ang="0">
                    <a:pos x="9" y="0"/>
                  </a:cxn>
                </a:cxnLst>
                <a:rect l="0" t="0" r="r" b="b"/>
                <a:pathLst>
                  <a:path w="53" h="36">
                    <a:moveTo>
                      <a:pt x="9" y="0"/>
                    </a:moveTo>
                    <a:lnTo>
                      <a:pt x="0" y="10"/>
                    </a:lnTo>
                    <a:lnTo>
                      <a:pt x="21" y="36"/>
                    </a:lnTo>
                    <a:lnTo>
                      <a:pt x="31" y="24"/>
                    </a:lnTo>
                    <a:lnTo>
                      <a:pt x="31" y="36"/>
                    </a:lnTo>
                    <a:lnTo>
                      <a:pt x="43" y="36"/>
                    </a:lnTo>
                    <a:lnTo>
                      <a:pt x="53" y="24"/>
                    </a:lnTo>
                    <a:lnTo>
                      <a:pt x="53" y="10"/>
                    </a:lnTo>
                    <a:lnTo>
                      <a:pt x="31" y="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Freeform 238"/>
              <p:cNvSpPr>
                <a:spLocks/>
              </p:cNvSpPr>
              <p:nvPr/>
            </p:nvSpPr>
            <p:spPr bwMode="auto">
              <a:xfrm>
                <a:off x="4169859" y="1978926"/>
                <a:ext cx="557213" cy="399864"/>
              </a:xfrm>
              <a:custGeom>
                <a:avLst/>
                <a:gdLst/>
                <a:ahLst/>
                <a:cxnLst>
                  <a:cxn ang="0">
                    <a:pos x="208" y="50"/>
                  </a:cxn>
                  <a:cxn ang="0">
                    <a:pos x="216" y="36"/>
                  </a:cxn>
                  <a:cxn ang="0">
                    <a:pos x="241" y="50"/>
                  </a:cxn>
                  <a:cxn ang="0">
                    <a:pos x="274" y="50"/>
                  </a:cxn>
                  <a:cxn ang="0">
                    <a:pos x="283" y="50"/>
                  </a:cxn>
                  <a:cxn ang="0">
                    <a:pos x="283" y="24"/>
                  </a:cxn>
                  <a:cxn ang="0">
                    <a:pos x="308" y="24"/>
                  </a:cxn>
                  <a:cxn ang="0">
                    <a:pos x="330" y="36"/>
                  </a:cxn>
                  <a:cxn ang="0">
                    <a:pos x="330" y="50"/>
                  </a:cxn>
                  <a:cxn ang="0">
                    <a:pos x="351" y="36"/>
                  </a:cxn>
                  <a:cxn ang="0">
                    <a:pos x="317" y="24"/>
                  </a:cxn>
                  <a:cxn ang="0">
                    <a:pos x="351" y="14"/>
                  </a:cxn>
                  <a:cxn ang="0">
                    <a:pos x="317" y="14"/>
                  </a:cxn>
                  <a:cxn ang="0">
                    <a:pos x="308" y="0"/>
                  </a:cxn>
                  <a:cxn ang="0">
                    <a:pos x="296" y="14"/>
                  </a:cxn>
                  <a:cxn ang="0">
                    <a:pos x="283" y="14"/>
                  </a:cxn>
                  <a:cxn ang="0">
                    <a:pos x="274" y="14"/>
                  </a:cxn>
                  <a:cxn ang="0">
                    <a:pos x="274" y="0"/>
                  </a:cxn>
                  <a:cxn ang="0">
                    <a:pos x="262" y="14"/>
                  </a:cxn>
                  <a:cxn ang="0">
                    <a:pos x="241" y="14"/>
                  </a:cxn>
                  <a:cxn ang="0">
                    <a:pos x="216" y="24"/>
                  </a:cxn>
                  <a:cxn ang="0">
                    <a:pos x="186" y="24"/>
                  </a:cxn>
                  <a:cxn ang="0">
                    <a:pos x="164" y="36"/>
                  </a:cxn>
                  <a:cxn ang="0">
                    <a:pos x="164" y="50"/>
                  </a:cxn>
                  <a:cxn ang="0">
                    <a:pos x="177" y="50"/>
                  </a:cxn>
                  <a:cxn ang="0">
                    <a:pos x="164" y="50"/>
                  </a:cxn>
                  <a:cxn ang="0">
                    <a:pos x="152" y="50"/>
                  </a:cxn>
                  <a:cxn ang="0">
                    <a:pos x="152" y="36"/>
                  </a:cxn>
                  <a:cxn ang="0">
                    <a:pos x="131" y="50"/>
                  </a:cxn>
                  <a:cxn ang="0">
                    <a:pos x="140" y="60"/>
                  </a:cxn>
                  <a:cxn ang="0">
                    <a:pos x="152" y="60"/>
                  </a:cxn>
                  <a:cxn ang="0">
                    <a:pos x="119" y="89"/>
                  </a:cxn>
                  <a:cxn ang="0">
                    <a:pos x="100" y="127"/>
                  </a:cxn>
                  <a:cxn ang="0">
                    <a:pos x="64" y="166"/>
                  </a:cxn>
                  <a:cxn ang="0">
                    <a:pos x="54" y="151"/>
                  </a:cxn>
                  <a:cxn ang="0">
                    <a:pos x="42" y="180"/>
                  </a:cxn>
                  <a:cxn ang="0">
                    <a:pos x="33" y="180"/>
                  </a:cxn>
                  <a:cxn ang="0">
                    <a:pos x="0" y="206"/>
                  </a:cxn>
                  <a:cxn ang="0">
                    <a:pos x="0" y="216"/>
                  </a:cxn>
                  <a:cxn ang="0">
                    <a:pos x="0" y="228"/>
                  </a:cxn>
                  <a:cxn ang="0">
                    <a:pos x="9" y="242"/>
                  </a:cxn>
                  <a:cxn ang="0">
                    <a:pos x="0" y="257"/>
                  </a:cxn>
                  <a:cxn ang="0">
                    <a:pos x="9" y="257"/>
                  </a:cxn>
                  <a:cxn ang="0">
                    <a:pos x="9" y="283"/>
                  </a:cxn>
                  <a:cxn ang="0">
                    <a:pos x="33" y="283"/>
                  </a:cxn>
                  <a:cxn ang="0">
                    <a:pos x="76" y="257"/>
                  </a:cxn>
                  <a:cxn ang="0">
                    <a:pos x="88" y="257"/>
                  </a:cxn>
                  <a:cxn ang="0">
                    <a:pos x="100" y="242"/>
                  </a:cxn>
                  <a:cxn ang="0">
                    <a:pos x="109" y="242"/>
                  </a:cxn>
                  <a:cxn ang="0">
                    <a:pos x="100" y="216"/>
                  </a:cxn>
                  <a:cxn ang="0">
                    <a:pos x="109" y="216"/>
                  </a:cxn>
                  <a:cxn ang="0">
                    <a:pos x="100" y="180"/>
                  </a:cxn>
                  <a:cxn ang="0">
                    <a:pos x="100" y="151"/>
                  </a:cxn>
                  <a:cxn ang="0">
                    <a:pos x="131" y="151"/>
                  </a:cxn>
                  <a:cxn ang="0">
                    <a:pos x="119" y="141"/>
                  </a:cxn>
                  <a:cxn ang="0">
                    <a:pos x="131" y="101"/>
                  </a:cxn>
                  <a:cxn ang="0">
                    <a:pos x="152" y="89"/>
                  </a:cxn>
                  <a:cxn ang="0">
                    <a:pos x="164" y="60"/>
                  </a:cxn>
                  <a:cxn ang="0">
                    <a:pos x="177" y="60"/>
                  </a:cxn>
                  <a:cxn ang="0">
                    <a:pos x="186" y="50"/>
                  </a:cxn>
                  <a:cxn ang="0">
                    <a:pos x="208" y="60"/>
                  </a:cxn>
                  <a:cxn ang="0">
                    <a:pos x="208" y="50"/>
                  </a:cxn>
                </a:cxnLst>
                <a:rect l="0" t="0" r="r" b="b"/>
                <a:pathLst>
                  <a:path w="351" h="283">
                    <a:moveTo>
                      <a:pt x="208" y="50"/>
                    </a:moveTo>
                    <a:lnTo>
                      <a:pt x="216" y="36"/>
                    </a:lnTo>
                    <a:lnTo>
                      <a:pt x="241" y="50"/>
                    </a:lnTo>
                    <a:lnTo>
                      <a:pt x="274" y="50"/>
                    </a:lnTo>
                    <a:lnTo>
                      <a:pt x="283" y="50"/>
                    </a:lnTo>
                    <a:lnTo>
                      <a:pt x="283" y="24"/>
                    </a:lnTo>
                    <a:lnTo>
                      <a:pt x="308" y="24"/>
                    </a:lnTo>
                    <a:lnTo>
                      <a:pt x="330" y="36"/>
                    </a:lnTo>
                    <a:lnTo>
                      <a:pt x="330" y="50"/>
                    </a:lnTo>
                    <a:lnTo>
                      <a:pt x="351" y="36"/>
                    </a:lnTo>
                    <a:lnTo>
                      <a:pt x="317" y="24"/>
                    </a:lnTo>
                    <a:lnTo>
                      <a:pt x="351" y="14"/>
                    </a:lnTo>
                    <a:lnTo>
                      <a:pt x="317" y="14"/>
                    </a:lnTo>
                    <a:lnTo>
                      <a:pt x="308" y="0"/>
                    </a:lnTo>
                    <a:lnTo>
                      <a:pt x="296" y="14"/>
                    </a:lnTo>
                    <a:lnTo>
                      <a:pt x="283" y="14"/>
                    </a:lnTo>
                    <a:lnTo>
                      <a:pt x="274" y="14"/>
                    </a:lnTo>
                    <a:lnTo>
                      <a:pt x="274" y="0"/>
                    </a:lnTo>
                    <a:lnTo>
                      <a:pt x="262" y="14"/>
                    </a:lnTo>
                    <a:lnTo>
                      <a:pt x="241" y="14"/>
                    </a:lnTo>
                    <a:lnTo>
                      <a:pt x="216" y="24"/>
                    </a:lnTo>
                    <a:lnTo>
                      <a:pt x="186" y="24"/>
                    </a:lnTo>
                    <a:lnTo>
                      <a:pt x="164" y="36"/>
                    </a:lnTo>
                    <a:lnTo>
                      <a:pt x="164" y="50"/>
                    </a:lnTo>
                    <a:lnTo>
                      <a:pt x="177" y="50"/>
                    </a:lnTo>
                    <a:lnTo>
                      <a:pt x="164" y="50"/>
                    </a:lnTo>
                    <a:lnTo>
                      <a:pt x="152" y="50"/>
                    </a:lnTo>
                    <a:lnTo>
                      <a:pt x="152" y="36"/>
                    </a:lnTo>
                    <a:lnTo>
                      <a:pt x="131" y="50"/>
                    </a:lnTo>
                    <a:lnTo>
                      <a:pt x="140" y="60"/>
                    </a:lnTo>
                    <a:lnTo>
                      <a:pt x="152" y="60"/>
                    </a:lnTo>
                    <a:lnTo>
                      <a:pt x="119" y="89"/>
                    </a:lnTo>
                    <a:lnTo>
                      <a:pt x="100" y="127"/>
                    </a:lnTo>
                    <a:lnTo>
                      <a:pt x="64" y="166"/>
                    </a:lnTo>
                    <a:lnTo>
                      <a:pt x="54" y="151"/>
                    </a:lnTo>
                    <a:lnTo>
                      <a:pt x="42" y="180"/>
                    </a:lnTo>
                    <a:lnTo>
                      <a:pt x="33" y="180"/>
                    </a:lnTo>
                    <a:lnTo>
                      <a:pt x="0" y="206"/>
                    </a:lnTo>
                    <a:lnTo>
                      <a:pt x="0" y="216"/>
                    </a:lnTo>
                    <a:lnTo>
                      <a:pt x="0" y="228"/>
                    </a:lnTo>
                    <a:lnTo>
                      <a:pt x="9" y="242"/>
                    </a:lnTo>
                    <a:lnTo>
                      <a:pt x="0" y="257"/>
                    </a:lnTo>
                    <a:lnTo>
                      <a:pt x="9" y="257"/>
                    </a:lnTo>
                    <a:lnTo>
                      <a:pt x="9" y="283"/>
                    </a:lnTo>
                    <a:lnTo>
                      <a:pt x="33" y="283"/>
                    </a:lnTo>
                    <a:lnTo>
                      <a:pt x="76" y="257"/>
                    </a:lnTo>
                    <a:lnTo>
                      <a:pt x="88" y="257"/>
                    </a:lnTo>
                    <a:lnTo>
                      <a:pt x="100" y="242"/>
                    </a:lnTo>
                    <a:lnTo>
                      <a:pt x="109" y="242"/>
                    </a:lnTo>
                    <a:lnTo>
                      <a:pt x="100" y="216"/>
                    </a:lnTo>
                    <a:lnTo>
                      <a:pt x="109" y="216"/>
                    </a:lnTo>
                    <a:lnTo>
                      <a:pt x="100" y="180"/>
                    </a:lnTo>
                    <a:lnTo>
                      <a:pt x="100" y="151"/>
                    </a:lnTo>
                    <a:lnTo>
                      <a:pt x="131" y="151"/>
                    </a:lnTo>
                    <a:lnTo>
                      <a:pt x="119" y="141"/>
                    </a:lnTo>
                    <a:lnTo>
                      <a:pt x="131" y="101"/>
                    </a:lnTo>
                    <a:lnTo>
                      <a:pt x="152" y="89"/>
                    </a:lnTo>
                    <a:lnTo>
                      <a:pt x="164" y="60"/>
                    </a:lnTo>
                    <a:lnTo>
                      <a:pt x="177" y="60"/>
                    </a:lnTo>
                    <a:lnTo>
                      <a:pt x="186" y="50"/>
                    </a:lnTo>
                    <a:lnTo>
                      <a:pt x="208" y="60"/>
                    </a:lnTo>
                    <a:lnTo>
                      <a:pt x="208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Freeform 239"/>
              <p:cNvSpPr>
                <a:spLocks/>
              </p:cNvSpPr>
              <p:nvPr/>
            </p:nvSpPr>
            <p:spPr bwMode="auto">
              <a:xfrm>
                <a:off x="4169859" y="1978926"/>
                <a:ext cx="557213" cy="399864"/>
              </a:xfrm>
              <a:custGeom>
                <a:avLst/>
                <a:gdLst/>
                <a:ahLst/>
                <a:cxnLst>
                  <a:cxn ang="0">
                    <a:pos x="208" y="50"/>
                  </a:cxn>
                  <a:cxn ang="0">
                    <a:pos x="216" y="36"/>
                  </a:cxn>
                  <a:cxn ang="0">
                    <a:pos x="241" y="50"/>
                  </a:cxn>
                  <a:cxn ang="0">
                    <a:pos x="274" y="50"/>
                  </a:cxn>
                  <a:cxn ang="0">
                    <a:pos x="283" y="50"/>
                  </a:cxn>
                  <a:cxn ang="0">
                    <a:pos x="283" y="24"/>
                  </a:cxn>
                  <a:cxn ang="0">
                    <a:pos x="308" y="24"/>
                  </a:cxn>
                  <a:cxn ang="0">
                    <a:pos x="330" y="36"/>
                  </a:cxn>
                  <a:cxn ang="0">
                    <a:pos x="330" y="50"/>
                  </a:cxn>
                  <a:cxn ang="0">
                    <a:pos x="351" y="36"/>
                  </a:cxn>
                  <a:cxn ang="0">
                    <a:pos x="317" y="24"/>
                  </a:cxn>
                  <a:cxn ang="0">
                    <a:pos x="351" y="14"/>
                  </a:cxn>
                  <a:cxn ang="0">
                    <a:pos x="317" y="14"/>
                  </a:cxn>
                  <a:cxn ang="0">
                    <a:pos x="308" y="0"/>
                  </a:cxn>
                  <a:cxn ang="0">
                    <a:pos x="296" y="14"/>
                  </a:cxn>
                  <a:cxn ang="0">
                    <a:pos x="283" y="14"/>
                  </a:cxn>
                  <a:cxn ang="0">
                    <a:pos x="274" y="14"/>
                  </a:cxn>
                  <a:cxn ang="0">
                    <a:pos x="274" y="0"/>
                  </a:cxn>
                  <a:cxn ang="0">
                    <a:pos x="262" y="14"/>
                  </a:cxn>
                  <a:cxn ang="0">
                    <a:pos x="241" y="14"/>
                  </a:cxn>
                  <a:cxn ang="0">
                    <a:pos x="216" y="24"/>
                  </a:cxn>
                  <a:cxn ang="0">
                    <a:pos x="186" y="24"/>
                  </a:cxn>
                  <a:cxn ang="0">
                    <a:pos x="164" y="36"/>
                  </a:cxn>
                  <a:cxn ang="0">
                    <a:pos x="164" y="50"/>
                  </a:cxn>
                  <a:cxn ang="0">
                    <a:pos x="177" y="50"/>
                  </a:cxn>
                  <a:cxn ang="0">
                    <a:pos x="164" y="50"/>
                  </a:cxn>
                  <a:cxn ang="0">
                    <a:pos x="152" y="50"/>
                  </a:cxn>
                  <a:cxn ang="0">
                    <a:pos x="152" y="36"/>
                  </a:cxn>
                  <a:cxn ang="0">
                    <a:pos x="131" y="50"/>
                  </a:cxn>
                  <a:cxn ang="0">
                    <a:pos x="140" y="60"/>
                  </a:cxn>
                  <a:cxn ang="0">
                    <a:pos x="152" y="60"/>
                  </a:cxn>
                  <a:cxn ang="0">
                    <a:pos x="119" y="89"/>
                  </a:cxn>
                  <a:cxn ang="0">
                    <a:pos x="100" y="127"/>
                  </a:cxn>
                  <a:cxn ang="0">
                    <a:pos x="64" y="166"/>
                  </a:cxn>
                  <a:cxn ang="0">
                    <a:pos x="54" y="151"/>
                  </a:cxn>
                  <a:cxn ang="0">
                    <a:pos x="42" y="180"/>
                  </a:cxn>
                  <a:cxn ang="0">
                    <a:pos x="33" y="180"/>
                  </a:cxn>
                  <a:cxn ang="0">
                    <a:pos x="0" y="206"/>
                  </a:cxn>
                  <a:cxn ang="0">
                    <a:pos x="0" y="216"/>
                  </a:cxn>
                  <a:cxn ang="0">
                    <a:pos x="0" y="228"/>
                  </a:cxn>
                  <a:cxn ang="0">
                    <a:pos x="9" y="242"/>
                  </a:cxn>
                  <a:cxn ang="0">
                    <a:pos x="0" y="257"/>
                  </a:cxn>
                  <a:cxn ang="0">
                    <a:pos x="9" y="257"/>
                  </a:cxn>
                  <a:cxn ang="0">
                    <a:pos x="9" y="283"/>
                  </a:cxn>
                  <a:cxn ang="0">
                    <a:pos x="33" y="283"/>
                  </a:cxn>
                  <a:cxn ang="0">
                    <a:pos x="76" y="257"/>
                  </a:cxn>
                  <a:cxn ang="0">
                    <a:pos x="88" y="257"/>
                  </a:cxn>
                  <a:cxn ang="0">
                    <a:pos x="100" y="242"/>
                  </a:cxn>
                  <a:cxn ang="0">
                    <a:pos x="109" y="242"/>
                  </a:cxn>
                  <a:cxn ang="0">
                    <a:pos x="100" y="216"/>
                  </a:cxn>
                  <a:cxn ang="0">
                    <a:pos x="109" y="216"/>
                  </a:cxn>
                  <a:cxn ang="0">
                    <a:pos x="100" y="180"/>
                  </a:cxn>
                  <a:cxn ang="0">
                    <a:pos x="100" y="151"/>
                  </a:cxn>
                  <a:cxn ang="0">
                    <a:pos x="131" y="151"/>
                  </a:cxn>
                  <a:cxn ang="0">
                    <a:pos x="119" y="141"/>
                  </a:cxn>
                  <a:cxn ang="0">
                    <a:pos x="131" y="101"/>
                  </a:cxn>
                  <a:cxn ang="0">
                    <a:pos x="152" y="89"/>
                  </a:cxn>
                  <a:cxn ang="0">
                    <a:pos x="164" y="60"/>
                  </a:cxn>
                  <a:cxn ang="0">
                    <a:pos x="177" y="60"/>
                  </a:cxn>
                  <a:cxn ang="0">
                    <a:pos x="186" y="50"/>
                  </a:cxn>
                  <a:cxn ang="0">
                    <a:pos x="208" y="60"/>
                  </a:cxn>
                  <a:cxn ang="0">
                    <a:pos x="208" y="50"/>
                  </a:cxn>
                </a:cxnLst>
                <a:rect l="0" t="0" r="r" b="b"/>
                <a:pathLst>
                  <a:path w="351" h="283">
                    <a:moveTo>
                      <a:pt x="208" y="50"/>
                    </a:moveTo>
                    <a:lnTo>
                      <a:pt x="216" y="36"/>
                    </a:lnTo>
                    <a:lnTo>
                      <a:pt x="241" y="50"/>
                    </a:lnTo>
                    <a:lnTo>
                      <a:pt x="274" y="50"/>
                    </a:lnTo>
                    <a:lnTo>
                      <a:pt x="283" y="50"/>
                    </a:lnTo>
                    <a:lnTo>
                      <a:pt x="283" y="24"/>
                    </a:lnTo>
                    <a:lnTo>
                      <a:pt x="308" y="24"/>
                    </a:lnTo>
                    <a:lnTo>
                      <a:pt x="330" y="36"/>
                    </a:lnTo>
                    <a:lnTo>
                      <a:pt x="330" y="50"/>
                    </a:lnTo>
                    <a:lnTo>
                      <a:pt x="351" y="36"/>
                    </a:lnTo>
                    <a:lnTo>
                      <a:pt x="317" y="24"/>
                    </a:lnTo>
                    <a:lnTo>
                      <a:pt x="351" y="14"/>
                    </a:lnTo>
                    <a:lnTo>
                      <a:pt x="317" y="14"/>
                    </a:lnTo>
                    <a:lnTo>
                      <a:pt x="308" y="0"/>
                    </a:lnTo>
                    <a:lnTo>
                      <a:pt x="296" y="14"/>
                    </a:lnTo>
                    <a:lnTo>
                      <a:pt x="283" y="14"/>
                    </a:lnTo>
                    <a:lnTo>
                      <a:pt x="274" y="14"/>
                    </a:lnTo>
                    <a:lnTo>
                      <a:pt x="274" y="0"/>
                    </a:lnTo>
                    <a:lnTo>
                      <a:pt x="262" y="14"/>
                    </a:lnTo>
                    <a:lnTo>
                      <a:pt x="241" y="14"/>
                    </a:lnTo>
                    <a:lnTo>
                      <a:pt x="216" y="24"/>
                    </a:lnTo>
                    <a:lnTo>
                      <a:pt x="186" y="24"/>
                    </a:lnTo>
                    <a:lnTo>
                      <a:pt x="164" y="36"/>
                    </a:lnTo>
                    <a:lnTo>
                      <a:pt x="164" y="50"/>
                    </a:lnTo>
                    <a:lnTo>
                      <a:pt x="177" y="50"/>
                    </a:lnTo>
                    <a:lnTo>
                      <a:pt x="164" y="50"/>
                    </a:lnTo>
                    <a:lnTo>
                      <a:pt x="152" y="50"/>
                    </a:lnTo>
                    <a:lnTo>
                      <a:pt x="152" y="36"/>
                    </a:lnTo>
                    <a:lnTo>
                      <a:pt x="131" y="50"/>
                    </a:lnTo>
                    <a:lnTo>
                      <a:pt x="140" y="60"/>
                    </a:lnTo>
                    <a:lnTo>
                      <a:pt x="152" y="60"/>
                    </a:lnTo>
                    <a:lnTo>
                      <a:pt x="119" y="89"/>
                    </a:lnTo>
                    <a:lnTo>
                      <a:pt x="100" y="127"/>
                    </a:lnTo>
                    <a:lnTo>
                      <a:pt x="64" y="166"/>
                    </a:lnTo>
                    <a:lnTo>
                      <a:pt x="54" y="151"/>
                    </a:lnTo>
                    <a:lnTo>
                      <a:pt x="42" y="180"/>
                    </a:lnTo>
                    <a:lnTo>
                      <a:pt x="33" y="180"/>
                    </a:lnTo>
                    <a:lnTo>
                      <a:pt x="0" y="206"/>
                    </a:lnTo>
                    <a:lnTo>
                      <a:pt x="0" y="216"/>
                    </a:lnTo>
                    <a:lnTo>
                      <a:pt x="0" y="228"/>
                    </a:lnTo>
                    <a:lnTo>
                      <a:pt x="9" y="242"/>
                    </a:lnTo>
                    <a:lnTo>
                      <a:pt x="0" y="257"/>
                    </a:lnTo>
                    <a:lnTo>
                      <a:pt x="9" y="257"/>
                    </a:lnTo>
                    <a:lnTo>
                      <a:pt x="9" y="283"/>
                    </a:lnTo>
                    <a:lnTo>
                      <a:pt x="33" y="283"/>
                    </a:lnTo>
                    <a:lnTo>
                      <a:pt x="76" y="257"/>
                    </a:lnTo>
                    <a:lnTo>
                      <a:pt x="88" y="257"/>
                    </a:lnTo>
                    <a:lnTo>
                      <a:pt x="100" y="242"/>
                    </a:lnTo>
                    <a:lnTo>
                      <a:pt x="109" y="242"/>
                    </a:lnTo>
                    <a:lnTo>
                      <a:pt x="100" y="216"/>
                    </a:lnTo>
                    <a:lnTo>
                      <a:pt x="109" y="216"/>
                    </a:lnTo>
                    <a:lnTo>
                      <a:pt x="100" y="180"/>
                    </a:lnTo>
                    <a:lnTo>
                      <a:pt x="100" y="151"/>
                    </a:lnTo>
                    <a:lnTo>
                      <a:pt x="131" y="151"/>
                    </a:lnTo>
                    <a:lnTo>
                      <a:pt x="119" y="141"/>
                    </a:lnTo>
                    <a:lnTo>
                      <a:pt x="131" y="101"/>
                    </a:lnTo>
                    <a:lnTo>
                      <a:pt x="152" y="89"/>
                    </a:lnTo>
                    <a:lnTo>
                      <a:pt x="164" y="60"/>
                    </a:lnTo>
                    <a:lnTo>
                      <a:pt x="177" y="60"/>
                    </a:lnTo>
                    <a:lnTo>
                      <a:pt x="186" y="50"/>
                    </a:lnTo>
                    <a:lnTo>
                      <a:pt x="208" y="60"/>
                    </a:lnTo>
                    <a:lnTo>
                      <a:pt x="208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Freeform 240"/>
              <p:cNvSpPr>
                <a:spLocks/>
              </p:cNvSpPr>
              <p:nvPr/>
            </p:nvSpPr>
            <p:spPr bwMode="auto">
              <a:xfrm>
                <a:off x="4309559" y="2050986"/>
                <a:ext cx="277813" cy="421059"/>
              </a:xfrm>
              <a:custGeom>
                <a:avLst/>
                <a:gdLst/>
                <a:ahLst/>
                <a:cxnLst>
                  <a:cxn ang="0">
                    <a:pos x="12" y="192"/>
                  </a:cxn>
                  <a:cxn ang="0">
                    <a:pos x="0" y="206"/>
                  </a:cxn>
                  <a:cxn ang="0">
                    <a:pos x="21" y="269"/>
                  </a:cxn>
                  <a:cxn ang="0">
                    <a:pos x="31" y="298"/>
                  </a:cxn>
                  <a:cxn ang="0">
                    <a:pos x="43" y="298"/>
                  </a:cxn>
                  <a:cxn ang="0">
                    <a:pos x="52" y="269"/>
                  </a:cxn>
                  <a:cxn ang="0">
                    <a:pos x="76" y="269"/>
                  </a:cxn>
                  <a:cxn ang="0">
                    <a:pos x="89" y="221"/>
                  </a:cxn>
                  <a:cxn ang="0">
                    <a:pos x="107" y="206"/>
                  </a:cxn>
                  <a:cxn ang="0">
                    <a:pos x="98" y="206"/>
                  </a:cxn>
                  <a:cxn ang="0">
                    <a:pos x="107" y="192"/>
                  </a:cxn>
                  <a:cxn ang="0">
                    <a:pos x="89" y="167"/>
                  </a:cxn>
                  <a:cxn ang="0">
                    <a:pos x="89" y="141"/>
                  </a:cxn>
                  <a:cxn ang="0">
                    <a:pos x="143" y="91"/>
                  </a:cxn>
                  <a:cxn ang="0">
                    <a:pos x="153" y="65"/>
                  </a:cxn>
                  <a:cxn ang="0">
                    <a:pos x="175" y="65"/>
                  </a:cxn>
                  <a:cxn ang="0">
                    <a:pos x="165" y="11"/>
                  </a:cxn>
                  <a:cxn ang="0">
                    <a:pos x="120" y="0"/>
                  </a:cxn>
                  <a:cxn ang="0">
                    <a:pos x="120" y="11"/>
                  </a:cxn>
                  <a:cxn ang="0">
                    <a:pos x="98" y="0"/>
                  </a:cxn>
                  <a:cxn ang="0">
                    <a:pos x="89" y="11"/>
                  </a:cxn>
                  <a:cxn ang="0">
                    <a:pos x="76" y="11"/>
                  </a:cxn>
                  <a:cxn ang="0">
                    <a:pos x="64" y="40"/>
                  </a:cxn>
                  <a:cxn ang="0">
                    <a:pos x="43" y="50"/>
                  </a:cxn>
                  <a:cxn ang="0">
                    <a:pos x="31" y="91"/>
                  </a:cxn>
                  <a:cxn ang="0">
                    <a:pos x="43" y="101"/>
                  </a:cxn>
                  <a:cxn ang="0">
                    <a:pos x="12" y="101"/>
                  </a:cxn>
                  <a:cxn ang="0">
                    <a:pos x="12" y="130"/>
                  </a:cxn>
                  <a:cxn ang="0">
                    <a:pos x="21" y="167"/>
                  </a:cxn>
                  <a:cxn ang="0">
                    <a:pos x="12" y="167"/>
                  </a:cxn>
                  <a:cxn ang="0">
                    <a:pos x="21" y="192"/>
                  </a:cxn>
                  <a:cxn ang="0">
                    <a:pos x="12" y="192"/>
                  </a:cxn>
                </a:cxnLst>
                <a:rect l="0" t="0" r="r" b="b"/>
                <a:pathLst>
                  <a:path w="175" h="298">
                    <a:moveTo>
                      <a:pt x="12" y="192"/>
                    </a:moveTo>
                    <a:lnTo>
                      <a:pt x="0" y="206"/>
                    </a:lnTo>
                    <a:lnTo>
                      <a:pt x="21" y="269"/>
                    </a:lnTo>
                    <a:lnTo>
                      <a:pt x="31" y="298"/>
                    </a:lnTo>
                    <a:lnTo>
                      <a:pt x="43" y="298"/>
                    </a:lnTo>
                    <a:lnTo>
                      <a:pt x="52" y="269"/>
                    </a:lnTo>
                    <a:lnTo>
                      <a:pt x="76" y="269"/>
                    </a:lnTo>
                    <a:lnTo>
                      <a:pt x="89" y="221"/>
                    </a:lnTo>
                    <a:lnTo>
                      <a:pt x="107" y="206"/>
                    </a:lnTo>
                    <a:lnTo>
                      <a:pt x="98" y="206"/>
                    </a:lnTo>
                    <a:lnTo>
                      <a:pt x="107" y="192"/>
                    </a:lnTo>
                    <a:lnTo>
                      <a:pt x="89" y="167"/>
                    </a:lnTo>
                    <a:lnTo>
                      <a:pt x="89" y="141"/>
                    </a:lnTo>
                    <a:lnTo>
                      <a:pt x="143" y="91"/>
                    </a:lnTo>
                    <a:lnTo>
                      <a:pt x="153" y="65"/>
                    </a:lnTo>
                    <a:lnTo>
                      <a:pt x="175" y="65"/>
                    </a:lnTo>
                    <a:lnTo>
                      <a:pt x="165" y="11"/>
                    </a:lnTo>
                    <a:lnTo>
                      <a:pt x="120" y="0"/>
                    </a:lnTo>
                    <a:lnTo>
                      <a:pt x="120" y="11"/>
                    </a:lnTo>
                    <a:lnTo>
                      <a:pt x="98" y="0"/>
                    </a:lnTo>
                    <a:lnTo>
                      <a:pt x="89" y="11"/>
                    </a:lnTo>
                    <a:lnTo>
                      <a:pt x="76" y="11"/>
                    </a:lnTo>
                    <a:lnTo>
                      <a:pt x="64" y="40"/>
                    </a:lnTo>
                    <a:lnTo>
                      <a:pt x="43" y="50"/>
                    </a:lnTo>
                    <a:lnTo>
                      <a:pt x="31" y="91"/>
                    </a:lnTo>
                    <a:lnTo>
                      <a:pt x="43" y="101"/>
                    </a:lnTo>
                    <a:lnTo>
                      <a:pt x="12" y="101"/>
                    </a:lnTo>
                    <a:lnTo>
                      <a:pt x="12" y="130"/>
                    </a:lnTo>
                    <a:lnTo>
                      <a:pt x="21" y="167"/>
                    </a:lnTo>
                    <a:lnTo>
                      <a:pt x="12" y="167"/>
                    </a:lnTo>
                    <a:lnTo>
                      <a:pt x="21" y="192"/>
                    </a:lnTo>
                    <a:lnTo>
                      <a:pt x="12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Freeform 241"/>
              <p:cNvSpPr>
                <a:spLocks/>
              </p:cNvSpPr>
              <p:nvPr/>
            </p:nvSpPr>
            <p:spPr bwMode="auto">
              <a:xfrm>
                <a:off x="4309559" y="2050986"/>
                <a:ext cx="277813" cy="421059"/>
              </a:xfrm>
              <a:custGeom>
                <a:avLst/>
                <a:gdLst/>
                <a:ahLst/>
                <a:cxnLst>
                  <a:cxn ang="0">
                    <a:pos x="12" y="192"/>
                  </a:cxn>
                  <a:cxn ang="0">
                    <a:pos x="0" y="206"/>
                  </a:cxn>
                  <a:cxn ang="0">
                    <a:pos x="21" y="269"/>
                  </a:cxn>
                  <a:cxn ang="0">
                    <a:pos x="31" y="298"/>
                  </a:cxn>
                  <a:cxn ang="0">
                    <a:pos x="43" y="298"/>
                  </a:cxn>
                  <a:cxn ang="0">
                    <a:pos x="52" y="269"/>
                  </a:cxn>
                  <a:cxn ang="0">
                    <a:pos x="76" y="269"/>
                  </a:cxn>
                  <a:cxn ang="0">
                    <a:pos x="89" y="221"/>
                  </a:cxn>
                  <a:cxn ang="0">
                    <a:pos x="107" y="206"/>
                  </a:cxn>
                  <a:cxn ang="0">
                    <a:pos x="98" y="206"/>
                  </a:cxn>
                  <a:cxn ang="0">
                    <a:pos x="107" y="192"/>
                  </a:cxn>
                  <a:cxn ang="0">
                    <a:pos x="89" y="167"/>
                  </a:cxn>
                  <a:cxn ang="0">
                    <a:pos x="89" y="141"/>
                  </a:cxn>
                  <a:cxn ang="0">
                    <a:pos x="143" y="91"/>
                  </a:cxn>
                  <a:cxn ang="0">
                    <a:pos x="153" y="65"/>
                  </a:cxn>
                  <a:cxn ang="0">
                    <a:pos x="175" y="65"/>
                  </a:cxn>
                  <a:cxn ang="0">
                    <a:pos x="165" y="11"/>
                  </a:cxn>
                  <a:cxn ang="0">
                    <a:pos x="120" y="0"/>
                  </a:cxn>
                  <a:cxn ang="0">
                    <a:pos x="120" y="11"/>
                  </a:cxn>
                  <a:cxn ang="0">
                    <a:pos x="98" y="0"/>
                  </a:cxn>
                  <a:cxn ang="0">
                    <a:pos x="89" y="11"/>
                  </a:cxn>
                  <a:cxn ang="0">
                    <a:pos x="76" y="11"/>
                  </a:cxn>
                  <a:cxn ang="0">
                    <a:pos x="64" y="40"/>
                  </a:cxn>
                  <a:cxn ang="0">
                    <a:pos x="43" y="50"/>
                  </a:cxn>
                  <a:cxn ang="0">
                    <a:pos x="31" y="91"/>
                  </a:cxn>
                  <a:cxn ang="0">
                    <a:pos x="43" y="101"/>
                  </a:cxn>
                  <a:cxn ang="0">
                    <a:pos x="12" y="101"/>
                  </a:cxn>
                  <a:cxn ang="0">
                    <a:pos x="12" y="130"/>
                  </a:cxn>
                  <a:cxn ang="0">
                    <a:pos x="21" y="167"/>
                  </a:cxn>
                  <a:cxn ang="0">
                    <a:pos x="12" y="167"/>
                  </a:cxn>
                  <a:cxn ang="0">
                    <a:pos x="21" y="192"/>
                  </a:cxn>
                  <a:cxn ang="0">
                    <a:pos x="12" y="192"/>
                  </a:cxn>
                </a:cxnLst>
                <a:rect l="0" t="0" r="r" b="b"/>
                <a:pathLst>
                  <a:path w="175" h="298">
                    <a:moveTo>
                      <a:pt x="12" y="192"/>
                    </a:moveTo>
                    <a:lnTo>
                      <a:pt x="0" y="206"/>
                    </a:lnTo>
                    <a:lnTo>
                      <a:pt x="21" y="269"/>
                    </a:lnTo>
                    <a:lnTo>
                      <a:pt x="31" y="298"/>
                    </a:lnTo>
                    <a:lnTo>
                      <a:pt x="43" y="298"/>
                    </a:lnTo>
                    <a:lnTo>
                      <a:pt x="52" y="269"/>
                    </a:lnTo>
                    <a:lnTo>
                      <a:pt x="76" y="269"/>
                    </a:lnTo>
                    <a:lnTo>
                      <a:pt x="89" y="221"/>
                    </a:lnTo>
                    <a:lnTo>
                      <a:pt x="107" y="206"/>
                    </a:lnTo>
                    <a:lnTo>
                      <a:pt x="98" y="206"/>
                    </a:lnTo>
                    <a:lnTo>
                      <a:pt x="107" y="192"/>
                    </a:lnTo>
                    <a:lnTo>
                      <a:pt x="89" y="167"/>
                    </a:lnTo>
                    <a:lnTo>
                      <a:pt x="89" y="141"/>
                    </a:lnTo>
                    <a:lnTo>
                      <a:pt x="143" y="91"/>
                    </a:lnTo>
                    <a:lnTo>
                      <a:pt x="153" y="65"/>
                    </a:lnTo>
                    <a:lnTo>
                      <a:pt x="175" y="65"/>
                    </a:lnTo>
                    <a:lnTo>
                      <a:pt x="165" y="11"/>
                    </a:lnTo>
                    <a:lnTo>
                      <a:pt x="120" y="0"/>
                    </a:lnTo>
                    <a:lnTo>
                      <a:pt x="120" y="11"/>
                    </a:lnTo>
                    <a:lnTo>
                      <a:pt x="98" y="0"/>
                    </a:lnTo>
                    <a:lnTo>
                      <a:pt x="89" y="11"/>
                    </a:lnTo>
                    <a:lnTo>
                      <a:pt x="76" y="11"/>
                    </a:lnTo>
                    <a:lnTo>
                      <a:pt x="64" y="40"/>
                    </a:lnTo>
                    <a:lnTo>
                      <a:pt x="43" y="50"/>
                    </a:lnTo>
                    <a:lnTo>
                      <a:pt x="31" y="91"/>
                    </a:lnTo>
                    <a:lnTo>
                      <a:pt x="43" y="101"/>
                    </a:lnTo>
                    <a:lnTo>
                      <a:pt x="12" y="101"/>
                    </a:lnTo>
                    <a:lnTo>
                      <a:pt x="12" y="130"/>
                    </a:lnTo>
                    <a:lnTo>
                      <a:pt x="21" y="167"/>
                    </a:lnTo>
                    <a:lnTo>
                      <a:pt x="12" y="167"/>
                    </a:lnTo>
                    <a:lnTo>
                      <a:pt x="21" y="192"/>
                    </a:lnTo>
                    <a:lnTo>
                      <a:pt x="12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1" name="Freeform 242"/>
              <p:cNvSpPr>
                <a:spLocks/>
              </p:cNvSpPr>
              <p:nvPr/>
            </p:nvSpPr>
            <p:spPr bwMode="auto">
              <a:xfrm>
                <a:off x="4500059" y="2014249"/>
                <a:ext cx="261938" cy="306610"/>
              </a:xfrm>
              <a:custGeom>
                <a:avLst/>
                <a:gdLst/>
                <a:ahLst/>
                <a:cxnLst>
                  <a:cxn ang="0">
                    <a:pos x="122" y="25"/>
                  </a:cxn>
                  <a:cxn ang="0">
                    <a:pos x="122" y="11"/>
                  </a:cxn>
                  <a:cxn ang="0">
                    <a:pos x="101" y="0"/>
                  </a:cxn>
                  <a:cxn ang="0">
                    <a:pos x="76" y="0"/>
                  </a:cxn>
                  <a:cxn ang="0">
                    <a:pos x="76" y="25"/>
                  </a:cxn>
                  <a:cxn ang="0">
                    <a:pos x="67" y="25"/>
                  </a:cxn>
                  <a:cxn ang="0">
                    <a:pos x="34" y="25"/>
                  </a:cxn>
                  <a:cxn ang="0">
                    <a:pos x="9" y="11"/>
                  </a:cxn>
                  <a:cxn ang="0">
                    <a:pos x="0" y="25"/>
                  </a:cxn>
                  <a:cxn ang="0">
                    <a:pos x="46" y="37"/>
                  </a:cxn>
                  <a:cxn ang="0">
                    <a:pos x="55" y="90"/>
                  </a:cxn>
                  <a:cxn ang="0">
                    <a:pos x="67" y="90"/>
                  </a:cxn>
                  <a:cxn ang="0">
                    <a:pos x="76" y="90"/>
                  </a:cxn>
                  <a:cxn ang="0">
                    <a:pos x="76" y="101"/>
                  </a:cxn>
                  <a:cxn ang="0">
                    <a:pos x="34" y="155"/>
                  </a:cxn>
                  <a:cxn ang="0">
                    <a:pos x="24" y="155"/>
                  </a:cxn>
                  <a:cxn ang="0">
                    <a:pos x="34" y="181"/>
                  </a:cxn>
                  <a:cxn ang="0">
                    <a:pos x="34" y="202"/>
                  </a:cxn>
                  <a:cxn ang="0">
                    <a:pos x="67" y="217"/>
                  </a:cxn>
                  <a:cxn ang="0">
                    <a:pos x="122" y="202"/>
                  </a:cxn>
                  <a:cxn ang="0">
                    <a:pos x="165" y="155"/>
                  </a:cxn>
                  <a:cxn ang="0">
                    <a:pos x="155" y="126"/>
                  </a:cxn>
                  <a:cxn ang="0">
                    <a:pos x="155" y="116"/>
                  </a:cxn>
                  <a:cxn ang="0">
                    <a:pos x="143" y="101"/>
                  </a:cxn>
                  <a:cxn ang="0">
                    <a:pos x="143" y="90"/>
                  </a:cxn>
                  <a:cxn ang="0">
                    <a:pos x="130" y="64"/>
                  </a:cxn>
                  <a:cxn ang="0">
                    <a:pos x="130" y="47"/>
                  </a:cxn>
                  <a:cxn ang="0">
                    <a:pos x="110" y="37"/>
                  </a:cxn>
                  <a:cxn ang="0">
                    <a:pos x="110" y="25"/>
                  </a:cxn>
                  <a:cxn ang="0">
                    <a:pos x="122" y="25"/>
                  </a:cxn>
                </a:cxnLst>
                <a:rect l="0" t="0" r="r" b="b"/>
                <a:pathLst>
                  <a:path w="165" h="217">
                    <a:moveTo>
                      <a:pt x="122" y="25"/>
                    </a:moveTo>
                    <a:lnTo>
                      <a:pt x="122" y="11"/>
                    </a:lnTo>
                    <a:lnTo>
                      <a:pt x="101" y="0"/>
                    </a:lnTo>
                    <a:lnTo>
                      <a:pt x="76" y="0"/>
                    </a:lnTo>
                    <a:lnTo>
                      <a:pt x="76" y="25"/>
                    </a:lnTo>
                    <a:lnTo>
                      <a:pt x="67" y="25"/>
                    </a:lnTo>
                    <a:lnTo>
                      <a:pt x="34" y="25"/>
                    </a:lnTo>
                    <a:lnTo>
                      <a:pt x="9" y="11"/>
                    </a:lnTo>
                    <a:lnTo>
                      <a:pt x="0" y="25"/>
                    </a:lnTo>
                    <a:lnTo>
                      <a:pt x="46" y="37"/>
                    </a:lnTo>
                    <a:lnTo>
                      <a:pt x="55" y="90"/>
                    </a:lnTo>
                    <a:lnTo>
                      <a:pt x="67" y="90"/>
                    </a:lnTo>
                    <a:lnTo>
                      <a:pt x="76" y="90"/>
                    </a:lnTo>
                    <a:lnTo>
                      <a:pt x="76" y="101"/>
                    </a:lnTo>
                    <a:lnTo>
                      <a:pt x="34" y="155"/>
                    </a:lnTo>
                    <a:lnTo>
                      <a:pt x="24" y="155"/>
                    </a:lnTo>
                    <a:lnTo>
                      <a:pt x="34" y="181"/>
                    </a:lnTo>
                    <a:lnTo>
                      <a:pt x="34" y="202"/>
                    </a:lnTo>
                    <a:lnTo>
                      <a:pt x="67" y="217"/>
                    </a:lnTo>
                    <a:lnTo>
                      <a:pt x="122" y="202"/>
                    </a:lnTo>
                    <a:lnTo>
                      <a:pt x="165" y="155"/>
                    </a:lnTo>
                    <a:lnTo>
                      <a:pt x="155" y="126"/>
                    </a:lnTo>
                    <a:lnTo>
                      <a:pt x="155" y="116"/>
                    </a:lnTo>
                    <a:lnTo>
                      <a:pt x="143" y="101"/>
                    </a:lnTo>
                    <a:lnTo>
                      <a:pt x="143" y="90"/>
                    </a:lnTo>
                    <a:lnTo>
                      <a:pt x="130" y="64"/>
                    </a:lnTo>
                    <a:lnTo>
                      <a:pt x="130" y="47"/>
                    </a:lnTo>
                    <a:lnTo>
                      <a:pt x="110" y="37"/>
                    </a:lnTo>
                    <a:lnTo>
                      <a:pt x="110" y="25"/>
                    </a:lnTo>
                    <a:lnTo>
                      <a:pt x="122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Freeform 243"/>
              <p:cNvSpPr>
                <a:spLocks/>
              </p:cNvSpPr>
              <p:nvPr/>
            </p:nvSpPr>
            <p:spPr bwMode="auto">
              <a:xfrm>
                <a:off x="4500059" y="2014249"/>
                <a:ext cx="261938" cy="306610"/>
              </a:xfrm>
              <a:custGeom>
                <a:avLst/>
                <a:gdLst/>
                <a:ahLst/>
                <a:cxnLst>
                  <a:cxn ang="0">
                    <a:pos x="122" y="25"/>
                  </a:cxn>
                  <a:cxn ang="0">
                    <a:pos x="122" y="11"/>
                  </a:cxn>
                  <a:cxn ang="0">
                    <a:pos x="101" y="0"/>
                  </a:cxn>
                  <a:cxn ang="0">
                    <a:pos x="76" y="0"/>
                  </a:cxn>
                  <a:cxn ang="0">
                    <a:pos x="76" y="25"/>
                  </a:cxn>
                  <a:cxn ang="0">
                    <a:pos x="67" y="25"/>
                  </a:cxn>
                  <a:cxn ang="0">
                    <a:pos x="34" y="25"/>
                  </a:cxn>
                  <a:cxn ang="0">
                    <a:pos x="9" y="11"/>
                  </a:cxn>
                  <a:cxn ang="0">
                    <a:pos x="0" y="25"/>
                  </a:cxn>
                  <a:cxn ang="0">
                    <a:pos x="46" y="37"/>
                  </a:cxn>
                  <a:cxn ang="0">
                    <a:pos x="55" y="90"/>
                  </a:cxn>
                  <a:cxn ang="0">
                    <a:pos x="67" y="90"/>
                  </a:cxn>
                  <a:cxn ang="0">
                    <a:pos x="76" y="90"/>
                  </a:cxn>
                  <a:cxn ang="0">
                    <a:pos x="76" y="101"/>
                  </a:cxn>
                  <a:cxn ang="0">
                    <a:pos x="34" y="155"/>
                  </a:cxn>
                  <a:cxn ang="0">
                    <a:pos x="24" y="155"/>
                  </a:cxn>
                  <a:cxn ang="0">
                    <a:pos x="34" y="181"/>
                  </a:cxn>
                  <a:cxn ang="0">
                    <a:pos x="34" y="202"/>
                  </a:cxn>
                  <a:cxn ang="0">
                    <a:pos x="67" y="217"/>
                  </a:cxn>
                  <a:cxn ang="0">
                    <a:pos x="122" y="202"/>
                  </a:cxn>
                  <a:cxn ang="0">
                    <a:pos x="165" y="155"/>
                  </a:cxn>
                  <a:cxn ang="0">
                    <a:pos x="155" y="126"/>
                  </a:cxn>
                  <a:cxn ang="0">
                    <a:pos x="155" y="116"/>
                  </a:cxn>
                  <a:cxn ang="0">
                    <a:pos x="143" y="101"/>
                  </a:cxn>
                  <a:cxn ang="0">
                    <a:pos x="143" y="90"/>
                  </a:cxn>
                  <a:cxn ang="0">
                    <a:pos x="130" y="64"/>
                  </a:cxn>
                  <a:cxn ang="0">
                    <a:pos x="130" y="47"/>
                  </a:cxn>
                  <a:cxn ang="0">
                    <a:pos x="110" y="37"/>
                  </a:cxn>
                  <a:cxn ang="0">
                    <a:pos x="110" y="25"/>
                  </a:cxn>
                  <a:cxn ang="0">
                    <a:pos x="122" y="25"/>
                  </a:cxn>
                </a:cxnLst>
                <a:rect l="0" t="0" r="r" b="b"/>
                <a:pathLst>
                  <a:path w="165" h="217">
                    <a:moveTo>
                      <a:pt x="122" y="25"/>
                    </a:moveTo>
                    <a:lnTo>
                      <a:pt x="122" y="11"/>
                    </a:lnTo>
                    <a:lnTo>
                      <a:pt x="101" y="0"/>
                    </a:lnTo>
                    <a:lnTo>
                      <a:pt x="76" y="0"/>
                    </a:lnTo>
                    <a:lnTo>
                      <a:pt x="76" y="25"/>
                    </a:lnTo>
                    <a:lnTo>
                      <a:pt x="67" y="25"/>
                    </a:lnTo>
                    <a:lnTo>
                      <a:pt x="34" y="25"/>
                    </a:lnTo>
                    <a:lnTo>
                      <a:pt x="9" y="11"/>
                    </a:lnTo>
                    <a:lnTo>
                      <a:pt x="0" y="25"/>
                    </a:lnTo>
                    <a:lnTo>
                      <a:pt x="46" y="37"/>
                    </a:lnTo>
                    <a:lnTo>
                      <a:pt x="55" y="90"/>
                    </a:lnTo>
                    <a:lnTo>
                      <a:pt x="67" y="90"/>
                    </a:lnTo>
                    <a:lnTo>
                      <a:pt x="76" y="90"/>
                    </a:lnTo>
                    <a:lnTo>
                      <a:pt x="76" y="101"/>
                    </a:lnTo>
                    <a:lnTo>
                      <a:pt x="34" y="155"/>
                    </a:lnTo>
                    <a:lnTo>
                      <a:pt x="24" y="155"/>
                    </a:lnTo>
                    <a:lnTo>
                      <a:pt x="34" y="181"/>
                    </a:lnTo>
                    <a:lnTo>
                      <a:pt x="34" y="202"/>
                    </a:lnTo>
                    <a:lnTo>
                      <a:pt x="67" y="217"/>
                    </a:lnTo>
                    <a:lnTo>
                      <a:pt x="122" y="202"/>
                    </a:lnTo>
                    <a:lnTo>
                      <a:pt x="165" y="155"/>
                    </a:lnTo>
                    <a:lnTo>
                      <a:pt x="155" y="126"/>
                    </a:lnTo>
                    <a:lnTo>
                      <a:pt x="155" y="116"/>
                    </a:lnTo>
                    <a:lnTo>
                      <a:pt x="143" y="101"/>
                    </a:lnTo>
                    <a:lnTo>
                      <a:pt x="143" y="90"/>
                    </a:lnTo>
                    <a:lnTo>
                      <a:pt x="130" y="64"/>
                    </a:lnTo>
                    <a:lnTo>
                      <a:pt x="130" y="47"/>
                    </a:lnTo>
                    <a:lnTo>
                      <a:pt x="110" y="37"/>
                    </a:lnTo>
                    <a:lnTo>
                      <a:pt x="110" y="25"/>
                    </a:lnTo>
                    <a:lnTo>
                      <a:pt x="122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Freeform 244"/>
              <p:cNvSpPr>
                <a:spLocks/>
              </p:cNvSpPr>
              <p:nvPr/>
            </p:nvSpPr>
            <p:spPr bwMode="auto">
              <a:xfrm>
                <a:off x="1055180" y="1902626"/>
                <a:ext cx="1866902" cy="1022975"/>
              </a:xfrm>
              <a:custGeom>
                <a:avLst/>
                <a:gdLst/>
                <a:ahLst/>
                <a:cxnLst>
                  <a:cxn ang="0">
                    <a:pos x="934" y="594"/>
                  </a:cxn>
                  <a:cxn ang="0">
                    <a:pos x="857" y="648"/>
                  </a:cxn>
                  <a:cxn ang="0">
                    <a:pos x="756" y="673"/>
                  </a:cxn>
                  <a:cxn ang="0">
                    <a:pos x="716" y="684"/>
                  </a:cxn>
                  <a:cxn ang="0">
                    <a:pos x="636" y="724"/>
                  </a:cxn>
                  <a:cxn ang="0">
                    <a:pos x="691" y="630"/>
                  </a:cxn>
                  <a:cxn ang="0">
                    <a:pos x="716" y="618"/>
                  </a:cxn>
                  <a:cxn ang="0">
                    <a:pos x="649" y="568"/>
                  </a:cxn>
                  <a:cxn ang="0">
                    <a:pos x="581" y="568"/>
                  </a:cxn>
                  <a:cxn ang="0">
                    <a:pos x="517" y="539"/>
                  </a:cxn>
                  <a:cxn ang="0">
                    <a:pos x="42" y="517"/>
                  </a:cxn>
                  <a:cxn ang="0">
                    <a:pos x="21" y="464"/>
                  </a:cxn>
                  <a:cxn ang="0">
                    <a:pos x="64" y="390"/>
                  </a:cxn>
                  <a:cxn ang="0">
                    <a:pos x="64" y="297"/>
                  </a:cxn>
                  <a:cxn ang="0">
                    <a:pos x="21" y="282"/>
                  </a:cxn>
                  <a:cxn ang="0">
                    <a:pos x="254" y="105"/>
                  </a:cxn>
                  <a:cxn ang="0">
                    <a:pos x="360" y="79"/>
                  </a:cxn>
                  <a:cxn ang="0">
                    <a:pos x="395" y="90"/>
                  </a:cxn>
                  <a:cxn ang="0">
                    <a:pos x="471" y="79"/>
                  </a:cxn>
                  <a:cxn ang="0">
                    <a:pos x="539" y="116"/>
                  </a:cxn>
                  <a:cxn ang="0">
                    <a:pos x="581" y="116"/>
                  </a:cxn>
                  <a:cxn ang="0">
                    <a:pos x="603" y="116"/>
                  </a:cxn>
                  <a:cxn ang="0">
                    <a:pos x="691" y="126"/>
                  </a:cxn>
                  <a:cxn ang="0">
                    <a:pos x="735" y="105"/>
                  </a:cxn>
                  <a:cxn ang="0">
                    <a:pos x="790" y="105"/>
                  </a:cxn>
                  <a:cxn ang="0">
                    <a:pos x="768" y="126"/>
                  </a:cxn>
                  <a:cxn ang="0">
                    <a:pos x="802" y="79"/>
                  </a:cxn>
                  <a:cxn ang="0">
                    <a:pos x="878" y="14"/>
                  </a:cxn>
                  <a:cxn ang="0">
                    <a:pos x="900" y="25"/>
                  </a:cxn>
                  <a:cxn ang="0">
                    <a:pos x="857" y="40"/>
                  </a:cxn>
                  <a:cxn ang="0">
                    <a:pos x="857" y="90"/>
                  </a:cxn>
                  <a:cxn ang="0">
                    <a:pos x="887" y="105"/>
                  </a:cxn>
                  <a:cxn ang="0">
                    <a:pos x="925" y="116"/>
                  </a:cxn>
                  <a:cxn ang="0">
                    <a:pos x="989" y="90"/>
                  </a:cxn>
                  <a:cxn ang="0">
                    <a:pos x="955" y="145"/>
                  </a:cxn>
                  <a:cxn ang="0">
                    <a:pos x="878" y="155"/>
                  </a:cxn>
                  <a:cxn ang="0">
                    <a:pos x="790" y="206"/>
                  </a:cxn>
                  <a:cxn ang="0">
                    <a:pos x="725" y="246"/>
                  </a:cxn>
                  <a:cxn ang="0">
                    <a:pos x="649" y="325"/>
                  </a:cxn>
                  <a:cxn ang="0">
                    <a:pos x="679" y="362"/>
                  </a:cxn>
                  <a:cxn ang="0">
                    <a:pos x="756" y="452"/>
                  </a:cxn>
                  <a:cxn ang="0">
                    <a:pos x="823" y="416"/>
                  </a:cxn>
                  <a:cxn ang="0">
                    <a:pos x="887" y="325"/>
                  </a:cxn>
                  <a:cxn ang="0">
                    <a:pos x="934" y="246"/>
                  </a:cxn>
                  <a:cxn ang="0">
                    <a:pos x="1019" y="260"/>
                  </a:cxn>
                  <a:cxn ang="0">
                    <a:pos x="1031" y="311"/>
                  </a:cxn>
                  <a:cxn ang="0">
                    <a:pos x="1086" y="297"/>
                  </a:cxn>
                  <a:cxn ang="0">
                    <a:pos x="1108" y="373"/>
                  </a:cxn>
                  <a:cxn ang="0">
                    <a:pos x="1141" y="402"/>
                  </a:cxn>
                  <a:cxn ang="0">
                    <a:pos x="1141" y="426"/>
                  </a:cxn>
                  <a:cxn ang="0">
                    <a:pos x="1176" y="438"/>
                  </a:cxn>
                  <a:cxn ang="0">
                    <a:pos x="1086" y="517"/>
                  </a:cxn>
                  <a:cxn ang="0">
                    <a:pos x="964" y="539"/>
                  </a:cxn>
                  <a:cxn ang="0">
                    <a:pos x="878" y="594"/>
                  </a:cxn>
                  <a:cxn ang="0">
                    <a:pos x="1010" y="557"/>
                  </a:cxn>
                  <a:cxn ang="0">
                    <a:pos x="989" y="582"/>
                  </a:cxn>
                  <a:cxn ang="0">
                    <a:pos x="1031" y="618"/>
                  </a:cxn>
                  <a:cxn ang="0">
                    <a:pos x="1056" y="618"/>
                  </a:cxn>
                  <a:cxn ang="0">
                    <a:pos x="942" y="684"/>
                  </a:cxn>
                  <a:cxn ang="0">
                    <a:pos x="964" y="630"/>
                  </a:cxn>
                </a:cxnLst>
                <a:rect l="0" t="0" r="r" b="b"/>
                <a:pathLst>
                  <a:path w="1176" h="724">
                    <a:moveTo>
                      <a:pt x="934" y="630"/>
                    </a:moveTo>
                    <a:lnTo>
                      <a:pt x="925" y="630"/>
                    </a:lnTo>
                    <a:lnTo>
                      <a:pt x="934" y="594"/>
                    </a:lnTo>
                    <a:lnTo>
                      <a:pt x="909" y="582"/>
                    </a:lnTo>
                    <a:lnTo>
                      <a:pt x="878" y="630"/>
                    </a:lnTo>
                    <a:lnTo>
                      <a:pt x="857" y="648"/>
                    </a:lnTo>
                    <a:lnTo>
                      <a:pt x="802" y="648"/>
                    </a:lnTo>
                    <a:lnTo>
                      <a:pt x="780" y="659"/>
                    </a:lnTo>
                    <a:lnTo>
                      <a:pt x="756" y="673"/>
                    </a:lnTo>
                    <a:lnTo>
                      <a:pt x="716" y="673"/>
                    </a:lnTo>
                    <a:lnTo>
                      <a:pt x="701" y="684"/>
                    </a:lnTo>
                    <a:lnTo>
                      <a:pt x="716" y="684"/>
                    </a:lnTo>
                    <a:lnTo>
                      <a:pt x="725" y="695"/>
                    </a:lnTo>
                    <a:lnTo>
                      <a:pt x="670" y="695"/>
                    </a:lnTo>
                    <a:lnTo>
                      <a:pt x="636" y="724"/>
                    </a:lnTo>
                    <a:lnTo>
                      <a:pt x="658" y="684"/>
                    </a:lnTo>
                    <a:lnTo>
                      <a:pt x="670" y="684"/>
                    </a:lnTo>
                    <a:lnTo>
                      <a:pt x="691" y="630"/>
                    </a:lnTo>
                    <a:lnTo>
                      <a:pt x="716" y="659"/>
                    </a:lnTo>
                    <a:lnTo>
                      <a:pt x="725" y="648"/>
                    </a:lnTo>
                    <a:lnTo>
                      <a:pt x="716" y="618"/>
                    </a:lnTo>
                    <a:lnTo>
                      <a:pt x="658" y="608"/>
                    </a:lnTo>
                    <a:lnTo>
                      <a:pt x="670" y="568"/>
                    </a:lnTo>
                    <a:lnTo>
                      <a:pt x="649" y="568"/>
                    </a:lnTo>
                    <a:lnTo>
                      <a:pt x="649" y="557"/>
                    </a:lnTo>
                    <a:lnTo>
                      <a:pt x="624" y="539"/>
                    </a:lnTo>
                    <a:lnTo>
                      <a:pt x="581" y="568"/>
                    </a:lnTo>
                    <a:lnTo>
                      <a:pt x="594" y="568"/>
                    </a:lnTo>
                    <a:lnTo>
                      <a:pt x="526" y="557"/>
                    </a:lnTo>
                    <a:lnTo>
                      <a:pt x="517" y="539"/>
                    </a:lnTo>
                    <a:lnTo>
                      <a:pt x="501" y="539"/>
                    </a:lnTo>
                    <a:lnTo>
                      <a:pt x="64" y="539"/>
                    </a:lnTo>
                    <a:lnTo>
                      <a:pt x="42" y="517"/>
                    </a:lnTo>
                    <a:lnTo>
                      <a:pt x="21" y="492"/>
                    </a:lnTo>
                    <a:lnTo>
                      <a:pt x="33" y="464"/>
                    </a:lnTo>
                    <a:lnTo>
                      <a:pt x="21" y="464"/>
                    </a:lnTo>
                    <a:lnTo>
                      <a:pt x="21" y="426"/>
                    </a:lnTo>
                    <a:lnTo>
                      <a:pt x="54" y="416"/>
                    </a:lnTo>
                    <a:lnTo>
                      <a:pt x="64" y="390"/>
                    </a:lnTo>
                    <a:lnTo>
                      <a:pt x="54" y="373"/>
                    </a:lnTo>
                    <a:lnTo>
                      <a:pt x="64" y="325"/>
                    </a:lnTo>
                    <a:lnTo>
                      <a:pt x="64" y="297"/>
                    </a:lnTo>
                    <a:lnTo>
                      <a:pt x="21" y="311"/>
                    </a:lnTo>
                    <a:lnTo>
                      <a:pt x="9" y="297"/>
                    </a:lnTo>
                    <a:lnTo>
                      <a:pt x="21" y="282"/>
                    </a:lnTo>
                    <a:lnTo>
                      <a:pt x="0" y="282"/>
                    </a:lnTo>
                    <a:lnTo>
                      <a:pt x="208" y="90"/>
                    </a:lnTo>
                    <a:lnTo>
                      <a:pt x="254" y="105"/>
                    </a:lnTo>
                    <a:lnTo>
                      <a:pt x="272" y="90"/>
                    </a:lnTo>
                    <a:lnTo>
                      <a:pt x="293" y="90"/>
                    </a:lnTo>
                    <a:lnTo>
                      <a:pt x="360" y="79"/>
                    </a:lnTo>
                    <a:lnTo>
                      <a:pt x="395" y="69"/>
                    </a:lnTo>
                    <a:lnTo>
                      <a:pt x="407" y="79"/>
                    </a:lnTo>
                    <a:lnTo>
                      <a:pt x="395" y="90"/>
                    </a:lnTo>
                    <a:lnTo>
                      <a:pt x="425" y="90"/>
                    </a:lnTo>
                    <a:lnTo>
                      <a:pt x="450" y="79"/>
                    </a:lnTo>
                    <a:lnTo>
                      <a:pt x="471" y="79"/>
                    </a:lnTo>
                    <a:lnTo>
                      <a:pt x="483" y="90"/>
                    </a:lnTo>
                    <a:lnTo>
                      <a:pt x="539" y="105"/>
                    </a:lnTo>
                    <a:lnTo>
                      <a:pt x="539" y="116"/>
                    </a:lnTo>
                    <a:lnTo>
                      <a:pt x="501" y="126"/>
                    </a:lnTo>
                    <a:lnTo>
                      <a:pt x="539" y="126"/>
                    </a:lnTo>
                    <a:lnTo>
                      <a:pt x="581" y="116"/>
                    </a:lnTo>
                    <a:lnTo>
                      <a:pt x="603" y="126"/>
                    </a:lnTo>
                    <a:lnTo>
                      <a:pt x="614" y="116"/>
                    </a:lnTo>
                    <a:lnTo>
                      <a:pt x="603" y="116"/>
                    </a:lnTo>
                    <a:lnTo>
                      <a:pt x="658" y="105"/>
                    </a:lnTo>
                    <a:lnTo>
                      <a:pt x="658" y="116"/>
                    </a:lnTo>
                    <a:lnTo>
                      <a:pt x="691" y="126"/>
                    </a:lnTo>
                    <a:lnTo>
                      <a:pt x="725" y="126"/>
                    </a:lnTo>
                    <a:lnTo>
                      <a:pt x="756" y="105"/>
                    </a:lnTo>
                    <a:lnTo>
                      <a:pt x="735" y="105"/>
                    </a:lnTo>
                    <a:lnTo>
                      <a:pt x="780" y="79"/>
                    </a:lnTo>
                    <a:lnTo>
                      <a:pt x="790" y="90"/>
                    </a:lnTo>
                    <a:lnTo>
                      <a:pt x="790" y="105"/>
                    </a:lnTo>
                    <a:lnTo>
                      <a:pt x="768" y="116"/>
                    </a:lnTo>
                    <a:lnTo>
                      <a:pt x="756" y="126"/>
                    </a:lnTo>
                    <a:lnTo>
                      <a:pt x="768" y="126"/>
                    </a:lnTo>
                    <a:lnTo>
                      <a:pt x="802" y="105"/>
                    </a:lnTo>
                    <a:lnTo>
                      <a:pt x="823" y="90"/>
                    </a:lnTo>
                    <a:lnTo>
                      <a:pt x="802" y="79"/>
                    </a:lnTo>
                    <a:lnTo>
                      <a:pt x="802" y="69"/>
                    </a:lnTo>
                    <a:lnTo>
                      <a:pt x="845" y="40"/>
                    </a:lnTo>
                    <a:lnTo>
                      <a:pt x="878" y="14"/>
                    </a:lnTo>
                    <a:lnTo>
                      <a:pt x="909" y="0"/>
                    </a:lnTo>
                    <a:lnTo>
                      <a:pt x="942" y="0"/>
                    </a:lnTo>
                    <a:lnTo>
                      <a:pt x="900" y="25"/>
                    </a:lnTo>
                    <a:lnTo>
                      <a:pt x="878" y="25"/>
                    </a:lnTo>
                    <a:lnTo>
                      <a:pt x="878" y="40"/>
                    </a:lnTo>
                    <a:lnTo>
                      <a:pt x="857" y="40"/>
                    </a:lnTo>
                    <a:lnTo>
                      <a:pt x="866" y="79"/>
                    </a:lnTo>
                    <a:lnTo>
                      <a:pt x="845" y="79"/>
                    </a:lnTo>
                    <a:lnTo>
                      <a:pt x="857" y="90"/>
                    </a:lnTo>
                    <a:lnTo>
                      <a:pt x="866" y="105"/>
                    </a:lnTo>
                    <a:lnTo>
                      <a:pt x="887" y="90"/>
                    </a:lnTo>
                    <a:lnTo>
                      <a:pt x="887" y="105"/>
                    </a:lnTo>
                    <a:lnTo>
                      <a:pt x="878" y="126"/>
                    </a:lnTo>
                    <a:lnTo>
                      <a:pt x="878" y="145"/>
                    </a:lnTo>
                    <a:lnTo>
                      <a:pt x="925" y="116"/>
                    </a:lnTo>
                    <a:lnTo>
                      <a:pt x="942" y="79"/>
                    </a:lnTo>
                    <a:lnTo>
                      <a:pt x="976" y="90"/>
                    </a:lnTo>
                    <a:lnTo>
                      <a:pt x="989" y="90"/>
                    </a:lnTo>
                    <a:lnTo>
                      <a:pt x="955" y="126"/>
                    </a:lnTo>
                    <a:lnTo>
                      <a:pt x="964" y="126"/>
                    </a:lnTo>
                    <a:lnTo>
                      <a:pt x="955" y="145"/>
                    </a:lnTo>
                    <a:lnTo>
                      <a:pt x="909" y="155"/>
                    </a:lnTo>
                    <a:lnTo>
                      <a:pt x="887" y="155"/>
                    </a:lnTo>
                    <a:lnTo>
                      <a:pt x="878" y="155"/>
                    </a:lnTo>
                    <a:lnTo>
                      <a:pt x="845" y="181"/>
                    </a:lnTo>
                    <a:lnTo>
                      <a:pt x="810" y="206"/>
                    </a:lnTo>
                    <a:lnTo>
                      <a:pt x="790" y="206"/>
                    </a:lnTo>
                    <a:lnTo>
                      <a:pt x="768" y="235"/>
                    </a:lnTo>
                    <a:lnTo>
                      <a:pt x="735" y="235"/>
                    </a:lnTo>
                    <a:lnTo>
                      <a:pt x="725" y="246"/>
                    </a:lnTo>
                    <a:lnTo>
                      <a:pt x="691" y="272"/>
                    </a:lnTo>
                    <a:lnTo>
                      <a:pt x="649" y="311"/>
                    </a:lnTo>
                    <a:lnTo>
                      <a:pt x="649" y="325"/>
                    </a:lnTo>
                    <a:lnTo>
                      <a:pt x="670" y="325"/>
                    </a:lnTo>
                    <a:lnTo>
                      <a:pt x="658" y="362"/>
                    </a:lnTo>
                    <a:lnTo>
                      <a:pt x="679" y="362"/>
                    </a:lnTo>
                    <a:lnTo>
                      <a:pt x="746" y="402"/>
                    </a:lnTo>
                    <a:lnTo>
                      <a:pt x="790" y="416"/>
                    </a:lnTo>
                    <a:lnTo>
                      <a:pt x="756" y="452"/>
                    </a:lnTo>
                    <a:lnTo>
                      <a:pt x="780" y="492"/>
                    </a:lnTo>
                    <a:lnTo>
                      <a:pt x="810" y="481"/>
                    </a:lnTo>
                    <a:lnTo>
                      <a:pt x="823" y="416"/>
                    </a:lnTo>
                    <a:lnTo>
                      <a:pt x="878" y="390"/>
                    </a:lnTo>
                    <a:lnTo>
                      <a:pt x="900" y="337"/>
                    </a:lnTo>
                    <a:lnTo>
                      <a:pt x="887" y="325"/>
                    </a:lnTo>
                    <a:lnTo>
                      <a:pt x="909" y="297"/>
                    </a:lnTo>
                    <a:lnTo>
                      <a:pt x="925" y="272"/>
                    </a:lnTo>
                    <a:lnTo>
                      <a:pt x="934" y="246"/>
                    </a:lnTo>
                    <a:lnTo>
                      <a:pt x="955" y="235"/>
                    </a:lnTo>
                    <a:lnTo>
                      <a:pt x="1001" y="246"/>
                    </a:lnTo>
                    <a:lnTo>
                      <a:pt x="1019" y="260"/>
                    </a:lnTo>
                    <a:lnTo>
                      <a:pt x="1019" y="272"/>
                    </a:lnTo>
                    <a:lnTo>
                      <a:pt x="1041" y="272"/>
                    </a:lnTo>
                    <a:lnTo>
                      <a:pt x="1031" y="311"/>
                    </a:lnTo>
                    <a:lnTo>
                      <a:pt x="1041" y="337"/>
                    </a:lnTo>
                    <a:lnTo>
                      <a:pt x="1086" y="311"/>
                    </a:lnTo>
                    <a:lnTo>
                      <a:pt x="1086" y="297"/>
                    </a:lnTo>
                    <a:lnTo>
                      <a:pt x="1108" y="282"/>
                    </a:lnTo>
                    <a:lnTo>
                      <a:pt x="1132" y="362"/>
                    </a:lnTo>
                    <a:lnTo>
                      <a:pt x="1108" y="373"/>
                    </a:lnTo>
                    <a:lnTo>
                      <a:pt x="1132" y="390"/>
                    </a:lnTo>
                    <a:lnTo>
                      <a:pt x="1117" y="402"/>
                    </a:lnTo>
                    <a:lnTo>
                      <a:pt x="1141" y="402"/>
                    </a:lnTo>
                    <a:lnTo>
                      <a:pt x="1141" y="416"/>
                    </a:lnTo>
                    <a:lnTo>
                      <a:pt x="1163" y="416"/>
                    </a:lnTo>
                    <a:lnTo>
                      <a:pt x="1141" y="426"/>
                    </a:lnTo>
                    <a:lnTo>
                      <a:pt x="1163" y="426"/>
                    </a:lnTo>
                    <a:lnTo>
                      <a:pt x="1163" y="438"/>
                    </a:lnTo>
                    <a:lnTo>
                      <a:pt x="1176" y="438"/>
                    </a:lnTo>
                    <a:lnTo>
                      <a:pt x="1176" y="481"/>
                    </a:lnTo>
                    <a:lnTo>
                      <a:pt x="1117" y="492"/>
                    </a:lnTo>
                    <a:lnTo>
                      <a:pt x="1086" y="517"/>
                    </a:lnTo>
                    <a:lnTo>
                      <a:pt x="1019" y="517"/>
                    </a:lnTo>
                    <a:lnTo>
                      <a:pt x="976" y="517"/>
                    </a:lnTo>
                    <a:lnTo>
                      <a:pt x="964" y="539"/>
                    </a:lnTo>
                    <a:lnTo>
                      <a:pt x="955" y="539"/>
                    </a:lnTo>
                    <a:lnTo>
                      <a:pt x="925" y="557"/>
                    </a:lnTo>
                    <a:lnTo>
                      <a:pt x="878" y="594"/>
                    </a:lnTo>
                    <a:lnTo>
                      <a:pt x="934" y="557"/>
                    </a:lnTo>
                    <a:lnTo>
                      <a:pt x="1001" y="539"/>
                    </a:lnTo>
                    <a:lnTo>
                      <a:pt x="1010" y="557"/>
                    </a:lnTo>
                    <a:lnTo>
                      <a:pt x="964" y="568"/>
                    </a:lnTo>
                    <a:lnTo>
                      <a:pt x="976" y="582"/>
                    </a:lnTo>
                    <a:lnTo>
                      <a:pt x="989" y="582"/>
                    </a:lnTo>
                    <a:lnTo>
                      <a:pt x="976" y="608"/>
                    </a:lnTo>
                    <a:lnTo>
                      <a:pt x="1001" y="618"/>
                    </a:lnTo>
                    <a:lnTo>
                      <a:pt x="1031" y="618"/>
                    </a:lnTo>
                    <a:lnTo>
                      <a:pt x="1056" y="594"/>
                    </a:lnTo>
                    <a:lnTo>
                      <a:pt x="1056" y="608"/>
                    </a:lnTo>
                    <a:lnTo>
                      <a:pt x="1056" y="618"/>
                    </a:lnTo>
                    <a:lnTo>
                      <a:pt x="1031" y="630"/>
                    </a:lnTo>
                    <a:lnTo>
                      <a:pt x="976" y="659"/>
                    </a:lnTo>
                    <a:lnTo>
                      <a:pt x="942" y="684"/>
                    </a:lnTo>
                    <a:lnTo>
                      <a:pt x="942" y="659"/>
                    </a:lnTo>
                    <a:lnTo>
                      <a:pt x="976" y="630"/>
                    </a:lnTo>
                    <a:lnTo>
                      <a:pt x="964" y="630"/>
                    </a:lnTo>
                    <a:lnTo>
                      <a:pt x="976" y="630"/>
                    </a:lnTo>
                    <a:lnTo>
                      <a:pt x="934" y="6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Freeform 245"/>
              <p:cNvSpPr>
                <a:spLocks/>
              </p:cNvSpPr>
              <p:nvPr/>
            </p:nvSpPr>
            <p:spPr bwMode="auto">
              <a:xfrm>
                <a:off x="1055180" y="1902626"/>
                <a:ext cx="1866902" cy="1022975"/>
              </a:xfrm>
              <a:custGeom>
                <a:avLst/>
                <a:gdLst/>
                <a:ahLst/>
                <a:cxnLst>
                  <a:cxn ang="0">
                    <a:pos x="934" y="594"/>
                  </a:cxn>
                  <a:cxn ang="0">
                    <a:pos x="857" y="648"/>
                  </a:cxn>
                  <a:cxn ang="0">
                    <a:pos x="756" y="673"/>
                  </a:cxn>
                  <a:cxn ang="0">
                    <a:pos x="716" y="684"/>
                  </a:cxn>
                  <a:cxn ang="0">
                    <a:pos x="636" y="724"/>
                  </a:cxn>
                  <a:cxn ang="0">
                    <a:pos x="691" y="630"/>
                  </a:cxn>
                  <a:cxn ang="0">
                    <a:pos x="716" y="618"/>
                  </a:cxn>
                  <a:cxn ang="0">
                    <a:pos x="649" y="568"/>
                  </a:cxn>
                  <a:cxn ang="0">
                    <a:pos x="581" y="568"/>
                  </a:cxn>
                  <a:cxn ang="0">
                    <a:pos x="517" y="539"/>
                  </a:cxn>
                  <a:cxn ang="0">
                    <a:pos x="42" y="517"/>
                  </a:cxn>
                  <a:cxn ang="0">
                    <a:pos x="21" y="464"/>
                  </a:cxn>
                  <a:cxn ang="0">
                    <a:pos x="64" y="390"/>
                  </a:cxn>
                  <a:cxn ang="0">
                    <a:pos x="64" y="297"/>
                  </a:cxn>
                  <a:cxn ang="0">
                    <a:pos x="21" y="282"/>
                  </a:cxn>
                  <a:cxn ang="0">
                    <a:pos x="254" y="105"/>
                  </a:cxn>
                  <a:cxn ang="0">
                    <a:pos x="360" y="79"/>
                  </a:cxn>
                  <a:cxn ang="0">
                    <a:pos x="395" y="90"/>
                  </a:cxn>
                  <a:cxn ang="0">
                    <a:pos x="471" y="79"/>
                  </a:cxn>
                  <a:cxn ang="0">
                    <a:pos x="539" y="116"/>
                  </a:cxn>
                  <a:cxn ang="0">
                    <a:pos x="581" y="116"/>
                  </a:cxn>
                  <a:cxn ang="0">
                    <a:pos x="603" y="116"/>
                  </a:cxn>
                  <a:cxn ang="0">
                    <a:pos x="691" y="126"/>
                  </a:cxn>
                  <a:cxn ang="0">
                    <a:pos x="735" y="105"/>
                  </a:cxn>
                  <a:cxn ang="0">
                    <a:pos x="790" y="105"/>
                  </a:cxn>
                  <a:cxn ang="0">
                    <a:pos x="768" y="126"/>
                  </a:cxn>
                  <a:cxn ang="0">
                    <a:pos x="802" y="79"/>
                  </a:cxn>
                  <a:cxn ang="0">
                    <a:pos x="878" y="14"/>
                  </a:cxn>
                  <a:cxn ang="0">
                    <a:pos x="900" y="25"/>
                  </a:cxn>
                  <a:cxn ang="0">
                    <a:pos x="857" y="40"/>
                  </a:cxn>
                  <a:cxn ang="0">
                    <a:pos x="857" y="90"/>
                  </a:cxn>
                  <a:cxn ang="0">
                    <a:pos x="887" y="105"/>
                  </a:cxn>
                  <a:cxn ang="0">
                    <a:pos x="925" y="116"/>
                  </a:cxn>
                  <a:cxn ang="0">
                    <a:pos x="989" y="90"/>
                  </a:cxn>
                  <a:cxn ang="0">
                    <a:pos x="955" y="145"/>
                  </a:cxn>
                  <a:cxn ang="0">
                    <a:pos x="878" y="155"/>
                  </a:cxn>
                  <a:cxn ang="0">
                    <a:pos x="790" y="206"/>
                  </a:cxn>
                  <a:cxn ang="0">
                    <a:pos x="725" y="246"/>
                  </a:cxn>
                  <a:cxn ang="0">
                    <a:pos x="649" y="325"/>
                  </a:cxn>
                  <a:cxn ang="0">
                    <a:pos x="679" y="362"/>
                  </a:cxn>
                  <a:cxn ang="0">
                    <a:pos x="756" y="452"/>
                  </a:cxn>
                  <a:cxn ang="0">
                    <a:pos x="823" y="416"/>
                  </a:cxn>
                  <a:cxn ang="0">
                    <a:pos x="887" y="325"/>
                  </a:cxn>
                  <a:cxn ang="0">
                    <a:pos x="934" y="246"/>
                  </a:cxn>
                  <a:cxn ang="0">
                    <a:pos x="1019" y="260"/>
                  </a:cxn>
                  <a:cxn ang="0">
                    <a:pos x="1031" y="311"/>
                  </a:cxn>
                  <a:cxn ang="0">
                    <a:pos x="1086" y="297"/>
                  </a:cxn>
                  <a:cxn ang="0">
                    <a:pos x="1108" y="373"/>
                  </a:cxn>
                  <a:cxn ang="0">
                    <a:pos x="1141" y="402"/>
                  </a:cxn>
                  <a:cxn ang="0">
                    <a:pos x="1141" y="426"/>
                  </a:cxn>
                  <a:cxn ang="0">
                    <a:pos x="1176" y="438"/>
                  </a:cxn>
                  <a:cxn ang="0">
                    <a:pos x="1086" y="517"/>
                  </a:cxn>
                  <a:cxn ang="0">
                    <a:pos x="964" y="539"/>
                  </a:cxn>
                  <a:cxn ang="0">
                    <a:pos x="878" y="594"/>
                  </a:cxn>
                  <a:cxn ang="0">
                    <a:pos x="1010" y="557"/>
                  </a:cxn>
                  <a:cxn ang="0">
                    <a:pos x="989" y="582"/>
                  </a:cxn>
                  <a:cxn ang="0">
                    <a:pos x="1031" y="618"/>
                  </a:cxn>
                  <a:cxn ang="0">
                    <a:pos x="1056" y="618"/>
                  </a:cxn>
                  <a:cxn ang="0">
                    <a:pos x="942" y="684"/>
                  </a:cxn>
                  <a:cxn ang="0">
                    <a:pos x="964" y="630"/>
                  </a:cxn>
                </a:cxnLst>
                <a:rect l="0" t="0" r="r" b="b"/>
                <a:pathLst>
                  <a:path w="1176" h="724">
                    <a:moveTo>
                      <a:pt x="934" y="630"/>
                    </a:moveTo>
                    <a:lnTo>
                      <a:pt x="925" y="630"/>
                    </a:lnTo>
                    <a:lnTo>
                      <a:pt x="934" y="594"/>
                    </a:lnTo>
                    <a:lnTo>
                      <a:pt x="909" y="582"/>
                    </a:lnTo>
                    <a:lnTo>
                      <a:pt x="878" y="630"/>
                    </a:lnTo>
                    <a:lnTo>
                      <a:pt x="857" y="648"/>
                    </a:lnTo>
                    <a:lnTo>
                      <a:pt x="802" y="648"/>
                    </a:lnTo>
                    <a:lnTo>
                      <a:pt x="780" y="659"/>
                    </a:lnTo>
                    <a:lnTo>
                      <a:pt x="756" y="673"/>
                    </a:lnTo>
                    <a:lnTo>
                      <a:pt x="716" y="673"/>
                    </a:lnTo>
                    <a:lnTo>
                      <a:pt x="701" y="684"/>
                    </a:lnTo>
                    <a:lnTo>
                      <a:pt x="716" y="684"/>
                    </a:lnTo>
                    <a:lnTo>
                      <a:pt x="725" y="695"/>
                    </a:lnTo>
                    <a:lnTo>
                      <a:pt x="670" y="695"/>
                    </a:lnTo>
                    <a:lnTo>
                      <a:pt x="636" y="724"/>
                    </a:lnTo>
                    <a:lnTo>
                      <a:pt x="658" y="684"/>
                    </a:lnTo>
                    <a:lnTo>
                      <a:pt x="670" y="684"/>
                    </a:lnTo>
                    <a:lnTo>
                      <a:pt x="691" y="630"/>
                    </a:lnTo>
                    <a:lnTo>
                      <a:pt x="716" y="659"/>
                    </a:lnTo>
                    <a:lnTo>
                      <a:pt x="725" y="648"/>
                    </a:lnTo>
                    <a:lnTo>
                      <a:pt x="716" y="618"/>
                    </a:lnTo>
                    <a:lnTo>
                      <a:pt x="658" y="608"/>
                    </a:lnTo>
                    <a:lnTo>
                      <a:pt x="670" y="568"/>
                    </a:lnTo>
                    <a:lnTo>
                      <a:pt x="649" y="568"/>
                    </a:lnTo>
                    <a:lnTo>
                      <a:pt x="649" y="557"/>
                    </a:lnTo>
                    <a:lnTo>
                      <a:pt x="624" y="539"/>
                    </a:lnTo>
                    <a:lnTo>
                      <a:pt x="581" y="568"/>
                    </a:lnTo>
                    <a:lnTo>
                      <a:pt x="594" y="568"/>
                    </a:lnTo>
                    <a:lnTo>
                      <a:pt x="526" y="557"/>
                    </a:lnTo>
                    <a:lnTo>
                      <a:pt x="517" y="539"/>
                    </a:lnTo>
                    <a:lnTo>
                      <a:pt x="501" y="539"/>
                    </a:lnTo>
                    <a:lnTo>
                      <a:pt x="64" y="539"/>
                    </a:lnTo>
                    <a:lnTo>
                      <a:pt x="42" y="517"/>
                    </a:lnTo>
                    <a:lnTo>
                      <a:pt x="21" y="492"/>
                    </a:lnTo>
                    <a:lnTo>
                      <a:pt x="33" y="464"/>
                    </a:lnTo>
                    <a:lnTo>
                      <a:pt x="21" y="464"/>
                    </a:lnTo>
                    <a:lnTo>
                      <a:pt x="21" y="426"/>
                    </a:lnTo>
                    <a:lnTo>
                      <a:pt x="54" y="416"/>
                    </a:lnTo>
                    <a:lnTo>
                      <a:pt x="64" y="390"/>
                    </a:lnTo>
                    <a:lnTo>
                      <a:pt x="54" y="373"/>
                    </a:lnTo>
                    <a:lnTo>
                      <a:pt x="64" y="325"/>
                    </a:lnTo>
                    <a:lnTo>
                      <a:pt x="64" y="297"/>
                    </a:lnTo>
                    <a:lnTo>
                      <a:pt x="21" y="311"/>
                    </a:lnTo>
                    <a:lnTo>
                      <a:pt x="9" y="297"/>
                    </a:lnTo>
                    <a:lnTo>
                      <a:pt x="21" y="282"/>
                    </a:lnTo>
                    <a:lnTo>
                      <a:pt x="0" y="282"/>
                    </a:lnTo>
                    <a:lnTo>
                      <a:pt x="208" y="90"/>
                    </a:lnTo>
                    <a:lnTo>
                      <a:pt x="254" y="105"/>
                    </a:lnTo>
                    <a:lnTo>
                      <a:pt x="272" y="90"/>
                    </a:lnTo>
                    <a:lnTo>
                      <a:pt x="293" y="90"/>
                    </a:lnTo>
                    <a:lnTo>
                      <a:pt x="360" y="79"/>
                    </a:lnTo>
                    <a:lnTo>
                      <a:pt x="395" y="69"/>
                    </a:lnTo>
                    <a:lnTo>
                      <a:pt x="407" y="79"/>
                    </a:lnTo>
                    <a:lnTo>
                      <a:pt x="395" y="90"/>
                    </a:lnTo>
                    <a:lnTo>
                      <a:pt x="425" y="90"/>
                    </a:lnTo>
                    <a:lnTo>
                      <a:pt x="450" y="79"/>
                    </a:lnTo>
                    <a:lnTo>
                      <a:pt x="471" y="79"/>
                    </a:lnTo>
                    <a:lnTo>
                      <a:pt x="483" y="90"/>
                    </a:lnTo>
                    <a:lnTo>
                      <a:pt x="539" y="105"/>
                    </a:lnTo>
                    <a:lnTo>
                      <a:pt x="539" y="116"/>
                    </a:lnTo>
                    <a:lnTo>
                      <a:pt x="501" y="126"/>
                    </a:lnTo>
                    <a:lnTo>
                      <a:pt x="539" y="126"/>
                    </a:lnTo>
                    <a:lnTo>
                      <a:pt x="581" y="116"/>
                    </a:lnTo>
                    <a:lnTo>
                      <a:pt x="603" y="126"/>
                    </a:lnTo>
                    <a:lnTo>
                      <a:pt x="614" y="116"/>
                    </a:lnTo>
                    <a:lnTo>
                      <a:pt x="603" y="116"/>
                    </a:lnTo>
                    <a:lnTo>
                      <a:pt x="658" y="105"/>
                    </a:lnTo>
                    <a:lnTo>
                      <a:pt x="658" y="116"/>
                    </a:lnTo>
                    <a:lnTo>
                      <a:pt x="691" y="126"/>
                    </a:lnTo>
                    <a:lnTo>
                      <a:pt x="725" y="126"/>
                    </a:lnTo>
                    <a:lnTo>
                      <a:pt x="756" y="105"/>
                    </a:lnTo>
                    <a:lnTo>
                      <a:pt x="735" y="105"/>
                    </a:lnTo>
                    <a:lnTo>
                      <a:pt x="780" y="79"/>
                    </a:lnTo>
                    <a:lnTo>
                      <a:pt x="790" y="90"/>
                    </a:lnTo>
                    <a:lnTo>
                      <a:pt x="790" y="105"/>
                    </a:lnTo>
                    <a:lnTo>
                      <a:pt x="768" y="116"/>
                    </a:lnTo>
                    <a:lnTo>
                      <a:pt x="756" y="126"/>
                    </a:lnTo>
                    <a:lnTo>
                      <a:pt x="768" y="126"/>
                    </a:lnTo>
                    <a:lnTo>
                      <a:pt x="802" y="105"/>
                    </a:lnTo>
                    <a:lnTo>
                      <a:pt x="823" y="90"/>
                    </a:lnTo>
                    <a:lnTo>
                      <a:pt x="802" y="79"/>
                    </a:lnTo>
                    <a:lnTo>
                      <a:pt x="802" y="69"/>
                    </a:lnTo>
                    <a:lnTo>
                      <a:pt x="845" y="40"/>
                    </a:lnTo>
                    <a:lnTo>
                      <a:pt x="878" y="14"/>
                    </a:lnTo>
                    <a:lnTo>
                      <a:pt x="909" y="0"/>
                    </a:lnTo>
                    <a:lnTo>
                      <a:pt x="942" y="0"/>
                    </a:lnTo>
                    <a:lnTo>
                      <a:pt x="900" y="25"/>
                    </a:lnTo>
                    <a:lnTo>
                      <a:pt x="878" y="25"/>
                    </a:lnTo>
                    <a:lnTo>
                      <a:pt x="878" y="40"/>
                    </a:lnTo>
                    <a:lnTo>
                      <a:pt x="857" y="40"/>
                    </a:lnTo>
                    <a:lnTo>
                      <a:pt x="866" y="79"/>
                    </a:lnTo>
                    <a:lnTo>
                      <a:pt x="845" y="79"/>
                    </a:lnTo>
                    <a:lnTo>
                      <a:pt x="857" y="90"/>
                    </a:lnTo>
                    <a:lnTo>
                      <a:pt x="866" y="105"/>
                    </a:lnTo>
                    <a:lnTo>
                      <a:pt x="887" y="90"/>
                    </a:lnTo>
                    <a:lnTo>
                      <a:pt x="887" y="105"/>
                    </a:lnTo>
                    <a:lnTo>
                      <a:pt x="878" y="126"/>
                    </a:lnTo>
                    <a:lnTo>
                      <a:pt x="878" y="145"/>
                    </a:lnTo>
                    <a:lnTo>
                      <a:pt x="925" y="116"/>
                    </a:lnTo>
                    <a:lnTo>
                      <a:pt x="942" y="79"/>
                    </a:lnTo>
                    <a:lnTo>
                      <a:pt x="976" y="90"/>
                    </a:lnTo>
                    <a:lnTo>
                      <a:pt x="989" y="90"/>
                    </a:lnTo>
                    <a:lnTo>
                      <a:pt x="955" y="126"/>
                    </a:lnTo>
                    <a:lnTo>
                      <a:pt x="964" y="126"/>
                    </a:lnTo>
                    <a:lnTo>
                      <a:pt x="955" y="145"/>
                    </a:lnTo>
                    <a:lnTo>
                      <a:pt x="909" y="155"/>
                    </a:lnTo>
                    <a:lnTo>
                      <a:pt x="887" y="155"/>
                    </a:lnTo>
                    <a:lnTo>
                      <a:pt x="878" y="155"/>
                    </a:lnTo>
                    <a:lnTo>
                      <a:pt x="845" y="181"/>
                    </a:lnTo>
                    <a:lnTo>
                      <a:pt x="810" y="206"/>
                    </a:lnTo>
                    <a:lnTo>
                      <a:pt x="790" y="206"/>
                    </a:lnTo>
                    <a:lnTo>
                      <a:pt x="768" y="235"/>
                    </a:lnTo>
                    <a:lnTo>
                      <a:pt x="735" y="235"/>
                    </a:lnTo>
                    <a:lnTo>
                      <a:pt x="725" y="246"/>
                    </a:lnTo>
                    <a:lnTo>
                      <a:pt x="691" y="272"/>
                    </a:lnTo>
                    <a:lnTo>
                      <a:pt x="649" y="311"/>
                    </a:lnTo>
                    <a:lnTo>
                      <a:pt x="649" y="325"/>
                    </a:lnTo>
                    <a:lnTo>
                      <a:pt x="670" y="325"/>
                    </a:lnTo>
                    <a:lnTo>
                      <a:pt x="658" y="362"/>
                    </a:lnTo>
                    <a:lnTo>
                      <a:pt x="679" y="362"/>
                    </a:lnTo>
                    <a:lnTo>
                      <a:pt x="746" y="402"/>
                    </a:lnTo>
                    <a:lnTo>
                      <a:pt x="790" y="416"/>
                    </a:lnTo>
                    <a:lnTo>
                      <a:pt x="756" y="452"/>
                    </a:lnTo>
                    <a:lnTo>
                      <a:pt x="780" y="492"/>
                    </a:lnTo>
                    <a:lnTo>
                      <a:pt x="810" y="481"/>
                    </a:lnTo>
                    <a:lnTo>
                      <a:pt x="823" y="416"/>
                    </a:lnTo>
                    <a:lnTo>
                      <a:pt x="878" y="390"/>
                    </a:lnTo>
                    <a:lnTo>
                      <a:pt x="900" y="337"/>
                    </a:lnTo>
                    <a:lnTo>
                      <a:pt x="887" y="325"/>
                    </a:lnTo>
                    <a:lnTo>
                      <a:pt x="909" y="297"/>
                    </a:lnTo>
                    <a:lnTo>
                      <a:pt x="925" y="272"/>
                    </a:lnTo>
                    <a:lnTo>
                      <a:pt x="934" y="246"/>
                    </a:lnTo>
                    <a:lnTo>
                      <a:pt x="955" y="235"/>
                    </a:lnTo>
                    <a:lnTo>
                      <a:pt x="1001" y="246"/>
                    </a:lnTo>
                    <a:lnTo>
                      <a:pt x="1019" y="260"/>
                    </a:lnTo>
                    <a:lnTo>
                      <a:pt x="1019" y="272"/>
                    </a:lnTo>
                    <a:lnTo>
                      <a:pt x="1041" y="272"/>
                    </a:lnTo>
                    <a:lnTo>
                      <a:pt x="1031" y="311"/>
                    </a:lnTo>
                    <a:lnTo>
                      <a:pt x="1041" y="337"/>
                    </a:lnTo>
                    <a:lnTo>
                      <a:pt x="1086" y="311"/>
                    </a:lnTo>
                    <a:lnTo>
                      <a:pt x="1086" y="297"/>
                    </a:lnTo>
                    <a:lnTo>
                      <a:pt x="1108" y="282"/>
                    </a:lnTo>
                    <a:lnTo>
                      <a:pt x="1132" y="362"/>
                    </a:lnTo>
                    <a:lnTo>
                      <a:pt x="1108" y="373"/>
                    </a:lnTo>
                    <a:lnTo>
                      <a:pt x="1132" y="390"/>
                    </a:lnTo>
                    <a:lnTo>
                      <a:pt x="1117" y="402"/>
                    </a:lnTo>
                    <a:lnTo>
                      <a:pt x="1141" y="402"/>
                    </a:lnTo>
                    <a:lnTo>
                      <a:pt x="1141" y="416"/>
                    </a:lnTo>
                    <a:lnTo>
                      <a:pt x="1163" y="416"/>
                    </a:lnTo>
                    <a:lnTo>
                      <a:pt x="1141" y="426"/>
                    </a:lnTo>
                    <a:lnTo>
                      <a:pt x="1163" y="426"/>
                    </a:lnTo>
                    <a:lnTo>
                      <a:pt x="1163" y="438"/>
                    </a:lnTo>
                    <a:lnTo>
                      <a:pt x="1176" y="438"/>
                    </a:lnTo>
                    <a:lnTo>
                      <a:pt x="1176" y="481"/>
                    </a:lnTo>
                    <a:lnTo>
                      <a:pt x="1117" y="492"/>
                    </a:lnTo>
                    <a:lnTo>
                      <a:pt x="1086" y="517"/>
                    </a:lnTo>
                    <a:lnTo>
                      <a:pt x="1019" y="517"/>
                    </a:lnTo>
                    <a:lnTo>
                      <a:pt x="976" y="517"/>
                    </a:lnTo>
                    <a:lnTo>
                      <a:pt x="964" y="539"/>
                    </a:lnTo>
                    <a:lnTo>
                      <a:pt x="955" y="539"/>
                    </a:lnTo>
                    <a:lnTo>
                      <a:pt x="925" y="557"/>
                    </a:lnTo>
                    <a:lnTo>
                      <a:pt x="878" y="594"/>
                    </a:lnTo>
                    <a:lnTo>
                      <a:pt x="934" y="557"/>
                    </a:lnTo>
                    <a:lnTo>
                      <a:pt x="1001" y="539"/>
                    </a:lnTo>
                    <a:lnTo>
                      <a:pt x="1010" y="557"/>
                    </a:lnTo>
                    <a:lnTo>
                      <a:pt x="964" y="568"/>
                    </a:lnTo>
                    <a:lnTo>
                      <a:pt x="976" y="582"/>
                    </a:lnTo>
                    <a:lnTo>
                      <a:pt x="989" y="582"/>
                    </a:lnTo>
                    <a:lnTo>
                      <a:pt x="976" y="608"/>
                    </a:lnTo>
                    <a:lnTo>
                      <a:pt x="1001" y="618"/>
                    </a:lnTo>
                    <a:lnTo>
                      <a:pt x="1031" y="618"/>
                    </a:lnTo>
                    <a:lnTo>
                      <a:pt x="1056" y="594"/>
                    </a:lnTo>
                    <a:lnTo>
                      <a:pt x="1056" y="608"/>
                    </a:lnTo>
                    <a:lnTo>
                      <a:pt x="1056" y="618"/>
                    </a:lnTo>
                    <a:lnTo>
                      <a:pt x="1031" y="630"/>
                    </a:lnTo>
                    <a:lnTo>
                      <a:pt x="976" y="659"/>
                    </a:lnTo>
                    <a:lnTo>
                      <a:pt x="942" y="684"/>
                    </a:lnTo>
                    <a:lnTo>
                      <a:pt x="942" y="659"/>
                    </a:lnTo>
                    <a:lnTo>
                      <a:pt x="976" y="630"/>
                    </a:lnTo>
                    <a:lnTo>
                      <a:pt x="964" y="630"/>
                    </a:lnTo>
                    <a:lnTo>
                      <a:pt x="976" y="630"/>
                    </a:lnTo>
                    <a:lnTo>
                      <a:pt x="934" y="6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Freeform 246"/>
              <p:cNvSpPr>
                <a:spLocks/>
              </p:cNvSpPr>
              <p:nvPr/>
            </p:nvSpPr>
            <p:spPr bwMode="auto">
              <a:xfrm>
                <a:off x="269367" y="1978926"/>
                <a:ext cx="1116014" cy="528443"/>
              </a:xfrm>
              <a:custGeom>
                <a:avLst/>
                <a:gdLst/>
                <a:ahLst/>
                <a:cxnLst>
                  <a:cxn ang="0">
                    <a:pos x="703" y="36"/>
                  </a:cxn>
                  <a:cxn ang="0">
                    <a:pos x="580" y="14"/>
                  </a:cxn>
                  <a:cxn ang="0">
                    <a:pos x="549" y="0"/>
                  </a:cxn>
                  <a:cxn ang="0">
                    <a:pos x="440" y="24"/>
                  </a:cxn>
                  <a:cxn ang="0">
                    <a:pos x="341" y="50"/>
                  </a:cxn>
                  <a:cxn ang="0">
                    <a:pos x="341" y="72"/>
                  </a:cxn>
                  <a:cxn ang="0">
                    <a:pos x="341" y="101"/>
                  </a:cxn>
                  <a:cxn ang="0">
                    <a:pos x="305" y="101"/>
                  </a:cxn>
                  <a:cxn ang="0">
                    <a:pos x="228" y="115"/>
                  </a:cxn>
                  <a:cxn ang="0">
                    <a:pos x="228" y="141"/>
                  </a:cxn>
                  <a:cxn ang="0">
                    <a:pos x="305" y="127"/>
                  </a:cxn>
                  <a:cxn ang="0">
                    <a:pos x="207" y="180"/>
                  </a:cxn>
                  <a:cxn ang="0">
                    <a:pos x="142" y="242"/>
                  </a:cxn>
                  <a:cxn ang="0">
                    <a:pos x="152" y="271"/>
                  </a:cxn>
                  <a:cxn ang="0">
                    <a:pos x="207" y="271"/>
                  </a:cxn>
                  <a:cxn ang="0">
                    <a:pos x="0" y="374"/>
                  </a:cxn>
                  <a:cxn ang="0">
                    <a:pos x="189" y="307"/>
                  </a:cxn>
                  <a:cxn ang="0">
                    <a:pos x="274" y="271"/>
                  </a:cxn>
                  <a:cxn ang="0">
                    <a:pos x="305" y="257"/>
                  </a:cxn>
                  <a:cxn ang="0">
                    <a:pos x="396" y="216"/>
                  </a:cxn>
                  <a:cxn ang="0">
                    <a:pos x="440" y="242"/>
                  </a:cxn>
                  <a:cxn ang="0">
                    <a:pos x="504" y="242"/>
                  </a:cxn>
                  <a:cxn ang="0">
                    <a:pos x="516" y="283"/>
                  </a:cxn>
                  <a:cxn ang="0">
                    <a:pos x="516" y="307"/>
                  </a:cxn>
                  <a:cxn ang="0">
                    <a:pos x="537" y="307"/>
                  </a:cxn>
                  <a:cxn ang="0">
                    <a:pos x="516" y="307"/>
                  </a:cxn>
                  <a:cxn ang="0">
                    <a:pos x="516" y="319"/>
                  </a:cxn>
                  <a:cxn ang="0">
                    <a:pos x="516" y="362"/>
                  </a:cxn>
                  <a:cxn ang="0">
                    <a:pos x="537" y="336"/>
                  </a:cxn>
                  <a:cxn ang="0">
                    <a:pos x="528" y="362"/>
                  </a:cxn>
                  <a:cxn ang="0">
                    <a:pos x="549" y="362"/>
                  </a:cxn>
                  <a:cxn ang="0">
                    <a:pos x="549" y="319"/>
                  </a:cxn>
                  <a:cxn ang="0">
                    <a:pos x="559" y="242"/>
                  </a:cxn>
                  <a:cxn ang="0">
                    <a:pos x="504" y="242"/>
                  </a:cxn>
                  <a:cxn ang="0">
                    <a:pos x="494" y="228"/>
                  </a:cxn>
                </a:cxnLst>
                <a:rect l="0" t="0" r="r" b="b"/>
                <a:pathLst>
                  <a:path w="703" h="374">
                    <a:moveTo>
                      <a:pt x="494" y="228"/>
                    </a:moveTo>
                    <a:lnTo>
                      <a:pt x="703" y="36"/>
                    </a:lnTo>
                    <a:lnTo>
                      <a:pt x="681" y="24"/>
                    </a:lnTo>
                    <a:lnTo>
                      <a:pt x="580" y="14"/>
                    </a:lnTo>
                    <a:lnTo>
                      <a:pt x="549" y="14"/>
                    </a:lnTo>
                    <a:lnTo>
                      <a:pt x="549" y="0"/>
                    </a:lnTo>
                    <a:lnTo>
                      <a:pt x="537" y="0"/>
                    </a:lnTo>
                    <a:lnTo>
                      <a:pt x="440" y="24"/>
                    </a:lnTo>
                    <a:lnTo>
                      <a:pt x="382" y="50"/>
                    </a:lnTo>
                    <a:lnTo>
                      <a:pt x="341" y="50"/>
                    </a:lnTo>
                    <a:lnTo>
                      <a:pt x="329" y="60"/>
                    </a:lnTo>
                    <a:lnTo>
                      <a:pt x="341" y="72"/>
                    </a:lnTo>
                    <a:lnTo>
                      <a:pt x="329" y="89"/>
                    </a:lnTo>
                    <a:lnTo>
                      <a:pt x="341" y="101"/>
                    </a:lnTo>
                    <a:lnTo>
                      <a:pt x="296" y="101"/>
                    </a:lnTo>
                    <a:lnTo>
                      <a:pt x="305" y="101"/>
                    </a:lnTo>
                    <a:lnTo>
                      <a:pt x="296" y="101"/>
                    </a:lnTo>
                    <a:lnTo>
                      <a:pt x="228" y="115"/>
                    </a:lnTo>
                    <a:lnTo>
                      <a:pt x="241" y="127"/>
                    </a:lnTo>
                    <a:lnTo>
                      <a:pt x="228" y="141"/>
                    </a:lnTo>
                    <a:lnTo>
                      <a:pt x="274" y="141"/>
                    </a:lnTo>
                    <a:lnTo>
                      <a:pt x="305" y="127"/>
                    </a:lnTo>
                    <a:lnTo>
                      <a:pt x="274" y="166"/>
                    </a:lnTo>
                    <a:lnTo>
                      <a:pt x="207" y="180"/>
                    </a:lnTo>
                    <a:lnTo>
                      <a:pt x="152" y="206"/>
                    </a:lnTo>
                    <a:lnTo>
                      <a:pt x="142" y="242"/>
                    </a:lnTo>
                    <a:lnTo>
                      <a:pt x="173" y="242"/>
                    </a:lnTo>
                    <a:lnTo>
                      <a:pt x="152" y="271"/>
                    </a:lnTo>
                    <a:lnTo>
                      <a:pt x="189" y="271"/>
                    </a:lnTo>
                    <a:lnTo>
                      <a:pt x="207" y="271"/>
                    </a:lnTo>
                    <a:lnTo>
                      <a:pt x="189" y="293"/>
                    </a:lnTo>
                    <a:lnTo>
                      <a:pt x="0" y="374"/>
                    </a:lnTo>
                    <a:lnTo>
                      <a:pt x="133" y="336"/>
                    </a:lnTo>
                    <a:lnTo>
                      <a:pt x="189" y="307"/>
                    </a:lnTo>
                    <a:lnTo>
                      <a:pt x="265" y="271"/>
                    </a:lnTo>
                    <a:lnTo>
                      <a:pt x="274" y="271"/>
                    </a:lnTo>
                    <a:lnTo>
                      <a:pt x="274" y="257"/>
                    </a:lnTo>
                    <a:lnTo>
                      <a:pt x="305" y="257"/>
                    </a:lnTo>
                    <a:lnTo>
                      <a:pt x="360" y="242"/>
                    </a:lnTo>
                    <a:lnTo>
                      <a:pt x="396" y="216"/>
                    </a:lnTo>
                    <a:lnTo>
                      <a:pt x="418" y="216"/>
                    </a:lnTo>
                    <a:lnTo>
                      <a:pt x="440" y="242"/>
                    </a:lnTo>
                    <a:lnTo>
                      <a:pt x="482" y="242"/>
                    </a:lnTo>
                    <a:lnTo>
                      <a:pt x="504" y="242"/>
                    </a:lnTo>
                    <a:lnTo>
                      <a:pt x="494" y="257"/>
                    </a:lnTo>
                    <a:lnTo>
                      <a:pt x="516" y="283"/>
                    </a:lnTo>
                    <a:lnTo>
                      <a:pt x="528" y="283"/>
                    </a:lnTo>
                    <a:lnTo>
                      <a:pt x="516" y="307"/>
                    </a:lnTo>
                    <a:lnTo>
                      <a:pt x="537" y="293"/>
                    </a:lnTo>
                    <a:lnTo>
                      <a:pt x="537" y="307"/>
                    </a:lnTo>
                    <a:lnTo>
                      <a:pt x="528" y="307"/>
                    </a:lnTo>
                    <a:lnTo>
                      <a:pt x="516" y="307"/>
                    </a:lnTo>
                    <a:lnTo>
                      <a:pt x="504" y="319"/>
                    </a:lnTo>
                    <a:lnTo>
                      <a:pt x="516" y="319"/>
                    </a:lnTo>
                    <a:lnTo>
                      <a:pt x="504" y="348"/>
                    </a:lnTo>
                    <a:lnTo>
                      <a:pt x="516" y="362"/>
                    </a:lnTo>
                    <a:lnTo>
                      <a:pt x="528" y="319"/>
                    </a:lnTo>
                    <a:lnTo>
                      <a:pt x="537" y="336"/>
                    </a:lnTo>
                    <a:lnTo>
                      <a:pt x="528" y="336"/>
                    </a:lnTo>
                    <a:lnTo>
                      <a:pt x="528" y="362"/>
                    </a:lnTo>
                    <a:lnTo>
                      <a:pt x="537" y="362"/>
                    </a:lnTo>
                    <a:lnTo>
                      <a:pt x="549" y="362"/>
                    </a:lnTo>
                    <a:lnTo>
                      <a:pt x="559" y="336"/>
                    </a:lnTo>
                    <a:lnTo>
                      <a:pt x="549" y="319"/>
                    </a:lnTo>
                    <a:lnTo>
                      <a:pt x="559" y="271"/>
                    </a:lnTo>
                    <a:lnTo>
                      <a:pt x="559" y="242"/>
                    </a:lnTo>
                    <a:lnTo>
                      <a:pt x="516" y="257"/>
                    </a:lnTo>
                    <a:lnTo>
                      <a:pt x="504" y="242"/>
                    </a:lnTo>
                    <a:lnTo>
                      <a:pt x="516" y="228"/>
                    </a:lnTo>
                    <a:lnTo>
                      <a:pt x="494" y="2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Freeform 247"/>
              <p:cNvSpPr>
                <a:spLocks/>
              </p:cNvSpPr>
              <p:nvPr/>
            </p:nvSpPr>
            <p:spPr bwMode="auto">
              <a:xfrm>
                <a:off x="269367" y="1978926"/>
                <a:ext cx="1116014" cy="528443"/>
              </a:xfrm>
              <a:custGeom>
                <a:avLst/>
                <a:gdLst/>
                <a:ahLst/>
                <a:cxnLst>
                  <a:cxn ang="0">
                    <a:pos x="703" y="36"/>
                  </a:cxn>
                  <a:cxn ang="0">
                    <a:pos x="580" y="14"/>
                  </a:cxn>
                  <a:cxn ang="0">
                    <a:pos x="549" y="0"/>
                  </a:cxn>
                  <a:cxn ang="0">
                    <a:pos x="440" y="24"/>
                  </a:cxn>
                  <a:cxn ang="0">
                    <a:pos x="341" y="50"/>
                  </a:cxn>
                  <a:cxn ang="0">
                    <a:pos x="341" y="72"/>
                  </a:cxn>
                  <a:cxn ang="0">
                    <a:pos x="341" y="101"/>
                  </a:cxn>
                  <a:cxn ang="0">
                    <a:pos x="305" y="101"/>
                  </a:cxn>
                  <a:cxn ang="0">
                    <a:pos x="228" y="115"/>
                  </a:cxn>
                  <a:cxn ang="0">
                    <a:pos x="228" y="141"/>
                  </a:cxn>
                  <a:cxn ang="0">
                    <a:pos x="305" y="127"/>
                  </a:cxn>
                  <a:cxn ang="0">
                    <a:pos x="207" y="180"/>
                  </a:cxn>
                  <a:cxn ang="0">
                    <a:pos x="142" y="242"/>
                  </a:cxn>
                  <a:cxn ang="0">
                    <a:pos x="152" y="271"/>
                  </a:cxn>
                  <a:cxn ang="0">
                    <a:pos x="207" y="271"/>
                  </a:cxn>
                  <a:cxn ang="0">
                    <a:pos x="0" y="374"/>
                  </a:cxn>
                  <a:cxn ang="0">
                    <a:pos x="189" y="307"/>
                  </a:cxn>
                  <a:cxn ang="0">
                    <a:pos x="274" y="271"/>
                  </a:cxn>
                  <a:cxn ang="0">
                    <a:pos x="305" y="257"/>
                  </a:cxn>
                  <a:cxn ang="0">
                    <a:pos x="396" y="216"/>
                  </a:cxn>
                  <a:cxn ang="0">
                    <a:pos x="440" y="242"/>
                  </a:cxn>
                  <a:cxn ang="0">
                    <a:pos x="504" y="242"/>
                  </a:cxn>
                  <a:cxn ang="0">
                    <a:pos x="516" y="283"/>
                  </a:cxn>
                  <a:cxn ang="0">
                    <a:pos x="516" y="307"/>
                  </a:cxn>
                  <a:cxn ang="0">
                    <a:pos x="537" y="307"/>
                  </a:cxn>
                  <a:cxn ang="0">
                    <a:pos x="516" y="307"/>
                  </a:cxn>
                  <a:cxn ang="0">
                    <a:pos x="516" y="319"/>
                  </a:cxn>
                  <a:cxn ang="0">
                    <a:pos x="516" y="362"/>
                  </a:cxn>
                  <a:cxn ang="0">
                    <a:pos x="537" y="336"/>
                  </a:cxn>
                  <a:cxn ang="0">
                    <a:pos x="528" y="362"/>
                  </a:cxn>
                  <a:cxn ang="0">
                    <a:pos x="549" y="362"/>
                  </a:cxn>
                  <a:cxn ang="0">
                    <a:pos x="549" y="319"/>
                  </a:cxn>
                  <a:cxn ang="0">
                    <a:pos x="559" y="242"/>
                  </a:cxn>
                  <a:cxn ang="0">
                    <a:pos x="504" y="242"/>
                  </a:cxn>
                  <a:cxn ang="0">
                    <a:pos x="494" y="228"/>
                  </a:cxn>
                </a:cxnLst>
                <a:rect l="0" t="0" r="r" b="b"/>
                <a:pathLst>
                  <a:path w="703" h="374">
                    <a:moveTo>
                      <a:pt x="494" y="228"/>
                    </a:moveTo>
                    <a:lnTo>
                      <a:pt x="703" y="36"/>
                    </a:lnTo>
                    <a:lnTo>
                      <a:pt x="681" y="24"/>
                    </a:lnTo>
                    <a:lnTo>
                      <a:pt x="580" y="14"/>
                    </a:lnTo>
                    <a:lnTo>
                      <a:pt x="549" y="14"/>
                    </a:lnTo>
                    <a:lnTo>
                      <a:pt x="549" y="0"/>
                    </a:lnTo>
                    <a:lnTo>
                      <a:pt x="537" y="0"/>
                    </a:lnTo>
                    <a:lnTo>
                      <a:pt x="440" y="24"/>
                    </a:lnTo>
                    <a:lnTo>
                      <a:pt x="382" y="50"/>
                    </a:lnTo>
                    <a:lnTo>
                      <a:pt x="341" y="50"/>
                    </a:lnTo>
                    <a:lnTo>
                      <a:pt x="329" y="60"/>
                    </a:lnTo>
                    <a:lnTo>
                      <a:pt x="341" y="72"/>
                    </a:lnTo>
                    <a:lnTo>
                      <a:pt x="329" y="89"/>
                    </a:lnTo>
                    <a:lnTo>
                      <a:pt x="341" y="101"/>
                    </a:lnTo>
                    <a:lnTo>
                      <a:pt x="296" y="101"/>
                    </a:lnTo>
                    <a:lnTo>
                      <a:pt x="305" y="101"/>
                    </a:lnTo>
                    <a:lnTo>
                      <a:pt x="296" y="101"/>
                    </a:lnTo>
                    <a:lnTo>
                      <a:pt x="228" y="115"/>
                    </a:lnTo>
                    <a:lnTo>
                      <a:pt x="241" y="127"/>
                    </a:lnTo>
                    <a:lnTo>
                      <a:pt x="228" y="141"/>
                    </a:lnTo>
                    <a:lnTo>
                      <a:pt x="274" y="141"/>
                    </a:lnTo>
                    <a:lnTo>
                      <a:pt x="305" y="127"/>
                    </a:lnTo>
                    <a:lnTo>
                      <a:pt x="274" y="166"/>
                    </a:lnTo>
                    <a:lnTo>
                      <a:pt x="207" y="180"/>
                    </a:lnTo>
                    <a:lnTo>
                      <a:pt x="152" y="206"/>
                    </a:lnTo>
                    <a:lnTo>
                      <a:pt x="142" y="242"/>
                    </a:lnTo>
                    <a:lnTo>
                      <a:pt x="173" y="242"/>
                    </a:lnTo>
                    <a:lnTo>
                      <a:pt x="152" y="271"/>
                    </a:lnTo>
                    <a:lnTo>
                      <a:pt x="189" y="271"/>
                    </a:lnTo>
                    <a:lnTo>
                      <a:pt x="207" y="271"/>
                    </a:lnTo>
                    <a:lnTo>
                      <a:pt x="189" y="293"/>
                    </a:lnTo>
                    <a:lnTo>
                      <a:pt x="0" y="374"/>
                    </a:lnTo>
                    <a:lnTo>
                      <a:pt x="133" y="336"/>
                    </a:lnTo>
                    <a:lnTo>
                      <a:pt x="189" y="307"/>
                    </a:lnTo>
                    <a:lnTo>
                      <a:pt x="265" y="271"/>
                    </a:lnTo>
                    <a:lnTo>
                      <a:pt x="274" y="271"/>
                    </a:lnTo>
                    <a:lnTo>
                      <a:pt x="274" y="257"/>
                    </a:lnTo>
                    <a:lnTo>
                      <a:pt x="305" y="257"/>
                    </a:lnTo>
                    <a:lnTo>
                      <a:pt x="360" y="242"/>
                    </a:lnTo>
                    <a:lnTo>
                      <a:pt x="396" y="216"/>
                    </a:lnTo>
                    <a:lnTo>
                      <a:pt x="418" y="216"/>
                    </a:lnTo>
                    <a:lnTo>
                      <a:pt x="440" y="242"/>
                    </a:lnTo>
                    <a:lnTo>
                      <a:pt x="482" y="242"/>
                    </a:lnTo>
                    <a:lnTo>
                      <a:pt x="504" y="242"/>
                    </a:lnTo>
                    <a:lnTo>
                      <a:pt x="494" y="257"/>
                    </a:lnTo>
                    <a:lnTo>
                      <a:pt x="516" y="283"/>
                    </a:lnTo>
                    <a:lnTo>
                      <a:pt x="528" y="283"/>
                    </a:lnTo>
                    <a:lnTo>
                      <a:pt x="516" y="307"/>
                    </a:lnTo>
                    <a:lnTo>
                      <a:pt x="537" y="293"/>
                    </a:lnTo>
                    <a:lnTo>
                      <a:pt x="537" y="307"/>
                    </a:lnTo>
                    <a:lnTo>
                      <a:pt x="528" y="307"/>
                    </a:lnTo>
                    <a:lnTo>
                      <a:pt x="516" y="307"/>
                    </a:lnTo>
                    <a:lnTo>
                      <a:pt x="504" y="319"/>
                    </a:lnTo>
                    <a:lnTo>
                      <a:pt x="516" y="319"/>
                    </a:lnTo>
                    <a:lnTo>
                      <a:pt x="504" y="348"/>
                    </a:lnTo>
                    <a:lnTo>
                      <a:pt x="516" y="362"/>
                    </a:lnTo>
                    <a:lnTo>
                      <a:pt x="528" y="319"/>
                    </a:lnTo>
                    <a:lnTo>
                      <a:pt x="537" y="336"/>
                    </a:lnTo>
                    <a:lnTo>
                      <a:pt x="528" y="336"/>
                    </a:lnTo>
                    <a:lnTo>
                      <a:pt x="528" y="362"/>
                    </a:lnTo>
                    <a:lnTo>
                      <a:pt x="537" y="362"/>
                    </a:lnTo>
                    <a:lnTo>
                      <a:pt x="549" y="362"/>
                    </a:lnTo>
                    <a:lnTo>
                      <a:pt x="559" y="336"/>
                    </a:lnTo>
                    <a:lnTo>
                      <a:pt x="549" y="319"/>
                    </a:lnTo>
                    <a:lnTo>
                      <a:pt x="559" y="271"/>
                    </a:lnTo>
                    <a:lnTo>
                      <a:pt x="559" y="242"/>
                    </a:lnTo>
                    <a:lnTo>
                      <a:pt x="516" y="257"/>
                    </a:lnTo>
                    <a:lnTo>
                      <a:pt x="504" y="242"/>
                    </a:lnTo>
                    <a:lnTo>
                      <a:pt x="516" y="228"/>
                    </a:lnTo>
                    <a:lnTo>
                      <a:pt x="494" y="2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Freeform 248"/>
              <p:cNvSpPr>
                <a:spLocks/>
              </p:cNvSpPr>
              <p:nvPr/>
            </p:nvSpPr>
            <p:spPr bwMode="auto">
              <a:xfrm>
                <a:off x="1020255" y="3233624"/>
                <a:ext cx="769938" cy="617459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86" y="25"/>
                  </a:cxn>
                  <a:cxn ang="0">
                    <a:pos x="199" y="64"/>
                  </a:cxn>
                  <a:cxn ang="0">
                    <a:pos x="218" y="90"/>
                  </a:cxn>
                  <a:cxn ang="0">
                    <a:pos x="254" y="79"/>
                  </a:cxn>
                  <a:cxn ang="0">
                    <a:pos x="307" y="165"/>
                  </a:cxn>
                  <a:cxn ang="0">
                    <a:pos x="285" y="245"/>
                  </a:cxn>
                  <a:cxn ang="0">
                    <a:pos x="331" y="346"/>
                  </a:cxn>
                  <a:cxn ang="0">
                    <a:pos x="383" y="346"/>
                  </a:cxn>
                  <a:cxn ang="0">
                    <a:pos x="383" y="335"/>
                  </a:cxn>
                  <a:cxn ang="0">
                    <a:pos x="417" y="281"/>
                  </a:cxn>
                  <a:cxn ang="0">
                    <a:pos x="485" y="270"/>
                  </a:cxn>
                  <a:cxn ang="0">
                    <a:pos x="447" y="360"/>
                  </a:cxn>
                  <a:cxn ang="0">
                    <a:pos x="429" y="360"/>
                  </a:cxn>
                  <a:cxn ang="0">
                    <a:pos x="383" y="375"/>
                  </a:cxn>
                  <a:cxn ang="0">
                    <a:pos x="383" y="401"/>
                  </a:cxn>
                  <a:cxn ang="0">
                    <a:pos x="331" y="401"/>
                  </a:cxn>
                  <a:cxn ang="0">
                    <a:pos x="285" y="411"/>
                  </a:cxn>
                  <a:cxn ang="0">
                    <a:pos x="208" y="375"/>
                  </a:cxn>
                  <a:cxn ang="0">
                    <a:pos x="163" y="346"/>
                  </a:cxn>
                  <a:cxn ang="0">
                    <a:pos x="131" y="299"/>
                  </a:cxn>
                  <a:cxn ang="0">
                    <a:pos x="141" y="245"/>
                  </a:cxn>
                  <a:cxn ang="0">
                    <a:pos x="86" y="165"/>
                  </a:cxn>
                  <a:cxn ang="0">
                    <a:pos x="76" y="129"/>
                  </a:cxn>
                  <a:cxn ang="0">
                    <a:pos x="64" y="90"/>
                  </a:cxn>
                  <a:cxn ang="0">
                    <a:pos x="55" y="25"/>
                  </a:cxn>
                  <a:cxn ang="0">
                    <a:pos x="21" y="64"/>
                  </a:cxn>
                  <a:cxn ang="0">
                    <a:pos x="64" y="209"/>
                  </a:cxn>
                  <a:cxn ang="0">
                    <a:pos x="64" y="245"/>
                  </a:cxn>
                  <a:cxn ang="0">
                    <a:pos x="31" y="191"/>
                  </a:cxn>
                  <a:cxn ang="0">
                    <a:pos x="43" y="155"/>
                  </a:cxn>
                  <a:cxn ang="0">
                    <a:pos x="0" y="115"/>
                  </a:cxn>
                  <a:cxn ang="0">
                    <a:pos x="21" y="100"/>
                  </a:cxn>
                  <a:cxn ang="0">
                    <a:pos x="0" y="0"/>
                  </a:cxn>
                </a:cxnLst>
                <a:rect l="0" t="0" r="r" b="b"/>
                <a:pathLst>
                  <a:path w="485" h="437">
                    <a:moveTo>
                      <a:pt x="0" y="0"/>
                    </a:moveTo>
                    <a:lnTo>
                      <a:pt x="43" y="0"/>
                    </a:lnTo>
                    <a:lnTo>
                      <a:pt x="98" y="43"/>
                    </a:lnTo>
                    <a:lnTo>
                      <a:pt x="186" y="25"/>
                    </a:lnTo>
                    <a:lnTo>
                      <a:pt x="199" y="54"/>
                    </a:lnTo>
                    <a:lnTo>
                      <a:pt x="199" y="64"/>
                    </a:lnTo>
                    <a:lnTo>
                      <a:pt x="208" y="90"/>
                    </a:lnTo>
                    <a:lnTo>
                      <a:pt x="218" y="90"/>
                    </a:lnTo>
                    <a:lnTo>
                      <a:pt x="230" y="64"/>
                    </a:lnTo>
                    <a:lnTo>
                      <a:pt x="254" y="79"/>
                    </a:lnTo>
                    <a:lnTo>
                      <a:pt x="276" y="155"/>
                    </a:lnTo>
                    <a:lnTo>
                      <a:pt x="307" y="165"/>
                    </a:lnTo>
                    <a:lnTo>
                      <a:pt x="294" y="209"/>
                    </a:lnTo>
                    <a:lnTo>
                      <a:pt x="285" y="245"/>
                    </a:lnTo>
                    <a:lnTo>
                      <a:pt x="307" y="320"/>
                    </a:lnTo>
                    <a:lnTo>
                      <a:pt x="331" y="346"/>
                    </a:lnTo>
                    <a:lnTo>
                      <a:pt x="371" y="346"/>
                    </a:lnTo>
                    <a:lnTo>
                      <a:pt x="383" y="346"/>
                    </a:lnTo>
                    <a:lnTo>
                      <a:pt x="395" y="346"/>
                    </a:lnTo>
                    <a:lnTo>
                      <a:pt x="383" y="335"/>
                    </a:lnTo>
                    <a:lnTo>
                      <a:pt x="408" y="320"/>
                    </a:lnTo>
                    <a:lnTo>
                      <a:pt x="417" y="281"/>
                    </a:lnTo>
                    <a:lnTo>
                      <a:pt x="463" y="270"/>
                    </a:lnTo>
                    <a:lnTo>
                      <a:pt x="485" y="270"/>
                    </a:lnTo>
                    <a:lnTo>
                      <a:pt x="447" y="346"/>
                    </a:lnTo>
                    <a:lnTo>
                      <a:pt x="447" y="360"/>
                    </a:lnTo>
                    <a:lnTo>
                      <a:pt x="439" y="346"/>
                    </a:lnTo>
                    <a:lnTo>
                      <a:pt x="429" y="360"/>
                    </a:lnTo>
                    <a:lnTo>
                      <a:pt x="395" y="360"/>
                    </a:lnTo>
                    <a:lnTo>
                      <a:pt x="383" y="375"/>
                    </a:lnTo>
                    <a:lnTo>
                      <a:pt x="395" y="401"/>
                    </a:lnTo>
                    <a:lnTo>
                      <a:pt x="383" y="401"/>
                    </a:lnTo>
                    <a:lnTo>
                      <a:pt x="362" y="437"/>
                    </a:lnTo>
                    <a:lnTo>
                      <a:pt x="331" y="401"/>
                    </a:lnTo>
                    <a:lnTo>
                      <a:pt x="307" y="401"/>
                    </a:lnTo>
                    <a:lnTo>
                      <a:pt x="285" y="411"/>
                    </a:lnTo>
                    <a:lnTo>
                      <a:pt x="263" y="401"/>
                    </a:lnTo>
                    <a:lnTo>
                      <a:pt x="208" y="375"/>
                    </a:lnTo>
                    <a:lnTo>
                      <a:pt x="199" y="360"/>
                    </a:lnTo>
                    <a:lnTo>
                      <a:pt x="163" y="346"/>
                    </a:lnTo>
                    <a:lnTo>
                      <a:pt x="141" y="310"/>
                    </a:lnTo>
                    <a:lnTo>
                      <a:pt x="131" y="299"/>
                    </a:lnTo>
                    <a:lnTo>
                      <a:pt x="153" y="270"/>
                    </a:lnTo>
                    <a:lnTo>
                      <a:pt x="141" y="245"/>
                    </a:lnTo>
                    <a:lnTo>
                      <a:pt x="107" y="179"/>
                    </a:lnTo>
                    <a:lnTo>
                      <a:pt x="86" y="165"/>
                    </a:lnTo>
                    <a:lnTo>
                      <a:pt x="98" y="155"/>
                    </a:lnTo>
                    <a:lnTo>
                      <a:pt x="76" y="129"/>
                    </a:lnTo>
                    <a:lnTo>
                      <a:pt x="76" y="115"/>
                    </a:lnTo>
                    <a:lnTo>
                      <a:pt x="64" y="90"/>
                    </a:lnTo>
                    <a:lnTo>
                      <a:pt x="55" y="43"/>
                    </a:lnTo>
                    <a:lnTo>
                      <a:pt x="55" y="25"/>
                    </a:lnTo>
                    <a:lnTo>
                      <a:pt x="31" y="25"/>
                    </a:lnTo>
                    <a:lnTo>
                      <a:pt x="21" y="64"/>
                    </a:lnTo>
                    <a:lnTo>
                      <a:pt x="55" y="155"/>
                    </a:lnTo>
                    <a:lnTo>
                      <a:pt x="64" y="209"/>
                    </a:lnTo>
                    <a:lnTo>
                      <a:pt x="76" y="234"/>
                    </a:lnTo>
                    <a:lnTo>
                      <a:pt x="64" y="245"/>
                    </a:lnTo>
                    <a:lnTo>
                      <a:pt x="64" y="220"/>
                    </a:lnTo>
                    <a:lnTo>
                      <a:pt x="31" y="191"/>
                    </a:lnTo>
                    <a:lnTo>
                      <a:pt x="43" y="165"/>
                    </a:lnTo>
                    <a:lnTo>
                      <a:pt x="43" y="155"/>
                    </a:lnTo>
                    <a:lnTo>
                      <a:pt x="9" y="129"/>
                    </a:lnTo>
                    <a:lnTo>
                      <a:pt x="0" y="115"/>
                    </a:lnTo>
                    <a:lnTo>
                      <a:pt x="9" y="115"/>
                    </a:lnTo>
                    <a:lnTo>
                      <a:pt x="21" y="100"/>
                    </a:lnTo>
                    <a:lnTo>
                      <a:pt x="0" y="7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Freeform 249"/>
              <p:cNvSpPr>
                <a:spLocks/>
              </p:cNvSpPr>
              <p:nvPr/>
            </p:nvSpPr>
            <p:spPr bwMode="auto">
              <a:xfrm>
                <a:off x="1020255" y="3233624"/>
                <a:ext cx="769938" cy="617459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86" y="25"/>
                  </a:cxn>
                  <a:cxn ang="0">
                    <a:pos x="199" y="64"/>
                  </a:cxn>
                  <a:cxn ang="0">
                    <a:pos x="218" y="90"/>
                  </a:cxn>
                  <a:cxn ang="0">
                    <a:pos x="254" y="79"/>
                  </a:cxn>
                  <a:cxn ang="0">
                    <a:pos x="307" y="165"/>
                  </a:cxn>
                  <a:cxn ang="0">
                    <a:pos x="285" y="245"/>
                  </a:cxn>
                  <a:cxn ang="0">
                    <a:pos x="331" y="346"/>
                  </a:cxn>
                  <a:cxn ang="0">
                    <a:pos x="383" y="346"/>
                  </a:cxn>
                  <a:cxn ang="0">
                    <a:pos x="383" y="335"/>
                  </a:cxn>
                  <a:cxn ang="0">
                    <a:pos x="417" y="281"/>
                  </a:cxn>
                  <a:cxn ang="0">
                    <a:pos x="485" y="270"/>
                  </a:cxn>
                  <a:cxn ang="0">
                    <a:pos x="447" y="360"/>
                  </a:cxn>
                  <a:cxn ang="0">
                    <a:pos x="429" y="360"/>
                  </a:cxn>
                  <a:cxn ang="0">
                    <a:pos x="383" y="375"/>
                  </a:cxn>
                  <a:cxn ang="0">
                    <a:pos x="383" y="401"/>
                  </a:cxn>
                  <a:cxn ang="0">
                    <a:pos x="331" y="401"/>
                  </a:cxn>
                  <a:cxn ang="0">
                    <a:pos x="285" y="411"/>
                  </a:cxn>
                  <a:cxn ang="0">
                    <a:pos x="208" y="375"/>
                  </a:cxn>
                  <a:cxn ang="0">
                    <a:pos x="163" y="346"/>
                  </a:cxn>
                  <a:cxn ang="0">
                    <a:pos x="131" y="299"/>
                  </a:cxn>
                  <a:cxn ang="0">
                    <a:pos x="141" y="245"/>
                  </a:cxn>
                  <a:cxn ang="0">
                    <a:pos x="86" y="165"/>
                  </a:cxn>
                  <a:cxn ang="0">
                    <a:pos x="76" y="129"/>
                  </a:cxn>
                  <a:cxn ang="0">
                    <a:pos x="64" y="90"/>
                  </a:cxn>
                  <a:cxn ang="0">
                    <a:pos x="55" y="25"/>
                  </a:cxn>
                  <a:cxn ang="0">
                    <a:pos x="21" y="64"/>
                  </a:cxn>
                  <a:cxn ang="0">
                    <a:pos x="64" y="209"/>
                  </a:cxn>
                  <a:cxn ang="0">
                    <a:pos x="64" y="245"/>
                  </a:cxn>
                  <a:cxn ang="0">
                    <a:pos x="31" y="191"/>
                  </a:cxn>
                  <a:cxn ang="0">
                    <a:pos x="43" y="155"/>
                  </a:cxn>
                  <a:cxn ang="0">
                    <a:pos x="0" y="115"/>
                  </a:cxn>
                  <a:cxn ang="0">
                    <a:pos x="21" y="100"/>
                  </a:cxn>
                  <a:cxn ang="0">
                    <a:pos x="0" y="0"/>
                  </a:cxn>
                </a:cxnLst>
                <a:rect l="0" t="0" r="r" b="b"/>
                <a:pathLst>
                  <a:path w="485" h="437">
                    <a:moveTo>
                      <a:pt x="0" y="0"/>
                    </a:moveTo>
                    <a:lnTo>
                      <a:pt x="43" y="0"/>
                    </a:lnTo>
                    <a:lnTo>
                      <a:pt x="98" y="43"/>
                    </a:lnTo>
                    <a:lnTo>
                      <a:pt x="186" y="25"/>
                    </a:lnTo>
                    <a:lnTo>
                      <a:pt x="199" y="54"/>
                    </a:lnTo>
                    <a:lnTo>
                      <a:pt x="199" y="64"/>
                    </a:lnTo>
                    <a:lnTo>
                      <a:pt x="208" y="90"/>
                    </a:lnTo>
                    <a:lnTo>
                      <a:pt x="218" y="90"/>
                    </a:lnTo>
                    <a:lnTo>
                      <a:pt x="230" y="64"/>
                    </a:lnTo>
                    <a:lnTo>
                      <a:pt x="254" y="79"/>
                    </a:lnTo>
                    <a:lnTo>
                      <a:pt x="276" y="155"/>
                    </a:lnTo>
                    <a:lnTo>
                      <a:pt x="307" y="165"/>
                    </a:lnTo>
                    <a:lnTo>
                      <a:pt x="294" y="209"/>
                    </a:lnTo>
                    <a:lnTo>
                      <a:pt x="285" y="245"/>
                    </a:lnTo>
                    <a:lnTo>
                      <a:pt x="307" y="320"/>
                    </a:lnTo>
                    <a:lnTo>
                      <a:pt x="331" y="346"/>
                    </a:lnTo>
                    <a:lnTo>
                      <a:pt x="371" y="346"/>
                    </a:lnTo>
                    <a:lnTo>
                      <a:pt x="383" y="346"/>
                    </a:lnTo>
                    <a:lnTo>
                      <a:pt x="395" y="346"/>
                    </a:lnTo>
                    <a:lnTo>
                      <a:pt x="383" y="335"/>
                    </a:lnTo>
                    <a:lnTo>
                      <a:pt x="408" y="320"/>
                    </a:lnTo>
                    <a:lnTo>
                      <a:pt x="417" y="281"/>
                    </a:lnTo>
                    <a:lnTo>
                      <a:pt x="463" y="270"/>
                    </a:lnTo>
                    <a:lnTo>
                      <a:pt x="485" y="270"/>
                    </a:lnTo>
                    <a:lnTo>
                      <a:pt x="447" y="346"/>
                    </a:lnTo>
                    <a:lnTo>
                      <a:pt x="447" y="360"/>
                    </a:lnTo>
                    <a:lnTo>
                      <a:pt x="439" y="346"/>
                    </a:lnTo>
                    <a:lnTo>
                      <a:pt x="429" y="360"/>
                    </a:lnTo>
                    <a:lnTo>
                      <a:pt x="395" y="360"/>
                    </a:lnTo>
                    <a:lnTo>
                      <a:pt x="383" y="375"/>
                    </a:lnTo>
                    <a:lnTo>
                      <a:pt x="395" y="401"/>
                    </a:lnTo>
                    <a:lnTo>
                      <a:pt x="383" y="401"/>
                    </a:lnTo>
                    <a:lnTo>
                      <a:pt x="362" y="437"/>
                    </a:lnTo>
                    <a:lnTo>
                      <a:pt x="331" y="401"/>
                    </a:lnTo>
                    <a:lnTo>
                      <a:pt x="307" y="401"/>
                    </a:lnTo>
                    <a:lnTo>
                      <a:pt x="285" y="411"/>
                    </a:lnTo>
                    <a:lnTo>
                      <a:pt x="263" y="401"/>
                    </a:lnTo>
                    <a:lnTo>
                      <a:pt x="208" y="375"/>
                    </a:lnTo>
                    <a:lnTo>
                      <a:pt x="199" y="360"/>
                    </a:lnTo>
                    <a:lnTo>
                      <a:pt x="163" y="346"/>
                    </a:lnTo>
                    <a:lnTo>
                      <a:pt x="141" y="310"/>
                    </a:lnTo>
                    <a:lnTo>
                      <a:pt x="131" y="299"/>
                    </a:lnTo>
                    <a:lnTo>
                      <a:pt x="153" y="270"/>
                    </a:lnTo>
                    <a:lnTo>
                      <a:pt x="141" y="245"/>
                    </a:lnTo>
                    <a:lnTo>
                      <a:pt x="107" y="179"/>
                    </a:lnTo>
                    <a:lnTo>
                      <a:pt x="86" y="165"/>
                    </a:lnTo>
                    <a:lnTo>
                      <a:pt x="98" y="155"/>
                    </a:lnTo>
                    <a:lnTo>
                      <a:pt x="76" y="129"/>
                    </a:lnTo>
                    <a:lnTo>
                      <a:pt x="76" y="115"/>
                    </a:lnTo>
                    <a:lnTo>
                      <a:pt x="64" y="90"/>
                    </a:lnTo>
                    <a:lnTo>
                      <a:pt x="55" y="43"/>
                    </a:lnTo>
                    <a:lnTo>
                      <a:pt x="55" y="25"/>
                    </a:lnTo>
                    <a:lnTo>
                      <a:pt x="31" y="25"/>
                    </a:lnTo>
                    <a:lnTo>
                      <a:pt x="21" y="64"/>
                    </a:lnTo>
                    <a:lnTo>
                      <a:pt x="55" y="155"/>
                    </a:lnTo>
                    <a:lnTo>
                      <a:pt x="64" y="209"/>
                    </a:lnTo>
                    <a:lnTo>
                      <a:pt x="76" y="234"/>
                    </a:lnTo>
                    <a:lnTo>
                      <a:pt x="64" y="245"/>
                    </a:lnTo>
                    <a:lnTo>
                      <a:pt x="64" y="220"/>
                    </a:lnTo>
                    <a:lnTo>
                      <a:pt x="31" y="191"/>
                    </a:lnTo>
                    <a:lnTo>
                      <a:pt x="43" y="165"/>
                    </a:lnTo>
                    <a:lnTo>
                      <a:pt x="43" y="155"/>
                    </a:lnTo>
                    <a:lnTo>
                      <a:pt x="9" y="129"/>
                    </a:lnTo>
                    <a:lnTo>
                      <a:pt x="0" y="115"/>
                    </a:lnTo>
                    <a:lnTo>
                      <a:pt x="9" y="115"/>
                    </a:lnTo>
                    <a:lnTo>
                      <a:pt x="21" y="100"/>
                    </a:lnTo>
                    <a:lnTo>
                      <a:pt x="0" y="7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Freeform 250"/>
              <p:cNvSpPr>
                <a:spLocks/>
              </p:cNvSpPr>
              <p:nvPr/>
            </p:nvSpPr>
            <p:spPr bwMode="auto">
              <a:xfrm>
                <a:off x="932943" y="2664206"/>
                <a:ext cx="1606552" cy="825162"/>
              </a:xfrm>
              <a:custGeom>
                <a:avLst/>
                <a:gdLst/>
                <a:ahLst/>
                <a:cxnLst>
                  <a:cxn ang="0">
                    <a:pos x="362" y="568"/>
                  </a:cxn>
                  <a:cxn ang="0">
                    <a:pos x="309" y="481"/>
                  </a:cxn>
                  <a:cxn ang="0">
                    <a:pos x="272" y="493"/>
                  </a:cxn>
                  <a:cxn ang="0">
                    <a:pos x="254" y="467"/>
                  </a:cxn>
                  <a:cxn ang="0">
                    <a:pos x="241" y="428"/>
                  </a:cxn>
                  <a:cxn ang="0">
                    <a:pos x="98" y="402"/>
                  </a:cxn>
                  <a:cxn ang="0">
                    <a:pos x="55" y="391"/>
                  </a:cxn>
                  <a:cxn ang="0">
                    <a:pos x="42" y="366"/>
                  </a:cxn>
                  <a:cxn ang="0">
                    <a:pos x="21" y="337"/>
                  </a:cxn>
                  <a:cxn ang="0">
                    <a:pos x="9" y="289"/>
                  </a:cxn>
                  <a:cxn ang="0">
                    <a:pos x="9" y="261"/>
                  </a:cxn>
                  <a:cxn ang="0">
                    <a:pos x="9" y="235"/>
                  </a:cxn>
                  <a:cxn ang="0">
                    <a:pos x="21" y="184"/>
                  </a:cxn>
                  <a:cxn ang="0">
                    <a:pos x="86" y="79"/>
                  </a:cxn>
                  <a:cxn ang="0">
                    <a:pos x="110" y="18"/>
                  </a:cxn>
                  <a:cxn ang="0">
                    <a:pos x="119" y="43"/>
                  </a:cxn>
                  <a:cxn ang="0">
                    <a:pos x="141" y="18"/>
                  </a:cxn>
                  <a:cxn ang="0">
                    <a:pos x="579" y="0"/>
                  </a:cxn>
                  <a:cxn ang="0">
                    <a:pos x="604" y="18"/>
                  </a:cxn>
                  <a:cxn ang="0">
                    <a:pos x="659" y="28"/>
                  </a:cxn>
                  <a:cxn ang="0">
                    <a:pos x="634" y="54"/>
                  </a:cxn>
                  <a:cxn ang="0">
                    <a:pos x="692" y="43"/>
                  </a:cxn>
                  <a:cxn ang="0">
                    <a:pos x="692" y="54"/>
                  </a:cxn>
                  <a:cxn ang="0">
                    <a:pos x="735" y="69"/>
                  </a:cxn>
                  <a:cxn ang="0">
                    <a:pos x="735" y="69"/>
                  </a:cxn>
                  <a:cxn ang="0">
                    <a:pos x="692" y="79"/>
                  </a:cxn>
                  <a:cxn ang="0">
                    <a:pos x="680" y="109"/>
                  </a:cxn>
                  <a:cxn ang="0">
                    <a:pos x="634" y="170"/>
                  </a:cxn>
                  <a:cxn ang="0">
                    <a:pos x="646" y="184"/>
                  </a:cxn>
                  <a:cxn ang="0">
                    <a:pos x="680" y="134"/>
                  </a:cxn>
                  <a:cxn ang="0">
                    <a:pos x="726" y="90"/>
                  </a:cxn>
                  <a:cxn ang="0">
                    <a:pos x="735" y="119"/>
                  </a:cxn>
                  <a:cxn ang="0">
                    <a:pos x="735" y="134"/>
                  </a:cxn>
                  <a:cxn ang="0">
                    <a:pos x="714" y="184"/>
                  </a:cxn>
                  <a:cxn ang="0">
                    <a:pos x="803" y="155"/>
                  </a:cxn>
                  <a:cxn ang="0">
                    <a:pos x="845" y="145"/>
                  </a:cxn>
                  <a:cxn ang="0">
                    <a:pos x="880" y="109"/>
                  </a:cxn>
                  <a:cxn ang="0">
                    <a:pos x="955" y="90"/>
                  </a:cxn>
                  <a:cxn ang="0">
                    <a:pos x="1012" y="54"/>
                  </a:cxn>
                  <a:cxn ang="0">
                    <a:pos x="1012" y="90"/>
                  </a:cxn>
                  <a:cxn ang="0">
                    <a:pos x="977" y="119"/>
                  </a:cxn>
                  <a:cxn ang="0">
                    <a:pos x="922" y="170"/>
                  </a:cxn>
                  <a:cxn ang="0">
                    <a:pos x="935" y="170"/>
                  </a:cxn>
                  <a:cxn ang="0">
                    <a:pos x="910" y="184"/>
                  </a:cxn>
                  <a:cxn ang="0">
                    <a:pos x="858" y="210"/>
                  </a:cxn>
                  <a:cxn ang="0">
                    <a:pos x="833" y="246"/>
                  </a:cxn>
                  <a:cxn ang="0">
                    <a:pos x="824" y="261"/>
                  </a:cxn>
                  <a:cxn ang="0">
                    <a:pos x="812" y="261"/>
                  </a:cxn>
                  <a:cxn ang="0">
                    <a:pos x="803" y="275"/>
                  </a:cxn>
                  <a:cxn ang="0">
                    <a:pos x="803" y="326"/>
                  </a:cxn>
                  <a:cxn ang="0">
                    <a:pos x="692" y="402"/>
                  </a:cxn>
                  <a:cxn ang="0">
                    <a:pos x="671" y="546"/>
                  </a:cxn>
                  <a:cxn ang="0">
                    <a:pos x="659" y="584"/>
                  </a:cxn>
                  <a:cxn ang="0">
                    <a:pos x="634" y="546"/>
                  </a:cxn>
                  <a:cxn ang="0">
                    <a:pos x="624" y="467"/>
                  </a:cxn>
                  <a:cxn ang="0">
                    <a:pos x="594" y="467"/>
                  </a:cxn>
                  <a:cxn ang="0">
                    <a:pos x="549" y="457"/>
                  </a:cxn>
                  <a:cxn ang="0">
                    <a:pos x="517" y="481"/>
                  </a:cxn>
                  <a:cxn ang="0">
                    <a:pos x="502" y="493"/>
                  </a:cxn>
                  <a:cxn ang="0">
                    <a:pos x="484" y="467"/>
                  </a:cxn>
                  <a:cxn ang="0">
                    <a:pos x="438" y="481"/>
                  </a:cxn>
                  <a:cxn ang="0">
                    <a:pos x="370" y="517"/>
                  </a:cxn>
                </a:cxnLst>
                <a:rect l="0" t="0" r="r" b="b"/>
                <a:pathLst>
                  <a:path w="1012" h="584">
                    <a:moveTo>
                      <a:pt x="370" y="517"/>
                    </a:moveTo>
                    <a:lnTo>
                      <a:pt x="362" y="568"/>
                    </a:lnTo>
                    <a:lnTo>
                      <a:pt x="331" y="558"/>
                    </a:lnTo>
                    <a:lnTo>
                      <a:pt x="309" y="481"/>
                    </a:lnTo>
                    <a:lnTo>
                      <a:pt x="285" y="467"/>
                    </a:lnTo>
                    <a:lnTo>
                      <a:pt x="272" y="493"/>
                    </a:lnTo>
                    <a:lnTo>
                      <a:pt x="263" y="493"/>
                    </a:lnTo>
                    <a:lnTo>
                      <a:pt x="254" y="467"/>
                    </a:lnTo>
                    <a:lnTo>
                      <a:pt x="254" y="457"/>
                    </a:lnTo>
                    <a:lnTo>
                      <a:pt x="241" y="428"/>
                    </a:lnTo>
                    <a:lnTo>
                      <a:pt x="153" y="445"/>
                    </a:lnTo>
                    <a:lnTo>
                      <a:pt x="98" y="402"/>
                    </a:lnTo>
                    <a:lnTo>
                      <a:pt x="55" y="402"/>
                    </a:lnTo>
                    <a:lnTo>
                      <a:pt x="55" y="391"/>
                    </a:lnTo>
                    <a:lnTo>
                      <a:pt x="42" y="376"/>
                    </a:lnTo>
                    <a:lnTo>
                      <a:pt x="42" y="366"/>
                    </a:lnTo>
                    <a:lnTo>
                      <a:pt x="9" y="354"/>
                    </a:lnTo>
                    <a:lnTo>
                      <a:pt x="21" y="337"/>
                    </a:lnTo>
                    <a:lnTo>
                      <a:pt x="9" y="311"/>
                    </a:lnTo>
                    <a:lnTo>
                      <a:pt x="9" y="289"/>
                    </a:lnTo>
                    <a:lnTo>
                      <a:pt x="0" y="275"/>
                    </a:lnTo>
                    <a:lnTo>
                      <a:pt x="9" y="261"/>
                    </a:lnTo>
                    <a:lnTo>
                      <a:pt x="0" y="246"/>
                    </a:lnTo>
                    <a:lnTo>
                      <a:pt x="9" y="235"/>
                    </a:lnTo>
                    <a:lnTo>
                      <a:pt x="9" y="224"/>
                    </a:lnTo>
                    <a:lnTo>
                      <a:pt x="21" y="184"/>
                    </a:lnTo>
                    <a:lnTo>
                      <a:pt x="31" y="155"/>
                    </a:lnTo>
                    <a:lnTo>
                      <a:pt x="86" y="79"/>
                    </a:lnTo>
                    <a:lnTo>
                      <a:pt x="98" y="28"/>
                    </a:lnTo>
                    <a:lnTo>
                      <a:pt x="110" y="18"/>
                    </a:lnTo>
                    <a:lnTo>
                      <a:pt x="131" y="28"/>
                    </a:lnTo>
                    <a:lnTo>
                      <a:pt x="119" y="43"/>
                    </a:lnTo>
                    <a:lnTo>
                      <a:pt x="131" y="43"/>
                    </a:lnTo>
                    <a:lnTo>
                      <a:pt x="141" y="18"/>
                    </a:lnTo>
                    <a:lnTo>
                      <a:pt x="141" y="0"/>
                    </a:lnTo>
                    <a:lnTo>
                      <a:pt x="579" y="0"/>
                    </a:lnTo>
                    <a:lnTo>
                      <a:pt x="594" y="0"/>
                    </a:lnTo>
                    <a:lnTo>
                      <a:pt x="604" y="18"/>
                    </a:lnTo>
                    <a:lnTo>
                      <a:pt x="671" y="28"/>
                    </a:lnTo>
                    <a:lnTo>
                      <a:pt x="659" y="28"/>
                    </a:lnTo>
                    <a:lnTo>
                      <a:pt x="616" y="69"/>
                    </a:lnTo>
                    <a:lnTo>
                      <a:pt x="634" y="54"/>
                    </a:lnTo>
                    <a:lnTo>
                      <a:pt x="634" y="69"/>
                    </a:lnTo>
                    <a:lnTo>
                      <a:pt x="692" y="43"/>
                    </a:lnTo>
                    <a:lnTo>
                      <a:pt x="671" y="69"/>
                    </a:lnTo>
                    <a:lnTo>
                      <a:pt x="692" y="54"/>
                    </a:lnTo>
                    <a:lnTo>
                      <a:pt x="692" y="69"/>
                    </a:lnTo>
                    <a:lnTo>
                      <a:pt x="735" y="69"/>
                    </a:lnTo>
                    <a:lnTo>
                      <a:pt x="726" y="69"/>
                    </a:lnTo>
                    <a:lnTo>
                      <a:pt x="735" y="69"/>
                    </a:lnTo>
                    <a:lnTo>
                      <a:pt x="735" y="79"/>
                    </a:lnTo>
                    <a:lnTo>
                      <a:pt x="692" y="79"/>
                    </a:lnTo>
                    <a:lnTo>
                      <a:pt x="659" y="119"/>
                    </a:lnTo>
                    <a:lnTo>
                      <a:pt x="680" y="109"/>
                    </a:lnTo>
                    <a:lnTo>
                      <a:pt x="646" y="145"/>
                    </a:lnTo>
                    <a:lnTo>
                      <a:pt x="634" y="170"/>
                    </a:lnTo>
                    <a:lnTo>
                      <a:pt x="634" y="184"/>
                    </a:lnTo>
                    <a:lnTo>
                      <a:pt x="646" y="184"/>
                    </a:lnTo>
                    <a:lnTo>
                      <a:pt x="659" y="170"/>
                    </a:lnTo>
                    <a:lnTo>
                      <a:pt x="680" y="134"/>
                    </a:lnTo>
                    <a:lnTo>
                      <a:pt x="692" y="109"/>
                    </a:lnTo>
                    <a:lnTo>
                      <a:pt x="726" y="90"/>
                    </a:lnTo>
                    <a:lnTo>
                      <a:pt x="735" y="90"/>
                    </a:lnTo>
                    <a:lnTo>
                      <a:pt x="735" y="119"/>
                    </a:lnTo>
                    <a:lnTo>
                      <a:pt x="726" y="134"/>
                    </a:lnTo>
                    <a:lnTo>
                      <a:pt x="735" y="134"/>
                    </a:lnTo>
                    <a:lnTo>
                      <a:pt x="735" y="145"/>
                    </a:lnTo>
                    <a:lnTo>
                      <a:pt x="714" y="184"/>
                    </a:lnTo>
                    <a:lnTo>
                      <a:pt x="735" y="184"/>
                    </a:lnTo>
                    <a:lnTo>
                      <a:pt x="803" y="155"/>
                    </a:lnTo>
                    <a:lnTo>
                      <a:pt x="794" y="145"/>
                    </a:lnTo>
                    <a:lnTo>
                      <a:pt x="845" y="145"/>
                    </a:lnTo>
                    <a:lnTo>
                      <a:pt x="858" y="119"/>
                    </a:lnTo>
                    <a:lnTo>
                      <a:pt x="880" y="109"/>
                    </a:lnTo>
                    <a:lnTo>
                      <a:pt x="935" y="109"/>
                    </a:lnTo>
                    <a:lnTo>
                      <a:pt x="955" y="90"/>
                    </a:lnTo>
                    <a:lnTo>
                      <a:pt x="987" y="43"/>
                    </a:lnTo>
                    <a:lnTo>
                      <a:pt x="1012" y="54"/>
                    </a:lnTo>
                    <a:lnTo>
                      <a:pt x="1002" y="90"/>
                    </a:lnTo>
                    <a:lnTo>
                      <a:pt x="1012" y="90"/>
                    </a:lnTo>
                    <a:lnTo>
                      <a:pt x="1002" y="119"/>
                    </a:lnTo>
                    <a:lnTo>
                      <a:pt x="977" y="119"/>
                    </a:lnTo>
                    <a:lnTo>
                      <a:pt x="944" y="134"/>
                    </a:lnTo>
                    <a:lnTo>
                      <a:pt x="922" y="170"/>
                    </a:lnTo>
                    <a:lnTo>
                      <a:pt x="922" y="184"/>
                    </a:lnTo>
                    <a:lnTo>
                      <a:pt x="935" y="170"/>
                    </a:lnTo>
                    <a:lnTo>
                      <a:pt x="935" y="184"/>
                    </a:lnTo>
                    <a:lnTo>
                      <a:pt x="910" y="184"/>
                    </a:lnTo>
                    <a:lnTo>
                      <a:pt x="910" y="199"/>
                    </a:lnTo>
                    <a:lnTo>
                      <a:pt x="858" y="210"/>
                    </a:lnTo>
                    <a:lnTo>
                      <a:pt x="845" y="235"/>
                    </a:lnTo>
                    <a:lnTo>
                      <a:pt x="833" y="246"/>
                    </a:lnTo>
                    <a:lnTo>
                      <a:pt x="824" y="235"/>
                    </a:lnTo>
                    <a:lnTo>
                      <a:pt x="824" y="261"/>
                    </a:lnTo>
                    <a:lnTo>
                      <a:pt x="812" y="275"/>
                    </a:lnTo>
                    <a:lnTo>
                      <a:pt x="812" y="261"/>
                    </a:lnTo>
                    <a:lnTo>
                      <a:pt x="803" y="261"/>
                    </a:lnTo>
                    <a:lnTo>
                      <a:pt x="803" y="275"/>
                    </a:lnTo>
                    <a:lnTo>
                      <a:pt x="794" y="301"/>
                    </a:lnTo>
                    <a:lnTo>
                      <a:pt x="803" y="326"/>
                    </a:lnTo>
                    <a:lnTo>
                      <a:pt x="794" y="337"/>
                    </a:lnTo>
                    <a:lnTo>
                      <a:pt x="692" y="402"/>
                    </a:lnTo>
                    <a:lnTo>
                      <a:pt x="671" y="445"/>
                    </a:lnTo>
                    <a:lnTo>
                      <a:pt x="671" y="546"/>
                    </a:lnTo>
                    <a:lnTo>
                      <a:pt x="671" y="568"/>
                    </a:lnTo>
                    <a:lnTo>
                      <a:pt x="659" y="584"/>
                    </a:lnTo>
                    <a:lnTo>
                      <a:pt x="646" y="584"/>
                    </a:lnTo>
                    <a:lnTo>
                      <a:pt x="634" y="546"/>
                    </a:lnTo>
                    <a:lnTo>
                      <a:pt x="634" y="493"/>
                    </a:lnTo>
                    <a:lnTo>
                      <a:pt x="624" y="467"/>
                    </a:lnTo>
                    <a:lnTo>
                      <a:pt x="594" y="481"/>
                    </a:lnTo>
                    <a:lnTo>
                      <a:pt x="594" y="467"/>
                    </a:lnTo>
                    <a:lnTo>
                      <a:pt x="579" y="457"/>
                    </a:lnTo>
                    <a:lnTo>
                      <a:pt x="549" y="457"/>
                    </a:lnTo>
                    <a:lnTo>
                      <a:pt x="527" y="467"/>
                    </a:lnTo>
                    <a:lnTo>
                      <a:pt x="517" y="481"/>
                    </a:lnTo>
                    <a:lnTo>
                      <a:pt x="527" y="493"/>
                    </a:lnTo>
                    <a:lnTo>
                      <a:pt x="502" y="493"/>
                    </a:lnTo>
                    <a:lnTo>
                      <a:pt x="484" y="493"/>
                    </a:lnTo>
                    <a:lnTo>
                      <a:pt x="484" y="467"/>
                    </a:lnTo>
                    <a:lnTo>
                      <a:pt x="472" y="481"/>
                    </a:lnTo>
                    <a:lnTo>
                      <a:pt x="438" y="481"/>
                    </a:lnTo>
                    <a:lnTo>
                      <a:pt x="426" y="481"/>
                    </a:lnTo>
                    <a:lnTo>
                      <a:pt x="370" y="51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0" name="Freeform 251"/>
              <p:cNvSpPr>
                <a:spLocks/>
              </p:cNvSpPr>
              <p:nvPr/>
            </p:nvSpPr>
            <p:spPr bwMode="auto">
              <a:xfrm>
                <a:off x="932943" y="2664206"/>
                <a:ext cx="1606552" cy="825162"/>
              </a:xfrm>
              <a:custGeom>
                <a:avLst/>
                <a:gdLst/>
                <a:ahLst/>
                <a:cxnLst>
                  <a:cxn ang="0">
                    <a:pos x="362" y="568"/>
                  </a:cxn>
                  <a:cxn ang="0">
                    <a:pos x="309" y="481"/>
                  </a:cxn>
                  <a:cxn ang="0">
                    <a:pos x="272" y="493"/>
                  </a:cxn>
                  <a:cxn ang="0">
                    <a:pos x="254" y="467"/>
                  </a:cxn>
                  <a:cxn ang="0">
                    <a:pos x="241" y="428"/>
                  </a:cxn>
                  <a:cxn ang="0">
                    <a:pos x="98" y="402"/>
                  </a:cxn>
                  <a:cxn ang="0">
                    <a:pos x="55" y="391"/>
                  </a:cxn>
                  <a:cxn ang="0">
                    <a:pos x="42" y="366"/>
                  </a:cxn>
                  <a:cxn ang="0">
                    <a:pos x="21" y="337"/>
                  </a:cxn>
                  <a:cxn ang="0">
                    <a:pos x="9" y="289"/>
                  </a:cxn>
                  <a:cxn ang="0">
                    <a:pos x="9" y="261"/>
                  </a:cxn>
                  <a:cxn ang="0">
                    <a:pos x="9" y="235"/>
                  </a:cxn>
                  <a:cxn ang="0">
                    <a:pos x="21" y="184"/>
                  </a:cxn>
                  <a:cxn ang="0">
                    <a:pos x="86" y="79"/>
                  </a:cxn>
                  <a:cxn ang="0">
                    <a:pos x="110" y="18"/>
                  </a:cxn>
                  <a:cxn ang="0">
                    <a:pos x="119" y="43"/>
                  </a:cxn>
                  <a:cxn ang="0">
                    <a:pos x="141" y="18"/>
                  </a:cxn>
                  <a:cxn ang="0">
                    <a:pos x="579" y="0"/>
                  </a:cxn>
                  <a:cxn ang="0">
                    <a:pos x="604" y="18"/>
                  </a:cxn>
                  <a:cxn ang="0">
                    <a:pos x="659" y="28"/>
                  </a:cxn>
                  <a:cxn ang="0">
                    <a:pos x="634" y="54"/>
                  </a:cxn>
                  <a:cxn ang="0">
                    <a:pos x="692" y="43"/>
                  </a:cxn>
                  <a:cxn ang="0">
                    <a:pos x="692" y="54"/>
                  </a:cxn>
                  <a:cxn ang="0">
                    <a:pos x="735" y="69"/>
                  </a:cxn>
                  <a:cxn ang="0">
                    <a:pos x="735" y="69"/>
                  </a:cxn>
                  <a:cxn ang="0">
                    <a:pos x="692" y="79"/>
                  </a:cxn>
                  <a:cxn ang="0">
                    <a:pos x="680" y="109"/>
                  </a:cxn>
                  <a:cxn ang="0">
                    <a:pos x="634" y="170"/>
                  </a:cxn>
                  <a:cxn ang="0">
                    <a:pos x="646" y="184"/>
                  </a:cxn>
                  <a:cxn ang="0">
                    <a:pos x="680" y="134"/>
                  </a:cxn>
                  <a:cxn ang="0">
                    <a:pos x="726" y="90"/>
                  </a:cxn>
                  <a:cxn ang="0">
                    <a:pos x="735" y="119"/>
                  </a:cxn>
                  <a:cxn ang="0">
                    <a:pos x="735" y="134"/>
                  </a:cxn>
                  <a:cxn ang="0">
                    <a:pos x="714" y="184"/>
                  </a:cxn>
                  <a:cxn ang="0">
                    <a:pos x="803" y="155"/>
                  </a:cxn>
                  <a:cxn ang="0">
                    <a:pos x="845" y="145"/>
                  </a:cxn>
                  <a:cxn ang="0">
                    <a:pos x="880" y="109"/>
                  </a:cxn>
                  <a:cxn ang="0">
                    <a:pos x="955" y="90"/>
                  </a:cxn>
                  <a:cxn ang="0">
                    <a:pos x="1012" y="54"/>
                  </a:cxn>
                  <a:cxn ang="0">
                    <a:pos x="1012" y="90"/>
                  </a:cxn>
                  <a:cxn ang="0">
                    <a:pos x="977" y="119"/>
                  </a:cxn>
                  <a:cxn ang="0">
                    <a:pos x="922" y="170"/>
                  </a:cxn>
                  <a:cxn ang="0">
                    <a:pos x="935" y="170"/>
                  </a:cxn>
                  <a:cxn ang="0">
                    <a:pos x="910" y="184"/>
                  </a:cxn>
                  <a:cxn ang="0">
                    <a:pos x="858" y="210"/>
                  </a:cxn>
                  <a:cxn ang="0">
                    <a:pos x="833" y="246"/>
                  </a:cxn>
                  <a:cxn ang="0">
                    <a:pos x="824" y="261"/>
                  </a:cxn>
                  <a:cxn ang="0">
                    <a:pos x="812" y="261"/>
                  </a:cxn>
                  <a:cxn ang="0">
                    <a:pos x="803" y="275"/>
                  </a:cxn>
                  <a:cxn ang="0">
                    <a:pos x="803" y="326"/>
                  </a:cxn>
                  <a:cxn ang="0">
                    <a:pos x="692" y="402"/>
                  </a:cxn>
                  <a:cxn ang="0">
                    <a:pos x="671" y="546"/>
                  </a:cxn>
                  <a:cxn ang="0">
                    <a:pos x="659" y="584"/>
                  </a:cxn>
                  <a:cxn ang="0">
                    <a:pos x="634" y="546"/>
                  </a:cxn>
                  <a:cxn ang="0">
                    <a:pos x="624" y="467"/>
                  </a:cxn>
                  <a:cxn ang="0">
                    <a:pos x="594" y="467"/>
                  </a:cxn>
                  <a:cxn ang="0">
                    <a:pos x="549" y="457"/>
                  </a:cxn>
                  <a:cxn ang="0">
                    <a:pos x="517" y="481"/>
                  </a:cxn>
                  <a:cxn ang="0">
                    <a:pos x="502" y="493"/>
                  </a:cxn>
                  <a:cxn ang="0">
                    <a:pos x="484" y="467"/>
                  </a:cxn>
                  <a:cxn ang="0">
                    <a:pos x="438" y="481"/>
                  </a:cxn>
                  <a:cxn ang="0">
                    <a:pos x="370" y="517"/>
                  </a:cxn>
                </a:cxnLst>
                <a:rect l="0" t="0" r="r" b="b"/>
                <a:pathLst>
                  <a:path w="1012" h="584">
                    <a:moveTo>
                      <a:pt x="370" y="517"/>
                    </a:moveTo>
                    <a:lnTo>
                      <a:pt x="362" y="568"/>
                    </a:lnTo>
                    <a:lnTo>
                      <a:pt x="331" y="558"/>
                    </a:lnTo>
                    <a:lnTo>
                      <a:pt x="309" y="481"/>
                    </a:lnTo>
                    <a:lnTo>
                      <a:pt x="285" y="467"/>
                    </a:lnTo>
                    <a:lnTo>
                      <a:pt x="272" y="493"/>
                    </a:lnTo>
                    <a:lnTo>
                      <a:pt x="263" y="493"/>
                    </a:lnTo>
                    <a:lnTo>
                      <a:pt x="254" y="467"/>
                    </a:lnTo>
                    <a:lnTo>
                      <a:pt x="254" y="457"/>
                    </a:lnTo>
                    <a:lnTo>
                      <a:pt x="241" y="428"/>
                    </a:lnTo>
                    <a:lnTo>
                      <a:pt x="153" y="445"/>
                    </a:lnTo>
                    <a:lnTo>
                      <a:pt x="98" y="402"/>
                    </a:lnTo>
                    <a:lnTo>
                      <a:pt x="55" y="402"/>
                    </a:lnTo>
                    <a:lnTo>
                      <a:pt x="55" y="391"/>
                    </a:lnTo>
                    <a:lnTo>
                      <a:pt x="42" y="376"/>
                    </a:lnTo>
                    <a:lnTo>
                      <a:pt x="42" y="366"/>
                    </a:lnTo>
                    <a:lnTo>
                      <a:pt x="9" y="354"/>
                    </a:lnTo>
                    <a:lnTo>
                      <a:pt x="21" y="337"/>
                    </a:lnTo>
                    <a:lnTo>
                      <a:pt x="9" y="311"/>
                    </a:lnTo>
                    <a:lnTo>
                      <a:pt x="9" y="289"/>
                    </a:lnTo>
                    <a:lnTo>
                      <a:pt x="0" y="275"/>
                    </a:lnTo>
                    <a:lnTo>
                      <a:pt x="9" y="261"/>
                    </a:lnTo>
                    <a:lnTo>
                      <a:pt x="0" y="246"/>
                    </a:lnTo>
                    <a:lnTo>
                      <a:pt x="9" y="235"/>
                    </a:lnTo>
                    <a:lnTo>
                      <a:pt x="9" y="224"/>
                    </a:lnTo>
                    <a:lnTo>
                      <a:pt x="21" y="184"/>
                    </a:lnTo>
                    <a:lnTo>
                      <a:pt x="31" y="155"/>
                    </a:lnTo>
                    <a:lnTo>
                      <a:pt x="86" y="79"/>
                    </a:lnTo>
                    <a:lnTo>
                      <a:pt x="98" y="28"/>
                    </a:lnTo>
                    <a:lnTo>
                      <a:pt x="110" y="18"/>
                    </a:lnTo>
                    <a:lnTo>
                      <a:pt x="131" y="28"/>
                    </a:lnTo>
                    <a:lnTo>
                      <a:pt x="119" y="43"/>
                    </a:lnTo>
                    <a:lnTo>
                      <a:pt x="131" y="43"/>
                    </a:lnTo>
                    <a:lnTo>
                      <a:pt x="141" y="18"/>
                    </a:lnTo>
                    <a:lnTo>
                      <a:pt x="141" y="0"/>
                    </a:lnTo>
                    <a:lnTo>
                      <a:pt x="579" y="0"/>
                    </a:lnTo>
                    <a:lnTo>
                      <a:pt x="594" y="0"/>
                    </a:lnTo>
                    <a:lnTo>
                      <a:pt x="604" y="18"/>
                    </a:lnTo>
                    <a:lnTo>
                      <a:pt x="671" y="28"/>
                    </a:lnTo>
                    <a:lnTo>
                      <a:pt x="659" y="28"/>
                    </a:lnTo>
                    <a:lnTo>
                      <a:pt x="616" y="69"/>
                    </a:lnTo>
                    <a:lnTo>
                      <a:pt x="634" y="54"/>
                    </a:lnTo>
                    <a:lnTo>
                      <a:pt x="634" y="69"/>
                    </a:lnTo>
                    <a:lnTo>
                      <a:pt x="692" y="43"/>
                    </a:lnTo>
                    <a:lnTo>
                      <a:pt x="671" y="69"/>
                    </a:lnTo>
                    <a:lnTo>
                      <a:pt x="692" y="54"/>
                    </a:lnTo>
                    <a:lnTo>
                      <a:pt x="692" y="69"/>
                    </a:lnTo>
                    <a:lnTo>
                      <a:pt x="735" y="69"/>
                    </a:lnTo>
                    <a:lnTo>
                      <a:pt x="726" y="69"/>
                    </a:lnTo>
                    <a:lnTo>
                      <a:pt x="735" y="69"/>
                    </a:lnTo>
                    <a:lnTo>
                      <a:pt x="735" y="79"/>
                    </a:lnTo>
                    <a:lnTo>
                      <a:pt x="692" y="79"/>
                    </a:lnTo>
                    <a:lnTo>
                      <a:pt x="659" y="119"/>
                    </a:lnTo>
                    <a:lnTo>
                      <a:pt x="680" y="109"/>
                    </a:lnTo>
                    <a:lnTo>
                      <a:pt x="646" y="145"/>
                    </a:lnTo>
                    <a:lnTo>
                      <a:pt x="634" y="170"/>
                    </a:lnTo>
                    <a:lnTo>
                      <a:pt x="634" y="184"/>
                    </a:lnTo>
                    <a:lnTo>
                      <a:pt x="646" y="184"/>
                    </a:lnTo>
                    <a:lnTo>
                      <a:pt x="659" y="170"/>
                    </a:lnTo>
                    <a:lnTo>
                      <a:pt x="680" y="134"/>
                    </a:lnTo>
                    <a:lnTo>
                      <a:pt x="692" y="109"/>
                    </a:lnTo>
                    <a:lnTo>
                      <a:pt x="726" y="90"/>
                    </a:lnTo>
                    <a:lnTo>
                      <a:pt x="735" y="90"/>
                    </a:lnTo>
                    <a:lnTo>
                      <a:pt x="735" y="119"/>
                    </a:lnTo>
                    <a:lnTo>
                      <a:pt x="726" y="134"/>
                    </a:lnTo>
                    <a:lnTo>
                      <a:pt x="735" y="134"/>
                    </a:lnTo>
                    <a:lnTo>
                      <a:pt x="735" y="145"/>
                    </a:lnTo>
                    <a:lnTo>
                      <a:pt x="714" y="184"/>
                    </a:lnTo>
                    <a:lnTo>
                      <a:pt x="735" y="184"/>
                    </a:lnTo>
                    <a:lnTo>
                      <a:pt x="803" y="155"/>
                    </a:lnTo>
                    <a:lnTo>
                      <a:pt x="794" y="145"/>
                    </a:lnTo>
                    <a:lnTo>
                      <a:pt x="845" y="145"/>
                    </a:lnTo>
                    <a:lnTo>
                      <a:pt x="858" y="119"/>
                    </a:lnTo>
                    <a:lnTo>
                      <a:pt x="880" y="109"/>
                    </a:lnTo>
                    <a:lnTo>
                      <a:pt x="935" y="109"/>
                    </a:lnTo>
                    <a:lnTo>
                      <a:pt x="955" y="90"/>
                    </a:lnTo>
                    <a:lnTo>
                      <a:pt x="987" y="43"/>
                    </a:lnTo>
                    <a:lnTo>
                      <a:pt x="1012" y="54"/>
                    </a:lnTo>
                    <a:lnTo>
                      <a:pt x="1002" y="90"/>
                    </a:lnTo>
                    <a:lnTo>
                      <a:pt x="1012" y="90"/>
                    </a:lnTo>
                    <a:lnTo>
                      <a:pt x="1002" y="119"/>
                    </a:lnTo>
                    <a:lnTo>
                      <a:pt x="977" y="119"/>
                    </a:lnTo>
                    <a:lnTo>
                      <a:pt x="944" y="134"/>
                    </a:lnTo>
                    <a:lnTo>
                      <a:pt x="922" y="170"/>
                    </a:lnTo>
                    <a:lnTo>
                      <a:pt x="922" y="184"/>
                    </a:lnTo>
                    <a:lnTo>
                      <a:pt x="935" y="170"/>
                    </a:lnTo>
                    <a:lnTo>
                      <a:pt x="935" y="184"/>
                    </a:lnTo>
                    <a:lnTo>
                      <a:pt x="910" y="184"/>
                    </a:lnTo>
                    <a:lnTo>
                      <a:pt x="910" y="199"/>
                    </a:lnTo>
                    <a:lnTo>
                      <a:pt x="858" y="210"/>
                    </a:lnTo>
                    <a:lnTo>
                      <a:pt x="845" y="235"/>
                    </a:lnTo>
                    <a:lnTo>
                      <a:pt x="833" y="246"/>
                    </a:lnTo>
                    <a:lnTo>
                      <a:pt x="824" y="235"/>
                    </a:lnTo>
                    <a:lnTo>
                      <a:pt x="824" y="261"/>
                    </a:lnTo>
                    <a:lnTo>
                      <a:pt x="812" y="275"/>
                    </a:lnTo>
                    <a:lnTo>
                      <a:pt x="812" y="261"/>
                    </a:lnTo>
                    <a:lnTo>
                      <a:pt x="803" y="261"/>
                    </a:lnTo>
                    <a:lnTo>
                      <a:pt x="803" y="275"/>
                    </a:lnTo>
                    <a:lnTo>
                      <a:pt x="794" y="301"/>
                    </a:lnTo>
                    <a:lnTo>
                      <a:pt x="803" y="326"/>
                    </a:lnTo>
                    <a:lnTo>
                      <a:pt x="794" y="337"/>
                    </a:lnTo>
                    <a:lnTo>
                      <a:pt x="692" y="402"/>
                    </a:lnTo>
                    <a:lnTo>
                      <a:pt x="671" y="445"/>
                    </a:lnTo>
                    <a:lnTo>
                      <a:pt x="671" y="546"/>
                    </a:lnTo>
                    <a:lnTo>
                      <a:pt x="671" y="568"/>
                    </a:lnTo>
                    <a:lnTo>
                      <a:pt x="659" y="584"/>
                    </a:lnTo>
                    <a:lnTo>
                      <a:pt x="646" y="584"/>
                    </a:lnTo>
                    <a:lnTo>
                      <a:pt x="634" y="546"/>
                    </a:lnTo>
                    <a:lnTo>
                      <a:pt x="634" y="493"/>
                    </a:lnTo>
                    <a:lnTo>
                      <a:pt x="624" y="467"/>
                    </a:lnTo>
                    <a:lnTo>
                      <a:pt x="594" y="481"/>
                    </a:lnTo>
                    <a:lnTo>
                      <a:pt x="594" y="467"/>
                    </a:lnTo>
                    <a:lnTo>
                      <a:pt x="579" y="457"/>
                    </a:lnTo>
                    <a:lnTo>
                      <a:pt x="549" y="457"/>
                    </a:lnTo>
                    <a:lnTo>
                      <a:pt x="527" y="467"/>
                    </a:lnTo>
                    <a:lnTo>
                      <a:pt x="517" y="481"/>
                    </a:lnTo>
                    <a:lnTo>
                      <a:pt x="527" y="493"/>
                    </a:lnTo>
                    <a:lnTo>
                      <a:pt x="502" y="493"/>
                    </a:lnTo>
                    <a:lnTo>
                      <a:pt x="484" y="493"/>
                    </a:lnTo>
                    <a:lnTo>
                      <a:pt x="484" y="467"/>
                    </a:lnTo>
                    <a:lnTo>
                      <a:pt x="472" y="481"/>
                    </a:lnTo>
                    <a:lnTo>
                      <a:pt x="438" y="481"/>
                    </a:lnTo>
                    <a:lnTo>
                      <a:pt x="426" y="481"/>
                    </a:lnTo>
                    <a:lnTo>
                      <a:pt x="370" y="51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Freeform 252"/>
              <p:cNvSpPr>
                <a:spLocks/>
              </p:cNvSpPr>
              <p:nvPr/>
            </p:nvSpPr>
            <p:spPr bwMode="auto">
              <a:xfrm>
                <a:off x="1596519" y="3745111"/>
                <a:ext cx="120650" cy="148360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76" y="50"/>
                  </a:cxn>
                  <a:cxn ang="0">
                    <a:pos x="66" y="50"/>
                  </a:cxn>
                  <a:cxn ang="0">
                    <a:pos x="54" y="40"/>
                  </a:cxn>
                  <a:cxn ang="0">
                    <a:pos x="66" y="0"/>
                  </a:cxn>
                  <a:cxn ang="0">
                    <a:pos x="32" y="0"/>
                  </a:cxn>
                  <a:cxn ang="0">
                    <a:pos x="20" y="14"/>
                  </a:cxn>
                  <a:cxn ang="0">
                    <a:pos x="32" y="40"/>
                  </a:cxn>
                  <a:cxn ang="0">
                    <a:pos x="20" y="40"/>
                  </a:cxn>
                  <a:cxn ang="0">
                    <a:pos x="0" y="76"/>
                  </a:cxn>
                  <a:cxn ang="0">
                    <a:pos x="0" y="90"/>
                  </a:cxn>
                  <a:cxn ang="0">
                    <a:pos x="32" y="105"/>
                  </a:cxn>
                  <a:cxn ang="0">
                    <a:pos x="45" y="76"/>
                  </a:cxn>
                </a:cxnLst>
                <a:rect l="0" t="0" r="r" b="b"/>
                <a:pathLst>
                  <a:path w="76" h="105">
                    <a:moveTo>
                      <a:pt x="45" y="76"/>
                    </a:moveTo>
                    <a:lnTo>
                      <a:pt x="76" y="50"/>
                    </a:lnTo>
                    <a:lnTo>
                      <a:pt x="66" y="50"/>
                    </a:lnTo>
                    <a:lnTo>
                      <a:pt x="54" y="40"/>
                    </a:lnTo>
                    <a:lnTo>
                      <a:pt x="66" y="0"/>
                    </a:lnTo>
                    <a:lnTo>
                      <a:pt x="32" y="0"/>
                    </a:lnTo>
                    <a:lnTo>
                      <a:pt x="20" y="14"/>
                    </a:lnTo>
                    <a:lnTo>
                      <a:pt x="32" y="40"/>
                    </a:lnTo>
                    <a:lnTo>
                      <a:pt x="20" y="40"/>
                    </a:lnTo>
                    <a:lnTo>
                      <a:pt x="0" y="76"/>
                    </a:lnTo>
                    <a:lnTo>
                      <a:pt x="0" y="90"/>
                    </a:lnTo>
                    <a:lnTo>
                      <a:pt x="32" y="105"/>
                    </a:lnTo>
                    <a:lnTo>
                      <a:pt x="45" y="7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Freeform 253"/>
              <p:cNvSpPr>
                <a:spLocks/>
              </p:cNvSpPr>
              <p:nvPr/>
            </p:nvSpPr>
            <p:spPr bwMode="auto">
              <a:xfrm>
                <a:off x="1596519" y="3745111"/>
                <a:ext cx="120650" cy="148360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76" y="50"/>
                  </a:cxn>
                  <a:cxn ang="0">
                    <a:pos x="66" y="50"/>
                  </a:cxn>
                  <a:cxn ang="0">
                    <a:pos x="54" y="40"/>
                  </a:cxn>
                  <a:cxn ang="0">
                    <a:pos x="66" y="0"/>
                  </a:cxn>
                  <a:cxn ang="0">
                    <a:pos x="32" y="0"/>
                  </a:cxn>
                  <a:cxn ang="0">
                    <a:pos x="20" y="14"/>
                  </a:cxn>
                  <a:cxn ang="0">
                    <a:pos x="32" y="40"/>
                  </a:cxn>
                  <a:cxn ang="0">
                    <a:pos x="20" y="40"/>
                  </a:cxn>
                  <a:cxn ang="0">
                    <a:pos x="0" y="76"/>
                  </a:cxn>
                  <a:cxn ang="0">
                    <a:pos x="0" y="90"/>
                  </a:cxn>
                  <a:cxn ang="0">
                    <a:pos x="32" y="105"/>
                  </a:cxn>
                  <a:cxn ang="0">
                    <a:pos x="45" y="76"/>
                  </a:cxn>
                </a:cxnLst>
                <a:rect l="0" t="0" r="r" b="b"/>
                <a:pathLst>
                  <a:path w="76" h="105">
                    <a:moveTo>
                      <a:pt x="45" y="76"/>
                    </a:moveTo>
                    <a:lnTo>
                      <a:pt x="76" y="50"/>
                    </a:lnTo>
                    <a:lnTo>
                      <a:pt x="66" y="50"/>
                    </a:lnTo>
                    <a:lnTo>
                      <a:pt x="54" y="40"/>
                    </a:lnTo>
                    <a:lnTo>
                      <a:pt x="66" y="0"/>
                    </a:lnTo>
                    <a:lnTo>
                      <a:pt x="32" y="0"/>
                    </a:lnTo>
                    <a:lnTo>
                      <a:pt x="20" y="14"/>
                    </a:lnTo>
                    <a:lnTo>
                      <a:pt x="32" y="40"/>
                    </a:lnTo>
                    <a:lnTo>
                      <a:pt x="20" y="40"/>
                    </a:lnTo>
                    <a:lnTo>
                      <a:pt x="0" y="76"/>
                    </a:lnTo>
                    <a:lnTo>
                      <a:pt x="0" y="90"/>
                    </a:lnTo>
                    <a:lnTo>
                      <a:pt x="32" y="105"/>
                    </a:lnTo>
                    <a:lnTo>
                      <a:pt x="45" y="7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3" name="Freeform 254"/>
              <p:cNvSpPr>
                <a:spLocks/>
              </p:cNvSpPr>
              <p:nvPr/>
            </p:nvSpPr>
            <p:spPr bwMode="auto">
              <a:xfrm>
                <a:off x="1647319" y="3852495"/>
                <a:ext cx="69850" cy="57931"/>
              </a:xfrm>
              <a:custGeom>
                <a:avLst/>
                <a:gdLst/>
                <a:ahLst/>
                <a:cxnLst>
                  <a:cxn ang="0">
                    <a:pos x="44" y="29"/>
                  </a:cxn>
                  <a:cxn ang="0">
                    <a:pos x="44" y="41"/>
                  </a:cxn>
                  <a:cxn ang="0">
                    <a:pos x="12" y="29"/>
                  </a:cxn>
                  <a:cxn ang="0">
                    <a:pos x="0" y="29"/>
                  </a:cxn>
                  <a:cxn ang="0">
                    <a:pos x="12" y="0"/>
                  </a:cxn>
                  <a:cxn ang="0">
                    <a:pos x="44" y="29"/>
                  </a:cxn>
                </a:cxnLst>
                <a:rect l="0" t="0" r="r" b="b"/>
                <a:pathLst>
                  <a:path w="44" h="41">
                    <a:moveTo>
                      <a:pt x="44" y="29"/>
                    </a:moveTo>
                    <a:lnTo>
                      <a:pt x="44" y="41"/>
                    </a:lnTo>
                    <a:lnTo>
                      <a:pt x="12" y="29"/>
                    </a:lnTo>
                    <a:lnTo>
                      <a:pt x="0" y="29"/>
                    </a:lnTo>
                    <a:lnTo>
                      <a:pt x="12" y="0"/>
                    </a:lnTo>
                    <a:lnTo>
                      <a:pt x="44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Freeform 255"/>
              <p:cNvSpPr>
                <a:spLocks/>
              </p:cNvSpPr>
              <p:nvPr/>
            </p:nvSpPr>
            <p:spPr bwMode="auto">
              <a:xfrm>
                <a:off x="1647319" y="3852495"/>
                <a:ext cx="69850" cy="57931"/>
              </a:xfrm>
              <a:custGeom>
                <a:avLst/>
                <a:gdLst/>
                <a:ahLst/>
                <a:cxnLst>
                  <a:cxn ang="0">
                    <a:pos x="44" y="29"/>
                  </a:cxn>
                  <a:cxn ang="0">
                    <a:pos x="44" y="41"/>
                  </a:cxn>
                  <a:cxn ang="0">
                    <a:pos x="12" y="29"/>
                  </a:cxn>
                  <a:cxn ang="0">
                    <a:pos x="0" y="29"/>
                  </a:cxn>
                  <a:cxn ang="0">
                    <a:pos x="12" y="0"/>
                  </a:cxn>
                  <a:cxn ang="0">
                    <a:pos x="44" y="29"/>
                  </a:cxn>
                </a:cxnLst>
                <a:rect l="0" t="0" r="r" b="b"/>
                <a:pathLst>
                  <a:path w="44" h="41">
                    <a:moveTo>
                      <a:pt x="44" y="29"/>
                    </a:moveTo>
                    <a:lnTo>
                      <a:pt x="44" y="41"/>
                    </a:lnTo>
                    <a:lnTo>
                      <a:pt x="12" y="29"/>
                    </a:lnTo>
                    <a:lnTo>
                      <a:pt x="0" y="29"/>
                    </a:lnTo>
                    <a:lnTo>
                      <a:pt x="12" y="0"/>
                    </a:lnTo>
                    <a:lnTo>
                      <a:pt x="44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Freeform 256"/>
              <p:cNvSpPr>
                <a:spLocks/>
              </p:cNvSpPr>
              <p:nvPr/>
            </p:nvSpPr>
            <p:spPr bwMode="auto">
              <a:xfrm>
                <a:off x="1937831" y="4037592"/>
                <a:ext cx="73025" cy="72060"/>
              </a:xfrm>
              <a:custGeom>
                <a:avLst/>
                <a:gdLst/>
                <a:ahLst/>
                <a:cxnLst>
                  <a:cxn ang="0">
                    <a:pos x="46" y="25"/>
                  </a:cxn>
                  <a:cxn ang="0">
                    <a:pos x="46" y="39"/>
                  </a:cxn>
                  <a:cxn ang="0">
                    <a:pos x="36" y="51"/>
                  </a:cxn>
                  <a:cxn ang="0">
                    <a:pos x="24" y="39"/>
                  </a:cxn>
                  <a:cxn ang="0">
                    <a:pos x="24" y="25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4" y="0"/>
                  </a:cxn>
                  <a:cxn ang="0">
                    <a:pos x="46" y="25"/>
                  </a:cxn>
                </a:cxnLst>
                <a:rect l="0" t="0" r="r" b="b"/>
                <a:pathLst>
                  <a:path w="46" h="51">
                    <a:moveTo>
                      <a:pt x="46" y="25"/>
                    </a:moveTo>
                    <a:lnTo>
                      <a:pt x="46" y="39"/>
                    </a:lnTo>
                    <a:lnTo>
                      <a:pt x="36" y="51"/>
                    </a:lnTo>
                    <a:lnTo>
                      <a:pt x="24" y="39"/>
                    </a:lnTo>
                    <a:lnTo>
                      <a:pt x="24" y="25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46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6" name="Freeform 257"/>
              <p:cNvSpPr>
                <a:spLocks/>
              </p:cNvSpPr>
              <p:nvPr/>
            </p:nvSpPr>
            <p:spPr bwMode="auto">
              <a:xfrm>
                <a:off x="1937831" y="4037592"/>
                <a:ext cx="73025" cy="72060"/>
              </a:xfrm>
              <a:custGeom>
                <a:avLst/>
                <a:gdLst/>
                <a:ahLst/>
                <a:cxnLst>
                  <a:cxn ang="0">
                    <a:pos x="46" y="25"/>
                  </a:cxn>
                  <a:cxn ang="0">
                    <a:pos x="46" y="39"/>
                  </a:cxn>
                  <a:cxn ang="0">
                    <a:pos x="36" y="51"/>
                  </a:cxn>
                  <a:cxn ang="0">
                    <a:pos x="24" y="39"/>
                  </a:cxn>
                  <a:cxn ang="0">
                    <a:pos x="24" y="25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4" y="0"/>
                  </a:cxn>
                  <a:cxn ang="0">
                    <a:pos x="46" y="25"/>
                  </a:cxn>
                </a:cxnLst>
                <a:rect l="0" t="0" r="r" b="b"/>
                <a:pathLst>
                  <a:path w="46" h="51">
                    <a:moveTo>
                      <a:pt x="46" y="25"/>
                    </a:moveTo>
                    <a:lnTo>
                      <a:pt x="46" y="39"/>
                    </a:lnTo>
                    <a:lnTo>
                      <a:pt x="36" y="51"/>
                    </a:lnTo>
                    <a:lnTo>
                      <a:pt x="24" y="39"/>
                    </a:lnTo>
                    <a:lnTo>
                      <a:pt x="24" y="25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46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258"/>
              <p:cNvSpPr>
                <a:spLocks/>
              </p:cNvSpPr>
              <p:nvPr/>
            </p:nvSpPr>
            <p:spPr bwMode="auto">
              <a:xfrm>
                <a:off x="1836231" y="4037592"/>
                <a:ext cx="101600" cy="7206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25"/>
                  </a:cxn>
                  <a:cxn ang="0">
                    <a:pos x="34" y="39"/>
                  </a:cxn>
                  <a:cxn ang="0">
                    <a:pos x="46" y="51"/>
                  </a:cxn>
                  <a:cxn ang="0">
                    <a:pos x="54" y="51"/>
                  </a:cxn>
                  <a:cxn ang="0">
                    <a:pos x="46" y="25"/>
                  </a:cxn>
                  <a:cxn ang="0">
                    <a:pos x="64" y="14"/>
                  </a:cxn>
                  <a:cxn ang="0">
                    <a:pos x="54" y="0"/>
                  </a:cxn>
                  <a:cxn ang="0">
                    <a:pos x="34" y="14"/>
                  </a:cxn>
                  <a:cxn ang="0">
                    <a:pos x="24" y="14"/>
                  </a:cxn>
                  <a:cxn ang="0">
                    <a:pos x="9" y="0"/>
                  </a:cxn>
                </a:cxnLst>
                <a:rect l="0" t="0" r="r" b="b"/>
                <a:pathLst>
                  <a:path w="64" h="51">
                    <a:moveTo>
                      <a:pt x="9" y="0"/>
                    </a:moveTo>
                    <a:lnTo>
                      <a:pt x="0" y="25"/>
                    </a:lnTo>
                    <a:lnTo>
                      <a:pt x="34" y="39"/>
                    </a:lnTo>
                    <a:lnTo>
                      <a:pt x="46" y="51"/>
                    </a:lnTo>
                    <a:lnTo>
                      <a:pt x="54" y="51"/>
                    </a:lnTo>
                    <a:lnTo>
                      <a:pt x="46" y="25"/>
                    </a:lnTo>
                    <a:lnTo>
                      <a:pt x="64" y="14"/>
                    </a:lnTo>
                    <a:lnTo>
                      <a:pt x="54" y="0"/>
                    </a:lnTo>
                    <a:lnTo>
                      <a:pt x="34" y="14"/>
                    </a:lnTo>
                    <a:lnTo>
                      <a:pt x="24" y="1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Freeform 259"/>
              <p:cNvSpPr>
                <a:spLocks/>
              </p:cNvSpPr>
              <p:nvPr/>
            </p:nvSpPr>
            <p:spPr bwMode="auto">
              <a:xfrm>
                <a:off x="1836231" y="4037592"/>
                <a:ext cx="101600" cy="7206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25"/>
                  </a:cxn>
                  <a:cxn ang="0">
                    <a:pos x="34" y="39"/>
                  </a:cxn>
                  <a:cxn ang="0">
                    <a:pos x="46" y="51"/>
                  </a:cxn>
                  <a:cxn ang="0">
                    <a:pos x="54" y="51"/>
                  </a:cxn>
                  <a:cxn ang="0">
                    <a:pos x="46" y="25"/>
                  </a:cxn>
                  <a:cxn ang="0">
                    <a:pos x="64" y="14"/>
                  </a:cxn>
                  <a:cxn ang="0">
                    <a:pos x="54" y="0"/>
                  </a:cxn>
                  <a:cxn ang="0">
                    <a:pos x="34" y="14"/>
                  </a:cxn>
                  <a:cxn ang="0">
                    <a:pos x="24" y="14"/>
                  </a:cxn>
                  <a:cxn ang="0">
                    <a:pos x="9" y="0"/>
                  </a:cxn>
                </a:cxnLst>
                <a:rect l="0" t="0" r="r" b="b"/>
                <a:pathLst>
                  <a:path w="64" h="51">
                    <a:moveTo>
                      <a:pt x="9" y="0"/>
                    </a:moveTo>
                    <a:lnTo>
                      <a:pt x="0" y="25"/>
                    </a:lnTo>
                    <a:lnTo>
                      <a:pt x="34" y="39"/>
                    </a:lnTo>
                    <a:lnTo>
                      <a:pt x="46" y="51"/>
                    </a:lnTo>
                    <a:lnTo>
                      <a:pt x="54" y="51"/>
                    </a:lnTo>
                    <a:lnTo>
                      <a:pt x="46" y="25"/>
                    </a:lnTo>
                    <a:lnTo>
                      <a:pt x="64" y="14"/>
                    </a:lnTo>
                    <a:lnTo>
                      <a:pt x="54" y="0"/>
                    </a:lnTo>
                    <a:lnTo>
                      <a:pt x="34" y="14"/>
                    </a:lnTo>
                    <a:lnTo>
                      <a:pt x="24" y="1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Freeform 260"/>
              <p:cNvSpPr>
                <a:spLocks/>
              </p:cNvSpPr>
              <p:nvPr/>
            </p:nvSpPr>
            <p:spPr bwMode="auto">
              <a:xfrm>
                <a:off x="1769556" y="3982487"/>
                <a:ext cx="82550" cy="90429"/>
              </a:xfrm>
              <a:custGeom>
                <a:avLst/>
                <a:gdLst/>
                <a:ahLst/>
                <a:cxnLst>
                  <a:cxn ang="0">
                    <a:pos x="52" y="38"/>
                  </a:cxn>
                  <a:cxn ang="0">
                    <a:pos x="42" y="64"/>
                  </a:cxn>
                  <a:cxn ang="0">
                    <a:pos x="33" y="64"/>
                  </a:cxn>
                  <a:cxn ang="0">
                    <a:pos x="33" y="52"/>
                  </a:cxn>
                  <a:cxn ang="0">
                    <a:pos x="12" y="28"/>
                  </a:cxn>
                  <a:cxn ang="0">
                    <a:pos x="12" y="38"/>
                  </a:cxn>
                  <a:cxn ang="0">
                    <a:pos x="0" y="28"/>
                  </a:cxn>
                  <a:cxn ang="0">
                    <a:pos x="0" y="0"/>
                  </a:cxn>
                  <a:cxn ang="0">
                    <a:pos x="33" y="0"/>
                  </a:cxn>
                  <a:cxn ang="0">
                    <a:pos x="42" y="28"/>
                  </a:cxn>
                  <a:cxn ang="0">
                    <a:pos x="52" y="38"/>
                  </a:cxn>
                </a:cxnLst>
                <a:rect l="0" t="0" r="r" b="b"/>
                <a:pathLst>
                  <a:path w="52" h="64">
                    <a:moveTo>
                      <a:pt x="52" y="38"/>
                    </a:moveTo>
                    <a:lnTo>
                      <a:pt x="42" y="64"/>
                    </a:lnTo>
                    <a:lnTo>
                      <a:pt x="33" y="64"/>
                    </a:lnTo>
                    <a:lnTo>
                      <a:pt x="33" y="52"/>
                    </a:lnTo>
                    <a:lnTo>
                      <a:pt x="12" y="28"/>
                    </a:lnTo>
                    <a:lnTo>
                      <a:pt x="12" y="38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42" y="28"/>
                    </a:lnTo>
                    <a:lnTo>
                      <a:pt x="52" y="3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Freeform 261"/>
              <p:cNvSpPr>
                <a:spLocks/>
              </p:cNvSpPr>
              <p:nvPr/>
            </p:nvSpPr>
            <p:spPr bwMode="auto">
              <a:xfrm>
                <a:off x="1769556" y="3982487"/>
                <a:ext cx="82550" cy="90429"/>
              </a:xfrm>
              <a:custGeom>
                <a:avLst/>
                <a:gdLst/>
                <a:ahLst/>
                <a:cxnLst>
                  <a:cxn ang="0">
                    <a:pos x="52" y="38"/>
                  </a:cxn>
                  <a:cxn ang="0">
                    <a:pos x="42" y="64"/>
                  </a:cxn>
                  <a:cxn ang="0">
                    <a:pos x="33" y="64"/>
                  </a:cxn>
                  <a:cxn ang="0">
                    <a:pos x="33" y="52"/>
                  </a:cxn>
                  <a:cxn ang="0">
                    <a:pos x="12" y="28"/>
                  </a:cxn>
                  <a:cxn ang="0">
                    <a:pos x="12" y="38"/>
                  </a:cxn>
                  <a:cxn ang="0">
                    <a:pos x="0" y="28"/>
                  </a:cxn>
                  <a:cxn ang="0">
                    <a:pos x="0" y="0"/>
                  </a:cxn>
                  <a:cxn ang="0">
                    <a:pos x="33" y="0"/>
                  </a:cxn>
                  <a:cxn ang="0">
                    <a:pos x="42" y="28"/>
                  </a:cxn>
                  <a:cxn ang="0">
                    <a:pos x="52" y="38"/>
                  </a:cxn>
                </a:cxnLst>
                <a:rect l="0" t="0" r="r" b="b"/>
                <a:pathLst>
                  <a:path w="52" h="64">
                    <a:moveTo>
                      <a:pt x="52" y="38"/>
                    </a:moveTo>
                    <a:lnTo>
                      <a:pt x="42" y="64"/>
                    </a:lnTo>
                    <a:lnTo>
                      <a:pt x="33" y="64"/>
                    </a:lnTo>
                    <a:lnTo>
                      <a:pt x="33" y="52"/>
                    </a:lnTo>
                    <a:lnTo>
                      <a:pt x="12" y="28"/>
                    </a:lnTo>
                    <a:lnTo>
                      <a:pt x="12" y="38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42" y="28"/>
                    </a:lnTo>
                    <a:lnTo>
                      <a:pt x="52" y="3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Freeform 262"/>
              <p:cNvSpPr>
                <a:spLocks/>
              </p:cNvSpPr>
              <p:nvPr/>
            </p:nvSpPr>
            <p:spPr bwMode="auto">
              <a:xfrm>
                <a:off x="1729869" y="3836953"/>
                <a:ext cx="122238" cy="144121"/>
              </a:xfrm>
              <a:custGeom>
                <a:avLst/>
                <a:gdLst/>
                <a:ahLst/>
                <a:cxnLst>
                  <a:cxn ang="0">
                    <a:pos x="58" y="102"/>
                  </a:cxn>
                  <a:cxn ang="0">
                    <a:pos x="24" y="102"/>
                  </a:cxn>
                  <a:cxn ang="0">
                    <a:pos x="0" y="64"/>
                  </a:cxn>
                  <a:cxn ang="0">
                    <a:pos x="0" y="50"/>
                  </a:cxn>
                  <a:cxn ang="0">
                    <a:pos x="46" y="11"/>
                  </a:cxn>
                  <a:cxn ang="0">
                    <a:pos x="77" y="0"/>
                  </a:cxn>
                  <a:cxn ang="0">
                    <a:pos x="77" y="25"/>
                  </a:cxn>
                  <a:cxn ang="0">
                    <a:pos x="58" y="102"/>
                  </a:cxn>
                </a:cxnLst>
                <a:rect l="0" t="0" r="r" b="b"/>
                <a:pathLst>
                  <a:path w="77" h="102">
                    <a:moveTo>
                      <a:pt x="58" y="102"/>
                    </a:moveTo>
                    <a:lnTo>
                      <a:pt x="24" y="102"/>
                    </a:lnTo>
                    <a:lnTo>
                      <a:pt x="0" y="64"/>
                    </a:lnTo>
                    <a:lnTo>
                      <a:pt x="0" y="50"/>
                    </a:lnTo>
                    <a:lnTo>
                      <a:pt x="46" y="11"/>
                    </a:lnTo>
                    <a:lnTo>
                      <a:pt x="77" y="0"/>
                    </a:lnTo>
                    <a:lnTo>
                      <a:pt x="77" y="25"/>
                    </a:lnTo>
                    <a:lnTo>
                      <a:pt x="58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Freeform 263"/>
              <p:cNvSpPr>
                <a:spLocks/>
              </p:cNvSpPr>
              <p:nvPr/>
            </p:nvSpPr>
            <p:spPr bwMode="auto">
              <a:xfrm>
                <a:off x="1729869" y="3836953"/>
                <a:ext cx="122238" cy="144121"/>
              </a:xfrm>
              <a:custGeom>
                <a:avLst/>
                <a:gdLst/>
                <a:ahLst/>
                <a:cxnLst>
                  <a:cxn ang="0">
                    <a:pos x="58" y="102"/>
                  </a:cxn>
                  <a:cxn ang="0">
                    <a:pos x="24" y="102"/>
                  </a:cxn>
                  <a:cxn ang="0">
                    <a:pos x="0" y="64"/>
                  </a:cxn>
                  <a:cxn ang="0">
                    <a:pos x="0" y="50"/>
                  </a:cxn>
                  <a:cxn ang="0">
                    <a:pos x="46" y="11"/>
                  </a:cxn>
                  <a:cxn ang="0">
                    <a:pos x="77" y="0"/>
                  </a:cxn>
                  <a:cxn ang="0">
                    <a:pos x="77" y="25"/>
                  </a:cxn>
                  <a:cxn ang="0">
                    <a:pos x="58" y="102"/>
                  </a:cxn>
                </a:cxnLst>
                <a:rect l="0" t="0" r="r" b="b"/>
                <a:pathLst>
                  <a:path w="77" h="102">
                    <a:moveTo>
                      <a:pt x="58" y="102"/>
                    </a:moveTo>
                    <a:lnTo>
                      <a:pt x="24" y="102"/>
                    </a:lnTo>
                    <a:lnTo>
                      <a:pt x="0" y="64"/>
                    </a:lnTo>
                    <a:lnTo>
                      <a:pt x="0" y="50"/>
                    </a:lnTo>
                    <a:lnTo>
                      <a:pt x="46" y="11"/>
                    </a:lnTo>
                    <a:lnTo>
                      <a:pt x="77" y="0"/>
                    </a:lnTo>
                    <a:lnTo>
                      <a:pt x="77" y="25"/>
                    </a:lnTo>
                    <a:lnTo>
                      <a:pt x="58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Freeform 264"/>
              <p:cNvSpPr>
                <a:spLocks/>
              </p:cNvSpPr>
              <p:nvPr/>
            </p:nvSpPr>
            <p:spPr bwMode="auto">
              <a:xfrm>
                <a:off x="1667956" y="3815759"/>
                <a:ext cx="184150" cy="91842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25"/>
                  </a:cxn>
                  <a:cxn ang="0">
                    <a:pos x="31" y="54"/>
                  </a:cxn>
                  <a:cxn ang="0">
                    <a:pos x="39" y="65"/>
                  </a:cxn>
                  <a:cxn ang="0">
                    <a:pos x="85" y="25"/>
                  </a:cxn>
                  <a:cxn ang="0">
                    <a:pos x="116" y="14"/>
                  </a:cxn>
                  <a:cxn ang="0">
                    <a:pos x="85" y="0"/>
                  </a:cxn>
                  <a:cxn ang="0">
                    <a:pos x="31" y="0"/>
                  </a:cxn>
                </a:cxnLst>
                <a:rect l="0" t="0" r="r" b="b"/>
                <a:pathLst>
                  <a:path w="116" h="65">
                    <a:moveTo>
                      <a:pt x="31" y="0"/>
                    </a:moveTo>
                    <a:lnTo>
                      <a:pt x="0" y="25"/>
                    </a:lnTo>
                    <a:lnTo>
                      <a:pt x="31" y="54"/>
                    </a:lnTo>
                    <a:lnTo>
                      <a:pt x="39" y="65"/>
                    </a:lnTo>
                    <a:lnTo>
                      <a:pt x="85" y="25"/>
                    </a:lnTo>
                    <a:lnTo>
                      <a:pt x="116" y="14"/>
                    </a:lnTo>
                    <a:lnTo>
                      <a:pt x="85" y="0"/>
                    </a:lnTo>
                    <a:lnTo>
                      <a:pt x="3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4" name="Freeform 265"/>
              <p:cNvSpPr>
                <a:spLocks/>
              </p:cNvSpPr>
              <p:nvPr/>
            </p:nvSpPr>
            <p:spPr bwMode="auto">
              <a:xfrm>
                <a:off x="1667956" y="3815759"/>
                <a:ext cx="184150" cy="91842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25"/>
                  </a:cxn>
                  <a:cxn ang="0">
                    <a:pos x="31" y="54"/>
                  </a:cxn>
                  <a:cxn ang="0">
                    <a:pos x="39" y="65"/>
                  </a:cxn>
                  <a:cxn ang="0">
                    <a:pos x="85" y="25"/>
                  </a:cxn>
                  <a:cxn ang="0">
                    <a:pos x="116" y="14"/>
                  </a:cxn>
                  <a:cxn ang="0">
                    <a:pos x="85" y="0"/>
                  </a:cxn>
                  <a:cxn ang="0">
                    <a:pos x="31" y="0"/>
                  </a:cxn>
                </a:cxnLst>
                <a:rect l="0" t="0" r="r" b="b"/>
                <a:pathLst>
                  <a:path w="116" h="65">
                    <a:moveTo>
                      <a:pt x="31" y="0"/>
                    </a:moveTo>
                    <a:lnTo>
                      <a:pt x="0" y="25"/>
                    </a:lnTo>
                    <a:lnTo>
                      <a:pt x="31" y="54"/>
                    </a:lnTo>
                    <a:lnTo>
                      <a:pt x="39" y="65"/>
                    </a:lnTo>
                    <a:lnTo>
                      <a:pt x="85" y="25"/>
                    </a:lnTo>
                    <a:lnTo>
                      <a:pt x="116" y="14"/>
                    </a:lnTo>
                    <a:lnTo>
                      <a:pt x="85" y="0"/>
                    </a:lnTo>
                    <a:lnTo>
                      <a:pt x="3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Freeform 266"/>
              <p:cNvSpPr>
                <a:spLocks/>
              </p:cNvSpPr>
              <p:nvPr/>
            </p:nvSpPr>
            <p:spPr bwMode="auto">
              <a:xfrm>
                <a:off x="2193419" y="3674464"/>
                <a:ext cx="101600" cy="9042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9"/>
                  </a:cxn>
                  <a:cxn ang="0">
                    <a:pos x="9" y="64"/>
                  </a:cxn>
                  <a:cxn ang="0">
                    <a:pos x="18" y="35"/>
                  </a:cxn>
                  <a:cxn ang="0">
                    <a:pos x="29" y="35"/>
                  </a:cxn>
                  <a:cxn ang="0">
                    <a:pos x="18" y="35"/>
                  </a:cxn>
                  <a:cxn ang="0">
                    <a:pos x="51" y="35"/>
                  </a:cxn>
                  <a:cxn ang="0">
                    <a:pos x="64" y="49"/>
                  </a:cxn>
                  <a:cxn ang="0">
                    <a:pos x="64" y="35"/>
                  </a:cxn>
                  <a:cxn ang="0">
                    <a:pos x="64" y="25"/>
                  </a:cxn>
                  <a:cxn ang="0">
                    <a:pos x="39" y="25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9" y="0"/>
                  </a:cxn>
                </a:cxnLst>
                <a:rect l="0" t="0" r="r" b="b"/>
                <a:pathLst>
                  <a:path w="64" h="64">
                    <a:moveTo>
                      <a:pt x="9" y="0"/>
                    </a:moveTo>
                    <a:lnTo>
                      <a:pt x="0" y="49"/>
                    </a:lnTo>
                    <a:lnTo>
                      <a:pt x="9" y="64"/>
                    </a:lnTo>
                    <a:lnTo>
                      <a:pt x="18" y="35"/>
                    </a:lnTo>
                    <a:lnTo>
                      <a:pt x="29" y="35"/>
                    </a:lnTo>
                    <a:lnTo>
                      <a:pt x="18" y="35"/>
                    </a:lnTo>
                    <a:lnTo>
                      <a:pt x="51" y="35"/>
                    </a:lnTo>
                    <a:lnTo>
                      <a:pt x="64" y="49"/>
                    </a:lnTo>
                    <a:lnTo>
                      <a:pt x="64" y="35"/>
                    </a:lnTo>
                    <a:lnTo>
                      <a:pt x="64" y="25"/>
                    </a:lnTo>
                    <a:lnTo>
                      <a:pt x="39" y="25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Freeform 267"/>
              <p:cNvSpPr>
                <a:spLocks/>
              </p:cNvSpPr>
              <p:nvPr/>
            </p:nvSpPr>
            <p:spPr bwMode="auto">
              <a:xfrm>
                <a:off x="2193419" y="3674464"/>
                <a:ext cx="101600" cy="9042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9"/>
                  </a:cxn>
                  <a:cxn ang="0">
                    <a:pos x="9" y="64"/>
                  </a:cxn>
                  <a:cxn ang="0">
                    <a:pos x="18" y="35"/>
                  </a:cxn>
                  <a:cxn ang="0">
                    <a:pos x="29" y="35"/>
                  </a:cxn>
                  <a:cxn ang="0">
                    <a:pos x="18" y="35"/>
                  </a:cxn>
                  <a:cxn ang="0">
                    <a:pos x="51" y="35"/>
                  </a:cxn>
                  <a:cxn ang="0">
                    <a:pos x="64" y="49"/>
                  </a:cxn>
                  <a:cxn ang="0">
                    <a:pos x="64" y="35"/>
                  </a:cxn>
                  <a:cxn ang="0">
                    <a:pos x="64" y="25"/>
                  </a:cxn>
                  <a:cxn ang="0">
                    <a:pos x="39" y="25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9" y="0"/>
                  </a:cxn>
                </a:cxnLst>
                <a:rect l="0" t="0" r="r" b="b"/>
                <a:pathLst>
                  <a:path w="64" h="64">
                    <a:moveTo>
                      <a:pt x="9" y="0"/>
                    </a:moveTo>
                    <a:lnTo>
                      <a:pt x="0" y="49"/>
                    </a:lnTo>
                    <a:lnTo>
                      <a:pt x="9" y="64"/>
                    </a:lnTo>
                    <a:lnTo>
                      <a:pt x="18" y="35"/>
                    </a:lnTo>
                    <a:lnTo>
                      <a:pt x="29" y="35"/>
                    </a:lnTo>
                    <a:lnTo>
                      <a:pt x="18" y="35"/>
                    </a:lnTo>
                    <a:lnTo>
                      <a:pt x="51" y="35"/>
                    </a:lnTo>
                    <a:lnTo>
                      <a:pt x="64" y="49"/>
                    </a:lnTo>
                    <a:lnTo>
                      <a:pt x="64" y="35"/>
                    </a:lnTo>
                    <a:lnTo>
                      <a:pt x="64" y="25"/>
                    </a:lnTo>
                    <a:lnTo>
                      <a:pt x="39" y="25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Freeform 268"/>
              <p:cNvSpPr>
                <a:spLocks/>
              </p:cNvSpPr>
              <p:nvPr/>
            </p:nvSpPr>
            <p:spPr bwMode="auto">
              <a:xfrm>
                <a:off x="2120394" y="3674464"/>
                <a:ext cx="87313" cy="7064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5" y="50"/>
                  </a:cxn>
                  <a:cxn ang="0">
                    <a:pos x="8" y="50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20" y="35"/>
                  </a:cxn>
                  <a:cxn ang="0">
                    <a:pos x="45" y="35"/>
                  </a:cxn>
                  <a:cxn ang="0">
                    <a:pos x="30" y="11"/>
                  </a:cxn>
                  <a:cxn ang="0">
                    <a:pos x="20" y="11"/>
                  </a:cxn>
                  <a:cxn ang="0">
                    <a:pos x="30" y="0"/>
                  </a:cxn>
                  <a:cxn ang="0">
                    <a:pos x="55" y="0"/>
                  </a:cxn>
                </a:cxnLst>
                <a:rect l="0" t="0" r="r" b="b"/>
                <a:pathLst>
                  <a:path w="55" h="50">
                    <a:moveTo>
                      <a:pt x="55" y="0"/>
                    </a:moveTo>
                    <a:lnTo>
                      <a:pt x="45" y="50"/>
                    </a:lnTo>
                    <a:lnTo>
                      <a:pt x="8" y="50"/>
                    </a:lnTo>
                    <a:lnTo>
                      <a:pt x="0" y="35"/>
                    </a:lnTo>
                    <a:lnTo>
                      <a:pt x="8" y="35"/>
                    </a:lnTo>
                    <a:lnTo>
                      <a:pt x="20" y="35"/>
                    </a:lnTo>
                    <a:lnTo>
                      <a:pt x="45" y="35"/>
                    </a:lnTo>
                    <a:lnTo>
                      <a:pt x="30" y="11"/>
                    </a:lnTo>
                    <a:lnTo>
                      <a:pt x="20" y="11"/>
                    </a:lnTo>
                    <a:lnTo>
                      <a:pt x="30" y="0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Freeform 269"/>
              <p:cNvSpPr>
                <a:spLocks/>
              </p:cNvSpPr>
              <p:nvPr/>
            </p:nvSpPr>
            <p:spPr bwMode="auto">
              <a:xfrm>
                <a:off x="2120394" y="3674464"/>
                <a:ext cx="87313" cy="7064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5" y="50"/>
                  </a:cxn>
                  <a:cxn ang="0">
                    <a:pos x="8" y="50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20" y="35"/>
                  </a:cxn>
                  <a:cxn ang="0">
                    <a:pos x="45" y="35"/>
                  </a:cxn>
                  <a:cxn ang="0">
                    <a:pos x="30" y="11"/>
                  </a:cxn>
                  <a:cxn ang="0">
                    <a:pos x="20" y="11"/>
                  </a:cxn>
                  <a:cxn ang="0">
                    <a:pos x="30" y="0"/>
                  </a:cxn>
                  <a:cxn ang="0">
                    <a:pos x="55" y="0"/>
                  </a:cxn>
                </a:cxnLst>
                <a:rect l="0" t="0" r="r" b="b"/>
                <a:pathLst>
                  <a:path w="55" h="50">
                    <a:moveTo>
                      <a:pt x="55" y="0"/>
                    </a:moveTo>
                    <a:lnTo>
                      <a:pt x="45" y="50"/>
                    </a:lnTo>
                    <a:lnTo>
                      <a:pt x="8" y="50"/>
                    </a:lnTo>
                    <a:lnTo>
                      <a:pt x="0" y="35"/>
                    </a:lnTo>
                    <a:lnTo>
                      <a:pt x="8" y="35"/>
                    </a:lnTo>
                    <a:lnTo>
                      <a:pt x="20" y="35"/>
                    </a:lnTo>
                    <a:lnTo>
                      <a:pt x="45" y="35"/>
                    </a:lnTo>
                    <a:lnTo>
                      <a:pt x="30" y="11"/>
                    </a:lnTo>
                    <a:lnTo>
                      <a:pt x="20" y="11"/>
                    </a:lnTo>
                    <a:lnTo>
                      <a:pt x="30" y="0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Freeform 270"/>
              <p:cNvSpPr>
                <a:spLocks/>
              </p:cNvSpPr>
              <p:nvPr/>
            </p:nvSpPr>
            <p:spPr bwMode="auto">
              <a:xfrm>
                <a:off x="2660145" y="5405327"/>
                <a:ext cx="136525" cy="16248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46" y="115"/>
                  </a:cxn>
                  <a:cxn ang="0">
                    <a:pos x="76" y="100"/>
                  </a:cxn>
                  <a:cxn ang="0">
                    <a:pos x="86" y="90"/>
                  </a:cxn>
                  <a:cxn ang="0">
                    <a:pos x="86" y="64"/>
                  </a:cxn>
                  <a:cxn ang="0">
                    <a:pos x="76" y="40"/>
                  </a:cxn>
                  <a:cxn ang="0">
                    <a:pos x="31" y="10"/>
                  </a:cxn>
                  <a:cxn ang="0">
                    <a:pos x="31" y="2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0"/>
                  </a:cxn>
                </a:cxnLst>
                <a:rect l="0" t="0" r="r" b="b"/>
                <a:pathLst>
                  <a:path w="86" h="115">
                    <a:moveTo>
                      <a:pt x="0" y="90"/>
                    </a:moveTo>
                    <a:lnTo>
                      <a:pt x="46" y="115"/>
                    </a:lnTo>
                    <a:lnTo>
                      <a:pt x="76" y="100"/>
                    </a:lnTo>
                    <a:lnTo>
                      <a:pt x="86" y="90"/>
                    </a:lnTo>
                    <a:lnTo>
                      <a:pt x="86" y="64"/>
                    </a:lnTo>
                    <a:lnTo>
                      <a:pt x="76" y="40"/>
                    </a:lnTo>
                    <a:lnTo>
                      <a:pt x="31" y="10"/>
                    </a:lnTo>
                    <a:lnTo>
                      <a:pt x="31" y="2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Freeform 271"/>
              <p:cNvSpPr>
                <a:spLocks/>
              </p:cNvSpPr>
              <p:nvPr/>
            </p:nvSpPr>
            <p:spPr bwMode="auto">
              <a:xfrm>
                <a:off x="2660145" y="5405327"/>
                <a:ext cx="136525" cy="16248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46" y="115"/>
                  </a:cxn>
                  <a:cxn ang="0">
                    <a:pos x="76" y="100"/>
                  </a:cxn>
                  <a:cxn ang="0">
                    <a:pos x="86" y="90"/>
                  </a:cxn>
                  <a:cxn ang="0">
                    <a:pos x="86" y="64"/>
                  </a:cxn>
                  <a:cxn ang="0">
                    <a:pos x="76" y="40"/>
                  </a:cxn>
                  <a:cxn ang="0">
                    <a:pos x="31" y="10"/>
                  </a:cxn>
                  <a:cxn ang="0">
                    <a:pos x="31" y="2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0"/>
                  </a:cxn>
                </a:cxnLst>
                <a:rect l="0" t="0" r="r" b="b"/>
                <a:pathLst>
                  <a:path w="86" h="115">
                    <a:moveTo>
                      <a:pt x="0" y="90"/>
                    </a:moveTo>
                    <a:lnTo>
                      <a:pt x="46" y="115"/>
                    </a:lnTo>
                    <a:lnTo>
                      <a:pt x="76" y="100"/>
                    </a:lnTo>
                    <a:lnTo>
                      <a:pt x="86" y="90"/>
                    </a:lnTo>
                    <a:lnTo>
                      <a:pt x="86" y="64"/>
                    </a:lnTo>
                    <a:lnTo>
                      <a:pt x="76" y="40"/>
                    </a:lnTo>
                    <a:lnTo>
                      <a:pt x="31" y="10"/>
                    </a:lnTo>
                    <a:lnTo>
                      <a:pt x="31" y="2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Freeform 272"/>
              <p:cNvSpPr>
                <a:spLocks/>
              </p:cNvSpPr>
              <p:nvPr/>
            </p:nvSpPr>
            <p:spPr bwMode="auto">
              <a:xfrm>
                <a:off x="2120394" y="4181713"/>
                <a:ext cx="1112839" cy="1350779"/>
              </a:xfrm>
              <a:custGeom>
                <a:avLst/>
                <a:gdLst/>
                <a:ahLst/>
                <a:cxnLst>
                  <a:cxn ang="0">
                    <a:pos x="406" y="43"/>
                  </a:cxn>
                  <a:cxn ang="0">
                    <a:pos x="425" y="89"/>
                  </a:cxn>
                  <a:cxn ang="0">
                    <a:pos x="406" y="134"/>
                  </a:cxn>
                  <a:cxn ang="0">
                    <a:pos x="415" y="170"/>
                  </a:cxn>
                  <a:cxn ang="0">
                    <a:pos x="446" y="134"/>
                  </a:cxn>
                  <a:cxn ang="0">
                    <a:pos x="446" y="170"/>
                  </a:cxn>
                  <a:cxn ang="0">
                    <a:pos x="470" y="144"/>
                  </a:cxn>
                  <a:cxn ang="0">
                    <a:pos x="514" y="170"/>
                  </a:cxn>
                  <a:cxn ang="0">
                    <a:pos x="525" y="180"/>
                  </a:cxn>
                  <a:cxn ang="0">
                    <a:pos x="547" y="180"/>
                  </a:cxn>
                  <a:cxn ang="0">
                    <a:pos x="614" y="194"/>
                  </a:cxn>
                  <a:cxn ang="0">
                    <a:pos x="691" y="259"/>
                  </a:cxn>
                  <a:cxn ang="0">
                    <a:pos x="701" y="325"/>
                  </a:cxn>
                  <a:cxn ang="0">
                    <a:pos x="636" y="451"/>
                  </a:cxn>
                  <a:cxn ang="0">
                    <a:pos x="636" y="568"/>
                  </a:cxn>
                  <a:cxn ang="0">
                    <a:pos x="614" y="647"/>
                  </a:cxn>
                  <a:cxn ang="0">
                    <a:pos x="593" y="673"/>
                  </a:cxn>
                  <a:cxn ang="0">
                    <a:pos x="547" y="683"/>
                  </a:cxn>
                  <a:cxn ang="0">
                    <a:pos x="538" y="698"/>
                  </a:cxn>
                  <a:cxn ang="0">
                    <a:pos x="525" y="709"/>
                  </a:cxn>
                  <a:cxn ang="0">
                    <a:pos x="483" y="763"/>
                  </a:cxn>
                  <a:cxn ang="0">
                    <a:pos x="470" y="850"/>
                  </a:cxn>
                  <a:cxn ang="0">
                    <a:pos x="437" y="918"/>
                  </a:cxn>
                  <a:cxn ang="0">
                    <a:pos x="425" y="930"/>
                  </a:cxn>
                  <a:cxn ang="0">
                    <a:pos x="370" y="875"/>
                  </a:cxn>
                  <a:cxn ang="0">
                    <a:pos x="348" y="865"/>
                  </a:cxn>
                  <a:cxn ang="0">
                    <a:pos x="385" y="803"/>
                  </a:cxn>
                  <a:cxn ang="0">
                    <a:pos x="385" y="748"/>
                  </a:cxn>
                  <a:cxn ang="0">
                    <a:pos x="370" y="709"/>
                  </a:cxn>
                  <a:cxn ang="0">
                    <a:pos x="348" y="673"/>
                  </a:cxn>
                  <a:cxn ang="0">
                    <a:pos x="305" y="658"/>
                  </a:cxn>
                  <a:cxn ang="0">
                    <a:pos x="305" y="568"/>
                  </a:cxn>
                  <a:cxn ang="0">
                    <a:pos x="284" y="528"/>
                  </a:cxn>
                  <a:cxn ang="0">
                    <a:pos x="254" y="506"/>
                  </a:cxn>
                  <a:cxn ang="0">
                    <a:pos x="238" y="467"/>
                  </a:cxn>
                  <a:cxn ang="0">
                    <a:pos x="152" y="401"/>
                  </a:cxn>
                  <a:cxn ang="0">
                    <a:pos x="119" y="361"/>
                  </a:cxn>
                  <a:cxn ang="0">
                    <a:pos x="75" y="390"/>
                  </a:cxn>
                  <a:cxn ang="0">
                    <a:pos x="54" y="361"/>
                  </a:cxn>
                  <a:cxn ang="0">
                    <a:pos x="8" y="350"/>
                  </a:cxn>
                  <a:cxn ang="0">
                    <a:pos x="8" y="271"/>
                  </a:cxn>
                  <a:cxn ang="0">
                    <a:pos x="64" y="235"/>
                  </a:cxn>
                  <a:cxn ang="0">
                    <a:pos x="54" y="115"/>
                  </a:cxn>
                  <a:cxn ang="0">
                    <a:pos x="64" y="105"/>
                  </a:cxn>
                  <a:cxn ang="0">
                    <a:pos x="109" y="79"/>
                  </a:cxn>
                  <a:cxn ang="0">
                    <a:pos x="119" y="105"/>
                  </a:cxn>
                  <a:cxn ang="0">
                    <a:pos x="174" y="79"/>
                  </a:cxn>
                  <a:cxn ang="0">
                    <a:pos x="161" y="43"/>
                  </a:cxn>
                  <a:cxn ang="0">
                    <a:pos x="186" y="43"/>
                  </a:cxn>
                  <a:cxn ang="0">
                    <a:pos x="229" y="0"/>
                  </a:cxn>
                  <a:cxn ang="0">
                    <a:pos x="254" y="24"/>
                  </a:cxn>
                  <a:cxn ang="0">
                    <a:pos x="254" y="89"/>
                  </a:cxn>
                  <a:cxn ang="0">
                    <a:pos x="293" y="79"/>
                  </a:cxn>
                  <a:cxn ang="0">
                    <a:pos x="318" y="79"/>
                  </a:cxn>
                  <a:cxn ang="0">
                    <a:pos x="348" y="79"/>
                  </a:cxn>
                  <a:cxn ang="0">
                    <a:pos x="395" y="24"/>
                  </a:cxn>
                </a:cxnLst>
                <a:rect l="0" t="0" r="r" b="b"/>
                <a:pathLst>
                  <a:path w="701" h="956">
                    <a:moveTo>
                      <a:pt x="395" y="24"/>
                    </a:moveTo>
                    <a:lnTo>
                      <a:pt x="406" y="43"/>
                    </a:lnTo>
                    <a:lnTo>
                      <a:pt x="415" y="79"/>
                    </a:lnTo>
                    <a:lnTo>
                      <a:pt x="425" y="89"/>
                    </a:lnTo>
                    <a:lnTo>
                      <a:pt x="425" y="105"/>
                    </a:lnTo>
                    <a:lnTo>
                      <a:pt x="406" y="134"/>
                    </a:lnTo>
                    <a:lnTo>
                      <a:pt x="406" y="155"/>
                    </a:lnTo>
                    <a:lnTo>
                      <a:pt x="415" y="170"/>
                    </a:lnTo>
                    <a:lnTo>
                      <a:pt x="415" y="144"/>
                    </a:lnTo>
                    <a:lnTo>
                      <a:pt x="446" y="134"/>
                    </a:lnTo>
                    <a:lnTo>
                      <a:pt x="461" y="134"/>
                    </a:lnTo>
                    <a:lnTo>
                      <a:pt x="446" y="170"/>
                    </a:lnTo>
                    <a:lnTo>
                      <a:pt x="461" y="144"/>
                    </a:lnTo>
                    <a:lnTo>
                      <a:pt x="470" y="144"/>
                    </a:lnTo>
                    <a:lnTo>
                      <a:pt x="505" y="155"/>
                    </a:lnTo>
                    <a:lnTo>
                      <a:pt x="514" y="170"/>
                    </a:lnTo>
                    <a:lnTo>
                      <a:pt x="525" y="170"/>
                    </a:lnTo>
                    <a:lnTo>
                      <a:pt x="525" y="180"/>
                    </a:lnTo>
                    <a:lnTo>
                      <a:pt x="525" y="194"/>
                    </a:lnTo>
                    <a:lnTo>
                      <a:pt x="547" y="180"/>
                    </a:lnTo>
                    <a:lnTo>
                      <a:pt x="581" y="206"/>
                    </a:lnTo>
                    <a:lnTo>
                      <a:pt x="614" y="194"/>
                    </a:lnTo>
                    <a:lnTo>
                      <a:pt x="669" y="245"/>
                    </a:lnTo>
                    <a:lnTo>
                      <a:pt x="691" y="259"/>
                    </a:lnTo>
                    <a:lnTo>
                      <a:pt x="701" y="300"/>
                    </a:lnTo>
                    <a:lnTo>
                      <a:pt x="701" y="325"/>
                    </a:lnTo>
                    <a:lnTo>
                      <a:pt x="691" y="361"/>
                    </a:lnTo>
                    <a:lnTo>
                      <a:pt x="636" y="451"/>
                    </a:lnTo>
                    <a:lnTo>
                      <a:pt x="636" y="556"/>
                    </a:lnTo>
                    <a:lnTo>
                      <a:pt x="636" y="568"/>
                    </a:lnTo>
                    <a:lnTo>
                      <a:pt x="636" y="607"/>
                    </a:lnTo>
                    <a:lnTo>
                      <a:pt x="614" y="647"/>
                    </a:lnTo>
                    <a:lnTo>
                      <a:pt x="614" y="658"/>
                    </a:lnTo>
                    <a:lnTo>
                      <a:pt x="593" y="673"/>
                    </a:lnTo>
                    <a:lnTo>
                      <a:pt x="593" y="683"/>
                    </a:lnTo>
                    <a:lnTo>
                      <a:pt x="547" y="683"/>
                    </a:lnTo>
                    <a:lnTo>
                      <a:pt x="547" y="698"/>
                    </a:lnTo>
                    <a:lnTo>
                      <a:pt x="538" y="698"/>
                    </a:lnTo>
                    <a:lnTo>
                      <a:pt x="538" y="709"/>
                    </a:lnTo>
                    <a:lnTo>
                      <a:pt x="525" y="709"/>
                    </a:lnTo>
                    <a:lnTo>
                      <a:pt x="514" y="723"/>
                    </a:lnTo>
                    <a:lnTo>
                      <a:pt x="483" y="763"/>
                    </a:lnTo>
                    <a:lnTo>
                      <a:pt x="492" y="829"/>
                    </a:lnTo>
                    <a:lnTo>
                      <a:pt x="470" y="850"/>
                    </a:lnTo>
                    <a:lnTo>
                      <a:pt x="461" y="894"/>
                    </a:lnTo>
                    <a:lnTo>
                      <a:pt x="437" y="918"/>
                    </a:lnTo>
                    <a:lnTo>
                      <a:pt x="425" y="956"/>
                    </a:lnTo>
                    <a:lnTo>
                      <a:pt x="425" y="930"/>
                    </a:lnTo>
                    <a:lnTo>
                      <a:pt x="415" y="904"/>
                    </a:lnTo>
                    <a:lnTo>
                      <a:pt x="370" y="875"/>
                    </a:lnTo>
                    <a:lnTo>
                      <a:pt x="370" y="894"/>
                    </a:lnTo>
                    <a:lnTo>
                      <a:pt x="348" y="865"/>
                    </a:lnTo>
                    <a:lnTo>
                      <a:pt x="339" y="865"/>
                    </a:lnTo>
                    <a:lnTo>
                      <a:pt x="385" y="803"/>
                    </a:lnTo>
                    <a:lnTo>
                      <a:pt x="395" y="784"/>
                    </a:lnTo>
                    <a:lnTo>
                      <a:pt x="385" y="748"/>
                    </a:lnTo>
                    <a:lnTo>
                      <a:pt x="370" y="748"/>
                    </a:lnTo>
                    <a:lnTo>
                      <a:pt x="370" y="709"/>
                    </a:lnTo>
                    <a:lnTo>
                      <a:pt x="348" y="709"/>
                    </a:lnTo>
                    <a:lnTo>
                      <a:pt x="348" y="673"/>
                    </a:lnTo>
                    <a:lnTo>
                      <a:pt x="339" y="673"/>
                    </a:lnTo>
                    <a:lnTo>
                      <a:pt x="305" y="658"/>
                    </a:lnTo>
                    <a:lnTo>
                      <a:pt x="293" y="618"/>
                    </a:lnTo>
                    <a:lnTo>
                      <a:pt x="305" y="568"/>
                    </a:lnTo>
                    <a:lnTo>
                      <a:pt x="284" y="542"/>
                    </a:lnTo>
                    <a:lnTo>
                      <a:pt x="284" y="528"/>
                    </a:lnTo>
                    <a:lnTo>
                      <a:pt x="254" y="517"/>
                    </a:lnTo>
                    <a:lnTo>
                      <a:pt x="254" y="506"/>
                    </a:lnTo>
                    <a:lnTo>
                      <a:pt x="254" y="491"/>
                    </a:lnTo>
                    <a:lnTo>
                      <a:pt x="238" y="467"/>
                    </a:lnTo>
                    <a:lnTo>
                      <a:pt x="161" y="426"/>
                    </a:lnTo>
                    <a:lnTo>
                      <a:pt x="152" y="401"/>
                    </a:lnTo>
                    <a:lnTo>
                      <a:pt x="152" y="361"/>
                    </a:lnTo>
                    <a:lnTo>
                      <a:pt x="119" y="361"/>
                    </a:lnTo>
                    <a:lnTo>
                      <a:pt x="97" y="401"/>
                    </a:lnTo>
                    <a:lnTo>
                      <a:pt x="75" y="390"/>
                    </a:lnTo>
                    <a:lnTo>
                      <a:pt x="54" y="390"/>
                    </a:lnTo>
                    <a:lnTo>
                      <a:pt x="54" y="361"/>
                    </a:lnTo>
                    <a:lnTo>
                      <a:pt x="30" y="372"/>
                    </a:lnTo>
                    <a:lnTo>
                      <a:pt x="8" y="350"/>
                    </a:lnTo>
                    <a:lnTo>
                      <a:pt x="0" y="311"/>
                    </a:lnTo>
                    <a:lnTo>
                      <a:pt x="8" y="271"/>
                    </a:lnTo>
                    <a:lnTo>
                      <a:pt x="20" y="245"/>
                    </a:lnTo>
                    <a:lnTo>
                      <a:pt x="64" y="235"/>
                    </a:lnTo>
                    <a:lnTo>
                      <a:pt x="64" y="155"/>
                    </a:lnTo>
                    <a:lnTo>
                      <a:pt x="54" y="115"/>
                    </a:lnTo>
                    <a:lnTo>
                      <a:pt x="75" y="115"/>
                    </a:lnTo>
                    <a:lnTo>
                      <a:pt x="64" y="105"/>
                    </a:lnTo>
                    <a:lnTo>
                      <a:pt x="64" y="89"/>
                    </a:lnTo>
                    <a:lnTo>
                      <a:pt x="109" y="79"/>
                    </a:lnTo>
                    <a:lnTo>
                      <a:pt x="119" y="89"/>
                    </a:lnTo>
                    <a:lnTo>
                      <a:pt x="119" y="105"/>
                    </a:lnTo>
                    <a:lnTo>
                      <a:pt x="140" y="105"/>
                    </a:lnTo>
                    <a:lnTo>
                      <a:pt x="174" y="79"/>
                    </a:lnTo>
                    <a:lnTo>
                      <a:pt x="161" y="64"/>
                    </a:lnTo>
                    <a:lnTo>
                      <a:pt x="161" y="43"/>
                    </a:lnTo>
                    <a:lnTo>
                      <a:pt x="152" y="24"/>
                    </a:lnTo>
                    <a:lnTo>
                      <a:pt x="186" y="43"/>
                    </a:lnTo>
                    <a:lnTo>
                      <a:pt x="229" y="14"/>
                    </a:lnTo>
                    <a:lnTo>
                      <a:pt x="229" y="0"/>
                    </a:lnTo>
                    <a:lnTo>
                      <a:pt x="238" y="0"/>
                    </a:lnTo>
                    <a:lnTo>
                      <a:pt x="254" y="24"/>
                    </a:lnTo>
                    <a:lnTo>
                      <a:pt x="238" y="64"/>
                    </a:lnTo>
                    <a:lnTo>
                      <a:pt x="254" y="89"/>
                    </a:lnTo>
                    <a:lnTo>
                      <a:pt x="263" y="89"/>
                    </a:lnTo>
                    <a:lnTo>
                      <a:pt x="293" y="79"/>
                    </a:lnTo>
                    <a:lnTo>
                      <a:pt x="305" y="79"/>
                    </a:lnTo>
                    <a:lnTo>
                      <a:pt x="318" y="79"/>
                    </a:lnTo>
                    <a:lnTo>
                      <a:pt x="318" y="64"/>
                    </a:lnTo>
                    <a:lnTo>
                      <a:pt x="348" y="79"/>
                    </a:lnTo>
                    <a:lnTo>
                      <a:pt x="370" y="79"/>
                    </a:lnTo>
                    <a:lnTo>
                      <a:pt x="395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Freeform 273"/>
              <p:cNvSpPr>
                <a:spLocks/>
              </p:cNvSpPr>
              <p:nvPr/>
            </p:nvSpPr>
            <p:spPr bwMode="auto">
              <a:xfrm>
                <a:off x="2120394" y="4181713"/>
                <a:ext cx="1112839" cy="1350779"/>
              </a:xfrm>
              <a:custGeom>
                <a:avLst/>
                <a:gdLst/>
                <a:ahLst/>
                <a:cxnLst>
                  <a:cxn ang="0">
                    <a:pos x="406" y="43"/>
                  </a:cxn>
                  <a:cxn ang="0">
                    <a:pos x="425" y="89"/>
                  </a:cxn>
                  <a:cxn ang="0">
                    <a:pos x="406" y="134"/>
                  </a:cxn>
                  <a:cxn ang="0">
                    <a:pos x="415" y="170"/>
                  </a:cxn>
                  <a:cxn ang="0">
                    <a:pos x="446" y="134"/>
                  </a:cxn>
                  <a:cxn ang="0">
                    <a:pos x="446" y="170"/>
                  </a:cxn>
                  <a:cxn ang="0">
                    <a:pos x="470" y="144"/>
                  </a:cxn>
                  <a:cxn ang="0">
                    <a:pos x="514" y="170"/>
                  </a:cxn>
                  <a:cxn ang="0">
                    <a:pos x="525" y="180"/>
                  </a:cxn>
                  <a:cxn ang="0">
                    <a:pos x="547" y="180"/>
                  </a:cxn>
                  <a:cxn ang="0">
                    <a:pos x="614" y="194"/>
                  </a:cxn>
                  <a:cxn ang="0">
                    <a:pos x="691" y="259"/>
                  </a:cxn>
                  <a:cxn ang="0">
                    <a:pos x="701" y="325"/>
                  </a:cxn>
                  <a:cxn ang="0">
                    <a:pos x="636" y="451"/>
                  </a:cxn>
                  <a:cxn ang="0">
                    <a:pos x="636" y="568"/>
                  </a:cxn>
                  <a:cxn ang="0">
                    <a:pos x="614" y="647"/>
                  </a:cxn>
                  <a:cxn ang="0">
                    <a:pos x="593" y="673"/>
                  </a:cxn>
                  <a:cxn ang="0">
                    <a:pos x="547" y="683"/>
                  </a:cxn>
                  <a:cxn ang="0">
                    <a:pos x="538" y="698"/>
                  </a:cxn>
                  <a:cxn ang="0">
                    <a:pos x="525" y="709"/>
                  </a:cxn>
                  <a:cxn ang="0">
                    <a:pos x="483" y="763"/>
                  </a:cxn>
                  <a:cxn ang="0">
                    <a:pos x="470" y="850"/>
                  </a:cxn>
                  <a:cxn ang="0">
                    <a:pos x="437" y="918"/>
                  </a:cxn>
                  <a:cxn ang="0">
                    <a:pos x="425" y="930"/>
                  </a:cxn>
                  <a:cxn ang="0">
                    <a:pos x="370" y="875"/>
                  </a:cxn>
                  <a:cxn ang="0">
                    <a:pos x="348" y="865"/>
                  </a:cxn>
                  <a:cxn ang="0">
                    <a:pos x="385" y="803"/>
                  </a:cxn>
                  <a:cxn ang="0">
                    <a:pos x="385" y="748"/>
                  </a:cxn>
                  <a:cxn ang="0">
                    <a:pos x="370" y="709"/>
                  </a:cxn>
                  <a:cxn ang="0">
                    <a:pos x="348" y="673"/>
                  </a:cxn>
                  <a:cxn ang="0">
                    <a:pos x="305" y="658"/>
                  </a:cxn>
                  <a:cxn ang="0">
                    <a:pos x="305" y="568"/>
                  </a:cxn>
                  <a:cxn ang="0">
                    <a:pos x="284" y="528"/>
                  </a:cxn>
                  <a:cxn ang="0">
                    <a:pos x="254" y="506"/>
                  </a:cxn>
                  <a:cxn ang="0">
                    <a:pos x="238" y="467"/>
                  </a:cxn>
                  <a:cxn ang="0">
                    <a:pos x="152" y="401"/>
                  </a:cxn>
                  <a:cxn ang="0">
                    <a:pos x="119" y="361"/>
                  </a:cxn>
                  <a:cxn ang="0">
                    <a:pos x="75" y="390"/>
                  </a:cxn>
                  <a:cxn ang="0">
                    <a:pos x="54" y="361"/>
                  </a:cxn>
                  <a:cxn ang="0">
                    <a:pos x="8" y="350"/>
                  </a:cxn>
                  <a:cxn ang="0">
                    <a:pos x="8" y="271"/>
                  </a:cxn>
                  <a:cxn ang="0">
                    <a:pos x="64" y="235"/>
                  </a:cxn>
                  <a:cxn ang="0">
                    <a:pos x="54" y="115"/>
                  </a:cxn>
                  <a:cxn ang="0">
                    <a:pos x="64" y="105"/>
                  </a:cxn>
                  <a:cxn ang="0">
                    <a:pos x="109" y="79"/>
                  </a:cxn>
                  <a:cxn ang="0">
                    <a:pos x="119" y="105"/>
                  </a:cxn>
                  <a:cxn ang="0">
                    <a:pos x="174" y="79"/>
                  </a:cxn>
                  <a:cxn ang="0">
                    <a:pos x="161" y="43"/>
                  </a:cxn>
                  <a:cxn ang="0">
                    <a:pos x="186" y="43"/>
                  </a:cxn>
                  <a:cxn ang="0">
                    <a:pos x="229" y="0"/>
                  </a:cxn>
                  <a:cxn ang="0">
                    <a:pos x="254" y="24"/>
                  </a:cxn>
                  <a:cxn ang="0">
                    <a:pos x="254" y="89"/>
                  </a:cxn>
                  <a:cxn ang="0">
                    <a:pos x="293" y="79"/>
                  </a:cxn>
                  <a:cxn ang="0">
                    <a:pos x="318" y="79"/>
                  </a:cxn>
                  <a:cxn ang="0">
                    <a:pos x="348" y="79"/>
                  </a:cxn>
                  <a:cxn ang="0">
                    <a:pos x="395" y="24"/>
                  </a:cxn>
                </a:cxnLst>
                <a:rect l="0" t="0" r="r" b="b"/>
                <a:pathLst>
                  <a:path w="701" h="956">
                    <a:moveTo>
                      <a:pt x="395" y="24"/>
                    </a:moveTo>
                    <a:lnTo>
                      <a:pt x="406" y="43"/>
                    </a:lnTo>
                    <a:lnTo>
                      <a:pt x="415" y="79"/>
                    </a:lnTo>
                    <a:lnTo>
                      <a:pt x="425" y="89"/>
                    </a:lnTo>
                    <a:lnTo>
                      <a:pt x="425" y="105"/>
                    </a:lnTo>
                    <a:lnTo>
                      <a:pt x="406" y="134"/>
                    </a:lnTo>
                    <a:lnTo>
                      <a:pt x="406" y="155"/>
                    </a:lnTo>
                    <a:lnTo>
                      <a:pt x="415" y="170"/>
                    </a:lnTo>
                    <a:lnTo>
                      <a:pt x="415" y="144"/>
                    </a:lnTo>
                    <a:lnTo>
                      <a:pt x="446" y="134"/>
                    </a:lnTo>
                    <a:lnTo>
                      <a:pt x="461" y="134"/>
                    </a:lnTo>
                    <a:lnTo>
                      <a:pt x="446" y="170"/>
                    </a:lnTo>
                    <a:lnTo>
                      <a:pt x="461" y="144"/>
                    </a:lnTo>
                    <a:lnTo>
                      <a:pt x="470" y="144"/>
                    </a:lnTo>
                    <a:lnTo>
                      <a:pt x="505" y="155"/>
                    </a:lnTo>
                    <a:lnTo>
                      <a:pt x="514" y="170"/>
                    </a:lnTo>
                    <a:lnTo>
                      <a:pt x="525" y="170"/>
                    </a:lnTo>
                    <a:lnTo>
                      <a:pt x="525" y="180"/>
                    </a:lnTo>
                    <a:lnTo>
                      <a:pt x="525" y="194"/>
                    </a:lnTo>
                    <a:lnTo>
                      <a:pt x="547" y="180"/>
                    </a:lnTo>
                    <a:lnTo>
                      <a:pt x="581" y="206"/>
                    </a:lnTo>
                    <a:lnTo>
                      <a:pt x="614" y="194"/>
                    </a:lnTo>
                    <a:lnTo>
                      <a:pt x="669" y="245"/>
                    </a:lnTo>
                    <a:lnTo>
                      <a:pt x="691" y="259"/>
                    </a:lnTo>
                    <a:lnTo>
                      <a:pt x="701" y="300"/>
                    </a:lnTo>
                    <a:lnTo>
                      <a:pt x="701" y="325"/>
                    </a:lnTo>
                    <a:lnTo>
                      <a:pt x="691" y="361"/>
                    </a:lnTo>
                    <a:lnTo>
                      <a:pt x="636" y="451"/>
                    </a:lnTo>
                    <a:lnTo>
                      <a:pt x="636" y="556"/>
                    </a:lnTo>
                    <a:lnTo>
                      <a:pt x="636" y="568"/>
                    </a:lnTo>
                    <a:lnTo>
                      <a:pt x="636" y="607"/>
                    </a:lnTo>
                    <a:lnTo>
                      <a:pt x="614" y="647"/>
                    </a:lnTo>
                    <a:lnTo>
                      <a:pt x="614" y="658"/>
                    </a:lnTo>
                    <a:lnTo>
                      <a:pt x="593" y="673"/>
                    </a:lnTo>
                    <a:lnTo>
                      <a:pt x="593" y="683"/>
                    </a:lnTo>
                    <a:lnTo>
                      <a:pt x="547" y="683"/>
                    </a:lnTo>
                    <a:lnTo>
                      <a:pt x="547" y="698"/>
                    </a:lnTo>
                    <a:lnTo>
                      <a:pt x="538" y="698"/>
                    </a:lnTo>
                    <a:lnTo>
                      <a:pt x="538" y="709"/>
                    </a:lnTo>
                    <a:lnTo>
                      <a:pt x="525" y="709"/>
                    </a:lnTo>
                    <a:lnTo>
                      <a:pt x="514" y="723"/>
                    </a:lnTo>
                    <a:lnTo>
                      <a:pt x="483" y="763"/>
                    </a:lnTo>
                    <a:lnTo>
                      <a:pt x="492" y="829"/>
                    </a:lnTo>
                    <a:lnTo>
                      <a:pt x="470" y="850"/>
                    </a:lnTo>
                    <a:lnTo>
                      <a:pt x="461" y="894"/>
                    </a:lnTo>
                    <a:lnTo>
                      <a:pt x="437" y="918"/>
                    </a:lnTo>
                    <a:lnTo>
                      <a:pt x="425" y="956"/>
                    </a:lnTo>
                    <a:lnTo>
                      <a:pt x="425" y="930"/>
                    </a:lnTo>
                    <a:lnTo>
                      <a:pt x="415" y="904"/>
                    </a:lnTo>
                    <a:lnTo>
                      <a:pt x="370" y="875"/>
                    </a:lnTo>
                    <a:lnTo>
                      <a:pt x="370" y="894"/>
                    </a:lnTo>
                    <a:lnTo>
                      <a:pt x="348" y="865"/>
                    </a:lnTo>
                    <a:lnTo>
                      <a:pt x="339" y="865"/>
                    </a:lnTo>
                    <a:lnTo>
                      <a:pt x="385" y="803"/>
                    </a:lnTo>
                    <a:lnTo>
                      <a:pt x="395" y="784"/>
                    </a:lnTo>
                    <a:lnTo>
                      <a:pt x="385" y="748"/>
                    </a:lnTo>
                    <a:lnTo>
                      <a:pt x="370" y="748"/>
                    </a:lnTo>
                    <a:lnTo>
                      <a:pt x="370" y="709"/>
                    </a:lnTo>
                    <a:lnTo>
                      <a:pt x="348" y="709"/>
                    </a:lnTo>
                    <a:lnTo>
                      <a:pt x="348" y="673"/>
                    </a:lnTo>
                    <a:lnTo>
                      <a:pt x="339" y="673"/>
                    </a:lnTo>
                    <a:lnTo>
                      <a:pt x="305" y="658"/>
                    </a:lnTo>
                    <a:lnTo>
                      <a:pt x="293" y="618"/>
                    </a:lnTo>
                    <a:lnTo>
                      <a:pt x="305" y="568"/>
                    </a:lnTo>
                    <a:lnTo>
                      <a:pt x="284" y="542"/>
                    </a:lnTo>
                    <a:lnTo>
                      <a:pt x="284" y="528"/>
                    </a:lnTo>
                    <a:lnTo>
                      <a:pt x="254" y="517"/>
                    </a:lnTo>
                    <a:lnTo>
                      <a:pt x="254" y="506"/>
                    </a:lnTo>
                    <a:lnTo>
                      <a:pt x="254" y="491"/>
                    </a:lnTo>
                    <a:lnTo>
                      <a:pt x="238" y="467"/>
                    </a:lnTo>
                    <a:lnTo>
                      <a:pt x="161" y="426"/>
                    </a:lnTo>
                    <a:lnTo>
                      <a:pt x="152" y="401"/>
                    </a:lnTo>
                    <a:lnTo>
                      <a:pt x="152" y="361"/>
                    </a:lnTo>
                    <a:lnTo>
                      <a:pt x="119" y="361"/>
                    </a:lnTo>
                    <a:lnTo>
                      <a:pt x="97" y="401"/>
                    </a:lnTo>
                    <a:lnTo>
                      <a:pt x="75" y="390"/>
                    </a:lnTo>
                    <a:lnTo>
                      <a:pt x="54" y="390"/>
                    </a:lnTo>
                    <a:lnTo>
                      <a:pt x="54" y="361"/>
                    </a:lnTo>
                    <a:lnTo>
                      <a:pt x="30" y="372"/>
                    </a:lnTo>
                    <a:lnTo>
                      <a:pt x="8" y="350"/>
                    </a:lnTo>
                    <a:lnTo>
                      <a:pt x="0" y="311"/>
                    </a:lnTo>
                    <a:lnTo>
                      <a:pt x="8" y="271"/>
                    </a:lnTo>
                    <a:lnTo>
                      <a:pt x="20" y="245"/>
                    </a:lnTo>
                    <a:lnTo>
                      <a:pt x="64" y="235"/>
                    </a:lnTo>
                    <a:lnTo>
                      <a:pt x="64" y="155"/>
                    </a:lnTo>
                    <a:lnTo>
                      <a:pt x="54" y="115"/>
                    </a:lnTo>
                    <a:lnTo>
                      <a:pt x="75" y="115"/>
                    </a:lnTo>
                    <a:lnTo>
                      <a:pt x="64" y="105"/>
                    </a:lnTo>
                    <a:lnTo>
                      <a:pt x="64" y="89"/>
                    </a:lnTo>
                    <a:lnTo>
                      <a:pt x="109" y="79"/>
                    </a:lnTo>
                    <a:lnTo>
                      <a:pt x="119" y="89"/>
                    </a:lnTo>
                    <a:lnTo>
                      <a:pt x="119" y="105"/>
                    </a:lnTo>
                    <a:lnTo>
                      <a:pt x="140" y="105"/>
                    </a:lnTo>
                    <a:lnTo>
                      <a:pt x="174" y="79"/>
                    </a:lnTo>
                    <a:lnTo>
                      <a:pt x="161" y="64"/>
                    </a:lnTo>
                    <a:lnTo>
                      <a:pt x="161" y="43"/>
                    </a:lnTo>
                    <a:lnTo>
                      <a:pt x="152" y="24"/>
                    </a:lnTo>
                    <a:lnTo>
                      <a:pt x="186" y="43"/>
                    </a:lnTo>
                    <a:lnTo>
                      <a:pt x="229" y="14"/>
                    </a:lnTo>
                    <a:lnTo>
                      <a:pt x="229" y="0"/>
                    </a:lnTo>
                    <a:lnTo>
                      <a:pt x="238" y="0"/>
                    </a:lnTo>
                    <a:lnTo>
                      <a:pt x="254" y="24"/>
                    </a:lnTo>
                    <a:lnTo>
                      <a:pt x="238" y="64"/>
                    </a:lnTo>
                    <a:lnTo>
                      <a:pt x="254" y="89"/>
                    </a:lnTo>
                    <a:lnTo>
                      <a:pt x="263" y="89"/>
                    </a:lnTo>
                    <a:lnTo>
                      <a:pt x="293" y="79"/>
                    </a:lnTo>
                    <a:lnTo>
                      <a:pt x="305" y="79"/>
                    </a:lnTo>
                    <a:lnTo>
                      <a:pt x="318" y="79"/>
                    </a:lnTo>
                    <a:lnTo>
                      <a:pt x="318" y="64"/>
                    </a:lnTo>
                    <a:lnTo>
                      <a:pt x="348" y="79"/>
                    </a:lnTo>
                    <a:lnTo>
                      <a:pt x="370" y="79"/>
                    </a:lnTo>
                    <a:lnTo>
                      <a:pt x="395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Freeform 274"/>
              <p:cNvSpPr>
                <a:spLocks/>
              </p:cNvSpPr>
              <p:nvPr/>
            </p:nvSpPr>
            <p:spPr bwMode="auto">
              <a:xfrm>
                <a:off x="2587120" y="6173970"/>
                <a:ext cx="120650" cy="861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61"/>
                  </a:cxn>
                  <a:cxn ang="0">
                    <a:pos x="45" y="61"/>
                  </a:cxn>
                  <a:cxn ang="0">
                    <a:pos x="76" y="50"/>
                  </a:cxn>
                  <a:cxn ang="0">
                    <a:pos x="24" y="24"/>
                  </a:cxn>
                  <a:cxn ang="0">
                    <a:pos x="0" y="0"/>
                  </a:cxn>
                </a:cxnLst>
                <a:rect l="0" t="0" r="r" b="b"/>
                <a:pathLst>
                  <a:path w="76" h="61">
                    <a:moveTo>
                      <a:pt x="0" y="0"/>
                    </a:moveTo>
                    <a:lnTo>
                      <a:pt x="36" y="61"/>
                    </a:lnTo>
                    <a:lnTo>
                      <a:pt x="45" y="61"/>
                    </a:lnTo>
                    <a:lnTo>
                      <a:pt x="76" y="50"/>
                    </a:lnTo>
                    <a:lnTo>
                      <a:pt x="24" y="2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Freeform 275"/>
              <p:cNvSpPr>
                <a:spLocks/>
              </p:cNvSpPr>
              <p:nvPr/>
            </p:nvSpPr>
            <p:spPr bwMode="auto">
              <a:xfrm>
                <a:off x="2587120" y="6173970"/>
                <a:ext cx="120650" cy="861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61"/>
                  </a:cxn>
                  <a:cxn ang="0">
                    <a:pos x="45" y="61"/>
                  </a:cxn>
                  <a:cxn ang="0">
                    <a:pos x="76" y="50"/>
                  </a:cxn>
                  <a:cxn ang="0">
                    <a:pos x="24" y="24"/>
                  </a:cxn>
                  <a:cxn ang="0">
                    <a:pos x="0" y="0"/>
                  </a:cxn>
                </a:cxnLst>
                <a:rect l="0" t="0" r="r" b="b"/>
                <a:pathLst>
                  <a:path w="76" h="61">
                    <a:moveTo>
                      <a:pt x="0" y="0"/>
                    </a:moveTo>
                    <a:lnTo>
                      <a:pt x="36" y="61"/>
                    </a:lnTo>
                    <a:lnTo>
                      <a:pt x="45" y="61"/>
                    </a:lnTo>
                    <a:lnTo>
                      <a:pt x="76" y="50"/>
                    </a:lnTo>
                    <a:lnTo>
                      <a:pt x="24" y="2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Freeform 276"/>
              <p:cNvSpPr>
                <a:spLocks/>
              </p:cNvSpPr>
              <p:nvPr/>
            </p:nvSpPr>
            <p:spPr bwMode="auto">
              <a:xfrm>
                <a:off x="2483932" y="6173970"/>
                <a:ext cx="160338" cy="86190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101" y="61"/>
                  </a:cxn>
                  <a:cxn ang="0">
                    <a:pos x="76" y="61"/>
                  </a:cxn>
                  <a:cxn ang="0">
                    <a:pos x="76" y="50"/>
                  </a:cxn>
                  <a:cxn ang="0">
                    <a:pos x="54" y="50"/>
                  </a:cxn>
                  <a:cxn ang="0">
                    <a:pos x="24" y="36"/>
                  </a:cxn>
                  <a:cxn ang="0">
                    <a:pos x="9" y="36"/>
                  </a:cxn>
                  <a:cxn ang="0">
                    <a:pos x="0" y="24"/>
                  </a:cxn>
                  <a:cxn ang="0">
                    <a:pos x="0" y="10"/>
                  </a:cxn>
                  <a:cxn ang="0">
                    <a:pos x="54" y="36"/>
                  </a:cxn>
                  <a:cxn ang="0">
                    <a:pos x="54" y="24"/>
                  </a:cxn>
                  <a:cxn ang="0">
                    <a:pos x="63" y="10"/>
                  </a:cxn>
                  <a:cxn ang="0">
                    <a:pos x="54" y="10"/>
                  </a:cxn>
                  <a:cxn ang="0">
                    <a:pos x="42" y="0"/>
                  </a:cxn>
                  <a:cxn ang="0">
                    <a:pos x="63" y="0"/>
                  </a:cxn>
                </a:cxnLst>
                <a:rect l="0" t="0" r="r" b="b"/>
                <a:pathLst>
                  <a:path w="101" h="61">
                    <a:moveTo>
                      <a:pt x="63" y="0"/>
                    </a:moveTo>
                    <a:lnTo>
                      <a:pt x="101" y="61"/>
                    </a:lnTo>
                    <a:lnTo>
                      <a:pt x="76" y="61"/>
                    </a:lnTo>
                    <a:lnTo>
                      <a:pt x="76" y="50"/>
                    </a:lnTo>
                    <a:lnTo>
                      <a:pt x="54" y="50"/>
                    </a:lnTo>
                    <a:lnTo>
                      <a:pt x="24" y="36"/>
                    </a:lnTo>
                    <a:lnTo>
                      <a:pt x="9" y="36"/>
                    </a:lnTo>
                    <a:lnTo>
                      <a:pt x="0" y="24"/>
                    </a:lnTo>
                    <a:lnTo>
                      <a:pt x="0" y="10"/>
                    </a:lnTo>
                    <a:lnTo>
                      <a:pt x="54" y="36"/>
                    </a:lnTo>
                    <a:lnTo>
                      <a:pt x="54" y="24"/>
                    </a:lnTo>
                    <a:lnTo>
                      <a:pt x="63" y="10"/>
                    </a:lnTo>
                    <a:lnTo>
                      <a:pt x="54" y="10"/>
                    </a:lnTo>
                    <a:lnTo>
                      <a:pt x="42" y="0"/>
                    </a:lnTo>
                    <a:lnTo>
                      <a:pt x="63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Freeform 277"/>
              <p:cNvSpPr>
                <a:spLocks/>
              </p:cNvSpPr>
              <p:nvPr/>
            </p:nvSpPr>
            <p:spPr bwMode="auto">
              <a:xfrm>
                <a:off x="2483932" y="6173970"/>
                <a:ext cx="160338" cy="86190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101" y="61"/>
                  </a:cxn>
                  <a:cxn ang="0">
                    <a:pos x="76" y="61"/>
                  </a:cxn>
                  <a:cxn ang="0">
                    <a:pos x="76" y="50"/>
                  </a:cxn>
                  <a:cxn ang="0">
                    <a:pos x="54" y="50"/>
                  </a:cxn>
                  <a:cxn ang="0">
                    <a:pos x="24" y="36"/>
                  </a:cxn>
                  <a:cxn ang="0">
                    <a:pos x="9" y="36"/>
                  </a:cxn>
                  <a:cxn ang="0">
                    <a:pos x="0" y="24"/>
                  </a:cxn>
                  <a:cxn ang="0">
                    <a:pos x="0" y="10"/>
                  </a:cxn>
                  <a:cxn ang="0">
                    <a:pos x="54" y="36"/>
                  </a:cxn>
                  <a:cxn ang="0">
                    <a:pos x="54" y="24"/>
                  </a:cxn>
                  <a:cxn ang="0">
                    <a:pos x="63" y="10"/>
                  </a:cxn>
                  <a:cxn ang="0">
                    <a:pos x="54" y="10"/>
                  </a:cxn>
                  <a:cxn ang="0">
                    <a:pos x="42" y="0"/>
                  </a:cxn>
                  <a:cxn ang="0">
                    <a:pos x="63" y="0"/>
                  </a:cxn>
                </a:cxnLst>
                <a:rect l="0" t="0" r="r" b="b"/>
                <a:pathLst>
                  <a:path w="101" h="61">
                    <a:moveTo>
                      <a:pt x="63" y="0"/>
                    </a:moveTo>
                    <a:lnTo>
                      <a:pt x="101" y="61"/>
                    </a:lnTo>
                    <a:lnTo>
                      <a:pt x="76" y="61"/>
                    </a:lnTo>
                    <a:lnTo>
                      <a:pt x="76" y="50"/>
                    </a:lnTo>
                    <a:lnTo>
                      <a:pt x="54" y="50"/>
                    </a:lnTo>
                    <a:lnTo>
                      <a:pt x="24" y="36"/>
                    </a:lnTo>
                    <a:lnTo>
                      <a:pt x="9" y="36"/>
                    </a:lnTo>
                    <a:lnTo>
                      <a:pt x="0" y="24"/>
                    </a:lnTo>
                    <a:lnTo>
                      <a:pt x="0" y="10"/>
                    </a:lnTo>
                    <a:lnTo>
                      <a:pt x="54" y="36"/>
                    </a:lnTo>
                    <a:lnTo>
                      <a:pt x="54" y="24"/>
                    </a:lnTo>
                    <a:lnTo>
                      <a:pt x="63" y="10"/>
                    </a:lnTo>
                    <a:lnTo>
                      <a:pt x="54" y="10"/>
                    </a:lnTo>
                    <a:lnTo>
                      <a:pt x="42" y="0"/>
                    </a:lnTo>
                    <a:lnTo>
                      <a:pt x="63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Freeform 278"/>
              <p:cNvSpPr>
                <a:spLocks/>
              </p:cNvSpPr>
              <p:nvPr/>
            </p:nvSpPr>
            <p:spPr bwMode="auto">
              <a:xfrm>
                <a:off x="1891794" y="4371048"/>
                <a:ext cx="384175" cy="614633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2" y="101"/>
                  </a:cxn>
                  <a:cxn ang="0">
                    <a:pos x="30" y="111"/>
                  </a:cxn>
                  <a:cxn ang="0">
                    <a:pos x="55" y="72"/>
                  </a:cxn>
                  <a:cxn ang="0">
                    <a:pos x="88" y="60"/>
                  </a:cxn>
                  <a:cxn ang="0">
                    <a:pos x="97" y="36"/>
                  </a:cxn>
                  <a:cxn ang="0">
                    <a:pos x="110" y="21"/>
                  </a:cxn>
                  <a:cxn ang="0">
                    <a:pos x="97" y="0"/>
                  </a:cxn>
                  <a:cxn ang="0">
                    <a:pos x="110" y="0"/>
                  </a:cxn>
                  <a:cxn ang="0">
                    <a:pos x="131" y="21"/>
                  </a:cxn>
                  <a:cxn ang="0">
                    <a:pos x="144" y="60"/>
                  </a:cxn>
                  <a:cxn ang="0">
                    <a:pos x="190" y="46"/>
                  </a:cxn>
                  <a:cxn ang="0">
                    <a:pos x="199" y="60"/>
                  </a:cxn>
                  <a:cxn ang="0">
                    <a:pos x="199" y="86"/>
                  </a:cxn>
                  <a:cxn ang="0">
                    <a:pos x="208" y="101"/>
                  </a:cxn>
                  <a:cxn ang="0">
                    <a:pos x="165" y="111"/>
                  </a:cxn>
                  <a:cxn ang="0">
                    <a:pos x="152" y="137"/>
                  </a:cxn>
                  <a:cxn ang="0">
                    <a:pos x="144" y="177"/>
                  </a:cxn>
                  <a:cxn ang="0">
                    <a:pos x="152" y="217"/>
                  </a:cxn>
                  <a:cxn ang="0">
                    <a:pos x="174" y="238"/>
                  </a:cxn>
                  <a:cxn ang="0">
                    <a:pos x="199" y="228"/>
                  </a:cxn>
                  <a:cxn ang="0">
                    <a:pos x="199" y="257"/>
                  </a:cxn>
                  <a:cxn ang="0">
                    <a:pos x="220" y="257"/>
                  </a:cxn>
                  <a:cxn ang="0">
                    <a:pos x="229" y="293"/>
                  </a:cxn>
                  <a:cxn ang="0">
                    <a:pos x="229" y="384"/>
                  </a:cxn>
                  <a:cxn ang="0">
                    <a:pos x="242" y="394"/>
                  </a:cxn>
                  <a:cxn ang="0">
                    <a:pos x="229" y="423"/>
                  </a:cxn>
                  <a:cxn ang="0">
                    <a:pos x="208" y="435"/>
                  </a:cxn>
                  <a:cxn ang="0">
                    <a:pos x="110" y="358"/>
                  </a:cxn>
                  <a:cxn ang="0">
                    <a:pos x="42" y="202"/>
                  </a:cxn>
                  <a:cxn ang="0">
                    <a:pos x="20" y="166"/>
                  </a:cxn>
                  <a:cxn ang="0">
                    <a:pos x="0" y="137"/>
                  </a:cxn>
                  <a:cxn ang="0">
                    <a:pos x="12" y="137"/>
                  </a:cxn>
                  <a:cxn ang="0">
                    <a:pos x="0" y="101"/>
                  </a:cxn>
                  <a:cxn ang="0">
                    <a:pos x="12" y="72"/>
                  </a:cxn>
                </a:cxnLst>
                <a:rect l="0" t="0" r="r" b="b"/>
                <a:pathLst>
                  <a:path w="242" h="435">
                    <a:moveTo>
                      <a:pt x="12" y="72"/>
                    </a:moveTo>
                    <a:lnTo>
                      <a:pt x="12" y="101"/>
                    </a:lnTo>
                    <a:lnTo>
                      <a:pt x="30" y="111"/>
                    </a:lnTo>
                    <a:lnTo>
                      <a:pt x="55" y="72"/>
                    </a:lnTo>
                    <a:lnTo>
                      <a:pt x="88" y="60"/>
                    </a:lnTo>
                    <a:lnTo>
                      <a:pt x="97" y="36"/>
                    </a:lnTo>
                    <a:lnTo>
                      <a:pt x="110" y="21"/>
                    </a:lnTo>
                    <a:lnTo>
                      <a:pt x="97" y="0"/>
                    </a:lnTo>
                    <a:lnTo>
                      <a:pt x="110" y="0"/>
                    </a:lnTo>
                    <a:lnTo>
                      <a:pt x="131" y="21"/>
                    </a:lnTo>
                    <a:lnTo>
                      <a:pt x="144" y="60"/>
                    </a:lnTo>
                    <a:lnTo>
                      <a:pt x="190" y="46"/>
                    </a:lnTo>
                    <a:lnTo>
                      <a:pt x="199" y="60"/>
                    </a:lnTo>
                    <a:lnTo>
                      <a:pt x="199" y="86"/>
                    </a:lnTo>
                    <a:lnTo>
                      <a:pt x="208" y="101"/>
                    </a:lnTo>
                    <a:lnTo>
                      <a:pt x="165" y="111"/>
                    </a:lnTo>
                    <a:lnTo>
                      <a:pt x="152" y="137"/>
                    </a:lnTo>
                    <a:lnTo>
                      <a:pt x="144" y="177"/>
                    </a:lnTo>
                    <a:lnTo>
                      <a:pt x="152" y="217"/>
                    </a:lnTo>
                    <a:lnTo>
                      <a:pt x="174" y="238"/>
                    </a:lnTo>
                    <a:lnTo>
                      <a:pt x="199" y="228"/>
                    </a:lnTo>
                    <a:lnTo>
                      <a:pt x="199" y="257"/>
                    </a:lnTo>
                    <a:lnTo>
                      <a:pt x="220" y="257"/>
                    </a:lnTo>
                    <a:lnTo>
                      <a:pt x="229" y="293"/>
                    </a:lnTo>
                    <a:lnTo>
                      <a:pt x="229" y="384"/>
                    </a:lnTo>
                    <a:lnTo>
                      <a:pt x="242" y="394"/>
                    </a:lnTo>
                    <a:lnTo>
                      <a:pt x="229" y="423"/>
                    </a:lnTo>
                    <a:lnTo>
                      <a:pt x="208" y="435"/>
                    </a:lnTo>
                    <a:lnTo>
                      <a:pt x="110" y="358"/>
                    </a:lnTo>
                    <a:lnTo>
                      <a:pt x="42" y="202"/>
                    </a:lnTo>
                    <a:lnTo>
                      <a:pt x="20" y="166"/>
                    </a:lnTo>
                    <a:lnTo>
                      <a:pt x="0" y="137"/>
                    </a:lnTo>
                    <a:lnTo>
                      <a:pt x="12" y="137"/>
                    </a:lnTo>
                    <a:lnTo>
                      <a:pt x="0" y="101"/>
                    </a:lnTo>
                    <a:lnTo>
                      <a:pt x="12" y="7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Freeform 279"/>
              <p:cNvSpPr>
                <a:spLocks/>
              </p:cNvSpPr>
              <p:nvPr/>
            </p:nvSpPr>
            <p:spPr bwMode="auto">
              <a:xfrm>
                <a:off x="1891794" y="4371048"/>
                <a:ext cx="384175" cy="614633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2" y="101"/>
                  </a:cxn>
                  <a:cxn ang="0">
                    <a:pos x="30" y="111"/>
                  </a:cxn>
                  <a:cxn ang="0">
                    <a:pos x="55" y="72"/>
                  </a:cxn>
                  <a:cxn ang="0">
                    <a:pos x="88" y="60"/>
                  </a:cxn>
                  <a:cxn ang="0">
                    <a:pos x="97" y="36"/>
                  </a:cxn>
                  <a:cxn ang="0">
                    <a:pos x="110" y="21"/>
                  </a:cxn>
                  <a:cxn ang="0">
                    <a:pos x="97" y="0"/>
                  </a:cxn>
                  <a:cxn ang="0">
                    <a:pos x="110" y="0"/>
                  </a:cxn>
                  <a:cxn ang="0">
                    <a:pos x="131" y="21"/>
                  </a:cxn>
                  <a:cxn ang="0">
                    <a:pos x="144" y="60"/>
                  </a:cxn>
                  <a:cxn ang="0">
                    <a:pos x="190" y="46"/>
                  </a:cxn>
                  <a:cxn ang="0">
                    <a:pos x="199" y="60"/>
                  </a:cxn>
                  <a:cxn ang="0">
                    <a:pos x="199" y="86"/>
                  </a:cxn>
                  <a:cxn ang="0">
                    <a:pos x="208" y="101"/>
                  </a:cxn>
                  <a:cxn ang="0">
                    <a:pos x="165" y="111"/>
                  </a:cxn>
                  <a:cxn ang="0">
                    <a:pos x="152" y="137"/>
                  </a:cxn>
                  <a:cxn ang="0">
                    <a:pos x="144" y="177"/>
                  </a:cxn>
                  <a:cxn ang="0">
                    <a:pos x="152" y="217"/>
                  </a:cxn>
                  <a:cxn ang="0">
                    <a:pos x="174" y="238"/>
                  </a:cxn>
                  <a:cxn ang="0">
                    <a:pos x="199" y="228"/>
                  </a:cxn>
                  <a:cxn ang="0">
                    <a:pos x="199" y="257"/>
                  </a:cxn>
                  <a:cxn ang="0">
                    <a:pos x="220" y="257"/>
                  </a:cxn>
                  <a:cxn ang="0">
                    <a:pos x="229" y="293"/>
                  </a:cxn>
                  <a:cxn ang="0">
                    <a:pos x="229" y="384"/>
                  </a:cxn>
                  <a:cxn ang="0">
                    <a:pos x="242" y="394"/>
                  </a:cxn>
                  <a:cxn ang="0">
                    <a:pos x="229" y="423"/>
                  </a:cxn>
                  <a:cxn ang="0">
                    <a:pos x="208" y="435"/>
                  </a:cxn>
                  <a:cxn ang="0">
                    <a:pos x="110" y="358"/>
                  </a:cxn>
                  <a:cxn ang="0">
                    <a:pos x="42" y="202"/>
                  </a:cxn>
                  <a:cxn ang="0">
                    <a:pos x="20" y="166"/>
                  </a:cxn>
                  <a:cxn ang="0">
                    <a:pos x="0" y="137"/>
                  </a:cxn>
                  <a:cxn ang="0">
                    <a:pos x="12" y="137"/>
                  </a:cxn>
                  <a:cxn ang="0">
                    <a:pos x="0" y="101"/>
                  </a:cxn>
                  <a:cxn ang="0">
                    <a:pos x="12" y="72"/>
                  </a:cxn>
                </a:cxnLst>
                <a:rect l="0" t="0" r="r" b="b"/>
                <a:pathLst>
                  <a:path w="242" h="435">
                    <a:moveTo>
                      <a:pt x="12" y="72"/>
                    </a:moveTo>
                    <a:lnTo>
                      <a:pt x="12" y="101"/>
                    </a:lnTo>
                    <a:lnTo>
                      <a:pt x="30" y="111"/>
                    </a:lnTo>
                    <a:lnTo>
                      <a:pt x="55" y="72"/>
                    </a:lnTo>
                    <a:lnTo>
                      <a:pt x="88" y="60"/>
                    </a:lnTo>
                    <a:lnTo>
                      <a:pt x="97" y="36"/>
                    </a:lnTo>
                    <a:lnTo>
                      <a:pt x="110" y="21"/>
                    </a:lnTo>
                    <a:lnTo>
                      <a:pt x="97" y="0"/>
                    </a:lnTo>
                    <a:lnTo>
                      <a:pt x="110" y="0"/>
                    </a:lnTo>
                    <a:lnTo>
                      <a:pt x="131" y="21"/>
                    </a:lnTo>
                    <a:lnTo>
                      <a:pt x="144" y="60"/>
                    </a:lnTo>
                    <a:lnTo>
                      <a:pt x="190" y="46"/>
                    </a:lnTo>
                    <a:lnTo>
                      <a:pt x="199" y="60"/>
                    </a:lnTo>
                    <a:lnTo>
                      <a:pt x="199" y="86"/>
                    </a:lnTo>
                    <a:lnTo>
                      <a:pt x="208" y="101"/>
                    </a:lnTo>
                    <a:lnTo>
                      <a:pt x="165" y="111"/>
                    </a:lnTo>
                    <a:lnTo>
                      <a:pt x="152" y="137"/>
                    </a:lnTo>
                    <a:lnTo>
                      <a:pt x="144" y="177"/>
                    </a:lnTo>
                    <a:lnTo>
                      <a:pt x="152" y="217"/>
                    </a:lnTo>
                    <a:lnTo>
                      <a:pt x="174" y="238"/>
                    </a:lnTo>
                    <a:lnTo>
                      <a:pt x="199" y="228"/>
                    </a:lnTo>
                    <a:lnTo>
                      <a:pt x="199" y="257"/>
                    </a:lnTo>
                    <a:lnTo>
                      <a:pt x="220" y="257"/>
                    </a:lnTo>
                    <a:lnTo>
                      <a:pt x="229" y="293"/>
                    </a:lnTo>
                    <a:lnTo>
                      <a:pt x="229" y="384"/>
                    </a:lnTo>
                    <a:lnTo>
                      <a:pt x="242" y="394"/>
                    </a:lnTo>
                    <a:lnTo>
                      <a:pt x="229" y="423"/>
                    </a:lnTo>
                    <a:lnTo>
                      <a:pt x="208" y="435"/>
                    </a:lnTo>
                    <a:lnTo>
                      <a:pt x="110" y="358"/>
                    </a:lnTo>
                    <a:lnTo>
                      <a:pt x="42" y="202"/>
                    </a:lnTo>
                    <a:lnTo>
                      <a:pt x="20" y="166"/>
                    </a:lnTo>
                    <a:lnTo>
                      <a:pt x="0" y="137"/>
                    </a:lnTo>
                    <a:lnTo>
                      <a:pt x="12" y="137"/>
                    </a:lnTo>
                    <a:lnTo>
                      <a:pt x="0" y="101"/>
                    </a:lnTo>
                    <a:lnTo>
                      <a:pt x="12" y="7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Freeform 280"/>
              <p:cNvSpPr>
                <a:spLocks/>
              </p:cNvSpPr>
              <p:nvPr/>
            </p:nvSpPr>
            <p:spPr bwMode="auto">
              <a:xfrm>
                <a:off x="1891794" y="4310291"/>
                <a:ext cx="174625" cy="217595"/>
              </a:xfrm>
              <a:custGeom>
                <a:avLst/>
                <a:gdLst/>
                <a:ahLst/>
                <a:cxnLst>
                  <a:cxn ang="0">
                    <a:pos x="12" y="114"/>
                  </a:cxn>
                  <a:cxn ang="0">
                    <a:pos x="20" y="114"/>
                  </a:cxn>
                  <a:cxn ang="0">
                    <a:pos x="0" y="89"/>
                  </a:cxn>
                  <a:cxn ang="0">
                    <a:pos x="0" y="64"/>
                  </a:cxn>
                  <a:cxn ang="0">
                    <a:pos x="12" y="53"/>
                  </a:cxn>
                  <a:cxn ang="0">
                    <a:pos x="12" y="43"/>
                  </a:cxn>
                  <a:cxn ang="0">
                    <a:pos x="20" y="43"/>
                  </a:cxn>
                  <a:cxn ang="0">
                    <a:pos x="20" y="24"/>
                  </a:cxn>
                  <a:cxn ang="0">
                    <a:pos x="42" y="0"/>
                  </a:cxn>
                  <a:cxn ang="0">
                    <a:pos x="67" y="43"/>
                  </a:cxn>
                  <a:cxn ang="0">
                    <a:pos x="97" y="24"/>
                  </a:cxn>
                  <a:cxn ang="0">
                    <a:pos x="110" y="43"/>
                  </a:cxn>
                  <a:cxn ang="0">
                    <a:pos x="97" y="43"/>
                  </a:cxn>
                  <a:cxn ang="0">
                    <a:pos x="110" y="64"/>
                  </a:cxn>
                  <a:cxn ang="0">
                    <a:pos x="97" y="79"/>
                  </a:cxn>
                  <a:cxn ang="0">
                    <a:pos x="88" y="103"/>
                  </a:cxn>
                  <a:cxn ang="0">
                    <a:pos x="55" y="114"/>
                  </a:cxn>
                  <a:cxn ang="0">
                    <a:pos x="30" y="154"/>
                  </a:cxn>
                  <a:cxn ang="0">
                    <a:pos x="12" y="143"/>
                  </a:cxn>
                  <a:cxn ang="0">
                    <a:pos x="12" y="114"/>
                  </a:cxn>
                </a:cxnLst>
                <a:rect l="0" t="0" r="r" b="b"/>
                <a:pathLst>
                  <a:path w="110" h="154">
                    <a:moveTo>
                      <a:pt x="12" y="114"/>
                    </a:moveTo>
                    <a:lnTo>
                      <a:pt x="20" y="114"/>
                    </a:lnTo>
                    <a:lnTo>
                      <a:pt x="0" y="89"/>
                    </a:lnTo>
                    <a:lnTo>
                      <a:pt x="0" y="64"/>
                    </a:lnTo>
                    <a:lnTo>
                      <a:pt x="12" y="53"/>
                    </a:lnTo>
                    <a:lnTo>
                      <a:pt x="12" y="43"/>
                    </a:lnTo>
                    <a:lnTo>
                      <a:pt x="20" y="43"/>
                    </a:lnTo>
                    <a:lnTo>
                      <a:pt x="20" y="24"/>
                    </a:lnTo>
                    <a:lnTo>
                      <a:pt x="42" y="0"/>
                    </a:lnTo>
                    <a:lnTo>
                      <a:pt x="67" y="43"/>
                    </a:lnTo>
                    <a:lnTo>
                      <a:pt x="97" y="24"/>
                    </a:lnTo>
                    <a:lnTo>
                      <a:pt x="110" y="43"/>
                    </a:lnTo>
                    <a:lnTo>
                      <a:pt x="97" y="43"/>
                    </a:lnTo>
                    <a:lnTo>
                      <a:pt x="110" y="64"/>
                    </a:lnTo>
                    <a:lnTo>
                      <a:pt x="97" y="79"/>
                    </a:lnTo>
                    <a:lnTo>
                      <a:pt x="88" y="103"/>
                    </a:lnTo>
                    <a:lnTo>
                      <a:pt x="55" y="114"/>
                    </a:lnTo>
                    <a:lnTo>
                      <a:pt x="30" y="154"/>
                    </a:lnTo>
                    <a:lnTo>
                      <a:pt x="12" y="143"/>
                    </a:lnTo>
                    <a:lnTo>
                      <a:pt x="12" y="1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Freeform 281"/>
              <p:cNvSpPr>
                <a:spLocks/>
              </p:cNvSpPr>
              <p:nvPr/>
            </p:nvSpPr>
            <p:spPr bwMode="auto">
              <a:xfrm>
                <a:off x="1891794" y="4310291"/>
                <a:ext cx="174625" cy="217595"/>
              </a:xfrm>
              <a:custGeom>
                <a:avLst/>
                <a:gdLst/>
                <a:ahLst/>
                <a:cxnLst>
                  <a:cxn ang="0">
                    <a:pos x="12" y="114"/>
                  </a:cxn>
                  <a:cxn ang="0">
                    <a:pos x="20" y="114"/>
                  </a:cxn>
                  <a:cxn ang="0">
                    <a:pos x="0" y="89"/>
                  </a:cxn>
                  <a:cxn ang="0">
                    <a:pos x="0" y="64"/>
                  </a:cxn>
                  <a:cxn ang="0">
                    <a:pos x="12" y="53"/>
                  </a:cxn>
                  <a:cxn ang="0">
                    <a:pos x="12" y="43"/>
                  </a:cxn>
                  <a:cxn ang="0">
                    <a:pos x="20" y="43"/>
                  </a:cxn>
                  <a:cxn ang="0">
                    <a:pos x="20" y="24"/>
                  </a:cxn>
                  <a:cxn ang="0">
                    <a:pos x="42" y="0"/>
                  </a:cxn>
                  <a:cxn ang="0">
                    <a:pos x="67" y="43"/>
                  </a:cxn>
                  <a:cxn ang="0">
                    <a:pos x="97" y="24"/>
                  </a:cxn>
                  <a:cxn ang="0">
                    <a:pos x="110" y="43"/>
                  </a:cxn>
                  <a:cxn ang="0">
                    <a:pos x="97" y="43"/>
                  </a:cxn>
                  <a:cxn ang="0">
                    <a:pos x="110" y="64"/>
                  </a:cxn>
                  <a:cxn ang="0">
                    <a:pos x="97" y="79"/>
                  </a:cxn>
                  <a:cxn ang="0">
                    <a:pos x="88" y="103"/>
                  </a:cxn>
                  <a:cxn ang="0">
                    <a:pos x="55" y="114"/>
                  </a:cxn>
                  <a:cxn ang="0">
                    <a:pos x="30" y="154"/>
                  </a:cxn>
                  <a:cxn ang="0">
                    <a:pos x="12" y="143"/>
                  </a:cxn>
                  <a:cxn ang="0">
                    <a:pos x="12" y="114"/>
                  </a:cxn>
                </a:cxnLst>
                <a:rect l="0" t="0" r="r" b="b"/>
                <a:pathLst>
                  <a:path w="110" h="154">
                    <a:moveTo>
                      <a:pt x="12" y="114"/>
                    </a:moveTo>
                    <a:lnTo>
                      <a:pt x="20" y="114"/>
                    </a:lnTo>
                    <a:lnTo>
                      <a:pt x="0" y="89"/>
                    </a:lnTo>
                    <a:lnTo>
                      <a:pt x="0" y="64"/>
                    </a:lnTo>
                    <a:lnTo>
                      <a:pt x="12" y="53"/>
                    </a:lnTo>
                    <a:lnTo>
                      <a:pt x="12" y="43"/>
                    </a:lnTo>
                    <a:lnTo>
                      <a:pt x="20" y="43"/>
                    </a:lnTo>
                    <a:lnTo>
                      <a:pt x="20" y="24"/>
                    </a:lnTo>
                    <a:lnTo>
                      <a:pt x="42" y="0"/>
                    </a:lnTo>
                    <a:lnTo>
                      <a:pt x="67" y="43"/>
                    </a:lnTo>
                    <a:lnTo>
                      <a:pt x="97" y="24"/>
                    </a:lnTo>
                    <a:lnTo>
                      <a:pt x="110" y="43"/>
                    </a:lnTo>
                    <a:lnTo>
                      <a:pt x="97" y="43"/>
                    </a:lnTo>
                    <a:lnTo>
                      <a:pt x="110" y="64"/>
                    </a:lnTo>
                    <a:lnTo>
                      <a:pt x="97" y="79"/>
                    </a:lnTo>
                    <a:lnTo>
                      <a:pt x="88" y="103"/>
                    </a:lnTo>
                    <a:lnTo>
                      <a:pt x="55" y="114"/>
                    </a:lnTo>
                    <a:lnTo>
                      <a:pt x="30" y="154"/>
                    </a:lnTo>
                    <a:lnTo>
                      <a:pt x="12" y="143"/>
                    </a:lnTo>
                    <a:lnTo>
                      <a:pt x="12" y="1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Freeform 282"/>
              <p:cNvSpPr>
                <a:spLocks/>
              </p:cNvSpPr>
              <p:nvPr/>
            </p:nvSpPr>
            <p:spPr bwMode="auto">
              <a:xfrm>
                <a:off x="1960056" y="3930208"/>
                <a:ext cx="349250" cy="583548"/>
              </a:xfrm>
              <a:custGeom>
                <a:avLst/>
                <a:gdLst/>
                <a:ahLst/>
                <a:cxnLst>
                  <a:cxn ang="0">
                    <a:pos x="0" y="267"/>
                  </a:cxn>
                  <a:cxn ang="0">
                    <a:pos x="24" y="310"/>
                  </a:cxn>
                  <a:cxn ang="0">
                    <a:pos x="54" y="293"/>
                  </a:cxn>
                  <a:cxn ang="0">
                    <a:pos x="67" y="310"/>
                  </a:cxn>
                  <a:cxn ang="0">
                    <a:pos x="88" y="333"/>
                  </a:cxn>
                  <a:cxn ang="0">
                    <a:pos x="101" y="372"/>
                  </a:cxn>
                  <a:cxn ang="0">
                    <a:pos x="146" y="358"/>
                  </a:cxn>
                  <a:cxn ang="0">
                    <a:pos x="155" y="372"/>
                  </a:cxn>
                  <a:cxn ang="0">
                    <a:pos x="155" y="398"/>
                  </a:cxn>
                  <a:cxn ang="0">
                    <a:pos x="165" y="413"/>
                  </a:cxn>
                  <a:cxn ang="0">
                    <a:pos x="165" y="333"/>
                  </a:cxn>
                  <a:cxn ang="0">
                    <a:pos x="155" y="293"/>
                  </a:cxn>
                  <a:cxn ang="0">
                    <a:pos x="176" y="293"/>
                  </a:cxn>
                  <a:cxn ang="0">
                    <a:pos x="165" y="281"/>
                  </a:cxn>
                  <a:cxn ang="0">
                    <a:pos x="165" y="267"/>
                  </a:cxn>
                  <a:cxn ang="0">
                    <a:pos x="210" y="257"/>
                  </a:cxn>
                  <a:cxn ang="0">
                    <a:pos x="220" y="267"/>
                  </a:cxn>
                  <a:cxn ang="0">
                    <a:pos x="198" y="231"/>
                  </a:cxn>
                  <a:cxn ang="0">
                    <a:pos x="210" y="231"/>
                  </a:cxn>
                  <a:cxn ang="0">
                    <a:pos x="198" y="192"/>
                  </a:cxn>
                  <a:cxn ang="0">
                    <a:pos x="210" y="154"/>
                  </a:cxn>
                  <a:cxn ang="0">
                    <a:pos x="176" y="154"/>
                  </a:cxn>
                  <a:cxn ang="0">
                    <a:pos x="165" y="140"/>
                  </a:cxn>
                  <a:cxn ang="0">
                    <a:pos x="131" y="125"/>
                  </a:cxn>
                  <a:cxn ang="0">
                    <a:pos x="121" y="125"/>
                  </a:cxn>
                  <a:cxn ang="0">
                    <a:pos x="121" y="115"/>
                  </a:cxn>
                  <a:cxn ang="0">
                    <a:pos x="109" y="75"/>
                  </a:cxn>
                  <a:cxn ang="0">
                    <a:pos x="121" y="36"/>
                  </a:cxn>
                  <a:cxn ang="0">
                    <a:pos x="131" y="24"/>
                  </a:cxn>
                  <a:cxn ang="0">
                    <a:pos x="146" y="10"/>
                  </a:cxn>
                  <a:cxn ang="0">
                    <a:pos x="146" y="0"/>
                  </a:cxn>
                  <a:cxn ang="0">
                    <a:pos x="101" y="36"/>
                  </a:cxn>
                  <a:cxn ang="0">
                    <a:pos x="88" y="36"/>
                  </a:cxn>
                  <a:cxn ang="0">
                    <a:pos x="67" y="36"/>
                  </a:cxn>
                  <a:cxn ang="0">
                    <a:pos x="67" y="75"/>
                  </a:cxn>
                  <a:cxn ang="0">
                    <a:pos x="45" y="101"/>
                  </a:cxn>
                  <a:cxn ang="0">
                    <a:pos x="45" y="115"/>
                  </a:cxn>
                  <a:cxn ang="0">
                    <a:pos x="34" y="101"/>
                  </a:cxn>
                  <a:cxn ang="0">
                    <a:pos x="34" y="115"/>
                  </a:cxn>
                  <a:cxn ang="0">
                    <a:pos x="24" y="125"/>
                  </a:cxn>
                  <a:cxn ang="0">
                    <a:pos x="24" y="140"/>
                  </a:cxn>
                  <a:cxn ang="0">
                    <a:pos x="24" y="202"/>
                  </a:cxn>
                  <a:cxn ang="0">
                    <a:pos x="34" y="220"/>
                  </a:cxn>
                  <a:cxn ang="0">
                    <a:pos x="24" y="242"/>
                  </a:cxn>
                  <a:cxn ang="0">
                    <a:pos x="12" y="242"/>
                  </a:cxn>
                  <a:cxn ang="0">
                    <a:pos x="0" y="267"/>
                  </a:cxn>
                </a:cxnLst>
                <a:rect l="0" t="0" r="r" b="b"/>
                <a:pathLst>
                  <a:path w="220" h="413">
                    <a:moveTo>
                      <a:pt x="0" y="267"/>
                    </a:moveTo>
                    <a:lnTo>
                      <a:pt x="24" y="310"/>
                    </a:lnTo>
                    <a:lnTo>
                      <a:pt x="54" y="293"/>
                    </a:lnTo>
                    <a:lnTo>
                      <a:pt x="67" y="310"/>
                    </a:lnTo>
                    <a:lnTo>
                      <a:pt x="88" y="333"/>
                    </a:lnTo>
                    <a:lnTo>
                      <a:pt x="101" y="372"/>
                    </a:lnTo>
                    <a:lnTo>
                      <a:pt x="146" y="358"/>
                    </a:lnTo>
                    <a:lnTo>
                      <a:pt x="155" y="372"/>
                    </a:lnTo>
                    <a:lnTo>
                      <a:pt x="155" y="398"/>
                    </a:lnTo>
                    <a:lnTo>
                      <a:pt x="165" y="413"/>
                    </a:lnTo>
                    <a:lnTo>
                      <a:pt x="165" y="333"/>
                    </a:lnTo>
                    <a:lnTo>
                      <a:pt x="155" y="293"/>
                    </a:lnTo>
                    <a:lnTo>
                      <a:pt x="176" y="293"/>
                    </a:lnTo>
                    <a:lnTo>
                      <a:pt x="165" y="281"/>
                    </a:lnTo>
                    <a:lnTo>
                      <a:pt x="165" y="267"/>
                    </a:lnTo>
                    <a:lnTo>
                      <a:pt x="210" y="257"/>
                    </a:lnTo>
                    <a:lnTo>
                      <a:pt x="220" y="267"/>
                    </a:lnTo>
                    <a:lnTo>
                      <a:pt x="198" y="231"/>
                    </a:lnTo>
                    <a:lnTo>
                      <a:pt x="210" y="231"/>
                    </a:lnTo>
                    <a:lnTo>
                      <a:pt x="198" y="192"/>
                    </a:lnTo>
                    <a:lnTo>
                      <a:pt x="210" y="154"/>
                    </a:lnTo>
                    <a:lnTo>
                      <a:pt x="176" y="154"/>
                    </a:lnTo>
                    <a:lnTo>
                      <a:pt x="165" y="140"/>
                    </a:lnTo>
                    <a:lnTo>
                      <a:pt x="131" y="125"/>
                    </a:lnTo>
                    <a:lnTo>
                      <a:pt x="121" y="125"/>
                    </a:lnTo>
                    <a:lnTo>
                      <a:pt x="121" y="115"/>
                    </a:lnTo>
                    <a:lnTo>
                      <a:pt x="109" y="75"/>
                    </a:lnTo>
                    <a:lnTo>
                      <a:pt x="121" y="36"/>
                    </a:lnTo>
                    <a:lnTo>
                      <a:pt x="131" y="24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01" y="36"/>
                    </a:lnTo>
                    <a:lnTo>
                      <a:pt x="88" y="36"/>
                    </a:lnTo>
                    <a:lnTo>
                      <a:pt x="67" y="36"/>
                    </a:lnTo>
                    <a:lnTo>
                      <a:pt x="67" y="75"/>
                    </a:lnTo>
                    <a:lnTo>
                      <a:pt x="45" y="101"/>
                    </a:lnTo>
                    <a:lnTo>
                      <a:pt x="45" y="115"/>
                    </a:lnTo>
                    <a:lnTo>
                      <a:pt x="34" y="101"/>
                    </a:lnTo>
                    <a:lnTo>
                      <a:pt x="34" y="115"/>
                    </a:lnTo>
                    <a:lnTo>
                      <a:pt x="24" y="125"/>
                    </a:lnTo>
                    <a:lnTo>
                      <a:pt x="24" y="140"/>
                    </a:lnTo>
                    <a:lnTo>
                      <a:pt x="24" y="202"/>
                    </a:lnTo>
                    <a:lnTo>
                      <a:pt x="34" y="220"/>
                    </a:lnTo>
                    <a:lnTo>
                      <a:pt x="24" y="242"/>
                    </a:lnTo>
                    <a:lnTo>
                      <a:pt x="12" y="242"/>
                    </a:lnTo>
                    <a:lnTo>
                      <a:pt x="0" y="26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Freeform 283"/>
              <p:cNvSpPr>
                <a:spLocks/>
              </p:cNvSpPr>
              <p:nvPr/>
            </p:nvSpPr>
            <p:spPr bwMode="auto">
              <a:xfrm>
                <a:off x="1960056" y="3930208"/>
                <a:ext cx="349250" cy="583548"/>
              </a:xfrm>
              <a:custGeom>
                <a:avLst/>
                <a:gdLst/>
                <a:ahLst/>
                <a:cxnLst>
                  <a:cxn ang="0">
                    <a:pos x="0" y="267"/>
                  </a:cxn>
                  <a:cxn ang="0">
                    <a:pos x="24" y="310"/>
                  </a:cxn>
                  <a:cxn ang="0">
                    <a:pos x="54" y="293"/>
                  </a:cxn>
                  <a:cxn ang="0">
                    <a:pos x="67" y="310"/>
                  </a:cxn>
                  <a:cxn ang="0">
                    <a:pos x="88" y="333"/>
                  </a:cxn>
                  <a:cxn ang="0">
                    <a:pos x="101" y="372"/>
                  </a:cxn>
                  <a:cxn ang="0">
                    <a:pos x="146" y="358"/>
                  </a:cxn>
                  <a:cxn ang="0">
                    <a:pos x="155" y="372"/>
                  </a:cxn>
                  <a:cxn ang="0">
                    <a:pos x="155" y="398"/>
                  </a:cxn>
                  <a:cxn ang="0">
                    <a:pos x="165" y="413"/>
                  </a:cxn>
                  <a:cxn ang="0">
                    <a:pos x="165" y="333"/>
                  </a:cxn>
                  <a:cxn ang="0">
                    <a:pos x="155" y="293"/>
                  </a:cxn>
                  <a:cxn ang="0">
                    <a:pos x="176" y="293"/>
                  </a:cxn>
                  <a:cxn ang="0">
                    <a:pos x="165" y="281"/>
                  </a:cxn>
                  <a:cxn ang="0">
                    <a:pos x="165" y="267"/>
                  </a:cxn>
                  <a:cxn ang="0">
                    <a:pos x="210" y="257"/>
                  </a:cxn>
                  <a:cxn ang="0">
                    <a:pos x="220" y="267"/>
                  </a:cxn>
                  <a:cxn ang="0">
                    <a:pos x="198" y="231"/>
                  </a:cxn>
                  <a:cxn ang="0">
                    <a:pos x="210" y="231"/>
                  </a:cxn>
                  <a:cxn ang="0">
                    <a:pos x="198" y="192"/>
                  </a:cxn>
                  <a:cxn ang="0">
                    <a:pos x="210" y="154"/>
                  </a:cxn>
                  <a:cxn ang="0">
                    <a:pos x="176" y="154"/>
                  </a:cxn>
                  <a:cxn ang="0">
                    <a:pos x="165" y="140"/>
                  </a:cxn>
                  <a:cxn ang="0">
                    <a:pos x="131" y="125"/>
                  </a:cxn>
                  <a:cxn ang="0">
                    <a:pos x="121" y="125"/>
                  </a:cxn>
                  <a:cxn ang="0">
                    <a:pos x="121" y="115"/>
                  </a:cxn>
                  <a:cxn ang="0">
                    <a:pos x="109" y="75"/>
                  </a:cxn>
                  <a:cxn ang="0">
                    <a:pos x="121" y="36"/>
                  </a:cxn>
                  <a:cxn ang="0">
                    <a:pos x="131" y="24"/>
                  </a:cxn>
                  <a:cxn ang="0">
                    <a:pos x="146" y="10"/>
                  </a:cxn>
                  <a:cxn ang="0">
                    <a:pos x="146" y="0"/>
                  </a:cxn>
                  <a:cxn ang="0">
                    <a:pos x="101" y="36"/>
                  </a:cxn>
                  <a:cxn ang="0">
                    <a:pos x="88" y="36"/>
                  </a:cxn>
                  <a:cxn ang="0">
                    <a:pos x="67" y="36"/>
                  </a:cxn>
                  <a:cxn ang="0">
                    <a:pos x="67" y="75"/>
                  </a:cxn>
                  <a:cxn ang="0">
                    <a:pos x="45" y="101"/>
                  </a:cxn>
                  <a:cxn ang="0">
                    <a:pos x="45" y="115"/>
                  </a:cxn>
                  <a:cxn ang="0">
                    <a:pos x="34" y="101"/>
                  </a:cxn>
                  <a:cxn ang="0">
                    <a:pos x="34" y="115"/>
                  </a:cxn>
                  <a:cxn ang="0">
                    <a:pos x="24" y="125"/>
                  </a:cxn>
                  <a:cxn ang="0">
                    <a:pos x="24" y="140"/>
                  </a:cxn>
                  <a:cxn ang="0">
                    <a:pos x="24" y="202"/>
                  </a:cxn>
                  <a:cxn ang="0">
                    <a:pos x="34" y="220"/>
                  </a:cxn>
                  <a:cxn ang="0">
                    <a:pos x="24" y="242"/>
                  </a:cxn>
                  <a:cxn ang="0">
                    <a:pos x="12" y="242"/>
                  </a:cxn>
                  <a:cxn ang="0">
                    <a:pos x="0" y="267"/>
                  </a:cxn>
                </a:cxnLst>
                <a:rect l="0" t="0" r="r" b="b"/>
                <a:pathLst>
                  <a:path w="220" h="413">
                    <a:moveTo>
                      <a:pt x="0" y="267"/>
                    </a:moveTo>
                    <a:lnTo>
                      <a:pt x="24" y="310"/>
                    </a:lnTo>
                    <a:lnTo>
                      <a:pt x="54" y="293"/>
                    </a:lnTo>
                    <a:lnTo>
                      <a:pt x="67" y="310"/>
                    </a:lnTo>
                    <a:lnTo>
                      <a:pt x="88" y="333"/>
                    </a:lnTo>
                    <a:lnTo>
                      <a:pt x="101" y="372"/>
                    </a:lnTo>
                    <a:lnTo>
                      <a:pt x="146" y="358"/>
                    </a:lnTo>
                    <a:lnTo>
                      <a:pt x="155" y="372"/>
                    </a:lnTo>
                    <a:lnTo>
                      <a:pt x="155" y="398"/>
                    </a:lnTo>
                    <a:lnTo>
                      <a:pt x="165" y="413"/>
                    </a:lnTo>
                    <a:lnTo>
                      <a:pt x="165" y="333"/>
                    </a:lnTo>
                    <a:lnTo>
                      <a:pt x="155" y="293"/>
                    </a:lnTo>
                    <a:lnTo>
                      <a:pt x="176" y="293"/>
                    </a:lnTo>
                    <a:lnTo>
                      <a:pt x="165" y="281"/>
                    </a:lnTo>
                    <a:lnTo>
                      <a:pt x="165" y="267"/>
                    </a:lnTo>
                    <a:lnTo>
                      <a:pt x="210" y="257"/>
                    </a:lnTo>
                    <a:lnTo>
                      <a:pt x="220" y="267"/>
                    </a:lnTo>
                    <a:lnTo>
                      <a:pt x="198" y="231"/>
                    </a:lnTo>
                    <a:lnTo>
                      <a:pt x="210" y="231"/>
                    </a:lnTo>
                    <a:lnTo>
                      <a:pt x="198" y="192"/>
                    </a:lnTo>
                    <a:lnTo>
                      <a:pt x="210" y="154"/>
                    </a:lnTo>
                    <a:lnTo>
                      <a:pt x="176" y="154"/>
                    </a:lnTo>
                    <a:lnTo>
                      <a:pt x="165" y="140"/>
                    </a:lnTo>
                    <a:lnTo>
                      <a:pt x="131" y="125"/>
                    </a:lnTo>
                    <a:lnTo>
                      <a:pt x="121" y="125"/>
                    </a:lnTo>
                    <a:lnTo>
                      <a:pt x="121" y="115"/>
                    </a:lnTo>
                    <a:lnTo>
                      <a:pt x="109" y="75"/>
                    </a:lnTo>
                    <a:lnTo>
                      <a:pt x="121" y="36"/>
                    </a:lnTo>
                    <a:lnTo>
                      <a:pt x="131" y="24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01" y="36"/>
                    </a:lnTo>
                    <a:lnTo>
                      <a:pt x="88" y="36"/>
                    </a:lnTo>
                    <a:lnTo>
                      <a:pt x="67" y="36"/>
                    </a:lnTo>
                    <a:lnTo>
                      <a:pt x="67" y="75"/>
                    </a:lnTo>
                    <a:lnTo>
                      <a:pt x="45" y="101"/>
                    </a:lnTo>
                    <a:lnTo>
                      <a:pt x="45" y="115"/>
                    </a:lnTo>
                    <a:lnTo>
                      <a:pt x="34" y="101"/>
                    </a:lnTo>
                    <a:lnTo>
                      <a:pt x="34" y="115"/>
                    </a:lnTo>
                    <a:lnTo>
                      <a:pt x="24" y="125"/>
                    </a:lnTo>
                    <a:lnTo>
                      <a:pt x="24" y="140"/>
                    </a:lnTo>
                    <a:lnTo>
                      <a:pt x="24" y="202"/>
                    </a:lnTo>
                    <a:lnTo>
                      <a:pt x="34" y="220"/>
                    </a:lnTo>
                    <a:lnTo>
                      <a:pt x="24" y="242"/>
                    </a:lnTo>
                    <a:lnTo>
                      <a:pt x="12" y="242"/>
                    </a:lnTo>
                    <a:lnTo>
                      <a:pt x="0" y="26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284"/>
              <p:cNvSpPr>
                <a:spLocks/>
              </p:cNvSpPr>
              <p:nvPr/>
            </p:nvSpPr>
            <p:spPr bwMode="auto">
              <a:xfrm>
                <a:off x="2134682" y="3945750"/>
                <a:ext cx="388938" cy="381496"/>
              </a:xfrm>
              <a:custGeom>
                <a:avLst/>
                <a:gdLst/>
                <a:ahLst/>
                <a:cxnLst>
                  <a:cxn ang="0">
                    <a:pos x="245" y="90"/>
                  </a:cxn>
                  <a:cxn ang="0">
                    <a:pos x="229" y="90"/>
                  </a:cxn>
                  <a:cxn ang="0">
                    <a:pos x="220" y="90"/>
                  </a:cxn>
                  <a:cxn ang="0">
                    <a:pos x="220" y="64"/>
                  </a:cxn>
                  <a:cxn ang="0">
                    <a:pos x="198" y="54"/>
                  </a:cxn>
                  <a:cxn ang="0">
                    <a:pos x="187" y="40"/>
                  </a:cxn>
                  <a:cxn ang="0">
                    <a:pos x="198" y="40"/>
                  </a:cxn>
                  <a:cxn ang="0">
                    <a:pos x="165" y="40"/>
                  </a:cxn>
                  <a:cxn ang="0">
                    <a:pos x="143" y="54"/>
                  </a:cxn>
                  <a:cxn ang="0">
                    <a:pos x="123" y="40"/>
                  </a:cxn>
                  <a:cxn ang="0">
                    <a:pos x="88" y="40"/>
                  </a:cxn>
                  <a:cxn ang="0">
                    <a:pos x="88" y="25"/>
                  </a:cxn>
                  <a:cxn ang="0">
                    <a:pos x="67" y="14"/>
                  </a:cxn>
                  <a:cxn ang="0">
                    <a:pos x="55" y="0"/>
                  </a:cxn>
                  <a:cxn ang="0">
                    <a:pos x="55" y="14"/>
                  </a:cxn>
                  <a:cxn ang="0">
                    <a:pos x="37" y="25"/>
                  </a:cxn>
                  <a:cxn ang="0">
                    <a:pos x="37" y="64"/>
                  </a:cxn>
                  <a:cxn ang="0">
                    <a:pos x="21" y="79"/>
                  </a:cxn>
                  <a:cxn ang="0">
                    <a:pos x="21" y="54"/>
                  </a:cxn>
                  <a:cxn ang="0">
                    <a:pos x="37" y="40"/>
                  </a:cxn>
                  <a:cxn ang="0">
                    <a:pos x="21" y="14"/>
                  </a:cxn>
                  <a:cxn ang="0">
                    <a:pos x="12" y="25"/>
                  </a:cxn>
                  <a:cxn ang="0">
                    <a:pos x="0" y="64"/>
                  </a:cxn>
                  <a:cxn ang="0">
                    <a:pos x="12" y="105"/>
                  </a:cxn>
                  <a:cxn ang="0">
                    <a:pos x="12" y="116"/>
                  </a:cxn>
                  <a:cxn ang="0">
                    <a:pos x="21" y="116"/>
                  </a:cxn>
                  <a:cxn ang="0">
                    <a:pos x="55" y="129"/>
                  </a:cxn>
                  <a:cxn ang="0">
                    <a:pos x="67" y="145"/>
                  </a:cxn>
                  <a:cxn ang="0">
                    <a:pos x="101" y="145"/>
                  </a:cxn>
                  <a:cxn ang="0">
                    <a:pos x="88" y="181"/>
                  </a:cxn>
                  <a:cxn ang="0">
                    <a:pos x="101" y="220"/>
                  </a:cxn>
                  <a:cxn ang="0">
                    <a:pos x="88" y="220"/>
                  </a:cxn>
                  <a:cxn ang="0">
                    <a:pos x="110" y="256"/>
                  </a:cxn>
                  <a:cxn ang="0">
                    <a:pos x="110" y="270"/>
                  </a:cxn>
                  <a:cxn ang="0">
                    <a:pos x="131" y="270"/>
                  </a:cxn>
                  <a:cxn ang="0">
                    <a:pos x="165" y="246"/>
                  </a:cxn>
                  <a:cxn ang="0">
                    <a:pos x="153" y="231"/>
                  </a:cxn>
                  <a:cxn ang="0">
                    <a:pos x="153" y="210"/>
                  </a:cxn>
                  <a:cxn ang="0">
                    <a:pos x="143" y="191"/>
                  </a:cxn>
                  <a:cxn ang="0">
                    <a:pos x="177" y="210"/>
                  </a:cxn>
                  <a:cxn ang="0">
                    <a:pos x="220" y="181"/>
                  </a:cxn>
                  <a:cxn ang="0">
                    <a:pos x="220" y="166"/>
                  </a:cxn>
                  <a:cxn ang="0">
                    <a:pos x="207" y="155"/>
                  </a:cxn>
                  <a:cxn ang="0">
                    <a:pos x="220" y="129"/>
                  </a:cxn>
                  <a:cxn ang="0">
                    <a:pos x="229" y="129"/>
                  </a:cxn>
                  <a:cxn ang="0">
                    <a:pos x="220" y="116"/>
                  </a:cxn>
                  <a:cxn ang="0">
                    <a:pos x="220" y="105"/>
                  </a:cxn>
                  <a:cxn ang="0">
                    <a:pos x="245" y="90"/>
                  </a:cxn>
                </a:cxnLst>
                <a:rect l="0" t="0" r="r" b="b"/>
                <a:pathLst>
                  <a:path w="245" h="270">
                    <a:moveTo>
                      <a:pt x="245" y="90"/>
                    </a:moveTo>
                    <a:lnTo>
                      <a:pt x="229" y="90"/>
                    </a:lnTo>
                    <a:lnTo>
                      <a:pt x="220" y="90"/>
                    </a:lnTo>
                    <a:lnTo>
                      <a:pt x="220" y="64"/>
                    </a:lnTo>
                    <a:lnTo>
                      <a:pt x="198" y="54"/>
                    </a:lnTo>
                    <a:lnTo>
                      <a:pt x="187" y="40"/>
                    </a:lnTo>
                    <a:lnTo>
                      <a:pt x="198" y="40"/>
                    </a:lnTo>
                    <a:lnTo>
                      <a:pt x="165" y="40"/>
                    </a:lnTo>
                    <a:lnTo>
                      <a:pt x="143" y="54"/>
                    </a:lnTo>
                    <a:lnTo>
                      <a:pt x="123" y="40"/>
                    </a:lnTo>
                    <a:lnTo>
                      <a:pt x="88" y="40"/>
                    </a:lnTo>
                    <a:lnTo>
                      <a:pt x="88" y="25"/>
                    </a:lnTo>
                    <a:lnTo>
                      <a:pt x="67" y="14"/>
                    </a:lnTo>
                    <a:lnTo>
                      <a:pt x="55" y="0"/>
                    </a:lnTo>
                    <a:lnTo>
                      <a:pt x="55" y="14"/>
                    </a:lnTo>
                    <a:lnTo>
                      <a:pt x="37" y="25"/>
                    </a:lnTo>
                    <a:lnTo>
                      <a:pt x="37" y="64"/>
                    </a:lnTo>
                    <a:lnTo>
                      <a:pt x="21" y="79"/>
                    </a:lnTo>
                    <a:lnTo>
                      <a:pt x="21" y="54"/>
                    </a:lnTo>
                    <a:lnTo>
                      <a:pt x="37" y="40"/>
                    </a:lnTo>
                    <a:lnTo>
                      <a:pt x="21" y="14"/>
                    </a:lnTo>
                    <a:lnTo>
                      <a:pt x="12" y="25"/>
                    </a:lnTo>
                    <a:lnTo>
                      <a:pt x="0" y="64"/>
                    </a:lnTo>
                    <a:lnTo>
                      <a:pt x="12" y="105"/>
                    </a:lnTo>
                    <a:lnTo>
                      <a:pt x="12" y="116"/>
                    </a:lnTo>
                    <a:lnTo>
                      <a:pt x="21" y="116"/>
                    </a:lnTo>
                    <a:lnTo>
                      <a:pt x="55" y="129"/>
                    </a:lnTo>
                    <a:lnTo>
                      <a:pt x="67" y="145"/>
                    </a:lnTo>
                    <a:lnTo>
                      <a:pt x="101" y="145"/>
                    </a:lnTo>
                    <a:lnTo>
                      <a:pt x="88" y="181"/>
                    </a:lnTo>
                    <a:lnTo>
                      <a:pt x="101" y="220"/>
                    </a:lnTo>
                    <a:lnTo>
                      <a:pt x="88" y="220"/>
                    </a:lnTo>
                    <a:lnTo>
                      <a:pt x="110" y="256"/>
                    </a:lnTo>
                    <a:lnTo>
                      <a:pt x="110" y="270"/>
                    </a:lnTo>
                    <a:lnTo>
                      <a:pt x="131" y="270"/>
                    </a:lnTo>
                    <a:lnTo>
                      <a:pt x="165" y="246"/>
                    </a:lnTo>
                    <a:lnTo>
                      <a:pt x="153" y="231"/>
                    </a:lnTo>
                    <a:lnTo>
                      <a:pt x="153" y="210"/>
                    </a:lnTo>
                    <a:lnTo>
                      <a:pt x="143" y="191"/>
                    </a:lnTo>
                    <a:lnTo>
                      <a:pt x="177" y="210"/>
                    </a:lnTo>
                    <a:lnTo>
                      <a:pt x="220" y="181"/>
                    </a:lnTo>
                    <a:lnTo>
                      <a:pt x="220" y="166"/>
                    </a:lnTo>
                    <a:lnTo>
                      <a:pt x="207" y="155"/>
                    </a:lnTo>
                    <a:lnTo>
                      <a:pt x="220" y="129"/>
                    </a:lnTo>
                    <a:lnTo>
                      <a:pt x="229" y="129"/>
                    </a:lnTo>
                    <a:lnTo>
                      <a:pt x="220" y="116"/>
                    </a:lnTo>
                    <a:lnTo>
                      <a:pt x="220" y="105"/>
                    </a:lnTo>
                    <a:lnTo>
                      <a:pt x="245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285"/>
              <p:cNvSpPr>
                <a:spLocks/>
              </p:cNvSpPr>
              <p:nvPr/>
            </p:nvSpPr>
            <p:spPr bwMode="auto">
              <a:xfrm>
                <a:off x="2134682" y="3945750"/>
                <a:ext cx="388938" cy="381496"/>
              </a:xfrm>
              <a:custGeom>
                <a:avLst/>
                <a:gdLst/>
                <a:ahLst/>
                <a:cxnLst>
                  <a:cxn ang="0">
                    <a:pos x="245" y="90"/>
                  </a:cxn>
                  <a:cxn ang="0">
                    <a:pos x="229" y="90"/>
                  </a:cxn>
                  <a:cxn ang="0">
                    <a:pos x="220" y="90"/>
                  </a:cxn>
                  <a:cxn ang="0">
                    <a:pos x="220" y="64"/>
                  </a:cxn>
                  <a:cxn ang="0">
                    <a:pos x="198" y="54"/>
                  </a:cxn>
                  <a:cxn ang="0">
                    <a:pos x="187" y="40"/>
                  </a:cxn>
                  <a:cxn ang="0">
                    <a:pos x="198" y="40"/>
                  </a:cxn>
                  <a:cxn ang="0">
                    <a:pos x="165" y="40"/>
                  </a:cxn>
                  <a:cxn ang="0">
                    <a:pos x="143" y="54"/>
                  </a:cxn>
                  <a:cxn ang="0">
                    <a:pos x="123" y="40"/>
                  </a:cxn>
                  <a:cxn ang="0">
                    <a:pos x="88" y="40"/>
                  </a:cxn>
                  <a:cxn ang="0">
                    <a:pos x="88" y="25"/>
                  </a:cxn>
                  <a:cxn ang="0">
                    <a:pos x="67" y="14"/>
                  </a:cxn>
                  <a:cxn ang="0">
                    <a:pos x="55" y="0"/>
                  </a:cxn>
                  <a:cxn ang="0">
                    <a:pos x="55" y="14"/>
                  </a:cxn>
                  <a:cxn ang="0">
                    <a:pos x="37" y="25"/>
                  </a:cxn>
                  <a:cxn ang="0">
                    <a:pos x="37" y="64"/>
                  </a:cxn>
                  <a:cxn ang="0">
                    <a:pos x="21" y="79"/>
                  </a:cxn>
                  <a:cxn ang="0">
                    <a:pos x="21" y="54"/>
                  </a:cxn>
                  <a:cxn ang="0">
                    <a:pos x="37" y="40"/>
                  </a:cxn>
                  <a:cxn ang="0">
                    <a:pos x="21" y="14"/>
                  </a:cxn>
                  <a:cxn ang="0">
                    <a:pos x="12" y="25"/>
                  </a:cxn>
                  <a:cxn ang="0">
                    <a:pos x="0" y="64"/>
                  </a:cxn>
                  <a:cxn ang="0">
                    <a:pos x="12" y="105"/>
                  </a:cxn>
                  <a:cxn ang="0">
                    <a:pos x="12" y="116"/>
                  </a:cxn>
                  <a:cxn ang="0">
                    <a:pos x="21" y="116"/>
                  </a:cxn>
                  <a:cxn ang="0">
                    <a:pos x="55" y="129"/>
                  </a:cxn>
                  <a:cxn ang="0">
                    <a:pos x="67" y="145"/>
                  </a:cxn>
                  <a:cxn ang="0">
                    <a:pos x="101" y="145"/>
                  </a:cxn>
                  <a:cxn ang="0">
                    <a:pos x="88" y="181"/>
                  </a:cxn>
                  <a:cxn ang="0">
                    <a:pos x="101" y="220"/>
                  </a:cxn>
                  <a:cxn ang="0">
                    <a:pos x="88" y="220"/>
                  </a:cxn>
                  <a:cxn ang="0">
                    <a:pos x="110" y="256"/>
                  </a:cxn>
                  <a:cxn ang="0">
                    <a:pos x="110" y="270"/>
                  </a:cxn>
                  <a:cxn ang="0">
                    <a:pos x="131" y="270"/>
                  </a:cxn>
                  <a:cxn ang="0">
                    <a:pos x="165" y="246"/>
                  </a:cxn>
                  <a:cxn ang="0">
                    <a:pos x="153" y="231"/>
                  </a:cxn>
                  <a:cxn ang="0">
                    <a:pos x="153" y="210"/>
                  </a:cxn>
                  <a:cxn ang="0">
                    <a:pos x="143" y="191"/>
                  </a:cxn>
                  <a:cxn ang="0">
                    <a:pos x="177" y="210"/>
                  </a:cxn>
                  <a:cxn ang="0">
                    <a:pos x="220" y="181"/>
                  </a:cxn>
                  <a:cxn ang="0">
                    <a:pos x="220" y="166"/>
                  </a:cxn>
                  <a:cxn ang="0">
                    <a:pos x="207" y="155"/>
                  </a:cxn>
                  <a:cxn ang="0">
                    <a:pos x="220" y="129"/>
                  </a:cxn>
                  <a:cxn ang="0">
                    <a:pos x="229" y="129"/>
                  </a:cxn>
                  <a:cxn ang="0">
                    <a:pos x="220" y="116"/>
                  </a:cxn>
                  <a:cxn ang="0">
                    <a:pos x="220" y="105"/>
                  </a:cxn>
                  <a:cxn ang="0">
                    <a:pos x="245" y="90"/>
                  </a:cxn>
                </a:cxnLst>
                <a:rect l="0" t="0" r="r" b="b"/>
                <a:pathLst>
                  <a:path w="245" h="270">
                    <a:moveTo>
                      <a:pt x="245" y="90"/>
                    </a:moveTo>
                    <a:lnTo>
                      <a:pt x="229" y="90"/>
                    </a:lnTo>
                    <a:lnTo>
                      <a:pt x="220" y="90"/>
                    </a:lnTo>
                    <a:lnTo>
                      <a:pt x="220" y="64"/>
                    </a:lnTo>
                    <a:lnTo>
                      <a:pt x="198" y="54"/>
                    </a:lnTo>
                    <a:lnTo>
                      <a:pt x="187" y="40"/>
                    </a:lnTo>
                    <a:lnTo>
                      <a:pt x="198" y="40"/>
                    </a:lnTo>
                    <a:lnTo>
                      <a:pt x="165" y="40"/>
                    </a:lnTo>
                    <a:lnTo>
                      <a:pt x="143" y="54"/>
                    </a:lnTo>
                    <a:lnTo>
                      <a:pt x="123" y="40"/>
                    </a:lnTo>
                    <a:lnTo>
                      <a:pt x="88" y="40"/>
                    </a:lnTo>
                    <a:lnTo>
                      <a:pt x="88" y="25"/>
                    </a:lnTo>
                    <a:lnTo>
                      <a:pt x="67" y="14"/>
                    </a:lnTo>
                    <a:lnTo>
                      <a:pt x="55" y="0"/>
                    </a:lnTo>
                    <a:lnTo>
                      <a:pt x="55" y="14"/>
                    </a:lnTo>
                    <a:lnTo>
                      <a:pt x="37" y="25"/>
                    </a:lnTo>
                    <a:lnTo>
                      <a:pt x="37" y="64"/>
                    </a:lnTo>
                    <a:lnTo>
                      <a:pt x="21" y="79"/>
                    </a:lnTo>
                    <a:lnTo>
                      <a:pt x="21" y="54"/>
                    </a:lnTo>
                    <a:lnTo>
                      <a:pt x="37" y="40"/>
                    </a:lnTo>
                    <a:lnTo>
                      <a:pt x="21" y="14"/>
                    </a:lnTo>
                    <a:lnTo>
                      <a:pt x="12" y="25"/>
                    </a:lnTo>
                    <a:lnTo>
                      <a:pt x="0" y="64"/>
                    </a:lnTo>
                    <a:lnTo>
                      <a:pt x="12" y="105"/>
                    </a:lnTo>
                    <a:lnTo>
                      <a:pt x="12" y="116"/>
                    </a:lnTo>
                    <a:lnTo>
                      <a:pt x="21" y="116"/>
                    </a:lnTo>
                    <a:lnTo>
                      <a:pt x="55" y="129"/>
                    </a:lnTo>
                    <a:lnTo>
                      <a:pt x="67" y="145"/>
                    </a:lnTo>
                    <a:lnTo>
                      <a:pt x="101" y="145"/>
                    </a:lnTo>
                    <a:lnTo>
                      <a:pt x="88" y="181"/>
                    </a:lnTo>
                    <a:lnTo>
                      <a:pt x="101" y="220"/>
                    </a:lnTo>
                    <a:lnTo>
                      <a:pt x="88" y="220"/>
                    </a:lnTo>
                    <a:lnTo>
                      <a:pt x="110" y="256"/>
                    </a:lnTo>
                    <a:lnTo>
                      <a:pt x="110" y="270"/>
                    </a:lnTo>
                    <a:lnTo>
                      <a:pt x="131" y="270"/>
                    </a:lnTo>
                    <a:lnTo>
                      <a:pt x="165" y="246"/>
                    </a:lnTo>
                    <a:lnTo>
                      <a:pt x="153" y="231"/>
                    </a:lnTo>
                    <a:lnTo>
                      <a:pt x="153" y="210"/>
                    </a:lnTo>
                    <a:lnTo>
                      <a:pt x="143" y="191"/>
                    </a:lnTo>
                    <a:lnTo>
                      <a:pt x="177" y="210"/>
                    </a:lnTo>
                    <a:lnTo>
                      <a:pt x="220" y="181"/>
                    </a:lnTo>
                    <a:lnTo>
                      <a:pt x="220" y="166"/>
                    </a:lnTo>
                    <a:lnTo>
                      <a:pt x="207" y="155"/>
                    </a:lnTo>
                    <a:lnTo>
                      <a:pt x="220" y="129"/>
                    </a:lnTo>
                    <a:lnTo>
                      <a:pt x="229" y="129"/>
                    </a:lnTo>
                    <a:lnTo>
                      <a:pt x="220" y="116"/>
                    </a:lnTo>
                    <a:lnTo>
                      <a:pt x="220" y="105"/>
                    </a:lnTo>
                    <a:lnTo>
                      <a:pt x="245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Freeform 286"/>
              <p:cNvSpPr>
                <a:spLocks/>
              </p:cNvSpPr>
              <p:nvPr/>
            </p:nvSpPr>
            <p:spPr bwMode="auto">
              <a:xfrm>
                <a:off x="2674432" y="4164757"/>
                <a:ext cx="73025" cy="128578"/>
              </a:xfrm>
              <a:custGeom>
                <a:avLst/>
                <a:gdLst/>
                <a:ahLst/>
                <a:cxnLst>
                  <a:cxn ang="0">
                    <a:pos x="46" y="36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0" y="54"/>
                  </a:cxn>
                  <a:cxn ang="0">
                    <a:pos x="0" y="91"/>
                  </a:cxn>
                  <a:cxn ang="0">
                    <a:pos x="21" y="91"/>
                  </a:cxn>
                  <a:cxn ang="0">
                    <a:pos x="46" y="36"/>
                  </a:cxn>
                </a:cxnLst>
                <a:rect l="0" t="0" r="r" b="b"/>
                <a:pathLst>
                  <a:path w="46" h="91">
                    <a:moveTo>
                      <a:pt x="46" y="36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54"/>
                    </a:lnTo>
                    <a:lnTo>
                      <a:pt x="0" y="91"/>
                    </a:lnTo>
                    <a:lnTo>
                      <a:pt x="21" y="91"/>
                    </a:lnTo>
                    <a:lnTo>
                      <a:pt x="46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Freeform 287"/>
              <p:cNvSpPr>
                <a:spLocks/>
              </p:cNvSpPr>
              <p:nvPr/>
            </p:nvSpPr>
            <p:spPr bwMode="auto">
              <a:xfrm>
                <a:off x="2674432" y="4164757"/>
                <a:ext cx="73025" cy="128578"/>
              </a:xfrm>
              <a:custGeom>
                <a:avLst/>
                <a:gdLst/>
                <a:ahLst/>
                <a:cxnLst>
                  <a:cxn ang="0">
                    <a:pos x="46" y="36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0" y="54"/>
                  </a:cxn>
                  <a:cxn ang="0">
                    <a:pos x="0" y="91"/>
                  </a:cxn>
                  <a:cxn ang="0">
                    <a:pos x="21" y="91"/>
                  </a:cxn>
                  <a:cxn ang="0">
                    <a:pos x="46" y="36"/>
                  </a:cxn>
                </a:cxnLst>
                <a:rect l="0" t="0" r="r" b="b"/>
                <a:pathLst>
                  <a:path w="46" h="91">
                    <a:moveTo>
                      <a:pt x="46" y="36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54"/>
                    </a:lnTo>
                    <a:lnTo>
                      <a:pt x="0" y="91"/>
                    </a:lnTo>
                    <a:lnTo>
                      <a:pt x="21" y="91"/>
                    </a:lnTo>
                    <a:lnTo>
                      <a:pt x="46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Freeform 288"/>
              <p:cNvSpPr>
                <a:spLocks/>
              </p:cNvSpPr>
              <p:nvPr/>
            </p:nvSpPr>
            <p:spPr bwMode="auto">
              <a:xfrm>
                <a:off x="2572832" y="4164757"/>
                <a:ext cx="100013" cy="128578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25"/>
                  </a:cxn>
                  <a:cxn ang="0">
                    <a:pos x="63" y="54"/>
                  </a:cxn>
                  <a:cxn ang="0">
                    <a:pos x="63" y="91"/>
                  </a:cxn>
                  <a:cxn ang="0">
                    <a:pos x="33" y="76"/>
                  </a:cxn>
                  <a:cxn ang="0">
                    <a:pos x="33" y="91"/>
                  </a:cxn>
                  <a:cxn ang="0">
                    <a:pos x="21" y="91"/>
                  </a:cxn>
                  <a:cxn ang="0">
                    <a:pos x="0" y="36"/>
                  </a:cxn>
                  <a:cxn ang="0">
                    <a:pos x="9" y="0"/>
                  </a:cxn>
                  <a:cxn ang="0">
                    <a:pos x="53" y="0"/>
                  </a:cxn>
                  <a:cxn ang="0">
                    <a:pos x="63" y="0"/>
                  </a:cxn>
                </a:cxnLst>
                <a:rect l="0" t="0" r="r" b="b"/>
                <a:pathLst>
                  <a:path w="63" h="91">
                    <a:moveTo>
                      <a:pt x="63" y="0"/>
                    </a:moveTo>
                    <a:lnTo>
                      <a:pt x="63" y="25"/>
                    </a:lnTo>
                    <a:lnTo>
                      <a:pt x="63" y="54"/>
                    </a:lnTo>
                    <a:lnTo>
                      <a:pt x="63" y="91"/>
                    </a:lnTo>
                    <a:lnTo>
                      <a:pt x="33" y="76"/>
                    </a:lnTo>
                    <a:lnTo>
                      <a:pt x="33" y="91"/>
                    </a:lnTo>
                    <a:lnTo>
                      <a:pt x="21" y="91"/>
                    </a:lnTo>
                    <a:lnTo>
                      <a:pt x="0" y="36"/>
                    </a:lnTo>
                    <a:lnTo>
                      <a:pt x="9" y="0"/>
                    </a:lnTo>
                    <a:lnTo>
                      <a:pt x="53" y="0"/>
                    </a:lnTo>
                    <a:lnTo>
                      <a:pt x="63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Freeform 289"/>
              <p:cNvSpPr>
                <a:spLocks/>
              </p:cNvSpPr>
              <p:nvPr/>
            </p:nvSpPr>
            <p:spPr bwMode="auto">
              <a:xfrm>
                <a:off x="2572832" y="4164757"/>
                <a:ext cx="100013" cy="128578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25"/>
                  </a:cxn>
                  <a:cxn ang="0">
                    <a:pos x="63" y="54"/>
                  </a:cxn>
                  <a:cxn ang="0">
                    <a:pos x="63" y="91"/>
                  </a:cxn>
                  <a:cxn ang="0">
                    <a:pos x="33" y="76"/>
                  </a:cxn>
                  <a:cxn ang="0">
                    <a:pos x="33" y="91"/>
                  </a:cxn>
                  <a:cxn ang="0">
                    <a:pos x="21" y="91"/>
                  </a:cxn>
                  <a:cxn ang="0">
                    <a:pos x="0" y="36"/>
                  </a:cxn>
                  <a:cxn ang="0">
                    <a:pos x="9" y="0"/>
                  </a:cxn>
                  <a:cxn ang="0">
                    <a:pos x="53" y="0"/>
                  </a:cxn>
                  <a:cxn ang="0">
                    <a:pos x="63" y="0"/>
                  </a:cxn>
                </a:cxnLst>
                <a:rect l="0" t="0" r="r" b="b"/>
                <a:pathLst>
                  <a:path w="63" h="91">
                    <a:moveTo>
                      <a:pt x="63" y="0"/>
                    </a:moveTo>
                    <a:lnTo>
                      <a:pt x="63" y="25"/>
                    </a:lnTo>
                    <a:lnTo>
                      <a:pt x="63" y="54"/>
                    </a:lnTo>
                    <a:lnTo>
                      <a:pt x="63" y="91"/>
                    </a:lnTo>
                    <a:lnTo>
                      <a:pt x="33" y="76"/>
                    </a:lnTo>
                    <a:lnTo>
                      <a:pt x="33" y="91"/>
                    </a:lnTo>
                    <a:lnTo>
                      <a:pt x="21" y="91"/>
                    </a:lnTo>
                    <a:lnTo>
                      <a:pt x="0" y="36"/>
                    </a:lnTo>
                    <a:lnTo>
                      <a:pt x="9" y="0"/>
                    </a:lnTo>
                    <a:lnTo>
                      <a:pt x="53" y="0"/>
                    </a:lnTo>
                    <a:lnTo>
                      <a:pt x="63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Freeform 290"/>
              <p:cNvSpPr>
                <a:spLocks/>
              </p:cNvSpPr>
              <p:nvPr/>
            </p:nvSpPr>
            <p:spPr bwMode="auto">
              <a:xfrm>
                <a:off x="2223582" y="4968725"/>
                <a:ext cx="349250" cy="1239156"/>
              </a:xfrm>
              <a:custGeom>
                <a:avLst/>
                <a:gdLst/>
                <a:ahLst/>
                <a:cxnLst>
                  <a:cxn ang="0">
                    <a:pos x="20" y="102"/>
                  </a:cxn>
                  <a:cxn ang="0">
                    <a:pos x="33" y="217"/>
                  </a:cxn>
                  <a:cxn ang="0">
                    <a:pos x="33" y="308"/>
                  </a:cxn>
                  <a:cxn ang="0">
                    <a:pos x="45" y="363"/>
                  </a:cxn>
                  <a:cxn ang="0">
                    <a:pos x="45" y="474"/>
                  </a:cxn>
                  <a:cxn ang="0">
                    <a:pos x="33" y="485"/>
                  </a:cxn>
                  <a:cxn ang="0">
                    <a:pos x="55" y="565"/>
                  </a:cxn>
                  <a:cxn ang="0">
                    <a:pos x="67" y="576"/>
                  </a:cxn>
                  <a:cxn ang="0">
                    <a:pos x="88" y="641"/>
                  </a:cxn>
                  <a:cxn ang="0">
                    <a:pos x="75" y="685"/>
                  </a:cxn>
                  <a:cxn ang="0">
                    <a:pos x="67" y="709"/>
                  </a:cxn>
                  <a:cxn ang="0">
                    <a:pos x="97" y="746"/>
                  </a:cxn>
                  <a:cxn ang="0">
                    <a:pos x="88" y="746"/>
                  </a:cxn>
                  <a:cxn ang="0">
                    <a:pos x="110" y="786"/>
                  </a:cxn>
                  <a:cxn ang="0">
                    <a:pos x="122" y="786"/>
                  </a:cxn>
                  <a:cxn ang="0">
                    <a:pos x="122" y="822"/>
                  </a:cxn>
                  <a:cxn ang="0">
                    <a:pos x="131" y="811"/>
                  </a:cxn>
                  <a:cxn ang="0">
                    <a:pos x="131" y="822"/>
                  </a:cxn>
                  <a:cxn ang="0">
                    <a:pos x="143" y="851"/>
                  </a:cxn>
                  <a:cxn ang="0">
                    <a:pos x="207" y="877"/>
                  </a:cxn>
                  <a:cxn ang="0">
                    <a:pos x="220" y="851"/>
                  </a:cxn>
                  <a:cxn ang="0">
                    <a:pos x="174" y="833"/>
                  </a:cxn>
                  <a:cxn ang="0">
                    <a:pos x="143" y="797"/>
                  </a:cxn>
                  <a:cxn ang="0">
                    <a:pos x="131" y="709"/>
                  </a:cxn>
                  <a:cxn ang="0">
                    <a:pos x="122" y="670"/>
                  </a:cxn>
                  <a:cxn ang="0">
                    <a:pos x="97" y="620"/>
                  </a:cxn>
                  <a:cxn ang="0">
                    <a:pos x="88" y="576"/>
                  </a:cxn>
                  <a:cxn ang="0">
                    <a:pos x="67" y="474"/>
                  </a:cxn>
                  <a:cxn ang="0">
                    <a:pos x="67" y="438"/>
                  </a:cxn>
                  <a:cxn ang="0">
                    <a:pos x="55" y="337"/>
                  </a:cxn>
                  <a:cxn ang="0">
                    <a:pos x="67" y="217"/>
                  </a:cxn>
                  <a:cxn ang="0">
                    <a:pos x="75" y="152"/>
                  </a:cxn>
                  <a:cxn ang="0">
                    <a:pos x="67" y="126"/>
                  </a:cxn>
                  <a:cxn ang="0">
                    <a:pos x="45" y="37"/>
                  </a:cxn>
                  <a:cxn ang="0">
                    <a:pos x="0" y="11"/>
                  </a:cxn>
                </a:cxnLst>
                <a:rect l="0" t="0" r="r" b="b"/>
                <a:pathLst>
                  <a:path w="220" h="877">
                    <a:moveTo>
                      <a:pt x="0" y="11"/>
                    </a:moveTo>
                    <a:lnTo>
                      <a:pt x="20" y="102"/>
                    </a:lnTo>
                    <a:lnTo>
                      <a:pt x="20" y="126"/>
                    </a:lnTo>
                    <a:lnTo>
                      <a:pt x="33" y="217"/>
                    </a:lnTo>
                    <a:lnTo>
                      <a:pt x="20" y="282"/>
                    </a:lnTo>
                    <a:lnTo>
                      <a:pt x="33" y="308"/>
                    </a:lnTo>
                    <a:lnTo>
                      <a:pt x="20" y="318"/>
                    </a:lnTo>
                    <a:lnTo>
                      <a:pt x="45" y="363"/>
                    </a:lnTo>
                    <a:lnTo>
                      <a:pt x="45" y="399"/>
                    </a:lnTo>
                    <a:lnTo>
                      <a:pt x="45" y="474"/>
                    </a:lnTo>
                    <a:lnTo>
                      <a:pt x="33" y="474"/>
                    </a:lnTo>
                    <a:lnTo>
                      <a:pt x="33" y="485"/>
                    </a:lnTo>
                    <a:lnTo>
                      <a:pt x="55" y="539"/>
                    </a:lnTo>
                    <a:lnTo>
                      <a:pt x="55" y="565"/>
                    </a:lnTo>
                    <a:lnTo>
                      <a:pt x="67" y="594"/>
                    </a:lnTo>
                    <a:lnTo>
                      <a:pt x="67" y="576"/>
                    </a:lnTo>
                    <a:lnTo>
                      <a:pt x="75" y="594"/>
                    </a:lnTo>
                    <a:lnTo>
                      <a:pt x="88" y="641"/>
                    </a:lnTo>
                    <a:lnTo>
                      <a:pt x="67" y="641"/>
                    </a:lnTo>
                    <a:lnTo>
                      <a:pt x="75" y="685"/>
                    </a:lnTo>
                    <a:lnTo>
                      <a:pt x="75" y="695"/>
                    </a:lnTo>
                    <a:lnTo>
                      <a:pt x="67" y="709"/>
                    </a:lnTo>
                    <a:lnTo>
                      <a:pt x="97" y="709"/>
                    </a:lnTo>
                    <a:lnTo>
                      <a:pt x="97" y="746"/>
                    </a:lnTo>
                    <a:lnTo>
                      <a:pt x="88" y="732"/>
                    </a:lnTo>
                    <a:lnTo>
                      <a:pt x="88" y="746"/>
                    </a:lnTo>
                    <a:lnTo>
                      <a:pt x="97" y="786"/>
                    </a:lnTo>
                    <a:lnTo>
                      <a:pt x="110" y="786"/>
                    </a:lnTo>
                    <a:lnTo>
                      <a:pt x="110" y="797"/>
                    </a:lnTo>
                    <a:lnTo>
                      <a:pt x="122" y="786"/>
                    </a:lnTo>
                    <a:lnTo>
                      <a:pt x="122" y="797"/>
                    </a:lnTo>
                    <a:lnTo>
                      <a:pt x="122" y="822"/>
                    </a:lnTo>
                    <a:lnTo>
                      <a:pt x="131" y="822"/>
                    </a:lnTo>
                    <a:lnTo>
                      <a:pt x="131" y="811"/>
                    </a:lnTo>
                    <a:lnTo>
                      <a:pt x="143" y="822"/>
                    </a:lnTo>
                    <a:lnTo>
                      <a:pt x="131" y="822"/>
                    </a:lnTo>
                    <a:lnTo>
                      <a:pt x="131" y="833"/>
                    </a:lnTo>
                    <a:lnTo>
                      <a:pt x="143" y="851"/>
                    </a:lnTo>
                    <a:lnTo>
                      <a:pt x="143" y="833"/>
                    </a:lnTo>
                    <a:lnTo>
                      <a:pt x="207" y="877"/>
                    </a:lnTo>
                    <a:lnTo>
                      <a:pt x="207" y="851"/>
                    </a:lnTo>
                    <a:lnTo>
                      <a:pt x="220" y="851"/>
                    </a:lnTo>
                    <a:lnTo>
                      <a:pt x="220" y="833"/>
                    </a:lnTo>
                    <a:lnTo>
                      <a:pt x="174" y="833"/>
                    </a:lnTo>
                    <a:lnTo>
                      <a:pt x="152" y="797"/>
                    </a:lnTo>
                    <a:lnTo>
                      <a:pt x="143" y="797"/>
                    </a:lnTo>
                    <a:lnTo>
                      <a:pt x="131" y="786"/>
                    </a:lnTo>
                    <a:lnTo>
                      <a:pt x="131" y="709"/>
                    </a:lnTo>
                    <a:lnTo>
                      <a:pt x="122" y="656"/>
                    </a:lnTo>
                    <a:lnTo>
                      <a:pt x="122" y="670"/>
                    </a:lnTo>
                    <a:lnTo>
                      <a:pt x="110" y="656"/>
                    </a:lnTo>
                    <a:lnTo>
                      <a:pt x="97" y="620"/>
                    </a:lnTo>
                    <a:lnTo>
                      <a:pt x="97" y="594"/>
                    </a:lnTo>
                    <a:lnTo>
                      <a:pt x="88" y="576"/>
                    </a:lnTo>
                    <a:lnTo>
                      <a:pt x="88" y="514"/>
                    </a:lnTo>
                    <a:lnTo>
                      <a:pt x="67" y="474"/>
                    </a:lnTo>
                    <a:lnTo>
                      <a:pt x="75" y="449"/>
                    </a:lnTo>
                    <a:lnTo>
                      <a:pt x="67" y="438"/>
                    </a:lnTo>
                    <a:lnTo>
                      <a:pt x="75" y="399"/>
                    </a:lnTo>
                    <a:lnTo>
                      <a:pt x="55" y="337"/>
                    </a:lnTo>
                    <a:lnTo>
                      <a:pt x="55" y="257"/>
                    </a:lnTo>
                    <a:lnTo>
                      <a:pt x="67" y="217"/>
                    </a:lnTo>
                    <a:lnTo>
                      <a:pt x="55" y="167"/>
                    </a:lnTo>
                    <a:lnTo>
                      <a:pt x="75" y="152"/>
                    </a:lnTo>
                    <a:lnTo>
                      <a:pt x="75" y="126"/>
                    </a:lnTo>
                    <a:lnTo>
                      <a:pt x="67" y="126"/>
                    </a:lnTo>
                    <a:lnTo>
                      <a:pt x="45" y="61"/>
                    </a:lnTo>
                    <a:lnTo>
                      <a:pt x="45" y="37"/>
                    </a:lnTo>
                    <a:lnTo>
                      <a:pt x="20" y="0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Freeform 291"/>
              <p:cNvSpPr>
                <a:spLocks/>
              </p:cNvSpPr>
              <p:nvPr/>
            </p:nvSpPr>
            <p:spPr bwMode="auto">
              <a:xfrm>
                <a:off x="2223582" y="4968725"/>
                <a:ext cx="349250" cy="1239156"/>
              </a:xfrm>
              <a:custGeom>
                <a:avLst/>
                <a:gdLst/>
                <a:ahLst/>
                <a:cxnLst>
                  <a:cxn ang="0">
                    <a:pos x="20" y="102"/>
                  </a:cxn>
                  <a:cxn ang="0">
                    <a:pos x="33" y="217"/>
                  </a:cxn>
                  <a:cxn ang="0">
                    <a:pos x="33" y="308"/>
                  </a:cxn>
                  <a:cxn ang="0">
                    <a:pos x="45" y="363"/>
                  </a:cxn>
                  <a:cxn ang="0">
                    <a:pos x="45" y="474"/>
                  </a:cxn>
                  <a:cxn ang="0">
                    <a:pos x="33" y="485"/>
                  </a:cxn>
                  <a:cxn ang="0">
                    <a:pos x="55" y="565"/>
                  </a:cxn>
                  <a:cxn ang="0">
                    <a:pos x="67" y="576"/>
                  </a:cxn>
                  <a:cxn ang="0">
                    <a:pos x="88" y="641"/>
                  </a:cxn>
                  <a:cxn ang="0">
                    <a:pos x="75" y="685"/>
                  </a:cxn>
                  <a:cxn ang="0">
                    <a:pos x="67" y="709"/>
                  </a:cxn>
                  <a:cxn ang="0">
                    <a:pos x="97" y="746"/>
                  </a:cxn>
                  <a:cxn ang="0">
                    <a:pos x="88" y="746"/>
                  </a:cxn>
                  <a:cxn ang="0">
                    <a:pos x="110" y="786"/>
                  </a:cxn>
                  <a:cxn ang="0">
                    <a:pos x="122" y="786"/>
                  </a:cxn>
                  <a:cxn ang="0">
                    <a:pos x="122" y="822"/>
                  </a:cxn>
                  <a:cxn ang="0">
                    <a:pos x="131" y="811"/>
                  </a:cxn>
                  <a:cxn ang="0">
                    <a:pos x="131" y="822"/>
                  </a:cxn>
                  <a:cxn ang="0">
                    <a:pos x="143" y="851"/>
                  </a:cxn>
                  <a:cxn ang="0">
                    <a:pos x="207" y="877"/>
                  </a:cxn>
                  <a:cxn ang="0">
                    <a:pos x="220" y="851"/>
                  </a:cxn>
                  <a:cxn ang="0">
                    <a:pos x="174" y="833"/>
                  </a:cxn>
                  <a:cxn ang="0">
                    <a:pos x="143" y="797"/>
                  </a:cxn>
                  <a:cxn ang="0">
                    <a:pos x="131" y="709"/>
                  </a:cxn>
                  <a:cxn ang="0">
                    <a:pos x="122" y="670"/>
                  </a:cxn>
                  <a:cxn ang="0">
                    <a:pos x="97" y="620"/>
                  </a:cxn>
                  <a:cxn ang="0">
                    <a:pos x="88" y="576"/>
                  </a:cxn>
                  <a:cxn ang="0">
                    <a:pos x="67" y="474"/>
                  </a:cxn>
                  <a:cxn ang="0">
                    <a:pos x="67" y="438"/>
                  </a:cxn>
                  <a:cxn ang="0">
                    <a:pos x="55" y="337"/>
                  </a:cxn>
                  <a:cxn ang="0">
                    <a:pos x="67" y="217"/>
                  </a:cxn>
                  <a:cxn ang="0">
                    <a:pos x="75" y="152"/>
                  </a:cxn>
                  <a:cxn ang="0">
                    <a:pos x="67" y="126"/>
                  </a:cxn>
                  <a:cxn ang="0">
                    <a:pos x="45" y="37"/>
                  </a:cxn>
                  <a:cxn ang="0">
                    <a:pos x="0" y="11"/>
                  </a:cxn>
                </a:cxnLst>
                <a:rect l="0" t="0" r="r" b="b"/>
                <a:pathLst>
                  <a:path w="220" h="877">
                    <a:moveTo>
                      <a:pt x="0" y="11"/>
                    </a:moveTo>
                    <a:lnTo>
                      <a:pt x="20" y="102"/>
                    </a:lnTo>
                    <a:lnTo>
                      <a:pt x="20" y="126"/>
                    </a:lnTo>
                    <a:lnTo>
                      <a:pt x="33" y="217"/>
                    </a:lnTo>
                    <a:lnTo>
                      <a:pt x="20" y="282"/>
                    </a:lnTo>
                    <a:lnTo>
                      <a:pt x="33" y="308"/>
                    </a:lnTo>
                    <a:lnTo>
                      <a:pt x="20" y="318"/>
                    </a:lnTo>
                    <a:lnTo>
                      <a:pt x="45" y="363"/>
                    </a:lnTo>
                    <a:lnTo>
                      <a:pt x="45" y="399"/>
                    </a:lnTo>
                    <a:lnTo>
                      <a:pt x="45" y="474"/>
                    </a:lnTo>
                    <a:lnTo>
                      <a:pt x="33" y="474"/>
                    </a:lnTo>
                    <a:lnTo>
                      <a:pt x="33" y="485"/>
                    </a:lnTo>
                    <a:lnTo>
                      <a:pt x="55" y="539"/>
                    </a:lnTo>
                    <a:lnTo>
                      <a:pt x="55" y="565"/>
                    </a:lnTo>
                    <a:lnTo>
                      <a:pt x="67" y="594"/>
                    </a:lnTo>
                    <a:lnTo>
                      <a:pt x="67" y="576"/>
                    </a:lnTo>
                    <a:lnTo>
                      <a:pt x="75" y="594"/>
                    </a:lnTo>
                    <a:lnTo>
                      <a:pt x="88" y="641"/>
                    </a:lnTo>
                    <a:lnTo>
                      <a:pt x="67" y="641"/>
                    </a:lnTo>
                    <a:lnTo>
                      <a:pt x="75" y="685"/>
                    </a:lnTo>
                    <a:lnTo>
                      <a:pt x="75" y="695"/>
                    </a:lnTo>
                    <a:lnTo>
                      <a:pt x="67" y="709"/>
                    </a:lnTo>
                    <a:lnTo>
                      <a:pt x="97" y="709"/>
                    </a:lnTo>
                    <a:lnTo>
                      <a:pt x="97" y="746"/>
                    </a:lnTo>
                    <a:lnTo>
                      <a:pt x="88" y="732"/>
                    </a:lnTo>
                    <a:lnTo>
                      <a:pt x="88" y="746"/>
                    </a:lnTo>
                    <a:lnTo>
                      <a:pt x="97" y="786"/>
                    </a:lnTo>
                    <a:lnTo>
                      <a:pt x="110" y="786"/>
                    </a:lnTo>
                    <a:lnTo>
                      <a:pt x="110" y="797"/>
                    </a:lnTo>
                    <a:lnTo>
                      <a:pt x="122" y="786"/>
                    </a:lnTo>
                    <a:lnTo>
                      <a:pt x="122" y="797"/>
                    </a:lnTo>
                    <a:lnTo>
                      <a:pt x="122" y="822"/>
                    </a:lnTo>
                    <a:lnTo>
                      <a:pt x="131" y="822"/>
                    </a:lnTo>
                    <a:lnTo>
                      <a:pt x="131" y="811"/>
                    </a:lnTo>
                    <a:lnTo>
                      <a:pt x="143" y="822"/>
                    </a:lnTo>
                    <a:lnTo>
                      <a:pt x="131" y="822"/>
                    </a:lnTo>
                    <a:lnTo>
                      <a:pt x="131" y="833"/>
                    </a:lnTo>
                    <a:lnTo>
                      <a:pt x="143" y="851"/>
                    </a:lnTo>
                    <a:lnTo>
                      <a:pt x="143" y="833"/>
                    </a:lnTo>
                    <a:lnTo>
                      <a:pt x="207" y="877"/>
                    </a:lnTo>
                    <a:lnTo>
                      <a:pt x="207" y="851"/>
                    </a:lnTo>
                    <a:lnTo>
                      <a:pt x="220" y="851"/>
                    </a:lnTo>
                    <a:lnTo>
                      <a:pt x="220" y="833"/>
                    </a:lnTo>
                    <a:lnTo>
                      <a:pt x="174" y="833"/>
                    </a:lnTo>
                    <a:lnTo>
                      <a:pt x="152" y="797"/>
                    </a:lnTo>
                    <a:lnTo>
                      <a:pt x="143" y="797"/>
                    </a:lnTo>
                    <a:lnTo>
                      <a:pt x="131" y="786"/>
                    </a:lnTo>
                    <a:lnTo>
                      <a:pt x="131" y="709"/>
                    </a:lnTo>
                    <a:lnTo>
                      <a:pt x="122" y="656"/>
                    </a:lnTo>
                    <a:lnTo>
                      <a:pt x="122" y="670"/>
                    </a:lnTo>
                    <a:lnTo>
                      <a:pt x="110" y="656"/>
                    </a:lnTo>
                    <a:lnTo>
                      <a:pt x="97" y="620"/>
                    </a:lnTo>
                    <a:lnTo>
                      <a:pt x="97" y="594"/>
                    </a:lnTo>
                    <a:lnTo>
                      <a:pt x="88" y="576"/>
                    </a:lnTo>
                    <a:lnTo>
                      <a:pt x="88" y="514"/>
                    </a:lnTo>
                    <a:lnTo>
                      <a:pt x="67" y="474"/>
                    </a:lnTo>
                    <a:lnTo>
                      <a:pt x="75" y="449"/>
                    </a:lnTo>
                    <a:lnTo>
                      <a:pt x="67" y="438"/>
                    </a:lnTo>
                    <a:lnTo>
                      <a:pt x="75" y="399"/>
                    </a:lnTo>
                    <a:lnTo>
                      <a:pt x="55" y="337"/>
                    </a:lnTo>
                    <a:lnTo>
                      <a:pt x="55" y="257"/>
                    </a:lnTo>
                    <a:lnTo>
                      <a:pt x="67" y="217"/>
                    </a:lnTo>
                    <a:lnTo>
                      <a:pt x="55" y="167"/>
                    </a:lnTo>
                    <a:lnTo>
                      <a:pt x="75" y="152"/>
                    </a:lnTo>
                    <a:lnTo>
                      <a:pt x="75" y="126"/>
                    </a:lnTo>
                    <a:lnTo>
                      <a:pt x="67" y="126"/>
                    </a:lnTo>
                    <a:lnTo>
                      <a:pt x="45" y="61"/>
                    </a:lnTo>
                    <a:lnTo>
                      <a:pt x="45" y="37"/>
                    </a:lnTo>
                    <a:lnTo>
                      <a:pt x="20" y="0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Freeform 292"/>
              <p:cNvSpPr>
                <a:spLocks/>
              </p:cNvSpPr>
              <p:nvPr/>
            </p:nvSpPr>
            <p:spPr bwMode="auto">
              <a:xfrm>
                <a:off x="2241044" y="4693200"/>
                <a:ext cx="363538" cy="454969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65"/>
                  </a:cxn>
                  <a:cxn ang="0">
                    <a:pos x="9" y="155"/>
                  </a:cxn>
                  <a:cxn ang="0">
                    <a:pos x="21" y="166"/>
                  </a:cxn>
                  <a:cxn ang="0">
                    <a:pos x="9" y="195"/>
                  </a:cxn>
                  <a:cxn ang="0">
                    <a:pos x="34" y="232"/>
                  </a:cxn>
                  <a:cxn ang="0">
                    <a:pos x="34" y="256"/>
                  </a:cxn>
                  <a:cxn ang="0">
                    <a:pos x="55" y="322"/>
                  </a:cxn>
                  <a:cxn ang="0">
                    <a:pos x="64" y="322"/>
                  </a:cxn>
                  <a:cxn ang="0">
                    <a:pos x="85" y="297"/>
                  </a:cxn>
                  <a:cxn ang="0">
                    <a:pos x="120" y="311"/>
                  </a:cxn>
                  <a:cxn ang="0">
                    <a:pos x="140" y="311"/>
                  </a:cxn>
                  <a:cxn ang="0">
                    <a:pos x="153" y="245"/>
                  </a:cxn>
                  <a:cxn ang="0">
                    <a:pos x="208" y="232"/>
                  </a:cxn>
                  <a:cxn ang="0">
                    <a:pos x="217" y="256"/>
                  </a:cxn>
                  <a:cxn ang="0">
                    <a:pos x="229" y="206"/>
                  </a:cxn>
                  <a:cxn ang="0">
                    <a:pos x="208" y="180"/>
                  </a:cxn>
                  <a:cxn ang="0">
                    <a:pos x="208" y="166"/>
                  </a:cxn>
                  <a:cxn ang="0">
                    <a:pos x="178" y="155"/>
                  </a:cxn>
                  <a:cxn ang="0">
                    <a:pos x="178" y="144"/>
                  </a:cxn>
                  <a:cxn ang="0">
                    <a:pos x="178" y="130"/>
                  </a:cxn>
                  <a:cxn ang="0">
                    <a:pos x="162" y="105"/>
                  </a:cxn>
                  <a:cxn ang="0">
                    <a:pos x="85" y="65"/>
                  </a:cxn>
                  <a:cxn ang="0">
                    <a:pos x="76" y="39"/>
                  </a:cxn>
                  <a:cxn ang="0">
                    <a:pos x="76" y="0"/>
                  </a:cxn>
                  <a:cxn ang="0">
                    <a:pos x="43" y="0"/>
                  </a:cxn>
                  <a:cxn ang="0">
                    <a:pos x="21" y="39"/>
                  </a:cxn>
                  <a:cxn ang="0">
                    <a:pos x="0" y="28"/>
                  </a:cxn>
                </a:cxnLst>
                <a:rect l="0" t="0" r="r" b="b"/>
                <a:pathLst>
                  <a:path w="229" h="322">
                    <a:moveTo>
                      <a:pt x="0" y="28"/>
                    </a:moveTo>
                    <a:lnTo>
                      <a:pt x="9" y="65"/>
                    </a:lnTo>
                    <a:lnTo>
                      <a:pt x="9" y="155"/>
                    </a:lnTo>
                    <a:lnTo>
                      <a:pt x="21" y="166"/>
                    </a:lnTo>
                    <a:lnTo>
                      <a:pt x="9" y="195"/>
                    </a:lnTo>
                    <a:lnTo>
                      <a:pt x="34" y="232"/>
                    </a:lnTo>
                    <a:lnTo>
                      <a:pt x="34" y="256"/>
                    </a:lnTo>
                    <a:lnTo>
                      <a:pt x="55" y="322"/>
                    </a:lnTo>
                    <a:lnTo>
                      <a:pt x="64" y="322"/>
                    </a:lnTo>
                    <a:lnTo>
                      <a:pt x="85" y="297"/>
                    </a:lnTo>
                    <a:lnTo>
                      <a:pt x="120" y="311"/>
                    </a:lnTo>
                    <a:lnTo>
                      <a:pt x="140" y="311"/>
                    </a:lnTo>
                    <a:lnTo>
                      <a:pt x="153" y="245"/>
                    </a:lnTo>
                    <a:lnTo>
                      <a:pt x="208" y="232"/>
                    </a:lnTo>
                    <a:lnTo>
                      <a:pt x="217" y="256"/>
                    </a:lnTo>
                    <a:lnTo>
                      <a:pt x="229" y="206"/>
                    </a:lnTo>
                    <a:lnTo>
                      <a:pt x="208" y="180"/>
                    </a:lnTo>
                    <a:lnTo>
                      <a:pt x="208" y="166"/>
                    </a:lnTo>
                    <a:lnTo>
                      <a:pt x="178" y="155"/>
                    </a:lnTo>
                    <a:lnTo>
                      <a:pt x="178" y="144"/>
                    </a:lnTo>
                    <a:lnTo>
                      <a:pt x="178" y="130"/>
                    </a:lnTo>
                    <a:lnTo>
                      <a:pt x="162" y="105"/>
                    </a:lnTo>
                    <a:lnTo>
                      <a:pt x="85" y="65"/>
                    </a:lnTo>
                    <a:lnTo>
                      <a:pt x="76" y="39"/>
                    </a:lnTo>
                    <a:lnTo>
                      <a:pt x="76" y="0"/>
                    </a:lnTo>
                    <a:lnTo>
                      <a:pt x="43" y="0"/>
                    </a:lnTo>
                    <a:lnTo>
                      <a:pt x="21" y="39"/>
                    </a:lnTo>
                    <a:lnTo>
                      <a:pt x="0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Freeform 293"/>
              <p:cNvSpPr>
                <a:spLocks/>
              </p:cNvSpPr>
              <p:nvPr/>
            </p:nvSpPr>
            <p:spPr bwMode="auto">
              <a:xfrm>
                <a:off x="2241044" y="4693200"/>
                <a:ext cx="363538" cy="454969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65"/>
                  </a:cxn>
                  <a:cxn ang="0">
                    <a:pos x="9" y="155"/>
                  </a:cxn>
                  <a:cxn ang="0">
                    <a:pos x="21" y="166"/>
                  </a:cxn>
                  <a:cxn ang="0">
                    <a:pos x="9" y="195"/>
                  </a:cxn>
                  <a:cxn ang="0">
                    <a:pos x="34" y="232"/>
                  </a:cxn>
                  <a:cxn ang="0">
                    <a:pos x="34" y="256"/>
                  </a:cxn>
                  <a:cxn ang="0">
                    <a:pos x="55" y="322"/>
                  </a:cxn>
                  <a:cxn ang="0">
                    <a:pos x="64" y="322"/>
                  </a:cxn>
                  <a:cxn ang="0">
                    <a:pos x="85" y="297"/>
                  </a:cxn>
                  <a:cxn ang="0">
                    <a:pos x="120" y="311"/>
                  </a:cxn>
                  <a:cxn ang="0">
                    <a:pos x="140" y="311"/>
                  </a:cxn>
                  <a:cxn ang="0">
                    <a:pos x="153" y="245"/>
                  </a:cxn>
                  <a:cxn ang="0">
                    <a:pos x="208" y="232"/>
                  </a:cxn>
                  <a:cxn ang="0">
                    <a:pos x="217" y="256"/>
                  </a:cxn>
                  <a:cxn ang="0">
                    <a:pos x="229" y="206"/>
                  </a:cxn>
                  <a:cxn ang="0">
                    <a:pos x="208" y="180"/>
                  </a:cxn>
                  <a:cxn ang="0">
                    <a:pos x="208" y="166"/>
                  </a:cxn>
                  <a:cxn ang="0">
                    <a:pos x="178" y="155"/>
                  </a:cxn>
                  <a:cxn ang="0">
                    <a:pos x="178" y="144"/>
                  </a:cxn>
                  <a:cxn ang="0">
                    <a:pos x="178" y="130"/>
                  </a:cxn>
                  <a:cxn ang="0">
                    <a:pos x="162" y="105"/>
                  </a:cxn>
                  <a:cxn ang="0">
                    <a:pos x="85" y="65"/>
                  </a:cxn>
                  <a:cxn ang="0">
                    <a:pos x="76" y="39"/>
                  </a:cxn>
                  <a:cxn ang="0">
                    <a:pos x="76" y="0"/>
                  </a:cxn>
                  <a:cxn ang="0">
                    <a:pos x="43" y="0"/>
                  </a:cxn>
                  <a:cxn ang="0">
                    <a:pos x="21" y="39"/>
                  </a:cxn>
                  <a:cxn ang="0">
                    <a:pos x="0" y="28"/>
                  </a:cxn>
                </a:cxnLst>
                <a:rect l="0" t="0" r="r" b="b"/>
                <a:pathLst>
                  <a:path w="229" h="322">
                    <a:moveTo>
                      <a:pt x="0" y="28"/>
                    </a:moveTo>
                    <a:lnTo>
                      <a:pt x="9" y="65"/>
                    </a:lnTo>
                    <a:lnTo>
                      <a:pt x="9" y="155"/>
                    </a:lnTo>
                    <a:lnTo>
                      <a:pt x="21" y="166"/>
                    </a:lnTo>
                    <a:lnTo>
                      <a:pt x="9" y="195"/>
                    </a:lnTo>
                    <a:lnTo>
                      <a:pt x="34" y="232"/>
                    </a:lnTo>
                    <a:lnTo>
                      <a:pt x="34" y="256"/>
                    </a:lnTo>
                    <a:lnTo>
                      <a:pt x="55" y="322"/>
                    </a:lnTo>
                    <a:lnTo>
                      <a:pt x="64" y="322"/>
                    </a:lnTo>
                    <a:lnTo>
                      <a:pt x="85" y="297"/>
                    </a:lnTo>
                    <a:lnTo>
                      <a:pt x="120" y="311"/>
                    </a:lnTo>
                    <a:lnTo>
                      <a:pt x="140" y="311"/>
                    </a:lnTo>
                    <a:lnTo>
                      <a:pt x="153" y="245"/>
                    </a:lnTo>
                    <a:lnTo>
                      <a:pt x="208" y="232"/>
                    </a:lnTo>
                    <a:lnTo>
                      <a:pt x="217" y="256"/>
                    </a:lnTo>
                    <a:lnTo>
                      <a:pt x="229" y="206"/>
                    </a:lnTo>
                    <a:lnTo>
                      <a:pt x="208" y="180"/>
                    </a:lnTo>
                    <a:lnTo>
                      <a:pt x="208" y="166"/>
                    </a:lnTo>
                    <a:lnTo>
                      <a:pt x="178" y="155"/>
                    </a:lnTo>
                    <a:lnTo>
                      <a:pt x="178" y="144"/>
                    </a:lnTo>
                    <a:lnTo>
                      <a:pt x="178" y="130"/>
                    </a:lnTo>
                    <a:lnTo>
                      <a:pt x="162" y="105"/>
                    </a:lnTo>
                    <a:lnTo>
                      <a:pt x="85" y="65"/>
                    </a:lnTo>
                    <a:lnTo>
                      <a:pt x="76" y="39"/>
                    </a:lnTo>
                    <a:lnTo>
                      <a:pt x="76" y="0"/>
                    </a:lnTo>
                    <a:lnTo>
                      <a:pt x="43" y="0"/>
                    </a:lnTo>
                    <a:lnTo>
                      <a:pt x="21" y="39"/>
                    </a:lnTo>
                    <a:lnTo>
                      <a:pt x="0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Freeform 294"/>
              <p:cNvSpPr>
                <a:spLocks/>
              </p:cNvSpPr>
              <p:nvPr/>
            </p:nvSpPr>
            <p:spPr bwMode="auto">
              <a:xfrm>
                <a:off x="2466470" y="5021004"/>
                <a:ext cx="241300" cy="295307"/>
              </a:xfrm>
              <a:custGeom>
                <a:avLst/>
                <a:gdLst/>
                <a:ahLst/>
                <a:cxnLst>
                  <a:cxn ang="0">
                    <a:pos x="152" y="154"/>
                  </a:cxn>
                  <a:cxn ang="0">
                    <a:pos x="152" y="180"/>
                  </a:cxn>
                  <a:cxn ang="0">
                    <a:pos x="142" y="209"/>
                  </a:cxn>
                  <a:cxn ang="0">
                    <a:pos x="130" y="209"/>
                  </a:cxn>
                  <a:cxn ang="0">
                    <a:pos x="88" y="190"/>
                  </a:cxn>
                  <a:cxn ang="0">
                    <a:pos x="100" y="168"/>
                  </a:cxn>
                  <a:cxn ang="0">
                    <a:pos x="100" y="144"/>
                  </a:cxn>
                  <a:cxn ang="0">
                    <a:pos x="66" y="129"/>
                  </a:cxn>
                  <a:cxn ang="0">
                    <a:pos x="46" y="115"/>
                  </a:cxn>
                  <a:cxn ang="0">
                    <a:pos x="0" y="79"/>
                  </a:cxn>
                  <a:cxn ang="0">
                    <a:pos x="12" y="13"/>
                  </a:cxn>
                  <a:cxn ang="0">
                    <a:pos x="66" y="0"/>
                  </a:cxn>
                  <a:cxn ang="0">
                    <a:pos x="76" y="24"/>
                  </a:cxn>
                  <a:cxn ang="0">
                    <a:pos x="88" y="64"/>
                  </a:cxn>
                  <a:cxn ang="0">
                    <a:pos x="121" y="79"/>
                  </a:cxn>
                  <a:cxn ang="0">
                    <a:pos x="130" y="79"/>
                  </a:cxn>
                  <a:cxn ang="0">
                    <a:pos x="130" y="115"/>
                  </a:cxn>
                  <a:cxn ang="0">
                    <a:pos x="152" y="115"/>
                  </a:cxn>
                  <a:cxn ang="0">
                    <a:pos x="152" y="154"/>
                  </a:cxn>
                </a:cxnLst>
                <a:rect l="0" t="0" r="r" b="b"/>
                <a:pathLst>
                  <a:path w="152" h="209">
                    <a:moveTo>
                      <a:pt x="152" y="154"/>
                    </a:moveTo>
                    <a:lnTo>
                      <a:pt x="152" y="180"/>
                    </a:lnTo>
                    <a:lnTo>
                      <a:pt x="142" y="209"/>
                    </a:lnTo>
                    <a:lnTo>
                      <a:pt x="130" y="209"/>
                    </a:lnTo>
                    <a:lnTo>
                      <a:pt x="88" y="190"/>
                    </a:lnTo>
                    <a:lnTo>
                      <a:pt x="100" y="168"/>
                    </a:lnTo>
                    <a:lnTo>
                      <a:pt x="100" y="144"/>
                    </a:lnTo>
                    <a:lnTo>
                      <a:pt x="66" y="129"/>
                    </a:lnTo>
                    <a:lnTo>
                      <a:pt x="46" y="115"/>
                    </a:lnTo>
                    <a:lnTo>
                      <a:pt x="0" y="79"/>
                    </a:lnTo>
                    <a:lnTo>
                      <a:pt x="12" y="13"/>
                    </a:lnTo>
                    <a:lnTo>
                      <a:pt x="66" y="0"/>
                    </a:lnTo>
                    <a:lnTo>
                      <a:pt x="76" y="24"/>
                    </a:lnTo>
                    <a:lnTo>
                      <a:pt x="88" y="64"/>
                    </a:lnTo>
                    <a:lnTo>
                      <a:pt x="121" y="79"/>
                    </a:lnTo>
                    <a:lnTo>
                      <a:pt x="130" y="79"/>
                    </a:lnTo>
                    <a:lnTo>
                      <a:pt x="130" y="115"/>
                    </a:lnTo>
                    <a:lnTo>
                      <a:pt x="152" y="115"/>
                    </a:lnTo>
                    <a:lnTo>
                      <a:pt x="152" y="1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4" name="Freeform 295"/>
              <p:cNvSpPr>
                <a:spLocks/>
              </p:cNvSpPr>
              <p:nvPr/>
            </p:nvSpPr>
            <p:spPr bwMode="auto">
              <a:xfrm>
                <a:off x="2466470" y="5021004"/>
                <a:ext cx="241300" cy="295307"/>
              </a:xfrm>
              <a:custGeom>
                <a:avLst/>
                <a:gdLst/>
                <a:ahLst/>
                <a:cxnLst>
                  <a:cxn ang="0">
                    <a:pos x="152" y="154"/>
                  </a:cxn>
                  <a:cxn ang="0">
                    <a:pos x="152" y="180"/>
                  </a:cxn>
                  <a:cxn ang="0">
                    <a:pos x="142" y="209"/>
                  </a:cxn>
                  <a:cxn ang="0">
                    <a:pos x="130" y="209"/>
                  </a:cxn>
                  <a:cxn ang="0">
                    <a:pos x="88" y="190"/>
                  </a:cxn>
                  <a:cxn ang="0">
                    <a:pos x="100" y="168"/>
                  </a:cxn>
                  <a:cxn ang="0">
                    <a:pos x="100" y="144"/>
                  </a:cxn>
                  <a:cxn ang="0">
                    <a:pos x="66" y="129"/>
                  </a:cxn>
                  <a:cxn ang="0">
                    <a:pos x="46" y="115"/>
                  </a:cxn>
                  <a:cxn ang="0">
                    <a:pos x="0" y="79"/>
                  </a:cxn>
                  <a:cxn ang="0">
                    <a:pos x="12" y="13"/>
                  </a:cxn>
                  <a:cxn ang="0">
                    <a:pos x="66" y="0"/>
                  </a:cxn>
                  <a:cxn ang="0">
                    <a:pos x="76" y="24"/>
                  </a:cxn>
                  <a:cxn ang="0">
                    <a:pos x="88" y="64"/>
                  </a:cxn>
                  <a:cxn ang="0">
                    <a:pos x="121" y="79"/>
                  </a:cxn>
                  <a:cxn ang="0">
                    <a:pos x="130" y="79"/>
                  </a:cxn>
                  <a:cxn ang="0">
                    <a:pos x="130" y="115"/>
                  </a:cxn>
                  <a:cxn ang="0">
                    <a:pos x="152" y="115"/>
                  </a:cxn>
                  <a:cxn ang="0">
                    <a:pos x="152" y="154"/>
                  </a:cxn>
                </a:cxnLst>
                <a:rect l="0" t="0" r="r" b="b"/>
                <a:pathLst>
                  <a:path w="152" h="209">
                    <a:moveTo>
                      <a:pt x="152" y="154"/>
                    </a:moveTo>
                    <a:lnTo>
                      <a:pt x="152" y="180"/>
                    </a:lnTo>
                    <a:lnTo>
                      <a:pt x="142" y="209"/>
                    </a:lnTo>
                    <a:lnTo>
                      <a:pt x="130" y="209"/>
                    </a:lnTo>
                    <a:lnTo>
                      <a:pt x="88" y="190"/>
                    </a:lnTo>
                    <a:lnTo>
                      <a:pt x="100" y="168"/>
                    </a:lnTo>
                    <a:lnTo>
                      <a:pt x="100" y="144"/>
                    </a:lnTo>
                    <a:lnTo>
                      <a:pt x="66" y="129"/>
                    </a:lnTo>
                    <a:lnTo>
                      <a:pt x="46" y="115"/>
                    </a:lnTo>
                    <a:lnTo>
                      <a:pt x="0" y="79"/>
                    </a:lnTo>
                    <a:lnTo>
                      <a:pt x="12" y="13"/>
                    </a:lnTo>
                    <a:lnTo>
                      <a:pt x="66" y="0"/>
                    </a:lnTo>
                    <a:lnTo>
                      <a:pt x="76" y="24"/>
                    </a:lnTo>
                    <a:lnTo>
                      <a:pt x="88" y="64"/>
                    </a:lnTo>
                    <a:lnTo>
                      <a:pt x="121" y="79"/>
                    </a:lnTo>
                    <a:lnTo>
                      <a:pt x="130" y="79"/>
                    </a:lnTo>
                    <a:lnTo>
                      <a:pt x="130" y="115"/>
                    </a:lnTo>
                    <a:lnTo>
                      <a:pt x="152" y="115"/>
                    </a:lnTo>
                    <a:lnTo>
                      <a:pt x="152" y="1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5" name="Freeform 296"/>
              <p:cNvSpPr>
                <a:spLocks/>
              </p:cNvSpPr>
              <p:nvPr/>
            </p:nvSpPr>
            <p:spPr bwMode="auto">
              <a:xfrm>
                <a:off x="2309307" y="5112846"/>
                <a:ext cx="438151" cy="1034278"/>
              </a:xfrm>
              <a:custGeom>
                <a:avLst/>
                <a:gdLst/>
                <a:ahLst/>
                <a:cxnLst>
                  <a:cxn ang="0">
                    <a:pos x="266" y="144"/>
                  </a:cxn>
                  <a:cxn ang="0">
                    <a:pos x="266" y="89"/>
                  </a:cxn>
                  <a:cxn ang="0">
                    <a:pos x="251" y="115"/>
                  </a:cxn>
                  <a:cxn ang="0">
                    <a:pos x="229" y="144"/>
                  </a:cxn>
                  <a:cxn ang="0">
                    <a:pos x="199" y="104"/>
                  </a:cxn>
                  <a:cxn ang="0">
                    <a:pos x="165" y="65"/>
                  </a:cxn>
                  <a:cxn ang="0">
                    <a:pos x="97" y="14"/>
                  </a:cxn>
                  <a:cxn ang="0">
                    <a:pos x="42" y="0"/>
                  </a:cxn>
                  <a:cxn ang="0">
                    <a:pos x="20" y="50"/>
                  </a:cxn>
                  <a:cxn ang="0">
                    <a:pos x="12" y="115"/>
                  </a:cxn>
                  <a:cxn ang="0">
                    <a:pos x="0" y="235"/>
                  </a:cxn>
                  <a:cxn ang="0">
                    <a:pos x="12" y="336"/>
                  </a:cxn>
                  <a:cxn ang="0">
                    <a:pos x="12" y="372"/>
                  </a:cxn>
                  <a:cxn ang="0">
                    <a:pos x="33" y="474"/>
                  </a:cxn>
                  <a:cxn ang="0">
                    <a:pos x="42" y="518"/>
                  </a:cxn>
                  <a:cxn ang="0">
                    <a:pos x="67" y="568"/>
                  </a:cxn>
                  <a:cxn ang="0">
                    <a:pos x="76" y="609"/>
                  </a:cxn>
                  <a:cxn ang="0">
                    <a:pos x="88" y="695"/>
                  </a:cxn>
                  <a:cxn ang="0">
                    <a:pos x="119" y="732"/>
                  </a:cxn>
                  <a:cxn ang="0">
                    <a:pos x="186" y="732"/>
                  </a:cxn>
                  <a:cxn ang="0">
                    <a:pos x="152" y="695"/>
                  </a:cxn>
                  <a:cxn ang="0">
                    <a:pos x="165" y="659"/>
                  </a:cxn>
                  <a:cxn ang="0">
                    <a:pos x="174" y="619"/>
                  </a:cxn>
                  <a:cxn ang="0">
                    <a:pos x="144" y="609"/>
                  </a:cxn>
                  <a:cxn ang="0">
                    <a:pos x="144" y="568"/>
                  </a:cxn>
                  <a:cxn ang="0">
                    <a:pos x="165" y="554"/>
                  </a:cxn>
                  <a:cxn ang="0">
                    <a:pos x="174" y="518"/>
                  </a:cxn>
                  <a:cxn ang="0">
                    <a:pos x="165" y="503"/>
                  </a:cxn>
                  <a:cxn ang="0">
                    <a:pos x="186" y="518"/>
                  </a:cxn>
                  <a:cxn ang="0">
                    <a:pos x="174" y="492"/>
                  </a:cxn>
                  <a:cxn ang="0">
                    <a:pos x="152" y="492"/>
                  </a:cxn>
                  <a:cxn ang="0">
                    <a:pos x="165" y="474"/>
                  </a:cxn>
                  <a:cxn ang="0">
                    <a:pos x="186" y="427"/>
                  </a:cxn>
                  <a:cxn ang="0">
                    <a:pos x="251" y="401"/>
                  </a:cxn>
                  <a:cxn ang="0">
                    <a:pos x="266" y="362"/>
                  </a:cxn>
                  <a:cxn ang="0">
                    <a:pos x="251" y="336"/>
                  </a:cxn>
                  <a:cxn ang="0">
                    <a:pos x="220" y="297"/>
                  </a:cxn>
                </a:cxnLst>
                <a:rect l="0" t="0" r="r" b="b"/>
                <a:pathLst>
                  <a:path w="276" h="732">
                    <a:moveTo>
                      <a:pt x="220" y="206"/>
                    </a:moveTo>
                    <a:lnTo>
                      <a:pt x="266" y="144"/>
                    </a:lnTo>
                    <a:lnTo>
                      <a:pt x="276" y="125"/>
                    </a:lnTo>
                    <a:lnTo>
                      <a:pt x="266" y="89"/>
                    </a:lnTo>
                    <a:lnTo>
                      <a:pt x="251" y="89"/>
                    </a:lnTo>
                    <a:lnTo>
                      <a:pt x="251" y="115"/>
                    </a:lnTo>
                    <a:lnTo>
                      <a:pt x="241" y="144"/>
                    </a:lnTo>
                    <a:lnTo>
                      <a:pt x="229" y="144"/>
                    </a:lnTo>
                    <a:lnTo>
                      <a:pt x="186" y="125"/>
                    </a:lnTo>
                    <a:lnTo>
                      <a:pt x="199" y="104"/>
                    </a:lnTo>
                    <a:lnTo>
                      <a:pt x="199" y="79"/>
                    </a:lnTo>
                    <a:lnTo>
                      <a:pt x="165" y="65"/>
                    </a:lnTo>
                    <a:lnTo>
                      <a:pt x="144" y="50"/>
                    </a:lnTo>
                    <a:lnTo>
                      <a:pt x="97" y="14"/>
                    </a:lnTo>
                    <a:lnTo>
                      <a:pt x="76" y="14"/>
                    </a:lnTo>
                    <a:lnTo>
                      <a:pt x="42" y="0"/>
                    </a:lnTo>
                    <a:lnTo>
                      <a:pt x="20" y="24"/>
                    </a:lnTo>
                    <a:lnTo>
                      <a:pt x="20" y="50"/>
                    </a:lnTo>
                    <a:lnTo>
                      <a:pt x="0" y="65"/>
                    </a:lnTo>
                    <a:lnTo>
                      <a:pt x="12" y="115"/>
                    </a:lnTo>
                    <a:lnTo>
                      <a:pt x="0" y="155"/>
                    </a:lnTo>
                    <a:lnTo>
                      <a:pt x="0" y="235"/>
                    </a:lnTo>
                    <a:lnTo>
                      <a:pt x="20" y="297"/>
                    </a:lnTo>
                    <a:lnTo>
                      <a:pt x="12" y="336"/>
                    </a:lnTo>
                    <a:lnTo>
                      <a:pt x="20" y="347"/>
                    </a:lnTo>
                    <a:lnTo>
                      <a:pt x="12" y="372"/>
                    </a:lnTo>
                    <a:lnTo>
                      <a:pt x="33" y="412"/>
                    </a:lnTo>
                    <a:lnTo>
                      <a:pt x="33" y="474"/>
                    </a:lnTo>
                    <a:lnTo>
                      <a:pt x="42" y="492"/>
                    </a:lnTo>
                    <a:lnTo>
                      <a:pt x="42" y="518"/>
                    </a:lnTo>
                    <a:lnTo>
                      <a:pt x="55" y="554"/>
                    </a:lnTo>
                    <a:lnTo>
                      <a:pt x="67" y="568"/>
                    </a:lnTo>
                    <a:lnTo>
                      <a:pt x="67" y="554"/>
                    </a:lnTo>
                    <a:lnTo>
                      <a:pt x="76" y="609"/>
                    </a:lnTo>
                    <a:lnTo>
                      <a:pt x="76" y="684"/>
                    </a:lnTo>
                    <a:lnTo>
                      <a:pt x="88" y="695"/>
                    </a:lnTo>
                    <a:lnTo>
                      <a:pt x="97" y="695"/>
                    </a:lnTo>
                    <a:lnTo>
                      <a:pt x="119" y="732"/>
                    </a:lnTo>
                    <a:lnTo>
                      <a:pt x="165" y="732"/>
                    </a:lnTo>
                    <a:lnTo>
                      <a:pt x="186" y="732"/>
                    </a:lnTo>
                    <a:lnTo>
                      <a:pt x="152" y="710"/>
                    </a:lnTo>
                    <a:lnTo>
                      <a:pt x="152" y="695"/>
                    </a:lnTo>
                    <a:lnTo>
                      <a:pt x="165" y="684"/>
                    </a:lnTo>
                    <a:lnTo>
                      <a:pt x="165" y="659"/>
                    </a:lnTo>
                    <a:lnTo>
                      <a:pt x="186" y="630"/>
                    </a:lnTo>
                    <a:lnTo>
                      <a:pt x="174" y="619"/>
                    </a:lnTo>
                    <a:lnTo>
                      <a:pt x="165" y="619"/>
                    </a:lnTo>
                    <a:lnTo>
                      <a:pt x="144" y="609"/>
                    </a:lnTo>
                    <a:lnTo>
                      <a:pt x="144" y="593"/>
                    </a:lnTo>
                    <a:lnTo>
                      <a:pt x="144" y="568"/>
                    </a:lnTo>
                    <a:lnTo>
                      <a:pt x="165" y="568"/>
                    </a:lnTo>
                    <a:lnTo>
                      <a:pt x="165" y="554"/>
                    </a:lnTo>
                    <a:lnTo>
                      <a:pt x="165" y="528"/>
                    </a:lnTo>
                    <a:lnTo>
                      <a:pt x="174" y="518"/>
                    </a:lnTo>
                    <a:lnTo>
                      <a:pt x="165" y="518"/>
                    </a:lnTo>
                    <a:lnTo>
                      <a:pt x="165" y="503"/>
                    </a:lnTo>
                    <a:lnTo>
                      <a:pt x="174" y="518"/>
                    </a:lnTo>
                    <a:lnTo>
                      <a:pt x="186" y="518"/>
                    </a:lnTo>
                    <a:lnTo>
                      <a:pt x="186" y="503"/>
                    </a:lnTo>
                    <a:lnTo>
                      <a:pt x="174" y="492"/>
                    </a:lnTo>
                    <a:lnTo>
                      <a:pt x="165" y="503"/>
                    </a:lnTo>
                    <a:lnTo>
                      <a:pt x="152" y="492"/>
                    </a:lnTo>
                    <a:lnTo>
                      <a:pt x="144" y="463"/>
                    </a:lnTo>
                    <a:lnTo>
                      <a:pt x="165" y="474"/>
                    </a:lnTo>
                    <a:lnTo>
                      <a:pt x="186" y="463"/>
                    </a:lnTo>
                    <a:lnTo>
                      <a:pt x="186" y="427"/>
                    </a:lnTo>
                    <a:lnTo>
                      <a:pt x="211" y="412"/>
                    </a:lnTo>
                    <a:lnTo>
                      <a:pt x="251" y="401"/>
                    </a:lnTo>
                    <a:lnTo>
                      <a:pt x="266" y="372"/>
                    </a:lnTo>
                    <a:lnTo>
                      <a:pt x="266" y="362"/>
                    </a:lnTo>
                    <a:lnTo>
                      <a:pt x="241" y="347"/>
                    </a:lnTo>
                    <a:lnTo>
                      <a:pt x="251" y="336"/>
                    </a:lnTo>
                    <a:lnTo>
                      <a:pt x="220" y="307"/>
                    </a:lnTo>
                    <a:lnTo>
                      <a:pt x="220" y="297"/>
                    </a:lnTo>
                    <a:lnTo>
                      <a:pt x="220" y="20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6" name="Freeform 297"/>
              <p:cNvSpPr>
                <a:spLocks/>
              </p:cNvSpPr>
              <p:nvPr/>
            </p:nvSpPr>
            <p:spPr bwMode="auto">
              <a:xfrm>
                <a:off x="2309307" y="5112846"/>
                <a:ext cx="438151" cy="1034278"/>
              </a:xfrm>
              <a:custGeom>
                <a:avLst/>
                <a:gdLst/>
                <a:ahLst/>
                <a:cxnLst>
                  <a:cxn ang="0">
                    <a:pos x="266" y="144"/>
                  </a:cxn>
                  <a:cxn ang="0">
                    <a:pos x="266" y="89"/>
                  </a:cxn>
                  <a:cxn ang="0">
                    <a:pos x="251" y="115"/>
                  </a:cxn>
                  <a:cxn ang="0">
                    <a:pos x="229" y="144"/>
                  </a:cxn>
                  <a:cxn ang="0">
                    <a:pos x="199" y="104"/>
                  </a:cxn>
                  <a:cxn ang="0">
                    <a:pos x="165" y="65"/>
                  </a:cxn>
                  <a:cxn ang="0">
                    <a:pos x="97" y="14"/>
                  </a:cxn>
                  <a:cxn ang="0">
                    <a:pos x="42" y="0"/>
                  </a:cxn>
                  <a:cxn ang="0">
                    <a:pos x="20" y="50"/>
                  </a:cxn>
                  <a:cxn ang="0">
                    <a:pos x="12" y="115"/>
                  </a:cxn>
                  <a:cxn ang="0">
                    <a:pos x="0" y="235"/>
                  </a:cxn>
                  <a:cxn ang="0">
                    <a:pos x="12" y="336"/>
                  </a:cxn>
                  <a:cxn ang="0">
                    <a:pos x="12" y="372"/>
                  </a:cxn>
                  <a:cxn ang="0">
                    <a:pos x="33" y="474"/>
                  </a:cxn>
                  <a:cxn ang="0">
                    <a:pos x="42" y="518"/>
                  </a:cxn>
                  <a:cxn ang="0">
                    <a:pos x="67" y="568"/>
                  </a:cxn>
                  <a:cxn ang="0">
                    <a:pos x="76" y="609"/>
                  </a:cxn>
                  <a:cxn ang="0">
                    <a:pos x="88" y="695"/>
                  </a:cxn>
                  <a:cxn ang="0">
                    <a:pos x="119" y="732"/>
                  </a:cxn>
                  <a:cxn ang="0">
                    <a:pos x="186" y="732"/>
                  </a:cxn>
                  <a:cxn ang="0">
                    <a:pos x="152" y="695"/>
                  </a:cxn>
                  <a:cxn ang="0">
                    <a:pos x="165" y="659"/>
                  </a:cxn>
                  <a:cxn ang="0">
                    <a:pos x="174" y="619"/>
                  </a:cxn>
                  <a:cxn ang="0">
                    <a:pos x="144" y="609"/>
                  </a:cxn>
                  <a:cxn ang="0">
                    <a:pos x="144" y="568"/>
                  </a:cxn>
                  <a:cxn ang="0">
                    <a:pos x="165" y="554"/>
                  </a:cxn>
                  <a:cxn ang="0">
                    <a:pos x="174" y="518"/>
                  </a:cxn>
                  <a:cxn ang="0">
                    <a:pos x="165" y="503"/>
                  </a:cxn>
                  <a:cxn ang="0">
                    <a:pos x="186" y="518"/>
                  </a:cxn>
                  <a:cxn ang="0">
                    <a:pos x="174" y="492"/>
                  </a:cxn>
                  <a:cxn ang="0">
                    <a:pos x="152" y="492"/>
                  </a:cxn>
                  <a:cxn ang="0">
                    <a:pos x="165" y="474"/>
                  </a:cxn>
                  <a:cxn ang="0">
                    <a:pos x="186" y="427"/>
                  </a:cxn>
                  <a:cxn ang="0">
                    <a:pos x="251" y="401"/>
                  </a:cxn>
                  <a:cxn ang="0">
                    <a:pos x="266" y="362"/>
                  </a:cxn>
                  <a:cxn ang="0">
                    <a:pos x="251" y="336"/>
                  </a:cxn>
                  <a:cxn ang="0">
                    <a:pos x="220" y="297"/>
                  </a:cxn>
                </a:cxnLst>
                <a:rect l="0" t="0" r="r" b="b"/>
                <a:pathLst>
                  <a:path w="276" h="732">
                    <a:moveTo>
                      <a:pt x="220" y="206"/>
                    </a:moveTo>
                    <a:lnTo>
                      <a:pt x="266" y="144"/>
                    </a:lnTo>
                    <a:lnTo>
                      <a:pt x="276" y="125"/>
                    </a:lnTo>
                    <a:lnTo>
                      <a:pt x="266" y="89"/>
                    </a:lnTo>
                    <a:lnTo>
                      <a:pt x="251" y="89"/>
                    </a:lnTo>
                    <a:lnTo>
                      <a:pt x="251" y="115"/>
                    </a:lnTo>
                    <a:lnTo>
                      <a:pt x="241" y="144"/>
                    </a:lnTo>
                    <a:lnTo>
                      <a:pt x="229" y="144"/>
                    </a:lnTo>
                    <a:lnTo>
                      <a:pt x="186" y="125"/>
                    </a:lnTo>
                    <a:lnTo>
                      <a:pt x="199" y="104"/>
                    </a:lnTo>
                    <a:lnTo>
                      <a:pt x="199" y="79"/>
                    </a:lnTo>
                    <a:lnTo>
                      <a:pt x="165" y="65"/>
                    </a:lnTo>
                    <a:lnTo>
                      <a:pt x="144" y="50"/>
                    </a:lnTo>
                    <a:lnTo>
                      <a:pt x="97" y="14"/>
                    </a:lnTo>
                    <a:lnTo>
                      <a:pt x="76" y="14"/>
                    </a:lnTo>
                    <a:lnTo>
                      <a:pt x="42" y="0"/>
                    </a:lnTo>
                    <a:lnTo>
                      <a:pt x="20" y="24"/>
                    </a:lnTo>
                    <a:lnTo>
                      <a:pt x="20" y="50"/>
                    </a:lnTo>
                    <a:lnTo>
                      <a:pt x="0" y="65"/>
                    </a:lnTo>
                    <a:lnTo>
                      <a:pt x="12" y="115"/>
                    </a:lnTo>
                    <a:lnTo>
                      <a:pt x="0" y="155"/>
                    </a:lnTo>
                    <a:lnTo>
                      <a:pt x="0" y="235"/>
                    </a:lnTo>
                    <a:lnTo>
                      <a:pt x="20" y="297"/>
                    </a:lnTo>
                    <a:lnTo>
                      <a:pt x="12" y="336"/>
                    </a:lnTo>
                    <a:lnTo>
                      <a:pt x="20" y="347"/>
                    </a:lnTo>
                    <a:lnTo>
                      <a:pt x="12" y="372"/>
                    </a:lnTo>
                    <a:lnTo>
                      <a:pt x="33" y="412"/>
                    </a:lnTo>
                    <a:lnTo>
                      <a:pt x="33" y="474"/>
                    </a:lnTo>
                    <a:lnTo>
                      <a:pt x="42" y="492"/>
                    </a:lnTo>
                    <a:lnTo>
                      <a:pt x="42" y="518"/>
                    </a:lnTo>
                    <a:lnTo>
                      <a:pt x="55" y="554"/>
                    </a:lnTo>
                    <a:lnTo>
                      <a:pt x="67" y="568"/>
                    </a:lnTo>
                    <a:lnTo>
                      <a:pt x="67" y="554"/>
                    </a:lnTo>
                    <a:lnTo>
                      <a:pt x="76" y="609"/>
                    </a:lnTo>
                    <a:lnTo>
                      <a:pt x="76" y="684"/>
                    </a:lnTo>
                    <a:lnTo>
                      <a:pt x="88" y="695"/>
                    </a:lnTo>
                    <a:lnTo>
                      <a:pt x="97" y="695"/>
                    </a:lnTo>
                    <a:lnTo>
                      <a:pt x="119" y="732"/>
                    </a:lnTo>
                    <a:lnTo>
                      <a:pt x="165" y="732"/>
                    </a:lnTo>
                    <a:lnTo>
                      <a:pt x="186" y="732"/>
                    </a:lnTo>
                    <a:lnTo>
                      <a:pt x="152" y="710"/>
                    </a:lnTo>
                    <a:lnTo>
                      <a:pt x="152" y="695"/>
                    </a:lnTo>
                    <a:lnTo>
                      <a:pt x="165" y="684"/>
                    </a:lnTo>
                    <a:lnTo>
                      <a:pt x="165" y="659"/>
                    </a:lnTo>
                    <a:lnTo>
                      <a:pt x="186" y="630"/>
                    </a:lnTo>
                    <a:lnTo>
                      <a:pt x="174" y="619"/>
                    </a:lnTo>
                    <a:lnTo>
                      <a:pt x="165" y="619"/>
                    </a:lnTo>
                    <a:lnTo>
                      <a:pt x="144" y="609"/>
                    </a:lnTo>
                    <a:lnTo>
                      <a:pt x="144" y="593"/>
                    </a:lnTo>
                    <a:lnTo>
                      <a:pt x="144" y="568"/>
                    </a:lnTo>
                    <a:lnTo>
                      <a:pt x="165" y="568"/>
                    </a:lnTo>
                    <a:lnTo>
                      <a:pt x="165" y="554"/>
                    </a:lnTo>
                    <a:lnTo>
                      <a:pt x="165" y="528"/>
                    </a:lnTo>
                    <a:lnTo>
                      <a:pt x="174" y="518"/>
                    </a:lnTo>
                    <a:lnTo>
                      <a:pt x="165" y="518"/>
                    </a:lnTo>
                    <a:lnTo>
                      <a:pt x="165" y="503"/>
                    </a:lnTo>
                    <a:lnTo>
                      <a:pt x="174" y="518"/>
                    </a:lnTo>
                    <a:lnTo>
                      <a:pt x="186" y="518"/>
                    </a:lnTo>
                    <a:lnTo>
                      <a:pt x="186" y="503"/>
                    </a:lnTo>
                    <a:lnTo>
                      <a:pt x="174" y="492"/>
                    </a:lnTo>
                    <a:lnTo>
                      <a:pt x="165" y="503"/>
                    </a:lnTo>
                    <a:lnTo>
                      <a:pt x="152" y="492"/>
                    </a:lnTo>
                    <a:lnTo>
                      <a:pt x="144" y="463"/>
                    </a:lnTo>
                    <a:lnTo>
                      <a:pt x="165" y="474"/>
                    </a:lnTo>
                    <a:lnTo>
                      <a:pt x="186" y="463"/>
                    </a:lnTo>
                    <a:lnTo>
                      <a:pt x="186" y="427"/>
                    </a:lnTo>
                    <a:lnTo>
                      <a:pt x="211" y="412"/>
                    </a:lnTo>
                    <a:lnTo>
                      <a:pt x="251" y="401"/>
                    </a:lnTo>
                    <a:lnTo>
                      <a:pt x="266" y="372"/>
                    </a:lnTo>
                    <a:lnTo>
                      <a:pt x="266" y="362"/>
                    </a:lnTo>
                    <a:lnTo>
                      <a:pt x="241" y="347"/>
                    </a:lnTo>
                    <a:lnTo>
                      <a:pt x="251" y="336"/>
                    </a:lnTo>
                    <a:lnTo>
                      <a:pt x="220" y="307"/>
                    </a:lnTo>
                    <a:lnTo>
                      <a:pt x="220" y="297"/>
                    </a:lnTo>
                    <a:lnTo>
                      <a:pt x="220" y="20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7" name="Freeform 298"/>
              <p:cNvSpPr>
                <a:spLocks/>
              </p:cNvSpPr>
              <p:nvPr/>
            </p:nvSpPr>
            <p:spPr bwMode="auto">
              <a:xfrm>
                <a:off x="2466470" y="4072916"/>
                <a:ext cx="141288" cy="234550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54" y="14"/>
                  </a:cxn>
                  <a:cxn ang="0">
                    <a:pos x="54" y="39"/>
                  </a:cxn>
                  <a:cxn ang="0">
                    <a:pos x="76" y="64"/>
                  </a:cxn>
                  <a:cxn ang="0">
                    <a:pos x="67" y="101"/>
                  </a:cxn>
                  <a:cxn ang="0">
                    <a:pos x="89" y="155"/>
                  </a:cxn>
                  <a:cxn ang="0">
                    <a:pos x="76" y="155"/>
                  </a:cxn>
                  <a:cxn ang="0">
                    <a:pos x="46" y="166"/>
                  </a:cxn>
                  <a:cxn ang="0">
                    <a:pos x="37" y="166"/>
                  </a:cxn>
                  <a:cxn ang="0">
                    <a:pos x="21" y="141"/>
                  </a:cxn>
                  <a:cxn ang="0">
                    <a:pos x="37" y="10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0" y="64"/>
                  </a:cxn>
                  <a:cxn ang="0">
                    <a:pos x="12" y="39"/>
                  </a:cxn>
                  <a:cxn ang="0">
                    <a:pos x="21" y="39"/>
                  </a:cxn>
                  <a:cxn ang="0">
                    <a:pos x="12" y="24"/>
                  </a:cxn>
                  <a:cxn ang="0">
                    <a:pos x="12" y="14"/>
                  </a:cxn>
                  <a:cxn ang="0">
                    <a:pos x="37" y="0"/>
                  </a:cxn>
                </a:cxnLst>
                <a:rect l="0" t="0" r="r" b="b"/>
                <a:pathLst>
                  <a:path w="89" h="166">
                    <a:moveTo>
                      <a:pt x="37" y="0"/>
                    </a:moveTo>
                    <a:lnTo>
                      <a:pt x="54" y="14"/>
                    </a:lnTo>
                    <a:lnTo>
                      <a:pt x="54" y="39"/>
                    </a:lnTo>
                    <a:lnTo>
                      <a:pt x="76" y="64"/>
                    </a:lnTo>
                    <a:lnTo>
                      <a:pt x="67" y="101"/>
                    </a:lnTo>
                    <a:lnTo>
                      <a:pt x="89" y="155"/>
                    </a:lnTo>
                    <a:lnTo>
                      <a:pt x="76" y="155"/>
                    </a:lnTo>
                    <a:lnTo>
                      <a:pt x="46" y="166"/>
                    </a:lnTo>
                    <a:lnTo>
                      <a:pt x="37" y="166"/>
                    </a:lnTo>
                    <a:lnTo>
                      <a:pt x="21" y="141"/>
                    </a:lnTo>
                    <a:lnTo>
                      <a:pt x="37" y="10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0" y="64"/>
                    </a:lnTo>
                    <a:lnTo>
                      <a:pt x="12" y="39"/>
                    </a:lnTo>
                    <a:lnTo>
                      <a:pt x="21" y="39"/>
                    </a:lnTo>
                    <a:lnTo>
                      <a:pt x="12" y="24"/>
                    </a:lnTo>
                    <a:lnTo>
                      <a:pt x="12" y="14"/>
                    </a:lnTo>
                    <a:lnTo>
                      <a:pt x="3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8" name="Freeform 299"/>
              <p:cNvSpPr>
                <a:spLocks/>
              </p:cNvSpPr>
              <p:nvPr/>
            </p:nvSpPr>
            <p:spPr bwMode="auto">
              <a:xfrm>
                <a:off x="2466470" y="4072916"/>
                <a:ext cx="141288" cy="234550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54" y="14"/>
                  </a:cxn>
                  <a:cxn ang="0">
                    <a:pos x="54" y="39"/>
                  </a:cxn>
                  <a:cxn ang="0">
                    <a:pos x="76" y="64"/>
                  </a:cxn>
                  <a:cxn ang="0">
                    <a:pos x="67" y="101"/>
                  </a:cxn>
                  <a:cxn ang="0">
                    <a:pos x="89" y="155"/>
                  </a:cxn>
                  <a:cxn ang="0">
                    <a:pos x="76" y="155"/>
                  </a:cxn>
                  <a:cxn ang="0">
                    <a:pos x="46" y="166"/>
                  </a:cxn>
                  <a:cxn ang="0">
                    <a:pos x="37" y="166"/>
                  </a:cxn>
                  <a:cxn ang="0">
                    <a:pos x="21" y="141"/>
                  </a:cxn>
                  <a:cxn ang="0">
                    <a:pos x="37" y="10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0" y="64"/>
                  </a:cxn>
                  <a:cxn ang="0">
                    <a:pos x="12" y="39"/>
                  </a:cxn>
                  <a:cxn ang="0">
                    <a:pos x="21" y="39"/>
                  </a:cxn>
                  <a:cxn ang="0">
                    <a:pos x="12" y="24"/>
                  </a:cxn>
                  <a:cxn ang="0">
                    <a:pos x="12" y="14"/>
                  </a:cxn>
                  <a:cxn ang="0">
                    <a:pos x="37" y="0"/>
                  </a:cxn>
                </a:cxnLst>
                <a:rect l="0" t="0" r="r" b="b"/>
                <a:pathLst>
                  <a:path w="89" h="166">
                    <a:moveTo>
                      <a:pt x="37" y="0"/>
                    </a:moveTo>
                    <a:lnTo>
                      <a:pt x="54" y="14"/>
                    </a:lnTo>
                    <a:lnTo>
                      <a:pt x="54" y="39"/>
                    </a:lnTo>
                    <a:lnTo>
                      <a:pt x="76" y="64"/>
                    </a:lnTo>
                    <a:lnTo>
                      <a:pt x="67" y="101"/>
                    </a:lnTo>
                    <a:lnTo>
                      <a:pt x="89" y="155"/>
                    </a:lnTo>
                    <a:lnTo>
                      <a:pt x="76" y="155"/>
                    </a:lnTo>
                    <a:lnTo>
                      <a:pt x="46" y="166"/>
                    </a:lnTo>
                    <a:lnTo>
                      <a:pt x="37" y="166"/>
                    </a:lnTo>
                    <a:lnTo>
                      <a:pt x="21" y="141"/>
                    </a:lnTo>
                    <a:lnTo>
                      <a:pt x="37" y="10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0" y="64"/>
                    </a:lnTo>
                    <a:lnTo>
                      <a:pt x="12" y="39"/>
                    </a:lnTo>
                    <a:lnTo>
                      <a:pt x="21" y="39"/>
                    </a:lnTo>
                    <a:lnTo>
                      <a:pt x="12" y="24"/>
                    </a:lnTo>
                    <a:lnTo>
                      <a:pt x="12" y="14"/>
                    </a:lnTo>
                    <a:lnTo>
                      <a:pt x="3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Freeform 300"/>
              <p:cNvSpPr>
                <a:spLocks/>
              </p:cNvSpPr>
              <p:nvPr/>
            </p:nvSpPr>
            <p:spPr bwMode="auto">
              <a:xfrm>
                <a:off x="4236534" y="2394333"/>
                <a:ext cx="71438" cy="96081"/>
              </a:xfrm>
              <a:custGeom>
                <a:avLst/>
                <a:gdLst/>
                <a:ahLst/>
                <a:cxnLst>
                  <a:cxn ang="0">
                    <a:pos x="12" y="68"/>
                  </a:cxn>
                  <a:cxn ang="0">
                    <a:pos x="12" y="53"/>
                  </a:cxn>
                  <a:cxn ang="0">
                    <a:pos x="0" y="42"/>
                  </a:cxn>
                  <a:cxn ang="0">
                    <a:pos x="0" y="25"/>
                  </a:cxn>
                  <a:cxn ang="0">
                    <a:pos x="12" y="14"/>
                  </a:cxn>
                  <a:cxn ang="0">
                    <a:pos x="33" y="0"/>
                  </a:cxn>
                  <a:cxn ang="0">
                    <a:pos x="33" y="25"/>
                  </a:cxn>
                  <a:cxn ang="0">
                    <a:pos x="45" y="25"/>
                  </a:cxn>
                  <a:cxn ang="0">
                    <a:pos x="33" y="42"/>
                  </a:cxn>
                  <a:cxn ang="0">
                    <a:pos x="21" y="68"/>
                  </a:cxn>
                  <a:cxn ang="0">
                    <a:pos x="12" y="68"/>
                  </a:cxn>
                </a:cxnLst>
                <a:rect l="0" t="0" r="r" b="b"/>
                <a:pathLst>
                  <a:path w="45" h="68">
                    <a:moveTo>
                      <a:pt x="12" y="68"/>
                    </a:moveTo>
                    <a:lnTo>
                      <a:pt x="12" y="53"/>
                    </a:lnTo>
                    <a:lnTo>
                      <a:pt x="0" y="42"/>
                    </a:lnTo>
                    <a:lnTo>
                      <a:pt x="0" y="25"/>
                    </a:lnTo>
                    <a:lnTo>
                      <a:pt x="12" y="14"/>
                    </a:lnTo>
                    <a:lnTo>
                      <a:pt x="33" y="0"/>
                    </a:lnTo>
                    <a:lnTo>
                      <a:pt x="33" y="25"/>
                    </a:lnTo>
                    <a:lnTo>
                      <a:pt x="45" y="25"/>
                    </a:lnTo>
                    <a:lnTo>
                      <a:pt x="33" y="42"/>
                    </a:lnTo>
                    <a:lnTo>
                      <a:pt x="21" y="68"/>
                    </a:lnTo>
                    <a:lnTo>
                      <a:pt x="12" y="6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Freeform 301"/>
              <p:cNvSpPr>
                <a:spLocks/>
              </p:cNvSpPr>
              <p:nvPr/>
            </p:nvSpPr>
            <p:spPr bwMode="auto">
              <a:xfrm>
                <a:off x="4236534" y="2394333"/>
                <a:ext cx="71438" cy="96081"/>
              </a:xfrm>
              <a:custGeom>
                <a:avLst/>
                <a:gdLst/>
                <a:ahLst/>
                <a:cxnLst>
                  <a:cxn ang="0">
                    <a:pos x="12" y="68"/>
                  </a:cxn>
                  <a:cxn ang="0">
                    <a:pos x="12" y="53"/>
                  </a:cxn>
                  <a:cxn ang="0">
                    <a:pos x="0" y="42"/>
                  </a:cxn>
                  <a:cxn ang="0">
                    <a:pos x="0" y="25"/>
                  </a:cxn>
                  <a:cxn ang="0">
                    <a:pos x="12" y="14"/>
                  </a:cxn>
                  <a:cxn ang="0">
                    <a:pos x="33" y="0"/>
                  </a:cxn>
                  <a:cxn ang="0">
                    <a:pos x="33" y="25"/>
                  </a:cxn>
                  <a:cxn ang="0">
                    <a:pos x="45" y="25"/>
                  </a:cxn>
                  <a:cxn ang="0">
                    <a:pos x="33" y="42"/>
                  </a:cxn>
                  <a:cxn ang="0">
                    <a:pos x="21" y="68"/>
                  </a:cxn>
                  <a:cxn ang="0">
                    <a:pos x="12" y="68"/>
                  </a:cxn>
                </a:cxnLst>
                <a:rect l="0" t="0" r="r" b="b"/>
                <a:pathLst>
                  <a:path w="45" h="68">
                    <a:moveTo>
                      <a:pt x="12" y="68"/>
                    </a:moveTo>
                    <a:lnTo>
                      <a:pt x="12" y="53"/>
                    </a:lnTo>
                    <a:lnTo>
                      <a:pt x="0" y="42"/>
                    </a:lnTo>
                    <a:lnTo>
                      <a:pt x="0" y="25"/>
                    </a:lnTo>
                    <a:lnTo>
                      <a:pt x="12" y="14"/>
                    </a:lnTo>
                    <a:lnTo>
                      <a:pt x="33" y="0"/>
                    </a:lnTo>
                    <a:lnTo>
                      <a:pt x="33" y="25"/>
                    </a:lnTo>
                    <a:lnTo>
                      <a:pt x="45" y="25"/>
                    </a:lnTo>
                    <a:lnTo>
                      <a:pt x="33" y="42"/>
                    </a:lnTo>
                    <a:lnTo>
                      <a:pt x="21" y="68"/>
                    </a:lnTo>
                    <a:lnTo>
                      <a:pt x="12" y="6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Freeform 302"/>
              <p:cNvSpPr>
                <a:spLocks/>
              </p:cNvSpPr>
              <p:nvPr/>
            </p:nvSpPr>
            <p:spPr bwMode="auto">
              <a:xfrm>
                <a:off x="4271459" y="2664206"/>
                <a:ext cx="195263" cy="97493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55" y="43"/>
                  </a:cxn>
                  <a:cxn ang="0">
                    <a:pos x="45" y="28"/>
                  </a:cxn>
                  <a:cxn ang="0">
                    <a:pos x="67" y="18"/>
                  </a:cxn>
                  <a:cxn ang="0">
                    <a:pos x="77" y="18"/>
                  </a:cxn>
                  <a:cxn ang="0">
                    <a:pos x="88" y="0"/>
                  </a:cxn>
                  <a:cxn ang="0">
                    <a:pos x="113" y="18"/>
                  </a:cxn>
                  <a:cxn ang="0">
                    <a:pos x="123" y="28"/>
                  </a:cxn>
                  <a:cxn ang="0">
                    <a:pos x="101" y="54"/>
                  </a:cxn>
                  <a:cxn ang="0">
                    <a:pos x="67" y="69"/>
                  </a:cxn>
                  <a:cxn ang="0">
                    <a:pos x="45" y="54"/>
                  </a:cxn>
                  <a:cxn ang="0">
                    <a:pos x="36" y="54"/>
                  </a:cxn>
                  <a:cxn ang="0">
                    <a:pos x="12" y="54"/>
                  </a:cxn>
                  <a:cxn ang="0">
                    <a:pos x="0" y="54"/>
                  </a:cxn>
                  <a:cxn ang="0">
                    <a:pos x="0" y="43"/>
                  </a:cxn>
                </a:cxnLst>
                <a:rect l="0" t="0" r="r" b="b"/>
                <a:pathLst>
                  <a:path w="123" h="69">
                    <a:moveTo>
                      <a:pt x="0" y="43"/>
                    </a:moveTo>
                    <a:lnTo>
                      <a:pt x="55" y="43"/>
                    </a:lnTo>
                    <a:lnTo>
                      <a:pt x="45" y="28"/>
                    </a:lnTo>
                    <a:lnTo>
                      <a:pt x="67" y="18"/>
                    </a:lnTo>
                    <a:lnTo>
                      <a:pt x="77" y="18"/>
                    </a:lnTo>
                    <a:lnTo>
                      <a:pt x="88" y="0"/>
                    </a:lnTo>
                    <a:lnTo>
                      <a:pt x="113" y="18"/>
                    </a:lnTo>
                    <a:lnTo>
                      <a:pt x="123" y="28"/>
                    </a:lnTo>
                    <a:lnTo>
                      <a:pt x="101" y="54"/>
                    </a:lnTo>
                    <a:lnTo>
                      <a:pt x="67" y="69"/>
                    </a:lnTo>
                    <a:lnTo>
                      <a:pt x="45" y="54"/>
                    </a:lnTo>
                    <a:lnTo>
                      <a:pt x="36" y="54"/>
                    </a:lnTo>
                    <a:lnTo>
                      <a:pt x="12" y="54"/>
                    </a:lnTo>
                    <a:lnTo>
                      <a:pt x="0" y="54"/>
                    </a:lnTo>
                    <a:lnTo>
                      <a:pt x="0" y="4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Freeform 303"/>
              <p:cNvSpPr>
                <a:spLocks/>
              </p:cNvSpPr>
              <p:nvPr/>
            </p:nvSpPr>
            <p:spPr bwMode="auto">
              <a:xfrm>
                <a:off x="4271459" y="2664206"/>
                <a:ext cx="195263" cy="97493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55" y="43"/>
                  </a:cxn>
                  <a:cxn ang="0">
                    <a:pos x="45" y="28"/>
                  </a:cxn>
                  <a:cxn ang="0">
                    <a:pos x="67" y="18"/>
                  </a:cxn>
                  <a:cxn ang="0">
                    <a:pos x="77" y="18"/>
                  </a:cxn>
                  <a:cxn ang="0">
                    <a:pos x="88" y="0"/>
                  </a:cxn>
                  <a:cxn ang="0">
                    <a:pos x="113" y="18"/>
                  </a:cxn>
                  <a:cxn ang="0">
                    <a:pos x="123" y="28"/>
                  </a:cxn>
                  <a:cxn ang="0">
                    <a:pos x="101" y="54"/>
                  </a:cxn>
                  <a:cxn ang="0">
                    <a:pos x="67" y="69"/>
                  </a:cxn>
                  <a:cxn ang="0">
                    <a:pos x="45" y="54"/>
                  </a:cxn>
                  <a:cxn ang="0">
                    <a:pos x="36" y="54"/>
                  </a:cxn>
                  <a:cxn ang="0">
                    <a:pos x="12" y="54"/>
                  </a:cxn>
                  <a:cxn ang="0">
                    <a:pos x="0" y="54"/>
                  </a:cxn>
                  <a:cxn ang="0">
                    <a:pos x="0" y="43"/>
                  </a:cxn>
                </a:cxnLst>
                <a:rect l="0" t="0" r="r" b="b"/>
                <a:pathLst>
                  <a:path w="123" h="69">
                    <a:moveTo>
                      <a:pt x="0" y="43"/>
                    </a:moveTo>
                    <a:lnTo>
                      <a:pt x="55" y="43"/>
                    </a:lnTo>
                    <a:lnTo>
                      <a:pt x="45" y="28"/>
                    </a:lnTo>
                    <a:lnTo>
                      <a:pt x="67" y="18"/>
                    </a:lnTo>
                    <a:lnTo>
                      <a:pt x="77" y="18"/>
                    </a:lnTo>
                    <a:lnTo>
                      <a:pt x="88" y="0"/>
                    </a:lnTo>
                    <a:lnTo>
                      <a:pt x="113" y="18"/>
                    </a:lnTo>
                    <a:lnTo>
                      <a:pt x="123" y="28"/>
                    </a:lnTo>
                    <a:lnTo>
                      <a:pt x="101" y="54"/>
                    </a:lnTo>
                    <a:lnTo>
                      <a:pt x="67" y="69"/>
                    </a:lnTo>
                    <a:lnTo>
                      <a:pt x="45" y="54"/>
                    </a:lnTo>
                    <a:lnTo>
                      <a:pt x="36" y="54"/>
                    </a:lnTo>
                    <a:lnTo>
                      <a:pt x="12" y="54"/>
                    </a:lnTo>
                    <a:lnTo>
                      <a:pt x="0" y="54"/>
                    </a:lnTo>
                    <a:lnTo>
                      <a:pt x="0" y="4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Freeform 304"/>
              <p:cNvSpPr>
                <a:spLocks/>
              </p:cNvSpPr>
              <p:nvPr/>
            </p:nvSpPr>
            <p:spPr bwMode="auto">
              <a:xfrm>
                <a:off x="4169859" y="2727788"/>
                <a:ext cx="122238" cy="50866"/>
              </a:xfrm>
              <a:custGeom>
                <a:avLst/>
                <a:gdLst/>
                <a:ahLst/>
                <a:cxnLst>
                  <a:cxn ang="0">
                    <a:pos x="23" y="36"/>
                  </a:cxn>
                  <a:cxn ang="0">
                    <a:pos x="42" y="24"/>
                  </a:cxn>
                  <a:cxn ang="0">
                    <a:pos x="55" y="36"/>
                  </a:cxn>
                  <a:cxn ang="0">
                    <a:pos x="55" y="24"/>
                  </a:cxn>
                  <a:cxn ang="0">
                    <a:pos x="64" y="24"/>
                  </a:cxn>
                  <a:cxn ang="0">
                    <a:pos x="77" y="10"/>
                  </a:cxn>
                  <a:cxn ang="0">
                    <a:pos x="64" y="10"/>
                  </a:cxn>
                  <a:cxn ang="0">
                    <a:pos x="64" y="0"/>
                  </a:cxn>
                  <a:cxn ang="0">
                    <a:pos x="33" y="0"/>
                  </a:cxn>
                  <a:cxn ang="0">
                    <a:pos x="23" y="0"/>
                  </a:cxn>
                  <a:cxn ang="0">
                    <a:pos x="0" y="24"/>
                  </a:cxn>
                  <a:cxn ang="0">
                    <a:pos x="9" y="36"/>
                  </a:cxn>
                  <a:cxn ang="0">
                    <a:pos x="9" y="24"/>
                  </a:cxn>
                  <a:cxn ang="0">
                    <a:pos x="23" y="36"/>
                  </a:cxn>
                </a:cxnLst>
                <a:rect l="0" t="0" r="r" b="b"/>
                <a:pathLst>
                  <a:path w="77" h="36">
                    <a:moveTo>
                      <a:pt x="23" y="36"/>
                    </a:moveTo>
                    <a:lnTo>
                      <a:pt x="42" y="24"/>
                    </a:lnTo>
                    <a:lnTo>
                      <a:pt x="55" y="36"/>
                    </a:lnTo>
                    <a:lnTo>
                      <a:pt x="55" y="24"/>
                    </a:lnTo>
                    <a:lnTo>
                      <a:pt x="64" y="24"/>
                    </a:lnTo>
                    <a:lnTo>
                      <a:pt x="77" y="10"/>
                    </a:lnTo>
                    <a:lnTo>
                      <a:pt x="64" y="10"/>
                    </a:lnTo>
                    <a:lnTo>
                      <a:pt x="64" y="0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0" y="24"/>
                    </a:lnTo>
                    <a:lnTo>
                      <a:pt x="9" y="36"/>
                    </a:lnTo>
                    <a:lnTo>
                      <a:pt x="9" y="24"/>
                    </a:lnTo>
                    <a:lnTo>
                      <a:pt x="23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Freeform 305"/>
              <p:cNvSpPr>
                <a:spLocks/>
              </p:cNvSpPr>
              <p:nvPr/>
            </p:nvSpPr>
            <p:spPr bwMode="auto">
              <a:xfrm>
                <a:off x="4169859" y="2727788"/>
                <a:ext cx="122238" cy="50866"/>
              </a:xfrm>
              <a:custGeom>
                <a:avLst/>
                <a:gdLst/>
                <a:ahLst/>
                <a:cxnLst>
                  <a:cxn ang="0">
                    <a:pos x="23" y="36"/>
                  </a:cxn>
                  <a:cxn ang="0">
                    <a:pos x="42" y="24"/>
                  </a:cxn>
                  <a:cxn ang="0">
                    <a:pos x="55" y="36"/>
                  </a:cxn>
                  <a:cxn ang="0">
                    <a:pos x="55" y="24"/>
                  </a:cxn>
                  <a:cxn ang="0">
                    <a:pos x="64" y="24"/>
                  </a:cxn>
                  <a:cxn ang="0">
                    <a:pos x="77" y="10"/>
                  </a:cxn>
                  <a:cxn ang="0">
                    <a:pos x="64" y="10"/>
                  </a:cxn>
                  <a:cxn ang="0">
                    <a:pos x="64" y="0"/>
                  </a:cxn>
                  <a:cxn ang="0">
                    <a:pos x="33" y="0"/>
                  </a:cxn>
                  <a:cxn ang="0">
                    <a:pos x="23" y="0"/>
                  </a:cxn>
                  <a:cxn ang="0">
                    <a:pos x="0" y="24"/>
                  </a:cxn>
                  <a:cxn ang="0">
                    <a:pos x="9" y="36"/>
                  </a:cxn>
                  <a:cxn ang="0">
                    <a:pos x="9" y="24"/>
                  </a:cxn>
                  <a:cxn ang="0">
                    <a:pos x="23" y="36"/>
                  </a:cxn>
                </a:cxnLst>
                <a:rect l="0" t="0" r="r" b="b"/>
                <a:pathLst>
                  <a:path w="77" h="36">
                    <a:moveTo>
                      <a:pt x="23" y="36"/>
                    </a:moveTo>
                    <a:lnTo>
                      <a:pt x="42" y="24"/>
                    </a:lnTo>
                    <a:lnTo>
                      <a:pt x="55" y="36"/>
                    </a:lnTo>
                    <a:lnTo>
                      <a:pt x="55" y="24"/>
                    </a:lnTo>
                    <a:lnTo>
                      <a:pt x="64" y="24"/>
                    </a:lnTo>
                    <a:lnTo>
                      <a:pt x="77" y="10"/>
                    </a:lnTo>
                    <a:lnTo>
                      <a:pt x="64" y="10"/>
                    </a:lnTo>
                    <a:lnTo>
                      <a:pt x="64" y="0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0" y="24"/>
                    </a:lnTo>
                    <a:lnTo>
                      <a:pt x="9" y="36"/>
                    </a:lnTo>
                    <a:lnTo>
                      <a:pt x="9" y="24"/>
                    </a:lnTo>
                    <a:lnTo>
                      <a:pt x="23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5" name="Freeform 306"/>
              <p:cNvSpPr>
                <a:spLocks/>
              </p:cNvSpPr>
              <p:nvPr/>
            </p:nvSpPr>
            <p:spPr bwMode="auto">
              <a:xfrm>
                <a:off x="4538160" y="2884626"/>
                <a:ext cx="41275" cy="111623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0" y="68"/>
                  </a:cxn>
                  <a:cxn ang="0">
                    <a:pos x="11" y="79"/>
                  </a:cxn>
                  <a:cxn ang="0">
                    <a:pos x="26" y="54"/>
                  </a:cxn>
                  <a:cxn ang="0">
                    <a:pos x="11" y="28"/>
                  </a:cxn>
                </a:cxnLst>
                <a:rect l="0" t="0" r="r" b="b"/>
                <a:pathLst>
                  <a:path w="26" h="79">
                    <a:moveTo>
                      <a:pt x="11" y="28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28"/>
                    </a:lnTo>
                    <a:lnTo>
                      <a:pt x="0" y="68"/>
                    </a:lnTo>
                    <a:lnTo>
                      <a:pt x="11" y="79"/>
                    </a:lnTo>
                    <a:lnTo>
                      <a:pt x="26" y="54"/>
                    </a:lnTo>
                    <a:lnTo>
                      <a:pt x="11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6" name="Freeform 307"/>
              <p:cNvSpPr>
                <a:spLocks/>
              </p:cNvSpPr>
              <p:nvPr/>
            </p:nvSpPr>
            <p:spPr bwMode="auto">
              <a:xfrm>
                <a:off x="4538160" y="2884626"/>
                <a:ext cx="41275" cy="111623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0" y="68"/>
                  </a:cxn>
                  <a:cxn ang="0">
                    <a:pos x="11" y="79"/>
                  </a:cxn>
                  <a:cxn ang="0">
                    <a:pos x="26" y="54"/>
                  </a:cxn>
                  <a:cxn ang="0">
                    <a:pos x="11" y="28"/>
                  </a:cxn>
                </a:cxnLst>
                <a:rect l="0" t="0" r="r" b="b"/>
                <a:pathLst>
                  <a:path w="26" h="79">
                    <a:moveTo>
                      <a:pt x="11" y="28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28"/>
                    </a:lnTo>
                    <a:lnTo>
                      <a:pt x="0" y="68"/>
                    </a:lnTo>
                    <a:lnTo>
                      <a:pt x="11" y="79"/>
                    </a:lnTo>
                    <a:lnTo>
                      <a:pt x="26" y="54"/>
                    </a:lnTo>
                    <a:lnTo>
                      <a:pt x="11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Freeform 308"/>
              <p:cNvSpPr>
                <a:spLocks/>
              </p:cNvSpPr>
              <p:nvPr/>
            </p:nvSpPr>
            <p:spPr bwMode="auto">
              <a:xfrm>
                <a:off x="4431797" y="2691052"/>
                <a:ext cx="174625" cy="87603"/>
              </a:xfrm>
              <a:custGeom>
                <a:avLst/>
                <a:gdLst/>
                <a:ahLst/>
                <a:cxnLst>
                  <a:cxn ang="0">
                    <a:pos x="12" y="50"/>
                  </a:cxn>
                  <a:cxn ang="0">
                    <a:pos x="0" y="36"/>
                  </a:cxn>
                  <a:cxn ang="0">
                    <a:pos x="21" y="10"/>
                  </a:cxn>
                  <a:cxn ang="0">
                    <a:pos x="43" y="24"/>
                  </a:cxn>
                  <a:cxn ang="0">
                    <a:pos x="76" y="0"/>
                  </a:cxn>
                  <a:cxn ang="0">
                    <a:pos x="98" y="0"/>
                  </a:cxn>
                  <a:cxn ang="0">
                    <a:pos x="98" y="10"/>
                  </a:cxn>
                  <a:cxn ang="0">
                    <a:pos x="110" y="10"/>
                  </a:cxn>
                  <a:cxn ang="0">
                    <a:pos x="98" y="24"/>
                  </a:cxn>
                  <a:cxn ang="0">
                    <a:pos x="89" y="50"/>
                  </a:cxn>
                  <a:cxn ang="0">
                    <a:pos x="76" y="62"/>
                  </a:cxn>
                  <a:cxn ang="0">
                    <a:pos x="31" y="62"/>
                  </a:cxn>
                  <a:cxn ang="0">
                    <a:pos x="12" y="50"/>
                  </a:cxn>
                </a:cxnLst>
                <a:rect l="0" t="0" r="r" b="b"/>
                <a:pathLst>
                  <a:path w="110" h="62">
                    <a:moveTo>
                      <a:pt x="12" y="50"/>
                    </a:moveTo>
                    <a:lnTo>
                      <a:pt x="0" y="36"/>
                    </a:lnTo>
                    <a:lnTo>
                      <a:pt x="21" y="10"/>
                    </a:lnTo>
                    <a:lnTo>
                      <a:pt x="43" y="24"/>
                    </a:lnTo>
                    <a:lnTo>
                      <a:pt x="76" y="0"/>
                    </a:lnTo>
                    <a:lnTo>
                      <a:pt x="98" y="0"/>
                    </a:lnTo>
                    <a:lnTo>
                      <a:pt x="98" y="10"/>
                    </a:lnTo>
                    <a:lnTo>
                      <a:pt x="110" y="10"/>
                    </a:lnTo>
                    <a:lnTo>
                      <a:pt x="98" y="24"/>
                    </a:lnTo>
                    <a:lnTo>
                      <a:pt x="89" y="50"/>
                    </a:lnTo>
                    <a:lnTo>
                      <a:pt x="76" y="62"/>
                    </a:lnTo>
                    <a:lnTo>
                      <a:pt x="31" y="62"/>
                    </a:lnTo>
                    <a:lnTo>
                      <a:pt x="12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Freeform 309"/>
              <p:cNvSpPr>
                <a:spLocks/>
              </p:cNvSpPr>
              <p:nvPr/>
            </p:nvSpPr>
            <p:spPr bwMode="auto">
              <a:xfrm>
                <a:off x="4431797" y="2691052"/>
                <a:ext cx="174625" cy="87603"/>
              </a:xfrm>
              <a:custGeom>
                <a:avLst/>
                <a:gdLst/>
                <a:ahLst/>
                <a:cxnLst>
                  <a:cxn ang="0">
                    <a:pos x="12" y="50"/>
                  </a:cxn>
                  <a:cxn ang="0">
                    <a:pos x="0" y="36"/>
                  </a:cxn>
                  <a:cxn ang="0">
                    <a:pos x="21" y="10"/>
                  </a:cxn>
                  <a:cxn ang="0">
                    <a:pos x="43" y="24"/>
                  </a:cxn>
                  <a:cxn ang="0">
                    <a:pos x="76" y="0"/>
                  </a:cxn>
                  <a:cxn ang="0">
                    <a:pos x="98" y="0"/>
                  </a:cxn>
                  <a:cxn ang="0">
                    <a:pos x="98" y="10"/>
                  </a:cxn>
                  <a:cxn ang="0">
                    <a:pos x="110" y="10"/>
                  </a:cxn>
                  <a:cxn ang="0">
                    <a:pos x="98" y="24"/>
                  </a:cxn>
                  <a:cxn ang="0">
                    <a:pos x="89" y="50"/>
                  </a:cxn>
                  <a:cxn ang="0">
                    <a:pos x="76" y="62"/>
                  </a:cxn>
                  <a:cxn ang="0">
                    <a:pos x="31" y="62"/>
                  </a:cxn>
                  <a:cxn ang="0">
                    <a:pos x="12" y="50"/>
                  </a:cxn>
                </a:cxnLst>
                <a:rect l="0" t="0" r="r" b="b"/>
                <a:pathLst>
                  <a:path w="110" h="62">
                    <a:moveTo>
                      <a:pt x="12" y="50"/>
                    </a:moveTo>
                    <a:lnTo>
                      <a:pt x="0" y="36"/>
                    </a:lnTo>
                    <a:lnTo>
                      <a:pt x="21" y="10"/>
                    </a:lnTo>
                    <a:lnTo>
                      <a:pt x="43" y="24"/>
                    </a:lnTo>
                    <a:lnTo>
                      <a:pt x="76" y="0"/>
                    </a:lnTo>
                    <a:lnTo>
                      <a:pt x="98" y="0"/>
                    </a:lnTo>
                    <a:lnTo>
                      <a:pt x="98" y="10"/>
                    </a:lnTo>
                    <a:lnTo>
                      <a:pt x="110" y="10"/>
                    </a:lnTo>
                    <a:lnTo>
                      <a:pt x="98" y="24"/>
                    </a:lnTo>
                    <a:lnTo>
                      <a:pt x="89" y="50"/>
                    </a:lnTo>
                    <a:lnTo>
                      <a:pt x="76" y="62"/>
                    </a:lnTo>
                    <a:lnTo>
                      <a:pt x="31" y="62"/>
                    </a:lnTo>
                    <a:lnTo>
                      <a:pt x="12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Freeform 310"/>
              <p:cNvSpPr>
                <a:spLocks/>
              </p:cNvSpPr>
              <p:nvPr/>
            </p:nvSpPr>
            <p:spPr bwMode="auto">
              <a:xfrm>
                <a:off x="5249360" y="3346660"/>
                <a:ext cx="58738" cy="43802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12" y="31"/>
                  </a:cxn>
                  <a:cxn ang="0">
                    <a:pos x="37" y="31"/>
                  </a:cxn>
                  <a:cxn ang="0">
                    <a:pos x="12" y="0"/>
                  </a:cxn>
                  <a:cxn ang="0">
                    <a:pos x="0" y="31"/>
                  </a:cxn>
                </a:cxnLst>
                <a:rect l="0" t="0" r="r" b="b"/>
                <a:pathLst>
                  <a:path w="37" h="31">
                    <a:moveTo>
                      <a:pt x="0" y="31"/>
                    </a:moveTo>
                    <a:lnTo>
                      <a:pt x="12" y="31"/>
                    </a:lnTo>
                    <a:lnTo>
                      <a:pt x="37" y="31"/>
                    </a:lnTo>
                    <a:lnTo>
                      <a:pt x="12" y="0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Freeform 311"/>
              <p:cNvSpPr>
                <a:spLocks/>
              </p:cNvSpPr>
              <p:nvPr/>
            </p:nvSpPr>
            <p:spPr bwMode="auto">
              <a:xfrm>
                <a:off x="5249360" y="3346660"/>
                <a:ext cx="58738" cy="43802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12" y="31"/>
                  </a:cxn>
                  <a:cxn ang="0">
                    <a:pos x="37" y="31"/>
                  </a:cxn>
                  <a:cxn ang="0">
                    <a:pos x="12" y="0"/>
                  </a:cxn>
                  <a:cxn ang="0">
                    <a:pos x="0" y="31"/>
                  </a:cxn>
                </a:cxnLst>
                <a:rect l="0" t="0" r="r" b="b"/>
                <a:pathLst>
                  <a:path w="37" h="31">
                    <a:moveTo>
                      <a:pt x="0" y="31"/>
                    </a:moveTo>
                    <a:lnTo>
                      <a:pt x="12" y="31"/>
                    </a:lnTo>
                    <a:lnTo>
                      <a:pt x="37" y="31"/>
                    </a:lnTo>
                    <a:lnTo>
                      <a:pt x="12" y="0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Freeform 312"/>
              <p:cNvSpPr>
                <a:spLocks/>
              </p:cNvSpPr>
              <p:nvPr/>
            </p:nvSpPr>
            <p:spPr bwMode="auto">
              <a:xfrm>
                <a:off x="3630108" y="3124827"/>
                <a:ext cx="330200" cy="269873"/>
              </a:xfrm>
              <a:custGeom>
                <a:avLst/>
                <a:gdLst/>
                <a:ahLst/>
                <a:cxnLst>
                  <a:cxn ang="0">
                    <a:pos x="208" y="28"/>
                  </a:cxn>
                  <a:cxn ang="0">
                    <a:pos x="195" y="11"/>
                  </a:cxn>
                  <a:cxn ang="0">
                    <a:pos x="186" y="11"/>
                  </a:cxn>
                  <a:cxn ang="0">
                    <a:pos x="150" y="11"/>
                  </a:cxn>
                  <a:cxn ang="0">
                    <a:pos x="140" y="0"/>
                  </a:cxn>
                  <a:cxn ang="0">
                    <a:pos x="131" y="0"/>
                  </a:cxn>
                  <a:cxn ang="0">
                    <a:pos x="119" y="40"/>
                  </a:cxn>
                  <a:cxn ang="0">
                    <a:pos x="88" y="64"/>
                  </a:cxn>
                  <a:cxn ang="0">
                    <a:pos x="73" y="75"/>
                  </a:cxn>
                  <a:cxn ang="0">
                    <a:pos x="64" y="100"/>
                  </a:cxn>
                  <a:cxn ang="0">
                    <a:pos x="64" y="130"/>
                  </a:cxn>
                  <a:cxn ang="0">
                    <a:pos x="54" y="155"/>
                  </a:cxn>
                  <a:cxn ang="0">
                    <a:pos x="33" y="176"/>
                  </a:cxn>
                  <a:cxn ang="0">
                    <a:pos x="0" y="191"/>
                  </a:cxn>
                  <a:cxn ang="0">
                    <a:pos x="73" y="191"/>
                  </a:cxn>
                  <a:cxn ang="0">
                    <a:pos x="73" y="166"/>
                  </a:cxn>
                  <a:cxn ang="0">
                    <a:pos x="88" y="155"/>
                  </a:cxn>
                  <a:cxn ang="0">
                    <a:pos x="140" y="140"/>
                  </a:cxn>
                  <a:cxn ang="0">
                    <a:pos x="164" y="119"/>
                  </a:cxn>
                  <a:cxn ang="0">
                    <a:pos x="164" y="100"/>
                  </a:cxn>
                  <a:cxn ang="0">
                    <a:pos x="208" y="90"/>
                  </a:cxn>
                  <a:cxn ang="0">
                    <a:pos x="208" y="28"/>
                  </a:cxn>
                </a:cxnLst>
                <a:rect l="0" t="0" r="r" b="b"/>
                <a:pathLst>
                  <a:path w="208" h="191">
                    <a:moveTo>
                      <a:pt x="208" y="28"/>
                    </a:moveTo>
                    <a:lnTo>
                      <a:pt x="195" y="11"/>
                    </a:lnTo>
                    <a:lnTo>
                      <a:pt x="186" y="11"/>
                    </a:lnTo>
                    <a:lnTo>
                      <a:pt x="150" y="11"/>
                    </a:lnTo>
                    <a:lnTo>
                      <a:pt x="140" y="0"/>
                    </a:lnTo>
                    <a:lnTo>
                      <a:pt x="131" y="0"/>
                    </a:lnTo>
                    <a:lnTo>
                      <a:pt x="119" y="40"/>
                    </a:lnTo>
                    <a:lnTo>
                      <a:pt x="88" y="64"/>
                    </a:lnTo>
                    <a:lnTo>
                      <a:pt x="73" y="75"/>
                    </a:lnTo>
                    <a:lnTo>
                      <a:pt x="64" y="100"/>
                    </a:lnTo>
                    <a:lnTo>
                      <a:pt x="64" y="130"/>
                    </a:lnTo>
                    <a:lnTo>
                      <a:pt x="54" y="155"/>
                    </a:lnTo>
                    <a:lnTo>
                      <a:pt x="33" y="176"/>
                    </a:lnTo>
                    <a:lnTo>
                      <a:pt x="0" y="191"/>
                    </a:lnTo>
                    <a:lnTo>
                      <a:pt x="73" y="191"/>
                    </a:lnTo>
                    <a:lnTo>
                      <a:pt x="73" y="166"/>
                    </a:lnTo>
                    <a:lnTo>
                      <a:pt x="88" y="155"/>
                    </a:lnTo>
                    <a:lnTo>
                      <a:pt x="140" y="140"/>
                    </a:lnTo>
                    <a:lnTo>
                      <a:pt x="164" y="119"/>
                    </a:lnTo>
                    <a:lnTo>
                      <a:pt x="164" y="100"/>
                    </a:lnTo>
                    <a:lnTo>
                      <a:pt x="208" y="90"/>
                    </a:lnTo>
                    <a:lnTo>
                      <a:pt x="208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2" name="Freeform 313"/>
              <p:cNvSpPr>
                <a:spLocks/>
              </p:cNvSpPr>
              <p:nvPr/>
            </p:nvSpPr>
            <p:spPr bwMode="auto">
              <a:xfrm>
                <a:off x="3630108" y="3124827"/>
                <a:ext cx="330200" cy="269873"/>
              </a:xfrm>
              <a:custGeom>
                <a:avLst/>
                <a:gdLst/>
                <a:ahLst/>
                <a:cxnLst>
                  <a:cxn ang="0">
                    <a:pos x="208" y="28"/>
                  </a:cxn>
                  <a:cxn ang="0">
                    <a:pos x="195" y="11"/>
                  </a:cxn>
                  <a:cxn ang="0">
                    <a:pos x="186" y="11"/>
                  </a:cxn>
                  <a:cxn ang="0">
                    <a:pos x="150" y="11"/>
                  </a:cxn>
                  <a:cxn ang="0">
                    <a:pos x="140" y="0"/>
                  </a:cxn>
                  <a:cxn ang="0">
                    <a:pos x="131" y="0"/>
                  </a:cxn>
                  <a:cxn ang="0">
                    <a:pos x="119" y="40"/>
                  </a:cxn>
                  <a:cxn ang="0">
                    <a:pos x="88" y="64"/>
                  </a:cxn>
                  <a:cxn ang="0">
                    <a:pos x="73" y="75"/>
                  </a:cxn>
                  <a:cxn ang="0">
                    <a:pos x="64" y="100"/>
                  </a:cxn>
                  <a:cxn ang="0">
                    <a:pos x="64" y="130"/>
                  </a:cxn>
                  <a:cxn ang="0">
                    <a:pos x="54" y="155"/>
                  </a:cxn>
                  <a:cxn ang="0">
                    <a:pos x="33" y="176"/>
                  </a:cxn>
                  <a:cxn ang="0">
                    <a:pos x="0" y="191"/>
                  </a:cxn>
                  <a:cxn ang="0">
                    <a:pos x="73" y="191"/>
                  </a:cxn>
                  <a:cxn ang="0">
                    <a:pos x="73" y="166"/>
                  </a:cxn>
                  <a:cxn ang="0">
                    <a:pos x="88" y="155"/>
                  </a:cxn>
                  <a:cxn ang="0">
                    <a:pos x="140" y="140"/>
                  </a:cxn>
                  <a:cxn ang="0">
                    <a:pos x="164" y="119"/>
                  </a:cxn>
                  <a:cxn ang="0">
                    <a:pos x="164" y="100"/>
                  </a:cxn>
                  <a:cxn ang="0">
                    <a:pos x="208" y="90"/>
                  </a:cxn>
                  <a:cxn ang="0">
                    <a:pos x="208" y="28"/>
                  </a:cxn>
                </a:cxnLst>
                <a:rect l="0" t="0" r="r" b="b"/>
                <a:pathLst>
                  <a:path w="208" h="191">
                    <a:moveTo>
                      <a:pt x="208" y="28"/>
                    </a:moveTo>
                    <a:lnTo>
                      <a:pt x="195" y="11"/>
                    </a:lnTo>
                    <a:lnTo>
                      <a:pt x="186" y="11"/>
                    </a:lnTo>
                    <a:lnTo>
                      <a:pt x="150" y="11"/>
                    </a:lnTo>
                    <a:lnTo>
                      <a:pt x="140" y="0"/>
                    </a:lnTo>
                    <a:lnTo>
                      <a:pt x="131" y="0"/>
                    </a:lnTo>
                    <a:lnTo>
                      <a:pt x="119" y="40"/>
                    </a:lnTo>
                    <a:lnTo>
                      <a:pt x="88" y="64"/>
                    </a:lnTo>
                    <a:lnTo>
                      <a:pt x="73" y="75"/>
                    </a:lnTo>
                    <a:lnTo>
                      <a:pt x="64" y="100"/>
                    </a:lnTo>
                    <a:lnTo>
                      <a:pt x="64" y="130"/>
                    </a:lnTo>
                    <a:lnTo>
                      <a:pt x="54" y="155"/>
                    </a:lnTo>
                    <a:lnTo>
                      <a:pt x="33" y="176"/>
                    </a:lnTo>
                    <a:lnTo>
                      <a:pt x="0" y="191"/>
                    </a:lnTo>
                    <a:lnTo>
                      <a:pt x="73" y="191"/>
                    </a:lnTo>
                    <a:lnTo>
                      <a:pt x="73" y="166"/>
                    </a:lnTo>
                    <a:lnTo>
                      <a:pt x="88" y="155"/>
                    </a:lnTo>
                    <a:lnTo>
                      <a:pt x="140" y="140"/>
                    </a:lnTo>
                    <a:lnTo>
                      <a:pt x="164" y="119"/>
                    </a:lnTo>
                    <a:lnTo>
                      <a:pt x="164" y="100"/>
                    </a:lnTo>
                    <a:lnTo>
                      <a:pt x="208" y="90"/>
                    </a:lnTo>
                    <a:lnTo>
                      <a:pt x="208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Freeform 314"/>
              <p:cNvSpPr>
                <a:spLocks/>
              </p:cNvSpPr>
              <p:nvPr/>
            </p:nvSpPr>
            <p:spPr bwMode="auto">
              <a:xfrm>
                <a:off x="5185860" y="3945750"/>
                <a:ext cx="292100" cy="476164"/>
              </a:xfrm>
              <a:custGeom>
                <a:avLst/>
                <a:gdLst/>
                <a:ahLst/>
                <a:cxnLst>
                  <a:cxn ang="0">
                    <a:pos x="9" y="191"/>
                  </a:cxn>
                  <a:cxn ang="0">
                    <a:pos x="39" y="181"/>
                  </a:cxn>
                  <a:cxn ang="0">
                    <a:pos x="76" y="166"/>
                  </a:cxn>
                  <a:cxn ang="0">
                    <a:pos x="116" y="105"/>
                  </a:cxn>
                  <a:cxn ang="0">
                    <a:pos x="107" y="105"/>
                  </a:cxn>
                  <a:cxn ang="0">
                    <a:pos x="51" y="79"/>
                  </a:cxn>
                  <a:cxn ang="0">
                    <a:pos x="30" y="40"/>
                  </a:cxn>
                  <a:cxn ang="0">
                    <a:pos x="30" y="25"/>
                  </a:cxn>
                  <a:cxn ang="0">
                    <a:pos x="30" y="14"/>
                  </a:cxn>
                  <a:cxn ang="0">
                    <a:pos x="51" y="40"/>
                  </a:cxn>
                  <a:cxn ang="0">
                    <a:pos x="61" y="40"/>
                  </a:cxn>
                  <a:cxn ang="0">
                    <a:pos x="107" y="25"/>
                  </a:cxn>
                  <a:cxn ang="0">
                    <a:pos x="141" y="25"/>
                  </a:cxn>
                  <a:cxn ang="0">
                    <a:pos x="162" y="14"/>
                  </a:cxn>
                  <a:cxn ang="0">
                    <a:pos x="171" y="0"/>
                  </a:cxn>
                  <a:cxn ang="0">
                    <a:pos x="184" y="14"/>
                  </a:cxn>
                  <a:cxn ang="0">
                    <a:pos x="171" y="40"/>
                  </a:cxn>
                  <a:cxn ang="0">
                    <a:pos x="141" y="155"/>
                  </a:cxn>
                  <a:cxn ang="0">
                    <a:pos x="116" y="191"/>
                  </a:cxn>
                  <a:cxn ang="0">
                    <a:pos x="97" y="231"/>
                  </a:cxn>
                  <a:cxn ang="0">
                    <a:pos x="39" y="282"/>
                  </a:cxn>
                  <a:cxn ang="0">
                    <a:pos x="9" y="337"/>
                  </a:cxn>
                  <a:cxn ang="0">
                    <a:pos x="0" y="311"/>
                  </a:cxn>
                  <a:cxn ang="0">
                    <a:pos x="0" y="231"/>
                  </a:cxn>
                  <a:cxn ang="0">
                    <a:pos x="9" y="191"/>
                  </a:cxn>
                </a:cxnLst>
                <a:rect l="0" t="0" r="r" b="b"/>
                <a:pathLst>
                  <a:path w="184" h="337">
                    <a:moveTo>
                      <a:pt x="9" y="191"/>
                    </a:moveTo>
                    <a:lnTo>
                      <a:pt x="39" y="181"/>
                    </a:lnTo>
                    <a:lnTo>
                      <a:pt x="76" y="166"/>
                    </a:lnTo>
                    <a:lnTo>
                      <a:pt x="116" y="105"/>
                    </a:lnTo>
                    <a:lnTo>
                      <a:pt x="107" y="105"/>
                    </a:lnTo>
                    <a:lnTo>
                      <a:pt x="51" y="79"/>
                    </a:lnTo>
                    <a:lnTo>
                      <a:pt x="30" y="40"/>
                    </a:lnTo>
                    <a:lnTo>
                      <a:pt x="30" y="25"/>
                    </a:lnTo>
                    <a:lnTo>
                      <a:pt x="30" y="14"/>
                    </a:lnTo>
                    <a:lnTo>
                      <a:pt x="51" y="40"/>
                    </a:lnTo>
                    <a:lnTo>
                      <a:pt x="61" y="40"/>
                    </a:lnTo>
                    <a:lnTo>
                      <a:pt x="107" y="25"/>
                    </a:lnTo>
                    <a:lnTo>
                      <a:pt x="141" y="25"/>
                    </a:lnTo>
                    <a:lnTo>
                      <a:pt x="162" y="14"/>
                    </a:lnTo>
                    <a:lnTo>
                      <a:pt x="171" y="0"/>
                    </a:lnTo>
                    <a:lnTo>
                      <a:pt x="184" y="14"/>
                    </a:lnTo>
                    <a:lnTo>
                      <a:pt x="171" y="40"/>
                    </a:lnTo>
                    <a:lnTo>
                      <a:pt x="141" y="155"/>
                    </a:lnTo>
                    <a:lnTo>
                      <a:pt x="116" y="191"/>
                    </a:lnTo>
                    <a:lnTo>
                      <a:pt x="97" y="231"/>
                    </a:lnTo>
                    <a:lnTo>
                      <a:pt x="39" y="282"/>
                    </a:lnTo>
                    <a:lnTo>
                      <a:pt x="9" y="337"/>
                    </a:lnTo>
                    <a:lnTo>
                      <a:pt x="0" y="311"/>
                    </a:lnTo>
                    <a:lnTo>
                      <a:pt x="0" y="231"/>
                    </a:lnTo>
                    <a:lnTo>
                      <a:pt x="9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Freeform 315"/>
              <p:cNvSpPr>
                <a:spLocks/>
              </p:cNvSpPr>
              <p:nvPr/>
            </p:nvSpPr>
            <p:spPr bwMode="auto">
              <a:xfrm>
                <a:off x="5185860" y="3945750"/>
                <a:ext cx="292100" cy="476164"/>
              </a:xfrm>
              <a:custGeom>
                <a:avLst/>
                <a:gdLst/>
                <a:ahLst/>
                <a:cxnLst>
                  <a:cxn ang="0">
                    <a:pos x="9" y="191"/>
                  </a:cxn>
                  <a:cxn ang="0">
                    <a:pos x="39" y="181"/>
                  </a:cxn>
                  <a:cxn ang="0">
                    <a:pos x="76" y="166"/>
                  </a:cxn>
                  <a:cxn ang="0">
                    <a:pos x="116" y="105"/>
                  </a:cxn>
                  <a:cxn ang="0">
                    <a:pos x="107" y="105"/>
                  </a:cxn>
                  <a:cxn ang="0">
                    <a:pos x="51" y="79"/>
                  </a:cxn>
                  <a:cxn ang="0">
                    <a:pos x="30" y="40"/>
                  </a:cxn>
                  <a:cxn ang="0">
                    <a:pos x="30" y="25"/>
                  </a:cxn>
                  <a:cxn ang="0">
                    <a:pos x="30" y="14"/>
                  </a:cxn>
                  <a:cxn ang="0">
                    <a:pos x="51" y="40"/>
                  </a:cxn>
                  <a:cxn ang="0">
                    <a:pos x="61" y="40"/>
                  </a:cxn>
                  <a:cxn ang="0">
                    <a:pos x="107" y="25"/>
                  </a:cxn>
                  <a:cxn ang="0">
                    <a:pos x="141" y="25"/>
                  </a:cxn>
                  <a:cxn ang="0">
                    <a:pos x="162" y="14"/>
                  </a:cxn>
                  <a:cxn ang="0">
                    <a:pos x="171" y="0"/>
                  </a:cxn>
                  <a:cxn ang="0">
                    <a:pos x="184" y="14"/>
                  </a:cxn>
                  <a:cxn ang="0">
                    <a:pos x="171" y="40"/>
                  </a:cxn>
                  <a:cxn ang="0">
                    <a:pos x="141" y="155"/>
                  </a:cxn>
                  <a:cxn ang="0">
                    <a:pos x="116" y="191"/>
                  </a:cxn>
                  <a:cxn ang="0">
                    <a:pos x="97" y="231"/>
                  </a:cxn>
                  <a:cxn ang="0">
                    <a:pos x="39" y="282"/>
                  </a:cxn>
                  <a:cxn ang="0">
                    <a:pos x="9" y="337"/>
                  </a:cxn>
                  <a:cxn ang="0">
                    <a:pos x="0" y="311"/>
                  </a:cxn>
                  <a:cxn ang="0">
                    <a:pos x="0" y="231"/>
                  </a:cxn>
                  <a:cxn ang="0">
                    <a:pos x="9" y="191"/>
                  </a:cxn>
                </a:cxnLst>
                <a:rect l="0" t="0" r="r" b="b"/>
                <a:pathLst>
                  <a:path w="184" h="337">
                    <a:moveTo>
                      <a:pt x="9" y="191"/>
                    </a:moveTo>
                    <a:lnTo>
                      <a:pt x="39" y="181"/>
                    </a:lnTo>
                    <a:lnTo>
                      <a:pt x="76" y="166"/>
                    </a:lnTo>
                    <a:lnTo>
                      <a:pt x="116" y="105"/>
                    </a:lnTo>
                    <a:lnTo>
                      <a:pt x="107" y="105"/>
                    </a:lnTo>
                    <a:lnTo>
                      <a:pt x="51" y="79"/>
                    </a:lnTo>
                    <a:lnTo>
                      <a:pt x="30" y="40"/>
                    </a:lnTo>
                    <a:lnTo>
                      <a:pt x="30" y="25"/>
                    </a:lnTo>
                    <a:lnTo>
                      <a:pt x="30" y="14"/>
                    </a:lnTo>
                    <a:lnTo>
                      <a:pt x="51" y="40"/>
                    </a:lnTo>
                    <a:lnTo>
                      <a:pt x="61" y="40"/>
                    </a:lnTo>
                    <a:lnTo>
                      <a:pt x="107" y="25"/>
                    </a:lnTo>
                    <a:lnTo>
                      <a:pt x="141" y="25"/>
                    </a:lnTo>
                    <a:lnTo>
                      <a:pt x="162" y="14"/>
                    </a:lnTo>
                    <a:lnTo>
                      <a:pt x="171" y="0"/>
                    </a:lnTo>
                    <a:lnTo>
                      <a:pt x="184" y="14"/>
                    </a:lnTo>
                    <a:lnTo>
                      <a:pt x="171" y="40"/>
                    </a:lnTo>
                    <a:lnTo>
                      <a:pt x="141" y="155"/>
                    </a:lnTo>
                    <a:lnTo>
                      <a:pt x="116" y="191"/>
                    </a:lnTo>
                    <a:lnTo>
                      <a:pt x="97" y="231"/>
                    </a:lnTo>
                    <a:lnTo>
                      <a:pt x="39" y="282"/>
                    </a:lnTo>
                    <a:lnTo>
                      <a:pt x="9" y="337"/>
                    </a:lnTo>
                    <a:lnTo>
                      <a:pt x="0" y="311"/>
                    </a:lnTo>
                    <a:lnTo>
                      <a:pt x="0" y="231"/>
                    </a:lnTo>
                    <a:lnTo>
                      <a:pt x="9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Freeform 316"/>
              <p:cNvSpPr>
                <a:spLocks/>
              </p:cNvSpPr>
              <p:nvPr/>
            </p:nvSpPr>
            <p:spPr bwMode="auto">
              <a:xfrm>
                <a:off x="3507871" y="3873690"/>
                <a:ext cx="87313" cy="4238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16"/>
                  </a:cxn>
                  <a:cxn ang="0">
                    <a:pos x="18" y="0"/>
                  </a:cxn>
                  <a:cxn ang="0">
                    <a:pos x="55" y="16"/>
                  </a:cxn>
                  <a:cxn ang="0">
                    <a:pos x="42" y="30"/>
                  </a:cxn>
                  <a:cxn ang="0">
                    <a:pos x="18" y="16"/>
                  </a:cxn>
                  <a:cxn ang="0">
                    <a:pos x="0" y="30"/>
                  </a:cxn>
                </a:cxnLst>
                <a:rect l="0" t="0" r="r" b="b"/>
                <a:pathLst>
                  <a:path w="55" h="30">
                    <a:moveTo>
                      <a:pt x="0" y="30"/>
                    </a:moveTo>
                    <a:lnTo>
                      <a:pt x="0" y="16"/>
                    </a:lnTo>
                    <a:lnTo>
                      <a:pt x="18" y="0"/>
                    </a:lnTo>
                    <a:lnTo>
                      <a:pt x="55" y="16"/>
                    </a:lnTo>
                    <a:lnTo>
                      <a:pt x="42" y="30"/>
                    </a:lnTo>
                    <a:lnTo>
                      <a:pt x="18" y="16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6" name="Freeform 317"/>
              <p:cNvSpPr>
                <a:spLocks/>
              </p:cNvSpPr>
              <p:nvPr/>
            </p:nvSpPr>
            <p:spPr bwMode="auto">
              <a:xfrm>
                <a:off x="3507871" y="3873690"/>
                <a:ext cx="87313" cy="4238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16"/>
                  </a:cxn>
                  <a:cxn ang="0">
                    <a:pos x="18" y="0"/>
                  </a:cxn>
                  <a:cxn ang="0">
                    <a:pos x="55" y="16"/>
                  </a:cxn>
                  <a:cxn ang="0">
                    <a:pos x="42" y="30"/>
                  </a:cxn>
                  <a:cxn ang="0">
                    <a:pos x="18" y="16"/>
                  </a:cxn>
                  <a:cxn ang="0">
                    <a:pos x="0" y="30"/>
                  </a:cxn>
                </a:cxnLst>
                <a:rect l="0" t="0" r="r" b="b"/>
                <a:pathLst>
                  <a:path w="55" h="30">
                    <a:moveTo>
                      <a:pt x="0" y="30"/>
                    </a:moveTo>
                    <a:lnTo>
                      <a:pt x="0" y="16"/>
                    </a:lnTo>
                    <a:lnTo>
                      <a:pt x="18" y="0"/>
                    </a:lnTo>
                    <a:lnTo>
                      <a:pt x="55" y="16"/>
                    </a:lnTo>
                    <a:lnTo>
                      <a:pt x="42" y="30"/>
                    </a:lnTo>
                    <a:lnTo>
                      <a:pt x="18" y="16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7" name="Freeform 318"/>
              <p:cNvSpPr>
                <a:spLocks/>
              </p:cNvSpPr>
              <p:nvPr/>
            </p:nvSpPr>
            <p:spPr bwMode="auto">
              <a:xfrm>
                <a:off x="3507871" y="3930208"/>
                <a:ext cx="87313" cy="50866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0" y="0"/>
                  </a:cxn>
                  <a:cxn ang="0">
                    <a:pos x="9" y="10"/>
                  </a:cxn>
                  <a:cxn ang="0">
                    <a:pos x="18" y="10"/>
                  </a:cxn>
                  <a:cxn ang="0">
                    <a:pos x="18" y="36"/>
                  </a:cxn>
                  <a:cxn ang="0">
                    <a:pos x="34" y="36"/>
                  </a:cxn>
                  <a:cxn ang="0">
                    <a:pos x="34" y="24"/>
                  </a:cxn>
                  <a:cxn ang="0">
                    <a:pos x="55" y="24"/>
                  </a:cxn>
                  <a:cxn ang="0">
                    <a:pos x="55" y="0"/>
                  </a:cxn>
                </a:cxnLst>
                <a:rect l="0" t="0" r="r" b="b"/>
                <a:pathLst>
                  <a:path w="55" h="36">
                    <a:moveTo>
                      <a:pt x="55" y="0"/>
                    </a:moveTo>
                    <a:lnTo>
                      <a:pt x="0" y="0"/>
                    </a:lnTo>
                    <a:lnTo>
                      <a:pt x="9" y="10"/>
                    </a:lnTo>
                    <a:lnTo>
                      <a:pt x="18" y="10"/>
                    </a:lnTo>
                    <a:lnTo>
                      <a:pt x="18" y="36"/>
                    </a:lnTo>
                    <a:lnTo>
                      <a:pt x="34" y="36"/>
                    </a:lnTo>
                    <a:lnTo>
                      <a:pt x="34" y="24"/>
                    </a:lnTo>
                    <a:lnTo>
                      <a:pt x="55" y="24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Freeform 319"/>
              <p:cNvSpPr>
                <a:spLocks/>
              </p:cNvSpPr>
              <p:nvPr/>
            </p:nvSpPr>
            <p:spPr bwMode="auto">
              <a:xfrm>
                <a:off x="3507871" y="3930208"/>
                <a:ext cx="87313" cy="50866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0" y="0"/>
                  </a:cxn>
                  <a:cxn ang="0">
                    <a:pos x="9" y="10"/>
                  </a:cxn>
                  <a:cxn ang="0">
                    <a:pos x="18" y="10"/>
                  </a:cxn>
                  <a:cxn ang="0">
                    <a:pos x="18" y="36"/>
                  </a:cxn>
                  <a:cxn ang="0">
                    <a:pos x="34" y="36"/>
                  </a:cxn>
                  <a:cxn ang="0">
                    <a:pos x="34" y="24"/>
                  </a:cxn>
                  <a:cxn ang="0">
                    <a:pos x="55" y="24"/>
                  </a:cxn>
                  <a:cxn ang="0">
                    <a:pos x="55" y="0"/>
                  </a:cxn>
                </a:cxnLst>
                <a:rect l="0" t="0" r="r" b="b"/>
                <a:pathLst>
                  <a:path w="55" h="36">
                    <a:moveTo>
                      <a:pt x="55" y="0"/>
                    </a:moveTo>
                    <a:lnTo>
                      <a:pt x="0" y="0"/>
                    </a:lnTo>
                    <a:lnTo>
                      <a:pt x="9" y="10"/>
                    </a:lnTo>
                    <a:lnTo>
                      <a:pt x="18" y="10"/>
                    </a:lnTo>
                    <a:lnTo>
                      <a:pt x="18" y="36"/>
                    </a:lnTo>
                    <a:lnTo>
                      <a:pt x="34" y="36"/>
                    </a:lnTo>
                    <a:lnTo>
                      <a:pt x="34" y="24"/>
                    </a:lnTo>
                    <a:lnTo>
                      <a:pt x="55" y="24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9" name="Freeform 320"/>
              <p:cNvSpPr>
                <a:spLocks/>
              </p:cNvSpPr>
              <p:nvPr/>
            </p:nvSpPr>
            <p:spPr bwMode="auto">
              <a:xfrm>
                <a:off x="3595183" y="4022049"/>
                <a:ext cx="84138" cy="105971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1" y="0"/>
                  </a:cxn>
                  <a:cxn ang="0">
                    <a:pos x="42" y="0"/>
                  </a:cxn>
                  <a:cxn ang="0">
                    <a:pos x="53" y="24"/>
                  </a:cxn>
                  <a:cxn ang="0">
                    <a:pos x="53" y="35"/>
                  </a:cxn>
                  <a:cxn ang="0">
                    <a:pos x="30" y="75"/>
                  </a:cxn>
                  <a:cxn ang="0">
                    <a:pos x="9" y="50"/>
                  </a:cxn>
                  <a:cxn ang="0">
                    <a:pos x="0" y="10"/>
                  </a:cxn>
                </a:cxnLst>
                <a:rect l="0" t="0" r="r" b="b"/>
                <a:pathLst>
                  <a:path w="53" h="75">
                    <a:moveTo>
                      <a:pt x="0" y="10"/>
                    </a:moveTo>
                    <a:lnTo>
                      <a:pt x="21" y="0"/>
                    </a:lnTo>
                    <a:lnTo>
                      <a:pt x="42" y="0"/>
                    </a:lnTo>
                    <a:lnTo>
                      <a:pt x="53" y="24"/>
                    </a:lnTo>
                    <a:lnTo>
                      <a:pt x="53" y="35"/>
                    </a:lnTo>
                    <a:lnTo>
                      <a:pt x="30" y="75"/>
                    </a:lnTo>
                    <a:lnTo>
                      <a:pt x="9" y="5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0" name="Freeform 321"/>
              <p:cNvSpPr>
                <a:spLocks/>
              </p:cNvSpPr>
              <p:nvPr/>
            </p:nvSpPr>
            <p:spPr bwMode="auto">
              <a:xfrm>
                <a:off x="3595183" y="4022049"/>
                <a:ext cx="84138" cy="105971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1" y="0"/>
                  </a:cxn>
                  <a:cxn ang="0">
                    <a:pos x="42" y="0"/>
                  </a:cxn>
                  <a:cxn ang="0">
                    <a:pos x="53" y="24"/>
                  </a:cxn>
                  <a:cxn ang="0">
                    <a:pos x="53" y="35"/>
                  </a:cxn>
                  <a:cxn ang="0">
                    <a:pos x="30" y="75"/>
                  </a:cxn>
                  <a:cxn ang="0">
                    <a:pos x="9" y="50"/>
                  </a:cxn>
                  <a:cxn ang="0">
                    <a:pos x="0" y="10"/>
                  </a:cxn>
                </a:cxnLst>
                <a:rect l="0" t="0" r="r" b="b"/>
                <a:pathLst>
                  <a:path w="53" h="75">
                    <a:moveTo>
                      <a:pt x="0" y="10"/>
                    </a:moveTo>
                    <a:lnTo>
                      <a:pt x="21" y="0"/>
                    </a:lnTo>
                    <a:lnTo>
                      <a:pt x="42" y="0"/>
                    </a:lnTo>
                    <a:lnTo>
                      <a:pt x="53" y="24"/>
                    </a:lnTo>
                    <a:lnTo>
                      <a:pt x="53" y="35"/>
                    </a:lnTo>
                    <a:lnTo>
                      <a:pt x="30" y="75"/>
                    </a:lnTo>
                    <a:lnTo>
                      <a:pt x="9" y="5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1" name="Freeform 322"/>
              <p:cNvSpPr>
                <a:spLocks/>
              </p:cNvSpPr>
              <p:nvPr/>
            </p:nvSpPr>
            <p:spPr bwMode="auto">
              <a:xfrm>
                <a:off x="4831847" y="4436044"/>
                <a:ext cx="52388" cy="7630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5" y="25"/>
                  </a:cxn>
                  <a:cxn ang="0">
                    <a:pos x="15" y="54"/>
                  </a:cxn>
                  <a:cxn ang="0">
                    <a:pos x="33" y="25"/>
                  </a:cxn>
                  <a:cxn ang="0">
                    <a:pos x="33" y="0"/>
                  </a:cxn>
                  <a:cxn ang="0">
                    <a:pos x="0" y="14"/>
                  </a:cxn>
                </a:cxnLst>
                <a:rect l="0" t="0" r="r" b="b"/>
                <a:pathLst>
                  <a:path w="33" h="54">
                    <a:moveTo>
                      <a:pt x="0" y="14"/>
                    </a:moveTo>
                    <a:lnTo>
                      <a:pt x="15" y="25"/>
                    </a:lnTo>
                    <a:lnTo>
                      <a:pt x="15" y="54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2" name="Freeform 323"/>
              <p:cNvSpPr>
                <a:spLocks/>
              </p:cNvSpPr>
              <p:nvPr/>
            </p:nvSpPr>
            <p:spPr bwMode="auto">
              <a:xfrm>
                <a:off x="4831847" y="4436044"/>
                <a:ext cx="52388" cy="7630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5" y="25"/>
                  </a:cxn>
                  <a:cxn ang="0">
                    <a:pos x="15" y="54"/>
                  </a:cxn>
                  <a:cxn ang="0">
                    <a:pos x="33" y="25"/>
                  </a:cxn>
                  <a:cxn ang="0">
                    <a:pos x="33" y="0"/>
                  </a:cxn>
                  <a:cxn ang="0">
                    <a:pos x="0" y="14"/>
                  </a:cxn>
                </a:cxnLst>
                <a:rect l="0" t="0" r="r" b="b"/>
                <a:pathLst>
                  <a:path w="33" h="54">
                    <a:moveTo>
                      <a:pt x="0" y="14"/>
                    </a:moveTo>
                    <a:lnTo>
                      <a:pt x="15" y="25"/>
                    </a:lnTo>
                    <a:lnTo>
                      <a:pt x="15" y="54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3" name="Freeform 324"/>
              <p:cNvSpPr>
                <a:spLocks/>
              </p:cNvSpPr>
              <p:nvPr/>
            </p:nvSpPr>
            <p:spPr bwMode="auto">
              <a:xfrm>
                <a:off x="4552447" y="4985680"/>
                <a:ext cx="277813" cy="306610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77" y="0"/>
                  </a:cxn>
                  <a:cxn ang="0">
                    <a:pos x="67" y="14"/>
                  </a:cxn>
                  <a:cxn ang="0">
                    <a:pos x="67" y="0"/>
                  </a:cxn>
                  <a:cxn ang="0">
                    <a:pos x="21" y="14"/>
                  </a:cxn>
                  <a:cxn ang="0">
                    <a:pos x="21" y="90"/>
                  </a:cxn>
                  <a:cxn ang="0">
                    <a:pos x="0" y="104"/>
                  </a:cxn>
                  <a:cxn ang="0">
                    <a:pos x="0" y="169"/>
                  </a:cxn>
                  <a:cxn ang="0">
                    <a:pos x="21" y="181"/>
                  </a:cxn>
                  <a:cxn ang="0">
                    <a:pos x="12" y="205"/>
                  </a:cxn>
                  <a:cxn ang="0">
                    <a:pos x="21" y="217"/>
                  </a:cxn>
                  <a:cxn ang="0">
                    <a:pos x="42" y="205"/>
                  </a:cxn>
                  <a:cxn ang="0">
                    <a:pos x="67" y="181"/>
                  </a:cxn>
                  <a:cxn ang="0">
                    <a:pos x="89" y="181"/>
                  </a:cxn>
                  <a:cxn ang="0">
                    <a:pos x="97" y="181"/>
                  </a:cxn>
                  <a:cxn ang="0">
                    <a:pos x="144" y="129"/>
                  </a:cxn>
                  <a:cxn ang="0">
                    <a:pos x="175" y="104"/>
                  </a:cxn>
                  <a:cxn ang="0">
                    <a:pos x="154" y="90"/>
                  </a:cxn>
                  <a:cxn ang="0">
                    <a:pos x="144" y="61"/>
                  </a:cxn>
                  <a:cxn ang="0">
                    <a:pos x="122" y="40"/>
                  </a:cxn>
                  <a:cxn ang="0">
                    <a:pos x="97" y="0"/>
                  </a:cxn>
                </a:cxnLst>
                <a:rect l="0" t="0" r="r" b="b"/>
                <a:pathLst>
                  <a:path w="175" h="217">
                    <a:moveTo>
                      <a:pt x="97" y="0"/>
                    </a:moveTo>
                    <a:lnTo>
                      <a:pt x="77" y="0"/>
                    </a:lnTo>
                    <a:lnTo>
                      <a:pt x="67" y="14"/>
                    </a:lnTo>
                    <a:lnTo>
                      <a:pt x="67" y="0"/>
                    </a:lnTo>
                    <a:lnTo>
                      <a:pt x="21" y="14"/>
                    </a:lnTo>
                    <a:lnTo>
                      <a:pt x="21" y="90"/>
                    </a:lnTo>
                    <a:lnTo>
                      <a:pt x="0" y="104"/>
                    </a:lnTo>
                    <a:lnTo>
                      <a:pt x="0" y="169"/>
                    </a:lnTo>
                    <a:lnTo>
                      <a:pt x="21" y="181"/>
                    </a:lnTo>
                    <a:lnTo>
                      <a:pt x="12" y="205"/>
                    </a:lnTo>
                    <a:lnTo>
                      <a:pt x="21" y="217"/>
                    </a:lnTo>
                    <a:lnTo>
                      <a:pt x="42" y="205"/>
                    </a:lnTo>
                    <a:lnTo>
                      <a:pt x="67" y="181"/>
                    </a:lnTo>
                    <a:lnTo>
                      <a:pt x="89" y="181"/>
                    </a:lnTo>
                    <a:lnTo>
                      <a:pt x="97" y="181"/>
                    </a:lnTo>
                    <a:lnTo>
                      <a:pt x="144" y="129"/>
                    </a:lnTo>
                    <a:lnTo>
                      <a:pt x="175" y="104"/>
                    </a:lnTo>
                    <a:lnTo>
                      <a:pt x="154" y="90"/>
                    </a:lnTo>
                    <a:lnTo>
                      <a:pt x="144" y="61"/>
                    </a:lnTo>
                    <a:lnTo>
                      <a:pt x="122" y="40"/>
                    </a:lnTo>
                    <a:lnTo>
                      <a:pt x="9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4" name="Freeform 325"/>
              <p:cNvSpPr>
                <a:spLocks/>
              </p:cNvSpPr>
              <p:nvPr/>
            </p:nvSpPr>
            <p:spPr bwMode="auto">
              <a:xfrm>
                <a:off x="4552447" y="4985680"/>
                <a:ext cx="277813" cy="306610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77" y="0"/>
                  </a:cxn>
                  <a:cxn ang="0">
                    <a:pos x="67" y="14"/>
                  </a:cxn>
                  <a:cxn ang="0">
                    <a:pos x="67" y="0"/>
                  </a:cxn>
                  <a:cxn ang="0">
                    <a:pos x="21" y="14"/>
                  </a:cxn>
                  <a:cxn ang="0">
                    <a:pos x="21" y="90"/>
                  </a:cxn>
                  <a:cxn ang="0">
                    <a:pos x="0" y="104"/>
                  </a:cxn>
                  <a:cxn ang="0">
                    <a:pos x="0" y="169"/>
                  </a:cxn>
                  <a:cxn ang="0">
                    <a:pos x="21" y="181"/>
                  </a:cxn>
                  <a:cxn ang="0">
                    <a:pos x="12" y="205"/>
                  </a:cxn>
                  <a:cxn ang="0">
                    <a:pos x="21" y="217"/>
                  </a:cxn>
                  <a:cxn ang="0">
                    <a:pos x="42" y="205"/>
                  </a:cxn>
                  <a:cxn ang="0">
                    <a:pos x="67" y="181"/>
                  </a:cxn>
                  <a:cxn ang="0">
                    <a:pos x="89" y="181"/>
                  </a:cxn>
                  <a:cxn ang="0">
                    <a:pos x="97" y="181"/>
                  </a:cxn>
                  <a:cxn ang="0">
                    <a:pos x="144" y="129"/>
                  </a:cxn>
                  <a:cxn ang="0">
                    <a:pos x="175" y="104"/>
                  </a:cxn>
                  <a:cxn ang="0">
                    <a:pos x="154" y="90"/>
                  </a:cxn>
                  <a:cxn ang="0">
                    <a:pos x="144" y="61"/>
                  </a:cxn>
                  <a:cxn ang="0">
                    <a:pos x="122" y="40"/>
                  </a:cxn>
                  <a:cxn ang="0">
                    <a:pos x="97" y="0"/>
                  </a:cxn>
                </a:cxnLst>
                <a:rect l="0" t="0" r="r" b="b"/>
                <a:pathLst>
                  <a:path w="175" h="217">
                    <a:moveTo>
                      <a:pt x="97" y="0"/>
                    </a:moveTo>
                    <a:lnTo>
                      <a:pt x="77" y="0"/>
                    </a:lnTo>
                    <a:lnTo>
                      <a:pt x="67" y="14"/>
                    </a:lnTo>
                    <a:lnTo>
                      <a:pt x="67" y="0"/>
                    </a:lnTo>
                    <a:lnTo>
                      <a:pt x="21" y="14"/>
                    </a:lnTo>
                    <a:lnTo>
                      <a:pt x="21" y="90"/>
                    </a:lnTo>
                    <a:lnTo>
                      <a:pt x="0" y="104"/>
                    </a:lnTo>
                    <a:lnTo>
                      <a:pt x="0" y="169"/>
                    </a:lnTo>
                    <a:lnTo>
                      <a:pt x="21" y="181"/>
                    </a:lnTo>
                    <a:lnTo>
                      <a:pt x="12" y="205"/>
                    </a:lnTo>
                    <a:lnTo>
                      <a:pt x="21" y="217"/>
                    </a:lnTo>
                    <a:lnTo>
                      <a:pt x="42" y="205"/>
                    </a:lnTo>
                    <a:lnTo>
                      <a:pt x="67" y="181"/>
                    </a:lnTo>
                    <a:lnTo>
                      <a:pt x="89" y="181"/>
                    </a:lnTo>
                    <a:lnTo>
                      <a:pt x="97" y="181"/>
                    </a:lnTo>
                    <a:lnTo>
                      <a:pt x="144" y="129"/>
                    </a:lnTo>
                    <a:lnTo>
                      <a:pt x="175" y="104"/>
                    </a:lnTo>
                    <a:lnTo>
                      <a:pt x="154" y="90"/>
                    </a:lnTo>
                    <a:lnTo>
                      <a:pt x="144" y="61"/>
                    </a:lnTo>
                    <a:lnTo>
                      <a:pt x="122" y="40"/>
                    </a:lnTo>
                    <a:lnTo>
                      <a:pt x="9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5" name="Freeform 326"/>
              <p:cNvSpPr>
                <a:spLocks/>
              </p:cNvSpPr>
              <p:nvPr/>
            </p:nvSpPr>
            <p:spPr bwMode="auto">
              <a:xfrm>
                <a:off x="2937958" y="6459386"/>
                <a:ext cx="71438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3" y="0"/>
                  </a:cxn>
                  <a:cxn ang="0">
                    <a:pos x="45" y="0"/>
                  </a:cxn>
                  <a:cxn ang="0">
                    <a:pos x="11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23" y="0"/>
                    </a:lnTo>
                    <a:lnTo>
                      <a:pt x="45" y="0"/>
                    </a:lnTo>
                    <a:lnTo>
                      <a:pt x="11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6" name="Freeform 327"/>
              <p:cNvSpPr>
                <a:spLocks/>
              </p:cNvSpPr>
              <p:nvPr/>
            </p:nvSpPr>
            <p:spPr bwMode="auto">
              <a:xfrm>
                <a:off x="2937958" y="6459386"/>
                <a:ext cx="71438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3" y="0"/>
                  </a:cxn>
                  <a:cxn ang="0">
                    <a:pos x="45" y="0"/>
                  </a:cxn>
                  <a:cxn ang="0">
                    <a:pos x="11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23" y="0"/>
                    </a:lnTo>
                    <a:lnTo>
                      <a:pt x="45" y="0"/>
                    </a:lnTo>
                    <a:lnTo>
                      <a:pt x="11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7" name="Freeform 328"/>
              <p:cNvSpPr>
                <a:spLocks/>
              </p:cNvSpPr>
              <p:nvPr/>
            </p:nvSpPr>
            <p:spPr bwMode="auto">
              <a:xfrm>
                <a:off x="2780795" y="6132995"/>
                <a:ext cx="71438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3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45" y="0"/>
                  </a:cxn>
                  <a:cxn ang="0">
                    <a:pos x="21" y="30"/>
                  </a:cxn>
                  <a:cxn ang="0">
                    <a:pos x="0" y="0"/>
                  </a:cxn>
                </a:cxnLst>
                <a:rect l="0" t="0" r="r" b="b"/>
                <a:pathLst>
                  <a:path w="45" h="30">
                    <a:moveTo>
                      <a:pt x="0" y="0"/>
                    </a:moveTo>
                    <a:lnTo>
                      <a:pt x="9" y="3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30" y="0"/>
                    </a:lnTo>
                    <a:lnTo>
                      <a:pt x="45" y="0"/>
                    </a:lnTo>
                    <a:lnTo>
                      <a:pt x="21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8" name="Freeform 329"/>
              <p:cNvSpPr>
                <a:spLocks/>
              </p:cNvSpPr>
              <p:nvPr/>
            </p:nvSpPr>
            <p:spPr bwMode="auto">
              <a:xfrm>
                <a:off x="2780795" y="6132995"/>
                <a:ext cx="71438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3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45" y="0"/>
                  </a:cxn>
                  <a:cxn ang="0">
                    <a:pos x="21" y="30"/>
                  </a:cxn>
                  <a:cxn ang="0">
                    <a:pos x="0" y="0"/>
                  </a:cxn>
                </a:cxnLst>
                <a:rect l="0" t="0" r="r" b="b"/>
                <a:pathLst>
                  <a:path w="45" h="30">
                    <a:moveTo>
                      <a:pt x="0" y="0"/>
                    </a:moveTo>
                    <a:lnTo>
                      <a:pt x="9" y="3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30" y="0"/>
                    </a:lnTo>
                    <a:lnTo>
                      <a:pt x="45" y="0"/>
                    </a:lnTo>
                    <a:lnTo>
                      <a:pt x="21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9" name="Freeform 330"/>
              <p:cNvSpPr>
                <a:spLocks/>
              </p:cNvSpPr>
              <p:nvPr/>
            </p:nvSpPr>
            <p:spPr bwMode="auto">
              <a:xfrm>
                <a:off x="1836231" y="3565667"/>
                <a:ext cx="296863" cy="107384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24" y="11"/>
                  </a:cxn>
                  <a:cxn ang="0">
                    <a:pos x="64" y="0"/>
                  </a:cxn>
                  <a:cxn ang="0">
                    <a:pos x="122" y="21"/>
                  </a:cxn>
                  <a:cxn ang="0">
                    <a:pos x="144" y="47"/>
                  </a:cxn>
                  <a:cxn ang="0">
                    <a:pos x="166" y="47"/>
                  </a:cxn>
                  <a:cxn ang="0">
                    <a:pos x="166" y="64"/>
                  </a:cxn>
                  <a:cxn ang="0">
                    <a:pos x="178" y="64"/>
                  </a:cxn>
                  <a:cxn ang="0">
                    <a:pos x="187" y="76"/>
                  </a:cxn>
                  <a:cxn ang="0">
                    <a:pos x="122" y="76"/>
                  </a:cxn>
                  <a:cxn ang="0">
                    <a:pos x="131" y="64"/>
                  </a:cxn>
                  <a:cxn ang="0">
                    <a:pos x="122" y="64"/>
                  </a:cxn>
                  <a:cxn ang="0">
                    <a:pos x="111" y="35"/>
                  </a:cxn>
                  <a:cxn ang="0">
                    <a:pos x="55" y="21"/>
                  </a:cxn>
                  <a:cxn ang="0">
                    <a:pos x="64" y="11"/>
                  </a:cxn>
                  <a:cxn ang="0">
                    <a:pos x="46" y="11"/>
                  </a:cxn>
                  <a:cxn ang="0">
                    <a:pos x="9" y="35"/>
                  </a:cxn>
                  <a:cxn ang="0">
                    <a:pos x="0" y="35"/>
                  </a:cxn>
                </a:cxnLst>
                <a:rect l="0" t="0" r="r" b="b"/>
                <a:pathLst>
                  <a:path w="187" h="76">
                    <a:moveTo>
                      <a:pt x="0" y="35"/>
                    </a:moveTo>
                    <a:lnTo>
                      <a:pt x="24" y="11"/>
                    </a:lnTo>
                    <a:lnTo>
                      <a:pt x="64" y="0"/>
                    </a:lnTo>
                    <a:lnTo>
                      <a:pt x="122" y="21"/>
                    </a:lnTo>
                    <a:lnTo>
                      <a:pt x="144" y="47"/>
                    </a:lnTo>
                    <a:lnTo>
                      <a:pt x="166" y="47"/>
                    </a:lnTo>
                    <a:lnTo>
                      <a:pt x="166" y="64"/>
                    </a:lnTo>
                    <a:lnTo>
                      <a:pt x="178" y="64"/>
                    </a:lnTo>
                    <a:lnTo>
                      <a:pt x="187" y="76"/>
                    </a:lnTo>
                    <a:lnTo>
                      <a:pt x="122" y="76"/>
                    </a:lnTo>
                    <a:lnTo>
                      <a:pt x="131" y="64"/>
                    </a:lnTo>
                    <a:lnTo>
                      <a:pt x="122" y="64"/>
                    </a:lnTo>
                    <a:lnTo>
                      <a:pt x="111" y="35"/>
                    </a:lnTo>
                    <a:lnTo>
                      <a:pt x="55" y="21"/>
                    </a:lnTo>
                    <a:lnTo>
                      <a:pt x="64" y="11"/>
                    </a:lnTo>
                    <a:lnTo>
                      <a:pt x="46" y="11"/>
                    </a:lnTo>
                    <a:lnTo>
                      <a:pt x="9" y="35"/>
                    </a:lnTo>
                    <a:lnTo>
                      <a:pt x="0" y="3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0" name="Freeform 331"/>
              <p:cNvSpPr>
                <a:spLocks/>
              </p:cNvSpPr>
              <p:nvPr/>
            </p:nvSpPr>
            <p:spPr bwMode="auto">
              <a:xfrm>
                <a:off x="1836231" y="3565667"/>
                <a:ext cx="296863" cy="107384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24" y="11"/>
                  </a:cxn>
                  <a:cxn ang="0">
                    <a:pos x="64" y="0"/>
                  </a:cxn>
                  <a:cxn ang="0">
                    <a:pos x="122" y="21"/>
                  </a:cxn>
                  <a:cxn ang="0">
                    <a:pos x="144" y="47"/>
                  </a:cxn>
                  <a:cxn ang="0">
                    <a:pos x="166" y="47"/>
                  </a:cxn>
                  <a:cxn ang="0">
                    <a:pos x="166" y="64"/>
                  </a:cxn>
                  <a:cxn ang="0">
                    <a:pos x="178" y="64"/>
                  </a:cxn>
                  <a:cxn ang="0">
                    <a:pos x="187" y="76"/>
                  </a:cxn>
                  <a:cxn ang="0">
                    <a:pos x="122" y="76"/>
                  </a:cxn>
                  <a:cxn ang="0">
                    <a:pos x="131" y="64"/>
                  </a:cxn>
                  <a:cxn ang="0">
                    <a:pos x="122" y="64"/>
                  </a:cxn>
                  <a:cxn ang="0">
                    <a:pos x="111" y="35"/>
                  </a:cxn>
                  <a:cxn ang="0">
                    <a:pos x="55" y="21"/>
                  </a:cxn>
                  <a:cxn ang="0">
                    <a:pos x="64" y="11"/>
                  </a:cxn>
                  <a:cxn ang="0">
                    <a:pos x="46" y="11"/>
                  </a:cxn>
                  <a:cxn ang="0">
                    <a:pos x="9" y="35"/>
                  </a:cxn>
                  <a:cxn ang="0">
                    <a:pos x="0" y="35"/>
                  </a:cxn>
                </a:cxnLst>
                <a:rect l="0" t="0" r="r" b="b"/>
                <a:pathLst>
                  <a:path w="187" h="76">
                    <a:moveTo>
                      <a:pt x="0" y="35"/>
                    </a:moveTo>
                    <a:lnTo>
                      <a:pt x="24" y="11"/>
                    </a:lnTo>
                    <a:lnTo>
                      <a:pt x="64" y="0"/>
                    </a:lnTo>
                    <a:lnTo>
                      <a:pt x="122" y="21"/>
                    </a:lnTo>
                    <a:lnTo>
                      <a:pt x="144" y="47"/>
                    </a:lnTo>
                    <a:lnTo>
                      <a:pt x="166" y="47"/>
                    </a:lnTo>
                    <a:lnTo>
                      <a:pt x="166" y="64"/>
                    </a:lnTo>
                    <a:lnTo>
                      <a:pt x="178" y="64"/>
                    </a:lnTo>
                    <a:lnTo>
                      <a:pt x="187" y="76"/>
                    </a:lnTo>
                    <a:lnTo>
                      <a:pt x="122" y="76"/>
                    </a:lnTo>
                    <a:lnTo>
                      <a:pt x="131" y="64"/>
                    </a:lnTo>
                    <a:lnTo>
                      <a:pt x="122" y="64"/>
                    </a:lnTo>
                    <a:lnTo>
                      <a:pt x="111" y="35"/>
                    </a:lnTo>
                    <a:lnTo>
                      <a:pt x="55" y="21"/>
                    </a:lnTo>
                    <a:lnTo>
                      <a:pt x="64" y="11"/>
                    </a:lnTo>
                    <a:lnTo>
                      <a:pt x="46" y="11"/>
                    </a:lnTo>
                    <a:lnTo>
                      <a:pt x="9" y="35"/>
                    </a:lnTo>
                    <a:lnTo>
                      <a:pt x="0" y="3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1" name="Freeform 332"/>
              <p:cNvSpPr>
                <a:spLocks/>
              </p:cNvSpPr>
              <p:nvPr/>
            </p:nvSpPr>
            <p:spPr bwMode="auto">
              <a:xfrm>
                <a:off x="2660145" y="2650076"/>
                <a:ext cx="73025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46" y="30"/>
                  </a:cxn>
                  <a:cxn ang="0">
                    <a:pos x="21" y="30"/>
                  </a:cxn>
                  <a:cxn ang="0">
                    <a:pos x="0" y="0"/>
                  </a:cxn>
                </a:cxnLst>
                <a:rect l="0" t="0" r="r" b="b"/>
                <a:pathLst>
                  <a:path w="46" h="30">
                    <a:moveTo>
                      <a:pt x="0" y="0"/>
                    </a:moveTo>
                    <a:lnTo>
                      <a:pt x="21" y="0"/>
                    </a:lnTo>
                    <a:lnTo>
                      <a:pt x="46" y="30"/>
                    </a:lnTo>
                    <a:lnTo>
                      <a:pt x="21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2" name="Freeform 333"/>
              <p:cNvSpPr>
                <a:spLocks/>
              </p:cNvSpPr>
              <p:nvPr/>
            </p:nvSpPr>
            <p:spPr bwMode="auto">
              <a:xfrm>
                <a:off x="2660145" y="2650076"/>
                <a:ext cx="73025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46" y="30"/>
                  </a:cxn>
                  <a:cxn ang="0">
                    <a:pos x="21" y="30"/>
                  </a:cxn>
                  <a:cxn ang="0">
                    <a:pos x="0" y="0"/>
                  </a:cxn>
                </a:cxnLst>
                <a:rect l="0" t="0" r="r" b="b"/>
                <a:pathLst>
                  <a:path w="46" h="30">
                    <a:moveTo>
                      <a:pt x="0" y="0"/>
                    </a:moveTo>
                    <a:lnTo>
                      <a:pt x="21" y="0"/>
                    </a:lnTo>
                    <a:lnTo>
                      <a:pt x="46" y="30"/>
                    </a:lnTo>
                    <a:lnTo>
                      <a:pt x="21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Freeform 334"/>
              <p:cNvSpPr>
                <a:spLocks/>
              </p:cNvSpPr>
              <p:nvPr/>
            </p:nvSpPr>
            <p:spPr bwMode="auto">
              <a:xfrm>
                <a:off x="2766507" y="2599210"/>
                <a:ext cx="171450" cy="163902"/>
              </a:xfrm>
              <a:custGeom>
                <a:avLst/>
                <a:gdLst/>
                <a:ahLst/>
                <a:cxnLst>
                  <a:cxn ang="0">
                    <a:pos x="0" y="75"/>
                  </a:cxn>
                  <a:cxn ang="0">
                    <a:pos x="18" y="65"/>
                  </a:cxn>
                  <a:cxn ang="0">
                    <a:pos x="76" y="0"/>
                  </a:cxn>
                  <a:cxn ang="0">
                    <a:pos x="86" y="0"/>
                  </a:cxn>
                  <a:cxn ang="0">
                    <a:pos x="55" y="36"/>
                  </a:cxn>
                  <a:cxn ang="0">
                    <a:pos x="76" y="24"/>
                  </a:cxn>
                  <a:cxn ang="0">
                    <a:pos x="76" y="36"/>
                  </a:cxn>
                  <a:cxn ang="0">
                    <a:pos x="76" y="46"/>
                  </a:cxn>
                  <a:cxn ang="0">
                    <a:pos x="108" y="46"/>
                  </a:cxn>
                  <a:cxn ang="0">
                    <a:pos x="98" y="65"/>
                  </a:cxn>
                  <a:cxn ang="0">
                    <a:pos x="108" y="65"/>
                  </a:cxn>
                  <a:cxn ang="0">
                    <a:pos x="86" y="91"/>
                  </a:cxn>
                  <a:cxn ang="0">
                    <a:pos x="108" y="75"/>
                  </a:cxn>
                  <a:cxn ang="0">
                    <a:pos x="98" y="91"/>
                  </a:cxn>
                  <a:cxn ang="0">
                    <a:pos x="108" y="91"/>
                  </a:cxn>
                  <a:cxn ang="0">
                    <a:pos x="98" y="116"/>
                  </a:cxn>
                  <a:cxn ang="0">
                    <a:pos x="86" y="116"/>
                  </a:cxn>
                  <a:cxn ang="0">
                    <a:pos x="86" y="101"/>
                  </a:cxn>
                  <a:cxn ang="0">
                    <a:pos x="76" y="101"/>
                  </a:cxn>
                  <a:cxn ang="0">
                    <a:pos x="86" y="91"/>
                  </a:cxn>
                  <a:cxn ang="0">
                    <a:pos x="76" y="91"/>
                  </a:cxn>
                  <a:cxn ang="0">
                    <a:pos x="64" y="101"/>
                  </a:cxn>
                  <a:cxn ang="0">
                    <a:pos x="55" y="101"/>
                  </a:cxn>
                  <a:cxn ang="0">
                    <a:pos x="64" y="91"/>
                  </a:cxn>
                  <a:cxn ang="0">
                    <a:pos x="0" y="91"/>
                  </a:cxn>
                  <a:cxn ang="0">
                    <a:pos x="0" y="75"/>
                  </a:cxn>
                </a:cxnLst>
                <a:rect l="0" t="0" r="r" b="b"/>
                <a:pathLst>
                  <a:path w="108" h="116">
                    <a:moveTo>
                      <a:pt x="0" y="75"/>
                    </a:moveTo>
                    <a:lnTo>
                      <a:pt x="18" y="65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55" y="36"/>
                    </a:lnTo>
                    <a:lnTo>
                      <a:pt x="76" y="24"/>
                    </a:lnTo>
                    <a:lnTo>
                      <a:pt x="76" y="36"/>
                    </a:lnTo>
                    <a:lnTo>
                      <a:pt x="76" y="46"/>
                    </a:lnTo>
                    <a:lnTo>
                      <a:pt x="108" y="46"/>
                    </a:lnTo>
                    <a:lnTo>
                      <a:pt x="98" y="65"/>
                    </a:lnTo>
                    <a:lnTo>
                      <a:pt x="108" y="65"/>
                    </a:lnTo>
                    <a:lnTo>
                      <a:pt x="86" y="91"/>
                    </a:lnTo>
                    <a:lnTo>
                      <a:pt x="108" y="75"/>
                    </a:lnTo>
                    <a:lnTo>
                      <a:pt x="98" y="91"/>
                    </a:lnTo>
                    <a:lnTo>
                      <a:pt x="108" y="91"/>
                    </a:lnTo>
                    <a:lnTo>
                      <a:pt x="98" y="116"/>
                    </a:lnTo>
                    <a:lnTo>
                      <a:pt x="86" y="116"/>
                    </a:lnTo>
                    <a:lnTo>
                      <a:pt x="86" y="101"/>
                    </a:lnTo>
                    <a:lnTo>
                      <a:pt x="76" y="101"/>
                    </a:lnTo>
                    <a:lnTo>
                      <a:pt x="86" y="91"/>
                    </a:lnTo>
                    <a:lnTo>
                      <a:pt x="76" y="91"/>
                    </a:lnTo>
                    <a:lnTo>
                      <a:pt x="64" y="101"/>
                    </a:lnTo>
                    <a:lnTo>
                      <a:pt x="55" y="101"/>
                    </a:lnTo>
                    <a:lnTo>
                      <a:pt x="64" y="91"/>
                    </a:lnTo>
                    <a:lnTo>
                      <a:pt x="0" y="91"/>
                    </a:lnTo>
                    <a:lnTo>
                      <a:pt x="0" y="7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4" name="Freeform 335"/>
              <p:cNvSpPr>
                <a:spLocks/>
              </p:cNvSpPr>
              <p:nvPr/>
            </p:nvSpPr>
            <p:spPr bwMode="auto">
              <a:xfrm>
                <a:off x="2766507" y="2599210"/>
                <a:ext cx="171450" cy="163902"/>
              </a:xfrm>
              <a:custGeom>
                <a:avLst/>
                <a:gdLst/>
                <a:ahLst/>
                <a:cxnLst>
                  <a:cxn ang="0">
                    <a:pos x="0" y="75"/>
                  </a:cxn>
                  <a:cxn ang="0">
                    <a:pos x="18" y="65"/>
                  </a:cxn>
                  <a:cxn ang="0">
                    <a:pos x="76" y="0"/>
                  </a:cxn>
                  <a:cxn ang="0">
                    <a:pos x="86" y="0"/>
                  </a:cxn>
                  <a:cxn ang="0">
                    <a:pos x="55" y="36"/>
                  </a:cxn>
                  <a:cxn ang="0">
                    <a:pos x="76" y="24"/>
                  </a:cxn>
                  <a:cxn ang="0">
                    <a:pos x="76" y="36"/>
                  </a:cxn>
                  <a:cxn ang="0">
                    <a:pos x="76" y="46"/>
                  </a:cxn>
                  <a:cxn ang="0">
                    <a:pos x="108" y="46"/>
                  </a:cxn>
                  <a:cxn ang="0">
                    <a:pos x="98" y="65"/>
                  </a:cxn>
                  <a:cxn ang="0">
                    <a:pos x="108" y="65"/>
                  </a:cxn>
                  <a:cxn ang="0">
                    <a:pos x="86" y="91"/>
                  </a:cxn>
                  <a:cxn ang="0">
                    <a:pos x="108" y="75"/>
                  </a:cxn>
                  <a:cxn ang="0">
                    <a:pos x="98" y="91"/>
                  </a:cxn>
                  <a:cxn ang="0">
                    <a:pos x="108" y="91"/>
                  </a:cxn>
                  <a:cxn ang="0">
                    <a:pos x="98" y="116"/>
                  </a:cxn>
                  <a:cxn ang="0">
                    <a:pos x="86" y="116"/>
                  </a:cxn>
                  <a:cxn ang="0">
                    <a:pos x="86" y="101"/>
                  </a:cxn>
                  <a:cxn ang="0">
                    <a:pos x="76" y="101"/>
                  </a:cxn>
                  <a:cxn ang="0">
                    <a:pos x="86" y="91"/>
                  </a:cxn>
                  <a:cxn ang="0">
                    <a:pos x="76" y="91"/>
                  </a:cxn>
                  <a:cxn ang="0">
                    <a:pos x="64" y="101"/>
                  </a:cxn>
                  <a:cxn ang="0">
                    <a:pos x="55" y="101"/>
                  </a:cxn>
                  <a:cxn ang="0">
                    <a:pos x="64" y="91"/>
                  </a:cxn>
                  <a:cxn ang="0">
                    <a:pos x="0" y="91"/>
                  </a:cxn>
                  <a:cxn ang="0">
                    <a:pos x="0" y="75"/>
                  </a:cxn>
                </a:cxnLst>
                <a:rect l="0" t="0" r="r" b="b"/>
                <a:pathLst>
                  <a:path w="108" h="116">
                    <a:moveTo>
                      <a:pt x="0" y="75"/>
                    </a:moveTo>
                    <a:lnTo>
                      <a:pt x="18" y="65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55" y="36"/>
                    </a:lnTo>
                    <a:lnTo>
                      <a:pt x="76" y="24"/>
                    </a:lnTo>
                    <a:lnTo>
                      <a:pt x="76" y="36"/>
                    </a:lnTo>
                    <a:lnTo>
                      <a:pt x="76" y="46"/>
                    </a:lnTo>
                    <a:lnTo>
                      <a:pt x="108" y="46"/>
                    </a:lnTo>
                    <a:lnTo>
                      <a:pt x="98" y="65"/>
                    </a:lnTo>
                    <a:lnTo>
                      <a:pt x="108" y="65"/>
                    </a:lnTo>
                    <a:lnTo>
                      <a:pt x="86" y="91"/>
                    </a:lnTo>
                    <a:lnTo>
                      <a:pt x="108" y="75"/>
                    </a:lnTo>
                    <a:lnTo>
                      <a:pt x="98" y="91"/>
                    </a:lnTo>
                    <a:lnTo>
                      <a:pt x="108" y="91"/>
                    </a:lnTo>
                    <a:lnTo>
                      <a:pt x="98" y="116"/>
                    </a:lnTo>
                    <a:lnTo>
                      <a:pt x="86" y="116"/>
                    </a:lnTo>
                    <a:lnTo>
                      <a:pt x="86" y="101"/>
                    </a:lnTo>
                    <a:lnTo>
                      <a:pt x="76" y="101"/>
                    </a:lnTo>
                    <a:lnTo>
                      <a:pt x="86" y="91"/>
                    </a:lnTo>
                    <a:lnTo>
                      <a:pt x="76" y="91"/>
                    </a:lnTo>
                    <a:lnTo>
                      <a:pt x="64" y="101"/>
                    </a:lnTo>
                    <a:lnTo>
                      <a:pt x="55" y="101"/>
                    </a:lnTo>
                    <a:lnTo>
                      <a:pt x="64" y="91"/>
                    </a:lnTo>
                    <a:lnTo>
                      <a:pt x="0" y="91"/>
                    </a:lnTo>
                    <a:lnTo>
                      <a:pt x="0" y="7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5" name="Freeform 336"/>
              <p:cNvSpPr>
                <a:spLocks/>
              </p:cNvSpPr>
              <p:nvPr/>
            </p:nvSpPr>
            <p:spPr bwMode="auto">
              <a:xfrm>
                <a:off x="2363282" y="2123047"/>
                <a:ext cx="176213" cy="90429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21" y="49"/>
                  </a:cxn>
                  <a:cxn ang="0">
                    <a:pos x="43" y="25"/>
                  </a:cxn>
                  <a:cxn ang="0">
                    <a:pos x="64" y="0"/>
                  </a:cxn>
                  <a:cxn ang="0">
                    <a:pos x="64" y="14"/>
                  </a:cxn>
                  <a:cxn ang="0">
                    <a:pos x="111" y="49"/>
                  </a:cxn>
                  <a:cxn ang="0">
                    <a:pos x="86" y="64"/>
                  </a:cxn>
                  <a:cxn ang="0">
                    <a:pos x="64" y="49"/>
                  </a:cxn>
                  <a:cxn ang="0">
                    <a:pos x="55" y="49"/>
                  </a:cxn>
                  <a:cxn ang="0">
                    <a:pos x="21" y="64"/>
                  </a:cxn>
                  <a:cxn ang="0">
                    <a:pos x="21" y="49"/>
                  </a:cxn>
                  <a:cxn ang="0">
                    <a:pos x="0" y="49"/>
                  </a:cxn>
                </a:cxnLst>
                <a:rect l="0" t="0" r="r" b="b"/>
                <a:pathLst>
                  <a:path w="111" h="64">
                    <a:moveTo>
                      <a:pt x="0" y="49"/>
                    </a:moveTo>
                    <a:lnTo>
                      <a:pt x="21" y="49"/>
                    </a:lnTo>
                    <a:lnTo>
                      <a:pt x="43" y="25"/>
                    </a:lnTo>
                    <a:lnTo>
                      <a:pt x="64" y="0"/>
                    </a:lnTo>
                    <a:lnTo>
                      <a:pt x="64" y="14"/>
                    </a:lnTo>
                    <a:lnTo>
                      <a:pt x="111" y="49"/>
                    </a:lnTo>
                    <a:lnTo>
                      <a:pt x="86" y="64"/>
                    </a:lnTo>
                    <a:lnTo>
                      <a:pt x="64" y="49"/>
                    </a:lnTo>
                    <a:lnTo>
                      <a:pt x="55" y="49"/>
                    </a:lnTo>
                    <a:lnTo>
                      <a:pt x="21" y="64"/>
                    </a:lnTo>
                    <a:lnTo>
                      <a:pt x="21" y="49"/>
                    </a:lnTo>
                    <a:lnTo>
                      <a:pt x="0" y="4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6" name="Freeform 337"/>
              <p:cNvSpPr>
                <a:spLocks/>
              </p:cNvSpPr>
              <p:nvPr/>
            </p:nvSpPr>
            <p:spPr bwMode="auto">
              <a:xfrm>
                <a:off x="2363282" y="2123047"/>
                <a:ext cx="176213" cy="90429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21" y="49"/>
                  </a:cxn>
                  <a:cxn ang="0">
                    <a:pos x="43" y="25"/>
                  </a:cxn>
                  <a:cxn ang="0">
                    <a:pos x="64" y="0"/>
                  </a:cxn>
                  <a:cxn ang="0">
                    <a:pos x="64" y="14"/>
                  </a:cxn>
                  <a:cxn ang="0">
                    <a:pos x="111" y="49"/>
                  </a:cxn>
                  <a:cxn ang="0">
                    <a:pos x="86" y="64"/>
                  </a:cxn>
                  <a:cxn ang="0">
                    <a:pos x="64" y="49"/>
                  </a:cxn>
                  <a:cxn ang="0">
                    <a:pos x="55" y="49"/>
                  </a:cxn>
                  <a:cxn ang="0">
                    <a:pos x="21" y="64"/>
                  </a:cxn>
                  <a:cxn ang="0">
                    <a:pos x="21" y="49"/>
                  </a:cxn>
                  <a:cxn ang="0">
                    <a:pos x="0" y="49"/>
                  </a:cxn>
                </a:cxnLst>
                <a:rect l="0" t="0" r="r" b="b"/>
                <a:pathLst>
                  <a:path w="111" h="64">
                    <a:moveTo>
                      <a:pt x="0" y="49"/>
                    </a:moveTo>
                    <a:lnTo>
                      <a:pt x="21" y="49"/>
                    </a:lnTo>
                    <a:lnTo>
                      <a:pt x="43" y="25"/>
                    </a:lnTo>
                    <a:lnTo>
                      <a:pt x="64" y="0"/>
                    </a:lnTo>
                    <a:lnTo>
                      <a:pt x="64" y="14"/>
                    </a:lnTo>
                    <a:lnTo>
                      <a:pt x="111" y="49"/>
                    </a:lnTo>
                    <a:lnTo>
                      <a:pt x="86" y="64"/>
                    </a:lnTo>
                    <a:lnTo>
                      <a:pt x="64" y="49"/>
                    </a:lnTo>
                    <a:lnTo>
                      <a:pt x="55" y="49"/>
                    </a:lnTo>
                    <a:lnTo>
                      <a:pt x="21" y="64"/>
                    </a:lnTo>
                    <a:lnTo>
                      <a:pt x="21" y="49"/>
                    </a:lnTo>
                    <a:lnTo>
                      <a:pt x="0" y="4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7" name="Freeform 338"/>
              <p:cNvSpPr>
                <a:spLocks/>
              </p:cNvSpPr>
              <p:nvPr/>
            </p:nvSpPr>
            <p:spPr bwMode="auto">
              <a:xfrm>
                <a:off x="2674432" y="2066528"/>
                <a:ext cx="58738" cy="4238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1" y="0"/>
                  </a:cxn>
                  <a:cxn ang="0">
                    <a:pos x="37" y="0"/>
                  </a:cxn>
                  <a:cxn ang="0">
                    <a:pos x="12" y="30"/>
                  </a:cxn>
                  <a:cxn ang="0">
                    <a:pos x="0" y="30"/>
                  </a:cxn>
                  <a:cxn ang="0">
                    <a:pos x="0" y="10"/>
                  </a:cxn>
                </a:cxnLst>
                <a:rect l="0" t="0" r="r" b="b"/>
                <a:pathLst>
                  <a:path w="37" h="30">
                    <a:moveTo>
                      <a:pt x="0" y="10"/>
                    </a:moveTo>
                    <a:lnTo>
                      <a:pt x="21" y="0"/>
                    </a:lnTo>
                    <a:lnTo>
                      <a:pt x="37" y="0"/>
                    </a:lnTo>
                    <a:lnTo>
                      <a:pt x="12" y="30"/>
                    </a:lnTo>
                    <a:lnTo>
                      <a:pt x="0" y="3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8" name="Freeform 339"/>
              <p:cNvSpPr>
                <a:spLocks/>
              </p:cNvSpPr>
              <p:nvPr/>
            </p:nvSpPr>
            <p:spPr bwMode="auto">
              <a:xfrm>
                <a:off x="2674432" y="2066528"/>
                <a:ext cx="58738" cy="4238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1" y="0"/>
                  </a:cxn>
                  <a:cxn ang="0">
                    <a:pos x="37" y="0"/>
                  </a:cxn>
                  <a:cxn ang="0">
                    <a:pos x="12" y="30"/>
                  </a:cxn>
                  <a:cxn ang="0">
                    <a:pos x="0" y="30"/>
                  </a:cxn>
                  <a:cxn ang="0">
                    <a:pos x="0" y="10"/>
                  </a:cxn>
                </a:cxnLst>
                <a:rect l="0" t="0" r="r" b="b"/>
                <a:pathLst>
                  <a:path w="37" h="30">
                    <a:moveTo>
                      <a:pt x="0" y="10"/>
                    </a:moveTo>
                    <a:lnTo>
                      <a:pt x="21" y="0"/>
                    </a:lnTo>
                    <a:lnTo>
                      <a:pt x="37" y="0"/>
                    </a:lnTo>
                    <a:lnTo>
                      <a:pt x="12" y="30"/>
                    </a:lnTo>
                    <a:lnTo>
                      <a:pt x="0" y="3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9" name="Freeform 340"/>
              <p:cNvSpPr>
                <a:spLocks/>
              </p:cNvSpPr>
              <p:nvPr/>
            </p:nvSpPr>
            <p:spPr bwMode="auto">
              <a:xfrm>
                <a:off x="2499807" y="1902626"/>
                <a:ext cx="490538" cy="34758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33" y="14"/>
                  </a:cxn>
                  <a:cxn ang="0">
                    <a:pos x="79" y="0"/>
                  </a:cxn>
                  <a:cxn ang="0">
                    <a:pos x="109" y="0"/>
                  </a:cxn>
                  <a:cxn ang="0">
                    <a:pos x="122" y="0"/>
                  </a:cxn>
                  <a:cxn ang="0">
                    <a:pos x="147" y="14"/>
                  </a:cxn>
                  <a:cxn ang="0">
                    <a:pos x="122" y="40"/>
                  </a:cxn>
                  <a:cxn ang="0">
                    <a:pos x="177" y="25"/>
                  </a:cxn>
                  <a:cxn ang="0">
                    <a:pos x="222" y="25"/>
                  </a:cxn>
                  <a:cxn ang="0">
                    <a:pos x="208" y="40"/>
                  </a:cxn>
                  <a:cxn ang="0">
                    <a:pos x="244" y="54"/>
                  </a:cxn>
                  <a:cxn ang="0">
                    <a:pos x="275" y="79"/>
                  </a:cxn>
                  <a:cxn ang="0">
                    <a:pos x="275" y="90"/>
                  </a:cxn>
                  <a:cxn ang="0">
                    <a:pos x="254" y="104"/>
                  </a:cxn>
                  <a:cxn ang="0">
                    <a:pos x="244" y="104"/>
                  </a:cxn>
                  <a:cxn ang="0">
                    <a:pos x="254" y="116"/>
                  </a:cxn>
                  <a:cxn ang="0">
                    <a:pos x="275" y="116"/>
                  </a:cxn>
                  <a:cxn ang="0">
                    <a:pos x="309" y="145"/>
                  </a:cxn>
                  <a:cxn ang="0">
                    <a:pos x="266" y="181"/>
                  </a:cxn>
                  <a:cxn ang="0">
                    <a:pos x="254" y="181"/>
                  </a:cxn>
                  <a:cxn ang="0">
                    <a:pos x="254" y="169"/>
                  </a:cxn>
                  <a:cxn ang="0">
                    <a:pos x="232" y="155"/>
                  </a:cxn>
                  <a:cxn ang="0">
                    <a:pos x="222" y="169"/>
                  </a:cxn>
                  <a:cxn ang="0">
                    <a:pos x="244" y="195"/>
                  </a:cxn>
                  <a:cxn ang="0">
                    <a:pos x="232" y="205"/>
                  </a:cxn>
                  <a:cxn ang="0">
                    <a:pos x="244" y="220"/>
                  </a:cxn>
                  <a:cxn ang="0">
                    <a:pos x="232" y="234"/>
                  </a:cxn>
                  <a:cxn ang="0">
                    <a:pos x="208" y="234"/>
                  </a:cxn>
                  <a:cxn ang="0">
                    <a:pos x="177" y="205"/>
                  </a:cxn>
                  <a:cxn ang="0">
                    <a:pos x="177" y="220"/>
                  </a:cxn>
                  <a:cxn ang="0">
                    <a:pos x="199" y="246"/>
                  </a:cxn>
                  <a:cxn ang="0">
                    <a:pos x="167" y="246"/>
                  </a:cxn>
                  <a:cxn ang="0">
                    <a:pos x="131" y="234"/>
                  </a:cxn>
                  <a:cxn ang="0">
                    <a:pos x="131" y="205"/>
                  </a:cxn>
                  <a:cxn ang="0">
                    <a:pos x="122" y="205"/>
                  </a:cxn>
                  <a:cxn ang="0">
                    <a:pos x="91" y="195"/>
                  </a:cxn>
                  <a:cxn ang="0">
                    <a:pos x="54" y="195"/>
                  </a:cxn>
                  <a:cxn ang="0">
                    <a:pos x="79" y="169"/>
                  </a:cxn>
                  <a:cxn ang="0">
                    <a:pos x="109" y="181"/>
                  </a:cxn>
                  <a:cxn ang="0">
                    <a:pos x="131" y="169"/>
                  </a:cxn>
                  <a:cxn ang="0">
                    <a:pos x="122" y="155"/>
                  </a:cxn>
                  <a:cxn ang="0">
                    <a:pos x="177" y="145"/>
                  </a:cxn>
                  <a:cxn ang="0">
                    <a:pos x="177" y="116"/>
                  </a:cxn>
                  <a:cxn ang="0">
                    <a:pos x="167" y="104"/>
                  </a:cxn>
                  <a:cxn ang="0">
                    <a:pos x="156" y="104"/>
                  </a:cxn>
                  <a:cxn ang="0">
                    <a:pos x="131" y="104"/>
                  </a:cxn>
                  <a:cxn ang="0">
                    <a:pos x="156" y="90"/>
                  </a:cxn>
                  <a:cxn ang="0">
                    <a:pos x="131" y="79"/>
                  </a:cxn>
                  <a:cxn ang="0">
                    <a:pos x="100" y="90"/>
                  </a:cxn>
                  <a:cxn ang="0">
                    <a:pos x="91" y="79"/>
                  </a:cxn>
                  <a:cxn ang="0">
                    <a:pos x="33" y="79"/>
                  </a:cxn>
                  <a:cxn ang="0">
                    <a:pos x="15" y="68"/>
                  </a:cxn>
                  <a:cxn ang="0">
                    <a:pos x="0" y="40"/>
                  </a:cxn>
                </a:cxnLst>
                <a:rect l="0" t="0" r="r" b="b"/>
                <a:pathLst>
                  <a:path w="309" h="246">
                    <a:moveTo>
                      <a:pt x="0" y="40"/>
                    </a:moveTo>
                    <a:lnTo>
                      <a:pt x="33" y="14"/>
                    </a:lnTo>
                    <a:lnTo>
                      <a:pt x="79" y="0"/>
                    </a:lnTo>
                    <a:lnTo>
                      <a:pt x="109" y="0"/>
                    </a:lnTo>
                    <a:lnTo>
                      <a:pt x="122" y="0"/>
                    </a:lnTo>
                    <a:lnTo>
                      <a:pt x="147" y="14"/>
                    </a:lnTo>
                    <a:lnTo>
                      <a:pt x="122" y="40"/>
                    </a:lnTo>
                    <a:lnTo>
                      <a:pt x="177" y="25"/>
                    </a:lnTo>
                    <a:lnTo>
                      <a:pt x="222" y="25"/>
                    </a:lnTo>
                    <a:lnTo>
                      <a:pt x="208" y="40"/>
                    </a:lnTo>
                    <a:lnTo>
                      <a:pt x="244" y="54"/>
                    </a:lnTo>
                    <a:lnTo>
                      <a:pt x="275" y="79"/>
                    </a:lnTo>
                    <a:lnTo>
                      <a:pt x="275" y="90"/>
                    </a:lnTo>
                    <a:lnTo>
                      <a:pt x="254" y="104"/>
                    </a:lnTo>
                    <a:lnTo>
                      <a:pt x="244" y="104"/>
                    </a:lnTo>
                    <a:lnTo>
                      <a:pt x="254" y="116"/>
                    </a:lnTo>
                    <a:lnTo>
                      <a:pt x="275" y="116"/>
                    </a:lnTo>
                    <a:lnTo>
                      <a:pt x="309" y="145"/>
                    </a:lnTo>
                    <a:lnTo>
                      <a:pt x="266" y="181"/>
                    </a:lnTo>
                    <a:lnTo>
                      <a:pt x="254" y="181"/>
                    </a:lnTo>
                    <a:lnTo>
                      <a:pt x="254" y="169"/>
                    </a:lnTo>
                    <a:lnTo>
                      <a:pt x="232" y="155"/>
                    </a:lnTo>
                    <a:lnTo>
                      <a:pt x="222" y="169"/>
                    </a:lnTo>
                    <a:lnTo>
                      <a:pt x="244" y="195"/>
                    </a:lnTo>
                    <a:lnTo>
                      <a:pt x="232" y="205"/>
                    </a:lnTo>
                    <a:lnTo>
                      <a:pt x="244" y="220"/>
                    </a:lnTo>
                    <a:lnTo>
                      <a:pt x="232" y="234"/>
                    </a:lnTo>
                    <a:lnTo>
                      <a:pt x="208" y="234"/>
                    </a:lnTo>
                    <a:lnTo>
                      <a:pt x="177" y="205"/>
                    </a:lnTo>
                    <a:lnTo>
                      <a:pt x="177" y="220"/>
                    </a:lnTo>
                    <a:lnTo>
                      <a:pt x="199" y="246"/>
                    </a:lnTo>
                    <a:lnTo>
                      <a:pt x="167" y="246"/>
                    </a:lnTo>
                    <a:lnTo>
                      <a:pt x="131" y="234"/>
                    </a:lnTo>
                    <a:lnTo>
                      <a:pt x="131" y="205"/>
                    </a:lnTo>
                    <a:lnTo>
                      <a:pt x="122" y="205"/>
                    </a:lnTo>
                    <a:lnTo>
                      <a:pt x="91" y="195"/>
                    </a:lnTo>
                    <a:lnTo>
                      <a:pt x="54" y="195"/>
                    </a:lnTo>
                    <a:lnTo>
                      <a:pt x="79" y="169"/>
                    </a:lnTo>
                    <a:lnTo>
                      <a:pt x="109" y="181"/>
                    </a:lnTo>
                    <a:lnTo>
                      <a:pt x="131" y="169"/>
                    </a:lnTo>
                    <a:lnTo>
                      <a:pt x="122" y="155"/>
                    </a:lnTo>
                    <a:lnTo>
                      <a:pt x="177" y="145"/>
                    </a:lnTo>
                    <a:lnTo>
                      <a:pt x="177" y="116"/>
                    </a:lnTo>
                    <a:lnTo>
                      <a:pt x="167" y="104"/>
                    </a:lnTo>
                    <a:lnTo>
                      <a:pt x="156" y="104"/>
                    </a:lnTo>
                    <a:lnTo>
                      <a:pt x="131" y="104"/>
                    </a:lnTo>
                    <a:lnTo>
                      <a:pt x="156" y="90"/>
                    </a:lnTo>
                    <a:lnTo>
                      <a:pt x="131" y="79"/>
                    </a:lnTo>
                    <a:lnTo>
                      <a:pt x="100" y="90"/>
                    </a:lnTo>
                    <a:lnTo>
                      <a:pt x="91" y="79"/>
                    </a:lnTo>
                    <a:lnTo>
                      <a:pt x="33" y="79"/>
                    </a:lnTo>
                    <a:lnTo>
                      <a:pt x="15" y="68"/>
                    </a:lnTo>
                    <a:lnTo>
                      <a:pt x="0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0" name="Freeform 341"/>
              <p:cNvSpPr>
                <a:spLocks/>
              </p:cNvSpPr>
              <p:nvPr/>
            </p:nvSpPr>
            <p:spPr bwMode="auto">
              <a:xfrm>
                <a:off x="2499807" y="1902626"/>
                <a:ext cx="490538" cy="34758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33" y="14"/>
                  </a:cxn>
                  <a:cxn ang="0">
                    <a:pos x="79" y="0"/>
                  </a:cxn>
                  <a:cxn ang="0">
                    <a:pos x="109" y="0"/>
                  </a:cxn>
                  <a:cxn ang="0">
                    <a:pos x="122" y="0"/>
                  </a:cxn>
                  <a:cxn ang="0">
                    <a:pos x="147" y="14"/>
                  </a:cxn>
                  <a:cxn ang="0">
                    <a:pos x="122" y="40"/>
                  </a:cxn>
                  <a:cxn ang="0">
                    <a:pos x="177" y="25"/>
                  </a:cxn>
                  <a:cxn ang="0">
                    <a:pos x="222" y="25"/>
                  </a:cxn>
                  <a:cxn ang="0">
                    <a:pos x="208" y="40"/>
                  </a:cxn>
                  <a:cxn ang="0">
                    <a:pos x="244" y="54"/>
                  </a:cxn>
                  <a:cxn ang="0">
                    <a:pos x="275" y="79"/>
                  </a:cxn>
                  <a:cxn ang="0">
                    <a:pos x="275" y="90"/>
                  </a:cxn>
                  <a:cxn ang="0">
                    <a:pos x="254" y="104"/>
                  </a:cxn>
                  <a:cxn ang="0">
                    <a:pos x="244" y="104"/>
                  </a:cxn>
                  <a:cxn ang="0">
                    <a:pos x="254" y="116"/>
                  </a:cxn>
                  <a:cxn ang="0">
                    <a:pos x="275" y="116"/>
                  </a:cxn>
                  <a:cxn ang="0">
                    <a:pos x="309" y="145"/>
                  </a:cxn>
                  <a:cxn ang="0">
                    <a:pos x="266" y="181"/>
                  </a:cxn>
                  <a:cxn ang="0">
                    <a:pos x="254" y="181"/>
                  </a:cxn>
                  <a:cxn ang="0">
                    <a:pos x="254" y="169"/>
                  </a:cxn>
                  <a:cxn ang="0">
                    <a:pos x="232" y="155"/>
                  </a:cxn>
                  <a:cxn ang="0">
                    <a:pos x="222" y="169"/>
                  </a:cxn>
                  <a:cxn ang="0">
                    <a:pos x="244" y="195"/>
                  </a:cxn>
                  <a:cxn ang="0">
                    <a:pos x="232" y="205"/>
                  </a:cxn>
                  <a:cxn ang="0">
                    <a:pos x="244" y="220"/>
                  </a:cxn>
                  <a:cxn ang="0">
                    <a:pos x="232" y="234"/>
                  </a:cxn>
                  <a:cxn ang="0">
                    <a:pos x="208" y="234"/>
                  </a:cxn>
                  <a:cxn ang="0">
                    <a:pos x="177" y="205"/>
                  </a:cxn>
                  <a:cxn ang="0">
                    <a:pos x="177" y="220"/>
                  </a:cxn>
                  <a:cxn ang="0">
                    <a:pos x="199" y="246"/>
                  </a:cxn>
                  <a:cxn ang="0">
                    <a:pos x="167" y="246"/>
                  </a:cxn>
                  <a:cxn ang="0">
                    <a:pos x="131" y="234"/>
                  </a:cxn>
                  <a:cxn ang="0">
                    <a:pos x="131" y="205"/>
                  </a:cxn>
                  <a:cxn ang="0">
                    <a:pos x="122" y="205"/>
                  </a:cxn>
                  <a:cxn ang="0">
                    <a:pos x="91" y="195"/>
                  </a:cxn>
                  <a:cxn ang="0">
                    <a:pos x="54" y="195"/>
                  </a:cxn>
                  <a:cxn ang="0">
                    <a:pos x="79" y="169"/>
                  </a:cxn>
                  <a:cxn ang="0">
                    <a:pos x="109" y="181"/>
                  </a:cxn>
                  <a:cxn ang="0">
                    <a:pos x="131" y="169"/>
                  </a:cxn>
                  <a:cxn ang="0">
                    <a:pos x="122" y="155"/>
                  </a:cxn>
                  <a:cxn ang="0">
                    <a:pos x="177" y="145"/>
                  </a:cxn>
                  <a:cxn ang="0">
                    <a:pos x="177" y="116"/>
                  </a:cxn>
                  <a:cxn ang="0">
                    <a:pos x="167" y="104"/>
                  </a:cxn>
                  <a:cxn ang="0">
                    <a:pos x="156" y="104"/>
                  </a:cxn>
                  <a:cxn ang="0">
                    <a:pos x="131" y="104"/>
                  </a:cxn>
                  <a:cxn ang="0">
                    <a:pos x="156" y="90"/>
                  </a:cxn>
                  <a:cxn ang="0">
                    <a:pos x="131" y="79"/>
                  </a:cxn>
                  <a:cxn ang="0">
                    <a:pos x="100" y="90"/>
                  </a:cxn>
                  <a:cxn ang="0">
                    <a:pos x="91" y="79"/>
                  </a:cxn>
                  <a:cxn ang="0">
                    <a:pos x="33" y="79"/>
                  </a:cxn>
                  <a:cxn ang="0">
                    <a:pos x="15" y="68"/>
                  </a:cxn>
                  <a:cxn ang="0">
                    <a:pos x="0" y="40"/>
                  </a:cxn>
                </a:cxnLst>
                <a:rect l="0" t="0" r="r" b="b"/>
                <a:pathLst>
                  <a:path w="309" h="246">
                    <a:moveTo>
                      <a:pt x="0" y="40"/>
                    </a:moveTo>
                    <a:lnTo>
                      <a:pt x="33" y="14"/>
                    </a:lnTo>
                    <a:lnTo>
                      <a:pt x="79" y="0"/>
                    </a:lnTo>
                    <a:lnTo>
                      <a:pt x="109" y="0"/>
                    </a:lnTo>
                    <a:lnTo>
                      <a:pt x="122" y="0"/>
                    </a:lnTo>
                    <a:lnTo>
                      <a:pt x="147" y="14"/>
                    </a:lnTo>
                    <a:lnTo>
                      <a:pt x="122" y="40"/>
                    </a:lnTo>
                    <a:lnTo>
                      <a:pt x="177" y="25"/>
                    </a:lnTo>
                    <a:lnTo>
                      <a:pt x="222" y="25"/>
                    </a:lnTo>
                    <a:lnTo>
                      <a:pt x="208" y="40"/>
                    </a:lnTo>
                    <a:lnTo>
                      <a:pt x="244" y="54"/>
                    </a:lnTo>
                    <a:lnTo>
                      <a:pt x="275" y="79"/>
                    </a:lnTo>
                    <a:lnTo>
                      <a:pt x="275" y="90"/>
                    </a:lnTo>
                    <a:lnTo>
                      <a:pt x="254" y="104"/>
                    </a:lnTo>
                    <a:lnTo>
                      <a:pt x="244" y="104"/>
                    </a:lnTo>
                    <a:lnTo>
                      <a:pt x="254" y="116"/>
                    </a:lnTo>
                    <a:lnTo>
                      <a:pt x="275" y="116"/>
                    </a:lnTo>
                    <a:lnTo>
                      <a:pt x="309" y="145"/>
                    </a:lnTo>
                    <a:lnTo>
                      <a:pt x="266" y="181"/>
                    </a:lnTo>
                    <a:lnTo>
                      <a:pt x="254" y="181"/>
                    </a:lnTo>
                    <a:lnTo>
                      <a:pt x="254" y="169"/>
                    </a:lnTo>
                    <a:lnTo>
                      <a:pt x="232" y="155"/>
                    </a:lnTo>
                    <a:lnTo>
                      <a:pt x="222" y="169"/>
                    </a:lnTo>
                    <a:lnTo>
                      <a:pt x="244" y="195"/>
                    </a:lnTo>
                    <a:lnTo>
                      <a:pt x="232" y="205"/>
                    </a:lnTo>
                    <a:lnTo>
                      <a:pt x="244" y="220"/>
                    </a:lnTo>
                    <a:lnTo>
                      <a:pt x="232" y="234"/>
                    </a:lnTo>
                    <a:lnTo>
                      <a:pt x="208" y="234"/>
                    </a:lnTo>
                    <a:lnTo>
                      <a:pt x="177" y="205"/>
                    </a:lnTo>
                    <a:lnTo>
                      <a:pt x="177" y="220"/>
                    </a:lnTo>
                    <a:lnTo>
                      <a:pt x="199" y="246"/>
                    </a:lnTo>
                    <a:lnTo>
                      <a:pt x="167" y="246"/>
                    </a:lnTo>
                    <a:lnTo>
                      <a:pt x="131" y="234"/>
                    </a:lnTo>
                    <a:lnTo>
                      <a:pt x="131" y="205"/>
                    </a:lnTo>
                    <a:lnTo>
                      <a:pt x="122" y="205"/>
                    </a:lnTo>
                    <a:lnTo>
                      <a:pt x="91" y="195"/>
                    </a:lnTo>
                    <a:lnTo>
                      <a:pt x="54" y="195"/>
                    </a:lnTo>
                    <a:lnTo>
                      <a:pt x="79" y="169"/>
                    </a:lnTo>
                    <a:lnTo>
                      <a:pt x="109" y="181"/>
                    </a:lnTo>
                    <a:lnTo>
                      <a:pt x="131" y="169"/>
                    </a:lnTo>
                    <a:lnTo>
                      <a:pt x="122" y="155"/>
                    </a:lnTo>
                    <a:lnTo>
                      <a:pt x="177" y="145"/>
                    </a:lnTo>
                    <a:lnTo>
                      <a:pt x="177" y="116"/>
                    </a:lnTo>
                    <a:lnTo>
                      <a:pt x="167" y="104"/>
                    </a:lnTo>
                    <a:lnTo>
                      <a:pt x="156" y="104"/>
                    </a:lnTo>
                    <a:lnTo>
                      <a:pt x="131" y="104"/>
                    </a:lnTo>
                    <a:lnTo>
                      <a:pt x="156" y="90"/>
                    </a:lnTo>
                    <a:lnTo>
                      <a:pt x="131" y="79"/>
                    </a:lnTo>
                    <a:lnTo>
                      <a:pt x="100" y="90"/>
                    </a:lnTo>
                    <a:lnTo>
                      <a:pt x="91" y="79"/>
                    </a:lnTo>
                    <a:lnTo>
                      <a:pt x="33" y="79"/>
                    </a:lnTo>
                    <a:lnTo>
                      <a:pt x="15" y="68"/>
                    </a:lnTo>
                    <a:lnTo>
                      <a:pt x="0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1" name="Freeform 342"/>
              <p:cNvSpPr>
                <a:spLocks/>
              </p:cNvSpPr>
              <p:nvPr/>
            </p:nvSpPr>
            <p:spPr bwMode="auto">
              <a:xfrm>
                <a:off x="2734757" y="1902626"/>
                <a:ext cx="80963" cy="4097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51" y="17"/>
                  </a:cxn>
                  <a:cxn ang="0">
                    <a:pos x="38" y="29"/>
                  </a:cxn>
                  <a:cxn ang="0">
                    <a:pos x="8" y="29"/>
                  </a:cxn>
                  <a:cxn ang="0">
                    <a:pos x="0" y="17"/>
                  </a:cxn>
                  <a:cxn ang="0">
                    <a:pos x="8" y="0"/>
                  </a:cxn>
                </a:cxnLst>
                <a:rect l="0" t="0" r="r" b="b"/>
                <a:pathLst>
                  <a:path w="51" h="29">
                    <a:moveTo>
                      <a:pt x="8" y="0"/>
                    </a:moveTo>
                    <a:lnTo>
                      <a:pt x="51" y="17"/>
                    </a:lnTo>
                    <a:lnTo>
                      <a:pt x="38" y="29"/>
                    </a:lnTo>
                    <a:lnTo>
                      <a:pt x="8" y="29"/>
                    </a:lnTo>
                    <a:lnTo>
                      <a:pt x="0" y="17"/>
                    </a:lnTo>
                    <a:lnTo>
                      <a:pt x="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2" name="Freeform 343"/>
              <p:cNvSpPr>
                <a:spLocks/>
              </p:cNvSpPr>
              <p:nvPr/>
            </p:nvSpPr>
            <p:spPr bwMode="auto">
              <a:xfrm>
                <a:off x="2734757" y="1902626"/>
                <a:ext cx="80963" cy="4097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51" y="17"/>
                  </a:cxn>
                  <a:cxn ang="0">
                    <a:pos x="38" y="29"/>
                  </a:cxn>
                  <a:cxn ang="0">
                    <a:pos x="8" y="29"/>
                  </a:cxn>
                  <a:cxn ang="0">
                    <a:pos x="0" y="17"/>
                  </a:cxn>
                  <a:cxn ang="0">
                    <a:pos x="8" y="0"/>
                  </a:cxn>
                </a:cxnLst>
                <a:rect l="0" t="0" r="r" b="b"/>
                <a:pathLst>
                  <a:path w="51" h="29">
                    <a:moveTo>
                      <a:pt x="8" y="0"/>
                    </a:moveTo>
                    <a:lnTo>
                      <a:pt x="51" y="17"/>
                    </a:lnTo>
                    <a:lnTo>
                      <a:pt x="38" y="29"/>
                    </a:lnTo>
                    <a:lnTo>
                      <a:pt x="8" y="29"/>
                    </a:lnTo>
                    <a:lnTo>
                      <a:pt x="0" y="17"/>
                    </a:lnTo>
                    <a:lnTo>
                      <a:pt x="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3" name="Freeform 344"/>
              <p:cNvSpPr>
                <a:spLocks/>
              </p:cNvSpPr>
              <p:nvPr/>
            </p:nvSpPr>
            <p:spPr bwMode="auto">
              <a:xfrm>
                <a:off x="2523620" y="1830566"/>
                <a:ext cx="271463" cy="5793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64" y="0"/>
                  </a:cxn>
                  <a:cxn ang="0">
                    <a:pos x="64" y="14"/>
                  </a:cxn>
                  <a:cxn ang="0">
                    <a:pos x="76" y="14"/>
                  </a:cxn>
                  <a:cxn ang="0">
                    <a:pos x="171" y="29"/>
                  </a:cxn>
                  <a:cxn ang="0">
                    <a:pos x="152" y="41"/>
                  </a:cxn>
                  <a:cxn ang="0">
                    <a:pos x="131" y="41"/>
                  </a:cxn>
                  <a:cxn ang="0">
                    <a:pos x="116" y="41"/>
                  </a:cxn>
                  <a:cxn ang="0">
                    <a:pos x="94" y="41"/>
                  </a:cxn>
                  <a:cxn ang="0">
                    <a:pos x="30" y="41"/>
                  </a:cxn>
                  <a:cxn ang="0">
                    <a:pos x="17" y="41"/>
                  </a:cxn>
                  <a:cxn ang="0">
                    <a:pos x="39" y="14"/>
                  </a:cxn>
                  <a:cxn ang="0">
                    <a:pos x="9" y="14"/>
                  </a:cxn>
                  <a:cxn ang="0">
                    <a:pos x="0" y="0"/>
                  </a:cxn>
                  <a:cxn ang="0">
                    <a:pos x="9" y="0"/>
                  </a:cxn>
                </a:cxnLst>
                <a:rect l="0" t="0" r="r" b="b"/>
                <a:pathLst>
                  <a:path w="171" h="41">
                    <a:moveTo>
                      <a:pt x="9" y="0"/>
                    </a:moveTo>
                    <a:lnTo>
                      <a:pt x="64" y="0"/>
                    </a:lnTo>
                    <a:lnTo>
                      <a:pt x="64" y="14"/>
                    </a:lnTo>
                    <a:lnTo>
                      <a:pt x="76" y="14"/>
                    </a:lnTo>
                    <a:lnTo>
                      <a:pt x="171" y="29"/>
                    </a:lnTo>
                    <a:lnTo>
                      <a:pt x="152" y="41"/>
                    </a:lnTo>
                    <a:lnTo>
                      <a:pt x="131" y="41"/>
                    </a:lnTo>
                    <a:lnTo>
                      <a:pt x="116" y="41"/>
                    </a:lnTo>
                    <a:lnTo>
                      <a:pt x="94" y="41"/>
                    </a:lnTo>
                    <a:lnTo>
                      <a:pt x="30" y="41"/>
                    </a:lnTo>
                    <a:lnTo>
                      <a:pt x="17" y="41"/>
                    </a:lnTo>
                    <a:lnTo>
                      <a:pt x="39" y="14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4" name="Freeform 345"/>
              <p:cNvSpPr>
                <a:spLocks/>
              </p:cNvSpPr>
              <p:nvPr/>
            </p:nvSpPr>
            <p:spPr bwMode="auto">
              <a:xfrm>
                <a:off x="2523620" y="1830566"/>
                <a:ext cx="271463" cy="5793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64" y="0"/>
                  </a:cxn>
                  <a:cxn ang="0">
                    <a:pos x="64" y="14"/>
                  </a:cxn>
                  <a:cxn ang="0">
                    <a:pos x="76" y="14"/>
                  </a:cxn>
                  <a:cxn ang="0">
                    <a:pos x="171" y="29"/>
                  </a:cxn>
                  <a:cxn ang="0">
                    <a:pos x="152" y="41"/>
                  </a:cxn>
                  <a:cxn ang="0">
                    <a:pos x="131" y="41"/>
                  </a:cxn>
                  <a:cxn ang="0">
                    <a:pos x="116" y="41"/>
                  </a:cxn>
                  <a:cxn ang="0">
                    <a:pos x="94" y="41"/>
                  </a:cxn>
                  <a:cxn ang="0">
                    <a:pos x="30" y="41"/>
                  </a:cxn>
                  <a:cxn ang="0">
                    <a:pos x="17" y="41"/>
                  </a:cxn>
                  <a:cxn ang="0">
                    <a:pos x="39" y="14"/>
                  </a:cxn>
                  <a:cxn ang="0">
                    <a:pos x="9" y="14"/>
                  </a:cxn>
                  <a:cxn ang="0">
                    <a:pos x="0" y="0"/>
                  </a:cxn>
                  <a:cxn ang="0">
                    <a:pos x="9" y="0"/>
                  </a:cxn>
                </a:cxnLst>
                <a:rect l="0" t="0" r="r" b="b"/>
                <a:pathLst>
                  <a:path w="171" h="41">
                    <a:moveTo>
                      <a:pt x="9" y="0"/>
                    </a:moveTo>
                    <a:lnTo>
                      <a:pt x="64" y="0"/>
                    </a:lnTo>
                    <a:lnTo>
                      <a:pt x="64" y="14"/>
                    </a:lnTo>
                    <a:lnTo>
                      <a:pt x="76" y="14"/>
                    </a:lnTo>
                    <a:lnTo>
                      <a:pt x="171" y="29"/>
                    </a:lnTo>
                    <a:lnTo>
                      <a:pt x="152" y="41"/>
                    </a:lnTo>
                    <a:lnTo>
                      <a:pt x="131" y="41"/>
                    </a:lnTo>
                    <a:lnTo>
                      <a:pt x="116" y="41"/>
                    </a:lnTo>
                    <a:lnTo>
                      <a:pt x="94" y="41"/>
                    </a:lnTo>
                    <a:lnTo>
                      <a:pt x="30" y="41"/>
                    </a:lnTo>
                    <a:lnTo>
                      <a:pt x="17" y="41"/>
                    </a:lnTo>
                    <a:lnTo>
                      <a:pt x="39" y="14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5" name="Freeform 346"/>
              <p:cNvSpPr>
                <a:spLocks/>
              </p:cNvSpPr>
              <p:nvPr/>
            </p:nvSpPr>
            <p:spPr bwMode="auto">
              <a:xfrm>
                <a:off x="2644270" y="1718943"/>
                <a:ext cx="152400" cy="73474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40" y="0"/>
                  </a:cxn>
                  <a:cxn ang="0">
                    <a:pos x="65" y="0"/>
                  </a:cxn>
                  <a:cxn ang="0">
                    <a:pos x="77" y="17"/>
                  </a:cxn>
                  <a:cxn ang="0">
                    <a:pos x="96" y="17"/>
                  </a:cxn>
                  <a:cxn ang="0">
                    <a:pos x="86" y="28"/>
                  </a:cxn>
                  <a:cxn ang="0">
                    <a:pos x="31" y="52"/>
                  </a:cxn>
                  <a:cxn ang="0">
                    <a:pos x="0" y="52"/>
                  </a:cxn>
                  <a:cxn ang="0">
                    <a:pos x="0" y="42"/>
                  </a:cxn>
                  <a:cxn ang="0">
                    <a:pos x="9" y="28"/>
                  </a:cxn>
                  <a:cxn ang="0">
                    <a:pos x="9" y="17"/>
                  </a:cxn>
                </a:cxnLst>
                <a:rect l="0" t="0" r="r" b="b"/>
                <a:pathLst>
                  <a:path w="96" h="52">
                    <a:moveTo>
                      <a:pt x="9" y="17"/>
                    </a:moveTo>
                    <a:lnTo>
                      <a:pt x="40" y="0"/>
                    </a:lnTo>
                    <a:lnTo>
                      <a:pt x="65" y="0"/>
                    </a:lnTo>
                    <a:lnTo>
                      <a:pt x="77" y="17"/>
                    </a:lnTo>
                    <a:lnTo>
                      <a:pt x="96" y="17"/>
                    </a:lnTo>
                    <a:lnTo>
                      <a:pt x="86" y="28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9" y="28"/>
                    </a:lnTo>
                    <a:lnTo>
                      <a:pt x="9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6" name="Freeform 347"/>
              <p:cNvSpPr>
                <a:spLocks/>
              </p:cNvSpPr>
              <p:nvPr/>
            </p:nvSpPr>
            <p:spPr bwMode="auto">
              <a:xfrm>
                <a:off x="2644270" y="1718943"/>
                <a:ext cx="152400" cy="73474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40" y="0"/>
                  </a:cxn>
                  <a:cxn ang="0">
                    <a:pos x="65" y="0"/>
                  </a:cxn>
                  <a:cxn ang="0">
                    <a:pos x="77" y="17"/>
                  </a:cxn>
                  <a:cxn ang="0">
                    <a:pos x="96" y="17"/>
                  </a:cxn>
                  <a:cxn ang="0">
                    <a:pos x="86" y="28"/>
                  </a:cxn>
                  <a:cxn ang="0">
                    <a:pos x="31" y="52"/>
                  </a:cxn>
                  <a:cxn ang="0">
                    <a:pos x="0" y="52"/>
                  </a:cxn>
                  <a:cxn ang="0">
                    <a:pos x="0" y="42"/>
                  </a:cxn>
                  <a:cxn ang="0">
                    <a:pos x="9" y="28"/>
                  </a:cxn>
                  <a:cxn ang="0">
                    <a:pos x="9" y="17"/>
                  </a:cxn>
                </a:cxnLst>
                <a:rect l="0" t="0" r="r" b="b"/>
                <a:pathLst>
                  <a:path w="96" h="52">
                    <a:moveTo>
                      <a:pt x="9" y="17"/>
                    </a:moveTo>
                    <a:lnTo>
                      <a:pt x="40" y="0"/>
                    </a:lnTo>
                    <a:lnTo>
                      <a:pt x="65" y="0"/>
                    </a:lnTo>
                    <a:lnTo>
                      <a:pt x="77" y="17"/>
                    </a:lnTo>
                    <a:lnTo>
                      <a:pt x="96" y="17"/>
                    </a:lnTo>
                    <a:lnTo>
                      <a:pt x="86" y="28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9" y="28"/>
                    </a:lnTo>
                    <a:lnTo>
                      <a:pt x="9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7" name="Freeform 348"/>
              <p:cNvSpPr>
                <a:spLocks/>
              </p:cNvSpPr>
              <p:nvPr/>
            </p:nvSpPr>
            <p:spPr bwMode="auto">
              <a:xfrm>
                <a:off x="2644270" y="1687858"/>
                <a:ext cx="676276" cy="163902"/>
              </a:xfrm>
              <a:custGeom>
                <a:avLst/>
                <a:gdLst/>
                <a:ahLst/>
                <a:cxnLst>
                  <a:cxn ang="0">
                    <a:pos x="86" y="21"/>
                  </a:cxn>
                  <a:cxn ang="0">
                    <a:pos x="263" y="0"/>
                  </a:cxn>
                  <a:cxn ang="0">
                    <a:pos x="339" y="0"/>
                  </a:cxn>
                  <a:cxn ang="0">
                    <a:pos x="426" y="10"/>
                  </a:cxn>
                  <a:cxn ang="0">
                    <a:pos x="239" y="50"/>
                  </a:cxn>
                  <a:cxn ang="0">
                    <a:pos x="195" y="75"/>
                  </a:cxn>
                  <a:cxn ang="0">
                    <a:pos x="162" y="75"/>
                  </a:cxn>
                  <a:cxn ang="0">
                    <a:pos x="162" y="87"/>
                  </a:cxn>
                  <a:cxn ang="0">
                    <a:pos x="140" y="87"/>
                  </a:cxn>
                  <a:cxn ang="0">
                    <a:pos x="153" y="101"/>
                  </a:cxn>
                  <a:cxn ang="0">
                    <a:pos x="95" y="116"/>
                  </a:cxn>
                  <a:cxn ang="0">
                    <a:pos x="95" y="101"/>
                  </a:cxn>
                  <a:cxn ang="0">
                    <a:pos x="0" y="101"/>
                  </a:cxn>
                  <a:cxn ang="0">
                    <a:pos x="9" y="101"/>
                  </a:cxn>
                  <a:cxn ang="0">
                    <a:pos x="40" y="75"/>
                  </a:cxn>
                  <a:cxn ang="0">
                    <a:pos x="107" y="65"/>
                  </a:cxn>
                  <a:cxn ang="0">
                    <a:pos x="107" y="50"/>
                  </a:cxn>
                  <a:cxn ang="0">
                    <a:pos x="95" y="50"/>
                  </a:cxn>
                  <a:cxn ang="0">
                    <a:pos x="117" y="39"/>
                  </a:cxn>
                  <a:cxn ang="0">
                    <a:pos x="95" y="39"/>
                  </a:cxn>
                  <a:cxn ang="0">
                    <a:pos x="86" y="21"/>
                  </a:cxn>
                </a:cxnLst>
                <a:rect l="0" t="0" r="r" b="b"/>
                <a:pathLst>
                  <a:path w="426" h="116">
                    <a:moveTo>
                      <a:pt x="86" y="21"/>
                    </a:moveTo>
                    <a:lnTo>
                      <a:pt x="263" y="0"/>
                    </a:lnTo>
                    <a:lnTo>
                      <a:pt x="339" y="0"/>
                    </a:lnTo>
                    <a:lnTo>
                      <a:pt x="426" y="10"/>
                    </a:lnTo>
                    <a:lnTo>
                      <a:pt x="239" y="50"/>
                    </a:lnTo>
                    <a:lnTo>
                      <a:pt x="195" y="75"/>
                    </a:lnTo>
                    <a:lnTo>
                      <a:pt x="162" y="75"/>
                    </a:lnTo>
                    <a:lnTo>
                      <a:pt x="162" y="87"/>
                    </a:lnTo>
                    <a:lnTo>
                      <a:pt x="140" y="87"/>
                    </a:lnTo>
                    <a:lnTo>
                      <a:pt x="153" y="101"/>
                    </a:lnTo>
                    <a:lnTo>
                      <a:pt x="95" y="116"/>
                    </a:lnTo>
                    <a:lnTo>
                      <a:pt x="95" y="101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40" y="75"/>
                    </a:lnTo>
                    <a:lnTo>
                      <a:pt x="107" y="65"/>
                    </a:lnTo>
                    <a:lnTo>
                      <a:pt x="107" y="50"/>
                    </a:lnTo>
                    <a:lnTo>
                      <a:pt x="95" y="50"/>
                    </a:lnTo>
                    <a:lnTo>
                      <a:pt x="117" y="39"/>
                    </a:lnTo>
                    <a:lnTo>
                      <a:pt x="95" y="39"/>
                    </a:lnTo>
                    <a:lnTo>
                      <a:pt x="86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8" name="Freeform 349"/>
              <p:cNvSpPr>
                <a:spLocks/>
              </p:cNvSpPr>
              <p:nvPr/>
            </p:nvSpPr>
            <p:spPr bwMode="auto">
              <a:xfrm>
                <a:off x="2644270" y="1687858"/>
                <a:ext cx="676276" cy="163902"/>
              </a:xfrm>
              <a:custGeom>
                <a:avLst/>
                <a:gdLst/>
                <a:ahLst/>
                <a:cxnLst>
                  <a:cxn ang="0">
                    <a:pos x="86" y="21"/>
                  </a:cxn>
                  <a:cxn ang="0">
                    <a:pos x="263" y="0"/>
                  </a:cxn>
                  <a:cxn ang="0">
                    <a:pos x="339" y="0"/>
                  </a:cxn>
                  <a:cxn ang="0">
                    <a:pos x="426" y="10"/>
                  </a:cxn>
                  <a:cxn ang="0">
                    <a:pos x="239" y="50"/>
                  </a:cxn>
                  <a:cxn ang="0">
                    <a:pos x="195" y="75"/>
                  </a:cxn>
                  <a:cxn ang="0">
                    <a:pos x="162" y="75"/>
                  </a:cxn>
                  <a:cxn ang="0">
                    <a:pos x="162" y="87"/>
                  </a:cxn>
                  <a:cxn ang="0">
                    <a:pos x="140" y="87"/>
                  </a:cxn>
                  <a:cxn ang="0">
                    <a:pos x="153" y="101"/>
                  </a:cxn>
                  <a:cxn ang="0">
                    <a:pos x="95" y="116"/>
                  </a:cxn>
                  <a:cxn ang="0">
                    <a:pos x="95" y="101"/>
                  </a:cxn>
                  <a:cxn ang="0">
                    <a:pos x="0" y="101"/>
                  </a:cxn>
                  <a:cxn ang="0">
                    <a:pos x="9" y="101"/>
                  </a:cxn>
                  <a:cxn ang="0">
                    <a:pos x="40" y="75"/>
                  </a:cxn>
                  <a:cxn ang="0">
                    <a:pos x="107" y="65"/>
                  </a:cxn>
                  <a:cxn ang="0">
                    <a:pos x="107" y="50"/>
                  </a:cxn>
                  <a:cxn ang="0">
                    <a:pos x="95" y="50"/>
                  </a:cxn>
                  <a:cxn ang="0">
                    <a:pos x="117" y="39"/>
                  </a:cxn>
                  <a:cxn ang="0">
                    <a:pos x="95" y="39"/>
                  </a:cxn>
                  <a:cxn ang="0">
                    <a:pos x="86" y="21"/>
                  </a:cxn>
                </a:cxnLst>
                <a:rect l="0" t="0" r="r" b="b"/>
                <a:pathLst>
                  <a:path w="426" h="116">
                    <a:moveTo>
                      <a:pt x="86" y="21"/>
                    </a:moveTo>
                    <a:lnTo>
                      <a:pt x="263" y="0"/>
                    </a:lnTo>
                    <a:lnTo>
                      <a:pt x="339" y="0"/>
                    </a:lnTo>
                    <a:lnTo>
                      <a:pt x="426" y="10"/>
                    </a:lnTo>
                    <a:lnTo>
                      <a:pt x="239" y="50"/>
                    </a:lnTo>
                    <a:lnTo>
                      <a:pt x="195" y="75"/>
                    </a:lnTo>
                    <a:lnTo>
                      <a:pt x="162" y="75"/>
                    </a:lnTo>
                    <a:lnTo>
                      <a:pt x="162" y="87"/>
                    </a:lnTo>
                    <a:lnTo>
                      <a:pt x="140" y="87"/>
                    </a:lnTo>
                    <a:lnTo>
                      <a:pt x="153" y="101"/>
                    </a:lnTo>
                    <a:lnTo>
                      <a:pt x="95" y="116"/>
                    </a:lnTo>
                    <a:lnTo>
                      <a:pt x="95" y="101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40" y="75"/>
                    </a:lnTo>
                    <a:lnTo>
                      <a:pt x="107" y="65"/>
                    </a:lnTo>
                    <a:lnTo>
                      <a:pt x="107" y="50"/>
                    </a:lnTo>
                    <a:lnTo>
                      <a:pt x="95" y="50"/>
                    </a:lnTo>
                    <a:lnTo>
                      <a:pt x="117" y="39"/>
                    </a:lnTo>
                    <a:lnTo>
                      <a:pt x="95" y="39"/>
                    </a:lnTo>
                    <a:lnTo>
                      <a:pt x="86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Freeform 350"/>
              <p:cNvSpPr>
                <a:spLocks/>
              </p:cNvSpPr>
              <p:nvPr/>
            </p:nvSpPr>
            <p:spPr bwMode="auto">
              <a:xfrm>
                <a:off x="2417257" y="1779700"/>
                <a:ext cx="169863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1" y="0"/>
                  </a:cxn>
                  <a:cxn ang="0">
                    <a:pos x="67" y="0"/>
                  </a:cxn>
                  <a:cxn ang="0">
                    <a:pos x="51" y="15"/>
                  </a:cxn>
                  <a:cxn ang="0">
                    <a:pos x="67" y="15"/>
                  </a:cxn>
                  <a:cxn ang="0">
                    <a:pos x="85" y="0"/>
                  </a:cxn>
                  <a:cxn ang="0">
                    <a:pos x="107" y="15"/>
                  </a:cxn>
                  <a:cxn ang="0">
                    <a:pos x="42" y="30"/>
                  </a:cxn>
                  <a:cxn ang="0">
                    <a:pos x="42" y="15"/>
                  </a:cxn>
                  <a:cxn ang="0">
                    <a:pos x="9" y="15"/>
                  </a:cxn>
                  <a:cxn ang="0">
                    <a:pos x="0" y="0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30">
                    <a:moveTo>
                      <a:pt x="0" y="0"/>
                    </a:moveTo>
                    <a:lnTo>
                      <a:pt x="51" y="0"/>
                    </a:lnTo>
                    <a:lnTo>
                      <a:pt x="67" y="0"/>
                    </a:lnTo>
                    <a:lnTo>
                      <a:pt x="51" y="15"/>
                    </a:lnTo>
                    <a:lnTo>
                      <a:pt x="67" y="15"/>
                    </a:lnTo>
                    <a:lnTo>
                      <a:pt x="85" y="0"/>
                    </a:lnTo>
                    <a:lnTo>
                      <a:pt x="107" y="15"/>
                    </a:lnTo>
                    <a:lnTo>
                      <a:pt x="42" y="30"/>
                    </a:lnTo>
                    <a:lnTo>
                      <a:pt x="42" y="15"/>
                    </a:lnTo>
                    <a:lnTo>
                      <a:pt x="9" y="15"/>
                    </a:lnTo>
                    <a:lnTo>
                      <a:pt x="0" y="0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0" name="Freeform 351"/>
              <p:cNvSpPr>
                <a:spLocks/>
              </p:cNvSpPr>
              <p:nvPr/>
            </p:nvSpPr>
            <p:spPr bwMode="auto">
              <a:xfrm>
                <a:off x="2417257" y="1779700"/>
                <a:ext cx="169863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1" y="0"/>
                  </a:cxn>
                  <a:cxn ang="0">
                    <a:pos x="67" y="0"/>
                  </a:cxn>
                  <a:cxn ang="0">
                    <a:pos x="51" y="15"/>
                  </a:cxn>
                  <a:cxn ang="0">
                    <a:pos x="67" y="15"/>
                  </a:cxn>
                  <a:cxn ang="0">
                    <a:pos x="85" y="0"/>
                  </a:cxn>
                  <a:cxn ang="0">
                    <a:pos x="107" y="15"/>
                  </a:cxn>
                  <a:cxn ang="0">
                    <a:pos x="42" y="30"/>
                  </a:cxn>
                  <a:cxn ang="0">
                    <a:pos x="42" y="15"/>
                  </a:cxn>
                  <a:cxn ang="0">
                    <a:pos x="9" y="15"/>
                  </a:cxn>
                  <a:cxn ang="0">
                    <a:pos x="0" y="0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30">
                    <a:moveTo>
                      <a:pt x="0" y="0"/>
                    </a:moveTo>
                    <a:lnTo>
                      <a:pt x="51" y="0"/>
                    </a:lnTo>
                    <a:lnTo>
                      <a:pt x="67" y="0"/>
                    </a:lnTo>
                    <a:lnTo>
                      <a:pt x="51" y="15"/>
                    </a:lnTo>
                    <a:lnTo>
                      <a:pt x="67" y="15"/>
                    </a:lnTo>
                    <a:lnTo>
                      <a:pt x="85" y="0"/>
                    </a:lnTo>
                    <a:lnTo>
                      <a:pt x="107" y="15"/>
                    </a:lnTo>
                    <a:lnTo>
                      <a:pt x="42" y="30"/>
                    </a:lnTo>
                    <a:lnTo>
                      <a:pt x="42" y="15"/>
                    </a:lnTo>
                    <a:lnTo>
                      <a:pt x="9" y="15"/>
                    </a:lnTo>
                    <a:lnTo>
                      <a:pt x="0" y="0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1" name="Freeform 352"/>
              <p:cNvSpPr>
                <a:spLocks/>
              </p:cNvSpPr>
              <p:nvPr/>
            </p:nvSpPr>
            <p:spPr bwMode="auto">
              <a:xfrm>
                <a:off x="2539495" y="1793829"/>
                <a:ext cx="85725" cy="43802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4" y="0"/>
                  </a:cxn>
                  <a:cxn ang="0">
                    <a:pos x="41" y="31"/>
                  </a:cxn>
                  <a:cxn ang="0">
                    <a:pos x="0" y="31"/>
                  </a:cxn>
                </a:cxnLst>
                <a:rect l="0" t="0" r="r" b="b"/>
                <a:pathLst>
                  <a:path w="54" h="31">
                    <a:moveTo>
                      <a:pt x="0" y="31"/>
                    </a:moveTo>
                    <a:lnTo>
                      <a:pt x="54" y="0"/>
                    </a:lnTo>
                    <a:lnTo>
                      <a:pt x="41" y="31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2" name="Freeform 353"/>
              <p:cNvSpPr>
                <a:spLocks/>
              </p:cNvSpPr>
              <p:nvPr/>
            </p:nvSpPr>
            <p:spPr bwMode="auto">
              <a:xfrm>
                <a:off x="2539495" y="1793829"/>
                <a:ext cx="85725" cy="43802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4" y="0"/>
                  </a:cxn>
                  <a:cxn ang="0">
                    <a:pos x="41" y="31"/>
                  </a:cxn>
                  <a:cxn ang="0">
                    <a:pos x="0" y="31"/>
                  </a:cxn>
                </a:cxnLst>
                <a:rect l="0" t="0" r="r" b="b"/>
                <a:pathLst>
                  <a:path w="54" h="31">
                    <a:moveTo>
                      <a:pt x="0" y="31"/>
                    </a:moveTo>
                    <a:lnTo>
                      <a:pt x="54" y="0"/>
                    </a:lnTo>
                    <a:lnTo>
                      <a:pt x="41" y="31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3" name="Freeform 354"/>
              <p:cNvSpPr>
                <a:spLocks/>
              </p:cNvSpPr>
              <p:nvPr/>
            </p:nvSpPr>
            <p:spPr bwMode="auto">
              <a:xfrm>
                <a:off x="2342644" y="1830566"/>
                <a:ext cx="141288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34" y="15"/>
                  </a:cxn>
                  <a:cxn ang="0">
                    <a:pos x="55" y="0"/>
                  </a:cxn>
                  <a:cxn ang="0">
                    <a:pos x="89" y="0"/>
                  </a:cxn>
                  <a:cxn ang="0">
                    <a:pos x="55" y="30"/>
                  </a:cxn>
                  <a:cxn ang="0">
                    <a:pos x="21" y="30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89" h="30">
                    <a:moveTo>
                      <a:pt x="0" y="0"/>
                    </a:moveTo>
                    <a:lnTo>
                      <a:pt x="21" y="0"/>
                    </a:lnTo>
                    <a:lnTo>
                      <a:pt x="34" y="15"/>
                    </a:lnTo>
                    <a:lnTo>
                      <a:pt x="55" y="0"/>
                    </a:lnTo>
                    <a:lnTo>
                      <a:pt x="89" y="0"/>
                    </a:lnTo>
                    <a:lnTo>
                      <a:pt x="55" y="30"/>
                    </a:lnTo>
                    <a:lnTo>
                      <a:pt x="21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4" name="Freeform 355"/>
              <p:cNvSpPr>
                <a:spLocks/>
              </p:cNvSpPr>
              <p:nvPr/>
            </p:nvSpPr>
            <p:spPr bwMode="auto">
              <a:xfrm>
                <a:off x="2342644" y="1830566"/>
                <a:ext cx="141288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34" y="15"/>
                  </a:cxn>
                  <a:cxn ang="0">
                    <a:pos x="55" y="0"/>
                  </a:cxn>
                  <a:cxn ang="0">
                    <a:pos x="89" y="0"/>
                  </a:cxn>
                  <a:cxn ang="0">
                    <a:pos x="55" y="30"/>
                  </a:cxn>
                  <a:cxn ang="0">
                    <a:pos x="21" y="30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89" h="30">
                    <a:moveTo>
                      <a:pt x="0" y="0"/>
                    </a:moveTo>
                    <a:lnTo>
                      <a:pt x="21" y="0"/>
                    </a:lnTo>
                    <a:lnTo>
                      <a:pt x="34" y="15"/>
                    </a:lnTo>
                    <a:lnTo>
                      <a:pt x="55" y="0"/>
                    </a:lnTo>
                    <a:lnTo>
                      <a:pt x="89" y="0"/>
                    </a:lnTo>
                    <a:lnTo>
                      <a:pt x="55" y="30"/>
                    </a:lnTo>
                    <a:lnTo>
                      <a:pt x="21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5" name="Freeform 356"/>
              <p:cNvSpPr>
                <a:spLocks/>
              </p:cNvSpPr>
              <p:nvPr/>
            </p:nvSpPr>
            <p:spPr bwMode="auto">
              <a:xfrm>
                <a:off x="2275969" y="1902626"/>
                <a:ext cx="141288" cy="76300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34" y="14"/>
                  </a:cxn>
                  <a:cxn ang="0">
                    <a:pos x="34" y="0"/>
                  </a:cxn>
                  <a:cxn ang="0">
                    <a:pos x="89" y="0"/>
                  </a:cxn>
                  <a:cxn ang="0">
                    <a:pos x="76" y="14"/>
                  </a:cxn>
                  <a:cxn ang="0">
                    <a:pos x="64" y="39"/>
                  </a:cxn>
                  <a:cxn ang="0">
                    <a:pos x="21" y="54"/>
                  </a:cxn>
                  <a:cxn ang="0">
                    <a:pos x="12" y="39"/>
                  </a:cxn>
                  <a:cxn ang="0">
                    <a:pos x="0" y="39"/>
                  </a:cxn>
                  <a:cxn ang="0">
                    <a:pos x="0" y="25"/>
                  </a:cxn>
                </a:cxnLst>
                <a:rect l="0" t="0" r="r" b="b"/>
                <a:pathLst>
                  <a:path w="89" h="54">
                    <a:moveTo>
                      <a:pt x="0" y="25"/>
                    </a:moveTo>
                    <a:lnTo>
                      <a:pt x="34" y="14"/>
                    </a:lnTo>
                    <a:lnTo>
                      <a:pt x="34" y="0"/>
                    </a:lnTo>
                    <a:lnTo>
                      <a:pt x="89" y="0"/>
                    </a:lnTo>
                    <a:lnTo>
                      <a:pt x="76" y="14"/>
                    </a:lnTo>
                    <a:lnTo>
                      <a:pt x="64" y="39"/>
                    </a:lnTo>
                    <a:lnTo>
                      <a:pt x="21" y="54"/>
                    </a:lnTo>
                    <a:lnTo>
                      <a:pt x="12" y="39"/>
                    </a:lnTo>
                    <a:lnTo>
                      <a:pt x="0" y="39"/>
                    </a:lnTo>
                    <a:lnTo>
                      <a:pt x="0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6" name="Freeform 357"/>
              <p:cNvSpPr>
                <a:spLocks/>
              </p:cNvSpPr>
              <p:nvPr/>
            </p:nvSpPr>
            <p:spPr bwMode="auto">
              <a:xfrm>
                <a:off x="2275969" y="1902626"/>
                <a:ext cx="141288" cy="76300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34" y="14"/>
                  </a:cxn>
                  <a:cxn ang="0">
                    <a:pos x="34" y="0"/>
                  </a:cxn>
                  <a:cxn ang="0">
                    <a:pos x="89" y="0"/>
                  </a:cxn>
                  <a:cxn ang="0">
                    <a:pos x="76" y="14"/>
                  </a:cxn>
                  <a:cxn ang="0">
                    <a:pos x="64" y="39"/>
                  </a:cxn>
                  <a:cxn ang="0">
                    <a:pos x="21" y="54"/>
                  </a:cxn>
                  <a:cxn ang="0">
                    <a:pos x="12" y="39"/>
                  </a:cxn>
                  <a:cxn ang="0">
                    <a:pos x="0" y="39"/>
                  </a:cxn>
                  <a:cxn ang="0">
                    <a:pos x="0" y="25"/>
                  </a:cxn>
                </a:cxnLst>
                <a:rect l="0" t="0" r="r" b="b"/>
                <a:pathLst>
                  <a:path w="89" h="54">
                    <a:moveTo>
                      <a:pt x="0" y="25"/>
                    </a:moveTo>
                    <a:lnTo>
                      <a:pt x="34" y="14"/>
                    </a:lnTo>
                    <a:lnTo>
                      <a:pt x="34" y="0"/>
                    </a:lnTo>
                    <a:lnTo>
                      <a:pt x="89" y="0"/>
                    </a:lnTo>
                    <a:lnTo>
                      <a:pt x="76" y="14"/>
                    </a:lnTo>
                    <a:lnTo>
                      <a:pt x="64" y="39"/>
                    </a:lnTo>
                    <a:lnTo>
                      <a:pt x="21" y="54"/>
                    </a:lnTo>
                    <a:lnTo>
                      <a:pt x="12" y="39"/>
                    </a:lnTo>
                    <a:lnTo>
                      <a:pt x="0" y="39"/>
                    </a:lnTo>
                    <a:lnTo>
                      <a:pt x="0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7" name="Freeform 358"/>
              <p:cNvSpPr>
                <a:spLocks/>
              </p:cNvSpPr>
              <p:nvPr/>
            </p:nvSpPr>
            <p:spPr bwMode="auto">
              <a:xfrm>
                <a:off x="1979107" y="1810785"/>
                <a:ext cx="188913" cy="4238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76" y="0"/>
                  </a:cxn>
                  <a:cxn ang="0">
                    <a:pos x="119" y="0"/>
                  </a:cxn>
                  <a:cxn ang="0">
                    <a:pos x="76" y="30"/>
                  </a:cxn>
                  <a:cxn ang="0">
                    <a:pos x="67" y="15"/>
                  </a:cxn>
                  <a:cxn ang="0">
                    <a:pos x="33" y="30"/>
                  </a:cxn>
                  <a:cxn ang="0">
                    <a:pos x="0" y="30"/>
                  </a:cxn>
                </a:cxnLst>
                <a:rect l="0" t="0" r="r" b="b"/>
                <a:pathLst>
                  <a:path w="119" h="30">
                    <a:moveTo>
                      <a:pt x="0" y="30"/>
                    </a:moveTo>
                    <a:lnTo>
                      <a:pt x="76" y="0"/>
                    </a:lnTo>
                    <a:lnTo>
                      <a:pt x="119" y="0"/>
                    </a:lnTo>
                    <a:lnTo>
                      <a:pt x="76" y="30"/>
                    </a:lnTo>
                    <a:lnTo>
                      <a:pt x="67" y="15"/>
                    </a:lnTo>
                    <a:lnTo>
                      <a:pt x="33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8" name="Freeform 359"/>
              <p:cNvSpPr>
                <a:spLocks/>
              </p:cNvSpPr>
              <p:nvPr/>
            </p:nvSpPr>
            <p:spPr bwMode="auto">
              <a:xfrm>
                <a:off x="1979107" y="1810785"/>
                <a:ext cx="188913" cy="4238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76" y="0"/>
                  </a:cxn>
                  <a:cxn ang="0">
                    <a:pos x="119" y="0"/>
                  </a:cxn>
                  <a:cxn ang="0">
                    <a:pos x="76" y="30"/>
                  </a:cxn>
                  <a:cxn ang="0">
                    <a:pos x="67" y="15"/>
                  </a:cxn>
                  <a:cxn ang="0">
                    <a:pos x="33" y="30"/>
                  </a:cxn>
                  <a:cxn ang="0">
                    <a:pos x="0" y="30"/>
                  </a:cxn>
                </a:cxnLst>
                <a:rect l="0" t="0" r="r" b="b"/>
                <a:pathLst>
                  <a:path w="119" h="30">
                    <a:moveTo>
                      <a:pt x="0" y="30"/>
                    </a:moveTo>
                    <a:lnTo>
                      <a:pt x="76" y="0"/>
                    </a:lnTo>
                    <a:lnTo>
                      <a:pt x="119" y="0"/>
                    </a:lnTo>
                    <a:lnTo>
                      <a:pt x="76" y="30"/>
                    </a:lnTo>
                    <a:lnTo>
                      <a:pt x="67" y="15"/>
                    </a:lnTo>
                    <a:lnTo>
                      <a:pt x="33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9" name="Freeform 360"/>
              <p:cNvSpPr>
                <a:spLocks/>
              </p:cNvSpPr>
              <p:nvPr/>
            </p:nvSpPr>
            <p:spPr bwMode="auto">
              <a:xfrm>
                <a:off x="2045782" y="1830566"/>
                <a:ext cx="263525" cy="57931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55" y="0"/>
                  </a:cxn>
                  <a:cxn ang="0">
                    <a:pos x="92" y="14"/>
                  </a:cxn>
                  <a:cxn ang="0">
                    <a:pos x="92" y="29"/>
                  </a:cxn>
                  <a:cxn ang="0">
                    <a:pos x="111" y="29"/>
                  </a:cxn>
                  <a:cxn ang="0">
                    <a:pos x="111" y="14"/>
                  </a:cxn>
                  <a:cxn ang="0">
                    <a:pos x="122" y="14"/>
                  </a:cxn>
                  <a:cxn ang="0">
                    <a:pos x="111" y="14"/>
                  </a:cxn>
                  <a:cxn ang="0">
                    <a:pos x="144" y="0"/>
                  </a:cxn>
                  <a:cxn ang="0">
                    <a:pos x="144" y="14"/>
                  </a:cxn>
                  <a:cxn ang="0">
                    <a:pos x="166" y="14"/>
                  </a:cxn>
                  <a:cxn ang="0">
                    <a:pos x="144" y="29"/>
                  </a:cxn>
                  <a:cxn ang="0">
                    <a:pos x="55" y="41"/>
                  </a:cxn>
                  <a:cxn ang="0">
                    <a:pos x="46" y="29"/>
                  </a:cxn>
                  <a:cxn ang="0">
                    <a:pos x="34" y="29"/>
                  </a:cxn>
                  <a:cxn ang="0">
                    <a:pos x="0" y="29"/>
                  </a:cxn>
                </a:cxnLst>
                <a:rect l="0" t="0" r="r" b="b"/>
                <a:pathLst>
                  <a:path w="166" h="41">
                    <a:moveTo>
                      <a:pt x="0" y="29"/>
                    </a:moveTo>
                    <a:lnTo>
                      <a:pt x="55" y="0"/>
                    </a:lnTo>
                    <a:lnTo>
                      <a:pt x="92" y="14"/>
                    </a:lnTo>
                    <a:lnTo>
                      <a:pt x="92" y="29"/>
                    </a:lnTo>
                    <a:lnTo>
                      <a:pt x="111" y="29"/>
                    </a:lnTo>
                    <a:lnTo>
                      <a:pt x="111" y="14"/>
                    </a:lnTo>
                    <a:lnTo>
                      <a:pt x="122" y="14"/>
                    </a:lnTo>
                    <a:lnTo>
                      <a:pt x="111" y="14"/>
                    </a:lnTo>
                    <a:lnTo>
                      <a:pt x="144" y="0"/>
                    </a:lnTo>
                    <a:lnTo>
                      <a:pt x="144" y="14"/>
                    </a:lnTo>
                    <a:lnTo>
                      <a:pt x="166" y="14"/>
                    </a:lnTo>
                    <a:lnTo>
                      <a:pt x="144" y="29"/>
                    </a:lnTo>
                    <a:lnTo>
                      <a:pt x="55" y="41"/>
                    </a:lnTo>
                    <a:lnTo>
                      <a:pt x="46" y="29"/>
                    </a:lnTo>
                    <a:lnTo>
                      <a:pt x="34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0" name="Freeform 361"/>
              <p:cNvSpPr>
                <a:spLocks/>
              </p:cNvSpPr>
              <p:nvPr/>
            </p:nvSpPr>
            <p:spPr bwMode="auto">
              <a:xfrm>
                <a:off x="2045782" y="1830566"/>
                <a:ext cx="263525" cy="57931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55" y="0"/>
                  </a:cxn>
                  <a:cxn ang="0">
                    <a:pos x="92" y="14"/>
                  </a:cxn>
                  <a:cxn ang="0">
                    <a:pos x="92" y="29"/>
                  </a:cxn>
                  <a:cxn ang="0">
                    <a:pos x="111" y="29"/>
                  </a:cxn>
                  <a:cxn ang="0">
                    <a:pos x="111" y="14"/>
                  </a:cxn>
                  <a:cxn ang="0">
                    <a:pos x="122" y="14"/>
                  </a:cxn>
                  <a:cxn ang="0">
                    <a:pos x="111" y="14"/>
                  </a:cxn>
                  <a:cxn ang="0">
                    <a:pos x="144" y="0"/>
                  </a:cxn>
                  <a:cxn ang="0">
                    <a:pos x="144" y="14"/>
                  </a:cxn>
                  <a:cxn ang="0">
                    <a:pos x="166" y="14"/>
                  </a:cxn>
                  <a:cxn ang="0">
                    <a:pos x="144" y="29"/>
                  </a:cxn>
                  <a:cxn ang="0">
                    <a:pos x="55" y="41"/>
                  </a:cxn>
                  <a:cxn ang="0">
                    <a:pos x="46" y="29"/>
                  </a:cxn>
                  <a:cxn ang="0">
                    <a:pos x="34" y="29"/>
                  </a:cxn>
                  <a:cxn ang="0">
                    <a:pos x="0" y="29"/>
                  </a:cxn>
                </a:cxnLst>
                <a:rect l="0" t="0" r="r" b="b"/>
                <a:pathLst>
                  <a:path w="166" h="41">
                    <a:moveTo>
                      <a:pt x="0" y="29"/>
                    </a:moveTo>
                    <a:lnTo>
                      <a:pt x="55" y="0"/>
                    </a:lnTo>
                    <a:lnTo>
                      <a:pt x="92" y="14"/>
                    </a:lnTo>
                    <a:lnTo>
                      <a:pt x="92" y="29"/>
                    </a:lnTo>
                    <a:lnTo>
                      <a:pt x="111" y="29"/>
                    </a:lnTo>
                    <a:lnTo>
                      <a:pt x="111" y="14"/>
                    </a:lnTo>
                    <a:lnTo>
                      <a:pt x="122" y="14"/>
                    </a:lnTo>
                    <a:lnTo>
                      <a:pt x="111" y="14"/>
                    </a:lnTo>
                    <a:lnTo>
                      <a:pt x="144" y="0"/>
                    </a:lnTo>
                    <a:lnTo>
                      <a:pt x="144" y="14"/>
                    </a:lnTo>
                    <a:lnTo>
                      <a:pt x="166" y="14"/>
                    </a:lnTo>
                    <a:lnTo>
                      <a:pt x="144" y="29"/>
                    </a:lnTo>
                    <a:lnTo>
                      <a:pt x="55" y="41"/>
                    </a:lnTo>
                    <a:lnTo>
                      <a:pt x="46" y="29"/>
                    </a:lnTo>
                    <a:lnTo>
                      <a:pt x="34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1" name="Freeform 362"/>
              <p:cNvSpPr>
                <a:spLocks/>
              </p:cNvSpPr>
              <p:nvPr/>
            </p:nvSpPr>
            <p:spPr bwMode="auto">
              <a:xfrm>
                <a:off x="1891794" y="1902626"/>
                <a:ext cx="361950" cy="148360"/>
              </a:xfrm>
              <a:custGeom>
                <a:avLst/>
                <a:gdLst/>
                <a:ahLst/>
                <a:cxnLst>
                  <a:cxn ang="0">
                    <a:pos x="12" y="54"/>
                  </a:cxn>
                  <a:cxn ang="0">
                    <a:pos x="42" y="25"/>
                  </a:cxn>
                  <a:cxn ang="0">
                    <a:pos x="97" y="14"/>
                  </a:cxn>
                  <a:cxn ang="0">
                    <a:pos x="109" y="14"/>
                  </a:cxn>
                  <a:cxn ang="0">
                    <a:pos x="109" y="25"/>
                  </a:cxn>
                  <a:cxn ang="0">
                    <a:pos x="131" y="14"/>
                  </a:cxn>
                  <a:cxn ang="0">
                    <a:pos x="174" y="25"/>
                  </a:cxn>
                  <a:cxn ang="0">
                    <a:pos x="208" y="0"/>
                  </a:cxn>
                  <a:cxn ang="0">
                    <a:pos x="228" y="14"/>
                  </a:cxn>
                  <a:cxn ang="0">
                    <a:pos x="198" y="25"/>
                  </a:cxn>
                  <a:cxn ang="0">
                    <a:pos x="198" y="54"/>
                  </a:cxn>
                  <a:cxn ang="0">
                    <a:pos x="189" y="54"/>
                  </a:cxn>
                  <a:cxn ang="0">
                    <a:pos x="189" y="68"/>
                  </a:cxn>
                  <a:cxn ang="0">
                    <a:pos x="219" y="79"/>
                  </a:cxn>
                  <a:cxn ang="0">
                    <a:pos x="174" y="105"/>
                  </a:cxn>
                  <a:cxn ang="0">
                    <a:pos x="152" y="105"/>
                  </a:cxn>
                  <a:cxn ang="0">
                    <a:pos x="131" y="90"/>
                  </a:cxn>
                  <a:cxn ang="0">
                    <a:pos x="20" y="105"/>
                  </a:cxn>
                  <a:cxn ang="0">
                    <a:pos x="30" y="90"/>
                  </a:cxn>
                  <a:cxn ang="0">
                    <a:pos x="0" y="90"/>
                  </a:cxn>
                  <a:cxn ang="0">
                    <a:pos x="12" y="79"/>
                  </a:cxn>
                  <a:cxn ang="0">
                    <a:pos x="67" y="68"/>
                  </a:cxn>
                  <a:cxn ang="0">
                    <a:pos x="12" y="68"/>
                  </a:cxn>
                  <a:cxn ang="0">
                    <a:pos x="12" y="54"/>
                  </a:cxn>
                </a:cxnLst>
                <a:rect l="0" t="0" r="r" b="b"/>
                <a:pathLst>
                  <a:path w="228" h="105">
                    <a:moveTo>
                      <a:pt x="12" y="54"/>
                    </a:moveTo>
                    <a:lnTo>
                      <a:pt x="42" y="25"/>
                    </a:lnTo>
                    <a:lnTo>
                      <a:pt x="97" y="14"/>
                    </a:lnTo>
                    <a:lnTo>
                      <a:pt x="109" y="14"/>
                    </a:lnTo>
                    <a:lnTo>
                      <a:pt x="109" y="25"/>
                    </a:lnTo>
                    <a:lnTo>
                      <a:pt x="131" y="14"/>
                    </a:lnTo>
                    <a:lnTo>
                      <a:pt x="174" y="25"/>
                    </a:lnTo>
                    <a:lnTo>
                      <a:pt x="208" y="0"/>
                    </a:lnTo>
                    <a:lnTo>
                      <a:pt x="228" y="14"/>
                    </a:lnTo>
                    <a:lnTo>
                      <a:pt x="198" y="25"/>
                    </a:lnTo>
                    <a:lnTo>
                      <a:pt x="198" y="54"/>
                    </a:lnTo>
                    <a:lnTo>
                      <a:pt x="189" y="54"/>
                    </a:lnTo>
                    <a:lnTo>
                      <a:pt x="189" y="68"/>
                    </a:lnTo>
                    <a:lnTo>
                      <a:pt x="219" y="79"/>
                    </a:lnTo>
                    <a:lnTo>
                      <a:pt x="174" y="105"/>
                    </a:lnTo>
                    <a:lnTo>
                      <a:pt x="152" y="105"/>
                    </a:lnTo>
                    <a:lnTo>
                      <a:pt x="131" y="90"/>
                    </a:lnTo>
                    <a:lnTo>
                      <a:pt x="20" y="105"/>
                    </a:lnTo>
                    <a:lnTo>
                      <a:pt x="30" y="90"/>
                    </a:lnTo>
                    <a:lnTo>
                      <a:pt x="0" y="90"/>
                    </a:lnTo>
                    <a:lnTo>
                      <a:pt x="12" y="79"/>
                    </a:lnTo>
                    <a:lnTo>
                      <a:pt x="67" y="68"/>
                    </a:lnTo>
                    <a:lnTo>
                      <a:pt x="12" y="68"/>
                    </a:lnTo>
                    <a:lnTo>
                      <a:pt x="12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2" name="Freeform 363"/>
              <p:cNvSpPr>
                <a:spLocks/>
              </p:cNvSpPr>
              <p:nvPr/>
            </p:nvSpPr>
            <p:spPr bwMode="auto">
              <a:xfrm>
                <a:off x="1891794" y="1902626"/>
                <a:ext cx="361950" cy="148360"/>
              </a:xfrm>
              <a:custGeom>
                <a:avLst/>
                <a:gdLst/>
                <a:ahLst/>
                <a:cxnLst>
                  <a:cxn ang="0">
                    <a:pos x="12" y="54"/>
                  </a:cxn>
                  <a:cxn ang="0">
                    <a:pos x="42" y="25"/>
                  </a:cxn>
                  <a:cxn ang="0">
                    <a:pos x="97" y="14"/>
                  </a:cxn>
                  <a:cxn ang="0">
                    <a:pos x="109" y="14"/>
                  </a:cxn>
                  <a:cxn ang="0">
                    <a:pos x="109" y="25"/>
                  </a:cxn>
                  <a:cxn ang="0">
                    <a:pos x="131" y="14"/>
                  </a:cxn>
                  <a:cxn ang="0">
                    <a:pos x="174" y="25"/>
                  </a:cxn>
                  <a:cxn ang="0">
                    <a:pos x="208" y="0"/>
                  </a:cxn>
                  <a:cxn ang="0">
                    <a:pos x="228" y="14"/>
                  </a:cxn>
                  <a:cxn ang="0">
                    <a:pos x="198" y="25"/>
                  </a:cxn>
                  <a:cxn ang="0">
                    <a:pos x="198" y="54"/>
                  </a:cxn>
                  <a:cxn ang="0">
                    <a:pos x="189" y="54"/>
                  </a:cxn>
                  <a:cxn ang="0">
                    <a:pos x="189" y="68"/>
                  </a:cxn>
                  <a:cxn ang="0">
                    <a:pos x="219" y="79"/>
                  </a:cxn>
                  <a:cxn ang="0">
                    <a:pos x="174" y="105"/>
                  </a:cxn>
                  <a:cxn ang="0">
                    <a:pos x="152" y="105"/>
                  </a:cxn>
                  <a:cxn ang="0">
                    <a:pos x="131" y="90"/>
                  </a:cxn>
                  <a:cxn ang="0">
                    <a:pos x="20" y="105"/>
                  </a:cxn>
                  <a:cxn ang="0">
                    <a:pos x="30" y="90"/>
                  </a:cxn>
                  <a:cxn ang="0">
                    <a:pos x="0" y="90"/>
                  </a:cxn>
                  <a:cxn ang="0">
                    <a:pos x="12" y="79"/>
                  </a:cxn>
                  <a:cxn ang="0">
                    <a:pos x="67" y="68"/>
                  </a:cxn>
                  <a:cxn ang="0">
                    <a:pos x="12" y="68"/>
                  </a:cxn>
                  <a:cxn ang="0">
                    <a:pos x="12" y="54"/>
                  </a:cxn>
                </a:cxnLst>
                <a:rect l="0" t="0" r="r" b="b"/>
                <a:pathLst>
                  <a:path w="228" h="105">
                    <a:moveTo>
                      <a:pt x="12" y="54"/>
                    </a:moveTo>
                    <a:lnTo>
                      <a:pt x="42" y="25"/>
                    </a:lnTo>
                    <a:lnTo>
                      <a:pt x="97" y="14"/>
                    </a:lnTo>
                    <a:lnTo>
                      <a:pt x="109" y="14"/>
                    </a:lnTo>
                    <a:lnTo>
                      <a:pt x="109" y="25"/>
                    </a:lnTo>
                    <a:lnTo>
                      <a:pt x="131" y="14"/>
                    </a:lnTo>
                    <a:lnTo>
                      <a:pt x="174" y="25"/>
                    </a:lnTo>
                    <a:lnTo>
                      <a:pt x="208" y="0"/>
                    </a:lnTo>
                    <a:lnTo>
                      <a:pt x="228" y="14"/>
                    </a:lnTo>
                    <a:lnTo>
                      <a:pt x="198" y="25"/>
                    </a:lnTo>
                    <a:lnTo>
                      <a:pt x="198" y="54"/>
                    </a:lnTo>
                    <a:lnTo>
                      <a:pt x="189" y="54"/>
                    </a:lnTo>
                    <a:lnTo>
                      <a:pt x="189" y="68"/>
                    </a:lnTo>
                    <a:lnTo>
                      <a:pt x="219" y="79"/>
                    </a:lnTo>
                    <a:lnTo>
                      <a:pt x="174" y="105"/>
                    </a:lnTo>
                    <a:lnTo>
                      <a:pt x="152" y="105"/>
                    </a:lnTo>
                    <a:lnTo>
                      <a:pt x="131" y="90"/>
                    </a:lnTo>
                    <a:lnTo>
                      <a:pt x="20" y="105"/>
                    </a:lnTo>
                    <a:lnTo>
                      <a:pt x="30" y="90"/>
                    </a:lnTo>
                    <a:lnTo>
                      <a:pt x="0" y="90"/>
                    </a:lnTo>
                    <a:lnTo>
                      <a:pt x="12" y="79"/>
                    </a:lnTo>
                    <a:lnTo>
                      <a:pt x="67" y="68"/>
                    </a:lnTo>
                    <a:lnTo>
                      <a:pt x="12" y="68"/>
                    </a:lnTo>
                    <a:lnTo>
                      <a:pt x="12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3" name="Freeform 364"/>
              <p:cNvSpPr>
                <a:spLocks/>
              </p:cNvSpPr>
              <p:nvPr/>
            </p:nvSpPr>
            <p:spPr bwMode="auto">
              <a:xfrm>
                <a:off x="1790194" y="1888497"/>
                <a:ext cx="255588" cy="90429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54" y="24"/>
                  </a:cxn>
                  <a:cxn ang="0">
                    <a:pos x="54" y="10"/>
                  </a:cxn>
                  <a:cxn ang="0">
                    <a:pos x="106" y="0"/>
                  </a:cxn>
                  <a:cxn ang="0">
                    <a:pos x="151" y="10"/>
                  </a:cxn>
                  <a:cxn ang="0">
                    <a:pos x="161" y="24"/>
                  </a:cxn>
                  <a:cxn ang="0">
                    <a:pos x="84" y="35"/>
                  </a:cxn>
                  <a:cxn ang="0">
                    <a:pos x="39" y="64"/>
                  </a:cxn>
                  <a:cxn ang="0">
                    <a:pos x="9" y="64"/>
                  </a:cxn>
                  <a:cxn ang="0">
                    <a:pos x="9" y="49"/>
                  </a:cxn>
                  <a:cxn ang="0">
                    <a:pos x="0" y="49"/>
                  </a:cxn>
                </a:cxnLst>
                <a:rect l="0" t="0" r="r" b="b"/>
                <a:pathLst>
                  <a:path w="161" h="64">
                    <a:moveTo>
                      <a:pt x="0" y="49"/>
                    </a:moveTo>
                    <a:lnTo>
                      <a:pt x="54" y="24"/>
                    </a:lnTo>
                    <a:lnTo>
                      <a:pt x="54" y="10"/>
                    </a:lnTo>
                    <a:lnTo>
                      <a:pt x="106" y="0"/>
                    </a:lnTo>
                    <a:lnTo>
                      <a:pt x="151" y="10"/>
                    </a:lnTo>
                    <a:lnTo>
                      <a:pt x="161" y="24"/>
                    </a:lnTo>
                    <a:lnTo>
                      <a:pt x="84" y="35"/>
                    </a:lnTo>
                    <a:lnTo>
                      <a:pt x="39" y="64"/>
                    </a:lnTo>
                    <a:lnTo>
                      <a:pt x="9" y="64"/>
                    </a:lnTo>
                    <a:lnTo>
                      <a:pt x="9" y="49"/>
                    </a:lnTo>
                    <a:lnTo>
                      <a:pt x="0" y="4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4" name="Freeform 365"/>
              <p:cNvSpPr>
                <a:spLocks/>
              </p:cNvSpPr>
              <p:nvPr/>
            </p:nvSpPr>
            <p:spPr bwMode="auto">
              <a:xfrm>
                <a:off x="1790194" y="1888497"/>
                <a:ext cx="255588" cy="90429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54" y="24"/>
                  </a:cxn>
                  <a:cxn ang="0">
                    <a:pos x="54" y="10"/>
                  </a:cxn>
                  <a:cxn ang="0">
                    <a:pos x="106" y="0"/>
                  </a:cxn>
                  <a:cxn ang="0">
                    <a:pos x="151" y="10"/>
                  </a:cxn>
                  <a:cxn ang="0">
                    <a:pos x="161" y="24"/>
                  </a:cxn>
                  <a:cxn ang="0">
                    <a:pos x="84" y="35"/>
                  </a:cxn>
                  <a:cxn ang="0">
                    <a:pos x="39" y="64"/>
                  </a:cxn>
                  <a:cxn ang="0">
                    <a:pos x="9" y="64"/>
                  </a:cxn>
                  <a:cxn ang="0">
                    <a:pos x="9" y="49"/>
                  </a:cxn>
                  <a:cxn ang="0">
                    <a:pos x="0" y="49"/>
                  </a:cxn>
                </a:cxnLst>
                <a:rect l="0" t="0" r="r" b="b"/>
                <a:pathLst>
                  <a:path w="161" h="64">
                    <a:moveTo>
                      <a:pt x="0" y="49"/>
                    </a:moveTo>
                    <a:lnTo>
                      <a:pt x="54" y="24"/>
                    </a:lnTo>
                    <a:lnTo>
                      <a:pt x="54" y="10"/>
                    </a:lnTo>
                    <a:lnTo>
                      <a:pt x="106" y="0"/>
                    </a:lnTo>
                    <a:lnTo>
                      <a:pt x="151" y="10"/>
                    </a:lnTo>
                    <a:lnTo>
                      <a:pt x="161" y="24"/>
                    </a:lnTo>
                    <a:lnTo>
                      <a:pt x="84" y="35"/>
                    </a:lnTo>
                    <a:lnTo>
                      <a:pt x="39" y="64"/>
                    </a:lnTo>
                    <a:lnTo>
                      <a:pt x="9" y="64"/>
                    </a:lnTo>
                    <a:lnTo>
                      <a:pt x="9" y="49"/>
                    </a:lnTo>
                    <a:lnTo>
                      <a:pt x="0" y="4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5" name="Freeform 366"/>
              <p:cNvSpPr>
                <a:spLocks/>
              </p:cNvSpPr>
              <p:nvPr/>
            </p:nvSpPr>
            <p:spPr bwMode="auto">
              <a:xfrm>
                <a:off x="8291014" y="2193694"/>
                <a:ext cx="85725" cy="438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4" y="31"/>
                  </a:cxn>
                  <a:cxn ang="0">
                    <a:pos x="44" y="31"/>
                  </a:cxn>
                  <a:cxn ang="0">
                    <a:pos x="9" y="31"/>
                  </a:cxn>
                  <a:cxn ang="0">
                    <a:pos x="0" y="0"/>
                  </a:cxn>
                </a:cxnLst>
                <a:rect l="0" t="0" r="r" b="b"/>
                <a:pathLst>
                  <a:path w="54" h="31">
                    <a:moveTo>
                      <a:pt x="0" y="0"/>
                    </a:moveTo>
                    <a:lnTo>
                      <a:pt x="54" y="31"/>
                    </a:lnTo>
                    <a:lnTo>
                      <a:pt x="44" y="31"/>
                    </a:lnTo>
                    <a:lnTo>
                      <a:pt x="9" y="3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6" name="Freeform 367"/>
              <p:cNvSpPr>
                <a:spLocks/>
              </p:cNvSpPr>
              <p:nvPr/>
            </p:nvSpPr>
            <p:spPr bwMode="auto">
              <a:xfrm>
                <a:off x="8291014" y="2193694"/>
                <a:ext cx="85725" cy="438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4" y="31"/>
                  </a:cxn>
                  <a:cxn ang="0">
                    <a:pos x="44" y="31"/>
                  </a:cxn>
                  <a:cxn ang="0">
                    <a:pos x="9" y="31"/>
                  </a:cxn>
                  <a:cxn ang="0">
                    <a:pos x="0" y="0"/>
                  </a:cxn>
                </a:cxnLst>
                <a:rect l="0" t="0" r="r" b="b"/>
                <a:pathLst>
                  <a:path w="54" h="31">
                    <a:moveTo>
                      <a:pt x="0" y="0"/>
                    </a:moveTo>
                    <a:lnTo>
                      <a:pt x="54" y="31"/>
                    </a:lnTo>
                    <a:lnTo>
                      <a:pt x="44" y="31"/>
                    </a:lnTo>
                    <a:lnTo>
                      <a:pt x="9" y="3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7" name="Freeform 368"/>
              <p:cNvSpPr>
                <a:spLocks/>
              </p:cNvSpPr>
              <p:nvPr/>
            </p:nvSpPr>
            <p:spPr bwMode="auto">
              <a:xfrm>
                <a:off x="421767" y="2301078"/>
                <a:ext cx="57150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0"/>
                  </a:cxn>
                  <a:cxn ang="0">
                    <a:pos x="15" y="30"/>
                  </a:cxn>
                  <a:cxn ang="0">
                    <a:pos x="0" y="0"/>
                  </a:cxn>
                </a:cxnLst>
                <a:rect l="0" t="0" r="r" b="b"/>
                <a:pathLst>
                  <a:path w="36" h="30">
                    <a:moveTo>
                      <a:pt x="0" y="0"/>
                    </a:moveTo>
                    <a:lnTo>
                      <a:pt x="36" y="0"/>
                    </a:lnTo>
                    <a:lnTo>
                      <a:pt x="15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8" name="Freeform 369"/>
              <p:cNvSpPr>
                <a:spLocks/>
              </p:cNvSpPr>
              <p:nvPr/>
            </p:nvSpPr>
            <p:spPr bwMode="auto">
              <a:xfrm>
                <a:off x="421767" y="2301078"/>
                <a:ext cx="57150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0"/>
                  </a:cxn>
                  <a:cxn ang="0">
                    <a:pos x="15" y="30"/>
                  </a:cxn>
                  <a:cxn ang="0">
                    <a:pos x="0" y="0"/>
                  </a:cxn>
                </a:cxnLst>
                <a:rect l="0" t="0" r="r" b="b"/>
                <a:pathLst>
                  <a:path w="36" h="30">
                    <a:moveTo>
                      <a:pt x="0" y="0"/>
                    </a:moveTo>
                    <a:lnTo>
                      <a:pt x="36" y="0"/>
                    </a:lnTo>
                    <a:lnTo>
                      <a:pt x="15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9" name="Freeform 370"/>
              <p:cNvSpPr>
                <a:spLocks/>
              </p:cNvSpPr>
              <p:nvPr/>
            </p:nvSpPr>
            <p:spPr bwMode="auto">
              <a:xfrm>
                <a:off x="617030" y="2361835"/>
                <a:ext cx="85725" cy="5086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54" y="0"/>
                  </a:cxn>
                  <a:cxn ang="0">
                    <a:pos x="54" y="11"/>
                  </a:cxn>
                  <a:cxn ang="0">
                    <a:pos x="44" y="11"/>
                  </a:cxn>
                  <a:cxn ang="0">
                    <a:pos x="44" y="21"/>
                  </a:cxn>
                  <a:cxn ang="0">
                    <a:pos x="0" y="36"/>
                  </a:cxn>
                </a:cxnLst>
                <a:rect l="0" t="0" r="r" b="b"/>
                <a:pathLst>
                  <a:path w="54" h="36">
                    <a:moveTo>
                      <a:pt x="0" y="36"/>
                    </a:moveTo>
                    <a:lnTo>
                      <a:pt x="54" y="0"/>
                    </a:lnTo>
                    <a:lnTo>
                      <a:pt x="54" y="11"/>
                    </a:lnTo>
                    <a:lnTo>
                      <a:pt x="44" y="11"/>
                    </a:lnTo>
                    <a:lnTo>
                      <a:pt x="44" y="21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0" name="Freeform 371"/>
              <p:cNvSpPr>
                <a:spLocks/>
              </p:cNvSpPr>
              <p:nvPr/>
            </p:nvSpPr>
            <p:spPr bwMode="auto">
              <a:xfrm>
                <a:off x="617030" y="2361835"/>
                <a:ext cx="85725" cy="5086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54" y="0"/>
                  </a:cxn>
                  <a:cxn ang="0">
                    <a:pos x="54" y="11"/>
                  </a:cxn>
                  <a:cxn ang="0">
                    <a:pos x="44" y="11"/>
                  </a:cxn>
                  <a:cxn ang="0">
                    <a:pos x="44" y="21"/>
                  </a:cxn>
                  <a:cxn ang="0">
                    <a:pos x="0" y="36"/>
                  </a:cxn>
                </a:cxnLst>
                <a:rect l="0" t="0" r="r" b="b"/>
                <a:pathLst>
                  <a:path w="54" h="36">
                    <a:moveTo>
                      <a:pt x="0" y="36"/>
                    </a:moveTo>
                    <a:lnTo>
                      <a:pt x="54" y="0"/>
                    </a:lnTo>
                    <a:lnTo>
                      <a:pt x="54" y="11"/>
                    </a:lnTo>
                    <a:lnTo>
                      <a:pt x="44" y="11"/>
                    </a:lnTo>
                    <a:lnTo>
                      <a:pt x="44" y="21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1" name="Freeform 372"/>
              <p:cNvSpPr>
                <a:spLocks/>
              </p:cNvSpPr>
              <p:nvPr/>
            </p:nvSpPr>
            <p:spPr bwMode="auto">
              <a:xfrm>
                <a:off x="1020255" y="2508781"/>
                <a:ext cx="47625" cy="7488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0" y="0"/>
                  </a:cxn>
                  <a:cxn ang="0">
                    <a:pos x="9" y="35"/>
                  </a:cxn>
                  <a:cxn ang="0">
                    <a:pos x="9" y="53"/>
                  </a:cxn>
                  <a:cxn ang="0">
                    <a:pos x="0" y="35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30" h="53">
                    <a:moveTo>
                      <a:pt x="9" y="0"/>
                    </a:moveTo>
                    <a:lnTo>
                      <a:pt x="30" y="0"/>
                    </a:lnTo>
                    <a:lnTo>
                      <a:pt x="9" y="35"/>
                    </a:lnTo>
                    <a:lnTo>
                      <a:pt x="9" y="53"/>
                    </a:lnTo>
                    <a:lnTo>
                      <a:pt x="0" y="35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2" name="Freeform 373"/>
              <p:cNvSpPr>
                <a:spLocks/>
              </p:cNvSpPr>
              <p:nvPr/>
            </p:nvSpPr>
            <p:spPr bwMode="auto">
              <a:xfrm>
                <a:off x="1020255" y="2508781"/>
                <a:ext cx="47625" cy="7488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0" y="0"/>
                  </a:cxn>
                  <a:cxn ang="0">
                    <a:pos x="9" y="35"/>
                  </a:cxn>
                  <a:cxn ang="0">
                    <a:pos x="9" y="53"/>
                  </a:cxn>
                  <a:cxn ang="0">
                    <a:pos x="0" y="35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30" h="53">
                    <a:moveTo>
                      <a:pt x="9" y="0"/>
                    </a:moveTo>
                    <a:lnTo>
                      <a:pt x="30" y="0"/>
                    </a:lnTo>
                    <a:lnTo>
                      <a:pt x="9" y="35"/>
                    </a:lnTo>
                    <a:lnTo>
                      <a:pt x="9" y="53"/>
                    </a:lnTo>
                    <a:lnTo>
                      <a:pt x="0" y="35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3" name="Freeform 374"/>
              <p:cNvSpPr>
                <a:spLocks/>
              </p:cNvSpPr>
              <p:nvPr/>
            </p:nvSpPr>
            <p:spPr bwMode="auto">
              <a:xfrm>
                <a:off x="1067880" y="2614752"/>
                <a:ext cx="71438" cy="904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2" y="14"/>
                  </a:cxn>
                  <a:cxn ang="0">
                    <a:pos x="45" y="53"/>
                  </a:cxn>
                  <a:cxn ang="0">
                    <a:pos x="32" y="64"/>
                  </a:cxn>
                  <a:cxn ang="0">
                    <a:pos x="23" y="53"/>
                  </a:cxn>
                  <a:cxn ang="0">
                    <a:pos x="23" y="35"/>
                  </a:cxn>
                  <a:cxn ang="0">
                    <a:pos x="12" y="35"/>
                  </a:cxn>
                  <a:cxn ang="0">
                    <a:pos x="12" y="25"/>
                  </a:cxn>
                  <a:cxn ang="0">
                    <a:pos x="0" y="14"/>
                  </a:cxn>
                  <a:cxn ang="0">
                    <a:pos x="0" y="0"/>
                  </a:cxn>
                </a:cxnLst>
                <a:rect l="0" t="0" r="r" b="b"/>
                <a:pathLst>
                  <a:path w="45" h="64">
                    <a:moveTo>
                      <a:pt x="0" y="0"/>
                    </a:moveTo>
                    <a:lnTo>
                      <a:pt x="32" y="14"/>
                    </a:lnTo>
                    <a:lnTo>
                      <a:pt x="45" y="53"/>
                    </a:lnTo>
                    <a:lnTo>
                      <a:pt x="32" y="64"/>
                    </a:lnTo>
                    <a:lnTo>
                      <a:pt x="23" y="53"/>
                    </a:lnTo>
                    <a:lnTo>
                      <a:pt x="23" y="35"/>
                    </a:lnTo>
                    <a:lnTo>
                      <a:pt x="12" y="35"/>
                    </a:lnTo>
                    <a:lnTo>
                      <a:pt x="12" y="25"/>
                    </a:lnTo>
                    <a:lnTo>
                      <a:pt x="0" y="1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4" name="Freeform 375"/>
              <p:cNvSpPr>
                <a:spLocks/>
              </p:cNvSpPr>
              <p:nvPr/>
            </p:nvSpPr>
            <p:spPr bwMode="auto">
              <a:xfrm>
                <a:off x="1067880" y="2614752"/>
                <a:ext cx="71438" cy="904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2" y="14"/>
                  </a:cxn>
                  <a:cxn ang="0">
                    <a:pos x="45" y="53"/>
                  </a:cxn>
                  <a:cxn ang="0">
                    <a:pos x="32" y="64"/>
                  </a:cxn>
                  <a:cxn ang="0">
                    <a:pos x="23" y="53"/>
                  </a:cxn>
                  <a:cxn ang="0">
                    <a:pos x="23" y="35"/>
                  </a:cxn>
                  <a:cxn ang="0">
                    <a:pos x="12" y="35"/>
                  </a:cxn>
                  <a:cxn ang="0">
                    <a:pos x="12" y="25"/>
                  </a:cxn>
                  <a:cxn ang="0">
                    <a:pos x="0" y="14"/>
                  </a:cxn>
                  <a:cxn ang="0">
                    <a:pos x="0" y="0"/>
                  </a:cxn>
                </a:cxnLst>
                <a:rect l="0" t="0" r="r" b="b"/>
                <a:pathLst>
                  <a:path w="45" h="64">
                    <a:moveTo>
                      <a:pt x="0" y="0"/>
                    </a:moveTo>
                    <a:lnTo>
                      <a:pt x="32" y="14"/>
                    </a:lnTo>
                    <a:lnTo>
                      <a:pt x="45" y="53"/>
                    </a:lnTo>
                    <a:lnTo>
                      <a:pt x="32" y="64"/>
                    </a:lnTo>
                    <a:lnTo>
                      <a:pt x="23" y="53"/>
                    </a:lnTo>
                    <a:lnTo>
                      <a:pt x="23" y="35"/>
                    </a:lnTo>
                    <a:lnTo>
                      <a:pt x="12" y="35"/>
                    </a:lnTo>
                    <a:lnTo>
                      <a:pt x="12" y="25"/>
                    </a:lnTo>
                    <a:lnTo>
                      <a:pt x="0" y="1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5" name="Freeform 376"/>
              <p:cNvSpPr>
                <a:spLocks/>
              </p:cNvSpPr>
              <p:nvPr/>
            </p:nvSpPr>
            <p:spPr bwMode="auto">
              <a:xfrm>
                <a:off x="3009395" y="1669490"/>
                <a:ext cx="1168401" cy="652783"/>
              </a:xfrm>
              <a:custGeom>
                <a:avLst/>
                <a:gdLst/>
                <a:ahLst/>
                <a:cxnLst>
                  <a:cxn ang="0">
                    <a:pos x="9" y="79"/>
                  </a:cxn>
                  <a:cxn ang="0">
                    <a:pos x="119" y="64"/>
                  </a:cxn>
                  <a:cxn ang="0">
                    <a:pos x="86" y="53"/>
                  </a:cxn>
                  <a:cxn ang="0">
                    <a:pos x="186" y="36"/>
                  </a:cxn>
                  <a:cxn ang="0">
                    <a:pos x="293" y="24"/>
                  </a:cxn>
                  <a:cxn ang="0">
                    <a:pos x="569" y="0"/>
                  </a:cxn>
                  <a:cxn ang="0">
                    <a:pos x="624" y="24"/>
                  </a:cxn>
                  <a:cxn ang="0">
                    <a:pos x="736" y="36"/>
                  </a:cxn>
                  <a:cxn ang="0">
                    <a:pos x="634" y="79"/>
                  </a:cxn>
                  <a:cxn ang="0">
                    <a:pos x="624" y="90"/>
                  </a:cxn>
                  <a:cxn ang="0">
                    <a:pos x="634" y="115"/>
                  </a:cxn>
                  <a:cxn ang="0">
                    <a:pos x="594" y="129"/>
                  </a:cxn>
                  <a:cxn ang="0">
                    <a:pos x="604" y="155"/>
                  </a:cxn>
                  <a:cxn ang="0">
                    <a:pos x="604" y="165"/>
                  </a:cxn>
                  <a:cxn ang="0">
                    <a:pos x="560" y="180"/>
                  </a:cxn>
                  <a:cxn ang="0">
                    <a:pos x="560" y="205"/>
                  </a:cxn>
                  <a:cxn ang="0">
                    <a:pos x="560" y="234"/>
                  </a:cxn>
                  <a:cxn ang="0">
                    <a:pos x="518" y="220"/>
                  </a:cxn>
                  <a:cxn ang="0">
                    <a:pos x="549" y="244"/>
                  </a:cxn>
                  <a:cxn ang="0">
                    <a:pos x="484" y="270"/>
                  </a:cxn>
                  <a:cxn ang="0">
                    <a:pos x="340" y="335"/>
                  </a:cxn>
                  <a:cxn ang="0">
                    <a:pos x="273" y="346"/>
                  </a:cxn>
                  <a:cxn ang="0">
                    <a:pos x="263" y="361"/>
                  </a:cxn>
                  <a:cxn ang="0">
                    <a:pos x="217" y="400"/>
                  </a:cxn>
                  <a:cxn ang="0">
                    <a:pos x="186" y="462"/>
                  </a:cxn>
                  <a:cxn ang="0">
                    <a:pos x="131" y="437"/>
                  </a:cxn>
                  <a:cxn ang="0">
                    <a:pos x="110" y="385"/>
                  </a:cxn>
                  <a:cxn ang="0">
                    <a:pos x="100" y="361"/>
                  </a:cxn>
                  <a:cxn ang="0">
                    <a:pos x="100" y="335"/>
                  </a:cxn>
                  <a:cxn ang="0">
                    <a:pos x="131" y="270"/>
                  </a:cxn>
                  <a:cxn ang="0">
                    <a:pos x="161" y="256"/>
                  </a:cxn>
                  <a:cxn ang="0">
                    <a:pos x="131" y="256"/>
                  </a:cxn>
                  <a:cxn ang="0">
                    <a:pos x="131" y="234"/>
                  </a:cxn>
                  <a:cxn ang="0">
                    <a:pos x="153" y="220"/>
                  </a:cxn>
                  <a:cxn ang="0">
                    <a:pos x="141" y="220"/>
                  </a:cxn>
                  <a:cxn ang="0">
                    <a:pos x="131" y="205"/>
                  </a:cxn>
                  <a:cxn ang="0">
                    <a:pos x="141" y="180"/>
                  </a:cxn>
                  <a:cxn ang="0">
                    <a:pos x="131" y="144"/>
                  </a:cxn>
                  <a:cxn ang="0">
                    <a:pos x="100" y="129"/>
                  </a:cxn>
                  <a:cxn ang="0">
                    <a:pos x="0" y="115"/>
                  </a:cxn>
                  <a:cxn ang="0">
                    <a:pos x="21" y="90"/>
                  </a:cxn>
                </a:cxnLst>
                <a:rect l="0" t="0" r="r" b="b"/>
                <a:pathLst>
                  <a:path w="736" h="462">
                    <a:moveTo>
                      <a:pt x="0" y="90"/>
                    </a:moveTo>
                    <a:lnTo>
                      <a:pt x="9" y="79"/>
                    </a:lnTo>
                    <a:lnTo>
                      <a:pt x="100" y="79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86" y="53"/>
                    </a:lnTo>
                    <a:lnTo>
                      <a:pt x="153" y="36"/>
                    </a:lnTo>
                    <a:lnTo>
                      <a:pt x="186" y="36"/>
                    </a:lnTo>
                    <a:lnTo>
                      <a:pt x="177" y="24"/>
                    </a:lnTo>
                    <a:lnTo>
                      <a:pt x="293" y="24"/>
                    </a:lnTo>
                    <a:lnTo>
                      <a:pt x="395" y="14"/>
                    </a:lnTo>
                    <a:lnTo>
                      <a:pt x="569" y="0"/>
                    </a:lnTo>
                    <a:lnTo>
                      <a:pt x="649" y="14"/>
                    </a:lnTo>
                    <a:lnTo>
                      <a:pt x="624" y="24"/>
                    </a:lnTo>
                    <a:lnTo>
                      <a:pt x="679" y="24"/>
                    </a:lnTo>
                    <a:lnTo>
                      <a:pt x="736" y="36"/>
                    </a:lnTo>
                    <a:lnTo>
                      <a:pt x="679" y="53"/>
                    </a:lnTo>
                    <a:lnTo>
                      <a:pt x="634" y="79"/>
                    </a:lnTo>
                    <a:lnTo>
                      <a:pt x="634" y="90"/>
                    </a:lnTo>
                    <a:lnTo>
                      <a:pt x="624" y="90"/>
                    </a:lnTo>
                    <a:lnTo>
                      <a:pt x="634" y="100"/>
                    </a:lnTo>
                    <a:lnTo>
                      <a:pt x="634" y="115"/>
                    </a:lnTo>
                    <a:lnTo>
                      <a:pt x="594" y="115"/>
                    </a:lnTo>
                    <a:lnTo>
                      <a:pt x="594" y="129"/>
                    </a:lnTo>
                    <a:lnTo>
                      <a:pt x="615" y="129"/>
                    </a:lnTo>
                    <a:lnTo>
                      <a:pt x="604" y="155"/>
                    </a:lnTo>
                    <a:lnTo>
                      <a:pt x="615" y="155"/>
                    </a:lnTo>
                    <a:lnTo>
                      <a:pt x="604" y="165"/>
                    </a:lnTo>
                    <a:lnTo>
                      <a:pt x="594" y="180"/>
                    </a:lnTo>
                    <a:lnTo>
                      <a:pt x="560" y="180"/>
                    </a:lnTo>
                    <a:lnTo>
                      <a:pt x="569" y="191"/>
                    </a:lnTo>
                    <a:lnTo>
                      <a:pt x="560" y="205"/>
                    </a:lnTo>
                    <a:lnTo>
                      <a:pt x="560" y="220"/>
                    </a:lnTo>
                    <a:lnTo>
                      <a:pt x="560" y="234"/>
                    </a:lnTo>
                    <a:lnTo>
                      <a:pt x="527" y="220"/>
                    </a:lnTo>
                    <a:lnTo>
                      <a:pt x="518" y="220"/>
                    </a:lnTo>
                    <a:lnTo>
                      <a:pt x="518" y="234"/>
                    </a:lnTo>
                    <a:lnTo>
                      <a:pt x="549" y="244"/>
                    </a:lnTo>
                    <a:lnTo>
                      <a:pt x="539" y="244"/>
                    </a:lnTo>
                    <a:lnTo>
                      <a:pt x="484" y="270"/>
                    </a:lnTo>
                    <a:lnTo>
                      <a:pt x="407" y="281"/>
                    </a:lnTo>
                    <a:lnTo>
                      <a:pt x="340" y="335"/>
                    </a:lnTo>
                    <a:lnTo>
                      <a:pt x="285" y="335"/>
                    </a:lnTo>
                    <a:lnTo>
                      <a:pt x="273" y="346"/>
                    </a:lnTo>
                    <a:lnTo>
                      <a:pt x="263" y="346"/>
                    </a:lnTo>
                    <a:lnTo>
                      <a:pt x="263" y="361"/>
                    </a:lnTo>
                    <a:lnTo>
                      <a:pt x="254" y="385"/>
                    </a:lnTo>
                    <a:lnTo>
                      <a:pt x="217" y="400"/>
                    </a:lnTo>
                    <a:lnTo>
                      <a:pt x="217" y="411"/>
                    </a:lnTo>
                    <a:lnTo>
                      <a:pt x="186" y="462"/>
                    </a:lnTo>
                    <a:lnTo>
                      <a:pt x="177" y="462"/>
                    </a:lnTo>
                    <a:lnTo>
                      <a:pt x="131" y="437"/>
                    </a:lnTo>
                    <a:lnTo>
                      <a:pt x="119" y="425"/>
                    </a:lnTo>
                    <a:lnTo>
                      <a:pt x="110" y="385"/>
                    </a:lnTo>
                    <a:lnTo>
                      <a:pt x="110" y="371"/>
                    </a:lnTo>
                    <a:lnTo>
                      <a:pt x="100" y="361"/>
                    </a:lnTo>
                    <a:lnTo>
                      <a:pt x="110" y="335"/>
                    </a:lnTo>
                    <a:lnTo>
                      <a:pt x="100" y="335"/>
                    </a:lnTo>
                    <a:lnTo>
                      <a:pt x="119" y="281"/>
                    </a:lnTo>
                    <a:lnTo>
                      <a:pt x="131" y="270"/>
                    </a:lnTo>
                    <a:lnTo>
                      <a:pt x="153" y="270"/>
                    </a:lnTo>
                    <a:lnTo>
                      <a:pt x="161" y="256"/>
                    </a:lnTo>
                    <a:lnTo>
                      <a:pt x="161" y="244"/>
                    </a:lnTo>
                    <a:lnTo>
                      <a:pt x="131" y="256"/>
                    </a:lnTo>
                    <a:lnTo>
                      <a:pt x="110" y="256"/>
                    </a:lnTo>
                    <a:lnTo>
                      <a:pt x="131" y="234"/>
                    </a:lnTo>
                    <a:lnTo>
                      <a:pt x="177" y="234"/>
                    </a:lnTo>
                    <a:lnTo>
                      <a:pt x="153" y="220"/>
                    </a:lnTo>
                    <a:lnTo>
                      <a:pt x="153" y="205"/>
                    </a:lnTo>
                    <a:lnTo>
                      <a:pt x="141" y="220"/>
                    </a:lnTo>
                    <a:lnTo>
                      <a:pt x="119" y="205"/>
                    </a:lnTo>
                    <a:lnTo>
                      <a:pt x="131" y="205"/>
                    </a:lnTo>
                    <a:lnTo>
                      <a:pt x="131" y="191"/>
                    </a:lnTo>
                    <a:lnTo>
                      <a:pt x="141" y="180"/>
                    </a:lnTo>
                    <a:lnTo>
                      <a:pt x="141" y="155"/>
                    </a:lnTo>
                    <a:lnTo>
                      <a:pt x="131" y="144"/>
                    </a:lnTo>
                    <a:lnTo>
                      <a:pt x="141" y="129"/>
                    </a:lnTo>
                    <a:lnTo>
                      <a:pt x="100" y="129"/>
                    </a:lnTo>
                    <a:lnTo>
                      <a:pt x="21" y="129"/>
                    </a:lnTo>
                    <a:lnTo>
                      <a:pt x="0" y="115"/>
                    </a:lnTo>
                    <a:lnTo>
                      <a:pt x="21" y="100"/>
                    </a:lnTo>
                    <a:lnTo>
                      <a:pt x="21" y="90"/>
                    </a:lnTo>
                    <a:lnTo>
                      <a:pt x="0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6" name="Freeform 377"/>
              <p:cNvSpPr>
                <a:spLocks/>
              </p:cNvSpPr>
              <p:nvPr/>
            </p:nvSpPr>
            <p:spPr bwMode="auto">
              <a:xfrm>
                <a:off x="3009395" y="1669490"/>
                <a:ext cx="1168401" cy="652783"/>
              </a:xfrm>
              <a:custGeom>
                <a:avLst/>
                <a:gdLst/>
                <a:ahLst/>
                <a:cxnLst>
                  <a:cxn ang="0">
                    <a:pos x="9" y="79"/>
                  </a:cxn>
                  <a:cxn ang="0">
                    <a:pos x="119" y="64"/>
                  </a:cxn>
                  <a:cxn ang="0">
                    <a:pos x="86" y="53"/>
                  </a:cxn>
                  <a:cxn ang="0">
                    <a:pos x="186" y="36"/>
                  </a:cxn>
                  <a:cxn ang="0">
                    <a:pos x="293" y="24"/>
                  </a:cxn>
                  <a:cxn ang="0">
                    <a:pos x="569" y="0"/>
                  </a:cxn>
                  <a:cxn ang="0">
                    <a:pos x="624" y="24"/>
                  </a:cxn>
                  <a:cxn ang="0">
                    <a:pos x="736" y="36"/>
                  </a:cxn>
                  <a:cxn ang="0">
                    <a:pos x="634" y="79"/>
                  </a:cxn>
                  <a:cxn ang="0">
                    <a:pos x="624" y="90"/>
                  </a:cxn>
                  <a:cxn ang="0">
                    <a:pos x="634" y="115"/>
                  </a:cxn>
                  <a:cxn ang="0">
                    <a:pos x="594" y="129"/>
                  </a:cxn>
                  <a:cxn ang="0">
                    <a:pos x="604" y="155"/>
                  </a:cxn>
                  <a:cxn ang="0">
                    <a:pos x="604" y="165"/>
                  </a:cxn>
                  <a:cxn ang="0">
                    <a:pos x="560" y="180"/>
                  </a:cxn>
                  <a:cxn ang="0">
                    <a:pos x="560" y="205"/>
                  </a:cxn>
                  <a:cxn ang="0">
                    <a:pos x="560" y="234"/>
                  </a:cxn>
                  <a:cxn ang="0">
                    <a:pos x="518" y="220"/>
                  </a:cxn>
                  <a:cxn ang="0">
                    <a:pos x="549" y="244"/>
                  </a:cxn>
                  <a:cxn ang="0">
                    <a:pos x="484" y="270"/>
                  </a:cxn>
                  <a:cxn ang="0">
                    <a:pos x="340" y="335"/>
                  </a:cxn>
                  <a:cxn ang="0">
                    <a:pos x="273" y="346"/>
                  </a:cxn>
                  <a:cxn ang="0">
                    <a:pos x="263" y="361"/>
                  </a:cxn>
                  <a:cxn ang="0">
                    <a:pos x="217" y="400"/>
                  </a:cxn>
                  <a:cxn ang="0">
                    <a:pos x="186" y="462"/>
                  </a:cxn>
                  <a:cxn ang="0">
                    <a:pos x="131" y="437"/>
                  </a:cxn>
                  <a:cxn ang="0">
                    <a:pos x="110" y="385"/>
                  </a:cxn>
                  <a:cxn ang="0">
                    <a:pos x="100" y="361"/>
                  </a:cxn>
                  <a:cxn ang="0">
                    <a:pos x="100" y="335"/>
                  </a:cxn>
                  <a:cxn ang="0">
                    <a:pos x="131" y="270"/>
                  </a:cxn>
                  <a:cxn ang="0">
                    <a:pos x="161" y="256"/>
                  </a:cxn>
                  <a:cxn ang="0">
                    <a:pos x="131" y="256"/>
                  </a:cxn>
                  <a:cxn ang="0">
                    <a:pos x="131" y="234"/>
                  </a:cxn>
                  <a:cxn ang="0">
                    <a:pos x="153" y="220"/>
                  </a:cxn>
                  <a:cxn ang="0">
                    <a:pos x="141" y="220"/>
                  </a:cxn>
                  <a:cxn ang="0">
                    <a:pos x="131" y="205"/>
                  </a:cxn>
                  <a:cxn ang="0">
                    <a:pos x="141" y="180"/>
                  </a:cxn>
                  <a:cxn ang="0">
                    <a:pos x="131" y="144"/>
                  </a:cxn>
                  <a:cxn ang="0">
                    <a:pos x="100" y="129"/>
                  </a:cxn>
                  <a:cxn ang="0">
                    <a:pos x="0" y="115"/>
                  </a:cxn>
                  <a:cxn ang="0">
                    <a:pos x="21" y="90"/>
                  </a:cxn>
                </a:cxnLst>
                <a:rect l="0" t="0" r="r" b="b"/>
                <a:pathLst>
                  <a:path w="736" h="462">
                    <a:moveTo>
                      <a:pt x="0" y="90"/>
                    </a:moveTo>
                    <a:lnTo>
                      <a:pt x="9" y="79"/>
                    </a:lnTo>
                    <a:lnTo>
                      <a:pt x="100" y="79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86" y="53"/>
                    </a:lnTo>
                    <a:lnTo>
                      <a:pt x="153" y="36"/>
                    </a:lnTo>
                    <a:lnTo>
                      <a:pt x="186" y="36"/>
                    </a:lnTo>
                    <a:lnTo>
                      <a:pt x="177" y="24"/>
                    </a:lnTo>
                    <a:lnTo>
                      <a:pt x="293" y="24"/>
                    </a:lnTo>
                    <a:lnTo>
                      <a:pt x="395" y="14"/>
                    </a:lnTo>
                    <a:lnTo>
                      <a:pt x="569" y="0"/>
                    </a:lnTo>
                    <a:lnTo>
                      <a:pt x="649" y="14"/>
                    </a:lnTo>
                    <a:lnTo>
                      <a:pt x="624" y="24"/>
                    </a:lnTo>
                    <a:lnTo>
                      <a:pt x="679" y="24"/>
                    </a:lnTo>
                    <a:lnTo>
                      <a:pt x="736" y="36"/>
                    </a:lnTo>
                    <a:lnTo>
                      <a:pt x="679" y="53"/>
                    </a:lnTo>
                    <a:lnTo>
                      <a:pt x="634" y="79"/>
                    </a:lnTo>
                    <a:lnTo>
                      <a:pt x="634" y="90"/>
                    </a:lnTo>
                    <a:lnTo>
                      <a:pt x="624" y="90"/>
                    </a:lnTo>
                    <a:lnTo>
                      <a:pt x="634" y="100"/>
                    </a:lnTo>
                    <a:lnTo>
                      <a:pt x="634" y="115"/>
                    </a:lnTo>
                    <a:lnTo>
                      <a:pt x="594" y="115"/>
                    </a:lnTo>
                    <a:lnTo>
                      <a:pt x="594" y="129"/>
                    </a:lnTo>
                    <a:lnTo>
                      <a:pt x="615" y="129"/>
                    </a:lnTo>
                    <a:lnTo>
                      <a:pt x="604" y="155"/>
                    </a:lnTo>
                    <a:lnTo>
                      <a:pt x="615" y="155"/>
                    </a:lnTo>
                    <a:lnTo>
                      <a:pt x="604" y="165"/>
                    </a:lnTo>
                    <a:lnTo>
                      <a:pt x="594" y="180"/>
                    </a:lnTo>
                    <a:lnTo>
                      <a:pt x="560" y="180"/>
                    </a:lnTo>
                    <a:lnTo>
                      <a:pt x="569" y="191"/>
                    </a:lnTo>
                    <a:lnTo>
                      <a:pt x="560" y="205"/>
                    </a:lnTo>
                    <a:lnTo>
                      <a:pt x="560" y="220"/>
                    </a:lnTo>
                    <a:lnTo>
                      <a:pt x="560" y="234"/>
                    </a:lnTo>
                    <a:lnTo>
                      <a:pt x="527" y="220"/>
                    </a:lnTo>
                    <a:lnTo>
                      <a:pt x="518" y="220"/>
                    </a:lnTo>
                    <a:lnTo>
                      <a:pt x="518" y="234"/>
                    </a:lnTo>
                    <a:lnTo>
                      <a:pt x="549" y="244"/>
                    </a:lnTo>
                    <a:lnTo>
                      <a:pt x="539" y="244"/>
                    </a:lnTo>
                    <a:lnTo>
                      <a:pt x="484" y="270"/>
                    </a:lnTo>
                    <a:lnTo>
                      <a:pt x="407" y="281"/>
                    </a:lnTo>
                    <a:lnTo>
                      <a:pt x="340" y="335"/>
                    </a:lnTo>
                    <a:lnTo>
                      <a:pt x="285" y="335"/>
                    </a:lnTo>
                    <a:lnTo>
                      <a:pt x="273" y="346"/>
                    </a:lnTo>
                    <a:lnTo>
                      <a:pt x="263" y="346"/>
                    </a:lnTo>
                    <a:lnTo>
                      <a:pt x="263" y="361"/>
                    </a:lnTo>
                    <a:lnTo>
                      <a:pt x="254" y="385"/>
                    </a:lnTo>
                    <a:lnTo>
                      <a:pt x="217" y="400"/>
                    </a:lnTo>
                    <a:lnTo>
                      <a:pt x="217" y="411"/>
                    </a:lnTo>
                    <a:lnTo>
                      <a:pt x="186" y="462"/>
                    </a:lnTo>
                    <a:lnTo>
                      <a:pt x="177" y="462"/>
                    </a:lnTo>
                    <a:lnTo>
                      <a:pt x="131" y="437"/>
                    </a:lnTo>
                    <a:lnTo>
                      <a:pt x="119" y="425"/>
                    </a:lnTo>
                    <a:lnTo>
                      <a:pt x="110" y="385"/>
                    </a:lnTo>
                    <a:lnTo>
                      <a:pt x="110" y="371"/>
                    </a:lnTo>
                    <a:lnTo>
                      <a:pt x="100" y="361"/>
                    </a:lnTo>
                    <a:lnTo>
                      <a:pt x="110" y="335"/>
                    </a:lnTo>
                    <a:lnTo>
                      <a:pt x="100" y="335"/>
                    </a:lnTo>
                    <a:lnTo>
                      <a:pt x="119" y="281"/>
                    </a:lnTo>
                    <a:lnTo>
                      <a:pt x="131" y="270"/>
                    </a:lnTo>
                    <a:lnTo>
                      <a:pt x="153" y="270"/>
                    </a:lnTo>
                    <a:lnTo>
                      <a:pt x="161" y="256"/>
                    </a:lnTo>
                    <a:lnTo>
                      <a:pt x="161" y="244"/>
                    </a:lnTo>
                    <a:lnTo>
                      <a:pt x="131" y="256"/>
                    </a:lnTo>
                    <a:lnTo>
                      <a:pt x="110" y="256"/>
                    </a:lnTo>
                    <a:lnTo>
                      <a:pt x="131" y="234"/>
                    </a:lnTo>
                    <a:lnTo>
                      <a:pt x="177" y="234"/>
                    </a:lnTo>
                    <a:lnTo>
                      <a:pt x="153" y="220"/>
                    </a:lnTo>
                    <a:lnTo>
                      <a:pt x="153" y="205"/>
                    </a:lnTo>
                    <a:lnTo>
                      <a:pt x="141" y="220"/>
                    </a:lnTo>
                    <a:lnTo>
                      <a:pt x="119" y="205"/>
                    </a:lnTo>
                    <a:lnTo>
                      <a:pt x="131" y="205"/>
                    </a:lnTo>
                    <a:lnTo>
                      <a:pt x="131" y="191"/>
                    </a:lnTo>
                    <a:lnTo>
                      <a:pt x="141" y="180"/>
                    </a:lnTo>
                    <a:lnTo>
                      <a:pt x="141" y="155"/>
                    </a:lnTo>
                    <a:lnTo>
                      <a:pt x="131" y="144"/>
                    </a:lnTo>
                    <a:lnTo>
                      <a:pt x="141" y="129"/>
                    </a:lnTo>
                    <a:lnTo>
                      <a:pt x="100" y="129"/>
                    </a:lnTo>
                    <a:lnTo>
                      <a:pt x="21" y="129"/>
                    </a:lnTo>
                    <a:lnTo>
                      <a:pt x="0" y="115"/>
                    </a:lnTo>
                    <a:lnTo>
                      <a:pt x="21" y="100"/>
                    </a:lnTo>
                    <a:lnTo>
                      <a:pt x="21" y="90"/>
                    </a:lnTo>
                    <a:lnTo>
                      <a:pt x="0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7" name="Freeform 378"/>
              <p:cNvSpPr>
                <a:spLocks/>
              </p:cNvSpPr>
              <p:nvPr/>
            </p:nvSpPr>
            <p:spPr bwMode="auto">
              <a:xfrm>
                <a:off x="3644396" y="2123047"/>
                <a:ext cx="246063" cy="90429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3" y="0"/>
                  </a:cxn>
                  <a:cxn ang="0">
                    <a:pos x="45" y="14"/>
                  </a:cxn>
                  <a:cxn ang="0">
                    <a:pos x="45" y="25"/>
                  </a:cxn>
                  <a:cxn ang="0">
                    <a:pos x="67" y="0"/>
                  </a:cxn>
                  <a:cxn ang="0">
                    <a:pos x="67" y="14"/>
                  </a:cxn>
                  <a:cxn ang="0">
                    <a:pos x="100" y="14"/>
                  </a:cxn>
                  <a:cxn ang="0">
                    <a:pos x="121" y="0"/>
                  </a:cxn>
                  <a:cxn ang="0">
                    <a:pos x="140" y="0"/>
                  </a:cxn>
                  <a:cxn ang="0">
                    <a:pos x="140" y="14"/>
                  </a:cxn>
                  <a:cxn ang="0">
                    <a:pos x="155" y="14"/>
                  </a:cxn>
                  <a:cxn ang="0">
                    <a:pos x="140" y="25"/>
                  </a:cxn>
                  <a:cxn ang="0">
                    <a:pos x="131" y="39"/>
                  </a:cxn>
                  <a:cxn ang="0">
                    <a:pos x="67" y="64"/>
                  </a:cxn>
                  <a:cxn ang="0">
                    <a:pos x="9" y="49"/>
                  </a:cxn>
                  <a:cxn ang="0">
                    <a:pos x="33" y="39"/>
                  </a:cxn>
                  <a:cxn ang="0">
                    <a:pos x="0" y="39"/>
                  </a:cxn>
                  <a:cxn ang="0">
                    <a:pos x="33" y="25"/>
                  </a:cxn>
                  <a:cxn ang="0">
                    <a:pos x="0" y="14"/>
                  </a:cxn>
                </a:cxnLst>
                <a:rect l="0" t="0" r="r" b="b"/>
                <a:pathLst>
                  <a:path w="155" h="64">
                    <a:moveTo>
                      <a:pt x="0" y="14"/>
                    </a:moveTo>
                    <a:lnTo>
                      <a:pt x="23" y="0"/>
                    </a:lnTo>
                    <a:lnTo>
                      <a:pt x="45" y="14"/>
                    </a:lnTo>
                    <a:lnTo>
                      <a:pt x="45" y="25"/>
                    </a:lnTo>
                    <a:lnTo>
                      <a:pt x="67" y="0"/>
                    </a:lnTo>
                    <a:lnTo>
                      <a:pt x="67" y="14"/>
                    </a:lnTo>
                    <a:lnTo>
                      <a:pt x="100" y="14"/>
                    </a:lnTo>
                    <a:lnTo>
                      <a:pt x="121" y="0"/>
                    </a:lnTo>
                    <a:lnTo>
                      <a:pt x="140" y="0"/>
                    </a:lnTo>
                    <a:lnTo>
                      <a:pt x="140" y="14"/>
                    </a:lnTo>
                    <a:lnTo>
                      <a:pt x="155" y="14"/>
                    </a:lnTo>
                    <a:lnTo>
                      <a:pt x="140" y="25"/>
                    </a:lnTo>
                    <a:lnTo>
                      <a:pt x="131" y="39"/>
                    </a:lnTo>
                    <a:lnTo>
                      <a:pt x="67" y="64"/>
                    </a:lnTo>
                    <a:lnTo>
                      <a:pt x="9" y="49"/>
                    </a:lnTo>
                    <a:lnTo>
                      <a:pt x="33" y="39"/>
                    </a:lnTo>
                    <a:lnTo>
                      <a:pt x="0" y="39"/>
                    </a:lnTo>
                    <a:lnTo>
                      <a:pt x="33" y="25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8" name="Freeform 379"/>
              <p:cNvSpPr>
                <a:spLocks/>
              </p:cNvSpPr>
              <p:nvPr/>
            </p:nvSpPr>
            <p:spPr bwMode="auto">
              <a:xfrm>
                <a:off x="3644396" y="2123047"/>
                <a:ext cx="246063" cy="90429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3" y="0"/>
                  </a:cxn>
                  <a:cxn ang="0">
                    <a:pos x="45" y="14"/>
                  </a:cxn>
                  <a:cxn ang="0">
                    <a:pos x="45" y="25"/>
                  </a:cxn>
                  <a:cxn ang="0">
                    <a:pos x="67" y="0"/>
                  </a:cxn>
                  <a:cxn ang="0">
                    <a:pos x="67" y="14"/>
                  </a:cxn>
                  <a:cxn ang="0">
                    <a:pos x="100" y="14"/>
                  </a:cxn>
                  <a:cxn ang="0">
                    <a:pos x="121" y="0"/>
                  </a:cxn>
                  <a:cxn ang="0">
                    <a:pos x="140" y="0"/>
                  </a:cxn>
                  <a:cxn ang="0">
                    <a:pos x="140" y="14"/>
                  </a:cxn>
                  <a:cxn ang="0">
                    <a:pos x="155" y="14"/>
                  </a:cxn>
                  <a:cxn ang="0">
                    <a:pos x="140" y="25"/>
                  </a:cxn>
                  <a:cxn ang="0">
                    <a:pos x="131" y="39"/>
                  </a:cxn>
                  <a:cxn ang="0">
                    <a:pos x="67" y="64"/>
                  </a:cxn>
                  <a:cxn ang="0">
                    <a:pos x="9" y="49"/>
                  </a:cxn>
                  <a:cxn ang="0">
                    <a:pos x="33" y="39"/>
                  </a:cxn>
                  <a:cxn ang="0">
                    <a:pos x="0" y="39"/>
                  </a:cxn>
                  <a:cxn ang="0">
                    <a:pos x="33" y="25"/>
                  </a:cxn>
                  <a:cxn ang="0">
                    <a:pos x="0" y="14"/>
                  </a:cxn>
                </a:cxnLst>
                <a:rect l="0" t="0" r="r" b="b"/>
                <a:pathLst>
                  <a:path w="155" h="64">
                    <a:moveTo>
                      <a:pt x="0" y="14"/>
                    </a:moveTo>
                    <a:lnTo>
                      <a:pt x="23" y="0"/>
                    </a:lnTo>
                    <a:lnTo>
                      <a:pt x="45" y="14"/>
                    </a:lnTo>
                    <a:lnTo>
                      <a:pt x="45" y="25"/>
                    </a:lnTo>
                    <a:lnTo>
                      <a:pt x="67" y="0"/>
                    </a:lnTo>
                    <a:lnTo>
                      <a:pt x="67" y="14"/>
                    </a:lnTo>
                    <a:lnTo>
                      <a:pt x="100" y="14"/>
                    </a:lnTo>
                    <a:lnTo>
                      <a:pt x="121" y="0"/>
                    </a:lnTo>
                    <a:lnTo>
                      <a:pt x="140" y="0"/>
                    </a:lnTo>
                    <a:lnTo>
                      <a:pt x="140" y="14"/>
                    </a:lnTo>
                    <a:lnTo>
                      <a:pt x="155" y="14"/>
                    </a:lnTo>
                    <a:lnTo>
                      <a:pt x="140" y="25"/>
                    </a:lnTo>
                    <a:lnTo>
                      <a:pt x="131" y="39"/>
                    </a:lnTo>
                    <a:lnTo>
                      <a:pt x="67" y="64"/>
                    </a:lnTo>
                    <a:lnTo>
                      <a:pt x="9" y="49"/>
                    </a:lnTo>
                    <a:lnTo>
                      <a:pt x="33" y="39"/>
                    </a:lnTo>
                    <a:lnTo>
                      <a:pt x="0" y="39"/>
                    </a:lnTo>
                    <a:lnTo>
                      <a:pt x="33" y="25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9" name="Freeform 380"/>
              <p:cNvSpPr>
                <a:spLocks/>
              </p:cNvSpPr>
              <p:nvPr/>
            </p:nvSpPr>
            <p:spPr bwMode="auto">
              <a:xfrm>
                <a:off x="5235073" y="4785042"/>
                <a:ext cx="207963" cy="453557"/>
              </a:xfrm>
              <a:custGeom>
                <a:avLst/>
                <a:gdLst/>
                <a:ahLst/>
                <a:cxnLst>
                  <a:cxn ang="0">
                    <a:pos x="0" y="231"/>
                  </a:cxn>
                  <a:cxn ang="0">
                    <a:pos x="21" y="191"/>
                  </a:cxn>
                  <a:cxn ang="0">
                    <a:pos x="9" y="129"/>
                  </a:cxn>
                  <a:cxn ang="0">
                    <a:pos x="21" y="90"/>
                  </a:cxn>
                  <a:cxn ang="0">
                    <a:pos x="85" y="64"/>
                  </a:cxn>
                  <a:cxn ang="0">
                    <a:pos x="85" y="40"/>
                  </a:cxn>
                  <a:cxn ang="0">
                    <a:pos x="97" y="24"/>
                  </a:cxn>
                  <a:cxn ang="0">
                    <a:pos x="110" y="0"/>
                  </a:cxn>
                  <a:cxn ang="0">
                    <a:pos x="121" y="11"/>
                  </a:cxn>
                  <a:cxn ang="0">
                    <a:pos x="131" y="79"/>
                  </a:cxn>
                  <a:cxn ang="0">
                    <a:pos x="121" y="90"/>
                  </a:cxn>
                  <a:cxn ang="0">
                    <a:pos x="121" y="79"/>
                  </a:cxn>
                  <a:cxn ang="0">
                    <a:pos x="110" y="155"/>
                  </a:cxn>
                  <a:cxn ang="0">
                    <a:pos x="67" y="310"/>
                  </a:cxn>
                  <a:cxn ang="0">
                    <a:pos x="55" y="310"/>
                  </a:cxn>
                  <a:cxn ang="0">
                    <a:pos x="21" y="321"/>
                  </a:cxn>
                  <a:cxn ang="0">
                    <a:pos x="9" y="321"/>
                  </a:cxn>
                  <a:cxn ang="0">
                    <a:pos x="0" y="296"/>
                  </a:cxn>
                  <a:cxn ang="0">
                    <a:pos x="0" y="231"/>
                  </a:cxn>
                </a:cxnLst>
                <a:rect l="0" t="0" r="r" b="b"/>
                <a:pathLst>
                  <a:path w="131" h="321">
                    <a:moveTo>
                      <a:pt x="0" y="231"/>
                    </a:moveTo>
                    <a:lnTo>
                      <a:pt x="21" y="191"/>
                    </a:lnTo>
                    <a:lnTo>
                      <a:pt x="9" y="129"/>
                    </a:lnTo>
                    <a:lnTo>
                      <a:pt x="21" y="90"/>
                    </a:lnTo>
                    <a:lnTo>
                      <a:pt x="85" y="64"/>
                    </a:lnTo>
                    <a:lnTo>
                      <a:pt x="85" y="40"/>
                    </a:lnTo>
                    <a:lnTo>
                      <a:pt x="97" y="24"/>
                    </a:lnTo>
                    <a:lnTo>
                      <a:pt x="110" y="0"/>
                    </a:lnTo>
                    <a:lnTo>
                      <a:pt x="121" y="11"/>
                    </a:lnTo>
                    <a:lnTo>
                      <a:pt x="131" y="79"/>
                    </a:lnTo>
                    <a:lnTo>
                      <a:pt x="121" y="90"/>
                    </a:lnTo>
                    <a:lnTo>
                      <a:pt x="121" y="79"/>
                    </a:lnTo>
                    <a:lnTo>
                      <a:pt x="110" y="155"/>
                    </a:lnTo>
                    <a:lnTo>
                      <a:pt x="67" y="310"/>
                    </a:lnTo>
                    <a:lnTo>
                      <a:pt x="55" y="310"/>
                    </a:lnTo>
                    <a:lnTo>
                      <a:pt x="21" y="321"/>
                    </a:lnTo>
                    <a:lnTo>
                      <a:pt x="9" y="321"/>
                    </a:lnTo>
                    <a:lnTo>
                      <a:pt x="0" y="296"/>
                    </a:lnTo>
                    <a:lnTo>
                      <a:pt x="0" y="2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0" name="Freeform 381"/>
              <p:cNvSpPr>
                <a:spLocks/>
              </p:cNvSpPr>
              <p:nvPr/>
            </p:nvSpPr>
            <p:spPr bwMode="auto">
              <a:xfrm>
                <a:off x="5235073" y="4785042"/>
                <a:ext cx="207963" cy="453557"/>
              </a:xfrm>
              <a:custGeom>
                <a:avLst/>
                <a:gdLst/>
                <a:ahLst/>
                <a:cxnLst>
                  <a:cxn ang="0">
                    <a:pos x="0" y="231"/>
                  </a:cxn>
                  <a:cxn ang="0">
                    <a:pos x="21" y="191"/>
                  </a:cxn>
                  <a:cxn ang="0">
                    <a:pos x="9" y="129"/>
                  </a:cxn>
                  <a:cxn ang="0">
                    <a:pos x="21" y="90"/>
                  </a:cxn>
                  <a:cxn ang="0">
                    <a:pos x="85" y="64"/>
                  </a:cxn>
                  <a:cxn ang="0">
                    <a:pos x="85" y="40"/>
                  </a:cxn>
                  <a:cxn ang="0">
                    <a:pos x="97" y="24"/>
                  </a:cxn>
                  <a:cxn ang="0">
                    <a:pos x="110" y="0"/>
                  </a:cxn>
                  <a:cxn ang="0">
                    <a:pos x="121" y="11"/>
                  </a:cxn>
                  <a:cxn ang="0">
                    <a:pos x="131" y="79"/>
                  </a:cxn>
                  <a:cxn ang="0">
                    <a:pos x="121" y="90"/>
                  </a:cxn>
                  <a:cxn ang="0">
                    <a:pos x="121" y="79"/>
                  </a:cxn>
                  <a:cxn ang="0">
                    <a:pos x="110" y="155"/>
                  </a:cxn>
                  <a:cxn ang="0">
                    <a:pos x="67" y="310"/>
                  </a:cxn>
                  <a:cxn ang="0">
                    <a:pos x="55" y="310"/>
                  </a:cxn>
                  <a:cxn ang="0">
                    <a:pos x="21" y="321"/>
                  </a:cxn>
                  <a:cxn ang="0">
                    <a:pos x="9" y="321"/>
                  </a:cxn>
                  <a:cxn ang="0">
                    <a:pos x="0" y="296"/>
                  </a:cxn>
                  <a:cxn ang="0">
                    <a:pos x="0" y="231"/>
                  </a:cxn>
                </a:cxnLst>
                <a:rect l="0" t="0" r="r" b="b"/>
                <a:pathLst>
                  <a:path w="131" h="321">
                    <a:moveTo>
                      <a:pt x="0" y="231"/>
                    </a:moveTo>
                    <a:lnTo>
                      <a:pt x="21" y="191"/>
                    </a:lnTo>
                    <a:lnTo>
                      <a:pt x="9" y="129"/>
                    </a:lnTo>
                    <a:lnTo>
                      <a:pt x="21" y="90"/>
                    </a:lnTo>
                    <a:lnTo>
                      <a:pt x="85" y="64"/>
                    </a:lnTo>
                    <a:lnTo>
                      <a:pt x="85" y="40"/>
                    </a:lnTo>
                    <a:lnTo>
                      <a:pt x="97" y="24"/>
                    </a:lnTo>
                    <a:lnTo>
                      <a:pt x="110" y="0"/>
                    </a:lnTo>
                    <a:lnTo>
                      <a:pt x="121" y="11"/>
                    </a:lnTo>
                    <a:lnTo>
                      <a:pt x="131" y="79"/>
                    </a:lnTo>
                    <a:lnTo>
                      <a:pt x="121" y="90"/>
                    </a:lnTo>
                    <a:lnTo>
                      <a:pt x="121" y="79"/>
                    </a:lnTo>
                    <a:lnTo>
                      <a:pt x="110" y="155"/>
                    </a:lnTo>
                    <a:lnTo>
                      <a:pt x="67" y="310"/>
                    </a:lnTo>
                    <a:lnTo>
                      <a:pt x="55" y="310"/>
                    </a:lnTo>
                    <a:lnTo>
                      <a:pt x="21" y="321"/>
                    </a:lnTo>
                    <a:lnTo>
                      <a:pt x="9" y="321"/>
                    </a:lnTo>
                    <a:lnTo>
                      <a:pt x="0" y="296"/>
                    </a:lnTo>
                    <a:lnTo>
                      <a:pt x="0" y="23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Freeform 382"/>
              <p:cNvSpPr>
                <a:spLocks/>
              </p:cNvSpPr>
              <p:nvPr/>
            </p:nvSpPr>
            <p:spPr bwMode="auto">
              <a:xfrm>
                <a:off x="6300287" y="4022049"/>
                <a:ext cx="66675" cy="128578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21" y="10"/>
                  </a:cxn>
                  <a:cxn ang="0">
                    <a:pos x="42" y="50"/>
                  </a:cxn>
                  <a:cxn ang="0">
                    <a:pos x="42" y="91"/>
                  </a:cxn>
                  <a:cxn ang="0">
                    <a:pos x="30" y="91"/>
                  </a:cxn>
                  <a:cxn ang="0">
                    <a:pos x="9" y="91"/>
                  </a:cxn>
                  <a:cxn ang="0">
                    <a:pos x="0" y="50"/>
                  </a:cxn>
                </a:cxnLst>
                <a:rect l="0" t="0" r="r" b="b"/>
                <a:pathLst>
                  <a:path w="42" h="91">
                    <a:moveTo>
                      <a:pt x="0" y="50"/>
                    </a:moveTo>
                    <a:lnTo>
                      <a:pt x="9" y="10"/>
                    </a:lnTo>
                    <a:lnTo>
                      <a:pt x="9" y="0"/>
                    </a:lnTo>
                    <a:lnTo>
                      <a:pt x="21" y="10"/>
                    </a:lnTo>
                    <a:lnTo>
                      <a:pt x="42" y="50"/>
                    </a:lnTo>
                    <a:lnTo>
                      <a:pt x="42" y="91"/>
                    </a:lnTo>
                    <a:lnTo>
                      <a:pt x="30" y="91"/>
                    </a:lnTo>
                    <a:lnTo>
                      <a:pt x="9" y="91"/>
                    </a:lnTo>
                    <a:lnTo>
                      <a:pt x="0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Freeform 383"/>
              <p:cNvSpPr>
                <a:spLocks/>
              </p:cNvSpPr>
              <p:nvPr/>
            </p:nvSpPr>
            <p:spPr bwMode="auto">
              <a:xfrm>
                <a:off x="6300287" y="4022049"/>
                <a:ext cx="66675" cy="128578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21" y="10"/>
                  </a:cxn>
                  <a:cxn ang="0">
                    <a:pos x="42" y="50"/>
                  </a:cxn>
                  <a:cxn ang="0">
                    <a:pos x="42" y="91"/>
                  </a:cxn>
                  <a:cxn ang="0">
                    <a:pos x="30" y="91"/>
                  </a:cxn>
                  <a:cxn ang="0">
                    <a:pos x="9" y="91"/>
                  </a:cxn>
                  <a:cxn ang="0">
                    <a:pos x="0" y="50"/>
                  </a:cxn>
                </a:cxnLst>
                <a:rect l="0" t="0" r="r" b="b"/>
                <a:pathLst>
                  <a:path w="42" h="91">
                    <a:moveTo>
                      <a:pt x="0" y="50"/>
                    </a:moveTo>
                    <a:lnTo>
                      <a:pt x="9" y="10"/>
                    </a:lnTo>
                    <a:lnTo>
                      <a:pt x="9" y="0"/>
                    </a:lnTo>
                    <a:lnTo>
                      <a:pt x="21" y="10"/>
                    </a:lnTo>
                    <a:lnTo>
                      <a:pt x="42" y="50"/>
                    </a:lnTo>
                    <a:lnTo>
                      <a:pt x="42" y="91"/>
                    </a:lnTo>
                    <a:lnTo>
                      <a:pt x="30" y="91"/>
                    </a:lnTo>
                    <a:lnTo>
                      <a:pt x="9" y="91"/>
                    </a:lnTo>
                    <a:lnTo>
                      <a:pt x="0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Freeform 384"/>
              <p:cNvSpPr>
                <a:spLocks/>
              </p:cNvSpPr>
              <p:nvPr/>
            </p:nvSpPr>
            <p:spPr bwMode="auto">
              <a:xfrm>
                <a:off x="7101975" y="3674464"/>
                <a:ext cx="69850" cy="4945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5" y="0"/>
                  </a:cxn>
                  <a:cxn ang="0">
                    <a:pos x="44" y="0"/>
                  </a:cxn>
                  <a:cxn ang="0">
                    <a:pos x="44" y="25"/>
                  </a:cxn>
                  <a:cxn ang="0">
                    <a:pos x="25" y="35"/>
                  </a:cxn>
                  <a:cxn ang="0">
                    <a:pos x="9" y="35"/>
                  </a:cxn>
                  <a:cxn ang="0">
                    <a:pos x="0" y="11"/>
                  </a:cxn>
                </a:cxnLst>
                <a:rect l="0" t="0" r="r" b="b"/>
                <a:pathLst>
                  <a:path w="44" h="35">
                    <a:moveTo>
                      <a:pt x="0" y="11"/>
                    </a:moveTo>
                    <a:lnTo>
                      <a:pt x="25" y="0"/>
                    </a:lnTo>
                    <a:lnTo>
                      <a:pt x="44" y="0"/>
                    </a:lnTo>
                    <a:lnTo>
                      <a:pt x="44" y="25"/>
                    </a:lnTo>
                    <a:lnTo>
                      <a:pt x="25" y="35"/>
                    </a:lnTo>
                    <a:lnTo>
                      <a:pt x="9" y="35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Freeform 385"/>
              <p:cNvSpPr>
                <a:spLocks/>
              </p:cNvSpPr>
              <p:nvPr/>
            </p:nvSpPr>
            <p:spPr bwMode="auto">
              <a:xfrm>
                <a:off x="7101975" y="3674464"/>
                <a:ext cx="69850" cy="4945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5" y="0"/>
                  </a:cxn>
                  <a:cxn ang="0">
                    <a:pos x="44" y="0"/>
                  </a:cxn>
                  <a:cxn ang="0">
                    <a:pos x="44" y="25"/>
                  </a:cxn>
                  <a:cxn ang="0">
                    <a:pos x="25" y="35"/>
                  </a:cxn>
                  <a:cxn ang="0">
                    <a:pos x="9" y="35"/>
                  </a:cxn>
                  <a:cxn ang="0">
                    <a:pos x="0" y="11"/>
                  </a:cxn>
                </a:cxnLst>
                <a:rect l="0" t="0" r="r" b="b"/>
                <a:pathLst>
                  <a:path w="44" h="35">
                    <a:moveTo>
                      <a:pt x="0" y="11"/>
                    </a:moveTo>
                    <a:lnTo>
                      <a:pt x="25" y="0"/>
                    </a:lnTo>
                    <a:lnTo>
                      <a:pt x="44" y="0"/>
                    </a:lnTo>
                    <a:lnTo>
                      <a:pt x="44" y="25"/>
                    </a:lnTo>
                    <a:lnTo>
                      <a:pt x="25" y="35"/>
                    </a:lnTo>
                    <a:lnTo>
                      <a:pt x="9" y="35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Freeform 386"/>
              <p:cNvSpPr>
                <a:spLocks/>
              </p:cNvSpPr>
              <p:nvPr/>
            </p:nvSpPr>
            <p:spPr bwMode="auto">
              <a:xfrm>
                <a:off x="7414713" y="3489368"/>
                <a:ext cx="39688" cy="105971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14" y="10"/>
                  </a:cxn>
                  <a:cxn ang="0">
                    <a:pos x="25" y="0"/>
                  </a:cxn>
                  <a:cxn ang="0">
                    <a:pos x="25" y="75"/>
                  </a:cxn>
                  <a:cxn ang="0">
                    <a:pos x="14" y="64"/>
                  </a:cxn>
                  <a:cxn ang="0">
                    <a:pos x="0" y="39"/>
                  </a:cxn>
                </a:cxnLst>
                <a:rect l="0" t="0" r="r" b="b"/>
                <a:pathLst>
                  <a:path w="25" h="75">
                    <a:moveTo>
                      <a:pt x="0" y="39"/>
                    </a:moveTo>
                    <a:lnTo>
                      <a:pt x="14" y="10"/>
                    </a:lnTo>
                    <a:lnTo>
                      <a:pt x="25" y="0"/>
                    </a:lnTo>
                    <a:lnTo>
                      <a:pt x="25" y="75"/>
                    </a:lnTo>
                    <a:lnTo>
                      <a:pt x="14" y="64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Freeform 387"/>
              <p:cNvSpPr>
                <a:spLocks/>
              </p:cNvSpPr>
              <p:nvPr/>
            </p:nvSpPr>
            <p:spPr bwMode="auto">
              <a:xfrm>
                <a:off x="7414713" y="3489368"/>
                <a:ext cx="39688" cy="105971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14" y="10"/>
                  </a:cxn>
                  <a:cxn ang="0">
                    <a:pos x="25" y="0"/>
                  </a:cxn>
                  <a:cxn ang="0">
                    <a:pos x="25" y="75"/>
                  </a:cxn>
                  <a:cxn ang="0">
                    <a:pos x="14" y="64"/>
                  </a:cxn>
                  <a:cxn ang="0">
                    <a:pos x="0" y="39"/>
                  </a:cxn>
                </a:cxnLst>
                <a:rect l="0" t="0" r="r" b="b"/>
                <a:pathLst>
                  <a:path w="25" h="75">
                    <a:moveTo>
                      <a:pt x="0" y="39"/>
                    </a:moveTo>
                    <a:lnTo>
                      <a:pt x="14" y="10"/>
                    </a:lnTo>
                    <a:lnTo>
                      <a:pt x="25" y="0"/>
                    </a:lnTo>
                    <a:lnTo>
                      <a:pt x="25" y="75"/>
                    </a:lnTo>
                    <a:lnTo>
                      <a:pt x="14" y="64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Freeform 388"/>
              <p:cNvSpPr>
                <a:spLocks/>
              </p:cNvSpPr>
              <p:nvPr/>
            </p:nvSpPr>
            <p:spPr bwMode="auto">
              <a:xfrm>
                <a:off x="7594101" y="3199713"/>
                <a:ext cx="61913" cy="9466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39" y="24"/>
                  </a:cxn>
                  <a:cxn ang="0">
                    <a:pos x="39" y="49"/>
                  </a:cxn>
                  <a:cxn ang="0">
                    <a:pos x="30" y="67"/>
                  </a:cxn>
                  <a:cxn ang="0">
                    <a:pos x="21" y="67"/>
                  </a:cxn>
                  <a:cxn ang="0">
                    <a:pos x="21" y="24"/>
                  </a:cxn>
                  <a:cxn ang="0">
                    <a:pos x="9" y="14"/>
                  </a:cxn>
                  <a:cxn ang="0">
                    <a:pos x="9" y="24"/>
                  </a:cxn>
                  <a:cxn ang="0">
                    <a:pos x="0" y="14"/>
                  </a:cxn>
                </a:cxnLst>
                <a:rect l="0" t="0" r="r" b="b"/>
                <a:pathLst>
                  <a:path w="39" h="67">
                    <a:moveTo>
                      <a:pt x="0" y="14"/>
                    </a:moveTo>
                    <a:lnTo>
                      <a:pt x="9" y="0"/>
                    </a:lnTo>
                    <a:lnTo>
                      <a:pt x="30" y="0"/>
                    </a:lnTo>
                    <a:lnTo>
                      <a:pt x="39" y="24"/>
                    </a:lnTo>
                    <a:lnTo>
                      <a:pt x="39" y="49"/>
                    </a:lnTo>
                    <a:lnTo>
                      <a:pt x="30" y="67"/>
                    </a:lnTo>
                    <a:lnTo>
                      <a:pt x="21" y="67"/>
                    </a:lnTo>
                    <a:lnTo>
                      <a:pt x="21" y="24"/>
                    </a:lnTo>
                    <a:lnTo>
                      <a:pt x="9" y="14"/>
                    </a:lnTo>
                    <a:lnTo>
                      <a:pt x="9" y="24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Freeform 389"/>
              <p:cNvSpPr>
                <a:spLocks/>
              </p:cNvSpPr>
              <p:nvPr/>
            </p:nvSpPr>
            <p:spPr bwMode="auto">
              <a:xfrm>
                <a:off x="7594101" y="3199713"/>
                <a:ext cx="61913" cy="9466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39" y="24"/>
                  </a:cxn>
                  <a:cxn ang="0">
                    <a:pos x="39" y="49"/>
                  </a:cxn>
                  <a:cxn ang="0">
                    <a:pos x="30" y="67"/>
                  </a:cxn>
                  <a:cxn ang="0">
                    <a:pos x="21" y="67"/>
                  </a:cxn>
                  <a:cxn ang="0">
                    <a:pos x="21" y="24"/>
                  </a:cxn>
                  <a:cxn ang="0">
                    <a:pos x="9" y="14"/>
                  </a:cxn>
                  <a:cxn ang="0">
                    <a:pos x="9" y="24"/>
                  </a:cxn>
                  <a:cxn ang="0">
                    <a:pos x="0" y="14"/>
                  </a:cxn>
                </a:cxnLst>
                <a:rect l="0" t="0" r="r" b="b"/>
                <a:pathLst>
                  <a:path w="39" h="67">
                    <a:moveTo>
                      <a:pt x="0" y="14"/>
                    </a:moveTo>
                    <a:lnTo>
                      <a:pt x="9" y="0"/>
                    </a:lnTo>
                    <a:lnTo>
                      <a:pt x="30" y="0"/>
                    </a:lnTo>
                    <a:lnTo>
                      <a:pt x="39" y="24"/>
                    </a:lnTo>
                    <a:lnTo>
                      <a:pt x="39" y="49"/>
                    </a:lnTo>
                    <a:lnTo>
                      <a:pt x="30" y="67"/>
                    </a:lnTo>
                    <a:lnTo>
                      <a:pt x="21" y="67"/>
                    </a:lnTo>
                    <a:lnTo>
                      <a:pt x="21" y="24"/>
                    </a:lnTo>
                    <a:lnTo>
                      <a:pt x="9" y="14"/>
                    </a:lnTo>
                    <a:lnTo>
                      <a:pt x="9" y="24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9" name="Freeform 390"/>
              <p:cNvSpPr>
                <a:spLocks/>
              </p:cNvSpPr>
              <p:nvPr/>
            </p:nvSpPr>
            <p:spPr bwMode="auto">
              <a:xfrm>
                <a:off x="7657601" y="3182758"/>
                <a:ext cx="71438" cy="50866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24" y="11"/>
                  </a:cxn>
                  <a:cxn ang="0">
                    <a:pos x="24" y="0"/>
                  </a:cxn>
                  <a:cxn ang="0">
                    <a:pos x="35" y="0"/>
                  </a:cxn>
                  <a:cxn ang="0">
                    <a:pos x="45" y="11"/>
                  </a:cxn>
                  <a:cxn ang="0">
                    <a:pos x="35" y="24"/>
                  </a:cxn>
                  <a:cxn ang="0">
                    <a:pos x="24" y="11"/>
                  </a:cxn>
                  <a:cxn ang="0">
                    <a:pos x="24" y="24"/>
                  </a:cxn>
                  <a:cxn ang="0">
                    <a:pos x="24" y="36"/>
                  </a:cxn>
                  <a:cxn ang="0">
                    <a:pos x="0" y="24"/>
                  </a:cxn>
                </a:cxnLst>
                <a:rect l="0" t="0" r="r" b="b"/>
                <a:pathLst>
                  <a:path w="45" h="36">
                    <a:moveTo>
                      <a:pt x="0" y="24"/>
                    </a:moveTo>
                    <a:lnTo>
                      <a:pt x="12" y="0"/>
                    </a:lnTo>
                    <a:lnTo>
                      <a:pt x="24" y="11"/>
                    </a:lnTo>
                    <a:lnTo>
                      <a:pt x="24" y="0"/>
                    </a:lnTo>
                    <a:lnTo>
                      <a:pt x="35" y="0"/>
                    </a:lnTo>
                    <a:lnTo>
                      <a:pt x="45" y="11"/>
                    </a:lnTo>
                    <a:lnTo>
                      <a:pt x="35" y="24"/>
                    </a:lnTo>
                    <a:lnTo>
                      <a:pt x="24" y="11"/>
                    </a:lnTo>
                    <a:lnTo>
                      <a:pt x="24" y="24"/>
                    </a:lnTo>
                    <a:lnTo>
                      <a:pt x="24" y="36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0" name="Freeform 391"/>
              <p:cNvSpPr>
                <a:spLocks/>
              </p:cNvSpPr>
              <p:nvPr/>
            </p:nvSpPr>
            <p:spPr bwMode="auto">
              <a:xfrm>
                <a:off x="7657601" y="3182758"/>
                <a:ext cx="71438" cy="50866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24" y="11"/>
                  </a:cxn>
                  <a:cxn ang="0">
                    <a:pos x="24" y="0"/>
                  </a:cxn>
                  <a:cxn ang="0">
                    <a:pos x="35" y="0"/>
                  </a:cxn>
                  <a:cxn ang="0">
                    <a:pos x="45" y="11"/>
                  </a:cxn>
                  <a:cxn ang="0">
                    <a:pos x="35" y="24"/>
                  </a:cxn>
                  <a:cxn ang="0">
                    <a:pos x="24" y="11"/>
                  </a:cxn>
                  <a:cxn ang="0">
                    <a:pos x="24" y="24"/>
                  </a:cxn>
                  <a:cxn ang="0">
                    <a:pos x="24" y="36"/>
                  </a:cxn>
                  <a:cxn ang="0">
                    <a:pos x="0" y="24"/>
                  </a:cxn>
                </a:cxnLst>
                <a:rect l="0" t="0" r="r" b="b"/>
                <a:pathLst>
                  <a:path w="45" h="36">
                    <a:moveTo>
                      <a:pt x="0" y="24"/>
                    </a:moveTo>
                    <a:lnTo>
                      <a:pt x="12" y="0"/>
                    </a:lnTo>
                    <a:lnTo>
                      <a:pt x="24" y="11"/>
                    </a:lnTo>
                    <a:lnTo>
                      <a:pt x="24" y="0"/>
                    </a:lnTo>
                    <a:lnTo>
                      <a:pt x="35" y="0"/>
                    </a:lnTo>
                    <a:lnTo>
                      <a:pt x="45" y="11"/>
                    </a:lnTo>
                    <a:lnTo>
                      <a:pt x="35" y="24"/>
                    </a:lnTo>
                    <a:lnTo>
                      <a:pt x="24" y="11"/>
                    </a:lnTo>
                    <a:lnTo>
                      <a:pt x="24" y="24"/>
                    </a:lnTo>
                    <a:lnTo>
                      <a:pt x="24" y="36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1" name="Freeform 392"/>
              <p:cNvSpPr>
                <a:spLocks/>
              </p:cNvSpPr>
              <p:nvPr/>
            </p:nvSpPr>
            <p:spPr bwMode="auto">
              <a:xfrm>
                <a:off x="7606801" y="2928427"/>
                <a:ext cx="263525" cy="288241"/>
              </a:xfrm>
              <a:custGeom>
                <a:avLst/>
                <a:gdLst/>
                <a:ahLst/>
                <a:cxnLst>
                  <a:cxn ang="0">
                    <a:pos x="0" y="179"/>
                  </a:cxn>
                  <a:cxn ang="0">
                    <a:pos x="21" y="150"/>
                  </a:cxn>
                  <a:cxn ang="0">
                    <a:pos x="67" y="139"/>
                  </a:cxn>
                  <a:cxn ang="0">
                    <a:pos x="76" y="150"/>
                  </a:cxn>
                  <a:cxn ang="0">
                    <a:pos x="76" y="139"/>
                  </a:cxn>
                  <a:cxn ang="0">
                    <a:pos x="76" y="103"/>
                  </a:cxn>
                  <a:cxn ang="0">
                    <a:pos x="89" y="103"/>
                  </a:cxn>
                  <a:cxn ang="0">
                    <a:pos x="89" y="114"/>
                  </a:cxn>
                  <a:cxn ang="0">
                    <a:pos x="107" y="103"/>
                  </a:cxn>
                  <a:cxn ang="0">
                    <a:pos x="107" y="60"/>
                  </a:cxn>
                  <a:cxn ang="0">
                    <a:pos x="98" y="14"/>
                  </a:cxn>
                  <a:cxn ang="0">
                    <a:pos x="107" y="14"/>
                  </a:cxn>
                  <a:cxn ang="0">
                    <a:pos x="98" y="0"/>
                  </a:cxn>
                  <a:cxn ang="0">
                    <a:pos x="107" y="14"/>
                  </a:cxn>
                  <a:cxn ang="0">
                    <a:pos x="144" y="60"/>
                  </a:cxn>
                  <a:cxn ang="0">
                    <a:pos x="153" y="74"/>
                  </a:cxn>
                  <a:cxn ang="0">
                    <a:pos x="144" y="74"/>
                  </a:cxn>
                  <a:cxn ang="0">
                    <a:pos x="144" y="89"/>
                  </a:cxn>
                  <a:cxn ang="0">
                    <a:pos x="166" y="139"/>
                  </a:cxn>
                  <a:cxn ang="0">
                    <a:pos x="166" y="150"/>
                  </a:cxn>
                  <a:cxn ang="0">
                    <a:pos x="153" y="168"/>
                  </a:cxn>
                  <a:cxn ang="0">
                    <a:pos x="144" y="150"/>
                  </a:cxn>
                  <a:cxn ang="0">
                    <a:pos x="144" y="168"/>
                  </a:cxn>
                  <a:cxn ang="0">
                    <a:pos x="131" y="150"/>
                  </a:cxn>
                  <a:cxn ang="0">
                    <a:pos x="122" y="168"/>
                  </a:cxn>
                  <a:cxn ang="0">
                    <a:pos x="107" y="168"/>
                  </a:cxn>
                  <a:cxn ang="0">
                    <a:pos x="98" y="168"/>
                  </a:cxn>
                  <a:cxn ang="0">
                    <a:pos x="107" y="179"/>
                  </a:cxn>
                  <a:cxn ang="0">
                    <a:pos x="98" y="204"/>
                  </a:cxn>
                  <a:cxn ang="0">
                    <a:pos x="76" y="189"/>
                  </a:cxn>
                  <a:cxn ang="0">
                    <a:pos x="76" y="168"/>
                  </a:cxn>
                  <a:cxn ang="0">
                    <a:pos x="67" y="168"/>
                  </a:cxn>
                  <a:cxn ang="0">
                    <a:pos x="31" y="179"/>
                  </a:cxn>
                  <a:cxn ang="0">
                    <a:pos x="21" y="189"/>
                  </a:cxn>
                  <a:cxn ang="0">
                    <a:pos x="12" y="189"/>
                  </a:cxn>
                  <a:cxn ang="0">
                    <a:pos x="0" y="179"/>
                  </a:cxn>
                </a:cxnLst>
                <a:rect l="0" t="0" r="r" b="b"/>
                <a:pathLst>
                  <a:path w="166" h="204">
                    <a:moveTo>
                      <a:pt x="0" y="179"/>
                    </a:moveTo>
                    <a:lnTo>
                      <a:pt x="21" y="150"/>
                    </a:lnTo>
                    <a:lnTo>
                      <a:pt x="67" y="139"/>
                    </a:lnTo>
                    <a:lnTo>
                      <a:pt x="76" y="150"/>
                    </a:lnTo>
                    <a:lnTo>
                      <a:pt x="76" y="139"/>
                    </a:lnTo>
                    <a:lnTo>
                      <a:pt x="76" y="103"/>
                    </a:lnTo>
                    <a:lnTo>
                      <a:pt x="89" y="103"/>
                    </a:lnTo>
                    <a:lnTo>
                      <a:pt x="89" y="114"/>
                    </a:lnTo>
                    <a:lnTo>
                      <a:pt x="107" y="103"/>
                    </a:lnTo>
                    <a:lnTo>
                      <a:pt x="107" y="60"/>
                    </a:lnTo>
                    <a:lnTo>
                      <a:pt x="98" y="14"/>
                    </a:lnTo>
                    <a:lnTo>
                      <a:pt x="107" y="14"/>
                    </a:lnTo>
                    <a:lnTo>
                      <a:pt x="98" y="0"/>
                    </a:lnTo>
                    <a:lnTo>
                      <a:pt x="107" y="14"/>
                    </a:lnTo>
                    <a:lnTo>
                      <a:pt x="144" y="60"/>
                    </a:lnTo>
                    <a:lnTo>
                      <a:pt x="153" y="74"/>
                    </a:lnTo>
                    <a:lnTo>
                      <a:pt x="144" y="74"/>
                    </a:lnTo>
                    <a:lnTo>
                      <a:pt x="144" y="89"/>
                    </a:lnTo>
                    <a:lnTo>
                      <a:pt x="166" y="139"/>
                    </a:lnTo>
                    <a:lnTo>
                      <a:pt x="166" y="150"/>
                    </a:lnTo>
                    <a:lnTo>
                      <a:pt x="153" y="168"/>
                    </a:lnTo>
                    <a:lnTo>
                      <a:pt x="144" y="150"/>
                    </a:lnTo>
                    <a:lnTo>
                      <a:pt x="144" y="168"/>
                    </a:lnTo>
                    <a:lnTo>
                      <a:pt x="131" y="150"/>
                    </a:lnTo>
                    <a:lnTo>
                      <a:pt x="122" y="168"/>
                    </a:lnTo>
                    <a:lnTo>
                      <a:pt x="107" y="168"/>
                    </a:lnTo>
                    <a:lnTo>
                      <a:pt x="98" y="168"/>
                    </a:lnTo>
                    <a:lnTo>
                      <a:pt x="107" y="179"/>
                    </a:lnTo>
                    <a:lnTo>
                      <a:pt x="98" y="204"/>
                    </a:lnTo>
                    <a:lnTo>
                      <a:pt x="76" y="189"/>
                    </a:lnTo>
                    <a:lnTo>
                      <a:pt x="76" y="168"/>
                    </a:lnTo>
                    <a:lnTo>
                      <a:pt x="67" y="168"/>
                    </a:lnTo>
                    <a:lnTo>
                      <a:pt x="31" y="179"/>
                    </a:lnTo>
                    <a:lnTo>
                      <a:pt x="21" y="189"/>
                    </a:lnTo>
                    <a:lnTo>
                      <a:pt x="12" y="189"/>
                    </a:lnTo>
                    <a:lnTo>
                      <a:pt x="0" y="17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2" name="Freeform 393"/>
              <p:cNvSpPr>
                <a:spLocks/>
              </p:cNvSpPr>
              <p:nvPr/>
            </p:nvSpPr>
            <p:spPr bwMode="auto">
              <a:xfrm>
                <a:off x="7606801" y="2928427"/>
                <a:ext cx="263525" cy="288241"/>
              </a:xfrm>
              <a:custGeom>
                <a:avLst/>
                <a:gdLst/>
                <a:ahLst/>
                <a:cxnLst>
                  <a:cxn ang="0">
                    <a:pos x="0" y="179"/>
                  </a:cxn>
                  <a:cxn ang="0">
                    <a:pos x="21" y="150"/>
                  </a:cxn>
                  <a:cxn ang="0">
                    <a:pos x="67" y="139"/>
                  </a:cxn>
                  <a:cxn ang="0">
                    <a:pos x="76" y="150"/>
                  </a:cxn>
                  <a:cxn ang="0">
                    <a:pos x="76" y="139"/>
                  </a:cxn>
                  <a:cxn ang="0">
                    <a:pos x="76" y="103"/>
                  </a:cxn>
                  <a:cxn ang="0">
                    <a:pos x="89" y="103"/>
                  </a:cxn>
                  <a:cxn ang="0">
                    <a:pos x="89" y="114"/>
                  </a:cxn>
                  <a:cxn ang="0">
                    <a:pos x="107" y="103"/>
                  </a:cxn>
                  <a:cxn ang="0">
                    <a:pos x="107" y="60"/>
                  </a:cxn>
                  <a:cxn ang="0">
                    <a:pos x="98" y="14"/>
                  </a:cxn>
                  <a:cxn ang="0">
                    <a:pos x="107" y="14"/>
                  </a:cxn>
                  <a:cxn ang="0">
                    <a:pos x="98" y="0"/>
                  </a:cxn>
                  <a:cxn ang="0">
                    <a:pos x="107" y="14"/>
                  </a:cxn>
                  <a:cxn ang="0">
                    <a:pos x="144" y="60"/>
                  </a:cxn>
                  <a:cxn ang="0">
                    <a:pos x="153" y="74"/>
                  </a:cxn>
                  <a:cxn ang="0">
                    <a:pos x="144" y="74"/>
                  </a:cxn>
                  <a:cxn ang="0">
                    <a:pos x="144" y="89"/>
                  </a:cxn>
                  <a:cxn ang="0">
                    <a:pos x="166" y="139"/>
                  </a:cxn>
                  <a:cxn ang="0">
                    <a:pos x="166" y="150"/>
                  </a:cxn>
                  <a:cxn ang="0">
                    <a:pos x="153" y="168"/>
                  </a:cxn>
                  <a:cxn ang="0">
                    <a:pos x="144" y="150"/>
                  </a:cxn>
                  <a:cxn ang="0">
                    <a:pos x="144" y="168"/>
                  </a:cxn>
                  <a:cxn ang="0">
                    <a:pos x="131" y="150"/>
                  </a:cxn>
                  <a:cxn ang="0">
                    <a:pos x="122" y="168"/>
                  </a:cxn>
                  <a:cxn ang="0">
                    <a:pos x="107" y="168"/>
                  </a:cxn>
                  <a:cxn ang="0">
                    <a:pos x="98" y="168"/>
                  </a:cxn>
                  <a:cxn ang="0">
                    <a:pos x="107" y="179"/>
                  </a:cxn>
                  <a:cxn ang="0">
                    <a:pos x="98" y="204"/>
                  </a:cxn>
                  <a:cxn ang="0">
                    <a:pos x="76" y="189"/>
                  </a:cxn>
                  <a:cxn ang="0">
                    <a:pos x="76" y="168"/>
                  </a:cxn>
                  <a:cxn ang="0">
                    <a:pos x="67" y="168"/>
                  </a:cxn>
                  <a:cxn ang="0">
                    <a:pos x="31" y="179"/>
                  </a:cxn>
                  <a:cxn ang="0">
                    <a:pos x="21" y="189"/>
                  </a:cxn>
                  <a:cxn ang="0">
                    <a:pos x="12" y="189"/>
                  </a:cxn>
                  <a:cxn ang="0">
                    <a:pos x="0" y="179"/>
                  </a:cxn>
                </a:cxnLst>
                <a:rect l="0" t="0" r="r" b="b"/>
                <a:pathLst>
                  <a:path w="166" h="204">
                    <a:moveTo>
                      <a:pt x="0" y="179"/>
                    </a:moveTo>
                    <a:lnTo>
                      <a:pt x="21" y="150"/>
                    </a:lnTo>
                    <a:lnTo>
                      <a:pt x="67" y="139"/>
                    </a:lnTo>
                    <a:lnTo>
                      <a:pt x="76" y="150"/>
                    </a:lnTo>
                    <a:lnTo>
                      <a:pt x="76" y="139"/>
                    </a:lnTo>
                    <a:lnTo>
                      <a:pt x="76" y="103"/>
                    </a:lnTo>
                    <a:lnTo>
                      <a:pt x="89" y="103"/>
                    </a:lnTo>
                    <a:lnTo>
                      <a:pt x="89" y="114"/>
                    </a:lnTo>
                    <a:lnTo>
                      <a:pt x="107" y="103"/>
                    </a:lnTo>
                    <a:lnTo>
                      <a:pt x="107" y="60"/>
                    </a:lnTo>
                    <a:lnTo>
                      <a:pt x="98" y="14"/>
                    </a:lnTo>
                    <a:lnTo>
                      <a:pt x="107" y="14"/>
                    </a:lnTo>
                    <a:lnTo>
                      <a:pt x="98" y="0"/>
                    </a:lnTo>
                    <a:lnTo>
                      <a:pt x="107" y="14"/>
                    </a:lnTo>
                    <a:lnTo>
                      <a:pt x="144" y="60"/>
                    </a:lnTo>
                    <a:lnTo>
                      <a:pt x="153" y="74"/>
                    </a:lnTo>
                    <a:lnTo>
                      <a:pt x="144" y="74"/>
                    </a:lnTo>
                    <a:lnTo>
                      <a:pt x="144" y="89"/>
                    </a:lnTo>
                    <a:lnTo>
                      <a:pt x="166" y="139"/>
                    </a:lnTo>
                    <a:lnTo>
                      <a:pt x="166" y="150"/>
                    </a:lnTo>
                    <a:lnTo>
                      <a:pt x="153" y="168"/>
                    </a:lnTo>
                    <a:lnTo>
                      <a:pt x="144" y="150"/>
                    </a:lnTo>
                    <a:lnTo>
                      <a:pt x="144" y="168"/>
                    </a:lnTo>
                    <a:lnTo>
                      <a:pt x="131" y="150"/>
                    </a:lnTo>
                    <a:lnTo>
                      <a:pt x="122" y="168"/>
                    </a:lnTo>
                    <a:lnTo>
                      <a:pt x="107" y="168"/>
                    </a:lnTo>
                    <a:lnTo>
                      <a:pt x="98" y="168"/>
                    </a:lnTo>
                    <a:lnTo>
                      <a:pt x="107" y="179"/>
                    </a:lnTo>
                    <a:lnTo>
                      <a:pt x="98" y="204"/>
                    </a:lnTo>
                    <a:lnTo>
                      <a:pt x="76" y="189"/>
                    </a:lnTo>
                    <a:lnTo>
                      <a:pt x="76" y="168"/>
                    </a:lnTo>
                    <a:lnTo>
                      <a:pt x="67" y="168"/>
                    </a:lnTo>
                    <a:lnTo>
                      <a:pt x="31" y="179"/>
                    </a:lnTo>
                    <a:lnTo>
                      <a:pt x="21" y="189"/>
                    </a:lnTo>
                    <a:lnTo>
                      <a:pt x="12" y="189"/>
                    </a:lnTo>
                    <a:lnTo>
                      <a:pt x="0" y="17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3" name="Freeform 394"/>
              <p:cNvSpPr>
                <a:spLocks/>
              </p:cNvSpPr>
              <p:nvPr/>
            </p:nvSpPr>
            <p:spPr bwMode="auto">
              <a:xfrm>
                <a:off x="7714751" y="2794197"/>
                <a:ext cx="157163" cy="151186"/>
              </a:xfrm>
              <a:custGeom>
                <a:avLst/>
                <a:gdLst/>
                <a:ahLst/>
                <a:cxnLst>
                  <a:cxn ang="0">
                    <a:pos x="9" y="64"/>
                  </a:cxn>
                  <a:cxn ang="0">
                    <a:pos x="9" y="54"/>
                  </a:cxn>
                  <a:cxn ang="0">
                    <a:pos x="21" y="54"/>
                  </a:cxn>
                  <a:cxn ang="0">
                    <a:pos x="9" y="18"/>
                  </a:cxn>
                  <a:cxn ang="0">
                    <a:pos x="0" y="0"/>
                  </a:cxn>
                  <a:cxn ang="0">
                    <a:pos x="55" y="28"/>
                  </a:cxn>
                  <a:cxn ang="0">
                    <a:pos x="64" y="42"/>
                  </a:cxn>
                  <a:cxn ang="0">
                    <a:pos x="77" y="28"/>
                  </a:cxn>
                  <a:cxn ang="0">
                    <a:pos x="77" y="42"/>
                  </a:cxn>
                  <a:cxn ang="0">
                    <a:pos x="86" y="54"/>
                  </a:cxn>
                  <a:cxn ang="0">
                    <a:pos x="99" y="54"/>
                  </a:cxn>
                  <a:cxn ang="0">
                    <a:pos x="86" y="64"/>
                  </a:cxn>
                  <a:cxn ang="0">
                    <a:pos x="77" y="64"/>
                  </a:cxn>
                  <a:cxn ang="0">
                    <a:pos x="64" y="78"/>
                  </a:cxn>
                  <a:cxn ang="0">
                    <a:pos x="40" y="64"/>
                  </a:cxn>
                  <a:cxn ang="0">
                    <a:pos x="31" y="78"/>
                  </a:cxn>
                  <a:cxn ang="0">
                    <a:pos x="21" y="64"/>
                  </a:cxn>
                  <a:cxn ang="0">
                    <a:pos x="31" y="92"/>
                  </a:cxn>
                  <a:cxn ang="0">
                    <a:pos x="21" y="107"/>
                  </a:cxn>
                  <a:cxn ang="0">
                    <a:pos x="9" y="64"/>
                  </a:cxn>
                </a:cxnLst>
                <a:rect l="0" t="0" r="r" b="b"/>
                <a:pathLst>
                  <a:path w="99" h="107">
                    <a:moveTo>
                      <a:pt x="9" y="64"/>
                    </a:moveTo>
                    <a:lnTo>
                      <a:pt x="9" y="54"/>
                    </a:lnTo>
                    <a:lnTo>
                      <a:pt x="21" y="54"/>
                    </a:lnTo>
                    <a:lnTo>
                      <a:pt x="9" y="18"/>
                    </a:lnTo>
                    <a:lnTo>
                      <a:pt x="0" y="0"/>
                    </a:lnTo>
                    <a:lnTo>
                      <a:pt x="55" y="28"/>
                    </a:lnTo>
                    <a:lnTo>
                      <a:pt x="64" y="42"/>
                    </a:lnTo>
                    <a:lnTo>
                      <a:pt x="77" y="28"/>
                    </a:lnTo>
                    <a:lnTo>
                      <a:pt x="77" y="42"/>
                    </a:lnTo>
                    <a:lnTo>
                      <a:pt x="86" y="54"/>
                    </a:lnTo>
                    <a:lnTo>
                      <a:pt x="99" y="54"/>
                    </a:lnTo>
                    <a:lnTo>
                      <a:pt x="86" y="64"/>
                    </a:lnTo>
                    <a:lnTo>
                      <a:pt x="77" y="64"/>
                    </a:lnTo>
                    <a:lnTo>
                      <a:pt x="64" y="78"/>
                    </a:lnTo>
                    <a:lnTo>
                      <a:pt x="40" y="64"/>
                    </a:lnTo>
                    <a:lnTo>
                      <a:pt x="31" y="78"/>
                    </a:lnTo>
                    <a:lnTo>
                      <a:pt x="21" y="64"/>
                    </a:lnTo>
                    <a:lnTo>
                      <a:pt x="31" y="92"/>
                    </a:lnTo>
                    <a:lnTo>
                      <a:pt x="21" y="107"/>
                    </a:lnTo>
                    <a:lnTo>
                      <a:pt x="9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4" name="Freeform 395"/>
              <p:cNvSpPr>
                <a:spLocks/>
              </p:cNvSpPr>
              <p:nvPr/>
            </p:nvSpPr>
            <p:spPr bwMode="auto">
              <a:xfrm>
                <a:off x="7714751" y="2794197"/>
                <a:ext cx="157163" cy="151186"/>
              </a:xfrm>
              <a:custGeom>
                <a:avLst/>
                <a:gdLst/>
                <a:ahLst/>
                <a:cxnLst>
                  <a:cxn ang="0">
                    <a:pos x="9" y="64"/>
                  </a:cxn>
                  <a:cxn ang="0">
                    <a:pos x="9" y="54"/>
                  </a:cxn>
                  <a:cxn ang="0">
                    <a:pos x="21" y="54"/>
                  </a:cxn>
                  <a:cxn ang="0">
                    <a:pos x="9" y="18"/>
                  </a:cxn>
                  <a:cxn ang="0">
                    <a:pos x="0" y="0"/>
                  </a:cxn>
                  <a:cxn ang="0">
                    <a:pos x="55" y="28"/>
                  </a:cxn>
                  <a:cxn ang="0">
                    <a:pos x="64" y="42"/>
                  </a:cxn>
                  <a:cxn ang="0">
                    <a:pos x="77" y="28"/>
                  </a:cxn>
                  <a:cxn ang="0">
                    <a:pos x="77" y="42"/>
                  </a:cxn>
                  <a:cxn ang="0">
                    <a:pos x="86" y="54"/>
                  </a:cxn>
                  <a:cxn ang="0">
                    <a:pos x="99" y="54"/>
                  </a:cxn>
                  <a:cxn ang="0">
                    <a:pos x="86" y="64"/>
                  </a:cxn>
                  <a:cxn ang="0">
                    <a:pos x="77" y="64"/>
                  </a:cxn>
                  <a:cxn ang="0">
                    <a:pos x="64" y="78"/>
                  </a:cxn>
                  <a:cxn ang="0">
                    <a:pos x="40" y="64"/>
                  </a:cxn>
                  <a:cxn ang="0">
                    <a:pos x="31" y="78"/>
                  </a:cxn>
                  <a:cxn ang="0">
                    <a:pos x="21" y="64"/>
                  </a:cxn>
                  <a:cxn ang="0">
                    <a:pos x="31" y="92"/>
                  </a:cxn>
                  <a:cxn ang="0">
                    <a:pos x="21" y="107"/>
                  </a:cxn>
                  <a:cxn ang="0">
                    <a:pos x="9" y="64"/>
                  </a:cxn>
                </a:cxnLst>
                <a:rect l="0" t="0" r="r" b="b"/>
                <a:pathLst>
                  <a:path w="99" h="107">
                    <a:moveTo>
                      <a:pt x="9" y="64"/>
                    </a:moveTo>
                    <a:lnTo>
                      <a:pt x="9" y="54"/>
                    </a:lnTo>
                    <a:lnTo>
                      <a:pt x="21" y="54"/>
                    </a:lnTo>
                    <a:lnTo>
                      <a:pt x="9" y="18"/>
                    </a:lnTo>
                    <a:lnTo>
                      <a:pt x="0" y="0"/>
                    </a:lnTo>
                    <a:lnTo>
                      <a:pt x="55" y="28"/>
                    </a:lnTo>
                    <a:lnTo>
                      <a:pt x="64" y="42"/>
                    </a:lnTo>
                    <a:lnTo>
                      <a:pt x="77" y="28"/>
                    </a:lnTo>
                    <a:lnTo>
                      <a:pt x="77" y="42"/>
                    </a:lnTo>
                    <a:lnTo>
                      <a:pt x="86" y="54"/>
                    </a:lnTo>
                    <a:lnTo>
                      <a:pt x="99" y="54"/>
                    </a:lnTo>
                    <a:lnTo>
                      <a:pt x="86" y="64"/>
                    </a:lnTo>
                    <a:lnTo>
                      <a:pt x="77" y="64"/>
                    </a:lnTo>
                    <a:lnTo>
                      <a:pt x="64" y="78"/>
                    </a:lnTo>
                    <a:lnTo>
                      <a:pt x="40" y="64"/>
                    </a:lnTo>
                    <a:lnTo>
                      <a:pt x="31" y="78"/>
                    </a:lnTo>
                    <a:lnTo>
                      <a:pt x="21" y="64"/>
                    </a:lnTo>
                    <a:lnTo>
                      <a:pt x="31" y="92"/>
                    </a:lnTo>
                    <a:lnTo>
                      <a:pt x="21" y="107"/>
                    </a:lnTo>
                    <a:lnTo>
                      <a:pt x="9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5" name="Freeform 396"/>
              <p:cNvSpPr>
                <a:spLocks/>
              </p:cNvSpPr>
              <p:nvPr/>
            </p:nvSpPr>
            <p:spPr bwMode="auto">
              <a:xfrm>
                <a:off x="7779838" y="1978926"/>
                <a:ext cx="71438" cy="42388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0" y="0"/>
                  </a:cxn>
                  <a:cxn ang="0">
                    <a:pos x="45" y="0"/>
                  </a:cxn>
                  <a:cxn ang="0">
                    <a:pos x="14" y="30"/>
                  </a:cxn>
                </a:cxnLst>
                <a:rect l="0" t="0" r="r" b="b"/>
                <a:pathLst>
                  <a:path w="45" h="30">
                    <a:moveTo>
                      <a:pt x="14" y="30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4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6" name="Freeform 397"/>
              <p:cNvSpPr>
                <a:spLocks/>
              </p:cNvSpPr>
              <p:nvPr/>
            </p:nvSpPr>
            <p:spPr bwMode="auto">
              <a:xfrm>
                <a:off x="7779838" y="1978926"/>
                <a:ext cx="71438" cy="42388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0" y="0"/>
                  </a:cxn>
                  <a:cxn ang="0">
                    <a:pos x="45" y="0"/>
                  </a:cxn>
                  <a:cxn ang="0">
                    <a:pos x="14" y="30"/>
                  </a:cxn>
                </a:cxnLst>
                <a:rect l="0" t="0" r="r" b="b"/>
                <a:pathLst>
                  <a:path w="45" h="30">
                    <a:moveTo>
                      <a:pt x="14" y="30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4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7" name="Freeform 398"/>
              <p:cNvSpPr>
                <a:spLocks/>
              </p:cNvSpPr>
              <p:nvPr/>
            </p:nvSpPr>
            <p:spPr bwMode="auto">
              <a:xfrm>
                <a:off x="6908300" y="1902626"/>
                <a:ext cx="71438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45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45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8" name="Freeform 399"/>
              <p:cNvSpPr>
                <a:spLocks/>
              </p:cNvSpPr>
              <p:nvPr/>
            </p:nvSpPr>
            <p:spPr bwMode="auto">
              <a:xfrm>
                <a:off x="6908300" y="1902626"/>
                <a:ext cx="71438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45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45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9" name="Freeform 400"/>
              <p:cNvSpPr>
                <a:spLocks/>
              </p:cNvSpPr>
              <p:nvPr/>
            </p:nvSpPr>
            <p:spPr bwMode="auto">
              <a:xfrm>
                <a:off x="6949575" y="1871542"/>
                <a:ext cx="106363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0"/>
                  </a:cxn>
                  <a:cxn ang="0">
                    <a:pos x="67" y="30"/>
                  </a:cxn>
                  <a:cxn ang="0">
                    <a:pos x="0" y="0"/>
                  </a:cxn>
                </a:cxnLst>
                <a:rect l="0" t="0" r="r" b="b"/>
                <a:pathLst>
                  <a:path w="67" h="30">
                    <a:moveTo>
                      <a:pt x="0" y="0"/>
                    </a:moveTo>
                    <a:lnTo>
                      <a:pt x="67" y="0"/>
                    </a:lnTo>
                    <a:lnTo>
                      <a:pt x="67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0" name="Freeform 401"/>
              <p:cNvSpPr>
                <a:spLocks/>
              </p:cNvSpPr>
              <p:nvPr/>
            </p:nvSpPr>
            <p:spPr bwMode="auto">
              <a:xfrm>
                <a:off x="6949575" y="1871542"/>
                <a:ext cx="106363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0"/>
                  </a:cxn>
                  <a:cxn ang="0">
                    <a:pos x="67" y="30"/>
                  </a:cxn>
                  <a:cxn ang="0">
                    <a:pos x="0" y="0"/>
                  </a:cxn>
                </a:cxnLst>
                <a:rect l="0" t="0" r="r" b="b"/>
                <a:pathLst>
                  <a:path w="67" h="30">
                    <a:moveTo>
                      <a:pt x="0" y="0"/>
                    </a:moveTo>
                    <a:lnTo>
                      <a:pt x="67" y="0"/>
                    </a:lnTo>
                    <a:lnTo>
                      <a:pt x="67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1" name="Freeform 402"/>
              <p:cNvSpPr>
                <a:spLocks/>
              </p:cNvSpPr>
              <p:nvPr/>
            </p:nvSpPr>
            <p:spPr bwMode="auto">
              <a:xfrm>
                <a:off x="6752725" y="1851760"/>
                <a:ext cx="177800" cy="40976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0" y="0"/>
                  </a:cxn>
                  <a:cxn ang="0">
                    <a:pos x="11" y="0"/>
                  </a:cxn>
                  <a:cxn ang="0">
                    <a:pos x="54" y="0"/>
                  </a:cxn>
                  <a:cxn ang="0">
                    <a:pos x="112" y="16"/>
                  </a:cxn>
                  <a:cxn ang="0">
                    <a:pos x="97" y="29"/>
                  </a:cxn>
                  <a:cxn ang="0">
                    <a:pos x="54" y="29"/>
                  </a:cxn>
                  <a:cxn ang="0">
                    <a:pos x="11" y="16"/>
                  </a:cxn>
                </a:cxnLst>
                <a:rect l="0" t="0" r="r" b="b"/>
                <a:pathLst>
                  <a:path w="112" h="29">
                    <a:moveTo>
                      <a:pt x="11" y="16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54" y="0"/>
                    </a:lnTo>
                    <a:lnTo>
                      <a:pt x="112" y="16"/>
                    </a:lnTo>
                    <a:lnTo>
                      <a:pt x="97" y="29"/>
                    </a:lnTo>
                    <a:lnTo>
                      <a:pt x="54" y="29"/>
                    </a:lnTo>
                    <a:lnTo>
                      <a:pt x="11" y="1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2" name="Freeform 403"/>
              <p:cNvSpPr>
                <a:spLocks/>
              </p:cNvSpPr>
              <p:nvPr/>
            </p:nvSpPr>
            <p:spPr bwMode="auto">
              <a:xfrm>
                <a:off x="6752725" y="1851760"/>
                <a:ext cx="177800" cy="40976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0" y="0"/>
                  </a:cxn>
                  <a:cxn ang="0">
                    <a:pos x="11" y="0"/>
                  </a:cxn>
                  <a:cxn ang="0">
                    <a:pos x="54" y="0"/>
                  </a:cxn>
                  <a:cxn ang="0">
                    <a:pos x="112" y="16"/>
                  </a:cxn>
                  <a:cxn ang="0">
                    <a:pos x="97" y="29"/>
                  </a:cxn>
                  <a:cxn ang="0">
                    <a:pos x="54" y="29"/>
                  </a:cxn>
                  <a:cxn ang="0">
                    <a:pos x="11" y="16"/>
                  </a:cxn>
                </a:cxnLst>
                <a:rect l="0" t="0" r="r" b="b"/>
                <a:pathLst>
                  <a:path w="112" h="29">
                    <a:moveTo>
                      <a:pt x="11" y="16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54" y="0"/>
                    </a:lnTo>
                    <a:lnTo>
                      <a:pt x="112" y="16"/>
                    </a:lnTo>
                    <a:lnTo>
                      <a:pt x="97" y="29"/>
                    </a:lnTo>
                    <a:lnTo>
                      <a:pt x="54" y="29"/>
                    </a:lnTo>
                    <a:lnTo>
                      <a:pt x="11" y="1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3" name="Freeform 404"/>
              <p:cNvSpPr>
                <a:spLocks/>
              </p:cNvSpPr>
              <p:nvPr/>
            </p:nvSpPr>
            <p:spPr bwMode="auto">
              <a:xfrm>
                <a:off x="5968499" y="1758505"/>
                <a:ext cx="85725" cy="4238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42" y="16"/>
                  </a:cxn>
                  <a:cxn ang="0">
                    <a:pos x="54" y="30"/>
                  </a:cxn>
                  <a:cxn ang="0">
                    <a:pos x="0" y="30"/>
                  </a:cxn>
                </a:cxnLst>
                <a:rect l="0" t="0" r="r" b="b"/>
                <a:pathLst>
                  <a:path w="54" h="30">
                    <a:moveTo>
                      <a:pt x="0" y="30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42" y="16"/>
                    </a:lnTo>
                    <a:lnTo>
                      <a:pt x="54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4" name="Freeform 405"/>
              <p:cNvSpPr>
                <a:spLocks/>
              </p:cNvSpPr>
              <p:nvPr/>
            </p:nvSpPr>
            <p:spPr bwMode="auto">
              <a:xfrm>
                <a:off x="5968499" y="1758505"/>
                <a:ext cx="85725" cy="4238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42" y="16"/>
                  </a:cxn>
                  <a:cxn ang="0">
                    <a:pos x="54" y="30"/>
                  </a:cxn>
                  <a:cxn ang="0">
                    <a:pos x="0" y="30"/>
                  </a:cxn>
                </a:cxnLst>
                <a:rect l="0" t="0" r="r" b="b"/>
                <a:pathLst>
                  <a:path w="54" h="30">
                    <a:moveTo>
                      <a:pt x="0" y="30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42" y="16"/>
                    </a:lnTo>
                    <a:lnTo>
                      <a:pt x="54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5" name="Freeform 407"/>
              <p:cNvSpPr>
                <a:spLocks/>
              </p:cNvSpPr>
              <p:nvPr/>
            </p:nvSpPr>
            <p:spPr bwMode="auto">
              <a:xfrm>
                <a:off x="5760530" y="1718938"/>
                <a:ext cx="187325" cy="6075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106" y="28"/>
                  </a:cxn>
                  <a:cxn ang="0">
                    <a:pos x="118" y="43"/>
                  </a:cxn>
                  <a:cxn ang="0">
                    <a:pos x="54" y="43"/>
                  </a:cxn>
                  <a:cxn ang="0">
                    <a:pos x="0" y="17"/>
                  </a:cxn>
                </a:cxnLst>
                <a:rect l="0" t="0" r="r" b="b"/>
                <a:pathLst>
                  <a:path w="118" h="43">
                    <a:moveTo>
                      <a:pt x="0" y="17"/>
                    </a:moveTo>
                    <a:lnTo>
                      <a:pt x="9" y="17"/>
                    </a:lnTo>
                    <a:lnTo>
                      <a:pt x="9" y="0"/>
                    </a:lnTo>
                    <a:lnTo>
                      <a:pt x="30" y="0"/>
                    </a:lnTo>
                    <a:lnTo>
                      <a:pt x="106" y="28"/>
                    </a:lnTo>
                    <a:lnTo>
                      <a:pt x="118" y="43"/>
                    </a:lnTo>
                    <a:lnTo>
                      <a:pt x="54" y="43"/>
                    </a:lnTo>
                    <a:lnTo>
                      <a:pt x="0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6" name="Freeform 408"/>
              <p:cNvSpPr>
                <a:spLocks/>
              </p:cNvSpPr>
              <p:nvPr/>
            </p:nvSpPr>
            <p:spPr bwMode="auto">
              <a:xfrm>
                <a:off x="5760530" y="1718938"/>
                <a:ext cx="187325" cy="6075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106" y="28"/>
                  </a:cxn>
                  <a:cxn ang="0">
                    <a:pos x="118" y="43"/>
                  </a:cxn>
                  <a:cxn ang="0">
                    <a:pos x="54" y="43"/>
                  </a:cxn>
                  <a:cxn ang="0">
                    <a:pos x="0" y="17"/>
                  </a:cxn>
                </a:cxnLst>
                <a:rect l="0" t="0" r="r" b="b"/>
                <a:pathLst>
                  <a:path w="118" h="43">
                    <a:moveTo>
                      <a:pt x="0" y="17"/>
                    </a:moveTo>
                    <a:lnTo>
                      <a:pt x="9" y="17"/>
                    </a:lnTo>
                    <a:lnTo>
                      <a:pt x="9" y="0"/>
                    </a:lnTo>
                    <a:lnTo>
                      <a:pt x="30" y="0"/>
                    </a:lnTo>
                    <a:lnTo>
                      <a:pt x="106" y="28"/>
                    </a:lnTo>
                    <a:lnTo>
                      <a:pt x="118" y="43"/>
                    </a:lnTo>
                    <a:lnTo>
                      <a:pt x="54" y="43"/>
                    </a:lnTo>
                    <a:lnTo>
                      <a:pt x="0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7" name="Freeform 409"/>
              <p:cNvSpPr>
                <a:spLocks/>
              </p:cNvSpPr>
              <p:nvPr/>
            </p:nvSpPr>
            <p:spPr bwMode="auto">
              <a:xfrm>
                <a:off x="5127117" y="1830560"/>
                <a:ext cx="300038" cy="169553"/>
              </a:xfrm>
              <a:custGeom>
                <a:avLst/>
                <a:gdLst/>
                <a:ahLst/>
                <a:cxnLst>
                  <a:cxn ang="0">
                    <a:pos x="12" y="105"/>
                  </a:cxn>
                  <a:cxn ang="0">
                    <a:pos x="0" y="9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37" y="65"/>
                  </a:cxn>
                  <a:cxn ang="0">
                    <a:pos x="21" y="50"/>
                  </a:cxn>
                  <a:cxn ang="0">
                    <a:pos x="37" y="50"/>
                  </a:cxn>
                  <a:cxn ang="0">
                    <a:pos x="37" y="28"/>
                  </a:cxn>
                  <a:cxn ang="0">
                    <a:pos x="88" y="14"/>
                  </a:cxn>
                  <a:cxn ang="0">
                    <a:pos x="143" y="0"/>
                  </a:cxn>
                  <a:cxn ang="0">
                    <a:pos x="165" y="0"/>
                  </a:cxn>
                  <a:cxn ang="0">
                    <a:pos x="177" y="0"/>
                  </a:cxn>
                  <a:cxn ang="0">
                    <a:pos x="189" y="14"/>
                  </a:cxn>
                  <a:cxn ang="0">
                    <a:pos x="98" y="28"/>
                  </a:cxn>
                  <a:cxn ang="0">
                    <a:pos x="58" y="76"/>
                  </a:cxn>
                  <a:cxn ang="0">
                    <a:pos x="67" y="105"/>
                  </a:cxn>
                  <a:cxn ang="0">
                    <a:pos x="88" y="120"/>
                  </a:cxn>
                  <a:cxn ang="0">
                    <a:pos x="46" y="120"/>
                  </a:cxn>
                  <a:cxn ang="0">
                    <a:pos x="12" y="105"/>
                  </a:cxn>
                </a:cxnLst>
                <a:rect l="0" t="0" r="r" b="b"/>
                <a:pathLst>
                  <a:path w="189" h="120">
                    <a:moveTo>
                      <a:pt x="12" y="105"/>
                    </a:moveTo>
                    <a:lnTo>
                      <a:pt x="0" y="9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37" y="65"/>
                    </a:lnTo>
                    <a:lnTo>
                      <a:pt x="21" y="50"/>
                    </a:lnTo>
                    <a:lnTo>
                      <a:pt x="37" y="50"/>
                    </a:lnTo>
                    <a:lnTo>
                      <a:pt x="37" y="28"/>
                    </a:lnTo>
                    <a:lnTo>
                      <a:pt x="88" y="14"/>
                    </a:lnTo>
                    <a:lnTo>
                      <a:pt x="143" y="0"/>
                    </a:lnTo>
                    <a:lnTo>
                      <a:pt x="165" y="0"/>
                    </a:lnTo>
                    <a:lnTo>
                      <a:pt x="177" y="0"/>
                    </a:lnTo>
                    <a:lnTo>
                      <a:pt x="189" y="14"/>
                    </a:lnTo>
                    <a:lnTo>
                      <a:pt x="98" y="28"/>
                    </a:lnTo>
                    <a:lnTo>
                      <a:pt x="58" y="76"/>
                    </a:lnTo>
                    <a:lnTo>
                      <a:pt x="67" y="105"/>
                    </a:lnTo>
                    <a:lnTo>
                      <a:pt x="88" y="120"/>
                    </a:lnTo>
                    <a:lnTo>
                      <a:pt x="46" y="120"/>
                    </a:lnTo>
                    <a:lnTo>
                      <a:pt x="12" y="10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8" name="Freeform 410"/>
              <p:cNvSpPr>
                <a:spLocks/>
              </p:cNvSpPr>
              <p:nvPr/>
            </p:nvSpPr>
            <p:spPr bwMode="auto">
              <a:xfrm>
                <a:off x="5127117" y="1830560"/>
                <a:ext cx="300038" cy="169553"/>
              </a:xfrm>
              <a:custGeom>
                <a:avLst/>
                <a:gdLst/>
                <a:ahLst/>
                <a:cxnLst>
                  <a:cxn ang="0">
                    <a:pos x="12" y="105"/>
                  </a:cxn>
                  <a:cxn ang="0">
                    <a:pos x="0" y="9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37" y="65"/>
                  </a:cxn>
                  <a:cxn ang="0">
                    <a:pos x="21" y="50"/>
                  </a:cxn>
                  <a:cxn ang="0">
                    <a:pos x="37" y="50"/>
                  </a:cxn>
                  <a:cxn ang="0">
                    <a:pos x="37" y="28"/>
                  </a:cxn>
                  <a:cxn ang="0">
                    <a:pos x="88" y="14"/>
                  </a:cxn>
                  <a:cxn ang="0">
                    <a:pos x="143" y="0"/>
                  </a:cxn>
                  <a:cxn ang="0">
                    <a:pos x="165" y="0"/>
                  </a:cxn>
                  <a:cxn ang="0">
                    <a:pos x="177" y="0"/>
                  </a:cxn>
                  <a:cxn ang="0">
                    <a:pos x="189" y="14"/>
                  </a:cxn>
                  <a:cxn ang="0">
                    <a:pos x="98" y="28"/>
                  </a:cxn>
                  <a:cxn ang="0">
                    <a:pos x="58" y="76"/>
                  </a:cxn>
                  <a:cxn ang="0">
                    <a:pos x="67" y="105"/>
                  </a:cxn>
                  <a:cxn ang="0">
                    <a:pos x="88" y="120"/>
                  </a:cxn>
                  <a:cxn ang="0">
                    <a:pos x="46" y="120"/>
                  </a:cxn>
                  <a:cxn ang="0">
                    <a:pos x="12" y="105"/>
                  </a:cxn>
                </a:cxnLst>
                <a:rect l="0" t="0" r="r" b="b"/>
                <a:pathLst>
                  <a:path w="189" h="120">
                    <a:moveTo>
                      <a:pt x="12" y="105"/>
                    </a:moveTo>
                    <a:lnTo>
                      <a:pt x="0" y="9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37" y="65"/>
                    </a:lnTo>
                    <a:lnTo>
                      <a:pt x="21" y="50"/>
                    </a:lnTo>
                    <a:lnTo>
                      <a:pt x="37" y="50"/>
                    </a:lnTo>
                    <a:lnTo>
                      <a:pt x="37" y="28"/>
                    </a:lnTo>
                    <a:lnTo>
                      <a:pt x="88" y="14"/>
                    </a:lnTo>
                    <a:lnTo>
                      <a:pt x="143" y="0"/>
                    </a:lnTo>
                    <a:lnTo>
                      <a:pt x="165" y="0"/>
                    </a:lnTo>
                    <a:lnTo>
                      <a:pt x="177" y="0"/>
                    </a:lnTo>
                    <a:lnTo>
                      <a:pt x="189" y="14"/>
                    </a:lnTo>
                    <a:lnTo>
                      <a:pt x="98" y="28"/>
                    </a:lnTo>
                    <a:lnTo>
                      <a:pt x="58" y="76"/>
                    </a:lnTo>
                    <a:lnTo>
                      <a:pt x="67" y="105"/>
                    </a:lnTo>
                    <a:lnTo>
                      <a:pt x="88" y="120"/>
                    </a:lnTo>
                    <a:lnTo>
                      <a:pt x="46" y="120"/>
                    </a:lnTo>
                    <a:lnTo>
                      <a:pt x="12" y="105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9" name="Freeform 411"/>
              <p:cNvSpPr>
                <a:spLocks/>
              </p:cNvSpPr>
              <p:nvPr/>
            </p:nvSpPr>
            <p:spPr bwMode="auto">
              <a:xfrm>
                <a:off x="5127117" y="1718938"/>
                <a:ext cx="141288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76" y="0"/>
                  </a:cxn>
                  <a:cxn ang="0">
                    <a:pos x="89" y="0"/>
                  </a:cxn>
                  <a:cxn ang="0">
                    <a:pos x="58" y="0"/>
                  </a:cxn>
                  <a:cxn ang="0">
                    <a:pos x="67" y="29"/>
                  </a:cxn>
                  <a:cxn ang="0">
                    <a:pos x="58" y="29"/>
                  </a:cxn>
                  <a:cxn ang="0">
                    <a:pos x="0" y="29"/>
                  </a:cxn>
                </a:cxnLst>
                <a:rect l="0" t="0" r="r" b="b"/>
                <a:pathLst>
                  <a:path w="89" h="29">
                    <a:moveTo>
                      <a:pt x="0" y="29"/>
                    </a:moveTo>
                    <a:lnTo>
                      <a:pt x="76" y="0"/>
                    </a:lnTo>
                    <a:lnTo>
                      <a:pt x="89" y="0"/>
                    </a:lnTo>
                    <a:lnTo>
                      <a:pt x="58" y="0"/>
                    </a:lnTo>
                    <a:lnTo>
                      <a:pt x="67" y="29"/>
                    </a:lnTo>
                    <a:lnTo>
                      <a:pt x="58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0" name="Freeform 412"/>
              <p:cNvSpPr>
                <a:spLocks/>
              </p:cNvSpPr>
              <p:nvPr/>
            </p:nvSpPr>
            <p:spPr bwMode="auto">
              <a:xfrm>
                <a:off x="5127117" y="1718938"/>
                <a:ext cx="141288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76" y="0"/>
                  </a:cxn>
                  <a:cxn ang="0">
                    <a:pos x="89" y="0"/>
                  </a:cxn>
                  <a:cxn ang="0">
                    <a:pos x="58" y="0"/>
                  </a:cxn>
                  <a:cxn ang="0">
                    <a:pos x="67" y="29"/>
                  </a:cxn>
                  <a:cxn ang="0">
                    <a:pos x="58" y="29"/>
                  </a:cxn>
                  <a:cxn ang="0">
                    <a:pos x="0" y="29"/>
                  </a:cxn>
                </a:cxnLst>
                <a:rect l="0" t="0" r="r" b="b"/>
                <a:pathLst>
                  <a:path w="89" h="29">
                    <a:moveTo>
                      <a:pt x="0" y="29"/>
                    </a:moveTo>
                    <a:lnTo>
                      <a:pt x="76" y="0"/>
                    </a:lnTo>
                    <a:lnTo>
                      <a:pt x="89" y="0"/>
                    </a:lnTo>
                    <a:lnTo>
                      <a:pt x="58" y="0"/>
                    </a:lnTo>
                    <a:lnTo>
                      <a:pt x="67" y="29"/>
                    </a:lnTo>
                    <a:lnTo>
                      <a:pt x="58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1" name="Freeform 413"/>
              <p:cNvSpPr>
                <a:spLocks/>
              </p:cNvSpPr>
              <p:nvPr/>
            </p:nvSpPr>
            <p:spPr bwMode="auto">
              <a:xfrm>
                <a:off x="5079492" y="1703396"/>
                <a:ext cx="82550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1" y="29"/>
                  </a:cxn>
                  <a:cxn ang="0">
                    <a:pos x="42" y="0"/>
                  </a:cxn>
                  <a:cxn ang="0">
                    <a:pos x="42" y="29"/>
                  </a:cxn>
                  <a:cxn ang="0">
                    <a:pos x="52" y="29"/>
                  </a:cxn>
                  <a:cxn ang="0">
                    <a:pos x="0" y="29"/>
                  </a:cxn>
                </a:cxnLst>
                <a:rect l="0" t="0" r="r" b="b"/>
                <a:pathLst>
                  <a:path w="52" h="29">
                    <a:moveTo>
                      <a:pt x="0" y="29"/>
                    </a:moveTo>
                    <a:lnTo>
                      <a:pt x="21" y="29"/>
                    </a:lnTo>
                    <a:lnTo>
                      <a:pt x="42" y="0"/>
                    </a:lnTo>
                    <a:lnTo>
                      <a:pt x="42" y="29"/>
                    </a:lnTo>
                    <a:lnTo>
                      <a:pt x="52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2" name="Freeform 414"/>
              <p:cNvSpPr>
                <a:spLocks/>
              </p:cNvSpPr>
              <p:nvPr/>
            </p:nvSpPr>
            <p:spPr bwMode="auto">
              <a:xfrm>
                <a:off x="5079492" y="1703396"/>
                <a:ext cx="82550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1" y="29"/>
                  </a:cxn>
                  <a:cxn ang="0">
                    <a:pos x="42" y="0"/>
                  </a:cxn>
                  <a:cxn ang="0">
                    <a:pos x="42" y="29"/>
                  </a:cxn>
                  <a:cxn ang="0">
                    <a:pos x="52" y="29"/>
                  </a:cxn>
                  <a:cxn ang="0">
                    <a:pos x="0" y="29"/>
                  </a:cxn>
                </a:cxnLst>
                <a:rect l="0" t="0" r="r" b="b"/>
                <a:pathLst>
                  <a:path w="52" h="29">
                    <a:moveTo>
                      <a:pt x="0" y="29"/>
                    </a:moveTo>
                    <a:lnTo>
                      <a:pt x="21" y="29"/>
                    </a:lnTo>
                    <a:lnTo>
                      <a:pt x="42" y="0"/>
                    </a:lnTo>
                    <a:lnTo>
                      <a:pt x="42" y="29"/>
                    </a:lnTo>
                    <a:lnTo>
                      <a:pt x="52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3" name="Freeform 415"/>
              <p:cNvSpPr>
                <a:spLocks/>
              </p:cNvSpPr>
              <p:nvPr/>
            </p:nvSpPr>
            <p:spPr bwMode="auto">
              <a:xfrm>
                <a:off x="4904867" y="1718938"/>
                <a:ext cx="119063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9" y="0"/>
                  </a:cxn>
                  <a:cxn ang="0">
                    <a:pos x="75" y="29"/>
                  </a:cxn>
                  <a:cxn ang="0">
                    <a:pos x="63" y="29"/>
                  </a:cxn>
                  <a:cxn ang="0">
                    <a:pos x="54" y="29"/>
                  </a:cxn>
                  <a:cxn ang="0">
                    <a:pos x="0" y="29"/>
                  </a:cxn>
                </a:cxnLst>
                <a:rect l="0" t="0" r="r" b="b"/>
                <a:pathLst>
                  <a:path w="75" h="29">
                    <a:moveTo>
                      <a:pt x="0" y="29"/>
                    </a:moveTo>
                    <a:lnTo>
                      <a:pt x="29" y="0"/>
                    </a:lnTo>
                    <a:lnTo>
                      <a:pt x="75" y="29"/>
                    </a:lnTo>
                    <a:lnTo>
                      <a:pt x="63" y="29"/>
                    </a:lnTo>
                    <a:lnTo>
                      <a:pt x="54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4" name="Freeform 416"/>
              <p:cNvSpPr>
                <a:spLocks/>
              </p:cNvSpPr>
              <p:nvPr/>
            </p:nvSpPr>
            <p:spPr bwMode="auto">
              <a:xfrm>
                <a:off x="4904867" y="1718938"/>
                <a:ext cx="119063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9" y="0"/>
                  </a:cxn>
                  <a:cxn ang="0">
                    <a:pos x="75" y="29"/>
                  </a:cxn>
                  <a:cxn ang="0">
                    <a:pos x="63" y="29"/>
                  </a:cxn>
                  <a:cxn ang="0">
                    <a:pos x="54" y="29"/>
                  </a:cxn>
                  <a:cxn ang="0">
                    <a:pos x="0" y="29"/>
                  </a:cxn>
                </a:cxnLst>
                <a:rect l="0" t="0" r="r" b="b"/>
                <a:pathLst>
                  <a:path w="75" h="29">
                    <a:moveTo>
                      <a:pt x="0" y="29"/>
                    </a:moveTo>
                    <a:lnTo>
                      <a:pt x="29" y="0"/>
                    </a:lnTo>
                    <a:lnTo>
                      <a:pt x="75" y="29"/>
                    </a:lnTo>
                    <a:lnTo>
                      <a:pt x="63" y="29"/>
                    </a:lnTo>
                    <a:lnTo>
                      <a:pt x="54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5" name="Freeform 417"/>
              <p:cNvSpPr>
                <a:spLocks/>
              </p:cNvSpPr>
              <p:nvPr/>
            </p:nvSpPr>
            <p:spPr bwMode="auto">
              <a:xfrm>
                <a:off x="4309555" y="1742958"/>
                <a:ext cx="296863" cy="86190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2" y="11"/>
                  </a:cxn>
                  <a:cxn ang="0">
                    <a:pos x="98" y="0"/>
                  </a:cxn>
                  <a:cxn ang="0">
                    <a:pos x="175" y="0"/>
                  </a:cxn>
                  <a:cxn ang="0">
                    <a:pos x="187" y="11"/>
                  </a:cxn>
                  <a:cxn ang="0">
                    <a:pos x="144" y="25"/>
                  </a:cxn>
                  <a:cxn ang="0">
                    <a:pos x="89" y="11"/>
                  </a:cxn>
                  <a:cxn ang="0">
                    <a:pos x="89" y="25"/>
                  </a:cxn>
                  <a:cxn ang="0">
                    <a:pos x="166" y="46"/>
                  </a:cxn>
                  <a:cxn ang="0">
                    <a:pos x="108" y="46"/>
                  </a:cxn>
                  <a:cxn ang="0">
                    <a:pos x="108" y="35"/>
                  </a:cxn>
                  <a:cxn ang="0">
                    <a:pos x="89" y="35"/>
                  </a:cxn>
                  <a:cxn ang="0">
                    <a:pos x="64" y="61"/>
                  </a:cxn>
                  <a:cxn ang="0">
                    <a:pos x="31" y="46"/>
                  </a:cxn>
                  <a:cxn ang="0">
                    <a:pos x="31" y="35"/>
                  </a:cxn>
                  <a:cxn ang="0">
                    <a:pos x="21" y="35"/>
                  </a:cxn>
                  <a:cxn ang="0">
                    <a:pos x="12" y="25"/>
                  </a:cxn>
                  <a:cxn ang="0">
                    <a:pos x="0" y="11"/>
                  </a:cxn>
                </a:cxnLst>
                <a:rect l="0" t="0" r="r" b="b"/>
                <a:pathLst>
                  <a:path w="187" h="61">
                    <a:moveTo>
                      <a:pt x="0" y="11"/>
                    </a:moveTo>
                    <a:lnTo>
                      <a:pt x="52" y="11"/>
                    </a:lnTo>
                    <a:lnTo>
                      <a:pt x="98" y="0"/>
                    </a:lnTo>
                    <a:lnTo>
                      <a:pt x="175" y="0"/>
                    </a:lnTo>
                    <a:lnTo>
                      <a:pt x="187" y="11"/>
                    </a:lnTo>
                    <a:lnTo>
                      <a:pt x="144" y="25"/>
                    </a:lnTo>
                    <a:lnTo>
                      <a:pt x="89" y="11"/>
                    </a:lnTo>
                    <a:lnTo>
                      <a:pt x="89" y="25"/>
                    </a:lnTo>
                    <a:lnTo>
                      <a:pt x="166" y="46"/>
                    </a:lnTo>
                    <a:lnTo>
                      <a:pt x="108" y="46"/>
                    </a:lnTo>
                    <a:lnTo>
                      <a:pt x="108" y="35"/>
                    </a:lnTo>
                    <a:lnTo>
                      <a:pt x="89" y="35"/>
                    </a:lnTo>
                    <a:lnTo>
                      <a:pt x="64" y="61"/>
                    </a:lnTo>
                    <a:lnTo>
                      <a:pt x="31" y="46"/>
                    </a:lnTo>
                    <a:lnTo>
                      <a:pt x="31" y="35"/>
                    </a:lnTo>
                    <a:lnTo>
                      <a:pt x="21" y="35"/>
                    </a:lnTo>
                    <a:lnTo>
                      <a:pt x="12" y="25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6" name="Freeform 418"/>
              <p:cNvSpPr>
                <a:spLocks/>
              </p:cNvSpPr>
              <p:nvPr/>
            </p:nvSpPr>
            <p:spPr bwMode="auto">
              <a:xfrm>
                <a:off x="4309555" y="1742958"/>
                <a:ext cx="296863" cy="86190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2" y="11"/>
                  </a:cxn>
                  <a:cxn ang="0">
                    <a:pos x="98" y="0"/>
                  </a:cxn>
                  <a:cxn ang="0">
                    <a:pos x="175" y="0"/>
                  </a:cxn>
                  <a:cxn ang="0">
                    <a:pos x="187" y="11"/>
                  </a:cxn>
                  <a:cxn ang="0">
                    <a:pos x="144" y="25"/>
                  </a:cxn>
                  <a:cxn ang="0">
                    <a:pos x="89" y="11"/>
                  </a:cxn>
                  <a:cxn ang="0">
                    <a:pos x="89" y="25"/>
                  </a:cxn>
                  <a:cxn ang="0">
                    <a:pos x="166" y="46"/>
                  </a:cxn>
                  <a:cxn ang="0">
                    <a:pos x="108" y="46"/>
                  </a:cxn>
                  <a:cxn ang="0">
                    <a:pos x="108" y="35"/>
                  </a:cxn>
                  <a:cxn ang="0">
                    <a:pos x="89" y="35"/>
                  </a:cxn>
                  <a:cxn ang="0">
                    <a:pos x="64" y="61"/>
                  </a:cxn>
                  <a:cxn ang="0">
                    <a:pos x="31" y="46"/>
                  </a:cxn>
                  <a:cxn ang="0">
                    <a:pos x="31" y="35"/>
                  </a:cxn>
                  <a:cxn ang="0">
                    <a:pos x="21" y="35"/>
                  </a:cxn>
                  <a:cxn ang="0">
                    <a:pos x="12" y="25"/>
                  </a:cxn>
                  <a:cxn ang="0">
                    <a:pos x="0" y="11"/>
                  </a:cxn>
                </a:cxnLst>
                <a:rect l="0" t="0" r="r" b="b"/>
                <a:pathLst>
                  <a:path w="187" h="61">
                    <a:moveTo>
                      <a:pt x="0" y="11"/>
                    </a:moveTo>
                    <a:lnTo>
                      <a:pt x="52" y="11"/>
                    </a:lnTo>
                    <a:lnTo>
                      <a:pt x="98" y="0"/>
                    </a:lnTo>
                    <a:lnTo>
                      <a:pt x="175" y="0"/>
                    </a:lnTo>
                    <a:lnTo>
                      <a:pt x="187" y="11"/>
                    </a:lnTo>
                    <a:lnTo>
                      <a:pt x="144" y="25"/>
                    </a:lnTo>
                    <a:lnTo>
                      <a:pt x="89" y="11"/>
                    </a:lnTo>
                    <a:lnTo>
                      <a:pt x="89" y="25"/>
                    </a:lnTo>
                    <a:lnTo>
                      <a:pt x="166" y="46"/>
                    </a:lnTo>
                    <a:lnTo>
                      <a:pt x="108" y="46"/>
                    </a:lnTo>
                    <a:lnTo>
                      <a:pt x="108" y="35"/>
                    </a:lnTo>
                    <a:lnTo>
                      <a:pt x="89" y="35"/>
                    </a:lnTo>
                    <a:lnTo>
                      <a:pt x="64" y="61"/>
                    </a:lnTo>
                    <a:lnTo>
                      <a:pt x="31" y="46"/>
                    </a:lnTo>
                    <a:lnTo>
                      <a:pt x="31" y="35"/>
                    </a:lnTo>
                    <a:lnTo>
                      <a:pt x="21" y="35"/>
                    </a:lnTo>
                    <a:lnTo>
                      <a:pt x="12" y="25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7" name="Freeform 419"/>
              <p:cNvSpPr>
                <a:spLocks/>
              </p:cNvSpPr>
              <p:nvPr/>
            </p:nvSpPr>
            <p:spPr bwMode="auto">
              <a:xfrm>
                <a:off x="3892042" y="2361826"/>
                <a:ext cx="188913" cy="271284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1" y="167"/>
                  </a:cxn>
                  <a:cxn ang="0">
                    <a:pos x="43" y="167"/>
                  </a:cxn>
                  <a:cxn ang="0">
                    <a:pos x="30" y="167"/>
                  </a:cxn>
                  <a:cxn ang="0">
                    <a:pos x="9" y="167"/>
                  </a:cxn>
                  <a:cxn ang="0">
                    <a:pos x="9" y="155"/>
                  </a:cxn>
                  <a:cxn ang="0">
                    <a:pos x="21" y="137"/>
                  </a:cxn>
                  <a:cxn ang="0">
                    <a:pos x="21" y="126"/>
                  </a:cxn>
                  <a:cxn ang="0">
                    <a:pos x="43" y="126"/>
                  </a:cxn>
                  <a:cxn ang="0">
                    <a:pos x="52" y="101"/>
                  </a:cxn>
                  <a:cxn ang="0">
                    <a:pos x="30" y="90"/>
                  </a:cxn>
                  <a:cxn ang="0">
                    <a:pos x="43" y="90"/>
                  </a:cxn>
                  <a:cxn ang="0">
                    <a:pos x="21" y="90"/>
                  </a:cxn>
                  <a:cxn ang="0">
                    <a:pos x="9" y="90"/>
                  </a:cxn>
                  <a:cxn ang="0">
                    <a:pos x="21" y="76"/>
                  </a:cxn>
                  <a:cxn ang="0">
                    <a:pos x="21" y="65"/>
                  </a:cxn>
                  <a:cxn ang="0">
                    <a:pos x="9" y="76"/>
                  </a:cxn>
                  <a:cxn ang="0">
                    <a:pos x="9" y="65"/>
                  </a:cxn>
                  <a:cxn ang="0">
                    <a:pos x="0" y="65"/>
                  </a:cxn>
                  <a:cxn ang="0">
                    <a:pos x="9" y="65"/>
                  </a:cxn>
                  <a:cxn ang="0">
                    <a:pos x="9" y="47"/>
                  </a:cxn>
                  <a:cxn ang="0">
                    <a:pos x="0" y="47"/>
                  </a:cxn>
                  <a:cxn ang="0">
                    <a:pos x="9" y="36"/>
                  </a:cxn>
                  <a:cxn ang="0">
                    <a:pos x="9" y="21"/>
                  </a:cxn>
                  <a:cxn ang="0">
                    <a:pos x="21" y="0"/>
                  </a:cxn>
                  <a:cxn ang="0">
                    <a:pos x="52" y="0"/>
                  </a:cxn>
                  <a:cxn ang="0">
                    <a:pos x="52" y="11"/>
                  </a:cxn>
                  <a:cxn ang="0">
                    <a:pos x="30" y="21"/>
                  </a:cxn>
                  <a:cxn ang="0">
                    <a:pos x="63" y="21"/>
                  </a:cxn>
                  <a:cxn ang="0">
                    <a:pos x="43" y="65"/>
                  </a:cxn>
                  <a:cxn ang="0">
                    <a:pos x="63" y="65"/>
                  </a:cxn>
                  <a:cxn ang="0">
                    <a:pos x="75" y="90"/>
                  </a:cxn>
                  <a:cxn ang="0">
                    <a:pos x="85" y="101"/>
                  </a:cxn>
                  <a:cxn ang="0">
                    <a:pos x="97" y="126"/>
                  </a:cxn>
                  <a:cxn ang="0">
                    <a:pos x="85" y="126"/>
                  </a:cxn>
                  <a:cxn ang="0">
                    <a:pos x="106" y="126"/>
                  </a:cxn>
                  <a:cxn ang="0">
                    <a:pos x="119" y="137"/>
                  </a:cxn>
                  <a:cxn ang="0">
                    <a:pos x="97" y="167"/>
                  </a:cxn>
                  <a:cxn ang="0">
                    <a:pos x="106" y="167"/>
                  </a:cxn>
                  <a:cxn ang="0">
                    <a:pos x="97" y="177"/>
                  </a:cxn>
                  <a:cxn ang="0">
                    <a:pos x="52" y="192"/>
                  </a:cxn>
                  <a:cxn ang="0">
                    <a:pos x="43" y="177"/>
                  </a:cxn>
                  <a:cxn ang="0">
                    <a:pos x="30" y="192"/>
                  </a:cxn>
                  <a:cxn ang="0">
                    <a:pos x="9" y="192"/>
                  </a:cxn>
                  <a:cxn ang="0">
                    <a:pos x="0" y="192"/>
                  </a:cxn>
                </a:cxnLst>
                <a:rect l="0" t="0" r="r" b="b"/>
                <a:pathLst>
                  <a:path w="119" h="192">
                    <a:moveTo>
                      <a:pt x="0" y="192"/>
                    </a:moveTo>
                    <a:lnTo>
                      <a:pt x="21" y="167"/>
                    </a:lnTo>
                    <a:lnTo>
                      <a:pt x="43" y="167"/>
                    </a:lnTo>
                    <a:lnTo>
                      <a:pt x="30" y="167"/>
                    </a:lnTo>
                    <a:lnTo>
                      <a:pt x="9" y="167"/>
                    </a:lnTo>
                    <a:lnTo>
                      <a:pt x="9" y="155"/>
                    </a:lnTo>
                    <a:lnTo>
                      <a:pt x="21" y="137"/>
                    </a:lnTo>
                    <a:lnTo>
                      <a:pt x="21" y="126"/>
                    </a:lnTo>
                    <a:lnTo>
                      <a:pt x="43" y="126"/>
                    </a:lnTo>
                    <a:lnTo>
                      <a:pt x="52" y="101"/>
                    </a:lnTo>
                    <a:lnTo>
                      <a:pt x="30" y="90"/>
                    </a:lnTo>
                    <a:lnTo>
                      <a:pt x="43" y="90"/>
                    </a:lnTo>
                    <a:lnTo>
                      <a:pt x="21" y="90"/>
                    </a:lnTo>
                    <a:lnTo>
                      <a:pt x="9" y="90"/>
                    </a:lnTo>
                    <a:lnTo>
                      <a:pt x="21" y="76"/>
                    </a:lnTo>
                    <a:lnTo>
                      <a:pt x="21" y="65"/>
                    </a:lnTo>
                    <a:lnTo>
                      <a:pt x="9" y="76"/>
                    </a:lnTo>
                    <a:lnTo>
                      <a:pt x="9" y="65"/>
                    </a:lnTo>
                    <a:lnTo>
                      <a:pt x="0" y="65"/>
                    </a:lnTo>
                    <a:lnTo>
                      <a:pt x="9" y="65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9" y="36"/>
                    </a:lnTo>
                    <a:lnTo>
                      <a:pt x="9" y="21"/>
                    </a:lnTo>
                    <a:lnTo>
                      <a:pt x="21" y="0"/>
                    </a:lnTo>
                    <a:lnTo>
                      <a:pt x="52" y="0"/>
                    </a:lnTo>
                    <a:lnTo>
                      <a:pt x="52" y="11"/>
                    </a:lnTo>
                    <a:lnTo>
                      <a:pt x="30" y="21"/>
                    </a:lnTo>
                    <a:lnTo>
                      <a:pt x="63" y="21"/>
                    </a:lnTo>
                    <a:lnTo>
                      <a:pt x="43" y="65"/>
                    </a:lnTo>
                    <a:lnTo>
                      <a:pt x="63" y="65"/>
                    </a:lnTo>
                    <a:lnTo>
                      <a:pt x="75" y="90"/>
                    </a:lnTo>
                    <a:lnTo>
                      <a:pt x="85" y="101"/>
                    </a:lnTo>
                    <a:lnTo>
                      <a:pt x="97" y="126"/>
                    </a:lnTo>
                    <a:lnTo>
                      <a:pt x="85" y="126"/>
                    </a:lnTo>
                    <a:lnTo>
                      <a:pt x="106" y="126"/>
                    </a:lnTo>
                    <a:lnTo>
                      <a:pt x="119" y="137"/>
                    </a:lnTo>
                    <a:lnTo>
                      <a:pt x="97" y="167"/>
                    </a:lnTo>
                    <a:lnTo>
                      <a:pt x="106" y="167"/>
                    </a:lnTo>
                    <a:lnTo>
                      <a:pt x="97" y="177"/>
                    </a:lnTo>
                    <a:lnTo>
                      <a:pt x="52" y="192"/>
                    </a:lnTo>
                    <a:lnTo>
                      <a:pt x="43" y="177"/>
                    </a:lnTo>
                    <a:lnTo>
                      <a:pt x="30" y="192"/>
                    </a:lnTo>
                    <a:lnTo>
                      <a:pt x="9" y="192"/>
                    </a:lnTo>
                    <a:lnTo>
                      <a:pt x="0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8" name="Freeform 420"/>
              <p:cNvSpPr>
                <a:spLocks/>
              </p:cNvSpPr>
              <p:nvPr/>
            </p:nvSpPr>
            <p:spPr bwMode="auto">
              <a:xfrm>
                <a:off x="3892042" y="2361826"/>
                <a:ext cx="188913" cy="271284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1" y="167"/>
                  </a:cxn>
                  <a:cxn ang="0">
                    <a:pos x="43" y="167"/>
                  </a:cxn>
                  <a:cxn ang="0">
                    <a:pos x="30" y="167"/>
                  </a:cxn>
                  <a:cxn ang="0">
                    <a:pos x="9" y="167"/>
                  </a:cxn>
                  <a:cxn ang="0">
                    <a:pos x="9" y="155"/>
                  </a:cxn>
                  <a:cxn ang="0">
                    <a:pos x="21" y="137"/>
                  </a:cxn>
                  <a:cxn ang="0">
                    <a:pos x="21" y="126"/>
                  </a:cxn>
                  <a:cxn ang="0">
                    <a:pos x="43" y="126"/>
                  </a:cxn>
                  <a:cxn ang="0">
                    <a:pos x="52" y="101"/>
                  </a:cxn>
                  <a:cxn ang="0">
                    <a:pos x="30" y="90"/>
                  </a:cxn>
                  <a:cxn ang="0">
                    <a:pos x="43" y="90"/>
                  </a:cxn>
                  <a:cxn ang="0">
                    <a:pos x="21" y="90"/>
                  </a:cxn>
                  <a:cxn ang="0">
                    <a:pos x="9" y="90"/>
                  </a:cxn>
                  <a:cxn ang="0">
                    <a:pos x="21" y="76"/>
                  </a:cxn>
                  <a:cxn ang="0">
                    <a:pos x="21" y="65"/>
                  </a:cxn>
                  <a:cxn ang="0">
                    <a:pos x="9" y="76"/>
                  </a:cxn>
                  <a:cxn ang="0">
                    <a:pos x="9" y="65"/>
                  </a:cxn>
                  <a:cxn ang="0">
                    <a:pos x="0" y="65"/>
                  </a:cxn>
                  <a:cxn ang="0">
                    <a:pos x="9" y="65"/>
                  </a:cxn>
                  <a:cxn ang="0">
                    <a:pos x="9" y="47"/>
                  </a:cxn>
                  <a:cxn ang="0">
                    <a:pos x="0" y="47"/>
                  </a:cxn>
                  <a:cxn ang="0">
                    <a:pos x="9" y="36"/>
                  </a:cxn>
                  <a:cxn ang="0">
                    <a:pos x="9" y="21"/>
                  </a:cxn>
                  <a:cxn ang="0">
                    <a:pos x="21" y="0"/>
                  </a:cxn>
                  <a:cxn ang="0">
                    <a:pos x="52" y="0"/>
                  </a:cxn>
                  <a:cxn ang="0">
                    <a:pos x="52" y="11"/>
                  </a:cxn>
                  <a:cxn ang="0">
                    <a:pos x="30" y="21"/>
                  </a:cxn>
                  <a:cxn ang="0">
                    <a:pos x="63" y="21"/>
                  </a:cxn>
                  <a:cxn ang="0">
                    <a:pos x="43" y="65"/>
                  </a:cxn>
                  <a:cxn ang="0">
                    <a:pos x="63" y="65"/>
                  </a:cxn>
                  <a:cxn ang="0">
                    <a:pos x="75" y="90"/>
                  </a:cxn>
                  <a:cxn ang="0">
                    <a:pos x="85" y="101"/>
                  </a:cxn>
                  <a:cxn ang="0">
                    <a:pos x="97" y="126"/>
                  </a:cxn>
                  <a:cxn ang="0">
                    <a:pos x="85" y="126"/>
                  </a:cxn>
                  <a:cxn ang="0">
                    <a:pos x="106" y="126"/>
                  </a:cxn>
                  <a:cxn ang="0">
                    <a:pos x="119" y="137"/>
                  </a:cxn>
                  <a:cxn ang="0">
                    <a:pos x="97" y="167"/>
                  </a:cxn>
                  <a:cxn ang="0">
                    <a:pos x="106" y="167"/>
                  </a:cxn>
                  <a:cxn ang="0">
                    <a:pos x="97" y="177"/>
                  </a:cxn>
                  <a:cxn ang="0">
                    <a:pos x="52" y="192"/>
                  </a:cxn>
                  <a:cxn ang="0">
                    <a:pos x="43" y="177"/>
                  </a:cxn>
                  <a:cxn ang="0">
                    <a:pos x="30" y="192"/>
                  </a:cxn>
                  <a:cxn ang="0">
                    <a:pos x="9" y="192"/>
                  </a:cxn>
                  <a:cxn ang="0">
                    <a:pos x="0" y="192"/>
                  </a:cxn>
                </a:cxnLst>
                <a:rect l="0" t="0" r="r" b="b"/>
                <a:pathLst>
                  <a:path w="119" h="192">
                    <a:moveTo>
                      <a:pt x="0" y="192"/>
                    </a:moveTo>
                    <a:lnTo>
                      <a:pt x="21" y="167"/>
                    </a:lnTo>
                    <a:lnTo>
                      <a:pt x="43" y="167"/>
                    </a:lnTo>
                    <a:lnTo>
                      <a:pt x="30" y="167"/>
                    </a:lnTo>
                    <a:lnTo>
                      <a:pt x="9" y="167"/>
                    </a:lnTo>
                    <a:lnTo>
                      <a:pt x="9" y="155"/>
                    </a:lnTo>
                    <a:lnTo>
                      <a:pt x="21" y="137"/>
                    </a:lnTo>
                    <a:lnTo>
                      <a:pt x="21" y="126"/>
                    </a:lnTo>
                    <a:lnTo>
                      <a:pt x="43" y="126"/>
                    </a:lnTo>
                    <a:lnTo>
                      <a:pt x="52" y="101"/>
                    </a:lnTo>
                    <a:lnTo>
                      <a:pt x="30" y="90"/>
                    </a:lnTo>
                    <a:lnTo>
                      <a:pt x="43" y="90"/>
                    </a:lnTo>
                    <a:lnTo>
                      <a:pt x="21" y="90"/>
                    </a:lnTo>
                    <a:lnTo>
                      <a:pt x="9" y="90"/>
                    </a:lnTo>
                    <a:lnTo>
                      <a:pt x="21" y="76"/>
                    </a:lnTo>
                    <a:lnTo>
                      <a:pt x="21" y="65"/>
                    </a:lnTo>
                    <a:lnTo>
                      <a:pt x="9" y="76"/>
                    </a:lnTo>
                    <a:lnTo>
                      <a:pt x="9" y="65"/>
                    </a:lnTo>
                    <a:lnTo>
                      <a:pt x="0" y="65"/>
                    </a:lnTo>
                    <a:lnTo>
                      <a:pt x="9" y="65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9" y="36"/>
                    </a:lnTo>
                    <a:lnTo>
                      <a:pt x="9" y="21"/>
                    </a:lnTo>
                    <a:lnTo>
                      <a:pt x="21" y="0"/>
                    </a:lnTo>
                    <a:lnTo>
                      <a:pt x="52" y="0"/>
                    </a:lnTo>
                    <a:lnTo>
                      <a:pt x="52" y="11"/>
                    </a:lnTo>
                    <a:lnTo>
                      <a:pt x="30" y="21"/>
                    </a:lnTo>
                    <a:lnTo>
                      <a:pt x="63" y="21"/>
                    </a:lnTo>
                    <a:lnTo>
                      <a:pt x="43" y="65"/>
                    </a:lnTo>
                    <a:lnTo>
                      <a:pt x="63" y="65"/>
                    </a:lnTo>
                    <a:lnTo>
                      <a:pt x="75" y="90"/>
                    </a:lnTo>
                    <a:lnTo>
                      <a:pt x="85" y="101"/>
                    </a:lnTo>
                    <a:lnTo>
                      <a:pt x="97" y="126"/>
                    </a:lnTo>
                    <a:lnTo>
                      <a:pt x="85" y="126"/>
                    </a:lnTo>
                    <a:lnTo>
                      <a:pt x="106" y="126"/>
                    </a:lnTo>
                    <a:lnTo>
                      <a:pt x="119" y="137"/>
                    </a:lnTo>
                    <a:lnTo>
                      <a:pt x="97" y="167"/>
                    </a:lnTo>
                    <a:lnTo>
                      <a:pt x="106" y="167"/>
                    </a:lnTo>
                    <a:lnTo>
                      <a:pt x="97" y="177"/>
                    </a:lnTo>
                    <a:lnTo>
                      <a:pt x="52" y="192"/>
                    </a:lnTo>
                    <a:lnTo>
                      <a:pt x="43" y="177"/>
                    </a:lnTo>
                    <a:lnTo>
                      <a:pt x="30" y="192"/>
                    </a:lnTo>
                    <a:lnTo>
                      <a:pt x="9" y="192"/>
                    </a:lnTo>
                    <a:lnTo>
                      <a:pt x="0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9" name="Freeform 421"/>
              <p:cNvSpPr>
                <a:spLocks/>
              </p:cNvSpPr>
              <p:nvPr/>
            </p:nvSpPr>
            <p:spPr bwMode="auto">
              <a:xfrm>
                <a:off x="4236530" y="2884614"/>
                <a:ext cx="41275" cy="593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0"/>
                  </a:cxn>
                  <a:cxn ang="0">
                    <a:pos x="26" y="42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26" h="42">
                    <a:moveTo>
                      <a:pt x="0" y="0"/>
                    </a:moveTo>
                    <a:lnTo>
                      <a:pt x="26" y="0"/>
                    </a:lnTo>
                    <a:lnTo>
                      <a:pt x="26" y="42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0" name="Freeform 422"/>
              <p:cNvSpPr>
                <a:spLocks/>
              </p:cNvSpPr>
              <p:nvPr/>
            </p:nvSpPr>
            <p:spPr bwMode="auto">
              <a:xfrm>
                <a:off x="4236530" y="2884614"/>
                <a:ext cx="41275" cy="5934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0"/>
                  </a:cxn>
                  <a:cxn ang="0">
                    <a:pos x="26" y="42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26" h="42">
                    <a:moveTo>
                      <a:pt x="0" y="0"/>
                    </a:moveTo>
                    <a:lnTo>
                      <a:pt x="26" y="0"/>
                    </a:lnTo>
                    <a:lnTo>
                      <a:pt x="26" y="42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1" name="Freeform 423"/>
              <p:cNvSpPr>
                <a:spLocks/>
              </p:cNvSpPr>
              <p:nvPr/>
            </p:nvSpPr>
            <p:spPr bwMode="auto">
              <a:xfrm>
                <a:off x="4222242" y="2945369"/>
                <a:ext cx="47625" cy="664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30" y="11"/>
                  </a:cxn>
                  <a:cxn ang="0">
                    <a:pos x="30" y="47"/>
                  </a:cxn>
                  <a:cxn ang="0">
                    <a:pos x="9" y="47"/>
                  </a:cxn>
                  <a:cxn ang="0">
                    <a:pos x="0" y="0"/>
                  </a:cxn>
                </a:cxnLst>
                <a:rect l="0" t="0" r="r" b="b"/>
                <a:pathLst>
                  <a:path w="30" h="47">
                    <a:moveTo>
                      <a:pt x="0" y="0"/>
                    </a:moveTo>
                    <a:lnTo>
                      <a:pt x="21" y="0"/>
                    </a:lnTo>
                    <a:lnTo>
                      <a:pt x="30" y="11"/>
                    </a:lnTo>
                    <a:lnTo>
                      <a:pt x="30" y="47"/>
                    </a:lnTo>
                    <a:lnTo>
                      <a:pt x="9" y="47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2" name="Freeform 424"/>
              <p:cNvSpPr>
                <a:spLocks/>
              </p:cNvSpPr>
              <p:nvPr/>
            </p:nvSpPr>
            <p:spPr bwMode="auto">
              <a:xfrm>
                <a:off x="4222242" y="2945369"/>
                <a:ext cx="47625" cy="664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30" y="11"/>
                  </a:cxn>
                  <a:cxn ang="0">
                    <a:pos x="30" y="47"/>
                  </a:cxn>
                  <a:cxn ang="0">
                    <a:pos x="9" y="47"/>
                  </a:cxn>
                  <a:cxn ang="0">
                    <a:pos x="0" y="0"/>
                  </a:cxn>
                </a:cxnLst>
                <a:rect l="0" t="0" r="r" b="b"/>
                <a:pathLst>
                  <a:path w="30" h="47">
                    <a:moveTo>
                      <a:pt x="0" y="0"/>
                    </a:moveTo>
                    <a:lnTo>
                      <a:pt x="21" y="0"/>
                    </a:lnTo>
                    <a:lnTo>
                      <a:pt x="30" y="11"/>
                    </a:lnTo>
                    <a:lnTo>
                      <a:pt x="30" y="47"/>
                    </a:lnTo>
                    <a:lnTo>
                      <a:pt x="9" y="47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3" name="Freeform 425"/>
              <p:cNvSpPr>
                <a:spLocks/>
              </p:cNvSpPr>
              <p:nvPr/>
            </p:nvSpPr>
            <p:spPr bwMode="auto">
              <a:xfrm>
                <a:off x="4344480" y="3034385"/>
                <a:ext cx="87313" cy="5651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14"/>
                  </a:cxn>
                  <a:cxn ang="0">
                    <a:pos x="31" y="14"/>
                  </a:cxn>
                  <a:cxn ang="0">
                    <a:pos x="55" y="0"/>
                  </a:cxn>
                  <a:cxn ang="0">
                    <a:pos x="42" y="40"/>
                  </a:cxn>
                  <a:cxn ang="0">
                    <a:pos x="0" y="28"/>
                  </a:cxn>
                  <a:cxn ang="0">
                    <a:pos x="0" y="14"/>
                  </a:cxn>
                </a:cxnLst>
                <a:rect l="0" t="0" r="r" b="b"/>
                <a:pathLst>
                  <a:path w="55" h="40">
                    <a:moveTo>
                      <a:pt x="0" y="14"/>
                    </a:moveTo>
                    <a:lnTo>
                      <a:pt x="9" y="14"/>
                    </a:lnTo>
                    <a:lnTo>
                      <a:pt x="31" y="14"/>
                    </a:lnTo>
                    <a:lnTo>
                      <a:pt x="55" y="0"/>
                    </a:lnTo>
                    <a:lnTo>
                      <a:pt x="42" y="40"/>
                    </a:lnTo>
                    <a:lnTo>
                      <a:pt x="0" y="28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4" name="Freeform 426"/>
              <p:cNvSpPr>
                <a:spLocks/>
              </p:cNvSpPr>
              <p:nvPr/>
            </p:nvSpPr>
            <p:spPr bwMode="auto">
              <a:xfrm>
                <a:off x="4344480" y="3034385"/>
                <a:ext cx="87313" cy="5651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14"/>
                  </a:cxn>
                  <a:cxn ang="0">
                    <a:pos x="31" y="14"/>
                  </a:cxn>
                  <a:cxn ang="0">
                    <a:pos x="55" y="0"/>
                  </a:cxn>
                  <a:cxn ang="0">
                    <a:pos x="42" y="40"/>
                  </a:cxn>
                  <a:cxn ang="0">
                    <a:pos x="0" y="28"/>
                  </a:cxn>
                  <a:cxn ang="0">
                    <a:pos x="0" y="14"/>
                  </a:cxn>
                </a:cxnLst>
                <a:rect l="0" t="0" r="r" b="b"/>
                <a:pathLst>
                  <a:path w="55" h="40">
                    <a:moveTo>
                      <a:pt x="0" y="14"/>
                    </a:moveTo>
                    <a:lnTo>
                      <a:pt x="9" y="14"/>
                    </a:lnTo>
                    <a:lnTo>
                      <a:pt x="31" y="14"/>
                    </a:lnTo>
                    <a:lnTo>
                      <a:pt x="55" y="0"/>
                    </a:lnTo>
                    <a:lnTo>
                      <a:pt x="42" y="40"/>
                    </a:lnTo>
                    <a:lnTo>
                      <a:pt x="0" y="28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5" name="Freeform 427"/>
              <p:cNvSpPr>
                <a:spLocks/>
              </p:cNvSpPr>
              <p:nvPr/>
            </p:nvSpPr>
            <p:spPr bwMode="auto">
              <a:xfrm>
                <a:off x="4588955" y="3034385"/>
                <a:ext cx="52388" cy="7064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1" y="0"/>
                  </a:cxn>
                  <a:cxn ang="0">
                    <a:pos x="20" y="14"/>
                  </a:cxn>
                  <a:cxn ang="0">
                    <a:pos x="33" y="28"/>
                  </a:cxn>
                  <a:cxn ang="0">
                    <a:pos x="20" y="28"/>
                  </a:cxn>
                  <a:cxn ang="0">
                    <a:pos x="33" y="50"/>
                  </a:cxn>
                  <a:cxn ang="0">
                    <a:pos x="20" y="39"/>
                  </a:cxn>
                  <a:cxn ang="0">
                    <a:pos x="20" y="50"/>
                  </a:cxn>
                  <a:cxn ang="0">
                    <a:pos x="11" y="39"/>
                  </a:cxn>
                  <a:cxn ang="0">
                    <a:pos x="0" y="28"/>
                  </a:cxn>
                  <a:cxn ang="0">
                    <a:pos x="0" y="14"/>
                  </a:cxn>
                </a:cxnLst>
                <a:rect l="0" t="0" r="r" b="b"/>
                <a:pathLst>
                  <a:path w="33" h="50">
                    <a:moveTo>
                      <a:pt x="0" y="14"/>
                    </a:moveTo>
                    <a:lnTo>
                      <a:pt x="11" y="0"/>
                    </a:lnTo>
                    <a:lnTo>
                      <a:pt x="20" y="14"/>
                    </a:lnTo>
                    <a:lnTo>
                      <a:pt x="33" y="28"/>
                    </a:lnTo>
                    <a:lnTo>
                      <a:pt x="20" y="28"/>
                    </a:lnTo>
                    <a:lnTo>
                      <a:pt x="33" y="50"/>
                    </a:lnTo>
                    <a:lnTo>
                      <a:pt x="20" y="39"/>
                    </a:lnTo>
                    <a:lnTo>
                      <a:pt x="20" y="50"/>
                    </a:lnTo>
                    <a:lnTo>
                      <a:pt x="11" y="39"/>
                    </a:lnTo>
                    <a:lnTo>
                      <a:pt x="0" y="28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6" name="Freeform 428"/>
              <p:cNvSpPr>
                <a:spLocks/>
              </p:cNvSpPr>
              <p:nvPr/>
            </p:nvSpPr>
            <p:spPr bwMode="auto">
              <a:xfrm>
                <a:off x="4588955" y="3034385"/>
                <a:ext cx="52388" cy="70647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1" y="0"/>
                  </a:cxn>
                  <a:cxn ang="0">
                    <a:pos x="20" y="14"/>
                  </a:cxn>
                  <a:cxn ang="0">
                    <a:pos x="33" y="28"/>
                  </a:cxn>
                  <a:cxn ang="0">
                    <a:pos x="20" y="28"/>
                  </a:cxn>
                  <a:cxn ang="0">
                    <a:pos x="33" y="50"/>
                  </a:cxn>
                  <a:cxn ang="0">
                    <a:pos x="20" y="39"/>
                  </a:cxn>
                  <a:cxn ang="0">
                    <a:pos x="20" y="50"/>
                  </a:cxn>
                  <a:cxn ang="0">
                    <a:pos x="11" y="39"/>
                  </a:cxn>
                  <a:cxn ang="0">
                    <a:pos x="0" y="28"/>
                  </a:cxn>
                  <a:cxn ang="0">
                    <a:pos x="0" y="14"/>
                  </a:cxn>
                </a:cxnLst>
                <a:rect l="0" t="0" r="r" b="b"/>
                <a:pathLst>
                  <a:path w="33" h="50">
                    <a:moveTo>
                      <a:pt x="0" y="14"/>
                    </a:moveTo>
                    <a:lnTo>
                      <a:pt x="11" y="0"/>
                    </a:lnTo>
                    <a:lnTo>
                      <a:pt x="20" y="14"/>
                    </a:lnTo>
                    <a:lnTo>
                      <a:pt x="33" y="28"/>
                    </a:lnTo>
                    <a:lnTo>
                      <a:pt x="20" y="28"/>
                    </a:lnTo>
                    <a:lnTo>
                      <a:pt x="33" y="50"/>
                    </a:lnTo>
                    <a:lnTo>
                      <a:pt x="20" y="39"/>
                    </a:lnTo>
                    <a:lnTo>
                      <a:pt x="20" y="50"/>
                    </a:lnTo>
                    <a:lnTo>
                      <a:pt x="11" y="39"/>
                    </a:lnTo>
                    <a:lnTo>
                      <a:pt x="0" y="28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7" name="Freeform 429"/>
              <p:cNvSpPr>
                <a:spLocks/>
              </p:cNvSpPr>
              <p:nvPr/>
            </p:nvSpPr>
            <p:spPr bwMode="auto">
              <a:xfrm>
                <a:off x="4660392" y="3124813"/>
                <a:ext cx="68263" cy="4097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0"/>
                  </a:cxn>
                  <a:cxn ang="0">
                    <a:pos x="30" y="11"/>
                  </a:cxn>
                  <a:cxn ang="0">
                    <a:pos x="43" y="11"/>
                  </a:cxn>
                  <a:cxn ang="0">
                    <a:pos x="43" y="29"/>
                  </a:cxn>
                  <a:cxn ang="0">
                    <a:pos x="22" y="29"/>
                  </a:cxn>
                  <a:cxn ang="0">
                    <a:pos x="0" y="11"/>
                  </a:cxn>
                </a:cxnLst>
                <a:rect l="0" t="0" r="r" b="b"/>
                <a:pathLst>
                  <a:path w="43" h="29">
                    <a:moveTo>
                      <a:pt x="0" y="11"/>
                    </a:moveTo>
                    <a:lnTo>
                      <a:pt x="0" y="0"/>
                    </a:lnTo>
                    <a:lnTo>
                      <a:pt x="30" y="11"/>
                    </a:lnTo>
                    <a:lnTo>
                      <a:pt x="43" y="11"/>
                    </a:lnTo>
                    <a:lnTo>
                      <a:pt x="43" y="29"/>
                    </a:lnTo>
                    <a:lnTo>
                      <a:pt x="22" y="29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8" name="Freeform 430"/>
              <p:cNvSpPr>
                <a:spLocks/>
              </p:cNvSpPr>
              <p:nvPr/>
            </p:nvSpPr>
            <p:spPr bwMode="auto">
              <a:xfrm>
                <a:off x="4660392" y="3124813"/>
                <a:ext cx="68263" cy="4097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0"/>
                  </a:cxn>
                  <a:cxn ang="0">
                    <a:pos x="30" y="11"/>
                  </a:cxn>
                  <a:cxn ang="0">
                    <a:pos x="43" y="11"/>
                  </a:cxn>
                  <a:cxn ang="0">
                    <a:pos x="43" y="29"/>
                  </a:cxn>
                  <a:cxn ang="0">
                    <a:pos x="22" y="29"/>
                  </a:cxn>
                  <a:cxn ang="0">
                    <a:pos x="0" y="11"/>
                  </a:cxn>
                </a:cxnLst>
                <a:rect l="0" t="0" r="r" b="b"/>
                <a:pathLst>
                  <a:path w="43" h="29">
                    <a:moveTo>
                      <a:pt x="0" y="11"/>
                    </a:moveTo>
                    <a:lnTo>
                      <a:pt x="0" y="0"/>
                    </a:lnTo>
                    <a:lnTo>
                      <a:pt x="30" y="11"/>
                    </a:lnTo>
                    <a:lnTo>
                      <a:pt x="43" y="11"/>
                    </a:lnTo>
                    <a:lnTo>
                      <a:pt x="43" y="29"/>
                    </a:lnTo>
                    <a:lnTo>
                      <a:pt x="22" y="29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9" name="Freeform 431"/>
              <p:cNvSpPr>
                <a:spLocks/>
              </p:cNvSpPr>
              <p:nvPr/>
            </p:nvSpPr>
            <p:spPr bwMode="auto">
              <a:xfrm>
                <a:off x="4884230" y="3124813"/>
                <a:ext cx="66675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2" y="0"/>
                  </a:cxn>
                  <a:cxn ang="0">
                    <a:pos x="32" y="11"/>
                  </a:cxn>
                  <a:cxn ang="0">
                    <a:pos x="32" y="29"/>
                  </a:cxn>
                  <a:cxn ang="0">
                    <a:pos x="20" y="29"/>
                  </a:cxn>
                  <a:cxn ang="0">
                    <a:pos x="12" y="29"/>
                  </a:cxn>
                  <a:cxn ang="0">
                    <a:pos x="0" y="29"/>
                  </a:cxn>
                </a:cxnLst>
                <a:rect l="0" t="0" r="r" b="b"/>
                <a:pathLst>
                  <a:path w="42" h="29">
                    <a:moveTo>
                      <a:pt x="0" y="29"/>
                    </a:moveTo>
                    <a:lnTo>
                      <a:pt x="42" y="0"/>
                    </a:lnTo>
                    <a:lnTo>
                      <a:pt x="32" y="11"/>
                    </a:lnTo>
                    <a:lnTo>
                      <a:pt x="32" y="29"/>
                    </a:lnTo>
                    <a:lnTo>
                      <a:pt x="20" y="29"/>
                    </a:lnTo>
                    <a:lnTo>
                      <a:pt x="12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0" name="Freeform 432"/>
              <p:cNvSpPr>
                <a:spLocks/>
              </p:cNvSpPr>
              <p:nvPr/>
            </p:nvSpPr>
            <p:spPr bwMode="auto">
              <a:xfrm>
                <a:off x="4884230" y="3124813"/>
                <a:ext cx="66675" cy="40976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2" y="0"/>
                  </a:cxn>
                  <a:cxn ang="0">
                    <a:pos x="32" y="11"/>
                  </a:cxn>
                  <a:cxn ang="0">
                    <a:pos x="32" y="29"/>
                  </a:cxn>
                  <a:cxn ang="0">
                    <a:pos x="20" y="29"/>
                  </a:cxn>
                  <a:cxn ang="0">
                    <a:pos x="12" y="29"/>
                  </a:cxn>
                  <a:cxn ang="0">
                    <a:pos x="0" y="29"/>
                  </a:cxn>
                </a:cxnLst>
                <a:rect l="0" t="0" r="r" b="b"/>
                <a:pathLst>
                  <a:path w="42" h="29">
                    <a:moveTo>
                      <a:pt x="0" y="29"/>
                    </a:moveTo>
                    <a:lnTo>
                      <a:pt x="42" y="0"/>
                    </a:lnTo>
                    <a:lnTo>
                      <a:pt x="32" y="11"/>
                    </a:lnTo>
                    <a:lnTo>
                      <a:pt x="32" y="29"/>
                    </a:lnTo>
                    <a:lnTo>
                      <a:pt x="20" y="29"/>
                    </a:lnTo>
                    <a:lnTo>
                      <a:pt x="12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1" name="Freeform 433"/>
              <p:cNvSpPr>
                <a:spLocks/>
              </p:cNvSpPr>
              <p:nvPr/>
            </p:nvSpPr>
            <p:spPr bwMode="auto">
              <a:xfrm>
                <a:off x="7190867" y="4734151"/>
                <a:ext cx="1133475" cy="983406"/>
              </a:xfrm>
              <a:custGeom>
                <a:avLst/>
                <a:gdLst/>
                <a:ahLst/>
                <a:cxnLst>
                  <a:cxn ang="0">
                    <a:pos x="0" y="551"/>
                  </a:cxn>
                  <a:cxn ang="0">
                    <a:pos x="21" y="515"/>
                  </a:cxn>
                  <a:cxn ang="0">
                    <a:pos x="9" y="384"/>
                  </a:cxn>
                  <a:cxn ang="0">
                    <a:pos x="21" y="384"/>
                  </a:cxn>
                  <a:cxn ang="0">
                    <a:pos x="31" y="307"/>
                  </a:cxn>
                  <a:cxn ang="0">
                    <a:pos x="46" y="268"/>
                  </a:cxn>
                  <a:cxn ang="0">
                    <a:pos x="76" y="239"/>
                  </a:cxn>
                  <a:cxn ang="0">
                    <a:pos x="199" y="177"/>
                  </a:cxn>
                  <a:cxn ang="0">
                    <a:pos x="217" y="137"/>
                  </a:cxn>
                  <a:cxn ang="0">
                    <a:pos x="230" y="151"/>
                  </a:cxn>
                  <a:cxn ang="0">
                    <a:pos x="239" y="137"/>
                  </a:cxn>
                  <a:cxn ang="0">
                    <a:pos x="276" y="101"/>
                  </a:cxn>
                  <a:cxn ang="0">
                    <a:pos x="307" y="76"/>
                  </a:cxn>
                  <a:cxn ang="0">
                    <a:pos x="318" y="115"/>
                  </a:cxn>
                  <a:cxn ang="0">
                    <a:pos x="340" y="115"/>
                  </a:cxn>
                  <a:cxn ang="0">
                    <a:pos x="340" y="90"/>
                  </a:cxn>
                  <a:cxn ang="0">
                    <a:pos x="362" y="76"/>
                  </a:cxn>
                  <a:cxn ang="0">
                    <a:pos x="371" y="36"/>
                  </a:cxn>
                  <a:cxn ang="0">
                    <a:pos x="407" y="21"/>
                  </a:cxn>
                  <a:cxn ang="0">
                    <a:pos x="450" y="36"/>
                  </a:cxn>
                  <a:cxn ang="0">
                    <a:pos x="462" y="47"/>
                  </a:cxn>
                  <a:cxn ang="0">
                    <a:pos x="484" y="36"/>
                  </a:cxn>
                  <a:cxn ang="0">
                    <a:pos x="462" y="60"/>
                  </a:cxn>
                  <a:cxn ang="0">
                    <a:pos x="450" y="101"/>
                  </a:cxn>
                  <a:cxn ang="0">
                    <a:pos x="462" y="127"/>
                  </a:cxn>
                  <a:cxn ang="0">
                    <a:pos x="506" y="151"/>
                  </a:cxn>
                  <a:cxn ang="0">
                    <a:pos x="527" y="166"/>
                  </a:cxn>
                  <a:cxn ang="0">
                    <a:pos x="561" y="127"/>
                  </a:cxn>
                  <a:cxn ang="0">
                    <a:pos x="582" y="0"/>
                  </a:cxn>
                  <a:cxn ang="0">
                    <a:pos x="603" y="90"/>
                  </a:cxn>
                  <a:cxn ang="0">
                    <a:pos x="625" y="101"/>
                  </a:cxn>
                  <a:cxn ang="0">
                    <a:pos x="638" y="166"/>
                  </a:cxn>
                  <a:cxn ang="0">
                    <a:pos x="646" y="216"/>
                  </a:cxn>
                  <a:cxn ang="0">
                    <a:pos x="680" y="282"/>
                  </a:cxn>
                  <a:cxn ang="0">
                    <a:pos x="693" y="307"/>
                  </a:cxn>
                  <a:cxn ang="0">
                    <a:pos x="714" y="372"/>
                  </a:cxn>
                  <a:cxn ang="0">
                    <a:pos x="680" y="503"/>
                  </a:cxn>
                  <a:cxn ang="0">
                    <a:pos x="561" y="652"/>
                  </a:cxn>
                  <a:cxn ang="0">
                    <a:pos x="484" y="681"/>
                  </a:cxn>
                  <a:cxn ang="0">
                    <a:pos x="472" y="681"/>
                  </a:cxn>
                  <a:cxn ang="0">
                    <a:pos x="438" y="681"/>
                  </a:cxn>
                  <a:cxn ang="0">
                    <a:pos x="395" y="641"/>
                  </a:cxn>
                  <a:cxn ang="0">
                    <a:pos x="395" y="616"/>
                  </a:cxn>
                  <a:cxn ang="0">
                    <a:pos x="386" y="605"/>
                  </a:cxn>
                  <a:cxn ang="0">
                    <a:pos x="395" y="576"/>
                  </a:cxn>
                  <a:cxn ang="0">
                    <a:pos x="395" y="551"/>
                  </a:cxn>
                  <a:cxn ang="0">
                    <a:pos x="340" y="590"/>
                  </a:cxn>
                  <a:cxn ang="0">
                    <a:pos x="294" y="515"/>
                  </a:cxn>
                  <a:cxn ang="0">
                    <a:pos x="153" y="540"/>
                  </a:cxn>
                  <a:cxn ang="0">
                    <a:pos x="86" y="565"/>
                  </a:cxn>
                  <a:cxn ang="0">
                    <a:pos x="9" y="590"/>
                  </a:cxn>
                </a:cxnLst>
                <a:rect l="0" t="0" r="r" b="b"/>
                <a:pathLst>
                  <a:path w="714" h="696">
                    <a:moveTo>
                      <a:pt x="0" y="576"/>
                    </a:moveTo>
                    <a:lnTo>
                      <a:pt x="0" y="551"/>
                    </a:lnTo>
                    <a:lnTo>
                      <a:pt x="9" y="551"/>
                    </a:lnTo>
                    <a:lnTo>
                      <a:pt x="21" y="515"/>
                    </a:lnTo>
                    <a:lnTo>
                      <a:pt x="21" y="449"/>
                    </a:lnTo>
                    <a:lnTo>
                      <a:pt x="9" y="384"/>
                    </a:lnTo>
                    <a:lnTo>
                      <a:pt x="9" y="359"/>
                    </a:lnTo>
                    <a:lnTo>
                      <a:pt x="21" y="384"/>
                    </a:lnTo>
                    <a:lnTo>
                      <a:pt x="21" y="319"/>
                    </a:lnTo>
                    <a:lnTo>
                      <a:pt x="31" y="307"/>
                    </a:lnTo>
                    <a:lnTo>
                      <a:pt x="31" y="293"/>
                    </a:lnTo>
                    <a:lnTo>
                      <a:pt x="46" y="268"/>
                    </a:lnTo>
                    <a:lnTo>
                      <a:pt x="46" y="282"/>
                    </a:lnTo>
                    <a:lnTo>
                      <a:pt x="76" y="239"/>
                    </a:lnTo>
                    <a:lnTo>
                      <a:pt x="162" y="216"/>
                    </a:lnTo>
                    <a:lnTo>
                      <a:pt x="199" y="177"/>
                    </a:lnTo>
                    <a:lnTo>
                      <a:pt x="199" y="166"/>
                    </a:lnTo>
                    <a:lnTo>
                      <a:pt x="217" y="137"/>
                    </a:lnTo>
                    <a:lnTo>
                      <a:pt x="217" y="166"/>
                    </a:lnTo>
                    <a:lnTo>
                      <a:pt x="230" y="151"/>
                    </a:lnTo>
                    <a:lnTo>
                      <a:pt x="230" y="127"/>
                    </a:lnTo>
                    <a:lnTo>
                      <a:pt x="239" y="137"/>
                    </a:lnTo>
                    <a:lnTo>
                      <a:pt x="263" y="101"/>
                    </a:lnTo>
                    <a:lnTo>
                      <a:pt x="276" y="101"/>
                    </a:lnTo>
                    <a:lnTo>
                      <a:pt x="294" y="76"/>
                    </a:lnTo>
                    <a:lnTo>
                      <a:pt x="307" y="76"/>
                    </a:lnTo>
                    <a:lnTo>
                      <a:pt x="307" y="90"/>
                    </a:lnTo>
                    <a:lnTo>
                      <a:pt x="318" y="115"/>
                    </a:lnTo>
                    <a:lnTo>
                      <a:pt x="331" y="101"/>
                    </a:lnTo>
                    <a:lnTo>
                      <a:pt x="340" y="115"/>
                    </a:lnTo>
                    <a:lnTo>
                      <a:pt x="352" y="101"/>
                    </a:lnTo>
                    <a:lnTo>
                      <a:pt x="340" y="90"/>
                    </a:lnTo>
                    <a:lnTo>
                      <a:pt x="352" y="76"/>
                    </a:lnTo>
                    <a:lnTo>
                      <a:pt x="362" y="76"/>
                    </a:lnTo>
                    <a:lnTo>
                      <a:pt x="362" y="47"/>
                    </a:lnTo>
                    <a:lnTo>
                      <a:pt x="371" y="36"/>
                    </a:lnTo>
                    <a:lnTo>
                      <a:pt x="395" y="36"/>
                    </a:lnTo>
                    <a:lnTo>
                      <a:pt x="407" y="21"/>
                    </a:lnTo>
                    <a:lnTo>
                      <a:pt x="407" y="10"/>
                    </a:lnTo>
                    <a:lnTo>
                      <a:pt x="450" y="36"/>
                    </a:lnTo>
                    <a:lnTo>
                      <a:pt x="462" y="36"/>
                    </a:lnTo>
                    <a:lnTo>
                      <a:pt x="462" y="47"/>
                    </a:lnTo>
                    <a:lnTo>
                      <a:pt x="472" y="36"/>
                    </a:lnTo>
                    <a:lnTo>
                      <a:pt x="484" y="36"/>
                    </a:lnTo>
                    <a:lnTo>
                      <a:pt x="472" y="60"/>
                    </a:lnTo>
                    <a:lnTo>
                      <a:pt x="462" y="60"/>
                    </a:lnTo>
                    <a:lnTo>
                      <a:pt x="462" y="90"/>
                    </a:lnTo>
                    <a:lnTo>
                      <a:pt x="450" y="101"/>
                    </a:lnTo>
                    <a:lnTo>
                      <a:pt x="462" y="115"/>
                    </a:lnTo>
                    <a:lnTo>
                      <a:pt x="462" y="127"/>
                    </a:lnTo>
                    <a:lnTo>
                      <a:pt x="484" y="127"/>
                    </a:lnTo>
                    <a:lnTo>
                      <a:pt x="506" y="151"/>
                    </a:lnTo>
                    <a:lnTo>
                      <a:pt x="517" y="177"/>
                    </a:lnTo>
                    <a:lnTo>
                      <a:pt x="527" y="166"/>
                    </a:lnTo>
                    <a:lnTo>
                      <a:pt x="539" y="166"/>
                    </a:lnTo>
                    <a:lnTo>
                      <a:pt x="561" y="127"/>
                    </a:lnTo>
                    <a:lnTo>
                      <a:pt x="582" y="10"/>
                    </a:lnTo>
                    <a:lnTo>
                      <a:pt x="582" y="0"/>
                    </a:lnTo>
                    <a:lnTo>
                      <a:pt x="594" y="10"/>
                    </a:lnTo>
                    <a:lnTo>
                      <a:pt x="603" y="90"/>
                    </a:lnTo>
                    <a:lnTo>
                      <a:pt x="616" y="90"/>
                    </a:lnTo>
                    <a:lnTo>
                      <a:pt x="625" y="101"/>
                    </a:lnTo>
                    <a:lnTo>
                      <a:pt x="625" y="137"/>
                    </a:lnTo>
                    <a:lnTo>
                      <a:pt x="638" y="166"/>
                    </a:lnTo>
                    <a:lnTo>
                      <a:pt x="638" y="203"/>
                    </a:lnTo>
                    <a:lnTo>
                      <a:pt x="646" y="216"/>
                    </a:lnTo>
                    <a:lnTo>
                      <a:pt x="671" y="228"/>
                    </a:lnTo>
                    <a:lnTo>
                      <a:pt x="680" y="282"/>
                    </a:lnTo>
                    <a:lnTo>
                      <a:pt x="693" y="293"/>
                    </a:lnTo>
                    <a:lnTo>
                      <a:pt x="693" y="307"/>
                    </a:lnTo>
                    <a:lnTo>
                      <a:pt x="702" y="319"/>
                    </a:lnTo>
                    <a:lnTo>
                      <a:pt x="714" y="372"/>
                    </a:lnTo>
                    <a:lnTo>
                      <a:pt x="714" y="438"/>
                    </a:lnTo>
                    <a:lnTo>
                      <a:pt x="680" y="503"/>
                    </a:lnTo>
                    <a:lnTo>
                      <a:pt x="594" y="616"/>
                    </a:lnTo>
                    <a:lnTo>
                      <a:pt x="561" y="652"/>
                    </a:lnTo>
                    <a:lnTo>
                      <a:pt x="484" y="696"/>
                    </a:lnTo>
                    <a:lnTo>
                      <a:pt x="484" y="681"/>
                    </a:lnTo>
                    <a:lnTo>
                      <a:pt x="484" y="671"/>
                    </a:lnTo>
                    <a:lnTo>
                      <a:pt x="472" y="681"/>
                    </a:lnTo>
                    <a:lnTo>
                      <a:pt x="472" y="652"/>
                    </a:lnTo>
                    <a:lnTo>
                      <a:pt x="438" y="681"/>
                    </a:lnTo>
                    <a:lnTo>
                      <a:pt x="407" y="681"/>
                    </a:lnTo>
                    <a:lnTo>
                      <a:pt x="395" y="641"/>
                    </a:lnTo>
                    <a:lnTo>
                      <a:pt x="407" y="630"/>
                    </a:lnTo>
                    <a:lnTo>
                      <a:pt x="395" y="616"/>
                    </a:lnTo>
                    <a:lnTo>
                      <a:pt x="395" y="605"/>
                    </a:lnTo>
                    <a:lnTo>
                      <a:pt x="386" y="605"/>
                    </a:lnTo>
                    <a:lnTo>
                      <a:pt x="395" y="590"/>
                    </a:lnTo>
                    <a:lnTo>
                      <a:pt x="395" y="576"/>
                    </a:lnTo>
                    <a:lnTo>
                      <a:pt x="362" y="605"/>
                    </a:lnTo>
                    <a:lnTo>
                      <a:pt x="395" y="551"/>
                    </a:lnTo>
                    <a:lnTo>
                      <a:pt x="395" y="540"/>
                    </a:lnTo>
                    <a:lnTo>
                      <a:pt x="340" y="590"/>
                    </a:lnTo>
                    <a:lnTo>
                      <a:pt x="340" y="540"/>
                    </a:lnTo>
                    <a:lnTo>
                      <a:pt x="294" y="515"/>
                    </a:lnTo>
                    <a:lnTo>
                      <a:pt x="199" y="529"/>
                    </a:lnTo>
                    <a:lnTo>
                      <a:pt x="153" y="540"/>
                    </a:lnTo>
                    <a:lnTo>
                      <a:pt x="141" y="565"/>
                    </a:lnTo>
                    <a:lnTo>
                      <a:pt x="86" y="565"/>
                    </a:lnTo>
                    <a:lnTo>
                      <a:pt x="46" y="590"/>
                    </a:lnTo>
                    <a:lnTo>
                      <a:pt x="9" y="590"/>
                    </a:lnTo>
                    <a:lnTo>
                      <a:pt x="0" y="57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2" name="Freeform 434"/>
              <p:cNvSpPr>
                <a:spLocks/>
              </p:cNvSpPr>
              <p:nvPr/>
            </p:nvSpPr>
            <p:spPr bwMode="auto">
              <a:xfrm>
                <a:off x="7190867" y="4734151"/>
                <a:ext cx="1133475" cy="983406"/>
              </a:xfrm>
              <a:custGeom>
                <a:avLst/>
                <a:gdLst/>
                <a:ahLst/>
                <a:cxnLst>
                  <a:cxn ang="0">
                    <a:pos x="0" y="551"/>
                  </a:cxn>
                  <a:cxn ang="0">
                    <a:pos x="21" y="515"/>
                  </a:cxn>
                  <a:cxn ang="0">
                    <a:pos x="9" y="384"/>
                  </a:cxn>
                  <a:cxn ang="0">
                    <a:pos x="21" y="384"/>
                  </a:cxn>
                  <a:cxn ang="0">
                    <a:pos x="31" y="307"/>
                  </a:cxn>
                  <a:cxn ang="0">
                    <a:pos x="46" y="268"/>
                  </a:cxn>
                  <a:cxn ang="0">
                    <a:pos x="76" y="239"/>
                  </a:cxn>
                  <a:cxn ang="0">
                    <a:pos x="199" y="177"/>
                  </a:cxn>
                  <a:cxn ang="0">
                    <a:pos x="217" y="137"/>
                  </a:cxn>
                  <a:cxn ang="0">
                    <a:pos x="230" y="151"/>
                  </a:cxn>
                  <a:cxn ang="0">
                    <a:pos x="239" y="137"/>
                  </a:cxn>
                  <a:cxn ang="0">
                    <a:pos x="276" y="101"/>
                  </a:cxn>
                  <a:cxn ang="0">
                    <a:pos x="307" y="76"/>
                  </a:cxn>
                  <a:cxn ang="0">
                    <a:pos x="318" y="115"/>
                  </a:cxn>
                  <a:cxn ang="0">
                    <a:pos x="340" y="115"/>
                  </a:cxn>
                  <a:cxn ang="0">
                    <a:pos x="340" y="90"/>
                  </a:cxn>
                  <a:cxn ang="0">
                    <a:pos x="362" y="76"/>
                  </a:cxn>
                  <a:cxn ang="0">
                    <a:pos x="371" y="36"/>
                  </a:cxn>
                  <a:cxn ang="0">
                    <a:pos x="407" y="21"/>
                  </a:cxn>
                  <a:cxn ang="0">
                    <a:pos x="450" y="36"/>
                  </a:cxn>
                  <a:cxn ang="0">
                    <a:pos x="462" y="47"/>
                  </a:cxn>
                  <a:cxn ang="0">
                    <a:pos x="484" y="36"/>
                  </a:cxn>
                  <a:cxn ang="0">
                    <a:pos x="462" y="60"/>
                  </a:cxn>
                  <a:cxn ang="0">
                    <a:pos x="450" y="101"/>
                  </a:cxn>
                  <a:cxn ang="0">
                    <a:pos x="462" y="127"/>
                  </a:cxn>
                  <a:cxn ang="0">
                    <a:pos x="506" y="151"/>
                  </a:cxn>
                  <a:cxn ang="0">
                    <a:pos x="527" y="166"/>
                  </a:cxn>
                  <a:cxn ang="0">
                    <a:pos x="561" y="127"/>
                  </a:cxn>
                  <a:cxn ang="0">
                    <a:pos x="582" y="0"/>
                  </a:cxn>
                  <a:cxn ang="0">
                    <a:pos x="603" y="90"/>
                  </a:cxn>
                  <a:cxn ang="0">
                    <a:pos x="625" y="101"/>
                  </a:cxn>
                  <a:cxn ang="0">
                    <a:pos x="638" y="166"/>
                  </a:cxn>
                  <a:cxn ang="0">
                    <a:pos x="646" y="216"/>
                  </a:cxn>
                  <a:cxn ang="0">
                    <a:pos x="680" y="282"/>
                  </a:cxn>
                  <a:cxn ang="0">
                    <a:pos x="693" y="307"/>
                  </a:cxn>
                  <a:cxn ang="0">
                    <a:pos x="714" y="372"/>
                  </a:cxn>
                  <a:cxn ang="0">
                    <a:pos x="680" y="503"/>
                  </a:cxn>
                  <a:cxn ang="0">
                    <a:pos x="561" y="652"/>
                  </a:cxn>
                  <a:cxn ang="0">
                    <a:pos x="484" y="681"/>
                  </a:cxn>
                  <a:cxn ang="0">
                    <a:pos x="472" y="681"/>
                  </a:cxn>
                  <a:cxn ang="0">
                    <a:pos x="438" y="681"/>
                  </a:cxn>
                  <a:cxn ang="0">
                    <a:pos x="395" y="641"/>
                  </a:cxn>
                  <a:cxn ang="0">
                    <a:pos x="395" y="616"/>
                  </a:cxn>
                  <a:cxn ang="0">
                    <a:pos x="386" y="605"/>
                  </a:cxn>
                  <a:cxn ang="0">
                    <a:pos x="395" y="576"/>
                  </a:cxn>
                  <a:cxn ang="0">
                    <a:pos x="395" y="551"/>
                  </a:cxn>
                  <a:cxn ang="0">
                    <a:pos x="340" y="590"/>
                  </a:cxn>
                  <a:cxn ang="0">
                    <a:pos x="294" y="515"/>
                  </a:cxn>
                  <a:cxn ang="0">
                    <a:pos x="153" y="540"/>
                  </a:cxn>
                  <a:cxn ang="0">
                    <a:pos x="86" y="565"/>
                  </a:cxn>
                  <a:cxn ang="0">
                    <a:pos x="9" y="590"/>
                  </a:cxn>
                </a:cxnLst>
                <a:rect l="0" t="0" r="r" b="b"/>
                <a:pathLst>
                  <a:path w="714" h="696">
                    <a:moveTo>
                      <a:pt x="0" y="576"/>
                    </a:moveTo>
                    <a:lnTo>
                      <a:pt x="0" y="551"/>
                    </a:lnTo>
                    <a:lnTo>
                      <a:pt x="9" y="551"/>
                    </a:lnTo>
                    <a:lnTo>
                      <a:pt x="21" y="515"/>
                    </a:lnTo>
                    <a:lnTo>
                      <a:pt x="21" y="449"/>
                    </a:lnTo>
                    <a:lnTo>
                      <a:pt x="9" y="384"/>
                    </a:lnTo>
                    <a:lnTo>
                      <a:pt x="9" y="359"/>
                    </a:lnTo>
                    <a:lnTo>
                      <a:pt x="21" y="384"/>
                    </a:lnTo>
                    <a:lnTo>
                      <a:pt x="21" y="319"/>
                    </a:lnTo>
                    <a:lnTo>
                      <a:pt x="31" y="307"/>
                    </a:lnTo>
                    <a:lnTo>
                      <a:pt x="31" y="293"/>
                    </a:lnTo>
                    <a:lnTo>
                      <a:pt x="46" y="268"/>
                    </a:lnTo>
                    <a:lnTo>
                      <a:pt x="46" y="282"/>
                    </a:lnTo>
                    <a:lnTo>
                      <a:pt x="76" y="239"/>
                    </a:lnTo>
                    <a:lnTo>
                      <a:pt x="162" y="216"/>
                    </a:lnTo>
                    <a:lnTo>
                      <a:pt x="199" y="177"/>
                    </a:lnTo>
                    <a:lnTo>
                      <a:pt x="199" y="166"/>
                    </a:lnTo>
                    <a:lnTo>
                      <a:pt x="217" y="137"/>
                    </a:lnTo>
                    <a:lnTo>
                      <a:pt x="217" y="166"/>
                    </a:lnTo>
                    <a:lnTo>
                      <a:pt x="230" y="151"/>
                    </a:lnTo>
                    <a:lnTo>
                      <a:pt x="230" y="127"/>
                    </a:lnTo>
                    <a:lnTo>
                      <a:pt x="239" y="137"/>
                    </a:lnTo>
                    <a:lnTo>
                      <a:pt x="263" y="101"/>
                    </a:lnTo>
                    <a:lnTo>
                      <a:pt x="276" y="101"/>
                    </a:lnTo>
                    <a:lnTo>
                      <a:pt x="294" y="76"/>
                    </a:lnTo>
                    <a:lnTo>
                      <a:pt x="307" y="76"/>
                    </a:lnTo>
                    <a:lnTo>
                      <a:pt x="307" y="90"/>
                    </a:lnTo>
                    <a:lnTo>
                      <a:pt x="318" y="115"/>
                    </a:lnTo>
                    <a:lnTo>
                      <a:pt x="331" y="101"/>
                    </a:lnTo>
                    <a:lnTo>
                      <a:pt x="340" y="115"/>
                    </a:lnTo>
                    <a:lnTo>
                      <a:pt x="352" y="101"/>
                    </a:lnTo>
                    <a:lnTo>
                      <a:pt x="340" y="90"/>
                    </a:lnTo>
                    <a:lnTo>
                      <a:pt x="352" y="76"/>
                    </a:lnTo>
                    <a:lnTo>
                      <a:pt x="362" y="76"/>
                    </a:lnTo>
                    <a:lnTo>
                      <a:pt x="362" y="47"/>
                    </a:lnTo>
                    <a:lnTo>
                      <a:pt x="371" y="36"/>
                    </a:lnTo>
                    <a:lnTo>
                      <a:pt x="395" y="36"/>
                    </a:lnTo>
                    <a:lnTo>
                      <a:pt x="407" y="21"/>
                    </a:lnTo>
                    <a:lnTo>
                      <a:pt x="407" y="10"/>
                    </a:lnTo>
                    <a:lnTo>
                      <a:pt x="450" y="36"/>
                    </a:lnTo>
                    <a:lnTo>
                      <a:pt x="462" y="36"/>
                    </a:lnTo>
                    <a:lnTo>
                      <a:pt x="462" y="47"/>
                    </a:lnTo>
                    <a:lnTo>
                      <a:pt x="472" y="36"/>
                    </a:lnTo>
                    <a:lnTo>
                      <a:pt x="484" y="36"/>
                    </a:lnTo>
                    <a:lnTo>
                      <a:pt x="472" y="60"/>
                    </a:lnTo>
                    <a:lnTo>
                      <a:pt x="462" y="60"/>
                    </a:lnTo>
                    <a:lnTo>
                      <a:pt x="462" y="90"/>
                    </a:lnTo>
                    <a:lnTo>
                      <a:pt x="450" y="101"/>
                    </a:lnTo>
                    <a:lnTo>
                      <a:pt x="462" y="115"/>
                    </a:lnTo>
                    <a:lnTo>
                      <a:pt x="462" y="127"/>
                    </a:lnTo>
                    <a:lnTo>
                      <a:pt x="484" y="127"/>
                    </a:lnTo>
                    <a:lnTo>
                      <a:pt x="506" y="151"/>
                    </a:lnTo>
                    <a:lnTo>
                      <a:pt x="517" y="177"/>
                    </a:lnTo>
                    <a:lnTo>
                      <a:pt x="527" y="166"/>
                    </a:lnTo>
                    <a:lnTo>
                      <a:pt x="539" y="166"/>
                    </a:lnTo>
                    <a:lnTo>
                      <a:pt x="561" y="127"/>
                    </a:lnTo>
                    <a:lnTo>
                      <a:pt x="582" y="10"/>
                    </a:lnTo>
                    <a:lnTo>
                      <a:pt x="582" y="0"/>
                    </a:lnTo>
                    <a:lnTo>
                      <a:pt x="594" y="10"/>
                    </a:lnTo>
                    <a:lnTo>
                      <a:pt x="603" y="90"/>
                    </a:lnTo>
                    <a:lnTo>
                      <a:pt x="616" y="90"/>
                    </a:lnTo>
                    <a:lnTo>
                      <a:pt x="625" y="101"/>
                    </a:lnTo>
                    <a:lnTo>
                      <a:pt x="625" y="137"/>
                    </a:lnTo>
                    <a:lnTo>
                      <a:pt x="638" y="166"/>
                    </a:lnTo>
                    <a:lnTo>
                      <a:pt x="638" y="203"/>
                    </a:lnTo>
                    <a:lnTo>
                      <a:pt x="646" y="216"/>
                    </a:lnTo>
                    <a:lnTo>
                      <a:pt x="671" y="228"/>
                    </a:lnTo>
                    <a:lnTo>
                      <a:pt x="680" y="282"/>
                    </a:lnTo>
                    <a:lnTo>
                      <a:pt x="693" y="293"/>
                    </a:lnTo>
                    <a:lnTo>
                      <a:pt x="693" y="307"/>
                    </a:lnTo>
                    <a:lnTo>
                      <a:pt x="702" y="319"/>
                    </a:lnTo>
                    <a:lnTo>
                      <a:pt x="714" y="372"/>
                    </a:lnTo>
                    <a:lnTo>
                      <a:pt x="714" y="438"/>
                    </a:lnTo>
                    <a:lnTo>
                      <a:pt x="680" y="503"/>
                    </a:lnTo>
                    <a:lnTo>
                      <a:pt x="594" y="616"/>
                    </a:lnTo>
                    <a:lnTo>
                      <a:pt x="561" y="652"/>
                    </a:lnTo>
                    <a:lnTo>
                      <a:pt x="484" y="696"/>
                    </a:lnTo>
                    <a:lnTo>
                      <a:pt x="484" y="681"/>
                    </a:lnTo>
                    <a:lnTo>
                      <a:pt x="484" y="671"/>
                    </a:lnTo>
                    <a:lnTo>
                      <a:pt x="472" y="681"/>
                    </a:lnTo>
                    <a:lnTo>
                      <a:pt x="472" y="652"/>
                    </a:lnTo>
                    <a:lnTo>
                      <a:pt x="438" y="681"/>
                    </a:lnTo>
                    <a:lnTo>
                      <a:pt x="407" y="681"/>
                    </a:lnTo>
                    <a:lnTo>
                      <a:pt x="395" y="641"/>
                    </a:lnTo>
                    <a:lnTo>
                      <a:pt x="407" y="630"/>
                    </a:lnTo>
                    <a:lnTo>
                      <a:pt x="395" y="616"/>
                    </a:lnTo>
                    <a:lnTo>
                      <a:pt x="395" y="605"/>
                    </a:lnTo>
                    <a:lnTo>
                      <a:pt x="386" y="605"/>
                    </a:lnTo>
                    <a:lnTo>
                      <a:pt x="395" y="590"/>
                    </a:lnTo>
                    <a:lnTo>
                      <a:pt x="395" y="576"/>
                    </a:lnTo>
                    <a:lnTo>
                      <a:pt x="362" y="605"/>
                    </a:lnTo>
                    <a:lnTo>
                      <a:pt x="395" y="551"/>
                    </a:lnTo>
                    <a:lnTo>
                      <a:pt x="395" y="540"/>
                    </a:lnTo>
                    <a:lnTo>
                      <a:pt x="340" y="590"/>
                    </a:lnTo>
                    <a:lnTo>
                      <a:pt x="340" y="540"/>
                    </a:lnTo>
                    <a:lnTo>
                      <a:pt x="294" y="515"/>
                    </a:lnTo>
                    <a:lnTo>
                      <a:pt x="199" y="529"/>
                    </a:lnTo>
                    <a:lnTo>
                      <a:pt x="153" y="540"/>
                    </a:lnTo>
                    <a:lnTo>
                      <a:pt x="141" y="565"/>
                    </a:lnTo>
                    <a:lnTo>
                      <a:pt x="86" y="565"/>
                    </a:lnTo>
                    <a:lnTo>
                      <a:pt x="46" y="590"/>
                    </a:lnTo>
                    <a:lnTo>
                      <a:pt x="9" y="590"/>
                    </a:lnTo>
                    <a:lnTo>
                      <a:pt x="0" y="57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3" name="Freeform 435"/>
              <p:cNvSpPr>
                <a:spLocks/>
              </p:cNvSpPr>
              <p:nvPr/>
            </p:nvSpPr>
            <p:spPr bwMode="auto">
              <a:xfrm>
                <a:off x="7871905" y="5767011"/>
                <a:ext cx="100013" cy="9184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2" y="11"/>
                  </a:cxn>
                  <a:cxn ang="0">
                    <a:pos x="63" y="0"/>
                  </a:cxn>
                  <a:cxn ang="0">
                    <a:pos x="32" y="54"/>
                  </a:cxn>
                  <a:cxn ang="0">
                    <a:pos x="9" y="65"/>
                  </a:cxn>
                  <a:cxn ang="0">
                    <a:pos x="0" y="65"/>
                  </a:cxn>
                  <a:cxn ang="0">
                    <a:pos x="0" y="54"/>
                  </a:cxn>
                  <a:cxn ang="0">
                    <a:pos x="9" y="0"/>
                  </a:cxn>
                </a:cxnLst>
                <a:rect l="0" t="0" r="r" b="b"/>
                <a:pathLst>
                  <a:path w="63" h="65">
                    <a:moveTo>
                      <a:pt x="9" y="0"/>
                    </a:moveTo>
                    <a:lnTo>
                      <a:pt x="32" y="11"/>
                    </a:lnTo>
                    <a:lnTo>
                      <a:pt x="63" y="0"/>
                    </a:lnTo>
                    <a:lnTo>
                      <a:pt x="32" y="54"/>
                    </a:lnTo>
                    <a:lnTo>
                      <a:pt x="9" y="65"/>
                    </a:lnTo>
                    <a:lnTo>
                      <a:pt x="0" y="65"/>
                    </a:lnTo>
                    <a:lnTo>
                      <a:pt x="0" y="5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4" name="Freeform 436"/>
              <p:cNvSpPr>
                <a:spLocks/>
              </p:cNvSpPr>
              <p:nvPr/>
            </p:nvSpPr>
            <p:spPr bwMode="auto">
              <a:xfrm>
                <a:off x="7871905" y="5767011"/>
                <a:ext cx="100013" cy="9184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2" y="11"/>
                  </a:cxn>
                  <a:cxn ang="0">
                    <a:pos x="63" y="0"/>
                  </a:cxn>
                  <a:cxn ang="0">
                    <a:pos x="32" y="54"/>
                  </a:cxn>
                  <a:cxn ang="0">
                    <a:pos x="9" y="65"/>
                  </a:cxn>
                  <a:cxn ang="0">
                    <a:pos x="0" y="65"/>
                  </a:cxn>
                  <a:cxn ang="0">
                    <a:pos x="0" y="54"/>
                  </a:cxn>
                  <a:cxn ang="0">
                    <a:pos x="9" y="0"/>
                  </a:cxn>
                </a:cxnLst>
                <a:rect l="0" t="0" r="r" b="b"/>
                <a:pathLst>
                  <a:path w="63" h="65">
                    <a:moveTo>
                      <a:pt x="9" y="0"/>
                    </a:moveTo>
                    <a:lnTo>
                      <a:pt x="32" y="11"/>
                    </a:lnTo>
                    <a:lnTo>
                      <a:pt x="63" y="0"/>
                    </a:lnTo>
                    <a:lnTo>
                      <a:pt x="32" y="54"/>
                    </a:lnTo>
                    <a:lnTo>
                      <a:pt x="9" y="65"/>
                    </a:lnTo>
                    <a:lnTo>
                      <a:pt x="0" y="65"/>
                    </a:lnTo>
                    <a:lnTo>
                      <a:pt x="0" y="5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5" name="Freeform 437"/>
              <p:cNvSpPr>
                <a:spLocks/>
              </p:cNvSpPr>
              <p:nvPr/>
            </p:nvSpPr>
            <p:spPr bwMode="auto">
              <a:xfrm>
                <a:off x="8557705" y="5546592"/>
                <a:ext cx="169863" cy="235961"/>
              </a:xfrm>
              <a:custGeom>
                <a:avLst/>
                <a:gdLst/>
                <a:ahLst/>
                <a:cxnLst>
                  <a:cxn ang="0">
                    <a:pos x="0" y="119"/>
                  </a:cxn>
                  <a:cxn ang="0">
                    <a:pos x="18" y="105"/>
                  </a:cxn>
                  <a:cxn ang="0">
                    <a:pos x="55" y="64"/>
                  </a:cxn>
                  <a:cxn ang="0">
                    <a:pos x="42" y="64"/>
                  </a:cxn>
                  <a:cxn ang="0">
                    <a:pos x="42" y="0"/>
                  </a:cxn>
                  <a:cxn ang="0">
                    <a:pos x="55" y="14"/>
                  </a:cxn>
                  <a:cxn ang="0">
                    <a:pos x="64" y="14"/>
                  </a:cxn>
                  <a:cxn ang="0">
                    <a:pos x="64" y="28"/>
                  </a:cxn>
                  <a:cxn ang="0">
                    <a:pos x="55" y="64"/>
                  </a:cxn>
                  <a:cxn ang="0">
                    <a:pos x="64" y="64"/>
                  </a:cxn>
                  <a:cxn ang="0">
                    <a:pos x="64" y="54"/>
                  </a:cxn>
                  <a:cxn ang="0">
                    <a:pos x="76" y="54"/>
                  </a:cxn>
                  <a:cxn ang="0">
                    <a:pos x="64" y="76"/>
                  </a:cxn>
                  <a:cxn ang="0">
                    <a:pos x="76" y="93"/>
                  </a:cxn>
                  <a:cxn ang="0">
                    <a:pos x="98" y="76"/>
                  </a:cxn>
                  <a:cxn ang="0">
                    <a:pos x="107" y="76"/>
                  </a:cxn>
                  <a:cxn ang="0">
                    <a:pos x="86" y="105"/>
                  </a:cxn>
                  <a:cxn ang="0">
                    <a:pos x="64" y="119"/>
                  </a:cxn>
                  <a:cxn ang="0">
                    <a:pos x="9" y="167"/>
                  </a:cxn>
                  <a:cxn ang="0">
                    <a:pos x="0" y="167"/>
                  </a:cxn>
                  <a:cxn ang="0">
                    <a:pos x="18" y="144"/>
                  </a:cxn>
                  <a:cxn ang="0">
                    <a:pos x="0" y="119"/>
                  </a:cxn>
                </a:cxnLst>
                <a:rect l="0" t="0" r="r" b="b"/>
                <a:pathLst>
                  <a:path w="107" h="167">
                    <a:moveTo>
                      <a:pt x="0" y="119"/>
                    </a:moveTo>
                    <a:lnTo>
                      <a:pt x="18" y="105"/>
                    </a:lnTo>
                    <a:lnTo>
                      <a:pt x="55" y="64"/>
                    </a:lnTo>
                    <a:lnTo>
                      <a:pt x="42" y="64"/>
                    </a:lnTo>
                    <a:lnTo>
                      <a:pt x="42" y="0"/>
                    </a:lnTo>
                    <a:lnTo>
                      <a:pt x="55" y="14"/>
                    </a:lnTo>
                    <a:lnTo>
                      <a:pt x="64" y="14"/>
                    </a:lnTo>
                    <a:lnTo>
                      <a:pt x="64" y="28"/>
                    </a:lnTo>
                    <a:lnTo>
                      <a:pt x="55" y="64"/>
                    </a:lnTo>
                    <a:lnTo>
                      <a:pt x="64" y="64"/>
                    </a:lnTo>
                    <a:lnTo>
                      <a:pt x="64" y="54"/>
                    </a:lnTo>
                    <a:lnTo>
                      <a:pt x="76" y="54"/>
                    </a:lnTo>
                    <a:lnTo>
                      <a:pt x="64" y="76"/>
                    </a:lnTo>
                    <a:lnTo>
                      <a:pt x="76" y="93"/>
                    </a:lnTo>
                    <a:lnTo>
                      <a:pt x="98" y="76"/>
                    </a:lnTo>
                    <a:lnTo>
                      <a:pt x="107" y="76"/>
                    </a:lnTo>
                    <a:lnTo>
                      <a:pt x="86" y="105"/>
                    </a:lnTo>
                    <a:lnTo>
                      <a:pt x="64" y="119"/>
                    </a:lnTo>
                    <a:lnTo>
                      <a:pt x="9" y="167"/>
                    </a:lnTo>
                    <a:lnTo>
                      <a:pt x="0" y="167"/>
                    </a:lnTo>
                    <a:lnTo>
                      <a:pt x="18" y="144"/>
                    </a:lnTo>
                    <a:lnTo>
                      <a:pt x="0" y="11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6" name="Freeform 438"/>
              <p:cNvSpPr>
                <a:spLocks/>
              </p:cNvSpPr>
              <p:nvPr/>
            </p:nvSpPr>
            <p:spPr bwMode="auto">
              <a:xfrm>
                <a:off x="8557705" y="5546592"/>
                <a:ext cx="169863" cy="235961"/>
              </a:xfrm>
              <a:custGeom>
                <a:avLst/>
                <a:gdLst/>
                <a:ahLst/>
                <a:cxnLst>
                  <a:cxn ang="0">
                    <a:pos x="0" y="119"/>
                  </a:cxn>
                  <a:cxn ang="0">
                    <a:pos x="18" y="105"/>
                  </a:cxn>
                  <a:cxn ang="0">
                    <a:pos x="55" y="64"/>
                  </a:cxn>
                  <a:cxn ang="0">
                    <a:pos x="42" y="64"/>
                  </a:cxn>
                  <a:cxn ang="0">
                    <a:pos x="42" y="0"/>
                  </a:cxn>
                  <a:cxn ang="0">
                    <a:pos x="55" y="14"/>
                  </a:cxn>
                  <a:cxn ang="0">
                    <a:pos x="64" y="14"/>
                  </a:cxn>
                  <a:cxn ang="0">
                    <a:pos x="64" y="28"/>
                  </a:cxn>
                  <a:cxn ang="0">
                    <a:pos x="55" y="64"/>
                  </a:cxn>
                  <a:cxn ang="0">
                    <a:pos x="64" y="64"/>
                  </a:cxn>
                  <a:cxn ang="0">
                    <a:pos x="64" y="54"/>
                  </a:cxn>
                  <a:cxn ang="0">
                    <a:pos x="76" y="54"/>
                  </a:cxn>
                  <a:cxn ang="0">
                    <a:pos x="64" y="76"/>
                  </a:cxn>
                  <a:cxn ang="0">
                    <a:pos x="76" y="93"/>
                  </a:cxn>
                  <a:cxn ang="0">
                    <a:pos x="98" y="76"/>
                  </a:cxn>
                  <a:cxn ang="0">
                    <a:pos x="107" y="76"/>
                  </a:cxn>
                  <a:cxn ang="0">
                    <a:pos x="86" y="105"/>
                  </a:cxn>
                  <a:cxn ang="0">
                    <a:pos x="64" y="119"/>
                  </a:cxn>
                  <a:cxn ang="0">
                    <a:pos x="9" y="167"/>
                  </a:cxn>
                  <a:cxn ang="0">
                    <a:pos x="0" y="167"/>
                  </a:cxn>
                  <a:cxn ang="0">
                    <a:pos x="18" y="144"/>
                  </a:cxn>
                  <a:cxn ang="0">
                    <a:pos x="0" y="119"/>
                  </a:cxn>
                </a:cxnLst>
                <a:rect l="0" t="0" r="r" b="b"/>
                <a:pathLst>
                  <a:path w="107" h="167">
                    <a:moveTo>
                      <a:pt x="0" y="119"/>
                    </a:moveTo>
                    <a:lnTo>
                      <a:pt x="18" y="105"/>
                    </a:lnTo>
                    <a:lnTo>
                      <a:pt x="55" y="64"/>
                    </a:lnTo>
                    <a:lnTo>
                      <a:pt x="42" y="64"/>
                    </a:lnTo>
                    <a:lnTo>
                      <a:pt x="42" y="0"/>
                    </a:lnTo>
                    <a:lnTo>
                      <a:pt x="55" y="14"/>
                    </a:lnTo>
                    <a:lnTo>
                      <a:pt x="64" y="14"/>
                    </a:lnTo>
                    <a:lnTo>
                      <a:pt x="64" y="28"/>
                    </a:lnTo>
                    <a:lnTo>
                      <a:pt x="55" y="64"/>
                    </a:lnTo>
                    <a:lnTo>
                      <a:pt x="64" y="64"/>
                    </a:lnTo>
                    <a:lnTo>
                      <a:pt x="64" y="54"/>
                    </a:lnTo>
                    <a:lnTo>
                      <a:pt x="76" y="54"/>
                    </a:lnTo>
                    <a:lnTo>
                      <a:pt x="64" y="76"/>
                    </a:lnTo>
                    <a:lnTo>
                      <a:pt x="76" y="93"/>
                    </a:lnTo>
                    <a:lnTo>
                      <a:pt x="98" y="76"/>
                    </a:lnTo>
                    <a:lnTo>
                      <a:pt x="107" y="76"/>
                    </a:lnTo>
                    <a:lnTo>
                      <a:pt x="86" y="105"/>
                    </a:lnTo>
                    <a:lnTo>
                      <a:pt x="64" y="119"/>
                    </a:lnTo>
                    <a:lnTo>
                      <a:pt x="9" y="167"/>
                    </a:lnTo>
                    <a:lnTo>
                      <a:pt x="0" y="167"/>
                    </a:lnTo>
                    <a:lnTo>
                      <a:pt x="18" y="144"/>
                    </a:lnTo>
                    <a:lnTo>
                      <a:pt x="0" y="119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7" name="Freeform 439"/>
              <p:cNvSpPr>
                <a:spLocks/>
              </p:cNvSpPr>
              <p:nvPr/>
            </p:nvSpPr>
            <p:spPr bwMode="auto">
              <a:xfrm>
                <a:off x="8227505" y="5767011"/>
                <a:ext cx="311150" cy="206289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55" y="76"/>
                  </a:cxn>
                  <a:cxn ang="0">
                    <a:pos x="117" y="54"/>
                  </a:cxn>
                  <a:cxn ang="0">
                    <a:pos x="162" y="0"/>
                  </a:cxn>
                  <a:cxn ang="0">
                    <a:pos x="175" y="0"/>
                  </a:cxn>
                  <a:cxn ang="0">
                    <a:pos x="175" y="11"/>
                  </a:cxn>
                  <a:cxn ang="0">
                    <a:pos x="196" y="0"/>
                  </a:cxn>
                  <a:cxn ang="0">
                    <a:pos x="184" y="11"/>
                  </a:cxn>
                  <a:cxn ang="0">
                    <a:pos x="196" y="11"/>
                  </a:cxn>
                  <a:cxn ang="0">
                    <a:pos x="184" y="29"/>
                  </a:cxn>
                  <a:cxn ang="0">
                    <a:pos x="141" y="54"/>
                  </a:cxn>
                  <a:cxn ang="0">
                    <a:pos x="141" y="76"/>
                  </a:cxn>
                  <a:cxn ang="0">
                    <a:pos x="98" y="91"/>
                  </a:cxn>
                  <a:cxn ang="0">
                    <a:pos x="55" y="130"/>
                  </a:cxn>
                  <a:cxn ang="0">
                    <a:pos x="18" y="146"/>
                  </a:cxn>
                  <a:cxn ang="0">
                    <a:pos x="9" y="146"/>
                  </a:cxn>
                  <a:cxn ang="0">
                    <a:pos x="9" y="130"/>
                  </a:cxn>
                  <a:cxn ang="0">
                    <a:pos x="0" y="130"/>
                  </a:cxn>
                </a:cxnLst>
                <a:rect l="0" t="0" r="r" b="b"/>
                <a:pathLst>
                  <a:path w="196" h="146">
                    <a:moveTo>
                      <a:pt x="0" y="130"/>
                    </a:moveTo>
                    <a:lnTo>
                      <a:pt x="55" y="76"/>
                    </a:lnTo>
                    <a:lnTo>
                      <a:pt x="117" y="54"/>
                    </a:lnTo>
                    <a:lnTo>
                      <a:pt x="162" y="0"/>
                    </a:lnTo>
                    <a:lnTo>
                      <a:pt x="175" y="0"/>
                    </a:lnTo>
                    <a:lnTo>
                      <a:pt x="175" y="11"/>
                    </a:lnTo>
                    <a:lnTo>
                      <a:pt x="196" y="0"/>
                    </a:lnTo>
                    <a:lnTo>
                      <a:pt x="184" y="11"/>
                    </a:lnTo>
                    <a:lnTo>
                      <a:pt x="196" y="11"/>
                    </a:lnTo>
                    <a:lnTo>
                      <a:pt x="184" y="29"/>
                    </a:lnTo>
                    <a:lnTo>
                      <a:pt x="141" y="54"/>
                    </a:lnTo>
                    <a:lnTo>
                      <a:pt x="141" y="76"/>
                    </a:lnTo>
                    <a:lnTo>
                      <a:pt x="98" y="91"/>
                    </a:lnTo>
                    <a:lnTo>
                      <a:pt x="55" y="130"/>
                    </a:lnTo>
                    <a:lnTo>
                      <a:pt x="18" y="146"/>
                    </a:lnTo>
                    <a:lnTo>
                      <a:pt x="9" y="146"/>
                    </a:lnTo>
                    <a:lnTo>
                      <a:pt x="9" y="130"/>
                    </a:lnTo>
                    <a:lnTo>
                      <a:pt x="0" y="1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8" name="Freeform 440"/>
              <p:cNvSpPr>
                <a:spLocks/>
              </p:cNvSpPr>
              <p:nvPr/>
            </p:nvSpPr>
            <p:spPr bwMode="auto">
              <a:xfrm>
                <a:off x="8227505" y="5767011"/>
                <a:ext cx="311150" cy="206289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55" y="76"/>
                  </a:cxn>
                  <a:cxn ang="0">
                    <a:pos x="117" y="54"/>
                  </a:cxn>
                  <a:cxn ang="0">
                    <a:pos x="162" y="0"/>
                  </a:cxn>
                  <a:cxn ang="0">
                    <a:pos x="175" y="0"/>
                  </a:cxn>
                  <a:cxn ang="0">
                    <a:pos x="175" y="11"/>
                  </a:cxn>
                  <a:cxn ang="0">
                    <a:pos x="196" y="0"/>
                  </a:cxn>
                  <a:cxn ang="0">
                    <a:pos x="184" y="11"/>
                  </a:cxn>
                  <a:cxn ang="0">
                    <a:pos x="196" y="11"/>
                  </a:cxn>
                  <a:cxn ang="0">
                    <a:pos x="184" y="29"/>
                  </a:cxn>
                  <a:cxn ang="0">
                    <a:pos x="141" y="54"/>
                  </a:cxn>
                  <a:cxn ang="0">
                    <a:pos x="141" y="76"/>
                  </a:cxn>
                  <a:cxn ang="0">
                    <a:pos x="98" y="91"/>
                  </a:cxn>
                  <a:cxn ang="0">
                    <a:pos x="55" y="130"/>
                  </a:cxn>
                  <a:cxn ang="0">
                    <a:pos x="18" y="146"/>
                  </a:cxn>
                  <a:cxn ang="0">
                    <a:pos x="9" y="146"/>
                  </a:cxn>
                  <a:cxn ang="0">
                    <a:pos x="9" y="130"/>
                  </a:cxn>
                  <a:cxn ang="0">
                    <a:pos x="0" y="130"/>
                  </a:cxn>
                </a:cxnLst>
                <a:rect l="0" t="0" r="r" b="b"/>
                <a:pathLst>
                  <a:path w="196" h="146">
                    <a:moveTo>
                      <a:pt x="0" y="130"/>
                    </a:moveTo>
                    <a:lnTo>
                      <a:pt x="55" y="76"/>
                    </a:lnTo>
                    <a:lnTo>
                      <a:pt x="117" y="54"/>
                    </a:lnTo>
                    <a:lnTo>
                      <a:pt x="162" y="0"/>
                    </a:lnTo>
                    <a:lnTo>
                      <a:pt x="175" y="0"/>
                    </a:lnTo>
                    <a:lnTo>
                      <a:pt x="175" y="11"/>
                    </a:lnTo>
                    <a:lnTo>
                      <a:pt x="196" y="0"/>
                    </a:lnTo>
                    <a:lnTo>
                      <a:pt x="184" y="11"/>
                    </a:lnTo>
                    <a:lnTo>
                      <a:pt x="196" y="11"/>
                    </a:lnTo>
                    <a:lnTo>
                      <a:pt x="184" y="29"/>
                    </a:lnTo>
                    <a:lnTo>
                      <a:pt x="141" y="54"/>
                    </a:lnTo>
                    <a:lnTo>
                      <a:pt x="141" y="76"/>
                    </a:lnTo>
                    <a:lnTo>
                      <a:pt x="98" y="91"/>
                    </a:lnTo>
                    <a:lnTo>
                      <a:pt x="55" y="130"/>
                    </a:lnTo>
                    <a:lnTo>
                      <a:pt x="18" y="146"/>
                    </a:lnTo>
                    <a:lnTo>
                      <a:pt x="9" y="146"/>
                    </a:lnTo>
                    <a:lnTo>
                      <a:pt x="9" y="130"/>
                    </a:lnTo>
                    <a:lnTo>
                      <a:pt x="0" y="1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9" name="Freeform 441"/>
              <p:cNvSpPr>
                <a:spLocks/>
              </p:cNvSpPr>
              <p:nvPr/>
            </p:nvSpPr>
            <p:spPr bwMode="auto">
              <a:xfrm>
                <a:off x="6771767" y="4164737"/>
                <a:ext cx="311150" cy="3998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11"/>
                  </a:cxn>
                  <a:cxn ang="0">
                    <a:pos x="101" y="90"/>
                  </a:cxn>
                  <a:cxn ang="0">
                    <a:pos x="110" y="90"/>
                  </a:cxn>
                  <a:cxn ang="0">
                    <a:pos x="141" y="115"/>
                  </a:cxn>
                  <a:cxn ang="0">
                    <a:pos x="141" y="127"/>
                  </a:cxn>
                  <a:cxn ang="0">
                    <a:pos x="153" y="144"/>
                  </a:cxn>
                  <a:cxn ang="0">
                    <a:pos x="141" y="155"/>
                  </a:cxn>
                  <a:cxn ang="0">
                    <a:pos x="153" y="167"/>
                  </a:cxn>
                  <a:cxn ang="0">
                    <a:pos x="165" y="167"/>
                  </a:cxn>
                  <a:cxn ang="0">
                    <a:pos x="178" y="192"/>
                  </a:cxn>
                  <a:cxn ang="0">
                    <a:pos x="187" y="192"/>
                  </a:cxn>
                  <a:cxn ang="0">
                    <a:pos x="196" y="217"/>
                  </a:cxn>
                  <a:cxn ang="0">
                    <a:pos x="187" y="283"/>
                  </a:cxn>
                  <a:cxn ang="0">
                    <a:pos x="178" y="271"/>
                  </a:cxn>
                  <a:cxn ang="0">
                    <a:pos x="165" y="283"/>
                  </a:cxn>
                  <a:cxn ang="0">
                    <a:pos x="165" y="271"/>
                  </a:cxn>
                  <a:cxn ang="0">
                    <a:pos x="110" y="217"/>
                  </a:cxn>
                  <a:cxn ang="0">
                    <a:pos x="101" y="192"/>
                  </a:cxn>
                  <a:cxn ang="0">
                    <a:pos x="86" y="155"/>
                  </a:cxn>
                  <a:cxn ang="0">
                    <a:pos x="64" y="127"/>
                  </a:cxn>
                  <a:cxn ang="0">
                    <a:pos x="64" y="90"/>
                  </a:cxn>
                  <a:cxn ang="0">
                    <a:pos x="43" y="76"/>
                  </a:cxn>
                  <a:cxn ang="0">
                    <a:pos x="21" y="54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196" h="283">
                    <a:moveTo>
                      <a:pt x="0" y="0"/>
                    </a:moveTo>
                    <a:lnTo>
                      <a:pt x="34" y="11"/>
                    </a:lnTo>
                    <a:lnTo>
                      <a:pt x="101" y="90"/>
                    </a:lnTo>
                    <a:lnTo>
                      <a:pt x="110" y="90"/>
                    </a:lnTo>
                    <a:lnTo>
                      <a:pt x="141" y="115"/>
                    </a:lnTo>
                    <a:lnTo>
                      <a:pt x="141" y="127"/>
                    </a:lnTo>
                    <a:lnTo>
                      <a:pt x="153" y="144"/>
                    </a:lnTo>
                    <a:lnTo>
                      <a:pt x="141" y="155"/>
                    </a:lnTo>
                    <a:lnTo>
                      <a:pt x="153" y="167"/>
                    </a:lnTo>
                    <a:lnTo>
                      <a:pt x="165" y="167"/>
                    </a:lnTo>
                    <a:lnTo>
                      <a:pt x="178" y="192"/>
                    </a:lnTo>
                    <a:lnTo>
                      <a:pt x="187" y="192"/>
                    </a:lnTo>
                    <a:lnTo>
                      <a:pt x="196" y="217"/>
                    </a:lnTo>
                    <a:lnTo>
                      <a:pt x="187" y="283"/>
                    </a:lnTo>
                    <a:lnTo>
                      <a:pt x="178" y="271"/>
                    </a:lnTo>
                    <a:lnTo>
                      <a:pt x="165" y="283"/>
                    </a:lnTo>
                    <a:lnTo>
                      <a:pt x="165" y="271"/>
                    </a:lnTo>
                    <a:lnTo>
                      <a:pt x="110" y="217"/>
                    </a:lnTo>
                    <a:lnTo>
                      <a:pt x="101" y="192"/>
                    </a:lnTo>
                    <a:lnTo>
                      <a:pt x="86" y="155"/>
                    </a:lnTo>
                    <a:lnTo>
                      <a:pt x="64" y="127"/>
                    </a:lnTo>
                    <a:lnTo>
                      <a:pt x="64" y="90"/>
                    </a:lnTo>
                    <a:lnTo>
                      <a:pt x="43" y="76"/>
                    </a:lnTo>
                    <a:lnTo>
                      <a:pt x="21" y="54"/>
                    </a:lnTo>
                    <a:lnTo>
                      <a:pt x="0" y="2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0" name="Freeform 442"/>
              <p:cNvSpPr>
                <a:spLocks/>
              </p:cNvSpPr>
              <p:nvPr/>
            </p:nvSpPr>
            <p:spPr bwMode="auto">
              <a:xfrm>
                <a:off x="6771767" y="4164737"/>
                <a:ext cx="311150" cy="3998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11"/>
                  </a:cxn>
                  <a:cxn ang="0">
                    <a:pos x="101" y="90"/>
                  </a:cxn>
                  <a:cxn ang="0">
                    <a:pos x="110" y="90"/>
                  </a:cxn>
                  <a:cxn ang="0">
                    <a:pos x="141" y="115"/>
                  </a:cxn>
                  <a:cxn ang="0">
                    <a:pos x="141" y="127"/>
                  </a:cxn>
                  <a:cxn ang="0">
                    <a:pos x="153" y="144"/>
                  </a:cxn>
                  <a:cxn ang="0">
                    <a:pos x="141" y="155"/>
                  </a:cxn>
                  <a:cxn ang="0">
                    <a:pos x="153" y="167"/>
                  </a:cxn>
                  <a:cxn ang="0">
                    <a:pos x="165" y="167"/>
                  </a:cxn>
                  <a:cxn ang="0">
                    <a:pos x="178" y="192"/>
                  </a:cxn>
                  <a:cxn ang="0">
                    <a:pos x="187" y="192"/>
                  </a:cxn>
                  <a:cxn ang="0">
                    <a:pos x="196" y="217"/>
                  </a:cxn>
                  <a:cxn ang="0">
                    <a:pos x="187" y="283"/>
                  </a:cxn>
                  <a:cxn ang="0">
                    <a:pos x="178" y="271"/>
                  </a:cxn>
                  <a:cxn ang="0">
                    <a:pos x="165" y="283"/>
                  </a:cxn>
                  <a:cxn ang="0">
                    <a:pos x="165" y="271"/>
                  </a:cxn>
                  <a:cxn ang="0">
                    <a:pos x="110" y="217"/>
                  </a:cxn>
                  <a:cxn ang="0">
                    <a:pos x="101" y="192"/>
                  </a:cxn>
                  <a:cxn ang="0">
                    <a:pos x="86" y="155"/>
                  </a:cxn>
                  <a:cxn ang="0">
                    <a:pos x="64" y="127"/>
                  </a:cxn>
                  <a:cxn ang="0">
                    <a:pos x="64" y="90"/>
                  </a:cxn>
                  <a:cxn ang="0">
                    <a:pos x="43" y="76"/>
                  </a:cxn>
                  <a:cxn ang="0">
                    <a:pos x="21" y="54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196" h="283">
                    <a:moveTo>
                      <a:pt x="0" y="0"/>
                    </a:moveTo>
                    <a:lnTo>
                      <a:pt x="34" y="11"/>
                    </a:lnTo>
                    <a:lnTo>
                      <a:pt x="101" y="90"/>
                    </a:lnTo>
                    <a:lnTo>
                      <a:pt x="110" y="90"/>
                    </a:lnTo>
                    <a:lnTo>
                      <a:pt x="141" y="115"/>
                    </a:lnTo>
                    <a:lnTo>
                      <a:pt x="141" y="127"/>
                    </a:lnTo>
                    <a:lnTo>
                      <a:pt x="153" y="144"/>
                    </a:lnTo>
                    <a:lnTo>
                      <a:pt x="141" y="155"/>
                    </a:lnTo>
                    <a:lnTo>
                      <a:pt x="153" y="167"/>
                    </a:lnTo>
                    <a:lnTo>
                      <a:pt x="165" y="167"/>
                    </a:lnTo>
                    <a:lnTo>
                      <a:pt x="178" y="192"/>
                    </a:lnTo>
                    <a:lnTo>
                      <a:pt x="187" y="192"/>
                    </a:lnTo>
                    <a:lnTo>
                      <a:pt x="196" y="217"/>
                    </a:lnTo>
                    <a:lnTo>
                      <a:pt x="187" y="283"/>
                    </a:lnTo>
                    <a:lnTo>
                      <a:pt x="178" y="271"/>
                    </a:lnTo>
                    <a:lnTo>
                      <a:pt x="165" y="283"/>
                    </a:lnTo>
                    <a:lnTo>
                      <a:pt x="165" y="271"/>
                    </a:lnTo>
                    <a:lnTo>
                      <a:pt x="110" y="217"/>
                    </a:lnTo>
                    <a:lnTo>
                      <a:pt x="101" y="192"/>
                    </a:lnTo>
                    <a:lnTo>
                      <a:pt x="86" y="155"/>
                    </a:lnTo>
                    <a:lnTo>
                      <a:pt x="64" y="127"/>
                    </a:lnTo>
                    <a:lnTo>
                      <a:pt x="64" y="90"/>
                    </a:lnTo>
                    <a:lnTo>
                      <a:pt x="43" y="76"/>
                    </a:lnTo>
                    <a:lnTo>
                      <a:pt x="21" y="54"/>
                    </a:lnTo>
                    <a:lnTo>
                      <a:pt x="0" y="2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1" name="Freeform 443"/>
              <p:cNvSpPr>
                <a:spLocks/>
              </p:cNvSpPr>
              <p:nvPr/>
            </p:nvSpPr>
            <p:spPr bwMode="auto">
              <a:xfrm>
                <a:off x="7055930" y="4566012"/>
                <a:ext cx="255588" cy="8901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7" y="0"/>
                  </a:cxn>
                  <a:cxn ang="0">
                    <a:pos x="39" y="0"/>
                  </a:cxn>
                  <a:cxn ang="0">
                    <a:pos x="63" y="28"/>
                  </a:cxn>
                  <a:cxn ang="0">
                    <a:pos x="93" y="28"/>
                  </a:cxn>
                  <a:cxn ang="0">
                    <a:pos x="93" y="11"/>
                  </a:cxn>
                  <a:cxn ang="0">
                    <a:pos x="131" y="28"/>
                  </a:cxn>
                  <a:cxn ang="0">
                    <a:pos x="140" y="39"/>
                  </a:cxn>
                  <a:cxn ang="0">
                    <a:pos x="161" y="39"/>
                  </a:cxn>
                  <a:cxn ang="0">
                    <a:pos x="161" y="63"/>
                  </a:cxn>
                  <a:cxn ang="0">
                    <a:pos x="140" y="53"/>
                  </a:cxn>
                  <a:cxn ang="0">
                    <a:pos x="131" y="63"/>
                  </a:cxn>
                  <a:cxn ang="0">
                    <a:pos x="73" y="39"/>
                  </a:cxn>
                  <a:cxn ang="0">
                    <a:pos x="54" y="39"/>
                  </a:cxn>
                  <a:cxn ang="0">
                    <a:pos x="0" y="11"/>
                  </a:cxn>
                </a:cxnLst>
                <a:rect l="0" t="0" r="r" b="b"/>
                <a:pathLst>
                  <a:path w="161" h="63">
                    <a:moveTo>
                      <a:pt x="0" y="11"/>
                    </a:moveTo>
                    <a:lnTo>
                      <a:pt x="17" y="0"/>
                    </a:lnTo>
                    <a:lnTo>
                      <a:pt x="39" y="0"/>
                    </a:lnTo>
                    <a:lnTo>
                      <a:pt x="63" y="28"/>
                    </a:lnTo>
                    <a:lnTo>
                      <a:pt x="93" y="28"/>
                    </a:lnTo>
                    <a:lnTo>
                      <a:pt x="93" y="11"/>
                    </a:lnTo>
                    <a:lnTo>
                      <a:pt x="131" y="28"/>
                    </a:lnTo>
                    <a:lnTo>
                      <a:pt x="140" y="39"/>
                    </a:lnTo>
                    <a:lnTo>
                      <a:pt x="161" y="39"/>
                    </a:lnTo>
                    <a:lnTo>
                      <a:pt x="161" y="63"/>
                    </a:lnTo>
                    <a:lnTo>
                      <a:pt x="140" y="53"/>
                    </a:lnTo>
                    <a:lnTo>
                      <a:pt x="131" y="63"/>
                    </a:lnTo>
                    <a:lnTo>
                      <a:pt x="73" y="39"/>
                    </a:lnTo>
                    <a:lnTo>
                      <a:pt x="54" y="39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2" name="Freeform 444"/>
              <p:cNvSpPr>
                <a:spLocks/>
              </p:cNvSpPr>
              <p:nvPr/>
            </p:nvSpPr>
            <p:spPr bwMode="auto">
              <a:xfrm>
                <a:off x="7055930" y="4566012"/>
                <a:ext cx="255588" cy="89016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7" y="0"/>
                  </a:cxn>
                  <a:cxn ang="0">
                    <a:pos x="39" y="0"/>
                  </a:cxn>
                  <a:cxn ang="0">
                    <a:pos x="63" y="28"/>
                  </a:cxn>
                  <a:cxn ang="0">
                    <a:pos x="93" y="28"/>
                  </a:cxn>
                  <a:cxn ang="0">
                    <a:pos x="93" y="11"/>
                  </a:cxn>
                  <a:cxn ang="0">
                    <a:pos x="131" y="28"/>
                  </a:cxn>
                  <a:cxn ang="0">
                    <a:pos x="140" y="39"/>
                  </a:cxn>
                  <a:cxn ang="0">
                    <a:pos x="161" y="39"/>
                  </a:cxn>
                  <a:cxn ang="0">
                    <a:pos x="161" y="63"/>
                  </a:cxn>
                  <a:cxn ang="0">
                    <a:pos x="140" y="53"/>
                  </a:cxn>
                  <a:cxn ang="0">
                    <a:pos x="131" y="63"/>
                  </a:cxn>
                  <a:cxn ang="0">
                    <a:pos x="73" y="39"/>
                  </a:cxn>
                  <a:cxn ang="0">
                    <a:pos x="54" y="39"/>
                  </a:cxn>
                  <a:cxn ang="0">
                    <a:pos x="0" y="11"/>
                  </a:cxn>
                </a:cxnLst>
                <a:rect l="0" t="0" r="r" b="b"/>
                <a:pathLst>
                  <a:path w="161" h="63">
                    <a:moveTo>
                      <a:pt x="0" y="11"/>
                    </a:moveTo>
                    <a:lnTo>
                      <a:pt x="17" y="0"/>
                    </a:lnTo>
                    <a:lnTo>
                      <a:pt x="39" y="0"/>
                    </a:lnTo>
                    <a:lnTo>
                      <a:pt x="63" y="28"/>
                    </a:lnTo>
                    <a:lnTo>
                      <a:pt x="93" y="28"/>
                    </a:lnTo>
                    <a:lnTo>
                      <a:pt x="93" y="11"/>
                    </a:lnTo>
                    <a:lnTo>
                      <a:pt x="131" y="28"/>
                    </a:lnTo>
                    <a:lnTo>
                      <a:pt x="140" y="39"/>
                    </a:lnTo>
                    <a:lnTo>
                      <a:pt x="161" y="39"/>
                    </a:lnTo>
                    <a:lnTo>
                      <a:pt x="161" y="63"/>
                    </a:lnTo>
                    <a:lnTo>
                      <a:pt x="140" y="53"/>
                    </a:lnTo>
                    <a:lnTo>
                      <a:pt x="131" y="63"/>
                    </a:lnTo>
                    <a:lnTo>
                      <a:pt x="73" y="39"/>
                    </a:lnTo>
                    <a:lnTo>
                      <a:pt x="54" y="39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3" name="Freeform 445"/>
              <p:cNvSpPr>
                <a:spLocks/>
              </p:cNvSpPr>
              <p:nvPr/>
            </p:nvSpPr>
            <p:spPr bwMode="auto">
              <a:xfrm>
                <a:off x="7365492" y="4642311"/>
                <a:ext cx="227013" cy="4238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13"/>
                  </a:cxn>
                  <a:cxn ang="0">
                    <a:pos x="12" y="0"/>
                  </a:cxn>
                  <a:cxn ang="0">
                    <a:pos x="30" y="13"/>
                  </a:cxn>
                  <a:cxn ang="0">
                    <a:pos x="30" y="0"/>
                  </a:cxn>
                  <a:cxn ang="0">
                    <a:pos x="67" y="13"/>
                  </a:cxn>
                  <a:cxn ang="0">
                    <a:pos x="76" y="0"/>
                  </a:cxn>
                  <a:cxn ang="0">
                    <a:pos x="106" y="13"/>
                  </a:cxn>
                  <a:cxn ang="0">
                    <a:pos x="119" y="0"/>
                  </a:cxn>
                  <a:cxn ang="0">
                    <a:pos x="143" y="13"/>
                  </a:cxn>
                  <a:cxn ang="0">
                    <a:pos x="106" y="30"/>
                  </a:cxn>
                  <a:cxn ang="0">
                    <a:pos x="67" y="13"/>
                  </a:cxn>
                  <a:cxn ang="0">
                    <a:pos x="20" y="30"/>
                  </a:cxn>
                  <a:cxn ang="0">
                    <a:pos x="0" y="30"/>
                  </a:cxn>
                </a:cxnLst>
                <a:rect l="0" t="0" r="r" b="b"/>
                <a:pathLst>
                  <a:path w="143" h="30">
                    <a:moveTo>
                      <a:pt x="0" y="30"/>
                    </a:moveTo>
                    <a:lnTo>
                      <a:pt x="0" y="13"/>
                    </a:lnTo>
                    <a:lnTo>
                      <a:pt x="12" y="0"/>
                    </a:lnTo>
                    <a:lnTo>
                      <a:pt x="30" y="13"/>
                    </a:lnTo>
                    <a:lnTo>
                      <a:pt x="30" y="0"/>
                    </a:lnTo>
                    <a:lnTo>
                      <a:pt x="67" y="13"/>
                    </a:lnTo>
                    <a:lnTo>
                      <a:pt x="76" y="0"/>
                    </a:lnTo>
                    <a:lnTo>
                      <a:pt x="106" y="13"/>
                    </a:lnTo>
                    <a:lnTo>
                      <a:pt x="119" y="0"/>
                    </a:lnTo>
                    <a:lnTo>
                      <a:pt x="143" y="13"/>
                    </a:lnTo>
                    <a:lnTo>
                      <a:pt x="106" y="30"/>
                    </a:lnTo>
                    <a:lnTo>
                      <a:pt x="67" y="13"/>
                    </a:lnTo>
                    <a:lnTo>
                      <a:pt x="2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4" name="Freeform 446"/>
              <p:cNvSpPr>
                <a:spLocks/>
              </p:cNvSpPr>
              <p:nvPr/>
            </p:nvSpPr>
            <p:spPr bwMode="auto">
              <a:xfrm>
                <a:off x="7365492" y="4642311"/>
                <a:ext cx="227013" cy="4238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13"/>
                  </a:cxn>
                  <a:cxn ang="0">
                    <a:pos x="12" y="0"/>
                  </a:cxn>
                  <a:cxn ang="0">
                    <a:pos x="30" y="13"/>
                  </a:cxn>
                  <a:cxn ang="0">
                    <a:pos x="30" y="0"/>
                  </a:cxn>
                  <a:cxn ang="0">
                    <a:pos x="67" y="13"/>
                  </a:cxn>
                  <a:cxn ang="0">
                    <a:pos x="76" y="0"/>
                  </a:cxn>
                  <a:cxn ang="0">
                    <a:pos x="106" y="13"/>
                  </a:cxn>
                  <a:cxn ang="0">
                    <a:pos x="119" y="0"/>
                  </a:cxn>
                  <a:cxn ang="0">
                    <a:pos x="143" y="13"/>
                  </a:cxn>
                  <a:cxn ang="0">
                    <a:pos x="106" y="30"/>
                  </a:cxn>
                  <a:cxn ang="0">
                    <a:pos x="67" y="13"/>
                  </a:cxn>
                  <a:cxn ang="0">
                    <a:pos x="20" y="30"/>
                  </a:cxn>
                  <a:cxn ang="0">
                    <a:pos x="0" y="30"/>
                  </a:cxn>
                </a:cxnLst>
                <a:rect l="0" t="0" r="r" b="b"/>
                <a:pathLst>
                  <a:path w="143" h="30">
                    <a:moveTo>
                      <a:pt x="0" y="30"/>
                    </a:moveTo>
                    <a:lnTo>
                      <a:pt x="0" y="13"/>
                    </a:lnTo>
                    <a:lnTo>
                      <a:pt x="12" y="0"/>
                    </a:lnTo>
                    <a:lnTo>
                      <a:pt x="30" y="13"/>
                    </a:lnTo>
                    <a:lnTo>
                      <a:pt x="30" y="0"/>
                    </a:lnTo>
                    <a:lnTo>
                      <a:pt x="67" y="13"/>
                    </a:lnTo>
                    <a:lnTo>
                      <a:pt x="76" y="0"/>
                    </a:lnTo>
                    <a:lnTo>
                      <a:pt x="106" y="13"/>
                    </a:lnTo>
                    <a:lnTo>
                      <a:pt x="119" y="0"/>
                    </a:lnTo>
                    <a:lnTo>
                      <a:pt x="143" y="13"/>
                    </a:lnTo>
                    <a:lnTo>
                      <a:pt x="106" y="30"/>
                    </a:lnTo>
                    <a:lnTo>
                      <a:pt x="67" y="13"/>
                    </a:lnTo>
                    <a:lnTo>
                      <a:pt x="2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5" name="Freeform 447"/>
              <p:cNvSpPr>
                <a:spLocks/>
              </p:cNvSpPr>
              <p:nvPr/>
            </p:nvSpPr>
            <p:spPr bwMode="auto">
              <a:xfrm>
                <a:off x="7449630" y="4693176"/>
                <a:ext cx="55563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35" y="30"/>
                  </a:cxn>
                  <a:cxn ang="0">
                    <a:pos x="24" y="30"/>
                  </a:cxn>
                  <a:cxn ang="0">
                    <a:pos x="0" y="0"/>
                  </a:cxn>
                </a:cxnLst>
                <a:rect l="0" t="0" r="r" b="b"/>
                <a:pathLst>
                  <a:path w="35" h="30">
                    <a:moveTo>
                      <a:pt x="0" y="0"/>
                    </a:moveTo>
                    <a:lnTo>
                      <a:pt x="15" y="0"/>
                    </a:lnTo>
                    <a:lnTo>
                      <a:pt x="35" y="30"/>
                    </a:lnTo>
                    <a:lnTo>
                      <a:pt x="24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6" name="Freeform 448"/>
              <p:cNvSpPr>
                <a:spLocks/>
              </p:cNvSpPr>
              <p:nvPr/>
            </p:nvSpPr>
            <p:spPr bwMode="auto">
              <a:xfrm>
                <a:off x="7449630" y="4693176"/>
                <a:ext cx="55563" cy="4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35" y="30"/>
                  </a:cxn>
                  <a:cxn ang="0">
                    <a:pos x="24" y="30"/>
                  </a:cxn>
                  <a:cxn ang="0">
                    <a:pos x="0" y="0"/>
                  </a:cxn>
                </a:cxnLst>
                <a:rect l="0" t="0" r="r" b="b"/>
                <a:pathLst>
                  <a:path w="35" h="30">
                    <a:moveTo>
                      <a:pt x="0" y="0"/>
                    </a:moveTo>
                    <a:lnTo>
                      <a:pt x="15" y="0"/>
                    </a:lnTo>
                    <a:lnTo>
                      <a:pt x="35" y="30"/>
                    </a:lnTo>
                    <a:lnTo>
                      <a:pt x="24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7" name="Freeform 449"/>
              <p:cNvSpPr>
                <a:spLocks/>
              </p:cNvSpPr>
              <p:nvPr/>
            </p:nvSpPr>
            <p:spPr bwMode="auto">
              <a:xfrm>
                <a:off x="7449630" y="4310269"/>
                <a:ext cx="193675" cy="254329"/>
              </a:xfrm>
              <a:custGeom>
                <a:avLst/>
                <a:gdLst/>
                <a:ahLst/>
                <a:cxnLst>
                  <a:cxn ang="0">
                    <a:pos x="0" y="103"/>
                  </a:cxn>
                  <a:cxn ang="0">
                    <a:pos x="24" y="53"/>
                  </a:cxn>
                  <a:cxn ang="0">
                    <a:pos x="24" y="14"/>
                  </a:cxn>
                  <a:cxn ang="0">
                    <a:pos x="36" y="14"/>
                  </a:cxn>
                  <a:cxn ang="0">
                    <a:pos x="45" y="0"/>
                  </a:cxn>
                  <a:cxn ang="0">
                    <a:pos x="76" y="14"/>
                  </a:cxn>
                  <a:cxn ang="0">
                    <a:pos x="100" y="14"/>
                  </a:cxn>
                  <a:cxn ang="0">
                    <a:pos x="112" y="0"/>
                  </a:cxn>
                  <a:cxn ang="0">
                    <a:pos x="122" y="0"/>
                  </a:cxn>
                  <a:cxn ang="0">
                    <a:pos x="112" y="24"/>
                  </a:cxn>
                  <a:cxn ang="0">
                    <a:pos x="91" y="24"/>
                  </a:cxn>
                  <a:cxn ang="0">
                    <a:pos x="36" y="24"/>
                  </a:cxn>
                  <a:cxn ang="0">
                    <a:pos x="24" y="43"/>
                  </a:cxn>
                  <a:cxn ang="0">
                    <a:pos x="24" y="53"/>
                  </a:cxn>
                  <a:cxn ang="0">
                    <a:pos x="36" y="64"/>
                  </a:cxn>
                  <a:cxn ang="0">
                    <a:pos x="76" y="53"/>
                  </a:cxn>
                  <a:cxn ang="0">
                    <a:pos x="91" y="64"/>
                  </a:cxn>
                  <a:cxn ang="0">
                    <a:pos x="76" y="64"/>
                  </a:cxn>
                  <a:cxn ang="0">
                    <a:pos x="54" y="79"/>
                  </a:cxn>
                  <a:cxn ang="0">
                    <a:pos x="67" y="115"/>
                  </a:cxn>
                  <a:cxn ang="0">
                    <a:pos x="54" y="115"/>
                  </a:cxn>
                  <a:cxn ang="0">
                    <a:pos x="76" y="154"/>
                  </a:cxn>
                  <a:cxn ang="0">
                    <a:pos x="76" y="168"/>
                  </a:cxn>
                  <a:cxn ang="0">
                    <a:pos x="67" y="180"/>
                  </a:cxn>
                  <a:cxn ang="0">
                    <a:pos x="67" y="168"/>
                  </a:cxn>
                  <a:cxn ang="0">
                    <a:pos x="67" y="154"/>
                  </a:cxn>
                  <a:cxn ang="0">
                    <a:pos x="54" y="154"/>
                  </a:cxn>
                  <a:cxn ang="0">
                    <a:pos x="54" y="144"/>
                  </a:cxn>
                  <a:cxn ang="0">
                    <a:pos x="36" y="115"/>
                  </a:cxn>
                  <a:cxn ang="0">
                    <a:pos x="45" y="103"/>
                  </a:cxn>
                  <a:cxn ang="0">
                    <a:pos x="36" y="103"/>
                  </a:cxn>
                  <a:cxn ang="0">
                    <a:pos x="24" y="115"/>
                  </a:cxn>
                  <a:cxn ang="0">
                    <a:pos x="24" y="168"/>
                  </a:cxn>
                  <a:cxn ang="0">
                    <a:pos x="15" y="168"/>
                  </a:cxn>
                  <a:cxn ang="0">
                    <a:pos x="15" y="129"/>
                  </a:cxn>
                  <a:cxn ang="0">
                    <a:pos x="15" y="115"/>
                  </a:cxn>
                  <a:cxn ang="0">
                    <a:pos x="0" y="115"/>
                  </a:cxn>
                  <a:cxn ang="0">
                    <a:pos x="0" y="103"/>
                  </a:cxn>
                </a:cxnLst>
                <a:rect l="0" t="0" r="r" b="b"/>
                <a:pathLst>
                  <a:path w="122" h="180">
                    <a:moveTo>
                      <a:pt x="0" y="103"/>
                    </a:moveTo>
                    <a:lnTo>
                      <a:pt x="24" y="53"/>
                    </a:lnTo>
                    <a:lnTo>
                      <a:pt x="24" y="14"/>
                    </a:lnTo>
                    <a:lnTo>
                      <a:pt x="36" y="14"/>
                    </a:lnTo>
                    <a:lnTo>
                      <a:pt x="45" y="0"/>
                    </a:lnTo>
                    <a:lnTo>
                      <a:pt x="76" y="14"/>
                    </a:lnTo>
                    <a:lnTo>
                      <a:pt x="100" y="14"/>
                    </a:lnTo>
                    <a:lnTo>
                      <a:pt x="112" y="0"/>
                    </a:lnTo>
                    <a:lnTo>
                      <a:pt x="122" y="0"/>
                    </a:lnTo>
                    <a:lnTo>
                      <a:pt x="112" y="24"/>
                    </a:lnTo>
                    <a:lnTo>
                      <a:pt x="91" y="24"/>
                    </a:lnTo>
                    <a:lnTo>
                      <a:pt x="36" y="24"/>
                    </a:lnTo>
                    <a:lnTo>
                      <a:pt x="24" y="43"/>
                    </a:lnTo>
                    <a:lnTo>
                      <a:pt x="24" y="53"/>
                    </a:lnTo>
                    <a:lnTo>
                      <a:pt x="36" y="64"/>
                    </a:lnTo>
                    <a:lnTo>
                      <a:pt x="76" y="53"/>
                    </a:lnTo>
                    <a:lnTo>
                      <a:pt x="91" y="64"/>
                    </a:lnTo>
                    <a:lnTo>
                      <a:pt x="76" y="64"/>
                    </a:lnTo>
                    <a:lnTo>
                      <a:pt x="54" y="79"/>
                    </a:lnTo>
                    <a:lnTo>
                      <a:pt x="67" y="115"/>
                    </a:lnTo>
                    <a:lnTo>
                      <a:pt x="54" y="115"/>
                    </a:lnTo>
                    <a:lnTo>
                      <a:pt x="76" y="154"/>
                    </a:lnTo>
                    <a:lnTo>
                      <a:pt x="76" y="168"/>
                    </a:lnTo>
                    <a:lnTo>
                      <a:pt x="67" y="180"/>
                    </a:lnTo>
                    <a:lnTo>
                      <a:pt x="67" y="168"/>
                    </a:lnTo>
                    <a:lnTo>
                      <a:pt x="67" y="154"/>
                    </a:lnTo>
                    <a:lnTo>
                      <a:pt x="54" y="154"/>
                    </a:lnTo>
                    <a:lnTo>
                      <a:pt x="54" y="144"/>
                    </a:lnTo>
                    <a:lnTo>
                      <a:pt x="36" y="115"/>
                    </a:lnTo>
                    <a:lnTo>
                      <a:pt x="45" y="103"/>
                    </a:lnTo>
                    <a:lnTo>
                      <a:pt x="36" y="103"/>
                    </a:lnTo>
                    <a:lnTo>
                      <a:pt x="24" y="115"/>
                    </a:lnTo>
                    <a:lnTo>
                      <a:pt x="24" y="168"/>
                    </a:lnTo>
                    <a:lnTo>
                      <a:pt x="15" y="168"/>
                    </a:lnTo>
                    <a:lnTo>
                      <a:pt x="15" y="129"/>
                    </a:lnTo>
                    <a:lnTo>
                      <a:pt x="15" y="115"/>
                    </a:lnTo>
                    <a:lnTo>
                      <a:pt x="0" y="115"/>
                    </a:lnTo>
                    <a:lnTo>
                      <a:pt x="0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8" name="Freeform 450"/>
              <p:cNvSpPr>
                <a:spLocks/>
              </p:cNvSpPr>
              <p:nvPr/>
            </p:nvSpPr>
            <p:spPr bwMode="auto">
              <a:xfrm>
                <a:off x="7449630" y="4310269"/>
                <a:ext cx="193675" cy="254329"/>
              </a:xfrm>
              <a:custGeom>
                <a:avLst/>
                <a:gdLst/>
                <a:ahLst/>
                <a:cxnLst>
                  <a:cxn ang="0">
                    <a:pos x="0" y="103"/>
                  </a:cxn>
                  <a:cxn ang="0">
                    <a:pos x="24" y="53"/>
                  </a:cxn>
                  <a:cxn ang="0">
                    <a:pos x="24" y="14"/>
                  </a:cxn>
                  <a:cxn ang="0">
                    <a:pos x="36" y="14"/>
                  </a:cxn>
                  <a:cxn ang="0">
                    <a:pos x="45" y="0"/>
                  </a:cxn>
                  <a:cxn ang="0">
                    <a:pos x="76" y="14"/>
                  </a:cxn>
                  <a:cxn ang="0">
                    <a:pos x="100" y="14"/>
                  </a:cxn>
                  <a:cxn ang="0">
                    <a:pos x="112" y="0"/>
                  </a:cxn>
                  <a:cxn ang="0">
                    <a:pos x="122" y="0"/>
                  </a:cxn>
                  <a:cxn ang="0">
                    <a:pos x="112" y="24"/>
                  </a:cxn>
                  <a:cxn ang="0">
                    <a:pos x="91" y="24"/>
                  </a:cxn>
                  <a:cxn ang="0">
                    <a:pos x="36" y="24"/>
                  </a:cxn>
                  <a:cxn ang="0">
                    <a:pos x="24" y="43"/>
                  </a:cxn>
                  <a:cxn ang="0">
                    <a:pos x="24" y="53"/>
                  </a:cxn>
                  <a:cxn ang="0">
                    <a:pos x="36" y="64"/>
                  </a:cxn>
                  <a:cxn ang="0">
                    <a:pos x="76" y="53"/>
                  </a:cxn>
                  <a:cxn ang="0">
                    <a:pos x="91" y="64"/>
                  </a:cxn>
                  <a:cxn ang="0">
                    <a:pos x="76" y="64"/>
                  </a:cxn>
                  <a:cxn ang="0">
                    <a:pos x="54" y="79"/>
                  </a:cxn>
                  <a:cxn ang="0">
                    <a:pos x="67" y="115"/>
                  </a:cxn>
                  <a:cxn ang="0">
                    <a:pos x="54" y="115"/>
                  </a:cxn>
                  <a:cxn ang="0">
                    <a:pos x="76" y="154"/>
                  </a:cxn>
                  <a:cxn ang="0">
                    <a:pos x="76" y="168"/>
                  </a:cxn>
                  <a:cxn ang="0">
                    <a:pos x="67" y="180"/>
                  </a:cxn>
                  <a:cxn ang="0">
                    <a:pos x="67" y="168"/>
                  </a:cxn>
                  <a:cxn ang="0">
                    <a:pos x="67" y="154"/>
                  </a:cxn>
                  <a:cxn ang="0">
                    <a:pos x="54" y="154"/>
                  </a:cxn>
                  <a:cxn ang="0">
                    <a:pos x="54" y="144"/>
                  </a:cxn>
                  <a:cxn ang="0">
                    <a:pos x="36" y="115"/>
                  </a:cxn>
                  <a:cxn ang="0">
                    <a:pos x="45" y="103"/>
                  </a:cxn>
                  <a:cxn ang="0">
                    <a:pos x="36" y="103"/>
                  </a:cxn>
                  <a:cxn ang="0">
                    <a:pos x="24" y="115"/>
                  </a:cxn>
                  <a:cxn ang="0">
                    <a:pos x="24" y="168"/>
                  </a:cxn>
                  <a:cxn ang="0">
                    <a:pos x="15" y="168"/>
                  </a:cxn>
                  <a:cxn ang="0">
                    <a:pos x="15" y="129"/>
                  </a:cxn>
                  <a:cxn ang="0">
                    <a:pos x="15" y="115"/>
                  </a:cxn>
                  <a:cxn ang="0">
                    <a:pos x="0" y="115"/>
                  </a:cxn>
                  <a:cxn ang="0">
                    <a:pos x="0" y="103"/>
                  </a:cxn>
                </a:cxnLst>
                <a:rect l="0" t="0" r="r" b="b"/>
                <a:pathLst>
                  <a:path w="122" h="180">
                    <a:moveTo>
                      <a:pt x="0" y="103"/>
                    </a:moveTo>
                    <a:lnTo>
                      <a:pt x="24" y="53"/>
                    </a:lnTo>
                    <a:lnTo>
                      <a:pt x="24" y="14"/>
                    </a:lnTo>
                    <a:lnTo>
                      <a:pt x="36" y="14"/>
                    </a:lnTo>
                    <a:lnTo>
                      <a:pt x="45" y="0"/>
                    </a:lnTo>
                    <a:lnTo>
                      <a:pt x="76" y="14"/>
                    </a:lnTo>
                    <a:lnTo>
                      <a:pt x="100" y="14"/>
                    </a:lnTo>
                    <a:lnTo>
                      <a:pt x="112" y="0"/>
                    </a:lnTo>
                    <a:lnTo>
                      <a:pt x="122" y="0"/>
                    </a:lnTo>
                    <a:lnTo>
                      <a:pt x="112" y="24"/>
                    </a:lnTo>
                    <a:lnTo>
                      <a:pt x="91" y="24"/>
                    </a:lnTo>
                    <a:lnTo>
                      <a:pt x="36" y="24"/>
                    </a:lnTo>
                    <a:lnTo>
                      <a:pt x="24" y="43"/>
                    </a:lnTo>
                    <a:lnTo>
                      <a:pt x="24" y="53"/>
                    </a:lnTo>
                    <a:lnTo>
                      <a:pt x="36" y="64"/>
                    </a:lnTo>
                    <a:lnTo>
                      <a:pt x="76" y="53"/>
                    </a:lnTo>
                    <a:lnTo>
                      <a:pt x="91" y="64"/>
                    </a:lnTo>
                    <a:lnTo>
                      <a:pt x="76" y="64"/>
                    </a:lnTo>
                    <a:lnTo>
                      <a:pt x="54" y="79"/>
                    </a:lnTo>
                    <a:lnTo>
                      <a:pt x="67" y="115"/>
                    </a:lnTo>
                    <a:lnTo>
                      <a:pt x="54" y="115"/>
                    </a:lnTo>
                    <a:lnTo>
                      <a:pt x="76" y="154"/>
                    </a:lnTo>
                    <a:lnTo>
                      <a:pt x="76" y="168"/>
                    </a:lnTo>
                    <a:lnTo>
                      <a:pt x="67" y="180"/>
                    </a:lnTo>
                    <a:lnTo>
                      <a:pt x="67" y="168"/>
                    </a:lnTo>
                    <a:lnTo>
                      <a:pt x="67" y="154"/>
                    </a:lnTo>
                    <a:lnTo>
                      <a:pt x="54" y="154"/>
                    </a:lnTo>
                    <a:lnTo>
                      <a:pt x="54" y="144"/>
                    </a:lnTo>
                    <a:lnTo>
                      <a:pt x="36" y="115"/>
                    </a:lnTo>
                    <a:lnTo>
                      <a:pt x="45" y="103"/>
                    </a:lnTo>
                    <a:lnTo>
                      <a:pt x="36" y="103"/>
                    </a:lnTo>
                    <a:lnTo>
                      <a:pt x="24" y="115"/>
                    </a:lnTo>
                    <a:lnTo>
                      <a:pt x="24" y="168"/>
                    </a:lnTo>
                    <a:lnTo>
                      <a:pt x="15" y="168"/>
                    </a:lnTo>
                    <a:lnTo>
                      <a:pt x="15" y="129"/>
                    </a:lnTo>
                    <a:lnTo>
                      <a:pt x="15" y="115"/>
                    </a:lnTo>
                    <a:lnTo>
                      <a:pt x="0" y="115"/>
                    </a:lnTo>
                    <a:lnTo>
                      <a:pt x="0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9" name="Freeform 451"/>
              <p:cNvSpPr>
                <a:spLocks/>
              </p:cNvSpPr>
              <p:nvPr/>
            </p:nvSpPr>
            <p:spPr bwMode="auto">
              <a:xfrm>
                <a:off x="7695692" y="4293314"/>
                <a:ext cx="53975" cy="107383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21" y="10"/>
                  </a:cxn>
                  <a:cxn ang="0">
                    <a:pos x="34" y="10"/>
                  </a:cxn>
                  <a:cxn ang="0">
                    <a:pos x="34" y="24"/>
                  </a:cxn>
                  <a:cxn ang="0">
                    <a:pos x="21" y="24"/>
                  </a:cxn>
                  <a:cxn ang="0">
                    <a:pos x="21" y="35"/>
                  </a:cxn>
                  <a:cxn ang="0">
                    <a:pos x="12" y="35"/>
                  </a:cxn>
                  <a:cxn ang="0">
                    <a:pos x="12" y="53"/>
                  </a:cxn>
                  <a:cxn ang="0">
                    <a:pos x="21" y="76"/>
                  </a:cxn>
                  <a:cxn ang="0">
                    <a:pos x="12" y="53"/>
                  </a:cxn>
                  <a:cxn ang="0">
                    <a:pos x="0" y="24"/>
                  </a:cxn>
                </a:cxnLst>
                <a:rect l="0" t="0" r="r" b="b"/>
                <a:pathLst>
                  <a:path w="34" h="76">
                    <a:moveTo>
                      <a:pt x="0" y="24"/>
                    </a:moveTo>
                    <a:lnTo>
                      <a:pt x="12" y="0"/>
                    </a:lnTo>
                    <a:lnTo>
                      <a:pt x="21" y="10"/>
                    </a:lnTo>
                    <a:lnTo>
                      <a:pt x="34" y="10"/>
                    </a:lnTo>
                    <a:lnTo>
                      <a:pt x="34" y="24"/>
                    </a:lnTo>
                    <a:lnTo>
                      <a:pt x="21" y="24"/>
                    </a:lnTo>
                    <a:lnTo>
                      <a:pt x="21" y="35"/>
                    </a:lnTo>
                    <a:lnTo>
                      <a:pt x="12" y="35"/>
                    </a:lnTo>
                    <a:lnTo>
                      <a:pt x="12" y="53"/>
                    </a:lnTo>
                    <a:lnTo>
                      <a:pt x="21" y="76"/>
                    </a:lnTo>
                    <a:lnTo>
                      <a:pt x="12" y="53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0" name="Freeform 452"/>
              <p:cNvSpPr>
                <a:spLocks/>
              </p:cNvSpPr>
              <p:nvPr/>
            </p:nvSpPr>
            <p:spPr bwMode="auto">
              <a:xfrm>
                <a:off x="7695692" y="4293314"/>
                <a:ext cx="53975" cy="107383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21" y="10"/>
                  </a:cxn>
                  <a:cxn ang="0">
                    <a:pos x="34" y="10"/>
                  </a:cxn>
                  <a:cxn ang="0">
                    <a:pos x="34" y="24"/>
                  </a:cxn>
                  <a:cxn ang="0">
                    <a:pos x="21" y="24"/>
                  </a:cxn>
                  <a:cxn ang="0">
                    <a:pos x="21" y="35"/>
                  </a:cxn>
                  <a:cxn ang="0">
                    <a:pos x="12" y="35"/>
                  </a:cxn>
                  <a:cxn ang="0">
                    <a:pos x="12" y="53"/>
                  </a:cxn>
                  <a:cxn ang="0">
                    <a:pos x="21" y="76"/>
                  </a:cxn>
                  <a:cxn ang="0">
                    <a:pos x="12" y="53"/>
                  </a:cxn>
                  <a:cxn ang="0">
                    <a:pos x="0" y="24"/>
                  </a:cxn>
                </a:cxnLst>
                <a:rect l="0" t="0" r="r" b="b"/>
                <a:pathLst>
                  <a:path w="34" h="76">
                    <a:moveTo>
                      <a:pt x="0" y="24"/>
                    </a:moveTo>
                    <a:lnTo>
                      <a:pt x="12" y="0"/>
                    </a:lnTo>
                    <a:lnTo>
                      <a:pt x="21" y="10"/>
                    </a:lnTo>
                    <a:lnTo>
                      <a:pt x="34" y="10"/>
                    </a:lnTo>
                    <a:lnTo>
                      <a:pt x="34" y="24"/>
                    </a:lnTo>
                    <a:lnTo>
                      <a:pt x="21" y="24"/>
                    </a:lnTo>
                    <a:lnTo>
                      <a:pt x="21" y="35"/>
                    </a:lnTo>
                    <a:lnTo>
                      <a:pt x="12" y="35"/>
                    </a:lnTo>
                    <a:lnTo>
                      <a:pt x="12" y="53"/>
                    </a:lnTo>
                    <a:lnTo>
                      <a:pt x="21" y="76"/>
                    </a:lnTo>
                    <a:lnTo>
                      <a:pt x="12" y="53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1" name="Freeform 453"/>
              <p:cNvSpPr>
                <a:spLocks/>
              </p:cNvSpPr>
              <p:nvPr/>
            </p:nvSpPr>
            <p:spPr bwMode="auto">
              <a:xfrm>
                <a:off x="7714742" y="4457215"/>
                <a:ext cx="87313" cy="43802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9" y="0"/>
                  </a:cxn>
                  <a:cxn ang="0">
                    <a:pos x="31" y="0"/>
                  </a:cxn>
                  <a:cxn ang="0">
                    <a:pos x="40" y="13"/>
                  </a:cxn>
                  <a:cxn ang="0">
                    <a:pos x="55" y="31"/>
                  </a:cxn>
                  <a:cxn ang="0">
                    <a:pos x="0" y="13"/>
                  </a:cxn>
                </a:cxnLst>
                <a:rect l="0" t="0" r="r" b="b"/>
                <a:pathLst>
                  <a:path w="55" h="31">
                    <a:moveTo>
                      <a:pt x="0" y="13"/>
                    </a:moveTo>
                    <a:lnTo>
                      <a:pt x="9" y="0"/>
                    </a:lnTo>
                    <a:lnTo>
                      <a:pt x="31" y="0"/>
                    </a:lnTo>
                    <a:lnTo>
                      <a:pt x="40" y="13"/>
                    </a:lnTo>
                    <a:lnTo>
                      <a:pt x="55" y="31"/>
                    </a:lnTo>
                    <a:lnTo>
                      <a:pt x="0" y="1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2" name="Freeform 454"/>
              <p:cNvSpPr>
                <a:spLocks/>
              </p:cNvSpPr>
              <p:nvPr/>
            </p:nvSpPr>
            <p:spPr bwMode="auto">
              <a:xfrm>
                <a:off x="7714742" y="4457215"/>
                <a:ext cx="87313" cy="43802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9" y="0"/>
                  </a:cxn>
                  <a:cxn ang="0">
                    <a:pos x="31" y="0"/>
                  </a:cxn>
                  <a:cxn ang="0">
                    <a:pos x="40" y="13"/>
                  </a:cxn>
                  <a:cxn ang="0">
                    <a:pos x="55" y="31"/>
                  </a:cxn>
                  <a:cxn ang="0">
                    <a:pos x="0" y="13"/>
                  </a:cxn>
                </a:cxnLst>
                <a:rect l="0" t="0" r="r" b="b"/>
                <a:pathLst>
                  <a:path w="55" h="31">
                    <a:moveTo>
                      <a:pt x="0" y="13"/>
                    </a:moveTo>
                    <a:lnTo>
                      <a:pt x="9" y="0"/>
                    </a:lnTo>
                    <a:lnTo>
                      <a:pt x="31" y="0"/>
                    </a:lnTo>
                    <a:lnTo>
                      <a:pt x="40" y="13"/>
                    </a:lnTo>
                    <a:lnTo>
                      <a:pt x="55" y="31"/>
                    </a:lnTo>
                    <a:lnTo>
                      <a:pt x="0" y="1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3" name="Freeform 455"/>
              <p:cNvSpPr>
                <a:spLocks/>
              </p:cNvSpPr>
              <p:nvPr/>
            </p:nvSpPr>
            <p:spPr bwMode="auto">
              <a:xfrm>
                <a:off x="7449630" y="3725312"/>
                <a:ext cx="144463" cy="185096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15" y="54"/>
                  </a:cxn>
                  <a:cxn ang="0">
                    <a:pos x="0" y="0"/>
                  </a:cxn>
                  <a:cxn ang="0">
                    <a:pos x="36" y="0"/>
                  </a:cxn>
                  <a:cxn ang="0">
                    <a:pos x="36" y="28"/>
                  </a:cxn>
                  <a:cxn ang="0">
                    <a:pos x="45" y="40"/>
                  </a:cxn>
                  <a:cxn ang="0">
                    <a:pos x="36" y="79"/>
                  </a:cxn>
                  <a:cxn ang="0">
                    <a:pos x="45" y="105"/>
                  </a:cxn>
                  <a:cxn ang="0">
                    <a:pos x="45" y="119"/>
                  </a:cxn>
                  <a:cxn ang="0">
                    <a:pos x="54" y="105"/>
                  </a:cxn>
                  <a:cxn ang="0">
                    <a:pos x="76" y="119"/>
                  </a:cxn>
                  <a:cxn ang="0">
                    <a:pos x="91" y="131"/>
                  </a:cxn>
                  <a:cxn ang="0">
                    <a:pos x="67" y="131"/>
                  </a:cxn>
                  <a:cxn ang="0">
                    <a:pos x="54" y="119"/>
                  </a:cxn>
                  <a:cxn ang="0">
                    <a:pos x="54" y="131"/>
                  </a:cxn>
                  <a:cxn ang="0">
                    <a:pos x="36" y="119"/>
                  </a:cxn>
                  <a:cxn ang="0">
                    <a:pos x="24" y="119"/>
                  </a:cxn>
                  <a:cxn ang="0">
                    <a:pos x="24" y="90"/>
                  </a:cxn>
                  <a:cxn ang="0">
                    <a:pos x="0" y="90"/>
                  </a:cxn>
                  <a:cxn ang="0">
                    <a:pos x="0" y="54"/>
                  </a:cxn>
                </a:cxnLst>
                <a:rect l="0" t="0" r="r" b="b"/>
                <a:pathLst>
                  <a:path w="91" h="131">
                    <a:moveTo>
                      <a:pt x="0" y="54"/>
                    </a:moveTo>
                    <a:lnTo>
                      <a:pt x="15" y="54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28"/>
                    </a:lnTo>
                    <a:lnTo>
                      <a:pt x="45" y="40"/>
                    </a:lnTo>
                    <a:lnTo>
                      <a:pt x="36" y="79"/>
                    </a:lnTo>
                    <a:lnTo>
                      <a:pt x="45" y="105"/>
                    </a:lnTo>
                    <a:lnTo>
                      <a:pt x="45" y="119"/>
                    </a:lnTo>
                    <a:lnTo>
                      <a:pt x="54" y="105"/>
                    </a:lnTo>
                    <a:lnTo>
                      <a:pt x="76" y="119"/>
                    </a:lnTo>
                    <a:lnTo>
                      <a:pt x="91" y="131"/>
                    </a:lnTo>
                    <a:lnTo>
                      <a:pt x="67" y="131"/>
                    </a:lnTo>
                    <a:lnTo>
                      <a:pt x="54" y="119"/>
                    </a:lnTo>
                    <a:lnTo>
                      <a:pt x="54" y="131"/>
                    </a:lnTo>
                    <a:lnTo>
                      <a:pt x="36" y="119"/>
                    </a:lnTo>
                    <a:lnTo>
                      <a:pt x="24" y="119"/>
                    </a:lnTo>
                    <a:lnTo>
                      <a:pt x="24" y="90"/>
                    </a:lnTo>
                    <a:lnTo>
                      <a:pt x="0" y="90"/>
                    </a:lnTo>
                    <a:lnTo>
                      <a:pt x="0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4" name="Freeform 456"/>
              <p:cNvSpPr>
                <a:spLocks/>
              </p:cNvSpPr>
              <p:nvPr/>
            </p:nvSpPr>
            <p:spPr bwMode="auto">
              <a:xfrm>
                <a:off x="7449630" y="3725312"/>
                <a:ext cx="144463" cy="185096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15" y="54"/>
                  </a:cxn>
                  <a:cxn ang="0">
                    <a:pos x="0" y="0"/>
                  </a:cxn>
                  <a:cxn ang="0">
                    <a:pos x="36" y="0"/>
                  </a:cxn>
                  <a:cxn ang="0">
                    <a:pos x="36" y="28"/>
                  </a:cxn>
                  <a:cxn ang="0">
                    <a:pos x="45" y="40"/>
                  </a:cxn>
                  <a:cxn ang="0">
                    <a:pos x="36" y="79"/>
                  </a:cxn>
                  <a:cxn ang="0">
                    <a:pos x="45" y="105"/>
                  </a:cxn>
                  <a:cxn ang="0">
                    <a:pos x="45" y="119"/>
                  </a:cxn>
                  <a:cxn ang="0">
                    <a:pos x="54" y="105"/>
                  </a:cxn>
                  <a:cxn ang="0">
                    <a:pos x="76" y="119"/>
                  </a:cxn>
                  <a:cxn ang="0">
                    <a:pos x="91" y="131"/>
                  </a:cxn>
                  <a:cxn ang="0">
                    <a:pos x="67" y="131"/>
                  </a:cxn>
                  <a:cxn ang="0">
                    <a:pos x="54" y="119"/>
                  </a:cxn>
                  <a:cxn ang="0">
                    <a:pos x="54" y="131"/>
                  </a:cxn>
                  <a:cxn ang="0">
                    <a:pos x="36" y="119"/>
                  </a:cxn>
                  <a:cxn ang="0">
                    <a:pos x="24" y="119"/>
                  </a:cxn>
                  <a:cxn ang="0">
                    <a:pos x="24" y="90"/>
                  </a:cxn>
                  <a:cxn ang="0">
                    <a:pos x="0" y="90"/>
                  </a:cxn>
                  <a:cxn ang="0">
                    <a:pos x="0" y="54"/>
                  </a:cxn>
                </a:cxnLst>
                <a:rect l="0" t="0" r="r" b="b"/>
                <a:pathLst>
                  <a:path w="91" h="131">
                    <a:moveTo>
                      <a:pt x="0" y="54"/>
                    </a:moveTo>
                    <a:lnTo>
                      <a:pt x="15" y="54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28"/>
                    </a:lnTo>
                    <a:lnTo>
                      <a:pt x="45" y="40"/>
                    </a:lnTo>
                    <a:lnTo>
                      <a:pt x="36" y="79"/>
                    </a:lnTo>
                    <a:lnTo>
                      <a:pt x="45" y="105"/>
                    </a:lnTo>
                    <a:lnTo>
                      <a:pt x="45" y="119"/>
                    </a:lnTo>
                    <a:lnTo>
                      <a:pt x="54" y="105"/>
                    </a:lnTo>
                    <a:lnTo>
                      <a:pt x="76" y="119"/>
                    </a:lnTo>
                    <a:lnTo>
                      <a:pt x="91" y="131"/>
                    </a:lnTo>
                    <a:lnTo>
                      <a:pt x="67" y="131"/>
                    </a:lnTo>
                    <a:lnTo>
                      <a:pt x="54" y="119"/>
                    </a:lnTo>
                    <a:lnTo>
                      <a:pt x="54" y="131"/>
                    </a:lnTo>
                    <a:lnTo>
                      <a:pt x="36" y="119"/>
                    </a:lnTo>
                    <a:lnTo>
                      <a:pt x="24" y="119"/>
                    </a:lnTo>
                    <a:lnTo>
                      <a:pt x="24" y="90"/>
                    </a:lnTo>
                    <a:lnTo>
                      <a:pt x="0" y="90"/>
                    </a:lnTo>
                    <a:lnTo>
                      <a:pt x="0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5" name="Freeform 457"/>
              <p:cNvSpPr>
                <a:spLocks/>
              </p:cNvSpPr>
              <p:nvPr/>
            </p:nvSpPr>
            <p:spPr bwMode="auto">
              <a:xfrm>
                <a:off x="7398830" y="3982467"/>
                <a:ext cx="73025" cy="904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30" y="14"/>
                  </a:cxn>
                  <a:cxn ang="0">
                    <a:pos x="30" y="0"/>
                  </a:cxn>
                  <a:cxn ang="0">
                    <a:pos x="46" y="14"/>
                  </a:cxn>
                  <a:cxn ang="0">
                    <a:pos x="0" y="64"/>
                  </a:cxn>
                </a:cxnLst>
                <a:rect l="0" t="0" r="r" b="b"/>
                <a:pathLst>
                  <a:path w="46" h="64">
                    <a:moveTo>
                      <a:pt x="0" y="64"/>
                    </a:moveTo>
                    <a:lnTo>
                      <a:pt x="30" y="14"/>
                    </a:lnTo>
                    <a:lnTo>
                      <a:pt x="30" y="0"/>
                    </a:lnTo>
                    <a:lnTo>
                      <a:pt x="46" y="14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6" name="Freeform 458"/>
              <p:cNvSpPr>
                <a:spLocks/>
              </p:cNvSpPr>
              <p:nvPr/>
            </p:nvSpPr>
            <p:spPr bwMode="auto">
              <a:xfrm>
                <a:off x="7398830" y="3982467"/>
                <a:ext cx="73025" cy="904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30" y="14"/>
                  </a:cxn>
                  <a:cxn ang="0">
                    <a:pos x="30" y="0"/>
                  </a:cxn>
                  <a:cxn ang="0">
                    <a:pos x="46" y="14"/>
                  </a:cxn>
                  <a:cxn ang="0">
                    <a:pos x="0" y="64"/>
                  </a:cxn>
                </a:cxnLst>
                <a:rect l="0" t="0" r="r" b="b"/>
                <a:pathLst>
                  <a:path w="46" h="64">
                    <a:moveTo>
                      <a:pt x="0" y="64"/>
                    </a:moveTo>
                    <a:lnTo>
                      <a:pt x="30" y="14"/>
                    </a:lnTo>
                    <a:lnTo>
                      <a:pt x="30" y="0"/>
                    </a:lnTo>
                    <a:lnTo>
                      <a:pt x="46" y="14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7" name="Freeform 459"/>
              <p:cNvSpPr>
                <a:spLocks/>
              </p:cNvSpPr>
              <p:nvPr/>
            </p:nvSpPr>
            <p:spPr bwMode="auto">
              <a:xfrm>
                <a:off x="7594092" y="3930189"/>
                <a:ext cx="39688" cy="9184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0"/>
                  </a:cxn>
                  <a:cxn ang="0">
                    <a:pos x="25" y="10"/>
                  </a:cxn>
                  <a:cxn ang="0">
                    <a:pos x="25" y="36"/>
                  </a:cxn>
                  <a:cxn ang="0">
                    <a:pos x="10" y="36"/>
                  </a:cxn>
                  <a:cxn ang="0">
                    <a:pos x="25" y="50"/>
                  </a:cxn>
                  <a:cxn ang="0">
                    <a:pos x="10" y="65"/>
                  </a:cxn>
                  <a:cxn ang="0">
                    <a:pos x="10" y="36"/>
                  </a:cxn>
                  <a:cxn ang="0">
                    <a:pos x="0" y="36"/>
                  </a:cxn>
                  <a:cxn ang="0">
                    <a:pos x="0" y="24"/>
                  </a:cxn>
                  <a:cxn ang="0">
                    <a:pos x="10" y="24"/>
                  </a:cxn>
                  <a:cxn ang="0">
                    <a:pos x="0" y="0"/>
                  </a:cxn>
                </a:cxnLst>
                <a:rect l="0" t="0" r="r" b="b"/>
                <a:pathLst>
                  <a:path w="25" h="65">
                    <a:moveTo>
                      <a:pt x="0" y="0"/>
                    </a:moveTo>
                    <a:lnTo>
                      <a:pt x="25" y="0"/>
                    </a:lnTo>
                    <a:lnTo>
                      <a:pt x="25" y="10"/>
                    </a:lnTo>
                    <a:lnTo>
                      <a:pt x="25" y="36"/>
                    </a:lnTo>
                    <a:lnTo>
                      <a:pt x="10" y="36"/>
                    </a:lnTo>
                    <a:lnTo>
                      <a:pt x="25" y="50"/>
                    </a:lnTo>
                    <a:lnTo>
                      <a:pt x="10" y="65"/>
                    </a:lnTo>
                    <a:lnTo>
                      <a:pt x="10" y="36"/>
                    </a:lnTo>
                    <a:lnTo>
                      <a:pt x="0" y="36"/>
                    </a:lnTo>
                    <a:lnTo>
                      <a:pt x="0" y="24"/>
                    </a:lnTo>
                    <a:lnTo>
                      <a:pt x="10" y="2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8" name="Freeform 460"/>
              <p:cNvSpPr>
                <a:spLocks/>
              </p:cNvSpPr>
              <p:nvPr/>
            </p:nvSpPr>
            <p:spPr bwMode="auto">
              <a:xfrm>
                <a:off x="7594092" y="3930189"/>
                <a:ext cx="39688" cy="9184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0"/>
                  </a:cxn>
                  <a:cxn ang="0">
                    <a:pos x="25" y="10"/>
                  </a:cxn>
                  <a:cxn ang="0">
                    <a:pos x="25" y="36"/>
                  </a:cxn>
                  <a:cxn ang="0">
                    <a:pos x="10" y="36"/>
                  </a:cxn>
                  <a:cxn ang="0">
                    <a:pos x="25" y="50"/>
                  </a:cxn>
                  <a:cxn ang="0">
                    <a:pos x="10" y="65"/>
                  </a:cxn>
                  <a:cxn ang="0">
                    <a:pos x="10" y="36"/>
                  </a:cxn>
                  <a:cxn ang="0">
                    <a:pos x="0" y="36"/>
                  </a:cxn>
                  <a:cxn ang="0">
                    <a:pos x="0" y="24"/>
                  </a:cxn>
                  <a:cxn ang="0">
                    <a:pos x="10" y="24"/>
                  </a:cxn>
                  <a:cxn ang="0">
                    <a:pos x="0" y="0"/>
                  </a:cxn>
                </a:cxnLst>
                <a:rect l="0" t="0" r="r" b="b"/>
                <a:pathLst>
                  <a:path w="25" h="65">
                    <a:moveTo>
                      <a:pt x="0" y="0"/>
                    </a:moveTo>
                    <a:lnTo>
                      <a:pt x="25" y="0"/>
                    </a:lnTo>
                    <a:lnTo>
                      <a:pt x="25" y="10"/>
                    </a:lnTo>
                    <a:lnTo>
                      <a:pt x="25" y="36"/>
                    </a:lnTo>
                    <a:lnTo>
                      <a:pt x="10" y="36"/>
                    </a:lnTo>
                    <a:lnTo>
                      <a:pt x="25" y="50"/>
                    </a:lnTo>
                    <a:lnTo>
                      <a:pt x="10" y="65"/>
                    </a:lnTo>
                    <a:lnTo>
                      <a:pt x="10" y="36"/>
                    </a:lnTo>
                    <a:lnTo>
                      <a:pt x="0" y="36"/>
                    </a:lnTo>
                    <a:lnTo>
                      <a:pt x="0" y="24"/>
                    </a:lnTo>
                    <a:lnTo>
                      <a:pt x="10" y="2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9" name="Freeform 461"/>
              <p:cNvSpPr>
                <a:spLocks/>
              </p:cNvSpPr>
              <p:nvPr/>
            </p:nvSpPr>
            <p:spPr bwMode="auto">
              <a:xfrm>
                <a:off x="7522655" y="3945731"/>
                <a:ext cx="84138" cy="111623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0"/>
                  </a:cxn>
                  <a:cxn ang="0">
                    <a:pos x="9" y="14"/>
                  </a:cxn>
                  <a:cxn ang="0">
                    <a:pos x="21" y="14"/>
                  </a:cxn>
                  <a:cxn ang="0">
                    <a:pos x="30" y="40"/>
                  </a:cxn>
                  <a:cxn ang="0">
                    <a:pos x="44" y="25"/>
                  </a:cxn>
                  <a:cxn ang="0">
                    <a:pos x="44" y="54"/>
                  </a:cxn>
                  <a:cxn ang="0">
                    <a:pos x="53" y="54"/>
                  </a:cxn>
                  <a:cxn ang="0">
                    <a:pos x="53" y="64"/>
                  </a:cxn>
                  <a:cxn ang="0">
                    <a:pos x="44" y="64"/>
                  </a:cxn>
                  <a:cxn ang="0">
                    <a:pos x="44" y="54"/>
                  </a:cxn>
                  <a:cxn ang="0">
                    <a:pos x="30" y="64"/>
                  </a:cxn>
                  <a:cxn ang="0">
                    <a:pos x="30" y="54"/>
                  </a:cxn>
                  <a:cxn ang="0">
                    <a:pos x="30" y="64"/>
                  </a:cxn>
                  <a:cxn ang="0">
                    <a:pos x="21" y="79"/>
                  </a:cxn>
                  <a:cxn ang="0">
                    <a:pos x="9" y="54"/>
                  </a:cxn>
                  <a:cxn ang="0">
                    <a:pos x="21" y="54"/>
                  </a:cxn>
                  <a:cxn ang="0">
                    <a:pos x="21" y="40"/>
                  </a:cxn>
                  <a:cxn ang="0">
                    <a:pos x="0" y="40"/>
                  </a:cxn>
                </a:cxnLst>
                <a:rect l="0" t="0" r="r" b="b"/>
                <a:pathLst>
                  <a:path w="53" h="79">
                    <a:moveTo>
                      <a:pt x="0" y="40"/>
                    </a:moveTo>
                    <a:lnTo>
                      <a:pt x="0" y="0"/>
                    </a:lnTo>
                    <a:lnTo>
                      <a:pt x="9" y="14"/>
                    </a:lnTo>
                    <a:lnTo>
                      <a:pt x="21" y="14"/>
                    </a:lnTo>
                    <a:lnTo>
                      <a:pt x="30" y="40"/>
                    </a:lnTo>
                    <a:lnTo>
                      <a:pt x="44" y="25"/>
                    </a:lnTo>
                    <a:lnTo>
                      <a:pt x="44" y="54"/>
                    </a:lnTo>
                    <a:lnTo>
                      <a:pt x="53" y="54"/>
                    </a:lnTo>
                    <a:lnTo>
                      <a:pt x="53" y="64"/>
                    </a:lnTo>
                    <a:lnTo>
                      <a:pt x="44" y="64"/>
                    </a:lnTo>
                    <a:lnTo>
                      <a:pt x="44" y="54"/>
                    </a:lnTo>
                    <a:lnTo>
                      <a:pt x="30" y="64"/>
                    </a:lnTo>
                    <a:lnTo>
                      <a:pt x="30" y="54"/>
                    </a:lnTo>
                    <a:lnTo>
                      <a:pt x="30" y="64"/>
                    </a:lnTo>
                    <a:lnTo>
                      <a:pt x="21" y="79"/>
                    </a:lnTo>
                    <a:lnTo>
                      <a:pt x="9" y="54"/>
                    </a:lnTo>
                    <a:lnTo>
                      <a:pt x="21" y="54"/>
                    </a:lnTo>
                    <a:lnTo>
                      <a:pt x="21" y="40"/>
                    </a:lnTo>
                    <a:lnTo>
                      <a:pt x="0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0" name="Freeform 462"/>
              <p:cNvSpPr>
                <a:spLocks/>
              </p:cNvSpPr>
              <p:nvPr/>
            </p:nvSpPr>
            <p:spPr bwMode="auto">
              <a:xfrm>
                <a:off x="7522655" y="3945731"/>
                <a:ext cx="84138" cy="111623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0"/>
                  </a:cxn>
                  <a:cxn ang="0">
                    <a:pos x="9" y="14"/>
                  </a:cxn>
                  <a:cxn ang="0">
                    <a:pos x="21" y="14"/>
                  </a:cxn>
                  <a:cxn ang="0">
                    <a:pos x="30" y="40"/>
                  </a:cxn>
                  <a:cxn ang="0">
                    <a:pos x="44" y="25"/>
                  </a:cxn>
                  <a:cxn ang="0">
                    <a:pos x="44" y="54"/>
                  </a:cxn>
                  <a:cxn ang="0">
                    <a:pos x="53" y="54"/>
                  </a:cxn>
                  <a:cxn ang="0">
                    <a:pos x="53" y="64"/>
                  </a:cxn>
                  <a:cxn ang="0">
                    <a:pos x="44" y="64"/>
                  </a:cxn>
                  <a:cxn ang="0">
                    <a:pos x="44" y="54"/>
                  </a:cxn>
                  <a:cxn ang="0">
                    <a:pos x="30" y="64"/>
                  </a:cxn>
                  <a:cxn ang="0">
                    <a:pos x="30" y="54"/>
                  </a:cxn>
                  <a:cxn ang="0">
                    <a:pos x="30" y="64"/>
                  </a:cxn>
                  <a:cxn ang="0">
                    <a:pos x="21" y="79"/>
                  </a:cxn>
                  <a:cxn ang="0">
                    <a:pos x="9" y="54"/>
                  </a:cxn>
                  <a:cxn ang="0">
                    <a:pos x="21" y="54"/>
                  </a:cxn>
                  <a:cxn ang="0">
                    <a:pos x="21" y="40"/>
                  </a:cxn>
                  <a:cxn ang="0">
                    <a:pos x="0" y="40"/>
                  </a:cxn>
                </a:cxnLst>
                <a:rect l="0" t="0" r="r" b="b"/>
                <a:pathLst>
                  <a:path w="53" h="79">
                    <a:moveTo>
                      <a:pt x="0" y="40"/>
                    </a:moveTo>
                    <a:lnTo>
                      <a:pt x="0" y="0"/>
                    </a:lnTo>
                    <a:lnTo>
                      <a:pt x="9" y="14"/>
                    </a:lnTo>
                    <a:lnTo>
                      <a:pt x="21" y="14"/>
                    </a:lnTo>
                    <a:lnTo>
                      <a:pt x="30" y="40"/>
                    </a:lnTo>
                    <a:lnTo>
                      <a:pt x="44" y="25"/>
                    </a:lnTo>
                    <a:lnTo>
                      <a:pt x="44" y="54"/>
                    </a:lnTo>
                    <a:lnTo>
                      <a:pt x="53" y="54"/>
                    </a:lnTo>
                    <a:lnTo>
                      <a:pt x="53" y="64"/>
                    </a:lnTo>
                    <a:lnTo>
                      <a:pt x="44" y="64"/>
                    </a:lnTo>
                    <a:lnTo>
                      <a:pt x="44" y="54"/>
                    </a:lnTo>
                    <a:lnTo>
                      <a:pt x="30" y="64"/>
                    </a:lnTo>
                    <a:lnTo>
                      <a:pt x="30" y="54"/>
                    </a:lnTo>
                    <a:lnTo>
                      <a:pt x="30" y="64"/>
                    </a:lnTo>
                    <a:lnTo>
                      <a:pt x="21" y="79"/>
                    </a:lnTo>
                    <a:lnTo>
                      <a:pt x="9" y="54"/>
                    </a:lnTo>
                    <a:lnTo>
                      <a:pt x="21" y="54"/>
                    </a:lnTo>
                    <a:lnTo>
                      <a:pt x="21" y="40"/>
                    </a:lnTo>
                    <a:lnTo>
                      <a:pt x="0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1" name="Freeform 463"/>
              <p:cNvSpPr>
                <a:spLocks/>
              </p:cNvSpPr>
              <p:nvPr/>
            </p:nvSpPr>
            <p:spPr bwMode="auto">
              <a:xfrm>
                <a:off x="7535355" y="4022030"/>
                <a:ext cx="141288" cy="142707"/>
              </a:xfrm>
              <a:custGeom>
                <a:avLst/>
                <a:gdLst/>
                <a:ahLst/>
                <a:cxnLst>
                  <a:cxn ang="0">
                    <a:pos x="0" y="60"/>
                  </a:cxn>
                  <a:cxn ang="0">
                    <a:pos x="0" y="50"/>
                  </a:cxn>
                  <a:cxn ang="0">
                    <a:pos x="21" y="36"/>
                  </a:cxn>
                  <a:cxn ang="0">
                    <a:pos x="36" y="36"/>
                  </a:cxn>
                  <a:cxn ang="0">
                    <a:pos x="36" y="50"/>
                  </a:cxn>
                  <a:cxn ang="0">
                    <a:pos x="45" y="36"/>
                  </a:cxn>
                  <a:cxn ang="0">
                    <a:pos x="45" y="24"/>
                  </a:cxn>
                  <a:cxn ang="0">
                    <a:pos x="57" y="24"/>
                  </a:cxn>
                  <a:cxn ang="0">
                    <a:pos x="67" y="24"/>
                  </a:cxn>
                  <a:cxn ang="0">
                    <a:pos x="57" y="0"/>
                  </a:cxn>
                  <a:cxn ang="0">
                    <a:pos x="76" y="24"/>
                  </a:cxn>
                  <a:cxn ang="0">
                    <a:pos x="89" y="60"/>
                  </a:cxn>
                  <a:cxn ang="0">
                    <a:pos x="76" y="89"/>
                  </a:cxn>
                  <a:cxn ang="0">
                    <a:pos x="67" y="60"/>
                  </a:cxn>
                  <a:cxn ang="0">
                    <a:pos x="67" y="75"/>
                  </a:cxn>
                  <a:cxn ang="0">
                    <a:pos x="67" y="89"/>
                  </a:cxn>
                  <a:cxn ang="0">
                    <a:pos x="67" y="101"/>
                  </a:cxn>
                  <a:cxn ang="0">
                    <a:pos x="36" y="89"/>
                  </a:cxn>
                  <a:cxn ang="0">
                    <a:pos x="45" y="60"/>
                  </a:cxn>
                  <a:cxn ang="0">
                    <a:pos x="36" y="50"/>
                  </a:cxn>
                  <a:cxn ang="0">
                    <a:pos x="12" y="60"/>
                  </a:cxn>
                  <a:cxn ang="0">
                    <a:pos x="12" y="50"/>
                  </a:cxn>
                  <a:cxn ang="0">
                    <a:pos x="0" y="75"/>
                  </a:cxn>
                  <a:cxn ang="0">
                    <a:pos x="0" y="60"/>
                  </a:cxn>
                </a:cxnLst>
                <a:rect l="0" t="0" r="r" b="b"/>
                <a:pathLst>
                  <a:path w="89" h="101">
                    <a:moveTo>
                      <a:pt x="0" y="60"/>
                    </a:moveTo>
                    <a:lnTo>
                      <a:pt x="0" y="50"/>
                    </a:lnTo>
                    <a:lnTo>
                      <a:pt x="21" y="36"/>
                    </a:lnTo>
                    <a:lnTo>
                      <a:pt x="36" y="36"/>
                    </a:lnTo>
                    <a:lnTo>
                      <a:pt x="36" y="50"/>
                    </a:lnTo>
                    <a:lnTo>
                      <a:pt x="45" y="36"/>
                    </a:lnTo>
                    <a:lnTo>
                      <a:pt x="45" y="24"/>
                    </a:lnTo>
                    <a:lnTo>
                      <a:pt x="57" y="24"/>
                    </a:lnTo>
                    <a:lnTo>
                      <a:pt x="67" y="24"/>
                    </a:lnTo>
                    <a:lnTo>
                      <a:pt x="57" y="0"/>
                    </a:lnTo>
                    <a:lnTo>
                      <a:pt x="76" y="24"/>
                    </a:lnTo>
                    <a:lnTo>
                      <a:pt x="89" y="60"/>
                    </a:lnTo>
                    <a:lnTo>
                      <a:pt x="76" y="89"/>
                    </a:lnTo>
                    <a:lnTo>
                      <a:pt x="67" y="60"/>
                    </a:lnTo>
                    <a:lnTo>
                      <a:pt x="67" y="75"/>
                    </a:lnTo>
                    <a:lnTo>
                      <a:pt x="67" y="89"/>
                    </a:lnTo>
                    <a:lnTo>
                      <a:pt x="67" y="101"/>
                    </a:lnTo>
                    <a:lnTo>
                      <a:pt x="36" y="89"/>
                    </a:lnTo>
                    <a:lnTo>
                      <a:pt x="45" y="60"/>
                    </a:lnTo>
                    <a:lnTo>
                      <a:pt x="36" y="50"/>
                    </a:lnTo>
                    <a:lnTo>
                      <a:pt x="12" y="60"/>
                    </a:lnTo>
                    <a:lnTo>
                      <a:pt x="12" y="50"/>
                    </a:lnTo>
                    <a:lnTo>
                      <a:pt x="0" y="75"/>
                    </a:lnTo>
                    <a:lnTo>
                      <a:pt x="0" y="6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2" name="Freeform 464"/>
              <p:cNvSpPr>
                <a:spLocks/>
              </p:cNvSpPr>
              <p:nvPr/>
            </p:nvSpPr>
            <p:spPr bwMode="auto">
              <a:xfrm>
                <a:off x="7535355" y="4022030"/>
                <a:ext cx="141288" cy="142707"/>
              </a:xfrm>
              <a:custGeom>
                <a:avLst/>
                <a:gdLst/>
                <a:ahLst/>
                <a:cxnLst>
                  <a:cxn ang="0">
                    <a:pos x="0" y="60"/>
                  </a:cxn>
                  <a:cxn ang="0">
                    <a:pos x="0" y="50"/>
                  </a:cxn>
                  <a:cxn ang="0">
                    <a:pos x="21" y="36"/>
                  </a:cxn>
                  <a:cxn ang="0">
                    <a:pos x="36" y="36"/>
                  </a:cxn>
                  <a:cxn ang="0">
                    <a:pos x="36" y="50"/>
                  </a:cxn>
                  <a:cxn ang="0">
                    <a:pos x="45" y="36"/>
                  </a:cxn>
                  <a:cxn ang="0">
                    <a:pos x="45" y="24"/>
                  </a:cxn>
                  <a:cxn ang="0">
                    <a:pos x="57" y="24"/>
                  </a:cxn>
                  <a:cxn ang="0">
                    <a:pos x="67" y="24"/>
                  </a:cxn>
                  <a:cxn ang="0">
                    <a:pos x="57" y="0"/>
                  </a:cxn>
                  <a:cxn ang="0">
                    <a:pos x="76" y="24"/>
                  </a:cxn>
                  <a:cxn ang="0">
                    <a:pos x="89" y="60"/>
                  </a:cxn>
                  <a:cxn ang="0">
                    <a:pos x="76" y="89"/>
                  </a:cxn>
                  <a:cxn ang="0">
                    <a:pos x="67" y="60"/>
                  </a:cxn>
                  <a:cxn ang="0">
                    <a:pos x="67" y="75"/>
                  </a:cxn>
                  <a:cxn ang="0">
                    <a:pos x="67" y="89"/>
                  </a:cxn>
                  <a:cxn ang="0">
                    <a:pos x="67" y="101"/>
                  </a:cxn>
                  <a:cxn ang="0">
                    <a:pos x="36" y="89"/>
                  </a:cxn>
                  <a:cxn ang="0">
                    <a:pos x="45" y="60"/>
                  </a:cxn>
                  <a:cxn ang="0">
                    <a:pos x="36" y="50"/>
                  </a:cxn>
                  <a:cxn ang="0">
                    <a:pos x="12" y="60"/>
                  </a:cxn>
                  <a:cxn ang="0">
                    <a:pos x="12" y="50"/>
                  </a:cxn>
                  <a:cxn ang="0">
                    <a:pos x="0" y="75"/>
                  </a:cxn>
                  <a:cxn ang="0">
                    <a:pos x="0" y="60"/>
                  </a:cxn>
                </a:cxnLst>
                <a:rect l="0" t="0" r="r" b="b"/>
                <a:pathLst>
                  <a:path w="89" h="101">
                    <a:moveTo>
                      <a:pt x="0" y="60"/>
                    </a:moveTo>
                    <a:lnTo>
                      <a:pt x="0" y="50"/>
                    </a:lnTo>
                    <a:lnTo>
                      <a:pt x="21" y="36"/>
                    </a:lnTo>
                    <a:lnTo>
                      <a:pt x="36" y="36"/>
                    </a:lnTo>
                    <a:lnTo>
                      <a:pt x="36" y="50"/>
                    </a:lnTo>
                    <a:lnTo>
                      <a:pt x="45" y="36"/>
                    </a:lnTo>
                    <a:lnTo>
                      <a:pt x="45" y="24"/>
                    </a:lnTo>
                    <a:lnTo>
                      <a:pt x="57" y="24"/>
                    </a:lnTo>
                    <a:lnTo>
                      <a:pt x="67" y="24"/>
                    </a:lnTo>
                    <a:lnTo>
                      <a:pt x="57" y="0"/>
                    </a:lnTo>
                    <a:lnTo>
                      <a:pt x="76" y="24"/>
                    </a:lnTo>
                    <a:lnTo>
                      <a:pt x="89" y="60"/>
                    </a:lnTo>
                    <a:lnTo>
                      <a:pt x="76" y="89"/>
                    </a:lnTo>
                    <a:lnTo>
                      <a:pt x="67" y="60"/>
                    </a:lnTo>
                    <a:lnTo>
                      <a:pt x="67" y="75"/>
                    </a:lnTo>
                    <a:lnTo>
                      <a:pt x="67" y="89"/>
                    </a:lnTo>
                    <a:lnTo>
                      <a:pt x="67" y="101"/>
                    </a:lnTo>
                    <a:lnTo>
                      <a:pt x="36" y="89"/>
                    </a:lnTo>
                    <a:lnTo>
                      <a:pt x="45" y="60"/>
                    </a:lnTo>
                    <a:lnTo>
                      <a:pt x="36" y="50"/>
                    </a:lnTo>
                    <a:lnTo>
                      <a:pt x="12" y="60"/>
                    </a:lnTo>
                    <a:lnTo>
                      <a:pt x="12" y="50"/>
                    </a:lnTo>
                    <a:lnTo>
                      <a:pt x="0" y="75"/>
                    </a:lnTo>
                    <a:lnTo>
                      <a:pt x="0" y="6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3" name="Freeform 465"/>
              <p:cNvSpPr>
                <a:spLocks/>
              </p:cNvSpPr>
              <p:nvPr/>
            </p:nvSpPr>
            <p:spPr bwMode="auto">
              <a:xfrm>
                <a:off x="8305292" y="4513733"/>
                <a:ext cx="120650" cy="63583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45" y="24"/>
                  </a:cxn>
                  <a:cxn ang="0">
                    <a:pos x="55" y="10"/>
                  </a:cxn>
                  <a:cxn ang="0">
                    <a:pos x="67" y="10"/>
                  </a:cxn>
                  <a:cxn ang="0">
                    <a:pos x="67" y="0"/>
                  </a:cxn>
                  <a:cxn ang="0">
                    <a:pos x="76" y="0"/>
                  </a:cxn>
                  <a:cxn ang="0">
                    <a:pos x="76" y="10"/>
                  </a:cxn>
                  <a:cxn ang="0">
                    <a:pos x="67" y="24"/>
                  </a:cxn>
                  <a:cxn ang="0">
                    <a:pos x="45" y="45"/>
                  </a:cxn>
                  <a:cxn ang="0">
                    <a:pos x="11" y="45"/>
                  </a:cxn>
                  <a:cxn ang="0">
                    <a:pos x="0" y="24"/>
                  </a:cxn>
                </a:cxnLst>
                <a:rect l="0" t="0" r="r" b="b"/>
                <a:pathLst>
                  <a:path w="76" h="45">
                    <a:moveTo>
                      <a:pt x="0" y="24"/>
                    </a:moveTo>
                    <a:lnTo>
                      <a:pt x="45" y="24"/>
                    </a:lnTo>
                    <a:lnTo>
                      <a:pt x="55" y="10"/>
                    </a:lnTo>
                    <a:lnTo>
                      <a:pt x="67" y="10"/>
                    </a:lnTo>
                    <a:lnTo>
                      <a:pt x="67" y="0"/>
                    </a:lnTo>
                    <a:lnTo>
                      <a:pt x="76" y="0"/>
                    </a:lnTo>
                    <a:lnTo>
                      <a:pt x="76" y="10"/>
                    </a:lnTo>
                    <a:lnTo>
                      <a:pt x="67" y="24"/>
                    </a:lnTo>
                    <a:lnTo>
                      <a:pt x="45" y="45"/>
                    </a:lnTo>
                    <a:lnTo>
                      <a:pt x="11" y="45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4" name="Freeform 466"/>
              <p:cNvSpPr>
                <a:spLocks/>
              </p:cNvSpPr>
              <p:nvPr/>
            </p:nvSpPr>
            <p:spPr bwMode="auto">
              <a:xfrm>
                <a:off x="8305292" y="4513733"/>
                <a:ext cx="120650" cy="63583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45" y="24"/>
                  </a:cxn>
                  <a:cxn ang="0">
                    <a:pos x="55" y="10"/>
                  </a:cxn>
                  <a:cxn ang="0">
                    <a:pos x="67" y="10"/>
                  </a:cxn>
                  <a:cxn ang="0">
                    <a:pos x="67" y="0"/>
                  </a:cxn>
                  <a:cxn ang="0">
                    <a:pos x="76" y="0"/>
                  </a:cxn>
                  <a:cxn ang="0">
                    <a:pos x="76" y="10"/>
                  </a:cxn>
                  <a:cxn ang="0">
                    <a:pos x="67" y="24"/>
                  </a:cxn>
                  <a:cxn ang="0">
                    <a:pos x="45" y="45"/>
                  </a:cxn>
                  <a:cxn ang="0">
                    <a:pos x="11" y="45"/>
                  </a:cxn>
                  <a:cxn ang="0">
                    <a:pos x="0" y="24"/>
                  </a:cxn>
                </a:cxnLst>
                <a:rect l="0" t="0" r="r" b="b"/>
                <a:pathLst>
                  <a:path w="76" h="45">
                    <a:moveTo>
                      <a:pt x="0" y="24"/>
                    </a:moveTo>
                    <a:lnTo>
                      <a:pt x="45" y="24"/>
                    </a:lnTo>
                    <a:lnTo>
                      <a:pt x="55" y="10"/>
                    </a:lnTo>
                    <a:lnTo>
                      <a:pt x="67" y="10"/>
                    </a:lnTo>
                    <a:lnTo>
                      <a:pt x="67" y="0"/>
                    </a:lnTo>
                    <a:lnTo>
                      <a:pt x="76" y="0"/>
                    </a:lnTo>
                    <a:lnTo>
                      <a:pt x="76" y="10"/>
                    </a:lnTo>
                    <a:lnTo>
                      <a:pt x="67" y="24"/>
                    </a:lnTo>
                    <a:lnTo>
                      <a:pt x="45" y="45"/>
                    </a:lnTo>
                    <a:lnTo>
                      <a:pt x="11" y="45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5" name="Freeform 467"/>
              <p:cNvSpPr>
                <a:spLocks/>
              </p:cNvSpPr>
              <p:nvPr/>
            </p:nvSpPr>
            <p:spPr bwMode="auto">
              <a:xfrm>
                <a:off x="8394192" y="4457215"/>
                <a:ext cx="55563" cy="706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35" y="25"/>
                  </a:cxn>
                  <a:cxn ang="0">
                    <a:pos x="35" y="50"/>
                  </a:cxn>
                  <a:cxn ang="0">
                    <a:pos x="20" y="25"/>
                  </a:cxn>
                  <a:cxn ang="0">
                    <a:pos x="0" y="0"/>
                  </a:cxn>
                </a:cxnLst>
                <a:rect l="0" t="0" r="r" b="b"/>
                <a:pathLst>
                  <a:path w="35" h="50">
                    <a:moveTo>
                      <a:pt x="0" y="0"/>
                    </a:moveTo>
                    <a:lnTo>
                      <a:pt x="12" y="0"/>
                    </a:lnTo>
                    <a:lnTo>
                      <a:pt x="35" y="25"/>
                    </a:lnTo>
                    <a:lnTo>
                      <a:pt x="35" y="50"/>
                    </a:lnTo>
                    <a:lnTo>
                      <a:pt x="20" y="2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6" name="Freeform 468"/>
              <p:cNvSpPr>
                <a:spLocks/>
              </p:cNvSpPr>
              <p:nvPr/>
            </p:nvSpPr>
            <p:spPr bwMode="auto">
              <a:xfrm>
                <a:off x="8394192" y="4457215"/>
                <a:ext cx="55563" cy="706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35" y="25"/>
                  </a:cxn>
                  <a:cxn ang="0">
                    <a:pos x="35" y="50"/>
                  </a:cxn>
                  <a:cxn ang="0">
                    <a:pos x="20" y="25"/>
                  </a:cxn>
                  <a:cxn ang="0">
                    <a:pos x="0" y="0"/>
                  </a:cxn>
                </a:cxnLst>
                <a:rect l="0" t="0" r="r" b="b"/>
                <a:pathLst>
                  <a:path w="35" h="50">
                    <a:moveTo>
                      <a:pt x="0" y="0"/>
                    </a:moveTo>
                    <a:lnTo>
                      <a:pt x="12" y="0"/>
                    </a:lnTo>
                    <a:lnTo>
                      <a:pt x="35" y="25"/>
                    </a:lnTo>
                    <a:lnTo>
                      <a:pt x="35" y="50"/>
                    </a:lnTo>
                    <a:lnTo>
                      <a:pt x="20" y="2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7" name="Freeform 469"/>
              <p:cNvSpPr>
                <a:spLocks/>
              </p:cNvSpPr>
              <p:nvPr/>
            </p:nvSpPr>
            <p:spPr bwMode="auto">
              <a:xfrm>
                <a:off x="8557705" y="5056301"/>
                <a:ext cx="66675" cy="762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11"/>
                  </a:cxn>
                  <a:cxn ang="0">
                    <a:pos x="42" y="54"/>
                  </a:cxn>
                  <a:cxn ang="0">
                    <a:pos x="30" y="54"/>
                  </a:cxn>
                  <a:cxn ang="0">
                    <a:pos x="9" y="28"/>
                  </a:cxn>
                  <a:cxn ang="0">
                    <a:pos x="0" y="0"/>
                  </a:cxn>
                </a:cxnLst>
                <a:rect l="0" t="0" r="r" b="b"/>
                <a:pathLst>
                  <a:path w="42" h="54">
                    <a:moveTo>
                      <a:pt x="0" y="0"/>
                    </a:moveTo>
                    <a:lnTo>
                      <a:pt x="18" y="11"/>
                    </a:lnTo>
                    <a:lnTo>
                      <a:pt x="42" y="54"/>
                    </a:lnTo>
                    <a:lnTo>
                      <a:pt x="30" y="54"/>
                    </a:lnTo>
                    <a:lnTo>
                      <a:pt x="9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8" name="Freeform 470"/>
              <p:cNvSpPr>
                <a:spLocks/>
              </p:cNvSpPr>
              <p:nvPr/>
            </p:nvSpPr>
            <p:spPr bwMode="auto">
              <a:xfrm>
                <a:off x="8557705" y="5056301"/>
                <a:ext cx="66675" cy="762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11"/>
                  </a:cxn>
                  <a:cxn ang="0">
                    <a:pos x="42" y="54"/>
                  </a:cxn>
                  <a:cxn ang="0">
                    <a:pos x="30" y="54"/>
                  </a:cxn>
                  <a:cxn ang="0">
                    <a:pos x="9" y="28"/>
                  </a:cxn>
                  <a:cxn ang="0">
                    <a:pos x="0" y="0"/>
                  </a:cxn>
                </a:cxnLst>
                <a:rect l="0" t="0" r="r" b="b"/>
                <a:pathLst>
                  <a:path w="42" h="54">
                    <a:moveTo>
                      <a:pt x="0" y="0"/>
                    </a:moveTo>
                    <a:lnTo>
                      <a:pt x="18" y="11"/>
                    </a:lnTo>
                    <a:lnTo>
                      <a:pt x="42" y="54"/>
                    </a:lnTo>
                    <a:lnTo>
                      <a:pt x="30" y="54"/>
                    </a:lnTo>
                    <a:lnTo>
                      <a:pt x="9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9" name="Freeform 471"/>
              <p:cNvSpPr>
                <a:spLocks/>
              </p:cNvSpPr>
              <p:nvPr/>
            </p:nvSpPr>
            <p:spPr bwMode="auto">
              <a:xfrm>
                <a:off x="7522655" y="2508772"/>
                <a:ext cx="227013" cy="269872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9" y="1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121" y="110"/>
                  </a:cxn>
                  <a:cxn ang="0">
                    <a:pos x="97" y="110"/>
                  </a:cxn>
                  <a:cxn ang="0">
                    <a:pos x="97" y="139"/>
                  </a:cxn>
                  <a:cxn ang="0">
                    <a:pos x="143" y="179"/>
                  </a:cxn>
                  <a:cxn ang="0">
                    <a:pos x="121" y="179"/>
                  </a:cxn>
                  <a:cxn ang="0">
                    <a:pos x="121" y="191"/>
                  </a:cxn>
                  <a:cxn ang="0">
                    <a:pos x="109" y="179"/>
                  </a:cxn>
                  <a:cxn ang="0">
                    <a:pos x="97" y="139"/>
                  </a:cxn>
                  <a:cxn ang="0">
                    <a:pos x="9" y="24"/>
                  </a:cxn>
                </a:cxnLst>
                <a:rect l="0" t="0" r="r" b="b"/>
                <a:pathLst>
                  <a:path w="143" h="191">
                    <a:moveTo>
                      <a:pt x="9" y="24"/>
                    </a:moveTo>
                    <a:lnTo>
                      <a:pt x="9" y="10"/>
                    </a:lnTo>
                    <a:lnTo>
                      <a:pt x="0" y="0"/>
                    </a:lnTo>
                    <a:lnTo>
                      <a:pt x="21" y="0"/>
                    </a:lnTo>
                    <a:lnTo>
                      <a:pt x="121" y="110"/>
                    </a:lnTo>
                    <a:lnTo>
                      <a:pt x="97" y="110"/>
                    </a:lnTo>
                    <a:lnTo>
                      <a:pt x="97" y="139"/>
                    </a:lnTo>
                    <a:lnTo>
                      <a:pt x="143" y="179"/>
                    </a:lnTo>
                    <a:lnTo>
                      <a:pt x="121" y="179"/>
                    </a:lnTo>
                    <a:lnTo>
                      <a:pt x="121" y="191"/>
                    </a:lnTo>
                    <a:lnTo>
                      <a:pt x="109" y="179"/>
                    </a:lnTo>
                    <a:lnTo>
                      <a:pt x="97" y="139"/>
                    </a:lnTo>
                    <a:lnTo>
                      <a:pt x="9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0" name="Freeform 472"/>
              <p:cNvSpPr>
                <a:spLocks/>
              </p:cNvSpPr>
              <p:nvPr/>
            </p:nvSpPr>
            <p:spPr bwMode="auto">
              <a:xfrm>
                <a:off x="7522655" y="2508772"/>
                <a:ext cx="227013" cy="269872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9" y="1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121" y="110"/>
                  </a:cxn>
                  <a:cxn ang="0">
                    <a:pos x="97" y="110"/>
                  </a:cxn>
                  <a:cxn ang="0">
                    <a:pos x="97" y="139"/>
                  </a:cxn>
                  <a:cxn ang="0">
                    <a:pos x="143" y="179"/>
                  </a:cxn>
                  <a:cxn ang="0">
                    <a:pos x="121" y="179"/>
                  </a:cxn>
                  <a:cxn ang="0">
                    <a:pos x="121" y="191"/>
                  </a:cxn>
                  <a:cxn ang="0">
                    <a:pos x="109" y="179"/>
                  </a:cxn>
                  <a:cxn ang="0">
                    <a:pos x="97" y="139"/>
                  </a:cxn>
                  <a:cxn ang="0">
                    <a:pos x="9" y="24"/>
                  </a:cxn>
                </a:cxnLst>
                <a:rect l="0" t="0" r="r" b="b"/>
                <a:pathLst>
                  <a:path w="143" h="191">
                    <a:moveTo>
                      <a:pt x="9" y="24"/>
                    </a:moveTo>
                    <a:lnTo>
                      <a:pt x="9" y="10"/>
                    </a:lnTo>
                    <a:lnTo>
                      <a:pt x="0" y="0"/>
                    </a:lnTo>
                    <a:lnTo>
                      <a:pt x="21" y="0"/>
                    </a:lnTo>
                    <a:lnTo>
                      <a:pt x="121" y="110"/>
                    </a:lnTo>
                    <a:lnTo>
                      <a:pt x="97" y="110"/>
                    </a:lnTo>
                    <a:lnTo>
                      <a:pt x="97" y="139"/>
                    </a:lnTo>
                    <a:lnTo>
                      <a:pt x="143" y="179"/>
                    </a:lnTo>
                    <a:lnTo>
                      <a:pt x="121" y="179"/>
                    </a:lnTo>
                    <a:lnTo>
                      <a:pt x="121" y="191"/>
                    </a:lnTo>
                    <a:lnTo>
                      <a:pt x="109" y="179"/>
                    </a:lnTo>
                    <a:lnTo>
                      <a:pt x="97" y="139"/>
                    </a:lnTo>
                    <a:lnTo>
                      <a:pt x="9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1" name="Freeform 473"/>
              <p:cNvSpPr>
                <a:spLocks/>
              </p:cNvSpPr>
              <p:nvPr/>
            </p:nvSpPr>
            <p:spPr bwMode="auto">
              <a:xfrm>
                <a:off x="7570280" y="4656440"/>
                <a:ext cx="125413" cy="5086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14" y="25"/>
                  </a:cxn>
                  <a:cxn ang="0">
                    <a:pos x="36" y="0"/>
                  </a:cxn>
                  <a:cxn ang="0">
                    <a:pos x="79" y="0"/>
                  </a:cxn>
                  <a:cxn ang="0">
                    <a:pos x="36" y="14"/>
                  </a:cxn>
                  <a:cxn ang="0">
                    <a:pos x="23" y="36"/>
                  </a:cxn>
                  <a:cxn ang="0">
                    <a:pos x="0" y="36"/>
                  </a:cxn>
                </a:cxnLst>
                <a:rect l="0" t="0" r="r" b="b"/>
                <a:pathLst>
                  <a:path w="79" h="36">
                    <a:moveTo>
                      <a:pt x="0" y="36"/>
                    </a:moveTo>
                    <a:lnTo>
                      <a:pt x="14" y="25"/>
                    </a:lnTo>
                    <a:lnTo>
                      <a:pt x="36" y="0"/>
                    </a:lnTo>
                    <a:lnTo>
                      <a:pt x="79" y="0"/>
                    </a:lnTo>
                    <a:lnTo>
                      <a:pt x="36" y="14"/>
                    </a:lnTo>
                    <a:lnTo>
                      <a:pt x="23" y="36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2" name="Freeform 474"/>
              <p:cNvSpPr>
                <a:spLocks/>
              </p:cNvSpPr>
              <p:nvPr/>
            </p:nvSpPr>
            <p:spPr bwMode="auto">
              <a:xfrm>
                <a:off x="7570280" y="4656440"/>
                <a:ext cx="125413" cy="50866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14" y="25"/>
                  </a:cxn>
                  <a:cxn ang="0">
                    <a:pos x="36" y="0"/>
                  </a:cxn>
                  <a:cxn ang="0">
                    <a:pos x="79" y="0"/>
                  </a:cxn>
                  <a:cxn ang="0">
                    <a:pos x="36" y="14"/>
                  </a:cxn>
                  <a:cxn ang="0">
                    <a:pos x="23" y="36"/>
                  </a:cxn>
                  <a:cxn ang="0">
                    <a:pos x="0" y="36"/>
                  </a:cxn>
                </a:cxnLst>
                <a:rect l="0" t="0" r="r" b="b"/>
                <a:pathLst>
                  <a:path w="79" h="36">
                    <a:moveTo>
                      <a:pt x="0" y="36"/>
                    </a:moveTo>
                    <a:lnTo>
                      <a:pt x="14" y="25"/>
                    </a:lnTo>
                    <a:lnTo>
                      <a:pt x="36" y="0"/>
                    </a:lnTo>
                    <a:lnTo>
                      <a:pt x="79" y="0"/>
                    </a:lnTo>
                    <a:lnTo>
                      <a:pt x="36" y="14"/>
                    </a:lnTo>
                    <a:lnTo>
                      <a:pt x="23" y="36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3" name="Freeform 475"/>
              <p:cNvSpPr>
                <a:spLocks/>
              </p:cNvSpPr>
              <p:nvPr/>
            </p:nvSpPr>
            <p:spPr bwMode="auto">
              <a:xfrm>
                <a:off x="4763580" y="5353019"/>
                <a:ext cx="52388" cy="66409"/>
              </a:xfrm>
              <a:custGeom>
                <a:avLst/>
                <a:gdLst/>
                <a:ahLst/>
                <a:cxnLst>
                  <a:cxn ang="0">
                    <a:pos x="33" y="10"/>
                  </a:cxn>
                  <a:cxn ang="0">
                    <a:pos x="33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12" y="47"/>
                  </a:cxn>
                  <a:cxn ang="0">
                    <a:pos x="33" y="21"/>
                  </a:cxn>
                  <a:cxn ang="0">
                    <a:pos x="33" y="10"/>
                  </a:cxn>
                </a:cxnLst>
                <a:rect l="0" t="0" r="r" b="b"/>
                <a:pathLst>
                  <a:path w="33" h="47">
                    <a:moveTo>
                      <a:pt x="33" y="10"/>
                    </a:moveTo>
                    <a:lnTo>
                      <a:pt x="33" y="0"/>
                    </a:lnTo>
                    <a:lnTo>
                      <a:pt x="21" y="0"/>
                    </a:lnTo>
                    <a:lnTo>
                      <a:pt x="0" y="21"/>
                    </a:lnTo>
                    <a:lnTo>
                      <a:pt x="12" y="47"/>
                    </a:lnTo>
                    <a:lnTo>
                      <a:pt x="33" y="21"/>
                    </a:lnTo>
                    <a:lnTo>
                      <a:pt x="33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4" name="Freeform 476"/>
              <p:cNvSpPr>
                <a:spLocks/>
              </p:cNvSpPr>
              <p:nvPr/>
            </p:nvSpPr>
            <p:spPr bwMode="auto">
              <a:xfrm>
                <a:off x="4763580" y="5353019"/>
                <a:ext cx="52388" cy="66409"/>
              </a:xfrm>
              <a:custGeom>
                <a:avLst/>
                <a:gdLst/>
                <a:ahLst/>
                <a:cxnLst>
                  <a:cxn ang="0">
                    <a:pos x="33" y="10"/>
                  </a:cxn>
                  <a:cxn ang="0">
                    <a:pos x="33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12" y="47"/>
                  </a:cxn>
                  <a:cxn ang="0">
                    <a:pos x="33" y="21"/>
                  </a:cxn>
                  <a:cxn ang="0">
                    <a:pos x="33" y="10"/>
                  </a:cxn>
                </a:cxnLst>
                <a:rect l="0" t="0" r="r" b="b"/>
                <a:pathLst>
                  <a:path w="33" h="47">
                    <a:moveTo>
                      <a:pt x="33" y="10"/>
                    </a:moveTo>
                    <a:lnTo>
                      <a:pt x="33" y="0"/>
                    </a:lnTo>
                    <a:lnTo>
                      <a:pt x="21" y="0"/>
                    </a:lnTo>
                    <a:lnTo>
                      <a:pt x="0" y="21"/>
                    </a:lnTo>
                    <a:lnTo>
                      <a:pt x="12" y="47"/>
                    </a:lnTo>
                    <a:lnTo>
                      <a:pt x="33" y="21"/>
                    </a:lnTo>
                    <a:lnTo>
                      <a:pt x="33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5" name="Freeform 477"/>
              <p:cNvSpPr>
                <a:spLocks/>
              </p:cNvSpPr>
              <p:nvPr/>
            </p:nvSpPr>
            <p:spPr bwMode="auto">
              <a:xfrm>
                <a:off x="3771392" y="2472035"/>
                <a:ext cx="119063" cy="125752"/>
              </a:xfrm>
              <a:custGeom>
                <a:avLst/>
                <a:gdLst/>
                <a:ahLst/>
                <a:cxnLst>
                  <a:cxn ang="0">
                    <a:pos x="42" y="14"/>
                  </a:cxn>
                  <a:cxn ang="0">
                    <a:pos x="51" y="0"/>
                  </a:cxn>
                  <a:cxn ang="0">
                    <a:pos x="42" y="0"/>
                  </a:cxn>
                  <a:cxn ang="0">
                    <a:pos x="29" y="14"/>
                  </a:cxn>
                  <a:cxn ang="0">
                    <a:pos x="42" y="14"/>
                  </a:cxn>
                  <a:cxn ang="0">
                    <a:pos x="29" y="25"/>
                  </a:cxn>
                  <a:cxn ang="0">
                    <a:pos x="20" y="25"/>
                  </a:cxn>
                  <a:cxn ang="0">
                    <a:pos x="8" y="25"/>
                  </a:cxn>
                  <a:cxn ang="0">
                    <a:pos x="20" y="35"/>
                  </a:cxn>
                  <a:cxn ang="0">
                    <a:pos x="8" y="35"/>
                  </a:cxn>
                  <a:cxn ang="0">
                    <a:pos x="29" y="49"/>
                  </a:cxn>
                  <a:cxn ang="0">
                    <a:pos x="8" y="77"/>
                  </a:cxn>
                  <a:cxn ang="0">
                    <a:pos x="0" y="77"/>
                  </a:cxn>
                  <a:cxn ang="0">
                    <a:pos x="8" y="89"/>
                  </a:cxn>
                  <a:cxn ang="0">
                    <a:pos x="60" y="77"/>
                  </a:cxn>
                  <a:cxn ang="0">
                    <a:pos x="75" y="49"/>
                  </a:cxn>
                  <a:cxn ang="0">
                    <a:pos x="75" y="25"/>
                  </a:cxn>
                  <a:cxn ang="0">
                    <a:pos x="51" y="25"/>
                  </a:cxn>
                  <a:cxn ang="0">
                    <a:pos x="42" y="14"/>
                  </a:cxn>
                </a:cxnLst>
                <a:rect l="0" t="0" r="r" b="b"/>
                <a:pathLst>
                  <a:path w="75" h="89">
                    <a:moveTo>
                      <a:pt x="42" y="14"/>
                    </a:moveTo>
                    <a:lnTo>
                      <a:pt x="51" y="0"/>
                    </a:lnTo>
                    <a:lnTo>
                      <a:pt x="42" y="0"/>
                    </a:lnTo>
                    <a:lnTo>
                      <a:pt x="29" y="14"/>
                    </a:lnTo>
                    <a:lnTo>
                      <a:pt x="42" y="14"/>
                    </a:lnTo>
                    <a:lnTo>
                      <a:pt x="29" y="25"/>
                    </a:lnTo>
                    <a:lnTo>
                      <a:pt x="20" y="25"/>
                    </a:lnTo>
                    <a:lnTo>
                      <a:pt x="8" y="25"/>
                    </a:lnTo>
                    <a:lnTo>
                      <a:pt x="20" y="35"/>
                    </a:lnTo>
                    <a:lnTo>
                      <a:pt x="8" y="35"/>
                    </a:lnTo>
                    <a:lnTo>
                      <a:pt x="29" y="49"/>
                    </a:lnTo>
                    <a:lnTo>
                      <a:pt x="8" y="77"/>
                    </a:lnTo>
                    <a:lnTo>
                      <a:pt x="0" y="77"/>
                    </a:lnTo>
                    <a:lnTo>
                      <a:pt x="8" y="89"/>
                    </a:lnTo>
                    <a:lnTo>
                      <a:pt x="60" y="77"/>
                    </a:lnTo>
                    <a:lnTo>
                      <a:pt x="75" y="49"/>
                    </a:lnTo>
                    <a:lnTo>
                      <a:pt x="75" y="25"/>
                    </a:lnTo>
                    <a:lnTo>
                      <a:pt x="51" y="25"/>
                    </a:lnTo>
                    <a:lnTo>
                      <a:pt x="42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6" name="Freeform 478"/>
              <p:cNvSpPr>
                <a:spLocks/>
              </p:cNvSpPr>
              <p:nvPr/>
            </p:nvSpPr>
            <p:spPr bwMode="auto">
              <a:xfrm>
                <a:off x="3771392" y="2472035"/>
                <a:ext cx="119063" cy="125752"/>
              </a:xfrm>
              <a:custGeom>
                <a:avLst/>
                <a:gdLst/>
                <a:ahLst/>
                <a:cxnLst>
                  <a:cxn ang="0">
                    <a:pos x="42" y="14"/>
                  </a:cxn>
                  <a:cxn ang="0">
                    <a:pos x="51" y="0"/>
                  </a:cxn>
                  <a:cxn ang="0">
                    <a:pos x="42" y="0"/>
                  </a:cxn>
                  <a:cxn ang="0">
                    <a:pos x="29" y="14"/>
                  </a:cxn>
                  <a:cxn ang="0">
                    <a:pos x="42" y="14"/>
                  </a:cxn>
                  <a:cxn ang="0">
                    <a:pos x="29" y="25"/>
                  </a:cxn>
                  <a:cxn ang="0">
                    <a:pos x="20" y="25"/>
                  </a:cxn>
                  <a:cxn ang="0">
                    <a:pos x="8" y="25"/>
                  </a:cxn>
                  <a:cxn ang="0">
                    <a:pos x="20" y="35"/>
                  </a:cxn>
                  <a:cxn ang="0">
                    <a:pos x="8" y="35"/>
                  </a:cxn>
                  <a:cxn ang="0">
                    <a:pos x="29" y="49"/>
                  </a:cxn>
                  <a:cxn ang="0">
                    <a:pos x="8" y="77"/>
                  </a:cxn>
                  <a:cxn ang="0">
                    <a:pos x="0" y="77"/>
                  </a:cxn>
                  <a:cxn ang="0">
                    <a:pos x="8" y="89"/>
                  </a:cxn>
                  <a:cxn ang="0">
                    <a:pos x="60" y="77"/>
                  </a:cxn>
                  <a:cxn ang="0">
                    <a:pos x="75" y="49"/>
                  </a:cxn>
                  <a:cxn ang="0">
                    <a:pos x="75" y="25"/>
                  </a:cxn>
                  <a:cxn ang="0">
                    <a:pos x="51" y="25"/>
                  </a:cxn>
                  <a:cxn ang="0">
                    <a:pos x="42" y="14"/>
                  </a:cxn>
                </a:cxnLst>
                <a:rect l="0" t="0" r="r" b="b"/>
                <a:pathLst>
                  <a:path w="75" h="89">
                    <a:moveTo>
                      <a:pt x="42" y="14"/>
                    </a:moveTo>
                    <a:lnTo>
                      <a:pt x="51" y="0"/>
                    </a:lnTo>
                    <a:lnTo>
                      <a:pt x="42" y="0"/>
                    </a:lnTo>
                    <a:lnTo>
                      <a:pt x="29" y="14"/>
                    </a:lnTo>
                    <a:lnTo>
                      <a:pt x="42" y="14"/>
                    </a:lnTo>
                    <a:lnTo>
                      <a:pt x="29" y="25"/>
                    </a:lnTo>
                    <a:lnTo>
                      <a:pt x="20" y="25"/>
                    </a:lnTo>
                    <a:lnTo>
                      <a:pt x="8" y="25"/>
                    </a:lnTo>
                    <a:lnTo>
                      <a:pt x="20" y="35"/>
                    </a:lnTo>
                    <a:lnTo>
                      <a:pt x="8" y="35"/>
                    </a:lnTo>
                    <a:lnTo>
                      <a:pt x="29" y="49"/>
                    </a:lnTo>
                    <a:lnTo>
                      <a:pt x="8" y="77"/>
                    </a:lnTo>
                    <a:lnTo>
                      <a:pt x="0" y="77"/>
                    </a:lnTo>
                    <a:lnTo>
                      <a:pt x="8" y="89"/>
                    </a:lnTo>
                    <a:lnTo>
                      <a:pt x="60" y="77"/>
                    </a:lnTo>
                    <a:lnTo>
                      <a:pt x="75" y="49"/>
                    </a:lnTo>
                    <a:lnTo>
                      <a:pt x="75" y="25"/>
                    </a:lnTo>
                    <a:lnTo>
                      <a:pt x="51" y="25"/>
                    </a:lnTo>
                    <a:lnTo>
                      <a:pt x="42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7" name="Freeform 479"/>
              <p:cNvSpPr>
                <a:spLocks/>
              </p:cNvSpPr>
              <p:nvPr/>
            </p:nvSpPr>
            <p:spPr bwMode="auto">
              <a:xfrm>
                <a:off x="4115880" y="2522901"/>
                <a:ext cx="106363" cy="90428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21" y="53"/>
                  </a:cxn>
                  <a:cxn ang="0">
                    <a:pos x="43" y="64"/>
                  </a:cxn>
                  <a:cxn ang="0">
                    <a:pos x="43" y="42"/>
                  </a:cxn>
                  <a:cxn ang="0">
                    <a:pos x="57" y="25"/>
                  </a:cxn>
                  <a:cxn ang="0">
                    <a:pos x="67" y="0"/>
                  </a:cxn>
                  <a:cxn ang="0">
                    <a:pos x="34" y="14"/>
                  </a:cxn>
                  <a:cxn ang="0">
                    <a:pos x="43" y="25"/>
                  </a:cxn>
                  <a:cxn ang="0">
                    <a:pos x="34" y="25"/>
                  </a:cxn>
                  <a:cxn ang="0">
                    <a:pos x="21" y="25"/>
                  </a:cxn>
                  <a:cxn ang="0">
                    <a:pos x="21" y="14"/>
                  </a:cxn>
                  <a:cxn ang="0">
                    <a:pos x="0" y="53"/>
                  </a:cxn>
                </a:cxnLst>
                <a:rect l="0" t="0" r="r" b="b"/>
                <a:pathLst>
                  <a:path w="67" h="64">
                    <a:moveTo>
                      <a:pt x="0" y="53"/>
                    </a:moveTo>
                    <a:lnTo>
                      <a:pt x="21" y="53"/>
                    </a:lnTo>
                    <a:lnTo>
                      <a:pt x="43" y="64"/>
                    </a:lnTo>
                    <a:lnTo>
                      <a:pt x="43" y="42"/>
                    </a:lnTo>
                    <a:lnTo>
                      <a:pt x="57" y="25"/>
                    </a:lnTo>
                    <a:lnTo>
                      <a:pt x="67" y="0"/>
                    </a:lnTo>
                    <a:lnTo>
                      <a:pt x="34" y="14"/>
                    </a:lnTo>
                    <a:lnTo>
                      <a:pt x="43" y="25"/>
                    </a:lnTo>
                    <a:lnTo>
                      <a:pt x="34" y="25"/>
                    </a:lnTo>
                    <a:lnTo>
                      <a:pt x="21" y="25"/>
                    </a:lnTo>
                    <a:lnTo>
                      <a:pt x="21" y="14"/>
                    </a:lnTo>
                    <a:lnTo>
                      <a:pt x="0" y="5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8" name="Freeform 480"/>
              <p:cNvSpPr>
                <a:spLocks/>
              </p:cNvSpPr>
              <p:nvPr/>
            </p:nvSpPr>
            <p:spPr bwMode="auto">
              <a:xfrm>
                <a:off x="4115880" y="2522901"/>
                <a:ext cx="106363" cy="90428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21" y="53"/>
                  </a:cxn>
                  <a:cxn ang="0">
                    <a:pos x="43" y="64"/>
                  </a:cxn>
                  <a:cxn ang="0">
                    <a:pos x="43" y="42"/>
                  </a:cxn>
                  <a:cxn ang="0">
                    <a:pos x="57" y="25"/>
                  </a:cxn>
                  <a:cxn ang="0">
                    <a:pos x="67" y="0"/>
                  </a:cxn>
                  <a:cxn ang="0">
                    <a:pos x="34" y="14"/>
                  </a:cxn>
                  <a:cxn ang="0">
                    <a:pos x="43" y="25"/>
                  </a:cxn>
                  <a:cxn ang="0">
                    <a:pos x="34" y="25"/>
                  </a:cxn>
                  <a:cxn ang="0">
                    <a:pos x="21" y="25"/>
                  </a:cxn>
                  <a:cxn ang="0">
                    <a:pos x="21" y="14"/>
                  </a:cxn>
                  <a:cxn ang="0">
                    <a:pos x="0" y="53"/>
                  </a:cxn>
                </a:cxnLst>
                <a:rect l="0" t="0" r="r" b="b"/>
                <a:pathLst>
                  <a:path w="67" h="64">
                    <a:moveTo>
                      <a:pt x="0" y="53"/>
                    </a:moveTo>
                    <a:lnTo>
                      <a:pt x="21" y="53"/>
                    </a:lnTo>
                    <a:lnTo>
                      <a:pt x="43" y="64"/>
                    </a:lnTo>
                    <a:lnTo>
                      <a:pt x="43" y="42"/>
                    </a:lnTo>
                    <a:lnTo>
                      <a:pt x="57" y="25"/>
                    </a:lnTo>
                    <a:lnTo>
                      <a:pt x="67" y="0"/>
                    </a:lnTo>
                    <a:lnTo>
                      <a:pt x="34" y="14"/>
                    </a:lnTo>
                    <a:lnTo>
                      <a:pt x="43" y="25"/>
                    </a:lnTo>
                    <a:lnTo>
                      <a:pt x="34" y="25"/>
                    </a:lnTo>
                    <a:lnTo>
                      <a:pt x="21" y="25"/>
                    </a:lnTo>
                    <a:lnTo>
                      <a:pt x="21" y="14"/>
                    </a:lnTo>
                    <a:lnTo>
                      <a:pt x="0" y="53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9" name="Freeform 481"/>
              <p:cNvSpPr>
                <a:spLocks/>
              </p:cNvSpPr>
              <p:nvPr/>
            </p:nvSpPr>
            <p:spPr bwMode="auto">
              <a:xfrm>
                <a:off x="4330192" y="2599200"/>
                <a:ext cx="169863" cy="91842"/>
              </a:xfrm>
              <a:custGeom>
                <a:avLst/>
                <a:gdLst/>
                <a:ahLst/>
                <a:cxnLst>
                  <a:cxn ang="0">
                    <a:pos x="40" y="10"/>
                  </a:cxn>
                  <a:cxn ang="0">
                    <a:pos x="64" y="10"/>
                  </a:cxn>
                  <a:cxn ang="0">
                    <a:pos x="76" y="24"/>
                  </a:cxn>
                  <a:cxn ang="0">
                    <a:pos x="86" y="24"/>
                  </a:cxn>
                  <a:cxn ang="0">
                    <a:pos x="107" y="36"/>
                  </a:cxn>
                  <a:cxn ang="0">
                    <a:pos x="76" y="65"/>
                  </a:cxn>
                  <a:cxn ang="0">
                    <a:pos x="51" y="46"/>
                  </a:cxn>
                  <a:cxn ang="0">
                    <a:pos x="40" y="65"/>
                  </a:cxn>
                  <a:cxn ang="0">
                    <a:pos x="31" y="65"/>
                  </a:cxn>
                  <a:cxn ang="0">
                    <a:pos x="9" y="36"/>
                  </a:cxn>
                  <a:cxn ang="0">
                    <a:pos x="0" y="24"/>
                  </a:cxn>
                  <a:cxn ang="0">
                    <a:pos x="40" y="0"/>
                  </a:cxn>
                  <a:cxn ang="0">
                    <a:pos x="40" y="10"/>
                  </a:cxn>
                </a:cxnLst>
                <a:rect l="0" t="0" r="r" b="b"/>
                <a:pathLst>
                  <a:path w="107" h="65">
                    <a:moveTo>
                      <a:pt x="40" y="10"/>
                    </a:moveTo>
                    <a:lnTo>
                      <a:pt x="64" y="10"/>
                    </a:lnTo>
                    <a:lnTo>
                      <a:pt x="76" y="24"/>
                    </a:lnTo>
                    <a:lnTo>
                      <a:pt x="86" y="24"/>
                    </a:lnTo>
                    <a:lnTo>
                      <a:pt x="107" y="36"/>
                    </a:lnTo>
                    <a:lnTo>
                      <a:pt x="76" y="65"/>
                    </a:lnTo>
                    <a:lnTo>
                      <a:pt x="51" y="46"/>
                    </a:lnTo>
                    <a:lnTo>
                      <a:pt x="40" y="65"/>
                    </a:lnTo>
                    <a:lnTo>
                      <a:pt x="31" y="65"/>
                    </a:lnTo>
                    <a:lnTo>
                      <a:pt x="9" y="36"/>
                    </a:lnTo>
                    <a:lnTo>
                      <a:pt x="0" y="24"/>
                    </a:lnTo>
                    <a:lnTo>
                      <a:pt x="40" y="0"/>
                    </a:lnTo>
                    <a:lnTo>
                      <a:pt x="4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6FA14D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0" name="Freeform 482"/>
              <p:cNvSpPr>
                <a:spLocks/>
              </p:cNvSpPr>
              <p:nvPr/>
            </p:nvSpPr>
            <p:spPr bwMode="auto">
              <a:xfrm>
                <a:off x="4330192" y="2599200"/>
                <a:ext cx="169863" cy="91842"/>
              </a:xfrm>
              <a:custGeom>
                <a:avLst/>
                <a:gdLst/>
                <a:ahLst/>
                <a:cxnLst>
                  <a:cxn ang="0">
                    <a:pos x="40" y="10"/>
                  </a:cxn>
                  <a:cxn ang="0">
                    <a:pos x="64" y="10"/>
                  </a:cxn>
                  <a:cxn ang="0">
                    <a:pos x="76" y="24"/>
                  </a:cxn>
                  <a:cxn ang="0">
                    <a:pos x="86" y="24"/>
                  </a:cxn>
                  <a:cxn ang="0">
                    <a:pos x="107" y="36"/>
                  </a:cxn>
                  <a:cxn ang="0">
                    <a:pos x="76" y="65"/>
                  </a:cxn>
                  <a:cxn ang="0">
                    <a:pos x="51" y="46"/>
                  </a:cxn>
                  <a:cxn ang="0">
                    <a:pos x="40" y="65"/>
                  </a:cxn>
                  <a:cxn ang="0">
                    <a:pos x="31" y="65"/>
                  </a:cxn>
                  <a:cxn ang="0">
                    <a:pos x="9" y="36"/>
                  </a:cxn>
                  <a:cxn ang="0">
                    <a:pos x="0" y="24"/>
                  </a:cxn>
                  <a:cxn ang="0">
                    <a:pos x="40" y="0"/>
                  </a:cxn>
                  <a:cxn ang="0">
                    <a:pos x="40" y="10"/>
                  </a:cxn>
                </a:cxnLst>
                <a:rect l="0" t="0" r="r" b="b"/>
                <a:pathLst>
                  <a:path w="107" h="65">
                    <a:moveTo>
                      <a:pt x="40" y="10"/>
                    </a:moveTo>
                    <a:lnTo>
                      <a:pt x="64" y="10"/>
                    </a:lnTo>
                    <a:lnTo>
                      <a:pt x="76" y="24"/>
                    </a:lnTo>
                    <a:lnTo>
                      <a:pt x="86" y="24"/>
                    </a:lnTo>
                    <a:lnTo>
                      <a:pt x="107" y="36"/>
                    </a:lnTo>
                    <a:lnTo>
                      <a:pt x="76" y="65"/>
                    </a:lnTo>
                    <a:lnTo>
                      <a:pt x="51" y="46"/>
                    </a:lnTo>
                    <a:lnTo>
                      <a:pt x="40" y="65"/>
                    </a:lnTo>
                    <a:lnTo>
                      <a:pt x="31" y="65"/>
                    </a:lnTo>
                    <a:lnTo>
                      <a:pt x="9" y="36"/>
                    </a:lnTo>
                    <a:lnTo>
                      <a:pt x="0" y="24"/>
                    </a:lnTo>
                    <a:lnTo>
                      <a:pt x="40" y="0"/>
                    </a:lnTo>
                    <a:lnTo>
                      <a:pt x="4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90BC72"/>
                  </a:gs>
                  <a:gs pos="0">
                    <a:srgbClr val="ADCD97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6FA14D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47" name="Group 646"/>
            <p:cNvGrpSpPr/>
            <p:nvPr/>
          </p:nvGrpSpPr>
          <p:grpSpPr>
            <a:xfrm>
              <a:off x="221742" y="1620032"/>
              <a:ext cx="8700516" cy="5018762"/>
              <a:chOff x="221742" y="1620032"/>
              <a:chExt cx="8700516" cy="5018762"/>
            </a:xfrm>
          </p:grpSpPr>
          <p:sp>
            <p:nvSpPr>
              <p:cNvPr id="648" name="TextBox 647"/>
              <p:cNvSpPr txBox="1"/>
              <p:nvPr/>
            </p:nvSpPr>
            <p:spPr>
              <a:xfrm>
                <a:off x="7329901" y="2891690"/>
                <a:ext cx="449162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N.KOREA</a:t>
                </a:r>
              </a:p>
            </p:txBody>
          </p:sp>
          <p:sp>
            <p:nvSpPr>
              <p:cNvPr id="649" name="TextBox 648"/>
              <p:cNvSpPr txBox="1"/>
              <p:nvPr/>
            </p:nvSpPr>
            <p:spPr>
              <a:xfrm>
                <a:off x="7336785" y="3044442"/>
                <a:ext cx="442750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S.KOREA</a:t>
                </a:r>
              </a:p>
            </p:txBody>
          </p:sp>
          <p:sp>
            <p:nvSpPr>
              <p:cNvPr id="650" name="TextBox 649"/>
              <p:cNvSpPr txBox="1"/>
              <p:nvPr/>
            </p:nvSpPr>
            <p:spPr>
              <a:xfrm>
                <a:off x="7384542" y="3519023"/>
                <a:ext cx="646331" cy="19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TAIWAN</a:t>
                </a:r>
              </a:p>
            </p:txBody>
          </p:sp>
          <p:sp>
            <p:nvSpPr>
              <p:cNvPr id="651" name="TextBox 650"/>
              <p:cNvSpPr txBox="1"/>
              <p:nvPr/>
            </p:nvSpPr>
            <p:spPr>
              <a:xfrm>
                <a:off x="6390645" y="3451202"/>
                <a:ext cx="332142" cy="102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BANGLADESH</a:t>
                </a:r>
              </a:p>
            </p:txBody>
          </p:sp>
          <p:sp>
            <p:nvSpPr>
              <p:cNvPr id="652" name="TextBox 651"/>
              <p:cNvSpPr txBox="1"/>
              <p:nvPr/>
            </p:nvSpPr>
            <p:spPr>
              <a:xfrm>
                <a:off x="6393942" y="3360004"/>
                <a:ext cx="304800" cy="10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BHUTAN</a:t>
                </a:r>
              </a:p>
            </p:txBody>
          </p:sp>
          <p:sp>
            <p:nvSpPr>
              <p:cNvPr id="653" name="TextBox 652"/>
              <p:cNvSpPr txBox="1"/>
              <p:nvPr/>
            </p:nvSpPr>
            <p:spPr>
              <a:xfrm rot="1180298">
                <a:off x="6219833" y="3333237"/>
                <a:ext cx="28084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NEPAL</a:t>
                </a:r>
              </a:p>
            </p:txBody>
          </p:sp>
          <p:sp>
            <p:nvSpPr>
              <p:cNvPr id="654" name="TextBox 653"/>
              <p:cNvSpPr txBox="1"/>
              <p:nvPr/>
            </p:nvSpPr>
            <p:spPr>
              <a:xfrm>
                <a:off x="4434463" y="4332876"/>
                <a:ext cx="474809" cy="2054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DEMOCRATIC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REPUBLIC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OF CONGO</a:t>
                </a:r>
              </a:p>
            </p:txBody>
          </p:sp>
          <p:sp>
            <p:nvSpPr>
              <p:cNvPr id="655" name="TextBox 654"/>
              <p:cNvSpPr txBox="1"/>
              <p:nvPr/>
            </p:nvSpPr>
            <p:spPr>
              <a:xfrm>
                <a:off x="4736424" y="4371978"/>
                <a:ext cx="23756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RW.</a:t>
                </a:r>
              </a:p>
            </p:txBody>
          </p:sp>
          <p:sp>
            <p:nvSpPr>
              <p:cNvPr id="656" name="TextBox 655"/>
              <p:cNvSpPr txBox="1"/>
              <p:nvPr/>
            </p:nvSpPr>
            <p:spPr>
              <a:xfrm>
                <a:off x="4739305" y="4426766"/>
                <a:ext cx="23275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BU.</a:t>
                </a:r>
              </a:p>
            </p:txBody>
          </p:sp>
          <p:sp>
            <p:nvSpPr>
              <p:cNvPr id="657" name="TextBox 656"/>
              <p:cNvSpPr txBox="1"/>
              <p:nvPr/>
            </p:nvSpPr>
            <p:spPr>
              <a:xfrm>
                <a:off x="4488942" y="5294081"/>
                <a:ext cx="417102" cy="2465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SOUTH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AFRICA</a:t>
                </a:r>
              </a:p>
            </p:txBody>
          </p:sp>
          <p:sp>
            <p:nvSpPr>
              <p:cNvPr id="658" name="TextBox 657"/>
              <p:cNvSpPr txBox="1"/>
              <p:nvPr/>
            </p:nvSpPr>
            <p:spPr>
              <a:xfrm>
                <a:off x="4717542" y="5342802"/>
                <a:ext cx="373821" cy="16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LES.</a:t>
                </a:r>
              </a:p>
            </p:txBody>
          </p:sp>
          <p:sp>
            <p:nvSpPr>
              <p:cNvPr id="659" name="TextBox 658"/>
              <p:cNvSpPr txBox="1"/>
              <p:nvPr/>
            </p:nvSpPr>
            <p:spPr>
              <a:xfrm>
                <a:off x="2614651" y="5452376"/>
                <a:ext cx="764954" cy="19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URUGUAY</a:t>
                </a:r>
              </a:p>
            </p:txBody>
          </p:sp>
          <p:sp>
            <p:nvSpPr>
              <p:cNvPr id="660" name="TextBox 659"/>
              <p:cNvSpPr txBox="1"/>
              <p:nvPr/>
            </p:nvSpPr>
            <p:spPr>
              <a:xfrm>
                <a:off x="2431542" y="4191591"/>
                <a:ext cx="33695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SURINAME</a:t>
                </a:r>
              </a:p>
            </p:txBody>
          </p:sp>
          <p:sp>
            <p:nvSpPr>
              <p:cNvPr id="661" name="TextBox 660"/>
              <p:cNvSpPr txBox="1"/>
              <p:nvPr/>
            </p:nvSpPr>
            <p:spPr>
              <a:xfrm>
                <a:off x="2582259" y="4109737"/>
                <a:ext cx="880369" cy="16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FRENCHGUIANA</a:t>
                </a:r>
              </a:p>
            </p:txBody>
          </p:sp>
          <p:sp>
            <p:nvSpPr>
              <p:cNvPr id="662" name="TextBox 661"/>
              <p:cNvSpPr txBox="1"/>
              <p:nvPr/>
            </p:nvSpPr>
            <p:spPr>
              <a:xfrm>
                <a:off x="1912478" y="3679220"/>
                <a:ext cx="290464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JAM.</a:t>
                </a:r>
              </a:p>
            </p:txBody>
          </p:sp>
          <p:sp>
            <p:nvSpPr>
              <p:cNvPr id="663" name="TextBox 662"/>
              <p:cNvSpPr txBox="1"/>
              <p:nvPr/>
            </p:nvSpPr>
            <p:spPr>
              <a:xfrm>
                <a:off x="2178062" y="3637555"/>
                <a:ext cx="405880" cy="16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DOM.</a:t>
                </a:r>
              </a:p>
            </p:txBody>
          </p:sp>
          <p:sp>
            <p:nvSpPr>
              <p:cNvPr id="664" name="TextBox 663"/>
              <p:cNvSpPr txBox="1"/>
              <p:nvPr/>
            </p:nvSpPr>
            <p:spPr>
              <a:xfrm>
                <a:off x="2001487" y="3654665"/>
                <a:ext cx="263213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HAITI</a:t>
                </a:r>
              </a:p>
            </p:txBody>
          </p:sp>
          <p:sp>
            <p:nvSpPr>
              <p:cNvPr id="665" name="TextBox 664"/>
              <p:cNvSpPr txBox="1"/>
              <p:nvPr/>
            </p:nvSpPr>
            <p:spPr>
              <a:xfrm>
                <a:off x="1683842" y="4043786"/>
                <a:ext cx="306494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PANAMA</a:t>
                </a:r>
              </a:p>
            </p:txBody>
          </p:sp>
          <p:sp>
            <p:nvSpPr>
              <p:cNvPr id="666" name="TextBox 665"/>
              <p:cNvSpPr txBox="1"/>
              <p:nvPr/>
            </p:nvSpPr>
            <p:spPr>
              <a:xfrm>
                <a:off x="1643019" y="3954270"/>
                <a:ext cx="36580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COSTA RLCA</a:t>
                </a:r>
              </a:p>
            </p:txBody>
          </p:sp>
          <p:sp>
            <p:nvSpPr>
              <p:cNvPr id="667" name="TextBox 666"/>
              <p:cNvSpPr txBox="1"/>
              <p:nvPr/>
            </p:nvSpPr>
            <p:spPr>
              <a:xfrm>
                <a:off x="1352967" y="3789817"/>
                <a:ext cx="36420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GUATEMALA</a:t>
                </a:r>
              </a:p>
            </p:txBody>
          </p:sp>
          <p:sp>
            <p:nvSpPr>
              <p:cNvPr id="668" name="TextBox 667"/>
              <p:cNvSpPr txBox="1"/>
              <p:nvPr/>
            </p:nvSpPr>
            <p:spPr>
              <a:xfrm>
                <a:off x="1632008" y="3776001"/>
                <a:ext cx="34496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HONDURAS</a:t>
                </a:r>
              </a:p>
            </p:txBody>
          </p:sp>
          <p:sp>
            <p:nvSpPr>
              <p:cNvPr id="669" name="TextBox 668"/>
              <p:cNvSpPr txBox="1"/>
              <p:nvPr/>
            </p:nvSpPr>
            <p:spPr>
              <a:xfrm>
                <a:off x="1663252" y="3849223"/>
                <a:ext cx="447558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NICARAGUA</a:t>
                </a:r>
              </a:p>
            </p:txBody>
          </p:sp>
          <p:sp>
            <p:nvSpPr>
              <p:cNvPr id="670" name="TextBox 669"/>
              <p:cNvSpPr txBox="1"/>
              <p:nvPr/>
            </p:nvSpPr>
            <p:spPr>
              <a:xfrm>
                <a:off x="1246143" y="3838673"/>
                <a:ext cx="575799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SALVADOR</a:t>
                </a:r>
              </a:p>
            </p:txBody>
          </p:sp>
          <p:sp>
            <p:nvSpPr>
              <p:cNvPr id="671" name="TextBox 670"/>
              <p:cNvSpPr txBox="1"/>
              <p:nvPr/>
            </p:nvSpPr>
            <p:spPr>
              <a:xfrm>
                <a:off x="1593342" y="3722486"/>
                <a:ext cx="308098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BELIZEA</a:t>
                </a:r>
              </a:p>
            </p:txBody>
          </p:sp>
          <p:sp>
            <p:nvSpPr>
              <p:cNvPr id="672" name="TextBox 671"/>
              <p:cNvSpPr txBox="1"/>
              <p:nvPr/>
            </p:nvSpPr>
            <p:spPr>
              <a:xfrm>
                <a:off x="1277322" y="2298243"/>
                <a:ext cx="670375" cy="19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CANADA</a:t>
                </a:r>
              </a:p>
            </p:txBody>
          </p:sp>
          <p:sp>
            <p:nvSpPr>
              <p:cNvPr id="673" name="TextBox 672"/>
              <p:cNvSpPr txBox="1"/>
              <p:nvPr/>
            </p:nvSpPr>
            <p:spPr>
              <a:xfrm>
                <a:off x="4488942" y="2407242"/>
                <a:ext cx="239169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LIT.</a:t>
                </a:r>
              </a:p>
            </p:txBody>
          </p:sp>
          <p:sp>
            <p:nvSpPr>
              <p:cNvPr id="674" name="TextBox 673"/>
              <p:cNvSpPr txBox="1"/>
              <p:nvPr/>
            </p:nvSpPr>
            <p:spPr>
              <a:xfrm>
                <a:off x="4544956" y="2350343"/>
                <a:ext cx="24878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LAT.</a:t>
                </a:r>
              </a:p>
            </p:txBody>
          </p:sp>
          <p:sp>
            <p:nvSpPr>
              <p:cNvPr id="675" name="TextBox 674"/>
              <p:cNvSpPr txBox="1"/>
              <p:nvPr/>
            </p:nvSpPr>
            <p:spPr>
              <a:xfrm>
                <a:off x="4524983" y="2301078"/>
                <a:ext cx="25039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EST.</a:t>
                </a:r>
              </a:p>
            </p:txBody>
          </p:sp>
          <p:sp>
            <p:nvSpPr>
              <p:cNvPr id="676" name="TextBox 675"/>
              <p:cNvSpPr txBox="1"/>
              <p:nvPr/>
            </p:nvSpPr>
            <p:spPr>
              <a:xfrm>
                <a:off x="3842868" y="2497964"/>
                <a:ext cx="287259" cy="1205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UNITED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 KINGDOM</a:t>
                </a:r>
              </a:p>
            </p:txBody>
          </p:sp>
          <p:sp>
            <p:nvSpPr>
              <p:cNvPr id="677" name="TextBox 676"/>
              <p:cNvSpPr txBox="1"/>
              <p:nvPr/>
            </p:nvSpPr>
            <p:spPr>
              <a:xfrm>
                <a:off x="4149646" y="2578717"/>
                <a:ext cx="327334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GARMANY</a:t>
                </a:r>
              </a:p>
            </p:txBody>
          </p:sp>
          <p:sp>
            <p:nvSpPr>
              <p:cNvPr id="678" name="TextBox 677"/>
              <p:cNvSpPr txBox="1"/>
              <p:nvPr/>
            </p:nvSpPr>
            <p:spPr>
              <a:xfrm>
                <a:off x="4004435" y="2569528"/>
                <a:ext cx="24878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BEL.</a:t>
                </a:r>
              </a:p>
            </p:txBody>
          </p:sp>
          <p:sp>
            <p:nvSpPr>
              <p:cNvPr id="679" name="TextBox 678"/>
              <p:cNvSpPr txBox="1"/>
              <p:nvPr/>
            </p:nvSpPr>
            <p:spPr>
              <a:xfrm>
                <a:off x="4033185" y="2516816"/>
                <a:ext cx="25199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HOL.</a:t>
                </a:r>
              </a:p>
            </p:txBody>
          </p:sp>
          <p:sp>
            <p:nvSpPr>
              <p:cNvPr id="680" name="TextBox 679"/>
              <p:cNvSpPr txBox="1"/>
              <p:nvPr/>
            </p:nvSpPr>
            <p:spPr>
              <a:xfrm>
                <a:off x="3542563" y="2094780"/>
                <a:ext cx="437940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ICELAND</a:t>
                </a:r>
              </a:p>
            </p:txBody>
          </p:sp>
          <p:sp>
            <p:nvSpPr>
              <p:cNvPr id="681" name="TextBox 680"/>
              <p:cNvSpPr txBox="1"/>
              <p:nvPr/>
            </p:nvSpPr>
            <p:spPr>
              <a:xfrm>
                <a:off x="2964942" y="2433885"/>
                <a:ext cx="995786" cy="17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FARCA ISLANDS</a:t>
                </a:r>
              </a:p>
            </p:txBody>
          </p:sp>
          <p:sp>
            <p:nvSpPr>
              <p:cNvPr id="682" name="TextBox 681"/>
              <p:cNvSpPr txBox="1"/>
              <p:nvPr/>
            </p:nvSpPr>
            <p:spPr>
              <a:xfrm>
                <a:off x="5044841" y="3451202"/>
                <a:ext cx="458780" cy="2191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SAUDI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ARABIA</a:t>
                </a:r>
              </a:p>
            </p:txBody>
          </p:sp>
          <p:sp>
            <p:nvSpPr>
              <p:cNvPr id="683" name="TextBox 682"/>
              <p:cNvSpPr txBox="1"/>
              <p:nvPr/>
            </p:nvSpPr>
            <p:spPr>
              <a:xfrm>
                <a:off x="5396273" y="3491089"/>
                <a:ext cx="243977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UAE</a:t>
                </a:r>
              </a:p>
            </p:txBody>
          </p:sp>
          <p:sp>
            <p:nvSpPr>
              <p:cNvPr id="684" name="TextBox 683"/>
              <p:cNvSpPr txBox="1"/>
              <p:nvPr/>
            </p:nvSpPr>
            <p:spPr>
              <a:xfrm>
                <a:off x="5252144" y="3389039"/>
                <a:ext cx="381836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QATER</a:t>
                </a:r>
              </a:p>
            </p:txBody>
          </p:sp>
          <p:sp>
            <p:nvSpPr>
              <p:cNvPr id="685" name="TextBox 684"/>
              <p:cNvSpPr txBox="1"/>
              <p:nvPr/>
            </p:nvSpPr>
            <p:spPr>
              <a:xfrm>
                <a:off x="5166539" y="3312823"/>
                <a:ext cx="418705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KUWAIT</a:t>
                </a:r>
                <a:endParaRPr kumimoji="0" lang="en-US" sz="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  <p:sp>
            <p:nvSpPr>
              <p:cNvPr id="686" name="TextBox 685"/>
              <p:cNvSpPr txBox="1"/>
              <p:nvPr/>
            </p:nvSpPr>
            <p:spPr>
              <a:xfrm>
                <a:off x="4772139" y="3205986"/>
                <a:ext cx="29687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LSRAEL</a:t>
                </a:r>
              </a:p>
            </p:txBody>
          </p:sp>
          <p:sp>
            <p:nvSpPr>
              <p:cNvPr id="687" name="TextBox 686"/>
              <p:cNvSpPr txBox="1"/>
              <p:nvPr/>
            </p:nvSpPr>
            <p:spPr>
              <a:xfrm>
                <a:off x="4931600" y="3105032"/>
                <a:ext cx="271228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SYRIA</a:t>
                </a:r>
              </a:p>
            </p:txBody>
          </p:sp>
          <p:sp>
            <p:nvSpPr>
              <p:cNvPr id="688" name="TextBox 687"/>
              <p:cNvSpPr txBox="1"/>
              <p:nvPr/>
            </p:nvSpPr>
            <p:spPr>
              <a:xfrm>
                <a:off x="4931825" y="3260772"/>
                <a:ext cx="30168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JORDAN</a:t>
                </a:r>
              </a:p>
            </p:txBody>
          </p:sp>
          <p:sp>
            <p:nvSpPr>
              <p:cNvPr id="689" name="TextBox 688"/>
              <p:cNvSpPr txBox="1"/>
              <p:nvPr/>
            </p:nvSpPr>
            <p:spPr>
              <a:xfrm>
                <a:off x="5026340" y="3168622"/>
                <a:ext cx="327334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IRAQ</a:t>
                </a:r>
              </a:p>
            </p:txBody>
          </p:sp>
          <p:sp>
            <p:nvSpPr>
              <p:cNvPr id="690" name="TextBox 689"/>
              <p:cNvSpPr txBox="1"/>
              <p:nvPr/>
            </p:nvSpPr>
            <p:spPr>
              <a:xfrm>
                <a:off x="4709093" y="3108500"/>
                <a:ext cx="25039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CYP.</a:t>
                </a:r>
              </a:p>
            </p:txBody>
          </p:sp>
          <p:sp>
            <p:nvSpPr>
              <p:cNvPr id="691" name="TextBox 690"/>
              <p:cNvSpPr txBox="1"/>
              <p:nvPr/>
            </p:nvSpPr>
            <p:spPr>
              <a:xfrm>
                <a:off x="4205685" y="2984880"/>
                <a:ext cx="27764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LTALY</a:t>
                </a:r>
              </a:p>
            </p:txBody>
          </p:sp>
          <p:sp>
            <p:nvSpPr>
              <p:cNvPr id="692" name="TextBox 691"/>
              <p:cNvSpPr txBox="1"/>
              <p:nvPr/>
            </p:nvSpPr>
            <p:spPr>
              <a:xfrm>
                <a:off x="3422142" y="3802680"/>
                <a:ext cx="32092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SENEGAL</a:t>
                </a:r>
              </a:p>
            </p:txBody>
          </p:sp>
          <p:sp>
            <p:nvSpPr>
              <p:cNvPr id="693" name="TextBox 692"/>
              <p:cNvSpPr txBox="1"/>
              <p:nvPr/>
            </p:nvSpPr>
            <p:spPr>
              <a:xfrm>
                <a:off x="3803142" y="3865022"/>
                <a:ext cx="298480" cy="1287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BURKINA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FASO</a:t>
                </a:r>
              </a:p>
            </p:txBody>
          </p:sp>
          <p:sp>
            <p:nvSpPr>
              <p:cNvPr id="694" name="TextBox 693"/>
              <p:cNvSpPr txBox="1"/>
              <p:nvPr/>
            </p:nvSpPr>
            <p:spPr>
              <a:xfrm>
                <a:off x="3924610" y="3935160"/>
                <a:ext cx="295274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BENION</a:t>
                </a:r>
              </a:p>
            </p:txBody>
          </p:sp>
          <p:sp>
            <p:nvSpPr>
              <p:cNvPr id="695" name="TextBox 694"/>
              <p:cNvSpPr txBox="1"/>
              <p:nvPr/>
            </p:nvSpPr>
            <p:spPr>
              <a:xfrm>
                <a:off x="3498342" y="3925950"/>
                <a:ext cx="295273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GUINEA</a:t>
                </a:r>
              </a:p>
            </p:txBody>
          </p:sp>
          <p:sp>
            <p:nvSpPr>
              <p:cNvPr id="696" name="TextBox 695"/>
              <p:cNvSpPr txBox="1"/>
              <p:nvPr/>
            </p:nvSpPr>
            <p:spPr>
              <a:xfrm>
                <a:off x="3560922" y="4061592"/>
                <a:ext cx="271228" cy="102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LIBERIA</a:t>
                </a:r>
              </a:p>
            </p:txBody>
          </p:sp>
          <p:sp>
            <p:nvSpPr>
              <p:cNvPr id="697" name="TextBox 696"/>
              <p:cNvSpPr txBox="1"/>
              <p:nvPr/>
            </p:nvSpPr>
            <p:spPr>
              <a:xfrm>
                <a:off x="3352422" y="3899391"/>
                <a:ext cx="272832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G.B.</a:t>
                </a:r>
              </a:p>
            </p:txBody>
          </p:sp>
          <p:sp>
            <p:nvSpPr>
              <p:cNvPr id="698" name="TextBox 697"/>
              <p:cNvSpPr txBox="1"/>
              <p:nvPr/>
            </p:nvSpPr>
            <p:spPr>
              <a:xfrm>
                <a:off x="4495700" y="2876141"/>
                <a:ext cx="21672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M.</a:t>
                </a:r>
              </a:p>
            </p:txBody>
          </p:sp>
          <p:sp>
            <p:nvSpPr>
              <p:cNvPr id="699" name="TextBox 698"/>
              <p:cNvSpPr txBox="1"/>
              <p:nvPr/>
            </p:nvSpPr>
            <p:spPr>
              <a:xfrm>
                <a:off x="4461679" y="2791377"/>
                <a:ext cx="230899" cy="109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S.</a:t>
                </a:r>
              </a:p>
            </p:txBody>
          </p:sp>
          <p:sp>
            <p:nvSpPr>
              <p:cNvPr id="700" name="TextBox 699"/>
              <p:cNvSpPr txBox="1"/>
              <p:nvPr/>
            </p:nvSpPr>
            <p:spPr>
              <a:xfrm>
                <a:off x="4388136" y="2624716"/>
                <a:ext cx="25039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SLO.</a:t>
                </a:r>
              </a:p>
            </p:txBody>
          </p:sp>
          <p:sp>
            <p:nvSpPr>
              <p:cNvPr id="701" name="TextBox 700"/>
              <p:cNvSpPr txBox="1"/>
              <p:nvPr/>
            </p:nvSpPr>
            <p:spPr>
              <a:xfrm>
                <a:off x="4336542" y="2527857"/>
                <a:ext cx="362600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POLAND</a:t>
                </a:r>
              </a:p>
            </p:txBody>
          </p:sp>
          <p:sp>
            <p:nvSpPr>
              <p:cNvPr id="702" name="TextBox 701"/>
              <p:cNvSpPr txBox="1"/>
              <p:nvPr/>
            </p:nvSpPr>
            <p:spPr>
              <a:xfrm>
                <a:off x="4260342" y="2658559"/>
                <a:ext cx="251993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AUS.</a:t>
                </a:r>
              </a:p>
            </p:txBody>
          </p:sp>
          <p:sp>
            <p:nvSpPr>
              <p:cNvPr id="70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21742" y="1620032"/>
                <a:ext cx="8686800" cy="50187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4" name="TextBox 703"/>
              <p:cNvSpPr txBox="1"/>
              <p:nvPr/>
            </p:nvSpPr>
            <p:spPr>
              <a:xfrm>
                <a:off x="526542" y="2186183"/>
                <a:ext cx="697627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ALASKA (USA)</a:t>
                </a:r>
              </a:p>
            </p:txBody>
          </p:sp>
          <p:sp>
            <p:nvSpPr>
              <p:cNvPr id="705" name="TextBox 704"/>
              <p:cNvSpPr txBox="1"/>
              <p:nvPr/>
            </p:nvSpPr>
            <p:spPr>
              <a:xfrm>
                <a:off x="847315" y="2988164"/>
                <a:ext cx="1518365" cy="17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UNITED STATES AMERICA </a:t>
                </a:r>
              </a:p>
            </p:txBody>
          </p:sp>
          <p:sp>
            <p:nvSpPr>
              <p:cNvPr id="706" name="TextBox 705"/>
              <p:cNvSpPr txBox="1"/>
              <p:nvPr/>
            </p:nvSpPr>
            <p:spPr>
              <a:xfrm>
                <a:off x="1161928" y="3480966"/>
                <a:ext cx="412292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MEXICO</a:t>
                </a:r>
              </a:p>
            </p:txBody>
          </p:sp>
          <p:sp>
            <p:nvSpPr>
              <p:cNvPr id="707" name="TextBox 706"/>
              <p:cNvSpPr txBox="1"/>
              <p:nvPr/>
            </p:nvSpPr>
            <p:spPr>
              <a:xfrm>
                <a:off x="3117342" y="1835205"/>
                <a:ext cx="872355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GREENLAND(DENMARK)</a:t>
                </a:r>
              </a:p>
            </p:txBody>
          </p:sp>
          <p:sp>
            <p:nvSpPr>
              <p:cNvPr id="708" name="TextBox 707"/>
              <p:cNvSpPr txBox="1"/>
              <p:nvPr/>
            </p:nvSpPr>
            <p:spPr>
              <a:xfrm>
                <a:off x="3900457" y="2732555"/>
                <a:ext cx="360996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FRANCE</a:t>
                </a:r>
              </a:p>
            </p:txBody>
          </p:sp>
          <p:sp>
            <p:nvSpPr>
              <p:cNvPr id="709" name="TextBox 708"/>
              <p:cNvSpPr txBox="1"/>
              <p:nvPr/>
            </p:nvSpPr>
            <p:spPr>
              <a:xfrm>
                <a:off x="2050542" y="3993771"/>
                <a:ext cx="532518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VENEZUELA</a:t>
                </a:r>
              </a:p>
            </p:txBody>
          </p:sp>
          <p:sp>
            <p:nvSpPr>
              <p:cNvPr id="710" name="TextBox 709"/>
              <p:cNvSpPr txBox="1"/>
              <p:nvPr/>
            </p:nvSpPr>
            <p:spPr>
              <a:xfrm>
                <a:off x="4418353" y="4032874"/>
                <a:ext cx="328936" cy="16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CENTRAL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AFRICAN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REPUBLIC</a:t>
                </a:r>
              </a:p>
            </p:txBody>
          </p:sp>
          <p:sp>
            <p:nvSpPr>
              <p:cNvPr id="711" name="TextBox 710"/>
              <p:cNvSpPr txBox="1"/>
              <p:nvPr/>
            </p:nvSpPr>
            <p:spPr>
              <a:xfrm>
                <a:off x="3779216" y="3329112"/>
                <a:ext cx="502061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ALGERIA</a:t>
                </a:r>
              </a:p>
            </p:txBody>
          </p:sp>
          <p:sp>
            <p:nvSpPr>
              <p:cNvPr id="712" name="TextBox 711"/>
              <p:cNvSpPr txBox="1"/>
              <p:nvPr/>
            </p:nvSpPr>
            <p:spPr>
              <a:xfrm>
                <a:off x="4260342" y="3368360"/>
                <a:ext cx="402674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LIBYA</a:t>
                </a:r>
              </a:p>
            </p:txBody>
          </p:sp>
          <p:sp>
            <p:nvSpPr>
              <p:cNvPr id="713" name="TextBox 712"/>
              <p:cNvSpPr txBox="1"/>
              <p:nvPr/>
            </p:nvSpPr>
            <p:spPr>
              <a:xfrm>
                <a:off x="4641342" y="3383381"/>
                <a:ext cx="426720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EGYPT</a:t>
                </a:r>
              </a:p>
            </p:txBody>
          </p:sp>
          <p:sp>
            <p:nvSpPr>
              <p:cNvPr id="714" name="TextBox 713"/>
              <p:cNvSpPr txBox="1"/>
              <p:nvPr/>
            </p:nvSpPr>
            <p:spPr>
              <a:xfrm>
                <a:off x="4076650" y="3654665"/>
                <a:ext cx="412292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NIGER</a:t>
                </a:r>
              </a:p>
            </p:txBody>
          </p:sp>
          <p:sp>
            <p:nvSpPr>
              <p:cNvPr id="715" name="TextBox 714"/>
              <p:cNvSpPr txBox="1"/>
              <p:nvPr/>
            </p:nvSpPr>
            <p:spPr>
              <a:xfrm>
                <a:off x="3743740" y="3639644"/>
                <a:ext cx="364202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MALI</a:t>
                </a:r>
              </a:p>
            </p:txBody>
          </p:sp>
          <p:sp>
            <p:nvSpPr>
              <p:cNvPr id="716" name="TextBox 715"/>
              <p:cNvSpPr txBox="1"/>
              <p:nvPr/>
            </p:nvSpPr>
            <p:spPr>
              <a:xfrm flipH="1">
                <a:off x="4336542" y="3722486"/>
                <a:ext cx="427038" cy="150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CHAD</a:t>
                </a:r>
              </a:p>
            </p:txBody>
          </p:sp>
          <p:sp>
            <p:nvSpPr>
              <p:cNvPr id="717" name="TextBox 716"/>
              <p:cNvSpPr txBox="1"/>
              <p:nvPr/>
            </p:nvSpPr>
            <p:spPr>
              <a:xfrm>
                <a:off x="4641342" y="3775286"/>
                <a:ext cx="436338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SUDAN</a:t>
                </a:r>
              </a:p>
            </p:txBody>
          </p:sp>
          <p:sp>
            <p:nvSpPr>
              <p:cNvPr id="718" name="TextBox 717"/>
              <p:cNvSpPr txBox="1"/>
              <p:nvPr/>
            </p:nvSpPr>
            <p:spPr>
              <a:xfrm>
                <a:off x="4921088" y="3720500"/>
                <a:ext cx="434734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ERITREA</a:t>
                </a:r>
              </a:p>
            </p:txBody>
          </p:sp>
          <p:sp>
            <p:nvSpPr>
              <p:cNvPr id="719" name="TextBox 718"/>
              <p:cNvSpPr txBox="1"/>
              <p:nvPr/>
            </p:nvSpPr>
            <p:spPr>
              <a:xfrm>
                <a:off x="5186226" y="4073964"/>
                <a:ext cx="462882" cy="123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SOMALIA</a:t>
                </a:r>
              </a:p>
            </p:txBody>
          </p:sp>
          <p:sp>
            <p:nvSpPr>
              <p:cNvPr id="720" name="TextBox 719"/>
              <p:cNvSpPr txBox="1"/>
              <p:nvPr/>
            </p:nvSpPr>
            <p:spPr>
              <a:xfrm>
                <a:off x="4088328" y="3153245"/>
                <a:ext cx="303289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TUNISIA</a:t>
                </a:r>
              </a:p>
            </p:txBody>
          </p:sp>
          <p:sp>
            <p:nvSpPr>
              <p:cNvPr id="721" name="TextBox 720"/>
              <p:cNvSpPr txBox="1"/>
              <p:nvPr/>
            </p:nvSpPr>
            <p:spPr>
              <a:xfrm>
                <a:off x="3447527" y="3652731"/>
                <a:ext cx="463588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MAURITANIA</a:t>
                </a:r>
              </a:p>
            </p:txBody>
          </p:sp>
          <p:sp>
            <p:nvSpPr>
              <p:cNvPr id="722" name="TextBox 721"/>
              <p:cNvSpPr txBox="1"/>
              <p:nvPr/>
            </p:nvSpPr>
            <p:spPr>
              <a:xfrm>
                <a:off x="3269742" y="3382056"/>
                <a:ext cx="466795" cy="19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WESTERN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SAHARA</a:t>
                </a:r>
              </a:p>
            </p:txBody>
          </p:sp>
          <p:sp>
            <p:nvSpPr>
              <p:cNvPr id="723" name="TextBox 722"/>
              <p:cNvSpPr txBox="1"/>
              <p:nvPr/>
            </p:nvSpPr>
            <p:spPr>
              <a:xfrm rot="187892">
                <a:off x="3806292" y="4068455"/>
                <a:ext cx="28565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GHANA</a:t>
                </a:r>
              </a:p>
            </p:txBody>
          </p:sp>
          <p:sp>
            <p:nvSpPr>
              <p:cNvPr id="724" name="TextBox 723"/>
              <p:cNvSpPr txBox="1"/>
              <p:nvPr/>
            </p:nvSpPr>
            <p:spPr>
              <a:xfrm>
                <a:off x="4334848" y="5037156"/>
                <a:ext cx="306494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NAMIBIA</a:t>
                </a:r>
              </a:p>
            </p:txBody>
          </p:sp>
          <p:sp>
            <p:nvSpPr>
              <p:cNvPr id="725" name="TextBox 724"/>
              <p:cNvSpPr txBox="1"/>
              <p:nvPr/>
            </p:nvSpPr>
            <p:spPr>
              <a:xfrm>
                <a:off x="4682184" y="4969335"/>
                <a:ext cx="340158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ZIMBABWE</a:t>
                </a:r>
              </a:p>
            </p:txBody>
          </p:sp>
          <p:sp>
            <p:nvSpPr>
              <p:cNvPr id="726" name="TextBox 725"/>
              <p:cNvSpPr txBox="1"/>
              <p:nvPr/>
            </p:nvSpPr>
            <p:spPr>
              <a:xfrm>
                <a:off x="4289220" y="4739803"/>
                <a:ext cx="428322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ANGOLA</a:t>
                </a:r>
              </a:p>
            </p:txBody>
          </p:sp>
          <p:sp>
            <p:nvSpPr>
              <p:cNvPr id="727" name="TextBox 726"/>
              <p:cNvSpPr txBox="1"/>
              <p:nvPr/>
            </p:nvSpPr>
            <p:spPr>
              <a:xfrm>
                <a:off x="4565142" y="4819997"/>
                <a:ext cx="354584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ZAMBIA</a:t>
                </a:r>
              </a:p>
            </p:txBody>
          </p:sp>
          <p:sp>
            <p:nvSpPr>
              <p:cNvPr id="728" name="TextBox 727"/>
              <p:cNvSpPr txBox="1"/>
              <p:nvPr/>
            </p:nvSpPr>
            <p:spPr>
              <a:xfrm>
                <a:off x="4521770" y="5078909"/>
                <a:ext cx="34817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BOTSWANA</a:t>
                </a:r>
              </a:p>
            </p:txBody>
          </p:sp>
          <p:sp>
            <p:nvSpPr>
              <p:cNvPr id="729" name="TextBox 728"/>
              <p:cNvSpPr txBox="1"/>
              <p:nvPr/>
            </p:nvSpPr>
            <p:spPr>
              <a:xfrm>
                <a:off x="4731813" y="4199291"/>
                <a:ext cx="30489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UGANDA</a:t>
                </a:r>
              </a:p>
            </p:txBody>
          </p:sp>
          <p:sp>
            <p:nvSpPr>
              <p:cNvPr id="730" name="TextBox 729"/>
              <p:cNvSpPr txBox="1"/>
              <p:nvPr/>
            </p:nvSpPr>
            <p:spPr>
              <a:xfrm>
                <a:off x="4918361" y="4276730"/>
                <a:ext cx="336951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KENYA</a:t>
                </a:r>
              </a:p>
            </p:txBody>
          </p:sp>
          <p:sp>
            <p:nvSpPr>
              <p:cNvPr id="731" name="TextBox 730"/>
              <p:cNvSpPr txBox="1"/>
              <p:nvPr/>
            </p:nvSpPr>
            <p:spPr>
              <a:xfrm>
                <a:off x="4780283" y="4502266"/>
                <a:ext cx="409086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TANZANIA</a:t>
                </a:r>
              </a:p>
            </p:txBody>
          </p:sp>
          <p:sp>
            <p:nvSpPr>
              <p:cNvPr id="732" name="TextBox 731"/>
              <p:cNvSpPr txBox="1"/>
              <p:nvPr/>
            </p:nvSpPr>
            <p:spPr>
              <a:xfrm>
                <a:off x="4260342" y="4426766"/>
                <a:ext cx="279244" cy="102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CONOGO</a:t>
                </a:r>
              </a:p>
            </p:txBody>
          </p:sp>
          <p:sp>
            <p:nvSpPr>
              <p:cNvPr id="733" name="TextBox 732"/>
              <p:cNvSpPr txBox="1"/>
              <p:nvPr/>
            </p:nvSpPr>
            <p:spPr>
              <a:xfrm>
                <a:off x="4184142" y="4332876"/>
                <a:ext cx="28405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CABON</a:t>
                </a:r>
              </a:p>
            </p:txBody>
          </p:sp>
          <p:sp>
            <p:nvSpPr>
              <p:cNvPr id="734" name="TextBox 733"/>
              <p:cNvSpPr txBox="1"/>
              <p:nvPr/>
            </p:nvSpPr>
            <p:spPr>
              <a:xfrm>
                <a:off x="4145197" y="4148633"/>
                <a:ext cx="34817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CAMEROON</a:t>
                </a:r>
              </a:p>
            </p:txBody>
          </p:sp>
          <p:sp>
            <p:nvSpPr>
              <p:cNvPr id="735" name="TextBox 734"/>
              <p:cNvSpPr txBox="1"/>
              <p:nvPr/>
            </p:nvSpPr>
            <p:spPr>
              <a:xfrm>
                <a:off x="4001285" y="3993771"/>
                <a:ext cx="426720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NIGERIA</a:t>
                </a:r>
              </a:p>
            </p:txBody>
          </p:sp>
          <p:sp>
            <p:nvSpPr>
              <p:cNvPr id="736" name="TextBox 735"/>
              <p:cNvSpPr txBox="1"/>
              <p:nvPr/>
            </p:nvSpPr>
            <p:spPr>
              <a:xfrm>
                <a:off x="5174742" y="3816376"/>
                <a:ext cx="287258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YEMEN</a:t>
                </a:r>
              </a:p>
            </p:txBody>
          </p:sp>
          <p:sp>
            <p:nvSpPr>
              <p:cNvPr id="737" name="TextBox 736"/>
              <p:cNvSpPr txBox="1"/>
              <p:nvPr/>
            </p:nvSpPr>
            <p:spPr>
              <a:xfrm>
                <a:off x="5514717" y="3531395"/>
                <a:ext cx="269625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OMAN</a:t>
                </a:r>
              </a:p>
            </p:txBody>
          </p:sp>
          <p:sp>
            <p:nvSpPr>
              <p:cNvPr id="738" name="TextBox 737"/>
              <p:cNvSpPr txBox="1"/>
              <p:nvPr/>
            </p:nvSpPr>
            <p:spPr>
              <a:xfrm>
                <a:off x="5363175" y="3179917"/>
                <a:ext cx="327334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IRAN</a:t>
                </a:r>
              </a:p>
            </p:txBody>
          </p:sp>
          <p:sp>
            <p:nvSpPr>
              <p:cNvPr id="739" name="TextBox 738"/>
              <p:cNvSpPr txBox="1"/>
              <p:nvPr/>
            </p:nvSpPr>
            <p:spPr>
              <a:xfrm>
                <a:off x="4786628" y="2955368"/>
                <a:ext cx="425116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TURKEY</a:t>
                </a:r>
              </a:p>
            </p:txBody>
          </p:sp>
          <p:sp>
            <p:nvSpPr>
              <p:cNvPr id="740" name="TextBox 739"/>
              <p:cNvSpPr txBox="1"/>
              <p:nvPr/>
            </p:nvSpPr>
            <p:spPr>
              <a:xfrm>
                <a:off x="5698008" y="3315560"/>
                <a:ext cx="405880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PAKISTAN</a:t>
                </a:r>
              </a:p>
            </p:txBody>
          </p:sp>
          <p:sp>
            <p:nvSpPr>
              <p:cNvPr id="741" name="TextBox 740"/>
              <p:cNvSpPr txBox="1"/>
              <p:nvPr/>
            </p:nvSpPr>
            <p:spPr>
              <a:xfrm>
                <a:off x="5580589" y="3138165"/>
                <a:ext cx="449162" cy="116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AFGHANISTAN</a:t>
                </a:r>
              </a:p>
            </p:txBody>
          </p:sp>
          <p:sp>
            <p:nvSpPr>
              <p:cNvPr id="742" name="TextBox 741"/>
              <p:cNvSpPr txBox="1"/>
              <p:nvPr/>
            </p:nvSpPr>
            <p:spPr>
              <a:xfrm>
                <a:off x="5976153" y="3451202"/>
                <a:ext cx="550151" cy="2054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INDIA</a:t>
                </a:r>
              </a:p>
            </p:txBody>
          </p:sp>
          <p:sp>
            <p:nvSpPr>
              <p:cNvPr id="743" name="TextBox 742"/>
              <p:cNvSpPr txBox="1"/>
              <p:nvPr/>
            </p:nvSpPr>
            <p:spPr>
              <a:xfrm>
                <a:off x="5314435" y="2955374"/>
                <a:ext cx="555843" cy="109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TURKMENISTAN</a:t>
                </a:r>
              </a:p>
            </p:txBody>
          </p:sp>
          <p:sp>
            <p:nvSpPr>
              <p:cNvPr id="744" name="TextBox 743"/>
              <p:cNvSpPr txBox="1"/>
              <p:nvPr/>
            </p:nvSpPr>
            <p:spPr>
              <a:xfrm>
                <a:off x="5481974" y="2830868"/>
                <a:ext cx="372218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UZBEKISTAN</a:t>
                </a:r>
              </a:p>
            </p:txBody>
          </p:sp>
          <p:sp>
            <p:nvSpPr>
              <p:cNvPr id="745" name="TextBox 744"/>
              <p:cNvSpPr txBox="1"/>
              <p:nvPr/>
            </p:nvSpPr>
            <p:spPr>
              <a:xfrm>
                <a:off x="5404339" y="2622327"/>
                <a:ext cx="684803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KAZAKHSTAN</a:t>
                </a:r>
              </a:p>
            </p:txBody>
          </p:sp>
          <p:sp>
            <p:nvSpPr>
              <p:cNvPr id="746" name="TextBox 745"/>
              <p:cNvSpPr txBox="1"/>
              <p:nvPr/>
            </p:nvSpPr>
            <p:spPr>
              <a:xfrm>
                <a:off x="6515165" y="3044275"/>
                <a:ext cx="564577" cy="16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 H I N A</a:t>
                </a:r>
              </a:p>
            </p:txBody>
          </p:sp>
          <p:sp>
            <p:nvSpPr>
              <p:cNvPr id="747" name="TextBox 746"/>
              <p:cNvSpPr txBox="1"/>
              <p:nvPr/>
            </p:nvSpPr>
            <p:spPr>
              <a:xfrm>
                <a:off x="6388470" y="2690149"/>
                <a:ext cx="575799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MONGOLIA</a:t>
                </a:r>
              </a:p>
            </p:txBody>
          </p:sp>
          <p:sp>
            <p:nvSpPr>
              <p:cNvPr id="748" name="TextBox 747"/>
              <p:cNvSpPr txBox="1"/>
              <p:nvPr/>
            </p:nvSpPr>
            <p:spPr>
              <a:xfrm>
                <a:off x="6774942" y="4467194"/>
                <a:ext cx="753732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 N D O N E S I A</a:t>
                </a:r>
              </a:p>
            </p:txBody>
          </p:sp>
          <p:sp>
            <p:nvSpPr>
              <p:cNvPr id="749" name="TextBox 748"/>
              <p:cNvSpPr txBox="1"/>
              <p:nvPr/>
            </p:nvSpPr>
            <p:spPr>
              <a:xfrm>
                <a:off x="7255561" y="5146730"/>
                <a:ext cx="1008609" cy="17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 U S T R A L I A</a:t>
                </a:r>
              </a:p>
            </p:txBody>
          </p:sp>
          <p:sp>
            <p:nvSpPr>
              <p:cNvPr id="750" name="TextBox 749"/>
              <p:cNvSpPr txBox="1"/>
              <p:nvPr/>
            </p:nvSpPr>
            <p:spPr>
              <a:xfrm>
                <a:off x="6444402" y="3612913"/>
                <a:ext cx="33054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MYANMAR</a:t>
                </a:r>
              </a:p>
            </p:txBody>
          </p:sp>
          <p:sp>
            <p:nvSpPr>
              <p:cNvPr id="751" name="TextBox 750"/>
              <p:cNvSpPr txBox="1"/>
              <p:nvPr/>
            </p:nvSpPr>
            <p:spPr>
              <a:xfrm>
                <a:off x="5930504" y="4061592"/>
                <a:ext cx="889987" cy="2054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SRI LANKA</a:t>
                </a:r>
              </a:p>
            </p:txBody>
          </p:sp>
          <p:sp>
            <p:nvSpPr>
              <p:cNvPr id="752" name="TextBox 751"/>
              <p:cNvSpPr txBox="1"/>
              <p:nvPr/>
            </p:nvSpPr>
            <p:spPr>
              <a:xfrm>
                <a:off x="1920607" y="4141785"/>
                <a:ext cx="434735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COLOMBOA</a:t>
                </a:r>
              </a:p>
            </p:txBody>
          </p:sp>
          <p:sp>
            <p:nvSpPr>
              <p:cNvPr id="753" name="TextBox 752"/>
              <p:cNvSpPr txBox="1"/>
              <p:nvPr/>
            </p:nvSpPr>
            <p:spPr>
              <a:xfrm>
                <a:off x="2365574" y="4089717"/>
                <a:ext cx="30489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GUYANA</a:t>
                </a:r>
              </a:p>
            </p:txBody>
          </p:sp>
          <p:sp>
            <p:nvSpPr>
              <p:cNvPr id="754" name="TextBox 753"/>
              <p:cNvSpPr txBox="1"/>
              <p:nvPr/>
            </p:nvSpPr>
            <p:spPr>
              <a:xfrm>
                <a:off x="1288542" y="4293314"/>
                <a:ext cx="748924" cy="19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ECUADOR</a:t>
                </a:r>
                <a:endParaRPr kumimoji="0" lang="en-US" sz="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  <p:sp>
            <p:nvSpPr>
              <p:cNvPr id="755" name="TextBox 754"/>
              <p:cNvSpPr txBox="1"/>
              <p:nvPr/>
            </p:nvSpPr>
            <p:spPr>
              <a:xfrm>
                <a:off x="1861182" y="4535015"/>
                <a:ext cx="341760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PERU</a:t>
                </a:r>
              </a:p>
            </p:txBody>
          </p:sp>
          <p:sp>
            <p:nvSpPr>
              <p:cNvPr id="756" name="TextBox 755"/>
              <p:cNvSpPr txBox="1"/>
              <p:nvPr/>
            </p:nvSpPr>
            <p:spPr>
              <a:xfrm>
                <a:off x="2202530" y="4879033"/>
                <a:ext cx="420308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BOLIVIA</a:t>
                </a:r>
              </a:p>
            </p:txBody>
          </p:sp>
          <p:sp>
            <p:nvSpPr>
              <p:cNvPr id="757" name="TextBox 756"/>
              <p:cNvSpPr txBox="1"/>
              <p:nvPr/>
            </p:nvSpPr>
            <p:spPr>
              <a:xfrm>
                <a:off x="2507742" y="4536340"/>
                <a:ext cx="607860" cy="19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BRAZIL</a:t>
                </a:r>
              </a:p>
            </p:txBody>
          </p:sp>
          <p:sp>
            <p:nvSpPr>
              <p:cNvPr id="758" name="TextBox 757"/>
              <p:cNvSpPr txBox="1"/>
              <p:nvPr/>
            </p:nvSpPr>
            <p:spPr>
              <a:xfrm>
                <a:off x="2394582" y="5078909"/>
                <a:ext cx="34176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PARAGUAY</a:t>
                </a:r>
              </a:p>
            </p:txBody>
          </p:sp>
          <p:sp>
            <p:nvSpPr>
              <p:cNvPr id="759" name="TextBox 758"/>
              <p:cNvSpPr txBox="1"/>
              <p:nvPr/>
            </p:nvSpPr>
            <p:spPr>
              <a:xfrm>
                <a:off x="2245570" y="5579149"/>
                <a:ext cx="527709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ARGENTINA</a:t>
                </a:r>
              </a:p>
            </p:txBody>
          </p:sp>
          <p:sp>
            <p:nvSpPr>
              <p:cNvPr id="760" name="TextBox 759"/>
              <p:cNvSpPr txBox="1"/>
              <p:nvPr/>
            </p:nvSpPr>
            <p:spPr>
              <a:xfrm>
                <a:off x="2050542" y="5552332"/>
                <a:ext cx="357790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CHILE</a:t>
                </a:r>
              </a:p>
            </p:txBody>
          </p:sp>
          <p:sp>
            <p:nvSpPr>
              <p:cNvPr id="761" name="TextBox 760"/>
              <p:cNvSpPr txBox="1"/>
              <p:nvPr/>
            </p:nvSpPr>
            <p:spPr>
              <a:xfrm>
                <a:off x="1788188" y="3602690"/>
                <a:ext cx="351378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CUBU</a:t>
                </a:r>
              </a:p>
            </p:txBody>
          </p:sp>
          <p:sp>
            <p:nvSpPr>
              <p:cNvPr id="762" name="TextBox 761"/>
              <p:cNvSpPr txBox="1"/>
              <p:nvPr/>
            </p:nvSpPr>
            <p:spPr>
              <a:xfrm>
                <a:off x="1910413" y="3428691"/>
                <a:ext cx="473207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BAHAMAS</a:t>
                </a:r>
              </a:p>
            </p:txBody>
          </p:sp>
          <p:sp>
            <p:nvSpPr>
              <p:cNvPr id="763" name="TextBox 762"/>
              <p:cNvSpPr txBox="1"/>
              <p:nvPr/>
            </p:nvSpPr>
            <p:spPr>
              <a:xfrm>
                <a:off x="3117342" y="4002972"/>
                <a:ext cx="537328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SIERRA L.</a:t>
                </a:r>
              </a:p>
            </p:txBody>
          </p:sp>
          <p:sp>
            <p:nvSpPr>
              <p:cNvPr id="764" name="TextBox 763"/>
              <p:cNvSpPr txBox="1"/>
              <p:nvPr/>
            </p:nvSpPr>
            <p:spPr>
              <a:xfrm>
                <a:off x="3692167" y="4043377"/>
                <a:ext cx="282449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LVORY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COAST</a:t>
                </a:r>
              </a:p>
            </p:txBody>
          </p:sp>
          <p:sp>
            <p:nvSpPr>
              <p:cNvPr id="765" name="TextBox 764"/>
              <p:cNvSpPr txBox="1"/>
              <p:nvPr/>
            </p:nvSpPr>
            <p:spPr>
              <a:xfrm>
                <a:off x="3853627" y="4002972"/>
                <a:ext cx="26642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TOGO</a:t>
                </a:r>
              </a:p>
            </p:txBody>
          </p:sp>
          <p:sp>
            <p:nvSpPr>
              <p:cNvPr id="766" name="TextBox 765"/>
              <p:cNvSpPr txBox="1"/>
              <p:nvPr/>
            </p:nvSpPr>
            <p:spPr>
              <a:xfrm>
                <a:off x="4808936" y="5216437"/>
                <a:ext cx="365806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SWA.</a:t>
                </a:r>
              </a:p>
            </p:txBody>
          </p:sp>
          <p:sp>
            <p:nvSpPr>
              <p:cNvPr id="767" name="TextBox 766"/>
              <p:cNvSpPr txBox="1"/>
              <p:nvPr/>
            </p:nvSpPr>
            <p:spPr>
              <a:xfrm>
                <a:off x="4947581" y="5011087"/>
                <a:ext cx="792205" cy="16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MADAGASCAR</a:t>
                </a:r>
              </a:p>
            </p:txBody>
          </p:sp>
          <p:sp>
            <p:nvSpPr>
              <p:cNvPr id="768" name="TextBox 767"/>
              <p:cNvSpPr txBox="1"/>
              <p:nvPr/>
            </p:nvSpPr>
            <p:spPr>
              <a:xfrm>
                <a:off x="4869221" y="4934789"/>
                <a:ext cx="484428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MOZAMBIQUE</a:t>
                </a:r>
              </a:p>
            </p:txBody>
          </p:sp>
          <p:sp>
            <p:nvSpPr>
              <p:cNvPr id="769" name="TextBox 768"/>
              <p:cNvSpPr txBox="1"/>
              <p:nvPr/>
            </p:nvSpPr>
            <p:spPr>
              <a:xfrm>
                <a:off x="4831871" y="4775843"/>
                <a:ext cx="30008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MALAWI</a:t>
                </a:r>
              </a:p>
            </p:txBody>
          </p:sp>
          <p:sp>
            <p:nvSpPr>
              <p:cNvPr id="770" name="TextBox 769"/>
              <p:cNvSpPr txBox="1"/>
              <p:nvPr/>
            </p:nvSpPr>
            <p:spPr>
              <a:xfrm>
                <a:off x="4607183" y="2585438"/>
                <a:ext cx="383439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UKRAINE</a:t>
                </a:r>
              </a:p>
            </p:txBody>
          </p:sp>
          <p:sp>
            <p:nvSpPr>
              <p:cNvPr id="771" name="TextBox 770"/>
              <p:cNvSpPr txBox="1"/>
              <p:nvPr/>
            </p:nvSpPr>
            <p:spPr>
              <a:xfrm>
                <a:off x="4628468" y="2426755"/>
                <a:ext cx="319318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BELARUS</a:t>
                </a:r>
              </a:p>
            </p:txBody>
          </p:sp>
          <p:sp>
            <p:nvSpPr>
              <p:cNvPr id="772" name="TextBox 771"/>
              <p:cNvSpPr txBox="1"/>
              <p:nvPr/>
            </p:nvSpPr>
            <p:spPr>
              <a:xfrm>
                <a:off x="4468194" y="2175856"/>
                <a:ext cx="375424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FINLAND</a:t>
                </a:r>
              </a:p>
            </p:txBody>
          </p:sp>
          <p:sp>
            <p:nvSpPr>
              <p:cNvPr id="773" name="TextBox 772"/>
              <p:cNvSpPr txBox="1"/>
              <p:nvPr/>
            </p:nvSpPr>
            <p:spPr>
              <a:xfrm>
                <a:off x="4352320" y="2299126"/>
                <a:ext cx="308098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SWEDEN</a:t>
                </a:r>
              </a:p>
            </p:txBody>
          </p:sp>
          <p:sp>
            <p:nvSpPr>
              <p:cNvPr id="774" name="TextBox 773"/>
              <p:cNvSpPr txBox="1"/>
              <p:nvPr/>
            </p:nvSpPr>
            <p:spPr>
              <a:xfrm>
                <a:off x="4046192" y="2094780"/>
                <a:ext cx="442750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NORWAY</a:t>
                </a:r>
              </a:p>
            </p:txBody>
          </p:sp>
          <p:sp>
            <p:nvSpPr>
              <p:cNvPr id="775" name="TextBox 774"/>
              <p:cNvSpPr txBox="1"/>
              <p:nvPr/>
            </p:nvSpPr>
            <p:spPr>
              <a:xfrm>
                <a:off x="4107942" y="2400297"/>
                <a:ext cx="327334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DENMARK</a:t>
                </a:r>
              </a:p>
            </p:txBody>
          </p:sp>
          <p:sp>
            <p:nvSpPr>
              <p:cNvPr id="776" name="TextBox 775"/>
              <p:cNvSpPr txBox="1"/>
              <p:nvPr/>
            </p:nvSpPr>
            <p:spPr>
              <a:xfrm>
                <a:off x="5819860" y="2094780"/>
                <a:ext cx="726482" cy="2191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RUSSIA</a:t>
                </a:r>
              </a:p>
            </p:txBody>
          </p:sp>
          <p:sp>
            <p:nvSpPr>
              <p:cNvPr id="777" name="TextBox 776"/>
              <p:cNvSpPr txBox="1"/>
              <p:nvPr/>
            </p:nvSpPr>
            <p:spPr>
              <a:xfrm>
                <a:off x="7674194" y="2866218"/>
                <a:ext cx="572594" cy="19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JAPAN</a:t>
                </a:r>
              </a:p>
            </p:txBody>
          </p:sp>
          <p:sp>
            <p:nvSpPr>
              <p:cNvPr id="778" name="TextBox 777"/>
              <p:cNvSpPr txBox="1"/>
              <p:nvPr/>
            </p:nvSpPr>
            <p:spPr>
              <a:xfrm>
                <a:off x="6806732" y="3624432"/>
                <a:ext cx="26161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LOAS</a:t>
                </a:r>
              </a:p>
            </p:txBody>
          </p:sp>
          <p:sp>
            <p:nvSpPr>
              <p:cNvPr id="779" name="TextBox 778"/>
              <p:cNvSpPr txBox="1"/>
              <p:nvPr/>
            </p:nvSpPr>
            <p:spPr>
              <a:xfrm>
                <a:off x="6663558" y="3795317"/>
                <a:ext cx="33054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THAILAND</a:t>
                </a:r>
              </a:p>
            </p:txBody>
          </p:sp>
          <p:sp>
            <p:nvSpPr>
              <p:cNvPr id="780" name="TextBox 779"/>
              <p:cNvSpPr txBox="1"/>
              <p:nvPr/>
            </p:nvSpPr>
            <p:spPr>
              <a:xfrm>
                <a:off x="6888530" y="3861291"/>
                <a:ext cx="274434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CAMB.</a:t>
                </a:r>
              </a:p>
            </p:txBody>
          </p:sp>
          <p:sp>
            <p:nvSpPr>
              <p:cNvPr id="781" name="TextBox 780"/>
              <p:cNvSpPr txBox="1"/>
              <p:nvPr/>
            </p:nvSpPr>
            <p:spPr>
              <a:xfrm>
                <a:off x="7053792" y="3821829"/>
                <a:ext cx="516488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VIETNAM</a:t>
                </a:r>
              </a:p>
            </p:txBody>
          </p:sp>
          <p:sp>
            <p:nvSpPr>
              <p:cNvPr id="782" name="TextBox 781"/>
              <p:cNvSpPr txBox="1"/>
              <p:nvPr/>
            </p:nvSpPr>
            <p:spPr>
              <a:xfrm>
                <a:off x="6897653" y="4176026"/>
                <a:ext cx="410689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MALAYSIA</a:t>
                </a:r>
              </a:p>
            </p:txBody>
          </p:sp>
          <p:sp>
            <p:nvSpPr>
              <p:cNvPr id="783" name="TextBox 782"/>
              <p:cNvSpPr txBox="1"/>
              <p:nvPr/>
            </p:nvSpPr>
            <p:spPr>
              <a:xfrm>
                <a:off x="7155942" y="4114392"/>
                <a:ext cx="304892" cy="150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BR.</a:t>
                </a:r>
              </a:p>
            </p:txBody>
          </p:sp>
          <p:sp>
            <p:nvSpPr>
              <p:cNvPr id="784" name="TextBox 783"/>
              <p:cNvSpPr txBox="1"/>
              <p:nvPr/>
            </p:nvSpPr>
            <p:spPr>
              <a:xfrm>
                <a:off x="8222742" y="4536340"/>
                <a:ext cx="649537" cy="2191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PAPUA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NEW-GUINEA</a:t>
                </a:r>
              </a:p>
            </p:txBody>
          </p:sp>
          <p:sp>
            <p:nvSpPr>
              <p:cNvPr id="785" name="TextBox 784"/>
              <p:cNvSpPr txBox="1"/>
              <p:nvPr/>
            </p:nvSpPr>
            <p:spPr>
              <a:xfrm>
                <a:off x="7900824" y="5684327"/>
                <a:ext cx="1021434" cy="19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NEW-ZEALAND</a:t>
                </a:r>
              </a:p>
            </p:txBody>
          </p:sp>
          <p:sp>
            <p:nvSpPr>
              <p:cNvPr id="786" name="TextBox 785"/>
              <p:cNvSpPr txBox="1"/>
              <p:nvPr/>
            </p:nvSpPr>
            <p:spPr>
              <a:xfrm>
                <a:off x="4896216" y="4003381"/>
                <a:ext cx="460383" cy="1369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ETHIOPIA</a:t>
                </a:r>
              </a:p>
            </p:txBody>
          </p:sp>
          <p:sp>
            <p:nvSpPr>
              <p:cNvPr id="787" name="TextBox 786"/>
              <p:cNvSpPr txBox="1"/>
              <p:nvPr/>
            </p:nvSpPr>
            <p:spPr>
              <a:xfrm>
                <a:off x="3622656" y="3159819"/>
                <a:ext cx="409086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MOROCCO</a:t>
                </a:r>
              </a:p>
            </p:txBody>
          </p:sp>
          <p:sp>
            <p:nvSpPr>
              <p:cNvPr id="788" name="TextBox 787"/>
              <p:cNvSpPr txBox="1"/>
              <p:nvPr/>
            </p:nvSpPr>
            <p:spPr>
              <a:xfrm>
                <a:off x="3140036" y="2908633"/>
                <a:ext cx="739306" cy="17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PORTUGAL</a:t>
                </a:r>
              </a:p>
            </p:txBody>
          </p:sp>
          <p:sp>
            <p:nvSpPr>
              <p:cNvPr id="789" name="TextBox 788"/>
              <p:cNvSpPr txBox="1"/>
              <p:nvPr/>
            </p:nvSpPr>
            <p:spPr>
              <a:xfrm>
                <a:off x="3809578" y="2908633"/>
                <a:ext cx="450764" cy="164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SPAIN</a:t>
                </a:r>
              </a:p>
            </p:txBody>
          </p:sp>
          <p:sp>
            <p:nvSpPr>
              <p:cNvPr id="790" name="TextBox 789"/>
              <p:cNvSpPr txBox="1"/>
              <p:nvPr/>
            </p:nvSpPr>
            <p:spPr>
              <a:xfrm>
                <a:off x="4436551" y="3021999"/>
                <a:ext cx="301686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GREECE</a:t>
                </a:r>
              </a:p>
            </p:txBody>
          </p:sp>
          <p:sp>
            <p:nvSpPr>
              <p:cNvPr id="791" name="TextBox 790"/>
              <p:cNvSpPr txBox="1"/>
              <p:nvPr/>
            </p:nvSpPr>
            <p:spPr>
              <a:xfrm>
                <a:off x="4491684" y="2948985"/>
                <a:ext cx="211917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A.</a:t>
                </a:r>
              </a:p>
            </p:txBody>
          </p:sp>
          <p:sp>
            <p:nvSpPr>
              <p:cNvPr id="792" name="TextBox 791"/>
              <p:cNvSpPr txBox="1"/>
              <p:nvPr/>
            </p:nvSpPr>
            <p:spPr>
              <a:xfrm>
                <a:off x="4565142" y="2839411"/>
                <a:ext cx="250390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BUL.</a:t>
                </a:r>
              </a:p>
            </p:txBody>
          </p:sp>
          <p:sp>
            <p:nvSpPr>
              <p:cNvPr id="793" name="TextBox 792"/>
              <p:cNvSpPr txBox="1"/>
              <p:nvPr/>
            </p:nvSpPr>
            <p:spPr>
              <a:xfrm>
                <a:off x="4389350" y="2855825"/>
                <a:ext cx="251992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BOS.</a:t>
                </a:r>
              </a:p>
            </p:txBody>
          </p:sp>
          <p:sp>
            <p:nvSpPr>
              <p:cNvPr id="794" name="TextBox 793"/>
              <p:cNvSpPr txBox="1"/>
              <p:nvPr/>
            </p:nvSpPr>
            <p:spPr>
              <a:xfrm>
                <a:off x="4386748" y="2696964"/>
                <a:ext cx="255198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HUN.</a:t>
                </a:r>
              </a:p>
            </p:txBody>
          </p:sp>
          <p:sp>
            <p:nvSpPr>
              <p:cNvPr id="795" name="TextBox 794"/>
              <p:cNvSpPr txBox="1"/>
              <p:nvPr/>
            </p:nvSpPr>
            <p:spPr>
              <a:xfrm>
                <a:off x="4107942" y="2688747"/>
                <a:ext cx="247184" cy="1095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SWI.</a:t>
                </a:r>
              </a:p>
            </p:txBody>
          </p:sp>
          <p:sp>
            <p:nvSpPr>
              <p:cNvPr id="796" name="TextBox 795"/>
              <p:cNvSpPr txBox="1"/>
              <p:nvPr/>
            </p:nvSpPr>
            <p:spPr>
              <a:xfrm>
                <a:off x="4668739" y="2675051"/>
                <a:ext cx="216726" cy="123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M.</a:t>
                </a:r>
              </a:p>
            </p:txBody>
          </p:sp>
        </p:grpSp>
        <p:sp>
          <p:nvSpPr>
            <p:cNvPr id="797" name="Teardrop 796"/>
            <p:cNvSpPr/>
            <p:nvPr/>
          </p:nvSpPr>
          <p:spPr bwMode="auto">
            <a:xfrm rot="8174028">
              <a:off x="6569360" y="2253142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98" name="Teardrop 797"/>
            <p:cNvSpPr/>
            <p:nvPr/>
          </p:nvSpPr>
          <p:spPr bwMode="auto">
            <a:xfrm rot="8174028">
              <a:off x="5403465" y="2770582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99" name="Teardrop 798"/>
            <p:cNvSpPr/>
            <p:nvPr/>
          </p:nvSpPr>
          <p:spPr bwMode="auto">
            <a:xfrm rot="8174028">
              <a:off x="3401136" y="1560886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0" name="Teardrop 799"/>
            <p:cNvSpPr/>
            <p:nvPr/>
          </p:nvSpPr>
          <p:spPr bwMode="auto">
            <a:xfrm rot="8174028">
              <a:off x="3977205" y="2955907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1" name="Teardrop 800"/>
            <p:cNvSpPr/>
            <p:nvPr/>
          </p:nvSpPr>
          <p:spPr bwMode="auto">
            <a:xfrm rot="8174028">
              <a:off x="4776805" y="3784299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2" name="Teardrop 801"/>
            <p:cNvSpPr/>
            <p:nvPr/>
          </p:nvSpPr>
          <p:spPr bwMode="auto">
            <a:xfrm rot="8174028">
              <a:off x="4395222" y="4870851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3" name="Teardrop 802"/>
            <p:cNvSpPr/>
            <p:nvPr/>
          </p:nvSpPr>
          <p:spPr bwMode="auto">
            <a:xfrm rot="8174028">
              <a:off x="2588210" y="4701256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4" name="Teardrop 803"/>
            <p:cNvSpPr/>
            <p:nvPr/>
          </p:nvSpPr>
          <p:spPr bwMode="auto">
            <a:xfrm rot="8174028">
              <a:off x="2390406" y="5740633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5" name="Teardrop 804"/>
            <p:cNvSpPr/>
            <p:nvPr/>
          </p:nvSpPr>
          <p:spPr bwMode="auto">
            <a:xfrm rot="8174028">
              <a:off x="1481322" y="2529779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6" name="Teardrop 805"/>
            <p:cNvSpPr/>
            <p:nvPr/>
          </p:nvSpPr>
          <p:spPr bwMode="auto">
            <a:xfrm rot="8174028">
              <a:off x="7735323" y="4976135"/>
              <a:ext cx="129442" cy="128414"/>
            </a:xfrm>
            <a:prstGeom prst="teardrop">
              <a:avLst>
                <a:gd name="adj" fmla="val 180077"/>
              </a:avLst>
            </a:prstGeom>
            <a:solidFill>
              <a:srgbClr val="ED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7729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360" y="528339"/>
            <a:ext cx="4590789" cy="5429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Philosophy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309608" y="1529492"/>
            <a:ext cx="6524785" cy="4668108"/>
            <a:chOff x="1752600" y="1631092"/>
            <a:chExt cx="6039264" cy="4320746"/>
          </a:xfrm>
        </p:grpSpPr>
        <p:grpSp>
          <p:nvGrpSpPr>
            <p:cNvPr id="3" name="Group 2"/>
            <p:cNvGrpSpPr/>
            <p:nvPr/>
          </p:nvGrpSpPr>
          <p:grpSpPr>
            <a:xfrm>
              <a:off x="1752600" y="1631092"/>
              <a:ext cx="6039264" cy="4320746"/>
              <a:chOff x="3524485" y="2156563"/>
              <a:chExt cx="3857153" cy="2759571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4" name="Oval 3"/>
              <p:cNvSpPr/>
              <p:nvPr/>
            </p:nvSpPr>
            <p:spPr>
              <a:xfrm>
                <a:off x="3524485" y="3999266"/>
                <a:ext cx="3857153" cy="9168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76000">
                    <a:schemeClr val="bg1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5260322" y="2156563"/>
                <a:ext cx="385481" cy="641851"/>
              </a:xfrm>
              <a:custGeom>
                <a:avLst/>
                <a:gdLst>
                  <a:gd name="connsiteX0" fmla="*/ 192740 w 385481"/>
                  <a:gd name="connsiteY0" fmla="*/ 0 h 641851"/>
                  <a:gd name="connsiteX1" fmla="*/ 385481 w 385481"/>
                  <a:gd name="connsiteY1" fmla="*/ 641851 h 641851"/>
                  <a:gd name="connsiteX2" fmla="*/ 0 w 385481"/>
                  <a:gd name="connsiteY2" fmla="*/ 641851 h 641851"/>
                  <a:gd name="connsiteX3" fmla="*/ 192740 w 385481"/>
                  <a:gd name="connsiteY3" fmla="*/ 0 h 641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5481" h="641851">
                    <a:moveTo>
                      <a:pt x="192740" y="0"/>
                    </a:moveTo>
                    <a:lnTo>
                      <a:pt x="385481" y="641851"/>
                    </a:lnTo>
                    <a:lnTo>
                      <a:pt x="0" y="641851"/>
                    </a:lnTo>
                    <a:lnTo>
                      <a:pt x="192740" y="0"/>
                    </a:lnTo>
                    <a:close/>
                  </a:path>
                </a:pathLst>
              </a:custGeom>
              <a:solidFill>
                <a:srgbClr val="BDDCA8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5041492" y="2844133"/>
                <a:ext cx="823140" cy="683013"/>
              </a:xfrm>
              <a:custGeom>
                <a:avLst/>
                <a:gdLst>
                  <a:gd name="connsiteX0" fmla="*/ 205101 w 823140"/>
                  <a:gd name="connsiteY0" fmla="*/ 0 h 683013"/>
                  <a:gd name="connsiteX1" fmla="*/ 618039 w 823140"/>
                  <a:gd name="connsiteY1" fmla="*/ 0 h 683013"/>
                  <a:gd name="connsiteX2" fmla="*/ 823140 w 823140"/>
                  <a:gd name="connsiteY2" fmla="*/ 683013 h 683013"/>
                  <a:gd name="connsiteX3" fmla="*/ 0 w 823140"/>
                  <a:gd name="connsiteY3" fmla="*/ 683013 h 683013"/>
                  <a:gd name="connsiteX4" fmla="*/ 205101 w 823140"/>
                  <a:gd name="connsiteY4" fmla="*/ 0 h 683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3140" h="683013">
                    <a:moveTo>
                      <a:pt x="205101" y="0"/>
                    </a:moveTo>
                    <a:lnTo>
                      <a:pt x="618039" y="0"/>
                    </a:lnTo>
                    <a:lnTo>
                      <a:pt x="823140" y="683013"/>
                    </a:lnTo>
                    <a:lnTo>
                      <a:pt x="0" y="683013"/>
                    </a:lnTo>
                    <a:lnTo>
                      <a:pt x="205101" y="0"/>
                    </a:lnTo>
                    <a:close/>
                  </a:path>
                </a:pathLst>
              </a:custGeom>
              <a:solidFill>
                <a:srgbClr val="669E40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4812366" y="3572864"/>
                <a:ext cx="1281391" cy="717298"/>
              </a:xfrm>
              <a:custGeom>
                <a:avLst/>
                <a:gdLst>
                  <a:gd name="connsiteX0" fmla="*/ 215397 w 1281391"/>
                  <a:gd name="connsiteY0" fmla="*/ 0 h 717298"/>
                  <a:gd name="connsiteX1" fmla="*/ 1065995 w 1281391"/>
                  <a:gd name="connsiteY1" fmla="*/ 0 h 717298"/>
                  <a:gd name="connsiteX2" fmla="*/ 1281391 w 1281391"/>
                  <a:gd name="connsiteY2" fmla="*/ 717298 h 717298"/>
                  <a:gd name="connsiteX3" fmla="*/ 0 w 1281391"/>
                  <a:gd name="connsiteY3" fmla="*/ 717298 h 717298"/>
                  <a:gd name="connsiteX4" fmla="*/ 215397 w 1281391"/>
                  <a:gd name="connsiteY4" fmla="*/ 0 h 717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1391" h="717298">
                    <a:moveTo>
                      <a:pt x="215397" y="0"/>
                    </a:moveTo>
                    <a:lnTo>
                      <a:pt x="1065995" y="0"/>
                    </a:lnTo>
                    <a:lnTo>
                      <a:pt x="1281391" y="717298"/>
                    </a:lnTo>
                    <a:lnTo>
                      <a:pt x="0" y="717298"/>
                    </a:lnTo>
                    <a:lnTo>
                      <a:pt x="215397" y="0"/>
                    </a:lnTo>
                    <a:close/>
                  </a:path>
                </a:pathLst>
              </a:custGeom>
              <a:solidFill>
                <a:srgbClr val="BDDCA8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3642970" y="4107485"/>
                <a:ext cx="990600" cy="533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6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965076" y="4222659"/>
                <a:ext cx="9906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6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6287183" y="4092855"/>
                <a:ext cx="9906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76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r="100000" b="100000"/>
                </a:path>
              </a:gra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130733" y="1995125"/>
              <a:ext cx="5257855" cy="3413912"/>
              <a:chOff x="2130733" y="1995125"/>
              <a:chExt cx="5257855" cy="3413912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4209560" y="1995125"/>
                <a:ext cx="1198028" cy="437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Fundamental Philosophy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30173" y="3088460"/>
                <a:ext cx="70702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Vision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153186" y="4154504"/>
                <a:ext cx="1246673" cy="484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Long- </a:t>
                </a:r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term &amp; Annual </a:t>
                </a:r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Plans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130733" y="4872915"/>
                <a:ext cx="1133659" cy="4842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Passion </a:t>
                </a:r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business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022930" y="5120373"/>
                <a:ext cx="1521509" cy="28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On site Hands </a:t>
                </a:r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on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363436" y="4939681"/>
                <a:ext cx="1025152" cy="284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Team work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937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669" y="493190"/>
            <a:ext cx="3375764" cy="5438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 Our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-331" y="1705981"/>
            <a:ext cx="3200060" cy="5192018"/>
            <a:chOff x="-97992" y="1146780"/>
            <a:chExt cx="3382278" cy="5138681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8" t="13054" r="5135" b="17855"/>
            <a:stretch/>
          </p:blipFill>
          <p:spPr>
            <a:xfrm>
              <a:off x="-97992" y="5543583"/>
              <a:ext cx="3382278" cy="741878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122627" y="1146780"/>
              <a:ext cx="2879589" cy="4832971"/>
              <a:chOff x="528737" y="1143000"/>
              <a:chExt cx="3604966" cy="5181599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528737" y="1143000"/>
                <a:ext cx="3604966" cy="5181599"/>
                <a:chOff x="1395626" y="1705896"/>
                <a:chExt cx="2761803" cy="3969681"/>
              </a:xfrm>
            </p:grpSpPr>
            <p:sp>
              <p:nvSpPr>
                <p:cNvPr id="48" name="Rectangle 4"/>
                <p:cNvSpPr/>
                <p:nvPr/>
              </p:nvSpPr>
              <p:spPr>
                <a:xfrm>
                  <a:off x="1395626" y="2639939"/>
                  <a:ext cx="2761803" cy="3035638"/>
                </a:xfrm>
                <a:prstGeom prst="roundRect">
                  <a:avLst>
                    <a:gd name="adj" fmla="val 7014"/>
                  </a:avLst>
                </a:prstGeom>
                <a:gradFill flip="none" rotWithShape="1">
                  <a:gsLst>
                    <a:gs pos="1000">
                      <a:srgbClr val="669E40"/>
                    </a:gs>
                    <a:gs pos="90000">
                      <a:srgbClr val="AAD18F"/>
                    </a:gs>
                  </a:gsLst>
                  <a:lin ang="162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9" name="Rounded Rectangle 3"/>
                <p:cNvSpPr/>
                <p:nvPr/>
              </p:nvSpPr>
              <p:spPr>
                <a:xfrm>
                  <a:off x="1396324" y="1705896"/>
                  <a:ext cx="2755065" cy="1751330"/>
                </a:xfrm>
                <a:custGeom>
                  <a:avLst/>
                  <a:gdLst>
                    <a:gd name="connsiteX0" fmla="*/ 2755065 w 2755065"/>
                    <a:gd name="connsiteY0" fmla="*/ 1651461 h 3680064"/>
                    <a:gd name="connsiteX1" fmla="*/ 2755065 w 2755065"/>
                    <a:gd name="connsiteY1" fmla="*/ 3660873 h 3680064"/>
                    <a:gd name="connsiteX2" fmla="*/ 2755065 w 2755065"/>
                    <a:gd name="connsiteY2" fmla="*/ 1651461 h 3680064"/>
                    <a:gd name="connsiteX3" fmla="*/ 0 w 2755065"/>
                    <a:gd name="connsiteY3" fmla="*/ 1492473 h 3680064"/>
                    <a:gd name="connsiteX4" fmla="*/ 3874 w 2755065"/>
                    <a:gd name="connsiteY4" fmla="*/ 3680064 h 3680064"/>
                    <a:gd name="connsiteX5" fmla="*/ 0 w 2755065"/>
                    <a:gd name="connsiteY5" fmla="*/ 3660873 h 3680064"/>
                    <a:gd name="connsiteX6" fmla="*/ 0 w 2755065"/>
                    <a:gd name="connsiteY6" fmla="*/ 1492473 h 3680064"/>
                    <a:gd name="connsiteX7" fmla="*/ 72927 w 2755065"/>
                    <a:gd name="connsiteY7" fmla="*/ 0 h 3680064"/>
                    <a:gd name="connsiteX8" fmla="*/ 2682138 w 2755065"/>
                    <a:gd name="connsiteY8" fmla="*/ 0 h 3680064"/>
                    <a:gd name="connsiteX9" fmla="*/ 2755065 w 2755065"/>
                    <a:gd name="connsiteY9" fmla="*/ 72927 h 3680064"/>
                    <a:gd name="connsiteX10" fmla="*/ 2755065 w 2755065"/>
                    <a:gd name="connsiteY10" fmla="*/ 1379858 h 3680064"/>
                    <a:gd name="connsiteX11" fmla="*/ 0 w 2755065"/>
                    <a:gd name="connsiteY11" fmla="*/ 1386557 h 3680064"/>
                    <a:gd name="connsiteX12" fmla="*/ 0 w 2755065"/>
                    <a:gd name="connsiteY12" fmla="*/ 72927 h 3680064"/>
                    <a:gd name="connsiteX13" fmla="*/ 72927 w 2755065"/>
                    <a:gd name="connsiteY13" fmla="*/ 0 h 3680064"/>
                    <a:gd name="connsiteX0" fmla="*/ 0 w 2755065"/>
                    <a:gd name="connsiteY0" fmla="*/ 1492473 h 3680064"/>
                    <a:gd name="connsiteX1" fmla="*/ 3874 w 2755065"/>
                    <a:gd name="connsiteY1" fmla="*/ 3680064 h 3680064"/>
                    <a:gd name="connsiteX2" fmla="*/ 0 w 2755065"/>
                    <a:gd name="connsiteY2" fmla="*/ 3660873 h 3680064"/>
                    <a:gd name="connsiteX3" fmla="*/ 0 w 2755065"/>
                    <a:gd name="connsiteY3" fmla="*/ 1492473 h 3680064"/>
                    <a:gd name="connsiteX4" fmla="*/ 72927 w 2755065"/>
                    <a:gd name="connsiteY4" fmla="*/ 0 h 3680064"/>
                    <a:gd name="connsiteX5" fmla="*/ 2682138 w 2755065"/>
                    <a:gd name="connsiteY5" fmla="*/ 0 h 3680064"/>
                    <a:gd name="connsiteX6" fmla="*/ 2755065 w 2755065"/>
                    <a:gd name="connsiteY6" fmla="*/ 72927 h 3680064"/>
                    <a:gd name="connsiteX7" fmla="*/ 2755065 w 2755065"/>
                    <a:gd name="connsiteY7" fmla="*/ 1379858 h 3680064"/>
                    <a:gd name="connsiteX8" fmla="*/ 0 w 2755065"/>
                    <a:gd name="connsiteY8" fmla="*/ 1386557 h 3680064"/>
                    <a:gd name="connsiteX9" fmla="*/ 0 w 2755065"/>
                    <a:gd name="connsiteY9" fmla="*/ 72927 h 3680064"/>
                    <a:gd name="connsiteX10" fmla="*/ 72927 w 2755065"/>
                    <a:gd name="connsiteY10" fmla="*/ 0 h 3680064"/>
                    <a:gd name="connsiteX0" fmla="*/ 0 w 2755065"/>
                    <a:gd name="connsiteY0" fmla="*/ 1492473 h 3680064"/>
                    <a:gd name="connsiteX1" fmla="*/ 3874 w 2755065"/>
                    <a:gd name="connsiteY1" fmla="*/ 3680064 h 3680064"/>
                    <a:gd name="connsiteX2" fmla="*/ 0 w 2755065"/>
                    <a:gd name="connsiteY2" fmla="*/ 1492473 h 3680064"/>
                    <a:gd name="connsiteX3" fmla="*/ 72927 w 2755065"/>
                    <a:gd name="connsiteY3" fmla="*/ 0 h 3680064"/>
                    <a:gd name="connsiteX4" fmla="*/ 2682138 w 2755065"/>
                    <a:gd name="connsiteY4" fmla="*/ 0 h 3680064"/>
                    <a:gd name="connsiteX5" fmla="*/ 2755065 w 2755065"/>
                    <a:gd name="connsiteY5" fmla="*/ 72927 h 3680064"/>
                    <a:gd name="connsiteX6" fmla="*/ 2755065 w 2755065"/>
                    <a:gd name="connsiteY6" fmla="*/ 1379858 h 3680064"/>
                    <a:gd name="connsiteX7" fmla="*/ 0 w 2755065"/>
                    <a:gd name="connsiteY7" fmla="*/ 1386557 h 3680064"/>
                    <a:gd name="connsiteX8" fmla="*/ 0 w 2755065"/>
                    <a:gd name="connsiteY8" fmla="*/ 72927 h 3680064"/>
                    <a:gd name="connsiteX9" fmla="*/ 72927 w 2755065"/>
                    <a:gd name="connsiteY9" fmla="*/ 0 h 3680064"/>
                    <a:gd name="connsiteX0" fmla="*/ 72927 w 2755065"/>
                    <a:gd name="connsiteY0" fmla="*/ 0 h 2197370"/>
                    <a:gd name="connsiteX1" fmla="*/ 2682138 w 2755065"/>
                    <a:gd name="connsiteY1" fmla="*/ 0 h 2197370"/>
                    <a:gd name="connsiteX2" fmla="*/ 2755065 w 2755065"/>
                    <a:gd name="connsiteY2" fmla="*/ 72927 h 2197370"/>
                    <a:gd name="connsiteX3" fmla="*/ 2755065 w 2755065"/>
                    <a:gd name="connsiteY3" fmla="*/ 1379858 h 2197370"/>
                    <a:gd name="connsiteX4" fmla="*/ 0 w 2755065"/>
                    <a:gd name="connsiteY4" fmla="*/ 1386557 h 2197370"/>
                    <a:gd name="connsiteX5" fmla="*/ 0 w 2755065"/>
                    <a:gd name="connsiteY5" fmla="*/ 72927 h 2197370"/>
                    <a:gd name="connsiteX6" fmla="*/ 72927 w 2755065"/>
                    <a:gd name="connsiteY6" fmla="*/ 0 h 2197370"/>
                    <a:gd name="connsiteX0" fmla="*/ 72927 w 2755065"/>
                    <a:gd name="connsiteY0" fmla="*/ 0 h 2201354"/>
                    <a:gd name="connsiteX1" fmla="*/ 2682138 w 2755065"/>
                    <a:gd name="connsiteY1" fmla="*/ 0 h 2201354"/>
                    <a:gd name="connsiteX2" fmla="*/ 2755065 w 2755065"/>
                    <a:gd name="connsiteY2" fmla="*/ 72927 h 2201354"/>
                    <a:gd name="connsiteX3" fmla="*/ 2755065 w 2755065"/>
                    <a:gd name="connsiteY3" fmla="*/ 1379858 h 2201354"/>
                    <a:gd name="connsiteX4" fmla="*/ 0 w 2755065"/>
                    <a:gd name="connsiteY4" fmla="*/ 1386557 h 2201354"/>
                    <a:gd name="connsiteX5" fmla="*/ 0 w 2755065"/>
                    <a:gd name="connsiteY5" fmla="*/ 72927 h 2201354"/>
                    <a:gd name="connsiteX6" fmla="*/ 72927 w 2755065"/>
                    <a:gd name="connsiteY6" fmla="*/ 0 h 2201354"/>
                    <a:gd name="connsiteX0" fmla="*/ 72927 w 2755065"/>
                    <a:gd name="connsiteY0" fmla="*/ 0 h 2216919"/>
                    <a:gd name="connsiteX1" fmla="*/ 2682138 w 2755065"/>
                    <a:gd name="connsiteY1" fmla="*/ 0 h 2216919"/>
                    <a:gd name="connsiteX2" fmla="*/ 2755065 w 2755065"/>
                    <a:gd name="connsiteY2" fmla="*/ 72927 h 2216919"/>
                    <a:gd name="connsiteX3" fmla="*/ 2755065 w 2755065"/>
                    <a:gd name="connsiteY3" fmla="*/ 1379858 h 2216919"/>
                    <a:gd name="connsiteX4" fmla="*/ 0 w 2755065"/>
                    <a:gd name="connsiteY4" fmla="*/ 1386557 h 2216919"/>
                    <a:gd name="connsiteX5" fmla="*/ 0 w 2755065"/>
                    <a:gd name="connsiteY5" fmla="*/ 72927 h 2216919"/>
                    <a:gd name="connsiteX6" fmla="*/ 72927 w 2755065"/>
                    <a:gd name="connsiteY6" fmla="*/ 0 h 2216919"/>
                    <a:gd name="connsiteX0" fmla="*/ 72927 w 2755065"/>
                    <a:gd name="connsiteY0" fmla="*/ 0 h 2208155"/>
                    <a:gd name="connsiteX1" fmla="*/ 2682138 w 2755065"/>
                    <a:gd name="connsiteY1" fmla="*/ 0 h 2208155"/>
                    <a:gd name="connsiteX2" fmla="*/ 2755065 w 2755065"/>
                    <a:gd name="connsiteY2" fmla="*/ 72927 h 2208155"/>
                    <a:gd name="connsiteX3" fmla="*/ 2755065 w 2755065"/>
                    <a:gd name="connsiteY3" fmla="*/ 1379858 h 2208155"/>
                    <a:gd name="connsiteX4" fmla="*/ 0 w 2755065"/>
                    <a:gd name="connsiteY4" fmla="*/ 1386557 h 2208155"/>
                    <a:gd name="connsiteX5" fmla="*/ 0 w 2755065"/>
                    <a:gd name="connsiteY5" fmla="*/ 72927 h 2208155"/>
                    <a:gd name="connsiteX6" fmla="*/ 72927 w 2755065"/>
                    <a:gd name="connsiteY6" fmla="*/ 0 h 2208155"/>
                    <a:gd name="connsiteX0" fmla="*/ 72927 w 2755065"/>
                    <a:gd name="connsiteY0" fmla="*/ 0 h 2213021"/>
                    <a:gd name="connsiteX1" fmla="*/ 2682138 w 2755065"/>
                    <a:gd name="connsiteY1" fmla="*/ 0 h 2213021"/>
                    <a:gd name="connsiteX2" fmla="*/ 2755065 w 2755065"/>
                    <a:gd name="connsiteY2" fmla="*/ 72927 h 2213021"/>
                    <a:gd name="connsiteX3" fmla="*/ 2755065 w 2755065"/>
                    <a:gd name="connsiteY3" fmla="*/ 1379858 h 2213021"/>
                    <a:gd name="connsiteX4" fmla="*/ 0 w 2755065"/>
                    <a:gd name="connsiteY4" fmla="*/ 1386557 h 2213021"/>
                    <a:gd name="connsiteX5" fmla="*/ 0 w 2755065"/>
                    <a:gd name="connsiteY5" fmla="*/ 72927 h 2213021"/>
                    <a:gd name="connsiteX6" fmla="*/ 72927 w 2755065"/>
                    <a:gd name="connsiteY6" fmla="*/ 0 h 2213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55065" h="2213021">
                      <a:moveTo>
                        <a:pt x="72927" y="0"/>
                      </a:moveTo>
                      <a:lnTo>
                        <a:pt x="2682138" y="0"/>
                      </a:lnTo>
                      <a:cubicBezTo>
                        <a:pt x="2722414" y="0"/>
                        <a:pt x="2755065" y="32651"/>
                        <a:pt x="2755065" y="72927"/>
                      </a:cubicBezTo>
                      <a:lnTo>
                        <a:pt x="2755065" y="1379858"/>
                      </a:lnTo>
                      <a:cubicBezTo>
                        <a:pt x="2318033" y="2250606"/>
                        <a:pt x="830421" y="2704882"/>
                        <a:pt x="0" y="1386557"/>
                      </a:cubicBezTo>
                      <a:lnTo>
                        <a:pt x="0" y="72927"/>
                      </a:lnTo>
                      <a:cubicBezTo>
                        <a:pt x="0" y="32651"/>
                        <a:pt x="32651" y="0"/>
                        <a:pt x="72927" y="0"/>
                      </a:cubicBezTo>
                      <a:close/>
                    </a:path>
                  </a:pathLst>
                </a:custGeom>
                <a:blipFill>
                  <a:blip r:embed="rId4"/>
                  <a:stretch>
                    <a:fillRect/>
                  </a:stretch>
                </a:blipFill>
                <a:ln w="25400" cap="flat" cmpd="sng" algn="ctr">
                  <a:noFill/>
                  <a:prstDash val="solid"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0" name="Rectangle 4"/>
                <p:cNvSpPr/>
                <p:nvPr/>
              </p:nvSpPr>
              <p:spPr>
                <a:xfrm>
                  <a:off x="1396253" y="2694809"/>
                  <a:ext cx="2761130" cy="762417"/>
                </a:xfrm>
                <a:custGeom>
                  <a:avLst/>
                  <a:gdLst>
                    <a:gd name="connsiteX0" fmla="*/ 0 w 2895600"/>
                    <a:gd name="connsiteY0" fmla="*/ 0 h 1143000"/>
                    <a:gd name="connsiteX1" fmla="*/ 2895600 w 2895600"/>
                    <a:gd name="connsiteY1" fmla="*/ 0 h 1143000"/>
                    <a:gd name="connsiteX2" fmla="*/ 2895600 w 2895600"/>
                    <a:gd name="connsiteY2" fmla="*/ 1143000 h 1143000"/>
                    <a:gd name="connsiteX3" fmla="*/ 0 w 2895600"/>
                    <a:gd name="connsiteY3" fmla="*/ 1143000 h 1143000"/>
                    <a:gd name="connsiteX4" fmla="*/ 0 w 2895600"/>
                    <a:gd name="connsiteY4" fmla="*/ 0 h 1143000"/>
                    <a:gd name="connsiteX0" fmla="*/ 100853 w 2895600"/>
                    <a:gd name="connsiteY0" fmla="*/ 13447 h 1143000"/>
                    <a:gd name="connsiteX1" fmla="*/ 2895600 w 2895600"/>
                    <a:gd name="connsiteY1" fmla="*/ 0 h 1143000"/>
                    <a:gd name="connsiteX2" fmla="*/ 2895600 w 2895600"/>
                    <a:gd name="connsiteY2" fmla="*/ 1143000 h 1143000"/>
                    <a:gd name="connsiteX3" fmla="*/ 0 w 2895600"/>
                    <a:gd name="connsiteY3" fmla="*/ 1143000 h 1143000"/>
                    <a:gd name="connsiteX4" fmla="*/ 100853 w 2895600"/>
                    <a:gd name="connsiteY4" fmla="*/ 13447 h 1143000"/>
                    <a:gd name="connsiteX0" fmla="*/ 100853 w 2895600"/>
                    <a:gd name="connsiteY0" fmla="*/ 53789 h 1183342"/>
                    <a:gd name="connsiteX1" fmla="*/ 2855259 w 2895600"/>
                    <a:gd name="connsiteY1" fmla="*/ 0 h 1183342"/>
                    <a:gd name="connsiteX2" fmla="*/ 2895600 w 2895600"/>
                    <a:gd name="connsiteY2" fmla="*/ 1183342 h 1183342"/>
                    <a:gd name="connsiteX3" fmla="*/ 0 w 2895600"/>
                    <a:gd name="connsiteY3" fmla="*/ 1183342 h 1183342"/>
                    <a:gd name="connsiteX4" fmla="*/ 100853 w 2895600"/>
                    <a:gd name="connsiteY4" fmla="*/ 53789 h 1183342"/>
                    <a:gd name="connsiteX0" fmla="*/ 100853 w 2861983"/>
                    <a:gd name="connsiteY0" fmla="*/ 53789 h 1183342"/>
                    <a:gd name="connsiteX1" fmla="*/ 2855259 w 2861983"/>
                    <a:gd name="connsiteY1" fmla="*/ 0 h 1183342"/>
                    <a:gd name="connsiteX2" fmla="*/ 2861983 w 2861983"/>
                    <a:gd name="connsiteY2" fmla="*/ 141194 h 1183342"/>
                    <a:gd name="connsiteX3" fmla="*/ 0 w 2861983"/>
                    <a:gd name="connsiteY3" fmla="*/ 1183342 h 1183342"/>
                    <a:gd name="connsiteX4" fmla="*/ 100853 w 2861983"/>
                    <a:gd name="connsiteY4" fmla="*/ 53789 h 1183342"/>
                    <a:gd name="connsiteX0" fmla="*/ 0 w 2761130"/>
                    <a:gd name="connsiteY0" fmla="*/ 53789 h 147919"/>
                    <a:gd name="connsiteX1" fmla="*/ 2754406 w 2761130"/>
                    <a:gd name="connsiteY1" fmla="*/ 0 h 147919"/>
                    <a:gd name="connsiteX2" fmla="*/ 2761130 w 2761130"/>
                    <a:gd name="connsiteY2" fmla="*/ 141194 h 147919"/>
                    <a:gd name="connsiteX3" fmla="*/ 0 w 2761130"/>
                    <a:gd name="connsiteY3" fmla="*/ 147919 h 147919"/>
                    <a:gd name="connsiteX4" fmla="*/ 0 w 2761130"/>
                    <a:gd name="connsiteY4" fmla="*/ 53789 h 147919"/>
                    <a:gd name="connsiteX0" fmla="*/ 0 w 2761130"/>
                    <a:gd name="connsiteY0" fmla="*/ 53789 h 829985"/>
                    <a:gd name="connsiteX1" fmla="*/ 2754406 w 2761130"/>
                    <a:gd name="connsiteY1" fmla="*/ 0 h 829985"/>
                    <a:gd name="connsiteX2" fmla="*/ 2761130 w 2761130"/>
                    <a:gd name="connsiteY2" fmla="*/ 141194 h 829985"/>
                    <a:gd name="connsiteX3" fmla="*/ 0 w 2761130"/>
                    <a:gd name="connsiteY3" fmla="*/ 147919 h 829985"/>
                    <a:gd name="connsiteX4" fmla="*/ 0 w 2761130"/>
                    <a:gd name="connsiteY4" fmla="*/ 53789 h 829985"/>
                    <a:gd name="connsiteX0" fmla="*/ 0 w 2761130"/>
                    <a:gd name="connsiteY0" fmla="*/ 53789 h 1014528"/>
                    <a:gd name="connsiteX1" fmla="*/ 2754406 w 2761130"/>
                    <a:gd name="connsiteY1" fmla="*/ 0 h 1014528"/>
                    <a:gd name="connsiteX2" fmla="*/ 2761130 w 2761130"/>
                    <a:gd name="connsiteY2" fmla="*/ 141194 h 1014528"/>
                    <a:gd name="connsiteX3" fmla="*/ 0 w 2761130"/>
                    <a:gd name="connsiteY3" fmla="*/ 147919 h 1014528"/>
                    <a:gd name="connsiteX4" fmla="*/ 0 w 2761130"/>
                    <a:gd name="connsiteY4" fmla="*/ 53789 h 1014528"/>
                    <a:gd name="connsiteX0" fmla="*/ 0 w 2761130"/>
                    <a:gd name="connsiteY0" fmla="*/ 53789 h 1027232"/>
                    <a:gd name="connsiteX1" fmla="*/ 2754406 w 2761130"/>
                    <a:gd name="connsiteY1" fmla="*/ 0 h 1027232"/>
                    <a:gd name="connsiteX2" fmla="*/ 2761130 w 2761130"/>
                    <a:gd name="connsiteY2" fmla="*/ 141194 h 1027232"/>
                    <a:gd name="connsiteX3" fmla="*/ 0 w 2761130"/>
                    <a:gd name="connsiteY3" fmla="*/ 168089 h 1027232"/>
                    <a:gd name="connsiteX4" fmla="*/ 0 w 2761130"/>
                    <a:gd name="connsiteY4" fmla="*/ 53789 h 1027232"/>
                    <a:gd name="connsiteX0" fmla="*/ 0 w 2761130"/>
                    <a:gd name="connsiteY0" fmla="*/ 53789 h 981332"/>
                    <a:gd name="connsiteX1" fmla="*/ 2754406 w 2761130"/>
                    <a:gd name="connsiteY1" fmla="*/ 0 h 981332"/>
                    <a:gd name="connsiteX2" fmla="*/ 2761130 w 2761130"/>
                    <a:gd name="connsiteY2" fmla="*/ 141194 h 981332"/>
                    <a:gd name="connsiteX3" fmla="*/ 0 w 2761130"/>
                    <a:gd name="connsiteY3" fmla="*/ 168089 h 981332"/>
                    <a:gd name="connsiteX4" fmla="*/ 0 w 2761130"/>
                    <a:gd name="connsiteY4" fmla="*/ 53789 h 981332"/>
                    <a:gd name="connsiteX0" fmla="*/ 0 w 2761130"/>
                    <a:gd name="connsiteY0" fmla="*/ 53789 h 981332"/>
                    <a:gd name="connsiteX1" fmla="*/ 2754406 w 2761130"/>
                    <a:gd name="connsiteY1" fmla="*/ 0 h 981332"/>
                    <a:gd name="connsiteX2" fmla="*/ 2761130 w 2761130"/>
                    <a:gd name="connsiteY2" fmla="*/ 141194 h 981332"/>
                    <a:gd name="connsiteX3" fmla="*/ 0 w 2761130"/>
                    <a:gd name="connsiteY3" fmla="*/ 168089 h 981332"/>
                    <a:gd name="connsiteX4" fmla="*/ 0 w 2761130"/>
                    <a:gd name="connsiteY4" fmla="*/ 53789 h 981332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7853"/>
                    <a:gd name="connsiteY0" fmla="*/ 47065 h 986955"/>
                    <a:gd name="connsiteX1" fmla="*/ 2767853 w 2767853"/>
                    <a:gd name="connsiteY1" fmla="*/ 0 h 986955"/>
                    <a:gd name="connsiteX2" fmla="*/ 2761130 w 2767853"/>
                    <a:gd name="connsiteY2" fmla="*/ 134470 h 986955"/>
                    <a:gd name="connsiteX3" fmla="*/ 0 w 2767853"/>
                    <a:gd name="connsiteY3" fmla="*/ 161365 h 986955"/>
                    <a:gd name="connsiteX4" fmla="*/ 0 w 2767853"/>
                    <a:gd name="connsiteY4" fmla="*/ 47065 h 986955"/>
                    <a:gd name="connsiteX0" fmla="*/ 0 w 2767853"/>
                    <a:gd name="connsiteY0" fmla="*/ 47065 h 986955"/>
                    <a:gd name="connsiteX1" fmla="*/ 2767853 w 2767853"/>
                    <a:gd name="connsiteY1" fmla="*/ 0 h 986955"/>
                    <a:gd name="connsiteX2" fmla="*/ 2761130 w 2767853"/>
                    <a:gd name="connsiteY2" fmla="*/ 134470 h 986955"/>
                    <a:gd name="connsiteX3" fmla="*/ 0 w 2767853"/>
                    <a:gd name="connsiteY3" fmla="*/ 161365 h 986955"/>
                    <a:gd name="connsiteX4" fmla="*/ 0 w 2767853"/>
                    <a:gd name="connsiteY4" fmla="*/ 47065 h 986955"/>
                    <a:gd name="connsiteX0" fmla="*/ 0 w 2767853"/>
                    <a:gd name="connsiteY0" fmla="*/ 47065 h 972569"/>
                    <a:gd name="connsiteX1" fmla="*/ 2767853 w 2767853"/>
                    <a:gd name="connsiteY1" fmla="*/ 0 h 972569"/>
                    <a:gd name="connsiteX2" fmla="*/ 2761130 w 2767853"/>
                    <a:gd name="connsiteY2" fmla="*/ 134470 h 972569"/>
                    <a:gd name="connsiteX3" fmla="*/ 0 w 2767853"/>
                    <a:gd name="connsiteY3" fmla="*/ 161365 h 972569"/>
                    <a:gd name="connsiteX4" fmla="*/ 0 w 2767853"/>
                    <a:gd name="connsiteY4" fmla="*/ 47065 h 972569"/>
                    <a:gd name="connsiteX0" fmla="*/ 0 w 2767853"/>
                    <a:gd name="connsiteY0" fmla="*/ 47065 h 969707"/>
                    <a:gd name="connsiteX1" fmla="*/ 2767853 w 2767853"/>
                    <a:gd name="connsiteY1" fmla="*/ 0 h 969707"/>
                    <a:gd name="connsiteX2" fmla="*/ 2761130 w 2767853"/>
                    <a:gd name="connsiteY2" fmla="*/ 134470 h 969707"/>
                    <a:gd name="connsiteX3" fmla="*/ 0 w 2767853"/>
                    <a:gd name="connsiteY3" fmla="*/ 161365 h 969707"/>
                    <a:gd name="connsiteX4" fmla="*/ 0 w 2767853"/>
                    <a:gd name="connsiteY4" fmla="*/ 47065 h 969707"/>
                    <a:gd name="connsiteX0" fmla="*/ 0 w 2767853"/>
                    <a:gd name="connsiteY0" fmla="*/ 47065 h 972569"/>
                    <a:gd name="connsiteX1" fmla="*/ 2767853 w 2767853"/>
                    <a:gd name="connsiteY1" fmla="*/ 0 h 972569"/>
                    <a:gd name="connsiteX2" fmla="*/ 2761130 w 2767853"/>
                    <a:gd name="connsiteY2" fmla="*/ 134470 h 972569"/>
                    <a:gd name="connsiteX3" fmla="*/ 0 w 2767853"/>
                    <a:gd name="connsiteY3" fmla="*/ 161365 h 972569"/>
                    <a:gd name="connsiteX4" fmla="*/ 0 w 2767853"/>
                    <a:gd name="connsiteY4" fmla="*/ 47065 h 972569"/>
                    <a:gd name="connsiteX0" fmla="*/ 0 w 2767853"/>
                    <a:gd name="connsiteY0" fmla="*/ 47065 h 986955"/>
                    <a:gd name="connsiteX1" fmla="*/ 2767853 w 2767853"/>
                    <a:gd name="connsiteY1" fmla="*/ 0 h 986955"/>
                    <a:gd name="connsiteX2" fmla="*/ 2761130 w 2767853"/>
                    <a:gd name="connsiteY2" fmla="*/ 134470 h 986955"/>
                    <a:gd name="connsiteX3" fmla="*/ 0 w 2767853"/>
                    <a:gd name="connsiteY3" fmla="*/ 161365 h 986955"/>
                    <a:gd name="connsiteX4" fmla="*/ 0 w 2767853"/>
                    <a:gd name="connsiteY4" fmla="*/ 47065 h 986955"/>
                    <a:gd name="connsiteX0" fmla="*/ 0 w 2767853"/>
                    <a:gd name="connsiteY0" fmla="*/ 47065 h 984111"/>
                    <a:gd name="connsiteX1" fmla="*/ 2767853 w 2767853"/>
                    <a:gd name="connsiteY1" fmla="*/ 0 h 984111"/>
                    <a:gd name="connsiteX2" fmla="*/ 2761130 w 2767853"/>
                    <a:gd name="connsiteY2" fmla="*/ 134470 h 984111"/>
                    <a:gd name="connsiteX3" fmla="*/ 0 w 2767853"/>
                    <a:gd name="connsiteY3" fmla="*/ 161365 h 984111"/>
                    <a:gd name="connsiteX4" fmla="*/ 0 w 2767853"/>
                    <a:gd name="connsiteY4" fmla="*/ 47065 h 984111"/>
                    <a:gd name="connsiteX0" fmla="*/ 0 w 2767853"/>
                    <a:gd name="connsiteY0" fmla="*/ 47065 h 984111"/>
                    <a:gd name="connsiteX1" fmla="*/ 2767853 w 2767853"/>
                    <a:gd name="connsiteY1" fmla="*/ 0 h 984111"/>
                    <a:gd name="connsiteX2" fmla="*/ 2761130 w 2767853"/>
                    <a:gd name="connsiteY2" fmla="*/ 134470 h 984111"/>
                    <a:gd name="connsiteX3" fmla="*/ 0 w 2767853"/>
                    <a:gd name="connsiteY3" fmla="*/ 161365 h 984111"/>
                    <a:gd name="connsiteX4" fmla="*/ 0 w 2767853"/>
                    <a:gd name="connsiteY4" fmla="*/ 47065 h 984111"/>
                    <a:gd name="connsiteX0" fmla="*/ 0 w 2761130"/>
                    <a:gd name="connsiteY0" fmla="*/ 25717 h 962763"/>
                    <a:gd name="connsiteX1" fmla="*/ 2757179 w 2761130"/>
                    <a:gd name="connsiteY1" fmla="*/ 0 h 962763"/>
                    <a:gd name="connsiteX2" fmla="*/ 2761130 w 2761130"/>
                    <a:gd name="connsiteY2" fmla="*/ 113122 h 962763"/>
                    <a:gd name="connsiteX3" fmla="*/ 0 w 2761130"/>
                    <a:gd name="connsiteY3" fmla="*/ 140017 h 962763"/>
                    <a:gd name="connsiteX4" fmla="*/ 0 w 2761130"/>
                    <a:gd name="connsiteY4" fmla="*/ 25717 h 962763"/>
                    <a:gd name="connsiteX0" fmla="*/ 0 w 2761130"/>
                    <a:gd name="connsiteY0" fmla="*/ 25717 h 962763"/>
                    <a:gd name="connsiteX1" fmla="*/ 2757179 w 2761130"/>
                    <a:gd name="connsiteY1" fmla="*/ 0 h 962763"/>
                    <a:gd name="connsiteX2" fmla="*/ 2761130 w 2761130"/>
                    <a:gd name="connsiteY2" fmla="*/ 113122 h 962763"/>
                    <a:gd name="connsiteX3" fmla="*/ 0 w 2761130"/>
                    <a:gd name="connsiteY3" fmla="*/ 140017 h 962763"/>
                    <a:gd name="connsiteX4" fmla="*/ 0 w 2761130"/>
                    <a:gd name="connsiteY4" fmla="*/ 25717 h 962763"/>
                    <a:gd name="connsiteX0" fmla="*/ 0 w 2761130"/>
                    <a:gd name="connsiteY0" fmla="*/ 25717 h 962763"/>
                    <a:gd name="connsiteX1" fmla="*/ 2757179 w 2761130"/>
                    <a:gd name="connsiteY1" fmla="*/ 0 h 962763"/>
                    <a:gd name="connsiteX2" fmla="*/ 2761130 w 2761130"/>
                    <a:gd name="connsiteY2" fmla="*/ 113122 h 962763"/>
                    <a:gd name="connsiteX3" fmla="*/ 0 w 2761130"/>
                    <a:gd name="connsiteY3" fmla="*/ 140017 h 962763"/>
                    <a:gd name="connsiteX4" fmla="*/ 0 w 2761130"/>
                    <a:gd name="connsiteY4" fmla="*/ 25717 h 962763"/>
                    <a:gd name="connsiteX0" fmla="*/ 0 w 2761130"/>
                    <a:gd name="connsiteY0" fmla="*/ 25717 h 967169"/>
                    <a:gd name="connsiteX1" fmla="*/ 2757179 w 2761130"/>
                    <a:gd name="connsiteY1" fmla="*/ 0 h 967169"/>
                    <a:gd name="connsiteX2" fmla="*/ 2761130 w 2761130"/>
                    <a:gd name="connsiteY2" fmla="*/ 113122 h 967169"/>
                    <a:gd name="connsiteX3" fmla="*/ 0 w 2761130"/>
                    <a:gd name="connsiteY3" fmla="*/ 140017 h 967169"/>
                    <a:gd name="connsiteX4" fmla="*/ 0 w 2761130"/>
                    <a:gd name="connsiteY4" fmla="*/ 25717 h 967169"/>
                    <a:gd name="connsiteX0" fmla="*/ 0 w 2761130"/>
                    <a:gd name="connsiteY0" fmla="*/ 25717 h 956664"/>
                    <a:gd name="connsiteX1" fmla="*/ 2757179 w 2761130"/>
                    <a:gd name="connsiteY1" fmla="*/ 0 h 956664"/>
                    <a:gd name="connsiteX2" fmla="*/ 2761130 w 2761130"/>
                    <a:gd name="connsiteY2" fmla="*/ 113122 h 956664"/>
                    <a:gd name="connsiteX3" fmla="*/ 0 w 2761130"/>
                    <a:gd name="connsiteY3" fmla="*/ 140017 h 956664"/>
                    <a:gd name="connsiteX4" fmla="*/ 0 w 2761130"/>
                    <a:gd name="connsiteY4" fmla="*/ 25717 h 956664"/>
                    <a:gd name="connsiteX0" fmla="*/ 0 w 2761130"/>
                    <a:gd name="connsiteY0" fmla="*/ 25717 h 958164"/>
                    <a:gd name="connsiteX1" fmla="*/ 2757179 w 2761130"/>
                    <a:gd name="connsiteY1" fmla="*/ 0 h 958164"/>
                    <a:gd name="connsiteX2" fmla="*/ 2761130 w 2761130"/>
                    <a:gd name="connsiteY2" fmla="*/ 113122 h 958164"/>
                    <a:gd name="connsiteX3" fmla="*/ 0 w 2761130"/>
                    <a:gd name="connsiteY3" fmla="*/ 140017 h 958164"/>
                    <a:gd name="connsiteX4" fmla="*/ 0 w 2761130"/>
                    <a:gd name="connsiteY4" fmla="*/ 25717 h 958164"/>
                    <a:gd name="connsiteX0" fmla="*/ 0 w 2761130"/>
                    <a:gd name="connsiteY0" fmla="*/ 25717 h 959273"/>
                    <a:gd name="connsiteX1" fmla="*/ 2757179 w 2761130"/>
                    <a:gd name="connsiteY1" fmla="*/ 0 h 959273"/>
                    <a:gd name="connsiteX2" fmla="*/ 2761130 w 2761130"/>
                    <a:gd name="connsiteY2" fmla="*/ 113122 h 959273"/>
                    <a:gd name="connsiteX3" fmla="*/ 0 w 2761130"/>
                    <a:gd name="connsiteY3" fmla="*/ 140017 h 959273"/>
                    <a:gd name="connsiteX4" fmla="*/ 0 w 2761130"/>
                    <a:gd name="connsiteY4" fmla="*/ 25717 h 959273"/>
                    <a:gd name="connsiteX0" fmla="*/ 0 w 2761130"/>
                    <a:gd name="connsiteY0" fmla="*/ 25717 h 959273"/>
                    <a:gd name="connsiteX1" fmla="*/ 2757179 w 2761130"/>
                    <a:gd name="connsiteY1" fmla="*/ 0 h 959273"/>
                    <a:gd name="connsiteX2" fmla="*/ 2761130 w 2761130"/>
                    <a:gd name="connsiteY2" fmla="*/ 113122 h 959273"/>
                    <a:gd name="connsiteX3" fmla="*/ 0 w 2761130"/>
                    <a:gd name="connsiteY3" fmla="*/ 140017 h 959273"/>
                    <a:gd name="connsiteX4" fmla="*/ 0 w 2761130"/>
                    <a:gd name="connsiteY4" fmla="*/ 25717 h 959273"/>
                    <a:gd name="connsiteX0" fmla="*/ 0 w 2761130"/>
                    <a:gd name="connsiteY0" fmla="*/ 25717 h 959273"/>
                    <a:gd name="connsiteX1" fmla="*/ 2757179 w 2761130"/>
                    <a:gd name="connsiteY1" fmla="*/ 0 h 959273"/>
                    <a:gd name="connsiteX2" fmla="*/ 2761130 w 2761130"/>
                    <a:gd name="connsiteY2" fmla="*/ 113122 h 959273"/>
                    <a:gd name="connsiteX3" fmla="*/ 0 w 2761130"/>
                    <a:gd name="connsiteY3" fmla="*/ 140017 h 959273"/>
                    <a:gd name="connsiteX4" fmla="*/ 0 w 2761130"/>
                    <a:gd name="connsiteY4" fmla="*/ 25717 h 959273"/>
                    <a:gd name="connsiteX0" fmla="*/ 0 w 2761130"/>
                    <a:gd name="connsiteY0" fmla="*/ 25717 h 963408"/>
                    <a:gd name="connsiteX1" fmla="*/ 2757179 w 2761130"/>
                    <a:gd name="connsiteY1" fmla="*/ 0 h 963408"/>
                    <a:gd name="connsiteX2" fmla="*/ 2761130 w 2761130"/>
                    <a:gd name="connsiteY2" fmla="*/ 113122 h 963408"/>
                    <a:gd name="connsiteX3" fmla="*/ 0 w 2761130"/>
                    <a:gd name="connsiteY3" fmla="*/ 140017 h 963408"/>
                    <a:gd name="connsiteX4" fmla="*/ 0 w 2761130"/>
                    <a:gd name="connsiteY4" fmla="*/ 25717 h 963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61130" h="963408">
                      <a:moveTo>
                        <a:pt x="0" y="25717"/>
                      </a:moveTo>
                      <a:cubicBezTo>
                        <a:pt x="623085" y="1076435"/>
                        <a:pt x="2009513" y="1237663"/>
                        <a:pt x="2757179" y="0"/>
                      </a:cubicBezTo>
                      <a:cubicBezTo>
                        <a:pt x="2758496" y="1177"/>
                        <a:pt x="2759813" y="103351"/>
                        <a:pt x="2761130" y="113122"/>
                      </a:cubicBezTo>
                      <a:cubicBezTo>
                        <a:pt x="2430372" y="892683"/>
                        <a:pt x="899030" y="1541817"/>
                        <a:pt x="0" y="140017"/>
                      </a:cubicBezTo>
                      <a:lnTo>
                        <a:pt x="0" y="25717"/>
                      </a:lnTo>
                      <a:close/>
                    </a:path>
                  </a:pathLst>
                </a:custGeom>
                <a:solidFill>
                  <a:srgbClr val="4F7A32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47" name="Rectangle 46"/>
              <p:cNvSpPr/>
              <p:nvPr/>
            </p:nvSpPr>
            <p:spPr>
              <a:xfrm>
                <a:off x="529451" y="5661512"/>
                <a:ext cx="3603988" cy="281855"/>
              </a:xfrm>
              <a:prstGeom prst="rect">
                <a:avLst/>
              </a:prstGeom>
              <a:solidFill>
                <a:srgbClr val="3C5C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2763718" y="1706880"/>
            <a:ext cx="3465208" cy="5220016"/>
            <a:chOff x="2658991" y="1146780"/>
            <a:chExt cx="3662524" cy="5166391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8" t="13054" r="5135" b="17855"/>
            <a:stretch/>
          </p:blipFill>
          <p:spPr>
            <a:xfrm>
              <a:off x="2658991" y="5509823"/>
              <a:ext cx="3662524" cy="803348"/>
            </a:xfrm>
            <a:prstGeom prst="rect">
              <a:avLst/>
            </a:prstGeom>
          </p:spPr>
        </p:pic>
        <p:grpSp>
          <p:nvGrpSpPr>
            <p:cNvPr id="53" name="Group 52"/>
            <p:cNvGrpSpPr/>
            <p:nvPr/>
          </p:nvGrpSpPr>
          <p:grpSpPr>
            <a:xfrm>
              <a:off x="3150923" y="1146780"/>
              <a:ext cx="2879589" cy="4832971"/>
              <a:chOff x="528737" y="1143000"/>
              <a:chExt cx="3604966" cy="5181599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528737" y="1143000"/>
                <a:ext cx="3604966" cy="5181599"/>
                <a:chOff x="1395626" y="1705896"/>
                <a:chExt cx="2761803" cy="3969681"/>
              </a:xfrm>
            </p:grpSpPr>
            <p:sp>
              <p:nvSpPr>
                <p:cNvPr id="56" name="Rectangle 4"/>
                <p:cNvSpPr/>
                <p:nvPr/>
              </p:nvSpPr>
              <p:spPr>
                <a:xfrm>
                  <a:off x="1395626" y="2639939"/>
                  <a:ext cx="2761803" cy="3035638"/>
                </a:xfrm>
                <a:prstGeom prst="roundRect">
                  <a:avLst>
                    <a:gd name="adj" fmla="val 7014"/>
                  </a:avLst>
                </a:prstGeom>
                <a:gradFill flip="none" rotWithShape="1">
                  <a:gsLst>
                    <a:gs pos="1000">
                      <a:srgbClr val="7F7F7F"/>
                    </a:gs>
                    <a:gs pos="90000">
                      <a:srgbClr val="7F7F7F">
                        <a:lumMod val="20000"/>
                        <a:lumOff val="80000"/>
                      </a:srgbClr>
                    </a:gs>
                  </a:gsLst>
                  <a:lin ang="162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7" name="Rounded Rectangle 3"/>
                <p:cNvSpPr/>
                <p:nvPr/>
              </p:nvSpPr>
              <p:spPr>
                <a:xfrm>
                  <a:off x="1396324" y="1705896"/>
                  <a:ext cx="2755065" cy="1751330"/>
                </a:xfrm>
                <a:custGeom>
                  <a:avLst/>
                  <a:gdLst>
                    <a:gd name="connsiteX0" fmla="*/ 2755065 w 2755065"/>
                    <a:gd name="connsiteY0" fmla="*/ 1651461 h 3680064"/>
                    <a:gd name="connsiteX1" fmla="*/ 2755065 w 2755065"/>
                    <a:gd name="connsiteY1" fmla="*/ 3660873 h 3680064"/>
                    <a:gd name="connsiteX2" fmla="*/ 2755065 w 2755065"/>
                    <a:gd name="connsiteY2" fmla="*/ 1651461 h 3680064"/>
                    <a:gd name="connsiteX3" fmla="*/ 0 w 2755065"/>
                    <a:gd name="connsiteY3" fmla="*/ 1492473 h 3680064"/>
                    <a:gd name="connsiteX4" fmla="*/ 3874 w 2755065"/>
                    <a:gd name="connsiteY4" fmla="*/ 3680064 h 3680064"/>
                    <a:gd name="connsiteX5" fmla="*/ 0 w 2755065"/>
                    <a:gd name="connsiteY5" fmla="*/ 3660873 h 3680064"/>
                    <a:gd name="connsiteX6" fmla="*/ 0 w 2755065"/>
                    <a:gd name="connsiteY6" fmla="*/ 1492473 h 3680064"/>
                    <a:gd name="connsiteX7" fmla="*/ 72927 w 2755065"/>
                    <a:gd name="connsiteY7" fmla="*/ 0 h 3680064"/>
                    <a:gd name="connsiteX8" fmla="*/ 2682138 w 2755065"/>
                    <a:gd name="connsiteY8" fmla="*/ 0 h 3680064"/>
                    <a:gd name="connsiteX9" fmla="*/ 2755065 w 2755065"/>
                    <a:gd name="connsiteY9" fmla="*/ 72927 h 3680064"/>
                    <a:gd name="connsiteX10" fmla="*/ 2755065 w 2755065"/>
                    <a:gd name="connsiteY10" fmla="*/ 1379858 h 3680064"/>
                    <a:gd name="connsiteX11" fmla="*/ 0 w 2755065"/>
                    <a:gd name="connsiteY11" fmla="*/ 1386557 h 3680064"/>
                    <a:gd name="connsiteX12" fmla="*/ 0 w 2755065"/>
                    <a:gd name="connsiteY12" fmla="*/ 72927 h 3680064"/>
                    <a:gd name="connsiteX13" fmla="*/ 72927 w 2755065"/>
                    <a:gd name="connsiteY13" fmla="*/ 0 h 3680064"/>
                    <a:gd name="connsiteX0" fmla="*/ 0 w 2755065"/>
                    <a:gd name="connsiteY0" fmla="*/ 1492473 h 3680064"/>
                    <a:gd name="connsiteX1" fmla="*/ 3874 w 2755065"/>
                    <a:gd name="connsiteY1" fmla="*/ 3680064 h 3680064"/>
                    <a:gd name="connsiteX2" fmla="*/ 0 w 2755065"/>
                    <a:gd name="connsiteY2" fmla="*/ 3660873 h 3680064"/>
                    <a:gd name="connsiteX3" fmla="*/ 0 w 2755065"/>
                    <a:gd name="connsiteY3" fmla="*/ 1492473 h 3680064"/>
                    <a:gd name="connsiteX4" fmla="*/ 72927 w 2755065"/>
                    <a:gd name="connsiteY4" fmla="*/ 0 h 3680064"/>
                    <a:gd name="connsiteX5" fmla="*/ 2682138 w 2755065"/>
                    <a:gd name="connsiteY5" fmla="*/ 0 h 3680064"/>
                    <a:gd name="connsiteX6" fmla="*/ 2755065 w 2755065"/>
                    <a:gd name="connsiteY6" fmla="*/ 72927 h 3680064"/>
                    <a:gd name="connsiteX7" fmla="*/ 2755065 w 2755065"/>
                    <a:gd name="connsiteY7" fmla="*/ 1379858 h 3680064"/>
                    <a:gd name="connsiteX8" fmla="*/ 0 w 2755065"/>
                    <a:gd name="connsiteY8" fmla="*/ 1386557 h 3680064"/>
                    <a:gd name="connsiteX9" fmla="*/ 0 w 2755065"/>
                    <a:gd name="connsiteY9" fmla="*/ 72927 h 3680064"/>
                    <a:gd name="connsiteX10" fmla="*/ 72927 w 2755065"/>
                    <a:gd name="connsiteY10" fmla="*/ 0 h 3680064"/>
                    <a:gd name="connsiteX0" fmla="*/ 0 w 2755065"/>
                    <a:gd name="connsiteY0" fmla="*/ 1492473 h 3680064"/>
                    <a:gd name="connsiteX1" fmla="*/ 3874 w 2755065"/>
                    <a:gd name="connsiteY1" fmla="*/ 3680064 h 3680064"/>
                    <a:gd name="connsiteX2" fmla="*/ 0 w 2755065"/>
                    <a:gd name="connsiteY2" fmla="*/ 1492473 h 3680064"/>
                    <a:gd name="connsiteX3" fmla="*/ 72927 w 2755065"/>
                    <a:gd name="connsiteY3" fmla="*/ 0 h 3680064"/>
                    <a:gd name="connsiteX4" fmla="*/ 2682138 w 2755065"/>
                    <a:gd name="connsiteY4" fmla="*/ 0 h 3680064"/>
                    <a:gd name="connsiteX5" fmla="*/ 2755065 w 2755065"/>
                    <a:gd name="connsiteY5" fmla="*/ 72927 h 3680064"/>
                    <a:gd name="connsiteX6" fmla="*/ 2755065 w 2755065"/>
                    <a:gd name="connsiteY6" fmla="*/ 1379858 h 3680064"/>
                    <a:gd name="connsiteX7" fmla="*/ 0 w 2755065"/>
                    <a:gd name="connsiteY7" fmla="*/ 1386557 h 3680064"/>
                    <a:gd name="connsiteX8" fmla="*/ 0 w 2755065"/>
                    <a:gd name="connsiteY8" fmla="*/ 72927 h 3680064"/>
                    <a:gd name="connsiteX9" fmla="*/ 72927 w 2755065"/>
                    <a:gd name="connsiteY9" fmla="*/ 0 h 3680064"/>
                    <a:gd name="connsiteX0" fmla="*/ 72927 w 2755065"/>
                    <a:gd name="connsiteY0" fmla="*/ 0 h 2197370"/>
                    <a:gd name="connsiteX1" fmla="*/ 2682138 w 2755065"/>
                    <a:gd name="connsiteY1" fmla="*/ 0 h 2197370"/>
                    <a:gd name="connsiteX2" fmla="*/ 2755065 w 2755065"/>
                    <a:gd name="connsiteY2" fmla="*/ 72927 h 2197370"/>
                    <a:gd name="connsiteX3" fmla="*/ 2755065 w 2755065"/>
                    <a:gd name="connsiteY3" fmla="*/ 1379858 h 2197370"/>
                    <a:gd name="connsiteX4" fmla="*/ 0 w 2755065"/>
                    <a:gd name="connsiteY4" fmla="*/ 1386557 h 2197370"/>
                    <a:gd name="connsiteX5" fmla="*/ 0 w 2755065"/>
                    <a:gd name="connsiteY5" fmla="*/ 72927 h 2197370"/>
                    <a:gd name="connsiteX6" fmla="*/ 72927 w 2755065"/>
                    <a:gd name="connsiteY6" fmla="*/ 0 h 2197370"/>
                    <a:gd name="connsiteX0" fmla="*/ 72927 w 2755065"/>
                    <a:gd name="connsiteY0" fmla="*/ 0 h 2201354"/>
                    <a:gd name="connsiteX1" fmla="*/ 2682138 w 2755065"/>
                    <a:gd name="connsiteY1" fmla="*/ 0 h 2201354"/>
                    <a:gd name="connsiteX2" fmla="*/ 2755065 w 2755065"/>
                    <a:gd name="connsiteY2" fmla="*/ 72927 h 2201354"/>
                    <a:gd name="connsiteX3" fmla="*/ 2755065 w 2755065"/>
                    <a:gd name="connsiteY3" fmla="*/ 1379858 h 2201354"/>
                    <a:gd name="connsiteX4" fmla="*/ 0 w 2755065"/>
                    <a:gd name="connsiteY4" fmla="*/ 1386557 h 2201354"/>
                    <a:gd name="connsiteX5" fmla="*/ 0 w 2755065"/>
                    <a:gd name="connsiteY5" fmla="*/ 72927 h 2201354"/>
                    <a:gd name="connsiteX6" fmla="*/ 72927 w 2755065"/>
                    <a:gd name="connsiteY6" fmla="*/ 0 h 2201354"/>
                    <a:gd name="connsiteX0" fmla="*/ 72927 w 2755065"/>
                    <a:gd name="connsiteY0" fmla="*/ 0 h 2216919"/>
                    <a:gd name="connsiteX1" fmla="*/ 2682138 w 2755065"/>
                    <a:gd name="connsiteY1" fmla="*/ 0 h 2216919"/>
                    <a:gd name="connsiteX2" fmla="*/ 2755065 w 2755065"/>
                    <a:gd name="connsiteY2" fmla="*/ 72927 h 2216919"/>
                    <a:gd name="connsiteX3" fmla="*/ 2755065 w 2755065"/>
                    <a:gd name="connsiteY3" fmla="*/ 1379858 h 2216919"/>
                    <a:gd name="connsiteX4" fmla="*/ 0 w 2755065"/>
                    <a:gd name="connsiteY4" fmla="*/ 1386557 h 2216919"/>
                    <a:gd name="connsiteX5" fmla="*/ 0 w 2755065"/>
                    <a:gd name="connsiteY5" fmla="*/ 72927 h 2216919"/>
                    <a:gd name="connsiteX6" fmla="*/ 72927 w 2755065"/>
                    <a:gd name="connsiteY6" fmla="*/ 0 h 2216919"/>
                    <a:gd name="connsiteX0" fmla="*/ 72927 w 2755065"/>
                    <a:gd name="connsiteY0" fmla="*/ 0 h 2208155"/>
                    <a:gd name="connsiteX1" fmla="*/ 2682138 w 2755065"/>
                    <a:gd name="connsiteY1" fmla="*/ 0 h 2208155"/>
                    <a:gd name="connsiteX2" fmla="*/ 2755065 w 2755065"/>
                    <a:gd name="connsiteY2" fmla="*/ 72927 h 2208155"/>
                    <a:gd name="connsiteX3" fmla="*/ 2755065 w 2755065"/>
                    <a:gd name="connsiteY3" fmla="*/ 1379858 h 2208155"/>
                    <a:gd name="connsiteX4" fmla="*/ 0 w 2755065"/>
                    <a:gd name="connsiteY4" fmla="*/ 1386557 h 2208155"/>
                    <a:gd name="connsiteX5" fmla="*/ 0 w 2755065"/>
                    <a:gd name="connsiteY5" fmla="*/ 72927 h 2208155"/>
                    <a:gd name="connsiteX6" fmla="*/ 72927 w 2755065"/>
                    <a:gd name="connsiteY6" fmla="*/ 0 h 2208155"/>
                    <a:gd name="connsiteX0" fmla="*/ 72927 w 2755065"/>
                    <a:gd name="connsiteY0" fmla="*/ 0 h 2213021"/>
                    <a:gd name="connsiteX1" fmla="*/ 2682138 w 2755065"/>
                    <a:gd name="connsiteY1" fmla="*/ 0 h 2213021"/>
                    <a:gd name="connsiteX2" fmla="*/ 2755065 w 2755065"/>
                    <a:gd name="connsiteY2" fmla="*/ 72927 h 2213021"/>
                    <a:gd name="connsiteX3" fmla="*/ 2755065 w 2755065"/>
                    <a:gd name="connsiteY3" fmla="*/ 1379858 h 2213021"/>
                    <a:gd name="connsiteX4" fmla="*/ 0 w 2755065"/>
                    <a:gd name="connsiteY4" fmla="*/ 1386557 h 2213021"/>
                    <a:gd name="connsiteX5" fmla="*/ 0 w 2755065"/>
                    <a:gd name="connsiteY5" fmla="*/ 72927 h 2213021"/>
                    <a:gd name="connsiteX6" fmla="*/ 72927 w 2755065"/>
                    <a:gd name="connsiteY6" fmla="*/ 0 h 2213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55065" h="2213021">
                      <a:moveTo>
                        <a:pt x="72927" y="0"/>
                      </a:moveTo>
                      <a:lnTo>
                        <a:pt x="2682138" y="0"/>
                      </a:lnTo>
                      <a:cubicBezTo>
                        <a:pt x="2722414" y="0"/>
                        <a:pt x="2755065" y="32651"/>
                        <a:pt x="2755065" y="72927"/>
                      </a:cubicBezTo>
                      <a:lnTo>
                        <a:pt x="2755065" y="1379858"/>
                      </a:lnTo>
                      <a:cubicBezTo>
                        <a:pt x="2318033" y="2250606"/>
                        <a:pt x="830421" y="2704882"/>
                        <a:pt x="0" y="1386557"/>
                      </a:cubicBezTo>
                      <a:lnTo>
                        <a:pt x="0" y="72927"/>
                      </a:lnTo>
                      <a:cubicBezTo>
                        <a:pt x="0" y="32651"/>
                        <a:pt x="32651" y="0"/>
                        <a:pt x="72927" y="0"/>
                      </a:cubicBezTo>
                      <a:close/>
                    </a:path>
                  </a:pathLst>
                </a:custGeom>
                <a:blipFill>
                  <a:blip r:embed="rId5"/>
                  <a:stretch>
                    <a:fillRect/>
                  </a:stretch>
                </a:blipFill>
                <a:ln w="25400" cap="flat" cmpd="sng" algn="ctr">
                  <a:noFill/>
                  <a:prstDash val="solid"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8" name="Rectangle 4"/>
                <p:cNvSpPr/>
                <p:nvPr/>
              </p:nvSpPr>
              <p:spPr>
                <a:xfrm>
                  <a:off x="1396253" y="2694809"/>
                  <a:ext cx="2761130" cy="762417"/>
                </a:xfrm>
                <a:custGeom>
                  <a:avLst/>
                  <a:gdLst>
                    <a:gd name="connsiteX0" fmla="*/ 0 w 2895600"/>
                    <a:gd name="connsiteY0" fmla="*/ 0 h 1143000"/>
                    <a:gd name="connsiteX1" fmla="*/ 2895600 w 2895600"/>
                    <a:gd name="connsiteY1" fmla="*/ 0 h 1143000"/>
                    <a:gd name="connsiteX2" fmla="*/ 2895600 w 2895600"/>
                    <a:gd name="connsiteY2" fmla="*/ 1143000 h 1143000"/>
                    <a:gd name="connsiteX3" fmla="*/ 0 w 2895600"/>
                    <a:gd name="connsiteY3" fmla="*/ 1143000 h 1143000"/>
                    <a:gd name="connsiteX4" fmla="*/ 0 w 2895600"/>
                    <a:gd name="connsiteY4" fmla="*/ 0 h 1143000"/>
                    <a:gd name="connsiteX0" fmla="*/ 100853 w 2895600"/>
                    <a:gd name="connsiteY0" fmla="*/ 13447 h 1143000"/>
                    <a:gd name="connsiteX1" fmla="*/ 2895600 w 2895600"/>
                    <a:gd name="connsiteY1" fmla="*/ 0 h 1143000"/>
                    <a:gd name="connsiteX2" fmla="*/ 2895600 w 2895600"/>
                    <a:gd name="connsiteY2" fmla="*/ 1143000 h 1143000"/>
                    <a:gd name="connsiteX3" fmla="*/ 0 w 2895600"/>
                    <a:gd name="connsiteY3" fmla="*/ 1143000 h 1143000"/>
                    <a:gd name="connsiteX4" fmla="*/ 100853 w 2895600"/>
                    <a:gd name="connsiteY4" fmla="*/ 13447 h 1143000"/>
                    <a:gd name="connsiteX0" fmla="*/ 100853 w 2895600"/>
                    <a:gd name="connsiteY0" fmla="*/ 53789 h 1183342"/>
                    <a:gd name="connsiteX1" fmla="*/ 2855259 w 2895600"/>
                    <a:gd name="connsiteY1" fmla="*/ 0 h 1183342"/>
                    <a:gd name="connsiteX2" fmla="*/ 2895600 w 2895600"/>
                    <a:gd name="connsiteY2" fmla="*/ 1183342 h 1183342"/>
                    <a:gd name="connsiteX3" fmla="*/ 0 w 2895600"/>
                    <a:gd name="connsiteY3" fmla="*/ 1183342 h 1183342"/>
                    <a:gd name="connsiteX4" fmla="*/ 100853 w 2895600"/>
                    <a:gd name="connsiteY4" fmla="*/ 53789 h 1183342"/>
                    <a:gd name="connsiteX0" fmla="*/ 100853 w 2861983"/>
                    <a:gd name="connsiteY0" fmla="*/ 53789 h 1183342"/>
                    <a:gd name="connsiteX1" fmla="*/ 2855259 w 2861983"/>
                    <a:gd name="connsiteY1" fmla="*/ 0 h 1183342"/>
                    <a:gd name="connsiteX2" fmla="*/ 2861983 w 2861983"/>
                    <a:gd name="connsiteY2" fmla="*/ 141194 h 1183342"/>
                    <a:gd name="connsiteX3" fmla="*/ 0 w 2861983"/>
                    <a:gd name="connsiteY3" fmla="*/ 1183342 h 1183342"/>
                    <a:gd name="connsiteX4" fmla="*/ 100853 w 2861983"/>
                    <a:gd name="connsiteY4" fmla="*/ 53789 h 1183342"/>
                    <a:gd name="connsiteX0" fmla="*/ 0 w 2761130"/>
                    <a:gd name="connsiteY0" fmla="*/ 53789 h 147919"/>
                    <a:gd name="connsiteX1" fmla="*/ 2754406 w 2761130"/>
                    <a:gd name="connsiteY1" fmla="*/ 0 h 147919"/>
                    <a:gd name="connsiteX2" fmla="*/ 2761130 w 2761130"/>
                    <a:gd name="connsiteY2" fmla="*/ 141194 h 147919"/>
                    <a:gd name="connsiteX3" fmla="*/ 0 w 2761130"/>
                    <a:gd name="connsiteY3" fmla="*/ 147919 h 147919"/>
                    <a:gd name="connsiteX4" fmla="*/ 0 w 2761130"/>
                    <a:gd name="connsiteY4" fmla="*/ 53789 h 147919"/>
                    <a:gd name="connsiteX0" fmla="*/ 0 w 2761130"/>
                    <a:gd name="connsiteY0" fmla="*/ 53789 h 829985"/>
                    <a:gd name="connsiteX1" fmla="*/ 2754406 w 2761130"/>
                    <a:gd name="connsiteY1" fmla="*/ 0 h 829985"/>
                    <a:gd name="connsiteX2" fmla="*/ 2761130 w 2761130"/>
                    <a:gd name="connsiteY2" fmla="*/ 141194 h 829985"/>
                    <a:gd name="connsiteX3" fmla="*/ 0 w 2761130"/>
                    <a:gd name="connsiteY3" fmla="*/ 147919 h 829985"/>
                    <a:gd name="connsiteX4" fmla="*/ 0 w 2761130"/>
                    <a:gd name="connsiteY4" fmla="*/ 53789 h 829985"/>
                    <a:gd name="connsiteX0" fmla="*/ 0 w 2761130"/>
                    <a:gd name="connsiteY0" fmla="*/ 53789 h 1014528"/>
                    <a:gd name="connsiteX1" fmla="*/ 2754406 w 2761130"/>
                    <a:gd name="connsiteY1" fmla="*/ 0 h 1014528"/>
                    <a:gd name="connsiteX2" fmla="*/ 2761130 w 2761130"/>
                    <a:gd name="connsiteY2" fmla="*/ 141194 h 1014528"/>
                    <a:gd name="connsiteX3" fmla="*/ 0 w 2761130"/>
                    <a:gd name="connsiteY3" fmla="*/ 147919 h 1014528"/>
                    <a:gd name="connsiteX4" fmla="*/ 0 w 2761130"/>
                    <a:gd name="connsiteY4" fmla="*/ 53789 h 1014528"/>
                    <a:gd name="connsiteX0" fmla="*/ 0 w 2761130"/>
                    <a:gd name="connsiteY0" fmla="*/ 53789 h 1027232"/>
                    <a:gd name="connsiteX1" fmla="*/ 2754406 w 2761130"/>
                    <a:gd name="connsiteY1" fmla="*/ 0 h 1027232"/>
                    <a:gd name="connsiteX2" fmla="*/ 2761130 w 2761130"/>
                    <a:gd name="connsiteY2" fmla="*/ 141194 h 1027232"/>
                    <a:gd name="connsiteX3" fmla="*/ 0 w 2761130"/>
                    <a:gd name="connsiteY3" fmla="*/ 168089 h 1027232"/>
                    <a:gd name="connsiteX4" fmla="*/ 0 w 2761130"/>
                    <a:gd name="connsiteY4" fmla="*/ 53789 h 1027232"/>
                    <a:gd name="connsiteX0" fmla="*/ 0 w 2761130"/>
                    <a:gd name="connsiteY0" fmla="*/ 53789 h 981332"/>
                    <a:gd name="connsiteX1" fmla="*/ 2754406 w 2761130"/>
                    <a:gd name="connsiteY1" fmla="*/ 0 h 981332"/>
                    <a:gd name="connsiteX2" fmla="*/ 2761130 w 2761130"/>
                    <a:gd name="connsiteY2" fmla="*/ 141194 h 981332"/>
                    <a:gd name="connsiteX3" fmla="*/ 0 w 2761130"/>
                    <a:gd name="connsiteY3" fmla="*/ 168089 h 981332"/>
                    <a:gd name="connsiteX4" fmla="*/ 0 w 2761130"/>
                    <a:gd name="connsiteY4" fmla="*/ 53789 h 981332"/>
                    <a:gd name="connsiteX0" fmla="*/ 0 w 2761130"/>
                    <a:gd name="connsiteY0" fmla="*/ 53789 h 981332"/>
                    <a:gd name="connsiteX1" fmla="*/ 2754406 w 2761130"/>
                    <a:gd name="connsiteY1" fmla="*/ 0 h 981332"/>
                    <a:gd name="connsiteX2" fmla="*/ 2761130 w 2761130"/>
                    <a:gd name="connsiteY2" fmla="*/ 141194 h 981332"/>
                    <a:gd name="connsiteX3" fmla="*/ 0 w 2761130"/>
                    <a:gd name="connsiteY3" fmla="*/ 168089 h 981332"/>
                    <a:gd name="connsiteX4" fmla="*/ 0 w 2761130"/>
                    <a:gd name="connsiteY4" fmla="*/ 53789 h 981332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7853"/>
                    <a:gd name="connsiteY0" fmla="*/ 47065 h 986955"/>
                    <a:gd name="connsiteX1" fmla="*/ 2767853 w 2767853"/>
                    <a:gd name="connsiteY1" fmla="*/ 0 h 986955"/>
                    <a:gd name="connsiteX2" fmla="*/ 2761130 w 2767853"/>
                    <a:gd name="connsiteY2" fmla="*/ 134470 h 986955"/>
                    <a:gd name="connsiteX3" fmla="*/ 0 w 2767853"/>
                    <a:gd name="connsiteY3" fmla="*/ 161365 h 986955"/>
                    <a:gd name="connsiteX4" fmla="*/ 0 w 2767853"/>
                    <a:gd name="connsiteY4" fmla="*/ 47065 h 986955"/>
                    <a:gd name="connsiteX0" fmla="*/ 0 w 2767853"/>
                    <a:gd name="connsiteY0" fmla="*/ 47065 h 986955"/>
                    <a:gd name="connsiteX1" fmla="*/ 2767853 w 2767853"/>
                    <a:gd name="connsiteY1" fmla="*/ 0 h 986955"/>
                    <a:gd name="connsiteX2" fmla="*/ 2761130 w 2767853"/>
                    <a:gd name="connsiteY2" fmla="*/ 134470 h 986955"/>
                    <a:gd name="connsiteX3" fmla="*/ 0 w 2767853"/>
                    <a:gd name="connsiteY3" fmla="*/ 161365 h 986955"/>
                    <a:gd name="connsiteX4" fmla="*/ 0 w 2767853"/>
                    <a:gd name="connsiteY4" fmla="*/ 47065 h 986955"/>
                    <a:gd name="connsiteX0" fmla="*/ 0 w 2767853"/>
                    <a:gd name="connsiteY0" fmla="*/ 47065 h 972569"/>
                    <a:gd name="connsiteX1" fmla="*/ 2767853 w 2767853"/>
                    <a:gd name="connsiteY1" fmla="*/ 0 h 972569"/>
                    <a:gd name="connsiteX2" fmla="*/ 2761130 w 2767853"/>
                    <a:gd name="connsiteY2" fmla="*/ 134470 h 972569"/>
                    <a:gd name="connsiteX3" fmla="*/ 0 w 2767853"/>
                    <a:gd name="connsiteY3" fmla="*/ 161365 h 972569"/>
                    <a:gd name="connsiteX4" fmla="*/ 0 w 2767853"/>
                    <a:gd name="connsiteY4" fmla="*/ 47065 h 972569"/>
                    <a:gd name="connsiteX0" fmla="*/ 0 w 2767853"/>
                    <a:gd name="connsiteY0" fmla="*/ 47065 h 969707"/>
                    <a:gd name="connsiteX1" fmla="*/ 2767853 w 2767853"/>
                    <a:gd name="connsiteY1" fmla="*/ 0 h 969707"/>
                    <a:gd name="connsiteX2" fmla="*/ 2761130 w 2767853"/>
                    <a:gd name="connsiteY2" fmla="*/ 134470 h 969707"/>
                    <a:gd name="connsiteX3" fmla="*/ 0 w 2767853"/>
                    <a:gd name="connsiteY3" fmla="*/ 161365 h 969707"/>
                    <a:gd name="connsiteX4" fmla="*/ 0 w 2767853"/>
                    <a:gd name="connsiteY4" fmla="*/ 47065 h 969707"/>
                    <a:gd name="connsiteX0" fmla="*/ 0 w 2767853"/>
                    <a:gd name="connsiteY0" fmla="*/ 47065 h 972569"/>
                    <a:gd name="connsiteX1" fmla="*/ 2767853 w 2767853"/>
                    <a:gd name="connsiteY1" fmla="*/ 0 h 972569"/>
                    <a:gd name="connsiteX2" fmla="*/ 2761130 w 2767853"/>
                    <a:gd name="connsiteY2" fmla="*/ 134470 h 972569"/>
                    <a:gd name="connsiteX3" fmla="*/ 0 w 2767853"/>
                    <a:gd name="connsiteY3" fmla="*/ 161365 h 972569"/>
                    <a:gd name="connsiteX4" fmla="*/ 0 w 2767853"/>
                    <a:gd name="connsiteY4" fmla="*/ 47065 h 972569"/>
                    <a:gd name="connsiteX0" fmla="*/ 0 w 2767853"/>
                    <a:gd name="connsiteY0" fmla="*/ 47065 h 986955"/>
                    <a:gd name="connsiteX1" fmla="*/ 2767853 w 2767853"/>
                    <a:gd name="connsiteY1" fmla="*/ 0 h 986955"/>
                    <a:gd name="connsiteX2" fmla="*/ 2761130 w 2767853"/>
                    <a:gd name="connsiteY2" fmla="*/ 134470 h 986955"/>
                    <a:gd name="connsiteX3" fmla="*/ 0 w 2767853"/>
                    <a:gd name="connsiteY3" fmla="*/ 161365 h 986955"/>
                    <a:gd name="connsiteX4" fmla="*/ 0 w 2767853"/>
                    <a:gd name="connsiteY4" fmla="*/ 47065 h 986955"/>
                    <a:gd name="connsiteX0" fmla="*/ 0 w 2767853"/>
                    <a:gd name="connsiteY0" fmla="*/ 47065 h 984111"/>
                    <a:gd name="connsiteX1" fmla="*/ 2767853 w 2767853"/>
                    <a:gd name="connsiteY1" fmla="*/ 0 h 984111"/>
                    <a:gd name="connsiteX2" fmla="*/ 2761130 w 2767853"/>
                    <a:gd name="connsiteY2" fmla="*/ 134470 h 984111"/>
                    <a:gd name="connsiteX3" fmla="*/ 0 w 2767853"/>
                    <a:gd name="connsiteY3" fmla="*/ 161365 h 984111"/>
                    <a:gd name="connsiteX4" fmla="*/ 0 w 2767853"/>
                    <a:gd name="connsiteY4" fmla="*/ 47065 h 984111"/>
                    <a:gd name="connsiteX0" fmla="*/ 0 w 2767853"/>
                    <a:gd name="connsiteY0" fmla="*/ 47065 h 984111"/>
                    <a:gd name="connsiteX1" fmla="*/ 2767853 w 2767853"/>
                    <a:gd name="connsiteY1" fmla="*/ 0 h 984111"/>
                    <a:gd name="connsiteX2" fmla="*/ 2761130 w 2767853"/>
                    <a:gd name="connsiteY2" fmla="*/ 134470 h 984111"/>
                    <a:gd name="connsiteX3" fmla="*/ 0 w 2767853"/>
                    <a:gd name="connsiteY3" fmla="*/ 161365 h 984111"/>
                    <a:gd name="connsiteX4" fmla="*/ 0 w 2767853"/>
                    <a:gd name="connsiteY4" fmla="*/ 47065 h 984111"/>
                    <a:gd name="connsiteX0" fmla="*/ 0 w 2761130"/>
                    <a:gd name="connsiteY0" fmla="*/ 25717 h 962763"/>
                    <a:gd name="connsiteX1" fmla="*/ 2757179 w 2761130"/>
                    <a:gd name="connsiteY1" fmla="*/ 0 h 962763"/>
                    <a:gd name="connsiteX2" fmla="*/ 2761130 w 2761130"/>
                    <a:gd name="connsiteY2" fmla="*/ 113122 h 962763"/>
                    <a:gd name="connsiteX3" fmla="*/ 0 w 2761130"/>
                    <a:gd name="connsiteY3" fmla="*/ 140017 h 962763"/>
                    <a:gd name="connsiteX4" fmla="*/ 0 w 2761130"/>
                    <a:gd name="connsiteY4" fmla="*/ 25717 h 962763"/>
                    <a:gd name="connsiteX0" fmla="*/ 0 w 2761130"/>
                    <a:gd name="connsiteY0" fmla="*/ 25717 h 962763"/>
                    <a:gd name="connsiteX1" fmla="*/ 2757179 w 2761130"/>
                    <a:gd name="connsiteY1" fmla="*/ 0 h 962763"/>
                    <a:gd name="connsiteX2" fmla="*/ 2761130 w 2761130"/>
                    <a:gd name="connsiteY2" fmla="*/ 113122 h 962763"/>
                    <a:gd name="connsiteX3" fmla="*/ 0 w 2761130"/>
                    <a:gd name="connsiteY3" fmla="*/ 140017 h 962763"/>
                    <a:gd name="connsiteX4" fmla="*/ 0 w 2761130"/>
                    <a:gd name="connsiteY4" fmla="*/ 25717 h 962763"/>
                    <a:gd name="connsiteX0" fmla="*/ 0 w 2761130"/>
                    <a:gd name="connsiteY0" fmla="*/ 25717 h 962763"/>
                    <a:gd name="connsiteX1" fmla="*/ 2757179 w 2761130"/>
                    <a:gd name="connsiteY1" fmla="*/ 0 h 962763"/>
                    <a:gd name="connsiteX2" fmla="*/ 2761130 w 2761130"/>
                    <a:gd name="connsiteY2" fmla="*/ 113122 h 962763"/>
                    <a:gd name="connsiteX3" fmla="*/ 0 w 2761130"/>
                    <a:gd name="connsiteY3" fmla="*/ 140017 h 962763"/>
                    <a:gd name="connsiteX4" fmla="*/ 0 w 2761130"/>
                    <a:gd name="connsiteY4" fmla="*/ 25717 h 962763"/>
                    <a:gd name="connsiteX0" fmla="*/ 0 w 2761130"/>
                    <a:gd name="connsiteY0" fmla="*/ 25717 h 967169"/>
                    <a:gd name="connsiteX1" fmla="*/ 2757179 w 2761130"/>
                    <a:gd name="connsiteY1" fmla="*/ 0 h 967169"/>
                    <a:gd name="connsiteX2" fmla="*/ 2761130 w 2761130"/>
                    <a:gd name="connsiteY2" fmla="*/ 113122 h 967169"/>
                    <a:gd name="connsiteX3" fmla="*/ 0 w 2761130"/>
                    <a:gd name="connsiteY3" fmla="*/ 140017 h 967169"/>
                    <a:gd name="connsiteX4" fmla="*/ 0 w 2761130"/>
                    <a:gd name="connsiteY4" fmla="*/ 25717 h 967169"/>
                    <a:gd name="connsiteX0" fmla="*/ 0 w 2761130"/>
                    <a:gd name="connsiteY0" fmla="*/ 25717 h 956664"/>
                    <a:gd name="connsiteX1" fmla="*/ 2757179 w 2761130"/>
                    <a:gd name="connsiteY1" fmla="*/ 0 h 956664"/>
                    <a:gd name="connsiteX2" fmla="*/ 2761130 w 2761130"/>
                    <a:gd name="connsiteY2" fmla="*/ 113122 h 956664"/>
                    <a:gd name="connsiteX3" fmla="*/ 0 w 2761130"/>
                    <a:gd name="connsiteY3" fmla="*/ 140017 h 956664"/>
                    <a:gd name="connsiteX4" fmla="*/ 0 w 2761130"/>
                    <a:gd name="connsiteY4" fmla="*/ 25717 h 956664"/>
                    <a:gd name="connsiteX0" fmla="*/ 0 w 2761130"/>
                    <a:gd name="connsiteY0" fmla="*/ 25717 h 958164"/>
                    <a:gd name="connsiteX1" fmla="*/ 2757179 w 2761130"/>
                    <a:gd name="connsiteY1" fmla="*/ 0 h 958164"/>
                    <a:gd name="connsiteX2" fmla="*/ 2761130 w 2761130"/>
                    <a:gd name="connsiteY2" fmla="*/ 113122 h 958164"/>
                    <a:gd name="connsiteX3" fmla="*/ 0 w 2761130"/>
                    <a:gd name="connsiteY3" fmla="*/ 140017 h 958164"/>
                    <a:gd name="connsiteX4" fmla="*/ 0 w 2761130"/>
                    <a:gd name="connsiteY4" fmla="*/ 25717 h 958164"/>
                    <a:gd name="connsiteX0" fmla="*/ 0 w 2761130"/>
                    <a:gd name="connsiteY0" fmla="*/ 25717 h 959273"/>
                    <a:gd name="connsiteX1" fmla="*/ 2757179 w 2761130"/>
                    <a:gd name="connsiteY1" fmla="*/ 0 h 959273"/>
                    <a:gd name="connsiteX2" fmla="*/ 2761130 w 2761130"/>
                    <a:gd name="connsiteY2" fmla="*/ 113122 h 959273"/>
                    <a:gd name="connsiteX3" fmla="*/ 0 w 2761130"/>
                    <a:gd name="connsiteY3" fmla="*/ 140017 h 959273"/>
                    <a:gd name="connsiteX4" fmla="*/ 0 w 2761130"/>
                    <a:gd name="connsiteY4" fmla="*/ 25717 h 959273"/>
                    <a:gd name="connsiteX0" fmla="*/ 0 w 2761130"/>
                    <a:gd name="connsiteY0" fmla="*/ 25717 h 959273"/>
                    <a:gd name="connsiteX1" fmla="*/ 2757179 w 2761130"/>
                    <a:gd name="connsiteY1" fmla="*/ 0 h 959273"/>
                    <a:gd name="connsiteX2" fmla="*/ 2761130 w 2761130"/>
                    <a:gd name="connsiteY2" fmla="*/ 113122 h 959273"/>
                    <a:gd name="connsiteX3" fmla="*/ 0 w 2761130"/>
                    <a:gd name="connsiteY3" fmla="*/ 140017 h 959273"/>
                    <a:gd name="connsiteX4" fmla="*/ 0 w 2761130"/>
                    <a:gd name="connsiteY4" fmla="*/ 25717 h 959273"/>
                    <a:gd name="connsiteX0" fmla="*/ 0 w 2761130"/>
                    <a:gd name="connsiteY0" fmla="*/ 25717 h 959273"/>
                    <a:gd name="connsiteX1" fmla="*/ 2757179 w 2761130"/>
                    <a:gd name="connsiteY1" fmla="*/ 0 h 959273"/>
                    <a:gd name="connsiteX2" fmla="*/ 2761130 w 2761130"/>
                    <a:gd name="connsiteY2" fmla="*/ 113122 h 959273"/>
                    <a:gd name="connsiteX3" fmla="*/ 0 w 2761130"/>
                    <a:gd name="connsiteY3" fmla="*/ 140017 h 959273"/>
                    <a:gd name="connsiteX4" fmla="*/ 0 w 2761130"/>
                    <a:gd name="connsiteY4" fmla="*/ 25717 h 959273"/>
                    <a:gd name="connsiteX0" fmla="*/ 0 w 2761130"/>
                    <a:gd name="connsiteY0" fmla="*/ 25717 h 963408"/>
                    <a:gd name="connsiteX1" fmla="*/ 2757179 w 2761130"/>
                    <a:gd name="connsiteY1" fmla="*/ 0 h 963408"/>
                    <a:gd name="connsiteX2" fmla="*/ 2761130 w 2761130"/>
                    <a:gd name="connsiteY2" fmla="*/ 113122 h 963408"/>
                    <a:gd name="connsiteX3" fmla="*/ 0 w 2761130"/>
                    <a:gd name="connsiteY3" fmla="*/ 140017 h 963408"/>
                    <a:gd name="connsiteX4" fmla="*/ 0 w 2761130"/>
                    <a:gd name="connsiteY4" fmla="*/ 25717 h 963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61130" h="963408">
                      <a:moveTo>
                        <a:pt x="0" y="25717"/>
                      </a:moveTo>
                      <a:cubicBezTo>
                        <a:pt x="623085" y="1076435"/>
                        <a:pt x="2009513" y="1237663"/>
                        <a:pt x="2757179" y="0"/>
                      </a:cubicBezTo>
                      <a:cubicBezTo>
                        <a:pt x="2758496" y="1177"/>
                        <a:pt x="2759813" y="103351"/>
                        <a:pt x="2761130" y="113122"/>
                      </a:cubicBezTo>
                      <a:cubicBezTo>
                        <a:pt x="2430372" y="892683"/>
                        <a:pt x="899030" y="1541817"/>
                        <a:pt x="0" y="140017"/>
                      </a:cubicBezTo>
                      <a:lnTo>
                        <a:pt x="0" y="25717"/>
                      </a:lnTo>
                      <a:close/>
                    </a:path>
                  </a:pathLst>
                </a:custGeom>
                <a:solidFill>
                  <a:srgbClr val="7F7F7F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55" name="Rectangle 54"/>
              <p:cNvSpPr/>
              <p:nvPr/>
            </p:nvSpPr>
            <p:spPr>
              <a:xfrm>
                <a:off x="529451" y="5661512"/>
                <a:ext cx="3603988" cy="281855"/>
              </a:xfrm>
              <a:prstGeom prst="rect">
                <a:avLst/>
              </a:prstGeom>
              <a:solidFill>
                <a:srgbClr val="7F7F7F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5801431" y="1706880"/>
            <a:ext cx="3465208" cy="5220016"/>
            <a:chOff x="5696221" y="1146780"/>
            <a:chExt cx="3662524" cy="5166391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8" t="13054" r="5135" b="17855"/>
            <a:stretch/>
          </p:blipFill>
          <p:spPr>
            <a:xfrm>
              <a:off x="5696221" y="5509823"/>
              <a:ext cx="3662524" cy="803348"/>
            </a:xfrm>
            <a:prstGeom prst="rect">
              <a:avLst/>
            </a:prstGeom>
          </p:spPr>
        </p:pic>
        <p:grpSp>
          <p:nvGrpSpPr>
            <p:cNvPr id="61" name="Group 60"/>
            <p:cNvGrpSpPr/>
            <p:nvPr/>
          </p:nvGrpSpPr>
          <p:grpSpPr>
            <a:xfrm>
              <a:off x="6179219" y="1146780"/>
              <a:ext cx="2879589" cy="4832971"/>
              <a:chOff x="528737" y="1143000"/>
              <a:chExt cx="3604966" cy="5181599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528737" y="1143000"/>
                <a:ext cx="3604966" cy="5181599"/>
                <a:chOff x="1395626" y="1705896"/>
                <a:chExt cx="2761803" cy="3969681"/>
              </a:xfrm>
            </p:grpSpPr>
            <p:sp>
              <p:nvSpPr>
                <p:cNvPr id="64" name="Rectangle 4"/>
                <p:cNvSpPr/>
                <p:nvPr/>
              </p:nvSpPr>
              <p:spPr>
                <a:xfrm>
                  <a:off x="1395626" y="2639939"/>
                  <a:ext cx="2761803" cy="3035638"/>
                </a:xfrm>
                <a:prstGeom prst="roundRect">
                  <a:avLst>
                    <a:gd name="adj" fmla="val 7014"/>
                  </a:avLst>
                </a:prstGeom>
                <a:gradFill>
                  <a:gsLst>
                    <a:gs pos="1000">
                      <a:srgbClr val="669E40"/>
                    </a:gs>
                    <a:gs pos="90000">
                      <a:srgbClr val="AAD18F"/>
                    </a:gs>
                  </a:gsLst>
                  <a:lin ang="162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5" name="Rounded Rectangle 3"/>
                <p:cNvSpPr/>
                <p:nvPr/>
              </p:nvSpPr>
              <p:spPr>
                <a:xfrm>
                  <a:off x="1396324" y="1705896"/>
                  <a:ext cx="2755065" cy="1751330"/>
                </a:xfrm>
                <a:custGeom>
                  <a:avLst/>
                  <a:gdLst>
                    <a:gd name="connsiteX0" fmla="*/ 2755065 w 2755065"/>
                    <a:gd name="connsiteY0" fmla="*/ 1651461 h 3680064"/>
                    <a:gd name="connsiteX1" fmla="*/ 2755065 w 2755065"/>
                    <a:gd name="connsiteY1" fmla="*/ 3660873 h 3680064"/>
                    <a:gd name="connsiteX2" fmla="*/ 2755065 w 2755065"/>
                    <a:gd name="connsiteY2" fmla="*/ 1651461 h 3680064"/>
                    <a:gd name="connsiteX3" fmla="*/ 0 w 2755065"/>
                    <a:gd name="connsiteY3" fmla="*/ 1492473 h 3680064"/>
                    <a:gd name="connsiteX4" fmla="*/ 3874 w 2755065"/>
                    <a:gd name="connsiteY4" fmla="*/ 3680064 h 3680064"/>
                    <a:gd name="connsiteX5" fmla="*/ 0 w 2755065"/>
                    <a:gd name="connsiteY5" fmla="*/ 3660873 h 3680064"/>
                    <a:gd name="connsiteX6" fmla="*/ 0 w 2755065"/>
                    <a:gd name="connsiteY6" fmla="*/ 1492473 h 3680064"/>
                    <a:gd name="connsiteX7" fmla="*/ 72927 w 2755065"/>
                    <a:gd name="connsiteY7" fmla="*/ 0 h 3680064"/>
                    <a:gd name="connsiteX8" fmla="*/ 2682138 w 2755065"/>
                    <a:gd name="connsiteY8" fmla="*/ 0 h 3680064"/>
                    <a:gd name="connsiteX9" fmla="*/ 2755065 w 2755065"/>
                    <a:gd name="connsiteY9" fmla="*/ 72927 h 3680064"/>
                    <a:gd name="connsiteX10" fmla="*/ 2755065 w 2755065"/>
                    <a:gd name="connsiteY10" fmla="*/ 1379858 h 3680064"/>
                    <a:gd name="connsiteX11" fmla="*/ 0 w 2755065"/>
                    <a:gd name="connsiteY11" fmla="*/ 1386557 h 3680064"/>
                    <a:gd name="connsiteX12" fmla="*/ 0 w 2755065"/>
                    <a:gd name="connsiteY12" fmla="*/ 72927 h 3680064"/>
                    <a:gd name="connsiteX13" fmla="*/ 72927 w 2755065"/>
                    <a:gd name="connsiteY13" fmla="*/ 0 h 3680064"/>
                    <a:gd name="connsiteX0" fmla="*/ 0 w 2755065"/>
                    <a:gd name="connsiteY0" fmla="*/ 1492473 h 3680064"/>
                    <a:gd name="connsiteX1" fmla="*/ 3874 w 2755065"/>
                    <a:gd name="connsiteY1" fmla="*/ 3680064 h 3680064"/>
                    <a:gd name="connsiteX2" fmla="*/ 0 w 2755065"/>
                    <a:gd name="connsiteY2" fmla="*/ 3660873 h 3680064"/>
                    <a:gd name="connsiteX3" fmla="*/ 0 w 2755065"/>
                    <a:gd name="connsiteY3" fmla="*/ 1492473 h 3680064"/>
                    <a:gd name="connsiteX4" fmla="*/ 72927 w 2755065"/>
                    <a:gd name="connsiteY4" fmla="*/ 0 h 3680064"/>
                    <a:gd name="connsiteX5" fmla="*/ 2682138 w 2755065"/>
                    <a:gd name="connsiteY5" fmla="*/ 0 h 3680064"/>
                    <a:gd name="connsiteX6" fmla="*/ 2755065 w 2755065"/>
                    <a:gd name="connsiteY6" fmla="*/ 72927 h 3680064"/>
                    <a:gd name="connsiteX7" fmla="*/ 2755065 w 2755065"/>
                    <a:gd name="connsiteY7" fmla="*/ 1379858 h 3680064"/>
                    <a:gd name="connsiteX8" fmla="*/ 0 w 2755065"/>
                    <a:gd name="connsiteY8" fmla="*/ 1386557 h 3680064"/>
                    <a:gd name="connsiteX9" fmla="*/ 0 w 2755065"/>
                    <a:gd name="connsiteY9" fmla="*/ 72927 h 3680064"/>
                    <a:gd name="connsiteX10" fmla="*/ 72927 w 2755065"/>
                    <a:gd name="connsiteY10" fmla="*/ 0 h 3680064"/>
                    <a:gd name="connsiteX0" fmla="*/ 0 w 2755065"/>
                    <a:gd name="connsiteY0" fmla="*/ 1492473 h 3680064"/>
                    <a:gd name="connsiteX1" fmla="*/ 3874 w 2755065"/>
                    <a:gd name="connsiteY1" fmla="*/ 3680064 h 3680064"/>
                    <a:gd name="connsiteX2" fmla="*/ 0 w 2755065"/>
                    <a:gd name="connsiteY2" fmla="*/ 1492473 h 3680064"/>
                    <a:gd name="connsiteX3" fmla="*/ 72927 w 2755065"/>
                    <a:gd name="connsiteY3" fmla="*/ 0 h 3680064"/>
                    <a:gd name="connsiteX4" fmla="*/ 2682138 w 2755065"/>
                    <a:gd name="connsiteY4" fmla="*/ 0 h 3680064"/>
                    <a:gd name="connsiteX5" fmla="*/ 2755065 w 2755065"/>
                    <a:gd name="connsiteY5" fmla="*/ 72927 h 3680064"/>
                    <a:gd name="connsiteX6" fmla="*/ 2755065 w 2755065"/>
                    <a:gd name="connsiteY6" fmla="*/ 1379858 h 3680064"/>
                    <a:gd name="connsiteX7" fmla="*/ 0 w 2755065"/>
                    <a:gd name="connsiteY7" fmla="*/ 1386557 h 3680064"/>
                    <a:gd name="connsiteX8" fmla="*/ 0 w 2755065"/>
                    <a:gd name="connsiteY8" fmla="*/ 72927 h 3680064"/>
                    <a:gd name="connsiteX9" fmla="*/ 72927 w 2755065"/>
                    <a:gd name="connsiteY9" fmla="*/ 0 h 3680064"/>
                    <a:gd name="connsiteX0" fmla="*/ 72927 w 2755065"/>
                    <a:gd name="connsiteY0" fmla="*/ 0 h 2197370"/>
                    <a:gd name="connsiteX1" fmla="*/ 2682138 w 2755065"/>
                    <a:gd name="connsiteY1" fmla="*/ 0 h 2197370"/>
                    <a:gd name="connsiteX2" fmla="*/ 2755065 w 2755065"/>
                    <a:gd name="connsiteY2" fmla="*/ 72927 h 2197370"/>
                    <a:gd name="connsiteX3" fmla="*/ 2755065 w 2755065"/>
                    <a:gd name="connsiteY3" fmla="*/ 1379858 h 2197370"/>
                    <a:gd name="connsiteX4" fmla="*/ 0 w 2755065"/>
                    <a:gd name="connsiteY4" fmla="*/ 1386557 h 2197370"/>
                    <a:gd name="connsiteX5" fmla="*/ 0 w 2755065"/>
                    <a:gd name="connsiteY5" fmla="*/ 72927 h 2197370"/>
                    <a:gd name="connsiteX6" fmla="*/ 72927 w 2755065"/>
                    <a:gd name="connsiteY6" fmla="*/ 0 h 2197370"/>
                    <a:gd name="connsiteX0" fmla="*/ 72927 w 2755065"/>
                    <a:gd name="connsiteY0" fmla="*/ 0 h 2201354"/>
                    <a:gd name="connsiteX1" fmla="*/ 2682138 w 2755065"/>
                    <a:gd name="connsiteY1" fmla="*/ 0 h 2201354"/>
                    <a:gd name="connsiteX2" fmla="*/ 2755065 w 2755065"/>
                    <a:gd name="connsiteY2" fmla="*/ 72927 h 2201354"/>
                    <a:gd name="connsiteX3" fmla="*/ 2755065 w 2755065"/>
                    <a:gd name="connsiteY3" fmla="*/ 1379858 h 2201354"/>
                    <a:gd name="connsiteX4" fmla="*/ 0 w 2755065"/>
                    <a:gd name="connsiteY4" fmla="*/ 1386557 h 2201354"/>
                    <a:gd name="connsiteX5" fmla="*/ 0 w 2755065"/>
                    <a:gd name="connsiteY5" fmla="*/ 72927 h 2201354"/>
                    <a:gd name="connsiteX6" fmla="*/ 72927 w 2755065"/>
                    <a:gd name="connsiteY6" fmla="*/ 0 h 2201354"/>
                    <a:gd name="connsiteX0" fmla="*/ 72927 w 2755065"/>
                    <a:gd name="connsiteY0" fmla="*/ 0 h 2216919"/>
                    <a:gd name="connsiteX1" fmla="*/ 2682138 w 2755065"/>
                    <a:gd name="connsiteY1" fmla="*/ 0 h 2216919"/>
                    <a:gd name="connsiteX2" fmla="*/ 2755065 w 2755065"/>
                    <a:gd name="connsiteY2" fmla="*/ 72927 h 2216919"/>
                    <a:gd name="connsiteX3" fmla="*/ 2755065 w 2755065"/>
                    <a:gd name="connsiteY3" fmla="*/ 1379858 h 2216919"/>
                    <a:gd name="connsiteX4" fmla="*/ 0 w 2755065"/>
                    <a:gd name="connsiteY4" fmla="*/ 1386557 h 2216919"/>
                    <a:gd name="connsiteX5" fmla="*/ 0 w 2755065"/>
                    <a:gd name="connsiteY5" fmla="*/ 72927 h 2216919"/>
                    <a:gd name="connsiteX6" fmla="*/ 72927 w 2755065"/>
                    <a:gd name="connsiteY6" fmla="*/ 0 h 2216919"/>
                    <a:gd name="connsiteX0" fmla="*/ 72927 w 2755065"/>
                    <a:gd name="connsiteY0" fmla="*/ 0 h 2208155"/>
                    <a:gd name="connsiteX1" fmla="*/ 2682138 w 2755065"/>
                    <a:gd name="connsiteY1" fmla="*/ 0 h 2208155"/>
                    <a:gd name="connsiteX2" fmla="*/ 2755065 w 2755065"/>
                    <a:gd name="connsiteY2" fmla="*/ 72927 h 2208155"/>
                    <a:gd name="connsiteX3" fmla="*/ 2755065 w 2755065"/>
                    <a:gd name="connsiteY3" fmla="*/ 1379858 h 2208155"/>
                    <a:gd name="connsiteX4" fmla="*/ 0 w 2755065"/>
                    <a:gd name="connsiteY4" fmla="*/ 1386557 h 2208155"/>
                    <a:gd name="connsiteX5" fmla="*/ 0 w 2755065"/>
                    <a:gd name="connsiteY5" fmla="*/ 72927 h 2208155"/>
                    <a:gd name="connsiteX6" fmla="*/ 72927 w 2755065"/>
                    <a:gd name="connsiteY6" fmla="*/ 0 h 2208155"/>
                    <a:gd name="connsiteX0" fmla="*/ 72927 w 2755065"/>
                    <a:gd name="connsiteY0" fmla="*/ 0 h 2213021"/>
                    <a:gd name="connsiteX1" fmla="*/ 2682138 w 2755065"/>
                    <a:gd name="connsiteY1" fmla="*/ 0 h 2213021"/>
                    <a:gd name="connsiteX2" fmla="*/ 2755065 w 2755065"/>
                    <a:gd name="connsiteY2" fmla="*/ 72927 h 2213021"/>
                    <a:gd name="connsiteX3" fmla="*/ 2755065 w 2755065"/>
                    <a:gd name="connsiteY3" fmla="*/ 1379858 h 2213021"/>
                    <a:gd name="connsiteX4" fmla="*/ 0 w 2755065"/>
                    <a:gd name="connsiteY4" fmla="*/ 1386557 h 2213021"/>
                    <a:gd name="connsiteX5" fmla="*/ 0 w 2755065"/>
                    <a:gd name="connsiteY5" fmla="*/ 72927 h 2213021"/>
                    <a:gd name="connsiteX6" fmla="*/ 72927 w 2755065"/>
                    <a:gd name="connsiteY6" fmla="*/ 0 h 2213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55065" h="2213021">
                      <a:moveTo>
                        <a:pt x="72927" y="0"/>
                      </a:moveTo>
                      <a:lnTo>
                        <a:pt x="2682138" y="0"/>
                      </a:lnTo>
                      <a:cubicBezTo>
                        <a:pt x="2722414" y="0"/>
                        <a:pt x="2755065" y="32651"/>
                        <a:pt x="2755065" y="72927"/>
                      </a:cubicBezTo>
                      <a:lnTo>
                        <a:pt x="2755065" y="1379858"/>
                      </a:lnTo>
                      <a:cubicBezTo>
                        <a:pt x="2318033" y="2250606"/>
                        <a:pt x="830421" y="2704882"/>
                        <a:pt x="0" y="1386557"/>
                      </a:cubicBezTo>
                      <a:lnTo>
                        <a:pt x="0" y="72927"/>
                      </a:lnTo>
                      <a:cubicBezTo>
                        <a:pt x="0" y="32651"/>
                        <a:pt x="32651" y="0"/>
                        <a:pt x="72927" y="0"/>
                      </a:cubicBezTo>
                      <a:close/>
                    </a:path>
                  </a:pathLst>
                </a:custGeom>
                <a:blipFill>
                  <a:blip r:embed="rId6"/>
                  <a:stretch>
                    <a:fillRect/>
                  </a:stretch>
                </a:blipFill>
                <a:ln w="25400" cap="flat" cmpd="sng" algn="ctr">
                  <a:noFill/>
                  <a:prstDash val="solid"/>
                </a:ln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6" name="Rectangle 4"/>
                <p:cNvSpPr/>
                <p:nvPr/>
              </p:nvSpPr>
              <p:spPr>
                <a:xfrm>
                  <a:off x="1396253" y="2694809"/>
                  <a:ext cx="2761130" cy="762417"/>
                </a:xfrm>
                <a:custGeom>
                  <a:avLst/>
                  <a:gdLst>
                    <a:gd name="connsiteX0" fmla="*/ 0 w 2895600"/>
                    <a:gd name="connsiteY0" fmla="*/ 0 h 1143000"/>
                    <a:gd name="connsiteX1" fmla="*/ 2895600 w 2895600"/>
                    <a:gd name="connsiteY1" fmla="*/ 0 h 1143000"/>
                    <a:gd name="connsiteX2" fmla="*/ 2895600 w 2895600"/>
                    <a:gd name="connsiteY2" fmla="*/ 1143000 h 1143000"/>
                    <a:gd name="connsiteX3" fmla="*/ 0 w 2895600"/>
                    <a:gd name="connsiteY3" fmla="*/ 1143000 h 1143000"/>
                    <a:gd name="connsiteX4" fmla="*/ 0 w 2895600"/>
                    <a:gd name="connsiteY4" fmla="*/ 0 h 1143000"/>
                    <a:gd name="connsiteX0" fmla="*/ 100853 w 2895600"/>
                    <a:gd name="connsiteY0" fmla="*/ 13447 h 1143000"/>
                    <a:gd name="connsiteX1" fmla="*/ 2895600 w 2895600"/>
                    <a:gd name="connsiteY1" fmla="*/ 0 h 1143000"/>
                    <a:gd name="connsiteX2" fmla="*/ 2895600 w 2895600"/>
                    <a:gd name="connsiteY2" fmla="*/ 1143000 h 1143000"/>
                    <a:gd name="connsiteX3" fmla="*/ 0 w 2895600"/>
                    <a:gd name="connsiteY3" fmla="*/ 1143000 h 1143000"/>
                    <a:gd name="connsiteX4" fmla="*/ 100853 w 2895600"/>
                    <a:gd name="connsiteY4" fmla="*/ 13447 h 1143000"/>
                    <a:gd name="connsiteX0" fmla="*/ 100853 w 2895600"/>
                    <a:gd name="connsiteY0" fmla="*/ 53789 h 1183342"/>
                    <a:gd name="connsiteX1" fmla="*/ 2855259 w 2895600"/>
                    <a:gd name="connsiteY1" fmla="*/ 0 h 1183342"/>
                    <a:gd name="connsiteX2" fmla="*/ 2895600 w 2895600"/>
                    <a:gd name="connsiteY2" fmla="*/ 1183342 h 1183342"/>
                    <a:gd name="connsiteX3" fmla="*/ 0 w 2895600"/>
                    <a:gd name="connsiteY3" fmla="*/ 1183342 h 1183342"/>
                    <a:gd name="connsiteX4" fmla="*/ 100853 w 2895600"/>
                    <a:gd name="connsiteY4" fmla="*/ 53789 h 1183342"/>
                    <a:gd name="connsiteX0" fmla="*/ 100853 w 2861983"/>
                    <a:gd name="connsiteY0" fmla="*/ 53789 h 1183342"/>
                    <a:gd name="connsiteX1" fmla="*/ 2855259 w 2861983"/>
                    <a:gd name="connsiteY1" fmla="*/ 0 h 1183342"/>
                    <a:gd name="connsiteX2" fmla="*/ 2861983 w 2861983"/>
                    <a:gd name="connsiteY2" fmla="*/ 141194 h 1183342"/>
                    <a:gd name="connsiteX3" fmla="*/ 0 w 2861983"/>
                    <a:gd name="connsiteY3" fmla="*/ 1183342 h 1183342"/>
                    <a:gd name="connsiteX4" fmla="*/ 100853 w 2861983"/>
                    <a:gd name="connsiteY4" fmla="*/ 53789 h 1183342"/>
                    <a:gd name="connsiteX0" fmla="*/ 0 w 2761130"/>
                    <a:gd name="connsiteY0" fmla="*/ 53789 h 147919"/>
                    <a:gd name="connsiteX1" fmla="*/ 2754406 w 2761130"/>
                    <a:gd name="connsiteY1" fmla="*/ 0 h 147919"/>
                    <a:gd name="connsiteX2" fmla="*/ 2761130 w 2761130"/>
                    <a:gd name="connsiteY2" fmla="*/ 141194 h 147919"/>
                    <a:gd name="connsiteX3" fmla="*/ 0 w 2761130"/>
                    <a:gd name="connsiteY3" fmla="*/ 147919 h 147919"/>
                    <a:gd name="connsiteX4" fmla="*/ 0 w 2761130"/>
                    <a:gd name="connsiteY4" fmla="*/ 53789 h 147919"/>
                    <a:gd name="connsiteX0" fmla="*/ 0 w 2761130"/>
                    <a:gd name="connsiteY0" fmla="*/ 53789 h 829985"/>
                    <a:gd name="connsiteX1" fmla="*/ 2754406 w 2761130"/>
                    <a:gd name="connsiteY1" fmla="*/ 0 h 829985"/>
                    <a:gd name="connsiteX2" fmla="*/ 2761130 w 2761130"/>
                    <a:gd name="connsiteY2" fmla="*/ 141194 h 829985"/>
                    <a:gd name="connsiteX3" fmla="*/ 0 w 2761130"/>
                    <a:gd name="connsiteY3" fmla="*/ 147919 h 829985"/>
                    <a:gd name="connsiteX4" fmla="*/ 0 w 2761130"/>
                    <a:gd name="connsiteY4" fmla="*/ 53789 h 829985"/>
                    <a:gd name="connsiteX0" fmla="*/ 0 w 2761130"/>
                    <a:gd name="connsiteY0" fmla="*/ 53789 h 1014528"/>
                    <a:gd name="connsiteX1" fmla="*/ 2754406 w 2761130"/>
                    <a:gd name="connsiteY1" fmla="*/ 0 h 1014528"/>
                    <a:gd name="connsiteX2" fmla="*/ 2761130 w 2761130"/>
                    <a:gd name="connsiteY2" fmla="*/ 141194 h 1014528"/>
                    <a:gd name="connsiteX3" fmla="*/ 0 w 2761130"/>
                    <a:gd name="connsiteY3" fmla="*/ 147919 h 1014528"/>
                    <a:gd name="connsiteX4" fmla="*/ 0 w 2761130"/>
                    <a:gd name="connsiteY4" fmla="*/ 53789 h 1014528"/>
                    <a:gd name="connsiteX0" fmla="*/ 0 w 2761130"/>
                    <a:gd name="connsiteY0" fmla="*/ 53789 h 1027232"/>
                    <a:gd name="connsiteX1" fmla="*/ 2754406 w 2761130"/>
                    <a:gd name="connsiteY1" fmla="*/ 0 h 1027232"/>
                    <a:gd name="connsiteX2" fmla="*/ 2761130 w 2761130"/>
                    <a:gd name="connsiteY2" fmla="*/ 141194 h 1027232"/>
                    <a:gd name="connsiteX3" fmla="*/ 0 w 2761130"/>
                    <a:gd name="connsiteY3" fmla="*/ 168089 h 1027232"/>
                    <a:gd name="connsiteX4" fmla="*/ 0 w 2761130"/>
                    <a:gd name="connsiteY4" fmla="*/ 53789 h 1027232"/>
                    <a:gd name="connsiteX0" fmla="*/ 0 w 2761130"/>
                    <a:gd name="connsiteY0" fmla="*/ 53789 h 981332"/>
                    <a:gd name="connsiteX1" fmla="*/ 2754406 w 2761130"/>
                    <a:gd name="connsiteY1" fmla="*/ 0 h 981332"/>
                    <a:gd name="connsiteX2" fmla="*/ 2761130 w 2761130"/>
                    <a:gd name="connsiteY2" fmla="*/ 141194 h 981332"/>
                    <a:gd name="connsiteX3" fmla="*/ 0 w 2761130"/>
                    <a:gd name="connsiteY3" fmla="*/ 168089 h 981332"/>
                    <a:gd name="connsiteX4" fmla="*/ 0 w 2761130"/>
                    <a:gd name="connsiteY4" fmla="*/ 53789 h 981332"/>
                    <a:gd name="connsiteX0" fmla="*/ 0 w 2761130"/>
                    <a:gd name="connsiteY0" fmla="*/ 53789 h 981332"/>
                    <a:gd name="connsiteX1" fmla="*/ 2754406 w 2761130"/>
                    <a:gd name="connsiteY1" fmla="*/ 0 h 981332"/>
                    <a:gd name="connsiteX2" fmla="*/ 2761130 w 2761130"/>
                    <a:gd name="connsiteY2" fmla="*/ 141194 h 981332"/>
                    <a:gd name="connsiteX3" fmla="*/ 0 w 2761130"/>
                    <a:gd name="connsiteY3" fmla="*/ 168089 h 981332"/>
                    <a:gd name="connsiteX4" fmla="*/ 0 w 2761130"/>
                    <a:gd name="connsiteY4" fmla="*/ 53789 h 981332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1130"/>
                    <a:gd name="connsiteY0" fmla="*/ 53789 h 993679"/>
                    <a:gd name="connsiteX1" fmla="*/ 2754406 w 2761130"/>
                    <a:gd name="connsiteY1" fmla="*/ 0 h 993679"/>
                    <a:gd name="connsiteX2" fmla="*/ 2761130 w 2761130"/>
                    <a:gd name="connsiteY2" fmla="*/ 141194 h 993679"/>
                    <a:gd name="connsiteX3" fmla="*/ 0 w 2761130"/>
                    <a:gd name="connsiteY3" fmla="*/ 168089 h 993679"/>
                    <a:gd name="connsiteX4" fmla="*/ 0 w 2761130"/>
                    <a:gd name="connsiteY4" fmla="*/ 53789 h 993679"/>
                    <a:gd name="connsiteX0" fmla="*/ 0 w 2767853"/>
                    <a:gd name="connsiteY0" fmla="*/ 47065 h 986955"/>
                    <a:gd name="connsiteX1" fmla="*/ 2767853 w 2767853"/>
                    <a:gd name="connsiteY1" fmla="*/ 0 h 986955"/>
                    <a:gd name="connsiteX2" fmla="*/ 2761130 w 2767853"/>
                    <a:gd name="connsiteY2" fmla="*/ 134470 h 986955"/>
                    <a:gd name="connsiteX3" fmla="*/ 0 w 2767853"/>
                    <a:gd name="connsiteY3" fmla="*/ 161365 h 986955"/>
                    <a:gd name="connsiteX4" fmla="*/ 0 w 2767853"/>
                    <a:gd name="connsiteY4" fmla="*/ 47065 h 986955"/>
                    <a:gd name="connsiteX0" fmla="*/ 0 w 2767853"/>
                    <a:gd name="connsiteY0" fmla="*/ 47065 h 986955"/>
                    <a:gd name="connsiteX1" fmla="*/ 2767853 w 2767853"/>
                    <a:gd name="connsiteY1" fmla="*/ 0 h 986955"/>
                    <a:gd name="connsiteX2" fmla="*/ 2761130 w 2767853"/>
                    <a:gd name="connsiteY2" fmla="*/ 134470 h 986955"/>
                    <a:gd name="connsiteX3" fmla="*/ 0 w 2767853"/>
                    <a:gd name="connsiteY3" fmla="*/ 161365 h 986955"/>
                    <a:gd name="connsiteX4" fmla="*/ 0 w 2767853"/>
                    <a:gd name="connsiteY4" fmla="*/ 47065 h 986955"/>
                    <a:gd name="connsiteX0" fmla="*/ 0 w 2767853"/>
                    <a:gd name="connsiteY0" fmla="*/ 47065 h 972569"/>
                    <a:gd name="connsiteX1" fmla="*/ 2767853 w 2767853"/>
                    <a:gd name="connsiteY1" fmla="*/ 0 h 972569"/>
                    <a:gd name="connsiteX2" fmla="*/ 2761130 w 2767853"/>
                    <a:gd name="connsiteY2" fmla="*/ 134470 h 972569"/>
                    <a:gd name="connsiteX3" fmla="*/ 0 w 2767853"/>
                    <a:gd name="connsiteY3" fmla="*/ 161365 h 972569"/>
                    <a:gd name="connsiteX4" fmla="*/ 0 w 2767853"/>
                    <a:gd name="connsiteY4" fmla="*/ 47065 h 972569"/>
                    <a:gd name="connsiteX0" fmla="*/ 0 w 2767853"/>
                    <a:gd name="connsiteY0" fmla="*/ 47065 h 969707"/>
                    <a:gd name="connsiteX1" fmla="*/ 2767853 w 2767853"/>
                    <a:gd name="connsiteY1" fmla="*/ 0 h 969707"/>
                    <a:gd name="connsiteX2" fmla="*/ 2761130 w 2767853"/>
                    <a:gd name="connsiteY2" fmla="*/ 134470 h 969707"/>
                    <a:gd name="connsiteX3" fmla="*/ 0 w 2767853"/>
                    <a:gd name="connsiteY3" fmla="*/ 161365 h 969707"/>
                    <a:gd name="connsiteX4" fmla="*/ 0 w 2767853"/>
                    <a:gd name="connsiteY4" fmla="*/ 47065 h 969707"/>
                    <a:gd name="connsiteX0" fmla="*/ 0 w 2767853"/>
                    <a:gd name="connsiteY0" fmla="*/ 47065 h 972569"/>
                    <a:gd name="connsiteX1" fmla="*/ 2767853 w 2767853"/>
                    <a:gd name="connsiteY1" fmla="*/ 0 h 972569"/>
                    <a:gd name="connsiteX2" fmla="*/ 2761130 w 2767853"/>
                    <a:gd name="connsiteY2" fmla="*/ 134470 h 972569"/>
                    <a:gd name="connsiteX3" fmla="*/ 0 w 2767853"/>
                    <a:gd name="connsiteY3" fmla="*/ 161365 h 972569"/>
                    <a:gd name="connsiteX4" fmla="*/ 0 w 2767853"/>
                    <a:gd name="connsiteY4" fmla="*/ 47065 h 972569"/>
                    <a:gd name="connsiteX0" fmla="*/ 0 w 2767853"/>
                    <a:gd name="connsiteY0" fmla="*/ 47065 h 986955"/>
                    <a:gd name="connsiteX1" fmla="*/ 2767853 w 2767853"/>
                    <a:gd name="connsiteY1" fmla="*/ 0 h 986955"/>
                    <a:gd name="connsiteX2" fmla="*/ 2761130 w 2767853"/>
                    <a:gd name="connsiteY2" fmla="*/ 134470 h 986955"/>
                    <a:gd name="connsiteX3" fmla="*/ 0 w 2767853"/>
                    <a:gd name="connsiteY3" fmla="*/ 161365 h 986955"/>
                    <a:gd name="connsiteX4" fmla="*/ 0 w 2767853"/>
                    <a:gd name="connsiteY4" fmla="*/ 47065 h 986955"/>
                    <a:gd name="connsiteX0" fmla="*/ 0 w 2767853"/>
                    <a:gd name="connsiteY0" fmla="*/ 47065 h 984111"/>
                    <a:gd name="connsiteX1" fmla="*/ 2767853 w 2767853"/>
                    <a:gd name="connsiteY1" fmla="*/ 0 h 984111"/>
                    <a:gd name="connsiteX2" fmla="*/ 2761130 w 2767853"/>
                    <a:gd name="connsiteY2" fmla="*/ 134470 h 984111"/>
                    <a:gd name="connsiteX3" fmla="*/ 0 w 2767853"/>
                    <a:gd name="connsiteY3" fmla="*/ 161365 h 984111"/>
                    <a:gd name="connsiteX4" fmla="*/ 0 w 2767853"/>
                    <a:gd name="connsiteY4" fmla="*/ 47065 h 984111"/>
                    <a:gd name="connsiteX0" fmla="*/ 0 w 2767853"/>
                    <a:gd name="connsiteY0" fmla="*/ 47065 h 984111"/>
                    <a:gd name="connsiteX1" fmla="*/ 2767853 w 2767853"/>
                    <a:gd name="connsiteY1" fmla="*/ 0 h 984111"/>
                    <a:gd name="connsiteX2" fmla="*/ 2761130 w 2767853"/>
                    <a:gd name="connsiteY2" fmla="*/ 134470 h 984111"/>
                    <a:gd name="connsiteX3" fmla="*/ 0 w 2767853"/>
                    <a:gd name="connsiteY3" fmla="*/ 161365 h 984111"/>
                    <a:gd name="connsiteX4" fmla="*/ 0 w 2767853"/>
                    <a:gd name="connsiteY4" fmla="*/ 47065 h 984111"/>
                    <a:gd name="connsiteX0" fmla="*/ 0 w 2761130"/>
                    <a:gd name="connsiteY0" fmla="*/ 25717 h 962763"/>
                    <a:gd name="connsiteX1" fmla="*/ 2757179 w 2761130"/>
                    <a:gd name="connsiteY1" fmla="*/ 0 h 962763"/>
                    <a:gd name="connsiteX2" fmla="*/ 2761130 w 2761130"/>
                    <a:gd name="connsiteY2" fmla="*/ 113122 h 962763"/>
                    <a:gd name="connsiteX3" fmla="*/ 0 w 2761130"/>
                    <a:gd name="connsiteY3" fmla="*/ 140017 h 962763"/>
                    <a:gd name="connsiteX4" fmla="*/ 0 w 2761130"/>
                    <a:gd name="connsiteY4" fmla="*/ 25717 h 962763"/>
                    <a:gd name="connsiteX0" fmla="*/ 0 w 2761130"/>
                    <a:gd name="connsiteY0" fmla="*/ 25717 h 962763"/>
                    <a:gd name="connsiteX1" fmla="*/ 2757179 w 2761130"/>
                    <a:gd name="connsiteY1" fmla="*/ 0 h 962763"/>
                    <a:gd name="connsiteX2" fmla="*/ 2761130 w 2761130"/>
                    <a:gd name="connsiteY2" fmla="*/ 113122 h 962763"/>
                    <a:gd name="connsiteX3" fmla="*/ 0 w 2761130"/>
                    <a:gd name="connsiteY3" fmla="*/ 140017 h 962763"/>
                    <a:gd name="connsiteX4" fmla="*/ 0 w 2761130"/>
                    <a:gd name="connsiteY4" fmla="*/ 25717 h 962763"/>
                    <a:gd name="connsiteX0" fmla="*/ 0 w 2761130"/>
                    <a:gd name="connsiteY0" fmla="*/ 25717 h 962763"/>
                    <a:gd name="connsiteX1" fmla="*/ 2757179 w 2761130"/>
                    <a:gd name="connsiteY1" fmla="*/ 0 h 962763"/>
                    <a:gd name="connsiteX2" fmla="*/ 2761130 w 2761130"/>
                    <a:gd name="connsiteY2" fmla="*/ 113122 h 962763"/>
                    <a:gd name="connsiteX3" fmla="*/ 0 w 2761130"/>
                    <a:gd name="connsiteY3" fmla="*/ 140017 h 962763"/>
                    <a:gd name="connsiteX4" fmla="*/ 0 w 2761130"/>
                    <a:gd name="connsiteY4" fmla="*/ 25717 h 962763"/>
                    <a:gd name="connsiteX0" fmla="*/ 0 w 2761130"/>
                    <a:gd name="connsiteY0" fmla="*/ 25717 h 967169"/>
                    <a:gd name="connsiteX1" fmla="*/ 2757179 w 2761130"/>
                    <a:gd name="connsiteY1" fmla="*/ 0 h 967169"/>
                    <a:gd name="connsiteX2" fmla="*/ 2761130 w 2761130"/>
                    <a:gd name="connsiteY2" fmla="*/ 113122 h 967169"/>
                    <a:gd name="connsiteX3" fmla="*/ 0 w 2761130"/>
                    <a:gd name="connsiteY3" fmla="*/ 140017 h 967169"/>
                    <a:gd name="connsiteX4" fmla="*/ 0 w 2761130"/>
                    <a:gd name="connsiteY4" fmla="*/ 25717 h 967169"/>
                    <a:gd name="connsiteX0" fmla="*/ 0 w 2761130"/>
                    <a:gd name="connsiteY0" fmla="*/ 25717 h 956664"/>
                    <a:gd name="connsiteX1" fmla="*/ 2757179 w 2761130"/>
                    <a:gd name="connsiteY1" fmla="*/ 0 h 956664"/>
                    <a:gd name="connsiteX2" fmla="*/ 2761130 w 2761130"/>
                    <a:gd name="connsiteY2" fmla="*/ 113122 h 956664"/>
                    <a:gd name="connsiteX3" fmla="*/ 0 w 2761130"/>
                    <a:gd name="connsiteY3" fmla="*/ 140017 h 956664"/>
                    <a:gd name="connsiteX4" fmla="*/ 0 w 2761130"/>
                    <a:gd name="connsiteY4" fmla="*/ 25717 h 956664"/>
                    <a:gd name="connsiteX0" fmla="*/ 0 w 2761130"/>
                    <a:gd name="connsiteY0" fmla="*/ 25717 h 958164"/>
                    <a:gd name="connsiteX1" fmla="*/ 2757179 w 2761130"/>
                    <a:gd name="connsiteY1" fmla="*/ 0 h 958164"/>
                    <a:gd name="connsiteX2" fmla="*/ 2761130 w 2761130"/>
                    <a:gd name="connsiteY2" fmla="*/ 113122 h 958164"/>
                    <a:gd name="connsiteX3" fmla="*/ 0 w 2761130"/>
                    <a:gd name="connsiteY3" fmla="*/ 140017 h 958164"/>
                    <a:gd name="connsiteX4" fmla="*/ 0 w 2761130"/>
                    <a:gd name="connsiteY4" fmla="*/ 25717 h 958164"/>
                    <a:gd name="connsiteX0" fmla="*/ 0 w 2761130"/>
                    <a:gd name="connsiteY0" fmla="*/ 25717 h 959273"/>
                    <a:gd name="connsiteX1" fmla="*/ 2757179 w 2761130"/>
                    <a:gd name="connsiteY1" fmla="*/ 0 h 959273"/>
                    <a:gd name="connsiteX2" fmla="*/ 2761130 w 2761130"/>
                    <a:gd name="connsiteY2" fmla="*/ 113122 h 959273"/>
                    <a:gd name="connsiteX3" fmla="*/ 0 w 2761130"/>
                    <a:gd name="connsiteY3" fmla="*/ 140017 h 959273"/>
                    <a:gd name="connsiteX4" fmla="*/ 0 w 2761130"/>
                    <a:gd name="connsiteY4" fmla="*/ 25717 h 959273"/>
                    <a:gd name="connsiteX0" fmla="*/ 0 w 2761130"/>
                    <a:gd name="connsiteY0" fmla="*/ 25717 h 959273"/>
                    <a:gd name="connsiteX1" fmla="*/ 2757179 w 2761130"/>
                    <a:gd name="connsiteY1" fmla="*/ 0 h 959273"/>
                    <a:gd name="connsiteX2" fmla="*/ 2761130 w 2761130"/>
                    <a:gd name="connsiteY2" fmla="*/ 113122 h 959273"/>
                    <a:gd name="connsiteX3" fmla="*/ 0 w 2761130"/>
                    <a:gd name="connsiteY3" fmla="*/ 140017 h 959273"/>
                    <a:gd name="connsiteX4" fmla="*/ 0 w 2761130"/>
                    <a:gd name="connsiteY4" fmla="*/ 25717 h 959273"/>
                    <a:gd name="connsiteX0" fmla="*/ 0 w 2761130"/>
                    <a:gd name="connsiteY0" fmla="*/ 25717 h 959273"/>
                    <a:gd name="connsiteX1" fmla="*/ 2757179 w 2761130"/>
                    <a:gd name="connsiteY1" fmla="*/ 0 h 959273"/>
                    <a:gd name="connsiteX2" fmla="*/ 2761130 w 2761130"/>
                    <a:gd name="connsiteY2" fmla="*/ 113122 h 959273"/>
                    <a:gd name="connsiteX3" fmla="*/ 0 w 2761130"/>
                    <a:gd name="connsiteY3" fmla="*/ 140017 h 959273"/>
                    <a:gd name="connsiteX4" fmla="*/ 0 w 2761130"/>
                    <a:gd name="connsiteY4" fmla="*/ 25717 h 959273"/>
                    <a:gd name="connsiteX0" fmla="*/ 0 w 2761130"/>
                    <a:gd name="connsiteY0" fmla="*/ 25717 h 963408"/>
                    <a:gd name="connsiteX1" fmla="*/ 2757179 w 2761130"/>
                    <a:gd name="connsiteY1" fmla="*/ 0 h 963408"/>
                    <a:gd name="connsiteX2" fmla="*/ 2761130 w 2761130"/>
                    <a:gd name="connsiteY2" fmla="*/ 113122 h 963408"/>
                    <a:gd name="connsiteX3" fmla="*/ 0 w 2761130"/>
                    <a:gd name="connsiteY3" fmla="*/ 140017 h 963408"/>
                    <a:gd name="connsiteX4" fmla="*/ 0 w 2761130"/>
                    <a:gd name="connsiteY4" fmla="*/ 25717 h 963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61130" h="963408">
                      <a:moveTo>
                        <a:pt x="0" y="25717"/>
                      </a:moveTo>
                      <a:cubicBezTo>
                        <a:pt x="623085" y="1076435"/>
                        <a:pt x="2009513" y="1237663"/>
                        <a:pt x="2757179" y="0"/>
                      </a:cubicBezTo>
                      <a:cubicBezTo>
                        <a:pt x="2758496" y="1177"/>
                        <a:pt x="2759813" y="103351"/>
                        <a:pt x="2761130" y="113122"/>
                      </a:cubicBezTo>
                      <a:cubicBezTo>
                        <a:pt x="2430372" y="892683"/>
                        <a:pt x="899030" y="1541817"/>
                        <a:pt x="0" y="140017"/>
                      </a:cubicBezTo>
                      <a:lnTo>
                        <a:pt x="0" y="25717"/>
                      </a:lnTo>
                      <a:close/>
                    </a:path>
                  </a:pathLst>
                </a:custGeom>
                <a:solidFill>
                  <a:srgbClr val="4F7A32"/>
                </a:solidFill>
                <a:ln w="25400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63" name="Rectangle 62"/>
              <p:cNvSpPr/>
              <p:nvPr/>
            </p:nvSpPr>
            <p:spPr>
              <a:xfrm>
                <a:off x="529451" y="5661512"/>
                <a:ext cx="3603988" cy="281855"/>
              </a:xfrm>
              <a:prstGeom prst="rect">
                <a:avLst/>
              </a:prstGeom>
              <a:solidFill>
                <a:srgbClr val="3C5C26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271311" y="4029190"/>
            <a:ext cx="2592034" cy="1691723"/>
            <a:chOff x="6246671" y="3927595"/>
            <a:chExt cx="2870525" cy="1800378"/>
          </a:xfrm>
        </p:grpSpPr>
        <p:sp>
          <p:nvSpPr>
            <p:cNvPr id="75" name="Rectangle 74"/>
            <p:cNvSpPr/>
            <p:nvPr/>
          </p:nvSpPr>
          <p:spPr>
            <a:xfrm>
              <a:off x="6246671" y="4352285"/>
              <a:ext cx="2870525" cy="13756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dobe Fan Heiti Std B" pitchFamily="34" charset="-128"/>
                  <a:cs typeface="Arial" panose="020B0604020202020204" pitchFamily="34" charset="0"/>
                </a:rPr>
                <a:t>Download this awesome diagram. Bring your presentation to life. Capture your audience’s attention. Download this awesome diagram. Capture your audience’s attention. Bring your presentation to life.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336011" y="3927595"/>
              <a:ext cx="2685390" cy="4258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dobe Fan Heiti Std B" pitchFamily="34" charset="-128"/>
                  <a:cs typeface="Arial" panose="020B0604020202020204" pitchFamily="34" charset="0"/>
                </a:rPr>
                <a:t>Team 1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295439" y="4029190"/>
            <a:ext cx="2592034" cy="1691723"/>
            <a:chOff x="6246671" y="3927595"/>
            <a:chExt cx="2870525" cy="1800378"/>
          </a:xfrm>
        </p:grpSpPr>
        <p:sp>
          <p:nvSpPr>
            <p:cNvPr id="78" name="Rectangle 77"/>
            <p:cNvSpPr/>
            <p:nvPr/>
          </p:nvSpPr>
          <p:spPr>
            <a:xfrm>
              <a:off x="6246671" y="4352285"/>
              <a:ext cx="2870525" cy="13756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dobe Fan Heiti Std B" pitchFamily="34" charset="-128"/>
                  <a:cs typeface="Arial" panose="020B0604020202020204" pitchFamily="34" charset="0"/>
                </a:rPr>
                <a:t>Download this awesome diagram. Bring your presentation to life. Capture your audience’s attention. Download this awesome diagram. Capture your audience’s attention. Bring your presentation to life.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336011" y="3927595"/>
              <a:ext cx="2685390" cy="4258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dobe Fan Heiti Std B" pitchFamily="34" charset="-128"/>
                  <a:cs typeface="Arial" panose="020B0604020202020204" pitchFamily="34" charset="0"/>
                </a:rPr>
                <a:t>Team 2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6316773" y="4029190"/>
            <a:ext cx="2592034" cy="1691723"/>
            <a:chOff x="6246671" y="3927595"/>
            <a:chExt cx="2870525" cy="1800378"/>
          </a:xfrm>
        </p:grpSpPr>
        <p:sp>
          <p:nvSpPr>
            <p:cNvPr id="81" name="Rectangle 80"/>
            <p:cNvSpPr/>
            <p:nvPr/>
          </p:nvSpPr>
          <p:spPr>
            <a:xfrm>
              <a:off x="6246671" y="4352285"/>
              <a:ext cx="2870525" cy="13756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dobe Fan Heiti Std B" pitchFamily="34" charset="-128"/>
                  <a:cs typeface="Arial" panose="020B0604020202020204" pitchFamily="34" charset="0"/>
                </a:rPr>
                <a:t>Download this awesome diagram. Bring your presentation to life. Capture your audience’s attention. Download this awesome diagram. Capture your audience’s attention. Bring your presentation to life.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336011" y="3927595"/>
              <a:ext cx="2685390" cy="4258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dobe Fan Heiti Std B" pitchFamily="34" charset="-128"/>
                  <a:cs typeface="Arial" panose="020B0604020202020204" pitchFamily="34" charset="0"/>
                </a:rPr>
                <a:t>Team 3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253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908" y="526880"/>
            <a:ext cx="4108796" cy="4936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&amp; Objectives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83262" y="2023748"/>
            <a:ext cx="8177477" cy="4195922"/>
            <a:chOff x="483262" y="2023748"/>
            <a:chExt cx="8177477" cy="4195922"/>
          </a:xfrm>
        </p:grpSpPr>
        <p:grpSp>
          <p:nvGrpSpPr>
            <p:cNvPr id="31" name="Group 30"/>
            <p:cNvGrpSpPr/>
            <p:nvPr/>
          </p:nvGrpSpPr>
          <p:grpSpPr>
            <a:xfrm>
              <a:off x="483262" y="2111780"/>
              <a:ext cx="5502735" cy="896470"/>
              <a:chOff x="349623" y="2111780"/>
              <a:chExt cx="5502735" cy="89647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7" name="Group 16"/>
              <p:cNvGrpSpPr/>
              <p:nvPr/>
            </p:nvGrpSpPr>
            <p:grpSpPr>
              <a:xfrm>
                <a:off x="349623" y="2111780"/>
                <a:ext cx="5502735" cy="896470"/>
                <a:chOff x="349623" y="2066060"/>
                <a:chExt cx="5502735" cy="896470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751440" y="2082853"/>
                  <a:ext cx="5100918" cy="86339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  <a:alpha val="43000"/>
                      </a:schemeClr>
                    </a:gs>
                    <a:gs pos="99000">
                      <a:srgbClr val="8FC26C"/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349623" y="2066060"/>
                  <a:ext cx="896470" cy="89647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B1D69A"/>
                    </a:gs>
                    <a:gs pos="100000">
                      <a:srgbClr val="63973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584988" y="2281075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3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328132" y="2345446"/>
                <a:ext cx="37786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83262" y="3543659"/>
              <a:ext cx="5502735" cy="896470"/>
              <a:chOff x="349623" y="3543659"/>
              <a:chExt cx="5502735" cy="89647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8" name="Group 17"/>
              <p:cNvGrpSpPr/>
              <p:nvPr/>
            </p:nvGrpSpPr>
            <p:grpSpPr>
              <a:xfrm>
                <a:off x="349623" y="3543659"/>
                <a:ext cx="5502735" cy="896470"/>
                <a:chOff x="349623" y="2066060"/>
                <a:chExt cx="5502735" cy="89647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751440" y="2082853"/>
                  <a:ext cx="5100918" cy="87553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  <a:alpha val="43000"/>
                      </a:schemeClr>
                    </a:gs>
                    <a:gs pos="99000">
                      <a:srgbClr val="8FC26C"/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349623" y="2066060"/>
                  <a:ext cx="896470" cy="89647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B1D69A"/>
                    </a:gs>
                    <a:gs pos="100000">
                      <a:srgbClr val="63973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593612" y="3705737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3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328132" y="3818286"/>
                <a:ext cx="37786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483262" y="4975538"/>
              <a:ext cx="5502735" cy="896470"/>
              <a:chOff x="349623" y="4975538"/>
              <a:chExt cx="5502735" cy="89647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1" name="Group 20"/>
              <p:cNvGrpSpPr/>
              <p:nvPr/>
            </p:nvGrpSpPr>
            <p:grpSpPr>
              <a:xfrm>
                <a:off x="349623" y="4975538"/>
                <a:ext cx="5502735" cy="896470"/>
                <a:chOff x="349623" y="2066060"/>
                <a:chExt cx="5502735" cy="896470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751440" y="2082853"/>
                  <a:ext cx="5100918" cy="87553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  <a:alpha val="43000"/>
                      </a:schemeClr>
                    </a:gs>
                    <a:gs pos="99000">
                      <a:srgbClr val="8FC26C"/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349623" y="2066060"/>
                  <a:ext cx="896470" cy="89647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B1D69A"/>
                    </a:gs>
                    <a:gs pos="100000">
                      <a:srgbClr val="63973F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7" name="TextBox 26"/>
              <p:cNvSpPr txBox="1"/>
              <p:nvPr/>
            </p:nvSpPr>
            <p:spPr>
              <a:xfrm>
                <a:off x="586888" y="5144833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US" sz="3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328132" y="5237165"/>
                <a:ext cx="37786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692225" y="2023748"/>
              <a:ext cx="3968514" cy="4195922"/>
              <a:chOff x="4935954" y="2023748"/>
              <a:chExt cx="3968514" cy="4195922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5140665" y="5634445"/>
                <a:ext cx="3763803" cy="5852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4935954" y="2023748"/>
                <a:ext cx="3874218" cy="3874218"/>
                <a:chOff x="2268673" y="1039289"/>
                <a:chExt cx="4824462" cy="4824462"/>
              </a:xfrm>
              <a:scene3d>
                <a:camera prst="orthographicFront">
                  <a:rot lat="210129" lon="2945814" rev="21140438"/>
                </a:camera>
                <a:lightRig rig="threePt" dir="t">
                  <a:rot lat="0" lon="0" rev="11400000"/>
                </a:lightRig>
              </a:scene3d>
            </p:grpSpPr>
            <p:sp>
              <p:nvSpPr>
                <p:cNvPr id="9" name="Oval 8"/>
                <p:cNvSpPr/>
                <p:nvPr/>
              </p:nvSpPr>
              <p:spPr>
                <a:xfrm>
                  <a:off x="2268673" y="1039289"/>
                  <a:ext cx="4824462" cy="4824462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 cmpd="sng" algn="ctr">
                  <a:noFill/>
                  <a:prstDash val="solid"/>
                </a:ln>
                <a:effectLst/>
                <a:sp3d extrusionH="336550" prstMaterial="metal">
                  <a:bevelT w="0"/>
                  <a:bevelB w="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2467374" y="1237990"/>
                  <a:ext cx="4427060" cy="4427060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 cmpd="sng" algn="ctr">
                  <a:noFill/>
                  <a:prstDash val="solid"/>
                </a:ln>
                <a:effectLst/>
                <a:sp3d extrusionH="336550" prstMaterial="metal">
                  <a:bevelT w="0"/>
                  <a:bevelB w="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3515996" y="2286612"/>
                  <a:ext cx="2329816" cy="2329816"/>
                </a:xfrm>
                <a:prstGeom prst="ellipse">
                  <a:avLst/>
                </a:prstGeom>
                <a:gradFill>
                  <a:gsLst>
                    <a:gs pos="0">
                      <a:srgbClr val="FFFFFF">
                        <a:lumMod val="50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  <a:sp3d extrusionH="336550" prstMaterial="metal">
                  <a:bevelT w="0"/>
                  <a:bevelB w="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" name="Oval 25"/>
                <p:cNvSpPr/>
                <p:nvPr/>
              </p:nvSpPr>
              <p:spPr>
                <a:xfrm>
                  <a:off x="2528508" y="1299124"/>
                  <a:ext cx="4304792" cy="43047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4792" h="4304792">
                      <a:moveTo>
                        <a:pt x="2152396" y="436423"/>
                      </a:moveTo>
                      <a:cubicBezTo>
                        <a:pt x="1204690" y="436423"/>
                        <a:pt x="436423" y="1204690"/>
                        <a:pt x="436423" y="2152396"/>
                      </a:cubicBezTo>
                      <a:cubicBezTo>
                        <a:pt x="436423" y="3100102"/>
                        <a:pt x="1204690" y="3868369"/>
                        <a:pt x="2152396" y="3868369"/>
                      </a:cubicBezTo>
                      <a:cubicBezTo>
                        <a:pt x="3100102" y="3868369"/>
                        <a:pt x="3868369" y="3100102"/>
                        <a:pt x="3868369" y="2152396"/>
                      </a:cubicBezTo>
                      <a:cubicBezTo>
                        <a:pt x="3868369" y="1204690"/>
                        <a:pt x="3100102" y="436423"/>
                        <a:pt x="2152396" y="436423"/>
                      </a:cubicBezTo>
                      <a:close/>
                      <a:moveTo>
                        <a:pt x="2152396" y="0"/>
                      </a:moveTo>
                      <a:cubicBezTo>
                        <a:pt x="3341131" y="0"/>
                        <a:pt x="4304792" y="963661"/>
                        <a:pt x="4304792" y="2152396"/>
                      </a:cubicBezTo>
                      <a:cubicBezTo>
                        <a:pt x="4304792" y="3341131"/>
                        <a:pt x="3341131" y="4304792"/>
                        <a:pt x="2152396" y="4304792"/>
                      </a:cubicBezTo>
                      <a:cubicBezTo>
                        <a:pt x="963661" y="4304792"/>
                        <a:pt x="0" y="3341131"/>
                        <a:pt x="0" y="2152396"/>
                      </a:cubicBezTo>
                      <a:cubicBezTo>
                        <a:pt x="0" y="963661"/>
                        <a:pt x="963661" y="0"/>
                        <a:pt x="215239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0000">
                        <a:lumMod val="75000"/>
                        <a:lumOff val="25000"/>
                      </a:srgbClr>
                    </a:gs>
                    <a:gs pos="100000">
                      <a:srgbClr val="000000">
                        <a:lumMod val="95000"/>
                        <a:lumOff val="5000"/>
                      </a:srgbClr>
                    </a:gs>
                  </a:gsLst>
                  <a:lin ang="5400000" scaled="1"/>
                </a:gradFill>
                <a:ln w="38100" cap="flat" cmpd="sng" algn="ctr">
                  <a:noFill/>
                  <a:prstDash val="solid"/>
                </a:ln>
                <a:effectLst/>
                <a:sp3d extrusionH="336550" prstMaterial="metal">
                  <a:bevelT w="0"/>
                  <a:bevelB w="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3" name="Oval 29"/>
                <p:cNvSpPr/>
                <p:nvPr/>
              </p:nvSpPr>
              <p:spPr>
                <a:xfrm>
                  <a:off x="2964931" y="1735547"/>
                  <a:ext cx="3431946" cy="34319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1946" h="3431946">
                      <a:moveTo>
                        <a:pt x="1715972" y="551064"/>
                      </a:moveTo>
                      <a:cubicBezTo>
                        <a:pt x="1072611" y="551064"/>
                        <a:pt x="551064" y="1072611"/>
                        <a:pt x="551064" y="1715972"/>
                      </a:cubicBezTo>
                      <a:cubicBezTo>
                        <a:pt x="551064" y="2037653"/>
                        <a:pt x="681451" y="2328880"/>
                        <a:pt x="892258" y="2539687"/>
                      </a:cubicBezTo>
                      <a:cubicBezTo>
                        <a:pt x="1103065" y="2750494"/>
                        <a:pt x="1394292" y="2880881"/>
                        <a:pt x="1715973" y="2880881"/>
                      </a:cubicBezTo>
                      <a:cubicBezTo>
                        <a:pt x="2359334" y="2880881"/>
                        <a:pt x="2880881" y="2359334"/>
                        <a:pt x="2880881" y="1715973"/>
                      </a:cubicBezTo>
                      <a:cubicBezTo>
                        <a:pt x="2880881" y="1394292"/>
                        <a:pt x="2750494" y="1103065"/>
                        <a:pt x="2539687" y="892258"/>
                      </a:cubicBezTo>
                      <a:cubicBezTo>
                        <a:pt x="2328880" y="681451"/>
                        <a:pt x="2037653" y="551064"/>
                        <a:pt x="1715972" y="551064"/>
                      </a:cubicBezTo>
                      <a:close/>
                      <a:moveTo>
                        <a:pt x="1715973" y="0"/>
                      </a:moveTo>
                      <a:cubicBezTo>
                        <a:pt x="2663679" y="0"/>
                        <a:pt x="3431946" y="768267"/>
                        <a:pt x="3431946" y="1715973"/>
                      </a:cubicBezTo>
                      <a:cubicBezTo>
                        <a:pt x="3431946" y="2663679"/>
                        <a:pt x="2663679" y="3431946"/>
                        <a:pt x="1715973" y="3431946"/>
                      </a:cubicBezTo>
                      <a:cubicBezTo>
                        <a:pt x="768267" y="3431946"/>
                        <a:pt x="0" y="2663679"/>
                        <a:pt x="0" y="1715973"/>
                      </a:cubicBezTo>
                      <a:cubicBezTo>
                        <a:pt x="0" y="768267"/>
                        <a:pt x="768267" y="0"/>
                        <a:pt x="171597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6AA343"/>
                    </a:gs>
                    <a:gs pos="100000">
                      <a:srgbClr val="4F7A32"/>
                    </a:gs>
                  </a:gsLst>
                  <a:lin ang="5400000" scaled="1"/>
                </a:gradFill>
                <a:ln w="25400" cap="flat" cmpd="sng" algn="ctr">
                  <a:solidFill>
                    <a:srgbClr val="FFFFFF"/>
                  </a:solidFill>
                  <a:prstDash val="solid"/>
                </a:ln>
                <a:effectLst/>
                <a:sp3d extrusionH="336550" prstMaterial="metal">
                  <a:bevelT w="0"/>
                  <a:bevelB w="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3981153" y="2751769"/>
                  <a:ext cx="1399502" cy="1399502"/>
                </a:xfrm>
                <a:prstGeom prst="ellipse">
                  <a:avLst/>
                </a:prstGeom>
                <a:gradFill>
                  <a:gsLst>
                    <a:gs pos="0">
                      <a:srgbClr val="6AA343"/>
                    </a:gs>
                    <a:gs pos="100000">
                      <a:srgbClr val="4F7A32"/>
                    </a:gs>
                  </a:gsLst>
                  <a:lin ang="5400000" scaled="1"/>
                </a:gradFill>
                <a:ln w="25400" cap="flat" cmpd="sng" algn="ctr">
                  <a:solidFill>
                    <a:srgbClr val="FFFFFF"/>
                  </a:solidFill>
                  <a:prstDash val="solid"/>
                </a:ln>
                <a:effectLst/>
                <a:sp3d extrusionH="336550" prstMaterial="metal">
                  <a:bevelT w="0"/>
                  <a:bevelB w="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4336267" y="3106883"/>
                  <a:ext cx="689274" cy="689274"/>
                </a:xfrm>
                <a:prstGeom prst="ellipse">
                  <a:avLst/>
                </a:prstGeom>
                <a:gradFill>
                  <a:gsLst>
                    <a:gs pos="0">
                      <a:srgbClr val="FFFFFF">
                        <a:lumMod val="50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5400000" scaled="1"/>
                </a:gradFill>
                <a:ln w="25400" cap="flat" cmpd="sng" algn="ctr">
                  <a:solidFill>
                    <a:srgbClr val="FFFFFF"/>
                  </a:solidFill>
                  <a:prstDash val="solid"/>
                </a:ln>
                <a:effectLst/>
                <a:sp3d extrusionH="336550" prstMaterial="metal">
                  <a:bevelT w="0"/>
                  <a:bevelB w="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4502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36670" y="434091"/>
            <a:ext cx="5638537" cy="5986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</a:t>
            </a:r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 &amp; Vision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945089" y="1473610"/>
            <a:ext cx="5258144" cy="4918800"/>
            <a:chOff x="1945089" y="1473610"/>
            <a:chExt cx="5258144" cy="4918800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grpSp>
          <p:nvGrpSpPr>
            <p:cNvPr id="20" name="Group 19"/>
            <p:cNvGrpSpPr/>
            <p:nvPr/>
          </p:nvGrpSpPr>
          <p:grpSpPr>
            <a:xfrm>
              <a:off x="1945089" y="1473610"/>
              <a:ext cx="5258144" cy="4918800"/>
              <a:chOff x="2671262" y="2152918"/>
              <a:chExt cx="3805798" cy="3560184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2671262" y="2152918"/>
                <a:ext cx="3805798" cy="3560184"/>
              </a:xfrm>
              <a:custGeom>
                <a:avLst/>
                <a:gdLst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685922 w 3803679"/>
                  <a:gd name="connsiteY6" fmla="*/ 324421 h 3561621"/>
                  <a:gd name="connsiteX7" fmla="*/ 712596 w 3803679"/>
                  <a:gd name="connsiteY7" fmla="*/ 350466 h 3561621"/>
                  <a:gd name="connsiteX8" fmla="*/ 751993 w 3803679"/>
                  <a:gd name="connsiteY8" fmla="*/ 404500 h 3561621"/>
                  <a:gd name="connsiteX9" fmla="*/ 559036 w 3803679"/>
                  <a:gd name="connsiteY9" fmla="*/ 212402 h 3561621"/>
                  <a:gd name="connsiteX10" fmla="*/ 600928 w 3803679"/>
                  <a:gd name="connsiteY10" fmla="*/ 241432 h 3561621"/>
                  <a:gd name="connsiteX11" fmla="*/ 637496 w 3803679"/>
                  <a:gd name="connsiteY11" fmla="*/ 277137 h 3561621"/>
                  <a:gd name="connsiteX12" fmla="*/ 465508 w 3803679"/>
                  <a:gd name="connsiteY12" fmla="*/ 149118 h 3561621"/>
                  <a:gd name="connsiteX13" fmla="*/ 472257 w 3803679"/>
                  <a:gd name="connsiteY13" fmla="*/ 152266 h 3561621"/>
                  <a:gd name="connsiteX14" fmla="*/ 483391 w 3803679"/>
                  <a:gd name="connsiteY14" fmla="*/ 159982 h 3561621"/>
                  <a:gd name="connsiteX15" fmla="*/ 316628 w 3803679"/>
                  <a:gd name="connsiteY15" fmla="*/ 82109 h 3561621"/>
                  <a:gd name="connsiteX16" fmla="*/ 329086 w 3803679"/>
                  <a:gd name="connsiteY16" fmla="*/ 85474 h 3561621"/>
                  <a:gd name="connsiteX17" fmla="*/ 340969 w 3803679"/>
                  <a:gd name="connsiteY17" fmla="*/ 91018 h 3561621"/>
                  <a:gd name="connsiteX18" fmla="*/ 160118 w 3803679"/>
                  <a:gd name="connsiteY18" fmla="*/ 42343 h 3561621"/>
                  <a:gd name="connsiteX19" fmla="*/ 173923 w 3803679"/>
                  <a:gd name="connsiteY19" fmla="*/ 43561 h 3561621"/>
                  <a:gd name="connsiteX20" fmla="*/ 181487 w 3803679"/>
                  <a:gd name="connsiteY20" fmla="*/ 45604 h 3561621"/>
                  <a:gd name="connsiteX21" fmla="*/ 1905059 w 3803679"/>
                  <a:gd name="connsiteY21" fmla="*/ 0 h 3561621"/>
                  <a:gd name="connsiteX22" fmla="*/ 2845441 w 3803679"/>
                  <a:gd name="connsiteY22" fmla="*/ 700809 h 3561621"/>
                  <a:gd name="connsiteX23" fmla="*/ 2880491 w 3803679"/>
                  <a:gd name="connsiteY23" fmla="*/ 878270 h 3561621"/>
                  <a:gd name="connsiteX24" fmla="*/ 2874742 w 3803679"/>
                  <a:gd name="connsiteY24" fmla="*/ 915938 h 3561621"/>
                  <a:gd name="connsiteX25" fmla="*/ 2878411 w 3803679"/>
                  <a:gd name="connsiteY25" fmla="*/ 988591 h 3561621"/>
                  <a:gd name="connsiteX26" fmla="*/ 2870092 w 3803679"/>
                  <a:gd name="connsiteY26" fmla="*/ 1098551 h 3561621"/>
                  <a:gd name="connsiteX27" fmla="*/ 2870422 w 3803679"/>
                  <a:gd name="connsiteY27" fmla="*/ 1105098 h 3561621"/>
                  <a:gd name="connsiteX28" fmla="*/ 3237014 w 3803679"/>
                  <a:gd name="connsiteY28" fmla="*/ 1692434 h 3561621"/>
                  <a:gd name="connsiteX29" fmla="*/ 3353987 w 3803679"/>
                  <a:gd name="connsiteY29" fmla="*/ 1751404 h 3561621"/>
                  <a:gd name="connsiteX30" fmla="*/ 3371178 w 3803679"/>
                  <a:gd name="connsiteY30" fmla="*/ 1761848 h 3561621"/>
                  <a:gd name="connsiteX31" fmla="*/ 3803679 w 3803679"/>
                  <a:gd name="connsiteY31" fmla="*/ 2575284 h 3561621"/>
                  <a:gd name="connsiteX32" fmla="*/ 2822708 w 3803679"/>
                  <a:gd name="connsiteY32" fmla="*/ 3556255 h 3561621"/>
                  <a:gd name="connsiteX33" fmla="*/ 1918827 w 3803679"/>
                  <a:gd name="connsiteY33" fmla="*/ 2957122 h 3561621"/>
                  <a:gd name="connsiteX34" fmla="*/ 1902822 w 3803679"/>
                  <a:gd name="connsiteY34" fmla="*/ 2913393 h 3561621"/>
                  <a:gd name="connsiteX35" fmla="*/ 1884853 w 3803679"/>
                  <a:gd name="connsiteY35" fmla="*/ 2962488 h 3561621"/>
                  <a:gd name="connsiteX36" fmla="*/ 980971 w 3803679"/>
                  <a:gd name="connsiteY36" fmla="*/ 3561621 h 3561621"/>
                  <a:gd name="connsiteX37" fmla="*/ 0 w 3803679"/>
                  <a:gd name="connsiteY37" fmla="*/ 2580650 h 3561621"/>
                  <a:gd name="connsiteX38" fmla="*/ 287320 w 3803679"/>
                  <a:gd name="connsiteY38" fmla="*/ 1886999 h 3561621"/>
                  <a:gd name="connsiteX39" fmla="*/ 375607 w 3803679"/>
                  <a:gd name="connsiteY39" fmla="*/ 1814156 h 3561621"/>
                  <a:gd name="connsiteX40" fmla="*/ 452633 w 3803679"/>
                  <a:gd name="connsiteY40" fmla="*/ 1777050 h 3561621"/>
                  <a:gd name="connsiteX41" fmla="*/ 939413 w 3803679"/>
                  <a:gd name="connsiteY41" fmla="*/ 959173 h 3561621"/>
                  <a:gd name="connsiteX42" fmla="*/ 920516 w 3803679"/>
                  <a:gd name="connsiteY42" fmla="*/ 771718 h 3561621"/>
                  <a:gd name="connsiteX43" fmla="*/ 869399 w 3803679"/>
                  <a:gd name="connsiteY43" fmla="*/ 607045 h 3561621"/>
                  <a:gd name="connsiteX44" fmla="*/ 874896 w 3803679"/>
                  <a:gd name="connsiteY44" fmla="*/ 618115 h 3561621"/>
                  <a:gd name="connsiteX45" fmla="*/ 920516 w 3803679"/>
                  <a:gd name="connsiteY45" fmla="*/ 771718 h 3561621"/>
                  <a:gd name="connsiteX46" fmla="*/ 930566 w 3803679"/>
                  <a:gd name="connsiteY46" fmla="*/ 871412 h 3561621"/>
                  <a:gd name="connsiteX47" fmla="*/ 944018 w 3803679"/>
                  <a:gd name="connsiteY47" fmla="*/ 783271 h 3561621"/>
                  <a:gd name="connsiteX48" fmla="*/ 1905059 w 3803679"/>
                  <a:gd name="connsiteY48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65508 w 3803679"/>
                  <a:gd name="connsiteY15" fmla="*/ 149118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465508 w 3803679"/>
                  <a:gd name="connsiteY18" fmla="*/ 149118 h 3561621"/>
                  <a:gd name="connsiteX19" fmla="*/ 316628 w 3803679"/>
                  <a:gd name="connsiteY19" fmla="*/ 82109 h 3561621"/>
                  <a:gd name="connsiteX20" fmla="*/ 329086 w 3803679"/>
                  <a:gd name="connsiteY20" fmla="*/ 85474 h 3561621"/>
                  <a:gd name="connsiteX21" fmla="*/ 340969 w 3803679"/>
                  <a:gd name="connsiteY21" fmla="*/ 91018 h 3561621"/>
                  <a:gd name="connsiteX22" fmla="*/ 316628 w 3803679"/>
                  <a:gd name="connsiteY22" fmla="*/ 82109 h 3561621"/>
                  <a:gd name="connsiteX23" fmla="*/ 181487 w 3803679"/>
                  <a:gd name="connsiteY23" fmla="*/ 45604 h 3561621"/>
                  <a:gd name="connsiteX24" fmla="*/ 173923 w 3803679"/>
                  <a:gd name="connsiteY24" fmla="*/ 43561 h 3561621"/>
                  <a:gd name="connsiteX25" fmla="*/ 181487 w 3803679"/>
                  <a:gd name="connsiteY25" fmla="*/ 45604 h 3561621"/>
                  <a:gd name="connsiteX26" fmla="*/ 1905059 w 3803679"/>
                  <a:gd name="connsiteY26" fmla="*/ 0 h 3561621"/>
                  <a:gd name="connsiteX27" fmla="*/ 2845441 w 3803679"/>
                  <a:gd name="connsiteY27" fmla="*/ 700809 h 3561621"/>
                  <a:gd name="connsiteX28" fmla="*/ 2880491 w 3803679"/>
                  <a:gd name="connsiteY28" fmla="*/ 878270 h 3561621"/>
                  <a:gd name="connsiteX29" fmla="*/ 2874742 w 3803679"/>
                  <a:gd name="connsiteY29" fmla="*/ 915938 h 3561621"/>
                  <a:gd name="connsiteX30" fmla="*/ 2878411 w 3803679"/>
                  <a:gd name="connsiteY30" fmla="*/ 988591 h 3561621"/>
                  <a:gd name="connsiteX31" fmla="*/ 2870092 w 3803679"/>
                  <a:gd name="connsiteY31" fmla="*/ 1098551 h 3561621"/>
                  <a:gd name="connsiteX32" fmla="*/ 2870422 w 3803679"/>
                  <a:gd name="connsiteY32" fmla="*/ 1105098 h 3561621"/>
                  <a:gd name="connsiteX33" fmla="*/ 3237014 w 3803679"/>
                  <a:gd name="connsiteY33" fmla="*/ 1692434 h 3561621"/>
                  <a:gd name="connsiteX34" fmla="*/ 3353987 w 3803679"/>
                  <a:gd name="connsiteY34" fmla="*/ 1751404 h 3561621"/>
                  <a:gd name="connsiteX35" fmla="*/ 3371178 w 3803679"/>
                  <a:gd name="connsiteY35" fmla="*/ 1761848 h 3561621"/>
                  <a:gd name="connsiteX36" fmla="*/ 3803679 w 3803679"/>
                  <a:gd name="connsiteY36" fmla="*/ 2575284 h 3561621"/>
                  <a:gd name="connsiteX37" fmla="*/ 2822708 w 3803679"/>
                  <a:gd name="connsiteY37" fmla="*/ 3556255 h 3561621"/>
                  <a:gd name="connsiteX38" fmla="*/ 1918827 w 3803679"/>
                  <a:gd name="connsiteY38" fmla="*/ 2957122 h 3561621"/>
                  <a:gd name="connsiteX39" fmla="*/ 1902822 w 3803679"/>
                  <a:gd name="connsiteY39" fmla="*/ 2913393 h 3561621"/>
                  <a:gd name="connsiteX40" fmla="*/ 1884853 w 3803679"/>
                  <a:gd name="connsiteY40" fmla="*/ 2962488 h 3561621"/>
                  <a:gd name="connsiteX41" fmla="*/ 980971 w 3803679"/>
                  <a:gd name="connsiteY41" fmla="*/ 3561621 h 3561621"/>
                  <a:gd name="connsiteX42" fmla="*/ 0 w 3803679"/>
                  <a:gd name="connsiteY42" fmla="*/ 2580650 h 3561621"/>
                  <a:gd name="connsiteX43" fmla="*/ 287320 w 3803679"/>
                  <a:gd name="connsiteY43" fmla="*/ 1886999 h 3561621"/>
                  <a:gd name="connsiteX44" fmla="*/ 375607 w 3803679"/>
                  <a:gd name="connsiteY44" fmla="*/ 1814156 h 3561621"/>
                  <a:gd name="connsiteX45" fmla="*/ 452633 w 3803679"/>
                  <a:gd name="connsiteY45" fmla="*/ 1777050 h 3561621"/>
                  <a:gd name="connsiteX46" fmla="*/ 939413 w 3803679"/>
                  <a:gd name="connsiteY46" fmla="*/ 959173 h 3561621"/>
                  <a:gd name="connsiteX47" fmla="*/ 920516 w 3803679"/>
                  <a:gd name="connsiteY47" fmla="*/ 771718 h 3561621"/>
                  <a:gd name="connsiteX48" fmla="*/ 869399 w 3803679"/>
                  <a:gd name="connsiteY48" fmla="*/ 607045 h 3561621"/>
                  <a:gd name="connsiteX49" fmla="*/ 874896 w 3803679"/>
                  <a:gd name="connsiteY49" fmla="*/ 618115 h 3561621"/>
                  <a:gd name="connsiteX50" fmla="*/ 920516 w 3803679"/>
                  <a:gd name="connsiteY50" fmla="*/ 771718 h 3561621"/>
                  <a:gd name="connsiteX51" fmla="*/ 930566 w 3803679"/>
                  <a:gd name="connsiteY51" fmla="*/ 871412 h 3561621"/>
                  <a:gd name="connsiteX52" fmla="*/ 944018 w 3803679"/>
                  <a:gd name="connsiteY52" fmla="*/ 783271 h 3561621"/>
                  <a:gd name="connsiteX53" fmla="*/ 1905059 w 3803679"/>
                  <a:gd name="connsiteY53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65508 w 3803679"/>
                  <a:gd name="connsiteY15" fmla="*/ 149118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465508 w 3803679"/>
                  <a:gd name="connsiteY18" fmla="*/ 149118 h 3561621"/>
                  <a:gd name="connsiteX19" fmla="*/ 316628 w 3803679"/>
                  <a:gd name="connsiteY19" fmla="*/ 82109 h 3561621"/>
                  <a:gd name="connsiteX20" fmla="*/ 329086 w 3803679"/>
                  <a:gd name="connsiteY20" fmla="*/ 85474 h 3561621"/>
                  <a:gd name="connsiteX21" fmla="*/ 340969 w 3803679"/>
                  <a:gd name="connsiteY21" fmla="*/ 91018 h 3561621"/>
                  <a:gd name="connsiteX22" fmla="*/ 316628 w 3803679"/>
                  <a:gd name="connsiteY22" fmla="*/ 82109 h 3561621"/>
                  <a:gd name="connsiteX23" fmla="*/ 1905059 w 3803679"/>
                  <a:gd name="connsiteY23" fmla="*/ 0 h 3561621"/>
                  <a:gd name="connsiteX24" fmla="*/ 2845441 w 3803679"/>
                  <a:gd name="connsiteY24" fmla="*/ 700809 h 3561621"/>
                  <a:gd name="connsiteX25" fmla="*/ 2880491 w 3803679"/>
                  <a:gd name="connsiteY25" fmla="*/ 878270 h 3561621"/>
                  <a:gd name="connsiteX26" fmla="*/ 2874742 w 3803679"/>
                  <a:gd name="connsiteY26" fmla="*/ 915938 h 3561621"/>
                  <a:gd name="connsiteX27" fmla="*/ 2878411 w 3803679"/>
                  <a:gd name="connsiteY27" fmla="*/ 988591 h 3561621"/>
                  <a:gd name="connsiteX28" fmla="*/ 2870092 w 3803679"/>
                  <a:gd name="connsiteY28" fmla="*/ 1098551 h 3561621"/>
                  <a:gd name="connsiteX29" fmla="*/ 2870422 w 3803679"/>
                  <a:gd name="connsiteY29" fmla="*/ 1105098 h 3561621"/>
                  <a:gd name="connsiteX30" fmla="*/ 3237014 w 3803679"/>
                  <a:gd name="connsiteY30" fmla="*/ 1692434 h 3561621"/>
                  <a:gd name="connsiteX31" fmla="*/ 3353987 w 3803679"/>
                  <a:gd name="connsiteY31" fmla="*/ 1751404 h 3561621"/>
                  <a:gd name="connsiteX32" fmla="*/ 3371178 w 3803679"/>
                  <a:gd name="connsiteY32" fmla="*/ 1761848 h 3561621"/>
                  <a:gd name="connsiteX33" fmla="*/ 3803679 w 3803679"/>
                  <a:gd name="connsiteY33" fmla="*/ 2575284 h 3561621"/>
                  <a:gd name="connsiteX34" fmla="*/ 2822708 w 3803679"/>
                  <a:gd name="connsiteY34" fmla="*/ 3556255 h 3561621"/>
                  <a:gd name="connsiteX35" fmla="*/ 1918827 w 3803679"/>
                  <a:gd name="connsiteY35" fmla="*/ 2957122 h 3561621"/>
                  <a:gd name="connsiteX36" fmla="*/ 1902822 w 3803679"/>
                  <a:gd name="connsiteY36" fmla="*/ 2913393 h 3561621"/>
                  <a:gd name="connsiteX37" fmla="*/ 1884853 w 3803679"/>
                  <a:gd name="connsiteY37" fmla="*/ 2962488 h 3561621"/>
                  <a:gd name="connsiteX38" fmla="*/ 980971 w 3803679"/>
                  <a:gd name="connsiteY38" fmla="*/ 3561621 h 3561621"/>
                  <a:gd name="connsiteX39" fmla="*/ 0 w 3803679"/>
                  <a:gd name="connsiteY39" fmla="*/ 2580650 h 3561621"/>
                  <a:gd name="connsiteX40" fmla="*/ 287320 w 3803679"/>
                  <a:gd name="connsiteY40" fmla="*/ 1886999 h 3561621"/>
                  <a:gd name="connsiteX41" fmla="*/ 375607 w 3803679"/>
                  <a:gd name="connsiteY41" fmla="*/ 1814156 h 3561621"/>
                  <a:gd name="connsiteX42" fmla="*/ 452633 w 3803679"/>
                  <a:gd name="connsiteY42" fmla="*/ 1777050 h 3561621"/>
                  <a:gd name="connsiteX43" fmla="*/ 939413 w 3803679"/>
                  <a:gd name="connsiteY43" fmla="*/ 959173 h 3561621"/>
                  <a:gd name="connsiteX44" fmla="*/ 920516 w 3803679"/>
                  <a:gd name="connsiteY44" fmla="*/ 771718 h 3561621"/>
                  <a:gd name="connsiteX45" fmla="*/ 869399 w 3803679"/>
                  <a:gd name="connsiteY45" fmla="*/ 607045 h 3561621"/>
                  <a:gd name="connsiteX46" fmla="*/ 874896 w 3803679"/>
                  <a:gd name="connsiteY46" fmla="*/ 618115 h 3561621"/>
                  <a:gd name="connsiteX47" fmla="*/ 920516 w 3803679"/>
                  <a:gd name="connsiteY47" fmla="*/ 771718 h 3561621"/>
                  <a:gd name="connsiteX48" fmla="*/ 930566 w 3803679"/>
                  <a:gd name="connsiteY48" fmla="*/ 871412 h 3561621"/>
                  <a:gd name="connsiteX49" fmla="*/ 944018 w 3803679"/>
                  <a:gd name="connsiteY49" fmla="*/ 783271 h 3561621"/>
                  <a:gd name="connsiteX50" fmla="*/ 1905059 w 3803679"/>
                  <a:gd name="connsiteY50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65508 w 3803679"/>
                  <a:gd name="connsiteY15" fmla="*/ 149118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465508 w 3803679"/>
                  <a:gd name="connsiteY18" fmla="*/ 149118 h 3561621"/>
                  <a:gd name="connsiteX19" fmla="*/ 340969 w 3803679"/>
                  <a:gd name="connsiteY19" fmla="*/ 91018 h 3561621"/>
                  <a:gd name="connsiteX20" fmla="*/ 329086 w 3803679"/>
                  <a:gd name="connsiteY20" fmla="*/ 85474 h 3561621"/>
                  <a:gd name="connsiteX21" fmla="*/ 340969 w 3803679"/>
                  <a:gd name="connsiteY21" fmla="*/ 91018 h 3561621"/>
                  <a:gd name="connsiteX22" fmla="*/ 1905059 w 3803679"/>
                  <a:gd name="connsiteY22" fmla="*/ 0 h 3561621"/>
                  <a:gd name="connsiteX23" fmla="*/ 2845441 w 3803679"/>
                  <a:gd name="connsiteY23" fmla="*/ 700809 h 3561621"/>
                  <a:gd name="connsiteX24" fmla="*/ 2880491 w 3803679"/>
                  <a:gd name="connsiteY24" fmla="*/ 878270 h 3561621"/>
                  <a:gd name="connsiteX25" fmla="*/ 2874742 w 3803679"/>
                  <a:gd name="connsiteY25" fmla="*/ 915938 h 3561621"/>
                  <a:gd name="connsiteX26" fmla="*/ 2878411 w 3803679"/>
                  <a:gd name="connsiteY26" fmla="*/ 988591 h 3561621"/>
                  <a:gd name="connsiteX27" fmla="*/ 2870092 w 3803679"/>
                  <a:gd name="connsiteY27" fmla="*/ 1098551 h 3561621"/>
                  <a:gd name="connsiteX28" fmla="*/ 2870422 w 3803679"/>
                  <a:gd name="connsiteY28" fmla="*/ 1105098 h 3561621"/>
                  <a:gd name="connsiteX29" fmla="*/ 3237014 w 3803679"/>
                  <a:gd name="connsiteY29" fmla="*/ 1692434 h 3561621"/>
                  <a:gd name="connsiteX30" fmla="*/ 3353987 w 3803679"/>
                  <a:gd name="connsiteY30" fmla="*/ 1751404 h 3561621"/>
                  <a:gd name="connsiteX31" fmla="*/ 3371178 w 3803679"/>
                  <a:gd name="connsiteY31" fmla="*/ 1761848 h 3561621"/>
                  <a:gd name="connsiteX32" fmla="*/ 3803679 w 3803679"/>
                  <a:gd name="connsiteY32" fmla="*/ 2575284 h 3561621"/>
                  <a:gd name="connsiteX33" fmla="*/ 2822708 w 3803679"/>
                  <a:gd name="connsiteY33" fmla="*/ 3556255 h 3561621"/>
                  <a:gd name="connsiteX34" fmla="*/ 1918827 w 3803679"/>
                  <a:gd name="connsiteY34" fmla="*/ 2957122 h 3561621"/>
                  <a:gd name="connsiteX35" fmla="*/ 1902822 w 3803679"/>
                  <a:gd name="connsiteY35" fmla="*/ 2913393 h 3561621"/>
                  <a:gd name="connsiteX36" fmla="*/ 1884853 w 3803679"/>
                  <a:gd name="connsiteY36" fmla="*/ 2962488 h 3561621"/>
                  <a:gd name="connsiteX37" fmla="*/ 980971 w 3803679"/>
                  <a:gd name="connsiteY37" fmla="*/ 3561621 h 3561621"/>
                  <a:gd name="connsiteX38" fmla="*/ 0 w 3803679"/>
                  <a:gd name="connsiteY38" fmla="*/ 2580650 h 3561621"/>
                  <a:gd name="connsiteX39" fmla="*/ 287320 w 3803679"/>
                  <a:gd name="connsiteY39" fmla="*/ 1886999 h 3561621"/>
                  <a:gd name="connsiteX40" fmla="*/ 375607 w 3803679"/>
                  <a:gd name="connsiteY40" fmla="*/ 1814156 h 3561621"/>
                  <a:gd name="connsiteX41" fmla="*/ 452633 w 3803679"/>
                  <a:gd name="connsiteY41" fmla="*/ 1777050 h 3561621"/>
                  <a:gd name="connsiteX42" fmla="*/ 939413 w 3803679"/>
                  <a:gd name="connsiteY42" fmla="*/ 959173 h 3561621"/>
                  <a:gd name="connsiteX43" fmla="*/ 920516 w 3803679"/>
                  <a:gd name="connsiteY43" fmla="*/ 771718 h 3561621"/>
                  <a:gd name="connsiteX44" fmla="*/ 869399 w 3803679"/>
                  <a:gd name="connsiteY44" fmla="*/ 607045 h 3561621"/>
                  <a:gd name="connsiteX45" fmla="*/ 874896 w 3803679"/>
                  <a:gd name="connsiteY45" fmla="*/ 618115 h 3561621"/>
                  <a:gd name="connsiteX46" fmla="*/ 920516 w 3803679"/>
                  <a:gd name="connsiteY46" fmla="*/ 771718 h 3561621"/>
                  <a:gd name="connsiteX47" fmla="*/ 930566 w 3803679"/>
                  <a:gd name="connsiteY47" fmla="*/ 871412 h 3561621"/>
                  <a:gd name="connsiteX48" fmla="*/ 944018 w 3803679"/>
                  <a:gd name="connsiteY48" fmla="*/ 783271 h 3561621"/>
                  <a:gd name="connsiteX49" fmla="*/ 1905059 w 3803679"/>
                  <a:gd name="connsiteY49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65508 w 3803679"/>
                  <a:gd name="connsiteY15" fmla="*/ 149118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465508 w 3803679"/>
                  <a:gd name="connsiteY18" fmla="*/ 149118 h 3561621"/>
                  <a:gd name="connsiteX19" fmla="*/ 1905059 w 3803679"/>
                  <a:gd name="connsiteY19" fmla="*/ 0 h 3561621"/>
                  <a:gd name="connsiteX20" fmla="*/ 2845441 w 3803679"/>
                  <a:gd name="connsiteY20" fmla="*/ 700809 h 3561621"/>
                  <a:gd name="connsiteX21" fmla="*/ 2880491 w 3803679"/>
                  <a:gd name="connsiteY21" fmla="*/ 878270 h 3561621"/>
                  <a:gd name="connsiteX22" fmla="*/ 2874742 w 3803679"/>
                  <a:gd name="connsiteY22" fmla="*/ 915938 h 3561621"/>
                  <a:gd name="connsiteX23" fmla="*/ 2878411 w 3803679"/>
                  <a:gd name="connsiteY23" fmla="*/ 988591 h 3561621"/>
                  <a:gd name="connsiteX24" fmla="*/ 2870092 w 3803679"/>
                  <a:gd name="connsiteY24" fmla="*/ 1098551 h 3561621"/>
                  <a:gd name="connsiteX25" fmla="*/ 2870422 w 3803679"/>
                  <a:gd name="connsiteY25" fmla="*/ 1105098 h 3561621"/>
                  <a:gd name="connsiteX26" fmla="*/ 3237014 w 3803679"/>
                  <a:gd name="connsiteY26" fmla="*/ 1692434 h 3561621"/>
                  <a:gd name="connsiteX27" fmla="*/ 3353987 w 3803679"/>
                  <a:gd name="connsiteY27" fmla="*/ 1751404 h 3561621"/>
                  <a:gd name="connsiteX28" fmla="*/ 3371178 w 3803679"/>
                  <a:gd name="connsiteY28" fmla="*/ 1761848 h 3561621"/>
                  <a:gd name="connsiteX29" fmla="*/ 3803679 w 3803679"/>
                  <a:gd name="connsiteY29" fmla="*/ 2575284 h 3561621"/>
                  <a:gd name="connsiteX30" fmla="*/ 2822708 w 3803679"/>
                  <a:gd name="connsiteY30" fmla="*/ 3556255 h 3561621"/>
                  <a:gd name="connsiteX31" fmla="*/ 1918827 w 3803679"/>
                  <a:gd name="connsiteY31" fmla="*/ 2957122 h 3561621"/>
                  <a:gd name="connsiteX32" fmla="*/ 1902822 w 3803679"/>
                  <a:gd name="connsiteY32" fmla="*/ 2913393 h 3561621"/>
                  <a:gd name="connsiteX33" fmla="*/ 1884853 w 3803679"/>
                  <a:gd name="connsiteY33" fmla="*/ 2962488 h 3561621"/>
                  <a:gd name="connsiteX34" fmla="*/ 980971 w 3803679"/>
                  <a:gd name="connsiteY34" fmla="*/ 3561621 h 3561621"/>
                  <a:gd name="connsiteX35" fmla="*/ 0 w 3803679"/>
                  <a:gd name="connsiteY35" fmla="*/ 2580650 h 3561621"/>
                  <a:gd name="connsiteX36" fmla="*/ 287320 w 3803679"/>
                  <a:gd name="connsiteY36" fmla="*/ 1886999 h 3561621"/>
                  <a:gd name="connsiteX37" fmla="*/ 375607 w 3803679"/>
                  <a:gd name="connsiteY37" fmla="*/ 1814156 h 3561621"/>
                  <a:gd name="connsiteX38" fmla="*/ 452633 w 3803679"/>
                  <a:gd name="connsiteY38" fmla="*/ 1777050 h 3561621"/>
                  <a:gd name="connsiteX39" fmla="*/ 939413 w 3803679"/>
                  <a:gd name="connsiteY39" fmla="*/ 959173 h 3561621"/>
                  <a:gd name="connsiteX40" fmla="*/ 920516 w 3803679"/>
                  <a:gd name="connsiteY40" fmla="*/ 771718 h 3561621"/>
                  <a:gd name="connsiteX41" fmla="*/ 869399 w 3803679"/>
                  <a:gd name="connsiteY41" fmla="*/ 607045 h 3561621"/>
                  <a:gd name="connsiteX42" fmla="*/ 874896 w 3803679"/>
                  <a:gd name="connsiteY42" fmla="*/ 618115 h 3561621"/>
                  <a:gd name="connsiteX43" fmla="*/ 920516 w 3803679"/>
                  <a:gd name="connsiteY43" fmla="*/ 771718 h 3561621"/>
                  <a:gd name="connsiteX44" fmla="*/ 930566 w 3803679"/>
                  <a:gd name="connsiteY44" fmla="*/ 871412 h 3561621"/>
                  <a:gd name="connsiteX45" fmla="*/ 944018 w 3803679"/>
                  <a:gd name="connsiteY45" fmla="*/ 783271 h 3561621"/>
                  <a:gd name="connsiteX46" fmla="*/ 1905059 w 3803679"/>
                  <a:gd name="connsiteY46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83391 w 3803679"/>
                  <a:gd name="connsiteY15" fmla="*/ 159982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1905059 w 3803679"/>
                  <a:gd name="connsiteY18" fmla="*/ 0 h 3561621"/>
                  <a:gd name="connsiteX19" fmla="*/ 2845441 w 3803679"/>
                  <a:gd name="connsiteY19" fmla="*/ 700809 h 3561621"/>
                  <a:gd name="connsiteX20" fmla="*/ 2880491 w 3803679"/>
                  <a:gd name="connsiteY20" fmla="*/ 878270 h 3561621"/>
                  <a:gd name="connsiteX21" fmla="*/ 2874742 w 3803679"/>
                  <a:gd name="connsiteY21" fmla="*/ 915938 h 3561621"/>
                  <a:gd name="connsiteX22" fmla="*/ 2878411 w 3803679"/>
                  <a:gd name="connsiteY22" fmla="*/ 988591 h 3561621"/>
                  <a:gd name="connsiteX23" fmla="*/ 2870092 w 3803679"/>
                  <a:gd name="connsiteY23" fmla="*/ 1098551 h 3561621"/>
                  <a:gd name="connsiteX24" fmla="*/ 2870422 w 3803679"/>
                  <a:gd name="connsiteY24" fmla="*/ 1105098 h 3561621"/>
                  <a:gd name="connsiteX25" fmla="*/ 3237014 w 3803679"/>
                  <a:gd name="connsiteY25" fmla="*/ 1692434 h 3561621"/>
                  <a:gd name="connsiteX26" fmla="*/ 3353987 w 3803679"/>
                  <a:gd name="connsiteY26" fmla="*/ 1751404 h 3561621"/>
                  <a:gd name="connsiteX27" fmla="*/ 3371178 w 3803679"/>
                  <a:gd name="connsiteY27" fmla="*/ 1761848 h 3561621"/>
                  <a:gd name="connsiteX28" fmla="*/ 3803679 w 3803679"/>
                  <a:gd name="connsiteY28" fmla="*/ 2575284 h 3561621"/>
                  <a:gd name="connsiteX29" fmla="*/ 2822708 w 3803679"/>
                  <a:gd name="connsiteY29" fmla="*/ 3556255 h 3561621"/>
                  <a:gd name="connsiteX30" fmla="*/ 1918827 w 3803679"/>
                  <a:gd name="connsiteY30" fmla="*/ 2957122 h 3561621"/>
                  <a:gd name="connsiteX31" fmla="*/ 1902822 w 3803679"/>
                  <a:gd name="connsiteY31" fmla="*/ 2913393 h 3561621"/>
                  <a:gd name="connsiteX32" fmla="*/ 1884853 w 3803679"/>
                  <a:gd name="connsiteY32" fmla="*/ 2962488 h 3561621"/>
                  <a:gd name="connsiteX33" fmla="*/ 980971 w 3803679"/>
                  <a:gd name="connsiteY33" fmla="*/ 3561621 h 3561621"/>
                  <a:gd name="connsiteX34" fmla="*/ 0 w 3803679"/>
                  <a:gd name="connsiteY34" fmla="*/ 2580650 h 3561621"/>
                  <a:gd name="connsiteX35" fmla="*/ 287320 w 3803679"/>
                  <a:gd name="connsiteY35" fmla="*/ 1886999 h 3561621"/>
                  <a:gd name="connsiteX36" fmla="*/ 375607 w 3803679"/>
                  <a:gd name="connsiteY36" fmla="*/ 1814156 h 3561621"/>
                  <a:gd name="connsiteX37" fmla="*/ 452633 w 3803679"/>
                  <a:gd name="connsiteY37" fmla="*/ 1777050 h 3561621"/>
                  <a:gd name="connsiteX38" fmla="*/ 939413 w 3803679"/>
                  <a:gd name="connsiteY38" fmla="*/ 959173 h 3561621"/>
                  <a:gd name="connsiteX39" fmla="*/ 920516 w 3803679"/>
                  <a:gd name="connsiteY39" fmla="*/ 771718 h 3561621"/>
                  <a:gd name="connsiteX40" fmla="*/ 869399 w 3803679"/>
                  <a:gd name="connsiteY40" fmla="*/ 607045 h 3561621"/>
                  <a:gd name="connsiteX41" fmla="*/ 874896 w 3803679"/>
                  <a:gd name="connsiteY41" fmla="*/ 618115 h 3561621"/>
                  <a:gd name="connsiteX42" fmla="*/ 920516 w 3803679"/>
                  <a:gd name="connsiteY42" fmla="*/ 771718 h 3561621"/>
                  <a:gd name="connsiteX43" fmla="*/ 930566 w 3803679"/>
                  <a:gd name="connsiteY43" fmla="*/ 871412 h 3561621"/>
                  <a:gd name="connsiteX44" fmla="*/ 944018 w 3803679"/>
                  <a:gd name="connsiteY44" fmla="*/ 783271 h 3561621"/>
                  <a:gd name="connsiteX45" fmla="*/ 1905059 w 3803679"/>
                  <a:gd name="connsiteY45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1905059 w 3803679"/>
                  <a:gd name="connsiteY15" fmla="*/ 0 h 3561621"/>
                  <a:gd name="connsiteX16" fmla="*/ 2845441 w 3803679"/>
                  <a:gd name="connsiteY16" fmla="*/ 700809 h 3561621"/>
                  <a:gd name="connsiteX17" fmla="*/ 2880491 w 3803679"/>
                  <a:gd name="connsiteY17" fmla="*/ 878270 h 3561621"/>
                  <a:gd name="connsiteX18" fmla="*/ 2874742 w 3803679"/>
                  <a:gd name="connsiteY18" fmla="*/ 915938 h 3561621"/>
                  <a:gd name="connsiteX19" fmla="*/ 2878411 w 3803679"/>
                  <a:gd name="connsiteY19" fmla="*/ 988591 h 3561621"/>
                  <a:gd name="connsiteX20" fmla="*/ 2870092 w 3803679"/>
                  <a:gd name="connsiteY20" fmla="*/ 1098551 h 3561621"/>
                  <a:gd name="connsiteX21" fmla="*/ 2870422 w 3803679"/>
                  <a:gd name="connsiteY21" fmla="*/ 1105098 h 3561621"/>
                  <a:gd name="connsiteX22" fmla="*/ 3237014 w 3803679"/>
                  <a:gd name="connsiteY22" fmla="*/ 1692434 h 3561621"/>
                  <a:gd name="connsiteX23" fmla="*/ 3353987 w 3803679"/>
                  <a:gd name="connsiteY23" fmla="*/ 1751404 h 3561621"/>
                  <a:gd name="connsiteX24" fmla="*/ 3371178 w 3803679"/>
                  <a:gd name="connsiteY24" fmla="*/ 1761848 h 3561621"/>
                  <a:gd name="connsiteX25" fmla="*/ 3803679 w 3803679"/>
                  <a:gd name="connsiteY25" fmla="*/ 2575284 h 3561621"/>
                  <a:gd name="connsiteX26" fmla="*/ 2822708 w 3803679"/>
                  <a:gd name="connsiteY26" fmla="*/ 3556255 h 3561621"/>
                  <a:gd name="connsiteX27" fmla="*/ 1918827 w 3803679"/>
                  <a:gd name="connsiteY27" fmla="*/ 2957122 h 3561621"/>
                  <a:gd name="connsiteX28" fmla="*/ 1902822 w 3803679"/>
                  <a:gd name="connsiteY28" fmla="*/ 2913393 h 3561621"/>
                  <a:gd name="connsiteX29" fmla="*/ 1884853 w 3803679"/>
                  <a:gd name="connsiteY29" fmla="*/ 2962488 h 3561621"/>
                  <a:gd name="connsiteX30" fmla="*/ 980971 w 3803679"/>
                  <a:gd name="connsiteY30" fmla="*/ 3561621 h 3561621"/>
                  <a:gd name="connsiteX31" fmla="*/ 0 w 3803679"/>
                  <a:gd name="connsiteY31" fmla="*/ 2580650 h 3561621"/>
                  <a:gd name="connsiteX32" fmla="*/ 287320 w 3803679"/>
                  <a:gd name="connsiteY32" fmla="*/ 1886999 h 3561621"/>
                  <a:gd name="connsiteX33" fmla="*/ 375607 w 3803679"/>
                  <a:gd name="connsiteY33" fmla="*/ 1814156 h 3561621"/>
                  <a:gd name="connsiteX34" fmla="*/ 452633 w 3803679"/>
                  <a:gd name="connsiteY34" fmla="*/ 1777050 h 3561621"/>
                  <a:gd name="connsiteX35" fmla="*/ 939413 w 3803679"/>
                  <a:gd name="connsiteY35" fmla="*/ 959173 h 3561621"/>
                  <a:gd name="connsiteX36" fmla="*/ 920516 w 3803679"/>
                  <a:gd name="connsiteY36" fmla="*/ 771718 h 3561621"/>
                  <a:gd name="connsiteX37" fmla="*/ 869399 w 3803679"/>
                  <a:gd name="connsiteY37" fmla="*/ 607045 h 3561621"/>
                  <a:gd name="connsiteX38" fmla="*/ 874896 w 3803679"/>
                  <a:gd name="connsiteY38" fmla="*/ 618115 h 3561621"/>
                  <a:gd name="connsiteX39" fmla="*/ 920516 w 3803679"/>
                  <a:gd name="connsiteY39" fmla="*/ 771718 h 3561621"/>
                  <a:gd name="connsiteX40" fmla="*/ 930566 w 3803679"/>
                  <a:gd name="connsiteY40" fmla="*/ 871412 h 3561621"/>
                  <a:gd name="connsiteX41" fmla="*/ 944018 w 3803679"/>
                  <a:gd name="connsiteY41" fmla="*/ 783271 h 3561621"/>
                  <a:gd name="connsiteX42" fmla="*/ 1905059 w 3803679"/>
                  <a:gd name="connsiteY42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637496 w 3803679"/>
                  <a:gd name="connsiteY11" fmla="*/ 277137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1905059 w 3803679"/>
                  <a:gd name="connsiteY14" fmla="*/ 0 h 3561621"/>
                  <a:gd name="connsiteX15" fmla="*/ 2845441 w 3803679"/>
                  <a:gd name="connsiteY15" fmla="*/ 700809 h 3561621"/>
                  <a:gd name="connsiteX16" fmla="*/ 2880491 w 3803679"/>
                  <a:gd name="connsiteY16" fmla="*/ 878270 h 3561621"/>
                  <a:gd name="connsiteX17" fmla="*/ 2874742 w 3803679"/>
                  <a:gd name="connsiteY17" fmla="*/ 915938 h 3561621"/>
                  <a:gd name="connsiteX18" fmla="*/ 2878411 w 3803679"/>
                  <a:gd name="connsiteY18" fmla="*/ 988591 h 3561621"/>
                  <a:gd name="connsiteX19" fmla="*/ 2870092 w 3803679"/>
                  <a:gd name="connsiteY19" fmla="*/ 1098551 h 3561621"/>
                  <a:gd name="connsiteX20" fmla="*/ 2870422 w 3803679"/>
                  <a:gd name="connsiteY20" fmla="*/ 1105098 h 3561621"/>
                  <a:gd name="connsiteX21" fmla="*/ 3237014 w 3803679"/>
                  <a:gd name="connsiteY21" fmla="*/ 1692434 h 3561621"/>
                  <a:gd name="connsiteX22" fmla="*/ 3353987 w 3803679"/>
                  <a:gd name="connsiteY22" fmla="*/ 1751404 h 3561621"/>
                  <a:gd name="connsiteX23" fmla="*/ 3371178 w 3803679"/>
                  <a:gd name="connsiteY23" fmla="*/ 1761848 h 3561621"/>
                  <a:gd name="connsiteX24" fmla="*/ 3803679 w 3803679"/>
                  <a:gd name="connsiteY24" fmla="*/ 2575284 h 3561621"/>
                  <a:gd name="connsiteX25" fmla="*/ 2822708 w 3803679"/>
                  <a:gd name="connsiteY25" fmla="*/ 3556255 h 3561621"/>
                  <a:gd name="connsiteX26" fmla="*/ 1918827 w 3803679"/>
                  <a:gd name="connsiteY26" fmla="*/ 2957122 h 3561621"/>
                  <a:gd name="connsiteX27" fmla="*/ 1902822 w 3803679"/>
                  <a:gd name="connsiteY27" fmla="*/ 2913393 h 3561621"/>
                  <a:gd name="connsiteX28" fmla="*/ 1884853 w 3803679"/>
                  <a:gd name="connsiteY28" fmla="*/ 2962488 h 3561621"/>
                  <a:gd name="connsiteX29" fmla="*/ 980971 w 3803679"/>
                  <a:gd name="connsiteY29" fmla="*/ 3561621 h 3561621"/>
                  <a:gd name="connsiteX30" fmla="*/ 0 w 3803679"/>
                  <a:gd name="connsiteY30" fmla="*/ 2580650 h 3561621"/>
                  <a:gd name="connsiteX31" fmla="*/ 287320 w 3803679"/>
                  <a:gd name="connsiteY31" fmla="*/ 1886999 h 3561621"/>
                  <a:gd name="connsiteX32" fmla="*/ 375607 w 3803679"/>
                  <a:gd name="connsiteY32" fmla="*/ 1814156 h 3561621"/>
                  <a:gd name="connsiteX33" fmla="*/ 452633 w 3803679"/>
                  <a:gd name="connsiteY33" fmla="*/ 1777050 h 3561621"/>
                  <a:gd name="connsiteX34" fmla="*/ 939413 w 3803679"/>
                  <a:gd name="connsiteY34" fmla="*/ 959173 h 3561621"/>
                  <a:gd name="connsiteX35" fmla="*/ 920516 w 3803679"/>
                  <a:gd name="connsiteY35" fmla="*/ 771718 h 3561621"/>
                  <a:gd name="connsiteX36" fmla="*/ 869399 w 3803679"/>
                  <a:gd name="connsiteY36" fmla="*/ 607045 h 3561621"/>
                  <a:gd name="connsiteX37" fmla="*/ 874896 w 3803679"/>
                  <a:gd name="connsiteY37" fmla="*/ 618115 h 3561621"/>
                  <a:gd name="connsiteX38" fmla="*/ 920516 w 3803679"/>
                  <a:gd name="connsiteY38" fmla="*/ 771718 h 3561621"/>
                  <a:gd name="connsiteX39" fmla="*/ 930566 w 3803679"/>
                  <a:gd name="connsiteY39" fmla="*/ 871412 h 3561621"/>
                  <a:gd name="connsiteX40" fmla="*/ 944018 w 3803679"/>
                  <a:gd name="connsiteY40" fmla="*/ 783271 h 3561621"/>
                  <a:gd name="connsiteX41" fmla="*/ 1905059 w 3803679"/>
                  <a:gd name="connsiteY41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1905059 w 3803679"/>
                  <a:gd name="connsiteY11" fmla="*/ 0 h 3561621"/>
                  <a:gd name="connsiteX12" fmla="*/ 2845441 w 3803679"/>
                  <a:gd name="connsiteY12" fmla="*/ 700809 h 3561621"/>
                  <a:gd name="connsiteX13" fmla="*/ 2880491 w 3803679"/>
                  <a:gd name="connsiteY13" fmla="*/ 878270 h 3561621"/>
                  <a:gd name="connsiteX14" fmla="*/ 2874742 w 3803679"/>
                  <a:gd name="connsiteY14" fmla="*/ 915938 h 3561621"/>
                  <a:gd name="connsiteX15" fmla="*/ 2878411 w 3803679"/>
                  <a:gd name="connsiteY15" fmla="*/ 988591 h 3561621"/>
                  <a:gd name="connsiteX16" fmla="*/ 2870092 w 3803679"/>
                  <a:gd name="connsiteY16" fmla="*/ 1098551 h 3561621"/>
                  <a:gd name="connsiteX17" fmla="*/ 2870422 w 3803679"/>
                  <a:gd name="connsiteY17" fmla="*/ 1105098 h 3561621"/>
                  <a:gd name="connsiteX18" fmla="*/ 3237014 w 3803679"/>
                  <a:gd name="connsiteY18" fmla="*/ 1692434 h 3561621"/>
                  <a:gd name="connsiteX19" fmla="*/ 3353987 w 3803679"/>
                  <a:gd name="connsiteY19" fmla="*/ 1751404 h 3561621"/>
                  <a:gd name="connsiteX20" fmla="*/ 3371178 w 3803679"/>
                  <a:gd name="connsiteY20" fmla="*/ 1761848 h 3561621"/>
                  <a:gd name="connsiteX21" fmla="*/ 3803679 w 3803679"/>
                  <a:gd name="connsiteY21" fmla="*/ 2575284 h 3561621"/>
                  <a:gd name="connsiteX22" fmla="*/ 2822708 w 3803679"/>
                  <a:gd name="connsiteY22" fmla="*/ 3556255 h 3561621"/>
                  <a:gd name="connsiteX23" fmla="*/ 1918827 w 3803679"/>
                  <a:gd name="connsiteY23" fmla="*/ 2957122 h 3561621"/>
                  <a:gd name="connsiteX24" fmla="*/ 1902822 w 3803679"/>
                  <a:gd name="connsiteY24" fmla="*/ 2913393 h 3561621"/>
                  <a:gd name="connsiteX25" fmla="*/ 1884853 w 3803679"/>
                  <a:gd name="connsiteY25" fmla="*/ 2962488 h 3561621"/>
                  <a:gd name="connsiteX26" fmla="*/ 980971 w 3803679"/>
                  <a:gd name="connsiteY26" fmla="*/ 3561621 h 3561621"/>
                  <a:gd name="connsiteX27" fmla="*/ 0 w 3803679"/>
                  <a:gd name="connsiteY27" fmla="*/ 2580650 h 3561621"/>
                  <a:gd name="connsiteX28" fmla="*/ 287320 w 3803679"/>
                  <a:gd name="connsiteY28" fmla="*/ 1886999 h 3561621"/>
                  <a:gd name="connsiteX29" fmla="*/ 375607 w 3803679"/>
                  <a:gd name="connsiteY29" fmla="*/ 1814156 h 3561621"/>
                  <a:gd name="connsiteX30" fmla="*/ 452633 w 3803679"/>
                  <a:gd name="connsiteY30" fmla="*/ 1777050 h 3561621"/>
                  <a:gd name="connsiteX31" fmla="*/ 939413 w 3803679"/>
                  <a:gd name="connsiteY31" fmla="*/ 959173 h 3561621"/>
                  <a:gd name="connsiteX32" fmla="*/ 920516 w 3803679"/>
                  <a:gd name="connsiteY32" fmla="*/ 771718 h 3561621"/>
                  <a:gd name="connsiteX33" fmla="*/ 869399 w 3803679"/>
                  <a:gd name="connsiteY33" fmla="*/ 607045 h 3561621"/>
                  <a:gd name="connsiteX34" fmla="*/ 874896 w 3803679"/>
                  <a:gd name="connsiteY34" fmla="*/ 618115 h 3561621"/>
                  <a:gd name="connsiteX35" fmla="*/ 920516 w 3803679"/>
                  <a:gd name="connsiteY35" fmla="*/ 771718 h 3561621"/>
                  <a:gd name="connsiteX36" fmla="*/ 930566 w 3803679"/>
                  <a:gd name="connsiteY36" fmla="*/ 871412 h 3561621"/>
                  <a:gd name="connsiteX37" fmla="*/ 944018 w 3803679"/>
                  <a:gd name="connsiteY37" fmla="*/ 783271 h 3561621"/>
                  <a:gd name="connsiteX38" fmla="*/ 1905059 w 3803679"/>
                  <a:gd name="connsiteY38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751993 w 3803679"/>
                  <a:gd name="connsiteY7" fmla="*/ 404500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1905059 w 3803679"/>
                  <a:gd name="connsiteY10" fmla="*/ 0 h 3561621"/>
                  <a:gd name="connsiteX11" fmla="*/ 2845441 w 3803679"/>
                  <a:gd name="connsiteY11" fmla="*/ 700809 h 3561621"/>
                  <a:gd name="connsiteX12" fmla="*/ 2880491 w 3803679"/>
                  <a:gd name="connsiteY12" fmla="*/ 878270 h 3561621"/>
                  <a:gd name="connsiteX13" fmla="*/ 2874742 w 3803679"/>
                  <a:gd name="connsiteY13" fmla="*/ 915938 h 3561621"/>
                  <a:gd name="connsiteX14" fmla="*/ 2878411 w 3803679"/>
                  <a:gd name="connsiteY14" fmla="*/ 988591 h 3561621"/>
                  <a:gd name="connsiteX15" fmla="*/ 2870092 w 3803679"/>
                  <a:gd name="connsiteY15" fmla="*/ 1098551 h 3561621"/>
                  <a:gd name="connsiteX16" fmla="*/ 2870422 w 3803679"/>
                  <a:gd name="connsiteY16" fmla="*/ 1105098 h 3561621"/>
                  <a:gd name="connsiteX17" fmla="*/ 3237014 w 3803679"/>
                  <a:gd name="connsiteY17" fmla="*/ 1692434 h 3561621"/>
                  <a:gd name="connsiteX18" fmla="*/ 3353987 w 3803679"/>
                  <a:gd name="connsiteY18" fmla="*/ 1751404 h 3561621"/>
                  <a:gd name="connsiteX19" fmla="*/ 3371178 w 3803679"/>
                  <a:gd name="connsiteY19" fmla="*/ 1761848 h 3561621"/>
                  <a:gd name="connsiteX20" fmla="*/ 3803679 w 3803679"/>
                  <a:gd name="connsiteY20" fmla="*/ 2575284 h 3561621"/>
                  <a:gd name="connsiteX21" fmla="*/ 2822708 w 3803679"/>
                  <a:gd name="connsiteY21" fmla="*/ 3556255 h 3561621"/>
                  <a:gd name="connsiteX22" fmla="*/ 1918827 w 3803679"/>
                  <a:gd name="connsiteY22" fmla="*/ 2957122 h 3561621"/>
                  <a:gd name="connsiteX23" fmla="*/ 1902822 w 3803679"/>
                  <a:gd name="connsiteY23" fmla="*/ 2913393 h 3561621"/>
                  <a:gd name="connsiteX24" fmla="*/ 1884853 w 3803679"/>
                  <a:gd name="connsiteY24" fmla="*/ 2962488 h 3561621"/>
                  <a:gd name="connsiteX25" fmla="*/ 980971 w 3803679"/>
                  <a:gd name="connsiteY25" fmla="*/ 3561621 h 3561621"/>
                  <a:gd name="connsiteX26" fmla="*/ 0 w 3803679"/>
                  <a:gd name="connsiteY26" fmla="*/ 2580650 h 3561621"/>
                  <a:gd name="connsiteX27" fmla="*/ 287320 w 3803679"/>
                  <a:gd name="connsiteY27" fmla="*/ 1886999 h 3561621"/>
                  <a:gd name="connsiteX28" fmla="*/ 375607 w 3803679"/>
                  <a:gd name="connsiteY28" fmla="*/ 1814156 h 3561621"/>
                  <a:gd name="connsiteX29" fmla="*/ 452633 w 3803679"/>
                  <a:gd name="connsiteY29" fmla="*/ 1777050 h 3561621"/>
                  <a:gd name="connsiteX30" fmla="*/ 939413 w 3803679"/>
                  <a:gd name="connsiteY30" fmla="*/ 959173 h 3561621"/>
                  <a:gd name="connsiteX31" fmla="*/ 920516 w 3803679"/>
                  <a:gd name="connsiteY31" fmla="*/ 771718 h 3561621"/>
                  <a:gd name="connsiteX32" fmla="*/ 869399 w 3803679"/>
                  <a:gd name="connsiteY32" fmla="*/ 607045 h 3561621"/>
                  <a:gd name="connsiteX33" fmla="*/ 874896 w 3803679"/>
                  <a:gd name="connsiteY33" fmla="*/ 618115 h 3561621"/>
                  <a:gd name="connsiteX34" fmla="*/ 920516 w 3803679"/>
                  <a:gd name="connsiteY34" fmla="*/ 771718 h 3561621"/>
                  <a:gd name="connsiteX35" fmla="*/ 930566 w 3803679"/>
                  <a:gd name="connsiteY35" fmla="*/ 871412 h 3561621"/>
                  <a:gd name="connsiteX36" fmla="*/ 944018 w 3803679"/>
                  <a:gd name="connsiteY36" fmla="*/ 783271 h 3561621"/>
                  <a:gd name="connsiteX37" fmla="*/ 1905059 w 3803679"/>
                  <a:gd name="connsiteY37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1905059 w 3803679"/>
                  <a:gd name="connsiteY7" fmla="*/ 0 h 3561621"/>
                  <a:gd name="connsiteX8" fmla="*/ 2845441 w 3803679"/>
                  <a:gd name="connsiteY8" fmla="*/ 700809 h 3561621"/>
                  <a:gd name="connsiteX9" fmla="*/ 2880491 w 3803679"/>
                  <a:gd name="connsiteY9" fmla="*/ 878270 h 3561621"/>
                  <a:gd name="connsiteX10" fmla="*/ 2874742 w 3803679"/>
                  <a:gd name="connsiteY10" fmla="*/ 915938 h 3561621"/>
                  <a:gd name="connsiteX11" fmla="*/ 2878411 w 3803679"/>
                  <a:gd name="connsiteY11" fmla="*/ 988591 h 3561621"/>
                  <a:gd name="connsiteX12" fmla="*/ 2870092 w 3803679"/>
                  <a:gd name="connsiteY12" fmla="*/ 1098551 h 3561621"/>
                  <a:gd name="connsiteX13" fmla="*/ 2870422 w 3803679"/>
                  <a:gd name="connsiteY13" fmla="*/ 1105098 h 3561621"/>
                  <a:gd name="connsiteX14" fmla="*/ 3237014 w 3803679"/>
                  <a:gd name="connsiteY14" fmla="*/ 1692434 h 3561621"/>
                  <a:gd name="connsiteX15" fmla="*/ 3353987 w 3803679"/>
                  <a:gd name="connsiteY15" fmla="*/ 1751404 h 3561621"/>
                  <a:gd name="connsiteX16" fmla="*/ 3371178 w 3803679"/>
                  <a:gd name="connsiteY16" fmla="*/ 1761848 h 3561621"/>
                  <a:gd name="connsiteX17" fmla="*/ 3803679 w 3803679"/>
                  <a:gd name="connsiteY17" fmla="*/ 2575284 h 3561621"/>
                  <a:gd name="connsiteX18" fmla="*/ 2822708 w 3803679"/>
                  <a:gd name="connsiteY18" fmla="*/ 3556255 h 3561621"/>
                  <a:gd name="connsiteX19" fmla="*/ 1918827 w 3803679"/>
                  <a:gd name="connsiteY19" fmla="*/ 2957122 h 3561621"/>
                  <a:gd name="connsiteX20" fmla="*/ 1902822 w 3803679"/>
                  <a:gd name="connsiteY20" fmla="*/ 2913393 h 3561621"/>
                  <a:gd name="connsiteX21" fmla="*/ 1884853 w 3803679"/>
                  <a:gd name="connsiteY21" fmla="*/ 2962488 h 3561621"/>
                  <a:gd name="connsiteX22" fmla="*/ 980971 w 3803679"/>
                  <a:gd name="connsiteY22" fmla="*/ 3561621 h 3561621"/>
                  <a:gd name="connsiteX23" fmla="*/ 0 w 3803679"/>
                  <a:gd name="connsiteY23" fmla="*/ 2580650 h 3561621"/>
                  <a:gd name="connsiteX24" fmla="*/ 287320 w 3803679"/>
                  <a:gd name="connsiteY24" fmla="*/ 1886999 h 3561621"/>
                  <a:gd name="connsiteX25" fmla="*/ 375607 w 3803679"/>
                  <a:gd name="connsiteY25" fmla="*/ 1814156 h 3561621"/>
                  <a:gd name="connsiteX26" fmla="*/ 452633 w 3803679"/>
                  <a:gd name="connsiteY26" fmla="*/ 1777050 h 3561621"/>
                  <a:gd name="connsiteX27" fmla="*/ 939413 w 3803679"/>
                  <a:gd name="connsiteY27" fmla="*/ 959173 h 3561621"/>
                  <a:gd name="connsiteX28" fmla="*/ 920516 w 3803679"/>
                  <a:gd name="connsiteY28" fmla="*/ 771718 h 3561621"/>
                  <a:gd name="connsiteX29" fmla="*/ 869399 w 3803679"/>
                  <a:gd name="connsiteY29" fmla="*/ 607045 h 3561621"/>
                  <a:gd name="connsiteX30" fmla="*/ 874896 w 3803679"/>
                  <a:gd name="connsiteY30" fmla="*/ 618115 h 3561621"/>
                  <a:gd name="connsiteX31" fmla="*/ 920516 w 3803679"/>
                  <a:gd name="connsiteY31" fmla="*/ 771718 h 3561621"/>
                  <a:gd name="connsiteX32" fmla="*/ 930566 w 3803679"/>
                  <a:gd name="connsiteY32" fmla="*/ 871412 h 3561621"/>
                  <a:gd name="connsiteX33" fmla="*/ 944018 w 3803679"/>
                  <a:gd name="connsiteY33" fmla="*/ 783271 h 3561621"/>
                  <a:gd name="connsiteX34" fmla="*/ 1905059 w 3803679"/>
                  <a:gd name="connsiteY34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844618 w 3803679"/>
                  <a:gd name="connsiteY3" fmla="*/ 557141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1905059 w 3803679"/>
                  <a:gd name="connsiteY6" fmla="*/ 0 h 3561621"/>
                  <a:gd name="connsiteX7" fmla="*/ 2845441 w 3803679"/>
                  <a:gd name="connsiteY7" fmla="*/ 700809 h 3561621"/>
                  <a:gd name="connsiteX8" fmla="*/ 2880491 w 3803679"/>
                  <a:gd name="connsiteY8" fmla="*/ 878270 h 3561621"/>
                  <a:gd name="connsiteX9" fmla="*/ 2874742 w 3803679"/>
                  <a:gd name="connsiteY9" fmla="*/ 915938 h 3561621"/>
                  <a:gd name="connsiteX10" fmla="*/ 2878411 w 3803679"/>
                  <a:gd name="connsiteY10" fmla="*/ 988591 h 3561621"/>
                  <a:gd name="connsiteX11" fmla="*/ 2870092 w 3803679"/>
                  <a:gd name="connsiteY11" fmla="*/ 1098551 h 3561621"/>
                  <a:gd name="connsiteX12" fmla="*/ 2870422 w 3803679"/>
                  <a:gd name="connsiteY12" fmla="*/ 1105098 h 3561621"/>
                  <a:gd name="connsiteX13" fmla="*/ 3237014 w 3803679"/>
                  <a:gd name="connsiteY13" fmla="*/ 1692434 h 3561621"/>
                  <a:gd name="connsiteX14" fmla="*/ 3353987 w 3803679"/>
                  <a:gd name="connsiteY14" fmla="*/ 1751404 h 3561621"/>
                  <a:gd name="connsiteX15" fmla="*/ 3371178 w 3803679"/>
                  <a:gd name="connsiteY15" fmla="*/ 1761848 h 3561621"/>
                  <a:gd name="connsiteX16" fmla="*/ 3803679 w 3803679"/>
                  <a:gd name="connsiteY16" fmla="*/ 2575284 h 3561621"/>
                  <a:gd name="connsiteX17" fmla="*/ 2822708 w 3803679"/>
                  <a:gd name="connsiteY17" fmla="*/ 3556255 h 3561621"/>
                  <a:gd name="connsiteX18" fmla="*/ 1918827 w 3803679"/>
                  <a:gd name="connsiteY18" fmla="*/ 2957122 h 3561621"/>
                  <a:gd name="connsiteX19" fmla="*/ 1902822 w 3803679"/>
                  <a:gd name="connsiteY19" fmla="*/ 2913393 h 3561621"/>
                  <a:gd name="connsiteX20" fmla="*/ 1884853 w 3803679"/>
                  <a:gd name="connsiteY20" fmla="*/ 2962488 h 3561621"/>
                  <a:gd name="connsiteX21" fmla="*/ 980971 w 3803679"/>
                  <a:gd name="connsiteY21" fmla="*/ 3561621 h 3561621"/>
                  <a:gd name="connsiteX22" fmla="*/ 0 w 3803679"/>
                  <a:gd name="connsiteY22" fmla="*/ 2580650 h 3561621"/>
                  <a:gd name="connsiteX23" fmla="*/ 287320 w 3803679"/>
                  <a:gd name="connsiteY23" fmla="*/ 1886999 h 3561621"/>
                  <a:gd name="connsiteX24" fmla="*/ 375607 w 3803679"/>
                  <a:gd name="connsiteY24" fmla="*/ 1814156 h 3561621"/>
                  <a:gd name="connsiteX25" fmla="*/ 452633 w 3803679"/>
                  <a:gd name="connsiteY25" fmla="*/ 1777050 h 3561621"/>
                  <a:gd name="connsiteX26" fmla="*/ 939413 w 3803679"/>
                  <a:gd name="connsiteY26" fmla="*/ 959173 h 3561621"/>
                  <a:gd name="connsiteX27" fmla="*/ 920516 w 3803679"/>
                  <a:gd name="connsiteY27" fmla="*/ 771718 h 3561621"/>
                  <a:gd name="connsiteX28" fmla="*/ 869399 w 3803679"/>
                  <a:gd name="connsiteY28" fmla="*/ 607045 h 3561621"/>
                  <a:gd name="connsiteX29" fmla="*/ 874896 w 3803679"/>
                  <a:gd name="connsiteY29" fmla="*/ 618115 h 3561621"/>
                  <a:gd name="connsiteX30" fmla="*/ 920516 w 3803679"/>
                  <a:gd name="connsiteY30" fmla="*/ 771718 h 3561621"/>
                  <a:gd name="connsiteX31" fmla="*/ 930566 w 3803679"/>
                  <a:gd name="connsiteY31" fmla="*/ 871412 h 3561621"/>
                  <a:gd name="connsiteX32" fmla="*/ 944018 w 3803679"/>
                  <a:gd name="connsiteY32" fmla="*/ 783271 h 3561621"/>
                  <a:gd name="connsiteX33" fmla="*/ 1905059 w 3803679"/>
                  <a:gd name="connsiteY33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920516 w 3803679"/>
                  <a:gd name="connsiteY24" fmla="*/ 771718 h 3561621"/>
                  <a:gd name="connsiteX25" fmla="*/ 869399 w 3803679"/>
                  <a:gd name="connsiteY25" fmla="*/ 607045 h 3561621"/>
                  <a:gd name="connsiteX26" fmla="*/ 874896 w 3803679"/>
                  <a:gd name="connsiteY26" fmla="*/ 618115 h 3561621"/>
                  <a:gd name="connsiteX27" fmla="*/ 920516 w 3803679"/>
                  <a:gd name="connsiteY27" fmla="*/ 771718 h 3561621"/>
                  <a:gd name="connsiteX28" fmla="*/ 930566 w 3803679"/>
                  <a:gd name="connsiteY28" fmla="*/ 871412 h 3561621"/>
                  <a:gd name="connsiteX29" fmla="*/ 944018 w 3803679"/>
                  <a:gd name="connsiteY29" fmla="*/ 783271 h 3561621"/>
                  <a:gd name="connsiteX30" fmla="*/ 1905059 w 3803679"/>
                  <a:gd name="connsiteY30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920516 w 3803679"/>
                  <a:gd name="connsiteY24" fmla="*/ 771718 h 3561621"/>
                  <a:gd name="connsiteX25" fmla="*/ 869399 w 3803679"/>
                  <a:gd name="connsiteY25" fmla="*/ 607045 h 3561621"/>
                  <a:gd name="connsiteX26" fmla="*/ 920516 w 3803679"/>
                  <a:gd name="connsiteY26" fmla="*/ 771718 h 3561621"/>
                  <a:gd name="connsiteX27" fmla="*/ 930566 w 3803679"/>
                  <a:gd name="connsiteY27" fmla="*/ 871412 h 3561621"/>
                  <a:gd name="connsiteX28" fmla="*/ 944018 w 3803679"/>
                  <a:gd name="connsiteY28" fmla="*/ 783271 h 3561621"/>
                  <a:gd name="connsiteX29" fmla="*/ 1905059 w 3803679"/>
                  <a:gd name="connsiteY29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920516 w 3803679"/>
                  <a:gd name="connsiteY24" fmla="*/ 771718 h 3561621"/>
                  <a:gd name="connsiteX25" fmla="*/ 920516 w 3803679"/>
                  <a:gd name="connsiteY25" fmla="*/ 771718 h 3561621"/>
                  <a:gd name="connsiteX26" fmla="*/ 930566 w 3803679"/>
                  <a:gd name="connsiteY26" fmla="*/ 871412 h 3561621"/>
                  <a:gd name="connsiteX27" fmla="*/ 944018 w 3803679"/>
                  <a:gd name="connsiteY27" fmla="*/ 783271 h 3561621"/>
                  <a:gd name="connsiteX28" fmla="*/ 1905059 w 3803679"/>
                  <a:gd name="connsiteY28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920516 w 3803679"/>
                  <a:gd name="connsiteY24" fmla="*/ 771718 h 3561621"/>
                  <a:gd name="connsiteX25" fmla="*/ 930566 w 3803679"/>
                  <a:gd name="connsiteY25" fmla="*/ 871412 h 3561621"/>
                  <a:gd name="connsiteX26" fmla="*/ 944018 w 3803679"/>
                  <a:gd name="connsiteY26" fmla="*/ 783271 h 3561621"/>
                  <a:gd name="connsiteX27" fmla="*/ 1905059 w 3803679"/>
                  <a:gd name="connsiteY27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626602 w 3803679"/>
                  <a:gd name="connsiteY24" fmla="*/ 753575 h 3561621"/>
                  <a:gd name="connsiteX25" fmla="*/ 930566 w 3803679"/>
                  <a:gd name="connsiteY25" fmla="*/ 871412 h 3561621"/>
                  <a:gd name="connsiteX26" fmla="*/ 944018 w 3803679"/>
                  <a:gd name="connsiteY26" fmla="*/ 783271 h 3561621"/>
                  <a:gd name="connsiteX27" fmla="*/ 1905059 w 3803679"/>
                  <a:gd name="connsiteY27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39413 w 3803679"/>
                  <a:gd name="connsiteY20" fmla="*/ 959173 h 3561621"/>
                  <a:gd name="connsiteX21" fmla="*/ 626602 w 3803679"/>
                  <a:gd name="connsiteY21" fmla="*/ 753575 h 3561621"/>
                  <a:gd name="connsiteX22" fmla="*/ 930566 w 3803679"/>
                  <a:gd name="connsiteY22" fmla="*/ 871412 h 3561621"/>
                  <a:gd name="connsiteX23" fmla="*/ 944018 w 3803679"/>
                  <a:gd name="connsiteY23" fmla="*/ 783271 h 3561621"/>
                  <a:gd name="connsiteX24" fmla="*/ 1905059 w 3803679"/>
                  <a:gd name="connsiteY24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39413 w 3803679"/>
                  <a:gd name="connsiteY20" fmla="*/ 959173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550604 w 3803679"/>
                  <a:gd name="connsiteY19" fmla="*/ 1704478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550604 w 3803679"/>
                  <a:gd name="connsiteY19" fmla="*/ 1704478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550604 w 3803679"/>
                  <a:gd name="connsiteY19" fmla="*/ 1704478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02822 w 3803679"/>
                  <a:gd name="connsiteY12" fmla="*/ 2913393 h 3561621"/>
                  <a:gd name="connsiteX13" fmla="*/ 1884853 w 3803679"/>
                  <a:gd name="connsiteY13" fmla="*/ 2962488 h 3561621"/>
                  <a:gd name="connsiteX14" fmla="*/ 980971 w 3803679"/>
                  <a:gd name="connsiteY14" fmla="*/ 3561621 h 3561621"/>
                  <a:gd name="connsiteX15" fmla="*/ 0 w 3803679"/>
                  <a:gd name="connsiteY15" fmla="*/ 2580650 h 3561621"/>
                  <a:gd name="connsiteX16" fmla="*/ 287320 w 3803679"/>
                  <a:gd name="connsiteY16" fmla="*/ 1886999 h 3561621"/>
                  <a:gd name="connsiteX17" fmla="*/ 375607 w 3803679"/>
                  <a:gd name="connsiteY17" fmla="*/ 1814156 h 3561621"/>
                  <a:gd name="connsiteX18" fmla="*/ 550604 w 3803679"/>
                  <a:gd name="connsiteY18" fmla="*/ 1704478 h 3561621"/>
                  <a:gd name="connsiteX19" fmla="*/ 924898 w 3803679"/>
                  <a:gd name="connsiteY19" fmla="*/ 1075288 h 3561621"/>
                  <a:gd name="connsiteX20" fmla="*/ 930566 w 3803679"/>
                  <a:gd name="connsiteY20" fmla="*/ 871412 h 3561621"/>
                  <a:gd name="connsiteX21" fmla="*/ 944018 w 3803679"/>
                  <a:gd name="connsiteY21" fmla="*/ 783271 h 3561621"/>
                  <a:gd name="connsiteX22" fmla="*/ 1905059 w 3803679"/>
                  <a:gd name="connsiteY22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884853 w 3803679"/>
                  <a:gd name="connsiteY12" fmla="*/ 2962488 h 3561621"/>
                  <a:gd name="connsiteX13" fmla="*/ 980971 w 3803679"/>
                  <a:gd name="connsiteY13" fmla="*/ 3561621 h 3561621"/>
                  <a:gd name="connsiteX14" fmla="*/ 0 w 3803679"/>
                  <a:gd name="connsiteY14" fmla="*/ 2580650 h 3561621"/>
                  <a:gd name="connsiteX15" fmla="*/ 287320 w 3803679"/>
                  <a:gd name="connsiteY15" fmla="*/ 1886999 h 3561621"/>
                  <a:gd name="connsiteX16" fmla="*/ 375607 w 3803679"/>
                  <a:gd name="connsiteY16" fmla="*/ 1814156 h 3561621"/>
                  <a:gd name="connsiteX17" fmla="*/ 550604 w 3803679"/>
                  <a:gd name="connsiteY17" fmla="*/ 1704478 h 3561621"/>
                  <a:gd name="connsiteX18" fmla="*/ 924898 w 3803679"/>
                  <a:gd name="connsiteY18" fmla="*/ 1075288 h 3561621"/>
                  <a:gd name="connsiteX19" fmla="*/ 930566 w 3803679"/>
                  <a:gd name="connsiteY19" fmla="*/ 871412 h 3561621"/>
                  <a:gd name="connsiteX20" fmla="*/ 944018 w 3803679"/>
                  <a:gd name="connsiteY20" fmla="*/ 783271 h 3561621"/>
                  <a:gd name="connsiteX21" fmla="*/ 1905059 w 3803679"/>
                  <a:gd name="connsiteY21" fmla="*/ 0 h 3561621"/>
                  <a:gd name="connsiteX0" fmla="*/ 1905059 w 3803679"/>
                  <a:gd name="connsiteY0" fmla="*/ 0 h 3681582"/>
                  <a:gd name="connsiteX1" fmla="*/ 2845441 w 3803679"/>
                  <a:gd name="connsiteY1" fmla="*/ 700809 h 3681582"/>
                  <a:gd name="connsiteX2" fmla="*/ 2880491 w 3803679"/>
                  <a:gd name="connsiteY2" fmla="*/ 878270 h 3681582"/>
                  <a:gd name="connsiteX3" fmla="*/ 2874742 w 3803679"/>
                  <a:gd name="connsiteY3" fmla="*/ 915938 h 3681582"/>
                  <a:gd name="connsiteX4" fmla="*/ 2878411 w 3803679"/>
                  <a:gd name="connsiteY4" fmla="*/ 988591 h 3681582"/>
                  <a:gd name="connsiteX5" fmla="*/ 2870092 w 3803679"/>
                  <a:gd name="connsiteY5" fmla="*/ 1098551 h 3681582"/>
                  <a:gd name="connsiteX6" fmla="*/ 2870422 w 3803679"/>
                  <a:gd name="connsiteY6" fmla="*/ 1105098 h 3681582"/>
                  <a:gd name="connsiteX7" fmla="*/ 3237014 w 3803679"/>
                  <a:gd name="connsiteY7" fmla="*/ 1692434 h 3681582"/>
                  <a:gd name="connsiteX8" fmla="*/ 3353987 w 3803679"/>
                  <a:gd name="connsiteY8" fmla="*/ 1751404 h 3681582"/>
                  <a:gd name="connsiteX9" fmla="*/ 3371178 w 3803679"/>
                  <a:gd name="connsiteY9" fmla="*/ 1761848 h 3681582"/>
                  <a:gd name="connsiteX10" fmla="*/ 3803679 w 3803679"/>
                  <a:gd name="connsiteY10" fmla="*/ 2575284 h 3681582"/>
                  <a:gd name="connsiteX11" fmla="*/ 2822708 w 3803679"/>
                  <a:gd name="connsiteY11" fmla="*/ 3556255 h 3681582"/>
                  <a:gd name="connsiteX12" fmla="*/ 980971 w 3803679"/>
                  <a:gd name="connsiteY12" fmla="*/ 3561621 h 3681582"/>
                  <a:gd name="connsiteX13" fmla="*/ 0 w 3803679"/>
                  <a:gd name="connsiteY13" fmla="*/ 2580650 h 3681582"/>
                  <a:gd name="connsiteX14" fmla="*/ 287320 w 3803679"/>
                  <a:gd name="connsiteY14" fmla="*/ 1886999 h 3681582"/>
                  <a:gd name="connsiteX15" fmla="*/ 375607 w 3803679"/>
                  <a:gd name="connsiteY15" fmla="*/ 1814156 h 3681582"/>
                  <a:gd name="connsiteX16" fmla="*/ 550604 w 3803679"/>
                  <a:gd name="connsiteY16" fmla="*/ 1704478 h 3681582"/>
                  <a:gd name="connsiteX17" fmla="*/ 924898 w 3803679"/>
                  <a:gd name="connsiteY17" fmla="*/ 1075288 h 3681582"/>
                  <a:gd name="connsiteX18" fmla="*/ 930566 w 3803679"/>
                  <a:gd name="connsiteY18" fmla="*/ 871412 h 3681582"/>
                  <a:gd name="connsiteX19" fmla="*/ 944018 w 3803679"/>
                  <a:gd name="connsiteY19" fmla="*/ 783271 h 3681582"/>
                  <a:gd name="connsiteX20" fmla="*/ 1905059 w 3803679"/>
                  <a:gd name="connsiteY20" fmla="*/ 0 h 3681582"/>
                  <a:gd name="connsiteX0" fmla="*/ 1923254 w 3821874"/>
                  <a:gd name="connsiteY0" fmla="*/ 0 h 3665800"/>
                  <a:gd name="connsiteX1" fmla="*/ 2863636 w 3821874"/>
                  <a:gd name="connsiteY1" fmla="*/ 700809 h 3665800"/>
                  <a:gd name="connsiteX2" fmla="*/ 2898686 w 3821874"/>
                  <a:gd name="connsiteY2" fmla="*/ 878270 h 3665800"/>
                  <a:gd name="connsiteX3" fmla="*/ 2892937 w 3821874"/>
                  <a:gd name="connsiteY3" fmla="*/ 915938 h 3665800"/>
                  <a:gd name="connsiteX4" fmla="*/ 2896606 w 3821874"/>
                  <a:gd name="connsiteY4" fmla="*/ 988591 h 3665800"/>
                  <a:gd name="connsiteX5" fmla="*/ 2888287 w 3821874"/>
                  <a:gd name="connsiteY5" fmla="*/ 1098551 h 3665800"/>
                  <a:gd name="connsiteX6" fmla="*/ 2888617 w 3821874"/>
                  <a:gd name="connsiteY6" fmla="*/ 1105098 h 3665800"/>
                  <a:gd name="connsiteX7" fmla="*/ 3255209 w 3821874"/>
                  <a:gd name="connsiteY7" fmla="*/ 1692434 h 3665800"/>
                  <a:gd name="connsiteX8" fmla="*/ 3372182 w 3821874"/>
                  <a:gd name="connsiteY8" fmla="*/ 1751404 h 3665800"/>
                  <a:gd name="connsiteX9" fmla="*/ 3389373 w 3821874"/>
                  <a:gd name="connsiteY9" fmla="*/ 1761848 h 3665800"/>
                  <a:gd name="connsiteX10" fmla="*/ 3821874 w 3821874"/>
                  <a:gd name="connsiteY10" fmla="*/ 2575284 h 3665800"/>
                  <a:gd name="connsiteX11" fmla="*/ 2840903 w 3821874"/>
                  <a:gd name="connsiteY11" fmla="*/ 3556255 h 3665800"/>
                  <a:gd name="connsiteX12" fmla="*/ 774195 w 3821874"/>
                  <a:gd name="connsiteY12" fmla="*/ 3532593 h 3665800"/>
                  <a:gd name="connsiteX13" fmla="*/ 18195 w 3821874"/>
                  <a:gd name="connsiteY13" fmla="*/ 2580650 h 3665800"/>
                  <a:gd name="connsiteX14" fmla="*/ 305515 w 3821874"/>
                  <a:gd name="connsiteY14" fmla="*/ 1886999 h 3665800"/>
                  <a:gd name="connsiteX15" fmla="*/ 393802 w 3821874"/>
                  <a:gd name="connsiteY15" fmla="*/ 1814156 h 3665800"/>
                  <a:gd name="connsiteX16" fmla="*/ 568799 w 3821874"/>
                  <a:gd name="connsiteY16" fmla="*/ 1704478 h 3665800"/>
                  <a:gd name="connsiteX17" fmla="*/ 943093 w 3821874"/>
                  <a:gd name="connsiteY17" fmla="*/ 1075288 h 3665800"/>
                  <a:gd name="connsiteX18" fmla="*/ 948761 w 3821874"/>
                  <a:gd name="connsiteY18" fmla="*/ 871412 h 3665800"/>
                  <a:gd name="connsiteX19" fmla="*/ 962213 w 3821874"/>
                  <a:gd name="connsiteY19" fmla="*/ 783271 h 3665800"/>
                  <a:gd name="connsiteX20" fmla="*/ 1923254 w 3821874"/>
                  <a:gd name="connsiteY20" fmla="*/ 0 h 3665800"/>
                  <a:gd name="connsiteX0" fmla="*/ 1923254 w 3821874"/>
                  <a:gd name="connsiteY0" fmla="*/ 0 h 3665800"/>
                  <a:gd name="connsiteX1" fmla="*/ 2863636 w 3821874"/>
                  <a:gd name="connsiteY1" fmla="*/ 700809 h 3665800"/>
                  <a:gd name="connsiteX2" fmla="*/ 2898686 w 3821874"/>
                  <a:gd name="connsiteY2" fmla="*/ 878270 h 3665800"/>
                  <a:gd name="connsiteX3" fmla="*/ 2892937 w 3821874"/>
                  <a:gd name="connsiteY3" fmla="*/ 915938 h 3665800"/>
                  <a:gd name="connsiteX4" fmla="*/ 2896606 w 3821874"/>
                  <a:gd name="connsiteY4" fmla="*/ 988591 h 3665800"/>
                  <a:gd name="connsiteX5" fmla="*/ 2888287 w 3821874"/>
                  <a:gd name="connsiteY5" fmla="*/ 1098551 h 3665800"/>
                  <a:gd name="connsiteX6" fmla="*/ 2888617 w 3821874"/>
                  <a:gd name="connsiteY6" fmla="*/ 1105098 h 3665800"/>
                  <a:gd name="connsiteX7" fmla="*/ 3255209 w 3821874"/>
                  <a:gd name="connsiteY7" fmla="*/ 1692434 h 3665800"/>
                  <a:gd name="connsiteX8" fmla="*/ 3372182 w 3821874"/>
                  <a:gd name="connsiteY8" fmla="*/ 1751404 h 3665800"/>
                  <a:gd name="connsiteX9" fmla="*/ 3389373 w 3821874"/>
                  <a:gd name="connsiteY9" fmla="*/ 1761848 h 3665800"/>
                  <a:gd name="connsiteX10" fmla="*/ 3821874 w 3821874"/>
                  <a:gd name="connsiteY10" fmla="*/ 2575284 h 3665800"/>
                  <a:gd name="connsiteX11" fmla="*/ 2840903 w 3821874"/>
                  <a:gd name="connsiteY11" fmla="*/ 3556255 h 3665800"/>
                  <a:gd name="connsiteX12" fmla="*/ 774195 w 3821874"/>
                  <a:gd name="connsiteY12" fmla="*/ 3532593 h 3665800"/>
                  <a:gd name="connsiteX13" fmla="*/ 18195 w 3821874"/>
                  <a:gd name="connsiteY13" fmla="*/ 2580650 h 3665800"/>
                  <a:gd name="connsiteX14" fmla="*/ 305515 w 3821874"/>
                  <a:gd name="connsiteY14" fmla="*/ 1886999 h 3665800"/>
                  <a:gd name="connsiteX15" fmla="*/ 393802 w 3821874"/>
                  <a:gd name="connsiteY15" fmla="*/ 1814156 h 3665800"/>
                  <a:gd name="connsiteX16" fmla="*/ 568799 w 3821874"/>
                  <a:gd name="connsiteY16" fmla="*/ 1704478 h 3665800"/>
                  <a:gd name="connsiteX17" fmla="*/ 943093 w 3821874"/>
                  <a:gd name="connsiteY17" fmla="*/ 1075288 h 3665800"/>
                  <a:gd name="connsiteX18" fmla="*/ 948761 w 3821874"/>
                  <a:gd name="connsiteY18" fmla="*/ 871412 h 3665800"/>
                  <a:gd name="connsiteX19" fmla="*/ 962213 w 3821874"/>
                  <a:gd name="connsiteY19" fmla="*/ 783271 h 3665800"/>
                  <a:gd name="connsiteX20" fmla="*/ 1923254 w 3821874"/>
                  <a:gd name="connsiteY20" fmla="*/ 0 h 3665800"/>
                  <a:gd name="connsiteX0" fmla="*/ 1617739 w 3516359"/>
                  <a:gd name="connsiteY0" fmla="*/ 0 h 3665800"/>
                  <a:gd name="connsiteX1" fmla="*/ 2558121 w 3516359"/>
                  <a:gd name="connsiteY1" fmla="*/ 700809 h 3665800"/>
                  <a:gd name="connsiteX2" fmla="*/ 2593171 w 3516359"/>
                  <a:gd name="connsiteY2" fmla="*/ 878270 h 3665800"/>
                  <a:gd name="connsiteX3" fmla="*/ 2587422 w 3516359"/>
                  <a:gd name="connsiteY3" fmla="*/ 915938 h 3665800"/>
                  <a:gd name="connsiteX4" fmla="*/ 2591091 w 3516359"/>
                  <a:gd name="connsiteY4" fmla="*/ 988591 h 3665800"/>
                  <a:gd name="connsiteX5" fmla="*/ 2582772 w 3516359"/>
                  <a:gd name="connsiteY5" fmla="*/ 1098551 h 3665800"/>
                  <a:gd name="connsiteX6" fmla="*/ 2583102 w 3516359"/>
                  <a:gd name="connsiteY6" fmla="*/ 1105098 h 3665800"/>
                  <a:gd name="connsiteX7" fmla="*/ 2949694 w 3516359"/>
                  <a:gd name="connsiteY7" fmla="*/ 1692434 h 3665800"/>
                  <a:gd name="connsiteX8" fmla="*/ 3066667 w 3516359"/>
                  <a:gd name="connsiteY8" fmla="*/ 1751404 h 3665800"/>
                  <a:gd name="connsiteX9" fmla="*/ 3083858 w 3516359"/>
                  <a:gd name="connsiteY9" fmla="*/ 1761848 h 3665800"/>
                  <a:gd name="connsiteX10" fmla="*/ 3516359 w 3516359"/>
                  <a:gd name="connsiteY10" fmla="*/ 2575284 h 3665800"/>
                  <a:gd name="connsiteX11" fmla="*/ 2535388 w 3516359"/>
                  <a:gd name="connsiteY11" fmla="*/ 3556255 h 3665800"/>
                  <a:gd name="connsiteX12" fmla="*/ 468680 w 3516359"/>
                  <a:gd name="connsiteY12" fmla="*/ 3532593 h 3665800"/>
                  <a:gd name="connsiteX13" fmla="*/ 0 w 3516359"/>
                  <a:gd name="connsiteY13" fmla="*/ 1886999 h 3665800"/>
                  <a:gd name="connsiteX14" fmla="*/ 88287 w 3516359"/>
                  <a:gd name="connsiteY14" fmla="*/ 1814156 h 3665800"/>
                  <a:gd name="connsiteX15" fmla="*/ 263284 w 3516359"/>
                  <a:gd name="connsiteY15" fmla="*/ 1704478 h 3665800"/>
                  <a:gd name="connsiteX16" fmla="*/ 637578 w 3516359"/>
                  <a:gd name="connsiteY16" fmla="*/ 1075288 h 3665800"/>
                  <a:gd name="connsiteX17" fmla="*/ 643246 w 3516359"/>
                  <a:gd name="connsiteY17" fmla="*/ 871412 h 3665800"/>
                  <a:gd name="connsiteX18" fmla="*/ 656698 w 3516359"/>
                  <a:gd name="connsiteY18" fmla="*/ 783271 h 3665800"/>
                  <a:gd name="connsiteX19" fmla="*/ 1617739 w 3516359"/>
                  <a:gd name="connsiteY19" fmla="*/ 0 h 3665800"/>
                  <a:gd name="connsiteX0" fmla="*/ 1814159 w 3712779"/>
                  <a:gd name="connsiteY0" fmla="*/ 0 h 3665800"/>
                  <a:gd name="connsiteX1" fmla="*/ 2754541 w 3712779"/>
                  <a:gd name="connsiteY1" fmla="*/ 700809 h 3665800"/>
                  <a:gd name="connsiteX2" fmla="*/ 2789591 w 3712779"/>
                  <a:gd name="connsiteY2" fmla="*/ 878270 h 3665800"/>
                  <a:gd name="connsiteX3" fmla="*/ 2783842 w 3712779"/>
                  <a:gd name="connsiteY3" fmla="*/ 915938 h 3665800"/>
                  <a:gd name="connsiteX4" fmla="*/ 2787511 w 3712779"/>
                  <a:gd name="connsiteY4" fmla="*/ 988591 h 3665800"/>
                  <a:gd name="connsiteX5" fmla="*/ 2779192 w 3712779"/>
                  <a:gd name="connsiteY5" fmla="*/ 1098551 h 3665800"/>
                  <a:gd name="connsiteX6" fmla="*/ 2779522 w 3712779"/>
                  <a:gd name="connsiteY6" fmla="*/ 1105098 h 3665800"/>
                  <a:gd name="connsiteX7" fmla="*/ 3146114 w 3712779"/>
                  <a:gd name="connsiteY7" fmla="*/ 1692434 h 3665800"/>
                  <a:gd name="connsiteX8" fmla="*/ 3263087 w 3712779"/>
                  <a:gd name="connsiteY8" fmla="*/ 1751404 h 3665800"/>
                  <a:gd name="connsiteX9" fmla="*/ 3280278 w 3712779"/>
                  <a:gd name="connsiteY9" fmla="*/ 1761848 h 3665800"/>
                  <a:gd name="connsiteX10" fmla="*/ 3712779 w 3712779"/>
                  <a:gd name="connsiteY10" fmla="*/ 2575284 h 3665800"/>
                  <a:gd name="connsiteX11" fmla="*/ 2731808 w 3712779"/>
                  <a:gd name="connsiteY11" fmla="*/ 3556255 h 3665800"/>
                  <a:gd name="connsiteX12" fmla="*/ 665100 w 3712779"/>
                  <a:gd name="connsiteY12" fmla="*/ 3532593 h 3665800"/>
                  <a:gd name="connsiteX13" fmla="*/ 196420 w 3712779"/>
                  <a:gd name="connsiteY13" fmla="*/ 1886999 h 3665800"/>
                  <a:gd name="connsiteX14" fmla="*/ 284707 w 3712779"/>
                  <a:gd name="connsiteY14" fmla="*/ 1814156 h 3665800"/>
                  <a:gd name="connsiteX15" fmla="*/ 459704 w 3712779"/>
                  <a:gd name="connsiteY15" fmla="*/ 1704478 h 3665800"/>
                  <a:gd name="connsiteX16" fmla="*/ 833998 w 3712779"/>
                  <a:gd name="connsiteY16" fmla="*/ 1075288 h 3665800"/>
                  <a:gd name="connsiteX17" fmla="*/ 839666 w 3712779"/>
                  <a:gd name="connsiteY17" fmla="*/ 871412 h 3665800"/>
                  <a:gd name="connsiteX18" fmla="*/ 853118 w 3712779"/>
                  <a:gd name="connsiteY18" fmla="*/ 783271 h 3665800"/>
                  <a:gd name="connsiteX19" fmla="*/ 1814159 w 3712779"/>
                  <a:gd name="connsiteY19" fmla="*/ 0 h 3665800"/>
                  <a:gd name="connsiteX0" fmla="*/ 1920868 w 3819488"/>
                  <a:gd name="connsiteY0" fmla="*/ 0 h 3665800"/>
                  <a:gd name="connsiteX1" fmla="*/ 2861250 w 3819488"/>
                  <a:gd name="connsiteY1" fmla="*/ 700809 h 3665800"/>
                  <a:gd name="connsiteX2" fmla="*/ 2896300 w 3819488"/>
                  <a:gd name="connsiteY2" fmla="*/ 878270 h 3665800"/>
                  <a:gd name="connsiteX3" fmla="*/ 2890551 w 3819488"/>
                  <a:gd name="connsiteY3" fmla="*/ 915938 h 3665800"/>
                  <a:gd name="connsiteX4" fmla="*/ 2894220 w 3819488"/>
                  <a:gd name="connsiteY4" fmla="*/ 988591 h 3665800"/>
                  <a:gd name="connsiteX5" fmla="*/ 2885901 w 3819488"/>
                  <a:gd name="connsiteY5" fmla="*/ 1098551 h 3665800"/>
                  <a:gd name="connsiteX6" fmla="*/ 2886231 w 3819488"/>
                  <a:gd name="connsiteY6" fmla="*/ 1105098 h 3665800"/>
                  <a:gd name="connsiteX7" fmla="*/ 3252823 w 3819488"/>
                  <a:gd name="connsiteY7" fmla="*/ 1692434 h 3665800"/>
                  <a:gd name="connsiteX8" fmla="*/ 3369796 w 3819488"/>
                  <a:gd name="connsiteY8" fmla="*/ 1751404 h 3665800"/>
                  <a:gd name="connsiteX9" fmla="*/ 3386987 w 3819488"/>
                  <a:gd name="connsiteY9" fmla="*/ 1761848 h 3665800"/>
                  <a:gd name="connsiteX10" fmla="*/ 3819488 w 3819488"/>
                  <a:gd name="connsiteY10" fmla="*/ 2575284 h 3665800"/>
                  <a:gd name="connsiteX11" fmla="*/ 2838517 w 3819488"/>
                  <a:gd name="connsiteY11" fmla="*/ 3556255 h 3665800"/>
                  <a:gd name="connsiteX12" fmla="*/ 771809 w 3819488"/>
                  <a:gd name="connsiteY12" fmla="*/ 3532593 h 3665800"/>
                  <a:gd name="connsiteX13" fmla="*/ 303129 w 3819488"/>
                  <a:gd name="connsiteY13" fmla="*/ 1886999 h 3665800"/>
                  <a:gd name="connsiteX14" fmla="*/ 391416 w 3819488"/>
                  <a:gd name="connsiteY14" fmla="*/ 1814156 h 3665800"/>
                  <a:gd name="connsiteX15" fmla="*/ 566413 w 3819488"/>
                  <a:gd name="connsiteY15" fmla="*/ 1704478 h 3665800"/>
                  <a:gd name="connsiteX16" fmla="*/ 940707 w 3819488"/>
                  <a:gd name="connsiteY16" fmla="*/ 1075288 h 3665800"/>
                  <a:gd name="connsiteX17" fmla="*/ 946375 w 3819488"/>
                  <a:gd name="connsiteY17" fmla="*/ 871412 h 3665800"/>
                  <a:gd name="connsiteX18" fmla="*/ 959827 w 3819488"/>
                  <a:gd name="connsiteY18" fmla="*/ 783271 h 3665800"/>
                  <a:gd name="connsiteX19" fmla="*/ 1920868 w 3819488"/>
                  <a:gd name="connsiteY19" fmla="*/ 0 h 3665800"/>
                  <a:gd name="connsiteX0" fmla="*/ 1903248 w 3801868"/>
                  <a:gd name="connsiteY0" fmla="*/ 0 h 3665800"/>
                  <a:gd name="connsiteX1" fmla="*/ 2843630 w 3801868"/>
                  <a:gd name="connsiteY1" fmla="*/ 700809 h 3665800"/>
                  <a:gd name="connsiteX2" fmla="*/ 2878680 w 3801868"/>
                  <a:gd name="connsiteY2" fmla="*/ 878270 h 3665800"/>
                  <a:gd name="connsiteX3" fmla="*/ 2872931 w 3801868"/>
                  <a:gd name="connsiteY3" fmla="*/ 915938 h 3665800"/>
                  <a:gd name="connsiteX4" fmla="*/ 2876600 w 3801868"/>
                  <a:gd name="connsiteY4" fmla="*/ 988591 h 3665800"/>
                  <a:gd name="connsiteX5" fmla="*/ 2868281 w 3801868"/>
                  <a:gd name="connsiteY5" fmla="*/ 1098551 h 3665800"/>
                  <a:gd name="connsiteX6" fmla="*/ 2868611 w 3801868"/>
                  <a:gd name="connsiteY6" fmla="*/ 1105098 h 3665800"/>
                  <a:gd name="connsiteX7" fmla="*/ 3235203 w 3801868"/>
                  <a:gd name="connsiteY7" fmla="*/ 1692434 h 3665800"/>
                  <a:gd name="connsiteX8" fmla="*/ 3352176 w 3801868"/>
                  <a:gd name="connsiteY8" fmla="*/ 1751404 h 3665800"/>
                  <a:gd name="connsiteX9" fmla="*/ 3369367 w 3801868"/>
                  <a:gd name="connsiteY9" fmla="*/ 1761848 h 3665800"/>
                  <a:gd name="connsiteX10" fmla="*/ 3801868 w 3801868"/>
                  <a:gd name="connsiteY10" fmla="*/ 2575284 h 3665800"/>
                  <a:gd name="connsiteX11" fmla="*/ 2820897 w 3801868"/>
                  <a:gd name="connsiteY11" fmla="*/ 3556255 h 3665800"/>
                  <a:gd name="connsiteX12" fmla="*/ 754189 w 3801868"/>
                  <a:gd name="connsiteY12" fmla="*/ 3532593 h 3665800"/>
                  <a:gd name="connsiteX13" fmla="*/ 285509 w 3801868"/>
                  <a:gd name="connsiteY13" fmla="*/ 1886999 h 3665800"/>
                  <a:gd name="connsiteX14" fmla="*/ 373796 w 3801868"/>
                  <a:gd name="connsiteY14" fmla="*/ 1814156 h 3665800"/>
                  <a:gd name="connsiteX15" fmla="*/ 548793 w 3801868"/>
                  <a:gd name="connsiteY15" fmla="*/ 1704478 h 3665800"/>
                  <a:gd name="connsiteX16" fmla="*/ 923087 w 3801868"/>
                  <a:gd name="connsiteY16" fmla="*/ 1075288 h 3665800"/>
                  <a:gd name="connsiteX17" fmla="*/ 928755 w 3801868"/>
                  <a:gd name="connsiteY17" fmla="*/ 871412 h 3665800"/>
                  <a:gd name="connsiteX18" fmla="*/ 942207 w 3801868"/>
                  <a:gd name="connsiteY18" fmla="*/ 783271 h 3665800"/>
                  <a:gd name="connsiteX19" fmla="*/ 1903248 w 3801868"/>
                  <a:gd name="connsiteY19" fmla="*/ 0 h 3665800"/>
                  <a:gd name="connsiteX0" fmla="*/ 1903248 w 3801868"/>
                  <a:gd name="connsiteY0" fmla="*/ 0 h 3708141"/>
                  <a:gd name="connsiteX1" fmla="*/ 2843630 w 3801868"/>
                  <a:gd name="connsiteY1" fmla="*/ 700809 h 3708141"/>
                  <a:gd name="connsiteX2" fmla="*/ 2878680 w 3801868"/>
                  <a:gd name="connsiteY2" fmla="*/ 878270 h 3708141"/>
                  <a:gd name="connsiteX3" fmla="*/ 2872931 w 3801868"/>
                  <a:gd name="connsiteY3" fmla="*/ 915938 h 3708141"/>
                  <a:gd name="connsiteX4" fmla="*/ 2876600 w 3801868"/>
                  <a:gd name="connsiteY4" fmla="*/ 988591 h 3708141"/>
                  <a:gd name="connsiteX5" fmla="*/ 2868281 w 3801868"/>
                  <a:gd name="connsiteY5" fmla="*/ 1098551 h 3708141"/>
                  <a:gd name="connsiteX6" fmla="*/ 2868611 w 3801868"/>
                  <a:gd name="connsiteY6" fmla="*/ 1105098 h 3708141"/>
                  <a:gd name="connsiteX7" fmla="*/ 3235203 w 3801868"/>
                  <a:gd name="connsiteY7" fmla="*/ 1692434 h 3708141"/>
                  <a:gd name="connsiteX8" fmla="*/ 3352176 w 3801868"/>
                  <a:gd name="connsiteY8" fmla="*/ 1751404 h 3708141"/>
                  <a:gd name="connsiteX9" fmla="*/ 3369367 w 3801868"/>
                  <a:gd name="connsiteY9" fmla="*/ 1761848 h 3708141"/>
                  <a:gd name="connsiteX10" fmla="*/ 3801868 w 3801868"/>
                  <a:gd name="connsiteY10" fmla="*/ 2575284 h 3708141"/>
                  <a:gd name="connsiteX11" fmla="*/ 2820897 w 3801868"/>
                  <a:gd name="connsiteY11" fmla="*/ 3556255 h 3708141"/>
                  <a:gd name="connsiteX12" fmla="*/ 1889551 w 3801868"/>
                  <a:gd name="connsiteY12" fmla="*/ 3663682 h 3708141"/>
                  <a:gd name="connsiteX13" fmla="*/ 754189 w 3801868"/>
                  <a:gd name="connsiteY13" fmla="*/ 3532593 h 3708141"/>
                  <a:gd name="connsiteX14" fmla="*/ 285509 w 3801868"/>
                  <a:gd name="connsiteY14" fmla="*/ 1886999 h 3708141"/>
                  <a:gd name="connsiteX15" fmla="*/ 373796 w 3801868"/>
                  <a:gd name="connsiteY15" fmla="*/ 1814156 h 3708141"/>
                  <a:gd name="connsiteX16" fmla="*/ 548793 w 3801868"/>
                  <a:gd name="connsiteY16" fmla="*/ 1704478 h 3708141"/>
                  <a:gd name="connsiteX17" fmla="*/ 923087 w 3801868"/>
                  <a:gd name="connsiteY17" fmla="*/ 1075288 h 3708141"/>
                  <a:gd name="connsiteX18" fmla="*/ 928755 w 3801868"/>
                  <a:gd name="connsiteY18" fmla="*/ 871412 h 3708141"/>
                  <a:gd name="connsiteX19" fmla="*/ 942207 w 3801868"/>
                  <a:gd name="connsiteY19" fmla="*/ 783271 h 3708141"/>
                  <a:gd name="connsiteX20" fmla="*/ 1903248 w 3801868"/>
                  <a:gd name="connsiteY20" fmla="*/ 0 h 3708141"/>
                  <a:gd name="connsiteX0" fmla="*/ 1903248 w 3801868"/>
                  <a:gd name="connsiteY0" fmla="*/ 0 h 3622783"/>
                  <a:gd name="connsiteX1" fmla="*/ 2843630 w 3801868"/>
                  <a:gd name="connsiteY1" fmla="*/ 700809 h 3622783"/>
                  <a:gd name="connsiteX2" fmla="*/ 2878680 w 3801868"/>
                  <a:gd name="connsiteY2" fmla="*/ 878270 h 3622783"/>
                  <a:gd name="connsiteX3" fmla="*/ 2872931 w 3801868"/>
                  <a:gd name="connsiteY3" fmla="*/ 915938 h 3622783"/>
                  <a:gd name="connsiteX4" fmla="*/ 2876600 w 3801868"/>
                  <a:gd name="connsiteY4" fmla="*/ 988591 h 3622783"/>
                  <a:gd name="connsiteX5" fmla="*/ 2868281 w 3801868"/>
                  <a:gd name="connsiteY5" fmla="*/ 1098551 h 3622783"/>
                  <a:gd name="connsiteX6" fmla="*/ 2868611 w 3801868"/>
                  <a:gd name="connsiteY6" fmla="*/ 1105098 h 3622783"/>
                  <a:gd name="connsiteX7" fmla="*/ 3235203 w 3801868"/>
                  <a:gd name="connsiteY7" fmla="*/ 1692434 h 3622783"/>
                  <a:gd name="connsiteX8" fmla="*/ 3352176 w 3801868"/>
                  <a:gd name="connsiteY8" fmla="*/ 1751404 h 3622783"/>
                  <a:gd name="connsiteX9" fmla="*/ 3369367 w 3801868"/>
                  <a:gd name="connsiteY9" fmla="*/ 1761848 h 3622783"/>
                  <a:gd name="connsiteX10" fmla="*/ 3801868 w 3801868"/>
                  <a:gd name="connsiteY10" fmla="*/ 2575284 h 3622783"/>
                  <a:gd name="connsiteX11" fmla="*/ 2820897 w 3801868"/>
                  <a:gd name="connsiteY11" fmla="*/ 3556255 h 3622783"/>
                  <a:gd name="connsiteX12" fmla="*/ 1871409 w 3801868"/>
                  <a:gd name="connsiteY12" fmla="*/ 3304454 h 3622783"/>
                  <a:gd name="connsiteX13" fmla="*/ 754189 w 3801868"/>
                  <a:gd name="connsiteY13" fmla="*/ 3532593 h 3622783"/>
                  <a:gd name="connsiteX14" fmla="*/ 285509 w 3801868"/>
                  <a:gd name="connsiteY14" fmla="*/ 1886999 h 3622783"/>
                  <a:gd name="connsiteX15" fmla="*/ 373796 w 3801868"/>
                  <a:gd name="connsiteY15" fmla="*/ 1814156 h 3622783"/>
                  <a:gd name="connsiteX16" fmla="*/ 548793 w 3801868"/>
                  <a:gd name="connsiteY16" fmla="*/ 1704478 h 3622783"/>
                  <a:gd name="connsiteX17" fmla="*/ 923087 w 3801868"/>
                  <a:gd name="connsiteY17" fmla="*/ 1075288 h 3622783"/>
                  <a:gd name="connsiteX18" fmla="*/ 928755 w 3801868"/>
                  <a:gd name="connsiteY18" fmla="*/ 871412 h 3622783"/>
                  <a:gd name="connsiteX19" fmla="*/ 942207 w 3801868"/>
                  <a:gd name="connsiteY19" fmla="*/ 783271 h 3622783"/>
                  <a:gd name="connsiteX20" fmla="*/ 1903248 w 3801868"/>
                  <a:gd name="connsiteY20" fmla="*/ 0 h 3622783"/>
                  <a:gd name="connsiteX0" fmla="*/ 1903248 w 3801868"/>
                  <a:gd name="connsiteY0" fmla="*/ 0 h 3580782"/>
                  <a:gd name="connsiteX1" fmla="*/ 2843630 w 3801868"/>
                  <a:gd name="connsiteY1" fmla="*/ 700809 h 3580782"/>
                  <a:gd name="connsiteX2" fmla="*/ 2878680 w 3801868"/>
                  <a:gd name="connsiteY2" fmla="*/ 878270 h 3580782"/>
                  <a:gd name="connsiteX3" fmla="*/ 2872931 w 3801868"/>
                  <a:gd name="connsiteY3" fmla="*/ 915938 h 3580782"/>
                  <a:gd name="connsiteX4" fmla="*/ 2876600 w 3801868"/>
                  <a:gd name="connsiteY4" fmla="*/ 988591 h 3580782"/>
                  <a:gd name="connsiteX5" fmla="*/ 2868281 w 3801868"/>
                  <a:gd name="connsiteY5" fmla="*/ 1098551 h 3580782"/>
                  <a:gd name="connsiteX6" fmla="*/ 2868611 w 3801868"/>
                  <a:gd name="connsiteY6" fmla="*/ 1105098 h 3580782"/>
                  <a:gd name="connsiteX7" fmla="*/ 3235203 w 3801868"/>
                  <a:gd name="connsiteY7" fmla="*/ 1692434 h 3580782"/>
                  <a:gd name="connsiteX8" fmla="*/ 3352176 w 3801868"/>
                  <a:gd name="connsiteY8" fmla="*/ 1751404 h 3580782"/>
                  <a:gd name="connsiteX9" fmla="*/ 3369367 w 3801868"/>
                  <a:gd name="connsiteY9" fmla="*/ 1761848 h 3580782"/>
                  <a:gd name="connsiteX10" fmla="*/ 3801868 w 3801868"/>
                  <a:gd name="connsiteY10" fmla="*/ 2575284 h 3580782"/>
                  <a:gd name="connsiteX11" fmla="*/ 2820897 w 3801868"/>
                  <a:gd name="connsiteY11" fmla="*/ 3556255 h 3580782"/>
                  <a:gd name="connsiteX12" fmla="*/ 1871409 w 3801868"/>
                  <a:gd name="connsiteY12" fmla="*/ 3304454 h 3580782"/>
                  <a:gd name="connsiteX13" fmla="*/ 754189 w 3801868"/>
                  <a:gd name="connsiteY13" fmla="*/ 3532593 h 3580782"/>
                  <a:gd name="connsiteX14" fmla="*/ 285509 w 3801868"/>
                  <a:gd name="connsiteY14" fmla="*/ 1886999 h 3580782"/>
                  <a:gd name="connsiteX15" fmla="*/ 373796 w 3801868"/>
                  <a:gd name="connsiteY15" fmla="*/ 1814156 h 3580782"/>
                  <a:gd name="connsiteX16" fmla="*/ 548793 w 3801868"/>
                  <a:gd name="connsiteY16" fmla="*/ 1704478 h 3580782"/>
                  <a:gd name="connsiteX17" fmla="*/ 923087 w 3801868"/>
                  <a:gd name="connsiteY17" fmla="*/ 1075288 h 3580782"/>
                  <a:gd name="connsiteX18" fmla="*/ 928755 w 3801868"/>
                  <a:gd name="connsiteY18" fmla="*/ 871412 h 3580782"/>
                  <a:gd name="connsiteX19" fmla="*/ 942207 w 3801868"/>
                  <a:gd name="connsiteY19" fmla="*/ 783271 h 3580782"/>
                  <a:gd name="connsiteX20" fmla="*/ 1903248 w 3801868"/>
                  <a:gd name="connsiteY20" fmla="*/ 0 h 3580782"/>
                  <a:gd name="connsiteX0" fmla="*/ 1903248 w 3801868"/>
                  <a:gd name="connsiteY0" fmla="*/ 0 h 3580782"/>
                  <a:gd name="connsiteX1" fmla="*/ 2843630 w 3801868"/>
                  <a:gd name="connsiteY1" fmla="*/ 700809 h 3580782"/>
                  <a:gd name="connsiteX2" fmla="*/ 2878680 w 3801868"/>
                  <a:gd name="connsiteY2" fmla="*/ 878270 h 3580782"/>
                  <a:gd name="connsiteX3" fmla="*/ 2872931 w 3801868"/>
                  <a:gd name="connsiteY3" fmla="*/ 915938 h 3580782"/>
                  <a:gd name="connsiteX4" fmla="*/ 2876600 w 3801868"/>
                  <a:gd name="connsiteY4" fmla="*/ 988591 h 3580782"/>
                  <a:gd name="connsiteX5" fmla="*/ 2868281 w 3801868"/>
                  <a:gd name="connsiteY5" fmla="*/ 1098551 h 3580782"/>
                  <a:gd name="connsiteX6" fmla="*/ 2868611 w 3801868"/>
                  <a:gd name="connsiteY6" fmla="*/ 1105098 h 3580782"/>
                  <a:gd name="connsiteX7" fmla="*/ 3235203 w 3801868"/>
                  <a:gd name="connsiteY7" fmla="*/ 1692434 h 3580782"/>
                  <a:gd name="connsiteX8" fmla="*/ 3352176 w 3801868"/>
                  <a:gd name="connsiteY8" fmla="*/ 1751404 h 3580782"/>
                  <a:gd name="connsiteX9" fmla="*/ 3369367 w 3801868"/>
                  <a:gd name="connsiteY9" fmla="*/ 1761848 h 3580782"/>
                  <a:gd name="connsiteX10" fmla="*/ 3801868 w 3801868"/>
                  <a:gd name="connsiteY10" fmla="*/ 2575284 h 3580782"/>
                  <a:gd name="connsiteX11" fmla="*/ 2820897 w 3801868"/>
                  <a:gd name="connsiteY11" fmla="*/ 3556255 h 3580782"/>
                  <a:gd name="connsiteX12" fmla="*/ 1871409 w 3801868"/>
                  <a:gd name="connsiteY12" fmla="*/ 3304454 h 3580782"/>
                  <a:gd name="connsiteX13" fmla="*/ 754189 w 3801868"/>
                  <a:gd name="connsiteY13" fmla="*/ 3532593 h 3580782"/>
                  <a:gd name="connsiteX14" fmla="*/ 285509 w 3801868"/>
                  <a:gd name="connsiteY14" fmla="*/ 1886999 h 3580782"/>
                  <a:gd name="connsiteX15" fmla="*/ 373796 w 3801868"/>
                  <a:gd name="connsiteY15" fmla="*/ 1814156 h 3580782"/>
                  <a:gd name="connsiteX16" fmla="*/ 548793 w 3801868"/>
                  <a:gd name="connsiteY16" fmla="*/ 1704478 h 3580782"/>
                  <a:gd name="connsiteX17" fmla="*/ 923087 w 3801868"/>
                  <a:gd name="connsiteY17" fmla="*/ 1075288 h 3580782"/>
                  <a:gd name="connsiteX18" fmla="*/ 928755 w 3801868"/>
                  <a:gd name="connsiteY18" fmla="*/ 871412 h 3580782"/>
                  <a:gd name="connsiteX19" fmla="*/ 942207 w 3801868"/>
                  <a:gd name="connsiteY19" fmla="*/ 783271 h 3580782"/>
                  <a:gd name="connsiteX20" fmla="*/ 1903248 w 3801868"/>
                  <a:gd name="connsiteY20" fmla="*/ 0 h 3580782"/>
                  <a:gd name="connsiteX0" fmla="*/ 1903248 w 3801868"/>
                  <a:gd name="connsiteY0" fmla="*/ 0 h 3580782"/>
                  <a:gd name="connsiteX1" fmla="*/ 2843630 w 3801868"/>
                  <a:gd name="connsiteY1" fmla="*/ 700809 h 3580782"/>
                  <a:gd name="connsiteX2" fmla="*/ 2878680 w 3801868"/>
                  <a:gd name="connsiteY2" fmla="*/ 878270 h 3580782"/>
                  <a:gd name="connsiteX3" fmla="*/ 2872931 w 3801868"/>
                  <a:gd name="connsiteY3" fmla="*/ 915938 h 3580782"/>
                  <a:gd name="connsiteX4" fmla="*/ 2876600 w 3801868"/>
                  <a:gd name="connsiteY4" fmla="*/ 988591 h 3580782"/>
                  <a:gd name="connsiteX5" fmla="*/ 2868281 w 3801868"/>
                  <a:gd name="connsiteY5" fmla="*/ 1098551 h 3580782"/>
                  <a:gd name="connsiteX6" fmla="*/ 2868611 w 3801868"/>
                  <a:gd name="connsiteY6" fmla="*/ 1105098 h 3580782"/>
                  <a:gd name="connsiteX7" fmla="*/ 3235203 w 3801868"/>
                  <a:gd name="connsiteY7" fmla="*/ 1692434 h 3580782"/>
                  <a:gd name="connsiteX8" fmla="*/ 3352176 w 3801868"/>
                  <a:gd name="connsiteY8" fmla="*/ 1751404 h 3580782"/>
                  <a:gd name="connsiteX9" fmla="*/ 3369367 w 3801868"/>
                  <a:gd name="connsiteY9" fmla="*/ 1761848 h 3580782"/>
                  <a:gd name="connsiteX10" fmla="*/ 3801868 w 3801868"/>
                  <a:gd name="connsiteY10" fmla="*/ 2575284 h 3580782"/>
                  <a:gd name="connsiteX11" fmla="*/ 2820897 w 3801868"/>
                  <a:gd name="connsiteY11" fmla="*/ 3556255 h 3580782"/>
                  <a:gd name="connsiteX12" fmla="*/ 1867780 w 3801868"/>
                  <a:gd name="connsiteY12" fmla="*/ 3304454 h 3580782"/>
                  <a:gd name="connsiteX13" fmla="*/ 754189 w 3801868"/>
                  <a:gd name="connsiteY13" fmla="*/ 3532593 h 3580782"/>
                  <a:gd name="connsiteX14" fmla="*/ 285509 w 3801868"/>
                  <a:gd name="connsiteY14" fmla="*/ 1886999 h 3580782"/>
                  <a:gd name="connsiteX15" fmla="*/ 373796 w 3801868"/>
                  <a:gd name="connsiteY15" fmla="*/ 1814156 h 3580782"/>
                  <a:gd name="connsiteX16" fmla="*/ 548793 w 3801868"/>
                  <a:gd name="connsiteY16" fmla="*/ 1704478 h 3580782"/>
                  <a:gd name="connsiteX17" fmla="*/ 923087 w 3801868"/>
                  <a:gd name="connsiteY17" fmla="*/ 1075288 h 3580782"/>
                  <a:gd name="connsiteX18" fmla="*/ 928755 w 3801868"/>
                  <a:gd name="connsiteY18" fmla="*/ 871412 h 3580782"/>
                  <a:gd name="connsiteX19" fmla="*/ 942207 w 3801868"/>
                  <a:gd name="connsiteY19" fmla="*/ 783271 h 3580782"/>
                  <a:gd name="connsiteX20" fmla="*/ 1903248 w 3801868"/>
                  <a:gd name="connsiteY20" fmla="*/ 0 h 3580782"/>
                  <a:gd name="connsiteX0" fmla="*/ 1903248 w 3801868"/>
                  <a:gd name="connsiteY0" fmla="*/ 0 h 3580782"/>
                  <a:gd name="connsiteX1" fmla="*/ 2843630 w 3801868"/>
                  <a:gd name="connsiteY1" fmla="*/ 700809 h 3580782"/>
                  <a:gd name="connsiteX2" fmla="*/ 2878680 w 3801868"/>
                  <a:gd name="connsiteY2" fmla="*/ 878270 h 3580782"/>
                  <a:gd name="connsiteX3" fmla="*/ 2872931 w 3801868"/>
                  <a:gd name="connsiteY3" fmla="*/ 915938 h 3580782"/>
                  <a:gd name="connsiteX4" fmla="*/ 2876600 w 3801868"/>
                  <a:gd name="connsiteY4" fmla="*/ 988591 h 3580782"/>
                  <a:gd name="connsiteX5" fmla="*/ 2868281 w 3801868"/>
                  <a:gd name="connsiteY5" fmla="*/ 1098551 h 3580782"/>
                  <a:gd name="connsiteX6" fmla="*/ 2868611 w 3801868"/>
                  <a:gd name="connsiteY6" fmla="*/ 1105098 h 3580782"/>
                  <a:gd name="connsiteX7" fmla="*/ 3235203 w 3801868"/>
                  <a:gd name="connsiteY7" fmla="*/ 1692434 h 3580782"/>
                  <a:gd name="connsiteX8" fmla="*/ 3352176 w 3801868"/>
                  <a:gd name="connsiteY8" fmla="*/ 1751404 h 3580782"/>
                  <a:gd name="connsiteX9" fmla="*/ 3369367 w 3801868"/>
                  <a:gd name="connsiteY9" fmla="*/ 1761848 h 3580782"/>
                  <a:gd name="connsiteX10" fmla="*/ 3801868 w 3801868"/>
                  <a:gd name="connsiteY10" fmla="*/ 2575284 h 3580782"/>
                  <a:gd name="connsiteX11" fmla="*/ 2820897 w 3801868"/>
                  <a:gd name="connsiteY11" fmla="*/ 3556255 h 3580782"/>
                  <a:gd name="connsiteX12" fmla="*/ 1867780 w 3801868"/>
                  <a:gd name="connsiteY12" fmla="*/ 3304454 h 3580782"/>
                  <a:gd name="connsiteX13" fmla="*/ 754189 w 3801868"/>
                  <a:gd name="connsiteY13" fmla="*/ 3532593 h 3580782"/>
                  <a:gd name="connsiteX14" fmla="*/ 285509 w 3801868"/>
                  <a:gd name="connsiteY14" fmla="*/ 1886999 h 3580782"/>
                  <a:gd name="connsiteX15" fmla="*/ 373796 w 3801868"/>
                  <a:gd name="connsiteY15" fmla="*/ 1814156 h 3580782"/>
                  <a:gd name="connsiteX16" fmla="*/ 548793 w 3801868"/>
                  <a:gd name="connsiteY16" fmla="*/ 1704478 h 3580782"/>
                  <a:gd name="connsiteX17" fmla="*/ 923087 w 3801868"/>
                  <a:gd name="connsiteY17" fmla="*/ 1075288 h 3580782"/>
                  <a:gd name="connsiteX18" fmla="*/ 928755 w 3801868"/>
                  <a:gd name="connsiteY18" fmla="*/ 871412 h 3580782"/>
                  <a:gd name="connsiteX19" fmla="*/ 942207 w 3801868"/>
                  <a:gd name="connsiteY19" fmla="*/ 783271 h 3580782"/>
                  <a:gd name="connsiteX20" fmla="*/ 1903248 w 3801868"/>
                  <a:gd name="connsiteY20" fmla="*/ 0 h 3580782"/>
                  <a:gd name="connsiteX0" fmla="*/ 1903248 w 3801868"/>
                  <a:gd name="connsiteY0" fmla="*/ 0 h 3556517"/>
                  <a:gd name="connsiteX1" fmla="*/ 2843630 w 3801868"/>
                  <a:gd name="connsiteY1" fmla="*/ 700809 h 3556517"/>
                  <a:gd name="connsiteX2" fmla="*/ 2878680 w 3801868"/>
                  <a:gd name="connsiteY2" fmla="*/ 878270 h 3556517"/>
                  <a:gd name="connsiteX3" fmla="*/ 2872931 w 3801868"/>
                  <a:gd name="connsiteY3" fmla="*/ 915938 h 3556517"/>
                  <a:gd name="connsiteX4" fmla="*/ 2876600 w 3801868"/>
                  <a:gd name="connsiteY4" fmla="*/ 988591 h 3556517"/>
                  <a:gd name="connsiteX5" fmla="*/ 2868281 w 3801868"/>
                  <a:gd name="connsiteY5" fmla="*/ 1098551 h 3556517"/>
                  <a:gd name="connsiteX6" fmla="*/ 2868611 w 3801868"/>
                  <a:gd name="connsiteY6" fmla="*/ 1105098 h 3556517"/>
                  <a:gd name="connsiteX7" fmla="*/ 3235203 w 3801868"/>
                  <a:gd name="connsiteY7" fmla="*/ 1692434 h 3556517"/>
                  <a:gd name="connsiteX8" fmla="*/ 3352176 w 3801868"/>
                  <a:gd name="connsiteY8" fmla="*/ 1751404 h 3556517"/>
                  <a:gd name="connsiteX9" fmla="*/ 3369367 w 3801868"/>
                  <a:gd name="connsiteY9" fmla="*/ 1761848 h 3556517"/>
                  <a:gd name="connsiteX10" fmla="*/ 3801868 w 3801868"/>
                  <a:gd name="connsiteY10" fmla="*/ 2575284 h 3556517"/>
                  <a:gd name="connsiteX11" fmla="*/ 2820897 w 3801868"/>
                  <a:gd name="connsiteY11" fmla="*/ 3556255 h 3556517"/>
                  <a:gd name="connsiteX12" fmla="*/ 1867780 w 3801868"/>
                  <a:gd name="connsiteY12" fmla="*/ 3304454 h 3556517"/>
                  <a:gd name="connsiteX13" fmla="*/ 754189 w 3801868"/>
                  <a:gd name="connsiteY13" fmla="*/ 3532593 h 3556517"/>
                  <a:gd name="connsiteX14" fmla="*/ 285509 w 3801868"/>
                  <a:gd name="connsiteY14" fmla="*/ 1886999 h 3556517"/>
                  <a:gd name="connsiteX15" fmla="*/ 373796 w 3801868"/>
                  <a:gd name="connsiteY15" fmla="*/ 1814156 h 3556517"/>
                  <a:gd name="connsiteX16" fmla="*/ 548793 w 3801868"/>
                  <a:gd name="connsiteY16" fmla="*/ 1704478 h 3556517"/>
                  <a:gd name="connsiteX17" fmla="*/ 923087 w 3801868"/>
                  <a:gd name="connsiteY17" fmla="*/ 1075288 h 3556517"/>
                  <a:gd name="connsiteX18" fmla="*/ 928755 w 3801868"/>
                  <a:gd name="connsiteY18" fmla="*/ 871412 h 3556517"/>
                  <a:gd name="connsiteX19" fmla="*/ 942207 w 3801868"/>
                  <a:gd name="connsiteY19" fmla="*/ 783271 h 3556517"/>
                  <a:gd name="connsiteX20" fmla="*/ 1903248 w 3801868"/>
                  <a:gd name="connsiteY20" fmla="*/ 0 h 3556517"/>
                  <a:gd name="connsiteX0" fmla="*/ 1903248 w 3801868"/>
                  <a:gd name="connsiteY0" fmla="*/ 0 h 3556517"/>
                  <a:gd name="connsiteX1" fmla="*/ 2843630 w 3801868"/>
                  <a:gd name="connsiteY1" fmla="*/ 700809 h 3556517"/>
                  <a:gd name="connsiteX2" fmla="*/ 2878680 w 3801868"/>
                  <a:gd name="connsiteY2" fmla="*/ 878270 h 3556517"/>
                  <a:gd name="connsiteX3" fmla="*/ 2872931 w 3801868"/>
                  <a:gd name="connsiteY3" fmla="*/ 915938 h 3556517"/>
                  <a:gd name="connsiteX4" fmla="*/ 2876600 w 3801868"/>
                  <a:gd name="connsiteY4" fmla="*/ 988591 h 3556517"/>
                  <a:gd name="connsiteX5" fmla="*/ 2868281 w 3801868"/>
                  <a:gd name="connsiteY5" fmla="*/ 1098551 h 3556517"/>
                  <a:gd name="connsiteX6" fmla="*/ 2868611 w 3801868"/>
                  <a:gd name="connsiteY6" fmla="*/ 1105098 h 3556517"/>
                  <a:gd name="connsiteX7" fmla="*/ 3235203 w 3801868"/>
                  <a:gd name="connsiteY7" fmla="*/ 1692434 h 3556517"/>
                  <a:gd name="connsiteX8" fmla="*/ 3352176 w 3801868"/>
                  <a:gd name="connsiteY8" fmla="*/ 1751404 h 3556517"/>
                  <a:gd name="connsiteX9" fmla="*/ 3369367 w 3801868"/>
                  <a:gd name="connsiteY9" fmla="*/ 1761848 h 3556517"/>
                  <a:gd name="connsiteX10" fmla="*/ 3801868 w 3801868"/>
                  <a:gd name="connsiteY10" fmla="*/ 2575284 h 3556517"/>
                  <a:gd name="connsiteX11" fmla="*/ 2820897 w 3801868"/>
                  <a:gd name="connsiteY11" fmla="*/ 3556255 h 3556517"/>
                  <a:gd name="connsiteX12" fmla="*/ 1867780 w 3801868"/>
                  <a:gd name="connsiteY12" fmla="*/ 3304454 h 3556517"/>
                  <a:gd name="connsiteX13" fmla="*/ 754189 w 3801868"/>
                  <a:gd name="connsiteY13" fmla="*/ 3532593 h 3556517"/>
                  <a:gd name="connsiteX14" fmla="*/ 285509 w 3801868"/>
                  <a:gd name="connsiteY14" fmla="*/ 1886999 h 3556517"/>
                  <a:gd name="connsiteX15" fmla="*/ 373796 w 3801868"/>
                  <a:gd name="connsiteY15" fmla="*/ 1814156 h 3556517"/>
                  <a:gd name="connsiteX16" fmla="*/ 548793 w 3801868"/>
                  <a:gd name="connsiteY16" fmla="*/ 1704478 h 3556517"/>
                  <a:gd name="connsiteX17" fmla="*/ 923087 w 3801868"/>
                  <a:gd name="connsiteY17" fmla="*/ 1075288 h 3556517"/>
                  <a:gd name="connsiteX18" fmla="*/ 928755 w 3801868"/>
                  <a:gd name="connsiteY18" fmla="*/ 871412 h 3556517"/>
                  <a:gd name="connsiteX19" fmla="*/ 942207 w 3801868"/>
                  <a:gd name="connsiteY19" fmla="*/ 783271 h 3556517"/>
                  <a:gd name="connsiteX20" fmla="*/ 1903248 w 3801868"/>
                  <a:gd name="connsiteY20" fmla="*/ 0 h 3556517"/>
                  <a:gd name="connsiteX0" fmla="*/ 1908339 w 3806959"/>
                  <a:gd name="connsiteY0" fmla="*/ 0 h 3556517"/>
                  <a:gd name="connsiteX1" fmla="*/ 2848721 w 3806959"/>
                  <a:gd name="connsiteY1" fmla="*/ 700809 h 3556517"/>
                  <a:gd name="connsiteX2" fmla="*/ 2883771 w 3806959"/>
                  <a:gd name="connsiteY2" fmla="*/ 878270 h 3556517"/>
                  <a:gd name="connsiteX3" fmla="*/ 2878022 w 3806959"/>
                  <a:gd name="connsiteY3" fmla="*/ 915938 h 3556517"/>
                  <a:gd name="connsiteX4" fmla="*/ 2881691 w 3806959"/>
                  <a:gd name="connsiteY4" fmla="*/ 988591 h 3556517"/>
                  <a:gd name="connsiteX5" fmla="*/ 2873372 w 3806959"/>
                  <a:gd name="connsiteY5" fmla="*/ 1098551 h 3556517"/>
                  <a:gd name="connsiteX6" fmla="*/ 2873702 w 3806959"/>
                  <a:gd name="connsiteY6" fmla="*/ 1105098 h 3556517"/>
                  <a:gd name="connsiteX7" fmla="*/ 3240294 w 3806959"/>
                  <a:gd name="connsiteY7" fmla="*/ 1692434 h 3556517"/>
                  <a:gd name="connsiteX8" fmla="*/ 3357267 w 3806959"/>
                  <a:gd name="connsiteY8" fmla="*/ 1751404 h 3556517"/>
                  <a:gd name="connsiteX9" fmla="*/ 3374458 w 3806959"/>
                  <a:gd name="connsiteY9" fmla="*/ 1761848 h 3556517"/>
                  <a:gd name="connsiteX10" fmla="*/ 3806959 w 3806959"/>
                  <a:gd name="connsiteY10" fmla="*/ 2575284 h 3556517"/>
                  <a:gd name="connsiteX11" fmla="*/ 2825988 w 3806959"/>
                  <a:gd name="connsiteY11" fmla="*/ 3556255 h 3556517"/>
                  <a:gd name="connsiteX12" fmla="*/ 1872871 w 3806959"/>
                  <a:gd name="connsiteY12" fmla="*/ 3304454 h 3556517"/>
                  <a:gd name="connsiteX13" fmla="*/ 759280 w 3806959"/>
                  <a:gd name="connsiteY13" fmla="*/ 3532593 h 3556517"/>
                  <a:gd name="connsiteX14" fmla="*/ 290600 w 3806959"/>
                  <a:gd name="connsiteY14" fmla="*/ 1886999 h 3556517"/>
                  <a:gd name="connsiteX15" fmla="*/ 378887 w 3806959"/>
                  <a:gd name="connsiteY15" fmla="*/ 1814156 h 3556517"/>
                  <a:gd name="connsiteX16" fmla="*/ 553884 w 3806959"/>
                  <a:gd name="connsiteY16" fmla="*/ 1704478 h 3556517"/>
                  <a:gd name="connsiteX17" fmla="*/ 928178 w 3806959"/>
                  <a:gd name="connsiteY17" fmla="*/ 1075288 h 3556517"/>
                  <a:gd name="connsiteX18" fmla="*/ 933846 w 3806959"/>
                  <a:gd name="connsiteY18" fmla="*/ 871412 h 3556517"/>
                  <a:gd name="connsiteX19" fmla="*/ 947298 w 3806959"/>
                  <a:gd name="connsiteY19" fmla="*/ 783271 h 3556517"/>
                  <a:gd name="connsiteX20" fmla="*/ 1908339 w 3806959"/>
                  <a:gd name="connsiteY20" fmla="*/ 0 h 3556517"/>
                  <a:gd name="connsiteX0" fmla="*/ 1917473 w 3816093"/>
                  <a:gd name="connsiteY0" fmla="*/ 0 h 3560184"/>
                  <a:gd name="connsiteX1" fmla="*/ 2857855 w 3816093"/>
                  <a:gd name="connsiteY1" fmla="*/ 700809 h 3560184"/>
                  <a:gd name="connsiteX2" fmla="*/ 2892905 w 3816093"/>
                  <a:gd name="connsiteY2" fmla="*/ 878270 h 3560184"/>
                  <a:gd name="connsiteX3" fmla="*/ 2887156 w 3816093"/>
                  <a:gd name="connsiteY3" fmla="*/ 915938 h 3560184"/>
                  <a:gd name="connsiteX4" fmla="*/ 2890825 w 3816093"/>
                  <a:gd name="connsiteY4" fmla="*/ 988591 h 3560184"/>
                  <a:gd name="connsiteX5" fmla="*/ 2882506 w 3816093"/>
                  <a:gd name="connsiteY5" fmla="*/ 1098551 h 3560184"/>
                  <a:gd name="connsiteX6" fmla="*/ 2882836 w 3816093"/>
                  <a:gd name="connsiteY6" fmla="*/ 1105098 h 3560184"/>
                  <a:gd name="connsiteX7" fmla="*/ 3249428 w 3816093"/>
                  <a:gd name="connsiteY7" fmla="*/ 1692434 h 3560184"/>
                  <a:gd name="connsiteX8" fmla="*/ 3366401 w 3816093"/>
                  <a:gd name="connsiteY8" fmla="*/ 1751404 h 3560184"/>
                  <a:gd name="connsiteX9" fmla="*/ 3383592 w 3816093"/>
                  <a:gd name="connsiteY9" fmla="*/ 1761848 h 3560184"/>
                  <a:gd name="connsiteX10" fmla="*/ 3816093 w 3816093"/>
                  <a:gd name="connsiteY10" fmla="*/ 2575284 h 3560184"/>
                  <a:gd name="connsiteX11" fmla="*/ 2835122 w 3816093"/>
                  <a:gd name="connsiteY11" fmla="*/ 3556255 h 3560184"/>
                  <a:gd name="connsiteX12" fmla="*/ 1882005 w 3816093"/>
                  <a:gd name="connsiteY12" fmla="*/ 3304454 h 3560184"/>
                  <a:gd name="connsiteX13" fmla="*/ 750126 w 3816093"/>
                  <a:gd name="connsiteY13" fmla="*/ 3537165 h 3560184"/>
                  <a:gd name="connsiteX14" fmla="*/ 299734 w 3816093"/>
                  <a:gd name="connsiteY14" fmla="*/ 1886999 h 3560184"/>
                  <a:gd name="connsiteX15" fmla="*/ 388021 w 3816093"/>
                  <a:gd name="connsiteY15" fmla="*/ 1814156 h 3560184"/>
                  <a:gd name="connsiteX16" fmla="*/ 563018 w 3816093"/>
                  <a:gd name="connsiteY16" fmla="*/ 1704478 h 3560184"/>
                  <a:gd name="connsiteX17" fmla="*/ 937312 w 3816093"/>
                  <a:gd name="connsiteY17" fmla="*/ 1075288 h 3560184"/>
                  <a:gd name="connsiteX18" fmla="*/ 942980 w 3816093"/>
                  <a:gd name="connsiteY18" fmla="*/ 871412 h 3560184"/>
                  <a:gd name="connsiteX19" fmla="*/ 956432 w 3816093"/>
                  <a:gd name="connsiteY19" fmla="*/ 783271 h 3560184"/>
                  <a:gd name="connsiteX20" fmla="*/ 1917473 w 3816093"/>
                  <a:gd name="connsiteY20" fmla="*/ 0 h 3560184"/>
                  <a:gd name="connsiteX0" fmla="*/ 1907178 w 3805798"/>
                  <a:gd name="connsiteY0" fmla="*/ 0 h 3560184"/>
                  <a:gd name="connsiteX1" fmla="*/ 2847560 w 3805798"/>
                  <a:gd name="connsiteY1" fmla="*/ 700809 h 3560184"/>
                  <a:gd name="connsiteX2" fmla="*/ 2882610 w 3805798"/>
                  <a:gd name="connsiteY2" fmla="*/ 878270 h 3560184"/>
                  <a:gd name="connsiteX3" fmla="*/ 2876861 w 3805798"/>
                  <a:gd name="connsiteY3" fmla="*/ 915938 h 3560184"/>
                  <a:gd name="connsiteX4" fmla="*/ 2880530 w 3805798"/>
                  <a:gd name="connsiteY4" fmla="*/ 988591 h 3560184"/>
                  <a:gd name="connsiteX5" fmla="*/ 2872211 w 3805798"/>
                  <a:gd name="connsiteY5" fmla="*/ 1098551 h 3560184"/>
                  <a:gd name="connsiteX6" fmla="*/ 2872541 w 3805798"/>
                  <a:gd name="connsiteY6" fmla="*/ 1105098 h 3560184"/>
                  <a:gd name="connsiteX7" fmla="*/ 3239133 w 3805798"/>
                  <a:gd name="connsiteY7" fmla="*/ 1692434 h 3560184"/>
                  <a:gd name="connsiteX8" fmla="*/ 3356106 w 3805798"/>
                  <a:gd name="connsiteY8" fmla="*/ 1751404 h 3560184"/>
                  <a:gd name="connsiteX9" fmla="*/ 3373297 w 3805798"/>
                  <a:gd name="connsiteY9" fmla="*/ 1761848 h 3560184"/>
                  <a:gd name="connsiteX10" fmla="*/ 3805798 w 3805798"/>
                  <a:gd name="connsiteY10" fmla="*/ 2575284 h 3560184"/>
                  <a:gd name="connsiteX11" fmla="*/ 2824827 w 3805798"/>
                  <a:gd name="connsiteY11" fmla="*/ 3556255 h 3560184"/>
                  <a:gd name="connsiteX12" fmla="*/ 1871710 w 3805798"/>
                  <a:gd name="connsiteY12" fmla="*/ 3304454 h 3560184"/>
                  <a:gd name="connsiteX13" fmla="*/ 739831 w 3805798"/>
                  <a:gd name="connsiteY13" fmla="*/ 3537165 h 3560184"/>
                  <a:gd name="connsiteX14" fmla="*/ 289439 w 3805798"/>
                  <a:gd name="connsiteY14" fmla="*/ 1886999 h 3560184"/>
                  <a:gd name="connsiteX15" fmla="*/ 377726 w 3805798"/>
                  <a:gd name="connsiteY15" fmla="*/ 1814156 h 3560184"/>
                  <a:gd name="connsiteX16" fmla="*/ 552723 w 3805798"/>
                  <a:gd name="connsiteY16" fmla="*/ 1704478 h 3560184"/>
                  <a:gd name="connsiteX17" fmla="*/ 927017 w 3805798"/>
                  <a:gd name="connsiteY17" fmla="*/ 1075288 h 3560184"/>
                  <a:gd name="connsiteX18" fmla="*/ 932685 w 3805798"/>
                  <a:gd name="connsiteY18" fmla="*/ 871412 h 3560184"/>
                  <a:gd name="connsiteX19" fmla="*/ 946137 w 3805798"/>
                  <a:gd name="connsiteY19" fmla="*/ 783271 h 3560184"/>
                  <a:gd name="connsiteX20" fmla="*/ 1907178 w 3805798"/>
                  <a:gd name="connsiteY20" fmla="*/ 0 h 356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805798" h="3560184">
                    <a:moveTo>
                      <a:pt x="1907178" y="0"/>
                    </a:moveTo>
                    <a:cubicBezTo>
                      <a:pt x="2351603" y="0"/>
                      <a:pt x="2727001" y="295541"/>
                      <a:pt x="2847560" y="700809"/>
                    </a:cubicBezTo>
                    <a:lnTo>
                      <a:pt x="2882610" y="878270"/>
                    </a:lnTo>
                    <a:lnTo>
                      <a:pt x="2876861" y="915938"/>
                    </a:lnTo>
                    <a:lnTo>
                      <a:pt x="2880530" y="988591"/>
                    </a:lnTo>
                    <a:lnTo>
                      <a:pt x="2872211" y="1098551"/>
                    </a:lnTo>
                    <a:lnTo>
                      <a:pt x="2872541" y="1105098"/>
                    </a:lnTo>
                    <a:cubicBezTo>
                      <a:pt x="2897718" y="1353009"/>
                      <a:pt x="3038015" y="1566888"/>
                      <a:pt x="3239133" y="1692434"/>
                    </a:cubicBezTo>
                    <a:lnTo>
                      <a:pt x="3356106" y="1751404"/>
                    </a:lnTo>
                    <a:lnTo>
                      <a:pt x="3373297" y="1761848"/>
                    </a:lnTo>
                    <a:cubicBezTo>
                      <a:pt x="3634237" y="1938135"/>
                      <a:pt x="3805798" y="2236675"/>
                      <a:pt x="3805798" y="2575284"/>
                    </a:cubicBezTo>
                    <a:cubicBezTo>
                      <a:pt x="3805798" y="3117059"/>
                      <a:pt x="3328603" y="3568984"/>
                      <a:pt x="2824827" y="3556255"/>
                    </a:cubicBezTo>
                    <a:cubicBezTo>
                      <a:pt x="2462565" y="3558040"/>
                      <a:pt x="2219789" y="3282998"/>
                      <a:pt x="1871710" y="3304454"/>
                    </a:cubicBezTo>
                    <a:cubicBezTo>
                      <a:pt x="1527259" y="3300510"/>
                      <a:pt x="1304714" y="3651850"/>
                      <a:pt x="739831" y="3537165"/>
                    </a:cubicBezTo>
                    <a:cubicBezTo>
                      <a:pt x="-391104" y="3141100"/>
                      <a:pt x="48038" y="2068176"/>
                      <a:pt x="289439" y="1886999"/>
                    </a:cubicBezTo>
                    <a:lnTo>
                      <a:pt x="377726" y="1814156"/>
                    </a:lnTo>
                    <a:cubicBezTo>
                      <a:pt x="436058" y="1777597"/>
                      <a:pt x="476248" y="1733779"/>
                      <a:pt x="552723" y="1704478"/>
                    </a:cubicBezTo>
                    <a:cubicBezTo>
                      <a:pt x="802757" y="1514312"/>
                      <a:pt x="934448" y="1291543"/>
                      <a:pt x="927017" y="1075288"/>
                    </a:cubicBezTo>
                    <a:cubicBezTo>
                      <a:pt x="923215" y="924348"/>
                      <a:pt x="931918" y="900729"/>
                      <a:pt x="932685" y="871412"/>
                    </a:cubicBezTo>
                    <a:lnTo>
                      <a:pt x="946137" y="783271"/>
                    </a:lnTo>
                    <a:cubicBezTo>
                      <a:pt x="1037609" y="336260"/>
                      <a:pt x="1433125" y="0"/>
                      <a:pt x="190717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2709188" y="2188396"/>
                <a:ext cx="3729946" cy="3489228"/>
              </a:xfrm>
              <a:custGeom>
                <a:avLst/>
                <a:gdLst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685922 w 3803679"/>
                  <a:gd name="connsiteY6" fmla="*/ 324421 h 3561621"/>
                  <a:gd name="connsiteX7" fmla="*/ 712596 w 3803679"/>
                  <a:gd name="connsiteY7" fmla="*/ 350466 h 3561621"/>
                  <a:gd name="connsiteX8" fmla="*/ 751993 w 3803679"/>
                  <a:gd name="connsiteY8" fmla="*/ 404500 h 3561621"/>
                  <a:gd name="connsiteX9" fmla="*/ 559036 w 3803679"/>
                  <a:gd name="connsiteY9" fmla="*/ 212402 h 3561621"/>
                  <a:gd name="connsiteX10" fmla="*/ 600928 w 3803679"/>
                  <a:gd name="connsiteY10" fmla="*/ 241432 h 3561621"/>
                  <a:gd name="connsiteX11" fmla="*/ 637496 w 3803679"/>
                  <a:gd name="connsiteY11" fmla="*/ 277137 h 3561621"/>
                  <a:gd name="connsiteX12" fmla="*/ 465508 w 3803679"/>
                  <a:gd name="connsiteY12" fmla="*/ 149118 h 3561621"/>
                  <a:gd name="connsiteX13" fmla="*/ 472257 w 3803679"/>
                  <a:gd name="connsiteY13" fmla="*/ 152266 h 3561621"/>
                  <a:gd name="connsiteX14" fmla="*/ 483391 w 3803679"/>
                  <a:gd name="connsiteY14" fmla="*/ 159982 h 3561621"/>
                  <a:gd name="connsiteX15" fmla="*/ 316628 w 3803679"/>
                  <a:gd name="connsiteY15" fmla="*/ 82109 h 3561621"/>
                  <a:gd name="connsiteX16" fmla="*/ 329086 w 3803679"/>
                  <a:gd name="connsiteY16" fmla="*/ 85474 h 3561621"/>
                  <a:gd name="connsiteX17" fmla="*/ 340969 w 3803679"/>
                  <a:gd name="connsiteY17" fmla="*/ 91018 h 3561621"/>
                  <a:gd name="connsiteX18" fmla="*/ 160118 w 3803679"/>
                  <a:gd name="connsiteY18" fmla="*/ 42343 h 3561621"/>
                  <a:gd name="connsiteX19" fmla="*/ 173923 w 3803679"/>
                  <a:gd name="connsiteY19" fmla="*/ 43561 h 3561621"/>
                  <a:gd name="connsiteX20" fmla="*/ 181487 w 3803679"/>
                  <a:gd name="connsiteY20" fmla="*/ 45604 h 3561621"/>
                  <a:gd name="connsiteX21" fmla="*/ 1905059 w 3803679"/>
                  <a:gd name="connsiteY21" fmla="*/ 0 h 3561621"/>
                  <a:gd name="connsiteX22" fmla="*/ 2845441 w 3803679"/>
                  <a:gd name="connsiteY22" fmla="*/ 700809 h 3561621"/>
                  <a:gd name="connsiteX23" fmla="*/ 2880491 w 3803679"/>
                  <a:gd name="connsiteY23" fmla="*/ 878270 h 3561621"/>
                  <a:gd name="connsiteX24" fmla="*/ 2874742 w 3803679"/>
                  <a:gd name="connsiteY24" fmla="*/ 915938 h 3561621"/>
                  <a:gd name="connsiteX25" fmla="*/ 2878411 w 3803679"/>
                  <a:gd name="connsiteY25" fmla="*/ 988591 h 3561621"/>
                  <a:gd name="connsiteX26" fmla="*/ 2870092 w 3803679"/>
                  <a:gd name="connsiteY26" fmla="*/ 1098551 h 3561621"/>
                  <a:gd name="connsiteX27" fmla="*/ 2870422 w 3803679"/>
                  <a:gd name="connsiteY27" fmla="*/ 1105098 h 3561621"/>
                  <a:gd name="connsiteX28" fmla="*/ 3237014 w 3803679"/>
                  <a:gd name="connsiteY28" fmla="*/ 1692434 h 3561621"/>
                  <a:gd name="connsiteX29" fmla="*/ 3353987 w 3803679"/>
                  <a:gd name="connsiteY29" fmla="*/ 1751404 h 3561621"/>
                  <a:gd name="connsiteX30" fmla="*/ 3371178 w 3803679"/>
                  <a:gd name="connsiteY30" fmla="*/ 1761848 h 3561621"/>
                  <a:gd name="connsiteX31" fmla="*/ 3803679 w 3803679"/>
                  <a:gd name="connsiteY31" fmla="*/ 2575284 h 3561621"/>
                  <a:gd name="connsiteX32" fmla="*/ 2822708 w 3803679"/>
                  <a:gd name="connsiteY32" fmla="*/ 3556255 h 3561621"/>
                  <a:gd name="connsiteX33" fmla="*/ 1918827 w 3803679"/>
                  <a:gd name="connsiteY33" fmla="*/ 2957122 h 3561621"/>
                  <a:gd name="connsiteX34" fmla="*/ 1902822 w 3803679"/>
                  <a:gd name="connsiteY34" fmla="*/ 2913393 h 3561621"/>
                  <a:gd name="connsiteX35" fmla="*/ 1884853 w 3803679"/>
                  <a:gd name="connsiteY35" fmla="*/ 2962488 h 3561621"/>
                  <a:gd name="connsiteX36" fmla="*/ 980971 w 3803679"/>
                  <a:gd name="connsiteY36" fmla="*/ 3561621 h 3561621"/>
                  <a:gd name="connsiteX37" fmla="*/ 0 w 3803679"/>
                  <a:gd name="connsiteY37" fmla="*/ 2580650 h 3561621"/>
                  <a:gd name="connsiteX38" fmla="*/ 287320 w 3803679"/>
                  <a:gd name="connsiteY38" fmla="*/ 1886999 h 3561621"/>
                  <a:gd name="connsiteX39" fmla="*/ 375607 w 3803679"/>
                  <a:gd name="connsiteY39" fmla="*/ 1814156 h 3561621"/>
                  <a:gd name="connsiteX40" fmla="*/ 452633 w 3803679"/>
                  <a:gd name="connsiteY40" fmla="*/ 1777050 h 3561621"/>
                  <a:gd name="connsiteX41" fmla="*/ 939413 w 3803679"/>
                  <a:gd name="connsiteY41" fmla="*/ 959173 h 3561621"/>
                  <a:gd name="connsiteX42" fmla="*/ 920516 w 3803679"/>
                  <a:gd name="connsiteY42" fmla="*/ 771718 h 3561621"/>
                  <a:gd name="connsiteX43" fmla="*/ 869399 w 3803679"/>
                  <a:gd name="connsiteY43" fmla="*/ 607045 h 3561621"/>
                  <a:gd name="connsiteX44" fmla="*/ 874896 w 3803679"/>
                  <a:gd name="connsiteY44" fmla="*/ 618115 h 3561621"/>
                  <a:gd name="connsiteX45" fmla="*/ 920516 w 3803679"/>
                  <a:gd name="connsiteY45" fmla="*/ 771718 h 3561621"/>
                  <a:gd name="connsiteX46" fmla="*/ 930566 w 3803679"/>
                  <a:gd name="connsiteY46" fmla="*/ 871412 h 3561621"/>
                  <a:gd name="connsiteX47" fmla="*/ 944018 w 3803679"/>
                  <a:gd name="connsiteY47" fmla="*/ 783271 h 3561621"/>
                  <a:gd name="connsiteX48" fmla="*/ 1905059 w 3803679"/>
                  <a:gd name="connsiteY48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65508 w 3803679"/>
                  <a:gd name="connsiteY15" fmla="*/ 149118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465508 w 3803679"/>
                  <a:gd name="connsiteY18" fmla="*/ 149118 h 3561621"/>
                  <a:gd name="connsiteX19" fmla="*/ 316628 w 3803679"/>
                  <a:gd name="connsiteY19" fmla="*/ 82109 h 3561621"/>
                  <a:gd name="connsiteX20" fmla="*/ 329086 w 3803679"/>
                  <a:gd name="connsiteY20" fmla="*/ 85474 h 3561621"/>
                  <a:gd name="connsiteX21" fmla="*/ 340969 w 3803679"/>
                  <a:gd name="connsiteY21" fmla="*/ 91018 h 3561621"/>
                  <a:gd name="connsiteX22" fmla="*/ 316628 w 3803679"/>
                  <a:gd name="connsiteY22" fmla="*/ 82109 h 3561621"/>
                  <a:gd name="connsiteX23" fmla="*/ 181487 w 3803679"/>
                  <a:gd name="connsiteY23" fmla="*/ 45604 h 3561621"/>
                  <a:gd name="connsiteX24" fmla="*/ 173923 w 3803679"/>
                  <a:gd name="connsiteY24" fmla="*/ 43561 h 3561621"/>
                  <a:gd name="connsiteX25" fmla="*/ 181487 w 3803679"/>
                  <a:gd name="connsiteY25" fmla="*/ 45604 h 3561621"/>
                  <a:gd name="connsiteX26" fmla="*/ 1905059 w 3803679"/>
                  <a:gd name="connsiteY26" fmla="*/ 0 h 3561621"/>
                  <a:gd name="connsiteX27" fmla="*/ 2845441 w 3803679"/>
                  <a:gd name="connsiteY27" fmla="*/ 700809 h 3561621"/>
                  <a:gd name="connsiteX28" fmla="*/ 2880491 w 3803679"/>
                  <a:gd name="connsiteY28" fmla="*/ 878270 h 3561621"/>
                  <a:gd name="connsiteX29" fmla="*/ 2874742 w 3803679"/>
                  <a:gd name="connsiteY29" fmla="*/ 915938 h 3561621"/>
                  <a:gd name="connsiteX30" fmla="*/ 2878411 w 3803679"/>
                  <a:gd name="connsiteY30" fmla="*/ 988591 h 3561621"/>
                  <a:gd name="connsiteX31" fmla="*/ 2870092 w 3803679"/>
                  <a:gd name="connsiteY31" fmla="*/ 1098551 h 3561621"/>
                  <a:gd name="connsiteX32" fmla="*/ 2870422 w 3803679"/>
                  <a:gd name="connsiteY32" fmla="*/ 1105098 h 3561621"/>
                  <a:gd name="connsiteX33" fmla="*/ 3237014 w 3803679"/>
                  <a:gd name="connsiteY33" fmla="*/ 1692434 h 3561621"/>
                  <a:gd name="connsiteX34" fmla="*/ 3353987 w 3803679"/>
                  <a:gd name="connsiteY34" fmla="*/ 1751404 h 3561621"/>
                  <a:gd name="connsiteX35" fmla="*/ 3371178 w 3803679"/>
                  <a:gd name="connsiteY35" fmla="*/ 1761848 h 3561621"/>
                  <a:gd name="connsiteX36" fmla="*/ 3803679 w 3803679"/>
                  <a:gd name="connsiteY36" fmla="*/ 2575284 h 3561621"/>
                  <a:gd name="connsiteX37" fmla="*/ 2822708 w 3803679"/>
                  <a:gd name="connsiteY37" fmla="*/ 3556255 h 3561621"/>
                  <a:gd name="connsiteX38" fmla="*/ 1918827 w 3803679"/>
                  <a:gd name="connsiteY38" fmla="*/ 2957122 h 3561621"/>
                  <a:gd name="connsiteX39" fmla="*/ 1902822 w 3803679"/>
                  <a:gd name="connsiteY39" fmla="*/ 2913393 h 3561621"/>
                  <a:gd name="connsiteX40" fmla="*/ 1884853 w 3803679"/>
                  <a:gd name="connsiteY40" fmla="*/ 2962488 h 3561621"/>
                  <a:gd name="connsiteX41" fmla="*/ 980971 w 3803679"/>
                  <a:gd name="connsiteY41" fmla="*/ 3561621 h 3561621"/>
                  <a:gd name="connsiteX42" fmla="*/ 0 w 3803679"/>
                  <a:gd name="connsiteY42" fmla="*/ 2580650 h 3561621"/>
                  <a:gd name="connsiteX43" fmla="*/ 287320 w 3803679"/>
                  <a:gd name="connsiteY43" fmla="*/ 1886999 h 3561621"/>
                  <a:gd name="connsiteX44" fmla="*/ 375607 w 3803679"/>
                  <a:gd name="connsiteY44" fmla="*/ 1814156 h 3561621"/>
                  <a:gd name="connsiteX45" fmla="*/ 452633 w 3803679"/>
                  <a:gd name="connsiteY45" fmla="*/ 1777050 h 3561621"/>
                  <a:gd name="connsiteX46" fmla="*/ 939413 w 3803679"/>
                  <a:gd name="connsiteY46" fmla="*/ 959173 h 3561621"/>
                  <a:gd name="connsiteX47" fmla="*/ 920516 w 3803679"/>
                  <a:gd name="connsiteY47" fmla="*/ 771718 h 3561621"/>
                  <a:gd name="connsiteX48" fmla="*/ 869399 w 3803679"/>
                  <a:gd name="connsiteY48" fmla="*/ 607045 h 3561621"/>
                  <a:gd name="connsiteX49" fmla="*/ 874896 w 3803679"/>
                  <a:gd name="connsiteY49" fmla="*/ 618115 h 3561621"/>
                  <a:gd name="connsiteX50" fmla="*/ 920516 w 3803679"/>
                  <a:gd name="connsiteY50" fmla="*/ 771718 h 3561621"/>
                  <a:gd name="connsiteX51" fmla="*/ 930566 w 3803679"/>
                  <a:gd name="connsiteY51" fmla="*/ 871412 h 3561621"/>
                  <a:gd name="connsiteX52" fmla="*/ 944018 w 3803679"/>
                  <a:gd name="connsiteY52" fmla="*/ 783271 h 3561621"/>
                  <a:gd name="connsiteX53" fmla="*/ 1905059 w 3803679"/>
                  <a:gd name="connsiteY53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65508 w 3803679"/>
                  <a:gd name="connsiteY15" fmla="*/ 149118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465508 w 3803679"/>
                  <a:gd name="connsiteY18" fmla="*/ 149118 h 3561621"/>
                  <a:gd name="connsiteX19" fmla="*/ 316628 w 3803679"/>
                  <a:gd name="connsiteY19" fmla="*/ 82109 h 3561621"/>
                  <a:gd name="connsiteX20" fmla="*/ 329086 w 3803679"/>
                  <a:gd name="connsiteY20" fmla="*/ 85474 h 3561621"/>
                  <a:gd name="connsiteX21" fmla="*/ 340969 w 3803679"/>
                  <a:gd name="connsiteY21" fmla="*/ 91018 h 3561621"/>
                  <a:gd name="connsiteX22" fmla="*/ 316628 w 3803679"/>
                  <a:gd name="connsiteY22" fmla="*/ 82109 h 3561621"/>
                  <a:gd name="connsiteX23" fmla="*/ 1905059 w 3803679"/>
                  <a:gd name="connsiteY23" fmla="*/ 0 h 3561621"/>
                  <a:gd name="connsiteX24" fmla="*/ 2845441 w 3803679"/>
                  <a:gd name="connsiteY24" fmla="*/ 700809 h 3561621"/>
                  <a:gd name="connsiteX25" fmla="*/ 2880491 w 3803679"/>
                  <a:gd name="connsiteY25" fmla="*/ 878270 h 3561621"/>
                  <a:gd name="connsiteX26" fmla="*/ 2874742 w 3803679"/>
                  <a:gd name="connsiteY26" fmla="*/ 915938 h 3561621"/>
                  <a:gd name="connsiteX27" fmla="*/ 2878411 w 3803679"/>
                  <a:gd name="connsiteY27" fmla="*/ 988591 h 3561621"/>
                  <a:gd name="connsiteX28" fmla="*/ 2870092 w 3803679"/>
                  <a:gd name="connsiteY28" fmla="*/ 1098551 h 3561621"/>
                  <a:gd name="connsiteX29" fmla="*/ 2870422 w 3803679"/>
                  <a:gd name="connsiteY29" fmla="*/ 1105098 h 3561621"/>
                  <a:gd name="connsiteX30" fmla="*/ 3237014 w 3803679"/>
                  <a:gd name="connsiteY30" fmla="*/ 1692434 h 3561621"/>
                  <a:gd name="connsiteX31" fmla="*/ 3353987 w 3803679"/>
                  <a:gd name="connsiteY31" fmla="*/ 1751404 h 3561621"/>
                  <a:gd name="connsiteX32" fmla="*/ 3371178 w 3803679"/>
                  <a:gd name="connsiteY32" fmla="*/ 1761848 h 3561621"/>
                  <a:gd name="connsiteX33" fmla="*/ 3803679 w 3803679"/>
                  <a:gd name="connsiteY33" fmla="*/ 2575284 h 3561621"/>
                  <a:gd name="connsiteX34" fmla="*/ 2822708 w 3803679"/>
                  <a:gd name="connsiteY34" fmla="*/ 3556255 h 3561621"/>
                  <a:gd name="connsiteX35" fmla="*/ 1918827 w 3803679"/>
                  <a:gd name="connsiteY35" fmla="*/ 2957122 h 3561621"/>
                  <a:gd name="connsiteX36" fmla="*/ 1902822 w 3803679"/>
                  <a:gd name="connsiteY36" fmla="*/ 2913393 h 3561621"/>
                  <a:gd name="connsiteX37" fmla="*/ 1884853 w 3803679"/>
                  <a:gd name="connsiteY37" fmla="*/ 2962488 h 3561621"/>
                  <a:gd name="connsiteX38" fmla="*/ 980971 w 3803679"/>
                  <a:gd name="connsiteY38" fmla="*/ 3561621 h 3561621"/>
                  <a:gd name="connsiteX39" fmla="*/ 0 w 3803679"/>
                  <a:gd name="connsiteY39" fmla="*/ 2580650 h 3561621"/>
                  <a:gd name="connsiteX40" fmla="*/ 287320 w 3803679"/>
                  <a:gd name="connsiteY40" fmla="*/ 1886999 h 3561621"/>
                  <a:gd name="connsiteX41" fmla="*/ 375607 w 3803679"/>
                  <a:gd name="connsiteY41" fmla="*/ 1814156 h 3561621"/>
                  <a:gd name="connsiteX42" fmla="*/ 452633 w 3803679"/>
                  <a:gd name="connsiteY42" fmla="*/ 1777050 h 3561621"/>
                  <a:gd name="connsiteX43" fmla="*/ 939413 w 3803679"/>
                  <a:gd name="connsiteY43" fmla="*/ 959173 h 3561621"/>
                  <a:gd name="connsiteX44" fmla="*/ 920516 w 3803679"/>
                  <a:gd name="connsiteY44" fmla="*/ 771718 h 3561621"/>
                  <a:gd name="connsiteX45" fmla="*/ 869399 w 3803679"/>
                  <a:gd name="connsiteY45" fmla="*/ 607045 h 3561621"/>
                  <a:gd name="connsiteX46" fmla="*/ 874896 w 3803679"/>
                  <a:gd name="connsiteY46" fmla="*/ 618115 h 3561621"/>
                  <a:gd name="connsiteX47" fmla="*/ 920516 w 3803679"/>
                  <a:gd name="connsiteY47" fmla="*/ 771718 h 3561621"/>
                  <a:gd name="connsiteX48" fmla="*/ 930566 w 3803679"/>
                  <a:gd name="connsiteY48" fmla="*/ 871412 h 3561621"/>
                  <a:gd name="connsiteX49" fmla="*/ 944018 w 3803679"/>
                  <a:gd name="connsiteY49" fmla="*/ 783271 h 3561621"/>
                  <a:gd name="connsiteX50" fmla="*/ 1905059 w 3803679"/>
                  <a:gd name="connsiteY50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65508 w 3803679"/>
                  <a:gd name="connsiteY15" fmla="*/ 149118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465508 w 3803679"/>
                  <a:gd name="connsiteY18" fmla="*/ 149118 h 3561621"/>
                  <a:gd name="connsiteX19" fmla="*/ 340969 w 3803679"/>
                  <a:gd name="connsiteY19" fmla="*/ 91018 h 3561621"/>
                  <a:gd name="connsiteX20" fmla="*/ 329086 w 3803679"/>
                  <a:gd name="connsiteY20" fmla="*/ 85474 h 3561621"/>
                  <a:gd name="connsiteX21" fmla="*/ 340969 w 3803679"/>
                  <a:gd name="connsiteY21" fmla="*/ 91018 h 3561621"/>
                  <a:gd name="connsiteX22" fmla="*/ 1905059 w 3803679"/>
                  <a:gd name="connsiteY22" fmla="*/ 0 h 3561621"/>
                  <a:gd name="connsiteX23" fmla="*/ 2845441 w 3803679"/>
                  <a:gd name="connsiteY23" fmla="*/ 700809 h 3561621"/>
                  <a:gd name="connsiteX24" fmla="*/ 2880491 w 3803679"/>
                  <a:gd name="connsiteY24" fmla="*/ 878270 h 3561621"/>
                  <a:gd name="connsiteX25" fmla="*/ 2874742 w 3803679"/>
                  <a:gd name="connsiteY25" fmla="*/ 915938 h 3561621"/>
                  <a:gd name="connsiteX26" fmla="*/ 2878411 w 3803679"/>
                  <a:gd name="connsiteY26" fmla="*/ 988591 h 3561621"/>
                  <a:gd name="connsiteX27" fmla="*/ 2870092 w 3803679"/>
                  <a:gd name="connsiteY27" fmla="*/ 1098551 h 3561621"/>
                  <a:gd name="connsiteX28" fmla="*/ 2870422 w 3803679"/>
                  <a:gd name="connsiteY28" fmla="*/ 1105098 h 3561621"/>
                  <a:gd name="connsiteX29" fmla="*/ 3237014 w 3803679"/>
                  <a:gd name="connsiteY29" fmla="*/ 1692434 h 3561621"/>
                  <a:gd name="connsiteX30" fmla="*/ 3353987 w 3803679"/>
                  <a:gd name="connsiteY30" fmla="*/ 1751404 h 3561621"/>
                  <a:gd name="connsiteX31" fmla="*/ 3371178 w 3803679"/>
                  <a:gd name="connsiteY31" fmla="*/ 1761848 h 3561621"/>
                  <a:gd name="connsiteX32" fmla="*/ 3803679 w 3803679"/>
                  <a:gd name="connsiteY32" fmla="*/ 2575284 h 3561621"/>
                  <a:gd name="connsiteX33" fmla="*/ 2822708 w 3803679"/>
                  <a:gd name="connsiteY33" fmla="*/ 3556255 h 3561621"/>
                  <a:gd name="connsiteX34" fmla="*/ 1918827 w 3803679"/>
                  <a:gd name="connsiteY34" fmla="*/ 2957122 h 3561621"/>
                  <a:gd name="connsiteX35" fmla="*/ 1902822 w 3803679"/>
                  <a:gd name="connsiteY35" fmla="*/ 2913393 h 3561621"/>
                  <a:gd name="connsiteX36" fmla="*/ 1884853 w 3803679"/>
                  <a:gd name="connsiteY36" fmla="*/ 2962488 h 3561621"/>
                  <a:gd name="connsiteX37" fmla="*/ 980971 w 3803679"/>
                  <a:gd name="connsiteY37" fmla="*/ 3561621 h 3561621"/>
                  <a:gd name="connsiteX38" fmla="*/ 0 w 3803679"/>
                  <a:gd name="connsiteY38" fmla="*/ 2580650 h 3561621"/>
                  <a:gd name="connsiteX39" fmla="*/ 287320 w 3803679"/>
                  <a:gd name="connsiteY39" fmla="*/ 1886999 h 3561621"/>
                  <a:gd name="connsiteX40" fmla="*/ 375607 w 3803679"/>
                  <a:gd name="connsiteY40" fmla="*/ 1814156 h 3561621"/>
                  <a:gd name="connsiteX41" fmla="*/ 452633 w 3803679"/>
                  <a:gd name="connsiteY41" fmla="*/ 1777050 h 3561621"/>
                  <a:gd name="connsiteX42" fmla="*/ 939413 w 3803679"/>
                  <a:gd name="connsiteY42" fmla="*/ 959173 h 3561621"/>
                  <a:gd name="connsiteX43" fmla="*/ 920516 w 3803679"/>
                  <a:gd name="connsiteY43" fmla="*/ 771718 h 3561621"/>
                  <a:gd name="connsiteX44" fmla="*/ 869399 w 3803679"/>
                  <a:gd name="connsiteY44" fmla="*/ 607045 h 3561621"/>
                  <a:gd name="connsiteX45" fmla="*/ 874896 w 3803679"/>
                  <a:gd name="connsiteY45" fmla="*/ 618115 h 3561621"/>
                  <a:gd name="connsiteX46" fmla="*/ 920516 w 3803679"/>
                  <a:gd name="connsiteY46" fmla="*/ 771718 h 3561621"/>
                  <a:gd name="connsiteX47" fmla="*/ 930566 w 3803679"/>
                  <a:gd name="connsiteY47" fmla="*/ 871412 h 3561621"/>
                  <a:gd name="connsiteX48" fmla="*/ 944018 w 3803679"/>
                  <a:gd name="connsiteY48" fmla="*/ 783271 h 3561621"/>
                  <a:gd name="connsiteX49" fmla="*/ 1905059 w 3803679"/>
                  <a:gd name="connsiteY49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65508 w 3803679"/>
                  <a:gd name="connsiteY15" fmla="*/ 149118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465508 w 3803679"/>
                  <a:gd name="connsiteY18" fmla="*/ 149118 h 3561621"/>
                  <a:gd name="connsiteX19" fmla="*/ 1905059 w 3803679"/>
                  <a:gd name="connsiteY19" fmla="*/ 0 h 3561621"/>
                  <a:gd name="connsiteX20" fmla="*/ 2845441 w 3803679"/>
                  <a:gd name="connsiteY20" fmla="*/ 700809 h 3561621"/>
                  <a:gd name="connsiteX21" fmla="*/ 2880491 w 3803679"/>
                  <a:gd name="connsiteY21" fmla="*/ 878270 h 3561621"/>
                  <a:gd name="connsiteX22" fmla="*/ 2874742 w 3803679"/>
                  <a:gd name="connsiteY22" fmla="*/ 915938 h 3561621"/>
                  <a:gd name="connsiteX23" fmla="*/ 2878411 w 3803679"/>
                  <a:gd name="connsiteY23" fmla="*/ 988591 h 3561621"/>
                  <a:gd name="connsiteX24" fmla="*/ 2870092 w 3803679"/>
                  <a:gd name="connsiteY24" fmla="*/ 1098551 h 3561621"/>
                  <a:gd name="connsiteX25" fmla="*/ 2870422 w 3803679"/>
                  <a:gd name="connsiteY25" fmla="*/ 1105098 h 3561621"/>
                  <a:gd name="connsiteX26" fmla="*/ 3237014 w 3803679"/>
                  <a:gd name="connsiteY26" fmla="*/ 1692434 h 3561621"/>
                  <a:gd name="connsiteX27" fmla="*/ 3353987 w 3803679"/>
                  <a:gd name="connsiteY27" fmla="*/ 1751404 h 3561621"/>
                  <a:gd name="connsiteX28" fmla="*/ 3371178 w 3803679"/>
                  <a:gd name="connsiteY28" fmla="*/ 1761848 h 3561621"/>
                  <a:gd name="connsiteX29" fmla="*/ 3803679 w 3803679"/>
                  <a:gd name="connsiteY29" fmla="*/ 2575284 h 3561621"/>
                  <a:gd name="connsiteX30" fmla="*/ 2822708 w 3803679"/>
                  <a:gd name="connsiteY30" fmla="*/ 3556255 h 3561621"/>
                  <a:gd name="connsiteX31" fmla="*/ 1918827 w 3803679"/>
                  <a:gd name="connsiteY31" fmla="*/ 2957122 h 3561621"/>
                  <a:gd name="connsiteX32" fmla="*/ 1902822 w 3803679"/>
                  <a:gd name="connsiteY32" fmla="*/ 2913393 h 3561621"/>
                  <a:gd name="connsiteX33" fmla="*/ 1884853 w 3803679"/>
                  <a:gd name="connsiteY33" fmla="*/ 2962488 h 3561621"/>
                  <a:gd name="connsiteX34" fmla="*/ 980971 w 3803679"/>
                  <a:gd name="connsiteY34" fmla="*/ 3561621 h 3561621"/>
                  <a:gd name="connsiteX35" fmla="*/ 0 w 3803679"/>
                  <a:gd name="connsiteY35" fmla="*/ 2580650 h 3561621"/>
                  <a:gd name="connsiteX36" fmla="*/ 287320 w 3803679"/>
                  <a:gd name="connsiteY36" fmla="*/ 1886999 h 3561621"/>
                  <a:gd name="connsiteX37" fmla="*/ 375607 w 3803679"/>
                  <a:gd name="connsiteY37" fmla="*/ 1814156 h 3561621"/>
                  <a:gd name="connsiteX38" fmla="*/ 452633 w 3803679"/>
                  <a:gd name="connsiteY38" fmla="*/ 1777050 h 3561621"/>
                  <a:gd name="connsiteX39" fmla="*/ 939413 w 3803679"/>
                  <a:gd name="connsiteY39" fmla="*/ 959173 h 3561621"/>
                  <a:gd name="connsiteX40" fmla="*/ 920516 w 3803679"/>
                  <a:gd name="connsiteY40" fmla="*/ 771718 h 3561621"/>
                  <a:gd name="connsiteX41" fmla="*/ 869399 w 3803679"/>
                  <a:gd name="connsiteY41" fmla="*/ 607045 h 3561621"/>
                  <a:gd name="connsiteX42" fmla="*/ 874896 w 3803679"/>
                  <a:gd name="connsiteY42" fmla="*/ 618115 h 3561621"/>
                  <a:gd name="connsiteX43" fmla="*/ 920516 w 3803679"/>
                  <a:gd name="connsiteY43" fmla="*/ 771718 h 3561621"/>
                  <a:gd name="connsiteX44" fmla="*/ 930566 w 3803679"/>
                  <a:gd name="connsiteY44" fmla="*/ 871412 h 3561621"/>
                  <a:gd name="connsiteX45" fmla="*/ 944018 w 3803679"/>
                  <a:gd name="connsiteY45" fmla="*/ 783271 h 3561621"/>
                  <a:gd name="connsiteX46" fmla="*/ 1905059 w 3803679"/>
                  <a:gd name="connsiteY46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483391 w 3803679"/>
                  <a:gd name="connsiteY15" fmla="*/ 159982 h 3561621"/>
                  <a:gd name="connsiteX16" fmla="*/ 472257 w 3803679"/>
                  <a:gd name="connsiteY16" fmla="*/ 152266 h 3561621"/>
                  <a:gd name="connsiteX17" fmla="*/ 483391 w 3803679"/>
                  <a:gd name="connsiteY17" fmla="*/ 159982 h 3561621"/>
                  <a:gd name="connsiteX18" fmla="*/ 1905059 w 3803679"/>
                  <a:gd name="connsiteY18" fmla="*/ 0 h 3561621"/>
                  <a:gd name="connsiteX19" fmla="*/ 2845441 w 3803679"/>
                  <a:gd name="connsiteY19" fmla="*/ 700809 h 3561621"/>
                  <a:gd name="connsiteX20" fmla="*/ 2880491 w 3803679"/>
                  <a:gd name="connsiteY20" fmla="*/ 878270 h 3561621"/>
                  <a:gd name="connsiteX21" fmla="*/ 2874742 w 3803679"/>
                  <a:gd name="connsiteY21" fmla="*/ 915938 h 3561621"/>
                  <a:gd name="connsiteX22" fmla="*/ 2878411 w 3803679"/>
                  <a:gd name="connsiteY22" fmla="*/ 988591 h 3561621"/>
                  <a:gd name="connsiteX23" fmla="*/ 2870092 w 3803679"/>
                  <a:gd name="connsiteY23" fmla="*/ 1098551 h 3561621"/>
                  <a:gd name="connsiteX24" fmla="*/ 2870422 w 3803679"/>
                  <a:gd name="connsiteY24" fmla="*/ 1105098 h 3561621"/>
                  <a:gd name="connsiteX25" fmla="*/ 3237014 w 3803679"/>
                  <a:gd name="connsiteY25" fmla="*/ 1692434 h 3561621"/>
                  <a:gd name="connsiteX26" fmla="*/ 3353987 w 3803679"/>
                  <a:gd name="connsiteY26" fmla="*/ 1751404 h 3561621"/>
                  <a:gd name="connsiteX27" fmla="*/ 3371178 w 3803679"/>
                  <a:gd name="connsiteY27" fmla="*/ 1761848 h 3561621"/>
                  <a:gd name="connsiteX28" fmla="*/ 3803679 w 3803679"/>
                  <a:gd name="connsiteY28" fmla="*/ 2575284 h 3561621"/>
                  <a:gd name="connsiteX29" fmla="*/ 2822708 w 3803679"/>
                  <a:gd name="connsiteY29" fmla="*/ 3556255 h 3561621"/>
                  <a:gd name="connsiteX30" fmla="*/ 1918827 w 3803679"/>
                  <a:gd name="connsiteY30" fmla="*/ 2957122 h 3561621"/>
                  <a:gd name="connsiteX31" fmla="*/ 1902822 w 3803679"/>
                  <a:gd name="connsiteY31" fmla="*/ 2913393 h 3561621"/>
                  <a:gd name="connsiteX32" fmla="*/ 1884853 w 3803679"/>
                  <a:gd name="connsiteY32" fmla="*/ 2962488 h 3561621"/>
                  <a:gd name="connsiteX33" fmla="*/ 980971 w 3803679"/>
                  <a:gd name="connsiteY33" fmla="*/ 3561621 h 3561621"/>
                  <a:gd name="connsiteX34" fmla="*/ 0 w 3803679"/>
                  <a:gd name="connsiteY34" fmla="*/ 2580650 h 3561621"/>
                  <a:gd name="connsiteX35" fmla="*/ 287320 w 3803679"/>
                  <a:gd name="connsiteY35" fmla="*/ 1886999 h 3561621"/>
                  <a:gd name="connsiteX36" fmla="*/ 375607 w 3803679"/>
                  <a:gd name="connsiteY36" fmla="*/ 1814156 h 3561621"/>
                  <a:gd name="connsiteX37" fmla="*/ 452633 w 3803679"/>
                  <a:gd name="connsiteY37" fmla="*/ 1777050 h 3561621"/>
                  <a:gd name="connsiteX38" fmla="*/ 939413 w 3803679"/>
                  <a:gd name="connsiteY38" fmla="*/ 959173 h 3561621"/>
                  <a:gd name="connsiteX39" fmla="*/ 920516 w 3803679"/>
                  <a:gd name="connsiteY39" fmla="*/ 771718 h 3561621"/>
                  <a:gd name="connsiteX40" fmla="*/ 869399 w 3803679"/>
                  <a:gd name="connsiteY40" fmla="*/ 607045 h 3561621"/>
                  <a:gd name="connsiteX41" fmla="*/ 874896 w 3803679"/>
                  <a:gd name="connsiteY41" fmla="*/ 618115 h 3561621"/>
                  <a:gd name="connsiteX42" fmla="*/ 920516 w 3803679"/>
                  <a:gd name="connsiteY42" fmla="*/ 771718 h 3561621"/>
                  <a:gd name="connsiteX43" fmla="*/ 930566 w 3803679"/>
                  <a:gd name="connsiteY43" fmla="*/ 871412 h 3561621"/>
                  <a:gd name="connsiteX44" fmla="*/ 944018 w 3803679"/>
                  <a:gd name="connsiteY44" fmla="*/ 783271 h 3561621"/>
                  <a:gd name="connsiteX45" fmla="*/ 1905059 w 3803679"/>
                  <a:gd name="connsiteY45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559036 w 3803679"/>
                  <a:gd name="connsiteY11" fmla="*/ 212402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559036 w 3803679"/>
                  <a:gd name="connsiteY14" fmla="*/ 212402 h 3561621"/>
                  <a:gd name="connsiteX15" fmla="*/ 1905059 w 3803679"/>
                  <a:gd name="connsiteY15" fmla="*/ 0 h 3561621"/>
                  <a:gd name="connsiteX16" fmla="*/ 2845441 w 3803679"/>
                  <a:gd name="connsiteY16" fmla="*/ 700809 h 3561621"/>
                  <a:gd name="connsiteX17" fmla="*/ 2880491 w 3803679"/>
                  <a:gd name="connsiteY17" fmla="*/ 878270 h 3561621"/>
                  <a:gd name="connsiteX18" fmla="*/ 2874742 w 3803679"/>
                  <a:gd name="connsiteY18" fmla="*/ 915938 h 3561621"/>
                  <a:gd name="connsiteX19" fmla="*/ 2878411 w 3803679"/>
                  <a:gd name="connsiteY19" fmla="*/ 988591 h 3561621"/>
                  <a:gd name="connsiteX20" fmla="*/ 2870092 w 3803679"/>
                  <a:gd name="connsiteY20" fmla="*/ 1098551 h 3561621"/>
                  <a:gd name="connsiteX21" fmla="*/ 2870422 w 3803679"/>
                  <a:gd name="connsiteY21" fmla="*/ 1105098 h 3561621"/>
                  <a:gd name="connsiteX22" fmla="*/ 3237014 w 3803679"/>
                  <a:gd name="connsiteY22" fmla="*/ 1692434 h 3561621"/>
                  <a:gd name="connsiteX23" fmla="*/ 3353987 w 3803679"/>
                  <a:gd name="connsiteY23" fmla="*/ 1751404 h 3561621"/>
                  <a:gd name="connsiteX24" fmla="*/ 3371178 w 3803679"/>
                  <a:gd name="connsiteY24" fmla="*/ 1761848 h 3561621"/>
                  <a:gd name="connsiteX25" fmla="*/ 3803679 w 3803679"/>
                  <a:gd name="connsiteY25" fmla="*/ 2575284 h 3561621"/>
                  <a:gd name="connsiteX26" fmla="*/ 2822708 w 3803679"/>
                  <a:gd name="connsiteY26" fmla="*/ 3556255 h 3561621"/>
                  <a:gd name="connsiteX27" fmla="*/ 1918827 w 3803679"/>
                  <a:gd name="connsiteY27" fmla="*/ 2957122 h 3561621"/>
                  <a:gd name="connsiteX28" fmla="*/ 1902822 w 3803679"/>
                  <a:gd name="connsiteY28" fmla="*/ 2913393 h 3561621"/>
                  <a:gd name="connsiteX29" fmla="*/ 1884853 w 3803679"/>
                  <a:gd name="connsiteY29" fmla="*/ 2962488 h 3561621"/>
                  <a:gd name="connsiteX30" fmla="*/ 980971 w 3803679"/>
                  <a:gd name="connsiteY30" fmla="*/ 3561621 h 3561621"/>
                  <a:gd name="connsiteX31" fmla="*/ 0 w 3803679"/>
                  <a:gd name="connsiteY31" fmla="*/ 2580650 h 3561621"/>
                  <a:gd name="connsiteX32" fmla="*/ 287320 w 3803679"/>
                  <a:gd name="connsiteY32" fmla="*/ 1886999 h 3561621"/>
                  <a:gd name="connsiteX33" fmla="*/ 375607 w 3803679"/>
                  <a:gd name="connsiteY33" fmla="*/ 1814156 h 3561621"/>
                  <a:gd name="connsiteX34" fmla="*/ 452633 w 3803679"/>
                  <a:gd name="connsiteY34" fmla="*/ 1777050 h 3561621"/>
                  <a:gd name="connsiteX35" fmla="*/ 939413 w 3803679"/>
                  <a:gd name="connsiteY35" fmla="*/ 959173 h 3561621"/>
                  <a:gd name="connsiteX36" fmla="*/ 920516 w 3803679"/>
                  <a:gd name="connsiteY36" fmla="*/ 771718 h 3561621"/>
                  <a:gd name="connsiteX37" fmla="*/ 869399 w 3803679"/>
                  <a:gd name="connsiteY37" fmla="*/ 607045 h 3561621"/>
                  <a:gd name="connsiteX38" fmla="*/ 874896 w 3803679"/>
                  <a:gd name="connsiteY38" fmla="*/ 618115 h 3561621"/>
                  <a:gd name="connsiteX39" fmla="*/ 920516 w 3803679"/>
                  <a:gd name="connsiteY39" fmla="*/ 771718 h 3561621"/>
                  <a:gd name="connsiteX40" fmla="*/ 930566 w 3803679"/>
                  <a:gd name="connsiteY40" fmla="*/ 871412 h 3561621"/>
                  <a:gd name="connsiteX41" fmla="*/ 944018 w 3803679"/>
                  <a:gd name="connsiteY41" fmla="*/ 783271 h 3561621"/>
                  <a:gd name="connsiteX42" fmla="*/ 1905059 w 3803679"/>
                  <a:gd name="connsiteY42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637496 w 3803679"/>
                  <a:gd name="connsiteY11" fmla="*/ 277137 h 3561621"/>
                  <a:gd name="connsiteX12" fmla="*/ 600928 w 3803679"/>
                  <a:gd name="connsiteY12" fmla="*/ 241432 h 3561621"/>
                  <a:gd name="connsiteX13" fmla="*/ 637496 w 3803679"/>
                  <a:gd name="connsiteY13" fmla="*/ 277137 h 3561621"/>
                  <a:gd name="connsiteX14" fmla="*/ 1905059 w 3803679"/>
                  <a:gd name="connsiteY14" fmla="*/ 0 h 3561621"/>
                  <a:gd name="connsiteX15" fmla="*/ 2845441 w 3803679"/>
                  <a:gd name="connsiteY15" fmla="*/ 700809 h 3561621"/>
                  <a:gd name="connsiteX16" fmla="*/ 2880491 w 3803679"/>
                  <a:gd name="connsiteY16" fmla="*/ 878270 h 3561621"/>
                  <a:gd name="connsiteX17" fmla="*/ 2874742 w 3803679"/>
                  <a:gd name="connsiteY17" fmla="*/ 915938 h 3561621"/>
                  <a:gd name="connsiteX18" fmla="*/ 2878411 w 3803679"/>
                  <a:gd name="connsiteY18" fmla="*/ 988591 h 3561621"/>
                  <a:gd name="connsiteX19" fmla="*/ 2870092 w 3803679"/>
                  <a:gd name="connsiteY19" fmla="*/ 1098551 h 3561621"/>
                  <a:gd name="connsiteX20" fmla="*/ 2870422 w 3803679"/>
                  <a:gd name="connsiteY20" fmla="*/ 1105098 h 3561621"/>
                  <a:gd name="connsiteX21" fmla="*/ 3237014 w 3803679"/>
                  <a:gd name="connsiteY21" fmla="*/ 1692434 h 3561621"/>
                  <a:gd name="connsiteX22" fmla="*/ 3353987 w 3803679"/>
                  <a:gd name="connsiteY22" fmla="*/ 1751404 h 3561621"/>
                  <a:gd name="connsiteX23" fmla="*/ 3371178 w 3803679"/>
                  <a:gd name="connsiteY23" fmla="*/ 1761848 h 3561621"/>
                  <a:gd name="connsiteX24" fmla="*/ 3803679 w 3803679"/>
                  <a:gd name="connsiteY24" fmla="*/ 2575284 h 3561621"/>
                  <a:gd name="connsiteX25" fmla="*/ 2822708 w 3803679"/>
                  <a:gd name="connsiteY25" fmla="*/ 3556255 h 3561621"/>
                  <a:gd name="connsiteX26" fmla="*/ 1918827 w 3803679"/>
                  <a:gd name="connsiteY26" fmla="*/ 2957122 h 3561621"/>
                  <a:gd name="connsiteX27" fmla="*/ 1902822 w 3803679"/>
                  <a:gd name="connsiteY27" fmla="*/ 2913393 h 3561621"/>
                  <a:gd name="connsiteX28" fmla="*/ 1884853 w 3803679"/>
                  <a:gd name="connsiteY28" fmla="*/ 2962488 h 3561621"/>
                  <a:gd name="connsiteX29" fmla="*/ 980971 w 3803679"/>
                  <a:gd name="connsiteY29" fmla="*/ 3561621 h 3561621"/>
                  <a:gd name="connsiteX30" fmla="*/ 0 w 3803679"/>
                  <a:gd name="connsiteY30" fmla="*/ 2580650 h 3561621"/>
                  <a:gd name="connsiteX31" fmla="*/ 287320 w 3803679"/>
                  <a:gd name="connsiteY31" fmla="*/ 1886999 h 3561621"/>
                  <a:gd name="connsiteX32" fmla="*/ 375607 w 3803679"/>
                  <a:gd name="connsiteY32" fmla="*/ 1814156 h 3561621"/>
                  <a:gd name="connsiteX33" fmla="*/ 452633 w 3803679"/>
                  <a:gd name="connsiteY33" fmla="*/ 1777050 h 3561621"/>
                  <a:gd name="connsiteX34" fmla="*/ 939413 w 3803679"/>
                  <a:gd name="connsiteY34" fmla="*/ 959173 h 3561621"/>
                  <a:gd name="connsiteX35" fmla="*/ 920516 w 3803679"/>
                  <a:gd name="connsiteY35" fmla="*/ 771718 h 3561621"/>
                  <a:gd name="connsiteX36" fmla="*/ 869399 w 3803679"/>
                  <a:gd name="connsiteY36" fmla="*/ 607045 h 3561621"/>
                  <a:gd name="connsiteX37" fmla="*/ 874896 w 3803679"/>
                  <a:gd name="connsiteY37" fmla="*/ 618115 h 3561621"/>
                  <a:gd name="connsiteX38" fmla="*/ 920516 w 3803679"/>
                  <a:gd name="connsiteY38" fmla="*/ 771718 h 3561621"/>
                  <a:gd name="connsiteX39" fmla="*/ 930566 w 3803679"/>
                  <a:gd name="connsiteY39" fmla="*/ 871412 h 3561621"/>
                  <a:gd name="connsiteX40" fmla="*/ 944018 w 3803679"/>
                  <a:gd name="connsiteY40" fmla="*/ 783271 h 3561621"/>
                  <a:gd name="connsiteX41" fmla="*/ 1905059 w 3803679"/>
                  <a:gd name="connsiteY41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685922 w 3803679"/>
                  <a:gd name="connsiteY7" fmla="*/ 324421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685922 w 3803679"/>
                  <a:gd name="connsiteY10" fmla="*/ 324421 h 3561621"/>
                  <a:gd name="connsiteX11" fmla="*/ 1905059 w 3803679"/>
                  <a:gd name="connsiteY11" fmla="*/ 0 h 3561621"/>
                  <a:gd name="connsiteX12" fmla="*/ 2845441 w 3803679"/>
                  <a:gd name="connsiteY12" fmla="*/ 700809 h 3561621"/>
                  <a:gd name="connsiteX13" fmla="*/ 2880491 w 3803679"/>
                  <a:gd name="connsiteY13" fmla="*/ 878270 h 3561621"/>
                  <a:gd name="connsiteX14" fmla="*/ 2874742 w 3803679"/>
                  <a:gd name="connsiteY14" fmla="*/ 915938 h 3561621"/>
                  <a:gd name="connsiteX15" fmla="*/ 2878411 w 3803679"/>
                  <a:gd name="connsiteY15" fmla="*/ 988591 h 3561621"/>
                  <a:gd name="connsiteX16" fmla="*/ 2870092 w 3803679"/>
                  <a:gd name="connsiteY16" fmla="*/ 1098551 h 3561621"/>
                  <a:gd name="connsiteX17" fmla="*/ 2870422 w 3803679"/>
                  <a:gd name="connsiteY17" fmla="*/ 1105098 h 3561621"/>
                  <a:gd name="connsiteX18" fmla="*/ 3237014 w 3803679"/>
                  <a:gd name="connsiteY18" fmla="*/ 1692434 h 3561621"/>
                  <a:gd name="connsiteX19" fmla="*/ 3353987 w 3803679"/>
                  <a:gd name="connsiteY19" fmla="*/ 1751404 h 3561621"/>
                  <a:gd name="connsiteX20" fmla="*/ 3371178 w 3803679"/>
                  <a:gd name="connsiteY20" fmla="*/ 1761848 h 3561621"/>
                  <a:gd name="connsiteX21" fmla="*/ 3803679 w 3803679"/>
                  <a:gd name="connsiteY21" fmla="*/ 2575284 h 3561621"/>
                  <a:gd name="connsiteX22" fmla="*/ 2822708 w 3803679"/>
                  <a:gd name="connsiteY22" fmla="*/ 3556255 h 3561621"/>
                  <a:gd name="connsiteX23" fmla="*/ 1918827 w 3803679"/>
                  <a:gd name="connsiteY23" fmla="*/ 2957122 h 3561621"/>
                  <a:gd name="connsiteX24" fmla="*/ 1902822 w 3803679"/>
                  <a:gd name="connsiteY24" fmla="*/ 2913393 h 3561621"/>
                  <a:gd name="connsiteX25" fmla="*/ 1884853 w 3803679"/>
                  <a:gd name="connsiteY25" fmla="*/ 2962488 h 3561621"/>
                  <a:gd name="connsiteX26" fmla="*/ 980971 w 3803679"/>
                  <a:gd name="connsiteY26" fmla="*/ 3561621 h 3561621"/>
                  <a:gd name="connsiteX27" fmla="*/ 0 w 3803679"/>
                  <a:gd name="connsiteY27" fmla="*/ 2580650 h 3561621"/>
                  <a:gd name="connsiteX28" fmla="*/ 287320 w 3803679"/>
                  <a:gd name="connsiteY28" fmla="*/ 1886999 h 3561621"/>
                  <a:gd name="connsiteX29" fmla="*/ 375607 w 3803679"/>
                  <a:gd name="connsiteY29" fmla="*/ 1814156 h 3561621"/>
                  <a:gd name="connsiteX30" fmla="*/ 452633 w 3803679"/>
                  <a:gd name="connsiteY30" fmla="*/ 1777050 h 3561621"/>
                  <a:gd name="connsiteX31" fmla="*/ 939413 w 3803679"/>
                  <a:gd name="connsiteY31" fmla="*/ 959173 h 3561621"/>
                  <a:gd name="connsiteX32" fmla="*/ 920516 w 3803679"/>
                  <a:gd name="connsiteY32" fmla="*/ 771718 h 3561621"/>
                  <a:gd name="connsiteX33" fmla="*/ 869399 w 3803679"/>
                  <a:gd name="connsiteY33" fmla="*/ 607045 h 3561621"/>
                  <a:gd name="connsiteX34" fmla="*/ 874896 w 3803679"/>
                  <a:gd name="connsiteY34" fmla="*/ 618115 h 3561621"/>
                  <a:gd name="connsiteX35" fmla="*/ 920516 w 3803679"/>
                  <a:gd name="connsiteY35" fmla="*/ 771718 h 3561621"/>
                  <a:gd name="connsiteX36" fmla="*/ 930566 w 3803679"/>
                  <a:gd name="connsiteY36" fmla="*/ 871412 h 3561621"/>
                  <a:gd name="connsiteX37" fmla="*/ 944018 w 3803679"/>
                  <a:gd name="connsiteY37" fmla="*/ 783271 h 3561621"/>
                  <a:gd name="connsiteX38" fmla="*/ 1905059 w 3803679"/>
                  <a:gd name="connsiteY38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751993 w 3803679"/>
                  <a:gd name="connsiteY7" fmla="*/ 404500 h 3561621"/>
                  <a:gd name="connsiteX8" fmla="*/ 712596 w 3803679"/>
                  <a:gd name="connsiteY8" fmla="*/ 350466 h 3561621"/>
                  <a:gd name="connsiteX9" fmla="*/ 751993 w 3803679"/>
                  <a:gd name="connsiteY9" fmla="*/ 404500 h 3561621"/>
                  <a:gd name="connsiteX10" fmla="*/ 1905059 w 3803679"/>
                  <a:gd name="connsiteY10" fmla="*/ 0 h 3561621"/>
                  <a:gd name="connsiteX11" fmla="*/ 2845441 w 3803679"/>
                  <a:gd name="connsiteY11" fmla="*/ 700809 h 3561621"/>
                  <a:gd name="connsiteX12" fmla="*/ 2880491 w 3803679"/>
                  <a:gd name="connsiteY12" fmla="*/ 878270 h 3561621"/>
                  <a:gd name="connsiteX13" fmla="*/ 2874742 w 3803679"/>
                  <a:gd name="connsiteY13" fmla="*/ 915938 h 3561621"/>
                  <a:gd name="connsiteX14" fmla="*/ 2878411 w 3803679"/>
                  <a:gd name="connsiteY14" fmla="*/ 988591 h 3561621"/>
                  <a:gd name="connsiteX15" fmla="*/ 2870092 w 3803679"/>
                  <a:gd name="connsiteY15" fmla="*/ 1098551 h 3561621"/>
                  <a:gd name="connsiteX16" fmla="*/ 2870422 w 3803679"/>
                  <a:gd name="connsiteY16" fmla="*/ 1105098 h 3561621"/>
                  <a:gd name="connsiteX17" fmla="*/ 3237014 w 3803679"/>
                  <a:gd name="connsiteY17" fmla="*/ 1692434 h 3561621"/>
                  <a:gd name="connsiteX18" fmla="*/ 3353987 w 3803679"/>
                  <a:gd name="connsiteY18" fmla="*/ 1751404 h 3561621"/>
                  <a:gd name="connsiteX19" fmla="*/ 3371178 w 3803679"/>
                  <a:gd name="connsiteY19" fmla="*/ 1761848 h 3561621"/>
                  <a:gd name="connsiteX20" fmla="*/ 3803679 w 3803679"/>
                  <a:gd name="connsiteY20" fmla="*/ 2575284 h 3561621"/>
                  <a:gd name="connsiteX21" fmla="*/ 2822708 w 3803679"/>
                  <a:gd name="connsiteY21" fmla="*/ 3556255 h 3561621"/>
                  <a:gd name="connsiteX22" fmla="*/ 1918827 w 3803679"/>
                  <a:gd name="connsiteY22" fmla="*/ 2957122 h 3561621"/>
                  <a:gd name="connsiteX23" fmla="*/ 1902822 w 3803679"/>
                  <a:gd name="connsiteY23" fmla="*/ 2913393 h 3561621"/>
                  <a:gd name="connsiteX24" fmla="*/ 1884853 w 3803679"/>
                  <a:gd name="connsiteY24" fmla="*/ 2962488 h 3561621"/>
                  <a:gd name="connsiteX25" fmla="*/ 980971 w 3803679"/>
                  <a:gd name="connsiteY25" fmla="*/ 3561621 h 3561621"/>
                  <a:gd name="connsiteX26" fmla="*/ 0 w 3803679"/>
                  <a:gd name="connsiteY26" fmla="*/ 2580650 h 3561621"/>
                  <a:gd name="connsiteX27" fmla="*/ 287320 w 3803679"/>
                  <a:gd name="connsiteY27" fmla="*/ 1886999 h 3561621"/>
                  <a:gd name="connsiteX28" fmla="*/ 375607 w 3803679"/>
                  <a:gd name="connsiteY28" fmla="*/ 1814156 h 3561621"/>
                  <a:gd name="connsiteX29" fmla="*/ 452633 w 3803679"/>
                  <a:gd name="connsiteY29" fmla="*/ 1777050 h 3561621"/>
                  <a:gd name="connsiteX30" fmla="*/ 939413 w 3803679"/>
                  <a:gd name="connsiteY30" fmla="*/ 959173 h 3561621"/>
                  <a:gd name="connsiteX31" fmla="*/ 920516 w 3803679"/>
                  <a:gd name="connsiteY31" fmla="*/ 771718 h 3561621"/>
                  <a:gd name="connsiteX32" fmla="*/ 869399 w 3803679"/>
                  <a:gd name="connsiteY32" fmla="*/ 607045 h 3561621"/>
                  <a:gd name="connsiteX33" fmla="*/ 874896 w 3803679"/>
                  <a:gd name="connsiteY33" fmla="*/ 618115 h 3561621"/>
                  <a:gd name="connsiteX34" fmla="*/ 920516 w 3803679"/>
                  <a:gd name="connsiteY34" fmla="*/ 771718 h 3561621"/>
                  <a:gd name="connsiteX35" fmla="*/ 930566 w 3803679"/>
                  <a:gd name="connsiteY35" fmla="*/ 871412 h 3561621"/>
                  <a:gd name="connsiteX36" fmla="*/ 944018 w 3803679"/>
                  <a:gd name="connsiteY36" fmla="*/ 783271 h 3561621"/>
                  <a:gd name="connsiteX37" fmla="*/ 1905059 w 3803679"/>
                  <a:gd name="connsiteY37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790238 w 3803679"/>
                  <a:gd name="connsiteY3" fmla="*/ 456953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790238 w 3803679"/>
                  <a:gd name="connsiteY6" fmla="*/ 456953 h 3561621"/>
                  <a:gd name="connsiteX7" fmla="*/ 1905059 w 3803679"/>
                  <a:gd name="connsiteY7" fmla="*/ 0 h 3561621"/>
                  <a:gd name="connsiteX8" fmla="*/ 2845441 w 3803679"/>
                  <a:gd name="connsiteY8" fmla="*/ 700809 h 3561621"/>
                  <a:gd name="connsiteX9" fmla="*/ 2880491 w 3803679"/>
                  <a:gd name="connsiteY9" fmla="*/ 878270 h 3561621"/>
                  <a:gd name="connsiteX10" fmla="*/ 2874742 w 3803679"/>
                  <a:gd name="connsiteY10" fmla="*/ 915938 h 3561621"/>
                  <a:gd name="connsiteX11" fmla="*/ 2878411 w 3803679"/>
                  <a:gd name="connsiteY11" fmla="*/ 988591 h 3561621"/>
                  <a:gd name="connsiteX12" fmla="*/ 2870092 w 3803679"/>
                  <a:gd name="connsiteY12" fmla="*/ 1098551 h 3561621"/>
                  <a:gd name="connsiteX13" fmla="*/ 2870422 w 3803679"/>
                  <a:gd name="connsiteY13" fmla="*/ 1105098 h 3561621"/>
                  <a:gd name="connsiteX14" fmla="*/ 3237014 w 3803679"/>
                  <a:gd name="connsiteY14" fmla="*/ 1692434 h 3561621"/>
                  <a:gd name="connsiteX15" fmla="*/ 3353987 w 3803679"/>
                  <a:gd name="connsiteY15" fmla="*/ 1751404 h 3561621"/>
                  <a:gd name="connsiteX16" fmla="*/ 3371178 w 3803679"/>
                  <a:gd name="connsiteY16" fmla="*/ 1761848 h 3561621"/>
                  <a:gd name="connsiteX17" fmla="*/ 3803679 w 3803679"/>
                  <a:gd name="connsiteY17" fmla="*/ 2575284 h 3561621"/>
                  <a:gd name="connsiteX18" fmla="*/ 2822708 w 3803679"/>
                  <a:gd name="connsiteY18" fmla="*/ 3556255 h 3561621"/>
                  <a:gd name="connsiteX19" fmla="*/ 1918827 w 3803679"/>
                  <a:gd name="connsiteY19" fmla="*/ 2957122 h 3561621"/>
                  <a:gd name="connsiteX20" fmla="*/ 1902822 w 3803679"/>
                  <a:gd name="connsiteY20" fmla="*/ 2913393 h 3561621"/>
                  <a:gd name="connsiteX21" fmla="*/ 1884853 w 3803679"/>
                  <a:gd name="connsiteY21" fmla="*/ 2962488 h 3561621"/>
                  <a:gd name="connsiteX22" fmla="*/ 980971 w 3803679"/>
                  <a:gd name="connsiteY22" fmla="*/ 3561621 h 3561621"/>
                  <a:gd name="connsiteX23" fmla="*/ 0 w 3803679"/>
                  <a:gd name="connsiteY23" fmla="*/ 2580650 h 3561621"/>
                  <a:gd name="connsiteX24" fmla="*/ 287320 w 3803679"/>
                  <a:gd name="connsiteY24" fmla="*/ 1886999 h 3561621"/>
                  <a:gd name="connsiteX25" fmla="*/ 375607 w 3803679"/>
                  <a:gd name="connsiteY25" fmla="*/ 1814156 h 3561621"/>
                  <a:gd name="connsiteX26" fmla="*/ 452633 w 3803679"/>
                  <a:gd name="connsiteY26" fmla="*/ 1777050 h 3561621"/>
                  <a:gd name="connsiteX27" fmla="*/ 939413 w 3803679"/>
                  <a:gd name="connsiteY27" fmla="*/ 959173 h 3561621"/>
                  <a:gd name="connsiteX28" fmla="*/ 920516 w 3803679"/>
                  <a:gd name="connsiteY28" fmla="*/ 771718 h 3561621"/>
                  <a:gd name="connsiteX29" fmla="*/ 869399 w 3803679"/>
                  <a:gd name="connsiteY29" fmla="*/ 607045 h 3561621"/>
                  <a:gd name="connsiteX30" fmla="*/ 874896 w 3803679"/>
                  <a:gd name="connsiteY30" fmla="*/ 618115 h 3561621"/>
                  <a:gd name="connsiteX31" fmla="*/ 920516 w 3803679"/>
                  <a:gd name="connsiteY31" fmla="*/ 771718 h 3561621"/>
                  <a:gd name="connsiteX32" fmla="*/ 930566 w 3803679"/>
                  <a:gd name="connsiteY32" fmla="*/ 871412 h 3561621"/>
                  <a:gd name="connsiteX33" fmla="*/ 944018 w 3803679"/>
                  <a:gd name="connsiteY33" fmla="*/ 783271 h 3561621"/>
                  <a:gd name="connsiteX34" fmla="*/ 1905059 w 3803679"/>
                  <a:gd name="connsiteY34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844618 w 3803679"/>
                  <a:gd name="connsiteY3" fmla="*/ 557141 h 3561621"/>
                  <a:gd name="connsiteX4" fmla="*/ 804754 w 3803679"/>
                  <a:gd name="connsiteY4" fmla="*/ 476862 h 3561621"/>
                  <a:gd name="connsiteX5" fmla="*/ 844618 w 3803679"/>
                  <a:gd name="connsiteY5" fmla="*/ 557141 h 3561621"/>
                  <a:gd name="connsiteX6" fmla="*/ 1905059 w 3803679"/>
                  <a:gd name="connsiteY6" fmla="*/ 0 h 3561621"/>
                  <a:gd name="connsiteX7" fmla="*/ 2845441 w 3803679"/>
                  <a:gd name="connsiteY7" fmla="*/ 700809 h 3561621"/>
                  <a:gd name="connsiteX8" fmla="*/ 2880491 w 3803679"/>
                  <a:gd name="connsiteY8" fmla="*/ 878270 h 3561621"/>
                  <a:gd name="connsiteX9" fmla="*/ 2874742 w 3803679"/>
                  <a:gd name="connsiteY9" fmla="*/ 915938 h 3561621"/>
                  <a:gd name="connsiteX10" fmla="*/ 2878411 w 3803679"/>
                  <a:gd name="connsiteY10" fmla="*/ 988591 h 3561621"/>
                  <a:gd name="connsiteX11" fmla="*/ 2870092 w 3803679"/>
                  <a:gd name="connsiteY11" fmla="*/ 1098551 h 3561621"/>
                  <a:gd name="connsiteX12" fmla="*/ 2870422 w 3803679"/>
                  <a:gd name="connsiteY12" fmla="*/ 1105098 h 3561621"/>
                  <a:gd name="connsiteX13" fmla="*/ 3237014 w 3803679"/>
                  <a:gd name="connsiteY13" fmla="*/ 1692434 h 3561621"/>
                  <a:gd name="connsiteX14" fmla="*/ 3353987 w 3803679"/>
                  <a:gd name="connsiteY14" fmla="*/ 1751404 h 3561621"/>
                  <a:gd name="connsiteX15" fmla="*/ 3371178 w 3803679"/>
                  <a:gd name="connsiteY15" fmla="*/ 1761848 h 3561621"/>
                  <a:gd name="connsiteX16" fmla="*/ 3803679 w 3803679"/>
                  <a:gd name="connsiteY16" fmla="*/ 2575284 h 3561621"/>
                  <a:gd name="connsiteX17" fmla="*/ 2822708 w 3803679"/>
                  <a:gd name="connsiteY17" fmla="*/ 3556255 h 3561621"/>
                  <a:gd name="connsiteX18" fmla="*/ 1918827 w 3803679"/>
                  <a:gd name="connsiteY18" fmla="*/ 2957122 h 3561621"/>
                  <a:gd name="connsiteX19" fmla="*/ 1902822 w 3803679"/>
                  <a:gd name="connsiteY19" fmla="*/ 2913393 h 3561621"/>
                  <a:gd name="connsiteX20" fmla="*/ 1884853 w 3803679"/>
                  <a:gd name="connsiteY20" fmla="*/ 2962488 h 3561621"/>
                  <a:gd name="connsiteX21" fmla="*/ 980971 w 3803679"/>
                  <a:gd name="connsiteY21" fmla="*/ 3561621 h 3561621"/>
                  <a:gd name="connsiteX22" fmla="*/ 0 w 3803679"/>
                  <a:gd name="connsiteY22" fmla="*/ 2580650 h 3561621"/>
                  <a:gd name="connsiteX23" fmla="*/ 287320 w 3803679"/>
                  <a:gd name="connsiteY23" fmla="*/ 1886999 h 3561621"/>
                  <a:gd name="connsiteX24" fmla="*/ 375607 w 3803679"/>
                  <a:gd name="connsiteY24" fmla="*/ 1814156 h 3561621"/>
                  <a:gd name="connsiteX25" fmla="*/ 452633 w 3803679"/>
                  <a:gd name="connsiteY25" fmla="*/ 1777050 h 3561621"/>
                  <a:gd name="connsiteX26" fmla="*/ 939413 w 3803679"/>
                  <a:gd name="connsiteY26" fmla="*/ 959173 h 3561621"/>
                  <a:gd name="connsiteX27" fmla="*/ 920516 w 3803679"/>
                  <a:gd name="connsiteY27" fmla="*/ 771718 h 3561621"/>
                  <a:gd name="connsiteX28" fmla="*/ 869399 w 3803679"/>
                  <a:gd name="connsiteY28" fmla="*/ 607045 h 3561621"/>
                  <a:gd name="connsiteX29" fmla="*/ 874896 w 3803679"/>
                  <a:gd name="connsiteY29" fmla="*/ 618115 h 3561621"/>
                  <a:gd name="connsiteX30" fmla="*/ 920516 w 3803679"/>
                  <a:gd name="connsiteY30" fmla="*/ 771718 h 3561621"/>
                  <a:gd name="connsiteX31" fmla="*/ 930566 w 3803679"/>
                  <a:gd name="connsiteY31" fmla="*/ 871412 h 3561621"/>
                  <a:gd name="connsiteX32" fmla="*/ 944018 w 3803679"/>
                  <a:gd name="connsiteY32" fmla="*/ 783271 h 3561621"/>
                  <a:gd name="connsiteX33" fmla="*/ 1905059 w 3803679"/>
                  <a:gd name="connsiteY33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920516 w 3803679"/>
                  <a:gd name="connsiteY24" fmla="*/ 771718 h 3561621"/>
                  <a:gd name="connsiteX25" fmla="*/ 869399 w 3803679"/>
                  <a:gd name="connsiteY25" fmla="*/ 607045 h 3561621"/>
                  <a:gd name="connsiteX26" fmla="*/ 874896 w 3803679"/>
                  <a:gd name="connsiteY26" fmla="*/ 618115 h 3561621"/>
                  <a:gd name="connsiteX27" fmla="*/ 920516 w 3803679"/>
                  <a:gd name="connsiteY27" fmla="*/ 771718 h 3561621"/>
                  <a:gd name="connsiteX28" fmla="*/ 930566 w 3803679"/>
                  <a:gd name="connsiteY28" fmla="*/ 871412 h 3561621"/>
                  <a:gd name="connsiteX29" fmla="*/ 944018 w 3803679"/>
                  <a:gd name="connsiteY29" fmla="*/ 783271 h 3561621"/>
                  <a:gd name="connsiteX30" fmla="*/ 1905059 w 3803679"/>
                  <a:gd name="connsiteY30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920516 w 3803679"/>
                  <a:gd name="connsiteY24" fmla="*/ 771718 h 3561621"/>
                  <a:gd name="connsiteX25" fmla="*/ 869399 w 3803679"/>
                  <a:gd name="connsiteY25" fmla="*/ 607045 h 3561621"/>
                  <a:gd name="connsiteX26" fmla="*/ 920516 w 3803679"/>
                  <a:gd name="connsiteY26" fmla="*/ 771718 h 3561621"/>
                  <a:gd name="connsiteX27" fmla="*/ 930566 w 3803679"/>
                  <a:gd name="connsiteY27" fmla="*/ 871412 h 3561621"/>
                  <a:gd name="connsiteX28" fmla="*/ 944018 w 3803679"/>
                  <a:gd name="connsiteY28" fmla="*/ 783271 h 3561621"/>
                  <a:gd name="connsiteX29" fmla="*/ 1905059 w 3803679"/>
                  <a:gd name="connsiteY29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920516 w 3803679"/>
                  <a:gd name="connsiteY24" fmla="*/ 771718 h 3561621"/>
                  <a:gd name="connsiteX25" fmla="*/ 920516 w 3803679"/>
                  <a:gd name="connsiteY25" fmla="*/ 771718 h 3561621"/>
                  <a:gd name="connsiteX26" fmla="*/ 930566 w 3803679"/>
                  <a:gd name="connsiteY26" fmla="*/ 871412 h 3561621"/>
                  <a:gd name="connsiteX27" fmla="*/ 944018 w 3803679"/>
                  <a:gd name="connsiteY27" fmla="*/ 783271 h 3561621"/>
                  <a:gd name="connsiteX28" fmla="*/ 1905059 w 3803679"/>
                  <a:gd name="connsiteY28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920516 w 3803679"/>
                  <a:gd name="connsiteY24" fmla="*/ 771718 h 3561621"/>
                  <a:gd name="connsiteX25" fmla="*/ 930566 w 3803679"/>
                  <a:gd name="connsiteY25" fmla="*/ 871412 h 3561621"/>
                  <a:gd name="connsiteX26" fmla="*/ 944018 w 3803679"/>
                  <a:gd name="connsiteY26" fmla="*/ 783271 h 3561621"/>
                  <a:gd name="connsiteX27" fmla="*/ 1905059 w 3803679"/>
                  <a:gd name="connsiteY27" fmla="*/ 0 h 3561621"/>
                  <a:gd name="connsiteX0" fmla="*/ 371325 w 3803679"/>
                  <a:gd name="connsiteY0" fmla="*/ 1816218 h 3561621"/>
                  <a:gd name="connsiteX1" fmla="*/ 9272 w 3803679"/>
                  <a:gd name="connsiteY1" fmla="*/ 1889313 h 3561621"/>
                  <a:gd name="connsiteX2" fmla="*/ 371325 w 3803679"/>
                  <a:gd name="connsiteY2" fmla="*/ 1816218 h 3561621"/>
                  <a:gd name="connsiteX3" fmla="*/ 1905059 w 3803679"/>
                  <a:gd name="connsiteY3" fmla="*/ 0 h 3561621"/>
                  <a:gd name="connsiteX4" fmla="*/ 2845441 w 3803679"/>
                  <a:gd name="connsiteY4" fmla="*/ 700809 h 3561621"/>
                  <a:gd name="connsiteX5" fmla="*/ 2880491 w 3803679"/>
                  <a:gd name="connsiteY5" fmla="*/ 878270 h 3561621"/>
                  <a:gd name="connsiteX6" fmla="*/ 2874742 w 3803679"/>
                  <a:gd name="connsiteY6" fmla="*/ 915938 h 3561621"/>
                  <a:gd name="connsiteX7" fmla="*/ 2878411 w 3803679"/>
                  <a:gd name="connsiteY7" fmla="*/ 988591 h 3561621"/>
                  <a:gd name="connsiteX8" fmla="*/ 2870092 w 3803679"/>
                  <a:gd name="connsiteY8" fmla="*/ 1098551 h 3561621"/>
                  <a:gd name="connsiteX9" fmla="*/ 2870422 w 3803679"/>
                  <a:gd name="connsiteY9" fmla="*/ 1105098 h 3561621"/>
                  <a:gd name="connsiteX10" fmla="*/ 3237014 w 3803679"/>
                  <a:gd name="connsiteY10" fmla="*/ 1692434 h 3561621"/>
                  <a:gd name="connsiteX11" fmla="*/ 3353987 w 3803679"/>
                  <a:gd name="connsiteY11" fmla="*/ 1751404 h 3561621"/>
                  <a:gd name="connsiteX12" fmla="*/ 3371178 w 3803679"/>
                  <a:gd name="connsiteY12" fmla="*/ 1761848 h 3561621"/>
                  <a:gd name="connsiteX13" fmla="*/ 3803679 w 3803679"/>
                  <a:gd name="connsiteY13" fmla="*/ 2575284 h 3561621"/>
                  <a:gd name="connsiteX14" fmla="*/ 2822708 w 3803679"/>
                  <a:gd name="connsiteY14" fmla="*/ 3556255 h 3561621"/>
                  <a:gd name="connsiteX15" fmla="*/ 1918827 w 3803679"/>
                  <a:gd name="connsiteY15" fmla="*/ 2957122 h 3561621"/>
                  <a:gd name="connsiteX16" fmla="*/ 1902822 w 3803679"/>
                  <a:gd name="connsiteY16" fmla="*/ 2913393 h 3561621"/>
                  <a:gd name="connsiteX17" fmla="*/ 1884853 w 3803679"/>
                  <a:gd name="connsiteY17" fmla="*/ 2962488 h 3561621"/>
                  <a:gd name="connsiteX18" fmla="*/ 980971 w 3803679"/>
                  <a:gd name="connsiteY18" fmla="*/ 3561621 h 3561621"/>
                  <a:gd name="connsiteX19" fmla="*/ 0 w 3803679"/>
                  <a:gd name="connsiteY19" fmla="*/ 2580650 h 3561621"/>
                  <a:gd name="connsiteX20" fmla="*/ 287320 w 3803679"/>
                  <a:gd name="connsiteY20" fmla="*/ 1886999 h 3561621"/>
                  <a:gd name="connsiteX21" fmla="*/ 375607 w 3803679"/>
                  <a:gd name="connsiteY21" fmla="*/ 1814156 h 3561621"/>
                  <a:gd name="connsiteX22" fmla="*/ 452633 w 3803679"/>
                  <a:gd name="connsiteY22" fmla="*/ 1777050 h 3561621"/>
                  <a:gd name="connsiteX23" fmla="*/ 939413 w 3803679"/>
                  <a:gd name="connsiteY23" fmla="*/ 959173 h 3561621"/>
                  <a:gd name="connsiteX24" fmla="*/ 626602 w 3803679"/>
                  <a:gd name="connsiteY24" fmla="*/ 753575 h 3561621"/>
                  <a:gd name="connsiteX25" fmla="*/ 930566 w 3803679"/>
                  <a:gd name="connsiteY25" fmla="*/ 871412 h 3561621"/>
                  <a:gd name="connsiteX26" fmla="*/ 944018 w 3803679"/>
                  <a:gd name="connsiteY26" fmla="*/ 783271 h 3561621"/>
                  <a:gd name="connsiteX27" fmla="*/ 1905059 w 3803679"/>
                  <a:gd name="connsiteY27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39413 w 3803679"/>
                  <a:gd name="connsiteY20" fmla="*/ 959173 h 3561621"/>
                  <a:gd name="connsiteX21" fmla="*/ 626602 w 3803679"/>
                  <a:gd name="connsiteY21" fmla="*/ 753575 h 3561621"/>
                  <a:gd name="connsiteX22" fmla="*/ 930566 w 3803679"/>
                  <a:gd name="connsiteY22" fmla="*/ 871412 h 3561621"/>
                  <a:gd name="connsiteX23" fmla="*/ 944018 w 3803679"/>
                  <a:gd name="connsiteY23" fmla="*/ 783271 h 3561621"/>
                  <a:gd name="connsiteX24" fmla="*/ 1905059 w 3803679"/>
                  <a:gd name="connsiteY24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39413 w 3803679"/>
                  <a:gd name="connsiteY20" fmla="*/ 959173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452633 w 3803679"/>
                  <a:gd name="connsiteY19" fmla="*/ 1777050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550604 w 3803679"/>
                  <a:gd name="connsiteY19" fmla="*/ 1704478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550604 w 3803679"/>
                  <a:gd name="connsiteY19" fmla="*/ 1704478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18827 w 3803679"/>
                  <a:gd name="connsiteY12" fmla="*/ 2957122 h 3561621"/>
                  <a:gd name="connsiteX13" fmla="*/ 1902822 w 3803679"/>
                  <a:gd name="connsiteY13" fmla="*/ 2913393 h 3561621"/>
                  <a:gd name="connsiteX14" fmla="*/ 1884853 w 3803679"/>
                  <a:gd name="connsiteY14" fmla="*/ 2962488 h 3561621"/>
                  <a:gd name="connsiteX15" fmla="*/ 980971 w 3803679"/>
                  <a:gd name="connsiteY15" fmla="*/ 3561621 h 3561621"/>
                  <a:gd name="connsiteX16" fmla="*/ 0 w 3803679"/>
                  <a:gd name="connsiteY16" fmla="*/ 2580650 h 3561621"/>
                  <a:gd name="connsiteX17" fmla="*/ 287320 w 3803679"/>
                  <a:gd name="connsiteY17" fmla="*/ 1886999 h 3561621"/>
                  <a:gd name="connsiteX18" fmla="*/ 375607 w 3803679"/>
                  <a:gd name="connsiteY18" fmla="*/ 1814156 h 3561621"/>
                  <a:gd name="connsiteX19" fmla="*/ 550604 w 3803679"/>
                  <a:gd name="connsiteY19" fmla="*/ 1704478 h 3561621"/>
                  <a:gd name="connsiteX20" fmla="*/ 924898 w 3803679"/>
                  <a:gd name="connsiteY20" fmla="*/ 1075288 h 3561621"/>
                  <a:gd name="connsiteX21" fmla="*/ 930566 w 3803679"/>
                  <a:gd name="connsiteY21" fmla="*/ 871412 h 3561621"/>
                  <a:gd name="connsiteX22" fmla="*/ 944018 w 3803679"/>
                  <a:gd name="connsiteY22" fmla="*/ 783271 h 3561621"/>
                  <a:gd name="connsiteX23" fmla="*/ 1905059 w 3803679"/>
                  <a:gd name="connsiteY23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902822 w 3803679"/>
                  <a:gd name="connsiteY12" fmla="*/ 2913393 h 3561621"/>
                  <a:gd name="connsiteX13" fmla="*/ 1884853 w 3803679"/>
                  <a:gd name="connsiteY13" fmla="*/ 2962488 h 3561621"/>
                  <a:gd name="connsiteX14" fmla="*/ 980971 w 3803679"/>
                  <a:gd name="connsiteY14" fmla="*/ 3561621 h 3561621"/>
                  <a:gd name="connsiteX15" fmla="*/ 0 w 3803679"/>
                  <a:gd name="connsiteY15" fmla="*/ 2580650 h 3561621"/>
                  <a:gd name="connsiteX16" fmla="*/ 287320 w 3803679"/>
                  <a:gd name="connsiteY16" fmla="*/ 1886999 h 3561621"/>
                  <a:gd name="connsiteX17" fmla="*/ 375607 w 3803679"/>
                  <a:gd name="connsiteY17" fmla="*/ 1814156 h 3561621"/>
                  <a:gd name="connsiteX18" fmla="*/ 550604 w 3803679"/>
                  <a:gd name="connsiteY18" fmla="*/ 1704478 h 3561621"/>
                  <a:gd name="connsiteX19" fmla="*/ 924898 w 3803679"/>
                  <a:gd name="connsiteY19" fmla="*/ 1075288 h 3561621"/>
                  <a:gd name="connsiteX20" fmla="*/ 930566 w 3803679"/>
                  <a:gd name="connsiteY20" fmla="*/ 871412 h 3561621"/>
                  <a:gd name="connsiteX21" fmla="*/ 944018 w 3803679"/>
                  <a:gd name="connsiteY21" fmla="*/ 783271 h 3561621"/>
                  <a:gd name="connsiteX22" fmla="*/ 1905059 w 3803679"/>
                  <a:gd name="connsiteY22" fmla="*/ 0 h 3561621"/>
                  <a:gd name="connsiteX0" fmla="*/ 1905059 w 3803679"/>
                  <a:gd name="connsiteY0" fmla="*/ 0 h 3561621"/>
                  <a:gd name="connsiteX1" fmla="*/ 2845441 w 3803679"/>
                  <a:gd name="connsiteY1" fmla="*/ 700809 h 3561621"/>
                  <a:gd name="connsiteX2" fmla="*/ 2880491 w 3803679"/>
                  <a:gd name="connsiteY2" fmla="*/ 878270 h 3561621"/>
                  <a:gd name="connsiteX3" fmla="*/ 2874742 w 3803679"/>
                  <a:gd name="connsiteY3" fmla="*/ 915938 h 3561621"/>
                  <a:gd name="connsiteX4" fmla="*/ 2878411 w 3803679"/>
                  <a:gd name="connsiteY4" fmla="*/ 988591 h 3561621"/>
                  <a:gd name="connsiteX5" fmla="*/ 2870092 w 3803679"/>
                  <a:gd name="connsiteY5" fmla="*/ 1098551 h 3561621"/>
                  <a:gd name="connsiteX6" fmla="*/ 2870422 w 3803679"/>
                  <a:gd name="connsiteY6" fmla="*/ 1105098 h 3561621"/>
                  <a:gd name="connsiteX7" fmla="*/ 3237014 w 3803679"/>
                  <a:gd name="connsiteY7" fmla="*/ 1692434 h 3561621"/>
                  <a:gd name="connsiteX8" fmla="*/ 3353987 w 3803679"/>
                  <a:gd name="connsiteY8" fmla="*/ 1751404 h 3561621"/>
                  <a:gd name="connsiteX9" fmla="*/ 3371178 w 3803679"/>
                  <a:gd name="connsiteY9" fmla="*/ 1761848 h 3561621"/>
                  <a:gd name="connsiteX10" fmla="*/ 3803679 w 3803679"/>
                  <a:gd name="connsiteY10" fmla="*/ 2575284 h 3561621"/>
                  <a:gd name="connsiteX11" fmla="*/ 2822708 w 3803679"/>
                  <a:gd name="connsiteY11" fmla="*/ 3556255 h 3561621"/>
                  <a:gd name="connsiteX12" fmla="*/ 1884853 w 3803679"/>
                  <a:gd name="connsiteY12" fmla="*/ 2962488 h 3561621"/>
                  <a:gd name="connsiteX13" fmla="*/ 980971 w 3803679"/>
                  <a:gd name="connsiteY13" fmla="*/ 3561621 h 3561621"/>
                  <a:gd name="connsiteX14" fmla="*/ 0 w 3803679"/>
                  <a:gd name="connsiteY14" fmla="*/ 2580650 h 3561621"/>
                  <a:gd name="connsiteX15" fmla="*/ 287320 w 3803679"/>
                  <a:gd name="connsiteY15" fmla="*/ 1886999 h 3561621"/>
                  <a:gd name="connsiteX16" fmla="*/ 375607 w 3803679"/>
                  <a:gd name="connsiteY16" fmla="*/ 1814156 h 3561621"/>
                  <a:gd name="connsiteX17" fmla="*/ 550604 w 3803679"/>
                  <a:gd name="connsiteY17" fmla="*/ 1704478 h 3561621"/>
                  <a:gd name="connsiteX18" fmla="*/ 924898 w 3803679"/>
                  <a:gd name="connsiteY18" fmla="*/ 1075288 h 3561621"/>
                  <a:gd name="connsiteX19" fmla="*/ 930566 w 3803679"/>
                  <a:gd name="connsiteY19" fmla="*/ 871412 h 3561621"/>
                  <a:gd name="connsiteX20" fmla="*/ 944018 w 3803679"/>
                  <a:gd name="connsiteY20" fmla="*/ 783271 h 3561621"/>
                  <a:gd name="connsiteX21" fmla="*/ 1905059 w 3803679"/>
                  <a:gd name="connsiteY21" fmla="*/ 0 h 3561621"/>
                  <a:gd name="connsiteX0" fmla="*/ 1905059 w 3803679"/>
                  <a:gd name="connsiteY0" fmla="*/ 0 h 3681582"/>
                  <a:gd name="connsiteX1" fmla="*/ 2845441 w 3803679"/>
                  <a:gd name="connsiteY1" fmla="*/ 700809 h 3681582"/>
                  <a:gd name="connsiteX2" fmla="*/ 2880491 w 3803679"/>
                  <a:gd name="connsiteY2" fmla="*/ 878270 h 3681582"/>
                  <a:gd name="connsiteX3" fmla="*/ 2874742 w 3803679"/>
                  <a:gd name="connsiteY3" fmla="*/ 915938 h 3681582"/>
                  <a:gd name="connsiteX4" fmla="*/ 2878411 w 3803679"/>
                  <a:gd name="connsiteY4" fmla="*/ 988591 h 3681582"/>
                  <a:gd name="connsiteX5" fmla="*/ 2870092 w 3803679"/>
                  <a:gd name="connsiteY5" fmla="*/ 1098551 h 3681582"/>
                  <a:gd name="connsiteX6" fmla="*/ 2870422 w 3803679"/>
                  <a:gd name="connsiteY6" fmla="*/ 1105098 h 3681582"/>
                  <a:gd name="connsiteX7" fmla="*/ 3237014 w 3803679"/>
                  <a:gd name="connsiteY7" fmla="*/ 1692434 h 3681582"/>
                  <a:gd name="connsiteX8" fmla="*/ 3353987 w 3803679"/>
                  <a:gd name="connsiteY8" fmla="*/ 1751404 h 3681582"/>
                  <a:gd name="connsiteX9" fmla="*/ 3371178 w 3803679"/>
                  <a:gd name="connsiteY9" fmla="*/ 1761848 h 3681582"/>
                  <a:gd name="connsiteX10" fmla="*/ 3803679 w 3803679"/>
                  <a:gd name="connsiteY10" fmla="*/ 2575284 h 3681582"/>
                  <a:gd name="connsiteX11" fmla="*/ 2822708 w 3803679"/>
                  <a:gd name="connsiteY11" fmla="*/ 3556255 h 3681582"/>
                  <a:gd name="connsiteX12" fmla="*/ 980971 w 3803679"/>
                  <a:gd name="connsiteY12" fmla="*/ 3561621 h 3681582"/>
                  <a:gd name="connsiteX13" fmla="*/ 0 w 3803679"/>
                  <a:gd name="connsiteY13" fmla="*/ 2580650 h 3681582"/>
                  <a:gd name="connsiteX14" fmla="*/ 287320 w 3803679"/>
                  <a:gd name="connsiteY14" fmla="*/ 1886999 h 3681582"/>
                  <a:gd name="connsiteX15" fmla="*/ 375607 w 3803679"/>
                  <a:gd name="connsiteY15" fmla="*/ 1814156 h 3681582"/>
                  <a:gd name="connsiteX16" fmla="*/ 550604 w 3803679"/>
                  <a:gd name="connsiteY16" fmla="*/ 1704478 h 3681582"/>
                  <a:gd name="connsiteX17" fmla="*/ 924898 w 3803679"/>
                  <a:gd name="connsiteY17" fmla="*/ 1075288 h 3681582"/>
                  <a:gd name="connsiteX18" fmla="*/ 930566 w 3803679"/>
                  <a:gd name="connsiteY18" fmla="*/ 871412 h 3681582"/>
                  <a:gd name="connsiteX19" fmla="*/ 944018 w 3803679"/>
                  <a:gd name="connsiteY19" fmla="*/ 783271 h 3681582"/>
                  <a:gd name="connsiteX20" fmla="*/ 1905059 w 3803679"/>
                  <a:gd name="connsiteY20" fmla="*/ 0 h 3681582"/>
                  <a:gd name="connsiteX0" fmla="*/ 1923254 w 3821874"/>
                  <a:gd name="connsiteY0" fmla="*/ 0 h 3665800"/>
                  <a:gd name="connsiteX1" fmla="*/ 2863636 w 3821874"/>
                  <a:gd name="connsiteY1" fmla="*/ 700809 h 3665800"/>
                  <a:gd name="connsiteX2" fmla="*/ 2898686 w 3821874"/>
                  <a:gd name="connsiteY2" fmla="*/ 878270 h 3665800"/>
                  <a:gd name="connsiteX3" fmla="*/ 2892937 w 3821874"/>
                  <a:gd name="connsiteY3" fmla="*/ 915938 h 3665800"/>
                  <a:gd name="connsiteX4" fmla="*/ 2896606 w 3821874"/>
                  <a:gd name="connsiteY4" fmla="*/ 988591 h 3665800"/>
                  <a:gd name="connsiteX5" fmla="*/ 2888287 w 3821874"/>
                  <a:gd name="connsiteY5" fmla="*/ 1098551 h 3665800"/>
                  <a:gd name="connsiteX6" fmla="*/ 2888617 w 3821874"/>
                  <a:gd name="connsiteY6" fmla="*/ 1105098 h 3665800"/>
                  <a:gd name="connsiteX7" fmla="*/ 3255209 w 3821874"/>
                  <a:gd name="connsiteY7" fmla="*/ 1692434 h 3665800"/>
                  <a:gd name="connsiteX8" fmla="*/ 3372182 w 3821874"/>
                  <a:gd name="connsiteY8" fmla="*/ 1751404 h 3665800"/>
                  <a:gd name="connsiteX9" fmla="*/ 3389373 w 3821874"/>
                  <a:gd name="connsiteY9" fmla="*/ 1761848 h 3665800"/>
                  <a:gd name="connsiteX10" fmla="*/ 3821874 w 3821874"/>
                  <a:gd name="connsiteY10" fmla="*/ 2575284 h 3665800"/>
                  <a:gd name="connsiteX11" fmla="*/ 2840903 w 3821874"/>
                  <a:gd name="connsiteY11" fmla="*/ 3556255 h 3665800"/>
                  <a:gd name="connsiteX12" fmla="*/ 774195 w 3821874"/>
                  <a:gd name="connsiteY12" fmla="*/ 3532593 h 3665800"/>
                  <a:gd name="connsiteX13" fmla="*/ 18195 w 3821874"/>
                  <a:gd name="connsiteY13" fmla="*/ 2580650 h 3665800"/>
                  <a:gd name="connsiteX14" fmla="*/ 305515 w 3821874"/>
                  <a:gd name="connsiteY14" fmla="*/ 1886999 h 3665800"/>
                  <a:gd name="connsiteX15" fmla="*/ 393802 w 3821874"/>
                  <a:gd name="connsiteY15" fmla="*/ 1814156 h 3665800"/>
                  <a:gd name="connsiteX16" fmla="*/ 568799 w 3821874"/>
                  <a:gd name="connsiteY16" fmla="*/ 1704478 h 3665800"/>
                  <a:gd name="connsiteX17" fmla="*/ 943093 w 3821874"/>
                  <a:gd name="connsiteY17" fmla="*/ 1075288 h 3665800"/>
                  <a:gd name="connsiteX18" fmla="*/ 948761 w 3821874"/>
                  <a:gd name="connsiteY18" fmla="*/ 871412 h 3665800"/>
                  <a:gd name="connsiteX19" fmla="*/ 962213 w 3821874"/>
                  <a:gd name="connsiteY19" fmla="*/ 783271 h 3665800"/>
                  <a:gd name="connsiteX20" fmla="*/ 1923254 w 3821874"/>
                  <a:gd name="connsiteY20" fmla="*/ 0 h 3665800"/>
                  <a:gd name="connsiteX0" fmla="*/ 1923254 w 3821874"/>
                  <a:gd name="connsiteY0" fmla="*/ 0 h 3665800"/>
                  <a:gd name="connsiteX1" fmla="*/ 2863636 w 3821874"/>
                  <a:gd name="connsiteY1" fmla="*/ 700809 h 3665800"/>
                  <a:gd name="connsiteX2" fmla="*/ 2898686 w 3821874"/>
                  <a:gd name="connsiteY2" fmla="*/ 878270 h 3665800"/>
                  <a:gd name="connsiteX3" fmla="*/ 2892937 w 3821874"/>
                  <a:gd name="connsiteY3" fmla="*/ 915938 h 3665800"/>
                  <a:gd name="connsiteX4" fmla="*/ 2896606 w 3821874"/>
                  <a:gd name="connsiteY4" fmla="*/ 988591 h 3665800"/>
                  <a:gd name="connsiteX5" fmla="*/ 2888287 w 3821874"/>
                  <a:gd name="connsiteY5" fmla="*/ 1098551 h 3665800"/>
                  <a:gd name="connsiteX6" fmla="*/ 2888617 w 3821874"/>
                  <a:gd name="connsiteY6" fmla="*/ 1105098 h 3665800"/>
                  <a:gd name="connsiteX7" fmla="*/ 3255209 w 3821874"/>
                  <a:gd name="connsiteY7" fmla="*/ 1692434 h 3665800"/>
                  <a:gd name="connsiteX8" fmla="*/ 3372182 w 3821874"/>
                  <a:gd name="connsiteY8" fmla="*/ 1751404 h 3665800"/>
                  <a:gd name="connsiteX9" fmla="*/ 3389373 w 3821874"/>
                  <a:gd name="connsiteY9" fmla="*/ 1761848 h 3665800"/>
                  <a:gd name="connsiteX10" fmla="*/ 3821874 w 3821874"/>
                  <a:gd name="connsiteY10" fmla="*/ 2575284 h 3665800"/>
                  <a:gd name="connsiteX11" fmla="*/ 2840903 w 3821874"/>
                  <a:gd name="connsiteY11" fmla="*/ 3556255 h 3665800"/>
                  <a:gd name="connsiteX12" fmla="*/ 774195 w 3821874"/>
                  <a:gd name="connsiteY12" fmla="*/ 3532593 h 3665800"/>
                  <a:gd name="connsiteX13" fmla="*/ 18195 w 3821874"/>
                  <a:gd name="connsiteY13" fmla="*/ 2580650 h 3665800"/>
                  <a:gd name="connsiteX14" fmla="*/ 305515 w 3821874"/>
                  <a:gd name="connsiteY14" fmla="*/ 1886999 h 3665800"/>
                  <a:gd name="connsiteX15" fmla="*/ 393802 w 3821874"/>
                  <a:gd name="connsiteY15" fmla="*/ 1814156 h 3665800"/>
                  <a:gd name="connsiteX16" fmla="*/ 568799 w 3821874"/>
                  <a:gd name="connsiteY16" fmla="*/ 1704478 h 3665800"/>
                  <a:gd name="connsiteX17" fmla="*/ 943093 w 3821874"/>
                  <a:gd name="connsiteY17" fmla="*/ 1075288 h 3665800"/>
                  <a:gd name="connsiteX18" fmla="*/ 948761 w 3821874"/>
                  <a:gd name="connsiteY18" fmla="*/ 871412 h 3665800"/>
                  <a:gd name="connsiteX19" fmla="*/ 962213 w 3821874"/>
                  <a:gd name="connsiteY19" fmla="*/ 783271 h 3665800"/>
                  <a:gd name="connsiteX20" fmla="*/ 1923254 w 3821874"/>
                  <a:gd name="connsiteY20" fmla="*/ 0 h 3665800"/>
                  <a:gd name="connsiteX0" fmla="*/ 1617739 w 3516359"/>
                  <a:gd name="connsiteY0" fmla="*/ 0 h 3665800"/>
                  <a:gd name="connsiteX1" fmla="*/ 2558121 w 3516359"/>
                  <a:gd name="connsiteY1" fmla="*/ 700809 h 3665800"/>
                  <a:gd name="connsiteX2" fmla="*/ 2593171 w 3516359"/>
                  <a:gd name="connsiteY2" fmla="*/ 878270 h 3665800"/>
                  <a:gd name="connsiteX3" fmla="*/ 2587422 w 3516359"/>
                  <a:gd name="connsiteY3" fmla="*/ 915938 h 3665800"/>
                  <a:gd name="connsiteX4" fmla="*/ 2591091 w 3516359"/>
                  <a:gd name="connsiteY4" fmla="*/ 988591 h 3665800"/>
                  <a:gd name="connsiteX5" fmla="*/ 2582772 w 3516359"/>
                  <a:gd name="connsiteY5" fmla="*/ 1098551 h 3665800"/>
                  <a:gd name="connsiteX6" fmla="*/ 2583102 w 3516359"/>
                  <a:gd name="connsiteY6" fmla="*/ 1105098 h 3665800"/>
                  <a:gd name="connsiteX7" fmla="*/ 2949694 w 3516359"/>
                  <a:gd name="connsiteY7" fmla="*/ 1692434 h 3665800"/>
                  <a:gd name="connsiteX8" fmla="*/ 3066667 w 3516359"/>
                  <a:gd name="connsiteY8" fmla="*/ 1751404 h 3665800"/>
                  <a:gd name="connsiteX9" fmla="*/ 3083858 w 3516359"/>
                  <a:gd name="connsiteY9" fmla="*/ 1761848 h 3665800"/>
                  <a:gd name="connsiteX10" fmla="*/ 3516359 w 3516359"/>
                  <a:gd name="connsiteY10" fmla="*/ 2575284 h 3665800"/>
                  <a:gd name="connsiteX11" fmla="*/ 2535388 w 3516359"/>
                  <a:gd name="connsiteY11" fmla="*/ 3556255 h 3665800"/>
                  <a:gd name="connsiteX12" fmla="*/ 468680 w 3516359"/>
                  <a:gd name="connsiteY12" fmla="*/ 3532593 h 3665800"/>
                  <a:gd name="connsiteX13" fmla="*/ 0 w 3516359"/>
                  <a:gd name="connsiteY13" fmla="*/ 1886999 h 3665800"/>
                  <a:gd name="connsiteX14" fmla="*/ 88287 w 3516359"/>
                  <a:gd name="connsiteY14" fmla="*/ 1814156 h 3665800"/>
                  <a:gd name="connsiteX15" fmla="*/ 263284 w 3516359"/>
                  <a:gd name="connsiteY15" fmla="*/ 1704478 h 3665800"/>
                  <a:gd name="connsiteX16" fmla="*/ 637578 w 3516359"/>
                  <a:gd name="connsiteY16" fmla="*/ 1075288 h 3665800"/>
                  <a:gd name="connsiteX17" fmla="*/ 643246 w 3516359"/>
                  <a:gd name="connsiteY17" fmla="*/ 871412 h 3665800"/>
                  <a:gd name="connsiteX18" fmla="*/ 656698 w 3516359"/>
                  <a:gd name="connsiteY18" fmla="*/ 783271 h 3665800"/>
                  <a:gd name="connsiteX19" fmla="*/ 1617739 w 3516359"/>
                  <a:gd name="connsiteY19" fmla="*/ 0 h 3665800"/>
                  <a:gd name="connsiteX0" fmla="*/ 1814159 w 3712779"/>
                  <a:gd name="connsiteY0" fmla="*/ 0 h 3665800"/>
                  <a:gd name="connsiteX1" fmla="*/ 2754541 w 3712779"/>
                  <a:gd name="connsiteY1" fmla="*/ 700809 h 3665800"/>
                  <a:gd name="connsiteX2" fmla="*/ 2789591 w 3712779"/>
                  <a:gd name="connsiteY2" fmla="*/ 878270 h 3665800"/>
                  <a:gd name="connsiteX3" fmla="*/ 2783842 w 3712779"/>
                  <a:gd name="connsiteY3" fmla="*/ 915938 h 3665800"/>
                  <a:gd name="connsiteX4" fmla="*/ 2787511 w 3712779"/>
                  <a:gd name="connsiteY4" fmla="*/ 988591 h 3665800"/>
                  <a:gd name="connsiteX5" fmla="*/ 2779192 w 3712779"/>
                  <a:gd name="connsiteY5" fmla="*/ 1098551 h 3665800"/>
                  <a:gd name="connsiteX6" fmla="*/ 2779522 w 3712779"/>
                  <a:gd name="connsiteY6" fmla="*/ 1105098 h 3665800"/>
                  <a:gd name="connsiteX7" fmla="*/ 3146114 w 3712779"/>
                  <a:gd name="connsiteY7" fmla="*/ 1692434 h 3665800"/>
                  <a:gd name="connsiteX8" fmla="*/ 3263087 w 3712779"/>
                  <a:gd name="connsiteY8" fmla="*/ 1751404 h 3665800"/>
                  <a:gd name="connsiteX9" fmla="*/ 3280278 w 3712779"/>
                  <a:gd name="connsiteY9" fmla="*/ 1761848 h 3665800"/>
                  <a:gd name="connsiteX10" fmla="*/ 3712779 w 3712779"/>
                  <a:gd name="connsiteY10" fmla="*/ 2575284 h 3665800"/>
                  <a:gd name="connsiteX11" fmla="*/ 2731808 w 3712779"/>
                  <a:gd name="connsiteY11" fmla="*/ 3556255 h 3665800"/>
                  <a:gd name="connsiteX12" fmla="*/ 665100 w 3712779"/>
                  <a:gd name="connsiteY12" fmla="*/ 3532593 h 3665800"/>
                  <a:gd name="connsiteX13" fmla="*/ 196420 w 3712779"/>
                  <a:gd name="connsiteY13" fmla="*/ 1886999 h 3665800"/>
                  <a:gd name="connsiteX14" fmla="*/ 284707 w 3712779"/>
                  <a:gd name="connsiteY14" fmla="*/ 1814156 h 3665800"/>
                  <a:gd name="connsiteX15" fmla="*/ 459704 w 3712779"/>
                  <a:gd name="connsiteY15" fmla="*/ 1704478 h 3665800"/>
                  <a:gd name="connsiteX16" fmla="*/ 833998 w 3712779"/>
                  <a:gd name="connsiteY16" fmla="*/ 1075288 h 3665800"/>
                  <a:gd name="connsiteX17" fmla="*/ 839666 w 3712779"/>
                  <a:gd name="connsiteY17" fmla="*/ 871412 h 3665800"/>
                  <a:gd name="connsiteX18" fmla="*/ 853118 w 3712779"/>
                  <a:gd name="connsiteY18" fmla="*/ 783271 h 3665800"/>
                  <a:gd name="connsiteX19" fmla="*/ 1814159 w 3712779"/>
                  <a:gd name="connsiteY19" fmla="*/ 0 h 3665800"/>
                  <a:gd name="connsiteX0" fmla="*/ 1920868 w 3819488"/>
                  <a:gd name="connsiteY0" fmla="*/ 0 h 3665800"/>
                  <a:gd name="connsiteX1" fmla="*/ 2861250 w 3819488"/>
                  <a:gd name="connsiteY1" fmla="*/ 700809 h 3665800"/>
                  <a:gd name="connsiteX2" fmla="*/ 2896300 w 3819488"/>
                  <a:gd name="connsiteY2" fmla="*/ 878270 h 3665800"/>
                  <a:gd name="connsiteX3" fmla="*/ 2890551 w 3819488"/>
                  <a:gd name="connsiteY3" fmla="*/ 915938 h 3665800"/>
                  <a:gd name="connsiteX4" fmla="*/ 2894220 w 3819488"/>
                  <a:gd name="connsiteY4" fmla="*/ 988591 h 3665800"/>
                  <a:gd name="connsiteX5" fmla="*/ 2885901 w 3819488"/>
                  <a:gd name="connsiteY5" fmla="*/ 1098551 h 3665800"/>
                  <a:gd name="connsiteX6" fmla="*/ 2886231 w 3819488"/>
                  <a:gd name="connsiteY6" fmla="*/ 1105098 h 3665800"/>
                  <a:gd name="connsiteX7" fmla="*/ 3252823 w 3819488"/>
                  <a:gd name="connsiteY7" fmla="*/ 1692434 h 3665800"/>
                  <a:gd name="connsiteX8" fmla="*/ 3369796 w 3819488"/>
                  <a:gd name="connsiteY8" fmla="*/ 1751404 h 3665800"/>
                  <a:gd name="connsiteX9" fmla="*/ 3386987 w 3819488"/>
                  <a:gd name="connsiteY9" fmla="*/ 1761848 h 3665800"/>
                  <a:gd name="connsiteX10" fmla="*/ 3819488 w 3819488"/>
                  <a:gd name="connsiteY10" fmla="*/ 2575284 h 3665800"/>
                  <a:gd name="connsiteX11" fmla="*/ 2838517 w 3819488"/>
                  <a:gd name="connsiteY11" fmla="*/ 3556255 h 3665800"/>
                  <a:gd name="connsiteX12" fmla="*/ 771809 w 3819488"/>
                  <a:gd name="connsiteY12" fmla="*/ 3532593 h 3665800"/>
                  <a:gd name="connsiteX13" fmla="*/ 303129 w 3819488"/>
                  <a:gd name="connsiteY13" fmla="*/ 1886999 h 3665800"/>
                  <a:gd name="connsiteX14" fmla="*/ 391416 w 3819488"/>
                  <a:gd name="connsiteY14" fmla="*/ 1814156 h 3665800"/>
                  <a:gd name="connsiteX15" fmla="*/ 566413 w 3819488"/>
                  <a:gd name="connsiteY15" fmla="*/ 1704478 h 3665800"/>
                  <a:gd name="connsiteX16" fmla="*/ 940707 w 3819488"/>
                  <a:gd name="connsiteY16" fmla="*/ 1075288 h 3665800"/>
                  <a:gd name="connsiteX17" fmla="*/ 946375 w 3819488"/>
                  <a:gd name="connsiteY17" fmla="*/ 871412 h 3665800"/>
                  <a:gd name="connsiteX18" fmla="*/ 959827 w 3819488"/>
                  <a:gd name="connsiteY18" fmla="*/ 783271 h 3665800"/>
                  <a:gd name="connsiteX19" fmla="*/ 1920868 w 3819488"/>
                  <a:gd name="connsiteY19" fmla="*/ 0 h 3665800"/>
                  <a:gd name="connsiteX0" fmla="*/ 1903248 w 3801868"/>
                  <a:gd name="connsiteY0" fmla="*/ 0 h 3665800"/>
                  <a:gd name="connsiteX1" fmla="*/ 2843630 w 3801868"/>
                  <a:gd name="connsiteY1" fmla="*/ 700809 h 3665800"/>
                  <a:gd name="connsiteX2" fmla="*/ 2878680 w 3801868"/>
                  <a:gd name="connsiteY2" fmla="*/ 878270 h 3665800"/>
                  <a:gd name="connsiteX3" fmla="*/ 2872931 w 3801868"/>
                  <a:gd name="connsiteY3" fmla="*/ 915938 h 3665800"/>
                  <a:gd name="connsiteX4" fmla="*/ 2876600 w 3801868"/>
                  <a:gd name="connsiteY4" fmla="*/ 988591 h 3665800"/>
                  <a:gd name="connsiteX5" fmla="*/ 2868281 w 3801868"/>
                  <a:gd name="connsiteY5" fmla="*/ 1098551 h 3665800"/>
                  <a:gd name="connsiteX6" fmla="*/ 2868611 w 3801868"/>
                  <a:gd name="connsiteY6" fmla="*/ 1105098 h 3665800"/>
                  <a:gd name="connsiteX7" fmla="*/ 3235203 w 3801868"/>
                  <a:gd name="connsiteY7" fmla="*/ 1692434 h 3665800"/>
                  <a:gd name="connsiteX8" fmla="*/ 3352176 w 3801868"/>
                  <a:gd name="connsiteY8" fmla="*/ 1751404 h 3665800"/>
                  <a:gd name="connsiteX9" fmla="*/ 3369367 w 3801868"/>
                  <a:gd name="connsiteY9" fmla="*/ 1761848 h 3665800"/>
                  <a:gd name="connsiteX10" fmla="*/ 3801868 w 3801868"/>
                  <a:gd name="connsiteY10" fmla="*/ 2575284 h 3665800"/>
                  <a:gd name="connsiteX11" fmla="*/ 2820897 w 3801868"/>
                  <a:gd name="connsiteY11" fmla="*/ 3556255 h 3665800"/>
                  <a:gd name="connsiteX12" fmla="*/ 754189 w 3801868"/>
                  <a:gd name="connsiteY12" fmla="*/ 3532593 h 3665800"/>
                  <a:gd name="connsiteX13" fmla="*/ 285509 w 3801868"/>
                  <a:gd name="connsiteY13" fmla="*/ 1886999 h 3665800"/>
                  <a:gd name="connsiteX14" fmla="*/ 373796 w 3801868"/>
                  <a:gd name="connsiteY14" fmla="*/ 1814156 h 3665800"/>
                  <a:gd name="connsiteX15" fmla="*/ 548793 w 3801868"/>
                  <a:gd name="connsiteY15" fmla="*/ 1704478 h 3665800"/>
                  <a:gd name="connsiteX16" fmla="*/ 923087 w 3801868"/>
                  <a:gd name="connsiteY16" fmla="*/ 1075288 h 3665800"/>
                  <a:gd name="connsiteX17" fmla="*/ 928755 w 3801868"/>
                  <a:gd name="connsiteY17" fmla="*/ 871412 h 3665800"/>
                  <a:gd name="connsiteX18" fmla="*/ 942207 w 3801868"/>
                  <a:gd name="connsiteY18" fmla="*/ 783271 h 3665800"/>
                  <a:gd name="connsiteX19" fmla="*/ 1903248 w 3801868"/>
                  <a:gd name="connsiteY19" fmla="*/ 0 h 3665800"/>
                  <a:gd name="connsiteX0" fmla="*/ 1903248 w 3801868"/>
                  <a:gd name="connsiteY0" fmla="*/ 0 h 3708141"/>
                  <a:gd name="connsiteX1" fmla="*/ 2843630 w 3801868"/>
                  <a:gd name="connsiteY1" fmla="*/ 700809 h 3708141"/>
                  <a:gd name="connsiteX2" fmla="*/ 2878680 w 3801868"/>
                  <a:gd name="connsiteY2" fmla="*/ 878270 h 3708141"/>
                  <a:gd name="connsiteX3" fmla="*/ 2872931 w 3801868"/>
                  <a:gd name="connsiteY3" fmla="*/ 915938 h 3708141"/>
                  <a:gd name="connsiteX4" fmla="*/ 2876600 w 3801868"/>
                  <a:gd name="connsiteY4" fmla="*/ 988591 h 3708141"/>
                  <a:gd name="connsiteX5" fmla="*/ 2868281 w 3801868"/>
                  <a:gd name="connsiteY5" fmla="*/ 1098551 h 3708141"/>
                  <a:gd name="connsiteX6" fmla="*/ 2868611 w 3801868"/>
                  <a:gd name="connsiteY6" fmla="*/ 1105098 h 3708141"/>
                  <a:gd name="connsiteX7" fmla="*/ 3235203 w 3801868"/>
                  <a:gd name="connsiteY7" fmla="*/ 1692434 h 3708141"/>
                  <a:gd name="connsiteX8" fmla="*/ 3352176 w 3801868"/>
                  <a:gd name="connsiteY8" fmla="*/ 1751404 h 3708141"/>
                  <a:gd name="connsiteX9" fmla="*/ 3369367 w 3801868"/>
                  <a:gd name="connsiteY9" fmla="*/ 1761848 h 3708141"/>
                  <a:gd name="connsiteX10" fmla="*/ 3801868 w 3801868"/>
                  <a:gd name="connsiteY10" fmla="*/ 2575284 h 3708141"/>
                  <a:gd name="connsiteX11" fmla="*/ 2820897 w 3801868"/>
                  <a:gd name="connsiteY11" fmla="*/ 3556255 h 3708141"/>
                  <a:gd name="connsiteX12" fmla="*/ 1889551 w 3801868"/>
                  <a:gd name="connsiteY12" fmla="*/ 3663682 h 3708141"/>
                  <a:gd name="connsiteX13" fmla="*/ 754189 w 3801868"/>
                  <a:gd name="connsiteY13" fmla="*/ 3532593 h 3708141"/>
                  <a:gd name="connsiteX14" fmla="*/ 285509 w 3801868"/>
                  <a:gd name="connsiteY14" fmla="*/ 1886999 h 3708141"/>
                  <a:gd name="connsiteX15" fmla="*/ 373796 w 3801868"/>
                  <a:gd name="connsiteY15" fmla="*/ 1814156 h 3708141"/>
                  <a:gd name="connsiteX16" fmla="*/ 548793 w 3801868"/>
                  <a:gd name="connsiteY16" fmla="*/ 1704478 h 3708141"/>
                  <a:gd name="connsiteX17" fmla="*/ 923087 w 3801868"/>
                  <a:gd name="connsiteY17" fmla="*/ 1075288 h 3708141"/>
                  <a:gd name="connsiteX18" fmla="*/ 928755 w 3801868"/>
                  <a:gd name="connsiteY18" fmla="*/ 871412 h 3708141"/>
                  <a:gd name="connsiteX19" fmla="*/ 942207 w 3801868"/>
                  <a:gd name="connsiteY19" fmla="*/ 783271 h 3708141"/>
                  <a:gd name="connsiteX20" fmla="*/ 1903248 w 3801868"/>
                  <a:gd name="connsiteY20" fmla="*/ 0 h 3708141"/>
                  <a:gd name="connsiteX0" fmla="*/ 1903248 w 3801868"/>
                  <a:gd name="connsiteY0" fmla="*/ 0 h 3622783"/>
                  <a:gd name="connsiteX1" fmla="*/ 2843630 w 3801868"/>
                  <a:gd name="connsiteY1" fmla="*/ 700809 h 3622783"/>
                  <a:gd name="connsiteX2" fmla="*/ 2878680 w 3801868"/>
                  <a:gd name="connsiteY2" fmla="*/ 878270 h 3622783"/>
                  <a:gd name="connsiteX3" fmla="*/ 2872931 w 3801868"/>
                  <a:gd name="connsiteY3" fmla="*/ 915938 h 3622783"/>
                  <a:gd name="connsiteX4" fmla="*/ 2876600 w 3801868"/>
                  <a:gd name="connsiteY4" fmla="*/ 988591 h 3622783"/>
                  <a:gd name="connsiteX5" fmla="*/ 2868281 w 3801868"/>
                  <a:gd name="connsiteY5" fmla="*/ 1098551 h 3622783"/>
                  <a:gd name="connsiteX6" fmla="*/ 2868611 w 3801868"/>
                  <a:gd name="connsiteY6" fmla="*/ 1105098 h 3622783"/>
                  <a:gd name="connsiteX7" fmla="*/ 3235203 w 3801868"/>
                  <a:gd name="connsiteY7" fmla="*/ 1692434 h 3622783"/>
                  <a:gd name="connsiteX8" fmla="*/ 3352176 w 3801868"/>
                  <a:gd name="connsiteY8" fmla="*/ 1751404 h 3622783"/>
                  <a:gd name="connsiteX9" fmla="*/ 3369367 w 3801868"/>
                  <a:gd name="connsiteY9" fmla="*/ 1761848 h 3622783"/>
                  <a:gd name="connsiteX10" fmla="*/ 3801868 w 3801868"/>
                  <a:gd name="connsiteY10" fmla="*/ 2575284 h 3622783"/>
                  <a:gd name="connsiteX11" fmla="*/ 2820897 w 3801868"/>
                  <a:gd name="connsiteY11" fmla="*/ 3556255 h 3622783"/>
                  <a:gd name="connsiteX12" fmla="*/ 1871409 w 3801868"/>
                  <a:gd name="connsiteY12" fmla="*/ 3304454 h 3622783"/>
                  <a:gd name="connsiteX13" fmla="*/ 754189 w 3801868"/>
                  <a:gd name="connsiteY13" fmla="*/ 3532593 h 3622783"/>
                  <a:gd name="connsiteX14" fmla="*/ 285509 w 3801868"/>
                  <a:gd name="connsiteY14" fmla="*/ 1886999 h 3622783"/>
                  <a:gd name="connsiteX15" fmla="*/ 373796 w 3801868"/>
                  <a:gd name="connsiteY15" fmla="*/ 1814156 h 3622783"/>
                  <a:gd name="connsiteX16" fmla="*/ 548793 w 3801868"/>
                  <a:gd name="connsiteY16" fmla="*/ 1704478 h 3622783"/>
                  <a:gd name="connsiteX17" fmla="*/ 923087 w 3801868"/>
                  <a:gd name="connsiteY17" fmla="*/ 1075288 h 3622783"/>
                  <a:gd name="connsiteX18" fmla="*/ 928755 w 3801868"/>
                  <a:gd name="connsiteY18" fmla="*/ 871412 h 3622783"/>
                  <a:gd name="connsiteX19" fmla="*/ 942207 w 3801868"/>
                  <a:gd name="connsiteY19" fmla="*/ 783271 h 3622783"/>
                  <a:gd name="connsiteX20" fmla="*/ 1903248 w 3801868"/>
                  <a:gd name="connsiteY20" fmla="*/ 0 h 3622783"/>
                  <a:gd name="connsiteX0" fmla="*/ 1903248 w 3801868"/>
                  <a:gd name="connsiteY0" fmla="*/ 0 h 3580782"/>
                  <a:gd name="connsiteX1" fmla="*/ 2843630 w 3801868"/>
                  <a:gd name="connsiteY1" fmla="*/ 700809 h 3580782"/>
                  <a:gd name="connsiteX2" fmla="*/ 2878680 w 3801868"/>
                  <a:gd name="connsiteY2" fmla="*/ 878270 h 3580782"/>
                  <a:gd name="connsiteX3" fmla="*/ 2872931 w 3801868"/>
                  <a:gd name="connsiteY3" fmla="*/ 915938 h 3580782"/>
                  <a:gd name="connsiteX4" fmla="*/ 2876600 w 3801868"/>
                  <a:gd name="connsiteY4" fmla="*/ 988591 h 3580782"/>
                  <a:gd name="connsiteX5" fmla="*/ 2868281 w 3801868"/>
                  <a:gd name="connsiteY5" fmla="*/ 1098551 h 3580782"/>
                  <a:gd name="connsiteX6" fmla="*/ 2868611 w 3801868"/>
                  <a:gd name="connsiteY6" fmla="*/ 1105098 h 3580782"/>
                  <a:gd name="connsiteX7" fmla="*/ 3235203 w 3801868"/>
                  <a:gd name="connsiteY7" fmla="*/ 1692434 h 3580782"/>
                  <a:gd name="connsiteX8" fmla="*/ 3352176 w 3801868"/>
                  <a:gd name="connsiteY8" fmla="*/ 1751404 h 3580782"/>
                  <a:gd name="connsiteX9" fmla="*/ 3369367 w 3801868"/>
                  <a:gd name="connsiteY9" fmla="*/ 1761848 h 3580782"/>
                  <a:gd name="connsiteX10" fmla="*/ 3801868 w 3801868"/>
                  <a:gd name="connsiteY10" fmla="*/ 2575284 h 3580782"/>
                  <a:gd name="connsiteX11" fmla="*/ 2820897 w 3801868"/>
                  <a:gd name="connsiteY11" fmla="*/ 3556255 h 3580782"/>
                  <a:gd name="connsiteX12" fmla="*/ 1871409 w 3801868"/>
                  <a:gd name="connsiteY12" fmla="*/ 3304454 h 3580782"/>
                  <a:gd name="connsiteX13" fmla="*/ 754189 w 3801868"/>
                  <a:gd name="connsiteY13" fmla="*/ 3532593 h 3580782"/>
                  <a:gd name="connsiteX14" fmla="*/ 285509 w 3801868"/>
                  <a:gd name="connsiteY14" fmla="*/ 1886999 h 3580782"/>
                  <a:gd name="connsiteX15" fmla="*/ 373796 w 3801868"/>
                  <a:gd name="connsiteY15" fmla="*/ 1814156 h 3580782"/>
                  <a:gd name="connsiteX16" fmla="*/ 548793 w 3801868"/>
                  <a:gd name="connsiteY16" fmla="*/ 1704478 h 3580782"/>
                  <a:gd name="connsiteX17" fmla="*/ 923087 w 3801868"/>
                  <a:gd name="connsiteY17" fmla="*/ 1075288 h 3580782"/>
                  <a:gd name="connsiteX18" fmla="*/ 928755 w 3801868"/>
                  <a:gd name="connsiteY18" fmla="*/ 871412 h 3580782"/>
                  <a:gd name="connsiteX19" fmla="*/ 942207 w 3801868"/>
                  <a:gd name="connsiteY19" fmla="*/ 783271 h 3580782"/>
                  <a:gd name="connsiteX20" fmla="*/ 1903248 w 3801868"/>
                  <a:gd name="connsiteY20" fmla="*/ 0 h 3580782"/>
                  <a:gd name="connsiteX0" fmla="*/ 1903248 w 3801868"/>
                  <a:gd name="connsiteY0" fmla="*/ 0 h 3580782"/>
                  <a:gd name="connsiteX1" fmla="*/ 2843630 w 3801868"/>
                  <a:gd name="connsiteY1" fmla="*/ 700809 h 3580782"/>
                  <a:gd name="connsiteX2" fmla="*/ 2878680 w 3801868"/>
                  <a:gd name="connsiteY2" fmla="*/ 878270 h 3580782"/>
                  <a:gd name="connsiteX3" fmla="*/ 2872931 w 3801868"/>
                  <a:gd name="connsiteY3" fmla="*/ 915938 h 3580782"/>
                  <a:gd name="connsiteX4" fmla="*/ 2876600 w 3801868"/>
                  <a:gd name="connsiteY4" fmla="*/ 988591 h 3580782"/>
                  <a:gd name="connsiteX5" fmla="*/ 2868281 w 3801868"/>
                  <a:gd name="connsiteY5" fmla="*/ 1098551 h 3580782"/>
                  <a:gd name="connsiteX6" fmla="*/ 2868611 w 3801868"/>
                  <a:gd name="connsiteY6" fmla="*/ 1105098 h 3580782"/>
                  <a:gd name="connsiteX7" fmla="*/ 3235203 w 3801868"/>
                  <a:gd name="connsiteY7" fmla="*/ 1692434 h 3580782"/>
                  <a:gd name="connsiteX8" fmla="*/ 3352176 w 3801868"/>
                  <a:gd name="connsiteY8" fmla="*/ 1751404 h 3580782"/>
                  <a:gd name="connsiteX9" fmla="*/ 3369367 w 3801868"/>
                  <a:gd name="connsiteY9" fmla="*/ 1761848 h 3580782"/>
                  <a:gd name="connsiteX10" fmla="*/ 3801868 w 3801868"/>
                  <a:gd name="connsiteY10" fmla="*/ 2575284 h 3580782"/>
                  <a:gd name="connsiteX11" fmla="*/ 2820897 w 3801868"/>
                  <a:gd name="connsiteY11" fmla="*/ 3556255 h 3580782"/>
                  <a:gd name="connsiteX12" fmla="*/ 1871409 w 3801868"/>
                  <a:gd name="connsiteY12" fmla="*/ 3304454 h 3580782"/>
                  <a:gd name="connsiteX13" fmla="*/ 754189 w 3801868"/>
                  <a:gd name="connsiteY13" fmla="*/ 3532593 h 3580782"/>
                  <a:gd name="connsiteX14" fmla="*/ 285509 w 3801868"/>
                  <a:gd name="connsiteY14" fmla="*/ 1886999 h 3580782"/>
                  <a:gd name="connsiteX15" fmla="*/ 373796 w 3801868"/>
                  <a:gd name="connsiteY15" fmla="*/ 1814156 h 3580782"/>
                  <a:gd name="connsiteX16" fmla="*/ 548793 w 3801868"/>
                  <a:gd name="connsiteY16" fmla="*/ 1704478 h 3580782"/>
                  <a:gd name="connsiteX17" fmla="*/ 923087 w 3801868"/>
                  <a:gd name="connsiteY17" fmla="*/ 1075288 h 3580782"/>
                  <a:gd name="connsiteX18" fmla="*/ 928755 w 3801868"/>
                  <a:gd name="connsiteY18" fmla="*/ 871412 h 3580782"/>
                  <a:gd name="connsiteX19" fmla="*/ 942207 w 3801868"/>
                  <a:gd name="connsiteY19" fmla="*/ 783271 h 3580782"/>
                  <a:gd name="connsiteX20" fmla="*/ 1903248 w 3801868"/>
                  <a:gd name="connsiteY20" fmla="*/ 0 h 3580782"/>
                  <a:gd name="connsiteX0" fmla="*/ 1903248 w 3801868"/>
                  <a:gd name="connsiteY0" fmla="*/ 0 h 3580782"/>
                  <a:gd name="connsiteX1" fmla="*/ 2843630 w 3801868"/>
                  <a:gd name="connsiteY1" fmla="*/ 700809 h 3580782"/>
                  <a:gd name="connsiteX2" fmla="*/ 2878680 w 3801868"/>
                  <a:gd name="connsiteY2" fmla="*/ 878270 h 3580782"/>
                  <a:gd name="connsiteX3" fmla="*/ 2872931 w 3801868"/>
                  <a:gd name="connsiteY3" fmla="*/ 915938 h 3580782"/>
                  <a:gd name="connsiteX4" fmla="*/ 2876600 w 3801868"/>
                  <a:gd name="connsiteY4" fmla="*/ 988591 h 3580782"/>
                  <a:gd name="connsiteX5" fmla="*/ 2868281 w 3801868"/>
                  <a:gd name="connsiteY5" fmla="*/ 1098551 h 3580782"/>
                  <a:gd name="connsiteX6" fmla="*/ 2868611 w 3801868"/>
                  <a:gd name="connsiteY6" fmla="*/ 1105098 h 3580782"/>
                  <a:gd name="connsiteX7" fmla="*/ 3235203 w 3801868"/>
                  <a:gd name="connsiteY7" fmla="*/ 1692434 h 3580782"/>
                  <a:gd name="connsiteX8" fmla="*/ 3352176 w 3801868"/>
                  <a:gd name="connsiteY8" fmla="*/ 1751404 h 3580782"/>
                  <a:gd name="connsiteX9" fmla="*/ 3369367 w 3801868"/>
                  <a:gd name="connsiteY9" fmla="*/ 1761848 h 3580782"/>
                  <a:gd name="connsiteX10" fmla="*/ 3801868 w 3801868"/>
                  <a:gd name="connsiteY10" fmla="*/ 2575284 h 3580782"/>
                  <a:gd name="connsiteX11" fmla="*/ 2820897 w 3801868"/>
                  <a:gd name="connsiteY11" fmla="*/ 3556255 h 3580782"/>
                  <a:gd name="connsiteX12" fmla="*/ 1867780 w 3801868"/>
                  <a:gd name="connsiteY12" fmla="*/ 3304454 h 3580782"/>
                  <a:gd name="connsiteX13" fmla="*/ 754189 w 3801868"/>
                  <a:gd name="connsiteY13" fmla="*/ 3532593 h 3580782"/>
                  <a:gd name="connsiteX14" fmla="*/ 285509 w 3801868"/>
                  <a:gd name="connsiteY14" fmla="*/ 1886999 h 3580782"/>
                  <a:gd name="connsiteX15" fmla="*/ 373796 w 3801868"/>
                  <a:gd name="connsiteY15" fmla="*/ 1814156 h 3580782"/>
                  <a:gd name="connsiteX16" fmla="*/ 548793 w 3801868"/>
                  <a:gd name="connsiteY16" fmla="*/ 1704478 h 3580782"/>
                  <a:gd name="connsiteX17" fmla="*/ 923087 w 3801868"/>
                  <a:gd name="connsiteY17" fmla="*/ 1075288 h 3580782"/>
                  <a:gd name="connsiteX18" fmla="*/ 928755 w 3801868"/>
                  <a:gd name="connsiteY18" fmla="*/ 871412 h 3580782"/>
                  <a:gd name="connsiteX19" fmla="*/ 942207 w 3801868"/>
                  <a:gd name="connsiteY19" fmla="*/ 783271 h 3580782"/>
                  <a:gd name="connsiteX20" fmla="*/ 1903248 w 3801868"/>
                  <a:gd name="connsiteY20" fmla="*/ 0 h 3580782"/>
                  <a:gd name="connsiteX0" fmla="*/ 1903248 w 3801868"/>
                  <a:gd name="connsiteY0" fmla="*/ 0 h 3580782"/>
                  <a:gd name="connsiteX1" fmla="*/ 2843630 w 3801868"/>
                  <a:gd name="connsiteY1" fmla="*/ 700809 h 3580782"/>
                  <a:gd name="connsiteX2" fmla="*/ 2878680 w 3801868"/>
                  <a:gd name="connsiteY2" fmla="*/ 878270 h 3580782"/>
                  <a:gd name="connsiteX3" fmla="*/ 2872931 w 3801868"/>
                  <a:gd name="connsiteY3" fmla="*/ 915938 h 3580782"/>
                  <a:gd name="connsiteX4" fmla="*/ 2876600 w 3801868"/>
                  <a:gd name="connsiteY4" fmla="*/ 988591 h 3580782"/>
                  <a:gd name="connsiteX5" fmla="*/ 2868281 w 3801868"/>
                  <a:gd name="connsiteY5" fmla="*/ 1098551 h 3580782"/>
                  <a:gd name="connsiteX6" fmla="*/ 2868611 w 3801868"/>
                  <a:gd name="connsiteY6" fmla="*/ 1105098 h 3580782"/>
                  <a:gd name="connsiteX7" fmla="*/ 3235203 w 3801868"/>
                  <a:gd name="connsiteY7" fmla="*/ 1692434 h 3580782"/>
                  <a:gd name="connsiteX8" fmla="*/ 3352176 w 3801868"/>
                  <a:gd name="connsiteY8" fmla="*/ 1751404 h 3580782"/>
                  <a:gd name="connsiteX9" fmla="*/ 3369367 w 3801868"/>
                  <a:gd name="connsiteY9" fmla="*/ 1761848 h 3580782"/>
                  <a:gd name="connsiteX10" fmla="*/ 3801868 w 3801868"/>
                  <a:gd name="connsiteY10" fmla="*/ 2575284 h 3580782"/>
                  <a:gd name="connsiteX11" fmla="*/ 2820897 w 3801868"/>
                  <a:gd name="connsiteY11" fmla="*/ 3556255 h 3580782"/>
                  <a:gd name="connsiteX12" fmla="*/ 1867780 w 3801868"/>
                  <a:gd name="connsiteY12" fmla="*/ 3304454 h 3580782"/>
                  <a:gd name="connsiteX13" fmla="*/ 754189 w 3801868"/>
                  <a:gd name="connsiteY13" fmla="*/ 3532593 h 3580782"/>
                  <a:gd name="connsiteX14" fmla="*/ 285509 w 3801868"/>
                  <a:gd name="connsiteY14" fmla="*/ 1886999 h 3580782"/>
                  <a:gd name="connsiteX15" fmla="*/ 373796 w 3801868"/>
                  <a:gd name="connsiteY15" fmla="*/ 1814156 h 3580782"/>
                  <a:gd name="connsiteX16" fmla="*/ 548793 w 3801868"/>
                  <a:gd name="connsiteY16" fmla="*/ 1704478 h 3580782"/>
                  <a:gd name="connsiteX17" fmla="*/ 923087 w 3801868"/>
                  <a:gd name="connsiteY17" fmla="*/ 1075288 h 3580782"/>
                  <a:gd name="connsiteX18" fmla="*/ 928755 w 3801868"/>
                  <a:gd name="connsiteY18" fmla="*/ 871412 h 3580782"/>
                  <a:gd name="connsiteX19" fmla="*/ 942207 w 3801868"/>
                  <a:gd name="connsiteY19" fmla="*/ 783271 h 3580782"/>
                  <a:gd name="connsiteX20" fmla="*/ 1903248 w 3801868"/>
                  <a:gd name="connsiteY20" fmla="*/ 0 h 3580782"/>
                  <a:gd name="connsiteX0" fmla="*/ 1903248 w 3801868"/>
                  <a:gd name="connsiteY0" fmla="*/ 0 h 3556517"/>
                  <a:gd name="connsiteX1" fmla="*/ 2843630 w 3801868"/>
                  <a:gd name="connsiteY1" fmla="*/ 700809 h 3556517"/>
                  <a:gd name="connsiteX2" fmla="*/ 2878680 w 3801868"/>
                  <a:gd name="connsiteY2" fmla="*/ 878270 h 3556517"/>
                  <a:gd name="connsiteX3" fmla="*/ 2872931 w 3801868"/>
                  <a:gd name="connsiteY3" fmla="*/ 915938 h 3556517"/>
                  <a:gd name="connsiteX4" fmla="*/ 2876600 w 3801868"/>
                  <a:gd name="connsiteY4" fmla="*/ 988591 h 3556517"/>
                  <a:gd name="connsiteX5" fmla="*/ 2868281 w 3801868"/>
                  <a:gd name="connsiteY5" fmla="*/ 1098551 h 3556517"/>
                  <a:gd name="connsiteX6" fmla="*/ 2868611 w 3801868"/>
                  <a:gd name="connsiteY6" fmla="*/ 1105098 h 3556517"/>
                  <a:gd name="connsiteX7" fmla="*/ 3235203 w 3801868"/>
                  <a:gd name="connsiteY7" fmla="*/ 1692434 h 3556517"/>
                  <a:gd name="connsiteX8" fmla="*/ 3352176 w 3801868"/>
                  <a:gd name="connsiteY8" fmla="*/ 1751404 h 3556517"/>
                  <a:gd name="connsiteX9" fmla="*/ 3369367 w 3801868"/>
                  <a:gd name="connsiteY9" fmla="*/ 1761848 h 3556517"/>
                  <a:gd name="connsiteX10" fmla="*/ 3801868 w 3801868"/>
                  <a:gd name="connsiteY10" fmla="*/ 2575284 h 3556517"/>
                  <a:gd name="connsiteX11" fmla="*/ 2820897 w 3801868"/>
                  <a:gd name="connsiteY11" fmla="*/ 3556255 h 3556517"/>
                  <a:gd name="connsiteX12" fmla="*/ 1867780 w 3801868"/>
                  <a:gd name="connsiteY12" fmla="*/ 3304454 h 3556517"/>
                  <a:gd name="connsiteX13" fmla="*/ 754189 w 3801868"/>
                  <a:gd name="connsiteY13" fmla="*/ 3532593 h 3556517"/>
                  <a:gd name="connsiteX14" fmla="*/ 285509 w 3801868"/>
                  <a:gd name="connsiteY14" fmla="*/ 1886999 h 3556517"/>
                  <a:gd name="connsiteX15" fmla="*/ 373796 w 3801868"/>
                  <a:gd name="connsiteY15" fmla="*/ 1814156 h 3556517"/>
                  <a:gd name="connsiteX16" fmla="*/ 548793 w 3801868"/>
                  <a:gd name="connsiteY16" fmla="*/ 1704478 h 3556517"/>
                  <a:gd name="connsiteX17" fmla="*/ 923087 w 3801868"/>
                  <a:gd name="connsiteY17" fmla="*/ 1075288 h 3556517"/>
                  <a:gd name="connsiteX18" fmla="*/ 928755 w 3801868"/>
                  <a:gd name="connsiteY18" fmla="*/ 871412 h 3556517"/>
                  <a:gd name="connsiteX19" fmla="*/ 942207 w 3801868"/>
                  <a:gd name="connsiteY19" fmla="*/ 783271 h 3556517"/>
                  <a:gd name="connsiteX20" fmla="*/ 1903248 w 3801868"/>
                  <a:gd name="connsiteY20" fmla="*/ 0 h 3556517"/>
                  <a:gd name="connsiteX0" fmla="*/ 1903248 w 3801868"/>
                  <a:gd name="connsiteY0" fmla="*/ 0 h 3556517"/>
                  <a:gd name="connsiteX1" fmla="*/ 2843630 w 3801868"/>
                  <a:gd name="connsiteY1" fmla="*/ 700809 h 3556517"/>
                  <a:gd name="connsiteX2" fmla="*/ 2878680 w 3801868"/>
                  <a:gd name="connsiteY2" fmla="*/ 878270 h 3556517"/>
                  <a:gd name="connsiteX3" fmla="*/ 2872931 w 3801868"/>
                  <a:gd name="connsiteY3" fmla="*/ 915938 h 3556517"/>
                  <a:gd name="connsiteX4" fmla="*/ 2876600 w 3801868"/>
                  <a:gd name="connsiteY4" fmla="*/ 988591 h 3556517"/>
                  <a:gd name="connsiteX5" fmla="*/ 2868281 w 3801868"/>
                  <a:gd name="connsiteY5" fmla="*/ 1098551 h 3556517"/>
                  <a:gd name="connsiteX6" fmla="*/ 2868611 w 3801868"/>
                  <a:gd name="connsiteY6" fmla="*/ 1105098 h 3556517"/>
                  <a:gd name="connsiteX7" fmla="*/ 3235203 w 3801868"/>
                  <a:gd name="connsiteY7" fmla="*/ 1692434 h 3556517"/>
                  <a:gd name="connsiteX8" fmla="*/ 3352176 w 3801868"/>
                  <a:gd name="connsiteY8" fmla="*/ 1751404 h 3556517"/>
                  <a:gd name="connsiteX9" fmla="*/ 3369367 w 3801868"/>
                  <a:gd name="connsiteY9" fmla="*/ 1761848 h 3556517"/>
                  <a:gd name="connsiteX10" fmla="*/ 3801868 w 3801868"/>
                  <a:gd name="connsiteY10" fmla="*/ 2575284 h 3556517"/>
                  <a:gd name="connsiteX11" fmla="*/ 2820897 w 3801868"/>
                  <a:gd name="connsiteY11" fmla="*/ 3556255 h 3556517"/>
                  <a:gd name="connsiteX12" fmla="*/ 1867780 w 3801868"/>
                  <a:gd name="connsiteY12" fmla="*/ 3304454 h 3556517"/>
                  <a:gd name="connsiteX13" fmla="*/ 754189 w 3801868"/>
                  <a:gd name="connsiteY13" fmla="*/ 3532593 h 3556517"/>
                  <a:gd name="connsiteX14" fmla="*/ 285509 w 3801868"/>
                  <a:gd name="connsiteY14" fmla="*/ 1886999 h 3556517"/>
                  <a:gd name="connsiteX15" fmla="*/ 373796 w 3801868"/>
                  <a:gd name="connsiteY15" fmla="*/ 1814156 h 3556517"/>
                  <a:gd name="connsiteX16" fmla="*/ 548793 w 3801868"/>
                  <a:gd name="connsiteY16" fmla="*/ 1704478 h 3556517"/>
                  <a:gd name="connsiteX17" fmla="*/ 923087 w 3801868"/>
                  <a:gd name="connsiteY17" fmla="*/ 1075288 h 3556517"/>
                  <a:gd name="connsiteX18" fmla="*/ 928755 w 3801868"/>
                  <a:gd name="connsiteY18" fmla="*/ 871412 h 3556517"/>
                  <a:gd name="connsiteX19" fmla="*/ 942207 w 3801868"/>
                  <a:gd name="connsiteY19" fmla="*/ 783271 h 3556517"/>
                  <a:gd name="connsiteX20" fmla="*/ 1903248 w 3801868"/>
                  <a:gd name="connsiteY20" fmla="*/ 0 h 3556517"/>
                  <a:gd name="connsiteX0" fmla="*/ 1908339 w 3806959"/>
                  <a:gd name="connsiteY0" fmla="*/ 0 h 3556517"/>
                  <a:gd name="connsiteX1" fmla="*/ 2848721 w 3806959"/>
                  <a:gd name="connsiteY1" fmla="*/ 700809 h 3556517"/>
                  <a:gd name="connsiteX2" fmla="*/ 2883771 w 3806959"/>
                  <a:gd name="connsiteY2" fmla="*/ 878270 h 3556517"/>
                  <a:gd name="connsiteX3" fmla="*/ 2878022 w 3806959"/>
                  <a:gd name="connsiteY3" fmla="*/ 915938 h 3556517"/>
                  <a:gd name="connsiteX4" fmla="*/ 2881691 w 3806959"/>
                  <a:gd name="connsiteY4" fmla="*/ 988591 h 3556517"/>
                  <a:gd name="connsiteX5" fmla="*/ 2873372 w 3806959"/>
                  <a:gd name="connsiteY5" fmla="*/ 1098551 h 3556517"/>
                  <a:gd name="connsiteX6" fmla="*/ 2873702 w 3806959"/>
                  <a:gd name="connsiteY6" fmla="*/ 1105098 h 3556517"/>
                  <a:gd name="connsiteX7" fmla="*/ 3240294 w 3806959"/>
                  <a:gd name="connsiteY7" fmla="*/ 1692434 h 3556517"/>
                  <a:gd name="connsiteX8" fmla="*/ 3357267 w 3806959"/>
                  <a:gd name="connsiteY8" fmla="*/ 1751404 h 3556517"/>
                  <a:gd name="connsiteX9" fmla="*/ 3374458 w 3806959"/>
                  <a:gd name="connsiteY9" fmla="*/ 1761848 h 3556517"/>
                  <a:gd name="connsiteX10" fmla="*/ 3806959 w 3806959"/>
                  <a:gd name="connsiteY10" fmla="*/ 2575284 h 3556517"/>
                  <a:gd name="connsiteX11" fmla="*/ 2825988 w 3806959"/>
                  <a:gd name="connsiteY11" fmla="*/ 3556255 h 3556517"/>
                  <a:gd name="connsiteX12" fmla="*/ 1872871 w 3806959"/>
                  <a:gd name="connsiteY12" fmla="*/ 3304454 h 3556517"/>
                  <a:gd name="connsiteX13" fmla="*/ 759280 w 3806959"/>
                  <a:gd name="connsiteY13" fmla="*/ 3532593 h 3556517"/>
                  <a:gd name="connsiteX14" fmla="*/ 290600 w 3806959"/>
                  <a:gd name="connsiteY14" fmla="*/ 1886999 h 3556517"/>
                  <a:gd name="connsiteX15" fmla="*/ 378887 w 3806959"/>
                  <a:gd name="connsiteY15" fmla="*/ 1814156 h 3556517"/>
                  <a:gd name="connsiteX16" fmla="*/ 553884 w 3806959"/>
                  <a:gd name="connsiteY16" fmla="*/ 1704478 h 3556517"/>
                  <a:gd name="connsiteX17" fmla="*/ 928178 w 3806959"/>
                  <a:gd name="connsiteY17" fmla="*/ 1075288 h 3556517"/>
                  <a:gd name="connsiteX18" fmla="*/ 933846 w 3806959"/>
                  <a:gd name="connsiteY18" fmla="*/ 871412 h 3556517"/>
                  <a:gd name="connsiteX19" fmla="*/ 947298 w 3806959"/>
                  <a:gd name="connsiteY19" fmla="*/ 783271 h 3556517"/>
                  <a:gd name="connsiteX20" fmla="*/ 1908339 w 3806959"/>
                  <a:gd name="connsiteY20" fmla="*/ 0 h 3556517"/>
                  <a:gd name="connsiteX0" fmla="*/ 1917473 w 3816093"/>
                  <a:gd name="connsiteY0" fmla="*/ 0 h 3560184"/>
                  <a:gd name="connsiteX1" fmla="*/ 2857855 w 3816093"/>
                  <a:gd name="connsiteY1" fmla="*/ 700809 h 3560184"/>
                  <a:gd name="connsiteX2" fmla="*/ 2892905 w 3816093"/>
                  <a:gd name="connsiteY2" fmla="*/ 878270 h 3560184"/>
                  <a:gd name="connsiteX3" fmla="*/ 2887156 w 3816093"/>
                  <a:gd name="connsiteY3" fmla="*/ 915938 h 3560184"/>
                  <a:gd name="connsiteX4" fmla="*/ 2890825 w 3816093"/>
                  <a:gd name="connsiteY4" fmla="*/ 988591 h 3560184"/>
                  <a:gd name="connsiteX5" fmla="*/ 2882506 w 3816093"/>
                  <a:gd name="connsiteY5" fmla="*/ 1098551 h 3560184"/>
                  <a:gd name="connsiteX6" fmla="*/ 2882836 w 3816093"/>
                  <a:gd name="connsiteY6" fmla="*/ 1105098 h 3560184"/>
                  <a:gd name="connsiteX7" fmla="*/ 3249428 w 3816093"/>
                  <a:gd name="connsiteY7" fmla="*/ 1692434 h 3560184"/>
                  <a:gd name="connsiteX8" fmla="*/ 3366401 w 3816093"/>
                  <a:gd name="connsiteY8" fmla="*/ 1751404 h 3560184"/>
                  <a:gd name="connsiteX9" fmla="*/ 3383592 w 3816093"/>
                  <a:gd name="connsiteY9" fmla="*/ 1761848 h 3560184"/>
                  <a:gd name="connsiteX10" fmla="*/ 3816093 w 3816093"/>
                  <a:gd name="connsiteY10" fmla="*/ 2575284 h 3560184"/>
                  <a:gd name="connsiteX11" fmla="*/ 2835122 w 3816093"/>
                  <a:gd name="connsiteY11" fmla="*/ 3556255 h 3560184"/>
                  <a:gd name="connsiteX12" fmla="*/ 1882005 w 3816093"/>
                  <a:gd name="connsiteY12" fmla="*/ 3304454 h 3560184"/>
                  <a:gd name="connsiteX13" fmla="*/ 750126 w 3816093"/>
                  <a:gd name="connsiteY13" fmla="*/ 3537165 h 3560184"/>
                  <a:gd name="connsiteX14" fmla="*/ 299734 w 3816093"/>
                  <a:gd name="connsiteY14" fmla="*/ 1886999 h 3560184"/>
                  <a:gd name="connsiteX15" fmla="*/ 388021 w 3816093"/>
                  <a:gd name="connsiteY15" fmla="*/ 1814156 h 3560184"/>
                  <a:gd name="connsiteX16" fmla="*/ 563018 w 3816093"/>
                  <a:gd name="connsiteY16" fmla="*/ 1704478 h 3560184"/>
                  <a:gd name="connsiteX17" fmla="*/ 937312 w 3816093"/>
                  <a:gd name="connsiteY17" fmla="*/ 1075288 h 3560184"/>
                  <a:gd name="connsiteX18" fmla="*/ 942980 w 3816093"/>
                  <a:gd name="connsiteY18" fmla="*/ 871412 h 3560184"/>
                  <a:gd name="connsiteX19" fmla="*/ 956432 w 3816093"/>
                  <a:gd name="connsiteY19" fmla="*/ 783271 h 3560184"/>
                  <a:gd name="connsiteX20" fmla="*/ 1917473 w 3816093"/>
                  <a:gd name="connsiteY20" fmla="*/ 0 h 3560184"/>
                  <a:gd name="connsiteX0" fmla="*/ 1907178 w 3805798"/>
                  <a:gd name="connsiteY0" fmla="*/ 0 h 3560184"/>
                  <a:gd name="connsiteX1" fmla="*/ 2847560 w 3805798"/>
                  <a:gd name="connsiteY1" fmla="*/ 700809 h 3560184"/>
                  <a:gd name="connsiteX2" fmla="*/ 2882610 w 3805798"/>
                  <a:gd name="connsiteY2" fmla="*/ 878270 h 3560184"/>
                  <a:gd name="connsiteX3" fmla="*/ 2876861 w 3805798"/>
                  <a:gd name="connsiteY3" fmla="*/ 915938 h 3560184"/>
                  <a:gd name="connsiteX4" fmla="*/ 2880530 w 3805798"/>
                  <a:gd name="connsiteY4" fmla="*/ 988591 h 3560184"/>
                  <a:gd name="connsiteX5" fmla="*/ 2872211 w 3805798"/>
                  <a:gd name="connsiteY5" fmla="*/ 1098551 h 3560184"/>
                  <a:gd name="connsiteX6" fmla="*/ 2872541 w 3805798"/>
                  <a:gd name="connsiteY6" fmla="*/ 1105098 h 3560184"/>
                  <a:gd name="connsiteX7" fmla="*/ 3239133 w 3805798"/>
                  <a:gd name="connsiteY7" fmla="*/ 1692434 h 3560184"/>
                  <a:gd name="connsiteX8" fmla="*/ 3356106 w 3805798"/>
                  <a:gd name="connsiteY8" fmla="*/ 1751404 h 3560184"/>
                  <a:gd name="connsiteX9" fmla="*/ 3373297 w 3805798"/>
                  <a:gd name="connsiteY9" fmla="*/ 1761848 h 3560184"/>
                  <a:gd name="connsiteX10" fmla="*/ 3805798 w 3805798"/>
                  <a:gd name="connsiteY10" fmla="*/ 2575284 h 3560184"/>
                  <a:gd name="connsiteX11" fmla="*/ 2824827 w 3805798"/>
                  <a:gd name="connsiteY11" fmla="*/ 3556255 h 3560184"/>
                  <a:gd name="connsiteX12" fmla="*/ 1871710 w 3805798"/>
                  <a:gd name="connsiteY12" fmla="*/ 3304454 h 3560184"/>
                  <a:gd name="connsiteX13" fmla="*/ 739831 w 3805798"/>
                  <a:gd name="connsiteY13" fmla="*/ 3537165 h 3560184"/>
                  <a:gd name="connsiteX14" fmla="*/ 289439 w 3805798"/>
                  <a:gd name="connsiteY14" fmla="*/ 1886999 h 3560184"/>
                  <a:gd name="connsiteX15" fmla="*/ 377726 w 3805798"/>
                  <a:gd name="connsiteY15" fmla="*/ 1814156 h 3560184"/>
                  <a:gd name="connsiteX16" fmla="*/ 552723 w 3805798"/>
                  <a:gd name="connsiteY16" fmla="*/ 1704478 h 3560184"/>
                  <a:gd name="connsiteX17" fmla="*/ 927017 w 3805798"/>
                  <a:gd name="connsiteY17" fmla="*/ 1075288 h 3560184"/>
                  <a:gd name="connsiteX18" fmla="*/ 932685 w 3805798"/>
                  <a:gd name="connsiteY18" fmla="*/ 871412 h 3560184"/>
                  <a:gd name="connsiteX19" fmla="*/ 946137 w 3805798"/>
                  <a:gd name="connsiteY19" fmla="*/ 783271 h 3560184"/>
                  <a:gd name="connsiteX20" fmla="*/ 1907178 w 3805798"/>
                  <a:gd name="connsiteY20" fmla="*/ 0 h 3560184"/>
                  <a:gd name="connsiteX0" fmla="*/ 1907178 w 3805798"/>
                  <a:gd name="connsiteY0" fmla="*/ 0 h 3560184"/>
                  <a:gd name="connsiteX1" fmla="*/ 2847560 w 3805798"/>
                  <a:gd name="connsiteY1" fmla="*/ 700809 h 3560184"/>
                  <a:gd name="connsiteX2" fmla="*/ 2882610 w 3805798"/>
                  <a:gd name="connsiteY2" fmla="*/ 878270 h 3560184"/>
                  <a:gd name="connsiteX3" fmla="*/ 2876861 w 3805798"/>
                  <a:gd name="connsiteY3" fmla="*/ 915938 h 3560184"/>
                  <a:gd name="connsiteX4" fmla="*/ 2880530 w 3805798"/>
                  <a:gd name="connsiteY4" fmla="*/ 988591 h 3560184"/>
                  <a:gd name="connsiteX5" fmla="*/ 2872211 w 3805798"/>
                  <a:gd name="connsiteY5" fmla="*/ 1098551 h 3560184"/>
                  <a:gd name="connsiteX6" fmla="*/ 2872541 w 3805798"/>
                  <a:gd name="connsiteY6" fmla="*/ 1105098 h 3560184"/>
                  <a:gd name="connsiteX7" fmla="*/ 3226235 w 3805798"/>
                  <a:gd name="connsiteY7" fmla="*/ 1696734 h 3560184"/>
                  <a:gd name="connsiteX8" fmla="*/ 3356106 w 3805798"/>
                  <a:gd name="connsiteY8" fmla="*/ 1751404 h 3560184"/>
                  <a:gd name="connsiteX9" fmla="*/ 3373297 w 3805798"/>
                  <a:gd name="connsiteY9" fmla="*/ 1761848 h 3560184"/>
                  <a:gd name="connsiteX10" fmla="*/ 3805798 w 3805798"/>
                  <a:gd name="connsiteY10" fmla="*/ 2575284 h 3560184"/>
                  <a:gd name="connsiteX11" fmla="*/ 2824827 w 3805798"/>
                  <a:gd name="connsiteY11" fmla="*/ 3556255 h 3560184"/>
                  <a:gd name="connsiteX12" fmla="*/ 1871710 w 3805798"/>
                  <a:gd name="connsiteY12" fmla="*/ 3304454 h 3560184"/>
                  <a:gd name="connsiteX13" fmla="*/ 739831 w 3805798"/>
                  <a:gd name="connsiteY13" fmla="*/ 3537165 h 3560184"/>
                  <a:gd name="connsiteX14" fmla="*/ 289439 w 3805798"/>
                  <a:gd name="connsiteY14" fmla="*/ 1886999 h 3560184"/>
                  <a:gd name="connsiteX15" fmla="*/ 377726 w 3805798"/>
                  <a:gd name="connsiteY15" fmla="*/ 1814156 h 3560184"/>
                  <a:gd name="connsiteX16" fmla="*/ 552723 w 3805798"/>
                  <a:gd name="connsiteY16" fmla="*/ 1704478 h 3560184"/>
                  <a:gd name="connsiteX17" fmla="*/ 927017 w 3805798"/>
                  <a:gd name="connsiteY17" fmla="*/ 1075288 h 3560184"/>
                  <a:gd name="connsiteX18" fmla="*/ 932685 w 3805798"/>
                  <a:gd name="connsiteY18" fmla="*/ 871412 h 3560184"/>
                  <a:gd name="connsiteX19" fmla="*/ 946137 w 3805798"/>
                  <a:gd name="connsiteY19" fmla="*/ 783271 h 3560184"/>
                  <a:gd name="connsiteX20" fmla="*/ 1907178 w 3805798"/>
                  <a:gd name="connsiteY20" fmla="*/ 0 h 3560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805798" h="3560184">
                    <a:moveTo>
                      <a:pt x="1907178" y="0"/>
                    </a:moveTo>
                    <a:cubicBezTo>
                      <a:pt x="2351603" y="0"/>
                      <a:pt x="2727001" y="295541"/>
                      <a:pt x="2847560" y="700809"/>
                    </a:cubicBezTo>
                    <a:lnTo>
                      <a:pt x="2882610" y="878270"/>
                    </a:lnTo>
                    <a:lnTo>
                      <a:pt x="2876861" y="915938"/>
                    </a:lnTo>
                    <a:lnTo>
                      <a:pt x="2880530" y="988591"/>
                    </a:lnTo>
                    <a:lnTo>
                      <a:pt x="2872211" y="1098551"/>
                    </a:lnTo>
                    <a:lnTo>
                      <a:pt x="2872541" y="1105098"/>
                    </a:lnTo>
                    <a:cubicBezTo>
                      <a:pt x="2897718" y="1353009"/>
                      <a:pt x="3025117" y="1571188"/>
                      <a:pt x="3226235" y="1696734"/>
                    </a:cubicBezTo>
                    <a:lnTo>
                      <a:pt x="3356106" y="1751404"/>
                    </a:lnTo>
                    <a:lnTo>
                      <a:pt x="3373297" y="1761848"/>
                    </a:lnTo>
                    <a:cubicBezTo>
                      <a:pt x="3634237" y="1938135"/>
                      <a:pt x="3805798" y="2236675"/>
                      <a:pt x="3805798" y="2575284"/>
                    </a:cubicBezTo>
                    <a:cubicBezTo>
                      <a:pt x="3805798" y="3117059"/>
                      <a:pt x="3328603" y="3568984"/>
                      <a:pt x="2824827" y="3556255"/>
                    </a:cubicBezTo>
                    <a:cubicBezTo>
                      <a:pt x="2462565" y="3558040"/>
                      <a:pt x="2219789" y="3282998"/>
                      <a:pt x="1871710" y="3304454"/>
                    </a:cubicBezTo>
                    <a:cubicBezTo>
                      <a:pt x="1527259" y="3300510"/>
                      <a:pt x="1304714" y="3651850"/>
                      <a:pt x="739831" y="3537165"/>
                    </a:cubicBezTo>
                    <a:cubicBezTo>
                      <a:pt x="-391104" y="3141100"/>
                      <a:pt x="48038" y="2068176"/>
                      <a:pt x="289439" y="1886999"/>
                    </a:cubicBezTo>
                    <a:lnTo>
                      <a:pt x="377726" y="1814156"/>
                    </a:lnTo>
                    <a:cubicBezTo>
                      <a:pt x="436058" y="1777597"/>
                      <a:pt x="476248" y="1733779"/>
                      <a:pt x="552723" y="1704478"/>
                    </a:cubicBezTo>
                    <a:cubicBezTo>
                      <a:pt x="802757" y="1514312"/>
                      <a:pt x="934448" y="1291543"/>
                      <a:pt x="927017" y="1075288"/>
                    </a:cubicBezTo>
                    <a:cubicBezTo>
                      <a:pt x="923215" y="924348"/>
                      <a:pt x="931918" y="900729"/>
                      <a:pt x="932685" y="871412"/>
                    </a:cubicBezTo>
                    <a:lnTo>
                      <a:pt x="946137" y="783271"/>
                    </a:lnTo>
                    <a:cubicBezTo>
                      <a:pt x="1037609" y="336260"/>
                      <a:pt x="1433125" y="0"/>
                      <a:pt x="1907178" y="0"/>
                    </a:cubicBezTo>
                    <a:close/>
                  </a:path>
                </a:pathLst>
              </a:custGeom>
              <a:gradFill flip="none" rotWithShape="1">
                <a:gsLst>
                  <a:gs pos="92000">
                    <a:schemeClr val="tx1">
                      <a:lumMod val="50000"/>
                      <a:lumOff val="50000"/>
                    </a:schemeClr>
                  </a:gs>
                  <a:gs pos="17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4018749" y="2461452"/>
                <a:ext cx="1121870" cy="1121870"/>
                <a:chOff x="4018749" y="2461452"/>
                <a:chExt cx="1121870" cy="1121870"/>
              </a:xfrm>
              <a:effectLst>
                <a:reflection blurRad="12700" stA="50000" endA="300" endPos="33000" dir="5400000" sy="-100000" algn="bl" rotWithShape="0"/>
              </a:effectLst>
            </p:grpSpPr>
            <p:sp>
              <p:nvSpPr>
                <p:cNvPr id="35" name="Oval 34"/>
                <p:cNvSpPr/>
                <p:nvPr/>
              </p:nvSpPr>
              <p:spPr>
                <a:xfrm>
                  <a:off x="4018749" y="2461452"/>
                  <a:ext cx="1121870" cy="112187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CB240"/>
                    </a:gs>
                    <a:gs pos="100000">
                      <a:srgbClr val="5E772B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4154573" y="2481645"/>
                  <a:ext cx="834854" cy="5282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35000"/>
                      </a:schemeClr>
                    </a:gs>
                  </a:gsLst>
                  <a:lin ang="16200000" scaled="0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3149637" y="4132421"/>
                <a:ext cx="1121870" cy="1121870"/>
                <a:chOff x="3149637" y="4132421"/>
                <a:chExt cx="1121870" cy="1121870"/>
              </a:xfrm>
              <a:effectLst>
                <a:reflection blurRad="12700" stA="50000" endA="300" endPos="33000" dir="5400000" sy="-100000" algn="bl" rotWithShape="0"/>
              </a:effectLst>
            </p:grpSpPr>
            <p:sp>
              <p:nvSpPr>
                <p:cNvPr id="33" name="Oval 32"/>
                <p:cNvSpPr/>
                <p:nvPr/>
              </p:nvSpPr>
              <p:spPr>
                <a:xfrm>
                  <a:off x="3149637" y="4132421"/>
                  <a:ext cx="1121870" cy="112187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3285461" y="4152614"/>
                  <a:ext cx="834854" cy="5282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35000"/>
                      </a:schemeClr>
                    </a:gs>
                  </a:gsLst>
                  <a:lin ang="16200000" scaled="0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4886973" y="4069538"/>
                <a:ext cx="1121870" cy="1121870"/>
                <a:chOff x="4886973" y="4069538"/>
                <a:chExt cx="1121870" cy="1121870"/>
              </a:xfrm>
              <a:effectLst>
                <a:reflection blurRad="12700" stA="50000" endA="300" endPos="33000" dir="5400000" sy="-100000" algn="bl" rotWithShape="0"/>
              </a:effectLst>
            </p:grpSpPr>
            <p:sp>
              <p:nvSpPr>
                <p:cNvPr id="31" name="Oval 30"/>
                <p:cNvSpPr/>
                <p:nvPr/>
              </p:nvSpPr>
              <p:spPr>
                <a:xfrm>
                  <a:off x="4886973" y="4069538"/>
                  <a:ext cx="1121870" cy="112187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2F2F"/>
                    </a:gs>
                    <a:gs pos="100000">
                      <a:srgbClr val="EE0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5022797" y="4089731"/>
                  <a:ext cx="834854" cy="5282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35000"/>
                      </a:schemeClr>
                    </a:gs>
                  </a:gsLst>
                  <a:lin ang="16200000" scaled="0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1" name="Group 20"/>
            <p:cNvGrpSpPr/>
            <p:nvPr/>
          </p:nvGrpSpPr>
          <p:grpSpPr>
            <a:xfrm>
              <a:off x="2630896" y="2499741"/>
              <a:ext cx="3888800" cy="2714195"/>
              <a:chOff x="2630896" y="2499741"/>
              <a:chExt cx="3888800" cy="2714195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3834848" y="2499741"/>
                <a:ext cx="15520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Creating Jobs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630896" y="4625884"/>
                <a:ext cx="1500236" cy="54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Adding Value to </a:t>
                </a:r>
                <a:r>
                  <a:rPr lang="en-US" sz="16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Individuals </a:t>
                </a:r>
                <a:endPara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042986" y="4629161"/>
                <a:ext cx="147671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Imparting to Society</a:t>
                </a:r>
                <a:endParaRPr lang="en-US" sz="16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697888" y="3606141"/>
                <a:ext cx="3763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Assisting folks attain aspirations </a:t>
                </a:r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&amp;</a:t>
                </a:r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find happiness through </a:t>
                </a:r>
                <a:r>
                  <a:rPr lang="en-US" sz="140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performance</a:t>
                </a:r>
                <a:endParaRPr 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13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oup 151"/>
          <p:cNvGrpSpPr/>
          <p:nvPr/>
        </p:nvGrpSpPr>
        <p:grpSpPr>
          <a:xfrm>
            <a:off x="285322" y="1610925"/>
            <a:ext cx="8591755" cy="4707243"/>
            <a:chOff x="285322" y="1610925"/>
            <a:chExt cx="8591755" cy="4707243"/>
          </a:xfrm>
        </p:grpSpPr>
        <p:grpSp>
          <p:nvGrpSpPr>
            <p:cNvPr id="141" name="Group 140"/>
            <p:cNvGrpSpPr/>
            <p:nvPr/>
          </p:nvGrpSpPr>
          <p:grpSpPr>
            <a:xfrm>
              <a:off x="285322" y="1610925"/>
              <a:ext cx="8591755" cy="4707243"/>
              <a:chOff x="285322" y="1610925"/>
              <a:chExt cx="8591755" cy="4707243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1101661" y="2569958"/>
                <a:ext cx="7002732" cy="3039605"/>
                <a:chOff x="1101661" y="2569958"/>
                <a:chExt cx="7002732" cy="3039605"/>
              </a:xfrm>
            </p:grpSpPr>
            <p:grpSp>
              <p:nvGrpSpPr>
                <p:cNvPr id="118" name="Group 117"/>
                <p:cNvGrpSpPr/>
                <p:nvPr/>
              </p:nvGrpSpPr>
              <p:grpSpPr>
                <a:xfrm>
                  <a:off x="1101661" y="5005398"/>
                  <a:ext cx="7002732" cy="604165"/>
                  <a:chOff x="1101661" y="5005398"/>
                  <a:chExt cx="7002732" cy="604165"/>
                </a:xfrm>
              </p:grpSpPr>
              <p:cxnSp>
                <p:nvCxnSpPr>
                  <p:cNvPr id="78" name="Straight Connector 77"/>
                  <p:cNvCxnSpPr/>
                  <p:nvPr/>
                </p:nvCxnSpPr>
                <p:spPr>
                  <a:xfrm rot="10800000">
                    <a:off x="1107993" y="5011773"/>
                    <a:ext cx="69964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Arrow Connector 78"/>
                  <p:cNvCxnSpPr/>
                  <p:nvPr/>
                </p:nvCxnSpPr>
                <p:spPr>
                  <a:xfrm rot="10800000" flipV="1">
                    <a:off x="3392840" y="5005398"/>
                    <a:ext cx="0" cy="60416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Arrow Connector 79"/>
                  <p:cNvCxnSpPr/>
                  <p:nvPr/>
                </p:nvCxnSpPr>
                <p:spPr>
                  <a:xfrm rot="10800000" flipV="1">
                    <a:off x="5720876" y="5005398"/>
                    <a:ext cx="0" cy="60416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Arrow Connector 80"/>
                  <p:cNvCxnSpPr/>
                  <p:nvPr/>
                </p:nvCxnSpPr>
                <p:spPr>
                  <a:xfrm rot="10800000" flipV="1">
                    <a:off x="1101661" y="5005398"/>
                    <a:ext cx="0" cy="60416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Arrow Connector 81"/>
                  <p:cNvCxnSpPr/>
                  <p:nvPr/>
                </p:nvCxnSpPr>
                <p:spPr>
                  <a:xfrm rot="10800000" flipV="1">
                    <a:off x="8102799" y="5005398"/>
                    <a:ext cx="0" cy="60416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9" name="Group 118"/>
                <p:cNvGrpSpPr/>
                <p:nvPr/>
              </p:nvGrpSpPr>
              <p:grpSpPr>
                <a:xfrm>
                  <a:off x="1101661" y="3243654"/>
                  <a:ext cx="7002732" cy="604165"/>
                  <a:chOff x="1101661" y="3243654"/>
                  <a:chExt cx="7002732" cy="604165"/>
                </a:xfrm>
              </p:grpSpPr>
              <p:cxnSp>
                <p:nvCxnSpPr>
                  <p:cNvPr id="64" name="Straight Connector 63"/>
                  <p:cNvCxnSpPr/>
                  <p:nvPr/>
                </p:nvCxnSpPr>
                <p:spPr>
                  <a:xfrm rot="10800000">
                    <a:off x="1107993" y="3250029"/>
                    <a:ext cx="69964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/>
                  <p:cNvCxnSpPr/>
                  <p:nvPr/>
                </p:nvCxnSpPr>
                <p:spPr>
                  <a:xfrm rot="10800000" flipV="1">
                    <a:off x="3392840" y="3243654"/>
                    <a:ext cx="0" cy="60416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/>
                  <p:cNvCxnSpPr/>
                  <p:nvPr/>
                </p:nvCxnSpPr>
                <p:spPr>
                  <a:xfrm rot="10800000" flipV="1">
                    <a:off x="5720876" y="3243654"/>
                    <a:ext cx="0" cy="60416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Arrow Connector 68"/>
                  <p:cNvCxnSpPr/>
                  <p:nvPr/>
                </p:nvCxnSpPr>
                <p:spPr>
                  <a:xfrm rot="10800000" flipV="1">
                    <a:off x="1101661" y="3243654"/>
                    <a:ext cx="0" cy="60416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Arrow Connector 76"/>
                  <p:cNvCxnSpPr/>
                  <p:nvPr/>
                </p:nvCxnSpPr>
                <p:spPr>
                  <a:xfrm rot="10800000" flipV="1">
                    <a:off x="8102799" y="3243654"/>
                    <a:ext cx="0" cy="604165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3" name="Straight Arrow Connector 82"/>
                <p:cNvCxnSpPr/>
                <p:nvPr/>
              </p:nvCxnSpPr>
              <p:spPr>
                <a:xfrm rot="10800000" flipV="1">
                  <a:off x="4508408" y="2569958"/>
                  <a:ext cx="0" cy="243303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" name="Group 139"/>
              <p:cNvGrpSpPr/>
              <p:nvPr/>
            </p:nvGrpSpPr>
            <p:grpSpPr>
              <a:xfrm>
                <a:off x="285322" y="1610925"/>
                <a:ext cx="8591755" cy="4707243"/>
                <a:chOff x="285322" y="1610925"/>
                <a:chExt cx="8591755" cy="4707243"/>
              </a:xfrm>
            </p:grpSpPr>
            <p:grpSp>
              <p:nvGrpSpPr>
                <p:cNvPr id="134" name="Group 133"/>
                <p:cNvGrpSpPr/>
                <p:nvPr/>
              </p:nvGrpSpPr>
              <p:grpSpPr>
                <a:xfrm>
                  <a:off x="4957712" y="3847819"/>
                  <a:ext cx="1583170" cy="719239"/>
                  <a:chOff x="4957712" y="3847819"/>
                  <a:chExt cx="1583170" cy="719239"/>
                </a:xfrm>
              </p:grpSpPr>
              <p:sp>
                <p:nvSpPr>
                  <p:cNvPr id="36" name="Rounded Rectangle 35"/>
                  <p:cNvSpPr/>
                  <p:nvPr/>
                </p:nvSpPr>
                <p:spPr>
                  <a:xfrm>
                    <a:off x="4998915" y="3891185"/>
                    <a:ext cx="1541967" cy="675873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  <a:alpha val="37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Rounded Rectangle 36"/>
                  <p:cNvSpPr/>
                  <p:nvPr/>
                </p:nvSpPr>
                <p:spPr>
                  <a:xfrm>
                    <a:off x="4957712" y="3847819"/>
                    <a:ext cx="1541967" cy="675873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rgbClr val="FFC46D"/>
                      </a:gs>
                      <a:gs pos="100000">
                        <a:srgbClr val="FFA82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5" name="Group 134"/>
                <p:cNvGrpSpPr/>
                <p:nvPr/>
              </p:nvGrpSpPr>
              <p:grpSpPr>
                <a:xfrm>
                  <a:off x="2621517" y="3847819"/>
                  <a:ext cx="1583170" cy="719239"/>
                  <a:chOff x="2621517" y="3847819"/>
                  <a:chExt cx="1583170" cy="719239"/>
                </a:xfrm>
              </p:grpSpPr>
              <p:sp>
                <p:nvSpPr>
                  <p:cNvPr id="39" name="Rounded Rectangle 38"/>
                  <p:cNvSpPr/>
                  <p:nvPr/>
                </p:nvSpPr>
                <p:spPr>
                  <a:xfrm>
                    <a:off x="2662720" y="3891185"/>
                    <a:ext cx="1541967" cy="675873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  <a:alpha val="37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" name="Rounded Rectangle 39"/>
                  <p:cNvSpPr/>
                  <p:nvPr/>
                </p:nvSpPr>
                <p:spPr>
                  <a:xfrm>
                    <a:off x="2621517" y="3847819"/>
                    <a:ext cx="1541967" cy="675873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rgbClr val="FFC46D"/>
                      </a:gs>
                      <a:gs pos="100000">
                        <a:srgbClr val="FFA82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2" name="Group 131"/>
                <p:cNvGrpSpPr/>
                <p:nvPr/>
              </p:nvGrpSpPr>
              <p:grpSpPr>
                <a:xfrm>
                  <a:off x="285322" y="3847819"/>
                  <a:ext cx="1583170" cy="719239"/>
                  <a:chOff x="285322" y="3847819"/>
                  <a:chExt cx="1583170" cy="719239"/>
                </a:xfrm>
              </p:grpSpPr>
              <p:sp>
                <p:nvSpPr>
                  <p:cNvPr id="43" name="Rounded Rectangle 42"/>
                  <p:cNvSpPr/>
                  <p:nvPr/>
                </p:nvSpPr>
                <p:spPr>
                  <a:xfrm>
                    <a:off x="326525" y="3891185"/>
                    <a:ext cx="1541967" cy="675873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  <a:alpha val="37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Rounded Rectangle 43"/>
                  <p:cNvSpPr/>
                  <p:nvPr/>
                </p:nvSpPr>
                <p:spPr>
                  <a:xfrm>
                    <a:off x="285322" y="3847819"/>
                    <a:ext cx="1541967" cy="675873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rgbClr val="FFC46D"/>
                      </a:gs>
                      <a:gs pos="100000">
                        <a:srgbClr val="FFA829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6" name="Group 135"/>
                <p:cNvGrpSpPr/>
                <p:nvPr/>
              </p:nvGrpSpPr>
              <p:grpSpPr>
                <a:xfrm>
                  <a:off x="7293907" y="3847819"/>
                  <a:ext cx="1583170" cy="719239"/>
                  <a:chOff x="7293907" y="3847819"/>
                  <a:chExt cx="1583170" cy="719239"/>
                </a:xfrm>
              </p:grpSpPr>
              <p:sp>
                <p:nvSpPr>
                  <p:cNvPr id="46" name="Rounded Rectangle 45"/>
                  <p:cNvSpPr/>
                  <p:nvPr/>
                </p:nvSpPr>
                <p:spPr>
                  <a:xfrm>
                    <a:off x="7335110" y="3891185"/>
                    <a:ext cx="1541967" cy="675873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  <a:alpha val="37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Rounded Rectangle 46"/>
                  <p:cNvSpPr/>
                  <p:nvPr/>
                </p:nvSpPr>
                <p:spPr>
                  <a:xfrm>
                    <a:off x="7293907" y="3847819"/>
                    <a:ext cx="1541967" cy="675873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rgbClr val="FFC46D"/>
                      </a:gs>
                      <a:gs pos="100000">
                        <a:srgbClr val="FFA829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8" name="Group 137"/>
                <p:cNvGrpSpPr/>
                <p:nvPr/>
              </p:nvGrpSpPr>
              <p:grpSpPr>
                <a:xfrm>
                  <a:off x="4957712" y="5598929"/>
                  <a:ext cx="1583170" cy="719239"/>
                  <a:chOff x="4957712" y="5598929"/>
                  <a:chExt cx="1583170" cy="719239"/>
                </a:xfrm>
              </p:grpSpPr>
              <p:sp>
                <p:nvSpPr>
                  <p:cNvPr id="59" name="Rounded Rectangle 58"/>
                  <p:cNvSpPr/>
                  <p:nvPr/>
                </p:nvSpPr>
                <p:spPr>
                  <a:xfrm>
                    <a:off x="4998915" y="5642295"/>
                    <a:ext cx="1541967" cy="675873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  <a:alpha val="37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" name="Rounded Rectangle 59"/>
                  <p:cNvSpPr/>
                  <p:nvPr/>
                </p:nvSpPr>
                <p:spPr>
                  <a:xfrm>
                    <a:off x="4957712" y="5598929"/>
                    <a:ext cx="1541967" cy="675873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9" name="Group 138"/>
                <p:cNvGrpSpPr/>
                <p:nvPr/>
              </p:nvGrpSpPr>
              <p:grpSpPr>
                <a:xfrm>
                  <a:off x="2621517" y="5598929"/>
                  <a:ext cx="1583170" cy="719239"/>
                  <a:chOff x="2621517" y="5598929"/>
                  <a:chExt cx="1583170" cy="719239"/>
                </a:xfrm>
              </p:grpSpPr>
              <p:sp>
                <p:nvSpPr>
                  <p:cNvPr id="57" name="Rounded Rectangle 56"/>
                  <p:cNvSpPr/>
                  <p:nvPr/>
                </p:nvSpPr>
                <p:spPr>
                  <a:xfrm>
                    <a:off x="2662720" y="5642295"/>
                    <a:ext cx="1541967" cy="675873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  <a:alpha val="37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" name="Rounded Rectangle 57"/>
                  <p:cNvSpPr/>
                  <p:nvPr/>
                </p:nvSpPr>
                <p:spPr>
                  <a:xfrm>
                    <a:off x="2621517" y="5598929"/>
                    <a:ext cx="1541967" cy="675873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3" name="Group 132"/>
                <p:cNvGrpSpPr/>
                <p:nvPr/>
              </p:nvGrpSpPr>
              <p:grpSpPr>
                <a:xfrm>
                  <a:off x="285322" y="5598929"/>
                  <a:ext cx="1583170" cy="719239"/>
                  <a:chOff x="285322" y="5598929"/>
                  <a:chExt cx="1583170" cy="719239"/>
                </a:xfrm>
              </p:grpSpPr>
              <p:sp>
                <p:nvSpPr>
                  <p:cNvPr id="55" name="Rounded Rectangle 54"/>
                  <p:cNvSpPr/>
                  <p:nvPr/>
                </p:nvSpPr>
                <p:spPr>
                  <a:xfrm>
                    <a:off x="326525" y="5642295"/>
                    <a:ext cx="1541967" cy="675873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  <a:alpha val="37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" name="Rounded Rectangle 55"/>
                  <p:cNvSpPr/>
                  <p:nvPr/>
                </p:nvSpPr>
                <p:spPr>
                  <a:xfrm>
                    <a:off x="285322" y="5598929"/>
                    <a:ext cx="1541967" cy="675873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7" name="Group 136"/>
                <p:cNvGrpSpPr/>
                <p:nvPr/>
              </p:nvGrpSpPr>
              <p:grpSpPr>
                <a:xfrm>
                  <a:off x="7293907" y="5598929"/>
                  <a:ext cx="1583170" cy="719239"/>
                  <a:chOff x="7293907" y="5598929"/>
                  <a:chExt cx="1583170" cy="719239"/>
                </a:xfrm>
              </p:grpSpPr>
              <p:sp>
                <p:nvSpPr>
                  <p:cNvPr id="53" name="Rounded Rectangle 52"/>
                  <p:cNvSpPr/>
                  <p:nvPr/>
                </p:nvSpPr>
                <p:spPr>
                  <a:xfrm>
                    <a:off x="7335110" y="5642295"/>
                    <a:ext cx="1541967" cy="675873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  <a:alpha val="37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" name="Rounded Rectangle 53"/>
                  <p:cNvSpPr/>
                  <p:nvPr/>
                </p:nvSpPr>
                <p:spPr>
                  <a:xfrm>
                    <a:off x="7293907" y="5598929"/>
                    <a:ext cx="1541967" cy="675873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1" name="Group 130"/>
                <p:cNvGrpSpPr/>
                <p:nvPr/>
              </p:nvGrpSpPr>
              <p:grpSpPr>
                <a:xfrm>
                  <a:off x="3378951" y="1610925"/>
                  <a:ext cx="2404503" cy="940912"/>
                  <a:chOff x="3378951" y="1610925"/>
                  <a:chExt cx="2404503" cy="940912"/>
                </a:xfrm>
              </p:grpSpPr>
              <p:sp>
                <p:nvSpPr>
                  <p:cNvPr id="12" name="Rounded Rectangle 11"/>
                  <p:cNvSpPr/>
                  <p:nvPr/>
                </p:nvSpPr>
                <p:spPr>
                  <a:xfrm>
                    <a:off x="3441529" y="1667657"/>
                    <a:ext cx="2341925" cy="884180"/>
                  </a:xfrm>
                  <a:prstGeom prst="roundRect">
                    <a:avLst/>
                  </a:prstGeom>
                  <a:solidFill>
                    <a:schemeClr val="tx1">
                      <a:lumMod val="85000"/>
                      <a:lumOff val="15000"/>
                      <a:alpha val="37000"/>
                    </a:schemeClr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" name="Rounded Rectangle 75"/>
                  <p:cNvSpPr/>
                  <p:nvPr/>
                </p:nvSpPr>
                <p:spPr>
                  <a:xfrm>
                    <a:off x="3378951" y="1610925"/>
                    <a:ext cx="2341925" cy="884180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rgbClr val="8EC16B"/>
                      </a:gs>
                      <a:gs pos="100000">
                        <a:srgbClr val="5C8D3B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142" name="Group 141"/>
            <p:cNvGrpSpPr/>
            <p:nvPr/>
          </p:nvGrpSpPr>
          <p:grpSpPr>
            <a:xfrm>
              <a:off x="470247" y="1843982"/>
              <a:ext cx="8148171" cy="4292938"/>
              <a:chOff x="470247" y="1843982"/>
              <a:chExt cx="8148171" cy="4292938"/>
            </a:xfrm>
          </p:grpSpPr>
          <p:sp>
            <p:nvSpPr>
              <p:cNvPr id="143" name="TextBox 142"/>
              <p:cNvSpPr txBox="1"/>
              <p:nvPr/>
            </p:nvSpPr>
            <p:spPr>
              <a:xfrm>
                <a:off x="3873286" y="1843982"/>
                <a:ext cx="13532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President</a:t>
                </a:r>
                <a:endParaRPr 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470247" y="4016478"/>
                <a:ext cx="11721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Secretary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558458" y="4024694"/>
                <a:ext cx="16680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Vice President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5140521" y="4016478"/>
                <a:ext cx="11763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Treasurer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7593768" y="3986383"/>
                <a:ext cx="10246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Director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6729" y="5767588"/>
                <a:ext cx="6591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ABC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3069336" y="5767588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DEF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5431179" y="5767588"/>
                <a:ext cx="5950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GHI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7773786" y="5767588"/>
                <a:ext cx="5822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JKL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8" name="Title 1"/>
          <p:cNvSpPr txBox="1">
            <a:spLocks/>
          </p:cNvSpPr>
          <p:nvPr/>
        </p:nvSpPr>
        <p:spPr>
          <a:xfrm>
            <a:off x="12346" y="499661"/>
            <a:ext cx="4225193" cy="5583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Hierarchy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6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Custom 208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9B9B9B"/>
    </a:accent1>
    <a:accent2>
      <a:srgbClr val="249FE3"/>
    </a:accent2>
    <a:accent3>
      <a:srgbClr val="0070C0"/>
    </a:accent3>
    <a:accent4>
      <a:srgbClr val="CF6DA4"/>
    </a:accent4>
    <a:accent5>
      <a:srgbClr val="E76000"/>
    </a:accent5>
    <a:accent6>
      <a:srgbClr val="8064A2"/>
    </a:accent6>
    <a:hlink>
      <a:srgbClr val="F79646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1024</TotalTime>
  <Words>860</Words>
  <Application>Microsoft Office PowerPoint</Application>
  <PresentationFormat>On-screen Show (4:3)</PresentationFormat>
  <Paragraphs>394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Adobe Fan Heiti Std B</vt:lpstr>
      <vt:lpstr>Arial</vt:lpstr>
      <vt:lpstr>Arial Black</vt:lpstr>
      <vt:lpstr>Calibri</vt:lpstr>
      <vt:lpstr>Calibri Light</vt:lpstr>
      <vt:lpstr>Monotype Corsiva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grr</dc:creator>
  <cp:lastModifiedBy>grr</cp:lastModifiedBy>
  <cp:revision>137</cp:revision>
  <dcterms:created xsi:type="dcterms:W3CDTF">2014-05-09T05:24:01Z</dcterms:created>
  <dcterms:modified xsi:type="dcterms:W3CDTF">2014-05-16T09:39:07Z</dcterms:modified>
</cp:coreProperties>
</file>