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02" r:id="rId2"/>
    <p:sldId id="259" r:id="rId3"/>
    <p:sldId id="266" r:id="rId4"/>
    <p:sldId id="267" r:id="rId5"/>
    <p:sldId id="292" r:id="rId6"/>
    <p:sldId id="293" r:id="rId7"/>
    <p:sldId id="294" r:id="rId8"/>
    <p:sldId id="286" r:id="rId9"/>
    <p:sldId id="303" r:id="rId10"/>
    <p:sldId id="297" r:id="rId11"/>
    <p:sldId id="298" r:id="rId12"/>
    <p:sldId id="299" r:id="rId13"/>
    <p:sldId id="30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E8D1"/>
    <a:srgbClr val="85D7AE"/>
    <a:srgbClr val="77D3A5"/>
    <a:srgbClr val="48C486"/>
    <a:srgbClr val="339D68"/>
    <a:srgbClr val="26744D"/>
    <a:srgbClr val="58C890"/>
    <a:srgbClr val="3CB679"/>
    <a:srgbClr val="339966"/>
    <a:srgbClr val="779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5875">
              <a:solidFill>
                <a:schemeClr val="bg1"/>
              </a:solidFill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c:spPr>
          <c:dPt>
            <c:idx val="0"/>
            <c:bubble3D val="0"/>
            <c:spPr>
              <a:gradFill>
                <a:gsLst>
                  <a:gs pos="1000">
                    <a:srgbClr val="F0BD2F"/>
                  </a:gs>
                  <a:gs pos="100000">
                    <a:srgbClr val="F7DD93"/>
                  </a:gs>
                </a:gsLst>
                <a:lin ang="150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gradFill>
                <a:gsLst>
                  <a:gs pos="12000">
                    <a:srgbClr val="6CCC2A"/>
                  </a:gs>
                  <a:gs pos="83000">
                    <a:srgbClr val="A3E377"/>
                  </a:gs>
                </a:gsLst>
                <a:lin ang="138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gradFill>
                <a:gsLst>
                  <a:gs pos="86000">
                    <a:srgbClr val="C9A7E3"/>
                  </a:gs>
                  <a:gs pos="10000">
                    <a:srgbClr val="B07DD6"/>
                  </a:gs>
                </a:gsLst>
                <a:lin ang="156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gradFill>
                <a:gsLst>
                  <a:gs pos="1000">
                    <a:srgbClr val="35A9E4"/>
                  </a:gs>
                  <a:gs pos="100000">
                    <a:srgbClr val="86CBEE"/>
                  </a:gs>
                </a:gsLst>
                <a:lin ang="162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gradFill>
                <a:gsLst>
                  <a:gs pos="86000">
                    <a:schemeClr val="accent2">
                      <a:lumMod val="60000"/>
                      <a:lumOff val="40000"/>
                    </a:schemeClr>
                  </a:gs>
                  <a:gs pos="16000">
                    <a:schemeClr val="accent2"/>
                  </a:gs>
                </a:gsLst>
                <a:lin ang="162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5"/>
            <c:bubble3D val="0"/>
            <c:spPr>
              <a:gradFill>
                <a:gsLst>
                  <a:gs pos="37000">
                    <a:srgbClr val="E77283"/>
                  </a:gs>
                  <a:gs pos="100000">
                    <a:srgbClr val="F2B6BE"/>
                  </a:gs>
                </a:gsLst>
                <a:lin ang="18600000" scaled="0"/>
              </a:gradFill>
              <a:ln w="15875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c:spPr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</c:v>
                </c:pt>
                <c:pt idx="2">
                  <c:v>1.4</c:v>
                </c:pt>
                <c:pt idx="3">
                  <c:v>1.2</c:v>
                </c:pt>
                <c:pt idx="4">
                  <c:v>1.9</c:v>
                </c:pt>
                <c:pt idx="5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FB8D1-9827-42F0-A049-DB1B1424482F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181FB-139A-45F9-BC72-F12A8E02F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6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BB32B-D620-4191-A5CA-46CC24BC9072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68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6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1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2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28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0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6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1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6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CAD3E-BA65-427D-9948-E1E35FB2D50B}" type="datetimeFigureOut">
              <a:rPr lang="en-US" smtClean="0"/>
              <a:t>4/21/2014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8CB74-BBDF-45B8-9473-5F77FAB1ECC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45"/>
          <a:stretch/>
        </p:blipFill>
        <p:spPr>
          <a:xfrm>
            <a:off x="7110046" y="6061462"/>
            <a:ext cx="1805354" cy="68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11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00"/>
          <p:cNvSpPr txBox="1"/>
          <p:nvPr/>
        </p:nvSpPr>
        <p:spPr>
          <a:xfrm>
            <a:off x="0" y="16742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Generation</a:t>
            </a:r>
            <a:endParaRPr lang="en-US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78" y="3325116"/>
            <a:ext cx="2131452" cy="213145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490979" y="3736841"/>
            <a:ext cx="1998713" cy="2204318"/>
            <a:chOff x="1330224" y="3290249"/>
            <a:chExt cx="1998713" cy="2204318"/>
          </a:xfrm>
        </p:grpSpPr>
        <p:sp>
          <p:nvSpPr>
            <p:cNvPr id="72" name="Rectangle 5"/>
            <p:cNvSpPr/>
            <p:nvPr/>
          </p:nvSpPr>
          <p:spPr>
            <a:xfrm rot="512720">
              <a:off x="1378208" y="3715730"/>
              <a:ext cx="1931735" cy="1776895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Rectangle 5"/>
            <p:cNvSpPr/>
            <p:nvPr/>
          </p:nvSpPr>
          <p:spPr>
            <a:xfrm rot="512720">
              <a:off x="1330224" y="3649801"/>
              <a:ext cx="1998713" cy="1844766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6300" h="2875403">
                  <a:moveTo>
                    <a:pt x="0" y="0"/>
                  </a:moveTo>
                  <a:cubicBezTo>
                    <a:pt x="1127017" y="85961"/>
                    <a:pt x="2004943" y="37181"/>
                    <a:pt x="3007415" y="55771"/>
                  </a:cubicBezTo>
                  <a:cubicBezTo>
                    <a:pt x="2936937" y="964672"/>
                    <a:pt x="3368549" y="2290401"/>
                    <a:pt x="2879470" y="2334344"/>
                  </a:cubicBezTo>
                  <a:cubicBezTo>
                    <a:pt x="2708049" y="2614029"/>
                    <a:pt x="1197859" y="2950916"/>
                    <a:pt x="187196" y="2860388"/>
                  </a:cubicBezTo>
                  <a:cubicBezTo>
                    <a:pt x="13901" y="1782226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rgbClr val="85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4" name="Triangle rectangle 7"/>
            <p:cNvSpPr/>
            <p:nvPr/>
          </p:nvSpPr>
          <p:spPr>
            <a:xfrm rot="15299018">
              <a:off x="2631668" y="4804205"/>
              <a:ext cx="216313" cy="974458"/>
            </a:xfrm>
            <a:custGeom>
              <a:avLst/>
              <a:gdLst>
                <a:gd name="connsiteX0" fmla="*/ 0 w 360040"/>
                <a:gd name="connsiteY0" fmla="*/ 1205112 h 1205112"/>
                <a:gd name="connsiteX1" fmla="*/ 0 w 360040"/>
                <a:gd name="connsiteY1" fmla="*/ 0 h 1205112"/>
                <a:gd name="connsiteX2" fmla="*/ 360040 w 360040"/>
                <a:gd name="connsiteY2" fmla="*/ 1205112 h 1205112"/>
                <a:gd name="connsiteX3" fmla="*/ 0 w 360040"/>
                <a:gd name="connsiteY3" fmla="*/ 1205112 h 1205112"/>
                <a:gd name="connsiteX0" fmla="*/ 0 w 284031"/>
                <a:gd name="connsiteY0" fmla="*/ 1205112 h 1205112"/>
                <a:gd name="connsiteX1" fmla="*/ 0 w 284031"/>
                <a:gd name="connsiteY1" fmla="*/ 0 h 1205112"/>
                <a:gd name="connsiteX2" fmla="*/ 284031 w 284031"/>
                <a:gd name="connsiteY2" fmla="*/ 826409 h 1205112"/>
                <a:gd name="connsiteX3" fmla="*/ 0 w 284031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126017 w 501304"/>
                <a:gd name="connsiteY0" fmla="*/ 1227782 h 1227782"/>
                <a:gd name="connsiteX1" fmla="*/ 134724 w 501304"/>
                <a:gd name="connsiteY1" fmla="*/ 0 h 1227782"/>
                <a:gd name="connsiteX2" fmla="*/ 501304 w 501304"/>
                <a:gd name="connsiteY2" fmla="*/ 963165 h 1227782"/>
                <a:gd name="connsiteX3" fmla="*/ 126017 w 501304"/>
                <a:gd name="connsiteY3" fmla="*/ 1227782 h 1227782"/>
                <a:gd name="connsiteX0" fmla="*/ 129311 w 504598"/>
                <a:gd name="connsiteY0" fmla="*/ 1227782 h 1227782"/>
                <a:gd name="connsiteX1" fmla="*/ 138018 w 504598"/>
                <a:gd name="connsiteY1" fmla="*/ 0 h 1227782"/>
                <a:gd name="connsiteX2" fmla="*/ 504598 w 504598"/>
                <a:gd name="connsiteY2" fmla="*/ 963165 h 1227782"/>
                <a:gd name="connsiteX3" fmla="*/ 129311 w 504598"/>
                <a:gd name="connsiteY3" fmla="*/ 1227782 h 1227782"/>
                <a:gd name="connsiteX0" fmla="*/ 122131 w 497418"/>
                <a:gd name="connsiteY0" fmla="*/ 1406841 h 1406841"/>
                <a:gd name="connsiteX1" fmla="*/ 159583 w 497418"/>
                <a:gd name="connsiteY1" fmla="*/ 0 h 1406841"/>
                <a:gd name="connsiteX2" fmla="*/ 497418 w 497418"/>
                <a:gd name="connsiteY2" fmla="*/ 1142224 h 1406841"/>
                <a:gd name="connsiteX3" fmla="*/ 122131 w 497418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403203"/>
                <a:gd name="connsiteY0" fmla="*/ 1406841 h 1406841"/>
                <a:gd name="connsiteX1" fmla="*/ 171965 w 403203"/>
                <a:gd name="connsiteY1" fmla="*/ 0 h 1406841"/>
                <a:gd name="connsiteX2" fmla="*/ 403203 w 403203"/>
                <a:gd name="connsiteY2" fmla="*/ 1117809 h 1406841"/>
                <a:gd name="connsiteX3" fmla="*/ 134513 w 403203"/>
                <a:gd name="connsiteY3" fmla="*/ 1406841 h 1406841"/>
                <a:gd name="connsiteX0" fmla="*/ 134513 w 412457"/>
                <a:gd name="connsiteY0" fmla="*/ 1406841 h 1406841"/>
                <a:gd name="connsiteX1" fmla="*/ 171965 w 412457"/>
                <a:gd name="connsiteY1" fmla="*/ 0 h 1406841"/>
                <a:gd name="connsiteX2" fmla="*/ 412456 w 412457"/>
                <a:gd name="connsiteY2" fmla="*/ 1149013 h 1406841"/>
                <a:gd name="connsiteX3" fmla="*/ 134513 w 412457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40084 w 398701"/>
                <a:gd name="connsiteY0" fmla="*/ 1442880 h 1442880"/>
                <a:gd name="connsiteX1" fmla="*/ 158210 w 398701"/>
                <a:gd name="connsiteY1" fmla="*/ 0 h 1442880"/>
                <a:gd name="connsiteX2" fmla="*/ 398701 w 398701"/>
                <a:gd name="connsiteY2" fmla="*/ 1149013 h 1442880"/>
                <a:gd name="connsiteX3" fmla="*/ 140084 w 39870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071" h="1442880">
                  <a:moveTo>
                    <a:pt x="163454" y="1442880"/>
                  </a:moveTo>
                  <a:cubicBezTo>
                    <a:pt x="-176501" y="1226284"/>
                    <a:pt x="107547" y="307905"/>
                    <a:pt x="181580" y="0"/>
                  </a:cubicBezTo>
                  <a:cubicBezTo>
                    <a:pt x="115191" y="556789"/>
                    <a:pt x="137346" y="827855"/>
                    <a:pt x="422071" y="1149013"/>
                  </a:cubicBezTo>
                  <a:cubicBezTo>
                    <a:pt x="129579" y="963158"/>
                    <a:pt x="66208" y="1301405"/>
                    <a:pt x="163454" y="1442880"/>
                  </a:cubicBezTo>
                  <a:close/>
                </a:path>
              </a:pathLst>
            </a:custGeom>
            <a:solidFill>
              <a:srgbClr val="85AC3F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911009" y="4158917"/>
              <a:ext cx="203533" cy="4352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585659">
              <a:off x="1834918" y="3646730"/>
              <a:ext cx="1201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Manage</a:t>
              </a:r>
              <a:endPara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20070">
              <a:off x="1696353" y="3987733"/>
              <a:ext cx="1171978" cy="1171978"/>
            </a:xfrm>
            <a:prstGeom prst="rect">
              <a:avLst/>
            </a:prstGeom>
          </p:spPr>
        </p:pic>
        <p:grpSp>
          <p:nvGrpSpPr>
            <p:cNvPr id="92" name="Group 91"/>
            <p:cNvGrpSpPr/>
            <p:nvPr/>
          </p:nvGrpSpPr>
          <p:grpSpPr>
            <a:xfrm>
              <a:off x="1400519" y="3290249"/>
              <a:ext cx="339454" cy="446004"/>
              <a:chOff x="3383855" y="882680"/>
              <a:chExt cx="1058976" cy="1391374"/>
            </a:xfrm>
            <a:effectLst>
              <a:outerShdw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93" name="Rectangle 4"/>
              <p:cNvSpPr/>
              <p:nvPr/>
            </p:nvSpPr>
            <p:spPr>
              <a:xfrm rot="20400000">
                <a:off x="4037895" y="1778814"/>
                <a:ext cx="94341" cy="495240"/>
              </a:xfrm>
              <a:custGeom>
                <a:avLst/>
                <a:gdLst>
                  <a:gd name="connsiteX0" fmla="*/ 0 w 77732"/>
                  <a:gd name="connsiteY0" fmla="*/ 0 h 457200"/>
                  <a:gd name="connsiteX1" fmla="*/ 77732 w 77732"/>
                  <a:gd name="connsiteY1" fmla="*/ 0 h 457200"/>
                  <a:gd name="connsiteX2" fmla="*/ 77732 w 77732"/>
                  <a:gd name="connsiteY2" fmla="*/ 457200 h 457200"/>
                  <a:gd name="connsiteX3" fmla="*/ 0 w 77732"/>
                  <a:gd name="connsiteY3" fmla="*/ 457200 h 457200"/>
                  <a:gd name="connsiteX4" fmla="*/ 0 w 77732"/>
                  <a:gd name="connsiteY4" fmla="*/ 0 h 457200"/>
                  <a:gd name="connsiteX0" fmla="*/ 0 w 77732"/>
                  <a:gd name="connsiteY0" fmla="*/ 0 h 466195"/>
                  <a:gd name="connsiteX1" fmla="*/ 77732 w 77732"/>
                  <a:gd name="connsiteY1" fmla="*/ 0 h 466195"/>
                  <a:gd name="connsiteX2" fmla="*/ 77732 w 77732"/>
                  <a:gd name="connsiteY2" fmla="*/ 457200 h 466195"/>
                  <a:gd name="connsiteX3" fmla="*/ 0 w 77732"/>
                  <a:gd name="connsiteY3" fmla="*/ 457200 h 466195"/>
                  <a:gd name="connsiteX4" fmla="*/ 0 w 77732"/>
                  <a:gd name="connsiteY4" fmla="*/ 0 h 466195"/>
                  <a:gd name="connsiteX0" fmla="*/ 0 w 77732"/>
                  <a:gd name="connsiteY0" fmla="*/ 0 h 471594"/>
                  <a:gd name="connsiteX1" fmla="*/ 77732 w 77732"/>
                  <a:gd name="connsiteY1" fmla="*/ 0 h 471594"/>
                  <a:gd name="connsiteX2" fmla="*/ 77732 w 77732"/>
                  <a:gd name="connsiteY2" fmla="*/ 457200 h 471594"/>
                  <a:gd name="connsiteX3" fmla="*/ 0 w 77732"/>
                  <a:gd name="connsiteY3" fmla="*/ 457200 h 471594"/>
                  <a:gd name="connsiteX4" fmla="*/ 0 w 77732"/>
                  <a:gd name="connsiteY4" fmla="*/ 0 h 471594"/>
                  <a:gd name="connsiteX0" fmla="*/ 0 w 82555"/>
                  <a:gd name="connsiteY0" fmla="*/ 0 h 471594"/>
                  <a:gd name="connsiteX1" fmla="*/ 77732 w 82555"/>
                  <a:gd name="connsiteY1" fmla="*/ 0 h 471594"/>
                  <a:gd name="connsiteX2" fmla="*/ 77732 w 82555"/>
                  <a:gd name="connsiteY2" fmla="*/ 457200 h 471594"/>
                  <a:gd name="connsiteX3" fmla="*/ 0 w 82555"/>
                  <a:gd name="connsiteY3" fmla="*/ 457200 h 471594"/>
                  <a:gd name="connsiteX4" fmla="*/ 0 w 82555"/>
                  <a:gd name="connsiteY4" fmla="*/ 0 h 471594"/>
                  <a:gd name="connsiteX0" fmla="*/ 2472 w 85027"/>
                  <a:gd name="connsiteY0" fmla="*/ 0 h 471594"/>
                  <a:gd name="connsiteX1" fmla="*/ 80204 w 85027"/>
                  <a:gd name="connsiteY1" fmla="*/ 0 h 471594"/>
                  <a:gd name="connsiteX2" fmla="*/ 80204 w 85027"/>
                  <a:gd name="connsiteY2" fmla="*/ 457200 h 471594"/>
                  <a:gd name="connsiteX3" fmla="*/ 2472 w 85027"/>
                  <a:gd name="connsiteY3" fmla="*/ 457200 h 471594"/>
                  <a:gd name="connsiteX4" fmla="*/ 2472 w 85027"/>
                  <a:gd name="connsiteY4" fmla="*/ 0 h 471594"/>
                  <a:gd name="connsiteX0" fmla="*/ 2472 w 85027"/>
                  <a:gd name="connsiteY0" fmla="*/ 0 h 474838"/>
                  <a:gd name="connsiteX1" fmla="*/ 80204 w 85027"/>
                  <a:gd name="connsiteY1" fmla="*/ 0 h 474838"/>
                  <a:gd name="connsiteX2" fmla="*/ 80204 w 85027"/>
                  <a:gd name="connsiteY2" fmla="*/ 457200 h 474838"/>
                  <a:gd name="connsiteX3" fmla="*/ 2472 w 85027"/>
                  <a:gd name="connsiteY3" fmla="*/ 457200 h 474838"/>
                  <a:gd name="connsiteX4" fmla="*/ 2472 w 85027"/>
                  <a:gd name="connsiteY4" fmla="*/ 0 h 474838"/>
                  <a:gd name="connsiteX0" fmla="*/ 2472 w 85027"/>
                  <a:gd name="connsiteY0" fmla="*/ 0 h 479495"/>
                  <a:gd name="connsiteX1" fmla="*/ 80204 w 85027"/>
                  <a:gd name="connsiteY1" fmla="*/ 0 h 479495"/>
                  <a:gd name="connsiteX2" fmla="*/ 80204 w 85027"/>
                  <a:gd name="connsiteY2" fmla="*/ 457200 h 479495"/>
                  <a:gd name="connsiteX3" fmla="*/ 2472 w 85027"/>
                  <a:gd name="connsiteY3" fmla="*/ 457200 h 479495"/>
                  <a:gd name="connsiteX4" fmla="*/ 2472 w 85027"/>
                  <a:gd name="connsiteY4" fmla="*/ 0 h 479495"/>
                  <a:gd name="connsiteX0" fmla="*/ 2472 w 85027"/>
                  <a:gd name="connsiteY0" fmla="*/ 0 h 481995"/>
                  <a:gd name="connsiteX1" fmla="*/ 80204 w 85027"/>
                  <a:gd name="connsiteY1" fmla="*/ 0 h 481995"/>
                  <a:gd name="connsiteX2" fmla="*/ 80204 w 85027"/>
                  <a:gd name="connsiteY2" fmla="*/ 457200 h 481995"/>
                  <a:gd name="connsiteX3" fmla="*/ 2472 w 85027"/>
                  <a:gd name="connsiteY3" fmla="*/ 457200 h 481995"/>
                  <a:gd name="connsiteX4" fmla="*/ 2472 w 85027"/>
                  <a:gd name="connsiteY4" fmla="*/ 0 h 481995"/>
                  <a:gd name="connsiteX0" fmla="*/ 2472 w 85406"/>
                  <a:gd name="connsiteY0" fmla="*/ 0 h 481995"/>
                  <a:gd name="connsiteX1" fmla="*/ 80204 w 85406"/>
                  <a:gd name="connsiteY1" fmla="*/ 0 h 481995"/>
                  <a:gd name="connsiteX2" fmla="*/ 80204 w 85406"/>
                  <a:gd name="connsiteY2" fmla="*/ 457200 h 481995"/>
                  <a:gd name="connsiteX3" fmla="*/ 2472 w 85406"/>
                  <a:gd name="connsiteY3" fmla="*/ 457200 h 481995"/>
                  <a:gd name="connsiteX4" fmla="*/ 2472 w 85406"/>
                  <a:gd name="connsiteY4" fmla="*/ 0 h 481995"/>
                  <a:gd name="connsiteX0" fmla="*/ 2472 w 85406"/>
                  <a:gd name="connsiteY0" fmla="*/ 0 h 486085"/>
                  <a:gd name="connsiteX1" fmla="*/ 80204 w 85406"/>
                  <a:gd name="connsiteY1" fmla="*/ 0 h 486085"/>
                  <a:gd name="connsiteX2" fmla="*/ 80204 w 85406"/>
                  <a:gd name="connsiteY2" fmla="*/ 457200 h 486085"/>
                  <a:gd name="connsiteX3" fmla="*/ 2472 w 85406"/>
                  <a:gd name="connsiteY3" fmla="*/ 457200 h 486085"/>
                  <a:gd name="connsiteX4" fmla="*/ 2472 w 85406"/>
                  <a:gd name="connsiteY4" fmla="*/ 0 h 486085"/>
                  <a:gd name="connsiteX0" fmla="*/ 2472 w 85406"/>
                  <a:gd name="connsiteY0" fmla="*/ 0 h 485063"/>
                  <a:gd name="connsiteX1" fmla="*/ 80204 w 85406"/>
                  <a:gd name="connsiteY1" fmla="*/ 0 h 485063"/>
                  <a:gd name="connsiteX2" fmla="*/ 80204 w 85406"/>
                  <a:gd name="connsiteY2" fmla="*/ 457200 h 485063"/>
                  <a:gd name="connsiteX3" fmla="*/ 2472 w 85406"/>
                  <a:gd name="connsiteY3" fmla="*/ 457200 h 485063"/>
                  <a:gd name="connsiteX4" fmla="*/ 2472 w 85406"/>
                  <a:gd name="connsiteY4" fmla="*/ 0 h 485063"/>
                  <a:gd name="connsiteX0" fmla="*/ 2472 w 85406"/>
                  <a:gd name="connsiteY0" fmla="*/ 0 h 489116"/>
                  <a:gd name="connsiteX1" fmla="*/ 80204 w 85406"/>
                  <a:gd name="connsiteY1" fmla="*/ 0 h 489116"/>
                  <a:gd name="connsiteX2" fmla="*/ 80204 w 85406"/>
                  <a:gd name="connsiteY2" fmla="*/ 457200 h 489116"/>
                  <a:gd name="connsiteX3" fmla="*/ 2472 w 85406"/>
                  <a:gd name="connsiteY3" fmla="*/ 457200 h 489116"/>
                  <a:gd name="connsiteX4" fmla="*/ 2472 w 85406"/>
                  <a:gd name="connsiteY4" fmla="*/ 0 h 489116"/>
                  <a:gd name="connsiteX0" fmla="*/ 2472 w 85406"/>
                  <a:gd name="connsiteY0" fmla="*/ 0 h 492335"/>
                  <a:gd name="connsiteX1" fmla="*/ 80204 w 85406"/>
                  <a:gd name="connsiteY1" fmla="*/ 0 h 492335"/>
                  <a:gd name="connsiteX2" fmla="*/ 80204 w 85406"/>
                  <a:gd name="connsiteY2" fmla="*/ 457200 h 492335"/>
                  <a:gd name="connsiteX3" fmla="*/ 2472 w 85406"/>
                  <a:gd name="connsiteY3" fmla="*/ 457200 h 492335"/>
                  <a:gd name="connsiteX4" fmla="*/ 2472 w 85406"/>
                  <a:gd name="connsiteY4" fmla="*/ 0 h 492335"/>
                  <a:gd name="connsiteX0" fmla="*/ 2472 w 85406"/>
                  <a:gd name="connsiteY0" fmla="*/ 0 h 495239"/>
                  <a:gd name="connsiteX1" fmla="*/ 80204 w 85406"/>
                  <a:gd name="connsiteY1" fmla="*/ 0 h 495239"/>
                  <a:gd name="connsiteX2" fmla="*/ 80204 w 85406"/>
                  <a:gd name="connsiteY2" fmla="*/ 457200 h 495239"/>
                  <a:gd name="connsiteX3" fmla="*/ 2472 w 85406"/>
                  <a:gd name="connsiteY3" fmla="*/ 457200 h 495239"/>
                  <a:gd name="connsiteX4" fmla="*/ 2472 w 85406"/>
                  <a:gd name="connsiteY4" fmla="*/ 0 h 49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406" h="495239">
                    <a:moveTo>
                      <a:pt x="2472" y="0"/>
                    </a:moveTo>
                    <a:lnTo>
                      <a:pt x="80204" y="0"/>
                    </a:lnTo>
                    <a:cubicBezTo>
                      <a:pt x="80204" y="152400"/>
                      <a:pt x="91910" y="341748"/>
                      <a:pt x="80204" y="457200"/>
                    </a:cubicBezTo>
                    <a:cubicBezTo>
                      <a:pt x="75811" y="508023"/>
                      <a:pt x="9280" y="507816"/>
                      <a:pt x="2472" y="457200"/>
                    </a:cubicBezTo>
                    <a:cubicBezTo>
                      <a:pt x="-3092" y="402216"/>
                      <a:pt x="2472" y="152400"/>
                      <a:pt x="2472" y="0"/>
                    </a:cubicBezTo>
                    <a:close/>
                  </a:path>
                </a:pathLst>
              </a:custGeom>
              <a:gradFill flip="none" rotWithShape="1">
                <a:gsLst>
                  <a:gs pos="46000">
                    <a:sysClr val="window" lastClr="FFFFFF">
                      <a:lumMod val="65000"/>
                    </a:sysClr>
                  </a:gs>
                  <a:gs pos="9000">
                    <a:sysClr val="windowText" lastClr="000000">
                      <a:lumMod val="85000"/>
                      <a:lumOff val="15000"/>
                    </a:sysClr>
                  </a:gs>
                  <a:gs pos="90000">
                    <a:sysClr val="windowText" lastClr="000000">
                      <a:lumMod val="85000"/>
                      <a:lumOff val="1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97" name="Group 96"/>
              <p:cNvGrpSpPr/>
              <p:nvPr/>
            </p:nvGrpSpPr>
            <p:grpSpPr>
              <a:xfrm>
                <a:off x="3383855" y="1044903"/>
                <a:ext cx="1058976" cy="1000066"/>
                <a:chOff x="3383855" y="1044903"/>
                <a:chExt cx="1058976" cy="1000066"/>
              </a:xfrm>
            </p:grpSpPr>
            <p:sp>
              <p:nvSpPr>
                <p:cNvPr id="103" name="Oval 102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4" name="Rectangle 6"/>
                <p:cNvSpPr/>
                <p:nvPr/>
              </p:nvSpPr>
              <p:spPr>
                <a:xfrm rot="20096091">
                  <a:off x="3567160" y="1692063"/>
                  <a:ext cx="875671" cy="257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66795"/>
                    <a:gd name="connsiteX1" fmla="*/ 875671 w 875671"/>
                    <a:gd name="connsiteY1" fmla="*/ 0 h 266795"/>
                    <a:gd name="connsiteX2" fmla="*/ 0 w 875671"/>
                    <a:gd name="connsiteY2" fmla="*/ 32135 h 266795"/>
                    <a:gd name="connsiteX0" fmla="*/ 0 w 875671"/>
                    <a:gd name="connsiteY0" fmla="*/ 32135 h 257189"/>
                    <a:gd name="connsiteX1" fmla="*/ 875671 w 875671"/>
                    <a:gd name="connsiteY1" fmla="*/ 0 h 257189"/>
                    <a:gd name="connsiteX2" fmla="*/ 0 w 875671"/>
                    <a:gd name="connsiteY2" fmla="*/ 32135 h 25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57189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79766" y="308416"/>
                        <a:pt x="319317" y="363738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98" name="Rectangle 9"/>
              <p:cNvSpPr/>
              <p:nvPr/>
            </p:nvSpPr>
            <p:spPr>
              <a:xfrm>
                <a:off x="3633786" y="1259680"/>
                <a:ext cx="397005" cy="369275"/>
              </a:xfrm>
              <a:custGeom>
                <a:avLst/>
                <a:gdLst>
                  <a:gd name="connsiteX0" fmla="*/ 0 w 304800"/>
                  <a:gd name="connsiteY0" fmla="*/ 0 h 381000"/>
                  <a:gd name="connsiteX1" fmla="*/ 304800 w 304800"/>
                  <a:gd name="connsiteY1" fmla="*/ 0 h 381000"/>
                  <a:gd name="connsiteX2" fmla="*/ 304800 w 304800"/>
                  <a:gd name="connsiteY2" fmla="*/ 381000 h 381000"/>
                  <a:gd name="connsiteX3" fmla="*/ 0 w 304800"/>
                  <a:gd name="connsiteY3" fmla="*/ 381000 h 381000"/>
                  <a:gd name="connsiteX4" fmla="*/ 0 w 304800"/>
                  <a:gd name="connsiteY4" fmla="*/ 0 h 381000"/>
                  <a:gd name="connsiteX0" fmla="*/ 0 w 378619"/>
                  <a:gd name="connsiteY0" fmla="*/ 0 h 381000"/>
                  <a:gd name="connsiteX1" fmla="*/ 304800 w 378619"/>
                  <a:gd name="connsiteY1" fmla="*/ 0 h 381000"/>
                  <a:gd name="connsiteX2" fmla="*/ 378619 w 378619"/>
                  <a:gd name="connsiteY2" fmla="*/ 147638 h 381000"/>
                  <a:gd name="connsiteX3" fmla="*/ 0 w 378619"/>
                  <a:gd name="connsiteY3" fmla="*/ 381000 h 381000"/>
                  <a:gd name="connsiteX4" fmla="*/ 0 w 378619"/>
                  <a:gd name="connsiteY4" fmla="*/ 0 h 381000"/>
                  <a:gd name="connsiteX0" fmla="*/ 0 w 378619"/>
                  <a:gd name="connsiteY0" fmla="*/ 0 h 280988"/>
                  <a:gd name="connsiteX1" fmla="*/ 304800 w 378619"/>
                  <a:gd name="connsiteY1" fmla="*/ 0 h 280988"/>
                  <a:gd name="connsiteX2" fmla="*/ 378619 w 378619"/>
                  <a:gd name="connsiteY2" fmla="*/ 147638 h 280988"/>
                  <a:gd name="connsiteX3" fmla="*/ 88106 w 378619"/>
                  <a:gd name="connsiteY3" fmla="*/ 280988 h 280988"/>
                  <a:gd name="connsiteX4" fmla="*/ 0 w 378619"/>
                  <a:gd name="connsiteY4" fmla="*/ 0 h 280988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88106 w 378619"/>
                  <a:gd name="connsiteY3" fmla="*/ 280988 h 310111"/>
                  <a:gd name="connsiteX4" fmla="*/ 0 w 378619"/>
                  <a:gd name="connsiteY4" fmla="*/ 0 h 310111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97631 w 378619"/>
                  <a:gd name="connsiteY3" fmla="*/ 280988 h 310111"/>
                  <a:gd name="connsiteX4" fmla="*/ 0 w 378619"/>
                  <a:gd name="connsiteY4" fmla="*/ 0 h 310111"/>
                  <a:gd name="connsiteX0" fmla="*/ 0 w 371476"/>
                  <a:gd name="connsiteY0" fmla="*/ 0 h 310373"/>
                  <a:gd name="connsiteX1" fmla="*/ 304800 w 371476"/>
                  <a:gd name="connsiteY1" fmla="*/ 0 h 310373"/>
                  <a:gd name="connsiteX2" fmla="*/ 371476 w 371476"/>
                  <a:gd name="connsiteY2" fmla="*/ 150019 h 310373"/>
                  <a:gd name="connsiteX3" fmla="*/ 97631 w 371476"/>
                  <a:gd name="connsiteY3" fmla="*/ 280988 h 310373"/>
                  <a:gd name="connsiteX4" fmla="*/ 0 w 371476"/>
                  <a:gd name="connsiteY4" fmla="*/ 0 h 310373"/>
                  <a:gd name="connsiteX0" fmla="*/ 0 w 371476"/>
                  <a:gd name="connsiteY0" fmla="*/ 0 h 337057"/>
                  <a:gd name="connsiteX1" fmla="*/ 304800 w 371476"/>
                  <a:gd name="connsiteY1" fmla="*/ 0 h 337057"/>
                  <a:gd name="connsiteX2" fmla="*/ 371476 w 371476"/>
                  <a:gd name="connsiteY2" fmla="*/ 150019 h 337057"/>
                  <a:gd name="connsiteX3" fmla="*/ 97631 w 371476"/>
                  <a:gd name="connsiteY3" fmla="*/ 280988 h 337057"/>
                  <a:gd name="connsiteX4" fmla="*/ 0 w 371476"/>
                  <a:gd name="connsiteY4" fmla="*/ 0 h 337057"/>
                  <a:gd name="connsiteX0" fmla="*/ 0 w 395289"/>
                  <a:gd name="connsiteY0" fmla="*/ 35718 h 337057"/>
                  <a:gd name="connsiteX1" fmla="*/ 328613 w 395289"/>
                  <a:gd name="connsiteY1" fmla="*/ 0 h 337057"/>
                  <a:gd name="connsiteX2" fmla="*/ 395289 w 395289"/>
                  <a:gd name="connsiteY2" fmla="*/ 150019 h 337057"/>
                  <a:gd name="connsiteX3" fmla="*/ 121444 w 395289"/>
                  <a:gd name="connsiteY3" fmla="*/ 280988 h 337057"/>
                  <a:gd name="connsiteX4" fmla="*/ 0 w 395289"/>
                  <a:gd name="connsiteY4" fmla="*/ 35718 h 337057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7005"/>
                  <a:gd name="connsiteY0" fmla="*/ 71437 h 369275"/>
                  <a:gd name="connsiteX1" fmla="*/ 307181 w 397005"/>
                  <a:gd name="connsiteY1" fmla="*/ 0 h 369275"/>
                  <a:gd name="connsiteX2" fmla="*/ 395289 w 397005"/>
                  <a:gd name="connsiteY2" fmla="*/ 185738 h 369275"/>
                  <a:gd name="connsiteX3" fmla="*/ 121444 w 397005"/>
                  <a:gd name="connsiteY3" fmla="*/ 316707 h 369275"/>
                  <a:gd name="connsiteX4" fmla="*/ 0 w 397005"/>
                  <a:gd name="connsiteY4" fmla="*/ 71437 h 36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7005" h="369275">
                    <a:moveTo>
                      <a:pt x="0" y="71437"/>
                    </a:moveTo>
                    <a:lnTo>
                      <a:pt x="307181" y="0"/>
                    </a:lnTo>
                    <a:cubicBezTo>
                      <a:pt x="353219" y="66676"/>
                      <a:pt x="384970" y="126206"/>
                      <a:pt x="395289" y="185738"/>
                    </a:cubicBezTo>
                    <a:cubicBezTo>
                      <a:pt x="417514" y="373062"/>
                      <a:pt x="218282" y="417514"/>
                      <a:pt x="121444" y="316707"/>
                    </a:cubicBezTo>
                    <a:cubicBezTo>
                      <a:pt x="61913" y="244475"/>
                      <a:pt x="40481" y="153194"/>
                      <a:pt x="0" y="71437"/>
                    </a:cubicBezTo>
                    <a:close/>
                  </a:path>
                </a:pathLst>
              </a:custGeom>
              <a:solidFill>
                <a:srgbClr val="FF7C80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3405349" y="882680"/>
                <a:ext cx="712885" cy="674319"/>
                <a:chOff x="3383855" y="1044903"/>
                <a:chExt cx="1057262" cy="1000066"/>
              </a:xfrm>
            </p:grpSpPr>
            <p:sp>
              <p:nvSpPr>
                <p:cNvPr id="100" name="Oval 99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2" name="Rectangle 6"/>
                <p:cNvSpPr/>
                <p:nvPr/>
              </p:nvSpPr>
              <p:spPr>
                <a:xfrm rot="20096091">
                  <a:off x="3565446" y="1656566"/>
                  <a:ext cx="875671" cy="264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73187"/>
                    <a:gd name="connsiteX1" fmla="*/ 875671 w 875671"/>
                    <a:gd name="connsiteY1" fmla="*/ 0 h 273187"/>
                    <a:gd name="connsiteX2" fmla="*/ 0 w 875671"/>
                    <a:gd name="connsiteY2" fmla="*/ 32135 h 273187"/>
                    <a:gd name="connsiteX0" fmla="*/ 0 w 875671"/>
                    <a:gd name="connsiteY0" fmla="*/ 32135 h 265686"/>
                    <a:gd name="connsiteX1" fmla="*/ 875671 w 875671"/>
                    <a:gd name="connsiteY1" fmla="*/ 0 h 265686"/>
                    <a:gd name="connsiteX2" fmla="*/ 0 w 875671"/>
                    <a:gd name="connsiteY2" fmla="*/ 32135 h 265686"/>
                    <a:gd name="connsiteX0" fmla="*/ 0 w 875671"/>
                    <a:gd name="connsiteY0" fmla="*/ 32135 h 264190"/>
                    <a:gd name="connsiteX1" fmla="*/ 875671 w 875671"/>
                    <a:gd name="connsiteY1" fmla="*/ 0 h 264190"/>
                    <a:gd name="connsiteX2" fmla="*/ 0 w 875671"/>
                    <a:gd name="connsiteY2" fmla="*/ 32135 h 264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64190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87661" y="314174"/>
                        <a:pt x="338046" y="376267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  <p:grpSp>
        <p:nvGrpSpPr>
          <p:cNvPr id="9" name="Group 8"/>
          <p:cNvGrpSpPr/>
          <p:nvPr/>
        </p:nvGrpSpPr>
        <p:grpSpPr>
          <a:xfrm>
            <a:off x="3588618" y="1124938"/>
            <a:ext cx="2051045" cy="2132241"/>
            <a:chOff x="3588618" y="1051786"/>
            <a:chExt cx="2051045" cy="2132241"/>
          </a:xfrm>
        </p:grpSpPr>
        <p:sp>
          <p:nvSpPr>
            <p:cNvPr id="87" name="Rectangle 5"/>
            <p:cNvSpPr/>
            <p:nvPr/>
          </p:nvSpPr>
          <p:spPr>
            <a:xfrm rot="14583">
              <a:off x="3693402" y="1402763"/>
              <a:ext cx="1931735" cy="1776895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rgbClr val="2E9ED8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8" name="Rectangle 5"/>
            <p:cNvSpPr/>
            <p:nvPr/>
          </p:nvSpPr>
          <p:spPr>
            <a:xfrm rot="14583">
              <a:off x="3640950" y="1339262"/>
              <a:ext cx="1998713" cy="1844765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6300" h="2875403">
                  <a:moveTo>
                    <a:pt x="0" y="0"/>
                  </a:moveTo>
                  <a:cubicBezTo>
                    <a:pt x="1127017" y="85961"/>
                    <a:pt x="2004943" y="37181"/>
                    <a:pt x="3007415" y="55771"/>
                  </a:cubicBezTo>
                  <a:cubicBezTo>
                    <a:pt x="2936937" y="964672"/>
                    <a:pt x="3368549" y="2290401"/>
                    <a:pt x="2879470" y="2334344"/>
                  </a:cubicBezTo>
                  <a:cubicBezTo>
                    <a:pt x="2708049" y="2614029"/>
                    <a:pt x="1197859" y="2950916"/>
                    <a:pt x="187196" y="2860388"/>
                  </a:cubicBezTo>
                  <a:cubicBezTo>
                    <a:pt x="13901" y="1782226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rgbClr val="2E9ED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9" name="Triangle rectangle 7"/>
            <p:cNvSpPr/>
            <p:nvPr/>
          </p:nvSpPr>
          <p:spPr>
            <a:xfrm rot="14800881">
              <a:off x="5041951" y="2426891"/>
              <a:ext cx="216313" cy="974458"/>
            </a:xfrm>
            <a:custGeom>
              <a:avLst/>
              <a:gdLst>
                <a:gd name="connsiteX0" fmla="*/ 0 w 360040"/>
                <a:gd name="connsiteY0" fmla="*/ 1205112 h 1205112"/>
                <a:gd name="connsiteX1" fmla="*/ 0 w 360040"/>
                <a:gd name="connsiteY1" fmla="*/ 0 h 1205112"/>
                <a:gd name="connsiteX2" fmla="*/ 360040 w 360040"/>
                <a:gd name="connsiteY2" fmla="*/ 1205112 h 1205112"/>
                <a:gd name="connsiteX3" fmla="*/ 0 w 360040"/>
                <a:gd name="connsiteY3" fmla="*/ 1205112 h 1205112"/>
                <a:gd name="connsiteX0" fmla="*/ 0 w 284031"/>
                <a:gd name="connsiteY0" fmla="*/ 1205112 h 1205112"/>
                <a:gd name="connsiteX1" fmla="*/ 0 w 284031"/>
                <a:gd name="connsiteY1" fmla="*/ 0 h 1205112"/>
                <a:gd name="connsiteX2" fmla="*/ 284031 w 284031"/>
                <a:gd name="connsiteY2" fmla="*/ 826409 h 1205112"/>
                <a:gd name="connsiteX3" fmla="*/ 0 w 284031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126017 w 501304"/>
                <a:gd name="connsiteY0" fmla="*/ 1227782 h 1227782"/>
                <a:gd name="connsiteX1" fmla="*/ 134724 w 501304"/>
                <a:gd name="connsiteY1" fmla="*/ 0 h 1227782"/>
                <a:gd name="connsiteX2" fmla="*/ 501304 w 501304"/>
                <a:gd name="connsiteY2" fmla="*/ 963165 h 1227782"/>
                <a:gd name="connsiteX3" fmla="*/ 126017 w 501304"/>
                <a:gd name="connsiteY3" fmla="*/ 1227782 h 1227782"/>
                <a:gd name="connsiteX0" fmla="*/ 129311 w 504598"/>
                <a:gd name="connsiteY0" fmla="*/ 1227782 h 1227782"/>
                <a:gd name="connsiteX1" fmla="*/ 138018 w 504598"/>
                <a:gd name="connsiteY1" fmla="*/ 0 h 1227782"/>
                <a:gd name="connsiteX2" fmla="*/ 504598 w 504598"/>
                <a:gd name="connsiteY2" fmla="*/ 963165 h 1227782"/>
                <a:gd name="connsiteX3" fmla="*/ 129311 w 504598"/>
                <a:gd name="connsiteY3" fmla="*/ 1227782 h 1227782"/>
                <a:gd name="connsiteX0" fmla="*/ 122131 w 497418"/>
                <a:gd name="connsiteY0" fmla="*/ 1406841 h 1406841"/>
                <a:gd name="connsiteX1" fmla="*/ 159583 w 497418"/>
                <a:gd name="connsiteY1" fmla="*/ 0 h 1406841"/>
                <a:gd name="connsiteX2" fmla="*/ 497418 w 497418"/>
                <a:gd name="connsiteY2" fmla="*/ 1142224 h 1406841"/>
                <a:gd name="connsiteX3" fmla="*/ 122131 w 497418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403203"/>
                <a:gd name="connsiteY0" fmla="*/ 1406841 h 1406841"/>
                <a:gd name="connsiteX1" fmla="*/ 171965 w 403203"/>
                <a:gd name="connsiteY1" fmla="*/ 0 h 1406841"/>
                <a:gd name="connsiteX2" fmla="*/ 403203 w 403203"/>
                <a:gd name="connsiteY2" fmla="*/ 1117809 h 1406841"/>
                <a:gd name="connsiteX3" fmla="*/ 134513 w 403203"/>
                <a:gd name="connsiteY3" fmla="*/ 1406841 h 1406841"/>
                <a:gd name="connsiteX0" fmla="*/ 134513 w 412457"/>
                <a:gd name="connsiteY0" fmla="*/ 1406841 h 1406841"/>
                <a:gd name="connsiteX1" fmla="*/ 171965 w 412457"/>
                <a:gd name="connsiteY1" fmla="*/ 0 h 1406841"/>
                <a:gd name="connsiteX2" fmla="*/ 412456 w 412457"/>
                <a:gd name="connsiteY2" fmla="*/ 1149013 h 1406841"/>
                <a:gd name="connsiteX3" fmla="*/ 134513 w 412457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40084 w 398701"/>
                <a:gd name="connsiteY0" fmla="*/ 1442880 h 1442880"/>
                <a:gd name="connsiteX1" fmla="*/ 158210 w 398701"/>
                <a:gd name="connsiteY1" fmla="*/ 0 h 1442880"/>
                <a:gd name="connsiteX2" fmla="*/ 398701 w 398701"/>
                <a:gd name="connsiteY2" fmla="*/ 1149013 h 1442880"/>
                <a:gd name="connsiteX3" fmla="*/ 140084 w 39870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071" h="1442880">
                  <a:moveTo>
                    <a:pt x="163454" y="1442880"/>
                  </a:moveTo>
                  <a:cubicBezTo>
                    <a:pt x="-176501" y="1226284"/>
                    <a:pt x="107547" y="307905"/>
                    <a:pt x="181580" y="0"/>
                  </a:cubicBezTo>
                  <a:cubicBezTo>
                    <a:pt x="115191" y="556789"/>
                    <a:pt x="137346" y="827855"/>
                    <a:pt x="422071" y="1149013"/>
                  </a:cubicBezTo>
                  <a:cubicBezTo>
                    <a:pt x="129579" y="963158"/>
                    <a:pt x="66208" y="1301405"/>
                    <a:pt x="163454" y="1442880"/>
                  </a:cubicBezTo>
                  <a:close/>
                </a:path>
              </a:pathLst>
            </a:custGeom>
            <a:solidFill>
              <a:srgbClr val="2E9ED8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080178" y="1921063"/>
              <a:ext cx="201927" cy="4369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094585" y="1354529"/>
              <a:ext cx="1041167" cy="34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Create</a:t>
              </a:r>
            </a:p>
          </p:txBody>
        </p:sp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9F9F"/>
                </a:clrFrom>
                <a:clrTo>
                  <a:srgbClr val="009F9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2791" y="1649094"/>
              <a:ext cx="1474260" cy="1474259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05" name="Group 104"/>
            <p:cNvGrpSpPr/>
            <p:nvPr/>
          </p:nvGrpSpPr>
          <p:grpSpPr>
            <a:xfrm>
              <a:off x="3588618" y="1051786"/>
              <a:ext cx="339454" cy="446004"/>
              <a:chOff x="3383855" y="882680"/>
              <a:chExt cx="1058976" cy="1391374"/>
            </a:xfrm>
            <a:effectLst>
              <a:outerShdw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06" name="Rectangle 4"/>
              <p:cNvSpPr/>
              <p:nvPr/>
            </p:nvSpPr>
            <p:spPr>
              <a:xfrm rot="20400000">
                <a:off x="4037895" y="1778814"/>
                <a:ext cx="94341" cy="495240"/>
              </a:xfrm>
              <a:custGeom>
                <a:avLst/>
                <a:gdLst>
                  <a:gd name="connsiteX0" fmla="*/ 0 w 77732"/>
                  <a:gd name="connsiteY0" fmla="*/ 0 h 457200"/>
                  <a:gd name="connsiteX1" fmla="*/ 77732 w 77732"/>
                  <a:gd name="connsiteY1" fmla="*/ 0 h 457200"/>
                  <a:gd name="connsiteX2" fmla="*/ 77732 w 77732"/>
                  <a:gd name="connsiteY2" fmla="*/ 457200 h 457200"/>
                  <a:gd name="connsiteX3" fmla="*/ 0 w 77732"/>
                  <a:gd name="connsiteY3" fmla="*/ 457200 h 457200"/>
                  <a:gd name="connsiteX4" fmla="*/ 0 w 77732"/>
                  <a:gd name="connsiteY4" fmla="*/ 0 h 457200"/>
                  <a:gd name="connsiteX0" fmla="*/ 0 w 77732"/>
                  <a:gd name="connsiteY0" fmla="*/ 0 h 466195"/>
                  <a:gd name="connsiteX1" fmla="*/ 77732 w 77732"/>
                  <a:gd name="connsiteY1" fmla="*/ 0 h 466195"/>
                  <a:gd name="connsiteX2" fmla="*/ 77732 w 77732"/>
                  <a:gd name="connsiteY2" fmla="*/ 457200 h 466195"/>
                  <a:gd name="connsiteX3" fmla="*/ 0 w 77732"/>
                  <a:gd name="connsiteY3" fmla="*/ 457200 h 466195"/>
                  <a:gd name="connsiteX4" fmla="*/ 0 w 77732"/>
                  <a:gd name="connsiteY4" fmla="*/ 0 h 466195"/>
                  <a:gd name="connsiteX0" fmla="*/ 0 w 77732"/>
                  <a:gd name="connsiteY0" fmla="*/ 0 h 471594"/>
                  <a:gd name="connsiteX1" fmla="*/ 77732 w 77732"/>
                  <a:gd name="connsiteY1" fmla="*/ 0 h 471594"/>
                  <a:gd name="connsiteX2" fmla="*/ 77732 w 77732"/>
                  <a:gd name="connsiteY2" fmla="*/ 457200 h 471594"/>
                  <a:gd name="connsiteX3" fmla="*/ 0 w 77732"/>
                  <a:gd name="connsiteY3" fmla="*/ 457200 h 471594"/>
                  <a:gd name="connsiteX4" fmla="*/ 0 w 77732"/>
                  <a:gd name="connsiteY4" fmla="*/ 0 h 471594"/>
                  <a:gd name="connsiteX0" fmla="*/ 0 w 82555"/>
                  <a:gd name="connsiteY0" fmla="*/ 0 h 471594"/>
                  <a:gd name="connsiteX1" fmla="*/ 77732 w 82555"/>
                  <a:gd name="connsiteY1" fmla="*/ 0 h 471594"/>
                  <a:gd name="connsiteX2" fmla="*/ 77732 w 82555"/>
                  <a:gd name="connsiteY2" fmla="*/ 457200 h 471594"/>
                  <a:gd name="connsiteX3" fmla="*/ 0 w 82555"/>
                  <a:gd name="connsiteY3" fmla="*/ 457200 h 471594"/>
                  <a:gd name="connsiteX4" fmla="*/ 0 w 82555"/>
                  <a:gd name="connsiteY4" fmla="*/ 0 h 471594"/>
                  <a:gd name="connsiteX0" fmla="*/ 2472 w 85027"/>
                  <a:gd name="connsiteY0" fmla="*/ 0 h 471594"/>
                  <a:gd name="connsiteX1" fmla="*/ 80204 w 85027"/>
                  <a:gd name="connsiteY1" fmla="*/ 0 h 471594"/>
                  <a:gd name="connsiteX2" fmla="*/ 80204 w 85027"/>
                  <a:gd name="connsiteY2" fmla="*/ 457200 h 471594"/>
                  <a:gd name="connsiteX3" fmla="*/ 2472 w 85027"/>
                  <a:gd name="connsiteY3" fmla="*/ 457200 h 471594"/>
                  <a:gd name="connsiteX4" fmla="*/ 2472 w 85027"/>
                  <a:gd name="connsiteY4" fmla="*/ 0 h 471594"/>
                  <a:gd name="connsiteX0" fmla="*/ 2472 w 85027"/>
                  <a:gd name="connsiteY0" fmla="*/ 0 h 474838"/>
                  <a:gd name="connsiteX1" fmla="*/ 80204 w 85027"/>
                  <a:gd name="connsiteY1" fmla="*/ 0 h 474838"/>
                  <a:gd name="connsiteX2" fmla="*/ 80204 w 85027"/>
                  <a:gd name="connsiteY2" fmla="*/ 457200 h 474838"/>
                  <a:gd name="connsiteX3" fmla="*/ 2472 w 85027"/>
                  <a:gd name="connsiteY3" fmla="*/ 457200 h 474838"/>
                  <a:gd name="connsiteX4" fmla="*/ 2472 w 85027"/>
                  <a:gd name="connsiteY4" fmla="*/ 0 h 474838"/>
                  <a:gd name="connsiteX0" fmla="*/ 2472 w 85027"/>
                  <a:gd name="connsiteY0" fmla="*/ 0 h 479495"/>
                  <a:gd name="connsiteX1" fmla="*/ 80204 w 85027"/>
                  <a:gd name="connsiteY1" fmla="*/ 0 h 479495"/>
                  <a:gd name="connsiteX2" fmla="*/ 80204 w 85027"/>
                  <a:gd name="connsiteY2" fmla="*/ 457200 h 479495"/>
                  <a:gd name="connsiteX3" fmla="*/ 2472 w 85027"/>
                  <a:gd name="connsiteY3" fmla="*/ 457200 h 479495"/>
                  <a:gd name="connsiteX4" fmla="*/ 2472 w 85027"/>
                  <a:gd name="connsiteY4" fmla="*/ 0 h 479495"/>
                  <a:gd name="connsiteX0" fmla="*/ 2472 w 85027"/>
                  <a:gd name="connsiteY0" fmla="*/ 0 h 481995"/>
                  <a:gd name="connsiteX1" fmla="*/ 80204 w 85027"/>
                  <a:gd name="connsiteY1" fmla="*/ 0 h 481995"/>
                  <a:gd name="connsiteX2" fmla="*/ 80204 w 85027"/>
                  <a:gd name="connsiteY2" fmla="*/ 457200 h 481995"/>
                  <a:gd name="connsiteX3" fmla="*/ 2472 w 85027"/>
                  <a:gd name="connsiteY3" fmla="*/ 457200 h 481995"/>
                  <a:gd name="connsiteX4" fmla="*/ 2472 w 85027"/>
                  <a:gd name="connsiteY4" fmla="*/ 0 h 481995"/>
                  <a:gd name="connsiteX0" fmla="*/ 2472 w 85406"/>
                  <a:gd name="connsiteY0" fmla="*/ 0 h 481995"/>
                  <a:gd name="connsiteX1" fmla="*/ 80204 w 85406"/>
                  <a:gd name="connsiteY1" fmla="*/ 0 h 481995"/>
                  <a:gd name="connsiteX2" fmla="*/ 80204 w 85406"/>
                  <a:gd name="connsiteY2" fmla="*/ 457200 h 481995"/>
                  <a:gd name="connsiteX3" fmla="*/ 2472 w 85406"/>
                  <a:gd name="connsiteY3" fmla="*/ 457200 h 481995"/>
                  <a:gd name="connsiteX4" fmla="*/ 2472 w 85406"/>
                  <a:gd name="connsiteY4" fmla="*/ 0 h 481995"/>
                  <a:gd name="connsiteX0" fmla="*/ 2472 w 85406"/>
                  <a:gd name="connsiteY0" fmla="*/ 0 h 486085"/>
                  <a:gd name="connsiteX1" fmla="*/ 80204 w 85406"/>
                  <a:gd name="connsiteY1" fmla="*/ 0 h 486085"/>
                  <a:gd name="connsiteX2" fmla="*/ 80204 w 85406"/>
                  <a:gd name="connsiteY2" fmla="*/ 457200 h 486085"/>
                  <a:gd name="connsiteX3" fmla="*/ 2472 w 85406"/>
                  <a:gd name="connsiteY3" fmla="*/ 457200 h 486085"/>
                  <a:gd name="connsiteX4" fmla="*/ 2472 w 85406"/>
                  <a:gd name="connsiteY4" fmla="*/ 0 h 486085"/>
                  <a:gd name="connsiteX0" fmla="*/ 2472 w 85406"/>
                  <a:gd name="connsiteY0" fmla="*/ 0 h 485063"/>
                  <a:gd name="connsiteX1" fmla="*/ 80204 w 85406"/>
                  <a:gd name="connsiteY1" fmla="*/ 0 h 485063"/>
                  <a:gd name="connsiteX2" fmla="*/ 80204 w 85406"/>
                  <a:gd name="connsiteY2" fmla="*/ 457200 h 485063"/>
                  <a:gd name="connsiteX3" fmla="*/ 2472 w 85406"/>
                  <a:gd name="connsiteY3" fmla="*/ 457200 h 485063"/>
                  <a:gd name="connsiteX4" fmla="*/ 2472 w 85406"/>
                  <a:gd name="connsiteY4" fmla="*/ 0 h 485063"/>
                  <a:gd name="connsiteX0" fmla="*/ 2472 w 85406"/>
                  <a:gd name="connsiteY0" fmla="*/ 0 h 489116"/>
                  <a:gd name="connsiteX1" fmla="*/ 80204 w 85406"/>
                  <a:gd name="connsiteY1" fmla="*/ 0 h 489116"/>
                  <a:gd name="connsiteX2" fmla="*/ 80204 w 85406"/>
                  <a:gd name="connsiteY2" fmla="*/ 457200 h 489116"/>
                  <a:gd name="connsiteX3" fmla="*/ 2472 w 85406"/>
                  <a:gd name="connsiteY3" fmla="*/ 457200 h 489116"/>
                  <a:gd name="connsiteX4" fmla="*/ 2472 w 85406"/>
                  <a:gd name="connsiteY4" fmla="*/ 0 h 489116"/>
                  <a:gd name="connsiteX0" fmla="*/ 2472 w 85406"/>
                  <a:gd name="connsiteY0" fmla="*/ 0 h 492335"/>
                  <a:gd name="connsiteX1" fmla="*/ 80204 w 85406"/>
                  <a:gd name="connsiteY1" fmla="*/ 0 h 492335"/>
                  <a:gd name="connsiteX2" fmla="*/ 80204 w 85406"/>
                  <a:gd name="connsiteY2" fmla="*/ 457200 h 492335"/>
                  <a:gd name="connsiteX3" fmla="*/ 2472 w 85406"/>
                  <a:gd name="connsiteY3" fmla="*/ 457200 h 492335"/>
                  <a:gd name="connsiteX4" fmla="*/ 2472 w 85406"/>
                  <a:gd name="connsiteY4" fmla="*/ 0 h 492335"/>
                  <a:gd name="connsiteX0" fmla="*/ 2472 w 85406"/>
                  <a:gd name="connsiteY0" fmla="*/ 0 h 495239"/>
                  <a:gd name="connsiteX1" fmla="*/ 80204 w 85406"/>
                  <a:gd name="connsiteY1" fmla="*/ 0 h 495239"/>
                  <a:gd name="connsiteX2" fmla="*/ 80204 w 85406"/>
                  <a:gd name="connsiteY2" fmla="*/ 457200 h 495239"/>
                  <a:gd name="connsiteX3" fmla="*/ 2472 w 85406"/>
                  <a:gd name="connsiteY3" fmla="*/ 457200 h 495239"/>
                  <a:gd name="connsiteX4" fmla="*/ 2472 w 85406"/>
                  <a:gd name="connsiteY4" fmla="*/ 0 h 49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406" h="495239">
                    <a:moveTo>
                      <a:pt x="2472" y="0"/>
                    </a:moveTo>
                    <a:lnTo>
                      <a:pt x="80204" y="0"/>
                    </a:lnTo>
                    <a:cubicBezTo>
                      <a:pt x="80204" y="152400"/>
                      <a:pt x="91910" y="341748"/>
                      <a:pt x="80204" y="457200"/>
                    </a:cubicBezTo>
                    <a:cubicBezTo>
                      <a:pt x="75811" y="508023"/>
                      <a:pt x="9280" y="507816"/>
                      <a:pt x="2472" y="457200"/>
                    </a:cubicBezTo>
                    <a:cubicBezTo>
                      <a:pt x="-3092" y="402216"/>
                      <a:pt x="2472" y="152400"/>
                      <a:pt x="2472" y="0"/>
                    </a:cubicBezTo>
                    <a:close/>
                  </a:path>
                </a:pathLst>
              </a:custGeom>
              <a:gradFill flip="none" rotWithShape="1">
                <a:gsLst>
                  <a:gs pos="46000">
                    <a:sysClr val="window" lastClr="FFFFFF">
                      <a:lumMod val="65000"/>
                    </a:sysClr>
                  </a:gs>
                  <a:gs pos="9000">
                    <a:sysClr val="windowText" lastClr="000000">
                      <a:lumMod val="85000"/>
                      <a:lumOff val="15000"/>
                    </a:sysClr>
                  </a:gs>
                  <a:gs pos="90000">
                    <a:sysClr val="windowText" lastClr="000000">
                      <a:lumMod val="85000"/>
                      <a:lumOff val="1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7" name="Group 106"/>
              <p:cNvGrpSpPr/>
              <p:nvPr/>
            </p:nvGrpSpPr>
            <p:grpSpPr>
              <a:xfrm>
                <a:off x="3383855" y="1044903"/>
                <a:ext cx="1058976" cy="1000066"/>
                <a:chOff x="3383855" y="1044903"/>
                <a:chExt cx="1058976" cy="1000066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3" name="Rectangle 6"/>
                <p:cNvSpPr/>
                <p:nvPr/>
              </p:nvSpPr>
              <p:spPr>
                <a:xfrm rot="20096091">
                  <a:off x="3567160" y="1692063"/>
                  <a:ext cx="875671" cy="257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66795"/>
                    <a:gd name="connsiteX1" fmla="*/ 875671 w 875671"/>
                    <a:gd name="connsiteY1" fmla="*/ 0 h 266795"/>
                    <a:gd name="connsiteX2" fmla="*/ 0 w 875671"/>
                    <a:gd name="connsiteY2" fmla="*/ 32135 h 266795"/>
                    <a:gd name="connsiteX0" fmla="*/ 0 w 875671"/>
                    <a:gd name="connsiteY0" fmla="*/ 32135 h 257189"/>
                    <a:gd name="connsiteX1" fmla="*/ 875671 w 875671"/>
                    <a:gd name="connsiteY1" fmla="*/ 0 h 257189"/>
                    <a:gd name="connsiteX2" fmla="*/ 0 w 875671"/>
                    <a:gd name="connsiteY2" fmla="*/ 32135 h 25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57189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79766" y="308416"/>
                        <a:pt x="319317" y="363738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8" name="Rectangle 9"/>
              <p:cNvSpPr/>
              <p:nvPr/>
            </p:nvSpPr>
            <p:spPr>
              <a:xfrm>
                <a:off x="3633786" y="1259680"/>
                <a:ext cx="397005" cy="369275"/>
              </a:xfrm>
              <a:custGeom>
                <a:avLst/>
                <a:gdLst>
                  <a:gd name="connsiteX0" fmla="*/ 0 w 304800"/>
                  <a:gd name="connsiteY0" fmla="*/ 0 h 381000"/>
                  <a:gd name="connsiteX1" fmla="*/ 304800 w 304800"/>
                  <a:gd name="connsiteY1" fmla="*/ 0 h 381000"/>
                  <a:gd name="connsiteX2" fmla="*/ 304800 w 304800"/>
                  <a:gd name="connsiteY2" fmla="*/ 381000 h 381000"/>
                  <a:gd name="connsiteX3" fmla="*/ 0 w 304800"/>
                  <a:gd name="connsiteY3" fmla="*/ 381000 h 381000"/>
                  <a:gd name="connsiteX4" fmla="*/ 0 w 304800"/>
                  <a:gd name="connsiteY4" fmla="*/ 0 h 381000"/>
                  <a:gd name="connsiteX0" fmla="*/ 0 w 378619"/>
                  <a:gd name="connsiteY0" fmla="*/ 0 h 381000"/>
                  <a:gd name="connsiteX1" fmla="*/ 304800 w 378619"/>
                  <a:gd name="connsiteY1" fmla="*/ 0 h 381000"/>
                  <a:gd name="connsiteX2" fmla="*/ 378619 w 378619"/>
                  <a:gd name="connsiteY2" fmla="*/ 147638 h 381000"/>
                  <a:gd name="connsiteX3" fmla="*/ 0 w 378619"/>
                  <a:gd name="connsiteY3" fmla="*/ 381000 h 381000"/>
                  <a:gd name="connsiteX4" fmla="*/ 0 w 378619"/>
                  <a:gd name="connsiteY4" fmla="*/ 0 h 381000"/>
                  <a:gd name="connsiteX0" fmla="*/ 0 w 378619"/>
                  <a:gd name="connsiteY0" fmla="*/ 0 h 280988"/>
                  <a:gd name="connsiteX1" fmla="*/ 304800 w 378619"/>
                  <a:gd name="connsiteY1" fmla="*/ 0 h 280988"/>
                  <a:gd name="connsiteX2" fmla="*/ 378619 w 378619"/>
                  <a:gd name="connsiteY2" fmla="*/ 147638 h 280988"/>
                  <a:gd name="connsiteX3" fmla="*/ 88106 w 378619"/>
                  <a:gd name="connsiteY3" fmla="*/ 280988 h 280988"/>
                  <a:gd name="connsiteX4" fmla="*/ 0 w 378619"/>
                  <a:gd name="connsiteY4" fmla="*/ 0 h 280988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88106 w 378619"/>
                  <a:gd name="connsiteY3" fmla="*/ 280988 h 310111"/>
                  <a:gd name="connsiteX4" fmla="*/ 0 w 378619"/>
                  <a:gd name="connsiteY4" fmla="*/ 0 h 310111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97631 w 378619"/>
                  <a:gd name="connsiteY3" fmla="*/ 280988 h 310111"/>
                  <a:gd name="connsiteX4" fmla="*/ 0 w 378619"/>
                  <a:gd name="connsiteY4" fmla="*/ 0 h 310111"/>
                  <a:gd name="connsiteX0" fmla="*/ 0 w 371476"/>
                  <a:gd name="connsiteY0" fmla="*/ 0 h 310373"/>
                  <a:gd name="connsiteX1" fmla="*/ 304800 w 371476"/>
                  <a:gd name="connsiteY1" fmla="*/ 0 h 310373"/>
                  <a:gd name="connsiteX2" fmla="*/ 371476 w 371476"/>
                  <a:gd name="connsiteY2" fmla="*/ 150019 h 310373"/>
                  <a:gd name="connsiteX3" fmla="*/ 97631 w 371476"/>
                  <a:gd name="connsiteY3" fmla="*/ 280988 h 310373"/>
                  <a:gd name="connsiteX4" fmla="*/ 0 w 371476"/>
                  <a:gd name="connsiteY4" fmla="*/ 0 h 310373"/>
                  <a:gd name="connsiteX0" fmla="*/ 0 w 371476"/>
                  <a:gd name="connsiteY0" fmla="*/ 0 h 337057"/>
                  <a:gd name="connsiteX1" fmla="*/ 304800 w 371476"/>
                  <a:gd name="connsiteY1" fmla="*/ 0 h 337057"/>
                  <a:gd name="connsiteX2" fmla="*/ 371476 w 371476"/>
                  <a:gd name="connsiteY2" fmla="*/ 150019 h 337057"/>
                  <a:gd name="connsiteX3" fmla="*/ 97631 w 371476"/>
                  <a:gd name="connsiteY3" fmla="*/ 280988 h 337057"/>
                  <a:gd name="connsiteX4" fmla="*/ 0 w 371476"/>
                  <a:gd name="connsiteY4" fmla="*/ 0 h 337057"/>
                  <a:gd name="connsiteX0" fmla="*/ 0 w 395289"/>
                  <a:gd name="connsiteY0" fmla="*/ 35718 h 337057"/>
                  <a:gd name="connsiteX1" fmla="*/ 328613 w 395289"/>
                  <a:gd name="connsiteY1" fmla="*/ 0 h 337057"/>
                  <a:gd name="connsiteX2" fmla="*/ 395289 w 395289"/>
                  <a:gd name="connsiteY2" fmla="*/ 150019 h 337057"/>
                  <a:gd name="connsiteX3" fmla="*/ 121444 w 395289"/>
                  <a:gd name="connsiteY3" fmla="*/ 280988 h 337057"/>
                  <a:gd name="connsiteX4" fmla="*/ 0 w 395289"/>
                  <a:gd name="connsiteY4" fmla="*/ 35718 h 337057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7005"/>
                  <a:gd name="connsiteY0" fmla="*/ 71437 h 369275"/>
                  <a:gd name="connsiteX1" fmla="*/ 307181 w 397005"/>
                  <a:gd name="connsiteY1" fmla="*/ 0 h 369275"/>
                  <a:gd name="connsiteX2" fmla="*/ 395289 w 397005"/>
                  <a:gd name="connsiteY2" fmla="*/ 185738 h 369275"/>
                  <a:gd name="connsiteX3" fmla="*/ 121444 w 397005"/>
                  <a:gd name="connsiteY3" fmla="*/ 316707 h 369275"/>
                  <a:gd name="connsiteX4" fmla="*/ 0 w 397005"/>
                  <a:gd name="connsiteY4" fmla="*/ 71437 h 36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7005" h="369275">
                    <a:moveTo>
                      <a:pt x="0" y="71437"/>
                    </a:moveTo>
                    <a:lnTo>
                      <a:pt x="307181" y="0"/>
                    </a:lnTo>
                    <a:cubicBezTo>
                      <a:pt x="353219" y="66676"/>
                      <a:pt x="384970" y="126206"/>
                      <a:pt x="395289" y="185738"/>
                    </a:cubicBezTo>
                    <a:cubicBezTo>
                      <a:pt x="417514" y="373062"/>
                      <a:pt x="218282" y="417514"/>
                      <a:pt x="121444" y="316707"/>
                    </a:cubicBezTo>
                    <a:cubicBezTo>
                      <a:pt x="61913" y="244475"/>
                      <a:pt x="40481" y="153194"/>
                      <a:pt x="0" y="71437"/>
                    </a:cubicBezTo>
                    <a:close/>
                  </a:path>
                </a:pathLst>
              </a:custGeom>
              <a:solidFill>
                <a:srgbClr val="FF7C80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405349" y="882680"/>
                <a:ext cx="712885" cy="674319"/>
                <a:chOff x="3383855" y="1044903"/>
                <a:chExt cx="1057262" cy="1000066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1" name="Rectangle 6"/>
                <p:cNvSpPr/>
                <p:nvPr/>
              </p:nvSpPr>
              <p:spPr>
                <a:xfrm rot="20096091">
                  <a:off x="3565446" y="1656566"/>
                  <a:ext cx="875671" cy="264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73187"/>
                    <a:gd name="connsiteX1" fmla="*/ 875671 w 875671"/>
                    <a:gd name="connsiteY1" fmla="*/ 0 h 273187"/>
                    <a:gd name="connsiteX2" fmla="*/ 0 w 875671"/>
                    <a:gd name="connsiteY2" fmla="*/ 32135 h 273187"/>
                    <a:gd name="connsiteX0" fmla="*/ 0 w 875671"/>
                    <a:gd name="connsiteY0" fmla="*/ 32135 h 265686"/>
                    <a:gd name="connsiteX1" fmla="*/ 875671 w 875671"/>
                    <a:gd name="connsiteY1" fmla="*/ 0 h 265686"/>
                    <a:gd name="connsiteX2" fmla="*/ 0 w 875671"/>
                    <a:gd name="connsiteY2" fmla="*/ 32135 h 265686"/>
                    <a:gd name="connsiteX0" fmla="*/ 0 w 875671"/>
                    <a:gd name="connsiteY0" fmla="*/ 32135 h 264190"/>
                    <a:gd name="connsiteX1" fmla="*/ 875671 w 875671"/>
                    <a:gd name="connsiteY1" fmla="*/ 0 h 264190"/>
                    <a:gd name="connsiteX2" fmla="*/ 0 w 875671"/>
                    <a:gd name="connsiteY2" fmla="*/ 32135 h 264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64190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87661" y="314174"/>
                        <a:pt x="338046" y="376267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  <p:grpSp>
        <p:nvGrpSpPr>
          <p:cNvPr id="5" name="Group 4"/>
          <p:cNvGrpSpPr/>
          <p:nvPr/>
        </p:nvGrpSpPr>
        <p:grpSpPr>
          <a:xfrm rot="20830553">
            <a:off x="1687918" y="2445685"/>
            <a:ext cx="2090741" cy="820875"/>
            <a:chOff x="1608897" y="2035221"/>
            <a:chExt cx="2090741" cy="820875"/>
          </a:xfrm>
        </p:grpSpPr>
        <p:sp>
          <p:nvSpPr>
            <p:cNvPr id="52" name="Right Arrow 25"/>
            <p:cNvSpPr/>
            <p:nvPr/>
          </p:nvSpPr>
          <p:spPr>
            <a:xfrm rot="19388848" flipV="1">
              <a:off x="1608897" y="2035221"/>
              <a:ext cx="2090741" cy="820875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5973" h="603061">
                  <a:moveTo>
                    <a:pt x="0" y="0"/>
                  </a:moveTo>
                  <a:cubicBezTo>
                    <a:pt x="434719" y="588147"/>
                    <a:pt x="909172" y="281570"/>
                    <a:pt x="1023469" y="203801"/>
                  </a:cubicBezTo>
                  <a:lnTo>
                    <a:pt x="946473" y="27353"/>
                  </a:lnTo>
                  <a:lnTo>
                    <a:pt x="1535973" y="116319"/>
                  </a:lnTo>
                  <a:lnTo>
                    <a:pt x="1205360" y="603061"/>
                  </a:lnTo>
                  <a:lnTo>
                    <a:pt x="1126212" y="427795"/>
                  </a:lnTo>
                  <a:cubicBezTo>
                    <a:pt x="782945" y="627741"/>
                    <a:pt x="281538" y="6626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Arrow 25"/>
            <p:cNvSpPr/>
            <p:nvPr/>
          </p:nvSpPr>
          <p:spPr>
            <a:xfrm rot="19388848" flipV="1">
              <a:off x="1716460" y="2067470"/>
              <a:ext cx="1929312" cy="695112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26212 w 1495233"/>
                <a:gd name="connsiteY5" fmla="*/ 427795 h 603061"/>
                <a:gd name="connsiteX6" fmla="*/ 0 w 149523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39087 w 1495233"/>
                <a:gd name="connsiteY5" fmla="*/ 391351 h 603061"/>
                <a:gd name="connsiteX6" fmla="*/ 0 w 1495233"/>
                <a:gd name="connsiteY6" fmla="*/ 0 h 603061"/>
                <a:gd name="connsiteX0" fmla="*/ 0 w 1495233"/>
                <a:gd name="connsiteY0" fmla="*/ 0 h 560183"/>
                <a:gd name="connsiteX1" fmla="*/ 1023469 w 1495233"/>
                <a:gd name="connsiteY1" fmla="*/ 203801 h 560183"/>
                <a:gd name="connsiteX2" fmla="*/ 946473 w 1495233"/>
                <a:gd name="connsiteY2" fmla="*/ 27353 h 560183"/>
                <a:gd name="connsiteX3" fmla="*/ 1495233 w 1495233"/>
                <a:gd name="connsiteY3" fmla="*/ 133458 h 560183"/>
                <a:gd name="connsiteX4" fmla="*/ 1208947 w 1495233"/>
                <a:gd name="connsiteY4" fmla="*/ 560183 h 560183"/>
                <a:gd name="connsiteX5" fmla="*/ 1139087 w 1495233"/>
                <a:gd name="connsiteY5" fmla="*/ 391351 h 560183"/>
                <a:gd name="connsiteX6" fmla="*/ 0 w 1495233"/>
                <a:gd name="connsiteY6" fmla="*/ 0 h 560183"/>
                <a:gd name="connsiteX0" fmla="*/ 0 w 1495233"/>
                <a:gd name="connsiteY0" fmla="*/ 0 h 552322"/>
                <a:gd name="connsiteX1" fmla="*/ 1023469 w 1495233"/>
                <a:gd name="connsiteY1" fmla="*/ 203801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85770 w 1495233"/>
                <a:gd name="connsiteY2" fmla="*/ 55951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4193 w 1442372"/>
                <a:gd name="connsiteY1" fmla="*/ 162868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27377"/>
                <a:gd name="connsiteY0" fmla="*/ 58414 h 521295"/>
                <a:gd name="connsiteX1" fmla="*/ 989198 w 1427377"/>
                <a:gd name="connsiteY1" fmla="*/ 162868 h 521295"/>
                <a:gd name="connsiteX2" fmla="*/ 917914 w 1427377"/>
                <a:gd name="connsiteY2" fmla="*/ 0 h 521295"/>
                <a:gd name="connsiteX3" fmla="*/ 1427377 w 1427377"/>
                <a:gd name="connsiteY3" fmla="*/ 77507 h 521295"/>
                <a:gd name="connsiteX4" fmla="*/ 1139664 w 1427377"/>
                <a:gd name="connsiteY4" fmla="*/ 496371 h 521295"/>
                <a:gd name="connsiteX5" fmla="*/ 1071231 w 1427377"/>
                <a:gd name="connsiteY5" fmla="*/ 335400 h 521295"/>
                <a:gd name="connsiteX6" fmla="*/ 0 w 1427377"/>
                <a:gd name="connsiteY6" fmla="*/ 58414 h 521295"/>
                <a:gd name="connsiteX0" fmla="*/ 0 w 1427377"/>
                <a:gd name="connsiteY0" fmla="*/ 58414 h 497988"/>
                <a:gd name="connsiteX1" fmla="*/ 989198 w 1427377"/>
                <a:gd name="connsiteY1" fmla="*/ 162868 h 497988"/>
                <a:gd name="connsiteX2" fmla="*/ 917914 w 1427377"/>
                <a:gd name="connsiteY2" fmla="*/ 0 h 497988"/>
                <a:gd name="connsiteX3" fmla="*/ 1427377 w 1427377"/>
                <a:gd name="connsiteY3" fmla="*/ 77507 h 497988"/>
                <a:gd name="connsiteX4" fmla="*/ 1139664 w 1427377"/>
                <a:gd name="connsiteY4" fmla="*/ 496371 h 497988"/>
                <a:gd name="connsiteX5" fmla="*/ 1071231 w 1427377"/>
                <a:gd name="connsiteY5" fmla="*/ 335400 h 497988"/>
                <a:gd name="connsiteX6" fmla="*/ 0 w 1427377"/>
                <a:gd name="connsiteY6" fmla="*/ 58414 h 497988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2658 w 1427377"/>
                <a:gd name="connsiteY5" fmla="*/ 343261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66229 w 1427377"/>
                <a:gd name="connsiteY5" fmla="*/ 334684 h 496371"/>
                <a:gd name="connsiteX6" fmla="*/ 0 w 1427377"/>
                <a:gd name="connsiteY6" fmla="*/ 58414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7718 h 499947"/>
                <a:gd name="connsiteX1" fmla="*/ 968478 w 1406657"/>
                <a:gd name="connsiteY1" fmla="*/ 166444 h 499947"/>
                <a:gd name="connsiteX2" fmla="*/ 890049 w 1406657"/>
                <a:gd name="connsiteY2" fmla="*/ 0 h 499947"/>
                <a:gd name="connsiteX3" fmla="*/ 1406657 w 1406657"/>
                <a:gd name="connsiteY3" fmla="*/ 81083 h 499947"/>
                <a:gd name="connsiteX4" fmla="*/ 1118944 w 1406657"/>
                <a:gd name="connsiteY4" fmla="*/ 499947 h 499947"/>
                <a:gd name="connsiteX5" fmla="*/ 1045509 w 1406657"/>
                <a:gd name="connsiteY5" fmla="*/ 338260 h 499947"/>
                <a:gd name="connsiteX6" fmla="*/ 0 w 1406657"/>
                <a:gd name="connsiteY6" fmla="*/ 77718 h 499947"/>
                <a:gd name="connsiteX0" fmla="*/ 0 w 1417379"/>
                <a:gd name="connsiteY0" fmla="*/ 77718 h 499947"/>
                <a:gd name="connsiteX1" fmla="*/ 968478 w 1417379"/>
                <a:gd name="connsiteY1" fmla="*/ 166444 h 499947"/>
                <a:gd name="connsiteX2" fmla="*/ 890049 w 1417379"/>
                <a:gd name="connsiteY2" fmla="*/ 0 h 499947"/>
                <a:gd name="connsiteX3" fmla="*/ 1417379 w 1417379"/>
                <a:gd name="connsiteY3" fmla="*/ 77512 h 499947"/>
                <a:gd name="connsiteX4" fmla="*/ 1118944 w 1417379"/>
                <a:gd name="connsiteY4" fmla="*/ 499947 h 499947"/>
                <a:gd name="connsiteX5" fmla="*/ 1045509 w 1417379"/>
                <a:gd name="connsiteY5" fmla="*/ 338260 h 499947"/>
                <a:gd name="connsiteX6" fmla="*/ 0 w 1417379"/>
                <a:gd name="connsiteY6" fmla="*/ 77718 h 499947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7379" h="510668">
                  <a:moveTo>
                    <a:pt x="0" y="77718"/>
                  </a:moveTo>
                  <a:cubicBezTo>
                    <a:pt x="395459" y="512203"/>
                    <a:pt x="854181" y="244213"/>
                    <a:pt x="968478" y="166444"/>
                  </a:cubicBezTo>
                  <a:lnTo>
                    <a:pt x="890049" y="0"/>
                  </a:lnTo>
                  <a:lnTo>
                    <a:pt x="1417379" y="77512"/>
                  </a:lnTo>
                  <a:lnTo>
                    <a:pt x="1122514" y="510668"/>
                  </a:lnTo>
                  <a:lnTo>
                    <a:pt x="1045509" y="338260"/>
                  </a:lnTo>
                  <a:cubicBezTo>
                    <a:pt x="702242" y="538206"/>
                    <a:pt x="307314" y="578134"/>
                    <a:pt x="0" y="77718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bg1"/>
                  </a:gs>
                  <a:gs pos="89000">
                    <a:schemeClr val="bg1">
                      <a:alpha val="0"/>
                    </a:schemeClr>
                  </a:gs>
                </a:gsLst>
                <a:lin ang="10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rot="5936575">
            <a:off x="5464957" y="2415656"/>
            <a:ext cx="2090741" cy="820875"/>
            <a:chOff x="1608897" y="2035221"/>
            <a:chExt cx="2090741" cy="820875"/>
          </a:xfrm>
        </p:grpSpPr>
        <p:sp>
          <p:nvSpPr>
            <p:cNvPr id="62" name="Right Arrow 25"/>
            <p:cNvSpPr/>
            <p:nvPr/>
          </p:nvSpPr>
          <p:spPr>
            <a:xfrm rot="19388848" flipV="1">
              <a:off x="1608897" y="2035221"/>
              <a:ext cx="2090741" cy="820875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5973" h="603061">
                  <a:moveTo>
                    <a:pt x="0" y="0"/>
                  </a:moveTo>
                  <a:cubicBezTo>
                    <a:pt x="434719" y="588147"/>
                    <a:pt x="909172" y="281570"/>
                    <a:pt x="1023469" y="203801"/>
                  </a:cubicBezTo>
                  <a:lnTo>
                    <a:pt x="946473" y="27353"/>
                  </a:lnTo>
                  <a:lnTo>
                    <a:pt x="1535973" y="116319"/>
                  </a:lnTo>
                  <a:lnTo>
                    <a:pt x="1205360" y="603061"/>
                  </a:lnTo>
                  <a:lnTo>
                    <a:pt x="1126212" y="427795"/>
                  </a:lnTo>
                  <a:cubicBezTo>
                    <a:pt x="782945" y="627741"/>
                    <a:pt x="281538" y="6626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ight Arrow 25"/>
            <p:cNvSpPr/>
            <p:nvPr/>
          </p:nvSpPr>
          <p:spPr>
            <a:xfrm rot="19388848" flipV="1">
              <a:off x="1716460" y="2067470"/>
              <a:ext cx="1929312" cy="695112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26212 w 1495233"/>
                <a:gd name="connsiteY5" fmla="*/ 427795 h 603061"/>
                <a:gd name="connsiteX6" fmla="*/ 0 w 149523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39087 w 1495233"/>
                <a:gd name="connsiteY5" fmla="*/ 391351 h 603061"/>
                <a:gd name="connsiteX6" fmla="*/ 0 w 1495233"/>
                <a:gd name="connsiteY6" fmla="*/ 0 h 603061"/>
                <a:gd name="connsiteX0" fmla="*/ 0 w 1495233"/>
                <a:gd name="connsiteY0" fmla="*/ 0 h 560183"/>
                <a:gd name="connsiteX1" fmla="*/ 1023469 w 1495233"/>
                <a:gd name="connsiteY1" fmla="*/ 203801 h 560183"/>
                <a:gd name="connsiteX2" fmla="*/ 946473 w 1495233"/>
                <a:gd name="connsiteY2" fmla="*/ 27353 h 560183"/>
                <a:gd name="connsiteX3" fmla="*/ 1495233 w 1495233"/>
                <a:gd name="connsiteY3" fmla="*/ 133458 h 560183"/>
                <a:gd name="connsiteX4" fmla="*/ 1208947 w 1495233"/>
                <a:gd name="connsiteY4" fmla="*/ 560183 h 560183"/>
                <a:gd name="connsiteX5" fmla="*/ 1139087 w 1495233"/>
                <a:gd name="connsiteY5" fmla="*/ 391351 h 560183"/>
                <a:gd name="connsiteX6" fmla="*/ 0 w 1495233"/>
                <a:gd name="connsiteY6" fmla="*/ 0 h 560183"/>
                <a:gd name="connsiteX0" fmla="*/ 0 w 1495233"/>
                <a:gd name="connsiteY0" fmla="*/ 0 h 552322"/>
                <a:gd name="connsiteX1" fmla="*/ 1023469 w 1495233"/>
                <a:gd name="connsiteY1" fmla="*/ 203801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85770 w 1495233"/>
                <a:gd name="connsiteY2" fmla="*/ 55951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4193 w 1442372"/>
                <a:gd name="connsiteY1" fmla="*/ 162868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27377"/>
                <a:gd name="connsiteY0" fmla="*/ 58414 h 521295"/>
                <a:gd name="connsiteX1" fmla="*/ 989198 w 1427377"/>
                <a:gd name="connsiteY1" fmla="*/ 162868 h 521295"/>
                <a:gd name="connsiteX2" fmla="*/ 917914 w 1427377"/>
                <a:gd name="connsiteY2" fmla="*/ 0 h 521295"/>
                <a:gd name="connsiteX3" fmla="*/ 1427377 w 1427377"/>
                <a:gd name="connsiteY3" fmla="*/ 77507 h 521295"/>
                <a:gd name="connsiteX4" fmla="*/ 1139664 w 1427377"/>
                <a:gd name="connsiteY4" fmla="*/ 496371 h 521295"/>
                <a:gd name="connsiteX5" fmla="*/ 1071231 w 1427377"/>
                <a:gd name="connsiteY5" fmla="*/ 335400 h 521295"/>
                <a:gd name="connsiteX6" fmla="*/ 0 w 1427377"/>
                <a:gd name="connsiteY6" fmla="*/ 58414 h 521295"/>
                <a:gd name="connsiteX0" fmla="*/ 0 w 1427377"/>
                <a:gd name="connsiteY0" fmla="*/ 58414 h 497988"/>
                <a:gd name="connsiteX1" fmla="*/ 989198 w 1427377"/>
                <a:gd name="connsiteY1" fmla="*/ 162868 h 497988"/>
                <a:gd name="connsiteX2" fmla="*/ 917914 w 1427377"/>
                <a:gd name="connsiteY2" fmla="*/ 0 h 497988"/>
                <a:gd name="connsiteX3" fmla="*/ 1427377 w 1427377"/>
                <a:gd name="connsiteY3" fmla="*/ 77507 h 497988"/>
                <a:gd name="connsiteX4" fmla="*/ 1139664 w 1427377"/>
                <a:gd name="connsiteY4" fmla="*/ 496371 h 497988"/>
                <a:gd name="connsiteX5" fmla="*/ 1071231 w 1427377"/>
                <a:gd name="connsiteY5" fmla="*/ 335400 h 497988"/>
                <a:gd name="connsiteX6" fmla="*/ 0 w 1427377"/>
                <a:gd name="connsiteY6" fmla="*/ 58414 h 497988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2658 w 1427377"/>
                <a:gd name="connsiteY5" fmla="*/ 343261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66229 w 1427377"/>
                <a:gd name="connsiteY5" fmla="*/ 334684 h 496371"/>
                <a:gd name="connsiteX6" fmla="*/ 0 w 1427377"/>
                <a:gd name="connsiteY6" fmla="*/ 58414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7718 h 499947"/>
                <a:gd name="connsiteX1" fmla="*/ 968478 w 1406657"/>
                <a:gd name="connsiteY1" fmla="*/ 166444 h 499947"/>
                <a:gd name="connsiteX2" fmla="*/ 890049 w 1406657"/>
                <a:gd name="connsiteY2" fmla="*/ 0 h 499947"/>
                <a:gd name="connsiteX3" fmla="*/ 1406657 w 1406657"/>
                <a:gd name="connsiteY3" fmla="*/ 81083 h 499947"/>
                <a:gd name="connsiteX4" fmla="*/ 1118944 w 1406657"/>
                <a:gd name="connsiteY4" fmla="*/ 499947 h 499947"/>
                <a:gd name="connsiteX5" fmla="*/ 1045509 w 1406657"/>
                <a:gd name="connsiteY5" fmla="*/ 338260 h 499947"/>
                <a:gd name="connsiteX6" fmla="*/ 0 w 1406657"/>
                <a:gd name="connsiteY6" fmla="*/ 77718 h 499947"/>
                <a:gd name="connsiteX0" fmla="*/ 0 w 1417379"/>
                <a:gd name="connsiteY0" fmla="*/ 77718 h 499947"/>
                <a:gd name="connsiteX1" fmla="*/ 968478 w 1417379"/>
                <a:gd name="connsiteY1" fmla="*/ 166444 h 499947"/>
                <a:gd name="connsiteX2" fmla="*/ 890049 w 1417379"/>
                <a:gd name="connsiteY2" fmla="*/ 0 h 499947"/>
                <a:gd name="connsiteX3" fmla="*/ 1417379 w 1417379"/>
                <a:gd name="connsiteY3" fmla="*/ 77512 h 499947"/>
                <a:gd name="connsiteX4" fmla="*/ 1118944 w 1417379"/>
                <a:gd name="connsiteY4" fmla="*/ 499947 h 499947"/>
                <a:gd name="connsiteX5" fmla="*/ 1045509 w 1417379"/>
                <a:gd name="connsiteY5" fmla="*/ 338260 h 499947"/>
                <a:gd name="connsiteX6" fmla="*/ 0 w 1417379"/>
                <a:gd name="connsiteY6" fmla="*/ 77718 h 499947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7379" h="510668">
                  <a:moveTo>
                    <a:pt x="0" y="77718"/>
                  </a:moveTo>
                  <a:cubicBezTo>
                    <a:pt x="395459" y="512203"/>
                    <a:pt x="854181" y="244213"/>
                    <a:pt x="968478" y="166444"/>
                  </a:cubicBezTo>
                  <a:lnTo>
                    <a:pt x="890049" y="0"/>
                  </a:lnTo>
                  <a:lnTo>
                    <a:pt x="1417379" y="77512"/>
                  </a:lnTo>
                  <a:lnTo>
                    <a:pt x="1122514" y="510668"/>
                  </a:lnTo>
                  <a:lnTo>
                    <a:pt x="1045509" y="338260"/>
                  </a:lnTo>
                  <a:cubicBezTo>
                    <a:pt x="702242" y="538206"/>
                    <a:pt x="307314" y="578134"/>
                    <a:pt x="0" y="77718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bg1"/>
                  </a:gs>
                  <a:gs pos="89000">
                    <a:schemeClr val="bg1">
                      <a:alpha val="0"/>
                    </a:schemeClr>
                  </a:gs>
                </a:gsLst>
                <a:lin ang="10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2793433">
            <a:off x="3689217" y="5748362"/>
            <a:ext cx="2090741" cy="820875"/>
            <a:chOff x="1608897" y="2035221"/>
            <a:chExt cx="2090741" cy="820875"/>
          </a:xfrm>
        </p:grpSpPr>
        <p:sp>
          <p:nvSpPr>
            <p:cNvPr id="66" name="Right Arrow 25"/>
            <p:cNvSpPr/>
            <p:nvPr/>
          </p:nvSpPr>
          <p:spPr>
            <a:xfrm rot="19388848" flipV="1">
              <a:off x="1608897" y="2035221"/>
              <a:ext cx="2090741" cy="820875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35973" h="603061">
                  <a:moveTo>
                    <a:pt x="0" y="0"/>
                  </a:moveTo>
                  <a:cubicBezTo>
                    <a:pt x="434719" y="588147"/>
                    <a:pt x="909172" y="281570"/>
                    <a:pt x="1023469" y="203801"/>
                  </a:cubicBezTo>
                  <a:lnTo>
                    <a:pt x="946473" y="27353"/>
                  </a:lnTo>
                  <a:lnTo>
                    <a:pt x="1535973" y="116319"/>
                  </a:lnTo>
                  <a:lnTo>
                    <a:pt x="1205360" y="603061"/>
                  </a:lnTo>
                  <a:lnTo>
                    <a:pt x="1126212" y="427795"/>
                  </a:lnTo>
                  <a:cubicBezTo>
                    <a:pt x="782945" y="627741"/>
                    <a:pt x="281538" y="66263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Arrow 25"/>
            <p:cNvSpPr/>
            <p:nvPr/>
          </p:nvSpPr>
          <p:spPr>
            <a:xfrm rot="19388848" flipV="1">
              <a:off x="1716460" y="2067470"/>
              <a:ext cx="1929312" cy="695112"/>
            </a:xfrm>
            <a:custGeom>
              <a:avLst/>
              <a:gdLst>
                <a:gd name="connsiteX0" fmla="*/ 0 w 1200500"/>
                <a:gd name="connsiteY0" fmla="*/ 148660 h 594640"/>
                <a:gd name="connsiteX1" fmla="*/ 903180 w 1200500"/>
                <a:gd name="connsiteY1" fmla="*/ 148660 h 594640"/>
                <a:gd name="connsiteX2" fmla="*/ 903180 w 1200500"/>
                <a:gd name="connsiteY2" fmla="*/ 0 h 594640"/>
                <a:gd name="connsiteX3" fmla="*/ 1200500 w 1200500"/>
                <a:gd name="connsiteY3" fmla="*/ 297320 h 594640"/>
                <a:gd name="connsiteX4" fmla="*/ 903180 w 1200500"/>
                <a:gd name="connsiteY4" fmla="*/ 594640 h 594640"/>
                <a:gd name="connsiteX5" fmla="*/ 903180 w 1200500"/>
                <a:gd name="connsiteY5" fmla="*/ 445980 h 594640"/>
                <a:gd name="connsiteX6" fmla="*/ 0 w 1200500"/>
                <a:gd name="connsiteY6" fmla="*/ 445980 h 594640"/>
                <a:gd name="connsiteX7" fmla="*/ 0 w 1200500"/>
                <a:gd name="connsiteY7" fmla="*/ 148660 h 594640"/>
                <a:gd name="connsiteX0" fmla="*/ 0 w 1338029"/>
                <a:gd name="connsiteY0" fmla="*/ 148660 h 594640"/>
                <a:gd name="connsiteX1" fmla="*/ 903180 w 1338029"/>
                <a:gd name="connsiteY1" fmla="*/ 148660 h 594640"/>
                <a:gd name="connsiteX2" fmla="*/ 903180 w 1338029"/>
                <a:gd name="connsiteY2" fmla="*/ 0 h 594640"/>
                <a:gd name="connsiteX3" fmla="*/ 1338029 w 1338029"/>
                <a:gd name="connsiteY3" fmla="*/ 185228 h 594640"/>
                <a:gd name="connsiteX4" fmla="*/ 903180 w 1338029"/>
                <a:gd name="connsiteY4" fmla="*/ 594640 h 594640"/>
                <a:gd name="connsiteX5" fmla="*/ 903180 w 1338029"/>
                <a:gd name="connsiteY5" fmla="*/ 445980 h 594640"/>
                <a:gd name="connsiteX6" fmla="*/ 0 w 1338029"/>
                <a:gd name="connsiteY6" fmla="*/ 445980 h 594640"/>
                <a:gd name="connsiteX7" fmla="*/ 0 w 1338029"/>
                <a:gd name="connsiteY7" fmla="*/ 148660 h 59464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03180 w 1338029"/>
                <a:gd name="connsiteY5" fmla="*/ 445980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897789 w 1338029"/>
                <a:gd name="connsiteY5" fmla="*/ 533101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903180 w 1338029"/>
                <a:gd name="connsiteY1" fmla="*/ 148660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148660 h 671970"/>
                <a:gd name="connsiteX1" fmla="*/ 679395 w 1338029"/>
                <a:gd name="connsiteY1" fmla="*/ 221223 h 671970"/>
                <a:gd name="connsiteX2" fmla="*/ 903180 w 1338029"/>
                <a:gd name="connsiteY2" fmla="*/ 0 h 671970"/>
                <a:gd name="connsiteX3" fmla="*/ 1338029 w 1338029"/>
                <a:gd name="connsiteY3" fmla="*/ 185228 h 671970"/>
                <a:gd name="connsiteX4" fmla="*/ 1007416 w 1338029"/>
                <a:gd name="connsiteY4" fmla="*/ 671970 h 671970"/>
                <a:gd name="connsiteX5" fmla="*/ 928268 w 1338029"/>
                <a:gd name="connsiteY5" fmla="*/ 496704 h 671970"/>
                <a:gd name="connsiteX6" fmla="*/ 0 w 1338029"/>
                <a:gd name="connsiteY6" fmla="*/ 445980 h 671970"/>
                <a:gd name="connsiteX7" fmla="*/ 0 w 1338029"/>
                <a:gd name="connsiteY7" fmla="*/ 148660 h 671970"/>
                <a:gd name="connsiteX0" fmla="*/ 0 w 1338029"/>
                <a:gd name="connsiteY0" fmla="*/ 52398 h 575708"/>
                <a:gd name="connsiteX1" fmla="*/ 679395 w 1338029"/>
                <a:gd name="connsiteY1" fmla="*/ 124961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4341 w 1338029"/>
                <a:gd name="connsiteY1" fmla="*/ 174294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0 w 1338029"/>
                <a:gd name="connsiteY0" fmla="*/ 52398 h 575708"/>
                <a:gd name="connsiteX1" fmla="*/ 825525 w 1338029"/>
                <a:gd name="connsiteY1" fmla="*/ 176448 h 575708"/>
                <a:gd name="connsiteX2" fmla="*/ 748529 w 1338029"/>
                <a:gd name="connsiteY2" fmla="*/ 0 h 575708"/>
                <a:gd name="connsiteX3" fmla="*/ 1338029 w 1338029"/>
                <a:gd name="connsiteY3" fmla="*/ 88966 h 575708"/>
                <a:gd name="connsiteX4" fmla="*/ 1007416 w 1338029"/>
                <a:gd name="connsiteY4" fmla="*/ 575708 h 575708"/>
                <a:gd name="connsiteX5" fmla="*/ 928268 w 1338029"/>
                <a:gd name="connsiteY5" fmla="*/ 400442 h 575708"/>
                <a:gd name="connsiteX6" fmla="*/ 0 w 1338029"/>
                <a:gd name="connsiteY6" fmla="*/ 349718 h 575708"/>
                <a:gd name="connsiteX7" fmla="*/ 0 w 1338029"/>
                <a:gd name="connsiteY7" fmla="*/ 52398 h 575708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188064 w 1338029"/>
                <a:gd name="connsiteY0" fmla="*/ 0 h 946514"/>
                <a:gd name="connsiteX1" fmla="*/ 825525 w 1338029"/>
                <a:gd name="connsiteY1" fmla="*/ 547254 h 946514"/>
                <a:gd name="connsiteX2" fmla="*/ 748529 w 1338029"/>
                <a:gd name="connsiteY2" fmla="*/ 370806 h 946514"/>
                <a:gd name="connsiteX3" fmla="*/ 1338029 w 1338029"/>
                <a:gd name="connsiteY3" fmla="*/ 459772 h 946514"/>
                <a:gd name="connsiteX4" fmla="*/ 1007416 w 1338029"/>
                <a:gd name="connsiteY4" fmla="*/ 946514 h 946514"/>
                <a:gd name="connsiteX5" fmla="*/ 928268 w 1338029"/>
                <a:gd name="connsiteY5" fmla="*/ 771248 h 946514"/>
                <a:gd name="connsiteX6" fmla="*/ 0 w 1338029"/>
                <a:gd name="connsiteY6" fmla="*/ 720524 h 946514"/>
                <a:gd name="connsiteX7" fmla="*/ 188064 w 1338029"/>
                <a:gd name="connsiteY7" fmla="*/ 0 h 946514"/>
                <a:gd name="connsiteX0" fmla="*/ 0 w 1149965"/>
                <a:gd name="connsiteY0" fmla="*/ 0 h 946514"/>
                <a:gd name="connsiteX1" fmla="*/ 637461 w 1149965"/>
                <a:gd name="connsiteY1" fmla="*/ 547254 h 946514"/>
                <a:gd name="connsiteX2" fmla="*/ 560465 w 1149965"/>
                <a:gd name="connsiteY2" fmla="*/ 370806 h 946514"/>
                <a:gd name="connsiteX3" fmla="*/ 1149965 w 1149965"/>
                <a:gd name="connsiteY3" fmla="*/ 459772 h 946514"/>
                <a:gd name="connsiteX4" fmla="*/ 819352 w 1149965"/>
                <a:gd name="connsiteY4" fmla="*/ 946514 h 946514"/>
                <a:gd name="connsiteX5" fmla="*/ 740204 w 1149965"/>
                <a:gd name="connsiteY5" fmla="*/ 771248 h 946514"/>
                <a:gd name="connsiteX6" fmla="*/ 0 w 1149965"/>
                <a:gd name="connsiteY6" fmla="*/ 0 h 946514"/>
                <a:gd name="connsiteX0" fmla="*/ 66560 w 1216525"/>
                <a:gd name="connsiteY0" fmla="*/ 0 h 946514"/>
                <a:gd name="connsiteX1" fmla="*/ 704021 w 1216525"/>
                <a:gd name="connsiteY1" fmla="*/ 547254 h 946514"/>
                <a:gd name="connsiteX2" fmla="*/ 627025 w 1216525"/>
                <a:gd name="connsiteY2" fmla="*/ 370806 h 946514"/>
                <a:gd name="connsiteX3" fmla="*/ 1216525 w 1216525"/>
                <a:gd name="connsiteY3" fmla="*/ 459772 h 946514"/>
                <a:gd name="connsiteX4" fmla="*/ 885912 w 1216525"/>
                <a:gd name="connsiteY4" fmla="*/ 946514 h 946514"/>
                <a:gd name="connsiteX5" fmla="*/ 806764 w 1216525"/>
                <a:gd name="connsiteY5" fmla="*/ 771248 h 946514"/>
                <a:gd name="connsiteX6" fmla="*/ 66560 w 1216525"/>
                <a:gd name="connsiteY6" fmla="*/ 0 h 946514"/>
                <a:gd name="connsiteX0" fmla="*/ 64927 w 1214892"/>
                <a:gd name="connsiteY0" fmla="*/ 0 h 946514"/>
                <a:gd name="connsiteX1" fmla="*/ 702388 w 1214892"/>
                <a:gd name="connsiteY1" fmla="*/ 547254 h 946514"/>
                <a:gd name="connsiteX2" fmla="*/ 625392 w 1214892"/>
                <a:gd name="connsiteY2" fmla="*/ 370806 h 946514"/>
                <a:gd name="connsiteX3" fmla="*/ 1214892 w 1214892"/>
                <a:gd name="connsiteY3" fmla="*/ 459772 h 946514"/>
                <a:gd name="connsiteX4" fmla="*/ 884279 w 1214892"/>
                <a:gd name="connsiteY4" fmla="*/ 946514 h 946514"/>
                <a:gd name="connsiteX5" fmla="*/ 805131 w 1214892"/>
                <a:gd name="connsiteY5" fmla="*/ 771248 h 946514"/>
                <a:gd name="connsiteX6" fmla="*/ 64927 w 1214892"/>
                <a:gd name="connsiteY6" fmla="*/ 0 h 946514"/>
                <a:gd name="connsiteX0" fmla="*/ 69067 w 1219032"/>
                <a:gd name="connsiteY0" fmla="*/ 0 h 946514"/>
                <a:gd name="connsiteX1" fmla="*/ 706528 w 1219032"/>
                <a:gd name="connsiteY1" fmla="*/ 547254 h 946514"/>
                <a:gd name="connsiteX2" fmla="*/ 629532 w 1219032"/>
                <a:gd name="connsiteY2" fmla="*/ 370806 h 946514"/>
                <a:gd name="connsiteX3" fmla="*/ 1219032 w 1219032"/>
                <a:gd name="connsiteY3" fmla="*/ 459772 h 946514"/>
                <a:gd name="connsiteX4" fmla="*/ 888419 w 1219032"/>
                <a:gd name="connsiteY4" fmla="*/ 946514 h 946514"/>
                <a:gd name="connsiteX5" fmla="*/ 809271 w 1219032"/>
                <a:gd name="connsiteY5" fmla="*/ 771248 h 946514"/>
                <a:gd name="connsiteX6" fmla="*/ 69067 w 1219032"/>
                <a:gd name="connsiteY6" fmla="*/ 0 h 946514"/>
                <a:gd name="connsiteX0" fmla="*/ 69775 w 1219740"/>
                <a:gd name="connsiteY0" fmla="*/ 0 h 946514"/>
                <a:gd name="connsiteX1" fmla="*/ 707236 w 1219740"/>
                <a:gd name="connsiteY1" fmla="*/ 547254 h 946514"/>
                <a:gd name="connsiteX2" fmla="*/ 630240 w 1219740"/>
                <a:gd name="connsiteY2" fmla="*/ 370806 h 946514"/>
                <a:gd name="connsiteX3" fmla="*/ 1219740 w 1219740"/>
                <a:gd name="connsiteY3" fmla="*/ 459772 h 946514"/>
                <a:gd name="connsiteX4" fmla="*/ 889127 w 1219740"/>
                <a:gd name="connsiteY4" fmla="*/ 946514 h 946514"/>
                <a:gd name="connsiteX5" fmla="*/ 809979 w 1219740"/>
                <a:gd name="connsiteY5" fmla="*/ 771248 h 946514"/>
                <a:gd name="connsiteX6" fmla="*/ 69775 w 1219740"/>
                <a:gd name="connsiteY6" fmla="*/ 0 h 946514"/>
                <a:gd name="connsiteX0" fmla="*/ 58528 w 1208493"/>
                <a:gd name="connsiteY0" fmla="*/ 0 h 946514"/>
                <a:gd name="connsiteX1" fmla="*/ 695989 w 1208493"/>
                <a:gd name="connsiteY1" fmla="*/ 547254 h 946514"/>
                <a:gd name="connsiteX2" fmla="*/ 618993 w 1208493"/>
                <a:gd name="connsiteY2" fmla="*/ 370806 h 946514"/>
                <a:gd name="connsiteX3" fmla="*/ 1208493 w 1208493"/>
                <a:gd name="connsiteY3" fmla="*/ 459772 h 946514"/>
                <a:gd name="connsiteX4" fmla="*/ 877880 w 1208493"/>
                <a:gd name="connsiteY4" fmla="*/ 946514 h 946514"/>
                <a:gd name="connsiteX5" fmla="*/ 798732 w 1208493"/>
                <a:gd name="connsiteY5" fmla="*/ 771248 h 946514"/>
                <a:gd name="connsiteX6" fmla="*/ 58528 w 1208493"/>
                <a:gd name="connsiteY6" fmla="*/ 0 h 946514"/>
                <a:gd name="connsiteX0" fmla="*/ 64621 w 1214586"/>
                <a:gd name="connsiteY0" fmla="*/ 0 h 946514"/>
                <a:gd name="connsiteX1" fmla="*/ 702082 w 1214586"/>
                <a:gd name="connsiteY1" fmla="*/ 547254 h 946514"/>
                <a:gd name="connsiteX2" fmla="*/ 625086 w 1214586"/>
                <a:gd name="connsiteY2" fmla="*/ 370806 h 946514"/>
                <a:gd name="connsiteX3" fmla="*/ 1214586 w 1214586"/>
                <a:gd name="connsiteY3" fmla="*/ 459772 h 946514"/>
                <a:gd name="connsiteX4" fmla="*/ 883973 w 1214586"/>
                <a:gd name="connsiteY4" fmla="*/ 946514 h 946514"/>
                <a:gd name="connsiteX5" fmla="*/ 804825 w 1214586"/>
                <a:gd name="connsiteY5" fmla="*/ 771248 h 946514"/>
                <a:gd name="connsiteX6" fmla="*/ 64621 w 1214586"/>
                <a:gd name="connsiteY6" fmla="*/ 0 h 946514"/>
                <a:gd name="connsiteX0" fmla="*/ 66856 w 1216821"/>
                <a:gd name="connsiteY0" fmla="*/ 0 h 946514"/>
                <a:gd name="connsiteX1" fmla="*/ 704317 w 1216821"/>
                <a:gd name="connsiteY1" fmla="*/ 547254 h 946514"/>
                <a:gd name="connsiteX2" fmla="*/ 627321 w 1216821"/>
                <a:gd name="connsiteY2" fmla="*/ 370806 h 946514"/>
                <a:gd name="connsiteX3" fmla="*/ 1216821 w 1216821"/>
                <a:gd name="connsiteY3" fmla="*/ 459772 h 946514"/>
                <a:gd name="connsiteX4" fmla="*/ 886208 w 1216821"/>
                <a:gd name="connsiteY4" fmla="*/ 946514 h 946514"/>
                <a:gd name="connsiteX5" fmla="*/ 807060 w 1216821"/>
                <a:gd name="connsiteY5" fmla="*/ 771248 h 946514"/>
                <a:gd name="connsiteX6" fmla="*/ 66856 w 1216821"/>
                <a:gd name="connsiteY6" fmla="*/ 0 h 946514"/>
                <a:gd name="connsiteX0" fmla="*/ 65307 w 1215272"/>
                <a:gd name="connsiteY0" fmla="*/ 0 h 946514"/>
                <a:gd name="connsiteX1" fmla="*/ 702768 w 1215272"/>
                <a:gd name="connsiteY1" fmla="*/ 547254 h 946514"/>
                <a:gd name="connsiteX2" fmla="*/ 625772 w 1215272"/>
                <a:gd name="connsiteY2" fmla="*/ 370806 h 946514"/>
                <a:gd name="connsiteX3" fmla="*/ 1215272 w 1215272"/>
                <a:gd name="connsiteY3" fmla="*/ 459772 h 946514"/>
                <a:gd name="connsiteX4" fmla="*/ 884659 w 1215272"/>
                <a:gd name="connsiteY4" fmla="*/ 946514 h 946514"/>
                <a:gd name="connsiteX5" fmla="*/ 805511 w 1215272"/>
                <a:gd name="connsiteY5" fmla="*/ 771248 h 946514"/>
                <a:gd name="connsiteX6" fmla="*/ 65307 w 1215272"/>
                <a:gd name="connsiteY6" fmla="*/ 0 h 946514"/>
                <a:gd name="connsiteX0" fmla="*/ 66093 w 1216058"/>
                <a:gd name="connsiteY0" fmla="*/ 0 h 946514"/>
                <a:gd name="connsiteX1" fmla="*/ 703554 w 1216058"/>
                <a:gd name="connsiteY1" fmla="*/ 547254 h 946514"/>
                <a:gd name="connsiteX2" fmla="*/ 626558 w 1216058"/>
                <a:gd name="connsiteY2" fmla="*/ 370806 h 946514"/>
                <a:gd name="connsiteX3" fmla="*/ 1216058 w 1216058"/>
                <a:gd name="connsiteY3" fmla="*/ 459772 h 946514"/>
                <a:gd name="connsiteX4" fmla="*/ 885445 w 1216058"/>
                <a:gd name="connsiteY4" fmla="*/ 946514 h 946514"/>
                <a:gd name="connsiteX5" fmla="*/ 806297 w 1216058"/>
                <a:gd name="connsiteY5" fmla="*/ 771248 h 946514"/>
                <a:gd name="connsiteX6" fmla="*/ 66093 w 1216058"/>
                <a:gd name="connsiteY6" fmla="*/ 0 h 946514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53528 w 1416881"/>
                <a:gd name="connsiteY0" fmla="*/ 0 h 888478"/>
                <a:gd name="connsiteX1" fmla="*/ 904377 w 1416881"/>
                <a:gd name="connsiteY1" fmla="*/ 489218 h 888478"/>
                <a:gd name="connsiteX2" fmla="*/ 827381 w 1416881"/>
                <a:gd name="connsiteY2" fmla="*/ 312770 h 888478"/>
                <a:gd name="connsiteX3" fmla="*/ 1416881 w 1416881"/>
                <a:gd name="connsiteY3" fmla="*/ 401736 h 888478"/>
                <a:gd name="connsiteX4" fmla="*/ 1086268 w 1416881"/>
                <a:gd name="connsiteY4" fmla="*/ 888478 h 888478"/>
                <a:gd name="connsiteX5" fmla="*/ 1007120 w 1416881"/>
                <a:gd name="connsiteY5" fmla="*/ 713212 h 888478"/>
                <a:gd name="connsiteX6" fmla="*/ 53528 w 1416881"/>
                <a:gd name="connsiteY6" fmla="*/ 0 h 888478"/>
                <a:gd name="connsiteX0" fmla="*/ 27823 w 1391176"/>
                <a:gd name="connsiteY0" fmla="*/ 0 h 888478"/>
                <a:gd name="connsiteX1" fmla="*/ 878672 w 1391176"/>
                <a:gd name="connsiteY1" fmla="*/ 489218 h 888478"/>
                <a:gd name="connsiteX2" fmla="*/ 801676 w 1391176"/>
                <a:gd name="connsiteY2" fmla="*/ 312770 h 888478"/>
                <a:gd name="connsiteX3" fmla="*/ 1391176 w 1391176"/>
                <a:gd name="connsiteY3" fmla="*/ 401736 h 888478"/>
                <a:gd name="connsiteX4" fmla="*/ 1060563 w 1391176"/>
                <a:gd name="connsiteY4" fmla="*/ 888478 h 888478"/>
                <a:gd name="connsiteX5" fmla="*/ 981415 w 1391176"/>
                <a:gd name="connsiteY5" fmla="*/ 713212 h 888478"/>
                <a:gd name="connsiteX6" fmla="*/ 27823 w 1391176"/>
                <a:gd name="connsiteY6" fmla="*/ 0 h 888478"/>
                <a:gd name="connsiteX0" fmla="*/ 25926 w 1389279"/>
                <a:gd name="connsiteY0" fmla="*/ 0 h 888478"/>
                <a:gd name="connsiteX1" fmla="*/ 876775 w 1389279"/>
                <a:gd name="connsiteY1" fmla="*/ 489218 h 888478"/>
                <a:gd name="connsiteX2" fmla="*/ 799779 w 1389279"/>
                <a:gd name="connsiteY2" fmla="*/ 312770 h 888478"/>
                <a:gd name="connsiteX3" fmla="*/ 1389279 w 1389279"/>
                <a:gd name="connsiteY3" fmla="*/ 401736 h 888478"/>
                <a:gd name="connsiteX4" fmla="*/ 1058666 w 1389279"/>
                <a:gd name="connsiteY4" fmla="*/ 888478 h 888478"/>
                <a:gd name="connsiteX5" fmla="*/ 979518 w 1389279"/>
                <a:gd name="connsiteY5" fmla="*/ 713212 h 888478"/>
                <a:gd name="connsiteX6" fmla="*/ 25926 w 1389279"/>
                <a:gd name="connsiteY6" fmla="*/ 0 h 888478"/>
                <a:gd name="connsiteX0" fmla="*/ 14376 w 1377729"/>
                <a:gd name="connsiteY0" fmla="*/ 0 h 888478"/>
                <a:gd name="connsiteX1" fmla="*/ 865225 w 1377729"/>
                <a:gd name="connsiteY1" fmla="*/ 489218 h 888478"/>
                <a:gd name="connsiteX2" fmla="*/ 788229 w 1377729"/>
                <a:gd name="connsiteY2" fmla="*/ 312770 h 888478"/>
                <a:gd name="connsiteX3" fmla="*/ 1377729 w 1377729"/>
                <a:gd name="connsiteY3" fmla="*/ 401736 h 888478"/>
                <a:gd name="connsiteX4" fmla="*/ 1047116 w 1377729"/>
                <a:gd name="connsiteY4" fmla="*/ 888478 h 888478"/>
                <a:gd name="connsiteX5" fmla="*/ 967968 w 1377729"/>
                <a:gd name="connsiteY5" fmla="*/ 713212 h 888478"/>
                <a:gd name="connsiteX6" fmla="*/ 14376 w 1377729"/>
                <a:gd name="connsiteY6" fmla="*/ 0 h 888478"/>
                <a:gd name="connsiteX0" fmla="*/ 7116 w 1370469"/>
                <a:gd name="connsiteY0" fmla="*/ 0 h 888478"/>
                <a:gd name="connsiteX1" fmla="*/ 857965 w 1370469"/>
                <a:gd name="connsiteY1" fmla="*/ 489218 h 888478"/>
                <a:gd name="connsiteX2" fmla="*/ 780969 w 1370469"/>
                <a:gd name="connsiteY2" fmla="*/ 312770 h 888478"/>
                <a:gd name="connsiteX3" fmla="*/ 1370469 w 1370469"/>
                <a:gd name="connsiteY3" fmla="*/ 401736 h 888478"/>
                <a:gd name="connsiteX4" fmla="*/ 1039856 w 1370469"/>
                <a:gd name="connsiteY4" fmla="*/ 888478 h 888478"/>
                <a:gd name="connsiteX5" fmla="*/ 960708 w 1370469"/>
                <a:gd name="connsiteY5" fmla="*/ 713212 h 888478"/>
                <a:gd name="connsiteX6" fmla="*/ 7116 w 1370469"/>
                <a:gd name="connsiteY6" fmla="*/ 0 h 888478"/>
                <a:gd name="connsiteX0" fmla="*/ 3916 w 1367269"/>
                <a:gd name="connsiteY0" fmla="*/ 0 h 888478"/>
                <a:gd name="connsiteX1" fmla="*/ 854765 w 1367269"/>
                <a:gd name="connsiteY1" fmla="*/ 489218 h 888478"/>
                <a:gd name="connsiteX2" fmla="*/ 777769 w 1367269"/>
                <a:gd name="connsiteY2" fmla="*/ 312770 h 888478"/>
                <a:gd name="connsiteX3" fmla="*/ 1367269 w 1367269"/>
                <a:gd name="connsiteY3" fmla="*/ 401736 h 888478"/>
                <a:gd name="connsiteX4" fmla="*/ 1036656 w 1367269"/>
                <a:gd name="connsiteY4" fmla="*/ 888478 h 888478"/>
                <a:gd name="connsiteX5" fmla="*/ 957508 w 1367269"/>
                <a:gd name="connsiteY5" fmla="*/ 713212 h 888478"/>
                <a:gd name="connsiteX6" fmla="*/ 3916 w 1367269"/>
                <a:gd name="connsiteY6" fmla="*/ 0 h 888478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3320 w 1495911"/>
                <a:gd name="connsiteY0" fmla="*/ 0 h 591852"/>
                <a:gd name="connsiteX1" fmla="*/ 983407 w 1495911"/>
                <a:gd name="connsiteY1" fmla="*/ 192592 h 591852"/>
                <a:gd name="connsiteX2" fmla="*/ 906411 w 1495911"/>
                <a:gd name="connsiteY2" fmla="*/ 16144 h 591852"/>
                <a:gd name="connsiteX3" fmla="*/ 1495911 w 1495911"/>
                <a:gd name="connsiteY3" fmla="*/ 105110 h 591852"/>
                <a:gd name="connsiteX4" fmla="*/ 1165298 w 1495911"/>
                <a:gd name="connsiteY4" fmla="*/ 591852 h 591852"/>
                <a:gd name="connsiteX5" fmla="*/ 1086150 w 1495911"/>
                <a:gd name="connsiteY5" fmla="*/ 416586 h 591852"/>
                <a:gd name="connsiteX6" fmla="*/ 3320 w 149591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492591"/>
                <a:gd name="connsiteY0" fmla="*/ 0 h 591852"/>
                <a:gd name="connsiteX1" fmla="*/ 980087 w 1492591"/>
                <a:gd name="connsiteY1" fmla="*/ 192592 h 591852"/>
                <a:gd name="connsiteX2" fmla="*/ 903091 w 1492591"/>
                <a:gd name="connsiteY2" fmla="*/ 16144 h 591852"/>
                <a:gd name="connsiteX3" fmla="*/ 1492591 w 1492591"/>
                <a:gd name="connsiteY3" fmla="*/ 105110 h 591852"/>
                <a:gd name="connsiteX4" fmla="*/ 1161978 w 1492591"/>
                <a:gd name="connsiteY4" fmla="*/ 591852 h 591852"/>
                <a:gd name="connsiteX5" fmla="*/ 1082830 w 1492591"/>
                <a:gd name="connsiteY5" fmla="*/ 416586 h 591852"/>
                <a:gd name="connsiteX6" fmla="*/ 0 w 1492591"/>
                <a:gd name="connsiteY6" fmla="*/ 0 h 591852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535973"/>
                <a:gd name="connsiteY0" fmla="*/ 0 h 603061"/>
                <a:gd name="connsiteX1" fmla="*/ 1023469 w 1535973"/>
                <a:gd name="connsiteY1" fmla="*/ 203801 h 603061"/>
                <a:gd name="connsiteX2" fmla="*/ 946473 w 1535973"/>
                <a:gd name="connsiteY2" fmla="*/ 27353 h 603061"/>
                <a:gd name="connsiteX3" fmla="*/ 1535973 w 1535973"/>
                <a:gd name="connsiteY3" fmla="*/ 116319 h 603061"/>
                <a:gd name="connsiteX4" fmla="*/ 1205360 w 1535973"/>
                <a:gd name="connsiteY4" fmla="*/ 603061 h 603061"/>
                <a:gd name="connsiteX5" fmla="*/ 1126212 w 1535973"/>
                <a:gd name="connsiteY5" fmla="*/ 427795 h 603061"/>
                <a:gd name="connsiteX6" fmla="*/ 0 w 153597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26212 w 1495233"/>
                <a:gd name="connsiteY5" fmla="*/ 427795 h 603061"/>
                <a:gd name="connsiteX6" fmla="*/ 0 w 1495233"/>
                <a:gd name="connsiteY6" fmla="*/ 0 h 603061"/>
                <a:gd name="connsiteX0" fmla="*/ 0 w 1495233"/>
                <a:gd name="connsiteY0" fmla="*/ 0 h 603061"/>
                <a:gd name="connsiteX1" fmla="*/ 1023469 w 1495233"/>
                <a:gd name="connsiteY1" fmla="*/ 203801 h 603061"/>
                <a:gd name="connsiteX2" fmla="*/ 946473 w 1495233"/>
                <a:gd name="connsiteY2" fmla="*/ 27353 h 603061"/>
                <a:gd name="connsiteX3" fmla="*/ 1495233 w 1495233"/>
                <a:gd name="connsiteY3" fmla="*/ 133458 h 603061"/>
                <a:gd name="connsiteX4" fmla="*/ 1205360 w 1495233"/>
                <a:gd name="connsiteY4" fmla="*/ 603061 h 603061"/>
                <a:gd name="connsiteX5" fmla="*/ 1139087 w 1495233"/>
                <a:gd name="connsiteY5" fmla="*/ 391351 h 603061"/>
                <a:gd name="connsiteX6" fmla="*/ 0 w 1495233"/>
                <a:gd name="connsiteY6" fmla="*/ 0 h 603061"/>
                <a:gd name="connsiteX0" fmla="*/ 0 w 1495233"/>
                <a:gd name="connsiteY0" fmla="*/ 0 h 560183"/>
                <a:gd name="connsiteX1" fmla="*/ 1023469 w 1495233"/>
                <a:gd name="connsiteY1" fmla="*/ 203801 h 560183"/>
                <a:gd name="connsiteX2" fmla="*/ 946473 w 1495233"/>
                <a:gd name="connsiteY2" fmla="*/ 27353 h 560183"/>
                <a:gd name="connsiteX3" fmla="*/ 1495233 w 1495233"/>
                <a:gd name="connsiteY3" fmla="*/ 133458 h 560183"/>
                <a:gd name="connsiteX4" fmla="*/ 1208947 w 1495233"/>
                <a:gd name="connsiteY4" fmla="*/ 560183 h 560183"/>
                <a:gd name="connsiteX5" fmla="*/ 1139087 w 1495233"/>
                <a:gd name="connsiteY5" fmla="*/ 391351 h 560183"/>
                <a:gd name="connsiteX6" fmla="*/ 0 w 1495233"/>
                <a:gd name="connsiteY6" fmla="*/ 0 h 560183"/>
                <a:gd name="connsiteX0" fmla="*/ 0 w 1495233"/>
                <a:gd name="connsiteY0" fmla="*/ 0 h 552322"/>
                <a:gd name="connsiteX1" fmla="*/ 1023469 w 1495233"/>
                <a:gd name="connsiteY1" fmla="*/ 203801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46473 w 1495233"/>
                <a:gd name="connsiteY2" fmla="*/ 27353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95233"/>
                <a:gd name="connsiteY0" fmla="*/ 0 h 552322"/>
                <a:gd name="connsiteX1" fmla="*/ 1053484 w 1495233"/>
                <a:gd name="connsiteY1" fmla="*/ 208098 h 552322"/>
                <a:gd name="connsiteX2" fmla="*/ 985770 w 1495233"/>
                <a:gd name="connsiteY2" fmla="*/ 55951 h 552322"/>
                <a:gd name="connsiteX3" fmla="*/ 1495233 w 1495233"/>
                <a:gd name="connsiteY3" fmla="*/ 133458 h 552322"/>
                <a:gd name="connsiteX4" fmla="*/ 1207520 w 1495233"/>
                <a:gd name="connsiteY4" fmla="*/ 552322 h 552322"/>
                <a:gd name="connsiteX5" fmla="*/ 1139087 w 1495233"/>
                <a:gd name="connsiteY5" fmla="*/ 391351 h 552322"/>
                <a:gd name="connsiteX6" fmla="*/ 0 w 1495233"/>
                <a:gd name="connsiteY6" fmla="*/ 0 h 552322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0623 w 1442372"/>
                <a:gd name="connsiteY1" fmla="*/ 152147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42372"/>
                <a:gd name="connsiteY0" fmla="*/ 20533 h 504558"/>
                <a:gd name="connsiteX1" fmla="*/ 1004193 w 1442372"/>
                <a:gd name="connsiteY1" fmla="*/ 162868 h 504558"/>
                <a:gd name="connsiteX2" fmla="*/ 932909 w 1442372"/>
                <a:gd name="connsiteY2" fmla="*/ 0 h 504558"/>
                <a:gd name="connsiteX3" fmla="*/ 1442372 w 1442372"/>
                <a:gd name="connsiteY3" fmla="*/ 77507 h 504558"/>
                <a:gd name="connsiteX4" fmla="*/ 1154659 w 1442372"/>
                <a:gd name="connsiteY4" fmla="*/ 496371 h 504558"/>
                <a:gd name="connsiteX5" fmla="*/ 1086226 w 1442372"/>
                <a:gd name="connsiteY5" fmla="*/ 335400 h 504558"/>
                <a:gd name="connsiteX6" fmla="*/ 0 w 1442372"/>
                <a:gd name="connsiteY6" fmla="*/ 20533 h 504558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18799"/>
                <a:gd name="connsiteY0" fmla="*/ 51984 h 518361"/>
                <a:gd name="connsiteX1" fmla="*/ 980620 w 1418799"/>
                <a:gd name="connsiteY1" fmla="*/ 162868 h 518361"/>
                <a:gd name="connsiteX2" fmla="*/ 909336 w 1418799"/>
                <a:gd name="connsiteY2" fmla="*/ 0 h 518361"/>
                <a:gd name="connsiteX3" fmla="*/ 1418799 w 1418799"/>
                <a:gd name="connsiteY3" fmla="*/ 77507 h 518361"/>
                <a:gd name="connsiteX4" fmla="*/ 1131086 w 1418799"/>
                <a:gd name="connsiteY4" fmla="*/ 496371 h 518361"/>
                <a:gd name="connsiteX5" fmla="*/ 1062653 w 1418799"/>
                <a:gd name="connsiteY5" fmla="*/ 335400 h 518361"/>
                <a:gd name="connsiteX6" fmla="*/ 0 w 1418799"/>
                <a:gd name="connsiteY6" fmla="*/ 51984 h 518361"/>
                <a:gd name="connsiteX0" fmla="*/ 0 w 1427377"/>
                <a:gd name="connsiteY0" fmla="*/ 58414 h 521295"/>
                <a:gd name="connsiteX1" fmla="*/ 989198 w 1427377"/>
                <a:gd name="connsiteY1" fmla="*/ 162868 h 521295"/>
                <a:gd name="connsiteX2" fmla="*/ 917914 w 1427377"/>
                <a:gd name="connsiteY2" fmla="*/ 0 h 521295"/>
                <a:gd name="connsiteX3" fmla="*/ 1427377 w 1427377"/>
                <a:gd name="connsiteY3" fmla="*/ 77507 h 521295"/>
                <a:gd name="connsiteX4" fmla="*/ 1139664 w 1427377"/>
                <a:gd name="connsiteY4" fmla="*/ 496371 h 521295"/>
                <a:gd name="connsiteX5" fmla="*/ 1071231 w 1427377"/>
                <a:gd name="connsiteY5" fmla="*/ 335400 h 521295"/>
                <a:gd name="connsiteX6" fmla="*/ 0 w 1427377"/>
                <a:gd name="connsiteY6" fmla="*/ 58414 h 521295"/>
                <a:gd name="connsiteX0" fmla="*/ 0 w 1427377"/>
                <a:gd name="connsiteY0" fmla="*/ 58414 h 497988"/>
                <a:gd name="connsiteX1" fmla="*/ 989198 w 1427377"/>
                <a:gd name="connsiteY1" fmla="*/ 162868 h 497988"/>
                <a:gd name="connsiteX2" fmla="*/ 917914 w 1427377"/>
                <a:gd name="connsiteY2" fmla="*/ 0 h 497988"/>
                <a:gd name="connsiteX3" fmla="*/ 1427377 w 1427377"/>
                <a:gd name="connsiteY3" fmla="*/ 77507 h 497988"/>
                <a:gd name="connsiteX4" fmla="*/ 1139664 w 1427377"/>
                <a:gd name="connsiteY4" fmla="*/ 496371 h 497988"/>
                <a:gd name="connsiteX5" fmla="*/ 1071231 w 1427377"/>
                <a:gd name="connsiteY5" fmla="*/ 335400 h 497988"/>
                <a:gd name="connsiteX6" fmla="*/ 0 w 1427377"/>
                <a:gd name="connsiteY6" fmla="*/ 58414 h 497988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1231 w 1427377"/>
                <a:gd name="connsiteY5" fmla="*/ 335400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72658 w 1427377"/>
                <a:gd name="connsiteY5" fmla="*/ 343261 h 496371"/>
                <a:gd name="connsiteX6" fmla="*/ 0 w 1427377"/>
                <a:gd name="connsiteY6" fmla="*/ 58414 h 496371"/>
                <a:gd name="connsiteX0" fmla="*/ 0 w 1427377"/>
                <a:gd name="connsiteY0" fmla="*/ 58414 h 496371"/>
                <a:gd name="connsiteX1" fmla="*/ 989198 w 1427377"/>
                <a:gd name="connsiteY1" fmla="*/ 162868 h 496371"/>
                <a:gd name="connsiteX2" fmla="*/ 917914 w 1427377"/>
                <a:gd name="connsiteY2" fmla="*/ 0 h 496371"/>
                <a:gd name="connsiteX3" fmla="*/ 1427377 w 1427377"/>
                <a:gd name="connsiteY3" fmla="*/ 77507 h 496371"/>
                <a:gd name="connsiteX4" fmla="*/ 1139664 w 1427377"/>
                <a:gd name="connsiteY4" fmla="*/ 496371 h 496371"/>
                <a:gd name="connsiteX5" fmla="*/ 1066229 w 1427377"/>
                <a:gd name="connsiteY5" fmla="*/ 334684 h 496371"/>
                <a:gd name="connsiteX6" fmla="*/ 0 w 1427377"/>
                <a:gd name="connsiteY6" fmla="*/ 58414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4142 h 496371"/>
                <a:gd name="connsiteX1" fmla="*/ 968478 w 1406657"/>
                <a:gd name="connsiteY1" fmla="*/ 162868 h 496371"/>
                <a:gd name="connsiteX2" fmla="*/ 897194 w 1406657"/>
                <a:gd name="connsiteY2" fmla="*/ 0 h 496371"/>
                <a:gd name="connsiteX3" fmla="*/ 1406657 w 1406657"/>
                <a:gd name="connsiteY3" fmla="*/ 77507 h 496371"/>
                <a:gd name="connsiteX4" fmla="*/ 1118944 w 1406657"/>
                <a:gd name="connsiteY4" fmla="*/ 496371 h 496371"/>
                <a:gd name="connsiteX5" fmla="*/ 1045509 w 1406657"/>
                <a:gd name="connsiteY5" fmla="*/ 334684 h 496371"/>
                <a:gd name="connsiteX6" fmla="*/ 0 w 1406657"/>
                <a:gd name="connsiteY6" fmla="*/ 74142 h 496371"/>
                <a:gd name="connsiteX0" fmla="*/ 0 w 1406657"/>
                <a:gd name="connsiteY0" fmla="*/ 77718 h 499947"/>
                <a:gd name="connsiteX1" fmla="*/ 968478 w 1406657"/>
                <a:gd name="connsiteY1" fmla="*/ 166444 h 499947"/>
                <a:gd name="connsiteX2" fmla="*/ 890049 w 1406657"/>
                <a:gd name="connsiteY2" fmla="*/ 0 h 499947"/>
                <a:gd name="connsiteX3" fmla="*/ 1406657 w 1406657"/>
                <a:gd name="connsiteY3" fmla="*/ 81083 h 499947"/>
                <a:gd name="connsiteX4" fmla="*/ 1118944 w 1406657"/>
                <a:gd name="connsiteY4" fmla="*/ 499947 h 499947"/>
                <a:gd name="connsiteX5" fmla="*/ 1045509 w 1406657"/>
                <a:gd name="connsiteY5" fmla="*/ 338260 h 499947"/>
                <a:gd name="connsiteX6" fmla="*/ 0 w 1406657"/>
                <a:gd name="connsiteY6" fmla="*/ 77718 h 499947"/>
                <a:gd name="connsiteX0" fmla="*/ 0 w 1417379"/>
                <a:gd name="connsiteY0" fmla="*/ 77718 h 499947"/>
                <a:gd name="connsiteX1" fmla="*/ 968478 w 1417379"/>
                <a:gd name="connsiteY1" fmla="*/ 166444 h 499947"/>
                <a:gd name="connsiteX2" fmla="*/ 890049 w 1417379"/>
                <a:gd name="connsiteY2" fmla="*/ 0 h 499947"/>
                <a:gd name="connsiteX3" fmla="*/ 1417379 w 1417379"/>
                <a:gd name="connsiteY3" fmla="*/ 77512 h 499947"/>
                <a:gd name="connsiteX4" fmla="*/ 1118944 w 1417379"/>
                <a:gd name="connsiteY4" fmla="*/ 499947 h 499947"/>
                <a:gd name="connsiteX5" fmla="*/ 1045509 w 1417379"/>
                <a:gd name="connsiteY5" fmla="*/ 338260 h 499947"/>
                <a:gd name="connsiteX6" fmla="*/ 0 w 1417379"/>
                <a:gd name="connsiteY6" fmla="*/ 77718 h 499947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  <a:gd name="connsiteX0" fmla="*/ 0 w 1417379"/>
                <a:gd name="connsiteY0" fmla="*/ 77718 h 510668"/>
                <a:gd name="connsiteX1" fmla="*/ 968478 w 1417379"/>
                <a:gd name="connsiteY1" fmla="*/ 166444 h 510668"/>
                <a:gd name="connsiteX2" fmla="*/ 890049 w 1417379"/>
                <a:gd name="connsiteY2" fmla="*/ 0 h 510668"/>
                <a:gd name="connsiteX3" fmla="*/ 1417379 w 1417379"/>
                <a:gd name="connsiteY3" fmla="*/ 77512 h 510668"/>
                <a:gd name="connsiteX4" fmla="*/ 1122514 w 1417379"/>
                <a:gd name="connsiteY4" fmla="*/ 510668 h 510668"/>
                <a:gd name="connsiteX5" fmla="*/ 1045509 w 1417379"/>
                <a:gd name="connsiteY5" fmla="*/ 338260 h 510668"/>
                <a:gd name="connsiteX6" fmla="*/ 0 w 1417379"/>
                <a:gd name="connsiteY6" fmla="*/ 77718 h 510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7379" h="510668">
                  <a:moveTo>
                    <a:pt x="0" y="77718"/>
                  </a:moveTo>
                  <a:cubicBezTo>
                    <a:pt x="395459" y="512203"/>
                    <a:pt x="854181" y="244213"/>
                    <a:pt x="968478" y="166444"/>
                  </a:cubicBezTo>
                  <a:lnTo>
                    <a:pt x="890049" y="0"/>
                  </a:lnTo>
                  <a:lnTo>
                    <a:pt x="1417379" y="77512"/>
                  </a:lnTo>
                  <a:lnTo>
                    <a:pt x="1122514" y="510668"/>
                  </a:lnTo>
                  <a:lnTo>
                    <a:pt x="1045509" y="338260"/>
                  </a:lnTo>
                  <a:cubicBezTo>
                    <a:pt x="702242" y="538206"/>
                    <a:pt x="307314" y="578134"/>
                    <a:pt x="0" y="77718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bg1"/>
                  </a:gs>
                  <a:gs pos="89000">
                    <a:schemeClr val="bg1">
                      <a:alpha val="0"/>
                    </a:schemeClr>
                  </a:gs>
                </a:gsLst>
                <a:lin ang="10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57923" y="3906176"/>
            <a:ext cx="2278676" cy="1968327"/>
            <a:chOff x="5803324" y="3291167"/>
            <a:chExt cx="2278676" cy="1968327"/>
          </a:xfrm>
        </p:grpSpPr>
        <p:sp>
          <p:nvSpPr>
            <p:cNvPr id="58" name="Rectangle 5"/>
            <p:cNvSpPr/>
            <p:nvPr/>
          </p:nvSpPr>
          <p:spPr>
            <a:xfrm rot="21074577">
              <a:off x="6046662" y="3474899"/>
              <a:ext cx="1931735" cy="1776895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rgbClr val="E7B800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Rectangle 5"/>
            <p:cNvSpPr/>
            <p:nvPr/>
          </p:nvSpPr>
          <p:spPr>
            <a:xfrm rot="21074577">
              <a:off x="5989818" y="3414729"/>
              <a:ext cx="1998713" cy="1844765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16300" h="2875403">
                  <a:moveTo>
                    <a:pt x="0" y="0"/>
                  </a:moveTo>
                  <a:cubicBezTo>
                    <a:pt x="1127017" y="85961"/>
                    <a:pt x="2004943" y="37181"/>
                    <a:pt x="3007415" y="55771"/>
                  </a:cubicBezTo>
                  <a:cubicBezTo>
                    <a:pt x="2936937" y="964672"/>
                    <a:pt x="3368549" y="2290401"/>
                    <a:pt x="2879470" y="2334344"/>
                  </a:cubicBezTo>
                  <a:cubicBezTo>
                    <a:pt x="2708049" y="2614029"/>
                    <a:pt x="1197859" y="2950916"/>
                    <a:pt x="187196" y="2860388"/>
                  </a:cubicBezTo>
                  <a:cubicBezTo>
                    <a:pt x="13901" y="1782226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rgbClr val="E7B8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Triangle rectangle 7"/>
            <p:cNvSpPr/>
            <p:nvPr/>
          </p:nvSpPr>
          <p:spPr>
            <a:xfrm rot="14260875">
              <a:off x="7486614" y="4414573"/>
              <a:ext cx="216313" cy="974458"/>
            </a:xfrm>
            <a:custGeom>
              <a:avLst/>
              <a:gdLst>
                <a:gd name="connsiteX0" fmla="*/ 0 w 360040"/>
                <a:gd name="connsiteY0" fmla="*/ 1205112 h 1205112"/>
                <a:gd name="connsiteX1" fmla="*/ 0 w 360040"/>
                <a:gd name="connsiteY1" fmla="*/ 0 h 1205112"/>
                <a:gd name="connsiteX2" fmla="*/ 360040 w 360040"/>
                <a:gd name="connsiteY2" fmla="*/ 1205112 h 1205112"/>
                <a:gd name="connsiteX3" fmla="*/ 0 w 360040"/>
                <a:gd name="connsiteY3" fmla="*/ 1205112 h 1205112"/>
                <a:gd name="connsiteX0" fmla="*/ 0 w 284031"/>
                <a:gd name="connsiteY0" fmla="*/ 1205112 h 1205112"/>
                <a:gd name="connsiteX1" fmla="*/ 0 w 284031"/>
                <a:gd name="connsiteY1" fmla="*/ 0 h 1205112"/>
                <a:gd name="connsiteX2" fmla="*/ 284031 w 284031"/>
                <a:gd name="connsiteY2" fmla="*/ 826409 h 1205112"/>
                <a:gd name="connsiteX3" fmla="*/ 0 w 284031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66580"/>
                <a:gd name="connsiteY0" fmla="*/ 1205112 h 1205112"/>
                <a:gd name="connsiteX1" fmla="*/ 0 w 366580"/>
                <a:gd name="connsiteY1" fmla="*/ 0 h 1205112"/>
                <a:gd name="connsiteX2" fmla="*/ 366580 w 366580"/>
                <a:gd name="connsiteY2" fmla="*/ 963165 h 1205112"/>
                <a:gd name="connsiteX3" fmla="*/ 0 w 366580"/>
                <a:gd name="connsiteY3" fmla="*/ 1205112 h 120511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0 w 375287"/>
                <a:gd name="connsiteY0" fmla="*/ 1227782 h 1227782"/>
                <a:gd name="connsiteX1" fmla="*/ 8707 w 375287"/>
                <a:gd name="connsiteY1" fmla="*/ 0 h 1227782"/>
                <a:gd name="connsiteX2" fmla="*/ 375287 w 375287"/>
                <a:gd name="connsiteY2" fmla="*/ 963165 h 1227782"/>
                <a:gd name="connsiteX3" fmla="*/ 0 w 375287"/>
                <a:gd name="connsiteY3" fmla="*/ 1227782 h 1227782"/>
                <a:gd name="connsiteX0" fmla="*/ 126017 w 501304"/>
                <a:gd name="connsiteY0" fmla="*/ 1227782 h 1227782"/>
                <a:gd name="connsiteX1" fmla="*/ 134724 w 501304"/>
                <a:gd name="connsiteY1" fmla="*/ 0 h 1227782"/>
                <a:gd name="connsiteX2" fmla="*/ 501304 w 501304"/>
                <a:gd name="connsiteY2" fmla="*/ 963165 h 1227782"/>
                <a:gd name="connsiteX3" fmla="*/ 126017 w 501304"/>
                <a:gd name="connsiteY3" fmla="*/ 1227782 h 1227782"/>
                <a:gd name="connsiteX0" fmla="*/ 129311 w 504598"/>
                <a:gd name="connsiteY0" fmla="*/ 1227782 h 1227782"/>
                <a:gd name="connsiteX1" fmla="*/ 138018 w 504598"/>
                <a:gd name="connsiteY1" fmla="*/ 0 h 1227782"/>
                <a:gd name="connsiteX2" fmla="*/ 504598 w 504598"/>
                <a:gd name="connsiteY2" fmla="*/ 963165 h 1227782"/>
                <a:gd name="connsiteX3" fmla="*/ 129311 w 504598"/>
                <a:gd name="connsiteY3" fmla="*/ 1227782 h 1227782"/>
                <a:gd name="connsiteX0" fmla="*/ 122131 w 497418"/>
                <a:gd name="connsiteY0" fmla="*/ 1406841 h 1406841"/>
                <a:gd name="connsiteX1" fmla="*/ 159583 w 497418"/>
                <a:gd name="connsiteY1" fmla="*/ 0 h 1406841"/>
                <a:gd name="connsiteX2" fmla="*/ 497418 w 497418"/>
                <a:gd name="connsiteY2" fmla="*/ 1142224 h 1406841"/>
                <a:gd name="connsiteX3" fmla="*/ 122131 w 497418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509800"/>
                <a:gd name="connsiteY0" fmla="*/ 1406841 h 1406841"/>
                <a:gd name="connsiteX1" fmla="*/ 171965 w 509800"/>
                <a:gd name="connsiteY1" fmla="*/ 0 h 1406841"/>
                <a:gd name="connsiteX2" fmla="*/ 509800 w 509800"/>
                <a:gd name="connsiteY2" fmla="*/ 1142224 h 1406841"/>
                <a:gd name="connsiteX3" fmla="*/ 134513 w 509800"/>
                <a:gd name="connsiteY3" fmla="*/ 1406841 h 1406841"/>
                <a:gd name="connsiteX0" fmla="*/ 134513 w 403203"/>
                <a:gd name="connsiteY0" fmla="*/ 1406841 h 1406841"/>
                <a:gd name="connsiteX1" fmla="*/ 171965 w 403203"/>
                <a:gd name="connsiteY1" fmla="*/ 0 h 1406841"/>
                <a:gd name="connsiteX2" fmla="*/ 403203 w 403203"/>
                <a:gd name="connsiteY2" fmla="*/ 1117809 h 1406841"/>
                <a:gd name="connsiteX3" fmla="*/ 134513 w 403203"/>
                <a:gd name="connsiteY3" fmla="*/ 1406841 h 1406841"/>
                <a:gd name="connsiteX0" fmla="*/ 134513 w 412457"/>
                <a:gd name="connsiteY0" fmla="*/ 1406841 h 1406841"/>
                <a:gd name="connsiteX1" fmla="*/ 171965 w 412457"/>
                <a:gd name="connsiteY1" fmla="*/ 0 h 1406841"/>
                <a:gd name="connsiteX2" fmla="*/ 412456 w 412457"/>
                <a:gd name="connsiteY2" fmla="*/ 1149013 h 1406841"/>
                <a:gd name="connsiteX3" fmla="*/ 134513 w 412457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34513 w 412456"/>
                <a:gd name="connsiteY0" fmla="*/ 1406841 h 1406841"/>
                <a:gd name="connsiteX1" fmla="*/ 171965 w 412456"/>
                <a:gd name="connsiteY1" fmla="*/ 0 h 1406841"/>
                <a:gd name="connsiteX2" fmla="*/ 412456 w 412456"/>
                <a:gd name="connsiteY2" fmla="*/ 1149013 h 1406841"/>
                <a:gd name="connsiteX3" fmla="*/ 134513 w 412456"/>
                <a:gd name="connsiteY3" fmla="*/ 1406841 h 1406841"/>
                <a:gd name="connsiteX0" fmla="*/ 140084 w 398701"/>
                <a:gd name="connsiteY0" fmla="*/ 1442880 h 1442880"/>
                <a:gd name="connsiteX1" fmla="*/ 158210 w 398701"/>
                <a:gd name="connsiteY1" fmla="*/ 0 h 1442880"/>
                <a:gd name="connsiteX2" fmla="*/ 398701 w 398701"/>
                <a:gd name="connsiteY2" fmla="*/ 1149013 h 1442880"/>
                <a:gd name="connsiteX3" fmla="*/ 140084 w 39870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  <a:gd name="connsiteX0" fmla="*/ 163454 w 422071"/>
                <a:gd name="connsiteY0" fmla="*/ 1442880 h 1442880"/>
                <a:gd name="connsiteX1" fmla="*/ 181580 w 422071"/>
                <a:gd name="connsiteY1" fmla="*/ 0 h 1442880"/>
                <a:gd name="connsiteX2" fmla="*/ 422071 w 422071"/>
                <a:gd name="connsiteY2" fmla="*/ 1149013 h 1442880"/>
                <a:gd name="connsiteX3" fmla="*/ 163454 w 422071"/>
                <a:gd name="connsiteY3" fmla="*/ 1442880 h 144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071" h="1442880">
                  <a:moveTo>
                    <a:pt x="163454" y="1442880"/>
                  </a:moveTo>
                  <a:cubicBezTo>
                    <a:pt x="-176501" y="1226284"/>
                    <a:pt x="107547" y="307905"/>
                    <a:pt x="181580" y="0"/>
                  </a:cubicBezTo>
                  <a:cubicBezTo>
                    <a:pt x="115191" y="556789"/>
                    <a:pt x="137346" y="827855"/>
                    <a:pt x="422071" y="1149013"/>
                  </a:cubicBezTo>
                  <a:cubicBezTo>
                    <a:pt x="129579" y="963158"/>
                    <a:pt x="66208" y="1301405"/>
                    <a:pt x="163454" y="1442880"/>
                  </a:cubicBezTo>
                  <a:close/>
                </a:path>
              </a:pathLst>
            </a:custGeom>
            <a:solidFill>
              <a:srgbClr val="E7B800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289554" y="4044685"/>
              <a:ext cx="201934" cy="437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 rot="20096091">
              <a:off x="5845052" y="3455918"/>
              <a:ext cx="255998" cy="75188"/>
            </a:xfrm>
            <a:custGeom>
              <a:avLst/>
              <a:gdLst>
                <a:gd name="connsiteX0" fmla="*/ 0 w 762000"/>
                <a:gd name="connsiteY0" fmla="*/ 0 h 76200"/>
                <a:gd name="connsiteX1" fmla="*/ 762000 w 762000"/>
                <a:gd name="connsiteY1" fmla="*/ 0 h 76200"/>
                <a:gd name="connsiteX2" fmla="*/ 762000 w 762000"/>
                <a:gd name="connsiteY2" fmla="*/ 76200 h 76200"/>
                <a:gd name="connsiteX3" fmla="*/ 0 w 762000"/>
                <a:gd name="connsiteY3" fmla="*/ 76200 h 76200"/>
                <a:gd name="connsiteX4" fmla="*/ 0 w 762000"/>
                <a:gd name="connsiteY4" fmla="*/ 0 h 76200"/>
                <a:gd name="connsiteX0" fmla="*/ 0 w 762000"/>
                <a:gd name="connsiteY0" fmla="*/ 0 h 76200"/>
                <a:gd name="connsiteX1" fmla="*/ 762000 w 762000"/>
                <a:gd name="connsiteY1" fmla="*/ 76200 h 76200"/>
                <a:gd name="connsiteX2" fmla="*/ 0 w 762000"/>
                <a:gd name="connsiteY2" fmla="*/ 76200 h 76200"/>
                <a:gd name="connsiteX3" fmla="*/ 0 w 762000"/>
                <a:gd name="connsiteY3" fmla="*/ 0 h 76200"/>
                <a:gd name="connsiteX0" fmla="*/ 0 w 741903"/>
                <a:gd name="connsiteY0" fmla="*/ 0 h 76200"/>
                <a:gd name="connsiteX1" fmla="*/ 741903 w 741903"/>
                <a:gd name="connsiteY1" fmla="*/ 20934 h 76200"/>
                <a:gd name="connsiteX2" fmla="*/ 0 w 741903"/>
                <a:gd name="connsiteY2" fmla="*/ 76200 h 76200"/>
                <a:gd name="connsiteX3" fmla="*/ 0 w 741903"/>
                <a:gd name="connsiteY3" fmla="*/ 0 h 76200"/>
                <a:gd name="connsiteX0" fmla="*/ 0 w 741903"/>
                <a:gd name="connsiteY0" fmla="*/ 0 h 76200"/>
                <a:gd name="connsiteX1" fmla="*/ 741903 w 741903"/>
                <a:gd name="connsiteY1" fmla="*/ 20934 h 76200"/>
                <a:gd name="connsiteX2" fmla="*/ 0 w 741903"/>
                <a:gd name="connsiteY2" fmla="*/ 76200 h 76200"/>
                <a:gd name="connsiteX3" fmla="*/ 0 w 741903"/>
                <a:gd name="connsiteY3" fmla="*/ 0 h 76200"/>
                <a:gd name="connsiteX0" fmla="*/ 0 w 741903"/>
                <a:gd name="connsiteY0" fmla="*/ 0 h 106929"/>
                <a:gd name="connsiteX1" fmla="*/ 741903 w 741903"/>
                <a:gd name="connsiteY1" fmla="*/ 20934 h 106929"/>
                <a:gd name="connsiteX2" fmla="*/ 0 w 741903"/>
                <a:gd name="connsiteY2" fmla="*/ 76200 h 106929"/>
                <a:gd name="connsiteX3" fmla="*/ 0 w 741903"/>
                <a:gd name="connsiteY3" fmla="*/ 0 h 106929"/>
                <a:gd name="connsiteX0" fmla="*/ 0 w 741903"/>
                <a:gd name="connsiteY0" fmla="*/ 0 h 110672"/>
                <a:gd name="connsiteX1" fmla="*/ 741903 w 741903"/>
                <a:gd name="connsiteY1" fmla="*/ 20934 h 110672"/>
                <a:gd name="connsiteX2" fmla="*/ 0 w 741903"/>
                <a:gd name="connsiteY2" fmla="*/ 76200 h 110672"/>
                <a:gd name="connsiteX3" fmla="*/ 0 w 741903"/>
                <a:gd name="connsiteY3" fmla="*/ 0 h 110672"/>
                <a:gd name="connsiteX0" fmla="*/ 0 w 741903"/>
                <a:gd name="connsiteY0" fmla="*/ 55266 h 89738"/>
                <a:gd name="connsiteX1" fmla="*/ 741903 w 741903"/>
                <a:gd name="connsiteY1" fmla="*/ 0 h 89738"/>
                <a:gd name="connsiteX2" fmla="*/ 0 w 741903"/>
                <a:gd name="connsiteY2" fmla="*/ 55266 h 89738"/>
                <a:gd name="connsiteX0" fmla="*/ 0 w 741903"/>
                <a:gd name="connsiteY0" fmla="*/ 55266 h 89738"/>
                <a:gd name="connsiteX1" fmla="*/ 741903 w 741903"/>
                <a:gd name="connsiteY1" fmla="*/ 0 h 89738"/>
                <a:gd name="connsiteX2" fmla="*/ 0 w 741903"/>
                <a:gd name="connsiteY2" fmla="*/ 55266 h 89738"/>
                <a:gd name="connsiteX0" fmla="*/ 0 w 741903"/>
                <a:gd name="connsiteY0" fmla="*/ 55266 h 114304"/>
                <a:gd name="connsiteX1" fmla="*/ 741903 w 741903"/>
                <a:gd name="connsiteY1" fmla="*/ 0 h 114304"/>
                <a:gd name="connsiteX2" fmla="*/ 0 w 741903"/>
                <a:gd name="connsiteY2" fmla="*/ 55266 h 114304"/>
                <a:gd name="connsiteX0" fmla="*/ 0 w 741903"/>
                <a:gd name="connsiteY0" fmla="*/ 55266 h 134103"/>
                <a:gd name="connsiteX1" fmla="*/ 741903 w 741903"/>
                <a:gd name="connsiteY1" fmla="*/ 0 h 134103"/>
                <a:gd name="connsiteX2" fmla="*/ 0 w 741903"/>
                <a:gd name="connsiteY2" fmla="*/ 55266 h 134103"/>
                <a:gd name="connsiteX0" fmla="*/ 0 w 741903"/>
                <a:gd name="connsiteY0" fmla="*/ 55266 h 134103"/>
                <a:gd name="connsiteX1" fmla="*/ 741903 w 741903"/>
                <a:gd name="connsiteY1" fmla="*/ 0 h 134103"/>
                <a:gd name="connsiteX2" fmla="*/ 0 w 741903"/>
                <a:gd name="connsiteY2" fmla="*/ 55266 h 134103"/>
                <a:gd name="connsiteX0" fmla="*/ 0 w 741903"/>
                <a:gd name="connsiteY0" fmla="*/ 55266 h 134103"/>
                <a:gd name="connsiteX1" fmla="*/ 741903 w 741903"/>
                <a:gd name="connsiteY1" fmla="*/ 0 h 134103"/>
                <a:gd name="connsiteX2" fmla="*/ 0 w 741903"/>
                <a:gd name="connsiteY2" fmla="*/ 55266 h 134103"/>
                <a:gd name="connsiteX0" fmla="*/ 0 w 741903"/>
                <a:gd name="connsiteY0" fmla="*/ 55266 h 134103"/>
                <a:gd name="connsiteX1" fmla="*/ 741903 w 741903"/>
                <a:gd name="connsiteY1" fmla="*/ 0 h 134103"/>
                <a:gd name="connsiteX2" fmla="*/ 0 w 741903"/>
                <a:gd name="connsiteY2" fmla="*/ 55266 h 134103"/>
                <a:gd name="connsiteX0" fmla="*/ 0 w 804277"/>
                <a:gd name="connsiteY0" fmla="*/ 154906 h 202906"/>
                <a:gd name="connsiteX1" fmla="*/ 804277 w 804277"/>
                <a:gd name="connsiteY1" fmla="*/ 0 h 202906"/>
                <a:gd name="connsiteX2" fmla="*/ 0 w 804277"/>
                <a:gd name="connsiteY2" fmla="*/ 154906 h 202906"/>
                <a:gd name="connsiteX0" fmla="*/ 0 w 875671"/>
                <a:gd name="connsiteY0" fmla="*/ 32135 h 121592"/>
                <a:gd name="connsiteX1" fmla="*/ 875671 w 875671"/>
                <a:gd name="connsiteY1" fmla="*/ 0 h 121592"/>
                <a:gd name="connsiteX2" fmla="*/ 0 w 875671"/>
                <a:gd name="connsiteY2" fmla="*/ 32135 h 121592"/>
                <a:gd name="connsiteX0" fmla="*/ 0 w 875671"/>
                <a:gd name="connsiteY0" fmla="*/ 32135 h 220049"/>
                <a:gd name="connsiteX1" fmla="*/ 875671 w 875671"/>
                <a:gd name="connsiteY1" fmla="*/ 0 h 220049"/>
                <a:gd name="connsiteX2" fmla="*/ 0 w 875671"/>
                <a:gd name="connsiteY2" fmla="*/ 32135 h 220049"/>
                <a:gd name="connsiteX0" fmla="*/ 0 w 875671"/>
                <a:gd name="connsiteY0" fmla="*/ 32135 h 263724"/>
                <a:gd name="connsiteX1" fmla="*/ 875671 w 875671"/>
                <a:gd name="connsiteY1" fmla="*/ 0 h 263724"/>
                <a:gd name="connsiteX2" fmla="*/ 0 w 875671"/>
                <a:gd name="connsiteY2" fmla="*/ 32135 h 263724"/>
                <a:gd name="connsiteX0" fmla="*/ 0 w 875671"/>
                <a:gd name="connsiteY0" fmla="*/ 32135 h 273667"/>
                <a:gd name="connsiteX1" fmla="*/ 875671 w 875671"/>
                <a:gd name="connsiteY1" fmla="*/ 0 h 273667"/>
                <a:gd name="connsiteX2" fmla="*/ 0 w 875671"/>
                <a:gd name="connsiteY2" fmla="*/ 32135 h 273667"/>
                <a:gd name="connsiteX0" fmla="*/ 0 w 875671"/>
                <a:gd name="connsiteY0" fmla="*/ 32135 h 273667"/>
                <a:gd name="connsiteX1" fmla="*/ 875671 w 875671"/>
                <a:gd name="connsiteY1" fmla="*/ 0 h 273667"/>
                <a:gd name="connsiteX2" fmla="*/ 0 w 875671"/>
                <a:gd name="connsiteY2" fmla="*/ 32135 h 273667"/>
                <a:gd name="connsiteX0" fmla="*/ 0 w 875671"/>
                <a:gd name="connsiteY0" fmla="*/ 32135 h 273667"/>
                <a:gd name="connsiteX1" fmla="*/ 875671 w 875671"/>
                <a:gd name="connsiteY1" fmla="*/ 0 h 273667"/>
                <a:gd name="connsiteX2" fmla="*/ 0 w 875671"/>
                <a:gd name="connsiteY2" fmla="*/ 32135 h 273667"/>
                <a:gd name="connsiteX0" fmla="*/ 0 w 875671"/>
                <a:gd name="connsiteY0" fmla="*/ 32135 h 278833"/>
                <a:gd name="connsiteX1" fmla="*/ 875671 w 875671"/>
                <a:gd name="connsiteY1" fmla="*/ 0 h 278833"/>
                <a:gd name="connsiteX2" fmla="*/ 0 w 875671"/>
                <a:gd name="connsiteY2" fmla="*/ 32135 h 278833"/>
                <a:gd name="connsiteX0" fmla="*/ 0 w 875671"/>
                <a:gd name="connsiteY0" fmla="*/ 32135 h 274806"/>
                <a:gd name="connsiteX1" fmla="*/ 875671 w 875671"/>
                <a:gd name="connsiteY1" fmla="*/ 0 h 274806"/>
                <a:gd name="connsiteX2" fmla="*/ 0 w 875671"/>
                <a:gd name="connsiteY2" fmla="*/ 32135 h 274806"/>
                <a:gd name="connsiteX0" fmla="*/ 0 w 875671"/>
                <a:gd name="connsiteY0" fmla="*/ 32135 h 274806"/>
                <a:gd name="connsiteX1" fmla="*/ 875671 w 875671"/>
                <a:gd name="connsiteY1" fmla="*/ 0 h 274806"/>
                <a:gd name="connsiteX2" fmla="*/ 0 w 875671"/>
                <a:gd name="connsiteY2" fmla="*/ 32135 h 274806"/>
                <a:gd name="connsiteX0" fmla="*/ 0 w 875671"/>
                <a:gd name="connsiteY0" fmla="*/ 32135 h 278097"/>
                <a:gd name="connsiteX1" fmla="*/ 875671 w 875671"/>
                <a:gd name="connsiteY1" fmla="*/ 0 h 278097"/>
                <a:gd name="connsiteX2" fmla="*/ 0 w 875671"/>
                <a:gd name="connsiteY2" fmla="*/ 32135 h 278097"/>
                <a:gd name="connsiteX0" fmla="*/ 0 w 875671"/>
                <a:gd name="connsiteY0" fmla="*/ 32135 h 275855"/>
                <a:gd name="connsiteX1" fmla="*/ 875671 w 875671"/>
                <a:gd name="connsiteY1" fmla="*/ 0 h 275855"/>
                <a:gd name="connsiteX2" fmla="*/ 0 w 875671"/>
                <a:gd name="connsiteY2" fmla="*/ 32135 h 275855"/>
                <a:gd name="connsiteX0" fmla="*/ 0 w 875671"/>
                <a:gd name="connsiteY0" fmla="*/ 32135 h 275855"/>
                <a:gd name="connsiteX1" fmla="*/ 875671 w 875671"/>
                <a:gd name="connsiteY1" fmla="*/ 0 h 275855"/>
                <a:gd name="connsiteX2" fmla="*/ 0 w 875671"/>
                <a:gd name="connsiteY2" fmla="*/ 32135 h 275855"/>
                <a:gd name="connsiteX0" fmla="*/ 0 w 875671"/>
                <a:gd name="connsiteY0" fmla="*/ 32135 h 275855"/>
                <a:gd name="connsiteX1" fmla="*/ 875671 w 875671"/>
                <a:gd name="connsiteY1" fmla="*/ 0 h 275855"/>
                <a:gd name="connsiteX2" fmla="*/ 0 w 875671"/>
                <a:gd name="connsiteY2" fmla="*/ 32135 h 275855"/>
                <a:gd name="connsiteX0" fmla="*/ 0 w 875671"/>
                <a:gd name="connsiteY0" fmla="*/ 32135 h 276915"/>
                <a:gd name="connsiteX1" fmla="*/ 875671 w 875671"/>
                <a:gd name="connsiteY1" fmla="*/ 0 h 276915"/>
                <a:gd name="connsiteX2" fmla="*/ 0 w 875671"/>
                <a:gd name="connsiteY2" fmla="*/ 32135 h 276915"/>
                <a:gd name="connsiteX0" fmla="*/ 0 w 875671"/>
                <a:gd name="connsiteY0" fmla="*/ 32135 h 266795"/>
                <a:gd name="connsiteX1" fmla="*/ 875671 w 875671"/>
                <a:gd name="connsiteY1" fmla="*/ 0 h 266795"/>
                <a:gd name="connsiteX2" fmla="*/ 0 w 875671"/>
                <a:gd name="connsiteY2" fmla="*/ 32135 h 266795"/>
                <a:gd name="connsiteX0" fmla="*/ 0 w 875671"/>
                <a:gd name="connsiteY0" fmla="*/ 32135 h 257189"/>
                <a:gd name="connsiteX1" fmla="*/ 875671 w 875671"/>
                <a:gd name="connsiteY1" fmla="*/ 0 h 257189"/>
                <a:gd name="connsiteX2" fmla="*/ 0 w 875671"/>
                <a:gd name="connsiteY2" fmla="*/ 32135 h 25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5671" h="257189">
                  <a:moveTo>
                    <a:pt x="0" y="32135"/>
                  </a:moveTo>
                  <a:cubicBezTo>
                    <a:pt x="387308" y="336872"/>
                    <a:pt x="620743" y="279214"/>
                    <a:pt x="875671" y="0"/>
                  </a:cubicBezTo>
                  <a:cubicBezTo>
                    <a:pt x="679766" y="308416"/>
                    <a:pt x="319317" y="363738"/>
                    <a:pt x="0" y="32135"/>
                  </a:cubicBezTo>
                  <a:close/>
                </a:path>
              </a:pathLst>
            </a:custGeom>
            <a:gradFill>
              <a:gsLst>
                <a:gs pos="98000">
                  <a:srgbClr val="EE92E3">
                    <a:alpha val="0"/>
                  </a:srgbClr>
                </a:gs>
                <a:gs pos="0">
                  <a:sysClr val="window" lastClr="FFFFFF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 rot="21192843">
              <a:off x="6199575" y="3469379"/>
              <a:ext cx="1166145" cy="341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Nurture</a:t>
              </a: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803324" y="3291167"/>
              <a:ext cx="339454" cy="446004"/>
              <a:chOff x="3383855" y="882680"/>
              <a:chExt cx="1058976" cy="1391374"/>
            </a:xfrm>
            <a:effectLst>
              <a:outerShdw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115" name="Rectangle 4"/>
              <p:cNvSpPr/>
              <p:nvPr/>
            </p:nvSpPr>
            <p:spPr>
              <a:xfrm rot="20400000">
                <a:off x="4037895" y="1778814"/>
                <a:ext cx="94341" cy="495240"/>
              </a:xfrm>
              <a:custGeom>
                <a:avLst/>
                <a:gdLst>
                  <a:gd name="connsiteX0" fmla="*/ 0 w 77732"/>
                  <a:gd name="connsiteY0" fmla="*/ 0 h 457200"/>
                  <a:gd name="connsiteX1" fmla="*/ 77732 w 77732"/>
                  <a:gd name="connsiteY1" fmla="*/ 0 h 457200"/>
                  <a:gd name="connsiteX2" fmla="*/ 77732 w 77732"/>
                  <a:gd name="connsiteY2" fmla="*/ 457200 h 457200"/>
                  <a:gd name="connsiteX3" fmla="*/ 0 w 77732"/>
                  <a:gd name="connsiteY3" fmla="*/ 457200 h 457200"/>
                  <a:gd name="connsiteX4" fmla="*/ 0 w 77732"/>
                  <a:gd name="connsiteY4" fmla="*/ 0 h 457200"/>
                  <a:gd name="connsiteX0" fmla="*/ 0 w 77732"/>
                  <a:gd name="connsiteY0" fmla="*/ 0 h 466195"/>
                  <a:gd name="connsiteX1" fmla="*/ 77732 w 77732"/>
                  <a:gd name="connsiteY1" fmla="*/ 0 h 466195"/>
                  <a:gd name="connsiteX2" fmla="*/ 77732 w 77732"/>
                  <a:gd name="connsiteY2" fmla="*/ 457200 h 466195"/>
                  <a:gd name="connsiteX3" fmla="*/ 0 w 77732"/>
                  <a:gd name="connsiteY3" fmla="*/ 457200 h 466195"/>
                  <a:gd name="connsiteX4" fmla="*/ 0 w 77732"/>
                  <a:gd name="connsiteY4" fmla="*/ 0 h 466195"/>
                  <a:gd name="connsiteX0" fmla="*/ 0 w 77732"/>
                  <a:gd name="connsiteY0" fmla="*/ 0 h 471594"/>
                  <a:gd name="connsiteX1" fmla="*/ 77732 w 77732"/>
                  <a:gd name="connsiteY1" fmla="*/ 0 h 471594"/>
                  <a:gd name="connsiteX2" fmla="*/ 77732 w 77732"/>
                  <a:gd name="connsiteY2" fmla="*/ 457200 h 471594"/>
                  <a:gd name="connsiteX3" fmla="*/ 0 w 77732"/>
                  <a:gd name="connsiteY3" fmla="*/ 457200 h 471594"/>
                  <a:gd name="connsiteX4" fmla="*/ 0 w 77732"/>
                  <a:gd name="connsiteY4" fmla="*/ 0 h 471594"/>
                  <a:gd name="connsiteX0" fmla="*/ 0 w 82555"/>
                  <a:gd name="connsiteY0" fmla="*/ 0 h 471594"/>
                  <a:gd name="connsiteX1" fmla="*/ 77732 w 82555"/>
                  <a:gd name="connsiteY1" fmla="*/ 0 h 471594"/>
                  <a:gd name="connsiteX2" fmla="*/ 77732 w 82555"/>
                  <a:gd name="connsiteY2" fmla="*/ 457200 h 471594"/>
                  <a:gd name="connsiteX3" fmla="*/ 0 w 82555"/>
                  <a:gd name="connsiteY3" fmla="*/ 457200 h 471594"/>
                  <a:gd name="connsiteX4" fmla="*/ 0 w 82555"/>
                  <a:gd name="connsiteY4" fmla="*/ 0 h 471594"/>
                  <a:gd name="connsiteX0" fmla="*/ 2472 w 85027"/>
                  <a:gd name="connsiteY0" fmla="*/ 0 h 471594"/>
                  <a:gd name="connsiteX1" fmla="*/ 80204 w 85027"/>
                  <a:gd name="connsiteY1" fmla="*/ 0 h 471594"/>
                  <a:gd name="connsiteX2" fmla="*/ 80204 w 85027"/>
                  <a:gd name="connsiteY2" fmla="*/ 457200 h 471594"/>
                  <a:gd name="connsiteX3" fmla="*/ 2472 w 85027"/>
                  <a:gd name="connsiteY3" fmla="*/ 457200 h 471594"/>
                  <a:gd name="connsiteX4" fmla="*/ 2472 w 85027"/>
                  <a:gd name="connsiteY4" fmla="*/ 0 h 471594"/>
                  <a:gd name="connsiteX0" fmla="*/ 2472 w 85027"/>
                  <a:gd name="connsiteY0" fmla="*/ 0 h 474838"/>
                  <a:gd name="connsiteX1" fmla="*/ 80204 w 85027"/>
                  <a:gd name="connsiteY1" fmla="*/ 0 h 474838"/>
                  <a:gd name="connsiteX2" fmla="*/ 80204 w 85027"/>
                  <a:gd name="connsiteY2" fmla="*/ 457200 h 474838"/>
                  <a:gd name="connsiteX3" fmla="*/ 2472 w 85027"/>
                  <a:gd name="connsiteY3" fmla="*/ 457200 h 474838"/>
                  <a:gd name="connsiteX4" fmla="*/ 2472 w 85027"/>
                  <a:gd name="connsiteY4" fmla="*/ 0 h 474838"/>
                  <a:gd name="connsiteX0" fmla="*/ 2472 w 85027"/>
                  <a:gd name="connsiteY0" fmla="*/ 0 h 479495"/>
                  <a:gd name="connsiteX1" fmla="*/ 80204 w 85027"/>
                  <a:gd name="connsiteY1" fmla="*/ 0 h 479495"/>
                  <a:gd name="connsiteX2" fmla="*/ 80204 w 85027"/>
                  <a:gd name="connsiteY2" fmla="*/ 457200 h 479495"/>
                  <a:gd name="connsiteX3" fmla="*/ 2472 w 85027"/>
                  <a:gd name="connsiteY3" fmla="*/ 457200 h 479495"/>
                  <a:gd name="connsiteX4" fmla="*/ 2472 w 85027"/>
                  <a:gd name="connsiteY4" fmla="*/ 0 h 479495"/>
                  <a:gd name="connsiteX0" fmla="*/ 2472 w 85027"/>
                  <a:gd name="connsiteY0" fmla="*/ 0 h 481995"/>
                  <a:gd name="connsiteX1" fmla="*/ 80204 w 85027"/>
                  <a:gd name="connsiteY1" fmla="*/ 0 h 481995"/>
                  <a:gd name="connsiteX2" fmla="*/ 80204 w 85027"/>
                  <a:gd name="connsiteY2" fmla="*/ 457200 h 481995"/>
                  <a:gd name="connsiteX3" fmla="*/ 2472 w 85027"/>
                  <a:gd name="connsiteY3" fmla="*/ 457200 h 481995"/>
                  <a:gd name="connsiteX4" fmla="*/ 2472 w 85027"/>
                  <a:gd name="connsiteY4" fmla="*/ 0 h 481995"/>
                  <a:gd name="connsiteX0" fmla="*/ 2472 w 85406"/>
                  <a:gd name="connsiteY0" fmla="*/ 0 h 481995"/>
                  <a:gd name="connsiteX1" fmla="*/ 80204 w 85406"/>
                  <a:gd name="connsiteY1" fmla="*/ 0 h 481995"/>
                  <a:gd name="connsiteX2" fmla="*/ 80204 w 85406"/>
                  <a:gd name="connsiteY2" fmla="*/ 457200 h 481995"/>
                  <a:gd name="connsiteX3" fmla="*/ 2472 w 85406"/>
                  <a:gd name="connsiteY3" fmla="*/ 457200 h 481995"/>
                  <a:gd name="connsiteX4" fmla="*/ 2472 w 85406"/>
                  <a:gd name="connsiteY4" fmla="*/ 0 h 481995"/>
                  <a:gd name="connsiteX0" fmla="*/ 2472 w 85406"/>
                  <a:gd name="connsiteY0" fmla="*/ 0 h 486085"/>
                  <a:gd name="connsiteX1" fmla="*/ 80204 w 85406"/>
                  <a:gd name="connsiteY1" fmla="*/ 0 h 486085"/>
                  <a:gd name="connsiteX2" fmla="*/ 80204 w 85406"/>
                  <a:gd name="connsiteY2" fmla="*/ 457200 h 486085"/>
                  <a:gd name="connsiteX3" fmla="*/ 2472 w 85406"/>
                  <a:gd name="connsiteY3" fmla="*/ 457200 h 486085"/>
                  <a:gd name="connsiteX4" fmla="*/ 2472 w 85406"/>
                  <a:gd name="connsiteY4" fmla="*/ 0 h 486085"/>
                  <a:gd name="connsiteX0" fmla="*/ 2472 w 85406"/>
                  <a:gd name="connsiteY0" fmla="*/ 0 h 485063"/>
                  <a:gd name="connsiteX1" fmla="*/ 80204 w 85406"/>
                  <a:gd name="connsiteY1" fmla="*/ 0 h 485063"/>
                  <a:gd name="connsiteX2" fmla="*/ 80204 w 85406"/>
                  <a:gd name="connsiteY2" fmla="*/ 457200 h 485063"/>
                  <a:gd name="connsiteX3" fmla="*/ 2472 w 85406"/>
                  <a:gd name="connsiteY3" fmla="*/ 457200 h 485063"/>
                  <a:gd name="connsiteX4" fmla="*/ 2472 w 85406"/>
                  <a:gd name="connsiteY4" fmla="*/ 0 h 485063"/>
                  <a:gd name="connsiteX0" fmla="*/ 2472 w 85406"/>
                  <a:gd name="connsiteY0" fmla="*/ 0 h 489116"/>
                  <a:gd name="connsiteX1" fmla="*/ 80204 w 85406"/>
                  <a:gd name="connsiteY1" fmla="*/ 0 h 489116"/>
                  <a:gd name="connsiteX2" fmla="*/ 80204 w 85406"/>
                  <a:gd name="connsiteY2" fmla="*/ 457200 h 489116"/>
                  <a:gd name="connsiteX3" fmla="*/ 2472 w 85406"/>
                  <a:gd name="connsiteY3" fmla="*/ 457200 h 489116"/>
                  <a:gd name="connsiteX4" fmla="*/ 2472 w 85406"/>
                  <a:gd name="connsiteY4" fmla="*/ 0 h 489116"/>
                  <a:gd name="connsiteX0" fmla="*/ 2472 w 85406"/>
                  <a:gd name="connsiteY0" fmla="*/ 0 h 492335"/>
                  <a:gd name="connsiteX1" fmla="*/ 80204 w 85406"/>
                  <a:gd name="connsiteY1" fmla="*/ 0 h 492335"/>
                  <a:gd name="connsiteX2" fmla="*/ 80204 w 85406"/>
                  <a:gd name="connsiteY2" fmla="*/ 457200 h 492335"/>
                  <a:gd name="connsiteX3" fmla="*/ 2472 w 85406"/>
                  <a:gd name="connsiteY3" fmla="*/ 457200 h 492335"/>
                  <a:gd name="connsiteX4" fmla="*/ 2472 w 85406"/>
                  <a:gd name="connsiteY4" fmla="*/ 0 h 492335"/>
                  <a:gd name="connsiteX0" fmla="*/ 2472 w 85406"/>
                  <a:gd name="connsiteY0" fmla="*/ 0 h 495239"/>
                  <a:gd name="connsiteX1" fmla="*/ 80204 w 85406"/>
                  <a:gd name="connsiteY1" fmla="*/ 0 h 495239"/>
                  <a:gd name="connsiteX2" fmla="*/ 80204 w 85406"/>
                  <a:gd name="connsiteY2" fmla="*/ 457200 h 495239"/>
                  <a:gd name="connsiteX3" fmla="*/ 2472 w 85406"/>
                  <a:gd name="connsiteY3" fmla="*/ 457200 h 495239"/>
                  <a:gd name="connsiteX4" fmla="*/ 2472 w 85406"/>
                  <a:gd name="connsiteY4" fmla="*/ 0 h 49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406" h="495239">
                    <a:moveTo>
                      <a:pt x="2472" y="0"/>
                    </a:moveTo>
                    <a:lnTo>
                      <a:pt x="80204" y="0"/>
                    </a:lnTo>
                    <a:cubicBezTo>
                      <a:pt x="80204" y="152400"/>
                      <a:pt x="91910" y="341748"/>
                      <a:pt x="80204" y="457200"/>
                    </a:cubicBezTo>
                    <a:cubicBezTo>
                      <a:pt x="75811" y="508023"/>
                      <a:pt x="9280" y="507816"/>
                      <a:pt x="2472" y="457200"/>
                    </a:cubicBezTo>
                    <a:cubicBezTo>
                      <a:pt x="-3092" y="402216"/>
                      <a:pt x="2472" y="152400"/>
                      <a:pt x="2472" y="0"/>
                    </a:cubicBezTo>
                    <a:close/>
                  </a:path>
                </a:pathLst>
              </a:custGeom>
              <a:gradFill flip="none" rotWithShape="1">
                <a:gsLst>
                  <a:gs pos="46000">
                    <a:sysClr val="window" lastClr="FFFFFF">
                      <a:lumMod val="65000"/>
                    </a:sysClr>
                  </a:gs>
                  <a:gs pos="9000">
                    <a:sysClr val="windowText" lastClr="000000">
                      <a:lumMod val="85000"/>
                      <a:lumOff val="15000"/>
                    </a:sysClr>
                  </a:gs>
                  <a:gs pos="90000">
                    <a:sysClr val="windowText" lastClr="000000">
                      <a:lumMod val="85000"/>
                      <a:lumOff val="15000"/>
                    </a:sys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3383855" y="1044903"/>
                <a:ext cx="1058976" cy="1000066"/>
                <a:chOff x="3383855" y="1044903"/>
                <a:chExt cx="1058976" cy="1000066"/>
              </a:xfrm>
            </p:grpSpPr>
            <p:sp>
              <p:nvSpPr>
                <p:cNvPr id="130" name="Oval 129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31" name="Rectangle 6"/>
                <p:cNvSpPr/>
                <p:nvPr/>
              </p:nvSpPr>
              <p:spPr>
                <a:xfrm rot="20096091">
                  <a:off x="3567160" y="1692063"/>
                  <a:ext cx="875671" cy="257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66795"/>
                    <a:gd name="connsiteX1" fmla="*/ 875671 w 875671"/>
                    <a:gd name="connsiteY1" fmla="*/ 0 h 266795"/>
                    <a:gd name="connsiteX2" fmla="*/ 0 w 875671"/>
                    <a:gd name="connsiteY2" fmla="*/ 32135 h 266795"/>
                    <a:gd name="connsiteX0" fmla="*/ 0 w 875671"/>
                    <a:gd name="connsiteY0" fmla="*/ 32135 h 257189"/>
                    <a:gd name="connsiteX1" fmla="*/ 875671 w 875671"/>
                    <a:gd name="connsiteY1" fmla="*/ 0 h 257189"/>
                    <a:gd name="connsiteX2" fmla="*/ 0 w 875671"/>
                    <a:gd name="connsiteY2" fmla="*/ 32135 h 257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57189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79766" y="308416"/>
                        <a:pt x="319317" y="363738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17" name="Rectangle 9"/>
              <p:cNvSpPr/>
              <p:nvPr/>
            </p:nvSpPr>
            <p:spPr>
              <a:xfrm>
                <a:off x="3633786" y="1259680"/>
                <a:ext cx="397005" cy="369275"/>
              </a:xfrm>
              <a:custGeom>
                <a:avLst/>
                <a:gdLst>
                  <a:gd name="connsiteX0" fmla="*/ 0 w 304800"/>
                  <a:gd name="connsiteY0" fmla="*/ 0 h 381000"/>
                  <a:gd name="connsiteX1" fmla="*/ 304800 w 304800"/>
                  <a:gd name="connsiteY1" fmla="*/ 0 h 381000"/>
                  <a:gd name="connsiteX2" fmla="*/ 304800 w 304800"/>
                  <a:gd name="connsiteY2" fmla="*/ 381000 h 381000"/>
                  <a:gd name="connsiteX3" fmla="*/ 0 w 304800"/>
                  <a:gd name="connsiteY3" fmla="*/ 381000 h 381000"/>
                  <a:gd name="connsiteX4" fmla="*/ 0 w 304800"/>
                  <a:gd name="connsiteY4" fmla="*/ 0 h 381000"/>
                  <a:gd name="connsiteX0" fmla="*/ 0 w 378619"/>
                  <a:gd name="connsiteY0" fmla="*/ 0 h 381000"/>
                  <a:gd name="connsiteX1" fmla="*/ 304800 w 378619"/>
                  <a:gd name="connsiteY1" fmla="*/ 0 h 381000"/>
                  <a:gd name="connsiteX2" fmla="*/ 378619 w 378619"/>
                  <a:gd name="connsiteY2" fmla="*/ 147638 h 381000"/>
                  <a:gd name="connsiteX3" fmla="*/ 0 w 378619"/>
                  <a:gd name="connsiteY3" fmla="*/ 381000 h 381000"/>
                  <a:gd name="connsiteX4" fmla="*/ 0 w 378619"/>
                  <a:gd name="connsiteY4" fmla="*/ 0 h 381000"/>
                  <a:gd name="connsiteX0" fmla="*/ 0 w 378619"/>
                  <a:gd name="connsiteY0" fmla="*/ 0 h 280988"/>
                  <a:gd name="connsiteX1" fmla="*/ 304800 w 378619"/>
                  <a:gd name="connsiteY1" fmla="*/ 0 h 280988"/>
                  <a:gd name="connsiteX2" fmla="*/ 378619 w 378619"/>
                  <a:gd name="connsiteY2" fmla="*/ 147638 h 280988"/>
                  <a:gd name="connsiteX3" fmla="*/ 88106 w 378619"/>
                  <a:gd name="connsiteY3" fmla="*/ 280988 h 280988"/>
                  <a:gd name="connsiteX4" fmla="*/ 0 w 378619"/>
                  <a:gd name="connsiteY4" fmla="*/ 0 h 280988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88106 w 378619"/>
                  <a:gd name="connsiteY3" fmla="*/ 280988 h 310111"/>
                  <a:gd name="connsiteX4" fmla="*/ 0 w 378619"/>
                  <a:gd name="connsiteY4" fmla="*/ 0 h 310111"/>
                  <a:gd name="connsiteX0" fmla="*/ 0 w 378619"/>
                  <a:gd name="connsiteY0" fmla="*/ 0 h 310111"/>
                  <a:gd name="connsiteX1" fmla="*/ 304800 w 378619"/>
                  <a:gd name="connsiteY1" fmla="*/ 0 h 310111"/>
                  <a:gd name="connsiteX2" fmla="*/ 378619 w 378619"/>
                  <a:gd name="connsiteY2" fmla="*/ 147638 h 310111"/>
                  <a:gd name="connsiteX3" fmla="*/ 97631 w 378619"/>
                  <a:gd name="connsiteY3" fmla="*/ 280988 h 310111"/>
                  <a:gd name="connsiteX4" fmla="*/ 0 w 378619"/>
                  <a:gd name="connsiteY4" fmla="*/ 0 h 310111"/>
                  <a:gd name="connsiteX0" fmla="*/ 0 w 371476"/>
                  <a:gd name="connsiteY0" fmla="*/ 0 h 310373"/>
                  <a:gd name="connsiteX1" fmla="*/ 304800 w 371476"/>
                  <a:gd name="connsiteY1" fmla="*/ 0 h 310373"/>
                  <a:gd name="connsiteX2" fmla="*/ 371476 w 371476"/>
                  <a:gd name="connsiteY2" fmla="*/ 150019 h 310373"/>
                  <a:gd name="connsiteX3" fmla="*/ 97631 w 371476"/>
                  <a:gd name="connsiteY3" fmla="*/ 280988 h 310373"/>
                  <a:gd name="connsiteX4" fmla="*/ 0 w 371476"/>
                  <a:gd name="connsiteY4" fmla="*/ 0 h 310373"/>
                  <a:gd name="connsiteX0" fmla="*/ 0 w 371476"/>
                  <a:gd name="connsiteY0" fmla="*/ 0 h 337057"/>
                  <a:gd name="connsiteX1" fmla="*/ 304800 w 371476"/>
                  <a:gd name="connsiteY1" fmla="*/ 0 h 337057"/>
                  <a:gd name="connsiteX2" fmla="*/ 371476 w 371476"/>
                  <a:gd name="connsiteY2" fmla="*/ 150019 h 337057"/>
                  <a:gd name="connsiteX3" fmla="*/ 97631 w 371476"/>
                  <a:gd name="connsiteY3" fmla="*/ 280988 h 337057"/>
                  <a:gd name="connsiteX4" fmla="*/ 0 w 371476"/>
                  <a:gd name="connsiteY4" fmla="*/ 0 h 337057"/>
                  <a:gd name="connsiteX0" fmla="*/ 0 w 395289"/>
                  <a:gd name="connsiteY0" fmla="*/ 35718 h 337057"/>
                  <a:gd name="connsiteX1" fmla="*/ 328613 w 395289"/>
                  <a:gd name="connsiteY1" fmla="*/ 0 h 337057"/>
                  <a:gd name="connsiteX2" fmla="*/ 395289 w 395289"/>
                  <a:gd name="connsiteY2" fmla="*/ 150019 h 337057"/>
                  <a:gd name="connsiteX3" fmla="*/ 121444 w 395289"/>
                  <a:gd name="connsiteY3" fmla="*/ 280988 h 337057"/>
                  <a:gd name="connsiteX4" fmla="*/ 0 w 395289"/>
                  <a:gd name="connsiteY4" fmla="*/ 35718 h 337057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89"/>
                  <a:gd name="connsiteY0" fmla="*/ 71437 h 372776"/>
                  <a:gd name="connsiteX1" fmla="*/ 307181 w 395289"/>
                  <a:gd name="connsiteY1" fmla="*/ 0 h 372776"/>
                  <a:gd name="connsiteX2" fmla="*/ 395289 w 395289"/>
                  <a:gd name="connsiteY2" fmla="*/ 185738 h 372776"/>
                  <a:gd name="connsiteX3" fmla="*/ 121444 w 395289"/>
                  <a:gd name="connsiteY3" fmla="*/ 316707 h 372776"/>
                  <a:gd name="connsiteX4" fmla="*/ 0 w 395289"/>
                  <a:gd name="connsiteY4" fmla="*/ 71437 h 372776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5291"/>
                  <a:gd name="connsiteY0" fmla="*/ 71437 h 373382"/>
                  <a:gd name="connsiteX1" fmla="*/ 307181 w 395291"/>
                  <a:gd name="connsiteY1" fmla="*/ 0 h 373382"/>
                  <a:gd name="connsiteX2" fmla="*/ 395289 w 395291"/>
                  <a:gd name="connsiteY2" fmla="*/ 185738 h 373382"/>
                  <a:gd name="connsiteX3" fmla="*/ 121444 w 395291"/>
                  <a:gd name="connsiteY3" fmla="*/ 316707 h 373382"/>
                  <a:gd name="connsiteX4" fmla="*/ 0 w 395291"/>
                  <a:gd name="connsiteY4" fmla="*/ 71437 h 373382"/>
                  <a:gd name="connsiteX0" fmla="*/ 0 w 397005"/>
                  <a:gd name="connsiteY0" fmla="*/ 71437 h 369275"/>
                  <a:gd name="connsiteX1" fmla="*/ 307181 w 397005"/>
                  <a:gd name="connsiteY1" fmla="*/ 0 h 369275"/>
                  <a:gd name="connsiteX2" fmla="*/ 395289 w 397005"/>
                  <a:gd name="connsiteY2" fmla="*/ 185738 h 369275"/>
                  <a:gd name="connsiteX3" fmla="*/ 121444 w 397005"/>
                  <a:gd name="connsiteY3" fmla="*/ 316707 h 369275"/>
                  <a:gd name="connsiteX4" fmla="*/ 0 w 397005"/>
                  <a:gd name="connsiteY4" fmla="*/ 71437 h 36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7005" h="369275">
                    <a:moveTo>
                      <a:pt x="0" y="71437"/>
                    </a:moveTo>
                    <a:lnTo>
                      <a:pt x="307181" y="0"/>
                    </a:lnTo>
                    <a:cubicBezTo>
                      <a:pt x="353219" y="66676"/>
                      <a:pt x="384970" y="126206"/>
                      <a:pt x="395289" y="185738"/>
                    </a:cubicBezTo>
                    <a:cubicBezTo>
                      <a:pt x="417514" y="373062"/>
                      <a:pt x="218282" y="417514"/>
                      <a:pt x="121444" y="316707"/>
                    </a:cubicBezTo>
                    <a:cubicBezTo>
                      <a:pt x="61913" y="244475"/>
                      <a:pt x="40481" y="153194"/>
                      <a:pt x="0" y="71437"/>
                    </a:cubicBezTo>
                    <a:close/>
                  </a:path>
                </a:pathLst>
              </a:custGeom>
              <a:solidFill>
                <a:srgbClr val="FF7C80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27" name="Group 126"/>
              <p:cNvGrpSpPr/>
              <p:nvPr/>
            </p:nvGrpSpPr>
            <p:grpSpPr>
              <a:xfrm>
                <a:off x="3405349" y="882680"/>
                <a:ext cx="712885" cy="674319"/>
                <a:chOff x="3383855" y="1044903"/>
                <a:chExt cx="1057262" cy="1000066"/>
              </a:xfrm>
            </p:grpSpPr>
            <p:sp>
              <p:nvSpPr>
                <p:cNvPr id="128" name="Oval 127"/>
                <p:cNvSpPr/>
                <p:nvPr/>
              </p:nvSpPr>
              <p:spPr>
                <a:xfrm>
                  <a:off x="3383855" y="1044903"/>
                  <a:ext cx="1000506" cy="1000066"/>
                </a:xfrm>
                <a:prstGeom prst="ellipse">
                  <a:avLst/>
                </a:prstGeom>
                <a:gradFill>
                  <a:gsLst>
                    <a:gs pos="98000">
                      <a:srgbClr val="FF7C80"/>
                    </a:gs>
                    <a:gs pos="24000">
                      <a:srgbClr val="FF7C80">
                        <a:lumMod val="5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>
                  <a:innerShdw blurRad="444500">
                    <a:srgbClr val="FF7C80">
                      <a:lumMod val="50000"/>
                    </a:srgb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9" name="Rectangle 6"/>
                <p:cNvSpPr/>
                <p:nvPr/>
              </p:nvSpPr>
              <p:spPr>
                <a:xfrm rot="20096091">
                  <a:off x="3565446" y="1656566"/>
                  <a:ext cx="875671" cy="264189"/>
                </a:xfrm>
                <a:custGeom>
                  <a:avLst/>
                  <a:gdLst>
                    <a:gd name="connsiteX0" fmla="*/ 0 w 762000"/>
                    <a:gd name="connsiteY0" fmla="*/ 0 h 76200"/>
                    <a:gd name="connsiteX1" fmla="*/ 762000 w 762000"/>
                    <a:gd name="connsiteY1" fmla="*/ 0 h 76200"/>
                    <a:gd name="connsiteX2" fmla="*/ 762000 w 762000"/>
                    <a:gd name="connsiteY2" fmla="*/ 76200 h 76200"/>
                    <a:gd name="connsiteX3" fmla="*/ 0 w 762000"/>
                    <a:gd name="connsiteY3" fmla="*/ 76200 h 76200"/>
                    <a:gd name="connsiteX4" fmla="*/ 0 w 762000"/>
                    <a:gd name="connsiteY4" fmla="*/ 0 h 76200"/>
                    <a:gd name="connsiteX0" fmla="*/ 0 w 762000"/>
                    <a:gd name="connsiteY0" fmla="*/ 0 h 76200"/>
                    <a:gd name="connsiteX1" fmla="*/ 762000 w 762000"/>
                    <a:gd name="connsiteY1" fmla="*/ 76200 h 76200"/>
                    <a:gd name="connsiteX2" fmla="*/ 0 w 762000"/>
                    <a:gd name="connsiteY2" fmla="*/ 76200 h 76200"/>
                    <a:gd name="connsiteX3" fmla="*/ 0 w 762000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76200"/>
                    <a:gd name="connsiteX1" fmla="*/ 741903 w 741903"/>
                    <a:gd name="connsiteY1" fmla="*/ 20934 h 76200"/>
                    <a:gd name="connsiteX2" fmla="*/ 0 w 741903"/>
                    <a:gd name="connsiteY2" fmla="*/ 76200 h 76200"/>
                    <a:gd name="connsiteX3" fmla="*/ 0 w 741903"/>
                    <a:gd name="connsiteY3" fmla="*/ 0 h 76200"/>
                    <a:gd name="connsiteX0" fmla="*/ 0 w 741903"/>
                    <a:gd name="connsiteY0" fmla="*/ 0 h 106929"/>
                    <a:gd name="connsiteX1" fmla="*/ 741903 w 741903"/>
                    <a:gd name="connsiteY1" fmla="*/ 20934 h 106929"/>
                    <a:gd name="connsiteX2" fmla="*/ 0 w 741903"/>
                    <a:gd name="connsiteY2" fmla="*/ 76200 h 106929"/>
                    <a:gd name="connsiteX3" fmla="*/ 0 w 741903"/>
                    <a:gd name="connsiteY3" fmla="*/ 0 h 106929"/>
                    <a:gd name="connsiteX0" fmla="*/ 0 w 741903"/>
                    <a:gd name="connsiteY0" fmla="*/ 0 h 110672"/>
                    <a:gd name="connsiteX1" fmla="*/ 741903 w 741903"/>
                    <a:gd name="connsiteY1" fmla="*/ 20934 h 110672"/>
                    <a:gd name="connsiteX2" fmla="*/ 0 w 741903"/>
                    <a:gd name="connsiteY2" fmla="*/ 76200 h 110672"/>
                    <a:gd name="connsiteX3" fmla="*/ 0 w 741903"/>
                    <a:gd name="connsiteY3" fmla="*/ 0 h 110672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89738"/>
                    <a:gd name="connsiteX1" fmla="*/ 741903 w 741903"/>
                    <a:gd name="connsiteY1" fmla="*/ 0 h 89738"/>
                    <a:gd name="connsiteX2" fmla="*/ 0 w 741903"/>
                    <a:gd name="connsiteY2" fmla="*/ 55266 h 89738"/>
                    <a:gd name="connsiteX0" fmla="*/ 0 w 741903"/>
                    <a:gd name="connsiteY0" fmla="*/ 55266 h 114304"/>
                    <a:gd name="connsiteX1" fmla="*/ 741903 w 741903"/>
                    <a:gd name="connsiteY1" fmla="*/ 0 h 114304"/>
                    <a:gd name="connsiteX2" fmla="*/ 0 w 741903"/>
                    <a:gd name="connsiteY2" fmla="*/ 55266 h 114304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741903"/>
                    <a:gd name="connsiteY0" fmla="*/ 55266 h 134103"/>
                    <a:gd name="connsiteX1" fmla="*/ 741903 w 741903"/>
                    <a:gd name="connsiteY1" fmla="*/ 0 h 134103"/>
                    <a:gd name="connsiteX2" fmla="*/ 0 w 741903"/>
                    <a:gd name="connsiteY2" fmla="*/ 55266 h 134103"/>
                    <a:gd name="connsiteX0" fmla="*/ 0 w 804277"/>
                    <a:gd name="connsiteY0" fmla="*/ 154906 h 202906"/>
                    <a:gd name="connsiteX1" fmla="*/ 804277 w 804277"/>
                    <a:gd name="connsiteY1" fmla="*/ 0 h 202906"/>
                    <a:gd name="connsiteX2" fmla="*/ 0 w 804277"/>
                    <a:gd name="connsiteY2" fmla="*/ 154906 h 202906"/>
                    <a:gd name="connsiteX0" fmla="*/ 0 w 875671"/>
                    <a:gd name="connsiteY0" fmla="*/ 32135 h 121592"/>
                    <a:gd name="connsiteX1" fmla="*/ 875671 w 875671"/>
                    <a:gd name="connsiteY1" fmla="*/ 0 h 121592"/>
                    <a:gd name="connsiteX2" fmla="*/ 0 w 875671"/>
                    <a:gd name="connsiteY2" fmla="*/ 32135 h 121592"/>
                    <a:gd name="connsiteX0" fmla="*/ 0 w 875671"/>
                    <a:gd name="connsiteY0" fmla="*/ 32135 h 220049"/>
                    <a:gd name="connsiteX1" fmla="*/ 875671 w 875671"/>
                    <a:gd name="connsiteY1" fmla="*/ 0 h 220049"/>
                    <a:gd name="connsiteX2" fmla="*/ 0 w 875671"/>
                    <a:gd name="connsiteY2" fmla="*/ 32135 h 220049"/>
                    <a:gd name="connsiteX0" fmla="*/ 0 w 875671"/>
                    <a:gd name="connsiteY0" fmla="*/ 32135 h 263724"/>
                    <a:gd name="connsiteX1" fmla="*/ 875671 w 875671"/>
                    <a:gd name="connsiteY1" fmla="*/ 0 h 263724"/>
                    <a:gd name="connsiteX2" fmla="*/ 0 w 875671"/>
                    <a:gd name="connsiteY2" fmla="*/ 32135 h 263724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3667"/>
                    <a:gd name="connsiteX1" fmla="*/ 875671 w 875671"/>
                    <a:gd name="connsiteY1" fmla="*/ 0 h 273667"/>
                    <a:gd name="connsiteX2" fmla="*/ 0 w 875671"/>
                    <a:gd name="connsiteY2" fmla="*/ 32135 h 273667"/>
                    <a:gd name="connsiteX0" fmla="*/ 0 w 875671"/>
                    <a:gd name="connsiteY0" fmla="*/ 32135 h 278833"/>
                    <a:gd name="connsiteX1" fmla="*/ 875671 w 875671"/>
                    <a:gd name="connsiteY1" fmla="*/ 0 h 278833"/>
                    <a:gd name="connsiteX2" fmla="*/ 0 w 875671"/>
                    <a:gd name="connsiteY2" fmla="*/ 32135 h 278833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4806"/>
                    <a:gd name="connsiteX1" fmla="*/ 875671 w 875671"/>
                    <a:gd name="connsiteY1" fmla="*/ 0 h 274806"/>
                    <a:gd name="connsiteX2" fmla="*/ 0 w 875671"/>
                    <a:gd name="connsiteY2" fmla="*/ 32135 h 274806"/>
                    <a:gd name="connsiteX0" fmla="*/ 0 w 875671"/>
                    <a:gd name="connsiteY0" fmla="*/ 32135 h 278097"/>
                    <a:gd name="connsiteX1" fmla="*/ 875671 w 875671"/>
                    <a:gd name="connsiteY1" fmla="*/ 0 h 278097"/>
                    <a:gd name="connsiteX2" fmla="*/ 0 w 875671"/>
                    <a:gd name="connsiteY2" fmla="*/ 32135 h 278097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5855"/>
                    <a:gd name="connsiteX1" fmla="*/ 875671 w 875671"/>
                    <a:gd name="connsiteY1" fmla="*/ 0 h 275855"/>
                    <a:gd name="connsiteX2" fmla="*/ 0 w 875671"/>
                    <a:gd name="connsiteY2" fmla="*/ 32135 h 275855"/>
                    <a:gd name="connsiteX0" fmla="*/ 0 w 875671"/>
                    <a:gd name="connsiteY0" fmla="*/ 32135 h 276915"/>
                    <a:gd name="connsiteX1" fmla="*/ 875671 w 875671"/>
                    <a:gd name="connsiteY1" fmla="*/ 0 h 276915"/>
                    <a:gd name="connsiteX2" fmla="*/ 0 w 875671"/>
                    <a:gd name="connsiteY2" fmla="*/ 32135 h 276915"/>
                    <a:gd name="connsiteX0" fmla="*/ 0 w 875671"/>
                    <a:gd name="connsiteY0" fmla="*/ 32135 h 273187"/>
                    <a:gd name="connsiteX1" fmla="*/ 875671 w 875671"/>
                    <a:gd name="connsiteY1" fmla="*/ 0 h 273187"/>
                    <a:gd name="connsiteX2" fmla="*/ 0 w 875671"/>
                    <a:gd name="connsiteY2" fmla="*/ 32135 h 273187"/>
                    <a:gd name="connsiteX0" fmla="*/ 0 w 875671"/>
                    <a:gd name="connsiteY0" fmla="*/ 32135 h 265686"/>
                    <a:gd name="connsiteX1" fmla="*/ 875671 w 875671"/>
                    <a:gd name="connsiteY1" fmla="*/ 0 h 265686"/>
                    <a:gd name="connsiteX2" fmla="*/ 0 w 875671"/>
                    <a:gd name="connsiteY2" fmla="*/ 32135 h 265686"/>
                    <a:gd name="connsiteX0" fmla="*/ 0 w 875671"/>
                    <a:gd name="connsiteY0" fmla="*/ 32135 h 264190"/>
                    <a:gd name="connsiteX1" fmla="*/ 875671 w 875671"/>
                    <a:gd name="connsiteY1" fmla="*/ 0 h 264190"/>
                    <a:gd name="connsiteX2" fmla="*/ 0 w 875671"/>
                    <a:gd name="connsiteY2" fmla="*/ 32135 h 264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5671" h="264190">
                      <a:moveTo>
                        <a:pt x="0" y="32135"/>
                      </a:moveTo>
                      <a:cubicBezTo>
                        <a:pt x="387308" y="336872"/>
                        <a:pt x="620743" y="279214"/>
                        <a:pt x="875671" y="0"/>
                      </a:cubicBezTo>
                      <a:cubicBezTo>
                        <a:pt x="687661" y="314174"/>
                        <a:pt x="338046" y="376267"/>
                        <a:pt x="0" y="32135"/>
                      </a:cubicBezTo>
                      <a:close/>
                    </a:path>
                  </a:pathLst>
                </a:custGeom>
                <a:gradFill>
                  <a:gsLst>
                    <a:gs pos="98000">
                      <a:srgbClr val="EE92E3">
                        <a:alpha val="0"/>
                      </a:srgbClr>
                    </a:gs>
                    <a:gs pos="0">
                      <a:sysClr val="window" lastClr="FFFFFF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  <p:pic>
        <p:nvPicPr>
          <p:cNvPr id="2050" name="Picture 2" descr="C:\Users\xyz\Desktop\green-recycling-symbol-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1" t="4357" r="7149" b="3840"/>
          <a:stretch/>
        </p:blipFill>
        <p:spPr bwMode="auto">
          <a:xfrm>
            <a:off x="6239435" y="4536142"/>
            <a:ext cx="1183341" cy="10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50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35456" y="322680"/>
            <a:ext cx="3108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Lead Scoring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06101" y="1705334"/>
            <a:ext cx="3400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Aggregate Lead Score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459865" y="2463920"/>
            <a:ext cx="1" cy="3013657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51399" y="5473521"/>
            <a:ext cx="4636393" cy="1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5613041" y="4608492"/>
            <a:ext cx="1171978" cy="708338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976689" y="5512158"/>
            <a:ext cx="618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53844" y="5512158"/>
            <a:ext cx="991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1421" y="5512158"/>
            <a:ext cx="656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51964" y="2807595"/>
            <a:ext cx="612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03923" y="3799268"/>
            <a:ext cx="1045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Medium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01747" y="4816699"/>
            <a:ext cx="564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83358" y="6014434"/>
            <a:ext cx="1777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Interest Level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03032" y="3756859"/>
            <a:ext cx="2279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Qualification Level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613041" y="2653050"/>
            <a:ext cx="1171978" cy="70833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131970" y="2653050"/>
            <a:ext cx="1171978" cy="70833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5613041" y="3578183"/>
            <a:ext cx="1171978" cy="708338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665925" y="2653050"/>
            <a:ext cx="1171978" cy="708338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131970" y="3578183"/>
            <a:ext cx="1171978" cy="708338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131970" y="4608492"/>
            <a:ext cx="1171978" cy="70833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665925" y="3578183"/>
            <a:ext cx="1171978" cy="70833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665925" y="4608492"/>
            <a:ext cx="1171978" cy="708338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innerShdw blurRad="114300">
              <a:prstClr val="black">
                <a:alpha val="8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915695" y="2579676"/>
            <a:ext cx="566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53942" y="2592708"/>
            <a:ext cx="528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35013" y="3521895"/>
            <a:ext cx="528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55700" y="2588297"/>
            <a:ext cx="59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21745" y="3509731"/>
            <a:ext cx="59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02816" y="4544452"/>
            <a:ext cx="59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03610" y="4545886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994337" y="3511521"/>
            <a:ext cx="515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87898" y="4541831"/>
            <a:ext cx="528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5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25829" y="1524001"/>
            <a:ext cx="1803290" cy="1497766"/>
            <a:chOff x="825829" y="1524001"/>
            <a:chExt cx="1803290" cy="1497766"/>
          </a:xfrm>
        </p:grpSpPr>
        <p:sp>
          <p:nvSpPr>
            <p:cNvPr id="19" name="Freeform 18"/>
            <p:cNvSpPr/>
            <p:nvPr/>
          </p:nvSpPr>
          <p:spPr>
            <a:xfrm>
              <a:off x="825829" y="1524001"/>
              <a:ext cx="1803290" cy="1497766"/>
            </a:xfrm>
            <a:custGeom>
              <a:avLst/>
              <a:gdLst>
                <a:gd name="connsiteX0" fmla="*/ 0 w 1469045"/>
                <a:gd name="connsiteY0" fmla="*/ 0 h 1228820"/>
                <a:gd name="connsiteX1" fmla="*/ 1165599 w 1469045"/>
                <a:gd name="connsiteY1" fmla="*/ 0 h 1228820"/>
                <a:gd name="connsiteX2" fmla="*/ 1165599 w 1469045"/>
                <a:gd name="connsiteY2" fmla="*/ 9674 h 1228820"/>
                <a:gd name="connsiteX3" fmla="*/ 1469045 w 1469045"/>
                <a:gd name="connsiteY3" fmla="*/ 614367 h 1228820"/>
                <a:gd name="connsiteX4" fmla="*/ 1164417 w 1469045"/>
                <a:gd name="connsiteY4" fmla="*/ 1228820 h 1228820"/>
                <a:gd name="connsiteX5" fmla="*/ 1164403 w 1469045"/>
                <a:gd name="connsiteY5" fmla="*/ 1220151 h 1228820"/>
                <a:gd name="connsiteX6" fmla="*/ 1441 w 1469045"/>
                <a:gd name="connsiteY6" fmla="*/ 1220151 h 1228820"/>
                <a:gd name="connsiteX7" fmla="*/ 301772 w 1469045"/>
                <a:gd name="connsiteY7" fmla="*/ 614367 h 1228820"/>
                <a:gd name="connsiteX8" fmla="*/ 0 w 1469045"/>
                <a:gd name="connsiteY8" fmla="*/ 13010 h 1228820"/>
                <a:gd name="connsiteX0" fmla="*/ 0 w 1469045"/>
                <a:gd name="connsiteY0" fmla="*/ 0 h 1228820"/>
                <a:gd name="connsiteX1" fmla="*/ 1165599 w 1469045"/>
                <a:gd name="connsiteY1" fmla="*/ 0 h 1228820"/>
                <a:gd name="connsiteX2" fmla="*/ 1469045 w 1469045"/>
                <a:gd name="connsiteY2" fmla="*/ 614367 h 1228820"/>
                <a:gd name="connsiteX3" fmla="*/ 1164417 w 1469045"/>
                <a:gd name="connsiteY3" fmla="*/ 1228820 h 1228820"/>
                <a:gd name="connsiteX4" fmla="*/ 1164403 w 1469045"/>
                <a:gd name="connsiteY4" fmla="*/ 1220151 h 1228820"/>
                <a:gd name="connsiteX5" fmla="*/ 1441 w 1469045"/>
                <a:gd name="connsiteY5" fmla="*/ 1220151 h 1228820"/>
                <a:gd name="connsiteX6" fmla="*/ 301772 w 1469045"/>
                <a:gd name="connsiteY6" fmla="*/ 614367 h 1228820"/>
                <a:gd name="connsiteX7" fmla="*/ 0 w 1469045"/>
                <a:gd name="connsiteY7" fmla="*/ 13010 h 1228820"/>
                <a:gd name="connsiteX8" fmla="*/ 0 w 1469045"/>
                <a:gd name="connsiteY8" fmla="*/ 0 h 1228820"/>
                <a:gd name="connsiteX0" fmla="*/ 0 w 1469045"/>
                <a:gd name="connsiteY0" fmla="*/ 0 h 1228820"/>
                <a:gd name="connsiteX1" fmla="*/ 1165599 w 1469045"/>
                <a:gd name="connsiteY1" fmla="*/ 0 h 1228820"/>
                <a:gd name="connsiteX2" fmla="*/ 1469045 w 1469045"/>
                <a:gd name="connsiteY2" fmla="*/ 614367 h 1228820"/>
                <a:gd name="connsiteX3" fmla="*/ 1164417 w 1469045"/>
                <a:gd name="connsiteY3" fmla="*/ 1228820 h 1228820"/>
                <a:gd name="connsiteX4" fmla="*/ 1164403 w 1469045"/>
                <a:gd name="connsiteY4" fmla="*/ 1220151 h 1228820"/>
                <a:gd name="connsiteX5" fmla="*/ 1441 w 1469045"/>
                <a:gd name="connsiteY5" fmla="*/ 1220151 h 1228820"/>
                <a:gd name="connsiteX6" fmla="*/ 301772 w 1469045"/>
                <a:gd name="connsiteY6" fmla="*/ 614367 h 1228820"/>
                <a:gd name="connsiteX7" fmla="*/ 0 w 1469045"/>
                <a:gd name="connsiteY7" fmla="*/ 0 h 1228820"/>
                <a:gd name="connsiteX0" fmla="*/ 0 w 1469045"/>
                <a:gd name="connsiteY0" fmla="*/ 0 h 1220151"/>
                <a:gd name="connsiteX1" fmla="*/ 1165599 w 1469045"/>
                <a:gd name="connsiteY1" fmla="*/ 0 h 1220151"/>
                <a:gd name="connsiteX2" fmla="*/ 1469045 w 1469045"/>
                <a:gd name="connsiteY2" fmla="*/ 614367 h 1220151"/>
                <a:gd name="connsiteX3" fmla="*/ 1164403 w 1469045"/>
                <a:gd name="connsiteY3" fmla="*/ 1220151 h 1220151"/>
                <a:gd name="connsiteX4" fmla="*/ 1441 w 1469045"/>
                <a:gd name="connsiteY4" fmla="*/ 1220151 h 1220151"/>
                <a:gd name="connsiteX5" fmla="*/ 301772 w 1469045"/>
                <a:gd name="connsiteY5" fmla="*/ 614367 h 1220151"/>
                <a:gd name="connsiteX6" fmla="*/ 0 w 1469045"/>
                <a:gd name="connsiteY6" fmla="*/ 0 h 122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045" h="1220151">
                  <a:moveTo>
                    <a:pt x="0" y="0"/>
                  </a:moveTo>
                  <a:lnTo>
                    <a:pt x="1165599" y="0"/>
                  </a:lnTo>
                  <a:lnTo>
                    <a:pt x="1469045" y="614367"/>
                  </a:lnTo>
                  <a:lnTo>
                    <a:pt x="1164403" y="1220151"/>
                  </a:lnTo>
                  <a:lnTo>
                    <a:pt x="1441" y="1220151"/>
                  </a:lnTo>
                  <a:lnTo>
                    <a:pt x="301772" y="614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744D"/>
            </a:solidFill>
            <a:ln w="38100"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65834" y="2072829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Plan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229906" y="1524001"/>
            <a:ext cx="1803674" cy="1502732"/>
            <a:chOff x="2229906" y="1524001"/>
            <a:chExt cx="1803674" cy="1502732"/>
          </a:xfrm>
        </p:grpSpPr>
        <p:sp>
          <p:nvSpPr>
            <p:cNvPr id="24" name="Freeform 23"/>
            <p:cNvSpPr/>
            <p:nvPr/>
          </p:nvSpPr>
          <p:spPr>
            <a:xfrm rot="5400000">
              <a:off x="2380377" y="1373530"/>
              <a:ext cx="1502732" cy="1803674"/>
            </a:xfrm>
            <a:custGeom>
              <a:avLst/>
              <a:gdLst>
                <a:gd name="connsiteX0" fmla="*/ 0 w 1228820"/>
                <a:gd name="connsiteY0" fmla="*/ 1469357 h 1469357"/>
                <a:gd name="connsiteX1" fmla="*/ 0 w 1228820"/>
                <a:gd name="connsiteY1" fmla="*/ 303758 h 1469357"/>
                <a:gd name="connsiteX2" fmla="*/ 9053 w 1228820"/>
                <a:gd name="connsiteY2" fmla="*/ 303758 h 1469357"/>
                <a:gd name="connsiteX3" fmla="*/ 614367 w 1228820"/>
                <a:gd name="connsiteY3" fmla="*/ 0 h 1469357"/>
                <a:gd name="connsiteX4" fmla="*/ 1228820 w 1228820"/>
                <a:gd name="connsiteY4" fmla="*/ 304628 h 1469357"/>
                <a:gd name="connsiteX5" fmla="*/ 1220152 w 1228820"/>
                <a:gd name="connsiteY5" fmla="*/ 304642 h 1469357"/>
                <a:gd name="connsiteX6" fmla="*/ 1220152 w 1228820"/>
                <a:gd name="connsiteY6" fmla="*/ 1467604 h 1469357"/>
                <a:gd name="connsiteX7" fmla="*/ 614368 w 1228820"/>
                <a:gd name="connsiteY7" fmla="*/ 1167273 h 1469357"/>
                <a:gd name="connsiteX8" fmla="*/ 12389 w 1228820"/>
                <a:gd name="connsiteY8" fmla="*/ 1469357 h 1469357"/>
                <a:gd name="connsiteX0" fmla="*/ 0 w 1228820"/>
                <a:gd name="connsiteY0" fmla="*/ 1469357 h 1469357"/>
                <a:gd name="connsiteX1" fmla="*/ 0 w 1228820"/>
                <a:gd name="connsiteY1" fmla="*/ 303758 h 1469357"/>
                <a:gd name="connsiteX2" fmla="*/ 614367 w 1228820"/>
                <a:gd name="connsiteY2" fmla="*/ 0 h 1469357"/>
                <a:gd name="connsiteX3" fmla="*/ 1228820 w 1228820"/>
                <a:gd name="connsiteY3" fmla="*/ 304628 h 1469357"/>
                <a:gd name="connsiteX4" fmla="*/ 1220152 w 1228820"/>
                <a:gd name="connsiteY4" fmla="*/ 304642 h 1469357"/>
                <a:gd name="connsiteX5" fmla="*/ 1220152 w 1228820"/>
                <a:gd name="connsiteY5" fmla="*/ 1467604 h 1469357"/>
                <a:gd name="connsiteX6" fmla="*/ 614368 w 1228820"/>
                <a:gd name="connsiteY6" fmla="*/ 1167273 h 1469357"/>
                <a:gd name="connsiteX7" fmla="*/ 12389 w 1228820"/>
                <a:gd name="connsiteY7" fmla="*/ 1469357 h 1469357"/>
                <a:gd name="connsiteX8" fmla="*/ 0 w 1228820"/>
                <a:gd name="connsiteY8" fmla="*/ 1469357 h 1469357"/>
                <a:gd name="connsiteX0" fmla="*/ 0 w 1228820"/>
                <a:gd name="connsiteY0" fmla="*/ 1469357 h 1469357"/>
                <a:gd name="connsiteX1" fmla="*/ 0 w 1228820"/>
                <a:gd name="connsiteY1" fmla="*/ 303758 h 1469357"/>
                <a:gd name="connsiteX2" fmla="*/ 614367 w 1228820"/>
                <a:gd name="connsiteY2" fmla="*/ 0 h 1469357"/>
                <a:gd name="connsiteX3" fmla="*/ 1228820 w 1228820"/>
                <a:gd name="connsiteY3" fmla="*/ 304628 h 1469357"/>
                <a:gd name="connsiteX4" fmla="*/ 1220152 w 1228820"/>
                <a:gd name="connsiteY4" fmla="*/ 304642 h 1469357"/>
                <a:gd name="connsiteX5" fmla="*/ 1220152 w 1228820"/>
                <a:gd name="connsiteY5" fmla="*/ 1467604 h 1469357"/>
                <a:gd name="connsiteX6" fmla="*/ 614368 w 1228820"/>
                <a:gd name="connsiteY6" fmla="*/ 1167273 h 1469357"/>
                <a:gd name="connsiteX7" fmla="*/ 0 w 1228820"/>
                <a:gd name="connsiteY7" fmla="*/ 1469357 h 1469357"/>
                <a:gd name="connsiteX0" fmla="*/ 0 w 1228820"/>
                <a:gd name="connsiteY0" fmla="*/ 1469357 h 1469357"/>
                <a:gd name="connsiteX1" fmla="*/ 0 w 1228820"/>
                <a:gd name="connsiteY1" fmla="*/ 303758 h 1469357"/>
                <a:gd name="connsiteX2" fmla="*/ 614367 w 1228820"/>
                <a:gd name="connsiteY2" fmla="*/ 0 h 1469357"/>
                <a:gd name="connsiteX3" fmla="*/ 1228820 w 1228820"/>
                <a:gd name="connsiteY3" fmla="*/ 304628 h 1469357"/>
                <a:gd name="connsiteX4" fmla="*/ 1220152 w 1228820"/>
                <a:gd name="connsiteY4" fmla="*/ 1467604 h 1469357"/>
                <a:gd name="connsiteX5" fmla="*/ 614368 w 1228820"/>
                <a:gd name="connsiteY5" fmla="*/ 1167273 h 1469357"/>
                <a:gd name="connsiteX6" fmla="*/ 0 w 1228820"/>
                <a:gd name="connsiteY6" fmla="*/ 1469357 h 1469357"/>
                <a:gd name="connsiteX0" fmla="*/ 0 w 1228820"/>
                <a:gd name="connsiteY0" fmla="*/ 1469357 h 1469357"/>
                <a:gd name="connsiteX1" fmla="*/ 0 w 1228820"/>
                <a:gd name="connsiteY1" fmla="*/ 303758 h 1469357"/>
                <a:gd name="connsiteX2" fmla="*/ 614367 w 1228820"/>
                <a:gd name="connsiteY2" fmla="*/ 0 h 1469357"/>
                <a:gd name="connsiteX3" fmla="*/ 1228820 w 1228820"/>
                <a:gd name="connsiteY3" fmla="*/ 304628 h 1469357"/>
                <a:gd name="connsiteX4" fmla="*/ 1220152 w 1228820"/>
                <a:gd name="connsiteY4" fmla="*/ 1467604 h 1469357"/>
                <a:gd name="connsiteX5" fmla="*/ 614368 w 1228820"/>
                <a:gd name="connsiteY5" fmla="*/ 1167273 h 1469357"/>
                <a:gd name="connsiteX6" fmla="*/ 0 w 1228820"/>
                <a:gd name="connsiteY6" fmla="*/ 1469357 h 1469357"/>
                <a:gd name="connsiteX0" fmla="*/ 0 w 1226508"/>
                <a:gd name="connsiteY0" fmla="*/ 1469357 h 1469357"/>
                <a:gd name="connsiteX1" fmla="*/ 0 w 1226508"/>
                <a:gd name="connsiteY1" fmla="*/ 303758 h 1469357"/>
                <a:gd name="connsiteX2" fmla="*/ 614367 w 1226508"/>
                <a:gd name="connsiteY2" fmla="*/ 0 h 1469357"/>
                <a:gd name="connsiteX3" fmla="*/ 1226508 w 1226508"/>
                <a:gd name="connsiteY3" fmla="*/ 302315 h 1469357"/>
                <a:gd name="connsiteX4" fmla="*/ 1220152 w 1226508"/>
                <a:gd name="connsiteY4" fmla="*/ 1467604 h 1469357"/>
                <a:gd name="connsiteX5" fmla="*/ 614368 w 1226508"/>
                <a:gd name="connsiteY5" fmla="*/ 1167273 h 1469357"/>
                <a:gd name="connsiteX6" fmla="*/ 0 w 1226508"/>
                <a:gd name="connsiteY6" fmla="*/ 1469357 h 1469357"/>
                <a:gd name="connsiteX0" fmla="*/ 0 w 1224198"/>
                <a:gd name="connsiteY0" fmla="*/ 1469357 h 1469357"/>
                <a:gd name="connsiteX1" fmla="*/ 0 w 1224198"/>
                <a:gd name="connsiteY1" fmla="*/ 303758 h 1469357"/>
                <a:gd name="connsiteX2" fmla="*/ 614367 w 1224198"/>
                <a:gd name="connsiteY2" fmla="*/ 0 h 1469357"/>
                <a:gd name="connsiteX3" fmla="*/ 1224198 w 1224198"/>
                <a:gd name="connsiteY3" fmla="*/ 297689 h 1469357"/>
                <a:gd name="connsiteX4" fmla="*/ 1220152 w 1224198"/>
                <a:gd name="connsiteY4" fmla="*/ 1467604 h 1469357"/>
                <a:gd name="connsiteX5" fmla="*/ 614368 w 1224198"/>
                <a:gd name="connsiteY5" fmla="*/ 1167273 h 1469357"/>
                <a:gd name="connsiteX6" fmla="*/ 0 w 1224198"/>
                <a:gd name="connsiteY6" fmla="*/ 1469357 h 1469357"/>
                <a:gd name="connsiteX0" fmla="*/ 0 w 1224198"/>
                <a:gd name="connsiteY0" fmla="*/ 1469357 h 1469357"/>
                <a:gd name="connsiteX1" fmla="*/ 0 w 1224198"/>
                <a:gd name="connsiteY1" fmla="*/ 303758 h 1469357"/>
                <a:gd name="connsiteX2" fmla="*/ 614367 w 1224198"/>
                <a:gd name="connsiteY2" fmla="*/ 0 h 1469357"/>
                <a:gd name="connsiteX3" fmla="*/ 1224198 w 1224198"/>
                <a:gd name="connsiteY3" fmla="*/ 297689 h 1469357"/>
                <a:gd name="connsiteX4" fmla="*/ 1222464 w 1224198"/>
                <a:gd name="connsiteY4" fmla="*/ 1467604 h 1469357"/>
                <a:gd name="connsiteX5" fmla="*/ 614368 w 1224198"/>
                <a:gd name="connsiteY5" fmla="*/ 1167273 h 1469357"/>
                <a:gd name="connsiteX6" fmla="*/ 0 w 1224198"/>
                <a:gd name="connsiteY6" fmla="*/ 1469357 h 146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4198" h="1469357">
                  <a:moveTo>
                    <a:pt x="0" y="1469357"/>
                  </a:moveTo>
                  <a:lnTo>
                    <a:pt x="0" y="303758"/>
                  </a:lnTo>
                  <a:lnTo>
                    <a:pt x="614367" y="0"/>
                  </a:lnTo>
                  <a:lnTo>
                    <a:pt x="1224198" y="297689"/>
                  </a:lnTo>
                  <a:cubicBezTo>
                    <a:pt x="1221309" y="685348"/>
                    <a:pt x="1225353" y="1079945"/>
                    <a:pt x="1222464" y="1467604"/>
                  </a:cubicBezTo>
                  <a:lnTo>
                    <a:pt x="614368" y="1167273"/>
                  </a:lnTo>
                  <a:lnTo>
                    <a:pt x="0" y="1469357"/>
                  </a:lnTo>
                  <a:close/>
                </a:path>
              </a:pathLst>
            </a:custGeom>
            <a:solidFill>
              <a:srgbClr val="339D68"/>
            </a:solidFill>
            <a:ln w="38100"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758598" y="2075312"/>
              <a:ext cx="9494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Target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642688" y="1524000"/>
            <a:ext cx="1791856" cy="1500603"/>
            <a:chOff x="3642688" y="1524000"/>
            <a:chExt cx="1791856" cy="1500603"/>
          </a:xfrm>
        </p:grpSpPr>
        <p:sp>
          <p:nvSpPr>
            <p:cNvPr id="35" name="Freeform 34"/>
            <p:cNvSpPr/>
            <p:nvPr/>
          </p:nvSpPr>
          <p:spPr>
            <a:xfrm>
              <a:off x="3642688" y="1524000"/>
              <a:ext cx="1791856" cy="1500603"/>
            </a:xfrm>
            <a:custGeom>
              <a:avLst/>
              <a:gdLst>
                <a:gd name="connsiteX0" fmla="*/ 0 w 1459730"/>
                <a:gd name="connsiteY0" fmla="*/ 0 h 1228820"/>
                <a:gd name="connsiteX1" fmla="*/ 1165599 w 1459730"/>
                <a:gd name="connsiteY1" fmla="*/ 0 h 1228820"/>
                <a:gd name="connsiteX2" fmla="*/ 1165599 w 1459730"/>
                <a:gd name="connsiteY2" fmla="*/ 28236 h 1228820"/>
                <a:gd name="connsiteX3" fmla="*/ 1459730 w 1459730"/>
                <a:gd name="connsiteY3" fmla="*/ 614367 h 1228820"/>
                <a:gd name="connsiteX4" fmla="*/ 1165599 w 1459730"/>
                <a:gd name="connsiteY4" fmla="*/ 1207646 h 1228820"/>
                <a:gd name="connsiteX5" fmla="*/ 1165599 w 1459730"/>
                <a:gd name="connsiteY5" fmla="*/ 1220151 h 1228820"/>
                <a:gd name="connsiteX6" fmla="*/ 1159399 w 1459730"/>
                <a:gd name="connsiteY6" fmla="*/ 1220151 h 1228820"/>
                <a:gd name="connsiteX7" fmla="*/ 1155102 w 1459730"/>
                <a:gd name="connsiteY7" fmla="*/ 1228820 h 1228820"/>
                <a:gd name="connsiteX8" fmla="*/ 1155088 w 1459730"/>
                <a:gd name="connsiteY8" fmla="*/ 1220151 h 1228820"/>
                <a:gd name="connsiteX9" fmla="*/ 2065 w 1459730"/>
                <a:gd name="connsiteY9" fmla="*/ 1220151 h 1228820"/>
                <a:gd name="connsiteX10" fmla="*/ 302396 w 1459730"/>
                <a:gd name="connsiteY10" fmla="*/ 614367 h 1228820"/>
                <a:gd name="connsiteX11" fmla="*/ 0 w 1459730"/>
                <a:gd name="connsiteY11" fmla="*/ 11766 h 1228820"/>
                <a:gd name="connsiteX0" fmla="*/ 0 w 1459730"/>
                <a:gd name="connsiteY0" fmla="*/ 0 h 1228820"/>
                <a:gd name="connsiteX1" fmla="*/ 1165599 w 1459730"/>
                <a:gd name="connsiteY1" fmla="*/ 0 h 1228820"/>
                <a:gd name="connsiteX2" fmla="*/ 1459730 w 1459730"/>
                <a:gd name="connsiteY2" fmla="*/ 614367 h 1228820"/>
                <a:gd name="connsiteX3" fmla="*/ 1165599 w 1459730"/>
                <a:gd name="connsiteY3" fmla="*/ 1207646 h 1228820"/>
                <a:gd name="connsiteX4" fmla="*/ 1165599 w 1459730"/>
                <a:gd name="connsiteY4" fmla="*/ 1220151 h 1228820"/>
                <a:gd name="connsiteX5" fmla="*/ 1159399 w 1459730"/>
                <a:gd name="connsiteY5" fmla="*/ 1220151 h 1228820"/>
                <a:gd name="connsiteX6" fmla="*/ 1155102 w 1459730"/>
                <a:gd name="connsiteY6" fmla="*/ 1228820 h 1228820"/>
                <a:gd name="connsiteX7" fmla="*/ 1155088 w 1459730"/>
                <a:gd name="connsiteY7" fmla="*/ 1220151 h 1228820"/>
                <a:gd name="connsiteX8" fmla="*/ 2065 w 1459730"/>
                <a:gd name="connsiteY8" fmla="*/ 1220151 h 1228820"/>
                <a:gd name="connsiteX9" fmla="*/ 302396 w 1459730"/>
                <a:gd name="connsiteY9" fmla="*/ 614367 h 1228820"/>
                <a:gd name="connsiteX10" fmla="*/ 0 w 1459730"/>
                <a:gd name="connsiteY10" fmla="*/ 11766 h 1228820"/>
                <a:gd name="connsiteX11" fmla="*/ 0 w 1459730"/>
                <a:gd name="connsiteY11" fmla="*/ 0 h 1228820"/>
                <a:gd name="connsiteX0" fmla="*/ 0 w 1459730"/>
                <a:gd name="connsiteY0" fmla="*/ 0 h 1228820"/>
                <a:gd name="connsiteX1" fmla="*/ 1165599 w 1459730"/>
                <a:gd name="connsiteY1" fmla="*/ 0 h 1228820"/>
                <a:gd name="connsiteX2" fmla="*/ 1459730 w 1459730"/>
                <a:gd name="connsiteY2" fmla="*/ 614367 h 1228820"/>
                <a:gd name="connsiteX3" fmla="*/ 1165599 w 1459730"/>
                <a:gd name="connsiteY3" fmla="*/ 1207646 h 1228820"/>
                <a:gd name="connsiteX4" fmla="*/ 1165599 w 1459730"/>
                <a:gd name="connsiteY4" fmla="*/ 1220151 h 1228820"/>
                <a:gd name="connsiteX5" fmla="*/ 1159399 w 1459730"/>
                <a:gd name="connsiteY5" fmla="*/ 1220151 h 1228820"/>
                <a:gd name="connsiteX6" fmla="*/ 1155102 w 1459730"/>
                <a:gd name="connsiteY6" fmla="*/ 1228820 h 1228820"/>
                <a:gd name="connsiteX7" fmla="*/ 1155088 w 1459730"/>
                <a:gd name="connsiteY7" fmla="*/ 1220151 h 1228820"/>
                <a:gd name="connsiteX8" fmla="*/ 2065 w 1459730"/>
                <a:gd name="connsiteY8" fmla="*/ 1220151 h 1228820"/>
                <a:gd name="connsiteX9" fmla="*/ 302396 w 1459730"/>
                <a:gd name="connsiteY9" fmla="*/ 614367 h 1228820"/>
                <a:gd name="connsiteX10" fmla="*/ 0 w 1459730"/>
                <a:gd name="connsiteY10" fmla="*/ 0 h 1228820"/>
                <a:gd name="connsiteX0" fmla="*/ 0 w 1459730"/>
                <a:gd name="connsiteY0" fmla="*/ 0 h 1220151"/>
                <a:gd name="connsiteX1" fmla="*/ 1165599 w 1459730"/>
                <a:gd name="connsiteY1" fmla="*/ 0 h 1220151"/>
                <a:gd name="connsiteX2" fmla="*/ 1459730 w 1459730"/>
                <a:gd name="connsiteY2" fmla="*/ 614367 h 1220151"/>
                <a:gd name="connsiteX3" fmla="*/ 1165599 w 1459730"/>
                <a:gd name="connsiteY3" fmla="*/ 1207646 h 1220151"/>
                <a:gd name="connsiteX4" fmla="*/ 1165599 w 1459730"/>
                <a:gd name="connsiteY4" fmla="*/ 1220151 h 1220151"/>
                <a:gd name="connsiteX5" fmla="*/ 1159399 w 1459730"/>
                <a:gd name="connsiteY5" fmla="*/ 1220151 h 1220151"/>
                <a:gd name="connsiteX6" fmla="*/ 1155088 w 1459730"/>
                <a:gd name="connsiteY6" fmla="*/ 1220151 h 1220151"/>
                <a:gd name="connsiteX7" fmla="*/ 2065 w 1459730"/>
                <a:gd name="connsiteY7" fmla="*/ 1220151 h 1220151"/>
                <a:gd name="connsiteX8" fmla="*/ 302396 w 1459730"/>
                <a:gd name="connsiteY8" fmla="*/ 614367 h 1220151"/>
                <a:gd name="connsiteX9" fmla="*/ 0 w 1459730"/>
                <a:gd name="connsiteY9" fmla="*/ 0 h 1220151"/>
                <a:gd name="connsiteX0" fmla="*/ 0 w 1459730"/>
                <a:gd name="connsiteY0" fmla="*/ 0 h 1220151"/>
                <a:gd name="connsiteX1" fmla="*/ 1165599 w 1459730"/>
                <a:gd name="connsiteY1" fmla="*/ 0 h 1220151"/>
                <a:gd name="connsiteX2" fmla="*/ 1459730 w 1459730"/>
                <a:gd name="connsiteY2" fmla="*/ 614367 h 1220151"/>
                <a:gd name="connsiteX3" fmla="*/ 1165599 w 1459730"/>
                <a:gd name="connsiteY3" fmla="*/ 1207646 h 1220151"/>
                <a:gd name="connsiteX4" fmla="*/ 1165599 w 1459730"/>
                <a:gd name="connsiteY4" fmla="*/ 1220151 h 1220151"/>
                <a:gd name="connsiteX5" fmla="*/ 1159399 w 1459730"/>
                <a:gd name="connsiteY5" fmla="*/ 1220151 h 1220151"/>
                <a:gd name="connsiteX6" fmla="*/ 2065 w 1459730"/>
                <a:gd name="connsiteY6" fmla="*/ 1220151 h 1220151"/>
                <a:gd name="connsiteX7" fmla="*/ 302396 w 1459730"/>
                <a:gd name="connsiteY7" fmla="*/ 614367 h 1220151"/>
                <a:gd name="connsiteX8" fmla="*/ 0 w 1459730"/>
                <a:gd name="connsiteY8" fmla="*/ 0 h 1220151"/>
                <a:gd name="connsiteX0" fmla="*/ 0 w 1459730"/>
                <a:gd name="connsiteY0" fmla="*/ 0 h 1220151"/>
                <a:gd name="connsiteX1" fmla="*/ 1165599 w 1459730"/>
                <a:gd name="connsiteY1" fmla="*/ 0 h 1220151"/>
                <a:gd name="connsiteX2" fmla="*/ 1459730 w 1459730"/>
                <a:gd name="connsiteY2" fmla="*/ 614367 h 1220151"/>
                <a:gd name="connsiteX3" fmla="*/ 1165599 w 1459730"/>
                <a:gd name="connsiteY3" fmla="*/ 1207646 h 1220151"/>
                <a:gd name="connsiteX4" fmla="*/ 1165599 w 1459730"/>
                <a:gd name="connsiteY4" fmla="*/ 1220151 h 1220151"/>
                <a:gd name="connsiteX5" fmla="*/ 2065 w 1459730"/>
                <a:gd name="connsiteY5" fmla="*/ 1220151 h 1220151"/>
                <a:gd name="connsiteX6" fmla="*/ 302396 w 1459730"/>
                <a:gd name="connsiteY6" fmla="*/ 614367 h 1220151"/>
                <a:gd name="connsiteX7" fmla="*/ 0 w 1459730"/>
                <a:gd name="connsiteY7" fmla="*/ 0 h 1220151"/>
                <a:gd name="connsiteX0" fmla="*/ 0 w 1459730"/>
                <a:gd name="connsiteY0" fmla="*/ 0 h 1220151"/>
                <a:gd name="connsiteX1" fmla="*/ 1165599 w 1459730"/>
                <a:gd name="connsiteY1" fmla="*/ 0 h 1220151"/>
                <a:gd name="connsiteX2" fmla="*/ 1459730 w 1459730"/>
                <a:gd name="connsiteY2" fmla="*/ 614367 h 1220151"/>
                <a:gd name="connsiteX3" fmla="*/ 1165599 w 1459730"/>
                <a:gd name="connsiteY3" fmla="*/ 1207646 h 1220151"/>
                <a:gd name="connsiteX4" fmla="*/ 2065 w 1459730"/>
                <a:gd name="connsiteY4" fmla="*/ 1220151 h 1220151"/>
                <a:gd name="connsiteX5" fmla="*/ 302396 w 1459730"/>
                <a:gd name="connsiteY5" fmla="*/ 614367 h 1220151"/>
                <a:gd name="connsiteX6" fmla="*/ 0 w 1459730"/>
                <a:gd name="connsiteY6" fmla="*/ 0 h 1220151"/>
                <a:gd name="connsiteX0" fmla="*/ 0 w 1459730"/>
                <a:gd name="connsiteY0" fmla="*/ 0 h 1226147"/>
                <a:gd name="connsiteX1" fmla="*/ 1165599 w 1459730"/>
                <a:gd name="connsiteY1" fmla="*/ 0 h 1226147"/>
                <a:gd name="connsiteX2" fmla="*/ 1459730 w 1459730"/>
                <a:gd name="connsiteY2" fmla="*/ 614367 h 1226147"/>
                <a:gd name="connsiteX3" fmla="*/ 1165599 w 1459730"/>
                <a:gd name="connsiteY3" fmla="*/ 1226147 h 1226147"/>
                <a:gd name="connsiteX4" fmla="*/ 2065 w 1459730"/>
                <a:gd name="connsiteY4" fmla="*/ 1220151 h 1226147"/>
                <a:gd name="connsiteX5" fmla="*/ 302396 w 1459730"/>
                <a:gd name="connsiteY5" fmla="*/ 614367 h 1226147"/>
                <a:gd name="connsiteX6" fmla="*/ 0 w 1459730"/>
                <a:gd name="connsiteY6" fmla="*/ 0 h 1226147"/>
                <a:gd name="connsiteX0" fmla="*/ 0 w 1459730"/>
                <a:gd name="connsiteY0" fmla="*/ 0 h 1223835"/>
                <a:gd name="connsiteX1" fmla="*/ 1165599 w 1459730"/>
                <a:gd name="connsiteY1" fmla="*/ 0 h 1223835"/>
                <a:gd name="connsiteX2" fmla="*/ 1459730 w 1459730"/>
                <a:gd name="connsiteY2" fmla="*/ 614367 h 1223835"/>
                <a:gd name="connsiteX3" fmla="*/ 1163287 w 1459730"/>
                <a:gd name="connsiteY3" fmla="*/ 1223835 h 1223835"/>
                <a:gd name="connsiteX4" fmla="*/ 2065 w 1459730"/>
                <a:gd name="connsiteY4" fmla="*/ 1220151 h 1223835"/>
                <a:gd name="connsiteX5" fmla="*/ 302396 w 1459730"/>
                <a:gd name="connsiteY5" fmla="*/ 614367 h 1223835"/>
                <a:gd name="connsiteX6" fmla="*/ 0 w 1459730"/>
                <a:gd name="connsiteY6" fmla="*/ 0 h 1223835"/>
                <a:gd name="connsiteX0" fmla="*/ 0 w 1459730"/>
                <a:gd name="connsiteY0" fmla="*/ 0 h 1221523"/>
                <a:gd name="connsiteX1" fmla="*/ 1165599 w 1459730"/>
                <a:gd name="connsiteY1" fmla="*/ 0 h 1221523"/>
                <a:gd name="connsiteX2" fmla="*/ 1459730 w 1459730"/>
                <a:gd name="connsiteY2" fmla="*/ 614367 h 1221523"/>
                <a:gd name="connsiteX3" fmla="*/ 1163287 w 1459730"/>
                <a:gd name="connsiteY3" fmla="*/ 1221523 h 1221523"/>
                <a:gd name="connsiteX4" fmla="*/ 2065 w 1459730"/>
                <a:gd name="connsiteY4" fmla="*/ 1220151 h 1221523"/>
                <a:gd name="connsiteX5" fmla="*/ 302396 w 1459730"/>
                <a:gd name="connsiteY5" fmla="*/ 614367 h 1221523"/>
                <a:gd name="connsiteX6" fmla="*/ 0 w 1459730"/>
                <a:gd name="connsiteY6" fmla="*/ 0 h 1221523"/>
                <a:gd name="connsiteX0" fmla="*/ 0 w 1459730"/>
                <a:gd name="connsiteY0" fmla="*/ 0 h 1222463"/>
                <a:gd name="connsiteX1" fmla="*/ 1165599 w 1459730"/>
                <a:gd name="connsiteY1" fmla="*/ 0 h 1222463"/>
                <a:gd name="connsiteX2" fmla="*/ 1459730 w 1459730"/>
                <a:gd name="connsiteY2" fmla="*/ 614367 h 1222463"/>
                <a:gd name="connsiteX3" fmla="*/ 1163287 w 1459730"/>
                <a:gd name="connsiteY3" fmla="*/ 1221523 h 1222463"/>
                <a:gd name="connsiteX4" fmla="*/ 2065 w 1459730"/>
                <a:gd name="connsiteY4" fmla="*/ 1222463 h 1222463"/>
                <a:gd name="connsiteX5" fmla="*/ 302396 w 1459730"/>
                <a:gd name="connsiteY5" fmla="*/ 614367 h 1222463"/>
                <a:gd name="connsiteX6" fmla="*/ 0 w 1459730"/>
                <a:gd name="connsiteY6" fmla="*/ 0 h 122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9730" h="1222463">
                  <a:moveTo>
                    <a:pt x="0" y="0"/>
                  </a:moveTo>
                  <a:lnTo>
                    <a:pt x="1165599" y="0"/>
                  </a:lnTo>
                  <a:lnTo>
                    <a:pt x="1459730" y="614367"/>
                  </a:lnTo>
                  <a:lnTo>
                    <a:pt x="1163287" y="1221523"/>
                  </a:lnTo>
                  <a:lnTo>
                    <a:pt x="2065" y="1222463"/>
                  </a:lnTo>
                  <a:lnTo>
                    <a:pt x="302396" y="614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8C486"/>
            </a:solidFill>
            <a:ln w="38100"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252683" y="2074246"/>
              <a:ext cx="8258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Build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70122" y="1524000"/>
            <a:ext cx="1797283" cy="1497766"/>
            <a:chOff x="5070122" y="1524000"/>
            <a:chExt cx="1797283" cy="1497766"/>
          </a:xfrm>
        </p:grpSpPr>
        <p:sp>
          <p:nvSpPr>
            <p:cNvPr id="42" name="Freeform 41"/>
            <p:cNvSpPr/>
            <p:nvPr/>
          </p:nvSpPr>
          <p:spPr>
            <a:xfrm>
              <a:off x="5070122" y="1524000"/>
              <a:ext cx="1797283" cy="1497766"/>
            </a:xfrm>
            <a:custGeom>
              <a:avLst/>
              <a:gdLst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165599 w 1464151"/>
                <a:gd name="connsiteY2" fmla="*/ 19427 h 1228821"/>
                <a:gd name="connsiteX3" fmla="*/ 1464151 w 1464151"/>
                <a:gd name="connsiteY3" fmla="*/ 614368 h 1228821"/>
                <a:gd name="connsiteX4" fmla="*/ 1165599 w 1464151"/>
                <a:gd name="connsiteY4" fmla="*/ 1216564 h 1228821"/>
                <a:gd name="connsiteX5" fmla="*/ 1165599 w 1464151"/>
                <a:gd name="connsiteY5" fmla="*/ 1220151 h 1228821"/>
                <a:gd name="connsiteX6" fmla="*/ 1163821 w 1464151"/>
                <a:gd name="connsiteY6" fmla="*/ 1220151 h 1228821"/>
                <a:gd name="connsiteX7" fmla="*/ 1159523 w 1464151"/>
                <a:gd name="connsiteY7" fmla="*/ 1228821 h 1228821"/>
                <a:gd name="connsiteX8" fmla="*/ 1159523 w 1464151"/>
                <a:gd name="connsiteY8" fmla="*/ 1228819 h 1228821"/>
                <a:gd name="connsiteX9" fmla="*/ 1159522 w 1464151"/>
                <a:gd name="connsiteY9" fmla="*/ 1228820 h 1228821"/>
                <a:gd name="connsiteX10" fmla="*/ 1159508 w 1464151"/>
                <a:gd name="connsiteY10" fmla="*/ 1220151 h 1228821"/>
                <a:gd name="connsiteX11" fmla="*/ 0 w 1464151"/>
                <a:gd name="connsiteY11" fmla="*/ 1220151 h 1228821"/>
                <a:gd name="connsiteX12" fmla="*/ 0 w 1464151"/>
                <a:gd name="connsiteY12" fmla="*/ 1213180 h 1228821"/>
                <a:gd name="connsiteX13" fmla="*/ 296875 w 1464151"/>
                <a:gd name="connsiteY13" fmla="*/ 614367 h 1228821"/>
                <a:gd name="connsiteX14" fmla="*/ 0 w 1464151"/>
                <a:gd name="connsiteY14" fmla="*/ 22768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165599 w 1464151"/>
                <a:gd name="connsiteY2" fmla="*/ 19427 h 1228821"/>
                <a:gd name="connsiteX3" fmla="*/ 1464151 w 1464151"/>
                <a:gd name="connsiteY3" fmla="*/ 614368 h 1228821"/>
                <a:gd name="connsiteX4" fmla="*/ 1165599 w 1464151"/>
                <a:gd name="connsiteY4" fmla="*/ 1216564 h 1228821"/>
                <a:gd name="connsiteX5" fmla="*/ 1165599 w 1464151"/>
                <a:gd name="connsiteY5" fmla="*/ 1220151 h 1228821"/>
                <a:gd name="connsiteX6" fmla="*/ 1163821 w 1464151"/>
                <a:gd name="connsiteY6" fmla="*/ 1220151 h 1228821"/>
                <a:gd name="connsiteX7" fmla="*/ 1159523 w 1464151"/>
                <a:gd name="connsiteY7" fmla="*/ 1228821 h 1228821"/>
                <a:gd name="connsiteX8" fmla="*/ 1159523 w 1464151"/>
                <a:gd name="connsiteY8" fmla="*/ 1228819 h 1228821"/>
                <a:gd name="connsiteX9" fmla="*/ 1159522 w 1464151"/>
                <a:gd name="connsiteY9" fmla="*/ 1228820 h 1228821"/>
                <a:gd name="connsiteX10" fmla="*/ 1159508 w 1464151"/>
                <a:gd name="connsiteY10" fmla="*/ 1220151 h 1228821"/>
                <a:gd name="connsiteX11" fmla="*/ 0 w 1464151"/>
                <a:gd name="connsiteY11" fmla="*/ 1220151 h 1228821"/>
                <a:gd name="connsiteX12" fmla="*/ 0 w 1464151"/>
                <a:gd name="connsiteY12" fmla="*/ 1213180 h 1228821"/>
                <a:gd name="connsiteX13" fmla="*/ 296875 w 1464151"/>
                <a:gd name="connsiteY13" fmla="*/ 614367 h 1228821"/>
                <a:gd name="connsiteX14" fmla="*/ 0 w 1464151"/>
                <a:gd name="connsiteY14" fmla="*/ 22768 h 1228821"/>
                <a:gd name="connsiteX15" fmla="*/ 0 w 1464151"/>
                <a:gd name="connsiteY15" fmla="*/ 0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464151 w 1464151"/>
                <a:gd name="connsiteY2" fmla="*/ 614368 h 1228821"/>
                <a:gd name="connsiteX3" fmla="*/ 1165599 w 1464151"/>
                <a:gd name="connsiteY3" fmla="*/ 1216564 h 1228821"/>
                <a:gd name="connsiteX4" fmla="*/ 1165599 w 1464151"/>
                <a:gd name="connsiteY4" fmla="*/ 1220151 h 1228821"/>
                <a:gd name="connsiteX5" fmla="*/ 1163821 w 1464151"/>
                <a:gd name="connsiteY5" fmla="*/ 1220151 h 1228821"/>
                <a:gd name="connsiteX6" fmla="*/ 1159523 w 1464151"/>
                <a:gd name="connsiteY6" fmla="*/ 1228821 h 1228821"/>
                <a:gd name="connsiteX7" fmla="*/ 1159523 w 1464151"/>
                <a:gd name="connsiteY7" fmla="*/ 1228819 h 1228821"/>
                <a:gd name="connsiteX8" fmla="*/ 1159522 w 1464151"/>
                <a:gd name="connsiteY8" fmla="*/ 1228820 h 1228821"/>
                <a:gd name="connsiteX9" fmla="*/ 1159508 w 1464151"/>
                <a:gd name="connsiteY9" fmla="*/ 1220151 h 1228821"/>
                <a:gd name="connsiteX10" fmla="*/ 0 w 1464151"/>
                <a:gd name="connsiteY10" fmla="*/ 1220151 h 1228821"/>
                <a:gd name="connsiteX11" fmla="*/ 0 w 1464151"/>
                <a:gd name="connsiteY11" fmla="*/ 1213180 h 1228821"/>
                <a:gd name="connsiteX12" fmla="*/ 296875 w 1464151"/>
                <a:gd name="connsiteY12" fmla="*/ 614367 h 1228821"/>
                <a:gd name="connsiteX13" fmla="*/ 0 w 1464151"/>
                <a:gd name="connsiteY13" fmla="*/ 22768 h 1228821"/>
                <a:gd name="connsiteX14" fmla="*/ 0 w 1464151"/>
                <a:gd name="connsiteY14" fmla="*/ 0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464151 w 1464151"/>
                <a:gd name="connsiteY2" fmla="*/ 614368 h 1228821"/>
                <a:gd name="connsiteX3" fmla="*/ 1165599 w 1464151"/>
                <a:gd name="connsiteY3" fmla="*/ 1216564 h 1228821"/>
                <a:gd name="connsiteX4" fmla="*/ 1165599 w 1464151"/>
                <a:gd name="connsiteY4" fmla="*/ 1220151 h 1228821"/>
                <a:gd name="connsiteX5" fmla="*/ 1163821 w 1464151"/>
                <a:gd name="connsiteY5" fmla="*/ 1220151 h 1228821"/>
                <a:gd name="connsiteX6" fmla="*/ 1159523 w 1464151"/>
                <a:gd name="connsiteY6" fmla="*/ 1228821 h 1228821"/>
                <a:gd name="connsiteX7" fmla="*/ 1159523 w 1464151"/>
                <a:gd name="connsiteY7" fmla="*/ 1228819 h 1228821"/>
                <a:gd name="connsiteX8" fmla="*/ 1159508 w 1464151"/>
                <a:gd name="connsiteY8" fmla="*/ 1220151 h 1228821"/>
                <a:gd name="connsiteX9" fmla="*/ 0 w 1464151"/>
                <a:gd name="connsiteY9" fmla="*/ 1220151 h 1228821"/>
                <a:gd name="connsiteX10" fmla="*/ 0 w 1464151"/>
                <a:gd name="connsiteY10" fmla="*/ 1213180 h 1228821"/>
                <a:gd name="connsiteX11" fmla="*/ 296875 w 1464151"/>
                <a:gd name="connsiteY11" fmla="*/ 614367 h 1228821"/>
                <a:gd name="connsiteX12" fmla="*/ 0 w 1464151"/>
                <a:gd name="connsiteY12" fmla="*/ 22768 h 1228821"/>
                <a:gd name="connsiteX13" fmla="*/ 0 w 1464151"/>
                <a:gd name="connsiteY13" fmla="*/ 0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464151 w 1464151"/>
                <a:gd name="connsiteY2" fmla="*/ 614368 h 1228821"/>
                <a:gd name="connsiteX3" fmla="*/ 1165599 w 1464151"/>
                <a:gd name="connsiteY3" fmla="*/ 1216564 h 1228821"/>
                <a:gd name="connsiteX4" fmla="*/ 1165599 w 1464151"/>
                <a:gd name="connsiteY4" fmla="*/ 1220151 h 1228821"/>
                <a:gd name="connsiteX5" fmla="*/ 1163821 w 1464151"/>
                <a:gd name="connsiteY5" fmla="*/ 1220151 h 1228821"/>
                <a:gd name="connsiteX6" fmla="*/ 1159523 w 1464151"/>
                <a:gd name="connsiteY6" fmla="*/ 1228821 h 1228821"/>
                <a:gd name="connsiteX7" fmla="*/ 1159523 w 1464151"/>
                <a:gd name="connsiteY7" fmla="*/ 1228819 h 1228821"/>
                <a:gd name="connsiteX8" fmla="*/ 1159508 w 1464151"/>
                <a:gd name="connsiteY8" fmla="*/ 1220151 h 1228821"/>
                <a:gd name="connsiteX9" fmla="*/ 0 w 1464151"/>
                <a:gd name="connsiteY9" fmla="*/ 1220151 h 1228821"/>
                <a:gd name="connsiteX10" fmla="*/ 0 w 1464151"/>
                <a:gd name="connsiteY10" fmla="*/ 1213180 h 1228821"/>
                <a:gd name="connsiteX11" fmla="*/ 296875 w 1464151"/>
                <a:gd name="connsiteY11" fmla="*/ 614367 h 1228821"/>
                <a:gd name="connsiteX12" fmla="*/ 0 w 1464151"/>
                <a:gd name="connsiteY12" fmla="*/ 0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464151 w 1464151"/>
                <a:gd name="connsiteY2" fmla="*/ 614368 h 1228821"/>
                <a:gd name="connsiteX3" fmla="*/ 1165599 w 1464151"/>
                <a:gd name="connsiteY3" fmla="*/ 1216564 h 1228821"/>
                <a:gd name="connsiteX4" fmla="*/ 1165599 w 1464151"/>
                <a:gd name="connsiteY4" fmla="*/ 1220151 h 1228821"/>
                <a:gd name="connsiteX5" fmla="*/ 1163821 w 1464151"/>
                <a:gd name="connsiteY5" fmla="*/ 1220151 h 1228821"/>
                <a:gd name="connsiteX6" fmla="*/ 1159523 w 1464151"/>
                <a:gd name="connsiteY6" fmla="*/ 1228821 h 1228821"/>
                <a:gd name="connsiteX7" fmla="*/ 1159523 w 1464151"/>
                <a:gd name="connsiteY7" fmla="*/ 1228819 h 1228821"/>
                <a:gd name="connsiteX8" fmla="*/ 0 w 1464151"/>
                <a:gd name="connsiteY8" fmla="*/ 1220151 h 1228821"/>
                <a:gd name="connsiteX9" fmla="*/ 0 w 1464151"/>
                <a:gd name="connsiteY9" fmla="*/ 1213180 h 1228821"/>
                <a:gd name="connsiteX10" fmla="*/ 296875 w 1464151"/>
                <a:gd name="connsiteY10" fmla="*/ 614367 h 1228821"/>
                <a:gd name="connsiteX11" fmla="*/ 0 w 1464151"/>
                <a:gd name="connsiteY11" fmla="*/ 0 h 1228821"/>
                <a:gd name="connsiteX0" fmla="*/ 0 w 1464151"/>
                <a:gd name="connsiteY0" fmla="*/ 0 h 1228821"/>
                <a:gd name="connsiteX1" fmla="*/ 1165599 w 1464151"/>
                <a:gd name="connsiteY1" fmla="*/ 0 h 1228821"/>
                <a:gd name="connsiteX2" fmla="*/ 1464151 w 1464151"/>
                <a:gd name="connsiteY2" fmla="*/ 614368 h 1228821"/>
                <a:gd name="connsiteX3" fmla="*/ 1165599 w 1464151"/>
                <a:gd name="connsiteY3" fmla="*/ 1216564 h 1228821"/>
                <a:gd name="connsiteX4" fmla="*/ 1165599 w 1464151"/>
                <a:gd name="connsiteY4" fmla="*/ 1220151 h 1228821"/>
                <a:gd name="connsiteX5" fmla="*/ 1163821 w 1464151"/>
                <a:gd name="connsiteY5" fmla="*/ 1220151 h 1228821"/>
                <a:gd name="connsiteX6" fmla="*/ 1159523 w 1464151"/>
                <a:gd name="connsiteY6" fmla="*/ 1228821 h 1228821"/>
                <a:gd name="connsiteX7" fmla="*/ 0 w 1464151"/>
                <a:gd name="connsiteY7" fmla="*/ 1220151 h 1228821"/>
                <a:gd name="connsiteX8" fmla="*/ 0 w 1464151"/>
                <a:gd name="connsiteY8" fmla="*/ 1213180 h 1228821"/>
                <a:gd name="connsiteX9" fmla="*/ 296875 w 1464151"/>
                <a:gd name="connsiteY9" fmla="*/ 614367 h 1228821"/>
                <a:gd name="connsiteX10" fmla="*/ 0 w 1464151"/>
                <a:gd name="connsiteY10" fmla="*/ 0 h 1228821"/>
                <a:gd name="connsiteX0" fmla="*/ 0 w 1464151"/>
                <a:gd name="connsiteY0" fmla="*/ 0 h 1220151"/>
                <a:gd name="connsiteX1" fmla="*/ 1165599 w 1464151"/>
                <a:gd name="connsiteY1" fmla="*/ 0 h 1220151"/>
                <a:gd name="connsiteX2" fmla="*/ 1464151 w 1464151"/>
                <a:gd name="connsiteY2" fmla="*/ 614368 h 1220151"/>
                <a:gd name="connsiteX3" fmla="*/ 1165599 w 1464151"/>
                <a:gd name="connsiteY3" fmla="*/ 1216564 h 1220151"/>
                <a:gd name="connsiteX4" fmla="*/ 1165599 w 1464151"/>
                <a:gd name="connsiteY4" fmla="*/ 1220151 h 1220151"/>
                <a:gd name="connsiteX5" fmla="*/ 1163821 w 1464151"/>
                <a:gd name="connsiteY5" fmla="*/ 1220151 h 1220151"/>
                <a:gd name="connsiteX6" fmla="*/ 0 w 1464151"/>
                <a:gd name="connsiteY6" fmla="*/ 1220151 h 1220151"/>
                <a:gd name="connsiteX7" fmla="*/ 0 w 1464151"/>
                <a:gd name="connsiteY7" fmla="*/ 1213180 h 1220151"/>
                <a:gd name="connsiteX8" fmla="*/ 296875 w 1464151"/>
                <a:gd name="connsiteY8" fmla="*/ 614367 h 1220151"/>
                <a:gd name="connsiteX9" fmla="*/ 0 w 1464151"/>
                <a:gd name="connsiteY9" fmla="*/ 0 h 1220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4151" h="1220151">
                  <a:moveTo>
                    <a:pt x="0" y="0"/>
                  </a:moveTo>
                  <a:lnTo>
                    <a:pt x="1165599" y="0"/>
                  </a:lnTo>
                  <a:lnTo>
                    <a:pt x="1464151" y="614368"/>
                  </a:lnTo>
                  <a:lnTo>
                    <a:pt x="1165599" y="1216564"/>
                  </a:lnTo>
                  <a:lnTo>
                    <a:pt x="1165599" y="1220151"/>
                  </a:lnTo>
                  <a:lnTo>
                    <a:pt x="1163821" y="1220151"/>
                  </a:lnTo>
                  <a:lnTo>
                    <a:pt x="0" y="1220151"/>
                  </a:lnTo>
                  <a:lnTo>
                    <a:pt x="0" y="1213180"/>
                  </a:lnTo>
                  <a:lnTo>
                    <a:pt x="296875" y="6143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5D7AE"/>
            </a:solidFill>
            <a:ln w="38100"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98608" y="2072828"/>
              <a:ext cx="11689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Execute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482911" y="1524000"/>
            <a:ext cx="1803748" cy="1508407"/>
            <a:chOff x="6482911" y="1524000"/>
            <a:chExt cx="1803748" cy="1508407"/>
          </a:xfrm>
        </p:grpSpPr>
        <p:sp>
          <p:nvSpPr>
            <p:cNvPr id="46" name="Freeform 45"/>
            <p:cNvSpPr/>
            <p:nvPr/>
          </p:nvSpPr>
          <p:spPr>
            <a:xfrm rot="5400000">
              <a:off x="6630581" y="1376330"/>
              <a:ext cx="1508407" cy="1803748"/>
            </a:xfrm>
            <a:custGeom>
              <a:avLst/>
              <a:gdLst>
                <a:gd name="connsiteX0" fmla="*/ 0 w 1228820"/>
                <a:gd name="connsiteY0" fmla="*/ 1469418 h 1469418"/>
                <a:gd name="connsiteX1" fmla="*/ 0 w 1228820"/>
                <a:gd name="connsiteY1" fmla="*/ 303819 h 1469418"/>
                <a:gd name="connsiteX2" fmla="*/ 8931 w 1228820"/>
                <a:gd name="connsiteY2" fmla="*/ 303819 h 1469418"/>
                <a:gd name="connsiteX3" fmla="*/ 614367 w 1228820"/>
                <a:gd name="connsiteY3" fmla="*/ 0 h 1469418"/>
                <a:gd name="connsiteX4" fmla="*/ 1228820 w 1228820"/>
                <a:gd name="connsiteY4" fmla="*/ 304628 h 1469418"/>
                <a:gd name="connsiteX5" fmla="*/ 1220152 w 1228820"/>
                <a:gd name="connsiteY5" fmla="*/ 304642 h 1469418"/>
                <a:gd name="connsiteX6" fmla="*/ 1220152 w 1228820"/>
                <a:gd name="connsiteY6" fmla="*/ 1469418 h 1469418"/>
                <a:gd name="connsiteX7" fmla="*/ 1213809 w 1228820"/>
                <a:gd name="connsiteY7" fmla="*/ 1469418 h 1469418"/>
                <a:gd name="connsiteX8" fmla="*/ 614368 w 1228820"/>
                <a:gd name="connsiteY8" fmla="*/ 1172232 h 1469418"/>
                <a:gd name="connsiteX9" fmla="*/ 22149 w 1228820"/>
                <a:gd name="connsiteY9" fmla="*/ 1469418 h 1469418"/>
                <a:gd name="connsiteX0" fmla="*/ 0 w 1228820"/>
                <a:gd name="connsiteY0" fmla="*/ 1469418 h 1469418"/>
                <a:gd name="connsiteX1" fmla="*/ 0 w 1228820"/>
                <a:gd name="connsiteY1" fmla="*/ 303819 h 1469418"/>
                <a:gd name="connsiteX2" fmla="*/ 614367 w 1228820"/>
                <a:gd name="connsiteY2" fmla="*/ 0 h 1469418"/>
                <a:gd name="connsiteX3" fmla="*/ 1228820 w 1228820"/>
                <a:gd name="connsiteY3" fmla="*/ 304628 h 1469418"/>
                <a:gd name="connsiteX4" fmla="*/ 1220152 w 1228820"/>
                <a:gd name="connsiteY4" fmla="*/ 304642 h 1469418"/>
                <a:gd name="connsiteX5" fmla="*/ 1220152 w 1228820"/>
                <a:gd name="connsiteY5" fmla="*/ 1469418 h 1469418"/>
                <a:gd name="connsiteX6" fmla="*/ 1213809 w 1228820"/>
                <a:gd name="connsiteY6" fmla="*/ 1469418 h 1469418"/>
                <a:gd name="connsiteX7" fmla="*/ 614368 w 1228820"/>
                <a:gd name="connsiteY7" fmla="*/ 1172232 h 1469418"/>
                <a:gd name="connsiteX8" fmla="*/ 22149 w 1228820"/>
                <a:gd name="connsiteY8" fmla="*/ 1469418 h 1469418"/>
                <a:gd name="connsiteX9" fmla="*/ 0 w 1228820"/>
                <a:gd name="connsiteY9" fmla="*/ 1469418 h 1469418"/>
                <a:gd name="connsiteX0" fmla="*/ 0 w 1228820"/>
                <a:gd name="connsiteY0" fmla="*/ 1469418 h 1469418"/>
                <a:gd name="connsiteX1" fmla="*/ 0 w 1228820"/>
                <a:gd name="connsiteY1" fmla="*/ 303819 h 1469418"/>
                <a:gd name="connsiteX2" fmla="*/ 614367 w 1228820"/>
                <a:gd name="connsiteY2" fmla="*/ 0 h 1469418"/>
                <a:gd name="connsiteX3" fmla="*/ 1228820 w 1228820"/>
                <a:gd name="connsiteY3" fmla="*/ 304628 h 1469418"/>
                <a:gd name="connsiteX4" fmla="*/ 1220152 w 1228820"/>
                <a:gd name="connsiteY4" fmla="*/ 1469418 h 1469418"/>
                <a:gd name="connsiteX5" fmla="*/ 1213809 w 1228820"/>
                <a:gd name="connsiteY5" fmla="*/ 1469418 h 1469418"/>
                <a:gd name="connsiteX6" fmla="*/ 614368 w 1228820"/>
                <a:gd name="connsiteY6" fmla="*/ 1172232 h 1469418"/>
                <a:gd name="connsiteX7" fmla="*/ 22149 w 1228820"/>
                <a:gd name="connsiteY7" fmla="*/ 1469418 h 1469418"/>
                <a:gd name="connsiteX8" fmla="*/ 0 w 1228820"/>
                <a:gd name="connsiteY8" fmla="*/ 1469418 h 1469418"/>
                <a:gd name="connsiteX0" fmla="*/ 0 w 1228820"/>
                <a:gd name="connsiteY0" fmla="*/ 1469418 h 1469418"/>
                <a:gd name="connsiteX1" fmla="*/ 0 w 1228820"/>
                <a:gd name="connsiteY1" fmla="*/ 303819 h 1469418"/>
                <a:gd name="connsiteX2" fmla="*/ 614367 w 1228820"/>
                <a:gd name="connsiteY2" fmla="*/ 0 h 1469418"/>
                <a:gd name="connsiteX3" fmla="*/ 1228820 w 1228820"/>
                <a:gd name="connsiteY3" fmla="*/ 304628 h 1469418"/>
                <a:gd name="connsiteX4" fmla="*/ 1220152 w 1228820"/>
                <a:gd name="connsiteY4" fmla="*/ 1469418 h 1469418"/>
                <a:gd name="connsiteX5" fmla="*/ 1213809 w 1228820"/>
                <a:gd name="connsiteY5" fmla="*/ 1469418 h 1469418"/>
                <a:gd name="connsiteX6" fmla="*/ 614368 w 1228820"/>
                <a:gd name="connsiteY6" fmla="*/ 1172232 h 1469418"/>
                <a:gd name="connsiteX7" fmla="*/ 0 w 1228820"/>
                <a:gd name="connsiteY7" fmla="*/ 1469418 h 146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28820" h="1469418">
                  <a:moveTo>
                    <a:pt x="0" y="1469418"/>
                  </a:moveTo>
                  <a:lnTo>
                    <a:pt x="0" y="303819"/>
                  </a:lnTo>
                  <a:lnTo>
                    <a:pt x="614367" y="0"/>
                  </a:lnTo>
                  <a:lnTo>
                    <a:pt x="1228820" y="304628"/>
                  </a:lnTo>
                  <a:cubicBezTo>
                    <a:pt x="1225931" y="692891"/>
                    <a:pt x="1223041" y="1081155"/>
                    <a:pt x="1220152" y="1469418"/>
                  </a:cubicBezTo>
                  <a:lnTo>
                    <a:pt x="1213809" y="1469418"/>
                  </a:lnTo>
                  <a:lnTo>
                    <a:pt x="614368" y="1172232"/>
                  </a:lnTo>
                  <a:lnTo>
                    <a:pt x="0" y="1469418"/>
                  </a:lnTo>
                  <a:close/>
                </a:path>
              </a:pathLst>
            </a:custGeom>
            <a:solidFill>
              <a:srgbClr val="BAE8D1"/>
            </a:solidFill>
            <a:ln w="38100"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71198" y="2078149"/>
              <a:ext cx="7795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Tune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2267218" y="3120847"/>
            <a:ext cx="0" cy="29236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671954" y="3120847"/>
            <a:ext cx="0" cy="29236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481426" y="3120847"/>
            <a:ext cx="0" cy="29236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076690" y="3120847"/>
            <a:ext cx="0" cy="29236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747591" y="3150769"/>
            <a:ext cx="1406169" cy="2209661"/>
            <a:chOff x="1217491" y="3099969"/>
            <a:chExt cx="1406169" cy="2209661"/>
          </a:xfrm>
        </p:grpSpPr>
        <p:sp>
          <p:nvSpPr>
            <p:cNvPr id="63" name="Rectangle 62"/>
            <p:cNvSpPr/>
            <p:nvPr/>
          </p:nvSpPr>
          <p:spPr>
            <a:xfrm>
              <a:off x="1217491" y="3099969"/>
              <a:ext cx="140616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270683" y="3616859"/>
              <a:ext cx="1299559" cy="169277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 Pitch your ideas convincingly.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 Capture your audience’s attention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355608" y="3150769"/>
            <a:ext cx="1406169" cy="2209661"/>
            <a:chOff x="1217491" y="3099969"/>
            <a:chExt cx="1406169" cy="2209661"/>
          </a:xfrm>
        </p:grpSpPr>
        <p:sp>
          <p:nvSpPr>
            <p:cNvPr id="74" name="Rectangle 73"/>
            <p:cNvSpPr/>
            <p:nvPr/>
          </p:nvSpPr>
          <p:spPr>
            <a:xfrm>
              <a:off x="1217491" y="3099969"/>
              <a:ext cx="140616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Put Text Here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70683" y="3616859"/>
              <a:ext cx="1299559" cy="169277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 Pitch your ideas convincingly.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 Capture your audience’s attention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702784" y="3150769"/>
            <a:ext cx="1406169" cy="2209661"/>
            <a:chOff x="1217491" y="3099969"/>
            <a:chExt cx="1406169" cy="2209661"/>
          </a:xfrm>
        </p:grpSpPr>
        <p:sp>
          <p:nvSpPr>
            <p:cNvPr id="77" name="Rectangle 76"/>
            <p:cNvSpPr/>
            <p:nvPr/>
          </p:nvSpPr>
          <p:spPr>
            <a:xfrm>
              <a:off x="1217491" y="3099969"/>
              <a:ext cx="140616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270683" y="3616859"/>
              <a:ext cx="1299559" cy="169277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 Pitch your ideas convincingly.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 Capture your audience’s attention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5124793" y="3150769"/>
            <a:ext cx="1406169" cy="2209661"/>
            <a:chOff x="1217491" y="3099969"/>
            <a:chExt cx="1406169" cy="2209661"/>
          </a:xfrm>
        </p:grpSpPr>
        <p:sp>
          <p:nvSpPr>
            <p:cNvPr id="80" name="Rectangle 79"/>
            <p:cNvSpPr/>
            <p:nvPr/>
          </p:nvSpPr>
          <p:spPr>
            <a:xfrm>
              <a:off x="1217491" y="3099969"/>
              <a:ext cx="140616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Put Text Here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270683" y="3616859"/>
              <a:ext cx="1299559" cy="169277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 Pitch your ideas convincingly.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 Capture your audience’s attention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553640" y="3150769"/>
            <a:ext cx="1406169" cy="2209661"/>
            <a:chOff x="1217491" y="3099969"/>
            <a:chExt cx="1406169" cy="2209661"/>
          </a:xfrm>
        </p:grpSpPr>
        <p:sp>
          <p:nvSpPr>
            <p:cNvPr id="83" name="Rectangle 82"/>
            <p:cNvSpPr/>
            <p:nvPr/>
          </p:nvSpPr>
          <p:spPr>
            <a:xfrm>
              <a:off x="1217491" y="3099969"/>
              <a:ext cx="1406169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1270683" y="3616859"/>
              <a:ext cx="1299559" cy="169277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algn="ctr"/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 Pitch your ideas convincingly.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 Capture your audience’s attention</a:t>
              </a:r>
              <a:r>
                <a:rPr lang="en-US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529719" y="330259"/>
            <a:ext cx="8614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Demand Generation Tactics/Strategies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29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8043" y="307423"/>
            <a:ext cx="5835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Your Result- ROI</a:t>
            </a:r>
          </a:p>
        </p:txBody>
      </p:sp>
      <p:sp>
        <p:nvSpPr>
          <p:cNvPr id="6" name="Rectangle 5"/>
          <p:cNvSpPr/>
          <p:nvPr/>
        </p:nvSpPr>
        <p:spPr>
          <a:xfrm>
            <a:off x="6282412" y="2288889"/>
            <a:ext cx="850005" cy="3490174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85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74970" y="3475891"/>
            <a:ext cx="850005" cy="2303172"/>
          </a:xfrm>
          <a:prstGeom prst="rect">
            <a:avLst/>
          </a:prstGeom>
          <a:gradFill>
            <a:gsLst>
              <a:gs pos="0">
                <a:schemeClr val="accent4"/>
              </a:gs>
              <a:gs pos="85000">
                <a:schemeClr val="accent4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Down Arrow 11"/>
          <p:cNvSpPr/>
          <p:nvPr/>
        </p:nvSpPr>
        <p:spPr>
          <a:xfrm rot="3368505" flipH="1">
            <a:off x="6694003" y="2161629"/>
            <a:ext cx="1484569" cy="637924"/>
          </a:xfrm>
          <a:prstGeom prst="curved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19818" y="2280488"/>
            <a:ext cx="996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107%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53466" y="3484159"/>
            <a:ext cx="704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79%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53173" y="5763823"/>
            <a:ext cx="2640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Average Lead Generation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02973" y="1241893"/>
            <a:ext cx="1831787" cy="523220"/>
            <a:chOff x="5602973" y="1241893"/>
            <a:chExt cx="1831787" cy="523220"/>
          </a:xfrm>
        </p:grpSpPr>
        <p:sp>
          <p:nvSpPr>
            <p:cNvPr id="34" name="TextBox 33"/>
            <p:cNvSpPr txBox="1"/>
            <p:nvPr/>
          </p:nvSpPr>
          <p:spPr>
            <a:xfrm>
              <a:off x="6028527" y="1241893"/>
              <a:ext cx="14062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Currently Using Lead Nurturing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602973" y="1374771"/>
              <a:ext cx="348327" cy="273890"/>
            </a:xfrm>
            <a:prstGeom prst="rect">
              <a:avLst/>
            </a:prstGeom>
            <a:gradFill>
              <a:gsLst>
                <a:gs pos="0">
                  <a:schemeClr val="accent6"/>
                </a:gs>
                <a:gs pos="85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422309" y="1241893"/>
            <a:ext cx="1776016" cy="523220"/>
            <a:chOff x="7422309" y="1241893"/>
            <a:chExt cx="1776016" cy="523220"/>
          </a:xfrm>
        </p:grpSpPr>
        <p:sp>
          <p:nvSpPr>
            <p:cNvPr id="37" name="TextBox 36"/>
            <p:cNvSpPr txBox="1"/>
            <p:nvPr/>
          </p:nvSpPr>
          <p:spPr>
            <a:xfrm>
              <a:off x="7759270" y="1241893"/>
              <a:ext cx="1439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Not Using Lead Nurturing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422309" y="1374771"/>
              <a:ext cx="348327" cy="273890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85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1796931" y="2108070"/>
            <a:ext cx="2973825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96931" y="2506320"/>
            <a:ext cx="2929832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796931" y="2904570"/>
            <a:ext cx="2694163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796931" y="3302820"/>
            <a:ext cx="2571615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796931" y="3701070"/>
            <a:ext cx="2354799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796931" y="4099320"/>
            <a:ext cx="2104988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796931" y="4497570"/>
            <a:ext cx="1885699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796931" y="4895820"/>
            <a:ext cx="1721251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796931" y="5294073"/>
            <a:ext cx="1510882" cy="23182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96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714406" y="2085864"/>
            <a:ext cx="4865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46%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728478" y="2483293"/>
            <a:ext cx="371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26904" y="2877164"/>
            <a:ext cx="489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37%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93577" y="3274593"/>
            <a:ext cx="488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36%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91441" y="3675580"/>
            <a:ext cx="488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36608" y="4076567"/>
            <a:ext cx="488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26%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29239" y="4475367"/>
            <a:ext cx="488603" cy="274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21%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50265" y="4874983"/>
            <a:ext cx="487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24228" y="5272411"/>
            <a:ext cx="495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16%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695523" y="5781623"/>
            <a:ext cx="311634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-172665" y="2020136"/>
            <a:ext cx="1978702" cy="3561502"/>
            <a:chOff x="-172665" y="2020136"/>
            <a:chExt cx="1978702" cy="3561502"/>
          </a:xfrm>
        </p:grpSpPr>
        <p:sp>
          <p:nvSpPr>
            <p:cNvPr id="49" name="TextBox 48"/>
            <p:cNvSpPr txBox="1"/>
            <p:nvPr/>
          </p:nvSpPr>
          <p:spPr>
            <a:xfrm>
              <a:off x="277039" y="2020136"/>
              <a:ext cx="15289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Using a multi channel strategy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81971" y="2415310"/>
              <a:ext cx="1424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Improving thought leadership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11952" y="2810484"/>
              <a:ext cx="13940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Segmenting the delivery of content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6784" y="3205658"/>
              <a:ext cx="1139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Incorporating social media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17079" y="3600832"/>
              <a:ext cx="15889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Testing and optimizing value proposition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30710" y="3996006"/>
              <a:ext cx="1575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Testing the timing and delivery of content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4189" y="4391180"/>
              <a:ext cx="13518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Establishing buyer personas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41932" y="4786354"/>
              <a:ext cx="13641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Sponsoring third-party content 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-172665" y="5181528"/>
              <a:ext cx="19787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Allowing audience to select communication preferences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1786581" y="1857857"/>
            <a:ext cx="0" cy="392144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7788211" y="1958604"/>
            <a:ext cx="1030936" cy="523220"/>
            <a:chOff x="7788211" y="1958604"/>
            <a:chExt cx="1030936" cy="523220"/>
          </a:xfrm>
        </p:grpSpPr>
        <p:sp>
          <p:nvSpPr>
            <p:cNvPr id="32" name="TextBox 31"/>
            <p:cNvSpPr txBox="1"/>
            <p:nvPr/>
          </p:nvSpPr>
          <p:spPr>
            <a:xfrm>
              <a:off x="7788211" y="1958604"/>
              <a:ext cx="8920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>
                      <a:lumMod val="65000"/>
                    </a:schemeClr>
                  </a:solidFill>
                  <a:effectLst>
                    <a:reflection blurRad="6350" stA="28000" endPos="41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2800" b="1" dirty="0" smtClean="0">
                  <a:effectLst>
                    <a:reflection blurRad="6350" stA="28000" endPos="41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en-US" sz="2800" b="1" dirty="0">
                <a:effectLst>
                  <a:reflection blurRad="6350" stA="28000" endPos="4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498225" y="1990209"/>
              <a:ext cx="32092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644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6768783" y="234903"/>
            <a:ext cx="2375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Adobe Fan Heiti Std B" pitchFamily="34" charset="-128"/>
                <a:cs typeface="Arial" panose="020B0604020202020204" pitchFamily="34" charset="0"/>
              </a:rPr>
              <a:t>Thank You</a:t>
            </a:r>
            <a:endParaRPr lang="en-US" sz="3600" dirty="0" smtClean="0">
              <a:solidFill>
                <a:schemeClr val="bg1"/>
              </a:solidFill>
              <a:latin typeface="Arial" panose="020B0604020202020204" pitchFamily="34" charset="0"/>
              <a:ea typeface="Adobe Fan Heiti Std B" pitchFamily="34" charset="-128"/>
              <a:cs typeface="Arial" panose="020B0604020202020204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655313" y="1622738"/>
            <a:ext cx="8239707" cy="4235042"/>
            <a:chOff x="627397" y="1393899"/>
            <a:chExt cx="8239707" cy="4130156"/>
          </a:xfrm>
        </p:grpSpPr>
        <p:grpSp>
          <p:nvGrpSpPr>
            <p:cNvPr id="77" name="Group 76"/>
            <p:cNvGrpSpPr/>
            <p:nvPr/>
          </p:nvGrpSpPr>
          <p:grpSpPr>
            <a:xfrm>
              <a:off x="627397" y="1479567"/>
              <a:ext cx="1164104" cy="3910936"/>
              <a:chOff x="3501394" y="4078739"/>
              <a:chExt cx="437698" cy="1470495"/>
            </a:xfrm>
          </p:grpSpPr>
          <p:sp>
            <p:nvSpPr>
              <p:cNvPr id="95" name="Rectangle 4095"/>
              <p:cNvSpPr/>
              <p:nvPr/>
            </p:nvSpPr>
            <p:spPr>
              <a:xfrm>
                <a:off x="3534845" y="4260095"/>
                <a:ext cx="242294" cy="474648"/>
              </a:xfrm>
              <a:custGeom>
                <a:avLst/>
                <a:gdLst>
                  <a:gd name="connsiteX0" fmla="*/ 0 w 152400"/>
                  <a:gd name="connsiteY0" fmla="*/ 0 h 304800"/>
                  <a:gd name="connsiteX1" fmla="*/ 152400 w 152400"/>
                  <a:gd name="connsiteY1" fmla="*/ 0 h 304800"/>
                  <a:gd name="connsiteX2" fmla="*/ 152400 w 152400"/>
                  <a:gd name="connsiteY2" fmla="*/ 304800 h 304800"/>
                  <a:gd name="connsiteX3" fmla="*/ 0 w 152400"/>
                  <a:gd name="connsiteY3" fmla="*/ 304800 h 304800"/>
                  <a:gd name="connsiteX4" fmla="*/ 0 w 152400"/>
                  <a:gd name="connsiteY4" fmla="*/ 0 h 304800"/>
                  <a:gd name="connsiteX0" fmla="*/ 35719 w 152400"/>
                  <a:gd name="connsiteY0" fmla="*/ 0 h 457200"/>
                  <a:gd name="connsiteX1" fmla="*/ 152400 w 152400"/>
                  <a:gd name="connsiteY1" fmla="*/ 152400 h 457200"/>
                  <a:gd name="connsiteX2" fmla="*/ 152400 w 152400"/>
                  <a:gd name="connsiteY2" fmla="*/ 457200 h 457200"/>
                  <a:gd name="connsiteX3" fmla="*/ 0 w 152400"/>
                  <a:gd name="connsiteY3" fmla="*/ 457200 h 457200"/>
                  <a:gd name="connsiteX4" fmla="*/ 35719 w 152400"/>
                  <a:gd name="connsiteY4" fmla="*/ 0 h 457200"/>
                  <a:gd name="connsiteX0" fmla="*/ 35719 w 152400"/>
                  <a:gd name="connsiteY0" fmla="*/ 26194 h 483394"/>
                  <a:gd name="connsiteX1" fmla="*/ 147638 w 152400"/>
                  <a:gd name="connsiteY1" fmla="*/ 0 h 483394"/>
                  <a:gd name="connsiteX2" fmla="*/ 152400 w 152400"/>
                  <a:gd name="connsiteY2" fmla="*/ 483394 h 483394"/>
                  <a:gd name="connsiteX3" fmla="*/ 0 w 152400"/>
                  <a:gd name="connsiteY3" fmla="*/ 483394 h 483394"/>
                  <a:gd name="connsiteX4" fmla="*/ 35719 w 152400"/>
                  <a:gd name="connsiteY4" fmla="*/ 26194 h 483394"/>
                  <a:gd name="connsiteX0" fmla="*/ 35719 w 152400"/>
                  <a:gd name="connsiteY0" fmla="*/ 26194 h 483394"/>
                  <a:gd name="connsiteX1" fmla="*/ 73819 w 152400"/>
                  <a:gd name="connsiteY1" fmla="*/ 64294 h 483394"/>
                  <a:gd name="connsiteX2" fmla="*/ 147638 w 152400"/>
                  <a:gd name="connsiteY2" fmla="*/ 0 h 483394"/>
                  <a:gd name="connsiteX3" fmla="*/ 152400 w 152400"/>
                  <a:gd name="connsiteY3" fmla="*/ 483394 h 483394"/>
                  <a:gd name="connsiteX4" fmla="*/ 0 w 152400"/>
                  <a:gd name="connsiteY4" fmla="*/ 483394 h 483394"/>
                  <a:gd name="connsiteX5" fmla="*/ 35719 w 152400"/>
                  <a:gd name="connsiteY5" fmla="*/ 26194 h 483394"/>
                  <a:gd name="connsiteX0" fmla="*/ 35719 w 152400"/>
                  <a:gd name="connsiteY0" fmla="*/ 26194 h 483394"/>
                  <a:gd name="connsiteX1" fmla="*/ 73819 w 152400"/>
                  <a:gd name="connsiteY1" fmla="*/ 64294 h 483394"/>
                  <a:gd name="connsiteX2" fmla="*/ 147638 w 152400"/>
                  <a:gd name="connsiteY2" fmla="*/ 0 h 483394"/>
                  <a:gd name="connsiteX3" fmla="*/ 152400 w 152400"/>
                  <a:gd name="connsiteY3" fmla="*/ 483394 h 483394"/>
                  <a:gd name="connsiteX4" fmla="*/ 0 w 152400"/>
                  <a:gd name="connsiteY4" fmla="*/ 483394 h 483394"/>
                  <a:gd name="connsiteX5" fmla="*/ 35719 w 152400"/>
                  <a:gd name="connsiteY5" fmla="*/ 26194 h 483394"/>
                  <a:gd name="connsiteX0" fmla="*/ 35719 w 152400"/>
                  <a:gd name="connsiteY0" fmla="*/ 26194 h 483394"/>
                  <a:gd name="connsiteX1" fmla="*/ 69057 w 152400"/>
                  <a:gd name="connsiteY1" fmla="*/ 61913 h 483394"/>
                  <a:gd name="connsiteX2" fmla="*/ 147638 w 152400"/>
                  <a:gd name="connsiteY2" fmla="*/ 0 h 483394"/>
                  <a:gd name="connsiteX3" fmla="*/ 152400 w 152400"/>
                  <a:gd name="connsiteY3" fmla="*/ 483394 h 483394"/>
                  <a:gd name="connsiteX4" fmla="*/ 0 w 152400"/>
                  <a:gd name="connsiteY4" fmla="*/ 483394 h 483394"/>
                  <a:gd name="connsiteX5" fmla="*/ 35719 w 152400"/>
                  <a:gd name="connsiteY5" fmla="*/ 26194 h 483394"/>
                  <a:gd name="connsiteX0" fmla="*/ 111919 w 228600"/>
                  <a:gd name="connsiteY0" fmla="*/ 26194 h 514351"/>
                  <a:gd name="connsiteX1" fmla="*/ 145257 w 228600"/>
                  <a:gd name="connsiteY1" fmla="*/ 61913 h 514351"/>
                  <a:gd name="connsiteX2" fmla="*/ 223838 w 228600"/>
                  <a:gd name="connsiteY2" fmla="*/ 0 h 514351"/>
                  <a:gd name="connsiteX3" fmla="*/ 228600 w 228600"/>
                  <a:gd name="connsiteY3" fmla="*/ 483394 h 514351"/>
                  <a:gd name="connsiteX4" fmla="*/ 0 w 228600"/>
                  <a:gd name="connsiteY4" fmla="*/ 514351 h 514351"/>
                  <a:gd name="connsiteX5" fmla="*/ 111919 w 228600"/>
                  <a:gd name="connsiteY5" fmla="*/ 26194 h 514351"/>
                  <a:gd name="connsiteX0" fmla="*/ 121444 w 238125"/>
                  <a:gd name="connsiteY0" fmla="*/ 26194 h 547688"/>
                  <a:gd name="connsiteX1" fmla="*/ 154782 w 238125"/>
                  <a:gd name="connsiteY1" fmla="*/ 61913 h 547688"/>
                  <a:gd name="connsiteX2" fmla="*/ 233363 w 238125"/>
                  <a:gd name="connsiteY2" fmla="*/ 0 h 547688"/>
                  <a:gd name="connsiteX3" fmla="*/ 238125 w 238125"/>
                  <a:gd name="connsiteY3" fmla="*/ 483394 h 547688"/>
                  <a:gd name="connsiteX4" fmla="*/ 0 w 238125"/>
                  <a:gd name="connsiteY4" fmla="*/ 547688 h 547688"/>
                  <a:gd name="connsiteX5" fmla="*/ 9525 w 238125"/>
                  <a:gd name="connsiteY5" fmla="*/ 514351 h 547688"/>
                  <a:gd name="connsiteX6" fmla="*/ 121444 w 238125"/>
                  <a:gd name="connsiteY6" fmla="*/ 26194 h 547688"/>
                  <a:gd name="connsiteX0" fmla="*/ 126094 w 242775"/>
                  <a:gd name="connsiteY0" fmla="*/ 26194 h 547688"/>
                  <a:gd name="connsiteX1" fmla="*/ 159432 w 242775"/>
                  <a:gd name="connsiteY1" fmla="*/ 61913 h 547688"/>
                  <a:gd name="connsiteX2" fmla="*/ 238013 w 242775"/>
                  <a:gd name="connsiteY2" fmla="*/ 0 h 547688"/>
                  <a:gd name="connsiteX3" fmla="*/ 242775 w 242775"/>
                  <a:gd name="connsiteY3" fmla="*/ 483394 h 547688"/>
                  <a:gd name="connsiteX4" fmla="*/ 4650 w 242775"/>
                  <a:gd name="connsiteY4" fmla="*/ 547688 h 547688"/>
                  <a:gd name="connsiteX5" fmla="*/ 14175 w 242775"/>
                  <a:gd name="connsiteY5" fmla="*/ 514351 h 547688"/>
                  <a:gd name="connsiteX6" fmla="*/ 126094 w 242775"/>
                  <a:gd name="connsiteY6" fmla="*/ 26194 h 547688"/>
                  <a:gd name="connsiteX0" fmla="*/ 127793 w 244474"/>
                  <a:gd name="connsiteY0" fmla="*/ 26194 h 547688"/>
                  <a:gd name="connsiteX1" fmla="*/ 161131 w 244474"/>
                  <a:gd name="connsiteY1" fmla="*/ 61913 h 547688"/>
                  <a:gd name="connsiteX2" fmla="*/ 239712 w 244474"/>
                  <a:gd name="connsiteY2" fmla="*/ 0 h 547688"/>
                  <a:gd name="connsiteX3" fmla="*/ 244474 w 244474"/>
                  <a:gd name="connsiteY3" fmla="*/ 483394 h 547688"/>
                  <a:gd name="connsiteX4" fmla="*/ 6349 w 244474"/>
                  <a:gd name="connsiteY4" fmla="*/ 547688 h 547688"/>
                  <a:gd name="connsiteX5" fmla="*/ 15874 w 244474"/>
                  <a:gd name="connsiteY5" fmla="*/ 514351 h 547688"/>
                  <a:gd name="connsiteX6" fmla="*/ 127793 w 244474"/>
                  <a:gd name="connsiteY6" fmla="*/ 26194 h 547688"/>
                  <a:gd name="connsiteX0" fmla="*/ 127793 w 304006"/>
                  <a:gd name="connsiteY0" fmla="*/ 26194 h 579553"/>
                  <a:gd name="connsiteX1" fmla="*/ 161131 w 304006"/>
                  <a:gd name="connsiteY1" fmla="*/ 61913 h 579553"/>
                  <a:gd name="connsiteX2" fmla="*/ 239712 w 304006"/>
                  <a:gd name="connsiteY2" fmla="*/ 0 h 579553"/>
                  <a:gd name="connsiteX3" fmla="*/ 304006 w 304006"/>
                  <a:gd name="connsiteY3" fmla="*/ 578644 h 579553"/>
                  <a:gd name="connsiteX4" fmla="*/ 6349 w 304006"/>
                  <a:gd name="connsiteY4" fmla="*/ 547688 h 579553"/>
                  <a:gd name="connsiteX5" fmla="*/ 15874 w 304006"/>
                  <a:gd name="connsiteY5" fmla="*/ 514351 h 579553"/>
                  <a:gd name="connsiteX6" fmla="*/ 127793 w 304006"/>
                  <a:gd name="connsiteY6" fmla="*/ 26194 h 579553"/>
                  <a:gd name="connsiteX0" fmla="*/ 119630 w 295843"/>
                  <a:gd name="connsiteY0" fmla="*/ 26194 h 579646"/>
                  <a:gd name="connsiteX1" fmla="*/ 152968 w 295843"/>
                  <a:gd name="connsiteY1" fmla="*/ 61913 h 579646"/>
                  <a:gd name="connsiteX2" fmla="*/ 231549 w 295843"/>
                  <a:gd name="connsiteY2" fmla="*/ 0 h 579646"/>
                  <a:gd name="connsiteX3" fmla="*/ 295843 w 295843"/>
                  <a:gd name="connsiteY3" fmla="*/ 578644 h 579646"/>
                  <a:gd name="connsiteX4" fmla="*/ 12473 w 295843"/>
                  <a:gd name="connsiteY4" fmla="*/ 552450 h 579646"/>
                  <a:gd name="connsiteX5" fmla="*/ 7711 w 295843"/>
                  <a:gd name="connsiteY5" fmla="*/ 514351 h 579646"/>
                  <a:gd name="connsiteX6" fmla="*/ 119630 w 295843"/>
                  <a:gd name="connsiteY6" fmla="*/ 26194 h 579646"/>
                  <a:gd name="connsiteX0" fmla="*/ 123041 w 299254"/>
                  <a:gd name="connsiteY0" fmla="*/ 26194 h 579646"/>
                  <a:gd name="connsiteX1" fmla="*/ 156379 w 299254"/>
                  <a:gd name="connsiteY1" fmla="*/ 61913 h 579646"/>
                  <a:gd name="connsiteX2" fmla="*/ 234960 w 299254"/>
                  <a:gd name="connsiteY2" fmla="*/ 0 h 579646"/>
                  <a:gd name="connsiteX3" fmla="*/ 299254 w 299254"/>
                  <a:gd name="connsiteY3" fmla="*/ 578644 h 579646"/>
                  <a:gd name="connsiteX4" fmla="*/ 8740 w 299254"/>
                  <a:gd name="connsiteY4" fmla="*/ 552450 h 579646"/>
                  <a:gd name="connsiteX5" fmla="*/ 11122 w 299254"/>
                  <a:gd name="connsiteY5" fmla="*/ 514351 h 579646"/>
                  <a:gd name="connsiteX6" fmla="*/ 123041 w 299254"/>
                  <a:gd name="connsiteY6" fmla="*/ 26194 h 579646"/>
                  <a:gd name="connsiteX0" fmla="*/ 123041 w 299254"/>
                  <a:gd name="connsiteY0" fmla="*/ 26194 h 585671"/>
                  <a:gd name="connsiteX1" fmla="*/ 156379 w 299254"/>
                  <a:gd name="connsiteY1" fmla="*/ 61913 h 585671"/>
                  <a:gd name="connsiteX2" fmla="*/ 234960 w 299254"/>
                  <a:gd name="connsiteY2" fmla="*/ 0 h 585671"/>
                  <a:gd name="connsiteX3" fmla="*/ 299254 w 299254"/>
                  <a:gd name="connsiteY3" fmla="*/ 578644 h 585671"/>
                  <a:gd name="connsiteX4" fmla="*/ 8740 w 299254"/>
                  <a:gd name="connsiteY4" fmla="*/ 552450 h 585671"/>
                  <a:gd name="connsiteX5" fmla="*/ 11122 w 299254"/>
                  <a:gd name="connsiteY5" fmla="*/ 514351 h 585671"/>
                  <a:gd name="connsiteX6" fmla="*/ 123041 w 299254"/>
                  <a:gd name="connsiteY6" fmla="*/ 26194 h 585671"/>
                  <a:gd name="connsiteX0" fmla="*/ 123041 w 309339"/>
                  <a:gd name="connsiteY0" fmla="*/ 54998 h 614475"/>
                  <a:gd name="connsiteX1" fmla="*/ 156379 w 309339"/>
                  <a:gd name="connsiteY1" fmla="*/ 90717 h 614475"/>
                  <a:gd name="connsiteX2" fmla="*/ 234960 w 309339"/>
                  <a:gd name="connsiteY2" fmla="*/ 28804 h 614475"/>
                  <a:gd name="connsiteX3" fmla="*/ 246867 w 309339"/>
                  <a:gd name="connsiteY3" fmla="*/ 50234 h 614475"/>
                  <a:gd name="connsiteX4" fmla="*/ 299254 w 309339"/>
                  <a:gd name="connsiteY4" fmla="*/ 607448 h 614475"/>
                  <a:gd name="connsiteX5" fmla="*/ 8740 w 309339"/>
                  <a:gd name="connsiteY5" fmla="*/ 581254 h 614475"/>
                  <a:gd name="connsiteX6" fmla="*/ 11122 w 309339"/>
                  <a:gd name="connsiteY6" fmla="*/ 543155 h 614475"/>
                  <a:gd name="connsiteX7" fmla="*/ 123041 w 309339"/>
                  <a:gd name="connsiteY7" fmla="*/ 54998 h 614475"/>
                  <a:gd name="connsiteX0" fmla="*/ 123041 w 309339"/>
                  <a:gd name="connsiteY0" fmla="*/ 26754 h 586231"/>
                  <a:gd name="connsiteX1" fmla="*/ 156379 w 309339"/>
                  <a:gd name="connsiteY1" fmla="*/ 62473 h 586231"/>
                  <a:gd name="connsiteX2" fmla="*/ 234960 w 309339"/>
                  <a:gd name="connsiteY2" fmla="*/ 560 h 586231"/>
                  <a:gd name="connsiteX3" fmla="*/ 246867 w 309339"/>
                  <a:gd name="connsiteY3" fmla="*/ 21990 h 586231"/>
                  <a:gd name="connsiteX4" fmla="*/ 299254 w 309339"/>
                  <a:gd name="connsiteY4" fmla="*/ 579204 h 586231"/>
                  <a:gd name="connsiteX5" fmla="*/ 8740 w 309339"/>
                  <a:gd name="connsiteY5" fmla="*/ 553010 h 586231"/>
                  <a:gd name="connsiteX6" fmla="*/ 11122 w 309339"/>
                  <a:gd name="connsiteY6" fmla="*/ 514911 h 586231"/>
                  <a:gd name="connsiteX7" fmla="*/ 123041 w 309339"/>
                  <a:gd name="connsiteY7" fmla="*/ 26754 h 586231"/>
                  <a:gd name="connsiteX0" fmla="*/ 123041 w 303503"/>
                  <a:gd name="connsiteY0" fmla="*/ 26754 h 586231"/>
                  <a:gd name="connsiteX1" fmla="*/ 156379 w 303503"/>
                  <a:gd name="connsiteY1" fmla="*/ 62473 h 586231"/>
                  <a:gd name="connsiteX2" fmla="*/ 234960 w 303503"/>
                  <a:gd name="connsiteY2" fmla="*/ 560 h 586231"/>
                  <a:gd name="connsiteX3" fmla="*/ 246867 w 303503"/>
                  <a:gd name="connsiteY3" fmla="*/ 21990 h 586231"/>
                  <a:gd name="connsiteX4" fmla="*/ 299254 w 303503"/>
                  <a:gd name="connsiteY4" fmla="*/ 579204 h 586231"/>
                  <a:gd name="connsiteX5" fmla="*/ 8740 w 303503"/>
                  <a:gd name="connsiteY5" fmla="*/ 553010 h 586231"/>
                  <a:gd name="connsiteX6" fmla="*/ 11122 w 303503"/>
                  <a:gd name="connsiteY6" fmla="*/ 514911 h 586231"/>
                  <a:gd name="connsiteX7" fmla="*/ 123041 w 303503"/>
                  <a:gd name="connsiteY7" fmla="*/ 26754 h 586231"/>
                  <a:gd name="connsiteX0" fmla="*/ 123041 w 299254"/>
                  <a:gd name="connsiteY0" fmla="*/ 26754 h 586231"/>
                  <a:gd name="connsiteX1" fmla="*/ 156379 w 299254"/>
                  <a:gd name="connsiteY1" fmla="*/ 62473 h 586231"/>
                  <a:gd name="connsiteX2" fmla="*/ 234960 w 299254"/>
                  <a:gd name="connsiteY2" fmla="*/ 560 h 586231"/>
                  <a:gd name="connsiteX3" fmla="*/ 246867 w 299254"/>
                  <a:gd name="connsiteY3" fmla="*/ 21990 h 586231"/>
                  <a:gd name="connsiteX4" fmla="*/ 299254 w 299254"/>
                  <a:gd name="connsiteY4" fmla="*/ 579204 h 586231"/>
                  <a:gd name="connsiteX5" fmla="*/ 8740 w 299254"/>
                  <a:gd name="connsiteY5" fmla="*/ 553010 h 586231"/>
                  <a:gd name="connsiteX6" fmla="*/ 11122 w 299254"/>
                  <a:gd name="connsiteY6" fmla="*/ 514911 h 586231"/>
                  <a:gd name="connsiteX7" fmla="*/ 123041 w 299254"/>
                  <a:gd name="connsiteY7" fmla="*/ 26754 h 586231"/>
                  <a:gd name="connsiteX0" fmla="*/ 123041 w 299254"/>
                  <a:gd name="connsiteY0" fmla="*/ 26754 h 586231"/>
                  <a:gd name="connsiteX1" fmla="*/ 156379 w 299254"/>
                  <a:gd name="connsiteY1" fmla="*/ 62473 h 586231"/>
                  <a:gd name="connsiteX2" fmla="*/ 234960 w 299254"/>
                  <a:gd name="connsiteY2" fmla="*/ 560 h 586231"/>
                  <a:gd name="connsiteX3" fmla="*/ 246867 w 299254"/>
                  <a:gd name="connsiteY3" fmla="*/ 21990 h 586231"/>
                  <a:gd name="connsiteX4" fmla="*/ 299254 w 299254"/>
                  <a:gd name="connsiteY4" fmla="*/ 579204 h 586231"/>
                  <a:gd name="connsiteX5" fmla="*/ 8740 w 299254"/>
                  <a:gd name="connsiteY5" fmla="*/ 553010 h 586231"/>
                  <a:gd name="connsiteX6" fmla="*/ 11122 w 299254"/>
                  <a:gd name="connsiteY6" fmla="*/ 514911 h 586231"/>
                  <a:gd name="connsiteX7" fmla="*/ 123041 w 299254"/>
                  <a:gd name="connsiteY7" fmla="*/ 26754 h 586231"/>
                  <a:gd name="connsiteX0" fmla="*/ 123041 w 299254"/>
                  <a:gd name="connsiteY0" fmla="*/ 26754 h 586231"/>
                  <a:gd name="connsiteX1" fmla="*/ 156379 w 299254"/>
                  <a:gd name="connsiteY1" fmla="*/ 62473 h 586231"/>
                  <a:gd name="connsiteX2" fmla="*/ 234960 w 299254"/>
                  <a:gd name="connsiteY2" fmla="*/ 560 h 586231"/>
                  <a:gd name="connsiteX3" fmla="*/ 246867 w 299254"/>
                  <a:gd name="connsiteY3" fmla="*/ 21990 h 586231"/>
                  <a:gd name="connsiteX4" fmla="*/ 299254 w 299254"/>
                  <a:gd name="connsiteY4" fmla="*/ 579204 h 586231"/>
                  <a:gd name="connsiteX5" fmla="*/ 8740 w 299254"/>
                  <a:gd name="connsiteY5" fmla="*/ 553010 h 586231"/>
                  <a:gd name="connsiteX6" fmla="*/ 11122 w 299254"/>
                  <a:gd name="connsiteY6" fmla="*/ 514911 h 586231"/>
                  <a:gd name="connsiteX7" fmla="*/ 101611 w 299254"/>
                  <a:gd name="connsiteY7" fmla="*/ 52946 h 586231"/>
                  <a:gd name="connsiteX8" fmla="*/ 123041 w 299254"/>
                  <a:gd name="connsiteY8" fmla="*/ 26754 h 586231"/>
                  <a:gd name="connsiteX0" fmla="*/ 123041 w 299254"/>
                  <a:gd name="connsiteY0" fmla="*/ 26754 h 586231"/>
                  <a:gd name="connsiteX1" fmla="*/ 156379 w 299254"/>
                  <a:gd name="connsiteY1" fmla="*/ 62473 h 586231"/>
                  <a:gd name="connsiteX2" fmla="*/ 234960 w 299254"/>
                  <a:gd name="connsiteY2" fmla="*/ 560 h 586231"/>
                  <a:gd name="connsiteX3" fmla="*/ 246867 w 299254"/>
                  <a:gd name="connsiteY3" fmla="*/ 21990 h 586231"/>
                  <a:gd name="connsiteX4" fmla="*/ 299254 w 299254"/>
                  <a:gd name="connsiteY4" fmla="*/ 579204 h 586231"/>
                  <a:gd name="connsiteX5" fmla="*/ 8740 w 299254"/>
                  <a:gd name="connsiteY5" fmla="*/ 553010 h 586231"/>
                  <a:gd name="connsiteX6" fmla="*/ 11122 w 299254"/>
                  <a:gd name="connsiteY6" fmla="*/ 514911 h 586231"/>
                  <a:gd name="connsiteX7" fmla="*/ 101611 w 299254"/>
                  <a:gd name="connsiteY7" fmla="*/ 52946 h 586231"/>
                  <a:gd name="connsiteX8" fmla="*/ 123041 w 299254"/>
                  <a:gd name="connsiteY8" fmla="*/ 26754 h 586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9254" h="586231">
                    <a:moveTo>
                      <a:pt x="123041" y="26754"/>
                    </a:moveTo>
                    <a:cubicBezTo>
                      <a:pt x="127010" y="27547"/>
                      <a:pt x="142885" y="66442"/>
                      <a:pt x="156379" y="62473"/>
                    </a:cubicBezTo>
                    <a:lnTo>
                      <a:pt x="234960" y="560"/>
                    </a:lnTo>
                    <a:cubicBezTo>
                      <a:pt x="248057" y="-3012"/>
                      <a:pt x="248057" y="11274"/>
                      <a:pt x="246867" y="21990"/>
                    </a:cubicBezTo>
                    <a:cubicBezTo>
                      <a:pt x="95658" y="416088"/>
                      <a:pt x="294095" y="501019"/>
                      <a:pt x="299254" y="579204"/>
                    </a:cubicBezTo>
                    <a:cubicBezTo>
                      <a:pt x="240517" y="587142"/>
                      <a:pt x="53189" y="597459"/>
                      <a:pt x="8740" y="553010"/>
                    </a:cubicBezTo>
                    <a:cubicBezTo>
                      <a:pt x="-4753" y="529991"/>
                      <a:pt x="-1578" y="523641"/>
                      <a:pt x="11122" y="514911"/>
                    </a:cubicBezTo>
                    <a:cubicBezTo>
                      <a:pt x="25410" y="297423"/>
                      <a:pt x="70654" y="184709"/>
                      <a:pt x="101611" y="52946"/>
                    </a:cubicBezTo>
                    <a:lnTo>
                      <a:pt x="123041" y="267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3501394" y="4078739"/>
                <a:ext cx="437698" cy="1470495"/>
                <a:chOff x="5849256" y="3286370"/>
                <a:chExt cx="540595" cy="1816189"/>
              </a:xfrm>
              <a:gradFill flip="none" rotWithShape="1"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0000">
                    <a:schemeClr val="tx2"/>
                  </a:gs>
                </a:gsLst>
                <a:lin ang="16200000" scaled="1"/>
                <a:tileRect/>
              </a:gradFill>
            </p:grpSpPr>
            <p:sp>
              <p:nvSpPr>
                <p:cNvPr id="98" name="Rectangle 13"/>
                <p:cNvSpPr/>
                <p:nvPr/>
              </p:nvSpPr>
              <p:spPr>
                <a:xfrm>
                  <a:off x="5966649" y="3286370"/>
                  <a:ext cx="184619" cy="284399"/>
                </a:xfrm>
                <a:custGeom>
                  <a:avLst/>
                  <a:gdLst>
                    <a:gd name="connsiteX0" fmla="*/ 0 w 152400"/>
                    <a:gd name="connsiteY0" fmla="*/ 0 h 228600"/>
                    <a:gd name="connsiteX1" fmla="*/ 152400 w 152400"/>
                    <a:gd name="connsiteY1" fmla="*/ 0 h 228600"/>
                    <a:gd name="connsiteX2" fmla="*/ 152400 w 152400"/>
                    <a:gd name="connsiteY2" fmla="*/ 228600 h 228600"/>
                    <a:gd name="connsiteX3" fmla="*/ 0 w 152400"/>
                    <a:gd name="connsiteY3" fmla="*/ 228600 h 228600"/>
                    <a:gd name="connsiteX4" fmla="*/ 0 w 152400"/>
                    <a:gd name="connsiteY4" fmla="*/ 0 h 228600"/>
                    <a:gd name="connsiteX0" fmla="*/ 0 w 152400"/>
                    <a:gd name="connsiteY0" fmla="*/ 0 h 265064"/>
                    <a:gd name="connsiteX1" fmla="*/ 152400 w 152400"/>
                    <a:gd name="connsiteY1" fmla="*/ 0 h 265064"/>
                    <a:gd name="connsiteX2" fmla="*/ 152400 w 152400"/>
                    <a:gd name="connsiteY2" fmla="*/ 228600 h 265064"/>
                    <a:gd name="connsiteX3" fmla="*/ 61708 w 152400"/>
                    <a:gd name="connsiteY3" fmla="*/ 265064 h 265064"/>
                    <a:gd name="connsiteX4" fmla="*/ 0 w 152400"/>
                    <a:gd name="connsiteY4" fmla="*/ 0 h 265064"/>
                    <a:gd name="connsiteX0" fmla="*/ 0 w 152400"/>
                    <a:gd name="connsiteY0" fmla="*/ 0 h 265064"/>
                    <a:gd name="connsiteX1" fmla="*/ 152400 w 152400"/>
                    <a:gd name="connsiteY1" fmla="*/ 0 h 265064"/>
                    <a:gd name="connsiteX2" fmla="*/ 152400 w 152400"/>
                    <a:gd name="connsiteY2" fmla="*/ 228600 h 265064"/>
                    <a:gd name="connsiteX3" fmla="*/ 61708 w 152400"/>
                    <a:gd name="connsiteY3" fmla="*/ 265064 h 265064"/>
                    <a:gd name="connsiteX4" fmla="*/ 25711 w 152400"/>
                    <a:gd name="connsiteY4" fmla="*/ 195410 h 265064"/>
                    <a:gd name="connsiteX5" fmla="*/ 0 w 152400"/>
                    <a:gd name="connsiteY5" fmla="*/ 0 h 265064"/>
                    <a:gd name="connsiteX0" fmla="*/ 0 w 152400"/>
                    <a:gd name="connsiteY0" fmla="*/ 0 h 265064"/>
                    <a:gd name="connsiteX1" fmla="*/ 152400 w 152400"/>
                    <a:gd name="connsiteY1" fmla="*/ 0 h 265064"/>
                    <a:gd name="connsiteX2" fmla="*/ 152400 w 152400"/>
                    <a:gd name="connsiteY2" fmla="*/ 228600 h 265064"/>
                    <a:gd name="connsiteX3" fmla="*/ 61708 w 152400"/>
                    <a:gd name="connsiteY3" fmla="*/ 265064 h 265064"/>
                    <a:gd name="connsiteX4" fmla="*/ 25711 w 152400"/>
                    <a:gd name="connsiteY4" fmla="*/ 195410 h 265064"/>
                    <a:gd name="connsiteX5" fmla="*/ 0 w 152400"/>
                    <a:gd name="connsiteY5" fmla="*/ 0 h 265064"/>
                    <a:gd name="connsiteX0" fmla="*/ 0 w 152400"/>
                    <a:gd name="connsiteY0" fmla="*/ 0 h 265064"/>
                    <a:gd name="connsiteX1" fmla="*/ 152400 w 152400"/>
                    <a:gd name="connsiteY1" fmla="*/ 0 h 265064"/>
                    <a:gd name="connsiteX2" fmla="*/ 138113 w 152400"/>
                    <a:gd name="connsiteY2" fmla="*/ 209550 h 265064"/>
                    <a:gd name="connsiteX3" fmla="*/ 61708 w 152400"/>
                    <a:gd name="connsiteY3" fmla="*/ 265064 h 265064"/>
                    <a:gd name="connsiteX4" fmla="*/ 25711 w 152400"/>
                    <a:gd name="connsiteY4" fmla="*/ 195410 h 265064"/>
                    <a:gd name="connsiteX5" fmla="*/ 0 w 152400"/>
                    <a:gd name="connsiteY5" fmla="*/ 0 h 265064"/>
                    <a:gd name="connsiteX0" fmla="*/ 0 w 152400"/>
                    <a:gd name="connsiteY0" fmla="*/ 0 h 265064"/>
                    <a:gd name="connsiteX1" fmla="*/ 152400 w 152400"/>
                    <a:gd name="connsiteY1" fmla="*/ 0 h 265064"/>
                    <a:gd name="connsiteX2" fmla="*/ 138113 w 152400"/>
                    <a:gd name="connsiteY2" fmla="*/ 209550 h 265064"/>
                    <a:gd name="connsiteX3" fmla="*/ 61708 w 152400"/>
                    <a:gd name="connsiteY3" fmla="*/ 265064 h 265064"/>
                    <a:gd name="connsiteX4" fmla="*/ 25711 w 152400"/>
                    <a:gd name="connsiteY4" fmla="*/ 195410 h 265064"/>
                    <a:gd name="connsiteX5" fmla="*/ 0 w 152400"/>
                    <a:gd name="connsiteY5" fmla="*/ 0 h 265064"/>
                    <a:gd name="connsiteX0" fmla="*/ 0 w 159278"/>
                    <a:gd name="connsiteY0" fmla="*/ 0 h 265064"/>
                    <a:gd name="connsiteX1" fmla="*/ 152400 w 159278"/>
                    <a:gd name="connsiteY1" fmla="*/ 0 h 265064"/>
                    <a:gd name="connsiteX2" fmla="*/ 158696 w 159278"/>
                    <a:gd name="connsiteY2" fmla="*/ 143300 h 265064"/>
                    <a:gd name="connsiteX3" fmla="*/ 138113 w 159278"/>
                    <a:gd name="connsiteY3" fmla="*/ 209550 h 265064"/>
                    <a:gd name="connsiteX4" fmla="*/ 61708 w 159278"/>
                    <a:gd name="connsiteY4" fmla="*/ 265064 h 265064"/>
                    <a:gd name="connsiteX5" fmla="*/ 25711 w 159278"/>
                    <a:gd name="connsiteY5" fmla="*/ 195410 h 265064"/>
                    <a:gd name="connsiteX6" fmla="*/ 0 w 159278"/>
                    <a:gd name="connsiteY6" fmla="*/ 0 h 265064"/>
                    <a:gd name="connsiteX0" fmla="*/ 0 w 159278"/>
                    <a:gd name="connsiteY0" fmla="*/ 0 h 265064"/>
                    <a:gd name="connsiteX1" fmla="*/ 152400 w 159278"/>
                    <a:gd name="connsiteY1" fmla="*/ 0 h 265064"/>
                    <a:gd name="connsiteX2" fmla="*/ 158696 w 159278"/>
                    <a:gd name="connsiteY2" fmla="*/ 143300 h 265064"/>
                    <a:gd name="connsiteX3" fmla="*/ 138113 w 159278"/>
                    <a:gd name="connsiteY3" fmla="*/ 209550 h 265064"/>
                    <a:gd name="connsiteX4" fmla="*/ 61708 w 159278"/>
                    <a:gd name="connsiteY4" fmla="*/ 265064 h 265064"/>
                    <a:gd name="connsiteX5" fmla="*/ 25711 w 159278"/>
                    <a:gd name="connsiteY5" fmla="*/ 195410 h 265064"/>
                    <a:gd name="connsiteX6" fmla="*/ 0 w 159278"/>
                    <a:gd name="connsiteY6" fmla="*/ 0 h 265064"/>
                    <a:gd name="connsiteX0" fmla="*/ 0 w 159544"/>
                    <a:gd name="connsiteY0" fmla="*/ 0 h 265064"/>
                    <a:gd name="connsiteX1" fmla="*/ 157162 w 159544"/>
                    <a:gd name="connsiteY1" fmla="*/ 76200 h 265064"/>
                    <a:gd name="connsiteX2" fmla="*/ 158696 w 159544"/>
                    <a:gd name="connsiteY2" fmla="*/ 143300 h 265064"/>
                    <a:gd name="connsiteX3" fmla="*/ 138113 w 159544"/>
                    <a:gd name="connsiteY3" fmla="*/ 209550 h 265064"/>
                    <a:gd name="connsiteX4" fmla="*/ 61708 w 159544"/>
                    <a:gd name="connsiteY4" fmla="*/ 265064 h 265064"/>
                    <a:gd name="connsiteX5" fmla="*/ 25711 w 159544"/>
                    <a:gd name="connsiteY5" fmla="*/ 195410 h 265064"/>
                    <a:gd name="connsiteX6" fmla="*/ 0 w 159544"/>
                    <a:gd name="connsiteY6" fmla="*/ 0 h 265064"/>
                    <a:gd name="connsiteX0" fmla="*/ 0 w 165433"/>
                    <a:gd name="connsiteY0" fmla="*/ 0 h 265064"/>
                    <a:gd name="connsiteX1" fmla="*/ 157162 w 165433"/>
                    <a:gd name="connsiteY1" fmla="*/ 76200 h 265064"/>
                    <a:gd name="connsiteX2" fmla="*/ 158696 w 165433"/>
                    <a:gd name="connsiteY2" fmla="*/ 143300 h 265064"/>
                    <a:gd name="connsiteX3" fmla="*/ 138113 w 165433"/>
                    <a:gd name="connsiteY3" fmla="*/ 209550 h 265064"/>
                    <a:gd name="connsiteX4" fmla="*/ 61708 w 165433"/>
                    <a:gd name="connsiteY4" fmla="*/ 265064 h 265064"/>
                    <a:gd name="connsiteX5" fmla="*/ 25711 w 165433"/>
                    <a:gd name="connsiteY5" fmla="*/ 195410 h 265064"/>
                    <a:gd name="connsiteX6" fmla="*/ 0 w 165433"/>
                    <a:gd name="connsiteY6" fmla="*/ 0 h 265064"/>
                    <a:gd name="connsiteX0" fmla="*/ 0 w 167764"/>
                    <a:gd name="connsiteY0" fmla="*/ 0 h 265064"/>
                    <a:gd name="connsiteX1" fmla="*/ 157162 w 167764"/>
                    <a:gd name="connsiteY1" fmla="*/ 76200 h 265064"/>
                    <a:gd name="connsiteX2" fmla="*/ 158696 w 167764"/>
                    <a:gd name="connsiteY2" fmla="*/ 143300 h 265064"/>
                    <a:gd name="connsiteX3" fmla="*/ 138113 w 167764"/>
                    <a:gd name="connsiteY3" fmla="*/ 209550 h 265064"/>
                    <a:gd name="connsiteX4" fmla="*/ 61708 w 167764"/>
                    <a:gd name="connsiteY4" fmla="*/ 265064 h 265064"/>
                    <a:gd name="connsiteX5" fmla="*/ 25711 w 167764"/>
                    <a:gd name="connsiteY5" fmla="*/ 195410 h 265064"/>
                    <a:gd name="connsiteX6" fmla="*/ 0 w 167764"/>
                    <a:gd name="connsiteY6" fmla="*/ 0 h 265064"/>
                    <a:gd name="connsiteX0" fmla="*/ 0 w 167764"/>
                    <a:gd name="connsiteY0" fmla="*/ 0 h 265064"/>
                    <a:gd name="connsiteX1" fmla="*/ 157162 w 167764"/>
                    <a:gd name="connsiteY1" fmla="*/ 76200 h 265064"/>
                    <a:gd name="connsiteX2" fmla="*/ 158696 w 167764"/>
                    <a:gd name="connsiteY2" fmla="*/ 143300 h 265064"/>
                    <a:gd name="connsiteX3" fmla="*/ 138113 w 167764"/>
                    <a:gd name="connsiteY3" fmla="*/ 209550 h 265064"/>
                    <a:gd name="connsiteX4" fmla="*/ 61708 w 167764"/>
                    <a:gd name="connsiteY4" fmla="*/ 265064 h 265064"/>
                    <a:gd name="connsiteX5" fmla="*/ 25711 w 167764"/>
                    <a:gd name="connsiteY5" fmla="*/ 195410 h 265064"/>
                    <a:gd name="connsiteX6" fmla="*/ 0 w 167764"/>
                    <a:gd name="connsiteY6" fmla="*/ 0 h 265064"/>
                    <a:gd name="connsiteX0" fmla="*/ 0 w 182052"/>
                    <a:gd name="connsiteY0" fmla="*/ 57720 h 232296"/>
                    <a:gd name="connsiteX1" fmla="*/ 171450 w 182052"/>
                    <a:gd name="connsiteY1" fmla="*/ 43432 h 232296"/>
                    <a:gd name="connsiteX2" fmla="*/ 172984 w 182052"/>
                    <a:gd name="connsiteY2" fmla="*/ 110532 h 232296"/>
                    <a:gd name="connsiteX3" fmla="*/ 152401 w 182052"/>
                    <a:gd name="connsiteY3" fmla="*/ 176782 h 232296"/>
                    <a:gd name="connsiteX4" fmla="*/ 75996 w 182052"/>
                    <a:gd name="connsiteY4" fmla="*/ 232296 h 232296"/>
                    <a:gd name="connsiteX5" fmla="*/ 39999 w 182052"/>
                    <a:gd name="connsiteY5" fmla="*/ 162642 h 232296"/>
                    <a:gd name="connsiteX6" fmla="*/ 0 w 182052"/>
                    <a:gd name="connsiteY6" fmla="*/ 57720 h 232296"/>
                    <a:gd name="connsiteX0" fmla="*/ 1323 w 183375"/>
                    <a:gd name="connsiteY0" fmla="*/ 97487 h 272063"/>
                    <a:gd name="connsiteX1" fmla="*/ 172773 w 183375"/>
                    <a:gd name="connsiteY1" fmla="*/ 83199 h 272063"/>
                    <a:gd name="connsiteX2" fmla="*/ 174307 w 183375"/>
                    <a:gd name="connsiteY2" fmla="*/ 150299 h 272063"/>
                    <a:gd name="connsiteX3" fmla="*/ 153724 w 183375"/>
                    <a:gd name="connsiteY3" fmla="*/ 216549 h 272063"/>
                    <a:gd name="connsiteX4" fmla="*/ 77319 w 183375"/>
                    <a:gd name="connsiteY4" fmla="*/ 272063 h 272063"/>
                    <a:gd name="connsiteX5" fmla="*/ 41322 w 183375"/>
                    <a:gd name="connsiteY5" fmla="*/ 202409 h 272063"/>
                    <a:gd name="connsiteX6" fmla="*/ 1323 w 183375"/>
                    <a:gd name="connsiteY6" fmla="*/ 97487 h 272063"/>
                    <a:gd name="connsiteX0" fmla="*/ 1323 w 183375"/>
                    <a:gd name="connsiteY0" fmla="*/ 109823 h 284399"/>
                    <a:gd name="connsiteX1" fmla="*/ 172773 w 183375"/>
                    <a:gd name="connsiteY1" fmla="*/ 95535 h 284399"/>
                    <a:gd name="connsiteX2" fmla="*/ 174307 w 183375"/>
                    <a:gd name="connsiteY2" fmla="*/ 162635 h 284399"/>
                    <a:gd name="connsiteX3" fmla="*/ 153724 w 183375"/>
                    <a:gd name="connsiteY3" fmla="*/ 228885 h 284399"/>
                    <a:gd name="connsiteX4" fmla="*/ 77319 w 183375"/>
                    <a:gd name="connsiteY4" fmla="*/ 284399 h 284399"/>
                    <a:gd name="connsiteX5" fmla="*/ 41322 w 183375"/>
                    <a:gd name="connsiteY5" fmla="*/ 214745 h 284399"/>
                    <a:gd name="connsiteX6" fmla="*/ 1323 w 183375"/>
                    <a:gd name="connsiteY6" fmla="*/ 109823 h 284399"/>
                    <a:gd name="connsiteX0" fmla="*/ 1253 w 183305"/>
                    <a:gd name="connsiteY0" fmla="*/ 109823 h 284399"/>
                    <a:gd name="connsiteX1" fmla="*/ 172703 w 183305"/>
                    <a:gd name="connsiteY1" fmla="*/ 95535 h 284399"/>
                    <a:gd name="connsiteX2" fmla="*/ 174237 w 183305"/>
                    <a:gd name="connsiteY2" fmla="*/ 162635 h 284399"/>
                    <a:gd name="connsiteX3" fmla="*/ 153654 w 183305"/>
                    <a:gd name="connsiteY3" fmla="*/ 228885 h 284399"/>
                    <a:gd name="connsiteX4" fmla="*/ 77249 w 183305"/>
                    <a:gd name="connsiteY4" fmla="*/ 284399 h 284399"/>
                    <a:gd name="connsiteX5" fmla="*/ 41252 w 183305"/>
                    <a:gd name="connsiteY5" fmla="*/ 214745 h 284399"/>
                    <a:gd name="connsiteX6" fmla="*/ 1253 w 183305"/>
                    <a:gd name="connsiteY6" fmla="*/ 109823 h 284399"/>
                    <a:gd name="connsiteX0" fmla="*/ 1253 w 183305"/>
                    <a:gd name="connsiteY0" fmla="*/ 109823 h 284399"/>
                    <a:gd name="connsiteX1" fmla="*/ 172703 w 183305"/>
                    <a:gd name="connsiteY1" fmla="*/ 95535 h 284399"/>
                    <a:gd name="connsiteX2" fmla="*/ 174237 w 183305"/>
                    <a:gd name="connsiteY2" fmla="*/ 162635 h 284399"/>
                    <a:gd name="connsiteX3" fmla="*/ 153654 w 183305"/>
                    <a:gd name="connsiteY3" fmla="*/ 228885 h 284399"/>
                    <a:gd name="connsiteX4" fmla="*/ 77249 w 183305"/>
                    <a:gd name="connsiteY4" fmla="*/ 284399 h 284399"/>
                    <a:gd name="connsiteX5" fmla="*/ 41252 w 183305"/>
                    <a:gd name="connsiteY5" fmla="*/ 214745 h 284399"/>
                    <a:gd name="connsiteX6" fmla="*/ 12312 w 183305"/>
                    <a:gd name="connsiteY6" fmla="*/ 160255 h 284399"/>
                    <a:gd name="connsiteX7" fmla="*/ 1253 w 183305"/>
                    <a:gd name="connsiteY7" fmla="*/ 109823 h 284399"/>
                    <a:gd name="connsiteX0" fmla="*/ 1253 w 183305"/>
                    <a:gd name="connsiteY0" fmla="*/ 109823 h 284399"/>
                    <a:gd name="connsiteX1" fmla="*/ 172703 w 183305"/>
                    <a:gd name="connsiteY1" fmla="*/ 95535 h 284399"/>
                    <a:gd name="connsiteX2" fmla="*/ 174237 w 183305"/>
                    <a:gd name="connsiteY2" fmla="*/ 162635 h 284399"/>
                    <a:gd name="connsiteX3" fmla="*/ 153654 w 183305"/>
                    <a:gd name="connsiteY3" fmla="*/ 228885 h 284399"/>
                    <a:gd name="connsiteX4" fmla="*/ 77249 w 183305"/>
                    <a:gd name="connsiteY4" fmla="*/ 284399 h 284399"/>
                    <a:gd name="connsiteX5" fmla="*/ 36490 w 183305"/>
                    <a:gd name="connsiteY5" fmla="*/ 209983 h 284399"/>
                    <a:gd name="connsiteX6" fmla="*/ 12312 w 183305"/>
                    <a:gd name="connsiteY6" fmla="*/ 160255 h 284399"/>
                    <a:gd name="connsiteX7" fmla="*/ 1253 w 183305"/>
                    <a:gd name="connsiteY7" fmla="*/ 109823 h 284399"/>
                    <a:gd name="connsiteX0" fmla="*/ 1253 w 183305"/>
                    <a:gd name="connsiteY0" fmla="*/ 109823 h 284399"/>
                    <a:gd name="connsiteX1" fmla="*/ 172703 w 183305"/>
                    <a:gd name="connsiteY1" fmla="*/ 95535 h 284399"/>
                    <a:gd name="connsiteX2" fmla="*/ 174237 w 183305"/>
                    <a:gd name="connsiteY2" fmla="*/ 162635 h 284399"/>
                    <a:gd name="connsiteX3" fmla="*/ 153654 w 183305"/>
                    <a:gd name="connsiteY3" fmla="*/ 228885 h 284399"/>
                    <a:gd name="connsiteX4" fmla="*/ 77249 w 183305"/>
                    <a:gd name="connsiteY4" fmla="*/ 284399 h 284399"/>
                    <a:gd name="connsiteX5" fmla="*/ 36490 w 183305"/>
                    <a:gd name="connsiteY5" fmla="*/ 209983 h 284399"/>
                    <a:gd name="connsiteX6" fmla="*/ 12312 w 183305"/>
                    <a:gd name="connsiteY6" fmla="*/ 160255 h 284399"/>
                    <a:gd name="connsiteX7" fmla="*/ 1253 w 183305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38534 w 185349"/>
                    <a:gd name="connsiteY5" fmla="*/ 209983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3297 w 185349"/>
                    <a:gd name="connsiteY0" fmla="*/ 109823 h 284399"/>
                    <a:gd name="connsiteX1" fmla="*/ 174747 w 185349"/>
                    <a:gd name="connsiteY1" fmla="*/ 95535 h 284399"/>
                    <a:gd name="connsiteX2" fmla="*/ 176281 w 185349"/>
                    <a:gd name="connsiteY2" fmla="*/ 162635 h 284399"/>
                    <a:gd name="connsiteX3" fmla="*/ 155698 w 185349"/>
                    <a:gd name="connsiteY3" fmla="*/ 228885 h 284399"/>
                    <a:gd name="connsiteX4" fmla="*/ 79293 w 185349"/>
                    <a:gd name="connsiteY4" fmla="*/ 284399 h 284399"/>
                    <a:gd name="connsiteX5" fmla="*/ 43296 w 185349"/>
                    <a:gd name="connsiteY5" fmla="*/ 236176 h 284399"/>
                    <a:gd name="connsiteX6" fmla="*/ 14356 w 185349"/>
                    <a:gd name="connsiteY6" fmla="*/ 160255 h 284399"/>
                    <a:gd name="connsiteX7" fmla="*/ 3297 w 185349"/>
                    <a:gd name="connsiteY7" fmla="*/ 109823 h 284399"/>
                    <a:gd name="connsiteX0" fmla="*/ 2567 w 184619"/>
                    <a:gd name="connsiteY0" fmla="*/ 109823 h 284399"/>
                    <a:gd name="connsiteX1" fmla="*/ 174017 w 184619"/>
                    <a:gd name="connsiteY1" fmla="*/ 95535 h 284399"/>
                    <a:gd name="connsiteX2" fmla="*/ 175551 w 184619"/>
                    <a:gd name="connsiteY2" fmla="*/ 162635 h 284399"/>
                    <a:gd name="connsiteX3" fmla="*/ 154968 w 184619"/>
                    <a:gd name="connsiteY3" fmla="*/ 228885 h 284399"/>
                    <a:gd name="connsiteX4" fmla="*/ 78563 w 184619"/>
                    <a:gd name="connsiteY4" fmla="*/ 284399 h 284399"/>
                    <a:gd name="connsiteX5" fmla="*/ 42566 w 184619"/>
                    <a:gd name="connsiteY5" fmla="*/ 236176 h 284399"/>
                    <a:gd name="connsiteX6" fmla="*/ 18389 w 184619"/>
                    <a:gd name="connsiteY6" fmla="*/ 167398 h 284399"/>
                    <a:gd name="connsiteX7" fmla="*/ 2567 w 184619"/>
                    <a:gd name="connsiteY7" fmla="*/ 109823 h 284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619" h="284399">
                      <a:moveTo>
                        <a:pt x="2567" y="109823"/>
                      </a:moveTo>
                      <a:cubicBezTo>
                        <a:pt x="-16484" y="-14796"/>
                        <a:pt x="188305" y="-51308"/>
                        <a:pt x="174017" y="95535"/>
                      </a:cubicBezTo>
                      <a:cubicBezTo>
                        <a:pt x="189610" y="124251"/>
                        <a:pt x="186152" y="129156"/>
                        <a:pt x="175551" y="162635"/>
                      </a:cubicBezTo>
                      <a:cubicBezTo>
                        <a:pt x="144877" y="182337"/>
                        <a:pt x="161829" y="206802"/>
                        <a:pt x="154968" y="228885"/>
                      </a:cubicBezTo>
                      <a:cubicBezTo>
                        <a:pt x="129500" y="247390"/>
                        <a:pt x="108794" y="275419"/>
                        <a:pt x="78563" y="284399"/>
                      </a:cubicBezTo>
                      <a:cubicBezTo>
                        <a:pt x="51604" y="261181"/>
                        <a:pt x="52696" y="268657"/>
                        <a:pt x="42566" y="236176"/>
                      </a:cubicBezTo>
                      <a:cubicBezTo>
                        <a:pt x="36888" y="202931"/>
                        <a:pt x="26448" y="186355"/>
                        <a:pt x="18389" y="167398"/>
                      </a:cubicBezTo>
                      <a:cubicBezTo>
                        <a:pt x="7560" y="150587"/>
                        <a:pt x="-5653" y="129015"/>
                        <a:pt x="2567" y="1098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5"/>
                <p:cNvSpPr/>
                <p:nvPr/>
              </p:nvSpPr>
              <p:spPr>
                <a:xfrm>
                  <a:off x="5963707" y="3587051"/>
                  <a:ext cx="101566" cy="478699"/>
                </a:xfrm>
                <a:custGeom>
                  <a:avLst/>
                  <a:gdLst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152400 w 152400"/>
                    <a:gd name="connsiteY2" fmla="*/ 607075 h 607075"/>
                    <a:gd name="connsiteX3" fmla="*/ 0 w 152400"/>
                    <a:gd name="connsiteY3" fmla="*/ 607075 h 607075"/>
                    <a:gd name="connsiteX4" fmla="*/ 0 w 152400"/>
                    <a:gd name="connsiteY4" fmla="*/ 0 h 607075"/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152400 w 152400"/>
                    <a:gd name="connsiteY2" fmla="*/ 607075 h 607075"/>
                    <a:gd name="connsiteX3" fmla="*/ 0 w 152400"/>
                    <a:gd name="connsiteY3" fmla="*/ 607075 h 607075"/>
                    <a:gd name="connsiteX4" fmla="*/ 42863 w 152400"/>
                    <a:gd name="connsiteY4" fmla="*/ 107013 h 607075"/>
                    <a:gd name="connsiteX5" fmla="*/ 0 w 152400"/>
                    <a:gd name="connsiteY5" fmla="*/ 0 h 607075"/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90488 w 152400"/>
                    <a:gd name="connsiteY2" fmla="*/ 111775 h 607075"/>
                    <a:gd name="connsiteX3" fmla="*/ 152400 w 152400"/>
                    <a:gd name="connsiteY3" fmla="*/ 607075 h 607075"/>
                    <a:gd name="connsiteX4" fmla="*/ 0 w 152400"/>
                    <a:gd name="connsiteY4" fmla="*/ 607075 h 607075"/>
                    <a:gd name="connsiteX5" fmla="*/ 42863 w 152400"/>
                    <a:gd name="connsiteY5" fmla="*/ 107013 h 607075"/>
                    <a:gd name="connsiteX6" fmla="*/ 0 w 152400"/>
                    <a:gd name="connsiteY6" fmla="*/ 0 h 607075"/>
                    <a:gd name="connsiteX0" fmla="*/ 0 w 152400"/>
                    <a:gd name="connsiteY0" fmla="*/ 4763 h 611838"/>
                    <a:gd name="connsiteX1" fmla="*/ 116681 w 152400"/>
                    <a:gd name="connsiteY1" fmla="*/ 0 h 611838"/>
                    <a:gd name="connsiteX2" fmla="*/ 90488 w 152400"/>
                    <a:gd name="connsiteY2" fmla="*/ 116538 h 611838"/>
                    <a:gd name="connsiteX3" fmla="*/ 152400 w 152400"/>
                    <a:gd name="connsiteY3" fmla="*/ 611838 h 611838"/>
                    <a:gd name="connsiteX4" fmla="*/ 0 w 152400"/>
                    <a:gd name="connsiteY4" fmla="*/ 611838 h 611838"/>
                    <a:gd name="connsiteX5" fmla="*/ 42863 w 152400"/>
                    <a:gd name="connsiteY5" fmla="*/ 111776 h 611838"/>
                    <a:gd name="connsiteX6" fmla="*/ 0 w 152400"/>
                    <a:gd name="connsiteY6" fmla="*/ 4763 h 611838"/>
                    <a:gd name="connsiteX0" fmla="*/ 7144 w 152400"/>
                    <a:gd name="connsiteY0" fmla="*/ 4763 h 611838"/>
                    <a:gd name="connsiteX1" fmla="*/ 116681 w 152400"/>
                    <a:gd name="connsiteY1" fmla="*/ 0 h 611838"/>
                    <a:gd name="connsiteX2" fmla="*/ 90488 w 152400"/>
                    <a:gd name="connsiteY2" fmla="*/ 116538 h 611838"/>
                    <a:gd name="connsiteX3" fmla="*/ 152400 w 152400"/>
                    <a:gd name="connsiteY3" fmla="*/ 611838 h 611838"/>
                    <a:gd name="connsiteX4" fmla="*/ 0 w 152400"/>
                    <a:gd name="connsiteY4" fmla="*/ 611838 h 611838"/>
                    <a:gd name="connsiteX5" fmla="*/ 42863 w 152400"/>
                    <a:gd name="connsiteY5" fmla="*/ 111776 h 611838"/>
                    <a:gd name="connsiteX6" fmla="*/ 7144 w 152400"/>
                    <a:gd name="connsiteY6" fmla="*/ 4763 h 611838"/>
                    <a:gd name="connsiteX0" fmla="*/ 7144 w 152400"/>
                    <a:gd name="connsiteY0" fmla="*/ 12253 h 619328"/>
                    <a:gd name="connsiteX1" fmla="*/ 116681 w 152400"/>
                    <a:gd name="connsiteY1" fmla="*/ 7490 h 619328"/>
                    <a:gd name="connsiteX2" fmla="*/ 90488 w 152400"/>
                    <a:gd name="connsiteY2" fmla="*/ 124028 h 619328"/>
                    <a:gd name="connsiteX3" fmla="*/ 152400 w 152400"/>
                    <a:gd name="connsiteY3" fmla="*/ 619328 h 619328"/>
                    <a:gd name="connsiteX4" fmla="*/ 0 w 152400"/>
                    <a:gd name="connsiteY4" fmla="*/ 619328 h 619328"/>
                    <a:gd name="connsiteX5" fmla="*/ 42863 w 152400"/>
                    <a:gd name="connsiteY5" fmla="*/ 119266 h 619328"/>
                    <a:gd name="connsiteX6" fmla="*/ 7144 w 152400"/>
                    <a:gd name="connsiteY6" fmla="*/ 12253 h 619328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16669 w 161925"/>
                    <a:gd name="connsiteY0" fmla="*/ 15051 h 710232"/>
                    <a:gd name="connsiteX1" fmla="*/ 126206 w 161925"/>
                    <a:gd name="connsiteY1" fmla="*/ 10288 h 710232"/>
                    <a:gd name="connsiteX2" fmla="*/ 100013 w 161925"/>
                    <a:gd name="connsiteY2" fmla="*/ 126826 h 710232"/>
                    <a:gd name="connsiteX3" fmla="*/ 161925 w 161925"/>
                    <a:gd name="connsiteY3" fmla="*/ 622126 h 710232"/>
                    <a:gd name="connsiteX4" fmla="*/ 0 w 161925"/>
                    <a:gd name="connsiteY4" fmla="*/ 710232 h 710232"/>
                    <a:gd name="connsiteX5" fmla="*/ 52388 w 161925"/>
                    <a:gd name="connsiteY5" fmla="*/ 122064 h 710232"/>
                    <a:gd name="connsiteX6" fmla="*/ 16669 w 161925"/>
                    <a:gd name="connsiteY6" fmla="*/ 15051 h 710232"/>
                    <a:gd name="connsiteX0" fmla="*/ 16669 w 133350"/>
                    <a:gd name="connsiteY0" fmla="*/ 15051 h 710232"/>
                    <a:gd name="connsiteX1" fmla="*/ 126206 w 133350"/>
                    <a:gd name="connsiteY1" fmla="*/ 10288 h 710232"/>
                    <a:gd name="connsiteX2" fmla="*/ 100013 w 133350"/>
                    <a:gd name="connsiteY2" fmla="*/ 126826 h 710232"/>
                    <a:gd name="connsiteX3" fmla="*/ 133350 w 133350"/>
                    <a:gd name="connsiteY3" fmla="*/ 710232 h 710232"/>
                    <a:gd name="connsiteX4" fmla="*/ 0 w 133350"/>
                    <a:gd name="connsiteY4" fmla="*/ 710232 h 710232"/>
                    <a:gd name="connsiteX5" fmla="*/ 52388 w 133350"/>
                    <a:gd name="connsiteY5" fmla="*/ 122064 h 710232"/>
                    <a:gd name="connsiteX6" fmla="*/ 16669 w 133350"/>
                    <a:gd name="connsiteY6" fmla="*/ 15051 h 710232"/>
                    <a:gd name="connsiteX0" fmla="*/ 20860 w 137541"/>
                    <a:gd name="connsiteY0" fmla="*/ 15051 h 710232"/>
                    <a:gd name="connsiteX1" fmla="*/ 130397 w 137541"/>
                    <a:gd name="connsiteY1" fmla="*/ 10288 h 710232"/>
                    <a:gd name="connsiteX2" fmla="*/ 104204 w 137541"/>
                    <a:gd name="connsiteY2" fmla="*/ 126826 h 710232"/>
                    <a:gd name="connsiteX3" fmla="*/ 137541 w 137541"/>
                    <a:gd name="connsiteY3" fmla="*/ 710232 h 710232"/>
                    <a:gd name="connsiteX4" fmla="*/ 4191 w 137541"/>
                    <a:gd name="connsiteY4" fmla="*/ 710232 h 710232"/>
                    <a:gd name="connsiteX5" fmla="*/ 56579 w 137541"/>
                    <a:gd name="connsiteY5" fmla="*/ 122064 h 710232"/>
                    <a:gd name="connsiteX6" fmla="*/ 20860 w 137541"/>
                    <a:gd name="connsiteY6" fmla="*/ 15051 h 710232"/>
                    <a:gd name="connsiteX0" fmla="*/ 20860 w 144500"/>
                    <a:gd name="connsiteY0" fmla="*/ 15051 h 710232"/>
                    <a:gd name="connsiteX1" fmla="*/ 130397 w 144500"/>
                    <a:gd name="connsiteY1" fmla="*/ 10288 h 710232"/>
                    <a:gd name="connsiteX2" fmla="*/ 104204 w 144500"/>
                    <a:gd name="connsiteY2" fmla="*/ 126826 h 710232"/>
                    <a:gd name="connsiteX3" fmla="*/ 137541 w 144500"/>
                    <a:gd name="connsiteY3" fmla="*/ 710232 h 710232"/>
                    <a:gd name="connsiteX4" fmla="*/ 4191 w 144500"/>
                    <a:gd name="connsiteY4" fmla="*/ 710232 h 710232"/>
                    <a:gd name="connsiteX5" fmla="*/ 56579 w 144500"/>
                    <a:gd name="connsiteY5" fmla="*/ 122064 h 710232"/>
                    <a:gd name="connsiteX6" fmla="*/ 20860 w 144500"/>
                    <a:gd name="connsiteY6" fmla="*/ 15051 h 710232"/>
                    <a:gd name="connsiteX0" fmla="*/ 9843 w 144500"/>
                    <a:gd name="connsiteY0" fmla="*/ 20978 h 705142"/>
                    <a:gd name="connsiteX1" fmla="*/ 130397 w 144500"/>
                    <a:gd name="connsiteY1" fmla="*/ 5198 h 705142"/>
                    <a:gd name="connsiteX2" fmla="*/ 104204 w 144500"/>
                    <a:gd name="connsiteY2" fmla="*/ 121736 h 705142"/>
                    <a:gd name="connsiteX3" fmla="*/ 137541 w 144500"/>
                    <a:gd name="connsiteY3" fmla="*/ 705142 h 705142"/>
                    <a:gd name="connsiteX4" fmla="*/ 4191 w 144500"/>
                    <a:gd name="connsiteY4" fmla="*/ 705142 h 705142"/>
                    <a:gd name="connsiteX5" fmla="*/ 56579 w 144500"/>
                    <a:gd name="connsiteY5" fmla="*/ 116974 h 705142"/>
                    <a:gd name="connsiteX6" fmla="*/ 9843 w 144500"/>
                    <a:gd name="connsiteY6" fmla="*/ 20978 h 705142"/>
                    <a:gd name="connsiteX0" fmla="*/ 9843 w 144500"/>
                    <a:gd name="connsiteY0" fmla="*/ 15052 h 699216"/>
                    <a:gd name="connsiteX1" fmla="*/ 141414 w 144500"/>
                    <a:gd name="connsiteY1" fmla="*/ 10289 h 699216"/>
                    <a:gd name="connsiteX2" fmla="*/ 104204 w 144500"/>
                    <a:gd name="connsiteY2" fmla="*/ 115810 h 699216"/>
                    <a:gd name="connsiteX3" fmla="*/ 137541 w 144500"/>
                    <a:gd name="connsiteY3" fmla="*/ 699216 h 699216"/>
                    <a:gd name="connsiteX4" fmla="*/ 4191 w 144500"/>
                    <a:gd name="connsiteY4" fmla="*/ 699216 h 699216"/>
                    <a:gd name="connsiteX5" fmla="*/ 56579 w 144500"/>
                    <a:gd name="connsiteY5" fmla="*/ 111048 h 699216"/>
                    <a:gd name="connsiteX6" fmla="*/ 9843 w 144500"/>
                    <a:gd name="connsiteY6" fmla="*/ 15052 h 699216"/>
                    <a:gd name="connsiteX0" fmla="*/ 9843 w 144500"/>
                    <a:gd name="connsiteY0" fmla="*/ 35262 h 719426"/>
                    <a:gd name="connsiteX1" fmla="*/ 141414 w 144500"/>
                    <a:gd name="connsiteY1" fmla="*/ 30499 h 719426"/>
                    <a:gd name="connsiteX2" fmla="*/ 104204 w 144500"/>
                    <a:gd name="connsiteY2" fmla="*/ 136020 h 719426"/>
                    <a:gd name="connsiteX3" fmla="*/ 137541 w 144500"/>
                    <a:gd name="connsiteY3" fmla="*/ 719426 h 719426"/>
                    <a:gd name="connsiteX4" fmla="*/ 4191 w 144500"/>
                    <a:gd name="connsiteY4" fmla="*/ 719426 h 719426"/>
                    <a:gd name="connsiteX5" fmla="*/ 56579 w 144500"/>
                    <a:gd name="connsiteY5" fmla="*/ 131258 h 719426"/>
                    <a:gd name="connsiteX6" fmla="*/ 9843 w 144500"/>
                    <a:gd name="connsiteY6" fmla="*/ 35262 h 719426"/>
                    <a:gd name="connsiteX0" fmla="*/ 0 w 134657"/>
                    <a:gd name="connsiteY0" fmla="*/ 35262 h 719426"/>
                    <a:gd name="connsiteX1" fmla="*/ 131571 w 134657"/>
                    <a:gd name="connsiteY1" fmla="*/ 30499 h 719426"/>
                    <a:gd name="connsiteX2" fmla="*/ 94361 w 134657"/>
                    <a:gd name="connsiteY2" fmla="*/ 136020 h 719426"/>
                    <a:gd name="connsiteX3" fmla="*/ 127698 w 134657"/>
                    <a:gd name="connsiteY3" fmla="*/ 719426 h 719426"/>
                    <a:gd name="connsiteX4" fmla="*/ 16382 w 134657"/>
                    <a:gd name="connsiteY4" fmla="*/ 719426 h 719426"/>
                    <a:gd name="connsiteX5" fmla="*/ 46736 w 134657"/>
                    <a:gd name="connsiteY5" fmla="*/ 131258 h 719426"/>
                    <a:gd name="connsiteX6" fmla="*/ 0 w 134657"/>
                    <a:gd name="connsiteY6" fmla="*/ 35262 h 719426"/>
                    <a:gd name="connsiteX0" fmla="*/ 0 w 139787"/>
                    <a:gd name="connsiteY0" fmla="*/ 35262 h 719426"/>
                    <a:gd name="connsiteX1" fmla="*/ 131571 w 139787"/>
                    <a:gd name="connsiteY1" fmla="*/ 30499 h 719426"/>
                    <a:gd name="connsiteX2" fmla="*/ 94361 w 139787"/>
                    <a:gd name="connsiteY2" fmla="*/ 136020 h 719426"/>
                    <a:gd name="connsiteX3" fmla="*/ 138715 w 139787"/>
                    <a:gd name="connsiteY3" fmla="*/ 719426 h 719426"/>
                    <a:gd name="connsiteX4" fmla="*/ 16382 w 139787"/>
                    <a:gd name="connsiteY4" fmla="*/ 719426 h 719426"/>
                    <a:gd name="connsiteX5" fmla="*/ 46736 w 139787"/>
                    <a:gd name="connsiteY5" fmla="*/ 131258 h 719426"/>
                    <a:gd name="connsiteX6" fmla="*/ 0 w 139787"/>
                    <a:gd name="connsiteY6" fmla="*/ 35262 h 719426"/>
                    <a:gd name="connsiteX0" fmla="*/ 0 w 134657"/>
                    <a:gd name="connsiteY0" fmla="*/ 35262 h 719426"/>
                    <a:gd name="connsiteX1" fmla="*/ 131571 w 134657"/>
                    <a:gd name="connsiteY1" fmla="*/ 30499 h 719426"/>
                    <a:gd name="connsiteX2" fmla="*/ 94361 w 134657"/>
                    <a:gd name="connsiteY2" fmla="*/ 136020 h 719426"/>
                    <a:gd name="connsiteX3" fmla="*/ 127698 w 134657"/>
                    <a:gd name="connsiteY3" fmla="*/ 719426 h 719426"/>
                    <a:gd name="connsiteX4" fmla="*/ 16382 w 134657"/>
                    <a:gd name="connsiteY4" fmla="*/ 719426 h 719426"/>
                    <a:gd name="connsiteX5" fmla="*/ 46736 w 134657"/>
                    <a:gd name="connsiteY5" fmla="*/ 131258 h 719426"/>
                    <a:gd name="connsiteX6" fmla="*/ 0 w 134657"/>
                    <a:gd name="connsiteY6" fmla="*/ 35262 h 719426"/>
                    <a:gd name="connsiteX0" fmla="*/ 0 w 132223"/>
                    <a:gd name="connsiteY0" fmla="*/ 35262 h 719426"/>
                    <a:gd name="connsiteX1" fmla="*/ 131571 w 132223"/>
                    <a:gd name="connsiteY1" fmla="*/ 30499 h 719426"/>
                    <a:gd name="connsiteX2" fmla="*/ 77836 w 132223"/>
                    <a:gd name="connsiteY2" fmla="*/ 136020 h 719426"/>
                    <a:gd name="connsiteX3" fmla="*/ 127698 w 132223"/>
                    <a:gd name="connsiteY3" fmla="*/ 719426 h 719426"/>
                    <a:gd name="connsiteX4" fmla="*/ 16382 w 132223"/>
                    <a:gd name="connsiteY4" fmla="*/ 719426 h 719426"/>
                    <a:gd name="connsiteX5" fmla="*/ 46736 w 132223"/>
                    <a:gd name="connsiteY5" fmla="*/ 131258 h 719426"/>
                    <a:gd name="connsiteX6" fmla="*/ 0 w 132223"/>
                    <a:gd name="connsiteY6" fmla="*/ 35262 h 719426"/>
                    <a:gd name="connsiteX0" fmla="*/ 0 w 131571"/>
                    <a:gd name="connsiteY0" fmla="*/ 35262 h 719426"/>
                    <a:gd name="connsiteX1" fmla="*/ 131571 w 131571"/>
                    <a:gd name="connsiteY1" fmla="*/ 30499 h 719426"/>
                    <a:gd name="connsiteX2" fmla="*/ 77836 w 131571"/>
                    <a:gd name="connsiteY2" fmla="*/ 136020 h 719426"/>
                    <a:gd name="connsiteX3" fmla="*/ 127698 w 131571"/>
                    <a:gd name="connsiteY3" fmla="*/ 719426 h 719426"/>
                    <a:gd name="connsiteX4" fmla="*/ 16382 w 131571"/>
                    <a:gd name="connsiteY4" fmla="*/ 719426 h 719426"/>
                    <a:gd name="connsiteX5" fmla="*/ 46736 w 131571"/>
                    <a:gd name="connsiteY5" fmla="*/ 131258 h 719426"/>
                    <a:gd name="connsiteX6" fmla="*/ 0 w 131571"/>
                    <a:gd name="connsiteY6" fmla="*/ 35262 h 719426"/>
                    <a:gd name="connsiteX0" fmla="*/ 0 w 127698"/>
                    <a:gd name="connsiteY0" fmla="*/ 39004 h 723168"/>
                    <a:gd name="connsiteX1" fmla="*/ 126063 w 127698"/>
                    <a:gd name="connsiteY1" fmla="*/ 28733 h 723168"/>
                    <a:gd name="connsiteX2" fmla="*/ 77836 w 127698"/>
                    <a:gd name="connsiteY2" fmla="*/ 139762 h 723168"/>
                    <a:gd name="connsiteX3" fmla="*/ 127698 w 127698"/>
                    <a:gd name="connsiteY3" fmla="*/ 723168 h 723168"/>
                    <a:gd name="connsiteX4" fmla="*/ 16382 w 127698"/>
                    <a:gd name="connsiteY4" fmla="*/ 723168 h 723168"/>
                    <a:gd name="connsiteX5" fmla="*/ 46736 w 127698"/>
                    <a:gd name="connsiteY5" fmla="*/ 135000 h 723168"/>
                    <a:gd name="connsiteX6" fmla="*/ 0 w 127698"/>
                    <a:gd name="connsiteY6" fmla="*/ 39004 h 723168"/>
                    <a:gd name="connsiteX0" fmla="*/ 0 w 127698"/>
                    <a:gd name="connsiteY0" fmla="*/ 39004 h 723168"/>
                    <a:gd name="connsiteX1" fmla="*/ 126063 w 127698"/>
                    <a:gd name="connsiteY1" fmla="*/ 28733 h 723168"/>
                    <a:gd name="connsiteX2" fmla="*/ 77836 w 127698"/>
                    <a:gd name="connsiteY2" fmla="*/ 139762 h 723168"/>
                    <a:gd name="connsiteX3" fmla="*/ 127698 w 127698"/>
                    <a:gd name="connsiteY3" fmla="*/ 723168 h 723168"/>
                    <a:gd name="connsiteX4" fmla="*/ 16382 w 127698"/>
                    <a:gd name="connsiteY4" fmla="*/ 723168 h 723168"/>
                    <a:gd name="connsiteX5" fmla="*/ 46736 w 127698"/>
                    <a:gd name="connsiteY5" fmla="*/ 135000 h 723168"/>
                    <a:gd name="connsiteX6" fmla="*/ 0 w 127698"/>
                    <a:gd name="connsiteY6" fmla="*/ 39004 h 723168"/>
                    <a:gd name="connsiteX0" fmla="*/ 43149 w 170847"/>
                    <a:gd name="connsiteY0" fmla="*/ 39004 h 723168"/>
                    <a:gd name="connsiteX1" fmla="*/ 169212 w 170847"/>
                    <a:gd name="connsiteY1" fmla="*/ 28733 h 723168"/>
                    <a:gd name="connsiteX2" fmla="*/ 120985 w 170847"/>
                    <a:gd name="connsiteY2" fmla="*/ 139762 h 723168"/>
                    <a:gd name="connsiteX3" fmla="*/ 170847 w 170847"/>
                    <a:gd name="connsiteY3" fmla="*/ 723168 h 723168"/>
                    <a:gd name="connsiteX4" fmla="*/ 0 w 170847"/>
                    <a:gd name="connsiteY4" fmla="*/ 720787 h 723168"/>
                    <a:gd name="connsiteX5" fmla="*/ 89885 w 170847"/>
                    <a:gd name="connsiteY5" fmla="*/ 135000 h 723168"/>
                    <a:gd name="connsiteX6" fmla="*/ 43149 w 170847"/>
                    <a:gd name="connsiteY6" fmla="*/ 39004 h 723168"/>
                    <a:gd name="connsiteX0" fmla="*/ 43149 w 169212"/>
                    <a:gd name="connsiteY0" fmla="*/ 39004 h 725549"/>
                    <a:gd name="connsiteX1" fmla="*/ 169212 w 169212"/>
                    <a:gd name="connsiteY1" fmla="*/ 28733 h 725549"/>
                    <a:gd name="connsiteX2" fmla="*/ 120985 w 169212"/>
                    <a:gd name="connsiteY2" fmla="*/ 139762 h 725549"/>
                    <a:gd name="connsiteX3" fmla="*/ 108935 w 169212"/>
                    <a:gd name="connsiteY3" fmla="*/ 725549 h 725549"/>
                    <a:gd name="connsiteX4" fmla="*/ 0 w 169212"/>
                    <a:gd name="connsiteY4" fmla="*/ 720787 h 725549"/>
                    <a:gd name="connsiteX5" fmla="*/ 89885 w 169212"/>
                    <a:gd name="connsiteY5" fmla="*/ 135000 h 725549"/>
                    <a:gd name="connsiteX6" fmla="*/ 43149 w 169212"/>
                    <a:gd name="connsiteY6" fmla="*/ 39004 h 725549"/>
                    <a:gd name="connsiteX0" fmla="*/ 47911 w 173974"/>
                    <a:gd name="connsiteY0" fmla="*/ 39004 h 744600"/>
                    <a:gd name="connsiteX1" fmla="*/ 173974 w 173974"/>
                    <a:gd name="connsiteY1" fmla="*/ 28733 h 744600"/>
                    <a:gd name="connsiteX2" fmla="*/ 125747 w 173974"/>
                    <a:gd name="connsiteY2" fmla="*/ 139762 h 744600"/>
                    <a:gd name="connsiteX3" fmla="*/ 113697 w 173974"/>
                    <a:gd name="connsiteY3" fmla="*/ 725549 h 744600"/>
                    <a:gd name="connsiteX4" fmla="*/ 0 w 173974"/>
                    <a:gd name="connsiteY4" fmla="*/ 744600 h 744600"/>
                    <a:gd name="connsiteX5" fmla="*/ 94647 w 173974"/>
                    <a:gd name="connsiteY5" fmla="*/ 135000 h 744600"/>
                    <a:gd name="connsiteX6" fmla="*/ 47911 w 173974"/>
                    <a:gd name="connsiteY6" fmla="*/ 39004 h 744600"/>
                    <a:gd name="connsiteX0" fmla="*/ 47911 w 173974"/>
                    <a:gd name="connsiteY0" fmla="*/ 39004 h 761268"/>
                    <a:gd name="connsiteX1" fmla="*/ 173974 w 173974"/>
                    <a:gd name="connsiteY1" fmla="*/ 28733 h 761268"/>
                    <a:gd name="connsiteX2" fmla="*/ 125747 w 173974"/>
                    <a:gd name="connsiteY2" fmla="*/ 139762 h 761268"/>
                    <a:gd name="connsiteX3" fmla="*/ 101791 w 173974"/>
                    <a:gd name="connsiteY3" fmla="*/ 761268 h 761268"/>
                    <a:gd name="connsiteX4" fmla="*/ 0 w 173974"/>
                    <a:gd name="connsiteY4" fmla="*/ 744600 h 761268"/>
                    <a:gd name="connsiteX5" fmla="*/ 94647 w 173974"/>
                    <a:gd name="connsiteY5" fmla="*/ 135000 h 761268"/>
                    <a:gd name="connsiteX6" fmla="*/ 47911 w 173974"/>
                    <a:gd name="connsiteY6" fmla="*/ 39004 h 761268"/>
                    <a:gd name="connsiteX0" fmla="*/ 47925 w 173988"/>
                    <a:gd name="connsiteY0" fmla="*/ 39004 h 761268"/>
                    <a:gd name="connsiteX1" fmla="*/ 173988 w 173988"/>
                    <a:gd name="connsiteY1" fmla="*/ 28733 h 761268"/>
                    <a:gd name="connsiteX2" fmla="*/ 125761 w 173988"/>
                    <a:gd name="connsiteY2" fmla="*/ 139762 h 761268"/>
                    <a:gd name="connsiteX3" fmla="*/ 101805 w 173988"/>
                    <a:gd name="connsiteY3" fmla="*/ 761268 h 761268"/>
                    <a:gd name="connsiteX4" fmla="*/ 14 w 173988"/>
                    <a:gd name="connsiteY4" fmla="*/ 744600 h 761268"/>
                    <a:gd name="connsiteX5" fmla="*/ 75611 w 173988"/>
                    <a:gd name="connsiteY5" fmla="*/ 111188 h 761268"/>
                    <a:gd name="connsiteX6" fmla="*/ 47925 w 173988"/>
                    <a:gd name="connsiteY6" fmla="*/ 39004 h 761268"/>
                    <a:gd name="connsiteX0" fmla="*/ 47925 w 173988"/>
                    <a:gd name="connsiteY0" fmla="*/ 39004 h 761268"/>
                    <a:gd name="connsiteX1" fmla="*/ 173988 w 173988"/>
                    <a:gd name="connsiteY1" fmla="*/ 28733 h 761268"/>
                    <a:gd name="connsiteX2" fmla="*/ 116236 w 173988"/>
                    <a:gd name="connsiteY2" fmla="*/ 123093 h 761268"/>
                    <a:gd name="connsiteX3" fmla="*/ 101805 w 173988"/>
                    <a:gd name="connsiteY3" fmla="*/ 761268 h 761268"/>
                    <a:gd name="connsiteX4" fmla="*/ 14 w 173988"/>
                    <a:gd name="connsiteY4" fmla="*/ 744600 h 761268"/>
                    <a:gd name="connsiteX5" fmla="*/ 75611 w 173988"/>
                    <a:gd name="connsiteY5" fmla="*/ 111188 h 761268"/>
                    <a:gd name="connsiteX6" fmla="*/ 47925 w 173988"/>
                    <a:gd name="connsiteY6" fmla="*/ 39004 h 761268"/>
                    <a:gd name="connsiteX0" fmla="*/ 48121 w 174184"/>
                    <a:gd name="connsiteY0" fmla="*/ 39004 h 761268"/>
                    <a:gd name="connsiteX1" fmla="*/ 174184 w 174184"/>
                    <a:gd name="connsiteY1" fmla="*/ 28733 h 761268"/>
                    <a:gd name="connsiteX2" fmla="*/ 116432 w 174184"/>
                    <a:gd name="connsiteY2" fmla="*/ 123093 h 761268"/>
                    <a:gd name="connsiteX3" fmla="*/ 102001 w 174184"/>
                    <a:gd name="connsiteY3" fmla="*/ 761268 h 761268"/>
                    <a:gd name="connsiteX4" fmla="*/ 210 w 174184"/>
                    <a:gd name="connsiteY4" fmla="*/ 744600 h 761268"/>
                    <a:gd name="connsiteX5" fmla="*/ 71045 w 174184"/>
                    <a:gd name="connsiteY5" fmla="*/ 118332 h 761268"/>
                    <a:gd name="connsiteX6" fmla="*/ 48121 w 174184"/>
                    <a:gd name="connsiteY6" fmla="*/ 39004 h 761268"/>
                    <a:gd name="connsiteX0" fmla="*/ 48121 w 174184"/>
                    <a:gd name="connsiteY0" fmla="*/ 39004 h 761268"/>
                    <a:gd name="connsiteX1" fmla="*/ 174184 w 174184"/>
                    <a:gd name="connsiteY1" fmla="*/ 28733 h 761268"/>
                    <a:gd name="connsiteX2" fmla="*/ 116432 w 174184"/>
                    <a:gd name="connsiteY2" fmla="*/ 123093 h 761268"/>
                    <a:gd name="connsiteX3" fmla="*/ 102001 w 174184"/>
                    <a:gd name="connsiteY3" fmla="*/ 761268 h 761268"/>
                    <a:gd name="connsiteX4" fmla="*/ 210 w 174184"/>
                    <a:gd name="connsiteY4" fmla="*/ 744600 h 761268"/>
                    <a:gd name="connsiteX5" fmla="*/ 71045 w 174184"/>
                    <a:gd name="connsiteY5" fmla="*/ 118332 h 761268"/>
                    <a:gd name="connsiteX6" fmla="*/ 48121 w 174184"/>
                    <a:gd name="connsiteY6" fmla="*/ 39004 h 761268"/>
                    <a:gd name="connsiteX0" fmla="*/ 48121 w 174184"/>
                    <a:gd name="connsiteY0" fmla="*/ 8489 h 807486"/>
                    <a:gd name="connsiteX1" fmla="*/ 174184 w 174184"/>
                    <a:gd name="connsiteY1" fmla="*/ 74951 h 807486"/>
                    <a:gd name="connsiteX2" fmla="*/ 116432 w 174184"/>
                    <a:gd name="connsiteY2" fmla="*/ 169311 h 807486"/>
                    <a:gd name="connsiteX3" fmla="*/ 102001 w 174184"/>
                    <a:gd name="connsiteY3" fmla="*/ 807486 h 807486"/>
                    <a:gd name="connsiteX4" fmla="*/ 210 w 174184"/>
                    <a:gd name="connsiteY4" fmla="*/ 790818 h 807486"/>
                    <a:gd name="connsiteX5" fmla="*/ 71045 w 174184"/>
                    <a:gd name="connsiteY5" fmla="*/ 164550 h 807486"/>
                    <a:gd name="connsiteX6" fmla="*/ 48121 w 174184"/>
                    <a:gd name="connsiteY6" fmla="*/ 8489 h 807486"/>
                    <a:gd name="connsiteX0" fmla="*/ 48121 w 186972"/>
                    <a:gd name="connsiteY0" fmla="*/ 17715 h 816712"/>
                    <a:gd name="connsiteX1" fmla="*/ 186972 w 186972"/>
                    <a:gd name="connsiteY1" fmla="*/ 45811 h 816712"/>
                    <a:gd name="connsiteX2" fmla="*/ 116432 w 186972"/>
                    <a:gd name="connsiteY2" fmla="*/ 178537 h 816712"/>
                    <a:gd name="connsiteX3" fmla="*/ 102001 w 186972"/>
                    <a:gd name="connsiteY3" fmla="*/ 816712 h 816712"/>
                    <a:gd name="connsiteX4" fmla="*/ 210 w 186972"/>
                    <a:gd name="connsiteY4" fmla="*/ 800044 h 816712"/>
                    <a:gd name="connsiteX5" fmla="*/ 71045 w 186972"/>
                    <a:gd name="connsiteY5" fmla="*/ 173776 h 816712"/>
                    <a:gd name="connsiteX6" fmla="*/ 48121 w 186972"/>
                    <a:gd name="connsiteY6" fmla="*/ 17715 h 816712"/>
                    <a:gd name="connsiteX0" fmla="*/ 48121 w 186972"/>
                    <a:gd name="connsiteY0" fmla="*/ 8175 h 807172"/>
                    <a:gd name="connsiteX1" fmla="*/ 186972 w 186972"/>
                    <a:gd name="connsiteY1" fmla="*/ 36271 h 807172"/>
                    <a:gd name="connsiteX2" fmla="*/ 116432 w 186972"/>
                    <a:gd name="connsiteY2" fmla="*/ 168997 h 807172"/>
                    <a:gd name="connsiteX3" fmla="*/ 102001 w 186972"/>
                    <a:gd name="connsiteY3" fmla="*/ 807172 h 807172"/>
                    <a:gd name="connsiteX4" fmla="*/ 210 w 186972"/>
                    <a:gd name="connsiteY4" fmla="*/ 790504 h 807172"/>
                    <a:gd name="connsiteX5" fmla="*/ 71045 w 186972"/>
                    <a:gd name="connsiteY5" fmla="*/ 164236 h 807172"/>
                    <a:gd name="connsiteX6" fmla="*/ 48121 w 186972"/>
                    <a:gd name="connsiteY6" fmla="*/ 8175 h 807172"/>
                    <a:gd name="connsiteX0" fmla="*/ 48121 w 186972"/>
                    <a:gd name="connsiteY0" fmla="*/ 0 h 798997"/>
                    <a:gd name="connsiteX1" fmla="*/ 186972 w 186972"/>
                    <a:gd name="connsiteY1" fmla="*/ 28096 h 798997"/>
                    <a:gd name="connsiteX2" fmla="*/ 116432 w 186972"/>
                    <a:gd name="connsiteY2" fmla="*/ 160822 h 798997"/>
                    <a:gd name="connsiteX3" fmla="*/ 102001 w 186972"/>
                    <a:gd name="connsiteY3" fmla="*/ 798997 h 798997"/>
                    <a:gd name="connsiteX4" fmla="*/ 210 w 186972"/>
                    <a:gd name="connsiteY4" fmla="*/ 782329 h 798997"/>
                    <a:gd name="connsiteX5" fmla="*/ 71045 w 186972"/>
                    <a:gd name="connsiteY5" fmla="*/ 156061 h 798997"/>
                    <a:gd name="connsiteX6" fmla="*/ 48121 w 186972"/>
                    <a:gd name="connsiteY6" fmla="*/ 0 h 798997"/>
                    <a:gd name="connsiteX0" fmla="*/ 48121 w 183775"/>
                    <a:gd name="connsiteY0" fmla="*/ 0 h 798997"/>
                    <a:gd name="connsiteX1" fmla="*/ 183775 w 183775"/>
                    <a:gd name="connsiteY1" fmla="*/ 15307 h 798997"/>
                    <a:gd name="connsiteX2" fmla="*/ 116432 w 183775"/>
                    <a:gd name="connsiteY2" fmla="*/ 160822 h 798997"/>
                    <a:gd name="connsiteX3" fmla="*/ 102001 w 183775"/>
                    <a:gd name="connsiteY3" fmla="*/ 798997 h 798997"/>
                    <a:gd name="connsiteX4" fmla="*/ 210 w 183775"/>
                    <a:gd name="connsiteY4" fmla="*/ 782329 h 798997"/>
                    <a:gd name="connsiteX5" fmla="*/ 71045 w 183775"/>
                    <a:gd name="connsiteY5" fmla="*/ 156061 h 798997"/>
                    <a:gd name="connsiteX6" fmla="*/ 48121 w 183775"/>
                    <a:gd name="connsiteY6" fmla="*/ 0 h 798997"/>
                    <a:gd name="connsiteX0" fmla="*/ 48121 w 183775"/>
                    <a:gd name="connsiteY0" fmla="*/ 0 h 798997"/>
                    <a:gd name="connsiteX1" fmla="*/ 183775 w 183775"/>
                    <a:gd name="connsiteY1" fmla="*/ 15307 h 798997"/>
                    <a:gd name="connsiteX2" fmla="*/ 116432 w 183775"/>
                    <a:gd name="connsiteY2" fmla="*/ 160822 h 798997"/>
                    <a:gd name="connsiteX3" fmla="*/ 102001 w 183775"/>
                    <a:gd name="connsiteY3" fmla="*/ 798997 h 798997"/>
                    <a:gd name="connsiteX4" fmla="*/ 210 w 183775"/>
                    <a:gd name="connsiteY4" fmla="*/ 782329 h 798997"/>
                    <a:gd name="connsiteX5" fmla="*/ 71045 w 183775"/>
                    <a:gd name="connsiteY5" fmla="*/ 156061 h 798997"/>
                    <a:gd name="connsiteX6" fmla="*/ 48121 w 183775"/>
                    <a:gd name="connsiteY6" fmla="*/ 0 h 798997"/>
                    <a:gd name="connsiteX0" fmla="*/ 48121 w 183775"/>
                    <a:gd name="connsiteY0" fmla="*/ 55232 h 854229"/>
                    <a:gd name="connsiteX1" fmla="*/ 125205 w 183775"/>
                    <a:gd name="connsiteY1" fmla="*/ 141 h 854229"/>
                    <a:gd name="connsiteX2" fmla="*/ 183775 w 183775"/>
                    <a:gd name="connsiteY2" fmla="*/ 70539 h 854229"/>
                    <a:gd name="connsiteX3" fmla="*/ 116432 w 183775"/>
                    <a:gd name="connsiteY3" fmla="*/ 216054 h 854229"/>
                    <a:gd name="connsiteX4" fmla="*/ 102001 w 183775"/>
                    <a:gd name="connsiteY4" fmla="*/ 854229 h 854229"/>
                    <a:gd name="connsiteX5" fmla="*/ 210 w 183775"/>
                    <a:gd name="connsiteY5" fmla="*/ 837561 h 854229"/>
                    <a:gd name="connsiteX6" fmla="*/ 71045 w 183775"/>
                    <a:gd name="connsiteY6" fmla="*/ 211293 h 854229"/>
                    <a:gd name="connsiteX7" fmla="*/ 48121 w 183775"/>
                    <a:gd name="connsiteY7" fmla="*/ 55232 h 854229"/>
                    <a:gd name="connsiteX0" fmla="*/ 77959 w 213613"/>
                    <a:gd name="connsiteY0" fmla="*/ 55232 h 962766"/>
                    <a:gd name="connsiteX1" fmla="*/ 155043 w 213613"/>
                    <a:gd name="connsiteY1" fmla="*/ 141 h 962766"/>
                    <a:gd name="connsiteX2" fmla="*/ 213613 w 213613"/>
                    <a:gd name="connsiteY2" fmla="*/ 70539 h 962766"/>
                    <a:gd name="connsiteX3" fmla="*/ 146270 w 213613"/>
                    <a:gd name="connsiteY3" fmla="*/ 216054 h 962766"/>
                    <a:gd name="connsiteX4" fmla="*/ 131839 w 213613"/>
                    <a:gd name="connsiteY4" fmla="*/ 854229 h 962766"/>
                    <a:gd name="connsiteX5" fmla="*/ 0 w 213613"/>
                    <a:gd name="connsiteY5" fmla="*/ 962766 h 962766"/>
                    <a:gd name="connsiteX6" fmla="*/ 100883 w 213613"/>
                    <a:gd name="connsiteY6" fmla="*/ 211293 h 962766"/>
                    <a:gd name="connsiteX7" fmla="*/ 77959 w 213613"/>
                    <a:gd name="connsiteY7" fmla="*/ 55232 h 962766"/>
                    <a:gd name="connsiteX0" fmla="*/ 77959 w 213613"/>
                    <a:gd name="connsiteY0" fmla="*/ 55232 h 962766"/>
                    <a:gd name="connsiteX1" fmla="*/ 155043 w 213613"/>
                    <a:gd name="connsiteY1" fmla="*/ 141 h 962766"/>
                    <a:gd name="connsiteX2" fmla="*/ 213613 w 213613"/>
                    <a:gd name="connsiteY2" fmla="*/ 70539 h 962766"/>
                    <a:gd name="connsiteX3" fmla="*/ 146270 w 213613"/>
                    <a:gd name="connsiteY3" fmla="*/ 216054 h 962766"/>
                    <a:gd name="connsiteX4" fmla="*/ 121823 w 213613"/>
                    <a:gd name="connsiteY4" fmla="*/ 939368 h 962766"/>
                    <a:gd name="connsiteX5" fmla="*/ 0 w 213613"/>
                    <a:gd name="connsiteY5" fmla="*/ 962766 h 962766"/>
                    <a:gd name="connsiteX6" fmla="*/ 100883 w 213613"/>
                    <a:gd name="connsiteY6" fmla="*/ 211293 h 962766"/>
                    <a:gd name="connsiteX7" fmla="*/ 77959 w 213613"/>
                    <a:gd name="connsiteY7" fmla="*/ 55232 h 962766"/>
                    <a:gd name="connsiteX0" fmla="*/ 77959 w 213613"/>
                    <a:gd name="connsiteY0" fmla="*/ 55232 h 1006796"/>
                    <a:gd name="connsiteX1" fmla="*/ 155043 w 213613"/>
                    <a:gd name="connsiteY1" fmla="*/ 141 h 1006796"/>
                    <a:gd name="connsiteX2" fmla="*/ 213613 w 213613"/>
                    <a:gd name="connsiteY2" fmla="*/ 70539 h 1006796"/>
                    <a:gd name="connsiteX3" fmla="*/ 146270 w 213613"/>
                    <a:gd name="connsiteY3" fmla="*/ 216054 h 1006796"/>
                    <a:gd name="connsiteX4" fmla="*/ 121823 w 213613"/>
                    <a:gd name="connsiteY4" fmla="*/ 939368 h 1006796"/>
                    <a:gd name="connsiteX5" fmla="*/ 69904 w 213613"/>
                    <a:gd name="connsiteY5" fmla="*/ 1006796 h 1006796"/>
                    <a:gd name="connsiteX6" fmla="*/ 0 w 213613"/>
                    <a:gd name="connsiteY6" fmla="*/ 962766 h 1006796"/>
                    <a:gd name="connsiteX7" fmla="*/ 100883 w 213613"/>
                    <a:gd name="connsiteY7" fmla="*/ 211293 h 1006796"/>
                    <a:gd name="connsiteX8" fmla="*/ 77959 w 213613"/>
                    <a:gd name="connsiteY8" fmla="*/ 55232 h 1006796"/>
                    <a:gd name="connsiteX0" fmla="*/ 77959 w 213613"/>
                    <a:gd name="connsiteY0" fmla="*/ 55232 h 1006796"/>
                    <a:gd name="connsiteX1" fmla="*/ 155043 w 213613"/>
                    <a:gd name="connsiteY1" fmla="*/ 141 h 1006796"/>
                    <a:gd name="connsiteX2" fmla="*/ 213613 w 213613"/>
                    <a:gd name="connsiteY2" fmla="*/ 70539 h 1006796"/>
                    <a:gd name="connsiteX3" fmla="*/ 146270 w 213613"/>
                    <a:gd name="connsiteY3" fmla="*/ 216054 h 1006796"/>
                    <a:gd name="connsiteX4" fmla="*/ 126831 w 213613"/>
                    <a:gd name="connsiteY4" fmla="*/ 959401 h 1006796"/>
                    <a:gd name="connsiteX5" fmla="*/ 69904 w 213613"/>
                    <a:gd name="connsiteY5" fmla="*/ 1006796 h 1006796"/>
                    <a:gd name="connsiteX6" fmla="*/ 0 w 213613"/>
                    <a:gd name="connsiteY6" fmla="*/ 962766 h 1006796"/>
                    <a:gd name="connsiteX7" fmla="*/ 100883 w 213613"/>
                    <a:gd name="connsiteY7" fmla="*/ 211293 h 1006796"/>
                    <a:gd name="connsiteX8" fmla="*/ 77959 w 213613"/>
                    <a:gd name="connsiteY8" fmla="*/ 55232 h 1006796"/>
                    <a:gd name="connsiteX0" fmla="*/ 77959 w 213613"/>
                    <a:gd name="connsiteY0" fmla="*/ 55232 h 1006796"/>
                    <a:gd name="connsiteX1" fmla="*/ 155043 w 213613"/>
                    <a:gd name="connsiteY1" fmla="*/ 141 h 1006796"/>
                    <a:gd name="connsiteX2" fmla="*/ 213613 w 213613"/>
                    <a:gd name="connsiteY2" fmla="*/ 70539 h 1006796"/>
                    <a:gd name="connsiteX3" fmla="*/ 146270 w 213613"/>
                    <a:gd name="connsiteY3" fmla="*/ 216054 h 1006796"/>
                    <a:gd name="connsiteX4" fmla="*/ 126831 w 213613"/>
                    <a:gd name="connsiteY4" fmla="*/ 959401 h 1006796"/>
                    <a:gd name="connsiteX5" fmla="*/ 69904 w 213613"/>
                    <a:gd name="connsiteY5" fmla="*/ 1006796 h 1006796"/>
                    <a:gd name="connsiteX6" fmla="*/ 0 w 213613"/>
                    <a:gd name="connsiteY6" fmla="*/ 962766 h 1006796"/>
                    <a:gd name="connsiteX7" fmla="*/ 100883 w 213613"/>
                    <a:gd name="connsiteY7" fmla="*/ 211293 h 1006796"/>
                    <a:gd name="connsiteX8" fmla="*/ 77959 w 213613"/>
                    <a:gd name="connsiteY8" fmla="*/ 55232 h 1006796"/>
                    <a:gd name="connsiteX0" fmla="*/ 77959 w 213613"/>
                    <a:gd name="connsiteY0" fmla="*/ 55232 h 1006796"/>
                    <a:gd name="connsiteX1" fmla="*/ 155043 w 213613"/>
                    <a:gd name="connsiteY1" fmla="*/ 141 h 1006796"/>
                    <a:gd name="connsiteX2" fmla="*/ 213613 w 213613"/>
                    <a:gd name="connsiteY2" fmla="*/ 70539 h 1006796"/>
                    <a:gd name="connsiteX3" fmla="*/ 161294 w 213613"/>
                    <a:gd name="connsiteY3" fmla="*/ 216055 h 1006796"/>
                    <a:gd name="connsiteX4" fmla="*/ 126831 w 213613"/>
                    <a:gd name="connsiteY4" fmla="*/ 959401 h 1006796"/>
                    <a:gd name="connsiteX5" fmla="*/ 69904 w 213613"/>
                    <a:gd name="connsiteY5" fmla="*/ 1006796 h 1006796"/>
                    <a:gd name="connsiteX6" fmla="*/ 0 w 213613"/>
                    <a:gd name="connsiteY6" fmla="*/ 962766 h 1006796"/>
                    <a:gd name="connsiteX7" fmla="*/ 100883 w 213613"/>
                    <a:gd name="connsiteY7" fmla="*/ 211293 h 1006796"/>
                    <a:gd name="connsiteX8" fmla="*/ 77959 w 213613"/>
                    <a:gd name="connsiteY8" fmla="*/ 55232 h 1006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3613" h="1006796">
                      <a:moveTo>
                        <a:pt x="77959" y="55232"/>
                      </a:moveTo>
                      <a:cubicBezTo>
                        <a:pt x="84482" y="30057"/>
                        <a:pt x="132434" y="-2410"/>
                        <a:pt x="155043" y="141"/>
                      </a:cubicBezTo>
                      <a:cubicBezTo>
                        <a:pt x="177652" y="2692"/>
                        <a:pt x="212571" y="44570"/>
                        <a:pt x="213613" y="70539"/>
                      </a:cubicBezTo>
                      <a:cubicBezTo>
                        <a:pt x="193214" y="153452"/>
                        <a:pt x="168438" y="186733"/>
                        <a:pt x="161294" y="216055"/>
                      </a:cubicBezTo>
                      <a:cubicBezTo>
                        <a:pt x="234318" y="412905"/>
                        <a:pt x="119991" y="609431"/>
                        <a:pt x="126831" y="959401"/>
                      </a:cubicBezTo>
                      <a:cubicBezTo>
                        <a:pt x="102847" y="963513"/>
                        <a:pt x="93888" y="1002684"/>
                        <a:pt x="69904" y="1006796"/>
                      </a:cubicBezTo>
                      <a:lnTo>
                        <a:pt x="0" y="962766"/>
                      </a:lnTo>
                      <a:cubicBezTo>
                        <a:pt x="0" y="763535"/>
                        <a:pt x="22301" y="398618"/>
                        <a:pt x="100883" y="211293"/>
                      </a:cubicBezTo>
                      <a:cubicBezTo>
                        <a:pt x="77071" y="178003"/>
                        <a:pt x="82721" y="93285"/>
                        <a:pt x="77959" y="552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4096"/>
                <p:cNvSpPr/>
                <p:nvPr/>
              </p:nvSpPr>
              <p:spPr>
                <a:xfrm>
                  <a:off x="5849256" y="3510921"/>
                  <a:ext cx="540595" cy="1591638"/>
                </a:xfrm>
                <a:custGeom>
                  <a:avLst/>
                  <a:gdLst>
                    <a:gd name="connsiteX0" fmla="*/ 0 w 457200"/>
                    <a:gd name="connsiteY0" fmla="*/ 0 h 990600"/>
                    <a:gd name="connsiteX1" fmla="*/ 457200 w 457200"/>
                    <a:gd name="connsiteY1" fmla="*/ 0 h 990600"/>
                    <a:gd name="connsiteX2" fmla="*/ 457200 w 457200"/>
                    <a:gd name="connsiteY2" fmla="*/ 990600 h 990600"/>
                    <a:gd name="connsiteX3" fmla="*/ 0 w 457200"/>
                    <a:gd name="connsiteY3" fmla="*/ 990600 h 990600"/>
                    <a:gd name="connsiteX4" fmla="*/ 0 w 457200"/>
                    <a:gd name="connsiteY4" fmla="*/ 0 h 990600"/>
                    <a:gd name="connsiteX0" fmla="*/ 0 w 457200"/>
                    <a:gd name="connsiteY0" fmla="*/ 104775 h 1095375"/>
                    <a:gd name="connsiteX1" fmla="*/ 314325 w 457200"/>
                    <a:gd name="connsiteY1" fmla="*/ 0 h 1095375"/>
                    <a:gd name="connsiteX2" fmla="*/ 457200 w 457200"/>
                    <a:gd name="connsiteY2" fmla="*/ 1095375 h 1095375"/>
                    <a:gd name="connsiteX3" fmla="*/ 0 w 457200"/>
                    <a:gd name="connsiteY3" fmla="*/ 1095375 h 1095375"/>
                    <a:gd name="connsiteX4" fmla="*/ 0 w 457200"/>
                    <a:gd name="connsiteY4" fmla="*/ 104775 h 1095375"/>
                    <a:gd name="connsiteX0" fmla="*/ 0 w 488156"/>
                    <a:gd name="connsiteY0" fmla="*/ 104775 h 1095375"/>
                    <a:gd name="connsiteX1" fmla="*/ 314325 w 488156"/>
                    <a:gd name="connsiteY1" fmla="*/ 0 h 1095375"/>
                    <a:gd name="connsiteX2" fmla="*/ 488156 w 488156"/>
                    <a:gd name="connsiteY2" fmla="*/ 111920 h 1095375"/>
                    <a:gd name="connsiteX3" fmla="*/ 457200 w 488156"/>
                    <a:gd name="connsiteY3" fmla="*/ 1095375 h 1095375"/>
                    <a:gd name="connsiteX4" fmla="*/ 0 w 488156"/>
                    <a:gd name="connsiteY4" fmla="*/ 1095375 h 1095375"/>
                    <a:gd name="connsiteX5" fmla="*/ 0 w 488156"/>
                    <a:gd name="connsiteY5" fmla="*/ 104775 h 1095375"/>
                    <a:gd name="connsiteX0" fmla="*/ 42862 w 488156"/>
                    <a:gd name="connsiteY0" fmla="*/ 109537 h 1095375"/>
                    <a:gd name="connsiteX1" fmla="*/ 314325 w 488156"/>
                    <a:gd name="connsiteY1" fmla="*/ 0 h 1095375"/>
                    <a:gd name="connsiteX2" fmla="*/ 488156 w 488156"/>
                    <a:gd name="connsiteY2" fmla="*/ 111920 h 1095375"/>
                    <a:gd name="connsiteX3" fmla="*/ 457200 w 488156"/>
                    <a:gd name="connsiteY3" fmla="*/ 1095375 h 1095375"/>
                    <a:gd name="connsiteX4" fmla="*/ 0 w 488156"/>
                    <a:gd name="connsiteY4" fmla="*/ 1095375 h 1095375"/>
                    <a:gd name="connsiteX5" fmla="*/ 42862 w 488156"/>
                    <a:gd name="connsiteY5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314325 w 488156"/>
                    <a:gd name="connsiteY2" fmla="*/ 0 h 1095375"/>
                    <a:gd name="connsiteX3" fmla="*/ 488156 w 488156"/>
                    <a:gd name="connsiteY3" fmla="*/ 111920 h 1095375"/>
                    <a:gd name="connsiteX4" fmla="*/ 457200 w 488156"/>
                    <a:gd name="connsiteY4" fmla="*/ 1095375 h 1095375"/>
                    <a:gd name="connsiteX5" fmla="*/ 0 w 488156"/>
                    <a:gd name="connsiteY5" fmla="*/ 1095375 h 1095375"/>
                    <a:gd name="connsiteX6" fmla="*/ 42862 w 488156"/>
                    <a:gd name="connsiteY6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314325 w 488156"/>
                    <a:gd name="connsiteY3" fmla="*/ 0 h 1095375"/>
                    <a:gd name="connsiteX4" fmla="*/ 488156 w 488156"/>
                    <a:gd name="connsiteY4" fmla="*/ 111920 h 1095375"/>
                    <a:gd name="connsiteX5" fmla="*/ 457200 w 488156"/>
                    <a:gd name="connsiteY5" fmla="*/ 1095375 h 1095375"/>
                    <a:gd name="connsiteX6" fmla="*/ 0 w 488156"/>
                    <a:gd name="connsiteY6" fmla="*/ 1095375 h 1095375"/>
                    <a:gd name="connsiteX7" fmla="*/ 42862 w 488156"/>
                    <a:gd name="connsiteY7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14325 w 488156"/>
                    <a:gd name="connsiteY4" fmla="*/ 0 h 1095375"/>
                    <a:gd name="connsiteX5" fmla="*/ 488156 w 488156"/>
                    <a:gd name="connsiteY5" fmla="*/ 111920 h 1095375"/>
                    <a:gd name="connsiteX6" fmla="*/ 457200 w 488156"/>
                    <a:gd name="connsiteY6" fmla="*/ 1095375 h 1095375"/>
                    <a:gd name="connsiteX7" fmla="*/ 0 w 488156"/>
                    <a:gd name="connsiteY7" fmla="*/ 1095375 h 1095375"/>
                    <a:gd name="connsiteX8" fmla="*/ 42862 w 488156"/>
                    <a:gd name="connsiteY8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1438 w 488156"/>
                    <a:gd name="connsiteY3" fmla="*/ 557214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1925 w 488156"/>
                    <a:gd name="connsiteY1" fmla="*/ 47626 h 1095375"/>
                    <a:gd name="connsiteX2" fmla="*/ 88106 w 488156"/>
                    <a:gd name="connsiteY2" fmla="*/ 514351 h 1095375"/>
                    <a:gd name="connsiteX3" fmla="*/ 78582 w 488156"/>
                    <a:gd name="connsiteY3" fmla="*/ 554833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9069 w 488156"/>
                    <a:gd name="connsiteY1" fmla="*/ 52388 h 1095375"/>
                    <a:gd name="connsiteX2" fmla="*/ 88106 w 488156"/>
                    <a:gd name="connsiteY2" fmla="*/ 514351 h 1095375"/>
                    <a:gd name="connsiteX3" fmla="*/ 78582 w 488156"/>
                    <a:gd name="connsiteY3" fmla="*/ 554833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9537 h 1095375"/>
                    <a:gd name="connsiteX1" fmla="*/ 169069 w 488156"/>
                    <a:gd name="connsiteY1" fmla="*/ 52388 h 1095375"/>
                    <a:gd name="connsiteX2" fmla="*/ 88106 w 488156"/>
                    <a:gd name="connsiteY2" fmla="*/ 514351 h 1095375"/>
                    <a:gd name="connsiteX3" fmla="*/ 78582 w 488156"/>
                    <a:gd name="connsiteY3" fmla="*/ 554833 h 1095375"/>
                    <a:gd name="connsiteX4" fmla="*/ 366713 w 488156"/>
                    <a:gd name="connsiteY4" fmla="*/ 581026 h 1095375"/>
                    <a:gd name="connsiteX5" fmla="*/ 314325 w 488156"/>
                    <a:gd name="connsiteY5" fmla="*/ 0 h 1095375"/>
                    <a:gd name="connsiteX6" fmla="*/ 488156 w 488156"/>
                    <a:gd name="connsiteY6" fmla="*/ 111920 h 1095375"/>
                    <a:gd name="connsiteX7" fmla="*/ 457200 w 488156"/>
                    <a:gd name="connsiteY7" fmla="*/ 1095375 h 1095375"/>
                    <a:gd name="connsiteX8" fmla="*/ 0 w 488156"/>
                    <a:gd name="connsiteY8" fmla="*/ 1095375 h 1095375"/>
                    <a:gd name="connsiteX9" fmla="*/ 42862 w 488156"/>
                    <a:gd name="connsiteY9" fmla="*/ 109537 h 1095375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488156"/>
                    <a:gd name="connsiteY0" fmla="*/ 107155 h 1092993"/>
                    <a:gd name="connsiteX1" fmla="*/ 169069 w 488156"/>
                    <a:gd name="connsiteY1" fmla="*/ 50006 h 1092993"/>
                    <a:gd name="connsiteX2" fmla="*/ 88106 w 488156"/>
                    <a:gd name="connsiteY2" fmla="*/ 511969 h 1092993"/>
                    <a:gd name="connsiteX3" fmla="*/ 78582 w 488156"/>
                    <a:gd name="connsiteY3" fmla="*/ 552451 h 1092993"/>
                    <a:gd name="connsiteX4" fmla="*/ 366713 w 488156"/>
                    <a:gd name="connsiteY4" fmla="*/ 578644 h 1092993"/>
                    <a:gd name="connsiteX5" fmla="*/ 307181 w 488156"/>
                    <a:gd name="connsiteY5" fmla="*/ 0 h 1092993"/>
                    <a:gd name="connsiteX6" fmla="*/ 488156 w 488156"/>
                    <a:gd name="connsiteY6" fmla="*/ 109538 h 1092993"/>
                    <a:gd name="connsiteX7" fmla="*/ 457200 w 488156"/>
                    <a:gd name="connsiteY7" fmla="*/ 1092993 h 1092993"/>
                    <a:gd name="connsiteX8" fmla="*/ 0 w 488156"/>
                    <a:gd name="connsiteY8" fmla="*/ 1092993 h 1092993"/>
                    <a:gd name="connsiteX9" fmla="*/ 42862 w 488156"/>
                    <a:gd name="connsiteY9" fmla="*/ 107155 h 1092993"/>
                    <a:gd name="connsiteX0" fmla="*/ 42862 w 564547"/>
                    <a:gd name="connsiteY0" fmla="*/ 107155 h 1092993"/>
                    <a:gd name="connsiteX1" fmla="*/ 169069 w 564547"/>
                    <a:gd name="connsiteY1" fmla="*/ 50006 h 1092993"/>
                    <a:gd name="connsiteX2" fmla="*/ 88106 w 564547"/>
                    <a:gd name="connsiteY2" fmla="*/ 511969 h 1092993"/>
                    <a:gd name="connsiteX3" fmla="*/ 78582 w 564547"/>
                    <a:gd name="connsiteY3" fmla="*/ 552451 h 1092993"/>
                    <a:gd name="connsiteX4" fmla="*/ 366713 w 564547"/>
                    <a:gd name="connsiteY4" fmla="*/ 578644 h 1092993"/>
                    <a:gd name="connsiteX5" fmla="*/ 307181 w 564547"/>
                    <a:gd name="connsiteY5" fmla="*/ 0 h 1092993"/>
                    <a:gd name="connsiteX6" fmla="*/ 488156 w 564547"/>
                    <a:gd name="connsiteY6" fmla="*/ 109538 h 1092993"/>
                    <a:gd name="connsiteX7" fmla="*/ 564356 w 564547"/>
                    <a:gd name="connsiteY7" fmla="*/ 426244 h 1092993"/>
                    <a:gd name="connsiteX8" fmla="*/ 457200 w 564547"/>
                    <a:gd name="connsiteY8" fmla="*/ 1092993 h 1092993"/>
                    <a:gd name="connsiteX9" fmla="*/ 0 w 564547"/>
                    <a:gd name="connsiteY9" fmla="*/ 1092993 h 1092993"/>
                    <a:gd name="connsiteX10" fmla="*/ 42862 w 564547"/>
                    <a:gd name="connsiteY10" fmla="*/ 107155 h 1092993"/>
                    <a:gd name="connsiteX0" fmla="*/ 42862 w 564590"/>
                    <a:gd name="connsiteY0" fmla="*/ 107155 h 1092993"/>
                    <a:gd name="connsiteX1" fmla="*/ 169069 w 564590"/>
                    <a:gd name="connsiteY1" fmla="*/ 50006 h 1092993"/>
                    <a:gd name="connsiteX2" fmla="*/ 88106 w 564590"/>
                    <a:gd name="connsiteY2" fmla="*/ 511969 h 1092993"/>
                    <a:gd name="connsiteX3" fmla="*/ 78582 w 564590"/>
                    <a:gd name="connsiteY3" fmla="*/ 552451 h 1092993"/>
                    <a:gd name="connsiteX4" fmla="*/ 366713 w 564590"/>
                    <a:gd name="connsiteY4" fmla="*/ 578644 h 1092993"/>
                    <a:gd name="connsiteX5" fmla="*/ 307181 w 564590"/>
                    <a:gd name="connsiteY5" fmla="*/ 0 h 1092993"/>
                    <a:gd name="connsiteX6" fmla="*/ 488156 w 564590"/>
                    <a:gd name="connsiteY6" fmla="*/ 109538 h 1092993"/>
                    <a:gd name="connsiteX7" fmla="*/ 564356 w 564590"/>
                    <a:gd name="connsiteY7" fmla="*/ 426244 h 1092993"/>
                    <a:gd name="connsiteX8" fmla="*/ 457200 w 564590"/>
                    <a:gd name="connsiteY8" fmla="*/ 1092993 h 1092993"/>
                    <a:gd name="connsiteX9" fmla="*/ 0 w 564590"/>
                    <a:gd name="connsiteY9" fmla="*/ 1092993 h 1092993"/>
                    <a:gd name="connsiteX10" fmla="*/ 42862 w 564590"/>
                    <a:gd name="connsiteY10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57200 w 564356"/>
                    <a:gd name="connsiteY8" fmla="*/ 1092993 h 1092993"/>
                    <a:gd name="connsiteX9" fmla="*/ 0 w 564356"/>
                    <a:gd name="connsiteY9" fmla="*/ 1092993 h 1092993"/>
                    <a:gd name="connsiteX10" fmla="*/ 42862 w 564356"/>
                    <a:gd name="connsiteY10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57200 w 564356"/>
                    <a:gd name="connsiteY8" fmla="*/ 1092993 h 1092993"/>
                    <a:gd name="connsiteX9" fmla="*/ 0 w 564356"/>
                    <a:gd name="connsiteY9" fmla="*/ 1092993 h 1092993"/>
                    <a:gd name="connsiteX10" fmla="*/ 42862 w 564356"/>
                    <a:gd name="connsiteY10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88155 w 564356"/>
                    <a:gd name="connsiteY8" fmla="*/ 583407 h 1092993"/>
                    <a:gd name="connsiteX9" fmla="*/ 457200 w 564356"/>
                    <a:gd name="connsiteY9" fmla="*/ 1092993 h 1092993"/>
                    <a:gd name="connsiteX10" fmla="*/ 0 w 564356"/>
                    <a:gd name="connsiteY10" fmla="*/ 1092993 h 1092993"/>
                    <a:gd name="connsiteX11" fmla="*/ 42862 w 564356"/>
                    <a:gd name="connsiteY11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88155 w 564356"/>
                    <a:gd name="connsiteY8" fmla="*/ 583407 h 1092993"/>
                    <a:gd name="connsiteX9" fmla="*/ 457200 w 564356"/>
                    <a:gd name="connsiteY9" fmla="*/ 1092993 h 1092993"/>
                    <a:gd name="connsiteX10" fmla="*/ 0 w 564356"/>
                    <a:gd name="connsiteY10" fmla="*/ 1092993 h 1092993"/>
                    <a:gd name="connsiteX11" fmla="*/ 42862 w 564356"/>
                    <a:gd name="connsiteY11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88155 w 564356"/>
                    <a:gd name="connsiteY8" fmla="*/ 583407 h 1092993"/>
                    <a:gd name="connsiteX9" fmla="*/ 542924 w 564356"/>
                    <a:gd name="connsiteY9" fmla="*/ 769144 h 1092993"/>
                    <a:gd name="connsiteX10" fmla="*/ 457200 w 564356"/>
                    <a:gd name="connsiteY10" fmla="*/ 1092993 h 1092993"/>
                    <a:gd name="connsiteX11" fmla="*/ 0 w 564356"/>
                    <a:gd name="connsiteY11" fmla="*/ 1092993 h 1092993"/>
                    <a:gd name="connsiteX12" fmla="*/ 42862 w 564356"/>
                    <a:gd name="connsiteY12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88155 w 564356"/>
                    <a:gd name="connsiteY8" fmla="*/ 583407 h 1092993"/>
                    <a:gd name="connsiteX9" fmla="*/ 542924 w 564356"/>
                    <a:gd name="connsiteY9" fmla="*/ 769144 h 1092993"/>
                    <a:gd name="connsiteX10" fmla="*/ 457200 w 564356"/>
                    <a:gd name="connsiteY10" fmla="*/ 1092993 h 1092993"/>
                    <a:gd name="connsiteX11" fmla="*/ 0 w 564356"/>
                    <a:gd name="connsiteY11" fmla="*/ 1092993 h 1092993"/>
                    <a:gd name="connsiteX12" fmla="*/ 42862 w 564356"/>
                    <a:gd name="connsiteY12" fmla="*/ 107155 h 1092993"/>
                    <a:gd name="connsiteX0" fmla="*/ 42862 w 564356"/>
                    <a:gd name="connsiteY0" fmla="*/ 107155 h 1092993"/>
                    <a:gd name="connsiteX1" fmla="*/ 169069 w 564356"/>
                    <a:gd name="connsiteY1" fmla="*/ 50006 h 1092993"/>
                    <a:gd name="connsiteX2" fmla="*/ 88106 w 564356"/>
                    <a:gd name="connsiteY2" fmla="*/ 511969 h 1092993"/>
                    <a:gd name="connsiteX3" fmla="*/ 78582 w 564356"/>
                    <a:gd name="connsiteY3" fmla="*/ 552451 h 1092993"/>
                    <a:gd name="connsiteX4" fmla="*/ 366713 w 564356"/>
                    <a:gd name="connsiteY4" fmla="*/ 578644 h 1092993"/>
                    <a:gd name="connsiteX5" fmla="*/ 307181 w 564356"/>
                    <a:gd name="connsiteY5" fmla="*/ 0 h 1092993"/>
                    <a:gd name="connsiteX6" fmla="*/ 488156 w 564356"/>
                    <a:gd name="connsiteY6" fmla="*/ 109538 h 1092993"/>
                    <a:gd name="connsiteX7" fmla="*/ 564356 w 564356"/>
                    <a:gd name="connsiteY7" fmla="*/ 426244 h 1092993"/>
                    <a:gd name="connsiteX8" fmla="*/ 488155 w 564356"/>
                    <a:gd name="connsiteY8" fmla="*/ 583407 h 1092993"/>
                    <a:gd name="connsiteX9" fmla="*/ 542924 w 564356"/>
                    <a:gd name="connsiteY9" fmla="*/ 769144 h 1092993"/>
                    <a:gd name="connsiteX10" fmla="*/ 457200 w 564356"/>
                    <a:gd name="connsiteY10" fmla="*/ 1092993 h 1092993"/>
                    <a:gd name="connsiteX11" fmla="*/ 0 w 564356"/>
                    <a:gd name="connsiteY11" fmla="*/ 1092993 h 1092993"/>
                    <a:gd name="connsiteX12" fmla="*/ 42862 w 564356"/>
                    <a:gd name="connsiteY12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67232 w 588726"/>
                    <a:gd name="connsiteY13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57707 w 588726"/>
                    <a:gd name="connsiteY13" fmla="*/ 504825 h 1092993"/>
                    <a:gd name="connsiteX14" fmla="*/ 67232 w 588726"/>
                    <a:gd name="connsiteY14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36275 w 588726"/>
                    <a:gd name="connsiteY13" fmla="*/ 592932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48182 w 588726"/>
                    <a:gd name="connsiteY13" fmla="*/ 597695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48182 w 588726"/>
                    <a:gd name="connsiteY13" fmla="*/ 597695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48182 w 588726"/>
                    <a:gd name="connsiteY13" fmla="*/ 597695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48182 w 588726"/>
                    <a:gd name="connsiteY13" fmla="*/ 597695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81570 w 588726"/>
                    <a:gd name="connsiteY10" fmla="*/ 1092993 h 1092993"/>
                    <a:gd name="connsiteX11" fmla="*/ 24370 w 588726"/>
                    <a:gd name="connsiteY11" fmla="*/ 1092993 h 1092993"/>
                    <a:gd name="connsiteX12" fmla="*/ 76757 w 588726"/>
                    <a:gd name="connsiteY12" fmla="*/ 652463 h 1092993"/>
                    <a:gd name="connsiteX13" fmla="*/ 48182 w 588726"/>
                    <a:gd name="connsiteY13" fmla="*/ 597695 h 1092993"/>
                    <a:gd name="connsiteX14" fmla="*/ 57707 w 588726"/>
                    <a:gd name="connsiteY14" fmla="*/ 504825 h 1092993"/>
                    <a:gd name="connsiteX15" fmla="*/ 67232 w 588726"/>
                    <a:gd name="connsiteY15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95857 w 588726"/>
                    <a:gd name="connsiteY10" fmla="*/ 804863 h 1092993"/>
                    <a:gd name="connsiteX11" fmla="*/ 481570 w 588726"/>
                    <a:gd name="connsiteY11" fmla="*/ 1092993 h 1092993"/>
                    <a:gd name="connsiteX12" fmla="*/ 24370 w 588726"/>
                    <a:gd name="connsiteY12" fmla="*/ 1092993 h 1092993"/>
                    <a:gd name="connsiteX13" fmla="*/ 76757 w 588726"/>
                    <a:gd name="connsiteY13" fmla="*/ 652463 h 1092993"/>
                    <a:gd name="connsiteX14" fmla="*/ 48182 w 588726"/>
                    <a:gd name="connsiteY14" fmla="*/ 597695 h 1092993"/>
                    <a:gd name="connsiteX15" fmla="*/ 57707 w 588726"/>
                    <a:gd name="connsiteY15" fmla="*/ 504825 h 1092993"/>
                    <a:gd name="connsiteX16" fmla="*/ 67232 w 588726"/>
                    <a:gd name="connsiteY16" fmla="*/ 107155 h 1092993"/>
                    <a:gd name="connsiteX0" fmla="*/ 67232 w 588726"/>
                    <a:gd name="connsiteY0" fmla="*/ 107155 h 1092993"/>
                    <a:gd name="connsiteX1" fmla="*/ 193439 w 588726"/>
                    <a:gd name="connsiteY1" fmla="*/ 50006 h 1092993"/>
                    <a:gd name="connsiteX2" fmla="*/ 112476 w 588726"/>
                    <a:gd name="connsiteY2" fmla="*/ 511969 h 1092993"/>
                    <a:gd name="connsiteX3" fmla="*/ 102952 w 588726"/>
                    <a:gd name="connsiteY3" fmla="*/ 552451 h 1092993"/>
                    <a:gd name="connsiteX4" fmla="*/ 391083 w 588726"/>
                    <a:gd name="connsiteY4" fmla="*/ 578644 h 1092993"/>
                    <a:gd name="connsiteX5" fmla="*/ 331551 w 588726"/>
                    <a:gd name="connsiteY5" fmla="*/ 0 h 1092993"/>
                    <a:gd name="connsiteX6" fmla="*/ 512526 w 588726"/>
                    <a:gd name="connsiteY6" fmla="*/ 109538 h 1092993"/>
                    <a:gd name="connsiteX7" fmla="*/ 588726 w 588726"/>
                    <a:gd name="connsiteY7" fmla="*/ 426244 h 1092993"/>
                    <a:gd name="connsiteX8" fmla="*/ 512525 w 588726"/>
                    <a:gd name="connsiteY8" fmla="*/ 583407 h 1092993"/>
                    <a:gd name="connsiteX9" fmla="*/ 567294 w 588726"/>
                    <a:gd name="connsiteY9" fmla="*/ 769144 h 1092993"/>
                    <a:gd name="connsiteX10" fmla="*/ 493476 w 588726"/>
                    <a:gd name="connsiteY10" fmla="*/ 814388 h 1092993"/>
                    <a:gd name="connsiteX11" fmla="*/ 481570 w 588726"/>
                    <a:gd name="connsiteY11" fmla="*/ 1092993 h 1092993"/>
                    <a:gd name="connsiteX12" fmla="*/ 24370 w 588726"/>
                    <a:gd name="connsiteY12" fmla="*/ 1092993 h 1092993"/>
                    <a:gd name="connsiteX13" fmla="*/ 76757 w 588726"/>
                    <a:gd name="connsiteY13" fmla="*/ 652463 h 1092993"/>
                    <a:gd name="connsiteX14" fmla="*/ 48182 w 588726"/>
                    <a:gd name="connsiteY14" fmla="*/ 597695 h 1092993"/>
                    <a:gd name="connsiteX15" fmla="*/ 57707 w 588726"/>
                    <a:gd name="connsiteY15" fmla="*/ 504825 h 1092993"/>
                    <a:gd name="connsiteX16" fmla="*/ 67232 w 588726"/>
                    <a:gd name="connsiteY16" fmla="*/ 107155 h 1092993"/>
                    <a:gd name="connsiteX0" fmla="*/ 30522 w 552016"/>
                    <a:gd name="connsiteY0" fmla="*/ 107155 h 1552574"/>
                    <a:gd name="connsiteX1" fmla="*/ 156729 w 552016"/>
                    <a:gd name="connsiteY1" fmla="*/ 50006 h 1552574"/>
                    <a:gd name="connsiteX2" fmla="*/ 75766 w 552016"/>
                    <a:gd name="connsiteY2" fmla="*/ 511969 h 1552574"/>
                    <a:gd name="connsiteX3" fmla="*/ 66242 w 552016"/>
                    <a:gd name="connsiteY3" fmla="*/ 552451 h 1552574"/>
                    <a:gd name="connsiteX4" fmla="*/ 354373 w 552016"/>
                    <a:gd name="connsiteY4" fmla="*/ 578644 h 1552574"/>
                    <a:gd name="connsiteX5" fmla="*/ 294841 w 552016"/>
                    <a:gd name="connsiteY5" fmla="*/ 0 h 1552574"/>
                    <a:gd name="connsiteX6" fmla="*/ 475816 w 552016"/>
                    <a:gd name="connsiteY6" fmla="*/ 109538 h 1552574"/>
                    <a:gd name="connsiteX7" fmla="*/ 552016 w 552016"/>
                    <a:gd name="connsiteY7" fmla="*/ 426244 h 1552574"/>
                    <a:gd name="connsiteX8" fmla="*/ 475815 w 552016"/>
                    <a:gd name="connsiteY8" fmla="*/ 583407 h 1552574"/>
                    <a:gd name="connsiteX9" fmla="*/ 530584 w 552016"/>
                    <a:gd name="connsiteY9" fmla="*/ 769144 h 1552574"/>
                    <a:gd name="connsiteX10" fmla="*/ 456766 w 552016"/>
                    <a:gd name="connsiteY10" fmla="*/ 814388 h 1552574"/>
                    <a:gd name="connsiteX11" fmla="*/ 444860 w 552016"/>
                    <a:gd name="connsiteY11" fmla="*/ 1092993 h 1552574"/>
                    <a:gd name="connsiteX12" fmla="*/ 32904 w 552016"/>
                    <a:gd name="connsiteY12" fmla="*/ 1552574 h 1552574"/>
                    <a:gd name="connsiteX13" fmla="*/ 40047 w 552016"/>
                    <a:gd name="connsiteY13" fmla="*/ 652463 h 1552574"/>
                    <a:gd name="connsiteX14" fmla="*/ 11472 w 552016"/>
                    <a:gd name="connsiteY14" fmla="*/ 597695 h 1552574"/>
                    <a:gd name="connsiteX15" fmla="*/ 20997 w 552016"/>
                    <a:gd name="connsiteY15" fmla="*/ 504825 h 1552574"/>
                    <a:gd name="connsiteX16" fmla="*/ 30522 w 552016"/>
                    <a:gd name="connsiteY16" fmla="*/ 107155 h 1552574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44860 w 552016"/>
                    <a:gd name="connsiteY11" fmla="*/ 1092993 h 1576387"/>
                    <a:gd name="connsiteX12" fmla="*/ 494865 w 552016"/>
                    <a:gd name="connsiteY12" fmla="*/ 1576387 h 1576387"/>
                    <a:gd name="connsiteX13" fmla="*/ 32904 w 552016"/>
                    <a:gd name="connsiteY13" fmla="*/ 1552574 h 1576387"/>
                    <a:gd name="connsiteX14" fmla="*/ 40047 w 552016"/>
                    <a:gd name="connsiteY14" fmla="*/ 652463 h 1576387"/>
                    <a:gd name="connsiteX15" fmla="*/ 11472 w 552016"/>
                    <a:gd name="connsiteY15" fmla="*/ 597695 h 1576387"/>
                    <a:gd name="connsiteX16" fmla="*/ 20997 w 552016"/>
                    <a:gd name="connsiteY16" fmla="*/ 504825 h 1576387"/>
                    <a:gd name="connsiteX17" fmla="*/ 30522 w 552016"/>
                    <a:gd name="connsiteY17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494865 w 552016"/>
                    <a:gd name="connsiteY12" fmla="*/ 1576387 h 1576387"/>
                    <a:gd name="connsiteX13" fmla="*/ 32904 w 552016"/>
                    <a:gd name="connsiteY13" fmla="*/ 1552574 h 1576387"/>
                    <a:gd name="connsiteX14" fmla="*/ 40047 w 552016"/>
                    <a:gd name="connsiteY14" fmla="*/ 652463 h 1576387"/>
                    <a:gd name="connsiteX15" fmla="*/ 11472 w 552016"/>
                    <a:gd name="connsiteY15" fmla="*/ 597695 h 1576387"/>
                    <a:gd name="connsiteX16" fmla="*/ 20997 w 552016"/>
                    <a:gd name="connsiteY16" fmla="*/ 504825 h 1576387"/>
                    <a:gd name="connsiteX17" fmla="*/ 30522 w 552016"/>
                    <a:gd name="connsiteY17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494865 w 552016"/>
                    <a:gd name="connsiteY12" fmla="*/ 1576387 h 1576387"/>
                    <a:gd name="connsiteX13" fmla="*/ 32904 w 552016"/>
                    <a:gd name="connsiteY13" fmla="*/ 1552574 h 1576387"/>
                    <a:gd name="connsiteX14" fmla="*/ 40047 w 552016"/>
                    <a:gd name="connsiteY14" fmla="*/ 652463 h 1576387"/>
                    <a:gd name="connsiteX15" fmla="*/ 11472 w 552016"/>
                    <a:gd name="connsiteY15" fmla="*/ 597695 h 1576387"/>
                    <a:gd name="connsiteX16" fmla="*/ 20997 w 552016"/>
                    <a:gd name="connsiteY16" fmla="*/ 504825 h 1576387"/>
                    <a:gd name="connsiteX17" fmla="*/ 30522 w 552016"/>
                    <a:gd name="connsiteY17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94865 w 552016"/>
                    <a:gd name="connsiteY13" fmla="*/ 1576387 h 1576387"/>
                    <a:gd name="connsiteX14" fmla="*/ 32904 w 552016"/>
                    <a:gd name="connsiteY14" fmla="*/ 1552574 h 1576387"/>
                    <a:gd name="connsiteX15" fmla="*/ 40047 w 552016"/>
                    <a:gd name="connsiteY15" fmla="*/ 652463 h 1576387"/>
                    <a:gd name="connsiteX16" fmla="*/ 11472 w 552016"/>
                    <a:gd name="connsiteY16" fmla="*/ 597695 h 1576387"/>
                    <a:gd name="connsiteX17" fmla="*/ 20997 w 552016"/>
                    <a:gd name="connsiteY17" fmla="*/ 504825 h 1576387"/>
                    <a:gd name="connsiteX18" fmla="*/ 30522 w 552016"/>
                    <a:gd name="connsiteY18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94865 w 552016"/>
                    <a:gd name="connsiteY13" fmla="*/ 1576387 h 1576387"/>
                    <a:gd name="connsiteX14" fmla="*/ 32904 w 552016"/>
                    <a:gd name="connsiteY14" fmla="*/ 1552574 h 1576387"/>
                    <a:gd name="connsiteX15" fmla="*/ 40047 w 552016"/>
                    <a:gd name="connsiteY15" fmla="*/ 652463 h 1576387"/>
                    <a:gd name="connsiteX16" fmla="*/ 11472 w 552016"/>
                    <a:gd name="connsiteY16" fmla="*/ 597695 h 1576387"/>
                    <a:gd name="connsiteX17" fmla="*/ 20997 w 552016"/>
                    <a:gd name="connsiteY17" fmla="*/ 504825 h 1576387"/>
                    <a:gd name="connsiteX18" fmla="*/ 30522 w 552016"/>
                    <a:gd name="connsiteY18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6387"/>
                    <a:gd name="connsiteX1" fmla="*/ 156729 w 552016"/>
                    <a:gd name="connsiteY1" fmla="*/ 50006 h 1576387"/>
                    <a:gd name="connsiteX2" fmla="*/ 75766 w 552016"/>
                    <a:gd name="connsiteY2" fmla="*/ 511969 h 1576387"/>
                    <a:gd name="connsiteX3" fmla="*/ 66242 w 552016"/>
                    <a:gd name="connsiteY3" fmla="*/ 552451 h 1576387"/>
                    <a:gd name="connsiteX4" fmla="*/ 354373 w 552016"/>
                    <a:gd name="connsiteY4" fmla="*/ 578644 h 1576387"/>
                    <a:gd name="connsiteX5" fmla="*/ 294841 w 552016"/>
                    <a:gd name="connsiteY5" fmla="*/ 0 h 1576387"/>
                    <a:gd name="connsiteX6" fmla="*/ 475816 w 552016"/>
                    <a:gd name="connsiteY6" fmla="*/ 109538 h 1576387"/>
                    <a:gd name="connsiteX7" fmla="*/ 552016 w 552016"/>
                    <a:gd name="connsiteY7" fmla="*/ 426244 h 1576387"/>
                    <a:gd name="connsiteX8" fmla="*/ 475815 w 552016"/>
                    <a:gd name="connsiteY8" fmla="*/ 583407 h 1576387"/>
                    <a:gd name="connsiteX9" fmla="*/ 530584 w 552016"/>
                    <a:gd name="connsiteY9" fmla="*/ 769144 h 1576387"/>
                    <a:gd name="connsiteX10" fmla="*/ 456766 w 552016"/>
                    <a:gd name="connsiteY10" fmla="*/ 814388 h 1576387"/>
                    <a:gd name="connsiteX11" fmla="*/ 485341 w 552016"/>
                    <a:gd name="connsiteY11" fmla="*/ 1090612 h 1576387"/>
                    <a:gd name="connsiteX12" fmla="*/ 509153 w 552016"/>
                    <a:gd name="connsiteY12" fmla="*/ 1276349 h 1576387"/>
                    <a:gd name="connsiteX13" fmla="*/ 487722 w 552016"/>
                    <a:gd name="connsiteY13" fmla="*/ 1419224 h 1576387"/>
                    <a:gd name="connsiteX14" fmla="*/ 494865 w 552016"/>
                    <a:gd name="connsiteY14" fmla="*/ 1576387 h 1576387"/>
                    <a:gd name="connsiteX15" fmla="*/ 32904 w 552016"/>
                    <a:gd name="connsiteY15" fmla="*/ 1552574 h 1576387"/>
                    <a:gd name="connsiteX16" fmla="*/ 40047 w 552016"/>
                    <a:gd name="connsiteY16" fmla="*/ 652463 h 1576387"/>
                    <a:gd name="connsiteX17" fmla="*/ 11472 w 552016"/>
                    <a:gd name="connsiteY17" fmla="*/ 597695 h 1576387"/>
                    <a:gd name="connsiteX18" fmla="*/ 20997 w 552016"/>
                    <a:gd name="connsiteY18" fmla="*/ 504825 h 1576387"/>
                    <a:gd name="connsiteX19" fmla="*/ 30522 w 552016"/>
                    <a:gd name="connsiteY19" fmla="*/ 107155 h 1576387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32904 w 552016"/>
                    <a:gd name="connsiteY16" fmla="*/ 1552574 h 1577990"/>
                    <a:gd name="connsiteX17" fmla="*/ 40047 w 552016"/>
                    <a:gd name="connsiteY17" fmla="*/ 652463 h 1577990"/>
                    <a:gd name="connsiteX18" fmla="*/ 11472 w 552016"/>
                    <a:gd name="connsiteY18" fmla="*/ 597695 h 1577990"/>
                    <a:gd name="connsiteX19" fmla="*/ 20997 w 552016"/>
                    <a:gd name="connsiteY19" fmla="*/ 504825 h 1577990"/>
                    <a:gd name="connsiteX20" fmla="*/ 30522 w 552016"/>
                    <a:gd name="connsiteY20" fmla="*/ 107155 h 1577990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273409 w 552016"/>
                    <a:gd name="connsiteY16" fmla="*/ 923923 h 1577990"/>
                    <a:gd name="connsiteX17" fmla="*/ 32904 w 552016"/>
                    <a:gd name="connsiteY17" fmla="*/ 1552574 h 1577990"/>
                    <a:gd name="connsiteX18" fmla="*/ 40047 w 552016"/>
                    <a:gd name="connsiteY18" fmla="*/ 652463 h 1577990"/>
                    <a:gd name="connsiteX19" fmla="*/ 11472 w 552016"/>
                    <a:gd name="connsiteY19" fmla="*/ 597695 h 1577990"/>
                    <a:gd name="connsiteX20" fmla="*/ 20997 w 552016"/>
                    <a:gd name="connsiteY20" fmla="*/ 504825 h 1577990"/>
                    <a:gd name="connsiteX21" fmla="*/ 30522 w 552016"/>
                    <a:gd name="connsiteY21" fmla="*/ 107155 h 1577990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366278 w 552016"/>
                    <a:gd name="connsiteY16" fmla="*/ 1431130 h 1577990"/>
                    <a:gd name="connsiteX17" fmla="*/ 273409 w 552016"/>
                    <a:gd name="connsiteY17" fmla="*/ 923923 h 1577990"/>
                    <a:gd name="connsiteX18" fmla="*/ 32904 w 552016"/>
                    <a:gd name="connsiteY18" fmla="*/ 1552574 h 1577990"/>
                    <a:gd name="connsiteX19" fmla="*/ 40047 w 552016"/>
                    <a:gd name="connsiteY19" fmla="*/ 652463 h 1577990"/>
                    <a:gd name="connsiteX20" fmla="*/ 11472 w 552016"/>
                    <a:gd name="connsiteY20" fmla="*/ 597695 h 1577990"/>
                    <a:gd name="connsiteX21" fmla="*/ 20997 w 552016"/>
                    <a:gd name="connsiteY21" fmla="*/ 504825 h 1577990"/>
                    <a:gd name="connsiteX22" fmla="*/ 30522 w 552016"/>
                    <a:gd name="connsiteY22" fmla="*/ 107155 h 1577990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366278 w 552016"/>
                    <a:gd name="connsiteY16" fmla="*/ 1431130 h 1577990"/>
                    <a:gd name="connsiteX17" fmla="*/ 273409 w 552016"/>
                    <a:gd name="connsiteY17" fmla="*/ 923923 h 1577990"/>
                    <a:gd name="connsiteX18" fmla="*/ 49572 w 552016"/>
                    <a:gd name="connsiteY18" fmla="*/ 1516855 h 1577990"/>
                    <a:gd name="connsiteX19" fmla="*/ 32904 w 552016"/>
                    <a:gd name="connsiteY19" fmla="*/ 1552574 h 1577990"/>
                    <a:gd name="connsiteX20" fmla="*/ 40047 w 552016"/>
                    <a:gd name="connsiteY20" fmla="*/ 652463 h 1577990"/>
                    <a:gd name="connsiteX21" fmla="*/ 11472 w 552016"/>
                    <a:gd name="connsiteY21" fmla="*/ 597695 h 1577990"/>
                    <a:gd name="connsiteX22" fmla="*/ 20997 w 552016"/>
                    <a:gd name="connsiteY22" fmla="*/ 504825 h 1577990"/>
                    <a:gd name="connsiteX23" fmla="*/ 30522 w 552016"/>
                    <a:gd name="connsiteY23" fmla="*/ 107155 h 1577990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366278 w 552016"/>
                    <a:gd name="connsiteY16" fmla="*/ 1431130 h 1577990"/>
                    <a:gd name="connsiteX17" fmla="*/ 273409 w 552016"/>
                    <a:gd name="connsiteY17" fmla="*/ 923923 h 1577990"/>
                    <a:gd name="connsiteX18" fmla="*/ 285316 w 552016"/>
                    <a:gd name="connsiteY18" fmla="*/ 1547812 h 1577990"/>
                    <a:gd name="connsiteX19" fmla="*/ 32904 w 552016"/>
                    <a:gd name="connsiteY19" fmla="*/ 1552574 h 1577990"/>
                    <a:gd name="connsiteX20" fmla="*/ 40047 w 552016"/>
                    <a:gd name="connsiteY20" fmla="*/ 652463 h 1577990"/>
                    <a:gd name="connsiteX21" fmla="*/ 11472 w 552016"/>
                    <a:gd name="connsiteY21" fmla="*/ 597695 h 1577990"/>
                    <a:gd name="connsiteX22" fmla="*/ 20997 w 552016"/>
                    <a:gd name="connsiteY22" fmla="*/ 504825 h 1577990"/>
                    <a:gd name="connsiteX23" fmla="*/ 30522 w 552016"/>
                    <a:gd name="connsiteY23" fmla="*/ 107155 h 1577990"/>
                    <a:gd name="connsiteX0" fmla="*/ 30522 w 552016"/>
                    <a:gd name="connsiteY0" fmla="*/ 107155 h 1577990"/>
                    <a:gd name="connsiteX1" fmla="*/ 156729 w 552016"/>
                    <a:gd name="connsiteY1" fmla="*/ 50006 h 1577990"/>
                    <a:gd name="connsiteX2" fmla="*/ 75766 w 552016"/>
                    <a:gd name="connsiteY2" fmla="*/ 511969 h 1577990"/>
                    <a:gd name="connsiteX3" fmla="*/ 66242 w 552016"/>
                    <a:gd name="connsiteY3" fmla="*/ 552451 h 1577990"/>
                    <a:gd name="connsiteX4" fmla="*/ 354373 w 552016"/>
                    <a:gd name="connsiteY4" fmla="*/ 578644 h 1577990"/>
                    <a:gd name="connsiteX5" fmla="*/ 294841 w 552016"/>
                    <a:gd name="connsiteY5" fmla="*/ 0 h 1577990"/>
                    <a:gd name="connsiteX6" fmla="*/ 475816 w 552016"/>
                    <a:gd name="connsiteY6" fmla="*/ 109538 h 1577990"/>
                    <a:gd name="connsiteX7" fmla="*/ 552016 w 552016"/>
                    <a:gd name="connsiteY7" fmla="*/ 426244 h 1577990"/>
                    <a:gd name="connsiteX8" fmla="*/ 475815 w 552016"/>
                    <a:gd name="connsiteY8" fmla="*/ 583407 h 1577990"/>
                    <a:gd name="connsiteX9" fmla="*/ 530584 w 552016"/>
                    <a:gd name="connsiteY9" fmla="*/ 769144 h 1577990"/>
                    <a:gd name="connsiteX10" fmla="*/ 456766 w 552016"/>
                    <a:gd name="connsiteY10" fmla="*/ 814388 h 1577990"/>
                    <a:gd name="connsiteX11" fmla="*/ 485341 w 552016"/>
                    <a:gd name="connsiteY11" fmla="*/ 1090612 h 1577990"/>
                    <a:gd name="connsiteX12" fmla="*/ 509153 w 552016"/>
                    <a:gd name="connsiteY12" fmla="*/ 1276349 h 1577990"/>
                    <a:gd name="connsiteX13" fmla="*/ 487722 w 552016"/>
                    <a:gd name="connsiteY13" fmla="*/ 1419224 h 1577990"/>
                    <a:gd name="connsiteX14" fmla="*/ 494865 w 552016"/>
                    <a:gd name="connsiteY14" fmla="*/ 1576387 h 1577990"/>
                    <a:gd name="connsiteX15" fmla="*/ 266265 w 552016"/>
                    <a:gd name="connsiteY15" fmla="*/ 1576387 h 1577990"/>
                    <a:gd name="connsiteX16" fmla="*/ 366278 w 552016"/>
                    <a:gd name="connsiteY16" fmla="*/ 1431130 h 1577990"/>
                    <a:gd name="connsiteX17" fmla="*/ 273409 w 552016"/>
                    <a:gd name="connsiteY17" fmla="*/ 923923 h 1577990"/>
                    <a:gd name="connsiteX18" fmla="*/ 285316 w 552016"/>
                    <a:gd name="connsiteY18" fmla="*/ 1547812 h 1577990"/>
                    <a:gd name="connsiteX19" fmla="*/ 32904 w 552016"/>
                    <a:gd name="connsiteY19" fmla="*/ 1552574 h 1577990"/>
                    <a:gd name="connsiteX20" fmla="*/ 40047 w 552016"/>
                    <a:gd name="connsiteY20" fmla="*/ 652463 h 1577990"/>
                    <a:gd name="connsiteX21" fmla="*/ 11472 w 552016"/>
                    <a:gd name="connsiteY21" fmla="*/ 597695 h 1577990"/>
                    <a:gd name="connsiteX22" fmla="*/ 20997 w 552016"/>
                    <a:gd name="connsiteY22" fmla="*/ 504825 h 1577990"/>
                    <a:gd name="connsiteX23" fmla="*/ 30522 w 552016"/>
                    <a:gd name="connsiteY23" fmla="*/ 107155 h 1577990"/>
                    <a:gd name="connsiteX0" fmla="*/ 30522 w 552016"/>
                    <a:gd name="connsiteY0" fmla="*/ 107155 h 1583052"/>
                    <a:gd name="connsiteX1" fmla="*/ 156729 w 552016"/>
                    <a:gd name="connsiteY1" fmla="*/ 50006 h 1583052"/>
                    <a:gd name="connsiteX2" fmla="*/ 75766 w 552016"/>
                    <a:gd name="connsiteY2" fmla="*/ 511969 h 1583052"/>
                    <a:gd name="connsiteX3" fmla="*/ 66242 w 552016"/>
                    <a:gd name="connsiteY3" fmla="*/ 552451 h 1583052"/>
                    <a:gd name="connsiteX4" fmla="*/ 354373 w 552016"/>
                    <a:gd name="connsiteY4" fmla="*/ 578644 h 1583052"/>
                    <a:gd name="connsiteX5" fmla="*/ 294841 w 552016"/>
                    <a:gd name="connsiteY5" fmla="*/ 0 h 1583052"/>
                    <a:gd name="connsiteX6" fmla="*/ 475816 w 552016"/>
                    <a:gd name="connsiteY6" fmla="*/ 109538 h 1583052"/>
                    <a:gd name="connsiteX7" fmla="*/ 552016 w 552016"/>
                    <a:gd name="connsiteY7" fmla="*/ 426244 h 1583052"/>
                    <a:gd name="connsiteX8" fmla="*/ 475815 w 552016"/>
                    <a:gd name="connsiteY8" fmla="*/ 583407 h 1583052"/>
                    <a:gd name="connsiteX9" fmla="*/ 530584 w 552016"/>
                    <a:gd name="connsiteY9" fmla="*/ 769144 h 1583052"/>
                    <a:gd name="connsiteX10" fmla="*/ 456766 w 552016"/>
                    <a:gd name="connsiteY10" fmla="*/ 814388 h 1583052"/>
                    <a:gd name="connsiteX11" fmla="*/ 485341 w 552016"/>
                    <a:gd name="connsiteY11" fmla="*/ 1090612 h 1583052"/>
                    <a:gd name="connsiteX12" fmla="*/ 509153 w 552016"/>
                    <a:gd name="connsiteY12" fmla="*/ 1276349 h 1583052"/>
                    <a:gd name="connsiteX13" fmla="*/ 487722 w 552016"/>
                    <a:gd name="connsiteY13" fmla="*/ 1419224 h 1583052"/>
                    <a:gd name="connsiteX14" fmla="*/ 494865 w 552016"/>
                    <a:gd name="connsiteY14" fmla="*/ 1576387 h 1583052"/>
                    <a:gd name="connsiteX15" fmla="*/ 266265 w 552016"/>
                    <a:gd name="connsiteY15" fmla="*/ 1576387 h 1583052"/>
                    <a:gd name="connsiteX16" fmla="*/ 366278 w 552016"/>
                    <a:gd name="connsiteY16" fmla="*/ 1431130 h 1583052"/>
                    <a:gd name="connsiteX17" fmla="*/ 273409 w 552016"/>
                    <a:gd name="connsiteY17" fmla="*/ 923923 h 1583052"/>
                    <a:gd name="connsiteX18" fmla="*/ 285316 w 552016"/>
                    <a:gd name="connsiteY18" fmla="*/ 1547812 h 1583052"/>
                    <a:gd name="connsiteX19" fmla="*/ 32904 w 552016"/>
                    <a:gd name="connsiteY19" fmla="*/ 1552574 h 1583052"/>
                    <a:gd name="connsiteX20" fmla="*/ 40047 w 552016"/>
                    <a:gd name="connsiteY20" fmla="*/ 652463 h 1583052"/>
                    <a:gd name="connsiteX21" fmla="*/ 11472 w 552016"/>
                    <a:gd name="connsiteY21" fmla="*/ 597695 h 1583052"/>
                    <a:gd name="connsiteX22" fmla="*/ 20997 w 552016"/>
                    <a:gd name="connsiteY22" fmla="*/ 504825 h 1583052"/>
                    <a:gd name="connsiteX23" fmla="*/ 30522 w 552016"/>
                    <a:gd name="connsiteY23" fmla="*/ 107155 h 1583052"/>
                    <a:gd name="connsiteX0" fmla="*/ 30522 w 552016"/>
                    <a:gd name="connsiteY0" fmla="*/ 107155 h 1585107"/>
                    <a:gd name="connsiteX1" fmla="*/ 156729 w 552016"/>
                    <a:gd name="connsiteY1" fmla="*/ 50006 h 1585107"/>
                    <a:gd name="connsiteX2" fmla="*/ 75766 w 552016"/>
                    <a:gd name="connsiteY2" fmla="*/ 511969 h 1585107"/>
                    <a:gd name="connsiteX3" fmla="*/ 66242 w 552016"/>
                    <a:gd name="connsiteY3" fmla="*/ 552451 h 1585107"/>
                    <a:gd name="connsiteX4" fmla="*/ 354373 w 552016"/>
                    <a:gd name="connsiteY4" fmla="*/ 578644 h 1585107"/>
                    <a:gd name="connsiteX5" fmla="*/ 294841 w 552016"/>
                    <a:gd name="connsiteY5" fmla="*/ 0 h 1585107"/>
                    <a:gd name="connsiteX6" fmla="*/ 475816 w 552016"/>
                    <a:gd name="connsiteY6" fmla="*/ 109538 h 1585107"/>
                    <a:gd name="connsiteX7" fmla="*/ 552016 w 552016"/>
                    <a:gd name="connsiteY7" fmla="*/ 426244 h 1585107"/>
                    <a:gd name="connsiteX8" fmla="*/ 475815 w 552016"/>
                    <a:gd name="connsiteY8" fmla="*/ 583407 h 1585107"/>
                    <a:gd name="connsiteX9" fmla="*/ 530584 w 552016"/>
                    <a:gd name="connsiteY9" fmla="*/ 769144 h 1585107"/>
                    <a:gd name="connsiteX10" fmla="*/ 456766 w 552016"/>
                    <a:gd name="connsiteY10" fmla="*/ 814388 h 1585107"/>
                    <a:gd name="connsiteX11" fmla="*/ 485341 w 552016"/>
                    <a:gd name="connsiteY11" fmla="*/ 1090612 h 1585107"/>
                    <a:gd name="connsiteX12" fmla="*/ 509153 w 552016"/>
                    <a:gd name="connsiteY12" fmla="*/ 1276349 h 1585107"/>
                    <a:gd name="connsiteX13" fmla="*/ 487722 w 552016"/>
                    <a:gd name="connsiteY13" fmla="*/ 1419224 h 1585107"/>
                    <a:gd name="connsiteX14" fmla="*/ 494865 w 552016"/>
                    <a:gd name="connsiteY14" fmla="*/ 1576387 h 1585107"/>
                    <a:gd name="connsiteX15" fmla="*/ 266265 w 552016"/>
                    <a:gd name="connsiteY15" fmla="*/ 1576387 h 1585107"/>
                    <a:gd name="connsiteX16" fmla="*/ 366278 w 552016"/>
                    <a:gd name="connsiteY16" fmla="*/ 1431130 h 1585107"/>
                    <a:gd name="connsiteX17" fmla="*/ 273409 w 552016"/>
                    <a:gd name="connsiteY17" fmla="*/ 923923 h 1585107"/>
                    <a:gd name="connsiteX18" fmla="*/ 285316 w 552016"/>
                    <a:gd name="connsiteY18" fmla="*/ 1547812 h 1585107"/>
                    <a:gd name="connsiteX19" fmla="*/ 32904 w 552016"/>
                    <a:gd name="connsiteY19" fmla="*/ 1552574 h 1585107"/>
                    <a:gd name="connsiteX20" fmla="*/ 40047 w 552016"/>
                    <a:gd name="connsiteY20" fmla="*/ 652463 h 1585107"/>
                    <a:gd name="connsiteX21" fmla="*/ 11472 w 552016"/>
                    <a:gd name="connsiteY21" fmla="*/ 597695 h 1585107"/>
                    <a:gd name="connsiteX22" fmla="*/ 20997 w 552016"/>
                    <a:gd name="connsiteY22" fmla="*/ 504825 h 1585107"/>
                    <a:gd name="connsiteX23" fmla="*/ 30522 w 552016"/>
                    <a:gd name="connsiteY23" fmla="*/ 107155 h 1585107"/>
                    <a:gd name="connsiteX0" fmla="*/ 30522 w 552016"/>
                    <a:gd name="connsiteY0" fmla="*/ 107155 h 1585760"/>
                    <a:gd name="connsiteX1" fmla="*/ 156729 w 552016"/>
                    <a:gd name="connsiteY1" fmla="*/ 50006 h 1585760"/>
                    <a:gd name="connsiteX2" fmla="*/ 75766 w 552016"/>
                    <a:gd name="connsiteY2" fmla="*/ 511969 h 1585760"/>
                    <a:gd name="connsiteX3" fmla="*/ 66242 w 552016"/>
                    <a:gd name="connsiteY3" fmla="*/ 552451 h 1585760"/>
                    <a:gd name="connsiteX4" fmla="*/ 354373 w 552016"/>
                    <a:gd name="connsiteY4" fmla="*/ 578644 h 1585760"/>
                    <a:gd name="connsiteX5" fmla="*/ 294841 w 552016"/>
                    <a:gd name="connsiteY5" fmla="*/ 0 h 1585760"/>
                    <a:gd name="connsiteX6" fmla="*/ 475816 w 552016"/>
                    <a:gd name="connsiteY6" fmla="*/ 109538 h 1585760"/>
                    <a:gd name="connsiteX7" fmla="*/ 552016 w 552016"/>
                    <a:gd name="connsiteY7" fmla="*/ 426244 h 1585760"/>
                    <a:gd name="connsiteX8" fmla="*/ 475815 w 552016"/>
                    <a:gd name="connsiteY8" fmla="*/ 583407 h 1585760"/>
                    <a:gd name="connsiteX9" fmla="*/ 530584 w 552016"/>
                    <a:gd name="connsiteY9" fmla="*/ 769144 h 1585760"/>
                    <a:gd name="connsiteX10" fmla="*/ 456766 w 552016"/>
                    <a:gd name="connsiteY10" fmla="*/ 814388 h 1585760"/>
                    <a:gd name="connsiteX11" fmla="*/ 485341 w 552016"/>
                    <a:gd name="connsiteY11" fmla="*/ 1090612 h 1585760"/>
                    <a:gd name="connsiteX12" fmla="*/ 509153 w 552016"/>
                    <a:gd name="connsiteY12" fmla="*/ 1276349 h 1585760"/>
                    <a:gd name="connsiteX13" fmla="*/ 487722 w 552016"/>
                    <a:gd name="connsiteY13" fmla="*/ 1419224 h 1585760"/>
                    <a:gd name="connsiteX14" fmla="*/ 494865 w 552016"/>
                    <a:gd name="connsiteY14" fmla="*/ 1576387 h 1585760"/>
                    <a:gd name="connsiteX15" fmla="*/ 266265 w 552016"/>
                    <a:gd name="connsiteY15" fmla="*/ 1576387 h 1585760"/>
                    <a:gd name="connsiteX16" fmla="*/ 366278 w 552016"/>
                    <a:gd name="connsiteY16" fmla="*/ 1431130 h 1585760"/>
                    <a:gd name="connsiteX17" fmla="*/ 273409 w 552016"/>
                    <a:gd name="connsiteY17" fmla="*/ 923923 h 1585760"/>
                    <a:gd name="connsiteX18" fmla="*/ 285316 w 552016"/>
                    <a:gd name="connsiteY18" fmla="*/ 1547812 h 1585760"/>
                    <a:gd name="connsiteX19" fmla="*/ 32904 w 552016"/>
                    <a:gd name="connsiteY19" fmla="*/ 1552574 h 1585760"/>
                    <a:gd name="connsiteX20" fmla="*/ 40047 w 552016"/>
                    <a:gd name="connsiteY20" fmla="*/ 652463 h 1585760"/>
                    <a:gd name="connsiteX21" fmla="*/ 11472 w 552016"/>
                    <a:gd name="connsiteY21" fmla="*/ 597695 h 1585760"/>
                    <a:gd name="connsiteX22" fmla="*/ 20997 w 552016"/>
                    <a:gd name="connsiteY22" fmla="*/ 504825 h 1585760"/>
                    <a:gd name="connsiteX23" fmla="*/ 30522 w 552016"/>
                    <a:gd name="connsiteY23" fmla="*/ 107155 h 1585760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285316 w 552016"/>
                    <a:gd name="connsiteY18" fmla="*/ 1547812 h 1591638"/>
                    <a:gd name="connsiteX19" fmla="*/ 32904 w 552016"/>
                    <a:gd name="connsiteY19" fmla="*/ 1552574 h 1591638"/>
                    <a:gd name="connsiteX20" fmla="*/ 40047 w 552016"/>
                    <a:gd name="connsiteY20" fmla="*/ 652463 h 1591638"/>
                    <a:gd name="connsiteX21" fmla="*/ 11472 w 552016"/>
                    <a:gd name="connsiteY21" fmla="*/ 597695 h 1591638"/>
                    <a:gd name="connsiteX22" fmla="*/ 20997 w 552016"/>
                    <a:gd name="connsiteY22" fmla="*/ 504825 h 1591638"/>
                    <a:gd name="connsiteX23" fmla="*/ 30522 w 552016"/>
                    <a:gd name="connsiteY23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285316 w 552016"/>
                    <a:gd name="connsiteY18" fmla="*/ 1547812 h 1591638"/>
                    <a:gd name="connsiteX19" fmla="*/ 32904 w 552016"/>
                    <a:gd name="connsiteY19" fmla="*/ 1552574 h 1591638"/>
                    <a:gd name="connsiteX20" fmla="*/ 40047 w 552016"/>
                    <a:gd name="connsiteY20" fmla="*/ 652463 h 1591638"/>
                    <a:gd name="connsiteX21" fmla="*/ 11472 w 552016"/>
                    <a:gd name="connsiteY21" fmla="*/ 597695 h 1591638"/>
                    <a:gd name="connsiteX22" fmla="*/ 20997 w 552016"/>
                    <a:gd name="connsiteY22" fmla="*/ 504825 h 1591638"/>
                    <a:gd name="connsiteX23" fmla="*/ 30522 w 552016"/>
                    <a:gd name="connsiteY23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285316 w 552016"/>
                    <a:gd name="connsiteY18" fmla="*/ 1547812 h 1591638"/>
                    <a:gd name="connsiteX19" fmla="*/ 32904 w 552016"/>
                    <a:gd name="connsiteY19" fmla="*/ 1552574 h 1591638"/>
                    <a:gd name="connsiteX20" fmla="*/ 40047 w 552016"/>
                    <a:gd name="connsiteY20" fmla="*/ 652463 h 1591638"/>
                    <a:gd name="connsiteX21" fmla="*/ 11472 w 552016"/>
                    <a:gd name="connsiteY21" fmla="*/ 597695 h 1591638"/>
                    <a:gd name="connsiteX22" fmla="*/ 20997 w 552016"/>
                    <a:gd name="connsiteY22" fmla="*/ 504825 h 1591638"/>
                    <a:gd name="connsiteX23" fmla="*/ 30522 w 552016"/>
                    <a:gd name="connsiteY23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285316 w 552016"/>
                    <a:gd name="connsiteY18" fmla="*/ 1547812 h 1591638"/>
                    <a:gd name="connsiteX19" fmla="*/ 32904 w 552016"/>
                    <a:gd name="connsiteY19" fmla="*/ 1552574 h 1591638"/>
                    <a:gd name="connsiteX20" fmla="*/ 40047 w 552016"/>
                    <a:gd name="connsiteY20" fmla="*/ 652463 h 1591638"/>
                    <a:gd name="connsiteX21" fmla="*/ 11472 w 552016"/>
                    <a:gd name="connsiteY21" fmla="*/ 597695 h 1591638"/>
                    <a:gd name="connsiteX22" fmla="*/ 20997 w 552016"/>
                    <a:gd name="connsiteY22" fmla="*/ 504825 h 1591638"/>
                    <a:gd name="connsiteX23" fmla="*/ 30522 w 552016"/>
                    <a:gd name="connsiteY23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3923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1542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1542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1542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1542 h 1591638"/>
                    <a:gd name="connsiteX18" fmla="*/ 309128 w 552016"/>
                    <a:gd name="connsiteY18" fmla="*/ 1278729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30522 w 552016"/>
                    <a:gd name="connsiteY0" fmla="*/ 107155 h 1591638"/>
                    <a:gd name="connsiteX1" fmla="*/ 156729 w 552016"/>
                    <a:gd name="connsiteY1" fmla="*/ 50006 h 1591638"/>
                    <a:gd name="connsiteX2" fmla="*/ 75766 w 552016"/>
                    <a:gd name="connsiteY2" fmla="*/ 511969 h 1591638"/>
                    <a:gd name="connsiteX3" fmla="*/ 66242 w 552016"/>
                    <a:gd name="connsiteY3" fmla="*/ 552451 h 1591638"/>
                    <a:gd name="connsiteX4" fmla="*/ 354373 w 552016"/>
                    <a:gd name="connsiteY4" fmla="*/ 578644 h 1591638"/>
                    <a:gd name="connsiteX5" fmla="*/ 294841 w 552016"/>
                    <a:gd name="connsiteY5" fmla="*/ 0 h 1591638"/>
                    <a:gd name="connsiteX6" fmla="*/ 475816 w 552016"/>
                    <a:gd name="connsiteY6" fmla="*/ 109538 h 1591638"/>
                    <a:gd name="connsiteX7" fmla="*/ 552016 w 552016"/>
                    <a:gd name="connsiteY7" fmla="*/ 426244 h 1591638"/>
                    <a:gd name="connsiteX8" fmla="*/ 475815 w 552016"/>
                    <a:gd name="connsiteY8" fmla="*/ 583407 h 1591638"/>
                    <a:gd name="connsiteX9" fmla="*/ 530584 w 552016"/>
                    <a:gd name="connsiteY9" fmla="*/ 769144 h 1591638"/>
                    <a:gd name="connsiteX10" fmla="*/ 456766 w 552016"/>
                    <a:gd name="connsiteY10" fmla="*/ 814388 h 1591638"/>
                    <a:gd name="connsiteX11" fmla="*/ 485341 w 552016"/>
                    <a:gd name="connsiteY11" fmla="*/ 1090612 h 1591638"/>
                    <a:gd name="connsiteX12" fmla="*/ 509153 w 552016"/>
                    <a:gd name="connsiteY12" fmla="*/ 1276349 h 1591638"/>
                    <a:gd name="connsiteX13" fmla="*/ 487722 w 552016"/>
                    <a:gd name="connsiteY13" fmla="*/ 1419224 h 1591638"/>
                    <a:gd name="connsiteX14" fmla="*/ 494865 w 552016"/>
                    <a:gd name="connsiteY14" fmla="*/ 1576387 h 1591638"/>
                    <a:gd name="connsiteX15" fmla="*/ 266265 w 552016"/>
                    <a:gd name="connsiteY15" fmla="*/ 1576387 h 1591638"/>
                    <a:gd name="connsiteX16" fmla="*/ 366278 w 552016"/>
                    <a:gd name="connsiteY16" fmla="*/ 1431130 h 1591638"/>
                    <a:gd name="connsiteX17" fmla="*/ 273409 w 552016"/>
                    <a:gd name="connsiteY17" fmla="*/ 921542 h 1591638"/>
                    <a:gd name="connsiteX18" fmla="*/ 313890 w 552016"/>
                    <a:gd name="connsiteY18" fmla="*/ 1290636 h 1591638"/>
                    <a:gd name="connsiteX19" fmla="*/ 285316 w 552016"/>
                    <a:gd name="connsiteY19" fmla="*/ 1547812 h 1591638"/>
                    <a:gd name="connsiteX20" fmla="*/ 32904 w 552016"/>
                    <a:gd name="connsiteY20" fmla="*/ 1552574 h 1591638"/>
                    <a:gd name="connsiteX21" fmla="*/ 40047 w 552016"/>
                    <a:gd name="connsiteY21" fmla="*/ 652463 h 1591638"/>
                    <a:gd name="connsiteX22" fmla="*/ 11472 w 552016"/>
                    <a:gd name="connsiteY22" fmla="*/ 597695 h 1591638"/>
                    <a:gd name="connsiteX23" fmla="*/ 20997 w 552016"/>
                    <a:gd name="connsiteY23" fmla="*/ 504825 h 1591638"/>
                    <a:gd name="connsiteX24" fmla="*/ 30522 w 552016"/>
                    <a:gd name="connsiteY24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7688 w 540595"/>
                    <a:gd name="connsiteY21" fmla="*/ 1231104 h 1591638"/>
                    <a:gd name="connsiteX22" fmla="*/ 28626 w 540595"/>
                    <a:gd name="connsiteY22" fmla="*/ 652463 h 1591638"/>
                    <a:gd name="connsiteX23" fmla="*/ 51 w 540595"/>
                    <a:gd name="connsiteY23" fmla="*/ 597695 h 1591638"/>
                    <a:gd name="connsiteX24" fmla="*/ 9576 w 540595"/>
                    <a:gd name="connsiteY24" fmla="*/ 504825 h 1591638"/>
                    <a:gd name="connsiteX25" fmla="*/ 19101 w 540595"/>
                    <a:gd name="connsiteY25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  <a:gd name="connsiteX0" fmla="*/ 19101 w 540595"/>
                    <a:gd name="connsiteY0" fmla="*/ 107155 h 1591638"/>
                    <a:gd name="connsiteX1" fmla="*/ 145308 w 540595"/>
                    <a:gd name="connsiteY1" fmla="*/ 50006 h 1591638"/>
                    <a:gd name="connsiteX2" fmla="*/ 64345 w 540595"/>
                    <a:gd name="connsiteY2" fmla="*/ 511969 h 1591638"/>
                    <a:gd name="connsiteX3" fmla="*/ 54821 w 540595"/>
                    <a:gd name="connsiteY3" fmla="*/ 552451 h 1591638"/>
                    <a:gd name="connsiteX4" fmla="*/ 342952 w 540595"/>
                    <a:gd name="connsiteY4" fmla="*/ 578644 h 1591638"/>
                    <a:gd name="connsiteX5" fmla="*/ 283420 w 540595"/>
                    <a:gd name="connsiteY5" fmla="*/ 0 h 1591638"/>
                    <a:gd name="connsiteX6" fmla="*/ 464395 w 540595"/>
                    <a:gd name="connsiteY6" fmla="*/ 109538 h 1591638"/>
                    <a:gd name="connsiteX7" fmla="*/ 540595 w 540595"/>
                    <a:gd name="connsiteY7" fmla="*/ 426244 h 1591638"/>
                    <a:gd name="connsiteX8" fmla="*/ 464394 w 540595"/>
                    <a:gd name="connsiteY8" fmla="*/ 583407 h 1591638"/>
                    <a:gd name="connsiteX9" fmla="*/ 519163 w 540595"/>
                    <a:gd name="connsiteY9" fmla="*/ 769144 h 1591638"/>
                    <a:gd name="connsiteX10" fmla="*/ 445345 w 540595"/>
                    <a:gd name="connsiteY10" fmla="*/ 814388 h 1591638"/>
                    <a:gd name="connsiteX11" fmla="*/ 473920 w 540595"/>
                    <a:gd name="connsiteY11" fmla="*/ 1090612 h 1591638"/>
                    <a:gd name="connsiteX12" fmla="*/ 497732 w 540595"/>
                    <a:gd name="connsiteY12" fmla="*/ 1276349 h 1591638"/>
                    <a:gd name="connsiteX13" fmla="*/ 476301 w 540595"/>
                    <a:gd name="connsiteY13" fmla="*/ 1419224 h 1591638"/>
                    <a:gd name="connsiteX14" fmla="*/ 483444 w 540595"/>
                    <a:gd name="connsiteY14" fmla="*/ 1576387 h 1591638"/>
                    <a:gd name="connsiteX15" fmla="*/ 254844 w 540595"/>
                    <a:gd name="connsiteY15" fmla="*/ 1576387 h 1591638"/>
                    <a:gd name="connsiteX16" fmla="*/ 354857 w 540595"/>
                    <a:gd name="connsiteY16" fmla="*/ 1431130 h 1591638"/>
                    <a:gd name="connsiteX17" fmla="*/ 261988 w 540595"/>
                    <a:gd name="connsiteY17" fmla="*/ 921542 h 1591638"/>
                    <a:gd name="connsiteX18" fmla="*/ 302469 w 540595"/>
                    <a:gd name="connsiteY18" fmla="*/ 1290636 h 1591638"/>
                    <a:gd name="connsiteX19" fmla="*/ 273895 w 540595"/>
                    <a:gd name="connsiteY19" fmla="*/ 1547812 h 1591638"/>
                    <a:gd name="connsiteX20" fmla="*/ 21483 w 540595"/>
                    <a:gd name="connsiteY20" fmla="*/ 1552574 h 1591638"/>
                    <a:gd name="connsiteX21" fmla="*/ 145307 w 540595"/>
                    <a:gd name="connsiteY21" fmla="*/ 1421604 h 1591638"/>
                    <a:gd name="connsiteX22" fmla="*/ 147688 w 540595"/>
                    <a:gd name="connsiteY22" fmla="*/ 1231104 h 1591638"/>
                    <a:gd name="connsiteX23" fmla="*/ 28626 w 540595"/>
                    <a:gd name="connsiteY23" fmla="*/ 652463 h 1591638"/>
                    <a:gd name="connsiteX24" fmla="*/ 51 w 540595"/>
                    <a:gd name="connsiteY24" fmla="*/ 597695 h 1591638"/>
                    <a:gd name="connsiteX25" fmla="*/ 9576 w 540595"/>
                    <a:gd name="connsiteY25" fmla="*/ 504825 h 1591638"/>
                    <a:gd name="connsiteX26" fmla="*/ 19101 w 540595"/>
                    <a:gd name="connsiteY26" fmla="*/ 107155 h 159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0595" h="1591638">
                      <a:moveTo>
                        <a:pt x="19101" y="107155"/>
                      </a:moveTo>
                      <a:cubicBezTo>
                        <a:pt x="64345" y="88899"/>
                        <a:pt x="100064" y="68262"/>
                        <a:pt x="145308" y="50006"/>
                      </a:cubicBezTo>
                      <a:cubicBezTo>
                        <a:pt x="166739" y="43656"/>
                        <a:pt x="52440" y="320676"/>
                        <a:pt x="64345" y="511969"/>
                      </a:cubicBezTo>
                      <a:cubicBezTo>
                        <a:pt x="44502" y="519114"/>
                        <a:pt x="43708" y="531019"/>
                        <a:pt x="54821" y="552451"/>
                      </a:cubicBezTo>
                      <a:cubicBezTo>
                        <a:pt x="96096" y="573088"/>
                        <a:pt x="292152" y="596106"/>
                        <a:pt x="342952" y="578644"/>
                      </a:cubicBezTo>
                      <a:cubicBezTo>
                        <a:pt x="208808" y="369094"/>
                        <a:pt x="186584" y="338137"/>
                        <a:pt x="283420" y="0"/>
                      </a:cubicBezTo>
                      <a:cubicBezTo>
                        <a:pt x="305646" y="53975"/>
                        <a:pt x="456457" y="46038"/>
                        <a:pt x="464395" y="109538"/>
                      </a:cubicBezTo>
                      <a:cubicBezTo>
                        <a:pt x="483446" y="213519"/>
                        <a:pt x="531069" y="288925"/>
                        <a:pt x="540595" y="426244"/>
                      </a:cubicBezTo>
                      <a:cubicBezTo>
                        <a:pt x="531070" y="504031"/>
                        <a:pt x="473919" y="517526"/>
                        <a:pt x="464394" y="583407"/>
                      </a:cubicBezTo>
                      <a:cubicBezTo>
                        <a:pt x="482651" y="657226"/>
                        <a:pt x="503288" y="690563"/>
                        <a:pt x="519163" y="769144"/>
                      </a:cubicBezTo>
                      <a:cubicBezTo>
                        <a:pt x="508051" y="808832"/>
                        <a:pt x="456457" y="774700"/>
                        <a:pt x="445345" y="814388"/>
                      </a:cubicBezTo>
                      <a:cubicBezTo>
                        <a:pt x="447726" y="906463"/>
                        <a:pt x="464395" y="998537"/>
                        <a:pt x="473920" y="1090612"/>
                      </a:cubicBezTo>
                      <a:cubicBezTo>
                        <a:pt x="468364" y="1172369"/>
                        <a:pt x="496145" y="1195387"/>
                        <a:pt x="497732" y="1276349"/>
                      </a:cubicBezTo>
                      <a:cubicBezTo>
                        <a:pt x="505669" y="1338658"/>
                        <a:pt x="490588" y="1376362"/>
                        <a:pt x="476301" y="1419224"/>
                      </a:cubicBezTo>
                      <a:cubicBezTo>
                        <a:pt x="495352" y="1447799"/>
                        <a:pt x="514400" y="1509315"/>
                        <a:pt x="483444" y="1576387"/>
                      </a:cubicBezTo>
                      <a:cubicBezTo>
                        <a:pt x="442962" y="1599406"/>
                        <a:pt x="350094" y="1593850"/>
                        <a:pt x="254844" y="1576387"/>
                      </a:cubicBezTo>
                      <a:cubicBezTo>
                        <a:pt x="263178" y="1527570"/>
                        <a:pt x="384622" y="1554162"/>
                        <a:pt x="354857" y="1431130"/>
                      </a:cubicBezTo>
                      <a:cubicBezTo>
                        <a:pt x="391767" y="1322386"/>
                        <a:pt x="312788" y="914795"/>
                        <a:pt x="261988" y="921542"/>
                      </a:cubicBezTo>
                      <a:cubicBezTo>
                        <a:pt x="249288" y="985042"/>
                        <a:pt x="293341" y="1179511"/>
                        <a:pt x="302469" y="1290636"/>
                      </a:cubicBezTo>
                      <a:cubicBezTo>
                        <a:pt x="242540" y="1499392"/>
                        <a:pt x="307232" y="1491058"/>
                        <a:pt x="273895" y="1547812"/>
                      </a:cubicBezTo>
                      <a:lnTo>
                        <a:pt x="21483" y="1552574"/>
                      </a:lnTo>
                      <a:cubicBezTo>
                        <a:pt x="-20189" y="1490661"/>
                        <a:pt x="155230" y="1527569"/>
                        <a:pt x="145307" y="1421604"/>
                      </a:cubicBezTo>
                      <a:cubicBezTo>
                        <a:pt x="161578" y="1337070"/>
                        <a:pt x="127844" y="1296985"/>
                        <a:pt x="147688" y="1231104"/>
                      </a:cubicBezTo>
                      <a:cubicBezTo>
                        <a:pt x="138957" y="986629"/>
                        <a:pt x="26245" y="810022"/>
                        <a:pt x="28626" y="652463"/>
                      </a:cubicBezTo>
                      <a:cubicBezTo>
                        <a:pt x="19894" y="620713"/>
                        <a:pt x="3226" y="622301"/>
                        <a:pt x="51" y="597695"/>
                      </a:cubicBezTo>
                      <a:cubicBezTo>
                        <a:pt x="-743" y="561183"/>
                        <a:pt x="7989" y="539750"/>
                        <a:pt x="9576" y="504825"/>
                      </a:cubicBezTo>
                      <a:cubicBezTo>
                        <a:pt x="-6298" y="387746"/>
                        <a:pt x="-743" y="190102"/>
                        <a:pt x="19101" y="1071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7" name="Rectangle 4098"/>
              <p:cNvSpPr/>
              <p:nvPr/>
            </p:nvSpPr>
            <p:spPr>
              <a:xfrm rot="361497">
                <a:off x="3755906" y="4759899"/>
                <a:ext cx="79483" cy="57839"/>
              </a:xfrm>
              <a:custGeom>
                <a:avLst/>
                <a:gdLst>
                  <a:gd name="connsiteX0" fmla="*/ 0 w 45719"/>
                  <a:gd name="connsiteY0" fmla="*/ 0 h 152400"/>
                  <a:gd name="connsiteX1" fmla="*/ 45719 w 45719"/>
                  <a:gd name="connsiteY1" fmla="*/ 0 h 152400"/>
                  <a:gd name="connsiteX2" fmla="*/ 45719 w 45719"/>
                  <a:gd name="connsiteY2" fmla="*/ 152400 h 152400"/>
                  <a:gd name="connsiteX3" fmla="*/ 0 w 45719"/>
                  <a:gd name="connsiteY3" fmla="*/ 152400 h 152400"/>
                  <a:gd name="connsiteX4" fmla="*/ 0 w 45719"/>
                  <a:gd name="connsiteY4" fmla="*/ 0 h 152400"/>
                  <a:gd name="connsiteX0" fmla="*/ 0 w 71913"/>
                  <a:gd name="connsiteY0" fmla="*/ 7143 h 152400"/>
                  <a:gd name="connsiteX1" fmla="*/ 71913 w 71913"/>
                  <a:gd name="connsiteY1" fmla="*/ 0 h 152400"/>
                  <a:gd name="connsiteX2" fmla="*/ 71913 w 71913"/>
                  <a:gd name="connsiteY2" fmla="*/ 152400 h 152400"/>
                  <a:gd name="connsiteX3" fmla="*/ 26194 w 71913"/>
                  <a:gd name="connsiteY3" fmla="*/ 152400 h 152400"/>
                  <a:gd name="connsiteX4" fmla="*/ 0 w 71913"/>
                  <a:gd name="connsiteY4" fmla="*/ 7143 h 152400"/>
                  <a:gd name="connsiteX0" fmla="*/ 0 w 71913"/>
                  <a:gd name="connsiteY0" fmla="*/ 28574 h 173831"/>
                  <a:gd name="connsiteX1" fmla="*/ 24288 w 71913"/>
                  <a:gd name="connsiteY1" fmla="*/ 0 h 173831"/>
                  <a:gd name="connsiteX2" fmla="*/ 71913 w 71913"/>
                  <a:gd name="connsiteY2" fmla="*/ 173831 h 173831"/>
                  <a:gd name="connsiteX3" fmla="*/ 26194 w 71913"/>
                  <a:gd name="connsiteY3" fmla="*/ 173831 h 173831"/>
                  <a:gd name="connsiteX4" fmla="*/ 0 w 71913"/>
                  <a:gd name="connsiteY4" fmla="*/ 28574 h 173831"/>
                  <a:gd name="connsiteX0" fmla="*/ 0 w 69532"/>
                  <a:gd name="connsiteY0" fmla="*/ 28574 h 173831"/>
                  <a:gd name="connsiteX1" fmla="*/ 24288 w 69532"/>
                  <a:gd name="connsiteY1" fmla="*/ 0 h 173831"/>
                  <a:gd name="connsiteX2" fmla="*/ 69532 w 69532"/>
                  <a:gd name="connsiteY2" fmla="*/ 54768 h 173831"/>
                  <a:gd name="connsiteX3" fmla="*/ 26194 w 69532"/>
                  <a:gd name="connsiteY3" fmla="*/ 173831 h 173831"/>
                  <a:gd name="connsiteX4" fmla="*/ 0 w 69532"/>
                  <a:gd name="connsiteY4" fmla="*/ 28574 h 173831"/>
                  <a:gd name="connsiteX0" fmla="*/ 0 w 69532"/>
                  <a:gd name="connsiteY0" fmla="*/ 28574 h 76199"/>
                  <a:gd name="connsiteX1" fmla="*/ 24288 w 69532"/>
                  <a:gd name="connsiteY1" fmla="*/ 0 h 76199"/>
                  <a:gd name="connsiteX2" fmla="*/ 69532 w 69532"/>
                  <a:gd name="connsiteY2" fmla="*/ 54768 h 76199"/>
                  <a:gd name="connsiteX3" fmla="*/ 52388 w 69532"/>
                  <a:gd name="connsiteY3" fmla="*/ 76199 h 76199"/>
                  <a:gd name="connsiteX4" fmla="*/ 0 w 69532"/>
                  <a:gd name="connsiteY4" fmla="*/ 28574 h 76199"/>
                  <a:gd name="connsiteX0" fmla="*/ 0 w 69532"/>
                  <a:gd name="connsiteY0" fmla="*/ 26192 h 73817"/>
                  <a:gd name="connsiteX1" fmla="*/ 12382 w 69532"/>
                  <a:gd name="connsiteY1" fmla="*/ 0 h 73817"/>
                  <a:gd name="connsiteX2" fmla="*/ 69532 w 69532"/>
                  <a:gd name="connsiteY2" fmla="*/ 52386 h 73817"/>
                  <a:gd name="connsiteX3" fmla="*/ 52388 w 69532"/>
                  <a:gd name="connsiteY3" fmla="*/ 73817 h 73817"/>
                  <a:gd name="connsiteX4" fmla="*/ 0 w 69532"/>
                  <a:gd name="connsiteY4" fmla="*/ 26192 h 73817"/>
                  <a:gd name="connsiteX0" fmla="*/ 0 w 74294"/>
                  <a:gd name="connsiteY0" fmla="*/ 14285 h 73817"/>
                  <a:gd name="connsiteX1" fmla="*/ 17144 w 74294"/>
                  <a:gd name="connsiteY1" fmla="*/ 0 h 73817"/>
                  <a:gd name="connsiteX2" fmla="*/ 74294 w 74294"/>
                  <a:gd name="connsiteY2" fmla="*/ 52386 h 73817"/>
                  <a:gd name="connsiteX3" fmla="*/ 57150 w 74294"/>
                  <a:gd name="connsiteY3" fmla="*/ 73817 h 73817"/>
                  <a:gd name="connsiteX4" fmla="*/ 0 w 74294"/>
                  <a:gd name="connsiteY4" fmla="*/ 14285 h 73817"/>
                  <a:gd name="connsiteX0" fmla="*/ 0 w 74294"/>
                  <a:gd name="connsiteY0" fmla="*/ 14285 h 71436"/>
                  <a:gd name="connsiteX1" fmla="*/ 17144 w 74294"/>
                  <a:gd name="connsiteY1" fmla="*/ 0 h 71436"/>
                  <a:gd name="connsiteX2" fmla="*/ 74294 w 74294"/>
                  <a:gd name="connsiteY2" fmla="*/ 52386 h 71436"/>
                  <a:gd name="connsiteX3" fmla="*/ 61913 w 74294"/>
                  <a:gd name="connsiteY3" fmla="*/ 71436 h 71436"/>
                  <a:gd name="connsiteX4" fmla="*/ 0 w 74294"/>
                  <a:gd name="connsiteY4" fmla="*/ 14285 h 71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294" h="71436">
                    <a:moveTo>
                      <a:pt x="0" y="14285"/>
                    </a:moveTo>
                    <a:lnTo>
                      <a:pt x="17144" y="0"/>
                    </a:lnTo>
                    <a:lnTo>
                      <a:pt x="74294" y="52386"/>
                    </a:lnTo>
                    <a:lnTo>
                      <a:pt x="61913" y="71436"/>
                    </a:lnTo>
                    <a:lnTo>
                      <a:pt x="0" y="1428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2276839" y="1604051"/>
              <a:ext cx="1274650" cy="3795520"/>
              <a:chOff x="6172200" y="1606340"/>
              <a:chExt cx="591931" cy="1762588"/>
            </a:xfrm>
          </p:grpSpPr>
          <p:sp>
            <p:nvSpPr>
              <p:cNvPr id="93" name="Rectangle 21"/>
              <p:cNvSpPr/>
              <p:nvPr/>
            </p:nvSpPr>
            <p:spPr>
              <a:xfrm>
                <a:off x="6172200" y="1606340"/>
                <a:ext cx="591931" cy="1762588"/>
              </a:xfrm>
              <a:custGeom>
                <a:avLst/>
                <a:gdLst/>
                <a:ahLst/>
                <a:cxnLst/>
                <a:rect l="l" t="t" r="r" b="b"/>
                <a:pathLst>
                  <a:path w="1323974" h="3942392">
                    <a:moveTo>
                      <a:pt x="407194" y="911147"/>
                    </a:moveTo>
                    <a:cubicBezTo>
                      <a:pt x="367507" y="923847"/>
                      <a:pt x="280194" y="1110379"/>
                      <a:pt x="192881" y="1201660"/>
                    </a:cubicBezTo>
                    <a:cubicBezTo>
                      <a:pt x="223838" y="1296894"/>
                      <a:pt x="297655" y="1439754"/>
                      <a:pt x="473868" y="1561182"/>
                    </a:cubicBezTo>
                    <a:cubicBezTo>
                      <a:pt x="510381" y="1550863"/>
                      <a:pt x="544513" y="1547688"/>
                      <a:pt x="569119" y="1437357"/>
                    </a:cubicBezTo>
                    <a:cubicBezTo>
                      <a:pt x="352426" y="1039705"/>
                      <a:pt x="454819" y="930181"/>
                      <a:pt x="407194" y="911147"/>
                    </a:cubicBezTo>
                    <a:close/>
                    <a:moveTo>
                      <a:pt x="716755" y="1464"/>
                    </a:moveTo>
                    <a:cubicBezTo>
                      <a:pt x="895349" y="-14558"/>
                      <a:pt x="942973" y="102771"/>
                      <a:pt x="1038223" y="260581"/>
                    </a:cubicBezTo>
                    <a:cubicBezTo>
                      <a:pt x="1074736" y="395665"/>
                      <a:pt x="1044574" y="640287"/>
                      <a:pt x="1092993" y="653928"/>
                    </a:cubicBezTo>
                    <a:cubicBezTo>
                      <a:pt x="1110455" y="730128"/>
                      <a:pt x="1208881" y="730128"/>
                      <a:pt x="1221581" y="825378"/>
                    </a:cubicBezTo>
                    <a:cubicBezTo>
                      <a:pt x="1259682" y="911103"/>
                      <a:pt x="1271587" y="1227809"/>
                      <a:pt x="1323974" y="1444503"/>
                    </a:cubicBezTo>
                    <a:cubicBezTo>
                      <a:pt x="1245393" y="1624684"/>
                      <a:pt x="1212056" y="1433390"/>
                      <a:pt x="1195387" y="1492128"/>
                    </a:cubicBezTo>
                    <a:cubicBezTo>
                      <a:pt x="1309687" y="1627860"/>
                      <a:pt x="1345406" y="1899321"/>
                      <a:pt x="1271587" y="2208884"/>
                    </a:cubicBezTo>
                    <a:cubicBezTo>
                      <a:pt x="1261267" y="2402560"/>
                      <a:pt x="1262856" y="2562896"/>
                      <a:pt x="1283493" y="2711328"/>
                    </a:cubicBezTo>
                    <a:cubicBezTo>
                      <a:pt x="1270000" y="2778003"/>
                      <a:pt x="1220787" y="2725615"/>
                      <a:pt x="1202531" y="2763715"/>
                    </a:cubicBezTo>
                    <a:cubicBezTo>
                      <a:pt x="1253331" y="2866902"/>
                      <a:pt x="1164035" y="3330849"/>
                      <a:pt x="1097756" y="3549528"/>
                    </a:cubicBezTo>
                    <a:cubicBezTo>
                      <a:pt x="1069578" y="3725344"/>
                      <a:pt x="1126332" y="3824166"/>
                      <a:pt x="1090612" y="3875759"/>
                    </a:cubicBezTo>
                    <a:cubicBezTo>
                      <a:pt x="1047749" y="3894015"/>
                      <a:pt x="1026318" y="3919415"/>
                      <a:pt x="962024" y="3930527"/>
                    </a:cubicBezTo>
                    <a:cubicBezTo>
                      <a:pt x="831055" y="3805908"/>
                      <a:pt x="948133" y="3782097"/>
                      <a:pt x="942974" y="3730503"/>
                    </a:cubicBezTo>
                    <a:cubicBezTo>
                      <a:pt x="937815" y="3678909"/>
                      <a:pt x="939005" y="3686052"/>
                      <a:pt x="942974" y="3625727"/>
                    </a:cubicBezTo>
                    <a:cubicBezTo>
                      <a:pt x="961626" y="3558655"/>
                      <a:pt x="1000521" y="3549528"/>
                      <a:pt x="1000124" y="3409034"/>
                    </a:cubicBezTo>
                    <a:cubicBezTo>
                      <a:pt x="1008855" y="3217741"/>
                      <a:pt x="965992" y="2982395"/>
                      <a:pt x="992980" y="2797053"/>
                    </a:cubicBezTo>
                    <a:cubicBezTo>
                      <a:pt x="923923" y="2728791"/>
                      <a:pt x="685799" y="2751014"/>
                      <a:pt x="614362" y="2782765"/>
                    </a:cubicBezTo>
                    <a:cubicBezTo>
                      <a:pt x="736997" y="2923656"/>
                      <a:pt x="585391" y="3413003"/>
                      <a:pt x="785812" y="3623347"/>
                    </a:cubicBezTo>
                    <a:cubicBezTo>
                      <a:pt x="789780" y="3677322"/>
                      <a:pt x="752474" y="3677719"/>
                      <a:pt x="742949" y="3718597"/>
                    </a:cubicBezTo>
                    <a:cubicBezTo>
                      <a:pt x="740568" y="3778525"/>
                      <a:pt x="760014" y="3864647"/>
                      <a:pt x="728662" y="3868615"/>
                    </a:cubicBezTo>
                    <a:cubicBezTo>
                      <a:pt x="691753" y="3859883"/>
                      <a:pt x="704452" y="3668988"/>
                      <a:pt x="692943" y="3730503"/>
                    </a:cubicBezTo>
                    <a:cubicBezTo>
                      <a:pt x="602853" y="3824165"/>
                      <a:pt x="650478" y="3868615"/>
                      <a:pt x="602456" y="3916240"/>
                    </a:cubicBezTo>
                    <a:cubicBezTo>
                      <a:pt x="484980" y="3941639"/>
                      <a:pt x="446086" y="3947989"/>
                      <a:pt x="373854" y="3937670"/>
                    </a:cubicBezTo>
                    <a:cubicBezTo>
                      <a:pt x="327023" y="3878535"/>
                      <a:pt x="475852" y="3867821"/>
                      <a:pt x="502443" y="3799559"/>
                    </a:cubicBezTo>
                    <a:cubicBezTo>
                      <a:pt x="507603" y="3681291"/>
                      <a:pt x="540146" y="3688433"/>
                      <a:pt x="533399" y="3528096"/>
                    </a:cubicBezTo>
                    <a:cubicBezTo>
                      <a:pt x="529033" y="3334422"/>
                      <a:pt x="389333" y="3102646"/>
                      <a:pt x="395287" y="2813722"/>
                    </a:cubicBezTo>
                    <a:cubicBezTo>
                      <a:pt x="298847" y="2580756"/>
                      <a:pt x="490934" y="2019575"/>
                      <a:pt x="585787" y="1835028"/>
                    </a:cubicBezTo>
                    <a:cubicBezTo>
                      <a:pt x="623490" y="1733031"/>
                      <a:pt x="570705" y="1721919"/>
                      <a:pt x="547687" y="1692153"/>
                    </a:cubicBezTo>
                    <a:cubicBezTo>
                      <a:pt x="498872" y="1606825"/>
                      <a:pt x="514745" y="1685009"/>
                      <a:pt x="471486" y="1663578"/>
                    </a:cubicBezTo>
                    <a:cubicBezTo>
                      <a:pt x="361948" y="1645322"/>
                      <a:pt x="82947" y="1373066"/>
                      <a:pt x="0" y="1254003"/>
                    </a:cubicBezTo>
                    <a:cubicBezTo>
                      <a:pt x="28178" y="1116288"/>
                      <a:pt x="137318" y="960314"/>
                      <a:pt x="245268" y="865859"/>
                    </a:cubicBezTo>
                    <a:cubicBezTo>
                      <a:pt x="296068" y="726160"/>
                      <a:pt x="451642" y="624956"/>
                      <a:pt x="495298" y="532484"/>
                    </a:cubicBezTo>
                    <a:cubicBezTo>
                      <a:pt x="500457" y="483271"/>
                      <a:pt x="484186" y="465881"/>
                      <a:pt x="481011" y="422946"/>
                    </a:cubicBezTo>
                    <a:cubicBezTo>
                      <a:pt x="478630" y="395811"/>
                      <a:pt x="514348" y="378203"/>
                      <a:pt x="516729" y="341543"/>
                    </a:cubicBezTo>
                    <a:cubicBezTo>
                      <a:pt x="464342" y="238501"/>
                      <a:pt x="597692" y="-5033"/>
                      <a:pt x="716755" y="1464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0000">
                    <a:schemeClr val="tx2"/>
                  </a:gs>
                </a:gsLst>
                <a:lin ang="162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31"/>
              <p:cNvSpPr/>
              <p:nvPr/>
            </p:nvSpPr>
            <p:spPr>
              <a:xfrm>
                <a:off x="6405562" y="1909762"/>
                <a:ext cx="228481" cy="279436"/>
              </a:xfrm>
              <a:custGeom>
                <a:avLst/>
                <a:gdLst>
                  <a:gd name="connsiteX0" fmla="*/ 0 w 277929"/>
                  <a:gd name="connsiteY0" fmla="*/ 0 h 442913"/>
                  <a:gd name="connsiteX1" fmla="*/ 277929 w 277929"/>
                  <a:gd name="connsiteY1" fmla="*/ 0 h 442913"/>
                  <a:gd name="connsiteX2" fmla="*/ 277929 w 277929"/>
                  <a:gd name="connsiteY2" fmla="*/ 442913 h 442913"/>
                  <a:gd name="connsiteX3" fmla="*/ 0 w 277929"/>
                  <a:gd name="connsiteY3" fmla="*/ 442913 h 442913"/>
                  <a:gd name="connsiteX4" fmla="*/ 0 w 277929"/>
                  <a:gd name="connsiteY4" fmla="*/ 0 h 442913"/>
                  <a:gd name="connsiteX0" fmla="*/ 73819 w 351748"/>
                  <a:gd name="connsiteY0" fmla="*/ 0 h 642938"/>
                  <a:gd name="connsiteX1" fmla="*/ 351748 w 351748"/>
                  <a:gd name="connsiteY1" fmla="*/ 0 h 642938"/>
                  <a:gd name="connsiteX2" fmla="*/ 351748 w 351748"/>
                  <a:gd name="connsiteY2" fmla="*/ 442913 h 642938"/>
                  <a:gd name="connsiteX3" fmla="*/ 0 w 351748"/>
                  <a:gd name="connsiteY3" fmla="*/ 642938 h 642938"/>
                  <a:gd name="connsiteX4" fmla="*/ 73819 w 351748"/>
                  <a:gd name="connsiteY4" fmla="*/ 0 h 642938"/>
                  <a:gd name="connsiteX0" fmla="*/ 0 w 354129"/>
                  <a:gd name="connsiteY0" fmla="*/ 209550 h 642938"/>
                  <a:gd name="connsiteX1" fmla="*/ 354129 w 354129"/>
                  <a:gd name="connsiteY1" fmla="*/ 0 h 642938"/>
                  <a:gd name="connsiteX2" fmla="*/ 354129 w 354129"/>
                  <a:gd name="connsiteY2" fmla="*/ 442913 h 642938"/>
                  <a:gd name="connsiteX3" fmla="*/ 2381 w 354129"/>
                  <a:gd name="connsiteY3" fmla="*/ 642938 h 642938"/>
                  <a:gd name="connsiteX4" fmla="*/ 0 w 354129"/>
                  <a:gd name="connsiteY4" fmla="*/ 209550 h 642938"/>
                  <a:gd name="connsiteX0" fmla="*/ 0 w 354129"/>
                  <a:gd name="connsiteY0" fmla="*/ 214313 h 647701"/>
                  <a:gd name="connsiteX1" fmla="*/ 168489 w 354129"/>
                  <a:gd name="connsiteY1" fmla="*/ 0 h 647701"/>
                  <a:gd name="connsiteX2" fmla="*/ 354129 w 354129"/>
                  <a:gd name="connsiteY2" fmla="*/ 4763 h 647701"/>
                  <a:gd name="connsiteX3" fmla="*/ 354129 w 354129"/>
                  <a:gd name="connsiteY3" fmla="*/ 447676 h 647701"/>
                  <a:gd name="connsiteX4" fmla="*/ 2381 w 354129"/>
                  <a:gd name="connsiteY4" fmla="*/ 647701 h 647701"/>
                  <a:gd name="connsiteX5" fmla="*/ 0 w 354129"/>
                  <a:gd name="connsiteY5" fmla="*/ 214313 h 647701"/>
                  <a:gd name="connsiteX0" fmla="*/ 0 w 354129"/>
                  <a:gd name="connsiteY0" fmla="*/ 214658 h 648046"/>
                  <a:gd name="connsiteX1" fmla="*/ 168489 w 354129"/>
                  <a:gd name="connsiteY1" fmla="*/ 345 h 648046"/>
                  <a:gd name="connsiteX2" fmla="*/ 354129 w 354129"/>
                  <a:gd name="connsiteY2" fmla="*/ 5108 h 648046"/>
                  <a:gd name="connsiteX3" fmla="*/ 354129 w 354129"/>
                  <a:gd name="connsiteY3" fmla="*/ 448021 h 648046"/>
                  <a:gd name="connsiteX4" fmla="*/ 2381 w 354129"/>
                  <a:gd name="connsiteY4" fmla="*/ 648046 h 648046"/>
                  <a:gd name="connsiteX5" fmla="*/ 0 w 354129"/>
                  <a:gd name="connsiteY5" fmla="*/ 214658 h 648046"/>
                  <a:gd name="connsiteX0" fmla="*/ 7196 w 351800"/>
                  <a:gd name="connsiteY0" fmla="*/ 217036 h 648042"/>
                  <a:gd name="connsiteX1" fmla="*/ 166160 w 351800"/>
                  <a:gd name="connsiteY1" fmla="*/ 341 h 648042"/>
                  <a:gd name="connsiteX2" fmla="*/ 351800 w 351800"/>
                  <a:gd name="connsiteY2" fmla="*/ 5104 h 648042"/>
                  <a:gd name="connsiteX3" fmla="*/ 351800 w 351800"/>
                  <a:gd name="connsiteY3" fmla="*/ 448017 h 648042"/>
                  <a:gd name="connsiteX4" fmla="*/ 52 w 351800"/>
                  <a:gd name="connsiteY4" fmla="*/ 648042 h 648042"/>
                  <a:gd name="connsiteX5" fmla="*/ 7196 w 351800"/>
                  <a:gd name="connsiteY5" fmla="*/ 217036 h 648042"/>
                  <a:gd name="connsiteX0" fmla="*/ 7196 w 351800"/>
                  <a:gd name="connsiteY0" fmla="*/ 217040 h 648046"/>
                  <a:gd name="connsiteX1" fmla="*/ 166160 w 351800"/>
                  <a:gd name="connsiteY1" fmla="*/ 345 h 648046"/>
                  <a:gd name="connsiteX2" fmla="*/ 351800 w 351800"/>
                  <a:gd name="connsiteY2" fmla="*/ 5108 h 648046"/>
                  <a:gd name="connsiteX3" fmla="*/ 351800 w 351800"/>
                  <a:gd name="connsiteY3" fmla="*/ 448021 h 648046"/>
                  <a:gd name="connsiteX4" fmla="*/ 52 w 351800"/>
                  <a:gd name="connsiteY4" fmla="*/ 648046 h 648046"/>
                  <a:gd name="connsiteX5" fmla="*/ 7196 w 351800"/>
                  <a:gd name="connsiteY5" fmla="*/ 217040 h 648046"/>
                  <a:gd name="connsiteX0" fmla="*/ 7196 w 351800"/>
                  <a:gd name="connsiteY0" fmla="*/ 217036 h 648042"/>
                  <a:gd name="connsiteX1" fmla="*/ 166160 w 351800"/>
                  <a:gd name="connsiteY1" fmla="*/ 341 h 648042"/>
                  <a:gd name="connsiteX2" fmla="*/ 351800 w 351800"/>
                  <a:gd name="connsiteY2" fmla="*/ 5104 h 648042"/>
                  <a:gd name="connsiteX3" fmla="*/ 351800 w 351800"/>
                  <a:gd name="connsiteY3" fmla="*/ 448017 h 648042"/>
                  <a:gd name="connsiteX4" fmla="*/ 52 w 351800"/>
                  <a:gd name="connsiteY4" fmla="*/ 648042 h 648042"/>
                  <a:gd name="connsiteX5" fmla="*/ 7196 w 351800"/>
                  <a:gd name="connsiteY5" fmla="*/ 217036 h 648042"/>
                  <a:gd name="connsiteX0" fmla="*/ 7196 w 351800"/>
                  <a:gd name="connsiteY0" fmla="*/ 216891 h 647897"/>
                  <a:gd name="connsiteX1" fmla="*/ 166160 w 351800"/>
                  <a:gd name="connsiteY1" fmla="*/ 196 h 647897"/>
                  <a:gd name="connsiteX2" fmla="*/ 351800 w 351800"/>
                  <a:gd name="connsiteY2" fmla="*/ 4959 h 647897"/>
                  <a:gd name="connsiteX3" fmla="*/ 351800 w 351800"/>
                  <a:gd name="connsiteY3" fmla="*/ 447872 h 647897"/>
                  <a:gd name="connsiteX4" fmla="*/ 52 w 351800"/>
                  <a:gd name="connsiteY4" fmla="*/ 647897 h 647897"/>
                  <a:gd name="connsiteX5" fmla="*/ 7196 w 351800"/>
                  <a:gd name="connsiteY5" fmla="*/ 216891 h 647897"/>
                  <a:gd name="connsiteX0" fmla="*/ 23127 w 367731"/>
                  <a:gd name="connsiteY0" fmla="*/ 216891 h 647897"/>
                  <a:gd name="connsiteX1" fmla="*/ 182091 w 367731"/>
                  <a:gd name="connsiteY1" fmla="*/ 196 h 647897"/>
                  <a:gd name="connsiteX2" fmla="*/ 367731 w 367731"/>
                  <a:gd name="connsiteY2" fmla="*/ 4959 h 647897"/>
                  <a:gd name="connsiteX3" fmla="*/ 367731 w 367731"/>
                  <a:gd name="connsiteY3" fmla="*/ 447872 h 647897"/>
                  <a:gd name="connsiteX4" fmla="*/ 15983 w 367731"/>
                  <a:gd name="connsiteY4" fmla="*/ 647897 h 647897"/>
                  <a:gd name="connsiteX5" fmla="*/ 77315 w 367731"/>
                  <a:gd name="connsiteY5" fmla="*/ 240703 h 647897"/>
                  <a:gd name="connsiteX6" fmla="*/ 23127 w 367731"/>
                  <a:gd name="connsiteY6" fmla="*/ 216891 h 647897"/>
                  <a:gd name="connsiteX0" fmla="*/ 23127 w 367731"/>
                  <a:gd name="connsiteY0" fmla="*/ 216891 h 647897"/>
                  <a:gd name="connsiteX1" fmla="*/ 182091 w 367731"/>
                  <a:gd name="connsiteY1" fmla="*/ 196 h 647897"/>
                  <a:gd name="connsiteX2" fmla="*/ 367731 w 367731"/>
                  <a:gd name="connsiteY2" fmla="*/ 4959 h 647897"/>
                  <a:gd name="connsiteX3" fmla="*/ 367731 w 367731"/>
                  <a:gd name="connsiteY3" fmla="*/ 447872 h 647897"/>
                  <a:gd name="connsiteX4" fmla="*/ 15983 w 367731"/>
                  <a:gd name="connsiteY4" fmla="*/ 647897 h 647897"/>
                  <a:gd name="connsiteX5" fmla="*/ 77315 w 367731"/>
                  <a:gd name="connsiteY5" fmla="*/ 240703 h 647897"/>
                  <a:gd name="connsiteX6" fmla="*/ 23127 w 367731"/>
                  <a:gd name="connsiteY6" fmla="*/ 216891 h 647897"/>
                  <a:gd name="connsiteX0" fmla="*/ 22438 w 367042"/>
                  <a:gd name="connsiteY0" fmla="*/ 216891 h 647897"/>
                  <a:gd name="connsiteX1" fmla="*/ 181402 w 367042"/>
                  <a:gd name="connsiteY1" fmla="*/ 196 h 647897"/>
                  <a:gd name="connsiteX2" fmla="*/ 367042 w 367042"/>
                  <a:gd name="connsiteY2" fmla="*/ 4959 h 647897"/>
                  <a:gd name="connsiteX3" fmla="*/ 367042 w 367042"/>
                  <a:gd name="connsiteY3" fmla="*/ 447872 h 647897"/>
                  <a:gd name="connsiteX4" fmla="*/ 15294 w 367042"/>
                  <a:gd name="connsiteY4" fmla="*/ 647897 h 647897"/>
                  <a:gd name="connsiteX5" fmla="*/ 83770 w 367042"/>
                  <a:gd name="connsiteY5" fmla="*/ 233559 h 647897"/>
                  <a:gd name="connsiteX6" fmla="*/ 22438 w 367042"/>
                  <a:gd name="connsiteY6" fmla="*/ 216891 h 647897"/>
                  <a:gd name="connsiteX0" fmla="*/ 22438 w 367042"/>
                  <a:gd name="connsiteY0" fmla="*/ 216891 h 650278"/>
                  <a:gd name="connsiteX1" fmla="*/ 181402 w 367042"/>
                  <a:gd name="connsiteY1" fmla="*/ 196 h 650278"/>
                  <a:gd name="connsiteX2" fmla="*/ 367042 w 367042"/>
                  <a:gd name="connsiteY2" fmla="*/ 4959 h 650278"/>
                  <a:gd name="connsiteX3" fmla="*/ 367042 w 367042"/>
                  <a:gd name="connsiteY3" fmla="*/ 447872 h 650278"/>
                  <a:gd name="connsiteX4" fmla="*/ 15294 w 367042"/>
                  <a:gd name="connsiteY4" fmla="*/ 650278 h 650278"/>
                  <a:gd name="connsiteX5" fmla="*/ 83770 w 367042"/>
                  <a:gd name="connsiteY5" fmla="*/ 233559 h 650278"/>
                  <a:gd name="connsiteX6" fmla="*/ 22438 w 367042"/>
                  <a:gd name="connsiteY6" fmla="*/ 216891 h 650278"/>
                  <a:gd name="connsiteX0" fmla="*/ 10685 w 355289"/>
                  <a:gd name="connsiteY0" fmla="*/ 216891 h 650278"/>
                  <a:gd name="connsiteX1" fmla="*/ 169649 w 355289"/>
                  <a:gd name="connsiteY1" fmla="*/ 196 h 650278"/>
                  <a:gd name="connsiteX2" fmla="*/ 355289 w 355289"/>
                  <a:gd name="connsiteY2" fmla="*/ 4959 h 650278"/>
                  <a:gd name="connsiteX3" fmla="*/ 355289 w 355289"/>
                  <a:gd name="connsiteY3" fmla="*/ 447872 h 650278"/>
                  <a:gd name="connsiteX4" fmla="*/ 3541 w 355289"/>
                  <a:gd name="connsiteY4" fmla="*/ 650278 h 650278"/>
                  <a:gd name="connsiteX5" fmla="*/ 72017 w 355289"/>
                  <a:gd name="connsiteY5" fmla="*/ 233559 h 650278"/>
                  <a:gd name="connsiteX6" fmla="*/ 10685 w 355289"/>
                  <a:gd name="connsiteY6" fmla="*/ 216891 h 650278"/>
                  <a:gd name="connsiteX0" fmla="*/ 27382 w 371986"/>
                  <a:gd name="connsiteY0" fmla="*/ 216891 h 650278"/>
                  <a:gd name="connsiteX1" fmla="*/ 186346 w 371986"/>
                  <a:gd name="connsiteY1" fmla="*/ 196 h 650278"/>
                  <a:gd name="connsiteX2" fmla="*/ 371986 w 371986"/>
                  <a:gd name="connsiteY2" fmla="*/ 4959 h 650278"/>
                  <a:gd name="connsiteX3" fmla="*/ 371986 w 371986"/>
                  <a:gd name="connsiteY3" fmla="*/ 447872 h 650278"/>
                  <a:gd name="connsiteX4" fmla="*/ 20238 w 371986"/>
                  <a:gd name="connsiteY4" fmla="*/ 650278 h 650278"/>
                  <a:gd name="connsiteX5" fmla="*/ 88714 w 371986"/>
                  <a:gd name="connsiteY5" fmla="*/ 233559 h 650278"/>
                  <a:gd name="connsiteX6" fmla="*/ 27382 w 371986"/>
                  <a:gd name="connsiteY6" fmla="*/ 216891 h 650278"/>
                  <a:gd name="connsiteX0" fmla="*/ 27382 w 371986"/>
                  <a:gd name="connsiteY0" fmla="*/ 216891 h 650278"/>
                  <a:gd name="connsiteX1" fmla="*/ 186346 w 371986"/>
                  <a:gd name="connsiteY1" fmla="*/ 196 h 650278"/>
                  <a:gd name="connsiteX2" fmla="*/ 371986 w 371986"/>
                  <a:gd name="connsiteY2" fmla="*/ 4959 h 650278"/>
                  <a:gd name="connsiteX3" fmla="*/ 355318 w 371986"/>
                  <a:gd name="connsiteY3" fmla="*/ 219272 h 650278"/>
                  <a:gd name="connsiteX4" fmla="*/ 20238 w 371986"/>
                  <a:gd name="connsiteY4" fmla="*/ 650278 h 650278"/>
                  <a:gd name="connsiteX5" fmla="*/ 88714 w 371986"/>
                  <a:gd name="connsiteY5" fmla="*/ 233559 h 650278"/>
                  <a:gd name="connsiteX6" fmla="*/ 27382 w 371986"/>
                  <a:gd name="connsiteY6" fmla="*/ 216891 h 650278"/>
                  <a:gd name="connsiteX0" fmla="*/ 27382 w 371986"/>
                  <a:gd name="connsiteY0" fmla="*/ 216891 h 650877"/>
                  <a:gd name="connsiteX1" fmla="*/ 186346 w 371986"/>
                  <a:gd name="connsiteY1" fmla="*/ 196 h 650877"/>
                  <a:gd name="connsiteX2" fmla="*/ 371986 w 371986"/>
                  <a:gd name="connsiteY2" fmla="*/ 4959 h 650877"/>
                  <a:gd name="connsiteX3" fmla="*/ 355318 w 371986"/>
                  <a:gd name="connsiteY3" fmla="*/ 219272 h 650877"/>
                  <a:gd name="connsiteX4" fmla="*/ 20238 w 371986"/>
                  <a:gd name="connsiteY4" fmla="*/ 650278 h 650877"/>
                  <a:gd name="connsiteX5" fmla="*/ 88714 w 371986"/>
                  <a:gd name="connsiteY5" fmla="*/ 233559 h 650877"/>
                  <a:gd name="connsiteX6" fmla="*/ 27382 w 371986"/>
                  <a:gd name="connsiteY6" fmla="*/ 216891 h 650877"/>
                  <a:gd name="connsiteX0" fmla="*/ 27382 w 436478"/>
                  <a:gd name="connsiteY0" fmla="*/ 216891 h 650877"/>
                  <a:gd name="connsiteX1" fmla="*/ 186346 w 436478"/>
                  <a:gd name="connsiteY1" fmla="*/ 196 h 650877"/>
                  <a:gd name="connsiteX2" fmla="*/ 371986 w 436478"/>
                  <a:gd name="connsiteY2" fmla="*/ 4959 h 650877"/>
                  <a:gd name="connsiteX3" fmla="*/ 436377 w 436478"/>
                  <a:gd name="connsiteY3" fmla="*/ 285946 h 650877"/>
                  <a:gd name="connsiteX4" fmla="*/ 355318 w 436478"/>
                  <a:gd name="connsiteY4" fmla="*/ 219272 h 650877"/>
                  <a:gd name="connsiteX5" fmla="*/ 20238 w 436478"/>
                  <a:gd name="connsiteY5" fmla="*/ 650278 h 650877"/>
                  <a:gd name="connsiteX6" fmla="*/ 88714 w 436478"/>
                  <a:gd name="connsiteY6" fmla="*/ 233559 h 650877"/>
                  <a:gd name="connsiteX7" fmla="*/ 27382 w 436478"/>
                  <a:gd name="connsiteY7" fmla="*/ 216891 h 650877"/>
                  <a:gd name="connsiteX0" fmla="*/ 27382 w 442638"/>
                  <a:gd name="connsiteY0" fmla="*/ 216891 h 650877"/>
                  <a:gd name="connsiteX1" fmla="*/ 186346 w 442638"/>
                  <a:gd name="connsiteY1" fmla="*/ 196 h 650877"/>
                  <a:gd name="connsiteX2" fmla="*/ 371986 w 442638"/>
                  <a:gd name="connsiteY2" fmla="*/ 4959 h 650877"/>
                  <a:gd name="connsiteX3" fmla="*/ 436377 w 442638"/>
                  <a:gd name="connsiteY3" fmla="*/ 285946 h 650877"/>
                  <a:gd name="connsiteX4" fmla="*/ 355318 w 442638"/>
                  <a:gd name="connsiteY4" fmla="*/ 219272 h 650877"/>
                  <a:gd name="connsiteX5" fmla="*/ 20238 w 442638"/>
                  <a:gd name="connsiteY5" fmla="*/ 650278 h 650877"/>
                  <a:gd name="connsiteX6" fmla="*/ 88714 w 442638"/>
                  <a:gd name="connsiteY6" fmla="*/ 233559 h 650877"/>
                  <a:gd name="connsiteX7" fmla="*/ 27382 w 442638"/>
                  <a:gd name="connsiteY7" fmla="*/ 216891 h 650877"/>
                  <a:gd name="connsiteX0" fmla="*/ 27382 w 490160"/>
                  <a:gd name="connsiteY0" fmla="*/ 216891 h 650877"/>
                  <a:gd name="connsiteX1" fmla="*/ 186346 w 490160"/>
                  <a:gd name="connsiteY1" fmla="*/ 196 h 650877"/>
                  <a:gd name="connsiteX2" fmla="*/ 371986 w 490160"/>
                  <a:gd name="connsiteY2" fmla="*/ 4959 h 650877"/>
                  <a:gd name="connsiteX3" fmla="*/ 488764 w 490160"/>
                  <a:gd name="connsiteY3" fmla="*/ 121640 h 650877"/>
                  <a:gd name="connsiteX4" fmla="*/ 436377 w 490160"/>
                  <a:gd name="connsiteY4" fmla="*/ 285946 h 650877"/>
                  <a:gd name="connsiteX5" fmla="*/ 355318 w 490160"/>
                  <a:gd name="connsiteY5" fmla="*/ 219272 h 650877"/>
                  <a:gd name="connsiteX6" fmla="*/ 20238 w 490160"/>
                  <a:gd name="connsiteY6" fmla="*/ 650278 h 650877"/>
                  <a:gd name="connsiteX7" fmla="*/ 88714 w 490160"/>
                  <a:gd name="connsiteY7" fmla="*/ 233559 h 650877"/>
                  <a:gd name="connsiteX8" fmla="*/ 27382 w 490160"/>
                  <a:gd name="connsiteY8" fmla="*/ 216891 h 650877"/>
                  <a:gd name="connsiteX0" fmla="*/ 27382 w 488958"/>
                  <a:gd name="connsiteY0" fmla="*/ 216891 h 650877"/>
                  <a:gd name="connsiteX1" fmla="*/ 186346 w 488958"/>
                  <a:gd name="connsiteY1" fmla="*/ 196 h 650877"/>
                  <a:gd name="connsiteX2" fmla="*/ 371986 w 488958"/>
                  <a:gd name="connsiteY2" fmla="*/ 4959 h 650877"/>
                  <a:gd name="connsiteX3" fmla="*/ 488764 w 488958"/>
                  <a:gd name="connsiteY3" fmla="*/ 121640 h 650877"/>
                  <a:gd name="connsiteX4" fmla="*/ 436377 w 488958"/>
                  <a:gd name="connsiteY4" fmla="*/ 285946 h 650877"/>
                  <a:gd name="connsiteX5" fmla="*/ 355318 w 488958"/>
                  <a:gd name="connsiteY5" fmla="*/ 219272 h 650877"/>
                  <a:gd name="connsiteX6" fmla="*/ 20238 w 488958"/>
                  <a:gd name="connsiteY6" fmla="*/ 650278 h 650877"/>
                  <a:gd name="connsiteX7" fmla="*/ 88714 w 488958"/>
                  <a:gd name="connsiteY7" fmla="*/ 233559 h 650877"/>
                  <a:gd name="connsiteX8" fmla="*/ 27382 w 488958"/>
                  <a:gd name="connsiteY8" fmla="*/ 216891 h 650877"/>
                  <a:gd name="connsiteX0" fmla="*/ 27382 w 488934"/>
                  <a:gd name="connsiteY0" fmla="*/ 216891 h 650877"/>
                  <a:gd name="connsiteX1" fmla="*/ 186346 w 488934"/>
                  <a:gd name="connsiteY1" fmla="*/ 196 h 650877"/>
                  <a:gd name="connsiteX2" fmla="*/ 371986 w 488934"/>
                  <a:gd name="connsiteY2" fmla="*/ 4959 h 650877"/>
                  <a:gd name="connsiteX3" fmla="*/ 488764 w 488934"/>
                  <a:gd name="connsiteY3" fmla="*/ 121640 h 650877"/>
                  <a:gd name="connsiteX4" fmla="*/ 436377 w 488934"/>
                  <a:gd name="connsiteY4" fmla="*/ 285946 h 650877"/>
                  <a:gd name="connsiteX5" fmla="*/ 355318 w 488934"/>
                  <a:gd name="connsiteY5" fmla="*/ 219272 h 650877"/>
                  <a:gd name="connsiteX6" fmla="*/ 20238 w 488934"/>
                  <a:gd name="connsiteY6" fmla="*/ 650278 h 650877"/>
                  <a:gd name="connsiteX7" fmla="*/ 88714 w 488934"/>
                  <a:gd name="connsiteY7" fmla="*/ 233559 h 650877"/>
                  <a:gd name="connsiteX8" fmla="*/ 27382 w 488934"/>
                  <a:gd name="connsiteY8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371986 w 488764"/>
                  <a:gd name="connsiteY2" fmla="*/ 4959 h 650877"/>
                  <a:gd name="connsiteX3" fmla="*/ 488764 w 488764"/>
                  <a:gd name="connsiteY3" fmla="*/ 121640 h 650877"/>
                  <a:gd name="connsiteX4" fmla="*/ 436377 w 488764"/>
                  <a:gd name="connsiteY4" fmla="*/ 285946 h 650877"/>
                  <a:gd name="connsiteX5" fmla="*/ 355318 w 488764"/>
                  <a:gd name="connsiteY5" fmla="*/ 219272 h 650877"/>
                  <a:gd name="connsiteX6" fmla="*/ 20238 w 488764"/>
                  <a:gd name="connsiteY6" fmla="*/ 650278 h 650877"/>
                  <a:gd name="connsiteX7" fmla="*/ 88714 w 488764"/>
                  <a:gd name="connsiteY7" fmla="*/ 233559 h 650877"/>
                  <a:gd name="connsiteX8" fmla="*/ 27382 w 488764"/>
                  <a:gd name="connsiteY8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71986 w 488764"/>
                  <a:gd name="connsiteY3" fmla="*/ 4959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71986 w 488764"/>
                  <a:gd name="connsiteY3" fmla="*/ 4959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1 w 461383"/>
                  <a:gd name="connsiteY0" fmla="*/ 216891 h 640184"/>
                  <a:gd name="connsiteX1" fmla="*/ 158965 w 461383"/>
                  <a:gd name="connsiteY1" fmla="*/ 196 h 640184"/>
                  <a:gd name="connsiteX2" fmla="*/ 68477 w 461383"/>
                  <a:gd name="connsiteY2" fmla="*/ 407390 h 640184"/>
                  <a:gd name="connsiteX3" fmla="*/ 354130 w 461383"/>
                  <a:gd name="connsiteY3" fmla="*/ 47821 h 640184"/>
                  <a:gd name="connsiteX4" fmla="*/ 461383 w 461383"/>
                  <a:gd name="connsiteY4" fmla="*/ 121640 h 640184"/>
                  <a:gd name="connsiteX5" fmla="*/ 408996 w 461383"/>
                  <a:gd name="connsiteY5" fmla="*/ 285946 h 640184"/>
                  <a:gd name="connsiteX6" fmla="*/ 327937 w 461383"/>
                  <a:gd name="connsiteY6" fmla="*/ 219272 h 640184"/>
                  <a:gd name="connsiteX7" fmla="*/ 94644 w 461383"/>
                  <a:gd name="connsiteY7" fmla="*/ 639565 h 640184"/>
                  <a:gd name="connsiteX8" fmla="*/ 61333 w 461383"/>
                  <a:gd name="connsiteY8" fmla="*/ 233559 h 640184"/>
                  <a:gd name="connsiteX9" fmla="*/ 1 w 461383"/>
                  <a:gd name="connsiteY9" fmla="*/ 216891 h 640184"/>
                  <a:gd name="connsiteX0" fmla="*/ 1 w 461383"/>
                  <a:gd name="connsiteY0" fmla="*/ 216891 h 640184"/>
                  <a:gd name="connsiteX1" fmla="*/ 158965 w 461383"/>
                  <a:gd name="connsiteY1" fmla="*/ 196 h 640184"/>
                  <a:gd name="connsiteX2" fmla="*/ 127406 w 461383"/>
                  <a:gd name="connsiteY2" fmla="*/ 402033 h 640184"/>
                  <a:gd name="connsiteX3" fmla="*/ 354130 w 461383"/>
                  <a:gd name="connsiteY3" fmla="*/ 47821 h 640184"/>
                  <a:gd name="connsiteX4" fmla="*/ 461383 w 461383"/>
                  <a:gd name="connsiteY4" fmla="*/ 121640 h 640184"/>
                  <a:gd name="connsiteX5" fmla="*/ 408996 w 461383"/>
                  <a:gd name="connsiteY5" fmla="*/ 285946 h 640184"/>
                  <a:gd name="connsiteX6" fmla="*/ 327937 w 461383"/>
                  <a:gd name="connsiteY6" fmla="*/ 219272 h 640184"/>
                  <a:gd name="connsiteX7" fmla="*/ 94644 w 461383"/>
                  <a:gd name="connsiteY7" fmla="*/ 639565 h 640184"/>
                  <a:gd name="connsiteX8" fmla="*/ 61333 w 461383"/>
                  <a:gd name="connsiteY8" fmla="*/ 233559 h 640184"/>
                  <a:gd name="connsiteX9" fmla="*/ 1 w 461383"/>
                  <a:gd name="connsiteY9" fmla="*/ 216891 h 640184"/>
                  <a:gd name="connsiteX0" fmla="*/ 43106 w 504488"/>
                  <a:gd name="connsiteY0" fmla="*/ 222243 h 645536"/>
                  <a:gd name="connsiteX1" fmla="*/ 41355 w 504488"/>
                  <a:gd name="connsiteY1" fmla="*/ 191 h 645536"/>
                  <a:gd name="connsiteX2" fmla="*/ 170511 w 504488"/>
                  <a:gd name="connsiteY2" fmla="*/ 407385 h 645536"/>
                  <a:gd name="connsiteX3" fmla="*/ 397235 w 504488"/>
                  <a:gd name="connsiteY3" fmla="*/ 53173 h 645536"/>
                  <a:gd name="connsiteX4" fmla="*/ 504488 w 504488"/>
                  <a:gd name="connsiteY4" fmla="*/ 126992 h 645536"/>
                  <a:gd name="connsiteX5" fmla="*/ 452101 w 504488"/>
                  <a:gd name="connsiteY5" fmla="*/ 291298 h 645536"/>
                  <a:gd name="connsiteX6" fmla="*/ 371042 w 504488"/>
                  <a:gd name="connsiteY6" fmla="*/ 224624 h 645536"/>
                  <a:gd name="connsiteX7" fmla="*/ 137749 w 504488"/>
                  <a:gd name="connsiteY7" fmla="*/ 644917 h 645536"/>
                  <a:gd name="connsiteX8" fmla="*/ 104438 w 504488"/>
                  <a:gd name="connsiteY8" fmla="*/ 238911 h 645536"/>
                  <a:gd name="connsiteX9" fmla="*/ 43106 w 504488"/>
                  <a:gd name="connsiteY9" fmla="*/ 222243 h 645536"/>
                  <a:gd name="connsiteX0" fmla="*/ 43106 w 504488"/>
                  <a:gd name="connsiteY0" fmla="*/ 228000 h 651293"/>
                  <a:gd name="connsiteX1" fmla="*/ 41355 w 504488"/>
                  <a:gd name="connsiteY1" fmla="*/ 5948 h 651293"/>
                  <a:gd name="connsiteX2" fmla="*/ 170511 w 504488"/>
                  <a:gd name="connsiteY2" fmla="*/ 413142 h 651293"/>
                  <a:gd name="connsiteX3" fmla="*/ 456164 w 504488"/>
                  <a:gd name="connsiteY3" fmla="*/ 0 h 651293"/>
                  <a:gd name="connsiteX4" fmla="*/ 504488 w 504488"/>
                  <a:gd name="connsiteY4" fmla="*/ 132749 h 651293"/>
                  <a:gd name="connsiteX5" fmla="*/ 452101 w 504488"/>
                  <a:gd name="connsiteY5" fmla="*/ 297055 h 651293"/>
                  <a:gd name="connsiteX6" fmla="*/ 371042 w 504488"/>
                  <a:gd name="connsiteY6" fmla="*/ 230381 h 651293"/>
                  <a:gd name="connsiteX7" fmla="*/ 137749 w 504488"/>
                  <a:gd name="connsiteY7" fmla="*/ 650674 h 651293"/>
                  <a:gd name="connsiteX8" fmla="*/ 104438 w 504488"/>
                  <a:gd name="connsiteY8" fmla="*/ 244668 h 651293"/>
                  <a:gd name="connsiteX9" fmla="*/ 43106 w 504488"/>
                  <a:gd name="connsiteY9" fmla="*/ 228000 h 651293"/>
                  <a:gd name="connsiteX0" fmla="*/ 43106 w 504488"/>
                  <a:gd name="connsiteY0" fmla="*/ 228000 h 651293"/>
                  <a:gd name="connsiteX1" fmla="*/ 41355 w 504488"/>
                  <a:gd name="connsiteY1" fmla="*/ 5948 h 651293"/>
                  <a:gd name="connsiteX2" fmla="*/ 186580 w 504488"/>
                  <a:gd name="connsiteY2" fmla="*/ 300642 h 651293"/>
                  <a:gd name="connsiteX3" fmla="*/ 456164 w 504488"/>
                  <a:gd name="connsiteY3" fmla="*/ 0 h 651293"/>
                  <a:gd name="connsiteX4" fmla="*/ 504488 w 504488"/>
                  <a:gd name="connsiteY4" fmla="*/ 132749 h 651293"/>
                  <a:gd name="connsiteX5" fmla="*/ 452101 w 504488"/>
                  <a:gd name="connsiteY5" fmla="*/ 297055 h 651293"/>
                  <a:gd name="connsiteX6" fmla="*/ 371042 w 504488"/>
                  <a:gd name="connsiteY6" fmla="*/ 230381 h 651293"/>
                  <a:gd name="connsiteX7" fmla="*/ 137749 w 504488"/>
                  <a:gd name="connsiteY7" fmla="*/ 650674 h 651293"/>
                  <a:gd name="connsiteX8" fmla="*/ 104438 w 504488"/>
                  <a:gd name="connsiteY8" fmla="*/ 244668 h 651293"/>
                  <a:gd name="connsiteX9" fmla="*/ 43106 w 504488"/>
                  <a:gd name="connsiteY9" fmla="*/ 228000 h 651293"/>
                  <a:gd name="connsiteX0" fmla="*/ 0 w 536380"/>
                  <a:gd name="connsiteY0" fmla="*/ 201215 h 651293"/>
                  <a:gd name="connsiteX1" fmla="*/ 73247 w 536380"/>
                  <a:gd name="connsiteY1" fmla="*/ 5948 h 651293"/>
                  <a:gd name="connsiteX2" fmla="*/ 218472 w 536380"/>
                  <a:gd name="connsiteY2" fmla="*/ 300642 h 651293"/>
                  <a:gd name="connsiteX3" fmla="*/ 488056 w 536380"/>
                  <a:gd name="connsiteY3" fmla="*/ 0 h 651293"/>
                  <a:gd name="connsiteX4" fmla="*/ 536380 w 536380"/>
                  <a:gd name="connsiteY4" fmla="*/ 132749 h 651293"/>
                  <a:gd name="connsiteX5" fmla="*/ 483993 w 536380"/>
                  <a:gd name="connsiteY5" fmla="*/ 297055 h 651293"/>
                  <a:gd name="connsiteX6" fmla="*/ 402934 w 536380"/>
                  <a:gd name="connsiteY6" fmla="*/ 230381 h 651293"/>
                  <a:gd name="connsiteX7" fmla="*/ 169641 w 536380"/>
                  <a:gd name="connsiteY7" fmla="*/ 650674 h 651293"/>
                  <a:gd name="connsiteX8" fmla="*/ 136330 w 536380"/>
                  <a:gd name="connsiteY8" fmla="*/ 244668 h 651293"/>
                  <a:gd name="connsiteX9" fmla="*/ 0 w 536380"/>
                  <a:gd name="connsiteY9" fmla="*/ 201215 h 651293"/>
                  <a:gd name="connsiteX0" fmla="*/ 0 w 536380"/>
                  <a:gd name="connsiteY0" fmla="*/ 201215 h 651293"/>
                  <a:gd name="connsiteX1" fmla="*/ 73247 w 536380"/>
                  <a:gd name="connsiteY1" fmla="*/ 5948 h 651293"/>
                  <a:gd name="connsiteX2" fmla="*/ 218472 w 536380"/>
                  <a:gd name="connsiteY2" fmla="*/ 300642 h 651293"/>
                  <a:gd name="connsiteX3" fmla="*/ 488056 w 536380"/>
                  <a:gd name="connsiteY3" fmla="*/ 0 h 651293"/>
                  <a:gd name="connsiteX4" fmla="*/ 536380 w 536380"/>
                  <a:gd name="connsiteY4" fmla="*/ 132749 h 651293"/>
                  <a:gd name="connsiteX5" fmla="*/ 483993 w 536380"/>
                  <a:gd name="connsiteY5" fmla="*/ 297055 h 651293"/>
                  <a:gd name="connsiteX6" fmla="*/ 402934 w 536380"/>
                  <a:gd name="connsiteY6" fmla="*/ 230381 h 651293"/>
                  <a:gd name="connsiteX7" fmla="*/ 169641 w 536380"/>
                  <a:gd name="connsiteY7" fmla="*/ 650674 h 651293"/>
                  <a:gd name="connsiteX8" fmla="*/ 136330 w 536380"/>
                  <a:gd name="connsiteY8" fmla="*/ 244668 h 651293"/>
                  <a:gd name="connsiteX9" fmla="*/ 0 w 536380"/>
                  <a:gd name="connsiteY9" fmla="*/ 201215 h 651293"/>
                  <a:gd name="connsiteX0" fmla="*/ 0 w 536380"/>
                  <a:gd name="connsiteY0" fmla="*/ 201215 h 650674"/>
                  <a:gd name="connsiteX1" fmla="*/ 73247 w 536380"/>
                  <a:gd name="connsiteY1" fmla="*/ 5948 h 650674"/>
                  <a:gd name="connsiteX2" fmla="*/ 218472 w 536380"/>
                  <a:gd name="connsiteY2" fmla="*/ 300642 h 650674"/>
                  <a:gd name="connsiteX3" fmla="*/ 488056 w 536380"/>
                  <a:gd name="connsiteY3" fmla="*/ 0 h 650674"/>
                  <a:gd name="connsiteX4" fmla="*/ 536380 w 536380"/>
                  <a:gd name="connsiteY4" fmla="*/ 132749 h 650674"/>
                  <a:gd name="connsiteX5" fmla="*/ 483993 w 536380"/>
                  <a:gd name="connsiteY5" fmla="*/ 297055 h 650674"/>
                  <a:gd name="connsiteX6" fmla="*/ 402934 w 536380"/>
                  <a:gd name="connsiteY6" fmla="*/ 230381 h 650674"/>
                  <a:gd name="connsiteX7" fmla="*/ 169641 w 536380"/>
                  <a:gd name="connsiteY7" fmla="*/ 650674 h 650674"/>
                  <a:gd name="connsiteX8" fmla="*/ 136330 w 536380"/>
                  <a:gd name="connsiteY8" fmla="*/ 244668 h 650674"/>
                  <a:gd name="connsiteX9" fmla="*/ 0 w 536380"/>
                  <a:gd name="connsiteY9" fmla="*/ 201215 h 650674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4400 w 562209"/>
                  <a:gd name="connsiteY0" fmla="*/ 206572 h 623889"/>
                  <a:gd name="connsiteX1" fmla="*/ 99076 w 562209"/>
                  <a:gd name="connsiteY1" fmla="*/ 5948 h 623889"/>
                  <a:gd name="connsiteX2" fmla="*/ 244301 w 562209"/>
                  <a:gd name="connsiteY2" fmla="*/ 300642 h 623889"/>
                  <a:gd name="connsiteX3" fmla="*/ 513885 w 562209"/>
                  <a:gd name="connsiteY3" fmla="*/ 0 h 623889"/>
                  <a:gd name="connsiteX4" fmla="*/ 562209 w 562209"/>
                  <a:gd name="connsiteY4" fmla="*/ 132749 h 623889"/>
                  <a:gd name="connsiteX5" fmla="*/ 509822 w 562209"/>
                  <a:gd name="connsiteY5" fmla="*/ 297055 h 623889"/>
                  <a:gd name="connsiteX6" fmla="*/ 428763 w 562209"/>
                  <a:gd name="connsiteY6" fmla="*/ 230381 h 623889"/>
                  <a:gd name="connsiteX7" fmla="*/ 200826 w 562209"/>
                  <a:gd name="connsiteY7" fmla="*/ 623889 h 623889"/>
                  <a:gd name="connsiteX8" fmla="*/ 162159 w 562209"/>
                  <a:gd name="connsiteY8" fmla="*/ 244668 h 623889"/>
                  <a:gd name="connsiteX9" fmla="*/ 4400 w 562209"/>
                  <a:gd name="connsiteY9" fmla="*/ 206572 h 623889"/>
                  <a:gd name="connsiteX0" fmla="*/ 4400 w 535795"/>
                  <a:gd name="connsiteY0" fmla="*/ 206572 h 623889"/>
                  <a:gd name="connsiteX1" fmla="*/ 99076 w 535795"/>
                  <a:gd name="connsiteY1" fmla="*/ 5948 h 623889"/>
                  <a:gd name="connsiteX2" fmla="*/ 244301 w 535795"/>
                  <a:gd name="connsiteY2" fmla="*/ 300642 h 623889"/>
                  <a:gd name="connsiteX3" fmla="*/ 513885 w 535795"/>
                  <a:gd name="connsiteY3" fmla="*/ 0 h 623889"/>
                  <a:gd name="connsiteX4" fmla="*/ 509822 w 535795"/>
                  <a:gd name="connsiteY4" fmla="*/ 297055 h 623889"/>
                  <a:gd name="connsiteX5" fmla="*/ 428763 w 535795"/>
                  <a:gd name="connsiteY5" fmla="*/ 230381 h 623889"/>
                  <a:gd name="connsiteX6" fmla="*/ 200826 w 535795"/>
                  <a:gd name="connsiteY6" fmla="*/ 623889 h 623889"/>
                  <a:gd name="connsiteX7" fmla="*/ 162159 w 535795"/>
                  <a:gd name="connsiteY7" fmla="*/ 244668 h 623889"/>
                  <a:gd name="connsiteX8" fmla="*/ 4400 w 535795"/>
                  <a:gd name="connsiteY8" fmla="*/ 206572 h 623889"/>
                  <a:gd name="connsiteX0" fmla="*/ 4400 w 535795"/>
                  <a:gd name="connsiteY0" fmla="*/ 206572 h 623889"/>
                  <a:gd name="connsiteX1" fmla="*/ 99076 w 535795"/>
                  <a:gd name="connsiteY1" fmla="*/ 5948 h 623889"/>
                  <a:gd name="connsiteX2" fmla="*/ 244301 w 535795"/>
                  <a:gd name="connsiteY2" fmla="*/ 300642 h 623889"/>
                  <a:gd name="connsiteX3" fmla="*/ 513885 w 535795"/>
                  <a:gd name="connsiteY3" fmla="*/ 0 h 623889"/>
                  <a:gd name="connsiteX4" fmla="*/ 509822 w 535795"/>
                  <a:gd name="connsiteY4" fmla="*/ 297055 h 623889"/>
                  <a:gd name="connsiteX5" fmla="*/ 428763 w 535795"/>
                  <a:gd name="connsiteY5" fmla="*/ 230381 h 623889"/>
                  <a:gd name="connsiteX6" fmla="*/ 200826 w 535795"/>
                  <a:gd name="connsiteY6" fmla="*/ 623889 h 623889"/>
                  <a:gd name="connsiteX7" fmla="*/ 162160 w 535795"/>
                  <a:gd name="connsiteY7" fmla="*/ 217884 h 623889"/>
                  <a:gd name="connsiteX8" fmla="*/ 4400 w 535795"/>
                  <a:gd name="connsiteY8" fmla="*/ 206572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934 w 521613"/>
                  <a:gd name="connsiteY0" fmla="*/ 233357 h 623889"/>
                  <a:gd name="connsiteX1" fmla="*/ 84894 w 521613"/>
                  <a:gd name="connsiteY1" fmla="*/ 5948 h 623889"/>
                  <a:gd name="connsiteX2" fmla="*/ 230119 w 521613"/>
                  <a:gd name="connsiteY2" fmla="*/ 300642 h 623889"/>
                  <a:gd name="connsiteX3" fmla="*/ 499703 w 521613"/>
                  <a:gd name="connsiteY3" fmla="*/ 0 h 623889"/>
                  <a:gd name="connsiteX4" fmla="*/ 495640 w 521613"/>
                  <a:gd name="connsiteY4" fmla="*/ 297055 h 623889"/>
                  <a:gd name="connsiteX5" fmla="*/ 414581 w 521613"/>
                  <a:gd name="connsiteY5" fmla="*/ 230381 h 623889"/>
                  <a:gd name="connsiteX6" fmla="*/ 186644 w 521613"/>
                  <a:gd name="connsiteY6" fmla="*/ 623889 h 623889"/>
                  <a:gd name="connsiteX7" fmla="*/ 147978 w 521613"/>
                  <a:gd name="connsiteY7" fmla="*/ 217884 h 623889"/>
                  <a:gd name="connsiteX8" fmla="*/ 934 w 521613"/>
                  <a:gd name="connsiteY8" fmla="*/ 233357 h 623889"/>
                  <a:gd name="connsiteX0" fmla="*/ 0 w 520679"/>
                  <a:gd name="connsiteY0" fmla="*/ 233357 h 623889"/>
                  <a:gd name="connsiteX1" fmla="*/ 83960 w 520679"/>
                  <a:gd name="connsiteY1" fmla="*/ 5948 h 623889"/>
                  <a:gd name="connsiteX2" fmla="*/ 229185 w 520679"/>
                  <a:gd name="connsiteY2" fmla="*/ 300642 h 623889"/>
                  <a:gd name="connsiteX3" fmla="*/ 498769 w 520679"/>
                  <a:gd name="connsiteY3" fmla="*/ 0 h 623889"/>
                  <a:gd name="connsiteX4" fmla="*/ 494706 w 520679"/>
                  <a:gd name="connsiteY4" fmla="*/ 297055 h 623889"/>
                  <a:gd name="connsiteX5" fmla="*/ 413647 w 520679"/>
                  <a:gd name="connsiteY5" fmla="*/ 230381 h 623889"/>
                  <a:gd name="connsiteX6" fmla="*/ 185710 w 520679"/>
                  <a:gd name="connsiteY6" fmla="*/ 623889 h 623889"/>
                  <a:gd name="connsiteX7" fmla="*/ 147044 w 520679"/>
                  <a:gd name="connsiteY7" fmla="*/ 217884 h 623889"/>
                  <a:gd name="connsiteX8" fmla="*/ 0 w 520679"/>
                  <a:gd name="connsiteY8" fmla="*/ 233357 h 623889"/>
                  <a:gd name="connsiteX0" fmla="*/ 0 w 493892"/>
                  <a:gd name="connsiteY0" fmla="*/ 270858 h 623889"/>
                  <a:gd name="connsiteX1" fmla="*/ 57173 w 493892"/>
                  <a:gd name="connsiteY1" fmla="*/ 5948 h 623889"/>
                  <a:gd name="connsiteX2" fmla="*/ 202398 w 493892"/>
                  <a:gd name="connsiteY2" fmla="*/ 300642 h 623889"/>
                  <a:gd name="connsiteX3" fmla="*/ 471982 w 493892"/>
                  <a:gd name="connsiteY3" fmla="*/ 0 h 623889"/>
                  <a:gd name="connsiteX4" fmla="*/ 467919 w 493892"/>
                  <a:gd name="connsiteY4" fmla="*/ 297055 h 623889"/>
                  <a:gd name="connsiteX5" fmla="*/ 386860 w 493892"/>
                  <a:gd name="connsiteY5" fmla="*/ 230381 h 623889"/>
                  <a:gd name="connsiteX6" fmla="*/ 158923 w 493892"/>
                  <a:gd name="connsiteY6" fmla="*/ 623889 h 623889"/>
                  <a:gd name="connsiteX7" fmla="*/ 120257 w 493892"/>
                  <a:gd name="connsiteY7" fmla="*/ 217884 h 623889"/>
                  <a:gd name="connsiteX8" fmla="*/ 0 w 493892"/>
                  <a:gd name="connsiteY8" fmla="*/ 270858 h 623889"/>
                  <a:gd name="connsiteX0" fmla="*/ 8110 w 502002"/>
                  <a:gd name="connsiteY0" fmla="*/ 270858 h 623889"/>
                  <a:gd name="connsiteX1" fmla="*/ 65283 w 502002"/>
                  <a:gd name="connsiteY1" fmla="*/ 5948 h 623889"/>
                  <a:gd name="connsiteX2" fmla="*/ 210508 w 502002"/>
                  <a:gd name="connsiteY2" fmla="*/ 300642 h 623889"/>
                  <a:gd name="connsiteX3" fmla="*/ 480092 w 502002"/>
                  <a:gd name="connsiteY3" fmla="*/ 0 h 623889"/>
                  <a:gd name="connsiteX4" fmla="*/ 476029 w 502002"/>
                  <a:gd name="connsiteY4" fmla="*/ 297055 h 623889"/>
                  <a:gd name="connsiteX5" fmla="*/ 394970 w 502002"/>
                  <a:gd name="connsiteY5" fmla="*/ 230381 h 623889"/>
                  <a:gd name="connsiteX6" fmla="*/ 167033 w 502002"/>
                  <a:gd name="connsiteY6" fmla="*/ 623889 h 623889"/>
                  <a:gd name="connsiteX7" fmla="*/ 128367 w 502002"/>
                  <a:gd name="connsiteY7" fmla="*/ 217884 h 623889"/>
                  <a:gd name="connsiteX8" fmla="*/ 8110 w 502002"/>
                  <a:gd name="connsiteY8" fmla="*/ 270858 h 623889"/>
                  <a:gd name="connsiteX0" fmla="*/ 8110 w 502002"/>
                  <a:gd name="connsiteY0" fmla="*/ 270858 h 623889"/>
                  <a:gd name="connsiteX1" fmla="*/ 65283 w 502002"/>
                  <a:gd name="connsiteY1" fmla="*/ 5948 h 623889"/>
                  <a:gd name="connsiteX2" fmla="*/ 210508 w 502002"/>
                  <a:gd name="connsiteY2" fmla="*/ 300642 h 623889"/>
                  <a:gd name="connsiteX3" fmla="*/ 480092 w 502002"/>
                  <a:gd name="connsiteY3" fmla="*/ 0 h 623889"/>
                  <a:gd name="connsiteX4" fmla="*/ 476029 w 502002"/>
                  <a:gd name="connsiteY4" fmla="*/ 297055 h 623889"/>
                  <a:gd name="connsiteX5" fmla="*/ 394970 w 502002"/>
                  <a:gd name="connsiteY5" fmla="*/ 230381 h 623889"/>
                  <a:gd name="connsiteX6" fmla="*/ 167033 w 502002"/>
                  <a:gd name="connsiteY6" fmla="*/ 623889 h 623889"/>
                  <a:gd name="connsiteX7" fmla="*/ 80153 w 502002"/>
                  <a:gd name="connsiteY7" fmla="*/ 217884 h 623889"/>
                  <a:gd name="connsiteX8" fmla="*/ 8110 w 502002"/>
                  <a:gd name="connsiteY8" fmla="*/ 270858 h 623889"/>
                  <a:gd name="connsiteX0" fmla="*/ 8110 w 514018"/>
                  <a:gd name="connsiteY0" fmla="*/ 264910 h 617941"/>
                  <a:gd name="connsiteX1" fmla="*/ 65283 w 514018"/>
                  <a:gd name="connsiteY1" fmla="*/ 0 h 617941"/>
                  <a:gd name="connsiteX2" fmla="*/ 210508 w 514018"/>
                  <a:gd name="connsiteY2" fmla="*/ 294694 h 617941"/>
                  <a:gd name="connsiteX3" fmla="*/ 496164 w 514018"/>
                  <a:gd name="connsiteY3" fmla="*/ 4765 h 617941"/>
                  <a:gd name="connsiteX4" fmla="*/ 476029 w 514018"/>
                  <a:gd name="connsiteY4" fmla="*/ 291107 h 617941"/>
                  <a:gd name="connsiteX5" fmla="*/ 394970 w 514018"/>
                  <a:gd name="connsiteY5" fmla="*/ 224433 h 617941"/>
                  <a:gd name="connsiteX6" fmla="*/ 167033 w 514018"/>
                  <a:gd name="connsiteY6" fmla="*/ 617941 h 617941"/>
                  <a:gd name="connsiteX7" fmla="*/ 80153 w 514018"/>
                  <a:gd name="connsiteY7" fmla="*/ 211936 h 617941"/>
                  <a:gd name="connsiteX8" fmla="*/ 8110 w 514018"/>
                  <a:gd name="connsiteY8" fmla="*/ 264910 h 617941"/>
                  <a:gd name="connsiteX0" fmla="*/ 8110 w 514018"/>
                  <a:gd name="connsiteY0" fmla="*/ 275623 h 628654"/>
                  <a:gd name="connsiteX1" fmla="*/ 65282 w 514018"/>
                  <a:gd name="connsiteY1" fmla="*/ 0 h 628654"/>
                  <a:gd name="connsiteX2" fmla="*/ 210508 w 514018"/>
                  <a:gd name="connsiteY2" fmla="*/ 305407 h 628654"/>
                  <a:gd name="connsiteX3" fmla="*/ 496164 w 514018"/>
                  <a:gd name="connsiteY3" fmla="*/ 15478 h 628654"/>
                  <a:gd name="connsiteX4" fmla="*/ 476029 w 514018"/>
                  <a:gd name="connsiteY4" fmla="*/ 301820 h 628654"/>
                  <a:gd name="connsiteX5" fmla="*/ 394970 w 514018"/>
                  <a:gd name="connsiteY5" fmla="*/ 235146 h 628654"/>
                  <a:gd name="connsiteX6" fmla="*/ 167033 w 514018"/>
                  <a:gd name="connsiteY6" fmla="*/ 628654 h 628654"/>
                  <a:gd name="connsiteX7" fmla="*/ 80153 w 514018"/>
                  <a:gd name="connsiteY7" fmla="*/ 222649 h 628654"/>
                  <a:gd name="connsiteX8" fmla="*/ 8110 w 514018"/>
                  <a:gd name="connsiteY8" fmla="*/ 275623 h 62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018" h="628654">
                    <a:moveTo>
                      <a:pt x="8110" y="275623"/>
                    </a:moveTo>
                    <a:cubicBezTo>
                      <a:pt x="-8344" y="167283"/>
                      <a:pt x="-4580" y="67856"/>
                      <a:pt x="65282" y="0"/>
                    </a:cubicBezTo>
                    <a:cubicBezTo>
                      <a:pt x="92269" y="0"/>
                      <a:pt x="195428" y="193488"/>
                      <a:pt x="210508" y="305407"/>
                    </a:cubicBezTo>
                    <a:cubicBezTo>
                      <a:pt x="316838" y="152213"/>
                      <a:pt x="399359" y="142478"/>
                      <a:pt x="496164" y="15478"/>
                    </a:cubicBezTo>
                    <a:cubicBezTo>
                      <a:pt x="540417" y="14880"/>
                      <a:pt x="490216" y="263423"/>
                      <a:pt x="476029" y="301820"/>
                    </a:cubicBezTo>
                    <a:lnTo>
                      <a:pt x="394970" y="235146"/>
                    </a:lnTo>
                    <a:cubicBezTo>
                      <a:pt x="283277" y="378815"/>
                      <a:pt x="257286" y="435599"/>
                      <a:pt x="167033" y="628654"/>
                    </a:cubicBezTo>
                    <a:cubicBezTo>
                      <a:pt x="134108" y="514757"/>
                      <a:pt x="99184" y="432599"/>
                      <a:pt x="80153" y="222649"/>
                    </a:cubicBezTo>
                    <a:cubicBezTo>
                      <a:pt x="33126" y="247249"/>
                      <a:pt x="69817" y="247652"/>
                      <a:pt x="8110" y="2756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7534792" y="1470499"/>
              <a:ext cx="1332312" cy="4038068"/>
              <a:chOff x="492977" y="3802574"/>
              <a:chExt cx="500943" cy="1518295"/>
            </a:xfrm>
          </p:grpSpPr>
          <p:sp>
            <p:nvSpPr>
              <p:cNvPr id="87" name="Rectangle 4"/>
              <p:cNvSpPr/>
              <p:nvPr/>
            </p:nvSpPr>
            <p:spPr>
              <a:xfrm>
                <a:off x="719684" y="4023097"/>
                <a:ext cx="127904" cy="272618"/>
              </a:xfrm>
              <a:custGeom>
                <a:avLst/>
                <a:gdLst>
                  <a:gd name="connsiteX0" fmla="*/ 0 w 361238"/>
                  <a:gd name="connsiteY0" fmla="*/ 0 h 467366"/>
                  <a:gd name="connsiteX1" fmla="*/ 361238 w 361238"/>
                  <a:gd name="connsiteY1" fmla="*/ 0 h 467366"/>
                  <a:gd name="connsiteX2" fmla="*/ 361238 w 361238"/>
                  <a:gd name="connsiteY2" fmla="*/ 467366 h 467366"/>
                  <a:gd name="connsiteX3" fmla="*/ 0 w 361238"/>
                  <a:gd name="connsiteY3" fmla="*/ 467366 h 467366"/>
                  <a:gd name="connsiteX4" fmla="*/ 0 w 361238"/>
                  <a:gd name="connsiteY4" fmla="*/ 0 h 467366"/>
                  <a:gd name="connsiteX0" fmla="*/ 26194 w 361238"/>
                  <a:gd name="connsiteY0" fmla="*/ 0 h 529278"/>
                  <a:gd name="connsiteX1" fmla="*/ 361238 w 361238"/>
                  <a:gd name="connsiteY1" fmla="*/ 61912 h 529278"/>
                  <a:gd name="connsiteX2" fmla="*/ 361238 w 361238"/>
                  <a:gd name="connsiteY2" fmla="*/ 529278 h 529278"/>
                  <a:gd name="connsiteX3" fmla="*/ 0 w 361238"/>
                  <a:gd name="connsiteY3" fmla="*/ 529278 h 529278"/>
                  <a:gd name="connsiteX4" fmla="*/ 26194 w 361238"/>
                  <a:gd name="connsiteY4" fmla="*/ 0 h 529278"/>
                  <a:gd name="connsiteX0" fmla="*/ 0 w 335044"/>
                  <a:gd name="connsiteY0" fmla="*/ 0 h 734065"/>
                  <a:gd name="connsiteX1" fmla="*/ 335044 w 335044"/>
                  <a:gd name="connsiteY1" fmla="*/ 61912 h 734065"/>
                  <a:gd name="connsiteX2" fmla="*/ 335044 w 335044"/>
                  <a:gd name="connsiteY2" fmla="*/ 529278 h 734065"/>
                  <a:gd name="connsiteX3" fmla="*/ 59531 w 335044"/>
                  <a:gd name="connsiteY3" fmla="*/ 734065 h 734065"/>
                  <a:gd name="connsiteX4" fmla="*/ 0 w 335044"/>
                  <a:gd name="connsiteY4" fmla="*/ 0 h 734065"/>
                  <a:gd name="connsiteX0" fmla="*/ 0 w 335044"/>
                  <a:gd name="connsiteY0" fmla="*/ 0 h 762641"/>
                  <a:gd name="connsiteX1" fmla="*/ 335044 w 335044"/>
                  <a:gd name="connsiteY1" fmla="*/ 61912 h 762641"/>
                  <a:gd name="connsiteX2" fmla="*/ 256463 w 335044"/>
                  <a:gd name="connsiteY2" fmla="*/ 762641 h 762641"/>
                  <a:gd name="connsiteX3" fmla="*/ 59531 w 335044"/>
                  <a:gd name="connsiteY3" fmla="*/ 734065 h 762641"/>
                  <a:gd name="connsiteX4" fmla="*/ 0 w 335044"/>
                  <a:gd name="connsiteY4" fmla="*/ 0 h 762641"/>
                  <a:gd name="connsiteX0" fmla="*/ 0 w 344569"/>
                  <a:gd name="connsiteY0" fmla="*/ 0 h 762641"/>
                  <a:gd name="connsiteX1" fmla="*/ 344569 w 344569"/>
                  <a:gd name="connsiteY1" fmla="*/ 35719 h 762641"/>
                  <a:gd name="connsiteX2" fmla="*/ 256463 w 344569"/>
                  <a:gd name="connsiteY2" fmla="*/ 762641 h 762641"/>
                  <a:gd name="connsiteX3" fmla="*/ 59531 w 344569"/>
                  <a:gd name="connsiteY3" fmla="*/ 734065 h 762641"/>
                  <a:gd name="connsiteX4" fmla="*/ 0 w 344569"/>
                  <a:gd name="connsiteY4" fmla="*/ 0 h 762641"/>
                  <a:gd name="connsiteX0" fmla="*/ 0 w 344569"/>
                  <a:gd name="connsiteY0" fmla="*/ 0 h 762641"/>
                  <a:gd name="connsiteX1" fmla="*/ 344569 w 344569"/>
                  <a:gd name="connsiteY1" fmla="*/ 35719 h 762641"/>
                  <a:gd name="connsiteX2" fmla="*/ 256463 w 344569"/>
                  <a:gd name="connsiteY2" fmla="*/ 762641 h 762641"/>
                  <a:gd name="connsiteX3" fmla="*/ 59531 w 344569"/>
                  <a:gd name="connsiteY3" fmla="*/ 734065 h 762641"/>
                  <a:gd name="connsiteX4" fmla="*/ 0 w 344569"/>
                  <a:gd name="connsiteY4" fmla="*/ 0 h 762641"/>
                  <a:gd name="connsiteX0" fmla="*/ 0 w 344569"/>
                  <a:gd name="connsiteY0" fmla="*/ 0 h 762641"/>
                  <a:gd name="connsiteX1" fmla="*/ 344569 w 344569"/>
                  <a:gd name="connsiteY1" fmla="*/ 35719 h 762641"/>
                  <a:gd name="connsiteX2" fmla="*/ 256463 w 344569"/>
                  <a:gd name="connsiteY2" fmla="*/ 762641 h 762641"/>
                  <a:gd name="connsiteX3" fmla="*/ 59531 w 344569"/>
                  <a:gd name="connsiteY3" fmla="*/ 734065 h 762641"/>
                  <a:gd name="connsiteX4" fmla="*/ 0 w 344569"/>
                  <a:gd name="connsiteY4" fmla="*/ 0 h 762641"/>
                  <a:gd name="connsiteX0" fmla="*/ 0 w 344569"/>
                  <a:gd name="connsiteY0" fmla="*/ 0 h 762641"/>
                  <a:gd name="connsiteX1" fmla="*/ 344569 w 344569"/>
                  <a:gd name="connsiteY1" fmla="*/ 35719 h 762641"/>
                  <a:gd name="connsiteX2" fmla="*/ 256463 w 344569"/>
                  <a:gd name="connsiteY2" fmla="*/ 762641 h 762641"/>
                  <a:gd name="connsiteX3" fmla="*/ 64293 w 344569"/>
                  <a:gd name="connsiteY3" fmla="*/ 748352 h 762641"/>
                  <a:gd name="connsiteX4" fmla="*/ 0 w 344569"/>
                  <a:gd name="connsiteY4" fmla="*/ 0 h 762641"/>
                  <a:gd name="connsiteX0" fmla="*/ 0 w 344569"/>
                  <a:gd name="connsiteY0" fmla="*/ 0 h 762641"/>
                  <a:gd name="connsiteX1" fmla="*/ 180263 w 344569"/>
                  <a:gd name="connsiteY1" fmla="*/ 67316 h 762641"/>
                  <a:gd name="connsiteX2" fmla="*/ 344569 w 344569"/>
                  <a:gd name="connsiteY2" fmla="*/ 35719 h 762641"/>
                  <a:gd name="connsiteX3" fmla="*/ 256463 w 344569"/>
                  <a:gd name="connsiteY3" fmla="*/ 762641 h 762641"/>
                  <a:gd name="connsiteX4" fmla="*/ 64293 w 344569"/>
                  <a:gd name="connsiteY4" fmla="*/ 748352 h 762641"/>
                  <a:gd name="connsiteX5" fmla="*/ 0 w 344569"/>
                  <a:gd name="connsiteY5" fmla="*/ 0 h 762641"/>
                  <a:gd name="connsiteX0" fmla="*/ 0 w 344569"/>
                  <a:gd name="connsiteY0" fmla="*/ 0 h 762641"/>
                  <a:gd name="connsiteX1" fmla="*/ 180263 w 344569"/>
                  <a:gd name="connsiteY1" fmla="*/ 67316 h 762641"/>
                  <a:gd name="connsiteX2" fmla="*/ 344569 w 344569"/>
                  <a:gd name="connsiteY2" fmla="*/ 35719 h 762641"/>
                  <a:gd name="connsiteX3" fmla="*/ 256463 w 344569"/>
                  <a:gd name="connsiteY3" fmla="*/ 762641 h 762641"/>
                  <a:gd name="connsiteX4" fmla="*/ 64293 w 344569"/>
                  <a:gd name="connsiteY4" fmla="*/ 748352 h 762641"/>
                  <a:gd name="connsiteX5" fmla="*/ 0 w 344569"/>
                  <a:gd name="connsiteY5" fmla="*/ 0 h 762641"/>
                  <a:gd name="connsiteX0" fmla="*/ 0 w 344569"/>
                  <a:gd name="connsiteY0" fmla="*/ 0 h 762641"/>
                  <a:gd name="connsiteX1" fmla="*/ 180263 w 344569"/>
                  <a:gd name="connsiteY1" fmla="*/ 67316 h 762641"/>
                  <a:gd name="connsiteX2" fmla="*/ 344569 w 344569"/>
                  <a:gd name="connsiteY2" fmla="*/ 35719 h 762641"/>
                  <a:gd name="connsiteX3" fmla="*/ 256463 w 344569"/>
                  <a:gd name="connsiteY3" fmla="*/ 762641 h 762641"/>
                  <a:gd name="connsiteX4" fmla="*/ 64293 w 344569"/>
                  <a:gd name="connsiteY4" fmla="*/ 748352 h 762641"/>
                  <a:gd name="connsiteX5" fmla="*/ 0 w 344569"/>
                  <a:gd name="connsiteY5" fmla="*/ 0 h 762641"/>
                  <a:gd name="connsiteX0" fmla="*/ 0 w 344569"/>
                  <a:gd name="connsiteY0" fmla="*/ 29422 h 792063"/>
                  <a:gd name="connsiteX1" fmla="*/ 77869 w 344569"/>
                  <a:gd name="connsiteY1" fmla="*/ 208656 h 792063"/>
                  <a:gd name="connsiteX2" fmla="*/ 180263 w 344569"/>
                  <a:gd name="connsiteY2" fmla="*/ 96738 h 792063"/>
                  <a:gd name="connsiteX3" fmla="*/ 344569 w 344569"/>
                  <a:gd name="connsiteY3" fmla="*/ 65141 h 792063"/>
                  <a:gd name="connsiteX4" fmla="*/ 256463 w 344569"/>
                  <a:gd name="connsiteY4" fmla="*/ 792063 h 792063"/>
                  <a:gd name="connsiteX5" fmla="*/ 64293 w 344569"/>
                  <a:gd name="connsiteY5" fmla="*/ 777774 h 792063"/>
                  <a:gd name="connsiteX6" fmla="*/ 0 w 344569"/>
                  <a:gd name="connsiteY6" fmla="*/ 29422 h 792063"/>
                  <a:gd name="connsiteX0" fmla="*/ 6279 w 350848"/>
                  <a:gd name="connsiteY0" fmla="*/ 29422 h 792063"/>
                  <a:gd name="connsiteX1" fmla="*/ 84148 w 350848"/>
                  <a:gd name="connsiteY1" fmla="*/ 208656 h 792063"/>
                  <a:gd name="connsiteX2" fmla="*/ 186542 w 350848"/>
                  <a:gd name="connsiteY2" fmla="*/ 96738 h 792063"/>
                  <a:gd name="connsiteX3" fmla="*/ 350848 w 350848"/>
                  <a:gd name="connsiteY3" fmla="*/ 65141 h 792063"/>
                  <a:gd name="connsiteX4" fmla="*/ 262742 w 350848"/>
                  <a:gd name="connsiteY4" fmla="*/ 792063 h 792063"/>
                  <a:gd name="connsiteX5" fmla="*/ 70572 w 350848"/>
                  <a:gd name="connsiteY5" fmla="*/ 777774 h 792063"/>
                  <a:gd name="connsiteX6" fmla="*/ 6279 w 350848"/>
                  <a:gd name="connsiteY6" fmla="*/ 29422 h 792063"/>
                  <a:gd name="connsiteX0" fmla="*/ 6279 w 350848"/>
                  <a:gd name="connsiteY0" fmla="*/ 419 h 763060"/>
                  <a:gd name="connsiteX1" fmla="*/ 84148 w 350848"/>
                  <a:gd name="connsiteY1" fmla="*/ 179653 h 763060"/>
                  <a:gd name="connsiteX2" fmla="*/ 186542 w 350848"/>
                  <a:gd name="connsiteY2" fmla="*/ 67735 h 763060"/>
                  <a:gd name="connsiteX3" fmla="*/ 350848 w 350848"/>
                  <a:gd name="connsiteY3" fmla="*/ 36138 h 763060"/>
                  <a:gd name="connsiteX4" fmla="*/ 262742 w 350848"/>
                  <a:gd name="connsiteY4" fmla="*/ 763060 h 763060"/>
                  <a:gd name="connsiteX5" fmla="*/ 70572 w 350848"/>
                  <a:gd name="connsiteY5" fmla="*/ 748771 h 763060"/>
                  <a:gd name="connsiteX6" fmla="*/ 6279 w 350848"/>
                  <a:gd name="connsiteY6" fmla="*/ 419 h 763060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352488 w 352488"/>
                  <a:gd name="connsiteY3" fmla="*/ 35719 h 762641"/>
                  <a:gd name="connsiteX4" fmla="*/ 264382 w 352488"/>
                  <a:gd name="connsiteY4" fmla="*/ 762641 h 762641"/>
                  <a:gd name="connsiteX5" fmla="*/ 72212 w 352488"/>
                  <a:gd name="connsiteY5" fmla="*/ 748352 h 762641"/>
                  <a:gd name="connsiteX6" fmla="*/ 7919 w 352488"/>
                  <a:gd name="connsiteY6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352488 w 352488"/>
                  <a:gd name="connsiteY3" fmla="*/ 35719 h 762641"/>
                  <a:gd name="connsiteX4" fmla="*/ 264382 w 352488"/>
                  <a:gd name="connsiteY4" fmla="*/ 762641 h 762641"/>
                  <a:gd name="connsiteX5" fmla="*/ 72212 w 352488"/>
                  <a:gd name="connsiteY5" fmla="*/ 748352 h 762641"/>
                  <a:gd name="connsiteX6" fmla="*/ 7919 w 352488"/>
                  <a:gd name="connsiteY6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352488 w 352488"/>
                  <a:gd name="connsiteY3" fmla="*/ 35719 h 762641"/>
                  <a:gd name="connsiteX4" fmla="*/ 264382 w 352488"/>
                  <a:gd name="connsiteY4" fmla="*/ 762641 h 762641"/>
                  <a:gd name="connsiteX5" fmla="*/ 72212 w 352488"/>
                  <a:gd name="connsiteY5" fmla="*/ 748352 h 762641"/>
                  <a:gd name="connsiteX6" fmla="*/ 7919 w 352488"/>
                  <a:gd name="connsiteY6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285813 w 352488"/>
                  <a:gd name="connsiteY3" fmla="*/ 191140 h 762641"/>
                  <a:gd name="connsiteX4" fmla="*/ 352488 w 352488"/>
                  <a:gd name="connsiteY4" fmla="*/ 35719 h 762641"/>
                  <a:gd name="connsiteX5" fmla="*/ 264382 w 352488"/>
                  <a:gd name="connsiteY5" fmla="*/ 762641 h 762641"/>
                  <a:gd name="connsiteX6" fmla="*/ 72212 w 352488"/>
                  <a:gd name="connsiteY6" fmla="*/ 748352 h 762641"/>
                  <a:gd name="connsiteX7" fmla="*/ 7919 w 352488"/>
                  <a:gd name="connsiteY7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285813 w 352488"/>
                  <a:gd name="connsiteY3" fmla="*/ 191140 h 762641"/>
                  <a:gd name="connsiteX4" fmla="*/ 352488 w 352488"/>
                  <a:gd name="connsiteY4" fmla="*/ 35719 h 762641"/>
                  <a:gd name="connsiteX5" fmla="*/ 264382 w 352488"/>
                  <a:gd name="connsiteY5" fmla="*/ 762641 h 762641"/>
                  <a:gd name="connsiteX6" fmla="*/ 72212 w 352488"/>
                  <a:gd name="connsiteY6" fmla="*/ 748352 h 762641"/>
                  <a:gd name="connsiteX7" fmla="*/ 7919 w 352488"/>
                  <a:gd name="connsiteY7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285813 w 352488"/>
                  <a:gd name="connsiteY3" fmla="*/ 191140 h 762641"/>
                  <a:gd name="connsiteX4" fmla="*/ 352488 w 352488"/>
                  <a:gd name="connsiteY4" fmla="*/ 35719 h 762641"/>
                  <a:gd name="connsiteX5" fmla="*/ 264382 w 352488"/>
                  <a:gd name="connsiteY5" fmla="*/ 762641 h 762641"/>
                  <a:gd name="connsiteX6" fmla="*/ 72212 w 352488"/>
                  <a:gd name="connsiteY6" fmla="*/ 748352 h 762641"/>
                  <a:gd name="connsiteX7" fmla="*/ 7919 w 352488"/>
                  <a:gd name="connsiteY7" fmla="*/ 0 h 762641"/>
                  <a:gd name="connsiteX0" fmla="*/ 7919 w 352488"/>
                  <a:gd name="connsiteY0" fmla="*/ 0 h 762641"/>
                  <a:gd name="connsiteX1" fmla="*/ 85788 w 352488"/>
                  <a:gd name="connsiteY1" fmla="*/ 179234 h 762641"/>
                  <a:gd name="connsiteX2" fmla="*/ 188182 w 352488"/>
                  <a:gd name="connsiteY2" fmla="*/ 67316 h 762641"/>
                  <a:gd name="connsiteX3" fmla="*/ 285813 w 352488"/>
                  <a:gd name="connsiteY3" fmla="*/ 191140 h 762641"/>
                  <a:gd name="connsiteX4" fmla="*/ 352488 w 352488"/>
                  <a:gd name="connsiteY4" fmla="*/ 35719 h 762641"/>
                  <a:gd name="connsiteX5" fmla="*/ 264382 w 352488"/>
                  <a:gd name="connsiteY5" fmla="*/ 762641 h 762641"/>
                  <a:gd name="connsiteX6" fmla="*/ 72212 w 352488"/>
                  <a:gd name="connsiteY6" fmla="*/ 748352 h 762641"/>
                  <a:gd name="connsiteX7" fmla="*/ 7919 w 352488"/>
                  <a:gd name="connsiteY7" fmla="*/ 0 h 762641"/>
                  <a:gd name="connsiteX0" fmla="*/ 9629 w 354198"/>
                  <a:gd name="connsiteY0" fmla="*/ 1335 h 763976"/>
                  <a:gd name="connsiteX1" fmla="*/ 87498 w 354198"/>
                  <a:gd name="connsiteY1" fmla="*/ 180569 h 763976"/>
                  <a:gd name="connsiteX2" fmla="*/ 189892 w 354198"/>
                  <a:gd name="connsiteY2" fmla="*/ 68651 h 763976"/>
                  <a:gd name="connsiteX3" fmla="*/ 287523 w 354198"/>
                  <a:gd name="connsiteY3" fmla="*/ 192475 h 763976"/>
                  <a:gd name="connsiteX4" fmla="*/ 354198 w 354198"/>
                  <a:gd name="connsiteY4" fmla="*/ 37054 h 763976"/>
                  <a:gd name="connsiteX5" fmla="*/ 266092 w 354198"/>
                  <a:gd name="connsiteY5" fmla="*/ 763976 h 763976"/>
                  <a:gd name="connsiteX6" fmla="*/ 73922 w 354198"/>
                  <a:gd name="connsiteY6" fmla="*/ 749687 h 763976"/>
                  <a:gd name="connsiteX7" fmla="*/ 9629 w 354198"/>
                  <a:gd name="connsiteY7" fmla="*/ 1335 h 763976"/>
                  <a:gd name="connsiteX0" fmla="*/ 9629 w 354198"/>
                  <a:gd name="connsiteY0" fmla="*/ 1335 h 763976"/>
                  <a:gd name="connsiteX1" fmla="*/ 87498 w 354198"/>
                  <a:gd name="connsiteY1" fmla="*/ 180569 h 763976"/>
                  <a:gd name="connsiteX2" fmla="*/ 189892 w 354198"/>
                  <a:gd name="connsiteY2" fmla="*/ 68651 h 763976"/>
                  <a:gd name="connsiteX3" fmla="*/ 287523 w 354198"/>
                  <a:gd name="connsiteY3" fmla="*/ 192475 h 763976"/>
                  <a:gd name="connsiteX4" fmla="*/ 354198 w 354198"/>
                  <a:gd name="connsiteY4" fmla="*/ 37054 h 763976"/>
                  <a:gd name="connsiteX5" fmla="*/ 266092 w 354198"/>
                  <a:gd name="connsiteY5" fmla="*/ 763976 h 763976"/>
                  <a:gd name="connsiteX6" fmla="*/ 73922 w 354198"/>
                  <a:gd name="connsiteY6" fmla="*/ 749687 h 763976"/>
                  <a:gd name="connsiteX7" fmla="*/ 9629 w 354198"/>
                  <a:gd name="connsiteY7" fmla="*/ 1335 h 763976"/>
                  <a:gd name="connsiteX0" fmla="*/ 9629 w 358912"/>
                  <a:gd name="connsiteY0" fmla="*/ 1335 h 763976"/>
                  <a:gd name="connsiteX1" fmla="*/ 87498 w 358912"/>
                  <a:gd name="connsiteY1" fmla="*/ 180569 h 763976"/>
                  <a:gd name="connsiteX2" fmla="*/ 189892 w 358912"/>
                  <a:gd name="connsiteY2" fmla="*/ 68651 h 763976"/>
                  <a:gd name="connsiteX3" fmla="*/ 287523 w 358912"/>
                  <a:gd name="connsiteY3" fmla="*/ 192475 h 763976"/>
                  <a:gd name="connsiteX4" fmla="*/ 354198 w 358912"/>
                  <a:gd name="connsiteY4" fmla="*/ 37054 h 763976"/>
                  <a:gd name="connsiteX5" fmla="*/ 266092 w 358912"/>
                  <a:gd name="connsiteY5" fmla="*/ 763976 h 763976"/>
                  <a:gd name="connsiteX6" fmla="*/ 73922 w 358912"/>
                  <a:gd name="connsiteY6" fmla="*/ 749687 h 763976"/>
                  <a:gd name="connsiteX7" fmla="*/ 9629 w 358912"/>
                  <a:gd name="connsiteY7" fmla="*/ 1335 h 763976"/>
                  <a:gd name="connsiteX0" fmla="*/ 9629 w 358912"/>
                  <a:gd name="connsiteY0" fmla="*/ 1335 h 763976"/>
                  <a:gd name="connsiteX1" fmla="*/ 87498 w 358912"/>
                  <a:gd name="connsiteY1" fmla="*/ 180569 h 763976"/>
                  <a:gd name="connsiteX2" fmla="*/ 189892 w 358912"/>
                  <a:gd name="connsiteY2" fmla="*/ 68651 h 763976"/>
                  <a:gd name="connsiteX3" fmla="*/ 287523 w 358912"/>
                  <a:gd name="connsiteY3" fmla="*/ 192475 h 763976"/>
                  <a:gd name="connsiteX4" fmla="*/ 354198 w 358912"/>
                  <a:gd name="connsiteY4" fmla="*/ 37054 h 763976"/>
                  <a:gd name="connsiteX5" fmla="*/ 266092 w 358912"/>
                  <a:gd name="connsiteY5" fmla="*/ 763976 h 763976"/>
                  <a:gd name="connsiteX6" fmla="*/ 73922 w 358912"/>
                  <a:gd name="connsiteY6" fmla="*/ 749687 h 763976"/>
                  <a:gd name="connsiteX7" fmla="*/ 9629 w 358912"/>
                  <a:gd name="connsiteY7" fmla="*/ 1335 h 763976"/>
                  <a:gd name="connsiteX0" fmla="*/ 9629 w 358912"/>
                  <a:gd name="connsiteY0" fmla="*/ 1335 h 763976"/>
                  <a:gd name="connsiteX1" fmla="*/ 87498 w 358912"/>
                  <a:gd name="connsiteY1" fmla="*/ 180569 h 763976"/>
                  <a:gd name="connsiteX2" fmla="*/ 189892 w 358912"/>
                  <a:gd name="connsiteY2" fmla="*/ 68651 h 763976"/>
                  <a:gd name="connsiteX3" fmla="*/ 287523 w 358912"/>
                  <a:gd name="connsiteY3" fmla="*/ 192475 h 763976"/>
                  <a:gd name="connsiteX4" fmla="*/ 354198 w 358912"/>
                  <a:gd name="connsiteY4" fmla="*/ 37054 h 763976"/>
                  <a:gd name="connsiteX5" fmla="*/ 266092 w 358912"/>
                  <a:gd name="connsiteY5" fmla="*/ 763976 h 763976"/>
                  <a:gd name="connsiteX6" fmla="*/ 73922 w 358912"/>
                  <a:gd name="connsiteY6" fmla="*/ 749687 h 763976"/>
                  <a:gd name="connsiteX7" fmla="*/ 9629 w 358912"/>
                  <a:gd name="connsiteY7" fmla="*/ 1335 h 763976"/>
                  <a:gd name="connsiteX0" fmla="*/ 7920 w 357203"/>
                  <a:gd name="connsiteY0" fmla="*/ 0 h 762641"/>
                  <a:gd name="connsiteX1" fmla="*/ 85789 w 357203"/>
                  <a:gd name="connsiteY1" fmla="*/ 179234 h 762641"/>
                  <a:gd name="connsiteX2" fmla="*/ 188183 w 357203"/>
                  <a:gd name="connsiteY2" fmla="*/ 67316 h 762641"/>
                  <a:gd name="connsiteX3" fmla="*/ 285814 w 357203"/>
                  <a:gd name="connsiteY3" fmla="*/ 191140 h 762641"/>
                  <a:gd name="connsiteX4" fmla="*/ 352489 w 357203"/>
                  <a:gd name="connsiteY4" fmla="*/ 35719 h 762641"/>
                  <a:gd name="connsiteX5" fmla="*/ 264383 w 357203"/>
                  <a:gd name="connsiteY5" fmla="*/ 762641 h 762641"/>
                  <a:gd name="connsiteX6" fmla="*/ 72213 w 357203"/>
                  <a:gd name="connsiteY6" fmla="*/ 748352 h 762641"/>
                  <a:gd name="connsiteX7" fmla="*/ 7920 w 357203"/>
                  <a:gd name="connsiteY7" fmla="*/ 0 h 762641"/>
                  <a:gd name="connsiteX0" fmla="*/ 8514 w 350653"/>
                  <a:gd name="connsiteY0" fmla="*/ 0 h 753116"/>
                  <a:gd name="connsiteX1" fmla="*/ 79239 w 350653"/>
                  <a:gd name="connsiteY1" fmla="*/ 169709 h 753116"/>
                  <a:gd name="connsiteX2" fmla="*/ 181633 w 350653"/>
                  <a:gd name="connsiteY2" fmla="*/ 57791 h 753116"/>
                  <a:gd name="connsiteX3" fmla="*/ 279264 w 350653"/>
                  <a:gd name="connsiteY3" fmla="*/ 181615 h 753116"/>
                  <a:gd name="connsiteX4" fmla="*/ 345939 w 350653"/>
                  <a:gd name="connsiteY4" fmla="*/ 26194 h 753116"/>
                  <a:gd name="connsiteX5" fmla="*/ 257833 w 350653"/>
                  <a:gd name="connsiteY5" fmla="*/ 753116 h 753116"/>
                  <a:gd name="connsiteX6" fmla="*/ 65663 w 350653"/>
                  <a:gd name="connsiteY6" fmla="*/ 738827 h 753116"/>
                  <a:gd name="connsiteX7" fmla="*/ 8514 w 350653"/>
                  <a:gd name="connsiteY7" fmla="*/ 0 h 753116"/>
                  <a:gd name="connsiteX0" fmla="*/ 11201 w 353340"/>
                  <a:gd name="connsiteY0" fmla="*/ 0 h 753116"/>
                  <a:gd name="connsiteX1" fmla="*/ 81926 w 353340"/>
                  <a:gd name="connsiteY1" fmla="*/ 169709 h 753116"/>
                  <a:gd name="connsiteX2" fmla="*/ 184320 w 353340"/>
                  <a:gd name="connsiteY2" fmla="*/ 57791 h 753116"/>
                  <a:gd name="connsiteX3" fmla="*/ 281951 w 353340"/>
                  <a:gd name="connsiteY3" fmla="*/ 181615 h 753116"/>
                  <a:gd name="connsiteX4" fmla="*/ 348626 w 353340"/>
                  <a:gd name="connsiteY4" fmla="*/ 26194 h 753116"/>
                  <a:gd name="connsiteX5" fmla="*/ 260520 w 353340"/>
                  <a:gd name="connsiteY5" fmla="*/ 753116 h 753116"/>
                  <a:gd name="connsiteX6" fmla="*/ 68350 w 353340"/>
                  <a:gd name="connsiteY6" fmla="*/ 738827 h 753116"/>
                  <a:gd name="connsiteX7" fmla="*/ 11201 w 353340"/>
                  <a:gd name="connsiteY7" fmla="*/ 0 h 753116"/>
                  <a:gd name="connsiteX0" fmla="*/ 11201 w 353340"/>
                  <a:gd name="connsiteY0" fmla="*/ 0 h 753116"/>
                  <a:gd name="connsiteX1" fmla="*/ 81926 w 353340"/>
                  <a:gd name="connsiteY1" fmla="*/ 169709 h 753116"/>
                  <a:gd name="connsiteX2" fmla="*/ 184320 w 353340"/>
                  <a:gd name="connsiteY2" fmla="*/ 57791 h 753116"/>
                  <a:gd name="connsiteX3" fmla="*/ 281951 w 353340"/>
                  <a:gd name="connsiteY3" fmla="*/ 174471 h 753116"/>
                  <a:gd name="connsiteX4" fmla="*/ 348626 w 353340"/>
                  <a:gd name="connsiteY4" fmla="*/ 26194 h 753116"/>
                  <a:gd name="connsiteX5" fmla="*/ 260520 w 353340"/>
                  <a:gd name="connsiteY5" fmla="*/ 753116 h 753116"/>
                  <a:gd name="connsiteX6" fmla="*/ 68350 w 353340"/>
                  <a:gd name="connsiteY6" fmla="*/ 738827 h 753116"/>
                  <a:gd name="connsiteX7" fmla="*/ 11201 w 353340"/>
                  <a:gd name="connsiteY7" fmla="*/ 0 h 753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3340" h="753116">
                    <a:moveTo>
                      <a:pt x="11201" y="0"/>
                    </a:moveTo>
                    <a:cubicBezTo>
                      <a:pt x="3542" y="119856"/>
                      <a:pt x="51882" y="158490"/>
                      <a:pt x="81926" y="169709"/>
                    </a:cubicBezTo>
                    <a:cubicBezTo>
                      <a:pt x="73870" y="66628"/>
                      <a:pt x="139473" y="46388"/>
                      <a:pt x="184320" y="57791"/>
                    </a:cubicBezTo>
                    <a:cubicBezTo>
                      <a:pt x="263694" y="52234"/>
                      <a:pt x="254963" y="110972"/>
                      <a:pt x="281951" y="174471"/>
                    </a:cubicBezTo>
                    <a:cubicBezTo>
                      <a:pt x="323226" y="117901"/>
                      <a:pt x="340689" y="104194"/>
                      <a:pt x="348626" y="26194"/>
                    </a:cubicBezTo>
                    <a:cubicBezTo>
                      <a:pt x="374026" y="42281"/>
                      <a:pt x="289889" y="510809"/>
                      <a:pt x="260520" y="753116"/>
                    </a:cubicBezTo>
                    <a:lnTo>
                      <a:pt x="68350" y="738827"/>
                    </a:lnTo>
                    <a:cubicBezTo>
                      <a:pt x="48506" y="494139"/>
                      <a:pt x="-28486" y="63713"/>
                      <a:pt x="112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492977" y="3802574"/>
                <a:ext cx="500943" cy="1518295"/>
                <a:chOff x="2133600" y="2945282"/>
                <a:chExt cx="618708" cy="1875226"/>
              </a:xfrm>
              <a:gradFill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0000">
                    <a:schemeClr val="tx2"/>
                  </a:gs>
                </a:gsLst>
                <a:lin ang="16200000" scaled="1"/>
              </a:gradFill>
            </p:grpSpPr>
            <p:sp>
              <p:nvSpPr>
                <p:cNvPr id="90" name="Rectangle 1"/>
                <p:cNvSpPr/>
                <p:nvPr/>
              </p:nvSpPr>
              <p:spPr>
                <a:xfrm>
                  <a:off x="2403706" y="2945282"/>
                  <a:ext cx="183401" cy="300044"/>
                </a:xfrm>
                <a:custGeom>
                  <a:avLst/>
                  <a:gdLst>
                    <a:gd name="connsiteX0" fmla="*/ 0 w 685800"/>
                    <a:gd name="connsiteY0" fmla="*/ 0 h 685800"/>
                    <a:gd name="connsiteX1" fmla="*/ 685800 w 685800"/>
                    <a:gd name="connsiteY1" fmla="*/ 0 h 685800"/>
                    <a:gd name="connsiteX2" fmla="*/ 685800 w 685800"/>
                    <a:gd name="connsiteY2" fmla="*/ 685800 h 685800"/>
                    <a:gd name="connsiteX3" fmla="*/ 0 w 685800"/>
                    <a:gd name="connsiteY3" fmla="*/ 685800 h 685800"/>
                    <a:gd name="connsiteX4" fmla="*/ 0 w 685800"/>
                    <a:gd name="connsiteY4" fmla="*/ 0 h 685800"/>
                    <a:gd name="connsiteX0" fmla="*/ 134957 w 685800"/>
                    <a:gd name="connsiteY0" fmla="*/ 253388 h 685800"/>
                    <a:gd name="connsiteX1" fmla="*/ 685800 w 685800"/>
                    <a:gd name="connsiteY1" fmla="*/ 0 h 685800"/>
                    <a:gd name="connsiteX2" fmla="*/ 685800 w 685800"/>
                    <a:gd name="connsiteY2" fmla="*/ 685800 h 685800"/>
                    <a:gd name="connsiteX3" fmla="*/ 0 w 685800"/>
                    <a:gd name="connsiteY3" fmla="*/ 685800 h 685800"/>
                    <a:gd name="connsiteX4" fmla="*/ 134957 w 685800"/>
                    <a:gd name="connsiteY4" fmla="*/ 253388 h 685800"/>
                    <a:gd name="connsiteX0" fmla="*/ 134957 w 685800"/>
                    <a:gd name="connsiteY0" fmla="*/ 0 h 432412"/>
                    <a:gd name="connsiteX1" fmla="*/ 473726 w 685800"/>
                    <a:gd name="connsiteY1" fmla="*/ 2754 h 432412"/>
                    <a:gd name="connsiteX2" fmla="*/ 685800 w 685800"/>
                    <a:gd name="connsiteY2" fmla="*/ 432412 h 432412"/>
                    <a:gd name="connsiteX3" fmla="*/ 0 w 685800"/>
                    <a:gd name="connsiteY3" fmla="*/ 432412 h 432412"/>
                    <a:gd name="connsiteX4" fmla="*/ 134957 w 685800"/>
                    <a:gd name="connsiteY4" fmla="*/ 0 h 432412"/>
                    <a:gd name="connsiteX0" fmla="*/ 134957 w 685800"/>
                    <a:gd name="connsiteY0" fmla="*/ 145057 h 577469"/>
                    <a:gd name="connsiteX1" fmla="*/ 473726 w 685800"/>
                    <a:gd name="connsiteY1" fmla="*/ 147811 h 577469"/>
                    <a:gd name="connsiteX2" fmla="*/ 685800 w 685800"/>
                    <a:gd name="connsiteY2" fmla="*/ 577469 h 577469"/>
                    <a:gd name="connsiteX3" fmla="*/ 0 w 685800"/>
                    <a:gd name="connsiteY3" fmla="*/ 577469 h 577469"/>
                    <a:gd name="connsiteX4" fmla="*/ 134957 w 685800"/>
                    <a:gd name="connsiteY4" fmla="*/ 145057 h 577469"/>
                    <a:gd name="connsiteX0" fmla="*/ 134957 w 685800"/>
                    <a:gd name="connsiteY0" fmla="*/ 239308 h 671720"/>
                    <a:gd name="connsiteX1" fmla="*/ 473726 w 685800"/>
                    <a:gd name="connsiteY1" fmla="*/ 242062 h 671720"/>
                    <a:gd name="connsiteX2" fmla="*/ 685800 w 685800"/>
                    <a:gd name="connsiteY2" fmla="*/ 671720 h 671720"/>
                    <a:gd name="connsiteX3" fmla="*/ 0 w 685800"/>
                    <a:gd name="connsiteY3" fmla="*/ 671720 h 671720"/>
                    <a:gd name="connsiteX4" fmla="*/ 134957 w 685800"/>
                    <a:gd name="connsiteY4" fmla="*/ 239308 h 671720"/>
                    <a:gd name="connsiteX0" fmla="*/ 134957 w 685800"/>
                    <a:gd name="connsiteY0" fmla="*/ 250927 h 683339"/>
                    <a:gd name="connsiteX1" fmla="*/ 473726 w 685800"/>
                    <a:gd name="connsiteY1" fmla="*/ 253681 h 683339"/>
                    <a:gd name="connsiteX2" fmla="*/ 685800 w 685800"/>
                    <a:gd name="connsiteY2" fmla="*/ 683339 h 683339"/>
                    <a:gd name="connsiteX3" fmla="*/ 0 w 685800"/>
                    <a:gd name="connsiteY3" fmla="*/ 683339 h 683339"/>
                    <a:gd name="connsiteX4" fmla="*/ 134957 w 685800"/>
                    <a:gd name="connsiteY4" fmla="*/ 250927 h 683339"/>
                    <a:gd name="connsiteX0" fmla="*/ 134957 w 685800"/>
                    <a:gd name="connsiteY0" fmla="*/ 244992 h 677404"/>
                    <a:gd name="connsiteX1" fmla="*/ 473726 w 685800"/>
                    <a:gd name="connsiteY1" fmla="*/ 247746 h 677404"/>
                    <a:gd name="connsiteX2" fmla="*/ 685800 w 685800"/>
                    <a:gd name="connsiteY2" fmla="*/ 677404 h 677404"/>
                    <a:gd name="connsiteX3" fmla="*/ 0 w 685800"/>
                    <a:gd name="connsiteY3" fmla="*/ 677404 h 677404"/>
                    <a:gd name="connsiteX4" fmla="*/ 134957 w 685800"/>
                    <a:gd name="connsiteY4" fmla="*/ 244992 h 677404"/>
                    <a:gd name="connsiteX0" fmla="*/ 134957 w 685800"/>
                    <a:gd name="connsiteY0" fmla="*/ 243914 h 676326"/>
                    <a:gd name="connsiteX1" fmla="*/ 473726 w 685800"/>
                    <a:gd name="connsiteY1" fmla="*/ 246668 h 676326"/>
                    <a:gd name="connsiteX2" fmla="*/ 685800 w 685800"/>
                    <a:gd name="connsiteY2" fmla="*/ 676326 h 676326"/>
                    <a:gd name="connsiteX3" fmla="*/ 0 w 685800"/>
                    <a:gd name="connsiteY3" fmla="*/ 676326 h 676326"/>
                    <a:gd name="connsiteX4" fmla="*/ 134957 w 685800"/>
                    <a:gd name="connsiteY4" fmla="*/ 243914 h 676326"/>
                    <a:gd name="connsiteX0" fmla="*/ 134957 w 685800"/>
                    <a:gd name="connsiteY0" fmla="*/ 248864 h 681276"/>
                    <a:gd name="connsiteX1" fmla="*/ 473726 w 685800"/>
                    <a:gd name="connsiteY1" fmla="*/ 251618 h 681276"/>
                    <a:gd name="connsiteX2" fmla="*/ 685800 w 685800"/>
                    <a:gd name="connsiteY2" fmla="*/ 681276 h 681276"/>
                    <a:gd name="connsiteX3" fmla="*/ 0 w 685800"/>
                    <a:gd name="connsiteY3" fmla="*/ 681276 h 681276"/>
                    <a:gd name="connsiteX4" fmla="*/ 134957 w 685800"/>
                    <a:gd name="connsiteY4" fmla="*/ 248864 h 681276"/>
                    <a:gd name="connsiteX0" fmla="*/ 14773 w 565616"/>
                    <a:gd name="connsiteY0" fmla="*/ 248864 h 681276"/>
                    <a:gd name="connsiteX1" fmla="*/ 353542 w 565616"/>
                    <a:gd name="connsiteY1" fmla="*/ 251618 h 681276"/>
                    <a:gd name="connsiteX2" fmla="*/ 565616 w 565616"/>
                    <a:gd name="connsiteY2" fmla="*/ 681276 h 681276"/>
                    <a:gd name="connsiteX3" fmla="*/ 42315 w 565616"/>
                    <a:gd name="connsiteY3" fmla="*/ 436151 h 681276"/>
                    <a:gd name="connsiteX4" fmla="*/ 14773 w 565616"/>
                    <a:gd name="connsiteY4" fmla="*/ 248864 h 681276"/>
                    <a:gd name="connsiteX0" fmla="*/ 17981 w 568824"/>
                    <a:gd name="connsiteY0" fmla="*/ 248864 h 681276"/>
                    <a:gd name="connsiteX1" fmla="*/ 356750 w 568824"/>
                    <a:gd name="connsiteY1" fmla="*/ 251618 h 681276"/>
                    <a:gd name="connsiteX2" fmla="*/ 568824 w 568824"/>
                    <a:gd name="connsiteY2" fmla="*/ 681276 h 681276"/>
                    <a:gd name="connsiteX3" fmla="*/ 45523 w 568824"/>
                    <a:gd name="connsiteY3" fmla="*/ 436151 h 681276"/>
                    <a:gd name="connsiteX4" fmla="*/ 17981 w 568824"/>
                    <a:gd name="connsiteY4" fmla="*/ 248864 h 681276"/>
                    <a:gd name="connsiteX0" fmla="*/ 40205 w 591048"/>
                    <a:gd name="connsiteY0" fmla="*/ 248864 h 681276"/>
                    <a:gd name="connsiteX1" fmla="*/ 378974 w 591048"/>
                    <a:gd name="connsiteY1" fmla="*/ 251618 h 681276"/>
                    <a:gd name="connsiteX2" fmla="*/ 591048 w 591048"/>
                    <a:gd name="connsiteY2" fmla="*/ 681276 h 681276"/>
                    <a:gd name="connsiteX3" fmla="*/ 67747 w 591048"/>
                    <a:gd name="connsiteY3" fmla="*/ 436151 h 681276"/>
                    <a:gd name="connsiteX4" fmla="*/ 40205 w 591048"/>
                    <a:gd name="connsiteY4" fmla="*/ 248864 h 681276"/>
                    <a:gd name="connsiteX0" fmla="*/ 38996 w 589839"/>
                    <a:gd name="connsiteY0" fmla="*/ 248864 h 681276"/>
                    <a:gd name="connsiteX1" fmla="*/ 377765 w 589839"/>
                    <a:gd name="connsiteY1" fmla="*/ 251618 h 681276"/>
                    <a:gd name="connsiteX2" fmla="*/ 589839 w 589839"/>
                    <a:gd name="connsiteY2" fmla="*/ 681276 h 681276"/>
                    <a:gd name="connsiteX3" fmla="*/ 69292 w 589839"/>
                    <a:gd name="connsiteY3" fmla="*/ 427888 h 681276"/>
                    <a:gd name="connsiteX4" fmla="*/ 38996 w 589839"/>
                    <a:gd name="connsiteY4" fmla="*/ 248864 h 681276"/>
                    <a:gd name="connsiteX0" fmla="*/ 38996 w 389248"/>
                    <a:gd name="connsiteY0" fmla="*/ 248864 h 427888"/>
                    <a:gd name="connsiteX1" fmla="*/ 377765 w 389248"/>
                    <a:gd name="connsiteY1" fmla="*/ 251618 h 427888"/>
                    <a:gd name="connsiteX2" fmla="*/ 363993 w 389248"/>
                    <a:gd name="connsiteY2" fmla="*/ 422379 h 427888"/>
                    <a:gd name="connsiteX3" fmla="*/ 69292 w 389248"/>
                    <a:gd name="connsiteY3" fmla="*/ 427888 h 427888"/>
                    <a:gd name="connsiteX4" fmla="*/ 38996 w 389248"/>
                    <a:gd name="connsiteY4" fmla="*/ 248864 h 427888"/>
                    <a:gd name="connsiteX0" fmla="*/ 38996 w 389749"/>
                    <a:gd name="connsiteY0" fmla="*/ 248864 h 427888"/>
                    <a:gd name="connsiteX1" fmla="*/ 377765 w 389749"/>
                    <a:gd name="connsiteY1" fmla="*/ 251618 h 427888"/>
                    <a:gd name="connsiteX2" fmla="*/ 363993 w 389749"/>
                    <a:gd name="connsiteY2" fmla="*/ 422379 h 427888"/>
                    <a:gd name="connsiteX3" fmla="*/ 69292 w 389749"/>
                    <a:gd name="connsiteY3" fmla="*/ 427888 h 427888"/>
                    <a:gd name="connsiteX4" fmla="*/ 38996 w 389749"/>
                    <a:gd name="connsiteY4" fmla="*/ 248864 h 427888"/>
                    <a:gd name="connsiteX0" fmla="*/ 38996 w 407460"/>
                    <a:gd name="connsiteY0" fmla="*/ 248864 h 427888"/>
                    <a:gd name="connsiteX1" fmla="*/ 377765 w 407460"/>
                    <a:gd name="connsiteY1" fmla="*/ 251618 h 427888"/>
                    <a:gd name="connsiteX2" fmla="*/ 363993 w 407460"/>
                    <a:gd name="connsiteY2" fmla="*/ 422379 h 427888"/>
                    <a:gd name="connsiteX3" fmla="*/ 69292 w 407460"/>
                    <a:gd name="connsiteY3" fmla="*/ 427888 h 427888"/>
                    <a:gd name="connsiteX4" fmla="*/ 38996 w 407460"/>
                    <a:gd name="connsiteY4" fmla="*/ 248864 h 427888"/>
                    <a:gd name="connsiteX0" fmla="*/ 38996 w 413204"/>
                    <a:gd name="connsiteY0" fmla="*/ 248864 h 427888"/>
                    <a:gd name="connsiteX1" fmla="*/ 377765 w 413204"/>
                    <a:gd name="connsiteY1" fmla="*/ 251618 h 427888"/>
                    <a:gd name="connsiteX2" fmla="*/ 363993 w 413204"/>
                    <a:gd name="connsiteY2" fmla="*/ 422379 h 427888"/>
                    <a:gd name="connsiteX3" fmla="*/ 69292 w 413204"/>
                    <a:gd name="connsiteY3" fmla="*/ 427888 h 427888"/>
                    <a:gd name="connsiteX4" fmla="*/ 38996 w 413204"/>
                    <a:gd name="connsiteY4" fmla="*/ 248864 h 427888"/>
                    <a:gd name="connsiteX0" fmla="*/ 38996 w 410214"/>
                    <a:gd name="connsiteY0" fmla="*/ 248864 h 427888"/>
                    <a:gd name="connsiteX1" fmla="*/ 377765 w 410214"/>
                    <a:gd name="connsiteY1" fmla="*/ 251618 h 427888"/>
                    <a:gd name="connsiteX2" fmla="*/ 355730 w 410214"/>
                    <a:gd name="connsiteY2" fmla="*/ 419625 h 427888"/>
                    <a:gd name="connsiteX3" fmla="*/ 69292 w 410214"/>
                    <a:gd name="connsiteY3" fmla="*/ 427888 h 427888"/>
                    <a:gd name="connsiteX4" fmla="*/ 38996 w 410214"/>
                    <a:gd name="connsiteY4" fmla="*/ 248864 h 427888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69292 w 410214"/>
                    <a:gd name="connsiteY4" fmla="*/ 427888 h 609667"/>
                    <a:gd name="connsiteX5" fmla="*/ 38996 w 410214"/>
                    <a:gd name="connsiteY5" fmla="*/ 248864 h 609667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69292 w 410214"/>
                    <a:gd name="connsiteY4" fmla="*/ 427888 h 609667"/>
                    <a:gd name="connsiteX5" fmla="*/ 38996 w 410214"/>
                    <a:gd name="connsiteY5" fmla="*/ 248864 h 609667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69292 w 410214"/>
                    <a:gd name="connsiteY4" fmla="*/ 427888 h 609667"/>
                    <a:gd name="connsiteX5" fmla="*/ 38996 w 410214"/>
                    <a:gd name="connsiteY5" fmla="*/ 248864 h 609667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50011 w 410214"/>
                    <a:gd name="connsiteY4" fmla="*/ 576617 h 609667"/>
                    <a:gd name="connsiteX5" fmla="*/ 69292 w 410214"/>
                    <a:gd name="connsiteY5" fmla="*/ 427888 h 609667"/>
                    <a:gd name="connsiteX6" fmla="*/ 38996 w 410214"/>
                    <a:gd name="connsiteY6" fmla="*/ 248864 h 609667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50011 w 410214"/>
                    <a:gd name="connsiteY4" fmla="*/ 576617 h 609667"/>
                    <a:gd name="connsiteX5" fmla="*/ 69292 w 410214"/>
                    <a:gd name="connsiteY5" fmla="*/ 427888 h 609667"/>
                    <a:gd name="connsiteX6" fmla="*/ 38996 w 410214"/>
                    <a:gd name="connsiteY6" fmla="*/ 248864 h 609667"/>
                    <a:gd name="connsiteX0" fmla="*/ 38996 w 410214"/>
                    <a:gd name="connsiteY0" fmla="*/ 248864 h 609667"/>
                    <a:gd name="connsiteX1" fmla="*/ 377765 w 410214"/>
                    <a:gd name="connsiteY1" fmla="*/ 251618 h 609667"/>
                    <a:gd name="connsiteX2" fmla="*/ 355730 w 410214"/>
                    <a:gd name="connsiteY2" fmla="*/ 419625 h 609667"/>
                    <a:gd name="connsiteX3" fmla="*/ 358484 w 410214"/>
                    <a:gd name="connsiteY3" fmla="*/ 609667 h 609667"/>
                    <a:gd name="connsiteX4" fmla="*/ 50011 w 410214"/>
                    <a:gd name="connsiteY4" fmla="*/ 576617 h 609667"/>
                    <a:gd name="connsiteX5" fmla="*/ 69292 w 410214"/>
                    <a:gd name="connsiteY5" fmla="*/ 427888 h 609667"/>
                    <a:gd name="connsiteX6" fmla="*/ 38996 w 410214"/>
                    <a:gd name="connsiteY6" fmla="*/ 248864 h 609667"/>
                    <a:gd name="connsiteX0" fmla="*/ 38996 w 410214"/>
                    <a:gd name="connsiteY0" fmla="*/ 248864 h 653552"/>
                    <a:gd name="connsiteX1" fmla="*/ 377765 w 410214"/>
                    <a:gd name="connsiteY1" fmla="*/ 251618 h 653552"/>
                    <a:gd name="connsiteX2" fmla="*/ 355730 w 410214"/>
                    <a:gd name="connsiteY2" fmla="*/ 419625 h 653552"/>
                    <a:gd name="connsiteX3" fmla="*/ 358484 w 410214"/>
                    <a:gd name="connsiteY3" fmla="*/ 609667 h 653552"/>
                    <a:gd name="connsiteX4" fmla="*/ 50011 w 410214"/>
                    <a:gd name="connsiteY4" fmla="*/ 576617 h 653552"/>
                    <a:gd name="connsiteX5" fmla="*/ 69292 w 410214"/>
                    <a:gd name="connsiteY5" fmla="*/ 427888 h 653552"/>
                    <a:gd name="connsiteX6" fmla="*/ 38996 w 410214"/>
                    <a:gd name="connsiteY6" fmla="*/ 248864 h 653552"/>
                    <a:gd name="connsiteX0" fmla="*/ 38996 w 410214"/>
                    <a:gd name="connsiteY0" fmla="*/ 248864 h 671110"/>
                    <a:gd name="connsiteX1" fmla="*/ 377765 w 410214"/>
                    <a:gd name="connsiteY1" fmla="*/ 251618 h 671110"/>
                    <a:gd name="connsiteX2" fmla="*/ 355730 w 410214"/>
                    <a:gd name="connsiteY2" fmla="*/ 419625 h 671110"/>
                    <a:gd name="connsiteX3" fmla="*/ 358484 w 410214"/>
                    <a:gd name="connsiteY3" fmla="*/ 609667 h 671110"/>
                    <a:gd name="connsiteX4" fmla="*/ 50011 w 410214"/>
                    <a:gd name="connsiteY4" fmla="*/ 576617 h 671110"/>
                    <a:gd name="connsiteX5" fmla="*/ 69292 w 410214"/>
                    <a:gd name="connsiteY5" fmla="*/ 427888 h 671110"/>
                    <a:gd name="connsiteX6" fmla="*/ 38996 w 410214"/>
                    <a:gd name="connsiteY6" fmla="*/ 248864 h 67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0214" h="671110">
                      <a:moveTo>
                        <a:pt x="38996" y="248864"/>
                      </a:moveTo>
                      <a:cubicBezTo>
                        <a:pt x="-71173" y="-58692"/>
                        <a:pt x="474162" y="-107348"/>
                        <a:pt x="377765" y="251618"/>
                      </a:cubicBezTo>
                      <a:cubicBezTo>
                        <a:pt x="436521" y="283751"/>
                        <a:pt x="407143" y="362705"/>
                        <a:pt x="355730" y="419625"/>
                      </a:cubicBezTo>
                      <a:cubicBezTo>
                        <a:pt x="300646" y="480219"/>
                        <a:pt x="355729" y="565599"/>
                        <a:pt x="358484" y="609667"/>
                      </a:cubicBezTo>
                      <a:cubicBezTo>
                        <a:pt x="309826" y="638127"/>
                        <a:pt x="195066" y="749215"/>
                        <a:pt x="50011" y="576617"/>
                      </a:cubicBezTo>
                      <a:cubicBezTo>
                        <a:pt x="75717" y="524287"/>
                        <a:pt x="79390" y="510515"/>
                        <a:pt x="69292" y="427888"/>
                      </a:cubicBezTo>
                      <a:cubicBezTo>
                        <a:pt x="-19761" y="304867"/>
                        <a:pt x="-15170" y="269980"/>
                        <a:pt x="38996" y="24886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Rectangle 5"/>
                <p:cNvSpPr/>
                <p:nvPr/>
              </p:nvSpPr>
              <p:spPr>
                <a:xfrm>
                  <a:off x="2454568" y="3240012"/>
                  <a:ext cx="66910" cy="329623"/>
                </a:xfrm>
                <a:custGeom>
                  <a:avLst/>
                  <a:gdLst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152400 w 152400"/>
                    <a:gd name="connsiteY2" fmla="*/ 607075 h 607075"/>
                    <a:gd name="connsiteX3" fmla="*/ 0 w 152400"/>
                    <a:gd name="connsiteY3" fmla="*/ 607075 h 607075"/>
                    <a:gd name="connsiteX4" fmla="*/ 0 w 152400"/>
                    <a:gd name="connsiteY4" fmla="*/ 0 h 607075"/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152400 w 152400"/>
                    <a:gd name="connsiteY2" fmla="*/ 607075 h 607075"/>
                    <a:gd name="connsiteX3" fmla="*/ 0 w 152400"/>
                    <a:gd name="connsiteY3" fmla="*/ 607075 h 607075"/>
                    <a:gd name="connsiteX4" fmla="*/ 42863 w 152400"/>
                    <a:gd name="connsiteY4" fmla="*/ 107013 h 607075"/>
                    <a:gd name="connsiteX5" fmla="*/ 0 w 152400"/>
                    <a:gd name="connsiteY5" fmla="*/ 0 h 607075"/>
                    <a:gd name="connsiteX0" fmla="*/ 0 w 152400"/>
                    <a:gd name="connsiteY0" fmla="*/ 0 h 607075"/>
                    <a:gd name="connsiteX1" fmla="*/ 152400 w 152400"/>
                    <a:gd name="connsiteY1" fmla="*/ 0 h 607075"/>
                    <a:gd name="connsiteX2" fmla="*/ 90488 w 152400"/>
                    <a:gd name="connsiteY2" fmla="*/ 111775 h 607075"/>
                    <a:gd name="connsiteX3" fmla="*/ 152400 w 152400"/>
                    <a:gd name="connsiteY3" fmla="*/ 607075 h 607075"/>
                    <a:gd name="connsiteX4" fmla="*/ 0 w 152400"/>
                    <a:gd name="connsiteY4" fmla="*/ 607075 h 607075"/>
                    <a:gd name="connsiteX5" fmla="*/ 42863 w 152400"/>
                    <a:gd name="connsiteY5" fmla="*/ 107013 h 607075"/>
                    <a:gd name="connsiteX6" fmla="*/ 0 w 152400"/>
                    <a:gd name="connsiteY6" fmla="*/ 0 h 607075"/>
                    <a:gd name="connsiteX0" fmla="*/ 0 w 152400"/>
                    <a:gd name="connsiteY0" fmla="*/ 4763 h 611838"/>
                    <a:gd name="connsiteX1" fmla="*/ 116681 w 152400"/>
                    <a:gd name="connsiteY1" fmla="*/ 0 h 611838"/>
                    <a:gd name="connsiteX2" fmla="*/ 90488 w 152400"/>
                    <a:gd name="connsiteY2" fmla="*/ 116538 h 611838"/>
                    <a:gd name="connsiteX3" fmla="*/ 152400 w 152400"/>
                    <a:gd name="connsiteY3" fmla="*/ 611838 h 611838"/>
                    <a:gd name="connsiteX4" fmla="*/ 0 w 152400"/>
                    <a:gd name="connsiteY4" fmla="*/ 611838 h 611838"/>
                    <a:gd name="connsiteX5" fmla="*/ 42863 w 152400"/>
                    <a:gd name="connsiteY5" fmla="*/ 111776 h 611838"/>
                    <a:gd name="connsiteX6" fmla="*/ 0 w 152400"/>
                    <a:gd name="connsiteY6" fmla="*/ 4763 h 611838"/>
                    <a:gd name="connsiteX0" fmla="*/ 7144 w 152400"/>
                    <a:gd name="connsiteY0" fmla="*/ 4763 h 611838"/>
                    <a:gd name="connsiteX1" fmla="*/ 116681 w 152400"/>
                    <a:gd name="connsiteY1" fmla="*/ 0 h 611838"/>
                    <a:gd name="connsiteX2" fmla="*/ 90488 w 152400"/>
                    <a:gd name="connsiteY2" fmla="*/ 116538 h 611838"/>
                    <a:gd name="connsiteX3" fmla="*/ 152400 w 152400"/>
                    <a:gd name="connsiteY3" fmla="*/ 611838 h 611838"/>
                    <a:gd name="connsiteX4" fmla="*/ 0 w 152400"/>
                    <a:gd name="connsiteY4" fmla="*/ 611838 h 611838"/>
                    <a:gd name="connsiteX5" fmla="*/ 42863 w 152400"/>
                    <a:gd name="connsiteY5" fmla="*/ 111776 h 611838"/>
                    <a:gd name="connsiteX6" fmla="*/ 7144 w 152400"/>
                    <a:gd name="connsiteY6" fmla="*/ 4763 h 611838"/>
                    <a:gd name="connsiteX0" fmla="*/ 7144 w 152400"/>
                    <a:gd name="connsiteY0" fmla="*/ 12253 h 619328"/>
                    <a:gd name="connsiteX1" fmla="*/ 116681 w 152400"/>
                    <a:gd name="connsiteY1" fmla="*/ 7490 h 619328"/>
                    <a:gd name="connsiteX2" fmla="*/ 90488 w 152400"/>
                    <a:gd name="connsiteY2" fmla="*/ 124028 h 619328"/>
                    <a:gd name="connsiteX3" fmla="*/ 152400 w 152400"/>
                    <a:gd name="connsiteY3" fmla="*/ 619328 h 619328"/>
                    <a:gd name="connsiteX4" fmla="*/ 0 w 152400"/>
                    <a:gd name="connsiteY4" fmla="*/ 619328 h 619328"/>
                    <a:gd name="connsiteX5" fmla="*/ 42863 w 152400"/>
                    <a:gd name="connsiteY5" fmla="*/ 119266 h 619328"/>
                    <a:gd name="connsiteX6" fmla="*/ 7144 w 152400"/>
                    <a:gd name="connsiteY6" fmla="*/ 12253 h 619328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7144 w 152400"/>
                    <a:gd name="connsiteY0" fmla="*/ 15051 h 622126"/>
                    <a:gd name="connsiteX1" fmla="*/ 116681 w 152400"/>
                    <a:gd name="connsiteY1" fmla="*/ 10288 h 622126"/>
                    <a:gd name="connsiteX2" fmla="*/ 90488 w 152400"/>
                    <a:gd name="connsiteY2" fmla="*/ 126826 h 622126"/>
                    <a:gd name="connsiteX3" fmla="*/ 152400 w 152400"/>
                    <a:gd name="connsiteY3" fmla="*/ 622126 h 622126"/>
                    <a:gd name="connsiteX4" fmla="*/ 0 w 152400"/>
                    <a:gd name="connsiteY4" fmla="*/ 622126 h 622126"/>
                    <a:gd name="connsiteX5" fmla="*/ 42863 w 152400"/>
                    <a:gd name="connsiteY5" fmla="*/ 122064 h 622126"/>
                    <a:gd name="connsiteX6" fmla="*/ 7144 w 152400"/>
                    <a:gd name="connsiteY6" fmla="*/ 15051 h 622126"/>
                    <a:gd name="connsiteX0" fmla="*/ 16669 w 161925"/>
                    <a:gd name="connsiteY0" fmla="*/ 15051 h 710232"/>
                    <a:gd name="connsiteX1" fmla="*/ 126206 w 161925"/>
                    <a:gd name="connsiteY1" fmla="*/ 10288 h 710232"/>
                    <a:gd name="connsiteX2" fmla="*/ 100013 w 161925"/>
                    <a:gd name="connsiteY2" fmla="*/ 126826 h 710232"/>
                    <a:gd name="connsiteX3" fmla="*/ 161925 w 161925"/>
                    <a:gd name="connsiteY3" fmla="*/ 622126 h 710232"/>
                    <a:gd name="connsiteX4" fmla="*/ 0 w 161925"/>
                    <a:gd name="connsiteY4" fmla="*/ 710232 h 710232"/>
                    <a:gd name="connsiteX5" fmla="*/ 52388 w 161925"/>
                    <a:gd name="connsiteY5" fmla="*/ 122064 h 710232"/>
                    <a:gd name="connsiteX6" fmla="*/ 16669 w 161925"/>
                    <a:gd name="connsiteY6" fmla="*/ 15051 h 710232"/>
                    <a:gd name="connsiteX0" fmla="*/ 16669 w 133350"/>
                    <a:gd name="connsiteY0" fmla="*/ 15051 h 710232"/>
                    <a:gd name="connsiteX1" fmla="*/ 126206 w 133350"/>
                    <a:gd name="connsiteY1" fmla="*/ 10288 h 710232"/>
                    <a:gd name="connsiteX2" fmla="*/ 100013 w 133350"/>
                    <a:gd name="connsiteY2" fmla="*/ 126826 h 710232"/>
                    <a:gd name="connsiteX3" fmla="*/ 133350 w 133350"/>
                    <a:gd name="connsiteY3" fmla="*/ 710232 h 710232"/>
                    <a:gd name="connsiteX4" fmla="*/ 0 w 133350"/>
                    <a:gd name="connsiteY4" fmla="*/ 710232 h 710232"/>
                    <a:gd name="connsiteX5" fmla="*/ 52388 w 133350"/>
                    <a:gd name="connsiteY5" fmla="*/ 122064 h 710232"/>
                    <a:gd name="connsiteX6" fmla="*/ 16669 w 133350"/>
                    <a:gd name="connsiteY6" fmla="*/ 15051 h 710232"/>
                    <a:gd name="connsiteX0" fmla="*/ 20860 w 137541"/>
                    <a:gd name="connsiteY0" fmla="*/ 15051 h 710232"/>
                    <a:gd name="connsiteX1" fmla="*/ 130397 w 137541"/>
                    <a:gd name="connsiteY1" fmla="*/ 10288 h 710232"/>
                    <a:gd name="connsiteX2" fmla="*/ 104204 w 137541"/>
                    <a:gd name="connsiteY2" fmla="*/ 126826 h 710232"/>
                    <a:gd name="connsiteX3" fmla="*/ 137541 w 137541"/>
                    <a:gd name="connsiteY3" fmla="*/ 710232 h 710232"/>
                    <a:gd name="connsiteX4" fmla="*/ 4191 w 137541"/>
                    <a:gd name="connsiteY4" fmla="*/ 710232 h 710232"/>
                    <a:gd name="connsiteX5" fmla="*/ 56579 w 137541"/>
                    <a:gd name="connsiteY5" fmla="*/ 122064 h 710232"/>
                    <a:gd name="connsiteX6" fmla="*/ 20860 w 137541"/>
                    <a:gd name="connsiteY6" fmla="*/ 15051 h 710232"/>
                    <a:gd name="connsiteX0" fmla="*/ 20860 w 144500"/>
                    <a:gd name="connsiteY0" fmla="*/ 15051 h 710232"/>
                    <a:gd name="connsiteX1" fmla="*/ 130397 w 144500"/>
                    <a:gd name="connsiteY1" fmla="*/ 10288 h 710232"/>
                    <a:gd name="connsiteX2" fmla="*/ 104204 w 144500"/>
                    <a:gd name="connsiteY2" fmla="*/ 126826 h 710232"/>
                    <a:gd name="connsiteX3" fmla="*/ 137541 w 144500"/>
                    <a:gd name="connsiteY3" fmla="*/ 710232 h 710232"/>
                    <a:gd name="connsiteX4" fmla="*/ 4191 w 144500"/>
                    <a:gd name="connsiteY4" fmla="*/ 710232 h 710232"/>
                    <a:gd name="connsiteX5" fmla="*/ 56579 w 144500"/>
                    <a:gd name="connsiteY5" fmla="*/ 122064 h 710232"/>
                    <a:gd name="connsiteX6" fmla="*/ 20860 w 144500"/>
                    <a:gd name="connsiteY6" fmla="*/ 15051 h 710232"/>
                    <a:gd name="connsiteX0" fmla="*/ 20860 w 144500"/>
                    <a:gd name="connsiteY0" fmla="*/ 15051 h 722523"/>
                    <a:gd name="connsiteX1" fmla="*/ 130397 w 144500"/>
                    <a:gd name="connsiteY1" fmla="*/ 10288 h 722523"/>
                    <a:gd name="connsiteX2" fmla="*/ 104204 w 144500"/>
                    <a:gd name="connsiteY2" fmla="*/ 126826 h 722523"/>
                    <a:gd name="connsiteX3" fmla="*/ 137541 w 144500"/>
                    <a:gd name="connsiteY3" fmla="*/ 722523 h 722523"/>
                    <a:gd name="connsiteX4" fmla="*/ 4191 w 144500"/>
                    <a:gd name="connsiteY4" fmla="*/ 710232 h 722523"/>
                    <a:gd name="connsiteX5" fmla="*/ 56579 w 144500"/>
                    <a:gd name="connsiteY5" fmla="*/ 122064 h 722523"/>
                    <a:gd name="connsiteX6" fmla="*/ 20860 w 144500"/>
                    <a:gd name="connsiteY6" fmla="*/ 15051 h 722523"/>
                    <a:gd name="connsiteX0" fmla="*/ 26017 w 149657"/>
                    <a:gd name="connsiteY0" fmla="*/ 15051 h 737271"/>
                    <a:gd name="connsiteX1" fmla="*/ 135554 w 149657"/>
                    <a:gd name="connsiteY1" fmla="*/ 10288 h 737271"/>
                    <a:gd name="connsiteX2" fmla="*/ 109361 w 149657"/>
                    <a:gd name="connsiteY2" fmla="*/ 126826 h 737271"/>
                    <a:gd name="connsiteX3" fmla="*/ 142698 w 149657"/>
                    <a:gd name="connsiteY3" fmla="*/ 722523 h 737271"/>
                    <a:gd name="connsiteX4" fmla="*/ 1973 w 149657"/>
                    <a:gd name="connsiteY4" fmla="*/ 737271 h 737271"/>
                    <a:gd name="connsiteX5" fmla="*/ 61736 w 149657"/>
                    <a:gd name="connsiteY5" fmla="*/ 122064 h 737271"/>
                    <a:gd name="connsiteX6" fmla="*/ 26017 w 149657"/>
                    <a:gd name="connsiteY6" fmla="*/ 15051 h 737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657" h="737271">
                      <a:moveTo>
                        <a:pt x="26017" y="15051"/>
                      </a:moveTo>
                      <a:cubicBezTo>
                        <a:pt x="67291" y="-10349"/>
                        <a:pt x="103805" y="2351"/>
                        <a:pt x="135554" y="10288"/>
                      </a:cubicBezTo>
                      <a:cubicBezTo>
                        <a:pt x="142698" y="49134"/>
                        <a:pt x="116505" y="97504"/>
                        <a:pt x="109361" y="126826"/>
                      </a:cubicBezTo>
                      <a:cubicBezTo>
                        <a:pt x="182385" y="323676"/>
                        <a:pt x="131586" y="528054"/>
                        <a:pt x="142698" y="722523"/>
                      </a:cubicBezTo>
                      <a:lnTo>
                        <a:pt x="1973" y="737271"/>
                      </a:lnTo>
                      <a:cubicBezTo>
                        <a:pt x="1973" y="538040"/>
                        <a:pt x="-16846" y="309389"/>
                        <a:pt x="61736" y="122064"/>
                      </a:cubicBezTo>
                      <a:cubicBezTo>
                        <a:pt x="37924" y="88774"/>
                        <a:pt x="30779" y="53104"/>
                        <a:pt x="26017" y="150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ectangle 6"/>
                <p:cNvSpPr/>
                <p:nvPr/>
              </p:nvSpPr>
              <p:spPr>
                <a:xfrm>
                  <a:off x="2133600" y="3212883"/>
                  <a:ext cx="618708" cy="160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83868" h="3595785">
                      <a:moveTo>
                        <a:pt x="750051" y="2078549"/>
                      </a:moveTo>
                      <a:cubicBezTo>
                        <a:pt x="708548" y="2095650"/>
                        <a:pt x="733437" y="2227428"/>
                        <a:pt x="725130" y="2301868"/>
                      </a:cubicBezTo>
                      <a:cubicBezTo>
                        <a:pt x="669804" y="2381839"/>
                        <a:pt x="662762" y="2410509"/>
                        <a:pt x="700988" y="2523677"/>
                      </a:cubicBezTo>
                      <a:cubicBezTo>
                        <a:pt x="664027" y="2624272"/>
                        <a:pt x="750797" y="2709776"/>
                        <a:pt x="792300" y="2680604"/>
                      </a:cubicBezTo>
                      <a:cubicBezTo>
                        <a:pt x="716855" y="2467848"/>
                        <a:pt x="825497" y="2179646"/>
                        <a:pt x="750051" y="2078549"/>
                      </a:cubicBezTo>
                      <a:close/>
                      <a:moveTo>
                        <a:pt x="636159" y="0"/>
                      </a:moveTo>
                      <a:cubicBezTo>
                        <a:pt x="628489" y="97058"/>
                        <a:pt x="681253" y="680176"/>
                        <a:pt x="701230" y="749479"/>
                      </a:cubicBezTo>
                      <a:cubicBezTo>
                        <a:pt x="719635" y="763471"/>
                        <a:pt x="833307" y="784058"/>
                        <a:pt x="876641" y="754100"/>
                      </a:cubicBezTo>
                      <a:cubicBezTo>
                        <a:pt x="929029" y="636625"/>
                        <a:pt x="963498" y="90246"/>
                        <a:pt x="985377" y="38593"/>
                      </a:cubicBezTo>
                      <a:cubicBezTo>
                        <a:pt x="1079306" y="94258"/>
                        <a:pt x="1191344" y="155959"/>
                        <a:pt x="1285273" y="232750"/>
                      </a:cubicBezTo>
                      <a:cubicBezTo>
                        <a:pt x="1347579" y="479944"/>
                        <a:pt x="1372586" y="1363100"/>
                        <a:pt x="1383353" y="1597205"/>
                      </a:cubicBezTo>
                      <a:cubicBezTo>
                        <a:pt x="1388084" y="1659294"/>
                        <a:pt x="1358927" y="1604182"/>
                        <a:pt x="1349873" y="1637379"/>
                      </a:cubicBezTo>
                      <a:cubicBezTo>
                        <a:pt x="1369237" y="1725969"/>
                        <a:pt x="1359666" y="1783460"/>
                        <a:pt x="1359211" y="1847684"/>
                      </a:cubicBezTo>
                      <a:cubicBezTo>
                        <a:pt x="1331595" y="1914924"/>
                        <a:pt x="1220390" y="1963368"/>
                        <a:pt x="1190212" y="1911059"/>
                      </a:cubicBezTo>
                      <a:cubicBezTo>
                        <a:pt x="1176679" y="1882735"/>
                        <a:pt x="1341607" y="1806944"/>
                        <a:pt x="1238498" y="1736025"/>
                      </a:cubicBezTo>
                      <a:cubicBezTo>
                        <a:pt x="1206356" y="1730336"/>
                        <a:pt x="1238688" y="1866624"/>
                        <a:pt x="1199267" y="1853720"/>
                      </a:cubicBezTo>
                      <a:cubicBezTo>
                        <a:pt x="1164924" y="1854741"/>
                        <a:pt x="1188074" y="1645520"/>
                        <a:pt x="1149848" y="1731025"/>
                      </a:cubicBezTo>
                      <a:cubicBezTo>
                        <a:pt x="1147883" y="2193601"/>
                        <a:pt x="1043157" y="2781873"/>
                        <a:pt x="997072" y="3124223"/>
                      </a:cubicBezTo>
                      <a:cubicBezTo>
                        <a:pt x="975130" y="3249290"/>
                        <a:pt x="951805" y="3251474"/>
                        <a:pt x="951805" y="3377720"/>
                      </a:cubicBezTo>
                      <a:cubicBezTo>
                        <a:pt x="953000" y="3460035"/>
                        <a:pt x="907685" y="3393312"/>
                        <a:pt x="909555" y="3429023"/>
                      </a:cubicBezTo>
                      <a:cubicBezTo>
                        <a:pt x="906253" y="3470266"/>
                        <a:pt x="939168" y="3526599"/>
                        <a:pt x="935866" y="3552753"/>
                      </a:cubicBezTo>
                      <a:cubicBezTo>
                        <a:pt x="886764" y="3612434"/>
                        <a:pt x="721303" y="3600535"/>
                        <a:pt x="713397" y="3573878"/>
                      </a:cubicBezTo>
                      <a:cubicBezTo>
                        <a:pt x="690402" y="3571362"/>
                        <a:pt x="755898" y="3433785"/>
                        <a:pt x="689254" y="3410916"/>
                      </a:cubicBezTo>
                      <a:cubicBezTo>
                        <a:pt x="697695" y="3365915"/>
                        <a:pt x="670879" y="3336585"/>
                        <a:pt x="660584" y="3300858"/>
                      </a:cubicBezTo>
                      <a:cubicBezTo>
                        <a:pt x="630171" y="3277832"/>
                        <a:pt x="591520" y="3363305"/>
                        <a:pt x="530912" y="3299161"/>
                      </a:cubicBezTo>
                      <a:cubicBezTo>
                        <a:pt x="503218" y="3169427"/>
                        <a:pt x="563039" y="3045727"/>
                        <a:pt x="568541" y="2997474"/>
                      </a:cubicBezTo>
                      <a:lnTo>
                        <a:pt x="528648" y="2970690"/>
                      </a:lnTo>
                      <a:cubicBezTo>
                        <a:pt x="525866" y="2884195"/>
                        <a:pt x="515117" y="2947240"/>
                        <a:pt x="481025" y="2867708"/>
                      </a:cubicBezTo>
                      <a:cubicBezTo>
                        <a:pt x="489182" y="2697641"/>
                        <a:pt x="406585" y="2623768"/>
                        <a:pt x="351258" y="2529712"/>
                      </a:cubicBezTo>
                      <a:cubicBezTo>
                        <a:pt x="277432" y="2175055"/>
                        <a:pt x="341199" y="1833601"/>
                        <a:pt x="312027" y="1711882"/>
                      </a:cubicBezTo>
                      <a:cubicBezTo>
                        <a:pt x="313143" y="1693712"/>
                        <a:pt x="281849" y="1707356"/>
                        <a:pt x="272795" y="1684722"/>
                      </a:cubicBezTo>
                      <a:cubicBezTo>
                        <a:pt x="300066" y="1512643"/>
                        <a:pt x="344720" y="1339684"/>
                        <a:pt x="357294" y="1268262"/>
                      </a:cubicBezTo>
                      <a:cubicBezTo>
                        <a:pt x="344328" y="1241039"/>
                        <a:pt x="329631" y="1259210"/>
                        <a:pt x="309009" y="1235067"/>
                      </a:cubicBezTo>
                      <a:cubicBezTo>
                        <a:pt x="381940" y="1044945"/>
                        <a:pt x="410105" y="829170"/>
                        <a:pt x="360311" y="758251"/>
                      </a:cubicBezTo>
                      <a:cubicBezTo>
                        <a:pt x="337677" y="988611"/>
                        <a:pt x="131461" y="1377911"/>
                        <a:pt x="245634" y="1497617"/>
                      </a:cubicBezTo>
                      <a:cubicBezTo>
                        <a:pt x="237084" y="1543890"/>
                        <a:pt x="205900" y="1513712"/>
                        <a:pt x="203385" y="1551938"/>
                      </a:cubicBezTo>
                      <a:cubicBezTo>
                        <a:pt x="200870" y="1590164"/>
                        <a:pt x="228533" y="1689248"/>
                        <a:pt x="230545" y="1726971"/>
                      </a:cubicBezTo>
                      <a:cubicBezTo>
                        <a:pt x="196343" y="1719426"/>
                        <a:pt x="185278" y="1609276"/>
                        <a:pt x="149064" y="1633419"/>
                      </a:cubicBezTo>
                      <a:cubicBezTo>
                        <a:pt x="115868" y="1642472"/>
                        <a:pt x="172704" y="1742061"/>
                        <a:pt x="197350" y="1778274"/>
                      </a:cubicBezTo>
                      <a:cubicBezTo>
                        <a:pt x="192823" y="1837624"/>
                        <a:pt x="140514" y="1764190"/>
                        <a:pt x="118886" y="1757149"/>
                      </a:cubicBezTo>
                      <a:cubicBezTo>
                        <a:pt x="97258" y="1750108"/>
                        <a:pt x="83175" y="1756647"/>
                        <a:pt x="64565" y="1733007"/>
                      </a:cubicBezTo>
                      <a:cubicBezTo>
                        <a:pt x="38913" y="1709870"/>
                        <a:pt x="15274" y="1662591"/>
                        <a:pt x="10244" y="1630401"/>
                      </a:cubicBezTo>
                      <a:cubicBezTo>
                        <a:pt x="14268" y="1601229"/>
                        <a:pt x="44587" y="1563789"/>
                        <a:pt x="37404" y="1542884"/>
                      </a:cubicBezTo>
                      <a:cubicBezTo>
                        <a:pt x="11218" y="1553603"/>
                        <a:pt x="5638" y="1536534"/>
                        <a:pt x="341" y="1514025"/>
                      </a:cubicBezTo>
                      <a:cubicBezTo>
                        <a:pt x="-7973" y="1271215"/>
                        <a:pt x="137023" y="713331"/>
                        <a:pt x="253083" y="149404"/>
                      </a:cubicBezTo>
                      <a:cubicBezTo>
                        <a:pt x="374739" y="90549"/>
                        <a:pt x="508467" y="37729"/>
                        <a:pt x="63615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9" name="Rectangle 3"/>
              <p:cNvSpPr/>
              <p:nvPr/>
            </p:nvSpPr>
            <p:spPr>
              <a:xfrm>
                <a:off x="719645" y="4012362"/>
                <a:ext cx="126419" cy="80922"/>
              </a:xfrm>
              <a:custGeom>
                <a:avLst/>
                <a:gdLst>
                  <a:gd name="connsiteX0" fmla="*/ 0 w 437438"/>
                  <a:gd name="connsiteY0" fmla="*/ 0 h 152400"/>
                  <a:gd name="connsiteX1" fmla="*/ 437438 w 437438"/>
                  <a:gd name="connsiteY1" fmla="*/ 0 h 152400"/>
                  <a:gd name="connsiteX2" fmla="*/ 437438 w 437438"/>
                  <a:gd name="connsiteY2" fmla="*/ 152400 h 152400"/>
                  <a:gd name="connsiteX3" fmla="*/ 0 w 437438"/>
                  <a:gd name="connsiteY3" fmla="*/ 152400 h 152400"/>
                  <a:gd name="connsiteX4" fmla="*/ 0 w 437438"/>
                  <a:gd name="connsiteY4" fmla="*/ 0 h 152400"/>
                  <a:gd name="connsiteX0" fmla="*/ 44068 w 437438"/>
                  <a:gd name="connsiteY0" fmla="*/ 0 h 185450"/>
                  <a:gd name="connsiteX1" fmla="*/ 437438 w 437438"/>
                  <a:gd name="connsiteY1" fmla="*/ 33050 h 185450"/>
                  <a:gd name="connsiteX2" fmla="*/ 437438 w 437438"/>
                  <a:gd name="connsiteY2" fmla="*/ 185450 h 185450"/>
                  <a:gd name="connsiteX3" fmla="*/ 0 w 437438"/>
                  <a:gd name="connsiteY3" fmla="*/ 185450 h 185450"/>
                  <a:gd name="connsiteX4" fmla="*/ 44068 w 437438"/>
                  <a:gd name="connsiteY4" fmla="*/ 0 h 185450"/>
                  <a:gd name="connsiteX0" fmla="*/ 44068 w 437438"/>
                  <a:gd name="connsiteY0" fmla="*/ 0 h 185450"/>
                  <a:gd name="connsiteX1" fmla="*/ 361238 w 437438"/>
                  <a:gd name="connsiteY1" fmla="*/ 40194 h 185450"/>
                  <a:gd name="connsiteX2" fmla="*/ 437438 w 437438"/>
                  <a:gd name="connsiteY2" fmla="*/ 185450 h 185450"/>
                  <a:gd name="connsiteX3" fmla="*/ 0 w 437438"/>
                  <a:gd name="connsiteY3" fmla="*/ 185450 h 185450"/>
                  <a:gd name="connsiteX4" fmla="*/ 44068 w 437438"/>
                  <a:gd name="connsiteY4" fmla="*/ 0 h 185450"/>
                  <a:gd name="connsiteX0" fmla="*/ 44068 w 361238"/>
                  <a:gd name="connsiteY0" fmla="*/ 0 h 223550"/>
                  <a:gd name="connsiteX1" fmla="*/ 361238 w 361238"/>
                  <a:gd name="connsiteY1" fmla="*/ 40194 h 223550"/>
                  <a:gd name="connsiteX2" fmla="*/ 294563 w 361238"/>
                  <a:gd name="connsiteY2" fmla="*/ 223550 h 223550"/>
                  <a:gd name="connsiteX3" fmla="*/ 0 w 361238"/>
                  <a:gd name="connsiteY3" fmla="*/ 185450 h 223550"/>
                  <a:gd name="connsiteX4" fmla="*/ 44068 w 361238"/>
                  <a:gd name="connsiteY4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65470 w 317170"/>
                  <a:gd name="connsiteY3" fmla="*/ 214025 h 223550"/>
                  <a:gd name="connsiteX4" fmla="*/ 0 w 317170"/>
                  <a:gd name="connsiteY4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160008 w 317170"/>
                  <a:gd name="connsiteY3" fmla="*/ 97344 h 223550"/>
                  <a:gd name="connsiteX4" fmla="*/ 65470 w 317170"/>
                  <a:gd name="connsiteY4" fmla="*/ 214025 h 223550"/>
                  <a:gd name="connsiteX5" fmla="*/ 0 w 317170"/>
                  <a:gd name="connsiteY5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160008 w 317170"/>
                  <a:gd name="connsiteY3" fmla="*/ 97344 h 223550"/>
                  <a:gd name="connsiteX4" fmla="*/ 65470 w 317170"/>
                  <a:gd name="connsiteY4" fmla="*/ 214025 h 223550"/>
                  <a:gd name="connsiteX5" fmla="*/ 0 w 317170"/>
                  <a:gd name="connsiteY5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160008 w 317170"/>
                  <a:gd name="connsiteY3" fmla="*/ 97344 h 223550"/>
                  <a:gd name="connsiteX4" fmla="*/ 65470 w 317170"/>
                  <a:gd name="connsiteY4" fmla="*/ 214025 h 223550"/>
                  <a:gd name="connsiteX5" fmla="*/ 0 w 317170"/>
                  <a:gd name="connsiteY5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160008 w 317170"/>
                  <a:gd name="connsiteY3" fmla="*/ 97344 h 223550"/>
                  <a:gd name="connsiteX4" fmla="*/ 65470 w 317170"/>
                  <a:gd name="connsiteY4" fmla="*/ 214025 h 223550"/>
                  <a:gd name="connsiteX5" fmla="*/ 0 w 317170"/>
                  <a:gd name="connsiteY5" fmla="*/ 0 h 223550"/>
                  <a:gd name="connsiteX0" fmla="*/ 0 w 317170"/>
                  <a:gd name="connsiteY0" fmla="*/ 0 h 223550"/>
                  <a:gd name="connsiteX1" fmla="*/ 317170 w 317170"/>
                  <a:gd name="connsiteY1" fmla="*/ 40194 h 223550"/>
                  <a:gd name="connsiteX2" fmla="*/ 250495 w 317170"/>
                  <a:gd name="connsiteY2" fmla="*/ 223550 h 223550"/>
                  <a:gd name="connsiteX3" fmla="*/ 160008 w 317170"/>
                  <a:gd name="connsiteY3" fmla="*/ 97344 h 223550"/>
                  <a:gd name="connsiteX4" fmla="*/ 65470 w 317170"/>
                  <a:gd name="connsiteY4" fmla="*/ 214025 h 223550"/>
                  <a:gd name="connsiteX5" fmla="*/ 0 w 317170"/>
                  <a:gd name="connsiteY5" fmla="*/ 0 h 223550"/>
                  <a:gd name="connsiteX0" fmla="*/ 0 w 320942"/>
                  <a:gd name="connsiteY0" fmla="*/ 0 h 223550"/>
                  <a:gd name="connsiteX1" fmla="*/ 317170 w 320942"/>
                  <a:gd name="connsiteY1" fmla="*/ 40194 h 223550"/>
                  <a:gd name="connsiteX2" fmla="*/ 250495 w 320942"/>
                  <a:gd name="connsiteY2" fmla="*/ 223550 h 223550"/>
                  <a:gd name="connsiteX3" fmla="*/ 160008 w 320942"/>
                  <a:gd name="connsiteY3" fmla="*/ 97344 h 223550"/>
                  <a:gd name="connsiteX4" fmla="*/ 65470 w 320942"/>
                  <a:gd name="connsiteY4" fmla="*/ 214025 h 223550"/>
                  <a:gd name="connsiteX5" fmla="*/ 0 w 320942"/>
                  <a:gd name="connsiteY5" fmla="*/ 0 h 223550"/>
                  <a:gd name="connsiteX0" fmla="*/ 0 w 320942"/>
                  <a:gd name="connsiteY0" fmla="*/ 0 h 223550"/>
                  <a:gd name="connsiteX1" fmla="*/ 317170 w 320942"/>
                  <a:gd name="connsiteY1" fmla="*/ 40194 h 223550"/>
                  <a:gd name="connsiteX2" fmla="*/ 250495 w 320942"/>
                  <a:gd name="connsiteY2" fmla="*/ 223550 h 223550"/>
                  <a:gd name="connsiteX3" fmla="*/ 160008 w 320942"/>
                  <a:gd name="connsiteY3" fmla="*/ 97344 h 223550"/>
                  <a:gd name="connsiteX4" fmla="*/ 65470 w 320942"/>
                  <a:gd name="connsiteY4" fmla="*/ 214025 h 223550"/>
                  <a:gd name="connsiteX5" fmla="*/ 0 w 320942"/>
                  <a:gd name="connsiteY5" fmla="*/ 0 h 223550"/>
                  <a:gd name="connsiteX0" fmla="*/ 0 w 320942"/>
                  <a:gd name="connsiteY0" fmla="*/ 0 h 223550"/>
                  <a:gd name="connsiteX1" fmla="*/ 317170 w 320942"/>
                  <a:gd name="connsiteY1" fmla="*/ 30669 h 223550"/>
                  <a:gd name="connsiteX2" fmla="*/ 250495 w 320942"/>
                  <a:gd name="connsiteY2" fmla="*/ 223550 h 223550"/>
                  <a:gd name="connsiteX3" fmla="*/ 160008 w 320942"/>
                  <a:gd name="connsiteY3" fmla="*/ 97344 h 223550"/>
                  <a:gd name="connsiteX4" fmla="*/ 65470 w 320942"/>
                  <a:gd name="connsiteY4" fmla="*/ 214025 h 223550"/>
                  <a:gd name="connsiteX5" fmla="*/ 0 w 320942"/>
                  <a:gd name="connsiteY5" fmla="*/ 0 h 223550"/>
                  <a:gd name="connsiteX0" fmla="*/ 0 w 320942"/>
                  <a:gd name="connsiteY0" fmla="*/ 0 h 223550"/>
                  <a:gd name="connsiteX1" fmla="*/ 317170 w 320942"/>
                  <a:gd name="connsiteY1" fmla="*/ 30669 h 223550"/>
                  <a:gd name="connsiteX2" fmla="*/ 250495 w 320942"/>
                  <a:gd name="connsiteY2" fmla="*/ 223550 h 223550"/>
                  <a:gd name="connsiteX3" fmla="*/ 160008 w 320942"/>
                  <a:gd name="connsiteY3" fmla="*/ 97344 h 223550"/>
                  <a:gd name="connsiteX4" fmla="*/ 65470 w 320942"/>
                  <a:gd name="connsiteY4" fmla="*/ 214025 h 223550"/>
                  <a:gd name="connsiteX5" fmla="*/ 0 w 320942"/>
                  <a:gd name="connsiteY5" fmla="*/ 0 h 223550"/>
                  <a:gd name="connsiteX0" fmla="*/ 0 w 313799"/>
                  <a:gd name="connsiteY0" fmla="*/ 0 h 223550"/>
                  <a:gd name="connsiteX1" fmla="*/ 310027 w 313799"/>
                  <a:gd name="connsiteY1" fmla="*/ 30669 h 223550"/>
                  <a:gd name="connsiteX2" fmla="*/ 243352 w 313799"/>
                  <a:gd name="connsiteY2" fmla="*/ 223550 h 223550"/>
                  <a:gd name="connsiteX3" fmla="*/ 152865 w 313799"/>
                  <a:gd name="connsiteY3" fmla="*/ 97344 h 223550"/>
                  <a:gd name="connsiteX4" fmla="*/ 58327 w 313799"/>
                  <a:gd name="connsiteY4" fmla="*/ 214025 h 223550"/>
                  <a:gd name="connsiteX5" fmla="*/ 0 w 313799"/>
                  <a:gd name="connsiteY5" fmla="*/ 0 h 223550"/>
                  <a:gd name="connsiteX0" fmla="*/ 29620 w 343419"/>
                  <a:gd name="connsiteY0" fmla="*/ 0 h 223550"/>
                  <a:gd name="connsiteX1" fmla="*/ 339647 w 343419"/>
                  <a:gd name="connsiteY1" fmla="*/ 30669 h 223550"/>
                  <a:gd name="connsiteX2" fmla="*/ 272972 w 343419"/>
                  <a:gd name="connsiteY2" fmla="*/ 223550 h 223550"/>
                  <a:gd name="connsiteX3" fmla="*/ 182485 w 343419"/>
                  <a:gd name="connsiteY3" fmla="*/ 97344 h 223550"/>
                  <a:gd name="connsiteX4" fmla="*/ 87947 w 343419"/>
                  <a:gd name="connsiteY4" fmla="*/ 214025 h 223550"/>
                  <a:gd name="connsiteX5" fmla="*/ 29620 w 343419"/>
                  <a:gd name="connsiteY5" fmla="*/ 0 h 223550"/>
                  <a:gd name="connsiteX0" fmla="*/ 33326 w 347125"/>
                  <a:gd name="connsiteY0" fmla="*/ 0 h 223550"/>
                  <a:gd name="connsiteX1" fmla="*/ 343353 w 347125"/>
                  <a:gd name="connsiteY1" fmla="*/ 30669 h 223550"/>
                  <a:gd name="connsiteX2" fmla="*/ 276678 w 347125"/>
                  <a:gd name="connsiteY2" fmla="*/ 223550 h 223550"/>
                  <a:gd name="connsiteX3" fmla="*/ 186191 w 347125"/>
                  <a:gd name="connsiteY3" fmla="*/ 97344 h 223550"/>
                  <a:gd name="connsiteX4" fmla="*/ 91653 w 347125"/>
                  <a:gd name="connsiteY4" fmla="*/ 214025 h 223550"/>
                  <a:gd name="connsiteX5" fmla="*/ 33326 w 347125"/>
                  <a:gd name="connsiteY5" fmla="*/ 0 h 223550"/>
                  <a:gd name="connsiteX0" fmla="*/ 33326 w 347125"/>
                  <a:gd name="connsiteY0" fmla="*/ 0 h 223550"/>
                  <a:gd name="connsiteX1" fmla="*/ 343353 w 347125"/>
                  <a:gd name="connsiteY1" fmla="*/ 30669 h 223550"/>
                  <a:gd name="connsiteX2" fmla="*/ 276678 w 347125"/>
                  <a:gd name="connsiteY2" fmla="*/ 223550 h 223550"/>
                  <a:gd name="connsiteX3" fmla="*/ 186191 w 347125"/>
                  <a:gd name="connsiteY3" fmla="*/ 97344 h 223550"/>
                  <a:gd name="connsiteX4" fmla="*/ 91653 w 347125"/>
                  <a:gd name="connsiteY4" fmla="*/ 214025 h 223550"/>
                  <a:gd name="connsiteX5" fmla="*/ 33326 w 347125"/>
                  <a:gd name="connsiteY5" fmla="*/ 0 h 223550"/>
                  <a:gd name="connsiteX0" fmla="*/ 29182 w 342981"/>
                  <a:gd name="connsiteY0" fmla="*/ 0 h 223550"/>
                  <a:gd name="connsiteX1" fmla="*/ 339209 w 342981"/>
                  <a:gd name="connsiteY1" fmla="*/ 30669 h 223550"/>
                  <a:gd name="connsiteX2" fmla="*/ 272534 w 342981"/>
                  <a:gd name="connsiteY2" fmla="*/ 223550 h 223550"/>
                  <a:gd name="connsiteX3" fmla="*/ 182047 w 342981"/>
                  <a:gd name="connsiteY3" fmla="*/ 97344 h 223550"/>
                  <a:gd name="connsiteX4" fmla="*/ 87509 w 342981"/>
                  <a:gd name="connsiteY4" fmla="*/ 214025 h 223550"/>
                  <a:gd name="connsiteX5" fmla="*/ 29182 w 342981"/>
                  <a:gd name="connsiteY5" fmla="*/ 0 h 223550"/>
                  <a:gd name="connsiteX0" fmla="*/ 29182 w 349234"/>
                  <a:gd name="connsiteY0" fmla="*/ 0 h 223550"/>
                  <a:gd name="connsiteX1" fmla="*/ 339209 w 349234"/>
                  <a:gd name="connsiteY1" fmla="*/ 30669 h 223550"/>
                  <a:gd name="connsiteX2" fmla="*/ 272534 w 349234"/>
                  <a:gd name="connsiteY2" fmla="*/ 223550 h 223550"/>
                  <a:gd name="connsiteX3" fmla="*/ 182047 w 349234"/>
                  <a:gd name="connsiteY3" fmla="*/ 97344 h 223550"/>
                  <a:gd name="connsiteX4" fmla="*/ 87509 w 349234"/>
                  <a:gd name="connsiteY4" fmla="*/ 214025 h 223550"/>
                  <a:gd name="connsiteX5" fmla="*/ 29182 w 349234"/>
                  <a:gd name="connsiteY5" fmla="*/ 0 h 223550"/>
                  <a:gd name="connsiteX0" fmla="*/ 29182 w 349234"/>
                  <a:gd name="connsiteY0" fmla="*/ 0 h 223550"/>
                  <a:gd name="connsiteX1" fmla="*/ 339209 w 349234"/>
                  <a:gd name="connsiteY1" fmla="*/ 30669 h 223550"/>
                  <a:gd name="connsiteX2" fmla="*/ 272534 w 349234"/>
                  <a:gd name="connsiteY2" fmla="*/ 223550 h 223550"/>
                  <a:gd name="connsiteX3" fmla="*/ 182047 w 349234"/>
                  <a:gd name="connsiteY3" fmla="*/ 97344 h 223550"/>
                  <a:gd name="connsiteX4" fmla="*/ 87509 w 349234"/>
                  <a:gd name="connsiteY4" fmla="*/ 214025 h 223550"/>
                  <a:gd name="connsiteX5" fmla="*/ 29182 w 349234"/>
                  <a:gd name="connsiteY5" fmla="*/ 0 h 22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9234" h="223550">
                    <a:moveTo>
                      <a:pt x="29182" y="0"/>
                    </a:moveTo>
                    <a:cubicBezTo>
                      <a:pt x="72992" y="63404"/>
                      <a:pt x="195386" y="160146"/>
                      <a:pt x="339209" y="30669"/>
                    </a:cubicBezTo>
                    <a:cubicBezTo>
                      <a:pt x="371752" y="115600"/>
                      <a:pt x="318572" y="202912"/>
                      <a:pt x="272534" y="223550"/>
                    </a:cubicBezTo>
                    <a:cubicBezTo>
                      <a:pt x="267772" y="175131"/>
                      <a:pt x="241578" y="98138"/>
                      <a:pt x="182047" y="97344"/>
                    </a:cubicBezTo>
                    <a:cubicBezTo>
                      <a:pt x="110052" y="100519"/>
                      <a:pt x="90447" y="156082"/>
                      <a:pt x="87509" y="214025"/>
                    </a:cubicBezTo>
                    <a:cubicBezTo>
                      <a:pt x="44255" y="211739"/>
                      <a:pt x="-46626" y="97537"/>
                      <a:pt x="291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4036827" y="1413219"/>
              <a:ext cx="1137446" cy="3900684"/>
              <a:chOff x="4855849" y="1442633"/>
              <a:chExt cx="528215" cy="1811425"/>
            </a:xfrm>
            <a:effectLst/>
          </p:grpSpPr>
          <p:sp>
            <p:nvSpPr>
              <p:cNvPr id="84" name="Rectangle 4099"/>
              <p:cNvSpPr/>
              <p:nvPr/>
            </p:nvSpPr>
            <p:spPr>
              <a:xfrm>
                <a:off x="4855849" y="1442633"/>
                <a:ext cx="528215" cy="1811425"/>
              </a:xfrm>
              <a:custGeom>
                <a:avLst/>
                <a:gdLst>
                  <a:gd name="connsiteX0" fmla="*/ 0 w 304800"/>
                  <a:gd name="connsiteY0" fmla="*/ 0 h 1143000"/>
                  <a:gd name="connsiteX1" fmla="*/ 304800 w 304800"/>
                  <a:gd name="connsiteY1" fmla="*/ 0 h 1143000"/>
                  <a:gd name="connsiteX2" fmla="*/ 304800 w 304800"/>
                  <a:gd name="connsiteY2" fmla="*/ 1143000 h 1143000"/>
                  <a:gd name="connsiteX3" fmla="*/ 0 w 304800"/>
                  <a:gd name="connsiteY3" fmla="*/ 1143000 h 1143000"/>
                  <a:gd name="connsiteX4" fmla="*/ 0 w 304800"/>
                  <a:gd name="connsiteY4" fmla="*/ 0 h 1143000"/>
                  <a:gd name="connsiteX0" fmla="*/ 0 w 304800"/>
                  <a:gd name="connsiteY0" fmla="*/ 3 h 1143003"/>
                  <a:gd name="connsiteX1" fmla="*/ 245269 w 304800"/>
                  <a:gd name="connsiteY1" fmla="*/ 142878 h 1143003"/>
                  <a:gd name="connsiteX2" fmla="*/ 304800 w 304800"/>
                  <a:gd name="connsiteY2" fmla="*/ 3 h 1143003"/>
                  <a:gd name="connsiteX3" fmla="*/ 304800 w 304800"/>
                  <a:gd name="connsiteY3" fmla="*/ 1143003 h 1143003"/>
                  <a:gd name="connsiteX4" fmla="*/ 0 w 304800"/>
                  <a:gd name="connsiteY4" fmla="*/ 1143003 h 1143003"/>
                  <a:gd name="connsiteX5" fmla="*/ 0 w 304800"/>
                  <a:gd name="connsiteY5" fmla="*/ 3 h 1143003"/>
                  <a:gd name="connsiteX0" fmla="*/ 0 w 373857"/>
                  <a:gd name="connsiteY0" fmla="*/ 3 h 1143003"/>
                  <a:gd name="connsiteX1" fmla="*/ 245269 w 373857"/>
                  <a:gd name="connsiteY1" fmla="*/ 142878 h 1143003"/>
                  <a:gd name="connsiteX2" fmla="*/ 373857 w 373857"/>
                  <a:gd name="connsiteY2" fmla="*/ 228603 h 1143003"/>
                  <a:gd name="connsiteX3" fmla="*/ 304800 w 373857"/>
                  <a:gd name="connsiteY3" fmla="*/ 1143003 h 1143003"/>
                  <a:gd name="connsiteX4" fmla="*/ 0 w 373857"/>
                  <a:gd name="connsiteY4" fmla="*/ 1143003 h 1143003"/>
                  <a:gd name="connsiteX5" fmla="*/ 0 w 373857"/>
                  <a:gd name="connsiteY5" fmla="*/ 3 h 1143003"/>
                  <a:gd name="connsiteX0" fmla="*/ 0 w 373857"/>
                  <a:gd name="connsiteY0" fmla="*/ 3 h 1143003"/>
                  <a:gd name="connsiteX1" fmla="*/ 230982 w 373857"/>
                  <a:gd name="connsiteY1" fmla="*/ 133353 h 1143003"/>
                  <a:gd name="connsiteX2" fmla="*/ 373857 w 373857"/>
                  <a:gd name="connsiteY2" fmla="*/ 228603 h 1143003"/>
                  <a:gd name="connsiteX3" fmla="*/ 304800 w 373857"/>
                  <a:gd name="connsiteY3" fmla="*/ 1143003 h 1143003"/>
                  <a:gd name="connsiteX4" fmla="*/ 0 w 373857"/>
                  <a:gd name="connsiteY4" fmla="*/ 1143003 h 1143003"/>
                  <a:gd name="connsiteX5" fmla="*/ 0 w 373857"/>
                  <a:gd name="connsiteY5" fmla="*/ 3 h 1143003"/>
                  <a:gd name="connsiteX0" fmla="*/ 0 w 373857"/>
                  <a:gd name="connsiteY0" fmla="*/ 49092 h 1192092"/>
                  <a:gd name="connsiteX1" fmla="*/ 192881 w 373857"/>
                  <a:gd name="connsiteY1" fmla="*/ 246737 h 1192092"/>
                  <a:gd name="connsiteX2" fmla="*/ 230982 w 373857"/>
                  <a:gd name="connsiteY2" fmla="*/ 182442 h 1192092"/>
                  <a:gd name="connsiteX3" fmla="*/ 373857 w 373857"/>
                  <a:gd name="connsiteY3" fmla="*/ 277692 h 1192092"/>
                  <a:gd name="connsiteX4" fmla="*/ 304800 w 373857"/>
                  <a:gd name="connsiteY4" fmla="*/ 1192092 h 1192092"/>
                  <a:gd name="connsiteX5" fmla="*/ 0 w 373857"/>
                  <a:gd name="connsiteY5" fmla="*/ 1192092 h 1192092"/>
                  <a:gd name="connsiteX6" fmla="*/ 0 w 373857"/>
                  <a:gd name="connsiteY6" fmla="*/ 49092 h 1192092"/>
                  <a:gd name="connsiteX0" fmla="*/ 0 w 373857"/>
                  <a:gd name="connsiteY0" fmla="*/ 49092 h 1192092"/>
                  <a:gd name="connsiteX1" fmla="*/ 192881 w 373857"/>
                  <a:gd name="connsiteY1" fmla="*/ 246737 h 1192092"/>
                  <a:gd name="connsiteX2" fmla="*/ 238126 w 373857"/>
                  <a:gd name="connsiteY2" fmla="*/ 191967 h 1192092"/>
                  <a:gd name="connsiteX3" fmla="*/ 373857 w 373857"/>
                  <a:gd name="connsiteY3" fmla="*/ 277692 h 1192092"/>
                  <a:gd name="connsiteX4" fmla="*/ 304800 w 373857"/>
                  <a:gd name="connsiteY4" fmla="*/ 1192092 h 1192092"/>
                  <a:gd name="connsiteX5" fmla="*/ 0 w 373857"/>
                  <a:gd name="connsiteY5" fmla="*/ 1192092 h 1192092"/>
                  <a:gd name="connsiteX6" fmla="*/ 0 w 373857"/>
                  <a:gd name="connsiteY6" fmla="*/ 49092 h 1192092"/>
                  <a:gd name="connsiteX0" fmla="*/ 0 w 373857"/>
                  <a:gd name="connsiteY0" fmla="*/ 49092 h 1192092"/>
                  <a:gd name="connsiteX1" fmla="*/ 192881 w 373857"/>
                  <a:gd name="connsiteY1" fmla="*/ 246737 h 1192092"/>
                  <a:gd name="connsiteX2" fmla="*/ 238126 w 373857"/>
                  <a:gd name="connsiteY2" fmla="*/ 191967 h 1192092"/>
                  <a:gd name="connsiteX3" fmla="*/ 373857 w 373857"/>
                  <a:gd name="connsiteY3" fmla="*/ 277692 h 1192092"/>
                  <a:gd name="connsiteX4" fmla="*/ 304800 w 373857"/>
                  <a:gd name="connsiteY4" fmla="*/ 1192092 h 1192092"/>
                  <a:gd name="connsiteX5" fmla="*/ 0 w 373857"/>
                  <a:gd name="connsiteY5" fmla="*/ 1192092 h 1192092"/>
                  <a:gd name="connsiteX6" fmla="*/ 0 w 373857"/>
                  <a:gd name="connsiteY6" fmla="*/ 49092 h 1192092"/>
                  <a:gd name="connsiteX0" fmla="*/ 0 w 383382"/>
                  <a:gd name="connsiteY0" fmla="*/ 49092 h 1192092"/>
                  <a:gd name="connsiteX1" fmla="*/ 192881 w 383382"/>
                  <a:gd name="connsiteY1" fmla="*/ 246737 h 1192092"/>
                  <a:gd name="connsiteX2" fmla="*/ 238126 w 383382"/>
                  <a:gd name="connsiteY2" fmla="*/ 191967 h 1192092"/>
                  <a:gd name="connsiteX3" fmla="*/ 383382 w 383382"/>
                  <a:gd name="connsiteY3" fmla="*/ 280073 h 1192092"/>
                  <a:gd name="connsiteX4" fmla="*/ 304800 w 383382"/>
                  <a:gd name="connsiteY4" fmla="*/ 1192092 h 1192092"/>
                  <a:gd name="connsiteX5" fmla="*/ 0 w 383382"/>
                  <a:gd name="connsiteY5" fmla="*/ 1192092 h 1192092"/>
                  <a:gd name="connsiteX6" fmla="*/ 0 w 383382"/>
                  <a:gd name="connsiteY6" fmla="*/ 49092 h 1192092"/>
                  <a:gd name="connsiteX0" fmla="*/ 0 w 383382"/>
                  <a:gd name="connsiteY0" fmla="*/ 49092 h 1192092"/>
                  <a:gd name="connsiteX1" fmla="*/ 192881 w 383382"/>
                  <a:gd name="connsiteY1" fmla="*/ 246737 h 1192092"/>
                  <a:gd name="connsiteX2" fmla="*/ 238126 w 383382"/>
                  <a:gd name="connsiteY2" fmla="*/ 191967 h 1192092"/>
                  <a:gd name="connsiteX3" fmla="*/ 383382 w 383382"/>
                  <a:gd name="connsiteY3" fmla="*/ 280073 h 1192092"/>
                  <a:gd name="connsiteX4" fmla="*/ 304800 w 383382"/>
                  <a:gd name="connsiteY4" fmla="*/ 1192092 h 1192092"/>
                  <a:gd name="connsiteX5" fmla="*/ 0 w 383382"/>
                  <a:gd name="connsiteY5" fmla="*/ 1192092 h 1192092"/>
                  <a:gd name="connsiteX6" fmla="*/ 0 w 383382"/>
                  <a:gd name="connsiteY6" fmla="*/ 49092 h 1192092"/>
                  <a:gd name="connsiteX0" fmla="*/ 0 w 383382"/>
                  <a:gd name="connsiteY0" fmla="*/ 49092 h 1192092"/>
                  <a:gd name="connsiteX1" fmla="*/ 183356 w 383382"/>
                  <a:gd name="connsiteY1" fmla="*/ 246737 h 1192092"/>
                  <a:gd name="connsiteX2" fmla="*/ 238126 w 383382"/>
                  <a:gd name="connsiteY2" fmla="*/ 191967 h 1192092"/>
                  <a:gd name="connsiteX3" fmla="*/ 383382 w 383382"/>
                  <a:gd name="connsiteY3" fmla="*/ 280073 h 1192092"/>
                  <a:gd name="connsiteX4" fmla="*/ 304800 w 383382"/>
                  <a:gd name="connsiteY4" fmla="*/ 1192092 h 1192092"/>
                  <a:gd name="connsiteX5" fmla="*/ 0 w 383382"/>
                  <a:gd name="connsiteY5" fmla="*/ 1192092 h 1192092"/>
                  <a:gd name="connsiteX6" fmla="*/ 0 w 383382"/>
                  <a:gd name="connsiteY6" fmla="*/ 49092 h 1192092"/>
                  <a:gd name="connsiteX0" fmla="*/ 0 w 383382"/>
                  <a:gd name="connsiteY0" fmla="*/ 102514 h 1245514"/>
                  <a:gd name="connsiteX1" fmla="*/ 252412 w 383382"/>
                  <a:gd name="connsiteY1" fmla="*/ 47746 h 1245514"/>
                  <a:gd name="connsiteX2" fmla="*/ 238126 w 383382"/>
                  <a:gd name="connsiteY2" fmla="*/ 245389 h 1245514"/>
                  <a:gd name="connsiteX3" fmla="*/ 383382 w 383382"/>
                  <a:gd name="connsiteY3" fmla="*/ 333495 h 1245514"/>
                  <a:gd name="connsiteX4" fmla="*/ 304800 w 383382"/>
                  <a:gd name="connsiteY4" fmla="*/ 1245514 h 1245514"/>
                  <a:gd name="connsiteX5" fmla="*/ 0 w 383382"/>
                  <a:gd name="connsiteY5" fmla="*/ 1245514 h 1245514"/>
                  <a:gd name="connsiteX6" fmla="*/ 0 w 383382"/>
                  <a:gd name="connsiteY6" fmla="*/ 102514 h 1245514"/>
                  <a:gd name="connsiteX0" fmla="*/ 0 w 383382"/>
                  <a:gd name="connsiteY0" fmla="*/ 58325 h 1201325"/>
                  <a:gd name="connsiteX1" fmla="*/ 185737 w 383382"/>
                  <a:gd name="connsiteY1" fmla="*/ 260732 h 1201325"/>
                  <a:gd name="connsiteX2" fmla="*/ 252412 w 383382"/>
                  <a:gd name="connsiteY2" fmla="*/ 3557 h 1201325"/>
                  <a:gd name="connsiteX3" fmla="*/ 238126 w 383382"/>
                  <a:gd name="connsiteY3" fmla="*/ 201200 h 1201325"/>
                  <a:gd name="connsiteX4" fmla="*/ 383382 w 383382"/>
                  <a:gd name="connsiteY4" fmla="*/ 289306 h 1201325"/>
                  <a:gd name="connsiteX5" fmla="*/ 304800 w 383382"/>
                  <a:gd name="connsiteY5" fmla="*/ 1201325 h 1201325"/>
                  <a:gd name="connsiteX6" fmla="*/ 0 w 383382"/>
                  <a:gd name="connsiteY6" fmla="*/ 1201325 h 1201325"/>
                  <a:gd name="connsiteX7" fmla="*/ 0 w 383382"/>
                  <a:gd name="connsiteY7" fmla="*/ 58325 h 1201325"/>
                  <a:gd name="connsiteX0" fmla="*/ 0 w 383382"/>
                  <a:gd name="connsiteY0" fmla="*/ 57501 h 1200501"/>
                  <a:gd name="connsiteX1" fmla="*/ 185737 w 383382"/>
                  <a:gd name="connsiteY1" fmla="*/ 259908 h 1200501"/>
                  <a:gd name="connsiteX2" fmla="*/ 252412 w 383382"/>
                  <a:gd name="connsiteY2" fmla="*/ 2733 h 1200501"/>
                  <a:gd name="connsiteX3" fmla="*/ 261937 w 383382"/>
                  <a:gd name="connsiteY3" fmla="*/ 128940 h 1200501"/>
                  <a:gd name="connsiteX4" fmla="*/ 238126 w 383382"/>
                  <a:gd name="connsiteY4" fmla="*/ 200376 h 1200501"/>
                  <a:gd name="connsiteX5" fmla="*/ 383382 w 383382"/>
                  <a:gd name="connsiteY5" fmla="*/ 288482 h 1200501"/>
                  <a:gd name="connsiteX6" fmla="*/ 304800 w 383382"/>
                  <a:gd name="connsiteY6" fmla="*/ 1200501 h 1200501"/>
                  <a:gd name="connsiteX7" fmla="*/ 0 w 383382"/>
                  <a:gd name="connsiteY7" fmla="*/ 1200501 h 1200501"/>
                  <a:gd name="connsiteX8" fmla="*/ 0 w 383382"/>
                  <a:gd name="connsiteY8" fmla="*/ 57501 h 1200501"/>
                  <a:gd name="connsiteX0" fmla="*/ 0 w 383382"/>
                  <a:gd name="connsiteY0" fmla="*/ 109581 h 1252581"/>
                  <a:gd name="connsiteX1" fmla="*/ 157162 w 383382"/>
                  <a:gd name="connsiteY1" fmla="*/ 42907 h 1252581"/>
                  <a:gd name="connsiteX2" fmla="*/ 252412 w 383382"/>
                  <a:gd name="connsiteY2" fmla="*/ 54813 h 1252581"/>
                  <a:gd name="connsiteX3" fmla="*/ 261937 w 383382"/>
                  <a:gd name="connsiteY3" fmla="*/ 181020 h 1252581"/>
                  <a:gd name="connsiteX4" fmla="*/ 238126 w 383382"/>
                  <a:gd name="connsiteY4" fmla="*/ 252456 h 1252581"/>
                  <a:gd name="connsiteX5" fmla="*/ 383382 w 383382"/>
                  <a:gd name="connsiteY5" fmla="*/ 340562 h 1252581"/>
                  <a:gd name="connsiteX6" fmla="*/ 304800 w 383382"/>
                  <a:gd name="connsiteY6" fmla="*/ 1252581 h 1252581"/>
                  <a:gd name="connsiteX7" fmla="*/ 0 w 383382"/>
                  <a:gd name="connsiteY7" fmla="*/ 1252581 h 1252581"/>
                  <a:gd name="connsiteX8" fmla="*/ 0 w 383382"/>
                  <a:gd name="connsiteY8" fmla="*/ 109581 h 1252581"/>
                  <a:gd name="connsiteX0" fmla="*/ 26194 w 383382"/>
                  <a:gd name="connsiteY0" fmla="*/ 256089 h 1210970"/>
                  <a:gd name="connsiteX1" fmla="*/ 157162 w 383382"/>
                  <a:gd name="connsiteY1" fmla="*/ 1296 h 1210970"/>
                  <a:gd name="connsiteX2" fmla="*/ 252412 w 383382"/>
                  <a:gd name="connsiteY2" fmla="*/ 13202 h 1210970"/>
                  <a:gd name="connsiteX3" fmla="*/ 261937 w 383382"/>
                  <a:gd name="connsiteY3" fmla="*/ 139409 h 1210970"/>
                  <a:gd name="connsiteX4" fmla="*/ 238126 w 383382"/>
                  <a:gd name="connsiteY4" fmla="*/ 210845 h 1210970"/>
                  <a:gd name="connsiteX5" fmla="*/ 383382 w 383382"/>
                  <a:gd name="connsiteY5" fmla="*/ 298951 h 1210970"/>
                  <a:gd name="connsiteX6" fmla="*/ 304800 w 383382"/>
                  <a:gd name="connsiteY6" fmla="*/ 1210970 h 1210970"/>
                  <a:gd name="connsiteX7" fmla="*/ 0 w 383382"/>
                  <a:gd name="connsiteY7" fmla="*/ 1210970 h 1210970"/>
                  <a:gd name="connsiteX8" fmla="*/ 26194 w 383382"/>
                  <a:gd name="connsiteY8" fmla="*/ 256089 h 1210970"/>
                  <a:gd name="connsiteX0" fmla="*/ 26194 w 383382"/>
                  <a:gd name="connsiteY0" fmla="*/ 245620 h 1200501"/>
                  <a:gd name="connsiteX1" fmla="*/ 92869 w 383382"/>
                  <a:gd name="connsiteY1" fmla="*/ 136083 h 1200501"/>
                  <a:gd name="connsiteX2" fmla="*/ 252412 w 383382"/>
                  <a:gd name="connsiteY2" fmla="*/ 2733 h 1200501"/>
                  <a:gd name="connsiteX3" fmla="*/ 261937 w 383382"/>
                  <a:gd name="connsiteY3" fmla="*/ 128940 h 1200501"/>
                  <a:gd name="connsiteX4" fmla="*/ 238126 w 383382"/>
                  <a:gd name="connsiteY4" fmla="*/ 200376 h 1200501"/>
                  <a:gd name="connsiteX5" fmla="*/ 383382 w 383382"/>
                  <a:gd name="connsiteY5" fmla="*/ 288482 h 1200501"/>
                  <a:gd name="connsiteX6" fmla="*/ 304800 w 383382"/>
                  <a:gd name="connsiteY6" fmla="*/ 1200501 h 1200501"/>
                  <a:gd name="connsiteX7" fmla="*/ 0 w 383382"/>
                  <a:gd name="connsiteY7" fmla="*/ 1200501 h 1200501"/>
                  <a:gd name="connsiteX8" fmla="*/ 26194 w 383382"/>
                  <a:gd name="connsiteY8" fmla="*/ 245620 h 1200501"/>
                  <a:gd name="connsiteX0" fmla="*/ 26194 w 383382"/>
                  <a:gd name="connsiteY0" fmla="*/ 245620 h 1200501"/>
                  <a:gd name="connsiteX1" fmla="*/ 92869 w 383382"/>
                  <a:gd name="connsiteY1" fmla="*/ 136083 h 1200501"/>
                  <a:gd name="connsiteX2" fmla="*/ 252412 w 383382"/>
                  <a:gd name="connsiteY2" fmla="*/ 2733 h 1200501"/>
                  <a:gd name="connsiteX3" fmla="*/ 261937 w 383382"/>
                  <a:gd name="connsiteY3" fmla="*/ 128940 h 1200501"/>
                  <a:gd name="connsiteX4" fmla="*/ 238126 w 383382"/>
                  <a:gd name="connsiteY4" fmla="*/ 200376 h 1200501"/>
                  <a:gd name="connsiteX5" fmla="*/ 383382 w 383382"/>
                  <a:gd name="connsiteY5" fmla="*/ 288482 h 1200501"/>
                  <a:gd name="connsiteX6" fmla="*/ 304800 w 383382"/>
                  <a:gd name="connsiteY6" fmla="*/ 1200501 h 1200501"/>
                  <a:gd name="connsiteX7" fmla="*/ 0 w 383382"/>
                  <a:gd name="connsiteY7" fmla="*/ 1200501 h 1200501"/>
                  <a:gd name="connsiteX8" fmla="*/ 26194 w 383382"/>
                  <a:gd name="connsiteY8" fmla="*/ 245620 h 1200501"/>
                  <a:gd name="connsiteX0" fmla="*/ 26194 w 383382"/>
                  <a:gd name="connsiteY0" fmla="*/ 245620 h 1200501"/>
                  <a:gd name="connsiteX1" fmla="*/ 92869 w 383382"/>
                  <a:gd name="connsiteY1" fmla="*/ 136083 h 1200501"/>
                  <a:gd name="connsiteX2" fmla="*/ 252412 w 383382"/>
                  <a:gd name="connsiteY2" fmla="*/ 2733 h 1200501"/>
                  <a:gd name="connsiteX3" fmla="*/ 261937 w 383382"/>
                  <a:gd name="connsiteY3" fmla="*/ 128940 h 1200501"/>
                  <a:gd name="connsiteX4" fmla="*/ 238126 w 383382"/>
                  <a:gd name="connsiteY4" fmla="*/ 200376 h 1200501"/>
                  <a:gd name="connsiteX5" fmla="*/ 383382 w 383382"/>
                  <a:gd name="connsiteY5" fmla="*/ 288482 h 1200501"/>
                  <a:gd name="connsiteX6" fmla="*/ 304800 w 383382"/>
                  <a:gd name="connsiteY6" fmla="*/ 1200501 h 1200501"/>
                  <a:gd name="connsiteX7" fmla="*/ 0 w 383382"/>
                  <a:gd name="connsiteY7" fmla="*/ 1200501 h 1200501"/>
                  <a:gd name="connsiteX8" fmla="*/ 26194 w 383382"/>
                  <a:gd name="connsiteY8" fmla="*/ 245620 h 1200501"/>
                  <a:gd name="connsiteX0" fmla="*/ 26194 w 383382"/>
                  <a:gd name="connsiteY0" fmla="*/ 267612 h 1222493"/>
                  <a:gd name="connsiteX1" fmla="*/ 92869 w 383382"/>
                  <a:gd name="connsiteY1" fmla="*/ 158075 h 1222493"/>
                  <a:gd name="connsiteX2" fmla="*/ 252412 w 383382"/>
                  <a:gd name="connsiteY2" fmla="*/ 24725 h 1222493"/>
                  <a:gd name="connsiteX3" fmla="*/ 261937 w 383382"/>
                  <a:gd name="connsiteY3" fmla="*/ 150932 h 1222493"/>
                  <a:gd name="connsiteX4" fmla="*/ 238126 w 383382"/>
                  <a:gd name="connsiteY4" fmla="*/ 222368 h 1222493"/>
                  <a:gd name="connsiteX5" fmla="*/ 383382 w 383382"/>
                  <a:gd name="connsiteY5" fmla="*/ 310474 h 1222493"/>
                  <a:gd name="connsiteX6" fmla="*/ 304800 w 383382"/>
                  <a:gd name="connsiteY6" fmla="*/ 1222493 h 1222493"/>
                  <a:gd name="connsiteX7" fmla="*/ 0 w 383382"/>
                  <a:gd name="connsiteY7" fmla="*/ 1222493 h 1222493"/>
                  <a:gd name="connsiteX8" fmla="*/ 26194 w 383382"/>
                  <a:gd name="connsiteY8" fmla="*/ 267612 h 1222493"/>
                  <a:gd name="connsiteX0" fmla="*/ 26194 w 383382"/>
                  <a:gd name="connsiteY0" fmla="*/ 267612 h 1222493"/>
                  <a:gd name="connsiteX1" fmla="*/ 92869 w 383382"/>
                  <a:gd name="connsiteY1" fmla="*/ 158075 h 1222493"/>
                  <a:gd name="connsiteX2" fmla="*/ 252412 w 383382"/>
                  <a:gd name="connsiteY2" fmla="*/ 24725 h 1222493"/>
                  <a:gd name="connsiteX3" fmla="*/ 261937 w 383382"/>
                  <a:gd name="connsiteY3" fmla="*/ 150932 h 1222493"/>
                  <a:gd name="connsiteX4" fmla="*/ 238126 w 383382"/>
                  <a:gd name="connsiteY4" fmla="*/ 222368 h 1222493"/>
                  <a:gd name="connsiteX5" fmla="*/ 383382 w 383382"/>
                  <a:gd name="connsiteY5" fmla="*/ 310474 h 1222493"/>
                  <a:gd name="connsiteX6" fmla="*/ 304800 w 383382"/>
                  <a:gd name="connsiteY6" fmla="*/ 1222493 h 1222493"/>
                  <a:gd name="connsiteX7" fmla="*/ 0 w 383382"/>
                  <a:gd name="connsiteY7" fmla="*/ 1222493 h 1222493"/>
                  <a:gd name="connsiteX8" fmla="*/ 26194 w 383382"/>
                  <a:gd name="connsiteY8" fmla="*/ 267612 h 1222493"/>
                  <a:gd name="connsiteX0" fmla="*/ 26194 w 383382"/>
                  <a:gd name="connsiteY0" fmla="*/ 267612 h 1222493"/>
                  <a:gd name="connsiteX1" fmla="*/ 92869 w 383382"/>
                  <a:gd name="connsiteY1" fmla="*/ 158075 h 1222493"/>
                  <a:gd name="connsiteX2" fmla="*/ 252412 w 383382"/>
                  <a:gd name="connsiteY2" fmla="*/ 24725 h 1222493"/>
                  <a:gd name="connsiteX3" fmla="*/ 261937 w 383382"/>
                  <a:gd name="connsiteY3" fmla="*/ 150932 h 1222493"/>
                  <a:gd name="connsiteX4" fmla="*/ 238126 w 383382"/>
                  <a:gd name="connsiteY4" fmla="*/ 222368 h 1222493"/>
                  <a:gd name="connsiteX5" fmla="*/ 383382 w 383382"/>
                  <a:gd name="connsiteY5" fmla="*/ 310474 h 1222493"/>
                  <a:gd name="connsiteX6" fmla="*/ 304800 w 383382"/>
                  <a:gd name="connsiteY6" fmla="*/ 1222493 h 1222493"/>
                  <a:gd name="connsiteX7" fmla="*/ 0 w 383382"/>
                  <a:gd name="connsiteY7" fmla="*/ 1222493 h 1222493"/>
                  <a:gd name="connsiteX8" fmla="*/ 26194 w 383382"/>
                  <a:gd name="connsiteY8" fmla="*/ 267612 h 1222493"/>
                  <a:gd name="connsiteX0" fmla="*/ 26194 w 383382"/>
                  <a:gd name="connsiteY0" fmla="*/ 269489 h 1224370"/>
                  <a:gd name="connsiteX1" fmla="*/ 92869 w 383382"/>
                  <a:gd name="connsiteY1" fmla="*/ 159952 h 1224370"/>
                  <a:gd name="connsiteX2" fmla="*/ 252412 w 383382"/>
                  <a:gd name="connsiteY2" fmla="*/ 26602 h 1224370"/>
                  <a:gd name="connsiteX3" fmla="*/ 261937 w 383382"/>
                  <a:gd name="connsiteY3" fmla="*/ 152809 h 1224370"/>
                  <a:gd name="connsiteX4" fmla="*/ 238126 w 383382"/>
                  <a:gd name="connsiteY4" fmla="*/ 224245 h 1224370"/>
                  <a:gd name="connsiteX5" fmla="*/ 383382 w 383382"/>
                  <a:gd name="connsiteY5" fmla="*/ 312351 h 1224370"/>
                  <a:gd name="connsiteX6" fmla="*/ 304800 w 383382"/>
                  <a:gd name="connsiteY6" fmla="*/ 1224370 h 1224370"/>
                  <a:gd name="connsiteX7" fmla="*/ 0 w 383382"/>
                  <a:gd name="connsiteY7" fmla="*/ 1224370 h 1224370"/>
                  <a:gd name="connsiteX8" fmla="*/ 26194 w 383382"/>
                  <a:gd name="connsiteY8" fmla="*/ 269489 h 1224370"/>
                  <a:gd name="connsiteX0" fmla="*/ 79018 w 436206"/>
                  <a:gd name="connsiteY0" fmla="*/ 269489 h 1224370"/>
                  <a:gd name="connsiteX1" fmla="*/ 145693 w 436206"/>
                  <a:gd name="connsiteY1" fmla="*/ 159952 h 1224370"/>
                  <a:gd name="connsiteX2" fmla="*/ 305236 w 436206"/>
                  <a:gd name="connsiteY2" fmla="*/ 26602 h 1224370"/>
                  <a:gd name="connsiteX3" fmla="*/ 314761 w 436206"/>
                  <a:gd name="connsiteY3" fmla="*/ 152809 h 1224370"/>
                  <a:gd name="connsiteX4" fmla="*/ 290950 w 436206"/>
                  <a:gd name="connsiteY4" fmla="*/ 224245 h 1224370"/>
                  <a:gd name="connsiteX5" fmla="*/ 436206 w 436206"/>
                  <a:gd name="connsiteY5" fmla="*/ 312351 h 1224370"/>
                  <a:gd name="connsiteX6" fmla="*/ 357624 w 436206"/>
                  <a:gd name="connsiteY6" fmla="*/ 1224370 h 1224370"/>
                  <a:gd name="connsiteX7" fmla="*/ 52824 w 436206"/>
                  <a:gd name="connsiteY7" fmla="*/ 1224370 h 1224370"/>
                  <a:gd name="connsiteX8" fmla="*/ 436 w 436206"/>
                  <a:gd name="connsiteY8" fmla="*/ 305208 h 1224370"/>
                  <a:gd name="connsiteX9" fmla="*/ 79018 w 436206"/>
                  <a:gd name="connsiteY9" fmla="*/ 269489 h 1224370"/>
                  <a:gd name="connsiteX0" fmla="*/ 79018 w 436206"/>
                  <a:gd name="connsiteY0" fmla="*/ 269489 h 1224370"/>
                  <a:gd name="connsiteX1" fmla="*/ 145693 w 436206"/>
                  <a:gd name="connsiteY1" fmla="*/ 159952 h 1224370"/>
                  <a:gd name="connsiteX2" fmla="*/ 305236 w 436206"/>
                  <a:gd name="connsiteY2" fmla="*/ 26602 h 1224370"/>
                  <a:gd name="connsiteX3" fmla="*/ 314761 w 436206"/>
                  <a:gd name="connsiteY3" fmla="*/ 152809 h 1224370"/>
                  <a:gd name="connsiteX4" fmla="*/ 290950 w 436206"/>
                  <a:gd name="connsiteY4" fmla="*/ 224245 h 1224370"/>
                  <a:gd name="connsiteX5" fmla="*/ 436206 w 436206"/>
                  <a:gd name="connsiteY5" fmla="*/ 312351 h 1224370"/>
                  <a:gd name="connsiteX6" fmla="*/ 357624 w 436206"/>
                  <a:gd name="connsiteY6" fmla="*/ 1224370 h 1224370"/>
                  <a:gd name="connsiteX7" fmla="*/ 52824 w 436206"/>
                  <a:gd name="connsiteY7" fmla="*/ 1224370 h 1224370"/>
                  <a:gd name="connsiteX8" fmla="*/ 436 w 436206"/>
                  <a:gd name="connsiteY8" fmla="*/ 305208 h 1224370"/>
                  <a:gd name="connsiteX9" fmla="*/ 79018 w 436206"/>
                  <a:gd name="connsiteY9" fmla="*/ 269489 h 1224370"/>
                  <a:gd name="connsiteX0" fmla="*/ 100225 w 457413"/>
                  <a:gd name="connsiteY0" fmla="*/ 269489 h 1224370"/>
                  <a:gd name="connsiteX1" fmla="*/ 166900 w 457413"/>
                  <a:gd name="connsiteY1" fmla="*/ 159952 h 1224370"/>
                  <a:gd name="connsiteX2" fmla="*/ 326443 w 457413"/>
                  <a:gd name="connsiteY2" fmla="*/ 26602 h 1224370"/>
                  <a:gd name="connsiteX3" fmla="*/ 335968 w 457413"/>
                  <a:gd name="connsiteY3" fmla="*/ 152809 h 1224370"/>
                  <a:gd name="connsiteX4" fmla="*/ 312157 w 457413"/>
                  <a:gd name="connsiteY4" fmla="*/ 224245 h 1224370"/>
                  <a:gd name="connsiteX5" fmla="*/ 457413 w 457413"/>
                  <a:gd name="connsiteY5" fmla="*/ 312351 h 1224370"/>
                  <a:gd name="connsiteX6" fmla="*/ 378831 w 457413"/>
                  <a:gd name="connsiteY6" fmla="*/ 1224370 h 1224370"/>
                  <a:gd name="connsiteX7" fmla="*/ 74031 w 457413"/>
                  <a:gd name="connsiteY7" fmla="*/ 1224370 h 1224370"/>
                  <a:gd name="connsiteX8" fmla="*/ 2593 w 457413"/>
                  <a:gd name="connsiteY8" fmla="*/ 419508 h 1224370"/>
                  <a:gd name="connsiteX9" fmla="*/ 21643 w 457413"/>
                  <a:gd name="connsiteY9" fmla="*/ 305208 h 1224370"/>
                  <a:gd name="connsiteX10" fmla="*/ 100225 w 457413"/>
                  <a:gd name="connsiteY10" fmla="*/ 269489 h 1224370"/>
                  <a:gd name="connsiteX0" fmla="*/ 97632 w 454820"/>
                  <a:gd name="connsiteY0" fmla="*/ 269489 h 1224370"/>
                  <a:gd name="connsiteX1" fmla="*/ 164307 w 454820"/>
                  <a:gd name="connsiteY1" fmla="*/ 159952 h 1224370"/>
                  <a:gd name="connsiteX2" fmla="*/ 323850 w 454820"/>
                  <a:gd name="connsiteY2" fmla="*/ 26602 h 1224370"/>
                  <a:gd name="connsiteX3" fmla="*/ 333375 w 454820"/>
                  <a:gd name="connsiteY3" fmla="*/ 152809 h 1224370"/>
                  <a:gd name="connsiteX4" fmla="*/ 309564 w 454820"/>
                  <a:gd name="connsiteY4" fmla="*/ 224245 h 1224370"/>
                  <a:gd name="connsiteX5" fmla="*/ 454820 w 454820"/>
                  <a:gd name="connsiteY5" fmla="*/ 312351 h 1224370"/>
                  <a:gd name="connsiteX6" fmla="*/ 376238 w 454820"/>
                  <a:gd name="connsiteY6" fmla="*/ 1224370 h 1224370"/>
                  <a:gd name="connsiteX7" fmla="*/ 71438 w 454820"/>
                  <a:gd name="connsiteY7" fmla="*/ 1224370 h 1224370"/>
                  <a:gd name="connsiteX8" fmla="*/ 0 w 454820"/>
                  <a:gd name="connsiteY8" fmla="*/ 419508 h 1224370"/>
                  <a:gd name="connsiteX9" fmla="*/ 19050 w 454820"/>
                  <a:gd name="connsiteY9" fmla="*/ 305208 h 1224370"/>
                  <a:gd name="connsiteX10" fmla="*/ 97632 w 454820"/>
                  <a:gd name="connsiteY10" fmla="*/ 269489 h 1224370"/>
                  <a:gd name="connsiteX0" fmla="*/ 97833 w 455021"/>
                  <a:gd name="connsiteY0" fmla="*/ 269489 h 1224370"/>
                  <a:gd name="connsiteX1" fmla="*/ 164508 w 455021"/>
                  <a:gd name="connsiteY1" fmla="*/ 159952 h 1224370"/>
                  <a:gd name="connsiteX2" fmla="*/ 324051 w 455021"/>
                  <a:gd name="connsiteY2" fmla="*/ 26602 h 1224370"/>
                  <a:gd name="connsiteX3" fmla="*/ 333576 w 455021"/>
                  <a:gd name="connsiteY3" fmla="*/ 152809 h 1224370"/>
                  <a:gd name="connsiteX4" fmla="*/ 309765 w 455021"/>
                  <a:gd name="connsiteY4" fmla="*/ 224245 h 1224370"/>
                  <a:gd name="connsiteX5" fmla="*/ 455021 w 455021"/>
                  <a:gd name="connsiteY5" fmla="*/ 312351 h 1224370"/>
                  <a:gd name="connsiteX6" fmla="*/ 376439 w 455021"/>
                  <a:gd name="connsiteY6" fmla="*/ 1224370 h 1224370"/>
                  <a:gd name="connsiteX7" fmla="*/ 71639 w 455021"/>
                  <a:gd name="connsiteY7" fmla="*/ 1224370 h 1224370"/>
                  <a:gd name="connsiteX8" fmla="*/ 201 w 455021"/>
                  <a:gd name="connsiteY8" fmla="*/ 419508 h 1224370"/>
                  <a:gd name="connsiteX9" fmla="*/ 19251 w 455021"/>
                  <a:gd name="connsiteY9" fmla="*/ 305208 h 1224370"/>
                  <a:gd name="connsiteX10" fmla="*/ 97833 w 455021"/>
                  <a:gd name="connsiteY10" fmla="*/ 269489 h 1224370"/>
                  <a:gd name="connsiteX0" fmla="*/ 97749 w 454937"/>
                  <a:gd name="connsiteY0" fmla="*/ 269489 h 1224370"/>
                  <a:gd name="connsiteX1" fmla="*/ 164424 w 454937"/>
                  <a:gd name="connsiteY1" fmla="*/ 159952 h 1224370"/>
                  <a:gd name="connsiteX2" fmla="*/ 323967 w 454937"/>
                  <a:gd name="connsiteY2" fmla="*/ 26602 h 1224370"/>
                  <a:gd name="connsiteX3" fmla="*/ 333492 w 454937"/>
                  <a:gd name="connsiteY3" fmla="*/ 152809 h 1224370"/>
                  <a:gd name="connsiteX4" fmla="*/ 309681 w 454937"/>
                  <a:gd name="connsiteY4" fmla="*/ 224245 h 1224370"/>
                  <a:gd name="connsiteX5" fmla="*/ 454937 w 454937"/>
                  <a:gd name="connsiteY5" fmla="*/ 312351 h 1224370"/>
                  <a:gd name="connsiteX6" fmla="*/ 376355 w 454937"/>
                  <a:gd name="connsiteY6" fmla="*/ 1224370 h 1224370"/>
                  <a:gd name="connsiteX7" fmla="*/ 71555 w 454937"/>
                  <a:gd name="connsiteY7" fmla="*/ 1224370 h 1224370"/>
                  <a:gd name="connsiteX8" fmla="*/ 117 w 454937"/>
                  <a:gd name="connsiteY8" fmla="*/ 419508 h 1224370"/>
                  <a:gd name="connsiteX9" fmla="*/ 19167 w 454937"/>
                  <a:gd name="connsiteY9" fmla="*/ 305208 h 1224370"/>
                  <a:gd name="connsiteX10" fmla="*/ 97749 w 454937"/>
                  <a:gd name="connsiteY10" fmla="*/ 269489 h 1224370"/>
                  <a:gd name="connsiteX0" fmla="*/ 121830 w 479018"/>
                  <a:gd name="connsiteY0" fmla="*/ 269489 h 1224370"/>
                  <a:gd name="connsiteX1" fmla="*/ 188505 w 479018"/>
                  <a:gd name="connsiteY1" fmla="*/ 159952 h 1224370"/>
                  <a:gd name="connsiteX2" fmla="*/ 348048 w 479018"/>
                  <a:gd name="connsiteY2" fmla="*/ 26602 h 1224370"/>
                  <a:gd name="connsiteX3" fmla="*/ 357573 w 479018"/>
                  <a:gd name="connsiteY3" fmla="*/ 152809 h 1224370"/>
                  <a:gd name="connsiteX4" fmla="*/ 333762 w 479018"/>
                  <a:gd name="connsiteY4" fmla="*/ 224245 h 1224370"/>
                  <a:gd name="connsiteX5" fmla="*/ 479018 w 479018"/>
                  <a:gd name="connsiteY5" fmla="*/ 312351 h 1224370"/>
                  <a:gd name="connsiteX6" fmla="*/ 400436 w 479018"/>
                  <a:gd name="connsiteY6" fmla="*/ 1224370 h 1224370"/>
                  <a:gd name="connsiteX7" fmla="*/ 95636 w 479018"/>
                  <a:gd name="connsiteY7" fmla="*/ 1224370 h 1224370"/>
                  <a:gd name="connsiteX8" fmla="*/ 2767 w 479018"/>
                  <a:gd name="connsiteY8" fmla="*/ 555239 h 1224370"/>
                  <a:gd name="connsiteX9" fmla="*/ 24198 w 479018"/>
                  <a:gd name="connsiteY9" fmla="*/ 419508 h 1224370"/>
                  <a:gd name="connsiteX10" fmla="*/ 43248 w 479018"/>
                  <a:gd name="connsiteY10" fmla="*/ 305208 h 1224370"/>
                  <a:gd name="connsiteX11" fmla="*/ 121830 w 479018"/>
                  <a:gd name="connsiteY11" fmla="*/ 269489 h 1224370"/>
                  <a:gd name="connsiteX0" fmla="*/ 119710 w 476898"/>
                  <a:gd name="connsiteY0" fmla="*/ 269489 h 1224370"/>
                  <a:gd name="connsiteX1" fmla="*/ 186385 w 476898"/>
                  <a:gd name="connsiteY1" fmla="*/ 159952 h 1224370"/>
                  <a:gd name="connsiteX2" fmla="*/ 345928 w 476898"/>
                  <a:gd name="connsiteY2" fmla="*/ 26602 h 1224370"/>
                  <a:gd name="connsiteX3" fmla="*/ 355453 w 476898"/>
                  <a:gd name="connsiteY3" fmla="*/ 152809 h 1224370"/>
                  <a:gd name="connsiteX4" fmla="*/ 331642 w 476898"/>
                  <a:gd name="connsiteY4" fmla="*/ 224245 h 1224370"/>
                  <a:gd name="connsiteX5" fmla="*/ 476898 w 476898"/>
                  <a:gd name="connsiteY5" fmla="*/ 312351 h 1224370"/>
                  <a:gd name="connsiteX6" fmla="*/ 398316 w 476898"/>
                  <a:gd name="connsiteY6" fmla="*/ 1224370 h 1224370"/>
                  <a:gd name="connsiteX7" fmla="*/ 93516 w 476898"/>
                  <a:gd name="connsiteY7" fmla="*/ 1224370 h 1224370"/>
                  <a:gd name="connsiteX8" fmla="*/ 647 w 476898"/>
                  <a:gd name="connsiteY8" fmla="*/ 555239 h 1224370"/>
                  <a:gd name="connsiteX9" fmla="*/ 22078 w 476898"/>
                  <a:gd name="connsiteY9" fmla="*/ 419508 h 1224370"/>
                  <a:gd name="connsiteX10" fmla="*/ 41128 w 476898"/>
                  <a:gd name="connsiteY10" fmla="*/ 305208 h 1224370"/>
                  <a:gd name="connsiteX11" fmla="*/ 119710 w 476898"/>
                  <a:gd name="connsiteY11" fmla="*/ 269489 h 1224370"/>
                  <a:gd name="connsiteX0" fmla="*/ 119658 w 476846"/>
                  <a:gd name="connsiteY0" fmla="*/ 269489 h 1224370"/>
                  <a:gd name="connsiteX1" fmla="*/ 186333 w 476846"/>
                  <a:gd name="connsiteY1" fmla="*/ 159952 h 1224370"/>
                  <a:gd name="connsiteX2" fmla="*/ 345876 w 476846"/>
                  <a:gd name="connsiteY2" fmla="*/ 26602 h 1224370"/>
                  <a:gd name="connsiteX3" fmla="*/ 355401 w 476846"/>
                  <a:gd name="connsiteY3" fmla="*/ 152809 h 1224370"/>
                  <a:gd name="connsiteX4" fmla="*/ 331590 w 476846"/>
                  <a:gd name="connsiteY4" fmla="*/ 224245 h 1224370"/>
                  <a:gd name="connsiteX5" fmla="*/ 476846 w 476846"/>
                  <a:gd name="connsiteY5" fmla="*/ 312351 h 1224370"/>
                  <a:gd name="connsiteX6" fmla="*/ 398264 w 476846"/>
                  <a:gd name="connsiteY6" fmla="*/ 1224370 h 1224370"/>
                  <a:gd name="connsiteX7" fmla="*/ 93464 w 476846"/>
                  <a:gd name="connsiteY7" fmla="*/ 1224370 h 1224370"/>
                  <a:gd name="connsiteX8" fmla="*/ 595 w 476846"/>
                  <a:gd name="connsiteY8" fmla="*/ 555239 h 1224370"/>
                  <a:gd name="connsiteX9" fmla="*/ 22026 w 476846"/>
                  <a:gd name="connsiteY9" fmla="*/ 419508 h 1224370"/>
                  <a:gd name="connsiteX10" fmla="*/ 41076 w 476846"/>
                  <a:gd name="connsiteY10" fmla="*/ 305208 h 1224370"/>
                  <a:gd name="connsiteX11" fmla="*/ 119658 w 476846"/>
                  <a:gd name="connsiteY11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4282 w 480533"/>
                  <a:gd name="connsiteY8" fmla="*/ 555239 h 1224370"/>
                  <a:gd name="connsiteX9" fmla="*/ 25713 w 480533"/>
                  <a:gd name="connsiteY9" fmla="*/ 419508 h 1224370"/>
                  <a:gd name="connsiteX10" fmla="*/ 44763 w 480533"/>
                  <a:gd name="connsiteY10" fmla="*/ 305208 h 1224370"/>
                  <a:gd name="connsiteX11" fmla="*/ 123345 w 480533"/>
                  <a:gd name="connsiteY11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113821 w 480533"/>
                  <a:gd name="connsiteY8" fmla="*/ 605245 h 1224370"/>
                  <a:gd name="connsiteX9" fmla="*/ 4282 w 480533"/>
                  <a:gd name="connsiteY9" fmla="*/ 555239 h 1224370"/>
                  <a:gd name="connsiteX10" fmla="*/ 25713 w 480533"/>
                  <a:gd name="connsiteY10" fmla="*/ 419508 h 1224370"/>
                  <a:gd name="connsiteX11" fmla="*/ 44763 w 480533"/>
                  <a:gd name="connsiteY11" fmla="*/ 305208 h 1224370"/>
                  <a:gd name="connsiteX12" fmla="*/ 123345 w 480533"/>
                  <a:gd name="connsiteY12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113821 w 480533"/>
                  <a:gd name="connsiteY8" fmla="*/ 605245 h 1224370"/>
                  <a:gd name="connsiteX9" fmla="*/ 4282 w 480533"/>
                  <a:gd name="connsiteY9" fmla="*/ 555239 h 1224370"/>
                  <a:gd name="connsiteX10" fmla="*/ 25713 w 480533"/>
                  <a:gd name="connsiteY10" fmla="*/ 419508 h 1224370"/>
                  <a:gd name="connsiteX11" fmla="*/ 44763 w 480533"/>
                  <a:gd name="connsiteY11" fmla="*/ 305208 h 1224370"/>
                  <a:gd name="connsiteX12" fmla="*/ 123345 w 480533"/>
                  <a:gd name="connsiteY12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113821 w 480533"/>
                  <a:gd name="connsiteY8" fmla="*/ 605245 h 1224370"/>
                  <a:gd name="connsiteX9" fmla="*/ 4282 w 480533"/>
                  <a:gd name="connsiteY9" fmla="*/ 555239 h 1224370"/>
                  <a:gd name="connsiteX10" fmla="*/ 25713 w 480533"/>
                  <a:gd name="connsiteY10" fmla="*/ 419508 h 1224370"/>
                  <a:gd name="connsiteX11" fmla="*/ 44763 w 480533"/>
                  <a:gd name="connsiteY11" fmla="*/ 305208 h 1224370"/>
                  <a:gd name="connsiteX12" fmla="*/ 123345 w 480533"/>
                  <a:gd name="connsiteY12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44765 w 480533"/>
                  <a:gd name="connsiteY8" fmla="*/ 988626 h 1224370"/>
                  <a:gd name="connsiteX9" fmla="*/ 113821 w 480533"/>
                  <a:gd name="connsiteY9" fmla="*/ 605245 h 1224370"/>
                  <a:gd name="connsiteX10" fmla="*/ 4282 w 480533"/>
                  <a:gd name="connsiteY10" fmla="*/ 555239 h 1224370"/>
                  <a:gd name="connsiteX11" fmla="*/ 25713 w 480533"/>
                  <a:gd name="connsiteY11" fmla="*/ 419508 h 1224370"/>
                  <a:gd name="connsiteX12" fmla="*/ 44763 w 480533"/>
                  <a:gd name="connsiteY12" fmla="*/ 305208 h 1224370"/>
                  <a:gd name="connsiteX13" fmla="*/ 123345 w 480533"/>
                  <a:gd name="connsiteY13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44765 w 480533"/>
                  <a:gd name="connsiteY8" fmla="*/ 988626 h 1224370"/>
                  <a:gd name="connsiteX9" fmla="*/ 113821 w 480533"/>
                  <a:gd name="connsiteY9" fmla="*/ 605245 h 1224370"/>
                  <a:gd name="connsiteX10" fmla="*/ 4282 w 480533"/>
                  <a:gd name="connsiteY10" fmla="*/ 555239 h 1224370"/>
                  <a:gd name="connsiteX11" fmla="*/ 25713 w 480533"/>
                  <a:gd name="connsiteY11" fmla="*/ 419508 h 1224370"/>
                  <a:gd name="connsiteX12" fmla="*/ 44763 w 480533"/>
                  <a:gd name="connsiteY12" fmla="*/ 305208 h 1224370"/>
                  <a:gd name="connsiteX13" fmla="*/ 123345 w 480533"/>
                  <a:gd name="connsiteY13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106677 w 480533"/>
                  <a:gd name="connsiteY8" fmla="*/ 1038633 h 1224370"/>
                  <a:gd name="connsiteX9" fmla="*/ 44765 w 480533"/>
                  <a:gd name="connsiteY9" fmla="*/ 988626 h 1224370"/>
                  <a:gd name="connsiteX10" fmla="*/ 113821 w 480533"/>
                  <a:gd name="connsiteY10" fmla="*/ 605245 h 1224370"/>
                  <a:gd name="connsiteX11" fmla="*/ 4282 w 480533"/>
                  <a:gd name="connsiteY11" fmla="*/ 555239 h 1224370"/>
                  <a:gd name="connsiteX12" fmla="*/ 25713 w 480533"/>
                  <a:gd name="connsiteY12" fmla="*/ 419508 h 1224370"/>
                  <a:gd name="connsiteX13" fmla="*/ 44763 w 480533"/>
                  <a:gd name="connsiteY13" fmla="*/ 305208 h 1224370"/>
                  <a:gd name="connsiteX14" fmla="*/ 123345 w 480533"/>
                  <a:gd name="connsiteY14" fmla="*/ 269489 h 1224370"/>
                  <a:gd name="connsiteX0" fmla="*/ 123345 w 480533"/>
                  <a:gd name="connsiteY0" fmla="*/ 269489 h 1224370"/>
                  <a:gd name="connsiteX1" fmla="*/ 190020 w 480533"/>
                  <a:gd name="connsiteY1" fmla="*/ 159952 h 1224370"/>
                  <a:gd name="connsiteX2" fmla="*/ 349563 w 480533"/>
                  <a:gd name="connsiteY2" fmla="*/ 26602 h 1224370"/>
                  <a:gd name="connsiteX3" fmla="*/ 359088 w 480533"/>
                  <a:gd name="connsiteY3" fmla="*/ 152809 h 1224370"/>
                  <a:gd name="connsiteX4" fmla="*/ 335277 w 480533"/>
                  <a:gd name="connsiteY4" fmla="*/ 224245 h 1224370"/>
                  <a:gd name="connsiteX5" fmla="*/ 480533 w 480533"/>
                  <a:gd name="connsiteY5" fmla="*/ 312351 h 1224370"/>
                  <a:gd name="connsiteX6" fmla="*/ 401951 w 480533"/>
                  <a:gd name="connsiteY6" fmla="*/ 1224370 h 1224370"/>
                  <a:gd name="connsiteX7" fmla="*/ 97151 w 480533"/>
                  <a:gd name="connsiteY7" fmla="*/ 1224370 h 1224370"/>
                  <a:gd name="connsiteX8" fmla="*/ 106677 w 480533"/>
                  <a:gd name="connsiteY8" fmla="*/ 1038633 h 1224370"/>
                  <a:gd name="connsiteX9" fmla="*/ 44765 w 480533"/>
                  <a:gd name="connsiteY9" fmla="*/ 988626 h 1224370"/>
                  <a:gd name="connsiteX10" fmla="*/ 113821 w 480533"/>
                  <a:gd name="connsiteY10" fmla="*/ 605245 h 1224370"/>
                  <a:gd name="connsiteX11" fmla="*/ 4282 w 480533"/>
                  <a:gd name="connsiteY11" fmla="*/ 555239 h 1224370"/>
                  <a:gd name="connsiteX12" fmla="*/ 25713 w 480533"/>
                  <a:gd name="connsiteY12" fmla="*/ 419508 h 1224370"/>
                  <a:gd name="connsiteX13" fmla="*/ 44763 w 480533"/>
                  <a:gd name="connsiteY13" fmla="*/ 305208 h 1224370"/>
                  <a:gd name="connsiteX14" fmla="*/ 123345 w 480533"/>
                  <a:gd name="connsiteY14" fmla="*/ 269489 h 1224370"/>
                  <a:gd name="connsiteX0" fmla="*/ 123345 w 526500"/>
                  <a:gd name="connsiteY0" fmla="*/ 269489 h 1224370"/>
                  <a:gd name="connsiteX1" fmla="*/ 190020 w 526500"/>
                  <a:gd name="connsiteY1" fmla="*/ 159952 h 1224370"/>
                  <a:gd name="connsiteX2" fmla="*/ 349563 w 526500"/>
                  <a:gd name="connsiteY2" fmla="*/ 26602 h 1224370"/>
                  <a:gd name="connsiteX3" fmla="*/ 359088 w 526500"/>
                  <a:gd name="connsiteY3" fmla="*/ 152809 h 1224370"/>
                  <a:gd name="connsiteX4" fmla="*/ 335277 w 526500"/>
                  <a:gd name="connsiteY4" fmla="*/ 224245 h 1224370"/>
                  <a:gd name="connsiteX5" fmla="*/ 480533 w 526500"/>
                  <a:gd name="connsiteY5" fmla="*/ 312351 h 1224370"/>
                  <a:gd name="connsiteX6" fmla="*/ 523396 w 526500"/>
                  <a:gd name="connsiteY6" fmla="*/ 1002914 h 1224370"/>
                  <a:gd name="connsiteX7" fmla="*/ 401951 w 526500"/>
                  <a:gd name="connsiteY7" fmla="*/ 1224370 h 1224370"/>
                  <a:gd name="connsiteX8" fmla="*/ 97151 w 526500"/>
                  <a:gd name="connsiteY8" fmla="*/ 1224370 h 1224370"/>
                  <a:gd name="connsiteX9" fmla="*/ 106677 w 526500"/>
                  <a:gd name="connsiteY9" fmla="*/ 1038633 h 1224370"/>
                  <a:gd name="connsiteX10" fmla="*/ 44765 w 526500"/>
                  <a:gd name="connsiteY10" fmla="*/ 988626 h 1224370"/>
                  <a:gd name="connsiteX11" fmla="*/ 113821 w 526500"/>
                  <a:gd name="connsiteY11" fmla="*/ 605245 h 1224370"/>
                  <a:gd name="connsiteX12" fmla="*/ 4282 w 526500"/>
                  <a:gd name="connsiteY12" fmla="*/ 555239 h 1224370"/>
                  <a:gd name="connsiteX13" fmla="*/ 25713 w 526500"/>
                  <a:gd name="connsiteY13" fmla="*/ 419508 h 1224370"/>
                  <a:gd name="connsiteX14" fmla="*/ 44763 w 526500"/>
                  <a:gd name="connsiteY14" fmla="*/ 305208 h 1224370"/>
                  <a:gd name="connsiteX15" fmla="*/ 123345 w 526500"/>
                  <a:gd name="connsiteY15" fmla="*/ 269489 h 1224370"/>
                  <a:gd name="connsiteX0" fmla="*/ 123345 w 528215"/>
                  <a:gd name="connsiteY0" fmla="*/ 269489 h 1224370"/>
                  <a:gd name="connsiteX1" fmla="*/ 190020 w 528215"/>
                  <a:gd name="connsiteY1" fmla="*/ 159952 h 1224370"/>
                  <a:gd name="connsiteX2" fmla="*/ 349563 w 528215"/>
                  <a:gd name="connsiteY2" fmla="*/ 26602 h 1224370"/>
                  <a:gd name="connsiteX3" fmla="*/ 359088 w 528215"/>
                  <a:gd name="connsiteY3" fmla="*/ 152809 h 1224370"/>
                  <a:gd name="connsiteX4" fmla="*/ 335277 w 528215"/>
                  <a:gd name="connsiteY4" fmla="*/ 224245 h 1224370"/>
                  <a:gd name="connsiteX5" fmla="*/ 480533 w 528215"/>
                  <a:gd name="connsiteY5" fmla="*/ 312351 h 1224370"/>
                  <a:gd name="connsiteX6" fmla="*/ 523396 w 528215"/>
                  <a:gd name="connsiteY6" fmla="*/ 1002914 h 1224370"/>
                  <a:gd name="connsiteX7" fmla="*/ 401951 w 528215"/>
                  <a:gd name="connsiteY7" fmla="*/ 1224370 h 1224370"/>
                  <a:gd name="connsiteX8" fmla="*/ 97151 w 528215"/>
                  <a:gd name="connsiteY8" fmla="*/ 1224370 h 1224370"/>
                  <a:gd name="connsiteX9" fmla="*/ 106677 w 528215"/>
                  <a:gd name="connsiteY9" fmla="*/ 1038633 h 1224370"/>
                  <a:gd name="connsiteX10" fmla="*/ 44765 w 528215"/>
                  <a:gd name="connsiteY10" fmla="*/ 988626 h 1224370"/>
                  <a:gd name="connsiteX11" fmla="*/ 113821 w 528215"/>
                  <a:gd name="connsiteY11" fmla="*/ 605245 h 1224370"/>
                  <a:gd name="connsiteX12" fmla="*/ 4282 w 528215"/>
                  <a:gd name="connsiteY12" fmla="*/ 555239 h 1224370"/>
                  <a:gd name="connsiteX13" fmla="*/ 25713 w 528215"/>
                  <a:gd name="connsiteY13" fmla="*/ 419508 h 1224370"/>
                  <a:gd name="connsiteX14" fmla="*/ 44763 w 528215"/>
                  <a:gd name="connsiteY14" fmla="*/ 305208 h 1224370"/>
                  <a:gd name="connsiteX15" fmla="*/ 123345 w 528215"/>
                  <a:gd name="connsiteY15" fmla="*/ 269489 h 1224370"/>
                  <a:gd name="connsiteX0" fmla="*/ 123345 w 528215"/>
                  <a:gd name="connsiteY0" fmla="*/ 269489 h 1769677"/>
                  <a:gd name="connsiteX1" fmla="*/ 190020 w 528215"/>
                  <a:gd name="connsiteY1" fmla="*/ 159952 h 1769677"/>
                  <a:gd name="connsiteX2" fmla="*/ 349563 w 528215"/>
                  <a:gd name="connsiteY2" fmla="*/ 26602 h 1769677"/>
                  <a:gd name="connsiteX3" fmla="*/ 359088 w 528215"/>
                  <a:gd name="connsiteY3" fmla="*/ 152809 h 1769677"/>
                  <a:gd name="connsiteX4" fmla="*/ 335277 w 528215"/>
                  <a:gd name="connsiteY4" fmla="*/ 224245 h 1769677"/>
                  <a:gd name="connsiteX5" fmla="*/ 480533 w 528215"/>
                  <a:gd name="connsiteY5" fmla="*/ 312351 h 1769677"/>
                  <a:gd name="connsiteX6" fmla="*/ 523396 w 528215"/>
                  <a:gd name="connsiteY6" fmla="*/ 1002914 h 1769677"/>
                  <a:gd name="connsiteX7" fmla="*/ 499582 w 528215"/>
                  <a:gd name="connsiteY7" fmla="*/ 1769677 h 1769677"/>
                  <a:gd name="connsiteX8" fmla="*/ 97151 w 528215"/>
                  <a:gd name="connsiteY8" fmla="*/ 1224370 h 1769677"/>
                  <a:gd name="connsiteX9" fmla="*/ 106677 w 528215"/>
                  <a:gd name="connsiteY9" fmla="*/ 1038633 h 1769677"/>
                  <a:gd name="connsiteX10" fmla="*/ 44765 w 528215"/>
                  <a:gd name="connsiteY10" fmla="*/ 988626 h 1769677"/>
                  <a:gd name="connsiteX11" fmla="*/ 113821 w 528215"/>
                  <a:gd name="connsiteY11" fmla="*/ 605245 h 1769677"/>
                  <a:gd name="connsiteX12" fmla="*/ 4282 w 528215"/>
                  <a:gd name="connsiteY12" fmla="*/ 555239 h 1769677"/>
                  <a:gd name="connsiteX13" fmla="*/ 25713 w 528215"/>
                  <a:gd name="connsiteY13" fmla="*/ 419508 h 1769677"/>
                  <a:gd name="connsiteX14" fmla="*/ 44763 w 528215"/>
                  <a:gd name="connsiteY14" fmla="*/ 305208 h 1769677"/>
                  <a:gd name="connsiteX15" fmla="*/ 123345 w 528215"/>
                  <a:gd name="connsiteY15" fmla="*/ 269489 h 1769677"/>
                  <a:gd name="connsiteX0" fmla="*/ 123345 w 528215"/>
                  <a:gd name="connsiteY0" fmla="*/ 269489 h 1788726"/>
                  <a:gd name="connsiteX1" fmla="*/ 190020 w 528215"/>
                  <a:gd name="connsiteY1" fmla="*/ 159952 h 1788726"/>
                  <a:gd name="connsiteX2" fmla="*/ 349563 w 528215"/>
                  <a:gd name="connsiteY2" fmla="*/ 26602 h 1788726"/>
                  <a:gd name="connsiteX3" fmla="*/ 359088 w 528215"/>
                  <a:gd name="connsiteY3" fmla="*/ 152809 h 1788726"/>
                  <a:gd name="connsiteX4" fmla="*/ 335277 w 528215"/>
                  <a:gd name="connsiteY4" fmla="*/ 224245 h 1788726"/>
                  <a:gd name="connsiteX5" fmla="*/ 480533 w 528215"/>
                  <a:gd name="connsiteY5" fmla="*/ 312351 h 1788726"/>
                  <a:gd name="connsiteX6" fmla="*/ 523396 w 528215"/>
                  <a:gd name="connsiteY6" fmla="*/ 1002914 h 1788726"/>
                  <a:gd name="connsiteX7" fmla="*/ 499582 w 528215"/>
                  <a:gd name="connsiteY7" fmla="*/ 1769677 h 1788726"/>
                  <a:gd name="connsiteX8" fmla="*/ 154301 w 528215"/>
                  <a:gd name="connsiteY8" fmla="*/ 1788726 h 1788726"/>
                  <a:gd name="connsiteX9" fmla="*/ 106677 w 528215"/>
                  <a:gd name="connsiteY9" fmla="*/ 1038633 h 1788726"/>
                  <a:gd name="connsiteX10" fmla="*/ 44765 w 528215"/>
                  <a:gd name="connsiteY10" fmla="*/ 988626 h 1788726"/>
                  <a:gd name="connsiteX11" fmla="*/ 113821 w 528215"/>
                  <a:gd name="connsiteY11" fmla="*/ 605245 h 1788726"/>
                  <a:gd name="connsiteX12" fmla="*/ 4282 w 528215"/>
                  <a:gd name="connsiteY12" fmla="*/ 555239 h 1788726"/>
                  <a:gd name="connsiteX13" fmla="*/ 25713 w 528215"/>
                  <a:gd name="connsiteY13" fmla="*/ 419508 h 1788726"/>
                  <a:gd name="connsiteX14" fmla="*/ 44763 w 528215"/>
                  <a:gd name="connsiteY14" fmla="*/ 305208 h 1788726"/>
                  <a:gd name="connsiteX15" fmla="*/ 123345 w 528215"/>
                  <a:gd name="connsiteY15" fmla="*/ 269489 h 1788726"/>
                  <a:gd name="connsiteX0" fmla="*/ 123345 w 528215"/>
                  <a:gd name="connsiteY0" fmla="*/ 269489 h 1788726"/>
                  <a:gd name="connsiteX1" fmla="*/ 190020 w 528215"/>
                  <a:gd name="connsiteY1" fmla="*/ 159952 h 1788726"/>
                  <a:gd name="connsiteX2" fmla="*/ 349563 w 528215"/>
                  <a:gd name="connsiteY2" fmla="*/ 26602 h 1788726"/>
                  <a:gd name="connsiteX3" fmla="*/ 359088 w 528215"/>
                  <a:gd name="connsiteY3" fmla="*/ 152809 h 1788726"/>
                  <a:gd name="connsiteX4" fmla="*/ 335277 w 528215"/>
                  <a:gd name="connsiteY4" fmla="*/ 224245 h 1788726"/>
                  <a:gd name="connsiteX5" fmla="*/ 480533 w 528215"/>
                  <a:gd name="connsiteY5" fmla="*/ 312351 h 1788726"/>
                  <a:gd name="connsiteX6" fmla="*/ 523396 w 528215"/>
                  <a:gd name="connsiteY6" fmla="*/ 1002914 h 1788726"/>
                  <a:gd name="connsiteX7" fmla="*/ 499582 w 528215"/>
                  <a:gd name="connsiteY7" fmla="*/ 1769677 h 1788726"/>
                  <a:gd name="connsiteX8" fmla="*/ 273364 w 528215"/>
                  <a:gd name="connsiteY8" fmla="*/ 1083875 h 1788726"/>
                  <a:gd name="connsiteX9" fmla="*/ 154301 w 528215"/>
                  <a:gd name="connsiteY9" fmla="*/ 1788726 h 1788726"/>
                  <a:gd name="connsiteX10" fmla="*/ 106677 w 528215"/>
                  <a:gd name="connsiteY10" fmla="*/ 1038633 h 1788726"/>
                  <a:gd name="connsiteX11" fmla="*/ 44765 w 528215"/>
                  <a:gd name="connsiteY11" fmla="*/ 988626 h 1788726"/>
                  <a:gd name="connsiteX12" fmla="*/ 113821 w 528215"/>
                  <a:gd name="connsiteY12" fmla="*/ 605245 h 1788726"/>
                  <a:gd name="connsiteX13" fmla="*/ 4282 w 528215"/>
                  <a:gd name="connsiteY13" fmla="*/ 555239 h 1788726"/>
                  <a:gd name="connsiteX14" fmla="*/ 25713 w 528215"/>
                  <a:gd name="connsiteY14" fmla="*/ 419508 h 1788726"/>
                  <a:gd name="connsiteX15" fmla="*/ 44763 w 528215"/>
                  <a:gd name="connsiteY15" fmla="*/ 305208 h 1788726"/>
                  <a:gd name="connsiteX16" fmla="*/ 123345 w 528215"/>
                  <a:gd name="connsiteY16" fmla="*/ 269489 h 1788726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99582 w 528215"/>
                  <a:gd name="connsiteY7" fmla="*/ 1769677 h 1837827"/>
                  <a:gd name="connsiteX8" fmla="*/ 297176 w 528215"/>
                  <a:gd name="connsiteY8" fmla="*/ 1745863 h 1837827"/>
                  <a:gd name="connsiteX9" fmla="*/ 273364 w 528215"/>
                  <a:gd name="connsiteY9" fmla="*/ 1083875 h 1837827"/>
                  <a:gd name="connsiteX10" fmla="*/ 154301 w 528215"/>
                  <a:gd name="connsiteY10" fmla="*/ 1788726 h 1837827"/>
                  <a:gd name="connsiteX11" fmla="*/ 106677 w 528215"/>
                  <a:gd name="connsiteY11" fmla="*/ 1038633 h 1837827"/>
                  <a:gd name="connsiteX12" fmla="*/ 44765 w 528215"/>
                  <a:gd name="connsiteY12" fmla="*/ 988626 h 1837827"/>
                  <a:gd name="connsiteX13" fmla="*/ 113821 w 528215"/>
                  <a:gd name="connsiteY13" fmla="*/ 605245 h 1837827"/>
                  <a:gd name="connsiteX14" fmla="*/ 4282 w 528215"/>
                  <a:gd name="connsiteY14" fmla="*/ 555239 h 1837827"/>
                  <a:gd name="connsiteX15" fmla="*/ 25713 w 528215"/>
                  <a:gd name="connsiteY15" fmla="*/ 419508 h 1837827"/>
                  <a:gd name="connsiteX16" fmla="*/ 44763 w 528215"/>
                  <a:gd name="connsiteY16" fmla="*/ 305208 h 1837827"/>
                  <a:gd name="connsiteX17" fmla="*/ 123345 w 528215"/>
                  <a:gd name="connsiteY17" fmla="*/ 269489 h 1837827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49576 w 528215"/>
                  <a:gd name="connsiteY7" fmla="*/ 960050 h 1837827"/>
                  <a:gd name="connsiteX8" fmla="*/ 499582 w 528215"/>
                  <a:gd name="connsiteY8" fmla="*/ 1769677 h 1837827"/>
                  <a:gd name="connsiteX9" fmla="*/ 297176 w 528215"/>
                  <a:gd name="connsiteY9" fmla="*/ 1745863 h 1837827"/>
                  <a:gd name="connsiteX10" fmla="*/ 273364 w 528215"/>
                  <a:gd name="connsiteY10" fmla="*/ 1083875 h 1837827"/>
                  <a:gd name="connsiteX11" fmla="*/ 154301 w 528215"/>
                  <a:gd name="connsiteY11" fmla="*/ 1788726 h 1837827"/>
                  <a:gd name="connsiteX12" fmla="*/ 106677 w 528215"/>
                  <a:gd name="connsiteY12" fmla="*/ 1038633 h 1837827"/>
                  <a:gd name="connsiteX13" fmla="*/ 44765 w 528215"/>
                  <a:gd name="connsiteY13" fmla="*/ 988626 h 1837827"/>
                  <a:gd name="connsiteX14" fmla="*/ 113821 w 528215"/>
                  <a:gd name="connsiteY14" fmla="*/ 605245 h 1837827"/>
                  <a:gd name="connsiteX15" fmla="*/ 4282 w 528215"/>
                  <a:gd name="connsiteY15" fmla="*/ 555239 h 1837827"/>
                  <a:gd name="connsiteX16" fmla="*/ 25713 w 528215"/>
                  <a:gd name="connsiteY16" fmla="*/ 419508 h 1837827"/>
                  <a:gd name="connsiteX17" fmla="*/ 44763 w 528215"/>
                  <a:gd name="connsiteY17" fmla="*/ 305208 h 1837827"/>
                  <a:gd name="connsiteX18" fmla="*/ 123345 w 528215"/>
                  <a:gd name="connsiteY18" fmla="*/ 269489 h 1837827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49576 w 528215"/>
                  <a:gd name="connsiteY7" fmla="*/ 960050 h 1837827"/>
                  <a:gd name="connsiteX8" fmla="*/ 499582 w 528215"/>
                  <a:gd name="connsiteY8" fmla="*/ 1769677 h 1837827"/>
                  <a:gd name="connsiteX9" fmla="*/ 297176 w 528215"/>
                  <a:gd name="connsiteY9" fmla="*/ 1745863 h 1837827"/>
                  <a:gd name="connsiteX10" fmla="*/ 273364 w 528215"/>
                  <a:gd name="connsiteY10" fmla="*/ 1083875 h 1837827"/>
                  <a:gd name="connsiteX11" fmla="*/ 154301 w 528215"/>
                  <a:gd name="connsiteY11" fmla="*/ 1788726 h 1837827"/>
                  <a:gd name="connsiteX12" fmla="*/ 106677 w 528215"/>
                  <a:gd name="connsiteY12" fmla="*/ 1038633 h 1837827"/>
                  <a:gd name="connsiteX13" fmla="*/ 44765 w 528215"/>
                  <a:gd name="connsiteY13" fmla="*/ 988626 h 1837827"/>
                  <a:gd name="connsiteX14" fmla="*/ 113821 w 528215"/>
                  <a:gd name="connsiteY14" fmla="*/ 605245 h 1837827"/>
                  <a:gd name="connsiteX15" fmla="*/ 4282 w 528215"/>
                  <a:gd name="connsiteY15" fmla="*/ 555239 h 1837827"/>
                  <a:gd name="connsiteX16" fmla="*/ 25713 w 528215"/>
                  <a:gd name="connsiteY16" fmla="*/ 419508 h 1837827"/>
                  <a:gd name="connsiteX17" fmla="*/ 44763 w 528215"/>
                  <a:gd name="connsiteY17" fmla="*/ 305208 h 1837827"/>
                  <a:gd name="connsiteX18" fmla="*/ 123345 w 528215"/>
                  <a:gd name="connsiteY18" fmla="*/ 269489 h 1837827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49576 w 528215"/>
                  <a:gd name="connsiteY7" fmla="*/ 960050 h 1837827"/>
                  <a:gd name="connsiteX8" fmla="*/ 499582 w 528215"/>
                  <a:gd name="connsiteY8" fmla="*/ 1769677 h 1837827"/>
                  <a:gd name="connsiteX9" fmla="*/ 297176 w 528215"/>
                  <a:gd name="connsiteY9" fmla="*/ 1745863 h 1837827"/>
                  <a:gd name="connsiteX10" fmla="*/ 273364 w 528215"/>
                  <a:gd name="connsiteY10" fmla="*/ 1083875 h 1837827"/>
                  <a:gd name="connsiteX11" fmla="*/ 154301 w 528215"/>
                  <a:gd name="connsiteY11" fmla="*/ 1788726 h 1837827"/>
                  <a:gd name="connsiteX12" fmla="*/ 106677 w 528215"/>
                  <a:gd name="connsiteY12" fmla="*/ 1038633 h 1837827"/>
                  <a:gd name="connsiteX13" fmla="*/ 44765 w 528215"/>
                  <a:gd name="connsiteY13" fmla="*/ 988626 h 1837827"/>
                  <a:gd name="connsiteX14" fmla="*/ 113821 w 528215"/>
                  <a:gd name="connsiteY14" fmla="*/ 605245 h 1837827"/>
                  <a:gd name="connsiteX15" fmla="*/ 4282 w 528215"/>
                  <a:gd name="connsiteY15" fmla="*/ 555239 h 1837827"/>
                  <a:gd name="connsiteX16" fmla="*/ 25713 w 528215"/>
                  <a:gd name="connsiteY16" fmla="*/ 419508 h 1837827"/>
                  <a:gd name="connsiteX17" fmla="*/ 44763 w 528215"/>
                  <a:gd name="connsiteY17" fmla="*/ 305208 h 1837827"/>
                  <a:gd name="connsiteX18" fmla="*/ 123345 w 528215"/>
                  <a:gd name="connsiteY18" fmla="*/ 269489 h 1837827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49576 w 528215"/>
                  <a:gd name="connsiteY7" fmla="*/ 960050 h 1837827"/>
                  <a:gd name="connsiteX8" fmla="*/ 421001 w 528215"/>
                  <a:gd name="connsiteY8" fmla="*/ 1588700 h 1837827"/>
                  <a:gd name="connsiteX9" fmla="*/ 499582 w 528215"/>
                  <a:gd name="connsiteY9" fmla="*/ 1769677 h 1837827"/>
                  <a:gd name="connsiteX10" fmla="*/ 297176 w 528215"/>
                  <a:gd name="connsiteY10" fmla="*/ 1745863 h 1837827"/>
                  <a:gd name="connsiteX11" fmla="*/ 273364 w 528215"/>
                  <a:gd name="connsiteY11" fmla="*/ 1083875 h 1837827"/>
                  <a:gd name="connsiteX12" fmla="*/ 154301 w 528215"/>
                  <a:gd name="connsiteY12" fmla="*/ 1788726 h 1837827"/>
                  <a:gd name="connsiteX13" fmla="*/ 106677 w 528215"/>
                  <a:gd name="connsiteY13" fmla="*/ 1038633 h 1837827"/>
                  <a:gd name="connsiteX14" fmla="*/ 44765 w 528215"/>
                  <a:gd name="connsiteY14" fmla="*/ 988626 h 1837827"/>
                  <a:gd name="connsiteX15" fmla="*/ 113821 w 528215"/>
                  <a:gd name="connsiteY15" fmla="*/ 605245 h 1837827"/>
                  <a:gd name="connsiteX16" fmla="*/ 4282 w 528215"/>
                  <a:gd name="connsiteY16" fmla="*/ 555239 h 1837827"/>
                  <a:gd name="connsiteX17" fmla="*/ 25713 w 528215"/>
                  <a:gd name="connsiteY17" fmla="*/ 419508 h 1837827"/>
                  <a:gd name="connsiteX18" fmla="*/ 44763 w 528215"/>
                  <a:gd name="connsiteY18" fmla="*/ 305208 h 1837827"/>
                  <a:gd name="connsiteX19" fmla="*/ 123345 w 528215"/>
                  <a:gd name="connsiteY19" fmla="*/ 269489 h 1837827"/>
                  <a:gd name="connsiteX0" fmla="*/ 123345 w 528215"/>
                  <a:gd name="connsiteY0" fmla="*/ 269489 h 1837827"/>
                  <a:gd name="connsiteX1" fmla="*/ 190020 w 528215"/>
                  <a:gd name="connsiteY1" fmla="*/ 159952 h 1837827"/>
                  <a:gd name="connsiteX2" fmla="*/ 349563 w 528215"/>
                  <a:gd name="connsiteY2" fmla="*/ 26602 h 1837827"/>
                  <a:gd name="connsiteX3" fmla="*/ 359088 w 528215"/>
                  <a:gd name="connsiteY3" fmla="*/ 152809 h 1837827"/>
                  <a:gd name="connsiteX4" fmla="*/ 335277 w 528215"/>
                  <a:gd name="connsiteY4" fmla="*/ 224245 h 1837827"/>
                  <a:gd name="connsiteX5" fmla="*/ 480533 w 528215"/>
                  <a:gd name="connsiteY5" fmla="*/ 312351 h 1837827"/>
                  <a:gd name="connsiteX6" fmla="*/ 523396 w 528215"/>
                  <a:gd name="connsiteY6" fmla="*/ 1002914 h 1837827"/>
                  <a:gd name="connsiteX7" fmla="*/ 449576 w 528215"/>
                  <a:gd name="connsiteY7" fmla="*/ 960050 h 1837827"/>
                  <a:gd name="connsiteX8" fmla="*/ 421001 w 528215"/>
                  <a:gd name="connsiteY8" fmla="*/ 1588700 h 1837827"/>
                  <a:gd name="connsiteX9" fmla="*/ 509107 w 528215"/>
                  <a:gd name="connsiteY9" fmla="*/ 1769677 h 1837827"/>
                  <a:gd name="connsiteX10" fmla="*/ 297176 w 528215"/>
                  <a:gd name="connsiteY10" fmla="*/ 1745863 h 1837827"/>
                  <a:gd name="connsiteX11" fmla="*/ 273364 w 528215"/>
                  <a:gd name="connsiteY11" fmla="*/ 1083875 h 1837827"/>
                  <a:gd name="connsiteX12" fmla="*/ 154301 w 528215"/>
                  <a:gd name="connsiteY12" fmla="*/ 1788726 h 1837827"/>
                  <a:gd name="connsiteX13" fmla="*/ 106677 w 528215"/>
                  <a:gd name="connsiteY13" fmla="*/ 1038633 h 1837827"/>
                  <a:gd name="connsiteX14" fmla="*/ 44765 w 528215"/>
                  <a:gd name="connsiteY14" fmla="*/ 988626 h 1837827"/>
                  <a:gd name="connsiteX15" fmla="*/ 113821 w 528215"/>
                  <a:gd name="connsiteY15" fmla="*/ 605245 h 1837827"/>
                  <a:gd name="connsiteX16" fmla="*/ 4282 w 528215"/>
                  <a:gd name="connsiteY16" fmla="*/ 555239 h 1837827"/>
                  <a:gd name="connsiteX17" fmla="*/ 25713 w 528215"/>
                  <a:gd name="connsiteY17" fmla="*/ 419508 h 1837827"/>
                  <a:gd name="connsiteX18" fmla="*/ 44763 w 528215"/>
                  <a:gd name="connsiteY18" fmla="*/ 305208 h 1837827"/>
                  <a:gd name="connsiteX19" fmla="*/ 123345 w 528215"/>
                  <a:gd name="connsiteY19" fmla="*/ 269489 h 1837827"/>
                  <a:gd name="connsiteX0" fmla="*/ 123345 w 528215"/>
                  <a:gd name="connsiteY0" fmla="*/ 269489 h 1815539"/>
                  <a:gd name="connsiteX1" fmla="*/ 190020 w 528215"/>
                  <a:gd name="connsiteY1" fmla="*/ 159952 h 1815539"/>
                  <a:gd name="connsiteX2" fmla="*/ 349563 w 528215"/>
                  <a:gd name="connsiteY2" fmla="*/ 26602 h 1815539"/>
                  <a:gd name="connsiteX3" fmla="*/ 359088 w 528215"/>
                  <a:gd name="connsiteY3" fmla="*/ 152809 h 1815539"/>
                  <a:gd name="connsiteX4" fmla="*/ 335277 w 528215"/>
                  <a:gd name="connsiteY4" fmla="*/ 224245 h 1815539"/>
                  <a:gd name="connsiteX5" fmla="*/ 480533 w 528215"/>
                  <a:gd name="connsiteY5" fmla="*/ 312351 h 1815539"/>
                  <a:gd name="connsiteX6" fmla="*/ 523396 w 528215"/>
                  <a:gd name="connsiteY6" fmla="*/ 1002914 h 1815539"/>
                  <a:gd name="connsiteX7" fmla="*/ 449576 w 528215"/>
                  <a:gd name="connsiteY7" fmla="*/ 960050 h 1815539"/>
                  <a:gd name="connsiteX8" fmla="*/ 421001 w 528215"/>
                  <a:gd name="connsiteY8" fmla="*/ 1588700 h 1815539"/>
                  <a:gd name="connsiteX9" fmla="*/ 509107 w 528215"/>
                  <a:gd name="connsiteY9" fmla="*/ 1769677 h 1815539"/>
                  <a:gd name="connsiteX10" fmla="*/ 297176 w 528215"/>
                  <a:gd name="connsiteY10" fmla="*/ 1745863 h 1815539"/>
                  <a:gd name="connsiteX11" fmla="*/ 273364 w 528215"/>
                  <a:gd name="connsiteY11" fmla="*/ 1083875 h 1815539"/>
                  <a:gd name="connsiteX12" fmla="*/ 154301 w 528215"/>
                  <a:gd name="connsiteY12" fmla="*/ 1788726 h 1815539"/>
                  <a:gd name="connsiteX13" fmla="*/ 106677 w 528215"/>
                  <a:gd name="connsiteY13" fmla="*/ 1038633 h 1815539"/>
                  <a:gd name="connsiteX14" fmla="*/ 44765 w 528215"/>
                  <a:gd name="connsiteY14" fmla="*/ 988626 h 1815539"/>
                  <a:gd name="connsiteX15" fmla="*/ 113821 w 528215"/>
                  <a:gd name="connsiteY15" fmla="*/ 605245 h 1815539"/>
                  <a:gd name="connsiteX16" fmla="*/ 4282 w 528215"/>
                  <a:gd name="connsiteY16" fmla="*/ 555239 h 1815539"/>
                  <a:gd name="connsiteX17" fmla="*/ 25713 w 528215"/>
                  <a:gd name="connsiteY17" fmla="*/ 419508 h 1815539"/>
                  <a:gd name="connsiteX18" fmla="*/ 44763 w 528215"/>
                  <a:gd name="connsiteY18" fmla="*/ 305208 h 1815539"/>
                  <a:gd name="connsiteX19" fmla="*/ 123345 w 528215"/>
                  <a:gd name="connsiteY19" fmla="*/ 269489 h 1815539"/>
                  <a:gd name="connsiteX0" fmla="*/ 123345 w 528215"/>
                  <a:gd name="connsiteY0" fmla="*/ 269489 h 1819689"/>
                  <a:gd name="connsiteX1" fmla="*/ 190020 w 528215"/>
                  <a:gd name="connsiteY1" fmla="*/ 159952 h 1819689"/>
                  <a:gd name="connsiteX2" fmla="*/ 349563 w 528215"/>
                  <a:gd name="connsiteY2" fmla="*/ 26602 h 1819689"/>
                  <a:gd name="connsiteX3" fmla="*/ 359088 w 528215"/>
                  <a:gd name="connsiteY3" fmla="*/ 152809 h 1819689"/>
                  <a:gd name="connsiteX4" fmla="*/ 335277 w 528215"/>
                  <a:gd name="connsiteY4" fmla="*/ 224245 h 1819689"/>
                  <a:gd name="connsiteX5" fmla="*/ 480533 w 528215"/>
                  <a:gd name="connsiteY5" fmla="*/ 312351 h 1819689"/>
                  <a:gd name="connsiteX6" fmla="*/ 523396 w 528215"/>
                  <a:gd name="connsiteY6" fmla="*/ 1002914 h 1819689"/>
                  <a:gd name="connsiteX7" fmla="*/ 449576 w 528215"/>
                  <a:gd name="connsiteY7" fmla="*/ 960050 h 1819689"/>
                  <a:gd name="connsiteX8" fmla="*/ 421001 w 528215"/>
                  <a:gd name="connsiteY8" fmla="*/ 1588700 h 1819689"/>
                  <a:gd name="connsiteX9" fmla="*/ 509107 w 528215"/>
                  <a:gd name="connsiteY9" fmla="*/ 1769677 h 1819689"/>
                  <a:gd name="connsiteX10" fmla="*/ 294794 w 528215"/>
                  <a:gd name="connsiteY10" fmla="*/ 1753007 h 1819689"/>
                  <a:gd name="connsiteX11" fmla="*/ 273364 w 528215"/>
                  <a:gd name="connsiteY11" fmla="*/ 1083875 h 1819689"/>
                  <a:gd name="connsiteX12" fmla="*/ 154301 w 528215"/>
                  <a:gd name="connsiteY12" fmla="*/ 1788726 h 1819689"/>
                  <a:gd name="connsiteX13" fmla="*/ 106677 w 528215"/>
                  <a:gd name="connsiteY13" fmla="*/ 1038633 h 1819689"/>
                  <a:gd name="connsiteX14" fmla="*/ 44765 w 528215"/>
                  <a:gd name="connsiteY14" fmla="*/ 988626 h 1819689"/>
                  <a:gd name="connsiteX15" fmla="*/ 113821 w 528215"/>
                  <a:gd name="connsiteY15" fmla="*/ 605245 h 1819689"/>
                  <a:gd name="connsiteX16" fmla="*/ 4282 w 528215"/>
                  <a:gd name="connsiteY16" fmla="*/ 555239 h 1819689"/>
                  <a:gd name="connsiteX17" fmla="*/ 25713 w 528215"/>
                  <a:gd name="connsiteY17" fmla="*/ 419508 h 1819689"/>
                  <a:gd name="connsiteX18" fmla="*/ 44763 w 528215"/>
                  <a:gd name="connsiteY18" fmla="*/ 305208 h 1819689"/>
                  <a:gd name="connsiteX19" fmla="*/ 123345 w 528215"/>
                  <a:gd name="connsiteY19" fmla="*/ 269489 h 1819689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21001 w 528215"/>
                  <a:gd name="connsiteY8" fmla="*/ 1588700 h 1796611"/>
                  <a:gd name="connsiteX9" fmla="*/ 509107 w 528215"/>
                  <a:gd name="connsiteY9" fmla="*/ 1769677 h 1796611"/>
                  <a:gd name="connsiteX10" fmla="*/ 294794 w 528215"/>
                  <a:gd name="connsiteY10" fmla="*/ 1753007 h 1796611"/>
                  <a:gd name="connsiteX11" fmla="*/ 273364 w 528215"/>
                  <a:gd name="connsiteY11" fmla="*/ 1083875 h 1796611"/>
                  <a:gd name="connsiteX12" fmla="*/ 154301 w 528215"/>
                  <a:gd name="connsiteY12" fmla="*/ 1788726 h 1796611"/>
                  <a:gd name="connsiteX13" fmla="*/ 106677 w 528215"/>
                  <a:gd name="connsiteY13" fmla="*/ 1038633 h 1796611"/>
                  <a:gd name="connsiteX14" fmla="*/ 44765 w 528215"/>
                  <a:gd name="connsiteY14" fmla="*/ 988626 h 1796611"/>
                  <a:gd name="connsiteX15" fmla="*/ 113821 w 528215"/>
                  <a:gd name="connsiteY15" fmla="*/ 605245 h 1796611"/>
                  <a:gd name="connsiteX16" fmla="*/ 4282 w 528215"/>
                  <a:gd name="connsiteY16" fmla="*/ 555239 h 1796611"/>
                  <a:gd name="connsiteX17" fmla="*/ 25713 w 528215"/>
                  <a:gd name="connsiteY17" fmla="*/ 419508 h 1796611"/>
                  <a:gd name="connsiteX18" fmla="*/ 44763 w 528215"/>
                  <a:gd name="connsiteY18" fmla="*/ 305208 h 1796611"/>
                  <a:gd name="connsiteX19" fmla="*/ 123345 w 528215"/>
                  <a:gd name="connsiteY19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6239 w 528215"/>
                  <a:gd name="connsiteY8" fmla="*/ 1598225 h 1796611"/>
                  <a:gd name="connsiteX9" fmla="*/ 509107 w 528215"/>
                  <a:gd name="connsiteY9" fmla="*/ 1769677 h 1796611"/>
                  <a:gd name="connsiteX10" fmla="*/ 294794 w 528215"/>
                  <a:gd name="connsiteY10" fmla="*/ 1753007 h 1796611"/>
                  <a:gd name="connsiteX11" fmla="*/ 273364 w 528215"/>
                  <a:gd name="connsiteY11" fmla="*/ 1083875 h 1796611"/>
                  <a:gd name="connsiteX12" fmla="*/ 154301 w 528215"/>
                  <a:gd name="connsiteY12" fmla="*/ 1788726 h 1796611"/>
                  <a:gd name="connsiteX13" fmla="*/ 106677 w 528215"/>
                  <a:gd name="connsiteY13" fmla="*/ 1038633 h 1796611"/>
                  <a:gd name="connsiteX14" fmla="*/ 44765 w 528215"/>
                  <a:gd name="connsiteY14" fmla="*/ 988626 h 1796611"/>
                  <a:gd name="connsiteX15" fmla="*/ 113821 w 528215"/>
                  <a:gd name="connsiteY15" fmla="*/ 605245 h 1796611"/>
                  <a:gd name="connsiteX16" fmla="*/ 4282 w 528215"/>
                  <a:gd name="connsiteY16" fmla="*/ 555239 h 1796611"/>
                  <a:gd name="connsiteX17" fmla="*/ 25713 w 528215"/>
                  <a:gd name="connsiteY17" fmla="*/ 419508 h 1796611"/>
                  <a:gd name="connsiteX18" fmla="*/ 44763 w 528215"/>
                  <a:gd name="connsiteY18" fmla="*/ 305208 h 1796611"/>
                  <a:gd name="connsiteX19" fmla="*/ 123345 w 528215"/>
                  <a:gd name="connsiteY19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6239 w 528215"/>
                  <a:gd name="connsiteY8" fmla="*/ 1598225 h 1796611"/>
                  <a:gd name="connsiteX9" fmla="*/ 409095 w 528215"/>
                  <a:gd name="connsiteY9" fmla="*/ 1698238 h 1796611"/>
                  <a:gd name="connsiteX10" fmla="*/ 509107 w 528215"/>
                  <a:gd name="connsiteY10" fmla="*/ 1769677 h 1796611"/>
                  <a:gd name="connsiteX11" fmla="*/ 294794 w 528215"/>
                  <a:gd name="connsiteY11" fmla="*/ 1753007 h 1796611"/>
                  <a:gd name="connsiteX12" fmla="*/ 273364 w 528215"/>
                  <a:gd name="connsiteY12" fmla="*/ 1083875 h 1796611"/>
                  <a:gd name="connsiteX13" fmla="*/ 154301 w 528215"/>
                  <a:gd name="connsiteY13" fmla="*/ 1788726 h 1796611"/>
                  <a:gd name="connsiteX14" fmla="*/ 106677 w 528215"/>
                  <a:gd name="connsiteY14" fmla="*/ 1038633 h 1796611"/>
                  <a:gd name="connsiteX15" fmla="*/ 44765 w 528215"/>
                  <a:gd name="connsiteY15" fmla="*/ 988626 h 1796611"/>
                  <a:gd name="connsiteX16" fmla="*/ 113821 w 528215"/>
                  <a:gd name="connsiteY16" fmla="*/ 605245 h 1796611"/>
                  <a:gd name="connsiteX17" fmla="*/ 4282 w 528215"/>
                  <a:gd name="connsiteY17" fmla="*/ 555239 h 1796611"/>
                  <a:gd name="connsiteX18" fmla="*/ 25713 w 528215"/>
                  <a:gd name="connsiteY18" fmla="*/ 419508 h 1796611"/>
                  <a:gd name="connsiteX19" fmla="*/ 44763 w 528215"/>
                  <a:gd name="connsiteY19" fmla="*/ 305208 h 1796611"/>
                  <a:gd name="connsiteX20" fmla="*/ 123345 w 528215"/>
                  <a:gd name="connsiteY20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6239 w 528215"/>
                  <a:gd name="connsiteY8" fmla="*/ 1598225 h 1796611"/>
                  <a:gd name="connsiteX9" fmla="*/ 409095 w 528215"/>
                  <a:gd name="connsiteY9" fmla="*/ 1698238 h 1796611"/>
                  <a:gd name="connsiteX10" fmla="*/ 509107 w 528215"/>
                  <a:gd name="connsiteY10" fmla="*/ 1769677 h 1796611"/>
                  <a:gd name="connsiteX11" fmla="*/ 294794 w 528215"/>
                  <a:gd name="connsiteY11" fmla="*/ 1753007 h 1796611"/>
                  <a:gd name="connsiteX12" fmla="*/ 273364 w 528215"/>
                  <a:gd name="connsiteY12" fmla="*/ 1083875 h 1796611"/>
                  <a:gd name="connsiteX13" fmla="*/ 154301 w 528215"/>
                  <a:gd name="connsiteY13" fmla="*/ 1788726 h 1796611"/>
                  <a:gd name="connsiteX14" fmla="*/ 106677 w 528215"/>
                  <a:gd name="connsiteY14" fmla="*/ 1038633 h 1796611"/>
                  <a:gd name="connsiteX15" fmla="*/ 44765 w 528215"/>
                  <a:gd name="connsiteY15" fmla="*/ 988626 h 1796611"/>
                  <a:gd name="connsiteX16" fmla="*/ 113821 w 528215"/>
                  <a:gd name="connsiteY16" fmla="*/ 605245 h 1796611"/>
                  <a:gd name="connsiteX17" fmla="*/ 4282 w 528215"/>
                  <a:gd name="connsiteY17" fmla="*/ 555239 h 1796611"/>
                  <a:gd name="connsiteX18" fmla="*/ 25713 w 528215"/>
                  <a:gd name="connsiteY18" fmla="*/ 419508 h 1796611"/>
                  <a:gd name="connsiteX19" fmla="*/ 44763 w 528215"/>
                  <a:gd name="connsiteY19" fmla="*/ 305208 h 1796611"/>
                  <a:gd name="connsiteX20" fmla="*/ 123345 w 528215"/>
                  <a:gd name="connsiteY20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6239 w 528215"/>
                  <a:gd name="connsiteY8" fmla="*/ 1598225 h 1796611"/>
                  <a:gd name="connsiteX9" fmla="*/ 409095 w 528215"/>
                  <a:gd name="connsiteY9" fmla="*/ 1698238 h 1796611"/>
                  <a:gd name="connsiteX10" fmla="*/ 509107 w 528215"/>
                  <a:gd name="connsiteY10" fmla="*/ 1769677 h 1796611"/>
                  <a:gd name="connsiteX11" fmla="*/ 294794 w 528215"/>
                  <a:gd name="connsiteY11" fmla="*/ 1753007 h 1796611"/>
                  <a:gd name="connsiteX12" fmla="*/ 273364 w 528215"/>
                  <a:gd name="connsiteY12" fmla="*/ 1083875 h 1796611"/>
                  <a:gd name="connsiteX13" fmla="*/ 154301 w 528215"/>
                  <a:gd name="connsiteY13" fmla="*/ 1788726 h 1796611"/>
                  <a:gd name="connsiteX14" fmla="*/ 106677 w 528215"/>
                  <a:gd name="connsiteY14" fmla="*/ 1038633 h 1796611"/>
                  <a:gd name="connsiteX15" fmla="*/ 44765 w 528215"/>
                  <a:gd name="connsiteY15" fmla="*/ 988626 h 1796611"/>
                  <a:gd name="connsiteX16" fmla="*/ 113821 w 528215"/>
                  <a:gd name="connsiteY16" fmla="*/ 605245 h 1796611"/>
                  <a:gd name="connsiteX17" fmla="*/ 4282 w 528215"/>
                  <a:gd name="connsiteY17" fmla="*/ 555239 h 1796611"/>
                  <a:gd name="connsiteX18" fmla="*/ 25713 w 528215"/>
                  <a:gd name="connsiteY18" fmla="*/ 419508 h 1796611"/>
                  <a:gd name="connsiteX19" fmla="*/ 44763 w 528215"/>
                  <a:gd name="connsiteY19" fmla="*/ 305208 h 1796611"/>
                  <a:gd name="connsiteX20" fmla="*/ 123345 w 528215"/>
                  <a:gd name="connsiteY20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294794 w 528215"/>
                  <a:gd name="connsiteY12" fmla="*/ 1753007 h 1796611"/>
                  <a:gd name="connsiteX13" fmla="*/ 273364 w 528215"/>
                  <a:gd name="connsiteY13" fmla="*/ 1083875 h 1796611"/>
                  <a:gd name="connsiteX14" fmla="*/ 154301 w 528215"/>
                  <a:gd name="connsiteY14" fmla="*/ 1788726 h 1796611"/>
                  <a:gd name="connsiteX15" fmla="*/ 106677 w 528215"/>
                  <a:gd name="connsiteY15" fmla="*/ 1038633 h 1796611"/>
                  <a:gd name="connsiteX16" fmla="*/ 44765 w 528215"/>
                  <a:gd name="connsiteY16" fmla="*/ 988626 h 1796611"/>
                  <a:gd name="connsiteX17" fmla="*/ 113821 w 528215"/>
                  <a:gd name="connsiteY17" fmla="*/ 605245 h 1796611"/>
                  <a:gd name="connsiteX18" fmla="*/ 4282 w 528215"/>
                  <a:gd name="connsiteY18" fmla="*/ 555239 h 1796611"/>
                  <a:gd name="connsiteX19" fmla="*/ 25713 w 528215"/>
                  <a:gd name="connsiteY19" fmla="*/ 419508 h 1796611"/>
                  <a:gd name="connsiteX20" fmla="*/ 44763 w 528215"/>
                  <a:gd name="connsiteY20" fmla="*/ 305208 h 1796611"/>
                  <a:gd name="connsiteX21" fmla="*/ 123345 w 528215"/>
                  <a:gd name="connsiteY21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294794 w 528215"/>
                  <a:gd name="connsiteY12" fmla="*/ 1753007 h 1796611"/>
                  <a:gd name="connsiteX13" fmla="*/ 273364 w 528215"/>
                  <a:gd name="connsiteY13" fmla="*/ 1083875 h 1796611"/>
                  <a:gd name="connsiteX14" fmla="*/ 154301 w 528215"/>
                  <a:gd name="connsiteY14" fmla="*/ 1788726 h 1796611"/>
                  <a:gd name="connsiteX15" fmla="*/ 106677 w 528215"/>
                  <a:gd name="connsiteY15" fmla="*/ 1038633 h 1796611"/>
                  <a:gd name="connsiteX16" fmla="*/ 44765 w 528215"/>
                  <a:gd name="connsiteY16" fmla="*/ 988626 h 1796611"/>
                  <a:gd name="connsiteX17" fmla="*/ 113821 w 528215"/>
                  <a:gd name="connsiteY17" fmla="*/ 605245 h 1796611"/>
                  <a:gd name="connsiteX18" fmla="*/ 4282 w 528215"/>
                  <a:gd name="connsiteY18" fmla="*/ 555239 h 1796611"/>
                  <a:gd name="connsiteX19" fmla="*/ 25713 w 528215"/>
                  <a:gd name="connsiteY19" fmla="*/ 419508 h 1796611"/>
                  <a:gd name="connsiteX20" fmla="*/ 44763 w 528215"/>
                  <a:gd name="connsiteY20" fmla="*/ 305208 h 1796611"/>
                  <a:gd name="connsiteX21" fmla="*/ 123345 w 528215"/>
                  <a:gd name="connsiteY21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294794 w 528215"/>
                  <a:gd name="connsiteY12" fmla="*/ 1753007 h 1796611"/>
                  <a:gd name="connsiteX13" fmla="*/ 273364 w 528215"/>
                  <a:gd name="connsiteY13" fmla="*/ 1083875 h 1796611"/>
                  <a:gd name="connsiteX14" fmla="*/ 154301 w 528215"/>
                  <a:gd name="connsiteY14" fmla="*/ 1788726 h 1796611"/>
                  <a:gd name="connsiteX15" fmla="*/ 106677 w 528215"/>
                  <a:gd name="connsiteY15" fmla="*/ 1038633 h 1796611"/>
                  <a:gd name="connsiteX16" fmla="*/ 44765 w 528215"/>
                  <a:gd name="connsiteY16" fmla="*/ 988626 h 1796611"/>
                  <a:gd name="connsiteX17" fmla="*/ 113821 w 528215"/>
                  <a:gd name="connsiteY17" fmla="*/ 605245 h 1796611"/>
                  <a:gd name="connsiteX18" fmla="*/ 4282 w 528215"/>
                  <a:gd name="connsiteY18" fmla="*/ 555239 h 1796611"/>
                  <a:gd name="connsiteX19" fmla="*/ 25713 w 528215"/>
                  <a:gd name="connsiteY19" fmla="*/ 419508 h 1796611"/>
                  <a:gd name="connsiteX20" fmla="*/ 44763 w 528215"/>
                  <a:gd name="connsiteY20" fmla="*/ 305208 h 1796611"/>
                  <a:gd name="connsiteX21" fmla="*/ 123345 w 528215"/>
                  <a:gd name="connsiteY21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294794 w 528215"/>
                  <a:gd name="connsiteY12" fmla="*/ 1753007 h 1796611"/>
                  <a:gd name="connsiteX13" fmla="*/ 273364 w 528215"/>
                  <a:gd name="connsiteY13" fmla="*/ 1083875 h 1796611"/>
                  <a:gd name="connsiteX14" fmla="*/ 154301 w 528215"/>
                  <a:gd name="connsiteY14" fmla="*/ 1788726 h 1796611"/>
                  <a:gd name="connsiteX15" fmla="*/ 106677 w 528215"/>
                  <a:gd name="connsiteY15" fmla="*/ 1038633 h 1796611"/>
                  <a:gd name="connsiteX16" fmla="*/ 44765 w 528215"/>
                  <a:gd name="connsiteY16" fmla="*/ 988626 h 1796611"/>
                  <a:gd name="connsiteX17" fmla="*/ 113821 w 528215"/>
                  <a:gd name="connsiteY17" fmla="*/ 605245 h 1796611"/>
                  <a:gd name="connsiteX18" fmla="*/ 4282 w 528215"/>
                  <a:gd name="connsiteY18" fmla="*/ 555239 h 1796611"/>
                  <a:gd name="connsiteX19" fmla="*/ 25713 w 528215"/>
                  <a:gd name="connsiteY19" fmla="*/ 419508 h 1796611"/>
                  <a:gd name="connsiteX20" fmla="*/ 44763 w 528215"/>
                  <a:gd name="connsiteY20" fmla="*/ 305208 h 1796611"/>
                  <a:gd name="connsiteX21" fmla="*/ 123345 w 528215"/>
                  <a:gd name="connsiteY21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73364 w 528215"/>
                  <a:gd name="connsiteY13" fmla="*/ 1083875 h 1796611"/>
                  <a:gd name="connsiteX14" fmla="*/ 154301 w 528215"/>
                  <a:gd name="connsiteY14" fmla="*/ 1788726 h 1796611"/>
                  <a:gd name="connsiteX15" fmla="*/ 106677 w 528215"/>
                  <a:gd name="connsiteY15" fmla="*/ 1038633 h 1796611"/>
                  <a:gd name="connsiteX16" fmla="*/ 44765 w 528215"/>
                  <a:gd name="connsiteY16" fmla="*/ 988626 h 1796611"/>
                  <a:gd name="connsiteX17" fmla="*/ 113821 w 528215"/>
                  <a:gd name="connsiteY17" fmla="*/ 605245 h 1796611"/>
                  <a:gd name="connsiteX18" fmla="*/ 4282 w 528215"/>
                  <a:gd name="connsiteY18" fmla="*/ 555239 h 1796611"/>
                  <a:gd name="connsiteX19" fmla="*/ 25713 w 528215"/>
                  <a:gd name="connsiteY19" fmla="*/ 419508 h 1796611"/>
                  <a:gd name="connsiteX20" fmla="*/ 44763 w 528215"/>
                  <a:gd name="connsiteY20" fmla="*/ 305208 h 1796611"/>
                  <a:gd name="connsiteX21" fmla="*/ 123345 w 528215"/>
                  <a:gd name="connsiteY21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309082 w 528215"/>
                  <a:gd name="connsiteY13" fmla="*/ 156726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309082 w 528215"/>
                  <a:gd name="connsiteY13" fmla="*/ 156726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309082 w 528215"/>
                  <a:gd name="connsiteY13" fmla="*/ 156726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99557 w 528215"/>
                  <a:gd name="connsiteY13" fmla="*/ 156726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0507 w 528215"/>
                  <a:gd name="connsiteY13" fmla="*/ 162441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0507 w 528215"/>
                  <a:gd name="connsiteY13" fmla="*/ 162441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0507 w 528215"/>
                  <a:gd name="connsiteY13" fmla="*/ 162441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0507 w 528215"/>
                  <a:gd name="connsiteY13" fmla="*/ 1624419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5270 w 528215"/>
                  <a:gd name="connsiteY13" fmla="*/ 1629182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5270 w 528215"/>
                  <a:gd name="connsiteY13" fmla="*/ 1629182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796611"/>
                  <a:gd name="connsiteX1" fmla="*/ 190020 w 528215"/>
                  <a:gd name="connsiteY1" fmla="*/ 159952 h 1796611"/>
                  <a:gd name="connsiteX2" fmla="*/ 349563 w 528215"/>
                  <a:gd name="connsiteY2" fmla="*/ 26602 h 1796611"/>
                  <a:gd name="connsiteX3" fmla="*/ 359088 w 528215"/>
                  <a:gd name="connsiteY3" fmla="*/ 152809 h 1796611"/>
                  <a:gd name="connsiteX4" fmla="*/ 335277 w 528215"/>
                  <a:gd name="connsiteY4" fmla="*/ 224245 h 1796611"/>
                  <a:gd name="connsiteX5" fmla="*/ 480533 w 528215"/>
                  <a:gd name="connsiteY5" fmla="*/ 312351 h 1796611"/>
                  <a:gd name="connsiteX6" fmla="*/ 523396 w 528215"/>
                  <a:gd name="connsiteY6" fmla="*/ 1002914 h 1796611"/>
                  <a:gd name="connsiteX7" fmla="*/ 449576 w 528215"/>
                  <a:gd name="connsiteY7" fmla="*/ 960050 h 1796611"/>
                  <a:gd name="connsiteX8" fmla="*/ 411476 w 528215"/>
                  <a:gd name="connsiteY8" fmla="*/ 1255325 h 1796611"/>
                  <a:gd name="connsiteX9" fmla="*/ 416239 w 528215"/>
                  <a:gd name="connsiteY9" fmla="*/ 1598225 h 1796611"/>
                  <a:gd name="connsiteX10" fmla="*/ 409095 w 528215"/>
                  <a:gd name="connsiteY10" fmla="*/ 1698238 h 1796611"/>
                  <a:gd name="connsiteX11" fmla="*/ 509107 w 528215"/>
                  <a:gd name="connsiteY11" fmla="*/ 1769677 h 1796611"/>
                  <a:gd name="connsiteX12" fmla="*/ 304319 w 528215"/>
                  <a:gd name="connsiteY12" fmla="*/ 1753007 h 1796611"/>
                  <a:gd name="connsiteX13" fmla="*/ 285270 w 528215"/>
                  <a:gd name="connsiteY13" fmla="*/ 1629182 h 1796611"/>
                  <a:gd name="connsiteX14" fmla="*/ 273364 w 528215"/>
                  <a:gd name="connsiteY14" fmla="*/ 1083875 h 1796611"/>
                  <a:gd name="connsiteX15" fmla="*/ 154301 w 528215"/>
                  <a:gd name="connsiteY15" fmla="*/ 1788726 h 1796611"/>
                  <a:gd name="connsiteX16" fmla="*/ 106677 w 528215"/>
                  <a:gd name="connsiteY16" fmla="*/ 1038633 h 1796611"/>
                  <a:gd name="connsiteX17" fmla="*/ 44765 w 528215"/>
                  <a:gd name="connsiteY17" fmla="*/ 988626 h 1796611"/>
                  <a:gd name="connsiteX18" fmla="*/ 113821 w 528215"/>
                  <a:gd name="connsiteY18" fmla="*/ 605245 h 1796611"/>
                  <a:gd name="connsiteX19" fmla="*/ 4282 w 528215"/>
                  <a:gd name="connsiteY19" fmla="*/ 555239 h 1796611"/>
                  <a:gd name="connsiteX20" fmla="*/ 25713 w 528215"/>
                  <a:gd name="connsiteY20" fmla="*/ 419508 h 1796611"/>
                  <a:gd name="connsiteX21" fmla="*/ 44763 w 528215"/>
                  <a:gd name="connsiteY21" fmla="*/ 305208 h 1796611"/>
                  <a:gd name="connsiteX22" fmla="*/ 123345 w 528215"/>
                  <a:gd name="connsiteY22" fmla="*/ 269489 h 1796611"/>
                  <a:gd name="connsiteX0" fmla="*/ 123345 w 528215"/>
                  <a:gd name="connsiteY0" fmla="*/ 269489 h 1807775"/>
                  <a:gd name="connsiteX1" fmla="*/ 190020 w 528215"/>
                  <a:gd name="connsiteY1" fmla="*/ 159952 h 1807775"/>
                  <a:gd name="connsiteX2" fmla="*/ 349563 w 528215"/>
                  <a:gd name="connsiteY2" fmla="*/ 26602 h 1807775"/>
                  <a:gd name="connsiteX3" fmla="*/ 359088 w 528215"/>
                  <a:gd name="connsiteY3" fmla="*/ 152809 h 1807775"/>
                  <a:gd name="connsiteX4" fmla="*/ 335277 w 528215"/>
                  <a:gd name="connsiteY4" fmla="*/ 224245 h 1807775"/>
                  <a:gd name="connsiteX5" fmla="*/ 480533 w 528215"/>
                  <a:gd name="connsiteY5" fmla="*/ 312351 h 1807775"/>
                  <a:gd name="connsiteX6" fmla="*/ 523396 w 528215"/>
                  <a:gd name="connsiteY6" fmla="*/ 1002914 h 1807775"/>
                  <a:gd name="connsiteX7" fmla="*/ 449576 w 528215"/>
                  <a:gd name="connsiteY7" fmla="*/ 960050 h 1807775"/>
                  <a:gd name="connsiteX8" fmla="*/ 411476 w 528215"/>
                  <a:gd name="connsiteY8" fmla="*/ 1255325 h 1807775"/>
                  <a:gd name="connsiteX9" fmla="*/ 416239 w 528215"/>
                  <a:gd name="connsiteY9" fmla="*/ 1598225 h 1807775"/>
                  <a:gd name="connsiteX10" fmla="*/ 409095 w 528215"/>
                  <a:gd name="connsiteY10" fmla="*/ 1698238 h 1807775"/>
                  <a:gd name="connsiteX11" fmla="*/ 509107 w 528215"/>
                  <a:gd name="connsiteY11" fmla="*/ 1769677 h 1807775"/>
                  <a:gd name="connsiteX12" fmla="*/ 304319 w 528215"/>
                  <a:gd name="connsiteY12" fmla="*/ 1753007 h 1807775"/>
                  <a:gd name="connsiteX13" fmla="*/ 285270 w 528215"/>
                  <a:gd name="connsiteY13" fmla="*/ 1629182 h 1807775"/>
                  <a:gd name="connsiteX14" fmla="*/ 273364 w 528215"/>
                  <a:gd name="connsiteY14" fmla="*/ 1083875 h 1807775"/>
                  <a:gd name="connsiteX15" fmla="*/ 251932 w 528215"/>
                  <a:gd name="connsiteY15" fmla="*/ 1807775 h 1807775"/>
                  <a:gd name="connsiteX16" fmla="*/ 154301 w 528215"/>
                  <a:gd name="connsiteY16" fmla="*/ 1788726 h 1807775"/>
                  <a:gd name="connsiteX17" fmla="*/ 106677 w 528215"/>
                  <a:gd name="connsiteY17" fmla="*/ 1038633 h 1807775"/>
                  <a:gd name="connsiteX18" fmla="*/ 44765 w 528215"/>
                  <a:gd name="connsiteY18" fmla="*/ 988626 h 1807775"/>
                  <a:gd name="connsiteX19" fmla="*/ 113821 w 528215"/>
                  <a:gd name="connsiteY19" fmla="*/ 605245 h 1807775"/>
                  <a:gd name="connsiteX20" fmla="*/ 4282 w 528215"/>
                  <a:gd name="connsiteY20" fmla="*/ 555239 h 1807775"/>
                  <a:gd name="connsiteX21" fmla="*/ 25713 w 528215"/>
                  <a:gd name="connsiteY21" fmla="*/ 419508 h 1807775"/>
                  <a:gd name="connsiteX22" fmla="*/ 44763 w 528215"/>
                  <a:gd name="connsiteY22" fmla="*/ 305208 h 1807775"/>
                  <a:gd name="connsiteX23" fmla="*/ 123345 w 528215"/>
                  <a:gd name="connsiteY23" fmla="*/ 269489 h 1807775"/>
                  <a:gd name="connsiteX0" fmla="*/ 123345 w 528215"/>
                  <a:gd name="connsiteY0" fmla="*/ 269489 h 1807775"/>
                  <a:gd name="connsiteX1" fmla="*/ 190020 w 528215"/>
                  <a:gd name="connsiteY1" fmla="*/ 159952 h 1807775"/>
                  <a:gd name="connsiteX2" fmla="*/ 349563 w 528215"/>
                  <a:gd name="connsiteY2" fmla="*/ 26602 h 1807775"/>
                  <a:gd name="connsiteX3" fmla="*/ 359088 w 528215"/>
                  <a:gd name="connsiteY3" fmla="*/ 152809 h 1807775"/>
                  <a:gd name="connsiteX4" fmla="*/ 335277 w 528215"/>
                  <a:gd name="connsiteY4" fmla="*/ 224245 h 1807775"/>
                  <a:gd name="connsiteX5" fmla="*/ 480533 w 528215"/>
                  <a:gd name="connsiteY5" fmla="*/ 312351 h 1807775"/>
                  <a:gd name="connsiteX6" fmla="*/ 523396 w 528215"/>
                  <a:gd name="connsiteY6" fmla="*/ 1002914 h 1807775"/>
                  <a:gd name="connsiteX7" fmla="*/ 449576 w 528215"/>
                  <a:gd name="connsiteY7" fmla="*/ 960050 h 1807775"/>
                  <a:gd name="connsiteX8" fmla="*/ 411476 w 528215"/>
                  <a:gd name="connsiteY8" fmla="*/ 1255325 h 1807775"/>
                  <a:gd name="connsiteX9" fmla="*/ 416239 w 528215"/>
                  <a:gd name="connsiteY9" fmla="*/ 1598225 h 1807775"/>
                  <a:gd name="connsiteX10" fmla="*/ 409095 w 528215"/>
                  <a:gd name="connsiteY10" fmla="*/ 1698238 h 1807775"/>
                  <a:gd name="connsiteX11" fmla="*/ 509107 w 528215"/>
                  <a:gd name="connsiteY11" fmla="*/ 1769677 h 1807775"/>
                  <a:gd name="connsiteX12" fmla="*/ 304319 w 528215"/>
                  <a:gd name="connsiteY12" fmla="*/ 1753007 h 1807775"/>
                  <a:gd name="connsiteX13" fmla="*/ 285270 w 528215"/>
                  <a:gd name="connsiteY13" fmla="*/ 1629182 h 1807775"/>
                  <a:gd name="connsiteX14" fmla="*/ 273364 w 528215"/>
                  <a:gd name="connsiteY14" fmla="*/ 1083875 h 1807775"/>
                  <a:gd name="connsiteX15" fmla="*/ 256695 w 528215"/>
                  <a:gd name="connsiteY15" fmla="*/ 1674425 h 1807775"/>
                  <a:gd name="connsiteX16" fmla="*/ 251932 w 528215"/>
                  <a:gd name="connsiteY16" fmla="*/ 1807775 h 1807775"/>
                  <a:gd name="connsiteX17" fmla="*/ 154301 w 528215"/>
                  <a:gd name="connsiteY17" fmla="*/ 1788726 h 1807775"/>
                  <a:gd name="connsiteX18" fmla="*/ 106677 w 528215"/>
                  <a:gd name="connsiteY18" fmla="*/ 1038633 h 1807775"/>
                  <a:gd name="connsiteX19" fmla="*/ 44765 w 528215"/>
                  <a:gd name="connsiteY19" fmla="*/ 988626 h 1807775"/>
                  <a:gd name="connsiteX20" fmla="*/ 113821 w 528215"/>
                  <a:gd name="connsiteY20" fmla="*/ 605245 h 1807775"/>
                  <a:gd name="connsiteX21" fmla="*/ 4282 w 528215"/>
                  <a:gd name="connsiteY21" fmla="*/ 555239 h 1807775"/>
                  <a:gd name="connsiteX22" fmla="*/ 25713 w 528215"/>
                  <a:gd name="connsiteY22" fmla="*/ 419508 h 1807775"/>
                  <a:gd name="connsiteX23" fmla="*/ 44763 w 528215"/>
                  <a:gd name="connsiteY23" fmla="*/ 305208 h 1807775"/>
                  <a:gd name="connsiteX24" fmla="*/ 123345 w 528215"/>
                  <a:gd name="connsiteY24" fmla="*/ 269489 h 1807775"/>
                  <a:gd name="connsiteX0" fmla="*/ 123345 w 528215"/>
                  <a:gd name="connsiteY0" fmla="*/ 269489 h 1807775"/>
                  <a:gd name="connsiteX1" fmla="*/ 190020 w 528215"/>
                  <a:gd name="connsiteY1" fmla="*/ 159952 h 1807775"/>
                  <a:gd name="connsiteX2" fmla="*/ 349563 w 528215"/>
                  <a:gd name="connsiteY2" fmla="*/ 26602 h 1807775"/>
                  <a:gd name="connsiteX3" fmla="*/ 359088 w 528215"/>
                  <a:gd name="connsiteY3" fmla="*/ 152809 h 1807775"/>
                  <a:gd name="connsiteX4" fmla="*/ 335277 w 528215"/>
                  <a:gd name="connsiteY4" fmla="*/ 224245 h 1807775"/>
                  <a:gd name="connsiteX5" fmla="*/ 480533 w 528215"/>
                  <a:gd name="connsiteY5" fmla="*/ 312351 h 1807775"/>
                  <a:gd name="connsiteX6" fmla="*/ 523396 w 528215"/>
                  <a:gd name="connsiteY6" fmla="*/ 1002914 h 1807775"/>
                  <a:gd name="connsiteX7" fmla="*/ 449576 w 528215"/>
                  <a:gd name="connsiteY7" fmla="*/ 960050 h 1807775"/>
                  <a:gd name="connsiteX8" fmla="*/ 411476 w 528215"/>
                  <a:gd name="connsiteY8" fmla="*/ 1255325 h 1807775"/>
                  <a:gd name="connsiteX9" fmla="*/ 416239 w 528215"/>
                  <a:gd name="connsiteY9" fmla="*/ 1598225 h 1807775"/>
                  <a:gd name="connsiteX10" fmla="*/ 409095 w 528215"/>
                  <a:gd name="connsiteY10" fmla="*/ 1698238 h 1807775"/>
                  <a:gd name="connsiteX11" fmla="*/ 509107 w 528215"/>
                  <a:gd name="connsiteY11" fmla="*/ 1769677 h 1807775"/>
                  <a:gd name="connsiteX12" fmla="*/ 304319 w 528215"/>
                  <a:gd name="connsiteY12" fmla="*/ 1753007 h 1807775"/>
                  <a:gd name="connsiteX13" fmla="*/ 285270 w 528215"/>
                  <a:gd name="connsiteY13" fmla="*/ 1629182 h 1807775"/>
                  <a:gd name="connsiteX14" fmla="*/ 273364 w 528215"/>
                  <a:gd name="connsiteY14" fmla="*/ 1083875 h 1807775"/>
                  <a:gd name="connsiteX15" fmla="*/ 256695 w 528215"/>
                  <a:gd name="connsiteY15" fmla="*/ 1674425 h 1807775"/>
                  <a:gd name="connsiteX16" fmla="*/ 251932 w 528215"/>
                  <a:gd name="connsiteY16" fmla="*/ 1807775 h 1807775"/>
                  <a:gd name="connsiteX17" fmla="*/ 154301 w 528215"/>
                  <a:gd name="connsiteY17" fmla="*/ 1788726 h 1807775"/>
                  <a:gd name="connsiteX18" fmla="*/ 106677 w 528215"/>
                  <a:gd name="connsiteY18" fmla="*/ 1038633 h 1807775"/>
                  <a:gd name="connsiteX19" fmla="*/ 44765 w 528215"/>
                  <a:gd name="connsiteY19" fmla="*/ 988626 h 1807775"/>
                  <a:gd name="connsiteX20" fmla="*/ 113821 w 528215"/>
                  <a:gd name="connsiteY20" fmla="*/ 605245 h 1807775"/>
                  <a:gd name="connsiteX21" fmla="*/ 4282 w 528215"/>
                  <a:gd name="connsiteY21" fmla="*/ 555239 h 1807775"/>
                  <a:gd name="connsiteX22" fmla="*/ 25713 w 528215"/>
                  <a:gd name="connsiteY22" fmla="*/ 419508 h 1807775"/>
                  <a:gd name="connsiteX23" fmla="*/ 44763 w 528215"/>
                  <a:gd name="connsiteY23" fmla="*/ 305208 h 1807775"/>
                  <a:gd name="connsiteX24" fmla="*/ 123345 w 528215"/>
                  <a:gd name="connsiteY24" fmla="*/ 269489 h 1807775"/>
                  <a:gd name="connsiteX0" fmla="*/ 123345 w 528215"/>
                  <a:gd name="connsiteY0" fmla="*/ 269489 h 1807780"/>
                  <a:gd name="connsiteX1" fmla="*/ 190020 w 528215"/>
                  <a:gd name="connsiteY1" fmla="*/ 159952 h 1807780"/>
                  <a:gd name="connsiteX2" fmla="*/ 349563 w 528215"/>
                  <a:gd name="connsiteY2" fmla="*/ 26602 h 1807780"/>
                  <a:gd name="connsiteX3" fmla="*/ 359088 w 528215"/>
                  <a:gd name="connsiteY3" fmla="*/ 152809 h 1807780"/>
                  <a:gd name="connsiteX4" fmla="*/ 335277 w 528215"/>
                  <a:gd name="connsiteY4" fmla="*/ 224245 h 1807780"/>
                  <a:gd name="connsiteX5" fmla="*/ 480533 w 528215"/>
                  <a:gd name="connsiteY5" fmla="*/ 312351 h 1807780"/>
                  <a:gd name="connsiteX6" fmla="*/ 523396 w 528215"/>
                  <a:gd name="connsiteY6" fmla="*/ 1002914 h 1807780"/>
                  <a:gd name="connsiteX7" fmla="*/ 449576 w 528215"/>
                  <a:gd name="connsiteY7" fmla="*/ 960050 h 1807780"/>
                  <a:gd name="connsiteX8" fmla="*/ 411476 w 528215"/>
                  <a:gd name="connsiteY8" fmla="*/ 1255325 h 1807780"/>
                  <a:gd name="connsiteX9" fmla="*/ 416239 w 528215"/>
                  <a:gd name="connsiteY9" fmla="*/ 1598225 h 1807780"/>
                  <a:gd name="connsiteX10" fmla="*/ 409095 w 528215"/>
                  <a:gd name="connsiteY10" fmla="*/ 1698238 h 1807780"/>
                  <a:gd name="connsiteX11" fmla="*/ 509107 w 528215"/>
                  <a:gd name="connsiteY11" fmla="*/ 1769677 h 1807780"/>
                  <a:gd name="connsiteX12" fmla="*/ 304319 w 528215"/>
                  <a:gd name="connsiteY12" fmla="*/ 1753007 h 1807780"/>
                  <a:gd name="connsiteX13" fmla="*/ 285270 w 528215"/>
                  <a:gd name="connsiteY13" fmla="*/ 1629182 h 1807780"/>
                  <a:gd name="connsiteX14" fmla="*/ 273364 w 528215"/>
                  <a:gd name="connsiteY14" fmla="*/ 1083875 h 1807780"/>
                  <a:gd name="connsiteX15" fmla="*/ 256695 w 528215"/>
                  <a:gd name="connsiteY15" fmla="*/ 1674425 h 1807780"/>
                  <a:gd name="connsiteX16" fmla="*/ 251932 w 528215"/>
                  <a:gd name="connsiteY16" fmla="*/ 1807775 h 1807780"/>
                  <a:gd name="connsiteX17" fmla="*/ 154301 w 528215"/>
                  <a:gd name="connsiteY17" fmla="*/ 1788726 h 1807780"/>
                  <a:gd name="connsiteX18" fmla="*/ 106677 w 528215"/>
                  <a:gd name="connsiteY18" fmla="*/ 1038633 h 1807780"/>
                  <a:gd name="connsiteX19" fmla="*/ 44765 w 528215"/>
                  <a:gd name="connsiteY19" fmla="*/ 988626 h 1807780"/>
                  <a:gd name="connsiteX20" fmla="*/ 113821 w 528215"/>
                  <a:gd name="connsiteY20" fmla="*/ 605245 h 1807780"/>
                  <a:gd name="connsiteX21" fmla="*/ 4282 w 528215"/>
                  <a:gd name="connsiteY21" fmla="*/ 555239 h 1807780"/>
                  <a:gd name="connsiteX22" fmla="*/ 25713 w 528215"/>
                  <a:gd name="connsiteY22" fmla="*/ 419508 h 1807780"/>
                  <a:gd name="connsiteX23" fmla="*/ 44763 w 528215"/>
                  <a:gd name="connsiteY23" fmla="*/ 305208 h 1807780"/>
                  <a:gd name="connsiteX24" fmla="*/ 123345 w 528215"/>
                  <a:gd name="connsiteY24" fmla="*/ 269489 h 1807780"/>
                  <a:gd name="connsiteX0" fmla="*/ 123345 w 528215"/>
                  <a:gd name="connsiteY0" fmla="*/ 269489 h 1807784"/>
                  <a:gd name="connsiteX1" fmla="*/ 190020 w 528215"/>
                  <a:gd name="connsiteY1" fmla="*/ 159952 h 1807784"/>
                  <a:gd name="connsiteX2" fmla="*/ 349563 w 528215"/>
                  <a:gd name="connsiteY2" fmla="*/ 26602 h 1807784"/>
                  <a:gd name="connsiteX3" fmla="*/ 359088 w 528215"/>
                  <a:gd name="connsiteY3" fmla="*/ 152809 h 1807784"/>
                  <a:gd name="connsiteX4" fmla="*/ 335277 w 528215"/>
                  <a:gd name="connsiteY4" fmla="*/ 224245 h 1807784"/>
                  <a:gd name="connsiteX5" fmla="*/ 480533 w 528215"/>
                  <a:gd name="connsiteY5" fmla="*/ 312351 h 1807784"/>
                  <a:gd name="connsiteX6" fmla="*/ 523396 w 528215"/>
                  <a:gd name="connsiteY6" fmla="*/ 1002914 h 1807784"/>
                  <a:gd name="connsiteX7" fmla="*/ 449576 w 528215"/>
                  <a:gd name="connsiteY7" fmla="*/ 960050 h 1807784"/>
                  <a:gd name="connsiteX8" fmla="*/ 411476 w 528215"/>
                  <a:gd name="connsiteY8" fmla="*/ 1255325 h 1807784"/>
                  <a:gd name="connsiteX9" fmla="*/ 416239 w 528215"/>
                  <a:gd name="connsiteY9" fmla="*/ 1598225 h 1807784"/>
                  <a:gd name="connsiteX10" fmla="*/ 409095 w 528215"/>
                  <a:gd name="connsiteY10" fmla="*/ 1698238 h 1807784"/>
                  <a:gd name="connsiteX11" fmla="*/ 509107 w 528215"/>
                  <a:gd name="connsiteY11" fmla="*/ 1769677 h 1807784"/>
                  <a:gd name="connsiteX12" fmla="*/ 304319 w 528215"/>
                  <a:gd name="connsiteY12" fmla="*/ 1753007 h 1807784"/>
                  <a:gd name="connsiteX13" fmla="*/ 285270 w 528215"/>
                  <a:gd name="connsiteY13" fmla="*/ 1629182 h 1807784"/>
                  <a:gd name="connsiteX14" fmla="*/ 273364 w 528215"/>
                  <a:gd name="connsiteY14" fmla="*/ 1083875 h 1807784"/>
                  <a:gd name="connsiteX15" fmla="*/ 256695 w 528215"/>
                  <a:gd name="connsiteY15" fmla="*/ 1674425 h 1807784"/>
                  <a:gd name="connsiteX16" fmla="*/ 251932 w 528215"/>
                  <a:gd name="connsiteY16" fmla="*/ 1807775 h 1807784"/>
                  <a:gd name="connsiteX17" fmla="*/ 154301 w 528215"/>
                  <a:gd name="connsiteY17" fmla="*/ 1788726 h 1807784"/>
                  <a:gd name="connsiteX18" fmla="*/ 106677 w 528215"/>
                  <a:gd name="connsiteY18" fmla="*/ 1038633 h 1807784"/>
                  <a:gd name="connsiteX19" fmla="*/ 44765 w 528215"/>
                  <a:gd name="connsiteY19" fmla="*/ 988626 h 1807784"/>
                  <a:gd name="connsiteX20" fmla="*/ 113821 w 528215"/>
                  <a:gd name="connsiteY20" fmla="*/ 605245 h 1807784"/>
                  <a:gd name="connsiteX21" fmla="*/ 4282 w 528215"/>
                  <a:gd name="connsiteY21" fmla="*/ 555239 h 1807784"/>
                  <a:gd name="connsiteX22" fmla="*/ 25713 w 528215"/>
                  <a:gd name="connsiteY22" fmla="*/ 419508 h 1807784"/>
                  <a:gd name="connsiteX23" fmla="*/ 44763 w 528215"/>
                  <a:gd name="connsiteY23" fmla="*/ 305208 h 1807784"/>
                  <a:gd name="connsiteX24" fmla="*/ 123345 w 528215"/>
                  <a:gd name="connsiteY24" fmla="*/ 269489 h 1807784"/>
                  <a:gd name="connsiteX0" fmla="*/ 123345 w 528215"/>
                  <a:gd name="connsiteY0" fmla="*/ 269489 h 1807787"/>
                  <a:gd name="connsiteX1" fmla="*/ 190020 w 528215"/>
                  <a:gd name="connsiteY1" fmla="*/ 159952 h 1807787"/>
                  <a:gd name="connsiteX2" fmla="*/ 349563 w 528215"/>
                  <a:gd name="connsiteY2" fmla="*/ 26602 h 1807787"/>
                  <a:gd name="connsiteX3" fmla="*/ 359088 w 528215"/>
                  <a:gd name="connsiteY3" fmla="*/ 152809 h 1807787"/>
                  <a:gd name="connsiteX4" fmla="*/ 335277 w 528215"/>
                  <a:gd name="connsiteY4" fmla="*/ 224245 h 1807787"/>
                  <a:gd name="connsiteX5" fmla="*/ 480533 w 528215"/>
                  <a:gd name="connsiteY5" fmla="*/ 312351 h 1807787"/>
                  <a:gd name="connsiteX6" fmla="*/ 523396 w 528215"/>
                  <a:gd name="connsiteY6" fmla="*/ 1002914 h 1807787"/>
                  <a:gd name="connsiteX7" fmla="*/ 449576 w 528215"/>
                  <a:gd name="connsiteY7" fmla="*/ 960050 h 1807787"/>
                  <a:gd name="connsiteX8" fmla="*/ 411476 w 528215"/>
                  <a:gd name="connsiteY8" fmla="*/ 1255325 h 1807787"/>
                  <a:gd name="connsiteX9" fmla="*/ 416239 w 528215"/>
                  <a:gd name="connsiteY9" fmla="*/ 1598225 h 1807787"/>
                  <a:gd name="connsiteX10" fmla="*/ 409095 w 528215"/>
                  <a:gd name="connsiteY10" fmla="*/ 1698238 h 1807787"/>
                  <a:gd name="connsiteX11" fmla="*/ 509107 w 528215"/>
                  <a:gd name="connsiteY11" fmla="*/ 1769677 h 1807787"/>
                  <a:gd name="connsiteX12" fmla="*/ 304319 w 528215"/>
                  <a:gd name="connsiteY12" fmla="*/ 1753007 h 1807787"/>
                  <a:gd name="connsiteX13" fmla="*/ 285270 w 528215"/>
                  <a:gd name="connsiteY13" fmla="*/ 1629182 h 1807787"/>
                  <a:gd name="connsiteX14" fmla="*/ 273364 w 528215"/>
                  <a:gd name="connsiteY14" fmla="*/ 1083875 h 1807787"/>
                  <a:gd name="connsiteX15" fmla="*/ 259077 w 528215"/>
                  <a:gd name="connsiteY15" fmla="*/ 1688713 h 1807787"/>
                  <a:gd name="connsiteX16" fmla="*/ 251932 w 528215"/>
                  <a:gd name="connsiteY16" fmla="*/ 1807775 h 1807787"/>
                  <a:gd name="connsiteX17" fmla="*/ 154301 w 528215"/>
                  <a:gd name="connsiteY17" fmla="*/ 1788726 h 1807787"/>
                  <a:gd name="connsiteX18" fmla="*/ 106677 w 528215"/>
                  <a:gd name="connsiteY18" fmla="*/ 1038633 h 1807787"/>
                  <a:gd name="connsiteX19" fmla="*/ 44765 w 528215"/>
                  <a:gd name="connsiteY19" fmla="*/ 988626 h 1807787"/>
                  <a:gd name="connsiteX20" fmla="*/ 113821 w 528215"/>
                  <a:gd name="connsiteY20" fmla="*/ 605245 h 1807787"/>
                  <a:gd name="connsiteX21" fmla="*/ 4282 w 528215"/>
                  <a:gd name="connsiteY21" fmla="*/ 555239 h 1807787"/>
                  <a:gd name="connsiteX22" fmla="*/ 25713 w 528215"/>
                  <a:gd name="connsiteY22" fmla="*/ 419508 h 1807787"/>
                  <a:gd name="connsiteX23" fmla="*/ 44763 w 528215"/>
                  <a:gd name="connsiteY23" fmla="*/ 305208 h 1807787"/>
                  <a:gd name="connsiteX24" fmla="*/ 123345 w 528215"/>
                  <a:gd name="connsiteY24" fmla="*/ 269489 h 1807787"/>
                  <a:gd name="connsiteX0" fmla="*/ 123345 w 528215"/>
                  <a:gd name="connsiteY0" fmla="*/ 269489 h 1807787"/>
                  <a:gd name="connsiteX1" fmla="*/ 190020 w 528215"/>
                  <a:gd name="connsiteY1" fmla="*/ 159952 h 1807787"/>
                  <a:gd name="connsiteX2" fmla="*/ 349563 w 528215"/>
                  <a:gd name="connsiteY2" fmla="*/ 26602 h 1807787"/>
                  <a:gd name="connsiteX3" fmla="*/ 359088 w 528215"/>
                  <a:gd name="connsiteY3" fmla="*/ 152809 h 1807787"/>
                  <a:gd name="connsiteX4" fmla="*/ 335277 w 528215"/>
                  <a:gd name="connsiteY4" fmla="*/ 224245 h 1807787"/>
                  <a:gd name="connsiteX5" fmla="*/ 480533 w 528215"/>
                  <a:gd name="connsiteY5" fmla="*/ 312351 h 1807787"/>
                  <a:gd name="connsiteX6" fmla="*/ 523396 w 528215"/>
                  <a:gd name="connsiteY6" fmla="*/ 1002914 h 1807787"/>
                  <a:gd name="connsiteX7" fmla="*/ 449576 w 528215"/>
                  <a:gd name="connsiteY7" fmla="*/ 960050 h 1807787"/>
                  <a:gd name="connsiteX8" fmla="*/ 411476 w 528215"/>
                  <a:gd name="connsiteY8" fmla="*/ 1255325 h 1807787"/>
                  <a:gd name="connsiteX9" fmla="*/ 416239 w 528215"/>
                  <a:gd name="connsiteY9" fmla="*/ 1598225 h 1807787"/>
                  <a:gd name="connsiteX10" fmla="*/ 409095 w 528215"/>
                  <a:gd name="connsiteY10" fmla="*/ 1698238 h 1807787"/>
                  <a:gd name="connsiteX11" fmla="*/ 509107 w 528215"/>
                  <a:gd name="connsiteY11" fmla="*/ 1769677 h 1807787"/>
                  <a:gd name="connsiteX12" fmla="*/ 304319 w 528215"/>
                  <a:gd name="connsiteY12" fmla="*/ 1753007 h 1807787"/>
                  <a:gd name="connsiteX13" fmla="*/ 285270 w 528215"/>
                  <a:gd name="connsiteY13" fmla="*/ 1629182 h 1807787"/>
                  <a:gd name="connsiteX14" fmla="*/ 273364 w 528215"/>
                  <a:gd name="connsiteY14" fmla="*/ 1083875 h 1807787"/>
                  <a:gd name="connsiteX15" fmla="*/ 259077 w 528215"/>
                  <a:gd name="connsiteY15" fmla="*/ 1688713 h 1807787"/>
                  <a:gd name="connsiteX16" fmla="*/ 251932 w 528215"/>
                  <a:gd name="connsiteY16" fmla="*/ 1807775 h 1807787"/>
                  <a:gd name="connsiteX17" fmla="*/ 147158 w 528215"/>
                  <a:gd name="connsiteY17" fmla="*/ 1793489 h 1807787"/>
                  <a:gd name="connsiteX18" fmla="*/ 106677 w 528215"/>
                  <a:gd name="connsiteY18" fmla="*/ 1038633 h 1807787"/>
                  <a:gd name="connsiteX19" fmla="*/ 44765 w 528215"/>
                  <a:gd name="connsiteY19" fmla="*/ 988626 h 1807787"/>
                  <a:gd name="connsiteX20" fmla="*/ 113821 w 528215"/>
                  <a:gd name="connsiteY20" fmla="*/ 605245 h 1807787"/>
                  <a:gd name="connsiteX21" fmla="*/ 4282 w 528215"/>
                  <a:gd name="connsiteY21" fmla="*/ 555239 h 1807787"/>
                  <a:gd name="connsiteX22" fmla="*/ 25713 w 528215"/>
                  <a:gd name="connsiteY22" fmla="*/ 419508 h 1807787"/>
                  <a:gd name="connsiteX23" fmla="*/ 44763 w 528215"/>
                  <a:gd name="connsiteY23" fmla="*/ 305208 h 1807787"/>
                  <a:gd name="connsiteX24" fmla="*/ 123345 w 528215"/>
                  <a:gd name="connsiteY24" fmla="*/ 269489 h 1807787"/>
                  <a:gd name="connsiteX0" fmla="*/ 123345 w 528215"/>
                  <a:gd name="connsiteY0" fmla="*/ 269489 h 1808692"/>
                  <a:gd name="connsiteX1" fmla="*/ 190020 w 528215"/>
                  <a:gd name="connsiteY1" fmla="*/ 159952 h 1808692"/>
                  <a:gd name="connsiteX2" fmla="*/ 349563 w 528215"/>
                  <a:gd name="connsiteY2" fmla="*/ 26602 h 1808692"/>
                  <a:gd name="connsiteX3" fmla="*/ 359088 w 528215"/>
                  <a:gd name="connsiteY3" fmla="*/ 152809 h 1808692"/>
                  <a:gd name="connsiteX4" fmla="*/ 335277 w 528215"/>
                  <a:gd name="connsiteY4" fmla="*/ 224245 h 1808692"/>
                  <a:gd name="connsiteX5" fmla="*/ 480533 w 528215"/>
                  <a:gd name="connsiteY5" fmla="*/ 312351 h 1808692"/>
                  <a:gd name="connsiteX6" fmla="*/ 523396 w 528215"/>
                  <a:gd name="connsiteY6" fmla="*/ 1002914 h 1808692"/>
                  <a:gd name="connsiteX7" fmla="*/ 449576 w 528215"/>
                  <a:gd name="connsiteY7" fmla="*/ 960050 h 1808692"/>
                  <a:gd name="connsiteX8" fmla="*/ 411476 w 528215"/>
                  <a:gd name="connsiteY8" fmla="*/ 1255325 h 1808692"/>
                  <a:gd name="connsiteX9" fmla="*/ 416239 w 528215"/>
                  <a:gd name="connsiteY9" fmla="*/ 1598225 h 1808692"/>
                  <a:gd name="connsiteX10" fmla="*/ 409095 w 528215"/>
                  <a:gd name="connsiteY10" fmla="*/ 1698238 h 1808692"/>
                  <a:gd name="connsiteX11" fmla="*/ 509107 w 528215"/>
                  <a:gd name="connsiteY11" fmla="*/ 1769677 h 1808692"/>
                  <a:gd name="connsiteX12" fmla="*/ 304319 w 528215"/>
                  <a:gd name="connsiteY12" fmla="*/ 1753007 h 1808692"/>
                  <a:gd name="connsiteX13" fmla="*/ 285270 w 528215"/>
                  <a:gd name="connsiteY13" fmla="*/ 1629182 h 1808692"/>
                  <a:gd name="connsiteX14" fmla="*/ 273364 w 528215"/>
                  <a:gd name="connsiteY14" fmla="*/ 1083875 h 1808692"/>
                  <a:gd name="connsiteX15" fmla="*/ 259077 w 528215"/>
                  <a:gd name="connsiteY15" fmla="*/ 1688713 h 1808692"/>
                  <a:gd name="connsiteX16" fmla="*/ 251932 w 528215"/>
                  <a:gd name="connsiteY16" fmla="*/ 1807775 h 1808692"/>
                  <a:gd name="connsiteX17" fmla="*/ 147158 w 528215"/>
                  <a:gd name="connsiteY17" fmla="*/ 1793489 h 1808692"/>
                  <a:gd name="connsiteX18" fmla="*/ 106677 w 528215"/>
                  <a:gd name="connsiteY18" fmla="*/ 1038633 h 1808692"/>
                  <a:gd name="connsiteX19" fmla="*/ 44765 w 528215"/>
                  <a:gd name="connsiteY19" fmla="*/ 988626 h 1808692"/>
                  <a:gd name="connsiteX20" fmla="*/ 113821 w 528215"/>
                  <a:gd name="connsiteY20" fmla="*/ 605245 h 1808692"/>
                  <a:gd name="connsiteX21" fmla="*/ 4282 w 528215"/>
                  <a:gd name="connsiteY21" fmla="*/ 555239 h 1808692"/>
                  <a:gd name="connsiteX22" fmla="*/ 25713 w 528215"/>
                  <a:gd name="connsiteY22" fmla="*/ 419508 h 1808692"/>
                  <a:gd name="connsiteX23" fmla="*/ 44763 w 528215"/>
                  <a:gd name="connsiteY23" fmla="*/ 305208 h 1808692"/>
                  <a:gd name="connsiteX24" fmla="*/ 123345 w 528215"/>
                  <a:gd name="connsiteY24" fmla="*/ 269489 h 1808692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106677 w 528215"/>
                  <a:gd name="connsiteY18" fmla="*/ 1038633 h 1811425"/>
                  <a:gd name="connsiteX19" fmla="*/ 44765 w 528215"/>
                  <a:gd name="connsiteY19" fmla="*/ 988626 h 1811425"/>
                  <a:gd name="connsiteX20" fmla="*/ 113821 w 528215"/>
                  <a:gd name="connsiteY20" fmla="*/ 605245 h 1811425"/>
                  <a:gd name="connsiteX21" fmla="*/ 4282 w 528215"/>
                  <a:gd name="connsiteY21" fmla="*/ 555239 h 1811425"/>
                  <a:gd name="connsiteX22" fmla="*/ 25713 w 528215"/>
                  <a:gd name="connsiteY22" fmla="*/ 419508 h 1811425"/>
                  <a:gd name="connsiteX23" fmla="*/ 44763 w 528215"/>
                  <a:gd name="connsiteY23" fmla="*/ 305208 h 1811425"/>
                  <a:gd name="connsiteX24" fmla="*/ 123345 w 528215"/>
                  <a:gd name="connsiteY24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106677 w 528215"/>
                  <a:gd name="connsiteY18" fmla="*/ 1038633 h 1811425"/>
                  <a:gd name="connsiteX19" fmla="*/ 44765 w 528215"/>
                  <a:gd name="connsiteY19" fmla="*/ 988626 h 1811425"/>
                  <a:gd name="connsiteX20" fmla="*/ 113821 w 528215"/>
                  <a:gd name="connsiteY20" fmla="*/ 605245 h 1811425"/>
                  <a:gd name="connsiteX21" fmla="*/ 4282 w 528215"/>
                  <a:gd name="connsiteY21" fmla="*/ 555239 h 1811425"/>
                  <a:gd name="connsiteX22" fmla="*/ 25713 w 528215"/>
                  <a:gd name="connsiteY22" fmla="*/ 419508 h 1811425"/>
                  <a:gd name="connsiteX23" fmla="*/ 44763 w 528215"/>
                  <a:gd name="connsiteY23" fmla="*/ 305208 h 1811425"/>
                  <a:gd name="connsiteX24" fmla="*/ 123345 w 528215"/>
                  <a:gd name="connsiteY24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99532 w 528215"/>
                  <a:gd name="connsiteY18" fmla="*/ 1650611 h 1811425"/>
                  <a:gd name="connsiteX19" fmla="*/ 106677 w 528215"/>
                  <a:gd name="connsiteY19" fmla="*/ 1038633 h 1811425"/>
                  <a:gd name="connsiteX20" fmla="*/ 44765 w 528215"/>
                  <a:gd name="connsiteY20" fmla="*/ 988626 h 1811425"/>
                  <a:gd name="connsiteX21" fmla="*/ 113821 w 528215"/>
                  <a:gd name="connsiteY21" fmla="*/ 605245 h 1811425"/>
                  <a:gd name="connsiteX22" fmla="*/ 4282 w 528215"/>
                  <a:gd name="connsiteY22" fmla="*/ 555239 h 1811425"/>
                  <a:gd name="connsiteX23" fmla="*/ 25713 w 528215"/>
                  <a:gd name="connsiteY23" fmla="*/ 419508 h 1811425"/>
                  <a:gd name="connsiteX24" fmla="*/ 44763 w 528215"/>
                  <a:gd name="connsiteY24" fmla="*/ 305208 h 1811425"/>
                  <a:gd name="connsiteX25" fmla="*/ 123345 w 528215"/>
                  <a:gd name="connsiteY25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99532 w 528215"/>
                  <a:gd name="connsiteY18" fmla="*/ 1650611 h 1811425"/>
                  <a:gd name="connsiteX19" fmla="*/ 106677 w 528215"/>
                  <a:gd name="connsiteY19" fmla="*/ 1038633 h 1811425"/>
                  <a:gd name="connsiteX20" fmla="*/ 44765 w 528215"/>
                  <a:gd name="connsiteY20" fmla="*/ 988626 h 1811425"/>
                  <a:gd name="connsiteX21" fmla="*/ 113821 w 528215"/>
                  <a:gd name="connsiteY21" fmla="*/ 605245 h 1811425"/>
                  <a:gd name="connsiteX22" fmla="*/ 4282 w 528215"/>
                  <a:gd name="connsiteY22" fmla="*/ 555239 h 1811425"/>
                  <a:gd name="connsiteX23" fmla="*/ 25713 w 528215"/>
                  <a:gd name="connsiteY23" fmla="*/ 419508 h 1811425"/>
                  <a:gd name="connsiteX24" fmla="*/ 44763 w 528215"/>
                  <a:gd name="connsiteY24" fmla="*/ 305208 h 1811425"/>
                  <a:gd name="connsiteX25" fmla="*/ 123345 w 528215"/>
                  <a:gd name="connsiteY25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99532 w 528215"/>
                  <a:gd name="connsiteY18" fmla="*/ 1650611 h 1811425"/>
                  <a:gd name="connsiteX19" fmla="*/ 106677 w 528215"/>
                  <a:gd name="connsiteY19" fmla="*/ 1038633 h 1811425"/>
                  <a:gd name="connsiteX20" fmla="*/ 44765 w 528215"/>
                  <a:gd name="connsiteY20" fmla="*/ 988626 h 1811425"/>
                  <a:gd name="connsiteX21" fmla="*/ 113821 w 528215"/>
                  <a:gd name="connsiteY21" fmla="*/ 605245 h 1811425"/>
                  <a:gd name="connsiteX22" fmla="*/ 4282 w 528215"/>
                  <a:gd name="connsiteY22" fmla="*/ 555239 h 1811425"/>
                  <a:gd name="connsiteX23" fmla="*/ 25713 w 528215"/>
                  <a:gd name="connsiteY23" fmla="*/ 419508 h 1811425"/>
                  <a:gd name="connsiteX24" fmla="*/ 44763 w 528215"/>
                  <a:gd name="connsiteY24" fmla="*/ 305208 h 1811425"/>
                  <a:gd name="connsiteX25" fmla="*/ 123345 w 528215"/>
                  <a:gd name="connsiteY25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99532 w 528215"/>
                  <a:gd name="connsiteY18" fmla="*/ 1650611 h 1811425"/>
                  <a:gd name="connsiteX19" fmla="*/ 123345 w 528215"/>
                  <a:gd name="connsiteY19" fmla="*/ 1526786 h 1811425"/>
                  <a:gd name="connsiteX20" fmla="*/ 106677 w 528215"/>
                  <a:gd name="connsiteY20" fmla="*/ 1038633 h 1811425"/>
                  <a:gd name="connsiteX21" fmla="*/ 44765 w 528215"/>
                  <a:gd name="connsiteY21" fmla="*/ 988626 h 1811425"/>
                  <a:gd name="connsiteX22" fmla="*/ 113821 w 528215"/>
                  <a:gd name="connsiteY22" fmla="*/ 605245 h 1811425"/>
                  <a:gd name="connsiteX23" fmla="*/ 4282 w 528215"/>
                  <a:gd name="connsiteY23" fmla="*/ 555239 h 1811425"/>
                  <a:gd name="connsiteX24" fmla="*/ 25713 w 528215"/>
                  <a:gd name="connsiteY24" fmla="*/ 419508 h 1811425"/>
                  <a:gd name="connsiteX25" fmla="*/ 44763 w 528215"/>
                  <a:gd name="connsiteY25" fmla="*/ 305208 h 1811425"/>
                  <a:gd name="connsiteX26" fmla="*/ 123345 w 528215"/>
                  <a:gd name="connsiteY26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106676 w 528215"/>
                  <a:gd name="connsiteY18" fmla="*/ 1655373 h 1811425"/>
                  <a:gd name="connsiteX19" fmla="*/ 123345 w 528215"/>
                  <a:gd name="connsiteY19" fmla="*/ 1526786 h 1811425"/>
                  <a:gd name="connsiteX20" fmla="*/ 106677 w 528215"/>
                  <a:gd name="connsiteY20" fmla="*/ 1038633 h 1811425"/>
                  <a:gd name="connsiteX21" fmla="*/ 44765 w 528215"/>
                  <a:gd name="connsiteY21" fmla="*/ 988626 h 1811425"/>
                  <a:gd name="connsiteX22" fmla="*/ 113821 w 528215"/>
                  <a:gd name="connsiteY22" fmla="*/ 605245 h 1811425"/>
                  <a:gd name="connsiteX23" fmla="*/ 4282 w 528215"/>
                  <a:gd name="connsiteY23" fmla="*/ 555239 h 1811425"/>
                  <a:gd name="connsiteX24" fmla="*/ 25713 w 528215"/>
                  <a:gd name="connsiteY24" fmla="*/ 419508 h 1811425"/>
                  <a:gd name="connsiteX25" fmla="*/ 44763 w 528215"/>
                  <a:gd name="connsiteY25" fmla="*/ 305208 h 1811425"/>
                  <a:gd name="connsiteX26" fmla="*/ 123345 w 528215"/>
                  <a:gd name="connsiteY26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59077 w 528215"/>
                  <a:gd name="connsiteY15" fmla="*/ 1688713 h 1811425"/>
                  <a:gd name="connsiteX16" fmla="*/ 251932 w 528215"/>
                  <a:gd name="connsiteY16" fmla="*/ 1807775 h 1811425"/>
                  <a:gd name="connsiteX17" fmla="*/ 147158 w 528215"/>
                  <a:gd name="connsiteY17" fmla="*/ 1793489 h 1811425"/>
                  <a:gd name="connsiteX18" fmla="*/ 106676 w 528215"/>
                  <a:gd name="connsiteY18" fmla="*/ 1655373 h 1811425"/>
                  <a:gd name="connsiteX19" fmla="*/ 123345 w 528215"/>
                  <a:gd name="connsiteY19" fmla="*/ 1526786 h 1811425"/>
                  <a:gd name="connsiteX20" fmla="*/ 106677 w 528215"/>
                  <a:gd name="connsiteY20" fmla="*/ 1038633 h 1811425"/>
                  <a:gd name="connsiteX21" fmla="*/ 44765 w 528215"/>
                  <a:gd name="connsiteY21" fmla="*/ 988626 h 1811425"/>
                  <a:gd name="connsiteX22" fmla="*/ 113821 w 528215"/>
                  <a:gd name="connsiteY22" fmla="*/ 605245 h 1811425"/>
                  <a:gd name="connsiteX23" fmla="*/ 4282 w 528215"/>
                  <a:gd name="connsiteY23" fmla="*/ 555239 h 1811425"/>
                  <a:gd name="connsiteX24" fmla="*/ 25713 w 528215"/>
                  <a:gd name="connsiteY24" fmla="*/ 419508 h 1811425"/>
                  <a:gd name="connsiteX25" fmla="*/ 44763 w 528215"/>
                  <a:gd name="connsiteY25" fmla="*/ 305208 h 1811425"/>
                  <a:gd name="connsiteX26" fmla="*/ 123345 w 528215"/>
                  <a:gd name="connsiteY26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59077 w 528215"/>
                  <a:gd name="connsiteY16" fmla="*/ 1688713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59077 w 528215"/>
                  <a:gd name="connsiteY16" fmla="*/ 1688713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59077 w 528215"/>
                  <a:gd name="connsiteY16" fmla="*/ 1688713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59077 w 528215"/>
                  <a:gd name="connsiteY16" fmla="*/ 1688713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59077 w 528215"/>
                  <a:gd name="connsiteY16" fmla="*/ 1688713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49552 w 528215"/>
                  <a:gd name="connsiteY16" fmla="*/ 1667282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49552 w 528215"/>
                  <a:gd name="connsiteY16" fmla="*/ 1667282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49552 w 528215"/>
                  <a:gd name="connsiteY16" fmla="*/ 1667282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  <a:gd name="connsiteX0" fmla="*/ 123345 w 528215"/>
                  <a:gd name="connsiteY0" fmla="*/ 269489 h 1811425"/>
                  <a:gd name="connsiteX1" fmla="*/ 190020 w 528215"/>
                  <a:gd name="connsiteY1" fmla="*/ 159952 h 1811425"/>
                  <a:gd name="connsiteX2" fmla="*/ 349563 w 528215"/>
                  <a:gd name="connsiteY2" fmla="*/ 26602 h 1811425"/>
                  <a:gd name="connsiteX3" fmla="*/ 359088 w 528215"/>
                  <a:gd name="connsiteY3" fmla="*/ 152809 h 1811425"/>
                  <a:gd name="connsiteX4" fmla="*/ 335277 w 528215"/>
                  <a:gd name="connsiteY4" fmla="*/ 224245 h 1811425"/>
                  <a:gd name="connsiteX5" fmla="*/ 480533 w 528215"/>
                  <a:gd name="connsiteY5" fmla="*/ 312351 h 1811425"/>
                  <a:gd name="connsiteX6" fmla="*/ 523396 w 528215"/>
                  <a:gd name="connsiteY6" fmla="*/ 1002914 h 1811425"/>
                  <a:gd name="connsiteX7" fmla="*/ 449576 w 528215"/>
                  <a:gd name="connsiteY7" fmla="*/ 960050 h 1811425"/>
                  <a:gd name="connsiteX8" fmla="*/ 411476 w 528215"/>
                  <a:gd name="connsiteY8" fmla="*/ 1255325 h 1811425"/>
                  <a:gd name="connsiteX9" fmla="*/ 416239 w 528215"/>
                  <a:gd name="connsiteY9" fmla="*/ 1598225 h 1811425"/>
                  <a:gd name="connsiteX10" fmla="*/ 409095 w 528215"/>
                  <a:gd name="connsiteY10" fmla="*/ 1698238 h 1811425"/>
                  <a:gd name="connsiteX11" fmla="*/ 509107 w 528215"/>
                  <a:gd name="connsiteY11" fmla="*/ 1769677 h 1811425"/>
                  <a:gd name="connsiteX12" fmla="*/ 304319 w 528215"/>
                  <a:gd name="connsiteY12" fmla="*/ 1753007 h 1811425"/>
                  <a:gd name="connsiteX13" fmla="*/ 285270 w 528215"/>
                  <a:gd name="connsiteY13" fmla="*/ 1629182 h 1811425"/>
                  <a:gd name="connsiteX14" fmla="*/ 273364 w 528215"/>
                  <a:gd name="connsiteY14" fmla="*/ 1083875 h 1811425"/>
                  <a:gd name="connsiteX15" fmla="*/ 218595 w 528215"/>
                  <a:gd name="connsiteY15" fmla="*/ 1483923 h 1811425"/>
                  <a:gd name="connsiteX16" fmla="*/ 249552 w 528215"/>
                  <a:gd name="connsiteY16" fmla="*/ 1667282 h 1811425"/>
                  <a:gd name="connsiteX17" fmla="*/ 251932 w 528215"/>
                  <a:gd name="connsiteY17" fmla="*/ 1807775 h 1811425"/>
                  <a:gd name="connsiteX18" fmla="*/ 147158 w 528215"/>
                  <a:gd name="connsiteY18" fmla="*/ 1793489 h 1811425"/>
                  <a:gd name="connsiteX19" fmla="*/ 106676 w 528215"/>
                  <a:gd name="connsiteY19" fmla="*/ 1655373 h 1811425"/>
                  <a:gd name="connsiteX20" fmla="*/ 123345 w 528215"/>
                  <a:gd name="connsiteY20" fmla="*/ 1526786 h 1811425"/>
                  <a:gd name="connsiteX21" fmla="*/ 106677 w 528215"/>
                  <a:gd name="connsiteY21" fmla="*/ 1038633 h 1811425"/>
                  <a:gd name="connsiteX22" fmla="*/ 44765 w 528215"/>
                  <a:gd name="connsiteY22" fmla="*/ 988626 h 1811425"/>
                  <a:gd name="connsiteX23" fmla="*/ 113821 w 528215"/>
                  <a:gd name="connsiteY23" fmla="*/ 605245 h 1811425"/>
                  <a:gd name="connsiteX24" fmla="*/ 4282 w 528215"/>
                  <a:gd name="connsiteY24" fmla="*/ 555239 h 1811425"/>
                  <a:gd name="connsiteX25" fmla="*/ 25713 w 528215"/>
                  <a:gd name="connsiteY25" fmla="*/ 419508 h 1811425"/>
                  <a:gd name="connsiteX26" fmla="*/ 44763 w 528215"/>
                  <a:gd name="connsiteY26" fmla="*/ 305208 h 1811425"/>
                  <a:gd name="connsiteX27" fmla="*/ 123345 w 528215"/>
                  <a:gd name="connsiteY27" fmla="*/ 269489 h 181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28215" h="1811425">
                    <a:moveTo>
                      <a:pt x="123345" y="269489"/>
                    </a:moveTo>
                    <a:cubicBezTo>
                      <a:pt x="134060" y="216705"/>
                      <a:pt x="147951" y="169080"/>
                      <a:pt x="190020" y="159952"/>
                    </a:cubicBezTo>
                    <a:cubicBezTo>
                      <a:pt x="134457" y="-42057"/>
                      <a:pt x="317417" y="-8720"/>
                      <a:pt x="349563" y="26602"/>
                    </a:cubicBezTo>
                    <a:cubicBezTo>
                      <a:pt x="374566" y="76211"/>
                      <a:pt x="373375" y="119869"/>
                      <a:pt x="359088" y="152809"/>
                    </a:cubicBezTo>
                    <a:cubicBezTo>
                      <a:pt x="356707" y="185749"/>
                      <a:pt x="310671" y="197655"/>
                      <a:pt x="335277" y="224245"/>
                    </a:cubicBezTo>
                    <a:cubicBezTo>
                      <a:pt x="359090" y="262345"/>
                      <a:pt x="449577" y="262345"/>
                      <a:pt x="480533" y="312351"/>
                    </a:cubicBezTo>
                    <a:cubicBezTo>
                      <a:pt x="496407" y="539363"/>
                      <a:pt x="543240" y="780664"/>
                      <a:pt x="523396" y="1002914"/>
                    </a:cubicBezTo>
                    <a:cubicBezTo>
                      <a:pt x="482915" y="1052126"/>
                      <a:pt x="471007" y="953700"/>
                      <a:pt x="449576" y="960050"/>
                    </a:cubicBezTo>
                    <a:cubicBezTo>
                      <a:pt x="439653" y="1016802"/>
                      <a:pt x="417032" y="1148963"/>
                      <a:pt x="411476" y="1255325"/>
                    </a:cubicBezTo>
                    <a:cubicBezTo>
                      <a:pt x="398777" y="1373593"/>
                      <a:pt x="422986" y="1410503"/>
                      <a:pt x="416239" y="1598225"/>
                    </a:cubicBezTo>
                    <a:cubicBezTo>
                      <a:pt x="428939" y="1622831"/>
                      <a:pt x="396395" y="1673632"/>
                      <a:pt x="409095" y="1698238"/>
                    </a:cubicBezTo>
                    <a:cubicBezTo>
                      <a:pt x="425763" y="1726814"/>
                      <a:pt x="509107" y="1745864"/>
                      <a:pt x="509107" y="1769677"/>
                    </a:cubicBezTo>
                    <a:cubicBezTo>
                      <a:pt x="526173" y="1808174"/>
                      <a:pt x="315828" y="1807776"/>
                      <a:pt x="304319" y="1753007"/>
                    </a:cubicBezTo>
                    <a:cubicBezTo>
                      <a:pt x="291223" y="1715700"/>
                      <a:pt x="304717" y="1700223"/>
                      <a:pt x="285270" y="1629182"/>
                    </a:cubicBezTo>
                    <a:cubicBezTo>
                      <a:pt x="299160" y="1422410"/>
                      <a:pt x="302733" y="1141025"/>
                      <a:pt x="273364" y="1083875"/>
                    </a:cubicBezTo>
                    <a:cubicBezTo>
                      <a:pt x="261062" y="1123563"/>
                      <a:pt x="242407" y="1325967"/>
                      <a:pt x="218595" y="1483923"/>
                    </a:cubicBezTo>
                    <a:cubicBezTo>
                      <a:pt x="228120" y="1570441"/>
                      <a:pt x="252330" y="1610529"/>
                      <a:pt x="249552" y="1667282"/>
                    </a:cubicBezTo>
                    <a:cubicBezTo>
                      <a:pt x="210261" y="1749833"/>
                      <a:pt x="265823" y="1791900"/>
                      <a:pt x="251932" y="1807775"/>
                    </a:cubicBezTo>
                    <a:cubicBezTo>
                      <a:pt x="226532" y="1810157"/>
                      <a:pt x="182083" y="1819683"/>
                      <a:pt x="147158" y="1793489"/>
                    </a:cubicBezTo>
                    <a:cubicBezTo>
                      <a:pt x="155492" y="1735149"/>
                      <a:pt x="113423" y="1733557"/>
                      <a:pt x="106676" y="1655373"/>
                    </a:cubicBezTo>
                    <a:cubicBezTo>
                      <a:pt x="98738" y="1610526"/>
                      <a:pt x="126916" y="1602588"/>
                      <a:pt x="123345" y="1526786"/>
                    </a:cubicBezTo>
                    <a:cubicBezTo>
                      <a:pt x="81673" y="1367640"/>
                      <a:pt x="103899" y="1127929"/>
                      <a:pt x="106677" y="1038633"/>
                    </a:cubicBezTo>
                    <a:cubicBezTo>
                      <a:pt x="92787" y="982675"/>
                      <a:pt x="45162" y="1032679"/>
                      <a:pt x="44765" y="988626"/>
                    </a:cubicBezTo>
                    <a:cubicBezTo>
                      <a:pt x="56274" y="904092"/>
                      <a:pt x="116599" y="721530"/>
                      <a:pt x="113821" y="605245"/>
                    </a:cubicBezTo>
                    <a:cubicBezTo>
                      <a:pt x="112631" y="567542"/>
                      <a:pt x="45954" y="654855"/>
                      <a:pt x="4282" y="555239"/>
                    </a:cubicBezTo>
                    <a:cubicBezTo>
                      <a:pt x="-12386" y="513963"/>
                      <a:pt x="24919" y="484198"/>
                      <a:pt x="25713" y="419508"/>
                    </a:cubicBezTo>
                    <a:cubicBezTo>
                      <a:pt x="24126" y="378235"/>
                      <a:pt x="39206" y="359976"/>
                      <a:pt x="44763" y="305208"/>
                    </a:cubicBezTo>
                    <a:cubicBezTo>
                      <a:pt x="61432" y="288539"/>
                      <a:pt x="97151" y="281395"/>
                      <a:pt x="123345" y="269489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0000">
                    <a:schemeClr val="tx2"/>
                  </a:gs>
                </a:gsLst>
                <a:lin ang="162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4100"/>
              <p:cNvSpPr/>
              <p:nvPr/>
            </p:nvSpPr>
            <p:spPr>
              <a:xfrm>
                <a:off x="5057775" y="1659292"/>
                <a:ext cx="186641" cy="514401"/>
              </a:xfrm>
              <a:custGeom>
                <a:avLst/>
                <a:gdLst>
                  <a:gd name="connsiteX0" fmla="*/ 0 w 76200"/>
                  <a:gd name="connsiteY0" fmla="*/ 0 h 381000"/>
                  <a:gd name="connsiteX1" fmla="*/ 76200 w 76200"/>
                  <a:gd name="connsiteY1" fmla="*/ 0 h 381000"/>
                  <a:gd name="connsiteX2" fmla="*/ 76200 w 76200"/>
                  <a:gd name="connsiteY2" fmla="*/ 381000 h 381000"/>
                  <a:gd name="connsiteX3" fmla="*/ 0 w 76200"/>
                  <a:gd name="connsiteY3" fmla="*/ 381000 h 381000"/>
                  <a:gd name="connsiteX4" fmla="*/ 0 w 76200"/>
                  <a:gd name="connsiteY4" fmla="*/ 0 h 381000"/>
                  <a:gd name="connsiteX0" fmla="*/ 0 w 121444"/>
                  <a:gd name="connsiteY0" fmla="*/ 0 h 433388"/>
                  <a:gd name="connsiteX1" fmla="*/ 121444 w 121444"/>
                  <a:gd name="connsiteY1" fmla="*/ 52388 h 433388"/>
                  <a:gd name="connsiteX2" fmla="*/ 121444 w 121444"/>
                  <a:gd name="connsiteY2" fmla="*/ 433388 h 433388"/>
                  <a:gd name="connsiteX3" fmla="*/ 45244 w 121444"/>
                  <a:gd name="connsiteY3" fmla="*/ 433388 h 433388"/>
                  <a:gd name="connsiteX4" fmla="*/ 0 w 121444"/>
                  <a:gd name="connsiteY4" fmla="*/ 0 h 433388"/>
                  <a:gd name="connsiteX0" fmla="*/ 0 w 135731"/>
                  <a:gd name="connsiteY0" fmla="*/ 23812 h 457200"/>
                  <a:gd name="connsiteX1" fmla="*/ 135731 w 135731"/>
                  <a:gd name="connsiteY1" fmla="*/ 0 h 457200"/>
                  <a:gd name="connsiteX2" fmla="*/ 121444 w 135731"/>
                  <a:gd name="connsiteY2" fmla="*/ 457200 h 457200"/>
                  <a:gd name="connsiteX3" fmla="*/ 45244 w 135731"/>
                  <a:gd name="connsiteY3" fmla="*/ 457200 h 457200"/>
                  <a:gd name="connsiteX4" fmla="*/ 0 w 135731"/>
                  <a:gd name="connsiteY4" fmla="*/ 23812 h 457200"/>
                  <a:gd name="connsiteX0" fmla="*/ 0 w 135731"/>
                  <a:gd name="connsiteY0" fmla="*/ 23812 h 457200"/>
                  <a:gd name="connsiteX1" fmla="*/ 95250 w 135731"/>
                  <a:gd name="connsiteY1" fmla="*/ 61913 h 457200"/>
                  <a:gd name="connsiteX2" fmla="*/ 135731 w 135731"/>
                  <a:gd name="connsiteY2" fmla="*/ 0 h 457200"/>
                  <a:gd name="connsiteX3" fmla="*/ 121444 w 135731"/>
                  <a:gd name="connsiteY3" fmla="*/ 457200 h 457200"/>
                  <a:gd name="connsiteX4" fmla="*/ 45244 w 135731"/>
                  <a:gd name="connsiteY4" fmla="*/ 457200 h 457200"/>
                  <a:gd name="connsiteX5" fmla="*/ 0 w 135731"/>
                  <a:gd name="connsiteY5" fmla="*/ 23812 h 457200"/>
                  <a:gd name="connsiteX0" fmla="*/ 0 w 135731"/>
                  <a:gd name="connsiteY0" fmla="*/ 23812 h 457200"/>
                  <a:gd name="connsiteX1" fmla="*/ 95250 w 135731"/>
                  <a:gd name="connsiteY1" fmla="*/ 61913 h 457200"/>
                  <a:gd name="connsiteX2" fmla="*/ 135731 w 135731"/>
                  <a:gd name="connsiteY2" fmla="*/ 0 h 457200"/>
                  <a:gd name="connsiteX3" fmla="*/ 121444 w 135731"/>
                  <a:gd name="connsiteY3" fmla="*/ 457200 h 457200"/>
                  <a:gd name="connsiteX4" fmla="*/ 45244 w 135731"/>
                  <a:gd name="connsiteY4" fmla="*/ 457200 h 457200"/>
                  <a:gd name="connsiteX5" fmla="*/ 0 w 135731"/>
                  <a:gd name="connsiteY5" fmla="*/ 23812 h 457200"/>
                  <a:gd name="connsiteX0" fmla="*/ 0 w 135731"/>
                  <a:gd name="connsiteY0" fmla="*/ 23812 h 457200"/>
                  <a:gd name="connsiteX1" fmla="*/ 95250 w 135731"/>
                  <a:gd name="connsiteY1" fmla="*/ 61913 h 457200"/>
                  <a:gd name="connsiteX2" fmla="*/ 135731 w 135731"/>
                  <a:gd name="connsiteY2" fmla="*/ 0 h 457200"/>
                  <a:gd name="connsiteX3" fmla="*/ 121444 w 135731"/>
                  <a:gd name="connsiteY3" fmla="*/ 457200 h 457200"/>
                  <a:gd name="connsiteX4" fmla="*/ 45244 w 135731"/>
                  <a:gd name="connsiteY4" fmla="*/ 457200 h 457200"/>
                  <a:gd name="connsiteX5" fmla="*/ 0 w 135731"/>
                  <a:gd name="connsiteY5" fmla="*/ 23812 h 457200"/>
                  <a:gd name="connsiteX0" fmla="*/ 0 w 135731"/>
                  <a:gd name="connsiteY0" fmla="*/ 33337 h 466725"/>
                  <a:gd name="connsiteX1" fmla="*/ 95250 w 135731"/>
                  <a:gd name="connsiteY1" fmla="*/ 71438 h 466725"/>
                  <a:gd name="connsiteX2" fmla="*/ 135731 w 135731"/>
                  <a:gd name="connsiteY2" fmla="*/ 0 h 466725"/>
                  <a:gd name="connsiteX3" fmla="*/ 121444 w 135731"/>
                  <a:gd name="connsiteY3" fmla="*/ 466725 h 466725"/>
                  <a:gd name="connsiteX4" fmla="*/ 45244 w 135731"/>
                  <a:gd name="connsiteY4" fmla="*/ 466725 h 466725"/>
                  <a:gd name="connsiteX5" fmla="*/ 0 w 135731"/>
                  <a:gd name="connsiteY5" fmla="*/ 33337 h 466725"/>
                  <a:gd name="connsiteX0" fmla="*/ 0 w 135731"/>
                  <a:gd name="connsiteY0" fmla="*/ 33337 h 466725"/>
                  <a:gd name="connsiteX1" fmla="*/ 95250 w 135731"/>
                  <a:gd name="connsiteY1" fmla="*/ 71438 h 466725"/>
                  <a:gd name="connsiteX2" fmla="*/ 135731 w 135731"/>
                  <a:gd name="connsiteY2" fmla="*/ 0 h 466725"/>
                  <a:gd name="connsiteX3" fmla="*/ 121444 w 135731"/>
                  <a:gd name="connsiteY3" fmla="*/ 466725 h 466725"/>
                  <a:gd name="connsiteX4" fmla="*/ 45244 w 135731"/>
                  <a:gd name="connsiteY4" fmla="*/ 466725 h 466725"/>
                  <a:gd name="connsiteX5" fmla="*/ 0 w 135731"/>
                  <a:gd name="connsiteY5" fmla="*/ 33337 h 466725"/>
                  <a:gd name="connsiteX0" fmla="*/ 0 w 180975"/>
                  <a:gd name="connsiteY0" fmla="*/ 33337 h 466725"/>
                  <a:gd name="connsiteX1" fmla="*/ 95250 w 180975"/>
                  <a:gd name="connsiteY1" fmla="*/ 71438 h 466725"/>
                  <a:gd name="connsiteX2" fmla="*/ 135731 w 180975"/>
                  <a:gd name="connsiteY2" fmla="*/ 0 h 466725"/>
                  <a:gd name="connsiteX3" fmla="*/ 180975 w 180975"/>
                  <a:gd name="connsiteY3" fmla="*/ 466725 h 466725"/>
                  <a:gd name="connsiteX4" fmla="*/ 45244 w 180975"/>
                  <a:gd name="connsiteY4" fmla="*/ 466725 h 466725"/>
                  <a:gd name="connsiteX5" fmla="*/ 0 w 180975"/>
                  <a:gd name="connsiteY5" fmla="*/ 33337 h 466725"/>
                  <a:gd name="connsiteX0" fmla="*/ 0 w 180975"/>
                  <a:gd name="connsiteY0" fmla="*/ 33337 h 466725"/>
                  <a:gd name="connsiteX1" fmla="*/ 95250 w 180975"/>
                  <a:gd name="connsiteY1" fmla="*/ 71438 h 466725"/>
                  <a:gd name="connsiteX2" fmla="*/ 135731 w 180975"/>
                  <a:gd name="connsiteY2" fmla="*/ 0 h 466725"/>
                  <a:gd name="connsiteX3" fmla="*/ 180975 w 180975"/>
                  <a:gd name="connsiteY3" fmla="*/ 466725 h 466725"/>
                  <a:gd name="connsiteX4" fmla="*/ 45244 w 180975"/>
                  <a:gd name="connsiteY4" fmla="*/ 466725 h 466725"/>
                  <a:gd name="connsiteX5" fmla="*/ 0 w 180975"/>
                  <a:gd name="connsiteY5" fmla="*/ 33337 h 466725"/>
                  <a:gd name="connsiteX0" fmla="*/ 0 w 180975"/>
                  <a:gd name="connsiteY0" fmla="*/ 33337 h 466725"/>
                  <a:gd name="connsiteX1" fmla="*/ 90488 w 180975"/>
                  <a:gd name="connsiteY1" fmla="*/ 66676 h 466725"/>
                  <a:gd name="connsiteX2" fmla="*/ 135731 w 180975"/>
                  <a:gd name="connsiteY2" fmla="*/ 0 h 466725"/>
                  <a:gd name="connsiteX3" fmla="*/ 180975 w 180975"/>
                  <a:gd name="connsiteY3" fmla="*/ 466725 h 466725"/>
                  <a:gd name="connsiteX4" fmla="*/ 45244 w 180975"/>
                  <a:gd name="connsiteY4" fmla="*/ 466725 h 466725"/>
                  <a:gd name="connsiteX5" fmla="*/ 0 w 180975"/>
                  <a:gd name="connsiteY5" fmla="*/ 33337 h 466725"/>
                  <a:gd name="connsiteX0" fmla="*/ 0 w 180975"/>
                  <a:gd name="connsiteY0" fmla="*/ 33337 h 500063"/>
                  <a:gd name="connsiteX1" fmla="*/ 90488 w 180975"/>
                  <a:gd name="connsiteY1" fmla="*/ 66676 h 500063"/>
                  <a:gd name="connsiteX2" fmla="*/ 135731 w 180975"/>
                  <a:gd name="connsiteY2" fmla="*/ 0 h 500063"/>
                  <a:gd name="connsiteX3" fmla="*/ 180975 w 180975"/>
                  <a:gd name="connsiteY3" fmla="*/ 466725 h 500063"/>
                  <a:gd name="connsiteX4" fmla="*/ 47625 w 180975"/>
                  <a:gd name="connsiteY4" fmla="*/ 500063 h 500063"/>
                  <a:gd name="connsiteX5" fmla="*/ 0 w 180975"/>
                  <a:gd name="connsiteY5" fmla="*/ 33337 h 500063"/>
                  <a:gd name="connsiteX0" fmla="*/ 0 w 180975"/>
                  <a:gd name="connsiteY0" fmla="*/ 33337 h 504439"/>
                  <a:gd name="connsiteX1" fmla="*/ 90488 w 180975"/>
                  <a:gd name="connsiteY1" fmla="*/ 66676 h 504439"/>
                  <a:gd name="connsiteX2" fmla="*/ 135731 w 180975"/>
                  <a:gd name="connsiteY2" fmla="*/ 0 h 504439"/>
                  <a:gd name="connsiteX3" fmla="*/ 180975 w 180975"/>
                  <a:gd name="connsiteY3" fmla="*/ 466725 h 504439"/>
                  <a:gd name="connsiteX4" fmla="*/ 47625 w 180975"/>
                  <a:gd name="connsiteY4" fmla="*/ 500063 h 504439"/>
                  <a:gd name="connsiteX5" fmla="*/ 0 w 180975"/>
                  <a:gd name="connsiteY5" fmla="*/ 33337 h 504439"/>
                  <a:gd name="connsiteX0" fmla="*/ 0 w 180975"/>
                  <a:gd name="connsiteY0" fmla="*/ 33337 h 506819"/>
                  <a:gd name="connsiteX1" fmla="*/ 90488 w 180975"/>
                  <a:gd name="connsiteY1" fmla="*/ 66676 h 506819"/>
                  <a:gd name="connsiteX2" fmla="*/ 135731 w 180975"/>
                  <a:gd name="connsiteY2" fmla="*/ 0 h 506819"/>
                  <a:gd name="connsiteX3" fmla="*/ 180975 w 180975"/>
                  <a:gd name="connsiteY3" fmla="*/ 466725 h 506819"/>
                  <a:gd name="connsiteX4" fmla="*/ 47625 w 180975"/>
                  <a:gd name="connsiteY4" fmla="*/ 500063 h 506819"/>
                  <a:gd name="connsiteX5" fmla="*/ 0 w 180975"/>
                  <a:gd name="connsiteY5" fmla="*/ 33337 h 506819"/>
                  <a:gd name="connsiteX0" fmla="*/ 0 w 180975"/>
                  <a:gd name="connsiteY0" fmla="*/ 33337 h 506819"/>
                  <a:gd name="connsiteX1" fmla="*/ 90488 w 180975"/>
                  <a:gd name="connsiteY1" fmla="*/ 66676 h 506819"/>
                  <a:gd name="connsiteX2" fmla="*/ 135731 w 180975"/>
                  <a:gd name="connsiteY2" fmla="*/ 0 h 506819"/>
                  <a:gd name="connsiteX3" fmla="*/ 180975 w 180975"/>
                  <a:gd name="connsiteY3" fmla="*/ 466725 h 506819"/>
                  <a:gd name="connsiteX4" fmla="*/ 47625 w 180975"/>
                  <a:gd name="connsiteY4" fmla="*/ 500063 h 506819"/>
                  <a:gd name="connsiteX5" fmla="*/ 0 w 180975"/>
                  <a:gd name="connsiteY5" fmla="*/ 33337 h 506819"/>
                  <a:gd name="connsiteX0" fmla="*/ 0 w 180975"/>
                  <a:gd name="connsiteY0" fmla="*/ 40481 h 513963"/>
                  <a:gd name="connsiteX1" fmla="*/ 90488 w 180975"/>
                  <a:gd name="connsiteY1" fmla="*/ 73820 h 513963"/>
                  <a:gd name="connsiteX2" fmla="*/ 130969 w 180975"/>
                  <a:gd name="connsiteY2" fmla="*/ 0 h 513963"/>
                  <a:gd name="connsiteX3" fmla="*/ 180975 w 180975"/>
                  <a:gd name="connsiteY3" fmla="*/ 473869 h 513963"/>
                  <a:gd name="connsiteX4" fmla="*/ 47625 w 180975"/>
                  <a:gd name="connsiteY4" fmla="*/ 507207 h 513963"/>
                  <a:gd name="connsiteX5" fmla="*/ 0 w 180975"/>
                  <a:gd name="connsiteY5" fmla="*/ 40481 h 513963"/>
                  <a:gd name="connsiteX0" fmla="*/ 0 w 184260"/>
                  <a:gd name="connsiteY0" fmla="*/ 56975 h 530457"/>
                  <a:gd name="connsiteX1" fmla="*/ 90488 w 184260"/>
                  <a:gd name="connsiteY1" fmla="*/ 90314 h 530457"/>
                  <a:gd name="connsiteX2" fmla="*/ 130969 w 184260"/>
                  <a:gd name="connsiteY2" fmla="*/ 16494 h 530457"/>
                  <a:gd name="connsiteX3" fmla="*/ 152400 w 184260"/>
                  <a:gd name="connsiteY3" fmla="*/ 45070 h 530457"/>
                  <a:gd name="connsiteX4" fmla="*/ 180975 w 184260"/>
                  <a:gd name="connsiteY4" fmla="*/ 490363 h 530457"/>
                  <a:gd name="connsiteX5" fmla="*/ 47625 w 184260"/>
                  <a:gd name="connsiteY5" fmla="*/ 523701 h 530457"/>
                  <a:gd name="connsiteX6" fmla="*/ 0 w 184260"/>
                  <a:gd name="connsiteY6" fmla="*/ 56975 h 530457"/>
                  <a:gd name="connsiteX0" fmla="*/ 0 w 184260"/>
                  <a:gd name="connsiteY0" fmla="*/ 40919 h 514401"/>
                  <a:gd name="connsiteX1" fmla="*/ 90488 w 184260"/>
                  <a:gd name="connsiteY1" fmla="*/ 74258 h 514401"/>
                  <a:gd name="connsiteX2" fmla="*/ 130969 w 184260"/>
                  <a:gd name="connsiteY2" fmla="*/ 438 h 514401"/>
                  <a:gd name="connsiteX3" fmla="*/ 152400 w 184260"/>
                  <a:gd name="connsiteY3" fmla="*/ 29014 h 514401"/>
                  <a:gd name="connsiteX4" fmla="*/ 180975 w 184260"/>
                  <a:gd name="connsiteY4" fmla="*/ 474307 h 514401"/>
                  <a:gd name="connsiteX5" fmla="*/ 47625 w 184260"/>
                  <a:gd name="connsiteY5" fmla="*/ 507645 h 514401"/>
                  <a:gd name="connsiteX6" fmla="*/ 0 w 184260"/>
                  <a:gd name="connsiteY6" fmla="*/ 40919 h 514401"/>
                  <a:gd name="connsiteX0" fmla="*/ 0 w 186641"/>
                  <a:gd name="connsiteY0" fmla="*/ 31394 h 514401"/>
                  <a:gd name="connsiteX1" fmla="*/ 92869 w 186641"/>
                  <a:gd name="connsiteY1" fmla="*/ 74258 h 514401"/>
                  <a:gd name="connsiteX2" fmla="*/ 133350 w 186641"/>
                  <a:gd name="connsiteY2" fmla="*/ 438 h 514401"/>
                  <a:gd name="connsiteX3" fmla="*/ 154781 w 186641"/>
                  <a:gd name="connsiteY3" fmla="*/ 29014 h 514401"/>
                  <a:gd name="connsiteX4" fmla="*/ 183356 w 186641"/>
                  <a:gd name="connsiteY4" fmla="*/ 474307 h 514401"/>
                  <a:gd name="connsiteX5" fmla="*/ 50006 w 186641"/>
                  <a:gd name="connsiteY5" fmla="*/ 507645 h 514401"/>
                  <a:gd name="connsiteX6" fmla="*/ 0 w 186641"/>
                  <a:gd name="connsiteY6" fmla="*/ 31394 h 51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6641" h="514401">
                    <a:moveTo>
                      <a:pt x="0" y="31394"/>
                    </a:moveTo>
                    <a:cubicBezTo>
                      <a:pt x="24607" y="49650"/>
                      <a:pt x="58737" y="70289"/>
                      <a:pt x="92869" y="74258"/>
                    </a:cubicBezTo>
                    <a:cubicBezTo>
                      <a:pt x="111126" y="62351"/>
                      <a:pt x="119856" y="24251"/>
                      <a:pt x="133350" y="438"/>
                    </a:cubicBezTo>
                    <a:cubicBezTo>
                      <a:pt x="140097" y="-1546"/>
                      <a:pt x="146447" y="2423"/>
                      <a:pt x="154781" y="29014"/>
                    </a:cubicBezTo>
                    <a:cubicBezTo>
                      <a:pt x="163115" y="107992"/>
                      <a:pt x="197247" y="400092"/>
                      <a:pt x="183356" y="474307"/>
                    </a:cubicBezTo>
                    <a:cubicBezTo>
                      <a:pt x="150812" y="506851"/>
                      <a:pt x="106362" y="525107"/>
                      <a:pt x="50006" y="507645"/>
                    </a:cubicBezTo>
                    <a:cubicBezTo>
                      <a:pt x="57943" y="273488"/>
                      <a:pt x="15875" y="186969"/>
                      <a:pt x="0" y="313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5"/>
              <p:cNvSpPr/>
              <p:nvPr/>
            </p:nvSpPr>
            <p:spPr>
              <a:xfrm rot="21329382">
                <a:off x="5102580" y="1723153"/>
                <a:ext cx="95152" cy="448951"/>
              </a:xfrm>
              <a:custGeom>
                <a:avLst/>
                <a:gdLst>
                  <a:gd name="connsiteX0" fmla="*/ 0 w 152400"/>
                  <a:gd name="connsiteY0" fmla="*/ 0 h 607075"/>
                  <a:gd name="connsiteX1" fmla="*/ 152400 w 152400"/>
                  <a:gd name="connsiteY1" fmla="*/ 0 h 607075"/>
                  <a:gd name="connsiteX2" fmla="*/ 152400 w 152400"/>
                  <a:gd name="connsiteY2" fmla="*/ 607075 h 607075"/>
                  <a:gd name="connsiteX3" fmla="*/ 0 w 152400"/>
                  <a:gd name="connsiteY3" fmla="*/ 607075 h 607075"/>
                  <a:gd name="connsiteX4" fmla="*/ 0 w 152400"/>
                  <a:gd name="connsiteY4" fmla="*/ 0 h 607075"/>
                  <a:gd name="connsiteX0" fmla="*/ 0 w 152400"/>
                  <a:gd name="connsiteY0" fmla="*/ 0 h 607075"/>
                  <a:gd name="connsiteX1" fmla="*/ 152400 w 152400"/>
                  <a:gd name="connsiteY1" fmla="*/ 0 h 607075"/>
                  <a:gd name="connsiteX2" fmla="*/ 152400 w 152400"/>
                  <a:gd name="connsiteY2" fmla="*/ 607075 h 607075"/>
                  <a:gd name="connsiteX3" fmla="*/ 0 w 152400"/>
                  <a:gd name="connsiteY3" fmla="*/ 607075 h 607075"/>
                  <a:gd name="connsiteX4" fmla="*/ 42863 w 152400"/>
                  <a:gd name="connsiteY4" fmla="*/ 107013 h 607075"/>
                  <a:gd name="connsiteX5" fmla="*/ 0 w 152400"/>
                  <a:gd name="connsiteY5" fmla="*/ 0 h 607075"/>
                  <a:gd name="connsiteX0" fmla="*/ 0 w 152400"/>
                  <a:gd name="connsiteY0" fmla="*/ 0 h 607075"/>
                  <a:gd name="connsiteX1" fmla="*/ 152400 w 152400"/>
                  <a:gd name="connsiteY1" fmla="*/ 0 h 607075"/>
                  <a:gd name="connsiteX2" fmla="*/ 90488 w 152400"/>
                  <a:gd name="connsiteY2" fmla="*/ 111775 h 607075"/>
                  <a:gd name="connsiteX3" fmla="*/ 152400 w 152400"/>
                  <a:gd name="connsiteY3" fmla="*/ 607075 h 607075"/>
                  <a:gd name="connsiteX4" fmla="*/ 0 w 152400"/>
                  <a:gd name="connsiteY4" fmla="*/ 607075 h 607075"/>
                  <a:gd name="connsiteX5" fmla="*/ 42863 w 152400"/>
                  <a:gd name="connsiteY5" fmla="*/ 107013 h 607075"/>
                  <a:gd name="connsiteX6" fmla="*/ 0 w 152400"/>
                  <a:gd name="connsiteY6" fmla="*/ 0 h 607075"/>
                  <a:gd name="connsiteX0" fmla="*/ 0 w 152400"/>
                  <a:gd name="connsiteY0" fmla="*/ 4763 h 611838"/>
                  <a:gd name="connsiteX1" fmla="*/ 116681 w 152400"/>
                  <a:gd name="connsiteY1" fmla="*/ 0 h 611838"/>
                  <a:gd name="connsiteX2" fmla="*/ 90488 w 152400"/>
                  <a:gd name="connsiteY2" fmla="*/ 116538 h 611838"/>
                  <a:gd name="connsiteX3" fmla="*/ 152400 w 152400"/>
                  <a:gd name="connsiteY3" fmla="*/ 611838 h 611838"/>
                  <a:gd name="connsiteX4" fmla="*/ 0 w 152400"/>
                  <a:gd name="connsiteY4" fmla="*/ 611838 h 611838"/>
                  <a:gd name="connsiteX5" fmla="*/ 42863 w 152400"/>
                  <a:gd name="connsiteY5" fmla="*/ 111776 h 611838"/>
                  <a:gd name="connsiteX6" fmla="*/ 0 w 152400"/>
                  <a:gd name="connsiteY6" fmla="*/ 4763 h 611838"/>
                  <a:gd name="connsiteX0" fmla="*/ 7144 w 152400"/>
                  <a:gd name="connsiteY0" fmla="*/ 4763 h 611838"/>
                  <a:gd name="connsiteX1" fmla="*/ 116681 w 152400"/>
                  <a:gd name="connsiteY1" fmla="*/ 0 h 611838"/>
                  <a:gd name="connsiteX2" fmla="*/ 90488 w 152400"/>
                  <a:gd name="connsiteY2" fmla="*/ 116538 h 611838"/>
                  <a:gd name="connsiteX3" fmla="*/ 152400 w 152400"/>
                  <a:gd name="connsiteY3" fmla="*/ 611838 h 611838"/>
                  <a:gd name="connsiteX4" fmla="*/ 0 w 152400"/>
                  <a:gd name="connsiteY4" fmla="*/ 611838 h 611838"/>
                  <a:gd name="connsiteX5" fmla="*/ 42863 w 152400"/>
                  <a:gd name="connsiteY5" fmla="*/ 111776 h 611838"/>
                  <a:gd name="connsiteX6" fmla="*/ 7144 w 152400"/>
                  <a:gd name="connsiteY6" fmla="*/ 4763 h 611838"/>
                  <a:gd name="connsiteX0" fmla="*/ 7144 w 152400"/>
                  <a:gd name="connsiteY0" fmla="*/ 12253 h 619328"/>
                  <a:gd name="connsiteX1" fmla="*/ 116681 w 152400"/>
                  <a:gd name="connsiteY1" fmla="*/ 7490 h 619328"/>
                  <a:gd name="connsiteX2" fmla="*/ 90488 w 152400"/>
                  <a:gd name="connsiteY2" fmla="*/ 124028 h 619328"/>
                  <a:gd name="connsiteX3" fmla="*/ 152400 w 152400"/>
                  <a:gd name="connsiteY3" fmla="*/ 619328 h 619328"/>
                  <a:gd name="connsiteX4" fmla="*/ 0 w 152400"/>
                  <a:gd name="connsiteY4" fmla="*/ 619328 h 619328"/>
                  <a:gd name="connsiteX5" fmla="*/ 42863 w 152400"/>
                  <a:gd name="connsiteY5" fmla="*/ 119266 h 619328"/>
                  <a:gd name="connsiteX6" fmla="*/ 7144 w 152400"/>
                  <a:gd name="connsiteY6" fmla="*/ 12253 h 619328"/>
                  <a:gd name="connsiteX0" fmla="*/ 7144 w 152400"/>
                  <a:gd name="connsiteY0" fmla="*/ 15051 h 622126"/>
                  <a:gd name="connsiteX1" fmla="*/ 116681 w 152400"/>
                  <a:gd name="connsiteY1" fmla="*/ 10288 h 622126"/>
                  <a:gd name="connsiteX2" fmla="*/ 90488 w 152400"/>
                  <a:gd name="connsiteY2" fmla="*/ 126826 h 622126"/>
                  <a:gd name="connsiteX3" fmla="*/ 152400 w 152400"/>
                  <a:gd name="connsiteY3" fmla="*/ 622126 h 622126"/>
                  <a:gd name="connsiteX4" fmla="*/ 0 w 152400"/>
                  <a:gd name="connsiteY4" fmla="*/ 622126 h 622126"/>
                  <a:gd name="connsiteX5" fmla="*/ 42863 w 152400"/>
                  <a:gd name="connsiteY5" fmla="*/ 122064 h 622126"/>
                  <a:gd name="connsiteX6" fmla="*/ 7144 w 152400"/>
                  <a:gd name="connsiteY6" fmla="*/ 15051 h 622126"/>
                  <a:gd name="connsiteX0" fmla="*/ 7144 w 152400"/>
                  <a:gd name="connsiteY0" fmla="*/ 15051 h 622126"/>
                  <a:gd name="connsiteX1" fmla="*/ 116681 w 152400"/>
                  <a:gd name="connsiteY1" fmla="*/ 10288 h 622126"/>
                  <a:gd name="connsiteX2" fmla="*/ 90488 w 152400"/>
                  <a:gd name="connsiteY2" fmla="*/ 126826 h 622126"/>
                  <a:gd name="connsiteX3" fmla="*/ 152400 w 152400"/>
                  <a:gd name="connsiteY3" fmla="*/ 622126 h 622126"/>
                  <a:gd name="connsiteX4" fmla="*/ 0 w 152400"/>
                  <a:gd name="connsiteY4" fmla="*/ 622126 h 622126"/>
                  <a:gd name="connsiteX5" fmla="*/ 42863 w 152400"/>
                  <a:gd name="connsiteY5" fmla="*/ 122064 h 622126"/>
                  <a:gd name="connsiteX6" fmla="*/ 7144 w 152400"/>
                  <a:gd name="connsiteY6" fmla="*/ 15051 h 622126"/>
                  <a:gd name="connsiteX0" fmla="*/ 7144 w 152400"/>
                  <a:gd name="connsiteY0" fmla="*/ 15051 h 622126"/>
                  <a:gd name="connsiteX1" fmla="*/ 116681 w 152400"/>
                  <a:gd name="connsiteY1" fmla="*/ 10288 h 622126"/>
                  <a:gd name="connsiteX2" fmla="*/ 90488 w 152400"/>
                  <a:gd name="connsiteY2" fmla="*/ 126826 h 622126"/>
                  <a:gd name="connsiteX3" fmla="*/ 152400 w 152400"/>
                  <a:gd name="connsiteY3" fmla="*/ 622126 h 622126"/>
                  <a:gd name="connsiteX4" fmla="*/ 0 w 152400"/>
                  <a:gd name="connsiteY4" fmla="*/ 622126 h 622126"/>
                  <a:gd name="connsiteX5" fmla="*/ 42863 w 152400"/>
                  <a:gd name="connsiteY5" fmla="*/ 122064 h 622126"/>
                  <a:gd name="connsiteX6" fmla="*/ 7144 w 152400"/>
                  <a:gd name="connsiteY6" fmla="*/ 15051 h 622126"/>
                  <a:gd name="connsiteX0" fmla="*/ 7144 w 152400"/>
                  <a:gd name="connsiteY0" fmla="*/ 15051 h 622126"/>
                  <a:gd name="connsiteX1" fmla="*/ 116681 w 152400"/>
                  <a:gd name="connsiteY1" fmla="*/ 10288 h 622126"/>
                  <a:gd name="connsiteX2" fmla="*/ 90488 w 152400"/>
                  <a:gd name="connsiteY2" fmla="*/ 126826 h 622126"/>
                  <a:gd name="connsiteX3" fmla="*/ 152400 w 152400"/>
                  <a:gd name="connsiteY3" fmla="*/ 622126 h 622126"/>
                  <a:gd name="connsiteX4" fmla="*/ 0 w 152400"/>
                  <a:gd name="connsiteY4" fmla="*/ 622126 h 622126"/>
                  <a:gd name="connsiteX5" fmla="*/ 42863 w 152400"/>
                  <a:gd name="connsiteY5" fmla="*/ 122064 h 622126"/>
                  <a:gd name="connsiteX6" fmla="*/ 7144 w 152400"/>
                  <a:gd name="connsiteY6" fmla="*/ 15051 h 622126"/>
                  <a:gd name="connsiteX0" fmla="*/ 7144 w 152400"/>
                  <a:gd name="connsiteY0" fmla="*/ 15051 h 622126"/>
                  <a:gd name="connsiteX1" fmla="*/ 116681 w 152400"/>
                  <a:gd name="connsiteY1" fmla="*/ 10288 h 622126"/>
                  <a:gd name="connsiteX2" fmla="*/ 90488 w 152400"/>
                  <a:gd name="connsiteY2" fmla="*/ 126826 h 622126"/>
                  <a:gd name="connsiteX3" fmla="*/ 152400 w 152400"/>
                  <a:gd name="connsiteY3" fmla="*/ 622126 h 622126"/>
                  <a:gd name="connsiteX4" fmla="*/ 0 w 152400"/>
                  <a:gd name="connsiteY4" fmla="*/ 622126 h 622126"/>
                  <a:gd name="connsiteX5" fmla="*/ 42863 w 152400"/>
                  <a:gd name="connsiteY5" fmla="*/ 122064 h 622126"/>
                  <a:gd name="connsiteX6" fmla="*/ 7144 w 152400"/>
                  <a:gd name="connsiteY6" fmla="*/ 15051 h 622126"/>
                  <a:gd name="connsiteX0" fmla="*/ 16669 w 161925"/>
                  <a:gd name="connsiteY0" fmla="*/ 15051 h 710232"/>
                  <a:gd name="connsiteX1" fmla="*/ 126206 w 161925"/>
                  <a:gd name="connsiteY1" fmla="*/ 10288 h 710232"/>
                  <a:gd name="connsiteX2" fmla="*/ 100013 w 161925"/>
                  <a:gd name="connsiteY2" fmla="*/ 126826 h 710232"/>
                  <a:gd name="connsiteX3" fmla="*/ 161925 w 161925"/>
                  <a:gd name="connsiteY3" fmla="*/ 622126 h 710232"/>
                  <a:gd name="connsiteX4" fmla="*/ 0 w 161925"/>
                  <a:gd name="connsiteY4" fmla="*/ 710232 h 710232"/>
                  <a:gd name="connsiteX5" fmla="*/ 52388 w 161925"/>
                  <a:gd name="connsiteY5" fmla="*/ 122064 h 710232"/>
                  <a:gd name="connsiteX6" fmla="*/ 16669 w 161925"/>
                  <a:gd name="connsiteY6" fmla="*/ 15051 h 710232"/>
                  <a:gd name="connsiteX0" fmla="*/ 16669 w 133350"/>
                  <a:gd name="connsiteY0" fmla="*/ 15051 h 710232"/>
                  <a:gd name="connsiteX1" fmla="*/ 126206 w 133350"/>
                  <a:gd name="connsiteY1" fmla="*/ 10288 h 710232"/>
                  <a:gd name="connsiteX2" fmla="*/ 100013 w 133350"/>
                  <a:gd name="connsiteY2" fmla="*/ 126826 h 710232"/>
                  <a:gd name="connsiteX3" fmla="*/ 133350 w 133350"/>
                  <a:gd name="connsiteY3" fmla="*/ 710232 h 710232"/>
                  <a:gd name="connsiteX4" fmla="*/ 0 w 133350"/>
                  <a:gd name="connsiteY4" fmla="*/ 710232 h 710232"/>
                  <a:gd name="connsiteX5" fmla="*/ 52388 w 133350"/>
                  <a:gd name="connsiteY5" fmla="*/ 122064 h 710232"/>
                  <a:gd name="connsiteX6" fmla="*/ 16669 w 133350"/>
                  <a:gd name="connsiteY6" fmla="*/ 15051 h 710232"/>
                  <a:gd name="connsiteX0" fmla="*/ 20860 w 137541"/>
                  <a:gd name="connsiteY0" fmla="*/ 15051 h 710232"/>
                  <a:gd name="connsiteX1" fmla="*/ 130397 w 137541"/>
                  <a:gd name="connsiteY1" fmla="*/ 10288 h 710232"/>
                  <a:gd name="connsiteX2" fmla="*/ 104204 w 137541"/>
                  <a:gd name="connsiteY2" fmla="*/ 126826 h 710232"/>
                  <a:gd name="connsiteX3" fmla="*/ 137541 w 137541"/>
                  <a:gd name="connsiteY3" fmla="*/ 710232 h 710232"/>
                  <a:gd name="connsiteX4" fmla="*/ 4191 w 137541"/>
                  <a:gd name="connsiteY4" fmla="*/ 710232 h 710232"/>
                  <a:gd name="connsiteX5" fmla="*/ 56579 w 137541"/>
                  <a:gd name="connsiteY5" fmla="*/ 122064 h 710232"/>
                  <a:gd name="connsiteX6" fmla="*/ 20860 w 137541"/>
                  <a:gd name="connsiteY6" fmla="*/ 15051 h 710232"/>
                  <a:gd name="connsiteX0" fmla="*/ 20860 w 144500"/>
                  <a:gd name="connsiteY0" fmla="*/ 15051 h 710232"/>
                  <a:gd name="connsiteX1" fmla="*/ 130397 w 144500"/>
                  <a:gd name="connsiteY1" fmla="*/ 10288 h 710232"/>
                  <a:gd name="connsiteX2" fmla="*/ 104204 w 144500"/>
                  <a:gd name="connsiteY2" fmla="*/ 126826 h 710232"/>
                  <a:gd name="connsiteX3" fmla="*/ 137541 w 144500"/>
                  <a:gd name="connsiteY3" fmla="*/ 710232 h 710232"/>
                  <a:gd name="connsiteX4" fmla="*/ 4191 w 144500"/>
                  <a:gd name="connsiteY4" fmla="*/ 710232 h 710232"/>
                  <a:gd name="connsiteX5" fmla="*/ 56579 w 144500"/>
                  <a:gd name="connsiteY5" fmla="*/ 122064 h 710232"/>
                  <a:gd name="connsiteX6" fmla="*/ 20860 w 144500"/>
                  <a:gd name="connsiteY6" fmla="*/ 15051 h 710232"/>
                  <a:gd name="connsiteX0" fmla="*/ 9843 w 144500"/>
                  <a:gd name="connsiteY0" fmla="*/ 20978 h 705142"/>
                  <a:gd name="connsiteX1" fmla="*/ 130397 w 144500"/>
                  <a:gd name="connsiteY1" fmla="*/ 5198 h 705142"/>
                  <a:gd name="connsiteX2" fmla="*/ 104204 w 144500"/>
                  <a:gd name="connsiteY2" fmla="*/ 121736 h 705142"/>
                  <a:gd name="connsiteX3" fmla="*/ 137541 w 144500"/>
                  <a:gd name="connsiteY3" fmla="*/ 705142 h 705142"/>
                  <a:gd name="connsiteX4" fmla="*/ 4191 w 144500"/>
                  <a:gd name="connsiteY4" fmla="*/ 705142 h 705142"/>
                  <a:gd name="connsiteX5" fmla="*/ 56579 w 144500"/>
                  <a:gd name="connsiteY5" fmla="*/ 116974 h 705142"/>
                  <a:gd name="connsiteX6" fmla="*/ 9843 w 144500"/>
                  <a:gd name="connsiteY6" fmla="*/ 20978 h 705142"/>
                  <a:gd name="connsiteX0" fmla="*/ 9843 w 144500"/>
                  <a:gd name="connsiteY0" fmla="*/ 15052 h 699216"/>
                  <a:gd name="connsiteX1" fmla="*/ 141414 w 144500"/>
                  <a:gd name="connsiteY1" fmla="*/ 10289 h 699216"/>
                  <a:gd name="connsiteX2" fmla="*/ 104204 w 144500"/>
                  <a:gd name="connsiteY2" fmla="*/ 115810 h 699216"/>
                  <a:gd name="connsiteX3" fmla="*/ 137541 w 144500"/>
                  <a:gd name="connsiteY3" fmla="*/ 699216 h 699216"/>
                  <a:gd name="connsiteX4" fmla="*/ 4191 w 144500"/>
                  <a:gd name="connsiteY4" fmla="*/ 699216 h 699216"/>
                  <a:gd name="connsiteX5" fmla="*/ 56579 w 144500"/>
                  <a:gd name="connsiteY5" fmla="*/ 111048 h 699216"/>
                  <a:gd name="connsiteX6" fmla="*/ 9843 w 144500"/>
                  <a:gd name="connsiteY6" fmla="*/ 15052 h 699216"/>
                  <a:gd name="connsiteX0" fmla="*/ 9843 w 144500"/>
                  <a:gd name="connsiteY0" fmla="*/ 35262 h 719426"/>
                  <a:gd name="connsiteX1" fmla="*/ 141414 w 144500"/>
                  <a:gd name="connsiteY1" fmla="*/ 30499 h 719426"/>
                  <a:gd name="connsiteX2" fmla="*/ 104204 w 144500"/>
                  <a:gd name="connsiteY2" fmla="*/ 136020 h 719426"/>
                  <a:gd name="connsiteX3" fmla="*/ 137541 w 144500"/>
                  <a:gd name="connsiteY3" fmla="*/ 719426 h 719426"/>
                  <a:gd name="connsiteX4" fmla="*/ 4191 w 144500"/>
                  <a:gd name="connsiteY4" fmla="*/ 719426 h 719426"/>
                  <a:gd name="connsiteX5" fmla="*/ 56579 w 144500"/>
                  <a:gd name="connsiteY5" fmla="*/ 131258 h 719426"/>
                  <a:gd name="connsiteX6" fmla="*/ 9843 w 144500"/>
                  <a:gd name="connsiteY6" fmla="*/ 35262 h 719426"/>
                  <a:gd name="connsiteX0" fmla="*/ 0 w 134657"/>
                  <a:gd name="connsiteY0" fmla="*/ 35262 h 719426"/>
                  <a:gd name="connsiteX1" fmla="*/ 131571 w 134657"/>
                  <a:gd name="connsiteY1" fmla="*/ 30499 h 719426"/>
                  <a:gd name="connsiteX2" fmla="*/ 94361 w 134657"/>
                  <a:gd name="connsiteY2" fmla="*/ 136020 h 719426"/>
                  <a:gd name="connsiteX3" fmla="*/ 127698 w 134657"/>
                  <a:gd name="connsiteY3" fmla="*/ 719426 h 719426"/>
                  <a:gd name="connsiteX4" fmla="*/ 16382 w 134657"/>
                  <a:gd name="connsiteY4" fmla="*/ 719426 h 719426"/>
                  <a:gd name="connsiteX5" fmla="*/ 46736 w 134657"/>
                  <a:gd name="connsiteY5" fmla="*/ 131258 h 719426"/>
                  <a:gd name="connsiteX6" fmla="*/ 0 w 134657"/>
                  <a:gd name="connsiteY6" fmla="*/ 35262 h 719426"/>
                  <a:gd name="connsiteX0" fmla="*/ 0 w 139787"/>
                  <a:gd name="connsiteY0" fmla="*/ 35262 h 719426"/>
                  <a:gd name="connsiteX1" fmla="*/ 131571 w 139787"/>
                  <a:gd name="connsiteY1" fmla="*/ 30499 h 719426"/>
                  <a:gd name="connsiteX2" fmla="*/ 94361 w 139787"/>
                  <a:gd name="connsiteY2" fmla="*/ 136020 h 719426"/>
                  <a:gd name="connsiteX3" fmla="*/ 138715 w 139787"/>
                  <a:gd name="connsiteY3" fmla="*/ 719426 h 719426"/>
                  <a:gd name="connsiteX4" fmla="*/ 16382 w 139787"/>
                  <a:gd name="connsiteY4" fmla="*/ 719426 h 719426"/>
                  <a:gd name="connsiteX5" fmla="*/ 46736 w 139787"/>
                  <a:gd name="connsiteY5" fmla="*/ 131258 h 719426"/>
                  <a:gd name="connsiteX6" fmla="*/ 0 w 139787"/>
                  <a:gd name="connsiteY6" fmla="*/ 35262 h 719426"/>
                  <a:gd name="connsiteX0" fmla="*/ 0 w 134657"/>
                  <a:gd name="connsiteY0" fmla="*/ 35262 h 719426"/>
                  <a:gd name="connsiteX1" fmla="*/ 131571 w 134657"/>
                  <a:gd name="connsiteY1" fmla="*/ 30499 h 719426"/>
                  <a:gd name="connsiteX2" fmla="*/ 94361 w 134657"/>
                  <a:gd name="connsiteY2" fmla="*/ 136020 h 719426"/>
                  <a:gd name="connsiteX3" fmla="*/ 127698 w 134657"/>
                  <a:gd name="connsiteY3" fmla="*/ 719426 h 719426"/>
                  <a:gd name="connsiteX4" fmla="*/ 16382 w 134657"/>
                  <a:gd name="connsiteY4" fmla="*/ 719426 h 719426"/>
                  <a:gd name="connsiteX5" fmla="*/ 46736 w 134657"/>
                  <a:gd name="connsiteY5" fmla="*/ 131258 h 719426"/>
                  <a:gd name="connsiteX6" fmla="*/ 0 w 134657"/>
                  <a:gd name="connsiteY6" fmla="*/ 35262 h 719426"/>
                  <a:gd name="connsiteX0" fmla="*/ 0 w 132223"/>
                  <a:gd name="connsiteY0" fmla="*/ 35262 h 719426"/>
                  <a:gd name="connsiteX1" fmla="*/ 131571 w 132223"/>
                  <a:gd name="connsiteY1" fmla="*/ 30499 h 719426"/>
                  <a:gd name="connsiteX2" fmla="*/ 77836 w 132223"/>
                  <a:gd name="connsiteY2" fmla="*/ 136020 h 719426"/>
                  <a:gd name="connsiteX3" fmla="*/ 127698 w 132223"/>
                  <a:gd name="connsiteY3" fmla="*/ 719426 h 719426"/>
                  <a:gd name="connsiteX4" fmla="*/ 16382 w 132223"/>
                  <a:gd name="connsiteY4" fmla="*/ 719426 h 719426"/>
                  <a:gd name="connsiteX5" fmla="*/ 46736 w 132223"/>
                  <a:gd name="connsiteY5" fmla="*/ 131258 h 719426"/>
                  <a:gd name="connsiteX6" fmla="*/ 0 w 132223"/>
                  <a:gd name="connsiteY6" fmla="*/ 35262 h 719426"/>
                  <a:gd name="connsiteX0" fmla="*/ 0 w 131571"/>
                  <a:gd name="connsiteY0" fmla="*/ 35262 h 719426"/>
                  <a:gd name="connsiteX1" fmla="*/ 131571 w 131571"/>
                  <a:gd name="connsiteY1" fmla="*/ 30499 h 719426"/>
                  <a:gd name="connsiteX2" fmla="*/ 77836 w 131571"/>
                  <a:gd name="connsiteY2" fmla="*/ 136020 h 719426"/>
                  <a:gd name="connsiteX3" fmla="*/ 127698 w 131571"/>
                  <a:gd name="connsiteY3" fmla="*/ 719426 h 719426"/>
                  <a:gd name="connsiteX4" fmla="*/ 16382 w 131571"/>
                  <a:gd name="connsiteY4" fmla="*/ 719426 h 719426"/>
                  <a:gd name="connsiteX5" fmla="*/ 46736 w 131571"/>
                  <a:gd name="connsiteY5" fmla="*/ 131258 h 719426"/>
                  <a:gd name="connsiteX6" fmla="*/ 0 w 131571"/>
                  <a:gd name="connsiteY6" fmla="*/ 35262 h 719426"/>
                  <a:gd name="connsiteX0" fmla="*/ 0 w 127698"/>
                  <a:gd name="connsiteY0" fmla="*/ 39004 h 723168"/>
                  <a:gd name="connsiteX1" fmla="*/ 126063 w 127698"/>
                  <a:gd name="connsiteY1" fmla="*/ 28733 h 723168"/>
                  <a:gd name="connsiteX2" fmla="*/ 77836 w 127698"/>
                  <a:gd name="connsiteY2" fmla="*/ 139762 h 723168"/>
                  <a:gd name="connsiteX3" fmla="*/ 127698 w 127698"/>
                  <a:gd name="connsiteY3" fmla="*/ 723168 h 723168"/>
                  <a:gd name="connsiteX4" fmla="*/ 16382 w 127698"/>
                  <a:gd name="connsiteY4" fmla="*/ 723168 h 723168"/>
                  <a:gd name="connsiteX5" fmla="*/ 46736 w 127698"/>
                  <a:gd name="connsiteY5" fmla="*/ 135000 h 723168"/>
                  <a:gd name="connsiteX6" fmla="*/ 0 w 127698"/>
                  <a:gd name="connsiteY6" fmla="*/ 39004 h 723168"/>
                  <a:gd name="connsiteX0" fmla="*/ 0 w 127698"/>
                  <a:gd name="connsiteY0" fmla="*/ 39004 h 723168"/>
                  <a:gd name="connsiteX1" fmla="*/ 126063 w 127698"/>
                  <a:gd name="connsiteY1" fmla="*/ 28733 h 723168"/>
                  <a:gd name="connsiteX2" fmla="*/ 77836 w 127698"/>
                  <a:gd name="connsiteY2" fmla="*/ 139762 h 723168"/>
                  <a:gd name="connsiteX3" fmla="*/ 127698 w 127698"/>
                  <a:gd name="connsiteY3" fmla="*/ 723168 h 723168"/>
                  <a:gd name="connsiteX4" fmla="*/ 16382 w 127698"/>
                  <a:gd name="connsiteY4" fmla="*/ 723168 h 723168"/>
                  <a:gd name="connsiteX5" fmla="*/ 46736 w 127698"/>
                  <a:gd name="connsiteY5" fmla="*/ 135000 h 723168"/>
                  <a:gd name="connsiteX6" fmla="*/ 0 w 127698"/>
                  <a:gd name="connsiteY6" fmla="*/ 39004 h 723168"/>
                  <a:gd name="connsiteX0" fmla="*/ 43149 w 170847"/>
                  <a:gd name="connsiteY0" fmla="*/ 39004 h 723168"/>
                  <a:gd name="connsiteX1" fmla="*/ 169212 w 170847"/>
                  <a:gd name="connsiteY1" fmla="*/ 28733 h 723168"/>
                  <a:gd name="connsiteX2" fmla="*/ 120985 w 170847"/>
                  <a:gd name="connsiteY2" fmla="*/ 139762 h 723168"/>
                  <a:gd name="connsiteX3" fmla="*/ 170847 w 170847"/>
                  <a:gd name="connsiteY3" fmla="*/ 723168 h 723168"/>
                  <a:gd name="connsiteX4" fmla="*/ 0 w 170847"/>
                  <a:gd name="connsiteY4" fmla="*/ 720787 h 723168"/>
                  <a:gd name="connsiteX5" fmla="*/ 89885 w 170847"/>
                  <a:gd name="connsiteY5" fmla="*/ 135000 h 723168"/>
                  <a:gd name="connsiteX6" fmla="*/ 43149 w 170847"/>
                  <a:gd name="connsiteY6" fmla="*/ 39004 h 723168"/>
                  <a:gd name="connsiteX0" fmla="*/ 43149 w 169212"/>
                  <a:gd name="connsiteY0" fmla="*/ 39004 h 725549"/>
                  <a:gd name="connsiteX1" fmla="*/ 169212 w 169212"/>
                  <a:gd name="connsiteY1" fmla="*/ 28733 h 725549"/>
                  <a:gd name="connsiteX2" fmla="*/ 120985 w 169212"/>
                  <a:gd name="connsiteY2" fmla="*/ 139762 h 725549"/>
                  <a:gd name="connsiteX3" fmla="*/ 108935 w 169212"/>
                  <a:gd name="connsiteY3" fmla="*/ 725549 h 725549"/>
                  <a:gd name="connsiteX4" fmla="*/ 0 w 169212"/>
                  <a:gd name="connsiteY4" fmla="*/ 720787 h 725549"/>
                  <a:gd name="connsiteX5" fmla="*/ 89885 w 169212"/>
                  <a:gd name="connsiteY5" fmla="*/ 135000 h 725549"/>
                  <a:gd name="connsiteX6" fmla="*/ 43149 w 169212"/>
                  <a:gd name="connsiteY6" fmla="*/ 39004 h 725549"/>
                  <a:gd name="connsiteX0" fmla="*/ 47911 w 173974"/>
                  <a:gd name="connsiteY0" fmla="*/ 39004 h 744600"/>
                  <a:gd name="connsiteX1" fmla="*/ 173974 w 173974"/>
                  <a:gd name="connsiteY1" fmla="*/ 28733 h 744600"/>
                  <a:gd name="connsiteX2" fmla="*/ 125747 w 173974"/>
                  <a:gd name="connsiteY2" fmla="*/ 139762 h 744600"/>
                  <a:gd name="connsiteX3" fmla="*/ 113697 w 173974"/>
                  <a:gd name="connsiteY3" fmla="*/ 725549 h 744600"/>
                  <a:gd name="connsiteX4" fmla="*/ 0 w 173974"/>
                  <a:gd name="connsiteY4" fmla="*/ 744600 h 744600"/>
                  <a:gd name="connsiteX5" fmla="*/ 94647 w 173974"/>
                  <a:gd name="connsiteY5" fmla="*/ 135000 h 744600"/>
                  <a:gd name="connsiteX6" fmla="*/ 47911 w 173974"/>
                  <a:gd name="connsiteY6" fmla="*/ 39004 h 744600"/>
                  <a:gd name="connsiteX0" fmla="*/ 47911 w 173974"/>
                  <a:gd name="connsiteY0" fmla="*/ 39004 h 761268"/>
                  <a:gd name="connsiteX1" fmla="*/ 173974 w 173974"/>
                  <a:gd name="connsiteY1" fmla="*/ 28733 h 761268"/>
                  <a:gd name="connsiteX2" fmla="*/ 125747 w 173974"/>
                  <a:gd name="connsiteY2" fmla="*/ 139762 h 761268"/>
                  <a:gd name="connsiteX3" fmla="*/ 101791 w 173974"/>
                  <a:gd name="connsiteY3" fmla="*/ 761268 h 761268"/>
                  <a:gd name="connsiteX4" fmla="*/ 0 w 173974"/>
                  <a:gd name="connsiteY4" fmla="*/ 744600 h 761268"/>
                  <a:gd name="connsiteX5" fmla="*/ 94647 w 173974"/>
                  <a:gd name="connsiteY5" fmla="*/ 135000 h 761268"/>
                  <a:gd name="connsiteX6" fmla="*/ 47911 w 173974"/>
                  <a:gd name="connsiteY6" fmla="*/ 39004 h 761268"/>
                  <a:gd name="connsiteX0" fmla="*/ 47925 w 173988"/>
                  <a:gd name="connsiteY0" fmla="*/ 39004 h 761268"/>
                  <a:gd name="connsiteX1" fmla="*/ 173988 w 173988"/>
                  <a:gd name="connsiteY1" fmla="*/ 28733 h 761268"/>
                  <a:gd name="connsiteX2" fmla="*/ 125761 w 173988"/>
                  <a:gd name="connsiteY2" fmla="*/ 139762 h 761268"/>
                  <a:gd name="connsiteX3" fmla="*/ 101805 w 173988"/>
                  <a:gd name="connsiteY3" fmla="*/ 761268 h 761268"/>
                  <a:gd name="connsiteX4" fmla="*/ 14 w 173988"/>
                  <a:gd name="connsiteY4" fmla="*/ 744600 h 761268"/>
                  <a:gd name="connsiteX5" fmla="*/ 75611 w 173988"/>
                  <a:gd name="connsiteY5" fmla="*/ 111188 h 761268"/>
                  <a:gd name="connsiteX6" fmla="*/ 47925 w 173988"/>
                  <a:gd name="connsiteY6" fmla="*/ 39004 h 761268"/>
                  <a:gd name="connsiteX0" fmla="*/ 47925 w 173988"/>
                  <a:gd name="connsiteY0" fmla="*/ 39004 h 761268"/>
                  <a:gd name="connsiteX1" fmla="*/ 173988 w 173988"/>
                  <a:gd name="connsiteY1" fmla="*/ 28733 h 761268"/>
                  <a:gd name="connsiteX2" fmla="*/ 116236 w 173988"/>
                  <a:gd name="connsiteY2" fmla="*/ 123093 h 761268"/>
                  <a:gd name="connsiteX3" fmla="*/ 101805 w 173988"/>
                  <a:gd name="connsiteY3" fmla="*/ 761268 h 761268"/>
                  <a:gd name="connsiteX4" fmla="*/ 14 w 173988"/>
                  <a:gd name="connsiteY4" fmla="*/ 744600 h 761268"/>
                  <a:gd name="connsiteX5" fmla="*/ 75611 w 173988"/>
                  <a:gd name="connsiteY5" fmla="*/ 111188 h 761268"/>
                  <a:gd name="connsiteX6" fmla="*/ 47925 w 173988"/>
                  <a:gd name="connsiteY6" fmla="*/ 39004 h 761268"/>
                  <a:gd name="connsiteX0" fmla="*/ 48121 w 174184"/>
                  <a:gd name="connsiteY0" fmla="*/ 39004 h 761268"/>
                  <a:gd name="connsiteX1" fmla="*/ 174184 w 174184"/>
                  <a:gd name="connsiteY1" fmla="*/ 28733 h 761268"/>
                  <a:gd name="connsiteX2" fmla="*/ 116432 w 174184"/>
                  <a:gd name="connsiteY2" fmla="*/ 123093 h 761268"/>
                  <a:gd name="connsiteX3" fmla="*/ 102001 w 174184"/>
                  <a:gd name="connsiteY3" fmla="*/ 761268 h 761268"/>
                  <a:gd name="connsiteX4" fmla="*/ 210 w 174184"/>
                  <a:gd name="connsiteY4" fmla="*/ 744600 h 761268"/>
                  <a:gd name="connsiteX5" fmla="*/ 71045 w 174184"/>
                  <a:gd name="connsiteY5" fmla="*/ 118332 h 761268"/>
                  <a:gd name="connsiteX6" fmla="*/ 48121 w 174184"/>
                  <a:gd name="connsiteY6" fmla="*/ 39004 h 761268"/>
                  <a:gd name="connsiteX0" fmla="*/ 48121 w 174184"/>
                  <a:gd name="connsiteY0" fmla="*/ 39004 h 761268"/>
                  <a:gd name="connsiteX1" fmla="*/ 174184 w 174184"/>
                  <a:gd name="connsiteY1" fmla="*/ 28733 h 761268"/>
                  <a:gd name="connsiteX2" fmla="*/ 116432 w 174184"/>
                  <a:gd name="connsiteY2" fmla="*/ 123093 h 761268"/>
                  <a:gd name="connsiteX3" fmla="*/ 102001 w 174184"/>
                  <a:gd name="connsiteY3" fmla="*/ 761268 h 761268"/>
                  <a:gd name="connsiteX4" fmla="*/ 210 w 174184"/>
                  <a:gd name="connsiteY4" fmla="*/ 744600 h 761268"/>
                  <a:gd name="connsiteX5" fmla="*/ 71045 w 174184"/>
                  <a:gd name="connsiteY5" fmla="*/ 118332 h 761268"/>
                  <a:gd name="connsiteX6" fmla="*/ 48121 w 174184"/>
                  <a:gd name="connsiteY6" fmla="*/ 39004 h 761268"/>
                  <a:gd name="connsiteX0" fmla="*/ 48121 w 174184"/>
                  <a:gd name="connsiteY0" fmla="*/ 8489 h 807486"/>
                  <a:gd name="connsiteX1" fmla="*/ 174184 w 174184"/>
                  <a:gd name="connsiteY1" fmla="*/ 74951 h 807486"/>
                  <a:gd name="connsiteX2" fmla="*/ 116432 w 174184"/>
                  <a:gd name="connsiteY2" fmla="*/ 169311 h 807486"/>
                  <a:gd name="connsiteX3" fmla="*/ 102001 w 174184"/>
                  <a:gd name="connsiteY3" fmla="*/ 807486 h 807486"/>
                  <a:gd name="connsiteX4" fmla="*/ 210 w 174184"/>
                  <a:gd name="connsiteY4" fmla="*/ 790818 h 807486"/>
                  <a:gd name="connsiteX5" fmla="*/ 71045 w 174184"/>
                  <a:gd name="connsiteY5" fmla="*/ 164550 h 807486"/>
                  <a:gd name="connsiteX6" fmla="*/ 48121 w 174184"/>
                  <a:gd name="connsiteY6" fmla="*/ 8489 h 807486"/>
                  <a:gd name="connsiteX0" fmla="*/ 48121 w 186972"/>
                  <a:gd name="connsiteY0" fmla="*/ 17715 h 816712"/>
                  <a:gd name="connsiteX1" fmla="*/ 186972 w 186972"/>
                  <a:gd name="connsiteY1" fmla="*/ 45811 h 816712"/>
                  <a:gd name="connsiteX2" fmla="*/ 116432 w 186972"/>
                  <a:gd name="connsiteY2" fmla="*/ 178537 h 816712"/>
                  <a:gd name="connsiteX3" fmla="*/ 102001 w 186972"/>
                  <a:gd name="connsiteY3" fmla="*/ 816712 h 816712"/>
                  <a:gd name="connsiteX4" fmla="*/ 210 w 186972"/>
                  <a:gd name="connsiteY4" fmla="*/ 800044 h 816712"/>
                  <a:gd name="connsiteX5" fmla="*/ 71045 w 186972"/>
                  <a:gd name="connsiteY5" fmla="*/ 173776 h 816712"/>
                  <a:gd name="connsiteX6" fmla="*/ 48121 w 186972"/>
                  <a:gd name="connsiteY6" fmla="*/ 17715 h 816712"/>
                  <a:gd name="connsiteX0" fmla="*/ 48121 w 186972"/>
                  <a:gd name="connsiteY0" fmla="*/ 8175 h 807172"/>
                  <a:gd name="connsiteX1" fmla="*/ 186972 w 186972"/>
                  <a:gd name="connsiteY1" fmla="*/ 36271 h 807172"/>
                  <a:gd name="connsiteX2" fmla="*/ 116432 w 186972"/>
                  <a:gd name="connsiteY2" fmla="*/ 168997 h 807172"/>
                  <a:gd name="connsiteX3" fmla="*/ 102001 w 186972"/>
                  <a:gd name="connsiteY3" fmla="*/ 807172 h 807172"/>
                  <a:gd name="connsiteX4" fmla="*/ 210 w 186972"/>
                  <a:gd name="connsiteY4" fmla="*/ 790504 h 807172"/>
                  <a:gd name="connsiteX5" fmla="*/ 71045 w 186972"/>
                  <a:gd name="connsiteY5" fmla="*/ 164236 h 807172"/>
                  <a:gd name="connsiteX6" fmla="*/ 48121 w 186972"/>
                  <a:gd name="connsiteY6" fmla="*/ 8175 h 807172"/>
                  <a:gd name="connsiteX0" fmla="*/ 48121 w 186972"/>
                  <a:gd name="connsiteY0" fmla="*/ 0 h 798997"/>
                  <a:gd name="connsiteX1" fmla="*/ 186972 w 186972"/>
                  <a:gd name="connsiteY1" fmla="*/ 28096 h 798997"/>
                  <a:gd name="connsiteX2" fmla="*/ 116432 w 186972"/>
                  <a:gd name="connsiteY2" fmla="*/ 160822 h 798997"/>
                  <a:gd name="connsiteX3" fmla="*/ 102001 w 186972"/>
                  <a:gd name="connsiteY3" fmla="*/ 798997 h 798997"/>
                  <a:gd name="connsiteX4" fmla="*/ 210 w 186972"/>
                  <a:gd name="connsiteY4" fmla="*/ 782329 h 798997"/>
                  <a:gd name="connsiteX5" fmla="*/ 71045 w 186972"/>
                  <a:gd name="connsiteY5" fmla="*/ 156061 h 798997"/>
                  <a:gd name="connsiteX6" fmla="*/ 48121 w 186972"/>
                  <a:gd name="connsiteY6" fmla="*/ 0 h 798997"/>
                  <a:gd name="connsiteX0" fmla="*/ 48121 w 183775"/>
                  <a:gd name="connsiteY0" fmla="*/ 0 h 798997"/>
                  <a:gd name="connsiteX1" fmla="*/ 183775 w 183775"/>
                  <a:gd name="connsiteY1" fmla="*/ 15307 h 798997"/>
                  <a:gd name="connsiteX2" fmla="*/ 116432 w 183775"/>
                  <a:gd name="connsiteY2" fmla="*/ 160822 h 798997"/>
                  <a:gd name="connsiteX3" fmla="*/ 102001 w 183775"/>
                  <a:gd name="connsiteY3" fmla="*/ 798997 h 798997"/>
                  <a:gd name="connsiteX4" fmla="*/ 210 w 183775"/>
                  <a:gd name="connsiteY4" fmla="*/ 782329 h 798997"/>
                  <a:gd name="connsiteX5" fmla="*/ 71045 w 183775"/>
                  <a:gd name="connsiteY5" fmla="*/ 156061 h 798997"/>
                  <a:gd name="connsiteX6" fmla="*/ 48121 w 183775"/>
                  <a:gd name="connsiteY6" fmla="*/ 0 h 798997"/>
                  <a:gd name="connsiteX0" fmla="*/ 48121 w 183775"/>
                  <a:gd name="connsiteY0" fmla="*/ 0 h 798997"/>
                  <a:gd name="connsiteX1" fmla="*/ 183775 w 183775"/>
                  <a:gd name="connsiteY1" fmla="*/ 15307 h 798997"/>
                  <a:gd name="connsiteX2" fmla="*/ 116432 w 183775"/>
                  <a:gd name="connsiteY2" fmla="*/ 160822 h 798997"/>
                  <a:gd name="connsiteX3" fmla="*/ 102001 w 183775"/>
                  <a:gd name="connsiteY3" fmla="*/ 798997 h 798997"/>
                  <a:gd name="connsiteX4" fmla="*/ 210 w 183775"/>
                  <a:gd name="connsiteY4" fmla="*/ 782329 h 798997"/>
                  <a:gd name="connsiteX5" fmla="*/ 71045 w 183775"/>
                  <a:gd name="connsiteY5" fmla="*/ 156061 h 798997"/>
                  <a:gd name="connsiteX6" fmla="*/ 48121 w 183775"/>
                  <a:gd name="connsiteY6" fmla="*/ 0 h 798997"/>
                  <a:gd name="connsiteX0" fmla="*/ 48121 w 183775"/>
                  <a:gd name="connsiteY0" fmla="*/ 55232 h 854229"/>
                  <a:gd name="connsiteX1" fmla="*/ 125205 w 183775"/>
                  <a:gd name="connsiteY1" fmla="*/ 141 h 854229"/>
                  <a:gd name="connsiteX2" fmla="*/ 183775 w 183775"/>
                  <a:gd name="connsiteY2" fmla="*/ 70539 h 854229"/>
                  <a:gd name="connsiteX3" fmla="*/ 116432 w 183775"/>
                  <a:gd name="connsiteY3" fmla="*/ 216054 h 854229"/>
                  <a:gd name="connsiteX4" fmla="*/ 102001 w 183775"/>
                  <a:gd name="connsiteY4" fmla="*/ 854229 h 854229"/>
                  <a:gd name="connsiteX5" fmla="*/ 210 w 183775"/>
                  <a:gd name="connsiteY5" fmla="*/ 837561 h 854229"/>
                  <a:gd name="connsiteX6" fmla="*/ 71045 w 183775"/>
                  <a:gd name="connsiteY6" fmla="*/ 211293 h 854229"/>
                  <a:gd name="connsiteX7" fmla="*/ 48121 w 183775"/>
                  <a:gd name="connsiteY7" fmla="*/ 55232 h 854229"/>
                  <a:gd name="connsiteX0" fmla="*/ 77959 w 213613"/>
                  <a:gd name="connsiteY0" fmla="*/ 55232 h 962766"/>
                  <a:gd name="connsiteX1" fmla="*/ 155043 w 213613"/>
                  <a:gd name="connsiteY1" fmla="*/ 141 h 962766"/>
                  <a:gd name="connsiteX2" fmla="*/ 213613 w 213613"/>
                  <a:gd name="connsiteY2" fmla="*/ 70539 h 962766"/>
                  <a:gd name="connsiteX3" fmla="*/ 146270 w 213613"/>
                  <a:gd name="connsiteY3" fmla="*/ 216054 h 962766"/>
                  <a:gd name="connsiteX4" fmla="*/ 131839 w 213613"/>
                  <a:gd name="connsiteY4" fmla="*/ 854229 h 962766"/>
                  <a:gd name="connsiteX5" fmla="*/ 0 w 213613"/>
                  <a:gd name="connsiteY5" fmla="*/ 962766 h 962766"/>
                  <a:gd name="connsiteX6" fmla="*/ 100883 w 213613"/>
                  <a:gd name="connsiteY6" fmla="*/ 211293 h 962766"/>
                  <a:gd name="connsiteX7" fmla="*/ 77959 w 213613"/>
                  <a:gd name="connsiteY7" fmla="*/ 55232 h 962766"/>
                  <a:gd name="connsiteX0" fmla="*/ 77959 w 213613"/>
                  <a:gd name="connsiteY0" fmla="*/ 55232 h 962766"/>
                  <a:gd name="connsiteX1" fmla="*/ 155043 w 213613"/>
                  <a:gd name="connsiteY1" fmla="*/ 141 h 962766"/>
                  <a:gd name="connsiteX2" fmla="*/ 213613 w 213613"/>
                  <a:gd name="connsiteY2" fmla="*/ 70539 h 962766"/>
                  <a:gd name="connsiteX3" fmla="*/ 146270 w 213613"/>
                  <a:gd name="connsiteY3" fmla="*/ 216054 h 962766"/>
                  <a:gd name="connsiteX4" fmla="*/ 121823 w 213613"/>
                  <a:gd name="connsiteY4" fmla="*/ 939368 h 962766"/>
                  <a:gd name="connsiteX5" fmla="*/ 0 w 213613"/>
                  <a:gd name="connsiteY5" fmla="*/ 962766 h 962766"/>
                  <a:gd name="connsiteX6" fmla="*/ 100883 w 213613"/>
                  <a:gd name="connsiteY6" fmla="*/ 211293 h 962766"/>
                  <a:gd name="connsiteX7" fmla="*/ 77959 w 213613"/>
                  <a:gd name="connsiteY7" fmla="*/ 55232 h 962766"/>
                  <a:gd name="connsiteX0" fmla="*/ 77959 w 213613"/>
                  <a:gd name="connsiteY0" fmla="*/ 55232 h 1006796"/>
                  <a:gd name="connsiteX1" fmla="*/ 155043 w 213613"/>
                  <a:gd name="connsiteY1" fmla="*/ 141 h 1006796"/>
                  <a:gd name="connsiteX2" fmla="*/ 213613 w 213613"/>
                  <a:gd name="connsiteY2" fmla="*/ 70539 h 1006796"/>
                  <a:gd name="connsiteX3" fmla="*/ 146270 w 213613"/>
                  <a:gd name="connsiteY3" fmla="*/ 216054 h 1006796"/>
                  <a:gd name="connsiteX4" fmla="*/ 121823 w 213613"/>
                  <a:gd name="connsiteY4" fmla="*/ 939368 h 1006796"/>
                  <a:gd name="connsiteX5" fmla="*/ 69904 w 213613"/>
                  <a:gd name="connsiteY5" fmla="*/ 1006796 h 1006796"/>
                  <a:gd name="connsiteX6" fmla="*/ 0 w 213613"/>
                  <a:gd name="connsiteY6" fmla="*/ 962766 h 1006796"/>
                  <a:gd name="connsiteX7" fmla="*/ 100883 w 213613"/>
                  <a:gd name="connsiteY7" fmla="*/ 211293 h 1006796"/>
                  <a:gd name="connsiteX8" fmla="*/ 77959 w 213613"/>
                  <a:gd name="connsiteY8" fmla="*/ 55232 h 1006796"/>
                  <a:gd name="connsiteX0" fmla="*/ 77959 w 213613"/>
                  <a:gd name="connsiteY0" fmla="*/ 55232 h 1006796"/>
                  <a:gd name="connsiteX1" fmla="*/ 155043 w 213613"/>
                  <a:gd name="connsiteY1" fmla="*/ 141 h 1006796"/>
                  <a:gd name="connsiteX2" fmla="*/ 213613 w 213613"/>
                  <a:gd name="connsiteY2" fmla="*/ 70539 h 1006796"/>
                  <a:gd name="connsiteX3" fmla="*/ 146270 w 213613"/>
                  <a:gd name="connsiteY3" fmla="*/ 216054 h 1006796"/>
                  <a:gd name="connsiteX4" fmla="*/ 126831 w 213613"/>
                  <a:gd name="connsiteY4" fmla="*/ 959401 h 1006796"/>
                  <a:gd name="connsiteX5" fmla="*/ 69904 w 213613"/>
                  <a:gd name="connsiteY5" fmla="*/ 1006796 h 1006796"/>
                  <a:gd name="connsiteX6" fmla="*/ 0 w 213613"/>
                  <a:gd name="connsiteY6" fmla="*/ 962766 h 1006796"/>
                  <a:gd name="connsiteX7" fmla="*/ 100883 w 213613"/>
                  <a:gd name="connsiteY7" fmla="*/ 211293 h 1006796"/>
                  <a:gd name="connsiteX8" fmla="*/ 77959 w 213613"/>
                  <a:gd name="connsiteY8" fmla="*/ 55232 h 1006796"/>
                  <a:gd name="connsiteX0" fmla="*/ 77959 w 213613"/>
                  <a:gd name="connsiteY0" fmla="*/ 55232 h 1006796"/>
                  <a:gd name="connsiteX1" fmla="*/ 155043 w 213613"/>
                  <a:gd name="connsiteY1" fmla="*/ 141 h 1006796"/>
                  <a:gd name="connsiteX2" fmla="*/ 213613 w 213613"/>
                  <a:gd name="connsiteY2" fmla="*/ 70539 h 1006796"/>
                  <a:gd name="connsiteX3" fmla="*/ 146270 w 213613"/>
                  <a:gd name="connsiteY3" fmla="*/ 216054 h 1006796"/>
                  <a:gd name="connsiteX4" fmla="*/ 126831 w 213613"/>
                  <a:gd name="connsiteY4" fmla="*/ 959401 h 1006796"/>
                  <a:gd name="connsiteX5" fmla="*/ 69904 w 213613"/>
                  <a:gd name="connsiteY5" fmla="*/ 1006796 h 1006796"/>
                  <a:gd name="connsiteX6" fmla="*/ 0 w 213613"/>
                  <a:gd name="connsiteY6" fmla="*/ 962766 h 1006796"/>
                  <a:gd name="connsiteX7" fmla="*/ 100883 w 213613"/>
                  <a:gd name="connsiteY7" fmla="*/ 211293 h 1006796"/>
                  <a:gd name="connsiteX8" fmla="*/ 77959 w 213613"/>
                  <a:gd name="connsiteY8" fmla="*/ 55232 h 1006796"/>
                  <a:gd name="connsiteX0" fmla="*/ 77959 w 213613"/>
                  <a:gd name="connsiteY0" fmla="*/ 55232 h 1006796"/>
                  <a:gd name="connsiteX1" fmla="*/ 155043 w 213613"/>
                  <a:gd name="connsiteY1" fmla="*/ 141 h 1006796"/>
                  <a:gd name="connsiteX2" fmla="*/ 213613 w 213613"/>
                  <a:gd name="connsiteY2" fmla="*/ 70539 h 1006796"/>
                  <a:gd name="connsiteX3" fmla="*/ 161294 w 213613"/>
                  <a:gd name="connsiteY3" fmla="*/ 216055 h 1006796"/>
                  <a:gd name="connsiteX4" fmla="*/ 126831 w 213613"/>
                  <a:gd name="connsiteY4" fmla="*/ 959401 h 1006796"/>
                  <a:gd name="connsiteX5" fmla="*/ 69904 w 213613"/>
                  <a:gd name="connsiteY5" fmla="*/ 1006796 h 1006796"/>
                  <a:gd name="connsiteX6" fmla="*/ 0 w 213613"/>
                  <a:gd name="connsiteY6" fmla="*/ 962766 h 1006796"/>
                  <a:gd name="connsiteX7" fmla="*/ 100883 w 213613"/>
                  <a:gd name="connsiteY7" fmla="*/ 211293 h 1006796"/>
                  <a:gd name="connsiteX8" fmla="*/ 77959 w 213613"/>
                  <a:gd name="connsiteY8" fmla="*/ 55232 h 1006796"/>
                  <a:gd name="connsiteX0" fmla="*/ 77959 w 213613"/>
                  <a:gd name="connsiteY0" fmla="*/ 55232 h 1006796"/>
                  <a:gd name="connsiteX1" fmla="*/ 155043 w 213613"/>
                  <a:gd name="connsiteY1" fmla="*/ 141 h 1006796"/>
                  <a:gd name="connsiteX2" fmla="*/ 213613 w 213613"/>
                  <a:gd name="connsiteY2" fmla="*/ 70539 h 1006796"/>
                  <a:gd name="connsiteX3" fmla="*/ 161294 w 213613"/>
                  <a:gd name="connsiteY3" fmla="*/ 216055 h 1006796"/>
                  <a:gd name="connsiteX4" fmla="*/ 148504 w 213613"/>
                  <a:gd name="connsiteY4" fmla="*/ 875707 h 1006796"/>
                  <a:gd name="connsiteX5" fmla="*/ 69904 w 213613"/>
                  <a:gd name="connsiteY5" fmla="*/ 1006796 h 1006796"/>
                  <a:gd name="connsiteX6" fmla="*/ 0 w 213613"/>
                  <a:gd name="connsiteY6" fmla="*/ 962766 h 1006796"/>
                  <a:gd name="connsiteX7" fmla="*/ 100883 w 213613"/>
                  <a:gd name="connsiteY7" fmla="*/ 211293 h 1006796"/>
                  <a:gd name="connsiteX8" fmla="*/ 77959 w 213613"/>
                  <a:gd name="connsiteY8" fmla="*/ 55232 h 1006796"/>
                  <a:gd name="connsiteX0" fmla="*/ 77959 w 213613"/>
                  <a:gd name="connsiteY0" fmla="*/ 55232 h 962766"/>
                  <a:gd name="connsiteX1" fmla="*/ 155043 w 213613"/>
                  <a:gd name="connsiteY1" fmla="*/ 141 h 962766"/>
                  <a:gd name="connsiteX2" fmla="*/ 213613 w 213613"/>
                  <a:gd name="connsiteY2" fmla="*/ 70539 h 962766"/>
                  <a:gd name="connsiteX3" fmla="*/ 161294 w 213613"/>
                  <a:gd name="connsiteY3" fmla="*/ 216055 h 962766"/>
                  <a:gd name="connsiteX4" fmla="*/ 148504 w 213613"/>
                  <a:gd name="connsiteY4" fmla="*/ 875707 h 962766"/>
                  <a:gd name="connsiteX5" fmla="*/ 69635 w 213613"/>
                  <a:gd name="connsiteY5" fmla="*/ 946488 h 962766"/>
                  <a:gd name="connsiteX6" fmla="*/ 0 w 213613"/>
                  <a:gd name="connsiteY6" fmla="*/ 962766 h 962766"/>
                  <a:gd name="connsiteX7" fmla="*/ 100883 w 213613"/>
                  <a:gd name="connsiteY7" fmla="*/ 211293 h 962766"/>
                  <a:gd name="connsiteX8" fmla="*/ 77959 w 213613"/>
                  <a:gd name="connsiteY8" fmla="*/ 55232 h 962766"/>
                  <a:gd name="connsiteX0" fmla="*/ 81644 w 217298"/>
                  <a:gd name="connsiteY0" fmla="*/ 55232 h 946487"/>
                  <a:gd name="connsiteX1" fmla="*/ 158728 w 217298"/>
                  <a:gd name="connsiteY1" fmla="*/ 141 h 946487"/>
                  <a:gd name="connsiteX2" fmla="*/ 217298 w 217298"/>
                  <a:gd name="connsiteY2" fmla="*/ 70539 h 946487"/>
                  <a:gd name="connsiteX3" fmla="*/ 164979 w 217298"/>
                  <a:gd name="connsiteY3" fmla="*/ 216055 h 946487"/>
                  <a:gd name="connsiteX4" fmla="*/ 152189 w 217298"/>
                  <a:gd name="connsiteY4" fmla="*/ 875707 h 946487"/>
                  <a:gd name="connsiteX5" fmla="*/ 73320 w 217298"/>
                  <a:gd name="connsiteY5" fmla="*/ 946488 h 946487"/>
                  <a:gd name="connsiteX6" fmla="*/ 0 w 217298"/>
                  <a:gd name="connsiteY6" fmla="*/ 882093 h 946487"/>
                  <a:gd name="connsiteX7" fmla="*/ 104568 w 217298"/>
                  <a:gd name="connsiteY7" fmla="*/ 211293 h 946487"/>
                  <a:gd name="connsiteX8" fmla="*/ 81644 w 217298"/>
                  <a:gd name="connsiteY8" fmla="*/ 55232 h 946487"/>
                  <a:gd name="connsiteX0" fmla="*/ 81644 w 217298"/>
                  <a:gd name="connsiteY0" fmla="*/ 55232 h 946487"/>
                  <a:gd name="connsiteX1" fmla="*/ 158728 w 217298"/>
                  <a:gd name="connsiteY1" fmla="*/ 141 h 946487"/>
                  <a:gd name="connsiteX2" fmla="*/ 217298 w 217298"/>
                  <a:gd name="connsiteY2" fmla="*/ 70539 h 946487"/>
                  <a:gd name="connsiteX3" fmla="*/ 164979 w 217298"/>
                  <a:gd name="connsiteY3" fmla="*/ 216055 h 946487"/>
                  <a:gd name="connsiteX4" fmla="*/ 152189 w 217298"/>
                  <a:gd name="connsiteY4" fmla="*/ 875707 h 946487"/>
                  <a:gd name="connsiteX5" fmla="*/ 73320 w 217298"/>
                  <a:gd name="connsiteY5" fmla="*/ 946488 h 946487"/>
                  <a:gd name="connsiteX6" fmla="*/ 0 w 217298"/>
                  <a:gd name="connsiteY6" fmla="*/ 882093 h 946487"/>
                  <a:gd name="connsiteX7" fmla="*/ 92348 w 217298"/>
                  <a:gd name="connsiteY7" fmla="*/ 175161 h 946487"/>
                  <a:gd name="connsiteX8" fmla="*/ 81644 w 217298"/>
                  <a:gd name="connsiteY8" fmla="*/ 55232 h 946487"/>
                  <a:gd name="connsiteX0" fmla="*/ 81644 w 217298"/>
                  <a:gd name="connsiteY0" fmla="*/ 55232 h 946487"/>
                  <a:gd name="connsiteX1" fmla="*/ 158728 w 217298"/>
                  <a:gd name="connsiteY1" fmla="*/ 141 h 946487"/>
                  <a:gd name="connsiteX2" fmla="*/ 217298 w 217298"/>
                  <a:gd name="connsiteY2" fmla="*/ 70539 h 946487"/>
                  <a:gd name="connsiteX3" fmla="*/ 173518 w 217298"/>
                  <a:gd name="connsiteY3" fmla="*/ 171516 h 946487"/>
                  <a:gd name="connsiteX4" fmla="*/ 152189 w 217298"/>
                  <a:gd name="connsiteY4" fmla="*/ 875707 h 946487"/>
                  <a:gd name="connsiteX5" fmla="*/ 73320 w 217298"/>
                  <a:gd name="connsiteY5" fmla="*/ 946488 h 946487"/>
                  <a:gd name="connsiteX6" fmla="*/ 0 w 217298"/>
                  <a:gd name="connsiteY6" fmla="*/ 882093 h 946487"/>
                  <a:gd name="connsiteX7" fmla="*/ 92348 w 217298"/>
                  <a:gd name="connsiteY7" fmla="*/ 175161 h 946487"/>
                  <a:gd name="connsiteX8" fmla="*/ 81644 w 217298"/>
                  <a:gd name="connsiteY8" fmla="*/ 55232 h 946487"/>
                  <a:gd name="connsiteX0" fmla="*/ 81644 w 217298"/>
                  <a:gd name="connsiteY0" fmla="*/ 53009 h 944264"/>
                  <a:gd name="connsiteX1" fmla="*/ 123387 w 217298"/>
                  <a:gd name="connsiteY1" fmla="*/ 153 h 944264"/>
                  <a:gd name="connsiteX2" fmla="*/ 217298 w 217298"/>
                  <a:gd name="connsiteY2" fmla="*/ 68316 h 944264"/>
                  <a:gd name="connsiteX3" fmla="*/ 173518 w 217298"/>
                  <a:gd name="connsiteY3" fmla="*/ 169293 h 944264"/>
                  <a:gd name="connsiteX4" fmla="*/ 152189 w 217298"/>
                  <a:gd name="connsiteY4" fmla="*/ 873484 h 944264"/>
                  <a:gd name="connsiteX5" fmla="*/ 73320 w 217298"/>
                  <a:gd name="connsiteY5" fmla="*/ 944265 h 944264"/>
                  <a:gd name="connsiteX6" fmla="*/ 0 w 217298"/>
                  <a:gd name="connsiteY6" fmla="*/ 879870 h 944264"/>
                  <a:gd name="connsiteX7" fmla="*/ 92348 w 217298"/>
                  <a:gd name="connsiteY7" fmla="*/ 172938 h 944264"/>
                  <a:gd name="connsiteX8" fmla="*/ 81644 w 217298"/>
                  <a:gd name="connsiteY8" fmla="*/ 53009 h 944264"/>
                  <a:gd name="connsiteX0" fmla="*/ 65876 w 217298"/>
                  <a:gd name="connsiteY0" fmla="*/ 61778 h 944230"/>
                  <a:gd name="connsiteX1" fmla="*/ 123387 w 217298"/>
                  <a:gd name="connsiteY1" fmla="*/ 119 h 944230"/>
                  <a:gd name="connsiteX2" fmla="*/ 217298 w 217298"/>
                  <a:gd name="connsiteY2" fmla="*/ 68282 h 944230"/>
                  <a:gd name="connsiteX3" fmla="*/ 173518 w 217298"/>
                  <a:gd name="connsiteY3" fmla="*/ 169259 h 944230"/>
                  <a:gd name="connsiteX4" fmla="*/ 152189 w 217298"/>
                  <a:gd name="connsiteY4" fmla="*/ 873450 h 944230"/>
                  <a:gd name="connsiteX5" fmla="*/ 73320 w 217298"/>
                  <a:gd name="connsiteY5" fmla="*/ 944231 h 944230"/>
                  <a:gd name="connsiteX6" fmla="*/ 0 w 217298"/>
                  <a:gd name="connsiteY6" fmla="*/ 879836 h 944230"/>
                  <a:gd name="connsiteX7" fmla="*/ 92348 w 217298"/>
                  <a:gd name="connsiteY7" fmla="*/ 172904 h 944230"/>
                  <a:gd name="connsiteX8" fmla="*/ 65876 w 217298"/>
                  <a:gd name="connsiteY8" fmla="*/ 61778 h 944230"/>
                  <a:gd name="connsiteX0" fmla="*/ 65876 w 200123"/>
                  <a:gd name="connsiteY0" fmla="*/ 61778 h 944230"/>
                  <a:gd name="connsiteX1" fmla="*/ 123387 w 200123"/>
                  <a:gd name="connsiteY1" fmla="*/ 119 h 944230"/>
                  <a:gd name="connsiteX2" fmla="*/ 198115 w 200123"/>
                  <a:gd name="connsiteY2" fmla="*/ 56724 h 944230"/>
                  <a:gd name="connsiteX3" fmla="*/ 173518 w 200123"/>
                  <a:gd name="connsiteY3" fmla="*/ 169259 h 944230"/>
                  <a:gd name="connsiteX4" fmla="*/ 152189 w 200123"/>
                  <a:gd name="connsiteY4" fmla="*/ 873450 h 944230"/>
                  <a:gd name="connsiteX5" fmla="*/ 73320 w 200123"/>
                  <a:gd name="connsiteY5" fmla="*/ 944231 h 944230"/>
                  <a:gd name="connsiteX6" fmla="*/ 0 w 200123"/>
                  <a:gd name="connsiteY6" fmla="*/ 879836 h 944230"/>
                  <a:gd name="connsiteX7" fmla="*/ 92348 w 200123"/>
                  <a:gd name="connsiteY7" fmla="*/ 172904 h 944230"/>
                  <a:gd name="connsiteX8" fmla="*/ 65876 w 200123"/>
                  <a:gd name="connsiteY8" fmla="*/ 61778 h 944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123" h="944230">
                    <a:moveTo>
                      <a:pt x="65876" y="61778"/>
                    </a:moveTo>
                    <a:cubicBezTo>
                      <a:pt x="72399" y="36603"/>
                      <a:pt x="100778" y="-2432"/>
                      <a:pt x="123387" y="119"/>
                    </a:cubicBezTo>
                    <a:cubicBezTo>
                      <a:pt x="145996" y="2670"/>
                      <a:pt x="197073" y="30755"/>
                      <a:pt x="198115" y="56724"/>
                    </a:cubicBezTo>
                    <a:cubicBezTo>
                      <a:pt x="177716" y="139637"/>
                      <a:pt x="180662" y="139937"/>
                      <a:pt x="173518" y="169259"/>
                    </a:cubicBezTo>
                    <a:cubicBezTo>
                      <a:pt x="246542" y="366109"/>
                      <a:pt x="145349" y="523480"/>
                      <a:pt x="152189" y="873450"/>
                    </a:cubicBezTo>
                    <a:cubicBezTo>
                      <a:pt x="128205" y="877562"/>
                      <a:pt x="97304" y="940119"/>
                      <a:pt x="73320" y="944231"/>
                    </a:cubicBezTo>
                    <a:lnTo>
                      <a:pt x="0" y="879836"/>
                    </a:lnTo>
                    <a:cubicBezTo>
                      <a:pt x="0" y="680605"/>
                      <a:pt x="13766" y="360229"/>
                      <a:pt x="92348" y="172904"/>
                    </a:cubicBezTo>
                    <a:cubicBezTo>
                      <a:pt x="68536" y="139614"/>
                      <a:pt x="70638" y="99831"/>
                      <a:pt x="65876" y="61778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0000">
                    <a:schemeClr val="tx2"/>
                  </a:gs>
                </a:gsLst>
                <a:lin ang="162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659611" y="1393899"/>
              <a:ext cx="1389844" cy="4130156"/>
              <a:chOff x="2133600" y="2016368"/>
              <a:chExt cx="599164" cy="1780517"/>
            </a:xfrm>
          </p:grpSpPr>
          <p:sp>
            <p:nvSpPr>
              <p:cNvPr id="82" name="Rectangle 11"/>
              <p:cNvSpPr/>
              <p:nvPr/>
            </p:nvSpPr>
            <p:spPr>
              <a:xfrm>
                <a:off x="2133600" y="2016368"/>
                <a:ext cx="599164" cy="1780517"/>
              </a:xfrm>
              <a:custGeom>
                <a:avLst/>
                <a:gdLst>
                  <a:gd name="connsiteX0" fmla="*/ 0 w 1080523"/>
                  <a:gd name="connsiteY0" fmla="*/ 0 h 3962400"/>
                  <a:gd name="connsiteX1" fmla="*/ 1080523 w 1080523"/>
                  <a:gd name="connsiteY1" fmla="*/ 0 h 3962400"/>
                  <a:gd name="connsiteX2" fmla="*/ 1080523 w 1080523"/>
                  <a:gd name="connsiteY2" fmla="*/ 3962400 h 3962400"/>
                  <a:gd name="connsiteX3" fmla="*/ 0 w 1080523"/>
                  <a:gd name="connsiteY3" fmla="*/ 3962400 h 3962400"/>
                  <a:gd name="connsiteX4" fmla="*/ 0 w 1080523"/>
                  <a:gd name="connsiteY4" fmla="*/ 0 h 3962400"/>
                  <a:gd name="connsiteX0" fmla="*/ 190500 w 1080523"/>
                  <a:gd name="connsiteY0" fmla="*/ 647700 h 3962400"/>
                  <a:gd name="connsiteX1" fmla="*/ 1080523 w 1080523"/>
                  <a:gd name="connsiteY1" fmla="*/ 0 h 3962400"/>
                  <a:gd name="connsiteX2" fmla="*/ 1080523 w 1080523"/>
                  <a:gd name="connsiteY2" fmla="*/ 3962400 h 3962400"/>
                  <a:gd name="connsiteX3" fmla="*/ 0 w 1080523"/>
                  <a:gd name="connsiteY3" fmla="*/ 3962400 h 3962400"/>
                  <a:gd name="connsiteX4" fmla="*/ 190500 w 1080523"/>
                  <a:gd name="connsiteY4" fmla="*/ 647700 h 3962400"/>
                  <a:gd name="connsiteX0" fmla="*/ 228970 w 1080523"/>
                  <a:gd name="connsiteY0" fmla="*/ 626985 h 3962400"/>
                  <a:gd name="connsiteX1" fmla="*/ 1080523 w 1080523"/>
                  <a:gd name="connsiteY1" fmla="*/ 0 h 3962400"/>
                  <a:gd name="connsiteX2" fmla="*/ 1080523 w 1080523"/>
                  <a:gd name="connsiteY2" fmla="*/ 3962400 h 3962400"/>
                  <a:gd name="connsiteX3" fmla="*/ 0 w 1080523"/>
                  <a:gd name="connsiteY3" fmla="*/ 3962400 h 3962400"/>
                  <a:gd name="connsiteX4" fmla="*/ 228970 w 1080523"/>
                  <a:gd name="connsiteY4" fmla="*/ 626985 h 3962400"/>
                  <a:gd name="connsiteX0" fmla="*/ 228970 w 1080523"/>
                  <a:gd name="connsiteY0" fmla="*/ 626985 h 3962400"/>
                  <a:gd name="connsiteX1" fmla="*/ 240843 w 1080523"/>
                  <a:gd name="connsiteY1" fmla="*/ 187171 h 3962400"/>
                  <a:gd name="connsiteX2" fmla="*/ 1080523 w 1080523"/>
                  <a:gd name="connsiteY2" fmla="*/ 0 h 3962400"/>
                  <a:gd name="connsiteX3" fmla="*/ 1080523 w 1080523"/>
                  <a:gd name="connsiteY3" fmla="*/ 3962400 h 3962400"/>
                  <a:gd name="connsiteX4" fmla="*/ 0 w 1080523"/>
                  <a:gd name="connsiteY4" fmla="*/ 3962400 h 3962400"/>
                  <a:gd name="connsiteX5" fmla="*/ 228970 w 1080523"/>
                  <a:gd name="connsiteY5" fmla="*/ 626985 h 3962400"/>
                  <a:gd name="connsiteX0" fmla="*/ 228970 w 1080523"/>
                  <a:gd name="connsiteY0" fmla="*/ 626985 h 3962400"/>
                  <a:gd name="connsiteX1" fmla="*/ 169822 w 1080523"/>
                  <a:gd name="connsiteY1" fmla="*/ 432786 h 3962400"/>
                  <a:gd name="connsiteX2" fmla="*/ 240843 w 1080523"/>
                  <a:gd name="connsiteY2" fmla="*/ 187171 h 3962400"/>
                  <a:gd name="connsiteX3" fmla="*/ 1080523 w 1080523"/>
                  <a:gd name="connsiteY3" fmla="*/ 0 h 3962400"/>
                  <a:gd name="connsiteX4" fmla="*/ 1080523 w 1080523"/>
                  <a:gd name="connsiteY4" fmla="*/ 3962400 h 3962400"/>
                  <a:gd name="connsiteX5" fmla="*/ 0 w 1080523"/>
                  <a:gd name="connsiteY5" fmla="*/ 3962400 h 3962400"/>
                  <a:gd name="connsiteX6" fmla="*/ 228970 w 1080523"/>
                  <a:gd name="connsiteY6" fmla="*/ 626985 h 3962400"/>
                  <a:gd name="connsiteX0" fmla="*/ 228970 w 1080523"/>
                  <a:gd name="connsiteY0" fmla="*/ 626985 h 3962400"/>
                  <a:gd name="connsiteX1" fmla="*/ 169822 w 1080523"/>
                  <a:gd name="connsiteY1" fmla="*/ 432786 h 3962400"/>
                  <a:gd name="connsiteX2" fmla="*/ 240843 w 1080523"/>
                  <a:gd name="connsiteY2" fmla="*/ 187171 h 3962400"/>
                  <a:gd name="connsiteX3" fmla="*/ 1080523 w 1080523"/>
                  <a:gd name="connsiteY3" fmla="*/ 0 h 3962400"/>
                  <a:gd name="connsiteX4" fmla="*/ 1080523 w 1080523"/>
                  <a:gd name="connsiteY4" fmla="*/ 3962400 h 3962400"/>
                  <a:gd name="connsiteX5" fmla="*/ 0 w 1080523"/>
                  <a:gd name="connsiteY5" fmla="*/ 3962400 h 3962400"/>
                  <a:gd name="connsiteX6" fmla="*/ 228970 w 1080523"/>
                  <a:gd name="connsiteY6" fmla="*/ 626985 h 3962400"/>
                  <a:gd name="connsiteX0" fmla="*/ 228970 w 1080523"/>
                  <a:gd name="connsiteY0" fmla="*/ 626985 h 3962400"/>
                  <a:gd name="connsiteX1" fmla="*/ 169822 w 1080523"/>
                  <a:gd name="connsiteY1" fmla="*/ 432786 h 3962400"/>
                  <a:gd name="connsiteX2" fmla="*/ 240843 w 1080523"/>
                  <a:gd name="connsiteY2" fmla="*/ 187171 h 3962400"/>
                  <a:gd name="connsiteX3" fmla="*/ 1080523 w 1080523"/>
                  <a:gd name="connsiteY3" fmla="*/ 0 h 3962400"/>
                  <a:gd name="connsiteX4" fmla="*/ 1080523 w 1080523"/>
                  <a:gd name="connsiteY4" fmla="*/ 3962400 h 3962400"/>
                  <a:gd name="connsiteX5" fmla="*/ 0 w 1080523"/>
                  <a:gd name="connsiteY5" fmla="*/ 3962400 h 3962400"/>
                  <a:gd name="connsiteX6" fmla="*/ 228970 w 1080523"/>
                  <a:gd name="connsiteY6" fmla="*/ 626985 h 3962400"/>
                  <a:gd name="connsiteX0" fmla="*/ 228970 w 1080523"/>
                  <a:gd name="connsiteY0" fmla="*/ 626985 h 3962400"/>
                  <a:gd name="connsiteX1" fmla="*/ 155026 w 1080523"/>
                  <a:gd name="connsiteY1" fmla="*/ 432786 h 3962400"/>
                  <a:gd name="connsiteX2" fmla="*/ 240843 w 1080523"/>
                  <a:gd name="connsiteY2" fmla="*/ 187171 h 3962400"/>
                  <a:gd name="connsiteX3" fmla="*/ 1080523 w 1080523"/>
                  <a:gd name="connsiteY3" fmla="*/ 0 h 3962400"/>
                  <a:gd name="connsiteX4" fmla="*/ 1080523 w 1080523"/>
                  <a:gd name="connsiteY4" fmla="*/ 3962400 h 3962400"/>
                  <a:gd name="connsiteX5" fmla="*/ 0 w 1080523"/>
                  <a:gd name="connsiteY5" fmla="*/ 3962400 h 3962400"/>
                  <a:gd name="connsiteX6" fmla="*/ 228970 w 1080523"/>
                  <a:gd name="connsiteY6" fmla="*/ 626985 h 3962400"/>
                  <a:gd name="connsiteX0" fmla="*/ 228970 w 1080523"/>
                  <a:gd name="connsiteY0" fmla="*/ 626985 h 3962400"/>
                  <a:gd name="connsiteX1" fmla="*/ 155026 w 1080523"/>
                  <a:gd name="connsiteY1" fmla="*/ 432786 h 3962400"/>
                  <a:gd name="connsiteX2" fmla="*/ 240843 w 1080523"/>
                  <a:gd name="connsiteY2" fmla="*/ 187171 h 3962400"/>
                  <a:gd name="connsiteX3" fmla="*/ 1080523 w 1080523"/>
                  <a:gd name="connsiteY3" fmla="*/ 0 h 3962400"/>
                  <a:gd name="connsiteX4" fmla="*/ 1080523 w 1080523"/>
                  <a:gd name="connsiteY4" fmla="*/ 3962400 h 3962400"/>
                  <a:gd name="connsiteX5" fmla="*/ 0 w 1080523"/>
                  <a:gd name="connsiteY5" fmla="*/ 3962400 h 3962400"/>
                  <a:gd name="connsiteX6" fmla="*/ 228970 w 1080523"/>
                  <a:gd name="connsiteY6" fmla="*/ 626985 h 3962400"/>
                  <a:gd name="connsiteX0" fmla="*/ 228970 w 1080523"/>
                  <a:gd name="connsiteY0" fmla="*/ 439814 h 3775229"/>
                  <a:gd name="connsiteX1" fmla="*/ 155026 w 1080523"/>
                  <a:gd name="connsiteY1" fmla="*/ 245615 h 3775229"/>
                  <a:gd name="connsiteX2" fmla="*/ 240843 w 1080523"/>
                  <a:gd name="connsiteY2" fmla="*/ 0 h 3775229"/>
                  <a:gd name="connsiteX3" fmla="*/ 686946 w 1080523"/>
                  <a:gd name="connsiteY3" fmla="*/ 212324 h 3775229"/>
                  <a:gd name="connsiteX4" fmla="*/ 1080523 w 1080523"/>
                  <a:gd name="connsiteY4" fmla="*/ 3775229 h 3775229"/>
                  <a:gd name="connsiteX5" fmla="*/ 0 w 1080523"/>
                  <a:gd name="connsiteY5" fmla="*/ 3775229 h 3775229"/>
                  <a:gd name="connsiteX6" fmla="*/ 228970 w 1080523"/>
                  <a:gd name="connsiteY6" fmla="*/ 439814 h 3775229"/>
                  <a:gd name="connsiteX0" fmla="*/ 228970 w 1080523"/>
                  <a:gd name="connsiteY0" fmla="*/ 464485 h 3799900"/>
                  <a:gd name="connsiteX1" fmla="*/ 155026 w 1080523"/>
                  <a:gd name="connsiteY1" fmla="*/ 270286 h 3799900"/>
                  <a:gd name="connsiteX2" fmla="*/ 240843 w 1080523"/>
                  <a:gd name="connsiteY2" fmla="*/ 24671 h 3799900"/>
                  <a:gd name="connsiteX3" fmla="*/ 686946 w 1080523"/>
                  <a:gd name="connsiteY3" fmla="*/ 236995 h 3799900"/>
                  <a:gd name="connsiteX4" fmla="*/ 1080523 w 1080523"/>
                  <a:gd name="connsiteY4" fmla="*/ 3799900 h 3799900"/>
                  <a:gd name="connsiteX5" fmla="*/ 0 w 1080523"/>
                  <a:gd name="connsiteY5" fmla="*/ 3799900 h 3799900"/>
                  <a:gd name="connsiteX6" fmla="*/ 228970 w 1080523"/>
                  <a:gd name="connsiteY6" fmla="*/ 464485 h 3799900"/>
                  <a:gd name="connsiteX0" fmla="*/ 228970 w 1080523"/>
                  <a:gd name="connsiteY0" fmla="*/ 558508 h 3893923"/>
                  <a:gd name="connsiteX1" fmla="*/ 155026 w 1080523"/>
                  <a:gd name="connsiteY1" fmla="*/ 364309 h 3893923"/>
                  <a:gd name="connsiteX2" fmla="*/ 240843 w 1080523"/>
                  <a:gd name="connsiteY2" fmla="*/ 118694 h 3893923"/>
                  <a:gd name="connsiteX3" fmla="*/ 686946 w 1080523"/>
                  <a:gd name="connsiteY3" fmla="*/ 331018 h 3893923"/>
                  <a:gd name="connsiteX4" fmla="*/ 1080523 w 1080523"/>
                  <a:gd name="connsiteY4" fmla="*/ 3893923 h 3893923"/>
                  <a:gd name="connsiteX5" fmla="*/ 0 w 1080523"/>
                  <a:gd name="connsiteY5" fmla="*/ 3893923 h 3893923"/>
                  <a:gd name="connsiteX6" fmla="*/ 228970 w 1080523"/>
                  <a:gd name="connsiteY6" fmla="*/ 558508 h 3893923"/>
                  <a:gd name="connsiteX0" fmla="*/ 228970 w 1080523"/>
                  <a:gd name="connsiteY0" fmla="*/ 543730 h 3879145"/>
                  <a:gd name="connsiteX1" fmla="*/ 155026 w 1080523"/>
                  <a:gd name="connsiteY1" fmla="*/ 349531 h 3879145"/>
                  <a:gd name="connsiteX2" fmla="*/ 240843 w 1080523"/>
                  <a:gd name="connsiteY2" fmla="*/ 103916 h 3879145"/>
                  <a:gd name="connsiteX3" fmla="*/ 686946 w 1080523"/>
                  <a:gd name="connsiteY3" fmla="*/ 316240 h 3879145"/>
                  <a:gd name="connsiteX4" fmla="*/ 1080523 w 1080523"/>
                  <a:gd name="connsiteY4" fmla="*/ 3879145 h 3879145"/>
                  <a:gd name="connsiteX5" fmla="*/ 0 w 1080523"/>
                  <a:gd name="connsiteY5" fmla="*/ 3879145 h 3879145"/>
                  <a:gd name="connsiteX6" fmla="*/ 228970 w 1080523"/>
                  <a:gd name="connsiteY6" fmla="*/ 543730 h 3879145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1080523 w 1080523"/>
                  <a:gd name="connsiteY4" fmla="*/ 3890758 h 3890758"/>
                  <a:gd name="connsiteX5" fmla="*/ 0 w 1080523"/>
                  <a:gd name="connsiteY5" fmla="*/ 3890758 h 3890758"/>
                  <a:gd name="connsiteX6" fmla="*/ 228970 w 1080523"/>
                  <a:gd name="connsiteY6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797177 w 1080523"/>
                  <a:gd name="connsiteY4" fmla="*/ 648190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797177 w 1080523"/>
                  <a:gd name="connsiteY4" fmla="*/ 648190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797177 w 1080523"/>
                  <a:gd name="connsiteY4" fmla="*/ 648190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806055 w 1080523"/>
                  <a:gd name="connsiteY4" fmla="*/ 651149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806055 w 1080523"/>
                  <a:gd name="connsiteY4" fmla="*/ 651149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806055 w 1080523"/>
                  <a:gd name="connsiteY4" fmla="*/ 651149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080523"/>
                  <a:gd name="connsiteY0" fmla="*/ 555343 h 3890758"/>
                  <a:gd name="connsiteX1" fmla="*/ 155026 w 1080523"/>
                  <a:gd name="connsiteY1" fmla="*/ 361144 h 3890758"/>
                  <a:gd name="connsiteX2" fmla="*/ 240843 w 1080523"/>
                  <a:gd name="connsiteY2" fmla="*/ 115529 h 3890758"/>
                  <a:gd name="connsiteX3" fmla="*/ 686946 w 1080523"/>
                  <a:gd name="connsiteY3" fmla="*/ 327853 h 3890758"/>
                  <a:gd name="connsiteX4" fmla="*/ 806055 w 1080523"/>
                  <a:gd name="connsiteY4" fmla="*/ 651149 h 3890758"/>
                  <a:gd name="connsiteX5" fmla="*/ 1080523 w 1080523"/>
                  <a:gd name="connsiteY5" fmla="*/ 3890758 h 3890758"/>
                  <a:gd name="connsiteX6" fmla="*/ 0 w 1080523"/>
                  <a:gd name="connsiteY6" fmla="*/ 3890758 h 3890758"/>
                  <a:gd name="connsiteX7" fmla="*/ 228970 w 1080523"/>
                  <a:gd name="connsiteY7" fmla="*/ 555343 h 3890758"/>
                  <a:gd name="connsiteX0" fmla="*/ 228970 w 1113186"/>
                  <a:gd name="connsiteY0" fmla="*/ 555343 h 3890758"/>
                  <a:gd name="connsiteX1" fmla="*/ 155026 w 1113186"/>
                  <a:gd name="connsiteY1" fmla="*/ 361144 h 3890758"/>
                  <a:gd name="connsiteX2" fmla="*/ 240843 w 1113186"/>
                  <a:gd name="connsiteY2" fmla="*/ 115529 h 3890758"/>
                  <a:gd name="connsiteX3" fmla="*/ 686946 w 1113186"/>
                  <a:gd name="connsiteY3" fmla="*/ 327853 h 3890758"/>
                  <a:gd name="connsiteX4" fmla="*/ 806055 w 1113186"/>
                  <a:gd name="connsiteY4" fmla="*/ 651149 h 3890758"/>
                  <a:gd name="connsiteX5" fmla="*/ 720238 w 1113186"/>
                  <a:gd name="connsiteY5" fmla="*/ 1408710 h 3890758"/>
                  <a:gd name="connsiteX6" fmla="*/ 1080523 w 1113186"/>
                  <a:gd name="connsiteY6" fmla="*/ 3890758 h 3890758"/>
                  <a:gd name="connsiteX7" fmla="*/ 0 w 1113186"/>
                  <a:gd name="connsiteY7" fmla="*/ 3890758 h 3890758"/>
                  <a:gd name="connsiteX8" fmla="*/ 228970 w 1113186"/>
                  <a:gd name="connsiteY8" fmla="*/ 555343 h 3890758"/>
                  <a:gd name="connsiteX0" fmla="*/ 228970 w 1113186"/>
                  <a:gd name="connsiteY0" fmla="*/ 555343 h 3890758"/>
                  <a:gd name="connsiteX1" fmla="*/ 155026 w 1113186"/>
                  <a:gd name="connsiteY1" fmla="*/ 361144 h 3890758"/>
                  <a:gd name="connsiteX2" fmla="*/ 240843 w 1113186"/>
                  <a:gd name="connsiteY2" fmla="*/ 115529 h 3890758"/>
                  <a:gd name="connsiteX3" fmla="*/ 686946 w 1113186"/>
                  <a:gd name="connsiteY3" fmla="*/ 327853 h 3890758"/>
                  <a:gd name="connsiteX4" fmla="*/ 806055 w 1113186"/>
                  <a:gd name="connsiteY4" fmla="*/ 651149 h 3890758"/>
                  <a:gd name="connsiteX5" fmla="*/ 720238 w 1113186"/>
                  <a:gd name="connsiteY5" fmla="*/ 1408710 h 3890758"/>
                  <a:gd name="connsiteX6" fmla="*/ 1080523 w 1113186"/>
                  <a:gd name="connsiteY6" fmla="*/ 3890758 h 3890758"/>
                  <a:gd name="connsiteX7" fmla="*/ 0 w 1113186"/>
                  <a:gd name="connsiteY7" fmla="*/ 3890758 h 3890758"/>
                  <a:gd name="connsiteX8" fmla="*/ 228970 w 1113186"/>
                  <a:gd name="connsiteY8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228970 w 1112542"/>
                  <a:gd name="connsiteY8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228970 w 1112542"/>
                  <a:gd name="connsiteY8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228970 w 1112542"/>
                  <a:gd name="connsiteY8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228970 w 1112542"/>
                  <a:gd name="connsiteY8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98800 w 1112542"/>
                  <a:gd name="connsiteY8" fmla="*/ 636353 h 3890758"/>
                  <a:gd name="connsiteX9" fmla="*/ 228970 w 1112542"/>
                  <a:gd name="connsiteY9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98800 w 1112542"/>
                  <a:gd name="connsiteY8" fmla="*/ 636353 h 3890758"/>
                  <a:gd name="connsiteX9" fmla="*/ 228970 w 1112542"/>
                  <a:gd name="connsiteY9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98800 w 1112542"/>
                  <a:gd name="connsiteY8" fmla="*/ 636353 h 3890758"/>
                  <a:gd name="connsiteX9" fmla="*/ 228970 w 1112542"/>
                  <a:gd name="connsiteY9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89922 w 1112542"/>
                  <a:gd name="connsiteY8" fmla="*/ 636353 h 3890758"/>
                  <a:gd name="connsiteX9" fmla="*/ 228970 w 1112542"/>
                  <a:gd name="connsiteY9" fmla="*/ 555343 h 3890758"/>
                  <a:gd name="connsiteX0" fmla="*/ 228970 w 1112542"/>
                  <a:gd name="connsiteY0" fmla="*/ 555343 h 3890758"/>
                  <a:gd name="connsiteX1" fmla="*/ 155026 w 1112542"/>
                  <a:gd name="connsiteY1" fmla="*/ 361144 h 3890758"/>
                  <a:gd name="connsiteX2" fmla="*/ 240843 w 1112542"/>
                  <a:gd name="connsiteY2" fmla="*/ 115529 h 3890758"/>
                  <a:gd name="connsiteX3" fmla="*/ 686946 w 1112542"/>
                  <a:gd name="connsiteY3" fmla="*/ 327853 h 3890758"/>
                  <a:gd name="connsiteX4" fmla="*/ 806055 w 1112542"/>
                  <a:gd name="connsiteY4" fmla="*/ 651149 h 3890758"/>
                  <a:gd name="connsiteX5" fmla="*/ 708401 w 1112542"/>
                  <a:gd name="connsiteY5" fmla="*/ 1405751 h 3890758"/>
                  <a:gd name="connsiteX6" fmla="*/ 1080523 w 1112542"/>
                  <a:gd name="connsiteY6" fmla="*/ 3890758 h 3890758"/>
                  <a:gd name="connsiteX7" fmla="*/ 0 w 1112542"/>
                  <a:gd name="connsiteY7" fmla="*/ 3890758 h 3890758"/>
                  <a:gd name="connsiteX8" fmla="*/ 89922 w 1112542"/>
                  <a:gd name="connsiteY8" fmla="*/ 636353 h 3890758"/>
                  <a:gd name="connsiteX9" fmla="*/ 228970 w 1112542"/>
                  <a:gd name="connsiteY9" fmla="*/ 555343 h 3890758"/>
                  <a:gd name="connsiteX0" fmla="*/ 328096 w 1211668"/>
                  <a:gd name="connsiteY0" fmla="*/ 555343 h 3890758"/>
                  <a:gd name="connsiteX1" fmla="*/ 254152 w 1211668"/>
                  <a:gd name="connsiteY1" fmla="*/ 361144 h 3890758"/>
                  <a:gd name="connsiteX2" fmla="*/ 339969 w 1211668"/>
                  <a:gd name="connsiteY2" fmla="*/ 115529 h 3890758"/>
                  <a:gd name="connsiteX3" fmla="*/ 786072 w 1211668"/>
                  <a:gd name="connsiteY3" fmla="*/ 327853 h 3890758"/>
                  <a:gd name="connsiteX4" fmla="*/ 905181 w 1211668"/>
                  <a:gd name="connsiteY4" fmla="*/ 651149 h 3890758"/>
                  <a:gd name="connsiteX5" fmla="*/ 807527 w 1211668"/>
                  <a:gd name="connsiteY5" fmla="*/ 1405751 h 3890758"/>
                  <a:gd name="connsiteX6" fmla="*/ 1179649 w 1211668"/>
                  <a:gd name="connsiteY6" fmla="*/ 3890758 h 3890758"/>
                  <a:gd name="connsiteX7" fmla="*/ 99126 w 1211668"/>
                  <a:gd name="connsiteY7" fmla="*/ 3890758 h 3890758"/>
                  <a:gd name="connsiteX8" fmla="*/ 41087 w 1211668"/>
                  <a:gd name="connsiteY8" fmla="*/ 1077277 h 3890758"/>
                  <a:gd name="connsiteX9" fmla="*/ 189048 w 1211668"/>
                  <a:gd name="connsiteY9" fmla="*/ 636353 h 3890758"/>
                  <a:gd name="connsiteX10" fmla="*/ 328096 w 1211668"/>
                  <a:gd name="connsiteY10" fmla="*/ 555343 h 3890758"/>
                  <a:gd name="connsiteX0" fmla="*/ 328096 w 1211668"/>
                  <a:gd name="connsiteY0" fmla="*/ 555343 h 3890758"/>
                  <a:gd name="connsiteX1" fmla="*/ 254152 w 1211668"/>
                  <a:gd name="connsiteY1" fmla="*/ 361144 h 3890758"/>
                  <a:gd name="connsiteX2" fmla="*/ 339969 w 1211668"/>
                  <a:gd name="connsiteY2" fmla="*/ 115529 h 3890758"/>
                  <a:gd name="connsiteX3" fmla="*/ 786072 w 1211668"/>
                  <a:gd name="connsiteY3" fmla="*/ 327853 h 3890758"/>
                  <a:gd name="connsiteX4" fmla="*/ 905181 w 1211668"/>
                  <a:gd name="connsiteY4" fmla="*/ 651149 h 3890758"/>
                  <a:gd name="connsiteX5" fmla="*/ 807527 w 1211668"/>
                  <a:gd name="connsiteY5" fmla="*/ 1405751 h 3890758"/>
                  <a:gd name="connsiteX6" fmla="*/ 1179649 w 1211668"/>
                  <a:gd name="connsiteY6" fmla="*/ 3890758 h 3890758"/>
                  <a:gd name="connsiteX7" fmla="*/ 99126 w 1211668"/>
                  <a:gd name="connsiteY7" fmla="*/ 3890758 h 3890758"/>
                  <a:gd name="connsiteX8" fmla="*/ 41087 w 1211668"/>
                  <a:gd name="connsiteY8" fmla="*/ 1077277 h 3890758"/>
                  <a:gd name="connsiteX9" fmla="*/ 189048 w 1211668"/>
                  <a:gd name="connsiteY9" fmla="*/ 636353 h 3890758"/>
                  <a:gd name="connsiteX10" fmla="*/ 328096 w 1211668"/>
                  <a:gd name="connsiteY10" fmla="*/ 555343 h 3890758"/>
                  <a:gd name="connsiteX0" fmla="*/ 328096 w 1211668"/>
                  <a:gd name="connsiteY0" fmla="*/ 555343 h 3890758"/>
                  <a:gd name="connsiteX1" fmla="*/ 254152 w 1211668"/>
                  <a:gd name="connsiteY1" fmla="*/ 361144 h 3890758"/>
                  <a:gd name="connsiteX2" fmla="*/ 339969 w 1211668"/>
                  <a:gd name="connsiteY2" fmla="*/ 115529 h 3890758"/>
                  <a:gd name="connsiteX3" fmla="*/ 786072 w 1211668"/>
                  <a:gd name="connsiteY3" fmla="*/ 327853 h 3890758"/>
                  <a:gd name="connsiteX4" fmla="*/ 905181 w 1211668"/>
                  <a:gd name="connsiteY4" fmla="*/ 651149 h 3890758"/>
                  <a:gd name="connsiteX5" fmla="*/ 807527 w 1211668"/>
                  <a:gd name="connsiteY5" fmla="*/ 1405751 h 3890758"/>
                  <a:gd name="connsiteX6" fmla="*/ 1179649 w 1211668"/>
                  <a:gd name="connsiteY6" fmla="*/ 3890758 h 3890758"/>
                  <a:gd name="connsiteX7" fmla="*/ 99126 w 1211668"/>
                  <a:gd name="connsiteY7" fmla="*/ 3890758 h 3890758"/>
                  <a:gd name="connsiteX8" fmla="*/ 41087 w 1211668"/>
                  <a:gd name="connsiteY8" fmla="*/ 1077277 h 3890758"/>
                  <a:gd name="connsiteX9" fmla="*/ 189048 w 1211668"/>
                  <a:gd name="connsiteY9" fmla="*/ 636353 h 3890758"/>
                  <a:gd name="connsiteX10" fmla="*/ 328096 w 1211668"/>
                  <a:gd name="connsiteY10" fmla="*/ 555343 h 3890758"/>
                  <a:gd name="connsiteX0" fmla="*/ 330749 w 1214321"/>
                  <a:gd name="connsiteY0" fmla="*/ 555343 h 3890758"/>
                  <a:gd name="connsiteX1" fmla="*/ 256805 w 1214321"/>
                  <a:gd name="connsiteY1" fmla="*/ 361144 h 3890758"/>
                  <a:gd name="connsiteX2" fmla="*/ 342622 w 1214321"/>
                  <a:gd name="connsiteY2" fmla="*/ 115529 h 3890758"/>
                  <a:gd name="connsiteX3" fmla="*/ 788725 w 1214321"/>
                  <a:gd name="connsiteY3" fmla="*/ 327853 h 3890758"/>
                  <a:gd name="connsiteX4" fmla="*/ 907834 w 1214321"/>
                  <a:gd name="connsiteY4" fmla="*/ 651149 h 3890758"/>
                  <a:gd name="connsiteX5" fmla="*/ 810180 w 1214321"/>
                  <a:gd name="connsiteY5" fmla="*/ 1405751 h 3890758"/>
                  <a:gd name="connsiteX6" fmla="*/ 1182302 w 1214321"/>
                  <a:gd name="connsiteY6" fmla="*/ 3890758 h 3890758"/>
                  <a:gd name="connsiteX7" fmla="*/ 101779 w 1214321"/>
                  <a:gd name="connsiteY7" fmla="*/ 3890758 h 3890758"/>
                  <a:gd name="connsiteX8" fmla="*/ 40781 w 1214321"/>
                  <a:gd name="connsiteY8" fmla="*/ 1485650 h 3890758"/>
                  <a:gd name="connsiteX9" fmla="*/ 43740 w 1214321"/>
                  <a:gd name="connsiteY9" fmla="*/ 1077277 h 3890758"/>
                  <a:gd name="connsiteX10" fmla="*/ 191701 w 1214321"/>
                  <a:gd name="connsiteY10" fmla="*/ 636353 h 3890758"/>
                  <a:gd name="connsiteX11" fmla="*/ 330749 w 1214321"/>
                  <a:gd name="connsiteY11" fmla="*/ 555343 h 3890758"/>
                  <a:gd name="connsiteX0" fmla="*/ 346197 w 1229769"/>
                  <a:gd name="connsiteY0" fmla="*/ 555343 h 3890758"/>
                  <a:gd name="connsiteX1" fmla="*/ 272253 w 1229769"/>
                  <a:gd name="connsiteY1" fmla="*/ 361144 h 3890758"/>
                  <a:gd name="connsiteX2" fmla="*/ 358070 w 1229769"/>
                  <a:gd name="connsiteY2" fmla="*/ 115529 h 3890758"/>
                  <a:gd name="connsiteX3" fmla="*/ 804173 w 1229769"/>
                  <a:gd name="connsiteY3" fmla="*/ 327853 h 3890758"/>
                  <a:gd name="connsiteX4" fmla="*/ 923282 w 1229769"/>
                  <a:gd name="connsiteY4" fmla="*/ 651149 h 3890758"/>
                  <a:gd name="connsiteX5" fmla="*/ 825628 w 1229769"/>
                  <a:gd name="connsiteY5" fmla="*/ 1405751 h 3890758"/>
                  <a:gd name="connsiteX6" fmla="*/ 1197750 w 1229769"/>
                  <a:gd name="connsiteY6" fmla="*/ 3890758 h 3890758"/>
                  <a:gd name="connsiteX7" fmla="*/ 117227 w 1229769"/>
                  <a:gd name="connsiteY7" fmla="*/ 3890758 h 3890758"/>
                  <a:gd name="connsiteX8" fmla="*/ 56229 w 1229769"/>
                  <a:gd name="connsiteY8" fmla="*/ 1485650 h 3890758"/>
                  <a:gd name="connsiteX9" fmla="*/ 4 w 1229769"/>
                  <a:gd name="connsiteY9" fmla="*/ 1272586 h 3890758"/>
                  <a:gd name="connsiteX10" fmla="*/ 59188 w 1229769"/>
                  <a:gd name="connsiteY10" fmla="*/ 1077277 h 3890758"/>
                  <a:gd name="connsiteX11" fmla="*/ 207149 w 1229769"/>
                  <a:gd name="connsiteY11" fmla="*/ 636353 h 3890758"/>
                  <a:gd name="connsiteX12" fmla="*/ 346197 w 1229769"/>
                  <a:gd name="connsiteY12" fmla="*/ 555343 h 3890758"/>
                  <a:gd name="connsiteX0" fmla="*/ 346211 w 1229783"/>
                  <a:gd name="connsiteY0" fmla="*/ 555343 h 3890758"/>
                  <a:gd name="connsiteX1" fmla="*/ 272267 w 1229783"/>
                  <a:gd name="connsiteY1" fmla="*/ 361144 h 3890758"/>
                  <a:gd name="connsiteX2" fmla="*/ 358084 w 1229783"/>
                  <a:gd name="connsiteY2" fmla="*/ 115529 h 3890758"/>
                  <a:gd name="connsiteX3" fmla="*/ 804187 w 1229783"/>
                  <a:gd name="connsiteY3" fmla="*/ 327853 h 3890758"/>
                  <a:gd name="connsiteX4" fmla="*/ 923296 w 1229783"/>
                  <a:gd name="connsiteY4" fmla="*/ 651149 h 3890758"/>
                  <a:gd name="connsiteX5" fmla="*/ 825642 w 1229783"/>
                  <a:gd name="connsiteY5" fmla="*/ 1405751 h 3890758"/>
                  <a:gd name="connsiteX6" fmla="*/ 1197764 w 1229783"/>
                  <a:gd name="connsiteY6" fmla="*/ 3890758 h 3890758"/>
                  <a:gd name="connsiteX7" fmla="*/ 117241 w 1229783"/>
                  <a:gd name="connsiteY7" fmla="*/ 3890758 h 3890758"/>
                  <a:gd name="connsiteX8" fmla="*/ 56243 w 1229783"/>
                  <a:gd name="connsiteY8" fmla="*/ 1485650 h 3890758"/>
                  <a:gd name="connsiteX9" fmla="*/ 18 w 1229783"/>
                  <a:gd name="connsiteY9" fmla="*/ 1272586 h 3890758"/>
                  <a:gd name="connsiteX10" fmla="*/ 59202 w 1229783"/>
                  <a:gd name="connsiteY10" fmla="*/ 1077277 h 3890758"/>
                  <a:gd name="connsiteX11" fmla="*/ 207163 w 1229783"/>
                  <a:gd name="connsiteY11" fmla="*/ 636353 h 3890758"/>
                  <a:gd name="connsiteX12" fmla="*/ 346211 w 1229783"/>
                  <a:gd name="connsiteY12" fmla="*/ 555343 h 3890758"/>
                  <a:gd name="connsiteX0" fmla="*/ 334555 w 1218127"/>
                  <a:gd name="connsiteY0" fmla="*/ 555343 h 3890758"/>
                  <a:gd name="connsiteX1" fmla="*/ 260611 w 1218127"/>
                  <a:gd name="connsiteY1" fmla="*/ 361144 h 3890758"/>
                  <a:gd name="connsiteX2" fmla="*/ 346428 w 1218127"/>
                  <a:gd name="connsiteY2" fmla="*/ 115529 h 3890758"/>
                  <a:gd name="connsiteX3" fmla="*/ 792531 w 1218127"/>
                  <a:gd name="connsiteY3" fmla="*/ 327853 h 3890758"/>
                  <a:gd name="connsiteX4" fmla="*/ 911640 w 1218127"/>
                  <a:gd name="connsiteY4" fmla="*/ 651149 h 3890758"/>
                  <a:gd name="connsiteX5" fmla="*/ 813986 w 1218127"/>
                  <a:gd name="connsiteY5" fmla="*/ 1405751 h 3890758"/>
                  <a:gd name="connsiteX6" fmla="*/ 1186108 w 1218127"/>
                  <a:gd name="connsiteY6" fmla="*/ 3890758 h 3890758"/>
                  <a:gd name="connsiteX7" fmla="*/ 105585 w 1218127"/>
                  <a:gd name="connsiteY7" fmla="*/ 3890758 h 3890758"/>
                  <a:gd name="connsiteX8" fmla="*/ 44587 w 1218127"/>
                  <a:gd name="connsiteY8" fmla="*/ 1485650 h 3890758"/>
                  <a:gd name="connsiteX9" fmla="*/ 198 w 1218127"/>
                  <a:gd name="connsiteY9" fmla="*/ 1263709 h 3890758"/>
                  <a:gd name="connsiteX10" fmla="*/ 47546 w 1218127"/>
                  <a:gd name="connsiteY10" fmla="*/ 1077277 h 3890758"/>
                  <a:gd name="connsiteX11" fmla="*/ 195507 w 1218127"/>
                  <a:gd name="connsiteY11" fmla="*/ 636353 h 3890758"/>
                  <a:gd name="connsiteX12" fmla="*/ 334555 w 1218127"/>
                  <a:gd name="connsiteY12" fmla="*/ 555343 h 3890758"/>
                  <a:gd name="connsiteX0" fmla="*/ 346848 w 1230420"/>
                  <a:gd name="connsiteY0" fmla="*/ 555343 h 3890758"/>
                  <a:gd name="connsiteX1" fmla="*/ 272904 w 1230420"/>
                  <a:gd name="connsiteY1" fmla="*/ 361144 h 3890758"/>
                  <a:gd name="connsiteX2" fmla="*/ 358721 w 1230420"/>
                  <a:gd name="connsiteY2" fmla="*/ 115529 h 3890758"/>
                  <a:gd name="connsiteX3" fmla="*/ 804824 w 1230420"/>
                  <a:gd name="connsiteY3" fmla="*/ 327853 h 3890758"/>
                  <a:gd name="connsiteX4" fmla="*/ 923933 w 1230420"/>
                  <a:gd name="connsiteY4" fmla="*/ 651149 h 3890758"/>
                  <a:gd name="connsiteX5" fmla="*/ 826279 w 1230420"/>
                  <a:gd name="connsiteY5" fmla="*/ 1405751 h 3890758"/>
                  <a:gd name="connsiteX6" fmla="*/ 1198401 w 1230420"/>
                  <a:gd name="connsiteY6" fmla="*/ 3890758 h 3890758"/>
                  <a:gd name="connsiteX7" fmla="*/ 117878 w 1230420"/>
                  <a:gd name="connsiteY7" fmla="*/ 3890758 h 3890758"/>
                  <a:gd name="connsiteX8" fmla="*/ 56880 w 1230420"/>
                  <a:gd name="connsiteY8" fmla="*/ 1485650 h 3890758"/>
                  <a:gd name="connsiteX9" fmla="*/ 12491 w 1230420"/>
                  <a:gd name="connsiteY9" fmla="*/ 1263709 h 3890758"/>
                  <a:gd name="connsiteX10" fmla="*/ 59839 w 1230420"/>
                  <a:gd name="connsiteY10" fmla="*/ 1077277 h 3890758"/>
                  <a:gd name="connsiteX11" fmla="*/ 207800 w 1230420"/>
                  <a:gd name="connsiteY11" fmla="*/ 636353 h 3890758"/>
                  <a:gd name="connsiteX12" fmla="*/ 346848 w 1230420"/>
                  <a:gd name="connsiteY12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63578 w 1237118"/>
                  <a:gd name="connsiteY8" fmla="*/ 1485650 h 3890758"/>
                  <a:gd name="connsiteX9" fmla="*/ 19189 w 1237118"/>
                  <a:gd name="connsiteY9" fmla="*/ 1263709 h 3890758"/>
                  <a:gd name="connsiteX10" fmla="*/ 66537 w 1237118"/>
                  <a:gd name="connsiteY10" fmla="*/ 1077277 h 3890758"/>
                  <a:gd name="connsiteX11" fmla="*/ 214498 w 1237118"/>
                  <a:gd name="connsiteY11" fmla="*/ 636353 h 3890758"/>
                  <a:gd name="connsiteX12" fmla="*/ 353546 w 1237118"/>
                  <a:gd name="connsiteY12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63578 w 1237118"/>
                  <a:gd name="connsiteY8" fmla="*/ 1485650 h 3890758"/>
                  <a:gd name="connsiteX9" fmla="*/ 19189 w 1237118"/>
                  <a:gd name="connsiteY9" fmla="*/ 1263709 h 3890758"/>
                  <a:gd name="connsiteX10" fmla="*/ 66537 w 1237118"/>
                  <a:gd name="connsiteY10" fmla="*/ 1077277 h 3890758"/>
                  <a:gd name="connsiteX11" fmla="*/ 214498 w 1237118"/>
                  <a:gd name="connsiteY11" fmla="*/ 636353 h 3890758"/>
                  <a:gd name="connsiteX12" fmla="*/ 353546 w 1237118"/>
                  <a:gd name="connsiteY12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33986 w 1237118"/>
                  <a:gd name="connsiteY8" fmla="*/ 1793409 h 3890758"/>
                  <a:gd name="connsiteX9" fmla="*/ 63578 w 1237118"/>
                  <a:gd name="connsiteY9" fmla="*/ 1485650 h 3890758"/>
                  <a:gd name="connsiteX10" fmla="*/ 19189 w 1237118"/>
                  <a:gd name="connsiteY10" fmla="*/ 1263709 h 3890758"/>
                  <a:gd name="connsiteX11" fmla="*/ 66537 w 1237118"/>
                  <a:gd name="connsiteY11" fmla="*/ 1077277 h 3890758"/>
                  <a:gd name="connsiteX12" fmla="*/ 214498 w 1237118"/>
                  <a:gd name="connsiteY12" fmla="*/ 636353 h 3890758"/>
                  <a:gd name="connsiteX13" fmla="*/ 353546 w 1237118"/>
                  <a:gd name="connsiteY13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33986 w 1237118"/>
                  <a:gd name="connsiteY8" fmla="*/ 1793409 h 3890758"/>
                  <a:gd name="connsiteX9" fmla="*/ 63578 w 1237118"/>
                  <a:gd name="connsiteY9" fmla="*/ 1485650 h 3890758"/>
                  <a:gd name="connsiteX10" fmla="*/ 19189 w 1237118"/>
                  <a:gd name="connsiteY10" fmla="*/ 1263709 h 3890758"/>
                  <a:gd name="connsiteX11" fmla="*/ 66537 w 1237118"/>
                  <a:gd name="connsiteY11" fmla="*/ 1077277 h 3890758"/>
                  <a:gd name="connsiteX12" fmla="*/ 214498 w 1237118"/>
                  <a:gd name="connsiteY12" fmla="*/ 636353 h 3890758"/>
                  <a:gd name="connsiteX13" fmla="*/ 353546 w 1237118"/>
                  <a:gd name="connsiteY13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33986 w 1237118"/>
                  <a:gd name="connsiteY8" fmla="*/ 1793409 h 3890758"/>
                  <a:gd name="connsiteX9" fmla="*/ 63578 w 1237118"/>
                  <a:gd name="connsiteY9" fmla="*/ 1485650 h 3890758"/>
                  <a:gd name="connsiteX10" fmla="*/ 19189 w 1237118"/>
                  <a:gd name="connsiteY10" fmla="*/ 1263709 h 3890758"/>
                  <a:gd name="connsiteX11" fmla="*/ 66537 w 1237118"/>
                  <a:gd name="connsiteY11" fmla="*/ 1077277 h 3890758"/>
                  <a:gd name="connsiteX12" fmla="*/ 214498 w 1237118"/>
                  <a:gd name="connsiteY12" fmla="*/ 636353 h 3890758"/>
                  <a:gd name="connsiteX13" fmla="*/ 353546 w 1237118"/>
                  <a:gd name="connsiteY13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33986 w 1237118"/>
                  <a:gd name="connsiteY8" fmla="*/ 1793409 h 3890758"/>
                  <a:gd name="connsiteX9" fmla="*/ 63578 w 1237118"/>
                  <a:gd name="connsiteY9" fmla="*/ 1485650 h 3890758"/>
                  <a:gd name="connsiteX10" fmla="*/ 19189 w 1237118"/>
                  <a:gd name="connsiteY10" fmla="*/ 1263709 h 3890758"/>
                  <a:gd name="connsiteX11" fmla="*/ 66537 w 1237118"/>
                  <a:gd name="connsiteY11" fmla="*/ 1077277 h 3890758"/>
                  <a:gd name="connsiteX12" fmla="*/ 214498 w 1237118"/>
                  <a:gd name="connsiteY12" fmla="*/ 636353 h 3890758"/>
                  <a:gd name="connsiteX13" fmla="*/ 353546 w 1237118"/>
                  <a:gd name="connsiteY13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78375 w 1237118"/>
                  <a:gd name="connsiteY8" fmla="*/ 1849635 h 3890758"/>
                  <a:gd name="connsiteX9" fmla="*/ 33986 w 1237118"/>
                  <a:gd name="connsiteY9" fmla="*/ 1793409 h 3890758"/>
                  <a:gd name="connsiteX10" fmla="*/ 63578 w 1237118"/>
                  <a:gd name="connsiteY10" fmla="*/ 1485650 h 3890758"/>
                  <a:gd name="connsiteX11" fmla="*/ 19189 w 1237118"/>
                  <a:gd name="connsiteY11" fmla="*/ 1263709 h 3890758"/>
                  <a:gd name="connsiteX12" fmla="*/ 66537 w 1237118"/>
                  <a:gd name="connsiteY12" fmla="*/ 1077277 h 3890758"/>
                  <a:gd name="connsiteX13" fmla="*/ 214498 w 1237118"/>
                  <a:gd name="connsiteY13" fmla="*/ 636353 h 3890758"/>
                  <a:gd name="connsiteX14" fmla="*/ 353546 w 1237118"/>
                  <a:gd name="connsiteY14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78375 w 1237118"/>
                  <a:gd name="connsiteY8" fmla="*/ 1849635 h 3890758"/>
                  <a:gd name="connsiteX9" fmla="*/ 33986 w 1237118"/>
                  <a:gd name="connsiteY9" fmla="*/ 1793409 h 3890758"/>
                  <a:gd name="connsiteX10" fmla="*/ 63578 w 1237118"/>
                  <a:gd name="connsiteY10" fmla="*/ 1485650 h 3890758"/>
                  <a:gd name="connsiteX11" fmla="*/ 19189 w 1237118"/>
                  <a:gd name="connsiteY11" fmla="*/ 1263709 h 3890758"/>
                  <a:gd name="connsiteX12" fmla="*/ 66537 w 1237118"/>
                  <a:gd name="connsiteY12" fmla="*/ 1077277 h 3890758"/>
                  <a:gd name="connsiteX13" fmla="*/ 214498 w 1237118"/>
                  <a:gd name="connsiteY13" fmla="*/ 636353 h 3890758"/>
                  <a:gd name="connsiteX14" fmla="*/ 353546 w 1237118"/>
                  <a:gd name="connsiteY14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78375 w 1237118"/>
                  <a:gd name="connsiteY8" fmla="*/ 1849635 h 3890758"/>
                  <a:gd name="connsiteX9" fmla="*/ 33986 w 1237118"/>
                  <a:gd name="connsiteY9" fmla="*/ 1793409 h 3890758"/>
                  <a:gd name="connsiteX10" fmla="*/ 63578 w 1237118"/>
                  <a:gd name="connsiteY10" fmla="*/ 1485650 h 3890758"/>
                  <a:gd name="connsiteX11" fmla="*/ 19189 w 1237118"/>
                  <a:gd name="connsiteY11" fmla="*/ 1263709 h 3890758"/>
                  <a:gd name="connsiteX12" fmla="*/ 66537 w 1237118"/>
                  <a:gd name="connsiteY12" fmla="*/ 1077277 h 3890758"/>
                  <a:gd name="connsiteX13" fmla="*/ 214498 w 1237118"/>
                  <a:gd name="connsiteY13" fmla="*/ 636353 h 3890758"/>
                  <a:gd name="connsiteX14" fmla="*/ 353546 w 1237118"/>
                  <a:gd name="connsiteY14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124576 w 1237118"/>
                  <a:gd name="connsiteY7" fmla="*/ 3890758 h 3890758"/>
                  <a:gd name="connsiteX8" fmla="*/ 78375 w 1237118"/>
                  <a:gd name="connsiteY8" fmla="*/ 1849635 h 3890758"/>
                  <a:gd name="connsiteX9" fmla="*/ 33986 w 1237118"/>
                  <a:gd name="connsiteY9" fmla="*/ 1793409 h 3890758"/>
                  <a:gd name="connsiteX10" fmla="*/ 63578 w 1237118"/>
                  <a:gd name="connsiteY10" fmla="*/ 1485650 h 3890758"/>
                  <a:gd name="connsiteX11" fmla="*/ 19189 w 1237118"/>
                  <a:gd name="connsiteY11" fmla="*/ 1263709 h 3890758"/>
                  <a:gd name="connsiteX12" fmla="*/ 66537 w 1237118"/>
                  <a:gd name="connsiteY12" fmla="*/ 1077277 h 3890758"/>
                  <a:gd name="connsiteX13" fmla="*/ 214498 w 1237118"/>
                  <a:gd name="connsiteY13" fmla="*/ 636353 h 3890758"/>
                  <a:gd name="connsiteX14" fmla="*/ 353546 w 1237118"/>
                  <a:gd name="connsiteY14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78375 w 1237118"/>
                  <a:gd name="connsiteY8" fmla="*/ 1849635 h 3890758"/>
                  <a:gd name="connsiteX9" fmla="*/ 33986 w 1237118"/>
                  <a:gd name="connsiteY9" fmla="*/ 1793409 h 3890758"/>
                  <a:gd name="connsiteX10" fmla="*/ 63578 w 1237118"/>
                  <a:gd name="connsiteY10" fmla="*/ 1485650 h 3890758"/>
                  <a:gd name="connsiteX11" fmla="*/ 19189 w 1237118"/>
                  <a:gd name="connsiteY11" fmla="*/ 1263709 h 3890758"/>
                  <a:gd name="connsiteX12" fmla="*/ 66537 w 1237118"/>
                  <a:gd name="connsiteY12" fmla="*/ 1077277 h 3890758"/>
                  <a:gd name="connsiteX13" fmla="*/ 214498 w 1237118"/>
                  <a:gd name="connsiteY13" fmla="*/ 636353 h 3890758"/>
                  <a:gd name="connsiteX14" fmla="*/ 353546 w 1237118"/>
                  <a:gd name="connsiteY14" fmla="*/ 555343 h 3890758"/>
                  <a:gd name="connsiteX0" fmla="*/ 353546 w 1237118"/>
                  <a:gd name="connsiteY0" fmla="*/ 555343 h 3900218"/>
                  <a:gd name="connsiteX1" fmla="*/ 279602 w 1237118"/>
                  <a:gd name="connsiteY1" fmla="*/ 361144 h 3900218"/>
                  <a:gd name="connsiteX2" fmla="*/ 365419 w 1237118"/>
                  <a:gd name="connsiteY2" fmla="*/ 115529 h 3900218"/>
                  <a:gd name="connsiteX3" fmla="*/ 811522 w 1237118"/>
                  <a:gd name="connsiteY3" fmla="*/ 327853 h 3900218"/>
                  <a:gd name="connsiteX4" fmla="*/ 930631 w 1237118"/>
                  <a:gd name="connsiteY4" fmla="*/ 651149 h 3900218"/>
                  <a:gd name="connsiteX5" fmla="*/ 832977 w 1237118"/>
                  <a:gd name="connsiteY5" fmla="*/ 1405751 h 3900218"/>
                  <a:gd name="connsiteX6" fmla="*/ 1205099 w 1237118"/>
                  <a:gd name="connsiteY6" fmla="*/ 3890758 h 3900218"/>
                  <a:gd name="connsiteX7" fmla="*/ 225189 w 1237118"/>
                  <a:gd name="connsiteY7" fmla="*/ 3864125 h 3900218"/>
                  <a:gd name="connsiteX8" fmla="*/ 229295 w 1237118"/>
                  <a:gd name="connsiteY8" fmla="*/ 3708027 h 3900218"/>
                  <a:gd name="connsiteX9" fmla="*/ 78375 w 1237118"/>
                  <a:gd name="connsiteY9" fmla="*/ 1849635 h 3900218"/>
                  <a:gd name="connsiteX10" fmla="*/ 33986 w 1237118"/>
                  <a:gd name="connsiteY10" fmla="*/ 1793409 h 3900218"/>
                  <a:gd name="connsiteX11" fmla="*/ 63578 w 1237118"/>
                  <a:gd name="connsiteY11" fmla="*/ 1485650 h 3900218"/>
                  <a:gd name="connsiteX12" fmla="*/ 19189 w 1237118"/>
                  <a:gd name="connsiteY12" fmla="*/ 1263709 h 3900218"/>
                  <a:gd name="connsiteX13" fmla="*/ 66537 w 1237118"/>
                  <a:gd name="connsiteY13" fmla="*/ 1077277 h 3900218"/>
                  <a:gd name="connsiteX14" fmla="*/ 214498 w 1237118"/>
                  <a:gd name="connsiteY14" fmla="*/ 636353 h 3900218"/>
                  <a:gd name="connsiteX15" fmla="*/ 353546 w 1237118"/>
                  <a:gd name="connsiteY15" fmla="*/ 555343 h 390021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78375 w 1237118"/>
                  <a:gd name="connsiteY9" fmla="*/ 1849635 h 3890758"/>
                  <a:gd name="connsiteX10" fmla="*/ 33986 w 1237118"/>
                  <a:gd name="connsiteY10" fmla="*/ 1793409 h 3890758"/>
                  <a:gd name="connsiteX11" fmla="*/ 63578 w 1237118"/>
                  <a:gd name="connsiteY11" fmla="*/ 1485650 h 3890758"/>
                  <a:gd name="connsiteX12" fmla="*/ 19189 w 1237118"/>
                  <a:gd name="connsiteY12" fmla="*/ 1263709 h 3890758"/>
                  <a:gd name="connsiteX13" fmla="*/ 66537 w 1237118"/>
                  <a:gd name="connsiteY13" fmla="*/ 1077277 h 3890758"/>
                  <a:gd name="connsiteX14" fmla="*/ 214498 w 1237118"/>
                  <a:gd name="connsiteY14" fmla="*/ 636353 h 3890758"/>
                  <a:gd name="connsiteX15" fmla="*/ 353546 w 1237118"/>
                  <a:gd name="connsiteY15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78375 w 1237118"/>
                  <a:gd name="connsiteY9" fmla="*/ 1849635 h 3890758"/>
                  <a:gd name="connsiteX10" fmla="*/ 33986 w 1237118"/>
                  <a:gd name="connsiteY10" fmla="*/ 1793409 h 3890758"/>
                  <a:gd name="connsiteX11" fmla="*/ 63578 w 1237118"/>
                  <a:gd name="connsiteY11" fmla="*/ 1485650 h 3890758"/>
                  <a:gd name="connsiteX12" fmla="*/ 19189 w 1237118"/>
                  <a:gd name="connsiteY12" fmla="*/ 1263709 h 3890758"/>
                  <a:gd name="connsiteX13" fmla="*/ 66537 w 1237118"/>
                  <a:gd name="connsiteY13" fmla="*/ 1077277 h 3890758"/>
                  <a:gd name="connsiteX14" fmla="*/ 214498 w 1237118"/>
                  <a:gd name="connsiteY14" fmla="*/ 636353 h 3890758"/>
                  <a:gd name="connsiteX15" fmla="*/ 353546 w 1237118"/>
                  <a:gd name="connsiteY15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37118"/>
                  <a:gd name="connsiteY0" fmla="*/ 555343 h 3890758"/>
                  <a:gd name="connsiteX1" fmla="*/ 279602 w 1237118"/>
                  <a:gd name="connsiteY1" fmla="*/ 361144 h 3890758"/>
                  <a:gd name="connsiteX2" fmla="*/ 365419 w 1237118"/>
                  <a:gd name="connsiteY2" fmla="*/ 115529 h 3890758"/>
                  <a:gd name="connsiteX3" fmla="*/ 811522 w 1237118"/>
                  <a:gd name="connsiteY3" fmla="*/ 327853 h 3890758"/>
                  <a:gd name="connsiteX4" fmla="*/ 930631 w 1237118"/>
                  <a:gd name="connsiteY4" fmla="*/ 651149 h 3890758"/>
                  <a:gd name="connsiteX5" fmla="*/ 832977 w 1237118"/>
                  <a:gd name="connsiteY5" fmla="*/ 1405751 h 3890758"/>
                  <a:gd name="connsiteX6" fmla="*/ 1205099 w 1237118"/>
                  <a:gd name="connsiteY6" fmla="*/ 3890758 h 3890758"/>
                  <a:gd name="connsiteX7" fmla="*/ 225189 w 1237118"/>
                  <a:gd name="connsiteY7" fmla="*/ 3864125 h 3890758"/>
                  <a:gd name="connsiteX8" fmla="*/ 229295 w 1237118"/>
                  <a:gd name="connsiteY8" fmla="*/ 3708027 h 3890758"/>
                  <a:gd name="connsiteX9" fmla="*/ 146437 w 1237118"/>
                  <a:gd name="connsiteY9" fmla="*/ 3583740 h 3890758"/>
                  <a:gd name="connsiteX10" fmla="*/ 78375 w 1237118"/>
                  <a:gd name="connsiteY10" fmla="*/ 1849635 h 3890758"/>
                  <a:gd name="connsiteX11" fmla="*/ 33986 w 1237118"/>
                  <a:gd name="connsiteY11" fmla="*/ 1793409 h 3890758"/>
                  <a:gd name="connsiteX12" fmla="*/ 63578 w 1237118"/>
                  <a:gd name="connsiteY12" fmla="*/ 1485650 h 3890758"/>
                  <a:gd name="connsiteX13" fmla="*/ 19189 w 1237118"/>
                  <a:gd name="connsiteY13" fmla="*/ 1263709 h 3890758"/>
                  <a:gd name="connsiteX14" fmla="*/ 66537 w 1237118"/>
                  <a:gd name="connsiteY14" fmla="*/ 1077277 h 3890758"/>
                  <a:gd name="connsiteX15" fmla="*/ 214498 w 1237118"/>
                  <a:gd name="connsiteY15" fmla="*/ 636353 h 3890758"/>
                  <a:gd name="connsiteX16" fmla="*/ 353546 w 1237118"/>
                  <a:gd name="connsiteY16" fmla="*/ 555343 h 3890758"/>
                  <a:gd name="connsiteX0" fmla="*/ 353546 w 1225792"/>
                  <a:gd name="connsiteY0" fmla="*/ 555343 h 3890758"/>
                  <a:gd name="connsiteX1" fmla="*/ 279602 w 1225792"/>
                  <a:gd name="connsiteY1" fmla="*/ 361144 h 3890758"/>
                  <a:gd name="connsiteX2" fmla="*/ 365419 w 1225792"/>
                  <a:gd name="connsiteY2" fmla="*/ 115529 h 3890758"/>
                  <a:gd name="connsiteX3" fmla="*/ 811522 w 1225792"/>
                  <a:gd name="connsiteY3" fmla="*/ 327853 h 3890758"/>
                  <a:gd name="connsiteX4" fmla="*/ 930631 w 1225792"/>
                  <a:gd name="connsiteY4" fmla="*/ 651149 h 3890758"/>
                  <a:gd name="connsiteX5" fmla="*/ 832977 w 1225792"/>
                  <a:gd name="connsiteY5" fmla="*/ 1405751 h 3890758"/>
                  <a:gd name="connsiteX6" fmla="*/ 871447 w 1225792"/>
                  <a:gd name="connsiteY6" fmla="*/ 1846676 h 3890758"/>
                  <a:gd name="connsiteX7" fmla="*/ 1205099 w 1225792"/>
                  <a:gd name="connsiteY7" fmla="*/ 3890758 h 3890758"/>
                  <a:gd name="connsiteX8" fmla="*/ 225189 w 1225792"/>
                  <a:gd name="connsiteY8" fmla="*/ 3864125 h 3890758"/>
                  <a:gd name="connsiteX9" fmla="*/ 229295 w 1225792"/>
                  <a:gd name="connsiteY9" fmla="*/ 3708027 h 3890758"/>
                  <a:gd name="connsiteX10" fmla="*/ 146437 w 1225792"/>
                  <a:gd name="connsiteY10" fmla="*/ 3583740 h 3890758"/>
                  <a:gd name="connsiteX11" fmla="*/ 78375 w 1225792"/>
                  <a:gd name="connsiteY11" fmla="*/ 1849635 h 3890758"/>
                  <a:gd name="connsiteX12" fmla="*/ 33986 w 1225792"/>
                  <a:gd name="connsiteY12" fmla="*/ 1793409 h 3890758"/>
                  <a:gd name="connsiteX13" fmla="*/ 63578 w 1225792"/>
                  <a:gd name="connsiteY13" fmla="*/ 1485650 h 3890758"/>
                  <a:gd name="connsiteX14" fmla="*/ 19189 w 1225792"/>
                  <a:gd name="connsiteY14" fmla="*/ 1263709 h 3890758"/>
                  <a:gd name="connsiteX15" fmla="*/ 66537 w 1225792"/>
                  <a:gd name="connsiteY15" fmla="*/ 1077277 h 3890758"/>
                  <a:gd name="connsiteX16" fmla="*/ 214498 w 1225792"/>
                  <a:gd name="connsiteY16" fmla="*/ 636353 h 3890758"/>
                  <a:gd name="connsiteX17" fmla="*/ 353546 w 1225792"/>
                  <a:gd name="connsiteY17" fmla="*/ 555343 h 3890758"/>
                  <a:gd name="connsiteX0" fmla="*/ 353546 w 1225792"/>
                  <a:gd name="connsiteY0" fmla="*/ 555343 h 3890758"/>
                  <a:gd name="connsiteX1" fmla="*/ 279602 w 1225792"/>
                  <a:gd name="connsiteY1" fmla="*/ 361144 h 3890758"/>
                  <a:gd name="connsiteX2" fmla="*/ 365419 w 1225792"/>
                  <a:gd name="connsiteY2" fmla="*/ 115529 h 3890758"/>
                  <a:gd name="connsiteX3" fmla="*/ 811522 w 1225792"/>
                  <a:gd name="connsiteY3" fmla="*/ 327853 h 3890758"/>
                  <a:gd name="connsiteX4" fmla="*/ 930631 w 1225792"/>
                  <a:gd name="connsiteY4" fmla="*/ 651149 h 3890758"/>
                  <a:gd name="connsiteX5" fmla="*/ 832977 w 1225792"/>
                  <a:gd name="connsiteY5" fmla="*/ 1405751 h 3890758"/>
                  <a:gd name="connsiteX6" fmla="*/ 871447 w 1225792"/>
                  <a:gd name="connsiteY6" fmla="*/ 1846676 h 3890758"/>
                  <a:gd name="connsiteX7" fmla="*/ 1205099 w 1225792"/>
                  <a:gd name="connsiteY7" fmla="*/ 3890758 h 3890758"/>
                  <a:gd name="connsiteX8" fmla="*/ 225189 w 1225792"/>
                  <a:gd name="connsiteY8" fmla="*/ 3864125 h 3890758"/>
                  <a:gd name="connsiteX9" fmla="*/ 229295 w 1225792"/>
                  <a:gd name="connsiteY9" fmla="*/ 3708027 h 3890758"/>
                  <a:gd name="connsiteX10" fmla="*/ 146437 w 1225792"/>
                  <a:gd name="connsiteY10" fmla="*/ 3583740 h 3890758"/>
                  <a:gd name="connsiteX11" fmla="*/ 78375 w 1225792"/>
                  <a:gd name="connsiteY11" fmla="*/ 1849635 h 3890758"/>
                  <a:gd name="connsiteX12" fmla="*/ 33986 w 1225792"/>
                  <a:gd name="connsiteY12" fmla="*/ 1793409 h 3890758"/>
                  <a:gd name="connsiteX13" fmla="*/ 63578 w 1225792"/>
                  <a:gd name="connsiteY13" fmla="*/ 1485650 h 3890758"/>
                  <a:gd name="connsiteX14" fmla="*/ 19189 w 1225792"/>
                  <a:gd name="connsiteY14" fmla="*/ 1263709 h 3890758"/>
                  <a:gd name="connsiteX15" fmla="*/ 66537 w 1225792"/>
                  <a:gd name="connsiteY15" fmla="*/ 1077277 h 3890758"/>
                  <a:gd name="connsiteX16" fmla="*/ 214498 w 1225792"/>
                  <a:gd name="connsiteY16" fmla="*/ 636353 h 3890758"/>
                  <a:gd name="connsiteX17" fmla="*/ 353546 w 1225792"/>
                  <a:gd name="connsiteY17" fmla="*/ 555343 h 3890758"/>
                  <a:gd name="connsiteX0" fmla="*/ 353546 w 1225792"/>
                  <a:gd name="connsiteY0" fmla="*/ 555343 h 3890758"/>
                  <a:gd name="connsiteX1" fmla="*/ 279602 w 1225792"/>
                  <a:gd name="connsiteY1" fmla="*/ 361144 h 3890758"/>
                  <a:gd name="connsiteX2" fmla="*/ 365419 w 1225792"/>
                  <a:gd name="connsiteY2" fmla="*/ 115529 h 3890758"/>
                  <a:gd name="connsiteX3" fmla="*/ 811522 w 1225792"/>
                  <a:gd name="connsiteY3" fmla="*/ 327853 h 3890758"/>
                  <a:gd name="connsiteX4" fmla="*/ 930631 w 1225792"/>
                  <a:gd name="connsiteY4" fmla="*/ 651149 h 3890758"/>
                  <a:gd name="connsiteX5" fmla="*/ 832977 w 1225792"/>
                  <a:gd name="connsiteY5" fmla="*/ 1405751 h 3890758"/>
                  <a:gd name="connsiteX6" fmla="*/ 871447 w 1225792"/>
                  <a:gd name="connsiteY6" fmla="*/ 1846676 h 3890758"/>
                  <a:gd name="connsiteX7" fmla="*/ 1205099 w 1225792"/>
                  <a:gd name="connsiteY7" fmla="*/ 3890758 h 3890758"/>
                  <a:gd name="connsiteX8" fmla="*/ 225189 w 1225792"/>
                  <a:gd name="connsiteY8" fmla="*/ 3864125 h 3890758"/>
                  <a:gd name="connsiteX9" fmla="*/ 229295 w 1225792"/>
                  <a:gd name="connsiteY9" fmla="*/ 3708027 h 3890758"/>
                  <a:gd name="connsiteX10" fmla="*/ 146437 w 1225792"/>
                  <a:gd name="connsiteY10" fmla="*/ 3583740 h 3890758"/>
                  <a:gd name="connsiteX11" fmla="*/ 78375 w 1225792"/>
                  <a:gd name="connsiteY11" fmla="*/ 1849635 h 3890758"/>
                  <a:gd name="connsiteX12" fmla="*/ 33986 w 1225792"/>
                  <a:gd name="connsiteY12" fmla="*/ 1793409 h 3890758"/>
                  <a:gd name="connsiteX13" fmla="*/ 63578 w 1225792"/>
                  <a:gd name="connsiteY13" fmla="*/ 1485650 h 3890758"/>
                  <a:gd name="connsiteX14" fmla="*/ 19189 w 1225792"/>
                  <a:gd name="connsiteY14" fmla="*/ 1263709 h 3890758"/>
                  <a:gd name="connsiteX15" fmla="*/ 66537 w 1225792"/>
                  <a:gd name="connsiteY15" fmla="*/ 1077277 h 3890758"/>
                  <a:gd name="connsiteX16" fmla="*/ 214498 w 1225792"/>
                  <a:gd name="connsiteY16" fmla="*/ 636353 h 3890758"/>
                  <a:gd name="connsiteX17" fmla="*/ 353546 w 1225792"/>
                  <a:gd name="connsiteY17" fmla="*/ 555343 h 3890758"/>
                  <a:gd name="connsiteX0" fmla="*/ 353546 w 1239210"/>
                  <a:gd name="connsiteY0" fmla="*/ 555343 h 3890758"/>
                  <a:gd name="connsiteX1" fmla="*/ 279602 w 1239210"/>
                  <a:gd name="connsiteY1" fmla="*/ 361144 h 3890758"/>
                  <a:gd name="connsiteX2" fmla="*/ 365419 w 1239210"/>
                  <a:gd name="connsiteY2" fmla="*/ 115529 h 3890758"/>
                  <a:gd name="connsiteX3" fmla="*/ 811522 w 1239210"/>
                  <a:gd name="connsiteY3" fmla="*/ 327853 h 3890758"/>
                  <a:gd name="connsiteX4" fmla="*/ 930631 w 1239210"/>
                  <a:gd name="connsiteY4" fmla="*/ 651149 h 3890758"/>
                  <a:gd name="connsiteX5" fmla="*/ 832977 w 1239210"/>
                  <a:gd name="connsiteY5" fmla="*/ 1405751 h 3890758"/>
                  <a:gd name="connsiteX6" fmla="*/ 871447 w 1239210"/>
                  <a:gd name="connsiteY6" fmla="*/ 1846676 h 3890758"/>
                  <a:gd name="connsiteX7" fmla="*/ 983897 w 1239210"/>
                  <a:gd name="connsiteY7" fmla="*/ 2542093 h 3890758"/>
                  <a:gd name="connsiteX8" fmla="*/ 1205099 w 1239210"/>
                  <a:gd name="connsiteY8" fmla="*/ 3890758 h 3890758"/>
                  <a:gd name="connsiteX9" fmla="*/ 225189 w 1239210"/>
                  <a:gd name="connsiteY9" fmla="*/ 3864125 h 3890758"/>
                  <a:gd name="connsiteX10" fmla="*/ 229295 w 1239210"/>
                  <a:gd name="connsiteY10" fmla="*/ 3708027 h 3890758"/>
                  <a:gd name="connsiteX11" fmla="*/ 146437 w 1239210"/>
                  <a:gd name="connsiteY11" fmla="*/ 3583740 h 3890758"/>
                  <a:gd name="connsiteX12" fmla="*/ 78375 w 1239210"/>
                  <a:gd name="connsiteY12" fmla="*/ 1849635 h 3890758"/>
                  <a:gd name="connsiteX13" fmla="*/ 33986 w 1239210"/>
                  <a:gd name="connsiteY13" fmla="*/ 1793409 h 3890758"/>
                  <a:gd name="connsiteX14" fmla="*/ 63578 w 1239210"/>
                  <a:gd name="connsiteY14" fmla="*/ 1485650 h 3890758"/>
                  <a:gd name="connsiteX15" fmla="*/ 19189 w 1239210"/>
                  <a:gd name="connsiteY15" fmla="*/ 1263709 h 3890758"/>
                  <a:gd name="connsiteX16" fmla="*/ 66537 w 1239210"/>
                  <a:gd name="connsiteY16" fmla="*/ 1077277 h 3890758"/>
                  <a:gd name="connsiteX17" fmla="*/ 214498 w 1239210"/>
                  <a:gd name="connsiteY17" fmla="*/ 636353 h 3890758"/>
                  <a:gd name="connsiteX18" fmla="*/ 353546 w 1239210"/>
                  <a:gd name="connsiteY18" fmla="*/ 555343 h 3890758"/>
                  <a:gd name="connsiteX0" fmla="*/ 353546 w 1239210"/>
                  <a:gd name="connsiteY0" fmla="*/ 555343 h 3890758"/>
                  <a:gd name="connsiteX1" fmla="*/ 279602 w 1239210"/>
                  <a:gd name="connsiteY1" fmla="*/ 361144 h 3890758"/>
                  <a:gd name="connsiteX2" fmla="*/ 365419 w 1239210"/>
                  <a:gd name="connsiteY2" fmla="*/ 115529 h 3890758"/>
                  <a:gd name="connsiteX3" fmla="*/ 811522 w 1239210"/>
                  <a:gd name="connsiteY3" fmla="*/ 327853 h 3890758"/>
                  <a:gd name="connsiteX4" fmla="*/ 930631 w 1239210"/>
                  <a:gd name="connsiteY4" fmla="*/ 651149 h 3890758"/>
                  <a:gd name="connsiteX5" fmla="*/ 832977 w 1239210"/>
                  <a:gd name="connsiteY5" fmla="*/ 1405751 h 3890758"/>
                  <a:gd name="connsiteX6" fmla="*/ 871447 w 1239210"/>
                  <a:gd name="connsiteY6" fmla="*/ 1846676 h 3890758"/>
                  <a:gd name="connsiteX7" fmla="*/ 983897 w 1239210"/>
                  <a:gd name="connsiteY7" fmla="*/ 2542093 h 3890758"/>
                  <a:gd name="connsiteX8" fmla="*/ 1205099 w 1239210"/>
                  <a:gd name="connsiteY8" fmla="*/ 3890758 h 3890758"/>
                  <a:gd name="connsiteX9" fmla="*/ 225189 w 1239210"/>
                  <a:gd name="connsiteY9" fmla="*/ 3864125 h 3890758"/>
                  <a:gd name="connsiteX10" fmla="*/ 229295 w 1239210"/>
                  <a:gd name="connsiteY10" fmla="*/ 3708027 h 3890758"/>
                  <a:gd name="connsiteX11" fmla="*/ 146437 w 1239210"/>
                  <a:gd name="connsiteY11" fmla="*/ 3583740 h 3890758"/>
                  <a:gd name="connsiteX12" fmla="*/ 78375 w 1239210"/>
                  <a:gd name="connsiteY12" fmla="*/ 1849635 h 3890758"/>
                  <a:gd name="connsiteX13" fmla="*/ 33986 w 1239210"/>
                  <a:gd name="connsiteY13" fmla="*/ 1793409 h 3890758"/>
                  <a:gd name="connsiteX14" fmla="*/ 63578 w 1239210"/>
                  <a:gd name="connsiteY14" fmla="*/ 1485650 h 3890758"/>
                  <a:gd name="connsiteX15" fmla="*/ 19189 w 1239210"/>
                  <a:gd name="connsiteY15" fmla="*/ 1263709 h 3890758"/>
                  <a:gd name="connsiteX16" fmla="*/ 66537 w 1239210"/>
                  <a:gd name="connsiteY16" fmla="*/ 1077277 h 3890758"/>
                  <a:gd name="connsiteX17" fmla="*/ 214498 w 1239210"/>
                  <a:gd name="connsiteY17" fmla="*/ 636353 h 3890758"/>
                  <a:gd name="connsiteX18" fmla="*/ 353546 w 1239210"/>
                  <a:gd name="connsiteY18" fmla="*/ 555343 h 3890758"/>
                  <a:gd name="connsiteX0" fmla="*/ 353546 w 1239210"/>
                  <a:gd name="connsiteY0" fmla="*/ 555343 h 3890758"/>
                  <a:gd name="connsiteX1" fmla="*/ 279602 w 1239210"/>
                  <a:gd name="connsiteY1" fmla="*/ 361144 h 3890758"/>
                  <a:gd name="connsiteX2" fmla="*/ 365419 w 1239210"/>
                  <a:gd name="connsiteY2" fmla="*/ 115529 h 3890758"/>
                  <a:gd name="connsiteX3" fmla="*/ 811522 w 1239210"/>
                  <a:gd name="connsiteY3" fmla="*/ 327853 h 3890758"/>
                  <a:gd name="connsiteX4" fmla="*/ 930631 w 1239210"/>
                  <a:gd name="connsiteY4" fmla="*/ 651149 h 3890758"/>
                  <a:gd name="connsiteX5" fmla="*/ 832977 w 1239210"/>
                  <a:gd name="connsiteY5" fmla="*/ 1405751 h 3890758"/>
                  <a:gd name="connsiteX6" fmla="*/ 871447 w 1239210"/>
                  <a:gd name="connsiteY6" fmla="*/ 1846676 h 3890758"/>
                  <a:gd name="connsiteX7" fmla="*/ 983897 w 1239210"/>
                  <a:gd name="connsiteY7" fmla="*/ 2542093 h 3890758"/>
                  <a:gd name="connsiteX8" fmla="*/ 1205099 w 1239210"/>
                  <a:gd name="connsiteY8" fmla="*/ 3890758 h 3890758"/>
                  <a:gd name="connsiteX9" fmla="*/ 225189 w 1239210"/>
                  <a:gd name="connsiteY9" fmla="*/ 3864125 h 3890758"/>
                  <a:gd name="connsiteX10" fmla="*/ 229295 w 1239210"/>
                  <a:gd name="connsiteY10" fmla="*/ 3708027 h 3890758"/>
                  <a:gd name="connsiteX11" fmla="*/ 146437 w 1239210"/>
                  <a:gd name="connsiteY11" fmla="*/ 3583740 h 3890758"/>
                  <a:gd name="connsiteX12" fmla="*/ 78375 w 1239210"/>
                  <a:gd name="connsiteY12" fmla="*/ 1849635 h 3890758"/>
                  <a:gd name="connsiteX13" fmla="*/ 33986 w 1239210"/>
                  <a:gd name="connsiteY13" fmla="*/ 1793409 h 3890758"/>
                  <a:gd name="connsiteX14" fmla="*/ 63578 w 1239210"/>
                  <a:gd name="connsiteY14" fmla="*/ 1485650 h 3890758"/>
                  <a:gd name="connsiteX15" fmla="*/ 19189 w 1239210"/>
                  <a:gd name="connsiteY15" fmla="*/ 1263709 h 3890758"/>
                  <a:gd name="connsiteX16" fmla="*/ 66537 w 1239210"/>
                  <a:gd name="connsiteY16" fmla="*/ 1077277 h 3890758"/>
                  <a:gd name="connsiteX17" fmla="*/ 214498 w 1239210"/>
                  <a:gd name="connsiteY17" fmla="*/ 636353 h 3890758"/>
                  <a:gd name="connsiteX18" fmla="*/ 353546 w 1239210"/>
                  <a:gd name="connsiteY18" fmla="*/ 555343 h 3890758"/>
                  <a:gd name="connsiteX0" fmla="*/ 353546 w 1346959"/>
                  <a:gd name="connsiteY0" fmla="*/ 555343 h 3955861"/>
                  <a:gd name="connsiteX1" fmla="*/ 279602 w 1346959"/>
                  <a:gd name="connsiteY1" fmla="*/ 361144 h 3955861"/>
                  <a:gd name="connsiteX2" fmla="*/ 365419 w 1346959"/>
                  <a:gd name="connsiteY2" fmla="*/ 115529 h 3955861"/>
                  <a:gd name="connsiteX3" fmla="*/ 811522 w 1346959"/>
                  <a:gd name="connsiteY3" fmla="*/ 327853 h 3955861"/>
                  <a:gd name="connsiteX4" fmla="*/ 930631 w 1346959"/>
                  <a:gd name="connsiteY4" fmla="*/ 651149 h 3955861"/>
                  <a:gd name="connsiteX5" fmla="*/ 832977 w 1346959"/>
                  <a:gd name="connsiteY5" fmla="*/ 1405751 h 3955861"/>
                  <a:gd name="connsiteX6" fmla="*/ 871447 w 1346959"/>
                  <a:gd name="connsiteY6" fmla="*/ 1846676 h 3955861"/>
                  <a:gd name="connsiteX7" fmla="*/ 983897 w 1346959"/>
                  <a:gd name="connsiteY7" fmla="*/ 2542093 h 3955861"/>
                  <a:gd name="connsiteX8" fmla="*/ 1320508 w 1346959"/>
                  <a:gd name="connsiteY8" fmla="*/ 3955861 h 3955861"/>
                  <a:gd name="connsiteX9" fmla="*/ 225189 w 1346959"/>
                  <a:gd name="connsiteY9" fmla="*/ 3864125 h 3955861"/>
                  <a:gd name="connsiteX10" fmla="*/ 229295 w 1346959"/>
                  <a:gd name="connsiteY10" fmla="*/ 3708027 h 3955861"/>
                  <a:gd name="connsiteX11" fmla="*/ 146437 w 1346959"/>
                  <a:gd name="connsiteY11" fmla="*/ 3583740 h 3955861"/>
                  <a:gd name="connsiteX12" fmla="*/ 78375 w 1346959"/>
                  <a:gd name="connsiteY12" fmla="*/ 1849635 h 3955861"/>
                  <a:gd name="connsiteX13" fmla="*/ 33986 w 1346959"/>
                  <a:gd name="connsiteY13" fmla="*/ 1793409 h 3955861"/>
                  <a:gd name="connsiteX14" fmla="*/ 63578 w 1346959"/>
                  <a:gd name="connsiteY14" fmla="*/ 1485650 h 3955861"/>
                  <a:gd name="connsiteX15" fmla="*/ 19189 w 1346959"/>
                  <a:gd name="connsiteY15" fmla="*/ 1263709 h 3955861"/>
                  <a:gd name="connsiteX16" fmla="*/ 66537 w 1346959"/>
                  <a:gd name="connsiteY16" fmla="*/ 1077277 h 3955861"/>
                  <a:gd name="connsiteX17" fmla="*/ 214498 w 1346959"/>
                  <a:gd name="connsiteY17" fmla="*/ 636353 h 3955861"/>
                  <a:gd name="connsiteX18" fmla="*/ 353546 w 1346959"/>
                  <a:gd name="connsiteY18" fmla="*/ 555343 h 3955861"/>
                  <a:gd name="connsiteX0" fmla="*/ 353546 w 1291224"/>
                  <a:gd name="connsiteY0" fmla="*/ 555343 h 3994331"/>
                  <a:gd name="connsiteX1" fmla="*/ 279602 w 1291224"/>
                  <a:gd name="connsiteY1" fmla="*/ 361144 h 3994331"/>
                  <a:gd name="connsiteX2" fmla="*/ 365419 w 1291224"/>
                  <a:gd name="connsiteY2" fmla="*/ 115529 h 3994331"/>
                  <a:gd name="connsiteX3" fmla="*/ 811522 w 1291224"/>
                  <a:gd name="connsiteY3" fmla="*/ 327853 h 3994331"/>
                  <a:gd name="connsiteX4" fmla="*/ 930631 w 1291224"/>
                  <a:gd name="connsiteY4" fmla="*/ 651149 h 3994331"/>
                  <a:gd name="connsiteX5" fmla="*/ 832977 w 1291224"/>
                  <a:gd name="connsiteY5" fmla="*/ 1405751 h 3994331"/>
                  <a:gd name="connsiteX6" fmla="*/ 871447 w 1291224"/>
                  <a:gd name="connsiteY6" fmla="*/ 1846676 h 3994331"/>
                  <a:gd name="connsiteX7" fmla="*/ 983897 w 1291224"/>
                  <a:gd name="connsiteY7" fmla="*/ 2542093 h 3994331"/>
                  <a:gd name="connsiteX8" fmla="*/ 1261324 w 1291224"/>
                  <a:gd name="connsiteY8" fmla="*/ 3994331 h 3994331"/>
                  <a:gd name="connsiteX9" fmla="*/ 225189 w 1291224"/>
                  <a:gd name="connsiteY9" fmla="*/ 3864125 h 3994331"/>
                  <a:gd name="connsiteX10" fmla="*/ 229295 w 1291224"/>
                  <a:gd name="connsiteY10" fmla="*/ 3708027 h 3994331"/>
                  <a:gd name="connsiteX11" fmla="*/ 146437 w 1291224"/>
                  <a:gd name="connsiteY11" fmla="*/ 3583740 h 3994331"/>
                  <a:gd name="connsiteX12" fmla="*/ 78375 w 1291224"/>
                  <a:gd name="connsiteY12" fmla="*/ 1849635 h 3994331"/>
                  <a:gd name="connsiteX13" fmla="*/ 33986 w 1291224"/>
                  <a:gd name="connsiteY13" fmla="*/ 1793409 h 3994331"/>
                  <a:gd name="connsiteX14" fmla="*/ 63578 w 1291224"/>
                  <a:gd name="connsiteY14" fmla="*/ 1485650 h 3994331"/>
                  <a:gd name="connsiteX15" fmla="*/ 19189 w 1291224"/>
                  <a:gd name="connsiteY15" fmla="*/ 1263709 h 3994331"/>
                  <a:gd name="connsiteX16" fmla="*/ 66537 w 1291224"/>
                  <a:gd name="connsiteY16" fmla="*/ 1077277 h 3994331"/>
                  <a:gd name="connsiteX17" fmla="*/ 214498 w 1291224"/>
                  <a:gd name="connsiteY17" fmla="*/ 636353 h 3994331"/>
                  <a:gd name="connsiteX18" fmla="*/ 353546 w 1291224"/>
                  <a:gd name="connsiteY18" fmla="*/ 555343 h 3994331"/>
                  <a:gd name="connsiteX0" fmla="*/ 353546 w 1366689"/>
                  <a:gd name="connsiteY0" fmla="*/ 555343 h 3994331"/>
                  <a:gd name="connsiteX1" fmla="*/ 279602 w 1366689"/>
                  <a:gd name="connsiteY1" fmla="*/ 361144 h 3994331"/>
                  <a:gd name="connsiteX2" fmla="*/ 365419 w 1366689"/>
                  <a:gd name="connsiteY2" fmla="*/ 115529 h 3994331"/>
                  <a:gd name="connsiteX3" fmla="*/ 811522 w 1366689"/>
                  <a:gd name="connsiteY3" fmla="*/ 327853 h 3994331"/>
                  <a:gd name="connsiteX4" fmla="*/ 930631 w 1366689"/>
                  <a:gd name="connsiteY4" fmla="*/ 651149 h 3994331"/>
                  <a:gd name="connsiteX5" fmla="*/ 832977 w 1366689"/>
                  <a:gd name="connsiteY5" fmla="*/ 1405751 h 3994331"/>
                  <a:gd name="connsiteX6" fmla="*/ 871447 w 1366689"/>
                  <a:gd name="connsiteY6" fmla="*/ 1846676 h 3994331"/>
                  <a:gd name="connsiteX7" fmla="*/ 983897 w 1366689"/>
                  <a:gd name="connsiteY7" fmla="*/ 2542093 h 3994331"/>
                  <a:gd name="connsiteX8" fmla="*/ 1303493 w 1366689"/>
                  <a:gd name="connsiteY8" fmla="*/ 3705068 h 3994331"/>
                  <a:gd name="connsiteX9" fmla="*/ 1261324 w 1366689"/>
                  <a:gd name="connsiteY9" fmla="*/ 3994331 h 3994331"/>
                  <a:gd name="connsiteX10" fmla="*/ 225189 w 1366689"/>
                  <a:gd name="connsiteY10" fmla="*/ 3864125 h 3994331"/>
                  <a:gd name="connsiteX11" fmla="*/ 229295 w 1366689"/>
                  <a:gd name="connsiteY11" fmla="*/ 3708027 h 3994331"/>
                  <a:gd name="connsiteX12" fmla="*/ 146437 w 1366689"/>
                  <a:gd name="connsiteY12" fmla="*/ 3583740 h 3994331"/>
                  <a:gd name="connsiteX13" fmla="*/ 78375 w 1366689"/>
                  <a:gd name="connsiteY13" fmla="*/ 1849635 h 3994331"/>
                  <a:gd name="connsiteX14" fmla="*/ 33986 w 1366689"/>
                  <a:gd name="connsiteY14" fmla="*/ 1793409 h 3994331"/>
                  <a:gd name="connsiteX15" fmla="*/ 63578 w 1366689"/>
                  <a:gd name="connsiteY15" fmla="*/ 1485650 h 3994331"/>
                  <a:gd name="connsiteX16" fmla="*/ 19189 w 1366689"/>
                  <a:gd name="connsiteY16" fmla="*/ 1263709 h 3994331"/>
                  <a:gd name="connsiteX17" fmla="*/ 66537 w 1366689"/>
                  <a:gd name="connsiteY17" fmla="*/ 1077277 h 3994331"/>
                  <a:gd name="connsiteX18" fmla="*/ 214498 w 1366689"/>
                  <a:gd name="connsiteY18" fmla="*/ 636353 h 3994331"/>
                  <a:gd name="connsiteX19" fmla="*/ 353546 w 1366689"/>
                  <a:gd name="connsiteY19" fmla="*/ 555343 h 3994331"/>
                  <a:gd name="connsiteX0" fmla="*/ 353546 w 1366689"/>
                  <a:gd name="connsiteY0" fmla="*/ 555343 h 3982495"/>
                  <a:gd name="connsiteX1" fmla="*/ 279602 w 1366689"/>
                  <a:gd name="connsiteY1" fmla="*/ 361144 h 3982495"/>
                  <a:gd name="connsiteX2" fmla="*/ 365419 w 1366689"/>
                  <a:gd name="connsiteY2" fmla="*/ 115529 h 3982495"/>
                  <a:gd name="connsiteX3" fmla="*/ 811522 w 1366689"/>
                  <a:gd name="connsiteY3" fmla="*/ 327853 h 3982495"/>
                  <a:gd name="connsiteX4" fmla="*/ 930631 w 1366689"/>
                  <a:gd name="connsiteY4" fmla="*/ 651149 h 3982495"/>
                  <a:gd name="connsiteX5" fmla="*/ 832977 w 1366689"/>
                  <a:gd name="connsiteY5" fmla="*/ 1405751 h 3982495"/>
                  <a:gd name="connsiteX6" fmla="*/ 871447 w 1366689"/>
                  <a:gd name="connsiteY6" fmla="*/ 1846676 h 3982495"/>
                  <a:gd name="connsiteX7" fmla="*/ 983897 w 1366689"/>
                  <a:gd name="connsiteY7" fmla="*/ 2542093 h 3982495"/>
                  <a:gd name="connsiteX8" fmla="*/ 1303493 w 1366689"/>
                  <a:gd name="connsiteY8" fmla="*/ 3705068 h 3982495"/>
                  <a:gd name="connsiteX9" fmla="*/ 1261324 w 1366689"/>
                  <a:gd name="connsiteY9" fmla="*/ 3982495 h 3982495"/>
                  <a:gd name="connsiteX10" fmla="*/ 225189 w 1366689"/>
                  <a:gd name="connsiteY10" fmla="*/ 3864125 h 3982495"/>
                  <a:gd name="connsiteX11" fmla="*/ 229295 w 1366689"/>
                  <a:gd name="connsiteY11" fmla="*/ 3708027 h 3982495"/>
                  <a:gd name="connsiteX12" fmla="*/ 146437 w 1366689"/>
                  <a:gd name="connsiteY12" fmla="*/ 3583740 h 3982495"/>
                  <a:gd name="connsiteX13" fmla="*/ 78375 w 1366689"/>
                  <a:gd name="connsiteY13" fmla="*/ 1849635 h 3982495"/>
                  <a:gd name="connsiteX14" fmla="*/ 33986 w 1366689"/>
                  <a:gd name="connsiteY14" fmla="*/ 1793409 h 3982495"/>
                  <a:gd name="connsiteX15" fmla="*/ 63578 w 1366689"/>
                  <a:gd name="connsiteY15" fmla="*/ 1485650 h 3982495"/>
                  <a:gd name="connsiteX16" fmla="*/ 19189 w 1366689"/>
                  <a:gd name="connsiteY16" fmla="*/ 1263709 h 3982495"/>
                  <a:gd name="connsiteX17" fmla="*/ 66537 w 1366689"/>
                  <a:gd name="connsiteY17" fmla="*/ 1077277 h 3982495"/>
                  <a:gd name="connsiteX18" fmla="*/ 214498 w 1366689"/>
                  <a:gd name="connsiteY18" fmla="*/ 636353 h 3982495"/>
                  <a:gd name="connsiteX19" fmla="*/ 353546 w 1366689"/>
                  <a:gd name="connsiteY19" fmla="*/ 555343 h 3982495"/>
                  <a:gd name="connsiteX0" fmla="*/ 353546 w 1337636"/>
                  <a:gd name="connsiteY0" fmla="*/ 555343 h 3982495"/>
                  <a:gd name="connsiteX1" fmla="*/ 279602 w 1337636"/>
                  <a:gd name="connsiteY1" fmla="*/ 361144 h 3982495"/>
                  <a:gd name="connsiteX2" fmla="*/ 365419 w 1337636"/>
                  <a:gd name="connsiteY2" fmla="*/ 115529 h 3982495"/>
                  <a:gd name="connsiteX3" fmla="*/ 811522 w 1337636"/>
                  <a:gd name="connsiteY3" fmla="*/ 327853 h 3982495"/>
                  <a:gd name="connsiteX4" fmla="*/ 930631 w 1337636"/>
                  <a:gd name="connsiteY4" fmla="*/ 651149 h 3982495"/>
                  <a:gd name="connsiteX5" fmla="*/ 832977 w 1337636"/>
                  <a:gd name="connsiteY5" fmla="*/ 1405751 h 3982495"/>
                  <a:gd name="connsiteX6" fmla="*/ 871447 w 1337636"/>
                  <a:gd name="connsiteY6" fmla="*/ 1846676 h 3982495"/>
                  <a:gd name="connsiteX7" fmla="*/ 983897 w 1337636"/>
                  <a:gd name="connsiteY7" fmla="*/ 2542093 h 3982495"/>
                  <a:gd name="connsiteX8" fmla="*/ 1303493 w 1337636"/>
                  <a:gd name="connsiteY8" fmla="*/ 3705068 h 3982495"/>
                  <a:gd name="connsiteX9" fmla="*/ 1261324 w 1337636"/>
                  <a:gd name="connsiteY9" fmla="*/ 3982495 h 3982495"/>
                  <a:gd name="connsiteX10" fmla="*/ 225189 w 1337636"/>
                  <a:gd name="connsiteY10" fmla="*/ 3864125 h 3982495"/>
                  <a:gd name="connsiteX11" fmla="*/ 229295 w 1337636"/>
                  <a:gd name="connsiteY11" fmla="*/ 3708027 h 3982495"/>
                  <a:gd name="connsiteX12" fmla="*/ 146437 w 1337636"/>
                  <a:gd name="connsiteY12" fmla="*/ 3583740 h 3982495"/>
                  <a:gd name="connsiteX13" fmla="*/ 78375 w 1337636"/>
                  <a:gd name="connsiteY13" fmla="*/ 1849635 h 3982495"/>
                  <a:gd name="connsiteX14" fmla="*/ 33986 w 1337636"/>
                  <a:gd name="connsiteY14" fmla="*/ 1793409 h 3982495"/>
                  <a:gd name="connsiteX15" fmla="*/ 63578 w 1337636"/>
                  <a:gd name="connsiteY15" fmla="*/ 1485650 h 3982495"/>
                  <a:gd name="connsiteX16" fmla="*/ 19189 w 1337636"/>
                  <a:gd name="connsiteY16" fmla="*/ 1263709 h 3982495"/>
                  <a:gd name="connsiteX17" fmla="*/ 66537 w 1337636"/>
                  <a:gd name="connsiteY17" fmla="*/ 1077277 h 3982495"/>
                  <a:gd name="connsiteX18" fmla="*/ 214498 w 1337636"/>
                  <a:gd name="connsiteY18" fmla="*/ 636353 h 3982495"/>
                  <a:gd name="connsiteX19" fmla="*/ 353546 w 1337636"/>
                  <a:gd name="connsiteY19" fmla="*/ 555343 h 3982495"/>
                  <a:gd name="connsiteX0" fmla="*/ 353546 w 1318463"/>
                  <a:gd name="connsiteY0" fmla="*/ 555343 h 3982495"/>
                  <a:gd name="connsiteX1" fmla="*/ 279602 w 1318463"/>
                  <a:gd name="connsiteY1" fmla="*/ 361144 h 3982495"/>
                  <a:gd name="connsiteX2" fmla="*/ 365419 w 1318463"/>
                  <a:gd name="connsiteY2" fmla="*/ 115529 h 3982495"/>
                  <a:gd name="connsiteX3" fmla="*/ 811522 w 1318463"/>
                  <a:gd name="connsiteY3" fmla="*/ 327853 h 3982495"/>
                  <a:gd name="connsiteX4" fmla="*/ 930631 w 1318463"/>
                  <a:gd name="connsiteY4" fmla="*/ 651149 h 3982495"/>
                  <a:gd name="connsiteX5" fmla="*/ 832977 w 1318463"/>
                  <a:gd name="connsiteY5" fmla="*/ 1405751 h 3982495"/>
                  <a:gd name="connsiteX6" fmla="*/ 871447 w 1318463"/>
                  <a:gd name="connsiteY6" fmla="*/ 1846676 h 3982495"/>
                  <a:gd name="connsiteX7" fmla="*/ 983897 w 1318463"/>
                  <a:gd name="connsiteY7" fmla="*/ 2542093 h 3982495"/>
                  <a:gd name="connsiteX8" fmla="*/ 1303493 w 1318463"/>
                  <a:gd name="connsiteY8" fmla="*/ 3705068 h 3982495"/>
                  <a:gd name="connsiteX9" fmla="*/ 1261324 w 1318463"/>
                  <a:gd name="connsiteY9" fmla="*/ 3982495 h 3982495"/>
                  <a:gd name="connsiteX10" fmla="*/ 225189 w 1318463"/>
                  <a:gd name="connsiteY10" fmla="*/ 3864125 h 3982495"/>
                  <a:gd name="connsiteX11" fmla="*/ 229295 w 1318463"/>
                  <a:gd name="connsiteY11" fmla="*/ 3708027 h 3982495"/>
                  <a:gd name="connsiteX12" fmla="*/ 146437 w 1318463"/>
                  <a:gd name="connsiteY12" fmla="*/ 3583740 h 3982495"/>
                  <a:gd name="connsiteX13" fmla="*/ 78375 w 1318463"/>
                  <a:gd name="connsiteY13" fmla="*/ 1849635 h 3982495"/>
                  <a:gd name="connsiteX14" fmla="*/ 33986 w 1318463"/>
                  <a:gd name="connsiteY14" fmla="*/ 1793409 h 3982495"/>
                  <a:gd name="connsiteX15" fmla="*/ 63578 w 1318463"/>
                  <a:gd name="connsiteY15" fmla="*/ 1485650 h 3982495"/>
                  <a:gd name="connsiteX16" fmla="*/ 19189 w 1318463"/>
                  <a:gd name="connsiteY16" fmla="*/ 1263709 h 3982495"/>
                  <a:gd name="connsiteX17" fmla="*/ 66537 w 1318463"/>
                  <a:gd name="connsiteY17" fmla="*/ 1077277 h 3982495"/>
                  <a:gd name="connsiteX18" fmla="*/ 214498 w 1318463"/>
                  <a:gd name="connsiteY18" fmla="*/ 636353 h 3982495"/>
                  <a:gd name="connsiteX19" fmla="*/ 353546 w 1318463"/>
                  <a:gd name="connsiteY19" fmla="*/ 555343 h 3982495"/>
                  <a:gd name="connsiteX0" fmla="*/ 353546 w 1335833"/>
                  <a:gd name="connsiteY0" fmla="*/ 555343 h 3982495"/>
                  <a:gd name="connsiteX1" fmla="*/ 279602 w 1335833"/>
                  <a:gd name="connsiteY1" fmla="*/ 361144 h 3982495"/>
                  <a:gd name="connsiteX2" fmla="*/ 365419 w 1335833"/>
                  <a:gd name="connsiteY2" fmla="*/ 115529 h 3982495"/>
                  <a:gd name="connsiteX3" fmla="*/ 811522 w 1335833"/>
                  <a:gd name="connsiteY3" fmla="*/ 327853 h 3982495"/>
                  <a:gd name="connsiteX4" fmla="*/ 930631 w 1335833"/>
                  <a:gd name="connsiteY4" fmla="*/ 651149 h 3982495"/>
                  <a:gd name="connsiteX5" fmla="*/ 832977 w 1335833"/>
                  <a:gd name="connsiteY5" fmla="*/ 1405751 h 3982495"/>
                  <a:gd name="connsiteX6" fmla="*/ 871447 w 1335833"/>
                  <a:gd name="connsiteY6" fmla="*/ 1846676 h 3982495"/>
                  <a:gd name="connsiteX7" fmla="*/ 983897 w 1335833"/>
                  <a:gd name="connsiteY7" fmla="*/ 2542093 h 3982495"/>
                  <a:gd name="connsiteX8" fmla="*/ 1303493 w 1335833"/>
                  <a:gd name="connsiteY8" fmla="*/ 3705068 h 3982495"/>
                  <a:gd name="connsiteX9" fmla="*/ 1261324 w 1335833"/>
                  <a:gd name="connsiteY9" fmla="*/ 3982495 h 3982495"/>
                  <a:gd name="connsiteX10" fmla="*/ 225189 w 1335833"/>
                  <a:gd name="connsiteY10" fmla="*/ 3864125 h 3982495"/>
                  <a:gd name="connsiteX11" fmla="*/ 229295 w 1335833"/>
                  <a:gd name="connsiteY11" fmla="*/ 3708027 h 3982495"/>
                  <a:gd name="connsiteX12" fmla="*/ 146437 w 1335833"/>
                  <a:gd name="connsiteY12" fmla="*/ 3583740 h 3982495"/>
                  <a:gd name="connsiteX13" fmla="*/ 78375 w 1335833"/>
                  <a:gd name="connsiteY13" fmla="*/ 1849635 h 3982495"/>
                  <a:gd name="connsiteX14" fmla="*/ 33986 w 1335833"/>
                  <a:gd name="connsiteY14" fmla="*/ 1793409 h 3982495"/>
                  <a:gd name="connsiteX15" fmla="*/ 63578 w 1335833"/>
                  <a:gd name="connsiteY15" fmla="*/ 1485650 h 3982495"/>
                  <a:gd name="connsiteX16" fmla="*/ 19189 w 1335833"/>
                  <a:gd name="connsiteY16" fmla="*/ 1263709 h 3982495"/>
                  <a:gd name="connsiteX17" fmla="*/ 66537 w 1335833"/>
                  <a:gd name="connsiteY17" fmla="*/ 1077277 h 3982495"/>
                  <a:gd name="connsiteX18" fmla="*/ 214498 w 1335833"/>
                  <a:gd name="connsiteY18" fmla="*/ 636353 h 3982495"/>
                  <a:gd name="connsiteX19" fmla="*/ 353546 w 1335833"/>
                  <a:gd name="connsiteY19" fmla="*/ 555343 h 3982495"/>
                  <a:gd name="connsiteX0" fmla="*/ 353546 w 1335833"/>
                  <a:gd name="connsiteY0" fmla="*/ 555343 h 3982495"/>
                  <a:gd name="connsiteX1" fmla="*/ 279602 w 1335833"/>
                  <a:gd name="connsiteY1" fmla="*/ 361144 h 3982495"/>
                  <a:gd name="connsiteX2" fmla="*/ 365419 w 1335833"/>
                  <a:gd name="connsiteY2" fmla="*/ 115529 h 3982495"/>
                  <a:gd name="connsiteX3" fmla="*/ 811522 w 1335833"/>
                  <a:gd name="connsiteY3" fmla="*/ 327853 h 3982495"/>
                  <a:gd name="connsiteX4" fmla="*/ 930631 w 1335833"/>
                  <a:gd name="connsiteY4" fmla="*/ 651149 h 3982495"/>
                  <a:gd name="connsiteX5" fmla="*/ 832977 w 1335833"/>
                  <a:gd name="connsiteY5" fmla="*/ 1405751 h 3982495"/>
                  <a:gd name="connsiteX6" fmla="*/ 871447 w 1335833"/>
                  <a:gd name="connsiteY6" fmla="*/ 1846676 h 3982495"/>
                  <a:gd name="connsiteX7" fmla="*/ 983897 w 1335833"/>
                  <a:gd name="connsiteY7" fmla="*/ 2542093 h 3982495"/>
                  <a:gd name="connsiteX8" fmla="*/ 1303493 w 1335833"/>
                  <a:gd name="connsiteY8" fmla="*/ 3705068 h 3982495"/>
                  <a:gd name="connsiteX9" fmla="*/ 1261324 w 1335833"/>
                  <a:gd name="connsiteY9" fmla="*/ 3982495 h 3982495"/>
                  <a:gd name="connsiteX10" fmla="*/ 225189 w 1335833"/>
                  <a:gd name="connsiteY10" fmla="*/ 3864125 h 3982495"/>
                  <a:gd name="connsiteX11" fmla="*/ 229295 w 1335833"/>
                  <a:gd name="connsiteY11" fmla="*/ 3708027 h 3982495"/>
                  <a:gd name="connsiteX12" fmla="*/ 146437 w 1335833"/>
                  <a:gd name="connsiteY12" fmla="*/ 3583740 h 3982495"/>
                  <a:gd name="connsiteX13" fmla="*/ 78375 w 1335833"/>
                  <a:gd name="connsiteY13" fmla="*/ 1849635 h 3982495"/>
                  <a:gd name="connsiteX14" fmla="*/ 33986 w 1335833"/>
                  <a:gd name="connsiteY14" fmla="*/ 1793409 h 3982495"/>
                  <a:gd name="connsiteX15" fmla="*/ 63578 w 1335833"/>
                  <a:gd name="connsiteY15" fmla="*/ 1485650 h 3982495"/>
                  <a:gd name="connsiteX16" fmla="*/ 19189 w 1335833"/>
                  <a:gd name="connsiteY16" fmla="*/ 1263709 h 3982495"/>
                  <a:gd name="connsiteX17" fmla="*/ 66537 w 1335833"/>
                  <a:gd name="connsiteY17" fmla="*/ 1077277 h 3982495"/>
                  <a:gd name="connsiteX18" fmla="*/ 214498 w 1335833"/>
                  <a:gd name="connsiteY18" fmla="*/ 636353 h 3982495"/>
                  <a:gd name="connsiteX19" fmla="*/ 353546 w 1335833"/>
                  <a:gd name="connsiteY19" fmla="*/ 555343 h 3982495"/>
                  <a:gd name="connsiteX0" fmla="*/ 353546 w 1333723"/>
                  <a:gd name="connsiteY0" fmla="*/ 555343 h 3982495"/>
                  <a:gd name="connsiteX1" fmla="*/ 279602 w 1333723"/>
                  <a:gd name="connsiteY1" fmla="*/ 361144 h 3982495"/>
                  <a:gd name="connsiteX2" fmla="*/ 365419 w 1333723"/>
                  <a:gd name="connsiteY2" fmla="*/ 115529 h 3982495"/>
                  <a:gd name="connsiteX3" fmla="*/ 811522 w 1333723"/>
                  <a:gd name="connsiteY3" fmla="*/ 327853 h 3982495"/>
                  <a:gd name="connsiteX4" fmla="*/ 930631 w 1333723"/>
                  <a:gd name="connsiteY4" fmla="*/ 651149 h 3982495"/>
                  <a:gd name="connsiteX5" fmla="*/ 832977 w 1333723"/>
                  <a:gd name="connsiteY5" fmla="*/ 1405751 h 3982495"/>
                  <a:gd name="connsiteX6" fmla="*/ 871447 w 1333723"/>
                  <a:gd name="connsiteY6" fmla="*/ 1846676 h 3982495"/>
                  <a:gd name="connsiteX7" fmla="*/ 983897 w 1333723"/>
                  <a:gd name="connsiteY7" fmla="*/ 2542093 h 3982495"/>
                  <a:gd name="connsiteX8" fmla="*/ 1297574 w 1333723"/>
                  <a:gd name="connsiteY8" fmla="*/ 3710986 h 3982495"/>
                  <a:gd name="connsiteX9" fmla="*/ 1261324 w 1333723"/>
                  <a:gd name="connsiteY9" fmla="*/ 3982495 h 3982495"/>
                  <a:gd name="connsiteX10" fmla="*/ 225189 w 1333723"/>
                  <a:gd name="connsiteY10" fmla="*/ 3864125 h 3982495"/>
                  <a:gd name="connsiteX11" fmla="*/ 229295 w 1333723"/>
                  <a:gd name="connsiteY11" fmla="*/ 3708027 h 3982495"/>
                  <a:gd name="connsiteX12" fmla="*/ 146437 w 1333723"/>
                  <a:gd name="connsiteY12" fmla="*/ 3583740 h 3982495"/>
                  <a:gd name="connsiteX13" fmla="*/ 78375 w 1333723"/>
                  <a:gd name="connsiteY13" fmla="*/ 1849635 h 3982495"/>
                  <a:gd name="connsiteX14" fmla="*/ 33986 w 1333723"/>
                  <a:gd name="connsiteY14" fmla="*/ 1793409 h 3982495"/>
                  <a:gd name="connsiteX15" fmla="*/ 63578 w 1333723"/>
                  <a:gd name="connsiteY15" fmla="*/ 1485650 h 3982495"/>
                  <a:gd name="connsiteX16" fmla="*/ 19189 w 1333723"/>
                  <a:gd name="connsiteY16" fmla="*/ 1263709 h 3982495"/>
                  <a:gd name="connsiteX17" fmla="*/ 66537 w 1333723"/>
                  <a:gd name="connsiteY17" fmla="*/ 1077277 h 3982495"/>
                  <a:gd name="connsiteX18" fmla="*/ 214498 w 1333723"/>
                  <a:gd name="connsiteY18" fmla="*/ 636353 h 3982495"/>
                  <a:gd name="connsiteX19" fmla="*/ 353546 w 1333723"/>
                  <a:gd name="connsiteY19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225189 w 1340152"/>
                  <a:gd name="connsiteY10" fmla="*/ 3864125 h 3982495"/>
                  <a:gd name="connsiteX11" fmla="*/ 229295 w 1340152"/>
                  <a:gd name="connsiteY11" fmla="*/ 3708027 h 3982495"/>
                  <a:gd name="connsiteX12" fmla="*/ 146437 w 1340152"/>
                  <a:gd name="connsiteY12" fmla="*/ 3583740 h 3982495"/>
                  <a:gd name="connsiteX13" fmla="*/ 78375 w 1340152"/>
                  <a:gd name="connsiteY13" fmla="*/ 1849635 h 3982495"/>
                  <a:gd name="connsiteX14" fmla="*/ 33986 w 1340152"/>
                  <a:gd name="connsiteY14" fmla="*/ 1793409 h 3982495"/>
                  <a:gd name="connsiteX15" fmla="*/ 63578 w 1340152"/>
                  <a:gd name="connsiteY15" fmla="*/ 1485650 h 3982495"/>
                  <a:gd name="connsiteX16" fmla="*/ 19189 w 1340152"/>
                  <a:gd name="connsiteY16" fmla="*/ 1263709 h 3982495"/>
                  <a:gd name="connsiteX17" fmla="*/ 66537 w 1340152"/>
                  <a:gd name="connsiteY17" fmla="*/ 1077277 h 3982495"/>
                  <a:gd name="connsiteX18" fmla="*/ 214498 w 1340152"/>
                  <a:gd name="connsiteY18" fmla="*/ 636353 h 3982495"/>
                  <a:gd name="connsiteX19" fmla="*/ 353546 w 1340152"/>
                  <a:gd name="connsiteY19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225189 w 1340152"/>
                  <a:gd name="connsiteY11" fmla="*/ 3864125 h 3982495"/>
                  <a:gd name="connsiteX12" fmla="*/ 229295 w 1340152"/>
                  <a:gd name="connsiteY12" fmla="*/ 3708027 h 3982495"/>
                  <a:gd name="connsiteX13" fmla="*/ 146437 w 1340152"/>
                  <a:gd name="connsiteY13" fmla="*/ 3583740 h 3982495"/>
                  <a:gd name="connsiteX14" fmla="*/ 78375 w 1340152"/>
                  <a:gd name="connsiteY14" fmla="*/ 1849635 h 3982495"/>
                  <a:gd name="connsiteX15" fmla="*/ 33986 w 1340152"/>
                  <a:gd name="connsiteY15" fmla="*/ 1793409 h 3982495"/>
                  <a:gd name="connsiteX16" fmla="*/ 63578 w 1340152"/>
                  <a:gd name="connsiteY16" fmla="*/ 1485650 h 3982495"/>
                  <a:gd name="connsiteX17" fmla="*/ 19189 w 1340152"/>
                  <a:gd name="connsiteY17" fmla="*/ 1263709 h 3982495"/>
                  <a:gd name="connsiteX18" fmla="*/ 66537 w 1340152"/>
                  <a:gd name="connsiteY18" fmla="*/ 1077277 h 3982495"/>
                  <a:gd name="connsiteX19" fmla="*/ 214498 w 1340152"/>
                  <a:gd name="connsiteY19" fmla="*/ 636353 h 3982495"/>
                  <a:gd name="connsiteX20" fmla="*/ 353546 w 1340152"/>
                  <a:gd name="connsiteY20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225189 w 1340152"/>
                  <a:gd name="connsiteY11" fmla="*/ 3864125 h 3982495"/>
                  <a:gd name="connsiteX12" fmla="*/ 229295 w 1340152"/>
                  <a:gd name="connsiteY12" fmla="*/ 3708027 h 3982495"/>
                  <a:gd name="connsiteX13" fmla="*/ 146437 w 1340152"/>
                  <a:gd name="connsiteY13" fmla="*/ 3583740 h 3982495"/>
                  <a:gd name="connsiteX14" fmla="*/ 78375 w 1340152"/>
                  <a:gd name="connsiteY14" fmla="*/ 1849635 h 3982495"/>
                  <a:gd name="connsiteX15" fmla="*/ 33986 w 1340152"/>
                  <a:gd name="connsiteY15" fmla="*/ 1793409 h 3982495"/>
                  <a:gd name="connsiteX16" fmla="*/ 63578 w 1340152"/>
                  <a:gd name="connsiteY16" fmla="*/ 1485650 h 3982495"/>
                  <a:gd name="connsiteX17" fmla="*/ 19189 w 1340152"/>
                  <a:gd name="connsiteY17" fmla="*/ 1263709 h 3982495"/>
                  <a:gd name="connsiteX18" fmla="*/ 66537 w 1340152"/>
                  <a:gd name="connsiteY18" fmla="*/ 1077277 h 3982495"/>
                  <a:gd name="connsiteX19" fmla="*/ 214498 w 1340152"/>
                  <a:gd name="connsiteY19" fmla="*/ 636353 h 3982495"/>
                  <a:gd name="connsiteX20" fmla="*/ 353546 w 1340152"/>
                  <a:gd name="connsiteY20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225189 w 1340152"/>
                  <a:gd name="connsiteY11" fmla="*/ 3864125 h 3982495"/>
                  <a:gd name="connsiteX12" fmla="*/ 229295 w 1340152"/>
                  <a:gd name="connsiteY12" fmla="*/ 3708027 h 3982495"/>
                  <a:gd name="connsiteX13" fmla="*/ 146437 w 1340152"/>
                  <a:gd name="connsiteY13" fmla="*/ 3583740 h 3982495"/>
                  <a:gd name="connsiteX14" fmla="*/ 78375 w 1340152"/>
                  <a:gd name="connsiteY14" fmla="*/ 1849635 h 3982495"/>
                  <a:gd name="connsiteX15" fmla="*/ 33986 w 1340152"/>
                  <a:gd name="connsiteY15" fmla="*/ 1793409 h 3982495"/>
                  <a:gd name="connsiteX16" fmla="*/ 63578 w 1340152"/>
                  <a:gd name="connsiteY16" fmla="*/ 1485650 h 3982495"/>
                  <a:gd name="connsiteX17" fmla="*/ 19189 w 1340152"/>
                  <a:gd name="connsiteY17" fmla="*/ 1263709 h 3982495"/>
                  <a:gd name="connsiteX18" fmla="*/ 66537 w 1340152"/>
                  <a:gd name="connsiteY18" fmla="*/ 1077277 h 3982495"/>
                  <a:gd name="connsiteX19" fmla="*/ 214498 w 1340152"/>
                  <a:gd name="connsiteY19" fmla="*/ 636353 h 3982495"/>
                  <a:gd name="connsiteX20" fmla="*/ 353546 w 1340152"/>
                  <a:gd name="connsiteY20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225189 w 1340152"/>
                  <a:gd name="connsiteY12" fmla="*/ 3864125 h 3982495"/>
                  <a:gd name="connsiteX13" fmla="*/ 229295 w 1340152"/>
                  <a:gd name="connsiteY13" fmla="*/ 3708027 h 3982495"/>
                  <a:gd name="connsiteX14" fmla="*/ 146437 w 1340152"/>
                  <a:gd name="connsiteY14" fmla="*/ 3583740 h 3982495"/>
                  <a:gd name="connsiteX15" fmla="*/ 78375 w 1340152"/>
                  <a:gd name="connsiteY15" fmla="*/ 1849635 h 3982495"/>
                  <a:gd name="connsiteX16" fmla="*/ 33986 w 1340152"/>
                  <a:gd name="connsiteY16" fmla="*/ 1793409 h 3982495"/>
                  <a:gd name="connsiteX17" fmla="*/ 63578 w 1340152"/>
                  <a:gd name="connsiteY17" fmla="*/ 1485650 h 3982495"/>
                  <a:gd name="connsiteX18" fmla="*/ 19189 w 1340152"/>
                  <a:gd name="connsiteY18" fmla="*/ 1263709 h 3982495"/>
                  <a:gd name="connsiteX19" fmla="*/ 66537 w 1340152"/>
                  <a:gd name="connsiteY19" fmla="*/ 1077277 h 3982495"/>
                  <a:gd name="connsiteX20" fmla="*/ 214498 w 1340152"/>
                  <a:gd name="connsiteY20" fmla="*/ 636353 h 3982495"/>
                  <a:gd name="connsiteX21" fmla="*/ 353546 w 1340152"/>
                  <a:gd name="connsiteY21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225189 w 1340152"/>
                  <a:gd name="connsiteY12" fmla="*/ 3864125 h 3982495"/>
                  <a:gd name="connsiteX13" fmla="*/ 229295 w 1340152"/>
                  <a:gd name="connsiteY13" fmla="*/ 3708027 h 3982495"/>
                  <a:gd name="connsiteX14" fmla="*/ 146437 w 1340152"/>
                  <a:gd name="connsiteY14" fmla="*/ 3583740 h 3982495"/>
                  <a:gd name="connsiteX15" fmla="*/ 78375 w 1340152"/>
                  <a:gd name="connsiteY15" fmla="*/ 1849635 h 3982495"/>
                  <a:gd name="connsiteX16" fmla="*/ 33986 w 1340152"/>
                  <a:gd name="connsiteY16" fmla="*/ 1793409 h 3982495"/>
                  <a:gd name="connsiteX17" fmla="*/ 63578 w 1340152"/>
                  <a:gd name="connsiteY17" fmla="*/ 1485650 h 3982495"/>
                  <a:gd name="connsiteX18" fmla="*/ 19189 w 1340152"/>
                  <a:gd name="connsiteY18" fmla="*/ 1263709 h 3982495"/>
                  <a:gd name="connsiteX19" fmla="*/ 66537 w 1340152"/>
                  <a:gd name="connsiteY19" fmla="*/ 1077277 h 3982495"/>
                  <a:gd name="connsiteX20" fmla="*/ 214498 w 1340152"/>
                  <a:gd name="connsiteY20" fmla="*/ 636353 h 3982495"/>
                  <a:gd name="connsiteX21" fmla="*/ 353546 w 1340152"/>
                  <a:gd name="connsiteY21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225189 w 1340152"/>
                  <a:gd name="connsiteY12" fmla="*/ 3864125 h 3982495"/>
                  <a:gd name="connsiteX13" fmla="*/ 229295 w 1340152"/>
                  <a:gd name="connsiteY13" fmla="*/ 3708027 h 3982495"/>
                  <a:gd name="connsiteX14" fmla="*/ 146437 w 1340152"/>
                  <a:gd name="connsiteY14" fmla="*/ 3583740 h 3982495"/>
                  <a:gd name="connsiteX15" fmla="*/ 78375 w 1340152"/>
                  <a:gd name="connsiteY15" fmla="*/ 1849635 h 3982495"/>
                  <a:gd name="connsiteX16" fmla="*/ 33986 w 1340152"/>
                  <a:gd name="connsiteY16" fmla="*/ 1793409 h 3982495"/>
                  <a:gd name="connsiteX17" fmla="*/ 63578 w 1340152"/>
                  <a:gd name="connsiteY17" fmla="*/ 1485650 h 3982495"/>
                  <a:gd name="connsiteX18" fmla="*/ 19189 w 1340152"/>
                  <a:gd name="connsiteY18" fmla="*/ 1263709 h 3982495"/>
                  <a:gd name="connsiteX19" fmla="*/ 66537 w 1340152"/>
                  <a:gd name="connsiteY19" fmla="*/ 1077277 h 3982495"/>
                  <a:gd name="connsiteX20" fmla="*/ 214498 w 1340152"/>
                  <a:gd name="connsiteY20" fmla="*/ 636353 h 3982495"/>
                  <a:gd name="connsiteX21" fmla="*/ 353546 w 1340152"/>
                  <a:gd name="connsiteY21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572565 w 1340152"/>
                  <a:gd name="connsiteY12" fmla="*/ 2704850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542973 w 1340152"/>
                  <a:gd name="connsiteY12" fmla="*/ 2314233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225189 w 1340152"/>
                  <a:gd name="connsiteY13" fmla="*/ 3864125 h 3982495"/>
                  <a:gd name="connsiteX14" fmla="*/ 229295 w 1340152"/>
                  <a:gd name="connsiteY14" fmla="*/ 3708027 h 3982495"/>
                  <a:gd name="connsiteX15" fmla="*/ 146437 w 1340152"/>
                  <a:gd name="connsiteY15" fmla="*/ 3583740 h 3982495"/>
                  <a:gd name="connsiteX16" fmla="*/ 78375 w 1340152"/>
                  <a:gd name="connsiteY16" fmla="*/ 1849635 h 3982495"/>
                  <a:gd name="connsiteX17" fmla="*/ 33986 w 1340152"/>
                  <a:gd name="connsiteY17" fmla="*/ 1793409 h 3982495"/>
                  <a:gd name="connsiteX18" fmla="*/ 63578 w 1340152"/>
                  <a:gd name="connsiteY18" fmla="*/ 1485650 h 3982495"/>
                  <a:gd name="connsiteX19" fmla="*/ 19189 w 1340152"/>
                  <a:gd name="connsiteY19" fmla="*/ 1263709 h 3982495"/>
                  <a:gd name="connsiteX20" fmla="*/ 66537 w 1340152"/>
                  <a:gd name="connsiteY20" fmla="*/ 1077277 h 3982495"/>
                  <a:gd name="connsiteX21" fmla="*/ 214498 w 1340152"/>
                  <a:gd name="connsiteY21" fmla="*/ 636353 h 3982495"/>
                  <a:gd name="connsiteX22" fmla="*/ 353546 w 1340152"/>
                  <a:gd name="connsiteY22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225189 w 1340152"/>
                  <a:gd name="connsiteY14" fmla="*/ 3864125 h 3982495"/>
                  <a:gd name="connsiteX15" fmla="*/ 229295 w 1340152"/>
                  <a:gd name="connsiteY15" fmla="*/ 3708027 h 3982495"/>
                  <a:gd name="connsiteX16" fmla="*/ 146437 w 1340152"/>
                  <a:gd name="connsiteY16" fmla="*/ 3583740 h 3982495"/>
                  <a:gd name="connsiteX17" fmla="*/ 78375 w 1340152"/>
                  <a:gd name="connsiteY17" fmla="*/ 1849635 h 3982495"/>
                  <a:gd name="connsiteX18" fmla="*/ 33986 w 1340152"/>
                  <a:gd name="connsiteY18" fmla="*/ 1793409 h 3982495"/>
                  <a:gd name="connsiteX19" fmla="*/ 63578 w 1340152"/>
                  <a:gd name="connsiteY19" fmla="*/ 1485650 h 3982495"/>
                  <a:gd name="connsiteX20" fmla="*/ 19189 w 1340152"/>
                  <a:gd name="connsiteY20" fmla="*/ 1263709 h 3982495"/>
                  <a:gd name="connsiteX21" fmla="*/ 66537 w 1340152"/>
                  <a:gd name="connsiteY21" fmla="*/ 1077277 h 3982495"/>
                  <a:gd name="connsiteX22" fmla="*/ 214498 w 1340152"/>
                  <a:gd name="connsiteY22" fmla="*/ 636353 h 3982495"/>
                  <a:gd name="connsiteX23" fmla="*/ 353546 w 1340152"/>
                  <a:gd name="connsiteY23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225189 w 1340152"/>
                  <a:gd name="connsiteY14" fmla="*/ 3864125 h 3982495"/>
                  <a:gd name="connsiteX15" fmla="*/ 229295 w 1340152"/>
                  <a:gd name="connsiteY15" fmla="*/ 3708027 h 3982495"/>
                  <a:gd name="connsiteX16" fmla="*/ 146437 w 1340152"/>
                  <a:gd name="connsiteY16" fmla="*/ 3583740 h 3982495"/>
                  <a:gd name="connsiteX17" fmla="*/ 78375 w 1340152"/>
                  <a:gd name="connsiteY17" fmla="*/ 1849635 h 3982495"/>
                  <a:gd name="connsiteX18" fmla="*/ 33986 w 1340152"/>
                  <a:gd name="connsiteY18" fmla="*/ 1793409 h 3982495"/>
                  <a:gd name="connsiteX19" fmla="*/ 63578 w 1340152"/>
                  <a:gd name="connsiteY19" fmla="*/ 1485650 h 3982495"/>
                  <a:gd name="connsiteX20" fmla="*/ 19189 w 1340152"/>
                  <a:gd name="connsiteY20" fmla="*/ 1263709 h 3982495"/>
                  <a:gd name="connsiteX21" fmla="*/ 66537 w 1340152"/>
                  <a:gd name="connsiteY21" fmla="*/ 1077277 h 3982495"/>
                  <a:gd name="connsiteX22" fmla="*/ 214498 w 1340152"/>
                  <a:gd name="connsiteY22" fmla="*/ 636353 h 3982495"/>
                  <a:gd name="connsiteX23" fmla="*/ 353546 w 1340152"/>
                  <a:gd name="connsiteY23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39400 w 1340152"/>
                  <a:gd name="connsiteY13" fmla="*/ 3702109 h 3982495"/>
                  <a:gd name="connsiteX14" fmla="*/ 395012 w 1340152"/>
                  <a:gd name="connsiteY14" fmla="*/ 3746497 h 3982495"/>
                  <a:gd name="connsiteX15" fmla="*/ 225189 w 1340152"/>
                  <a:gd name="connsiteY15" fmla="*/ 3864125 h 3982495"/>
                  <a:gd name="connsiteX16" fmla="*/ 229295 w 1340152"/>
                  <a:gd name="connsiteY16" fmla="*/ 3708027 h 3982495"/>
                  <a:gd name="connsiteX17" fmla="*/ 146437 w 1340152"/>
                  <a:gd name="connsiteY17" fmla="*/ 3583740 h 3982495"/>
                  <a:gd name="connsiteX18" fmla="*/ 78375 w 1340152"/>
                  <a:gd name="connsiteY18" fmla="*/ 1849635 h 3982495"/>
                  <a:gd name="connsiteX19" fmla="*/ 33986 w 1340152"/>
                  <a:gd name="connsiteY19" fmla="*/ 1793409 h 3982495"/>
                  <a:gd name="connsiteX20" fmla="*/ 63578 w 1340152"/>
                  <a:gd name="connsiteY20" fmla="*/ 1485650 h 3982495"/>
                  <a:gd name="connsiteX21" fmla="*/ 19189 w 1340152"/>
                  <a:gd name="connsiteY21" fmla="*/ 1263709 h 3982495"/>
                  <a:gd name="connsiteX22" fmla="*/ 66537 w 1340152"/>
                  <a:gd name="connsiteY22" fmla="*/ 1077277 h 3982495"/>
                  <a:gd name="connsiteX23" fmla="*/ 214498 w 1340152"/>
                  <a:gd name="connsiteY23" fmla="*/ 636353 h 3982495"/>
                  <a:gd name="connsiteX24" fmla="*/ 353546 w 1340152"/>
                  <a:gd name="connsiteY24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  <a:gd name="connsiteX0" fmla="*/ 353546 w 1340152"/>
                  <a:gd name="connsiteY0" fmla="*/ 555343 h 3982495"/>
                  <a:gd name="connsiteX1" fmla="*/ 279602 w 1340152"/>
                  <a:gd name="connsiteY1" fmla="*/ 361144 h 3982495"/>
                  <a:gd name="connsiteX2" fmla="*/ 365419 w 1340152"/>
                  <a:gd name="connsiteY2" fmla="*/ 115529 h 3982495"/>
                  <a:gd name="connsiteX3" fmla="*/ 811522 w 1340152"/>
                  <a:gd name="connsiteY3" fmla="*/ 327853 h 3982495"/>
                  <a:gd name="connsiteX4" fmla="*/ 930631 w 1340152"/>
                  <a:gd name="connsiteY4" fmla="*/ 651149 h 3982495"/>
                  <a:gd name="connsiteX5" fmla="*/ 832977 w 1340152"/>
                  <a:gd name="connsiteY5" fmla="*/ 1405751 h 3982495"/>
                  <a:gd name="connsiteX6" fmla="*/ 871447 w 1340152"/>
                  <a:gd name="connsiteY6" fmla="*/ 1846676 h 3982495"/>
                  <a:gd name="connsiteX7" fmla="*/ 983897 w 1340152"/>
                  <a:gd name="connsiteY7" fmla="*/ 2542093 h 3982495"/>
                  <a:gd name="connsiteX8" fmla="*/ 1297574 w 1340152"/>
                  <a:gd name="connsiteY8" fmla="*/ 3710986 h 3982495"/>
                  <a:gd name="connsiteX9" fmla="*/ 1261324 w 1340152"/>
                  <a:gd name="connsiteY9" fmla="*/ 3982495 h 3982495"/>
                  <a:gd name="connsiteX10" fmla="*/ 1093388 w 1340152"/>
                  <a:gd name="connsiteY10" fmla="*/ 3867825 h 3982495"/>
                  <a:gd name="connsiteX11" fmla="*/ 880324 w 1340152"/>
                  <a:gd name="connsiteY11" fmla="*/ 3814559 h 3982495"/>
                  <a:gd name="connsiteX12" fmla="*/ 463074 w 1340152"/>
                  <a:gd name="connsiteY12" fmla="*/ 2077495 h 3982495"/>
                  <a:gd name="connsiteX13" fmla="*/ 466033 w 1340152"/>
                  <a:gd name="connsiteY13" fmla="*/ 3278940 h 3982495"/>
                  <a:gd name="connsiteX14" fmla="*/ 439400 w 1340152"/>
                  <a:gd name="connsiteY14" fmla="*/ 3702109 h 3982495"/>
                  <a:gd name="connsiteX15" fmla="*/ 395012 w 1340152"/>
                  <a:gd name="connsiteY15" fmla="*/ 3746497 h 3982495"/>
                  <a:gd name="connsiteX16" fmla="*/ 225189 w 1340152"/>
                  <a:gd name="connsiteY16" fmla="*/ 3864125 h 3982495"/>
                  <a:gd name="connsiteX17" fmla="*/ 229295 w 1340152"/>
                  <a:gd name="connsiteY17" fmla="*/ 3708027 h 3982495"/>
                  <a:gd name="connsiteX18" fmla="*/ 146437 w 1340152"/>
                  <a:gd name="connsiteY18" fmla="*/ 3583740 h 3982495"/>
                  <a:gd name="connsiteX19" fmla="*/ 78375 w 1340152"/>
                  <a:gd name="connsiteY19" fmla="*/ 1849635 h 3982495"/>
                  <a:gd name="connsiteX20" fmla="*/ 33986 w 1340152"/>
                  <a:gd name="connsiteY20" fmla="*/ 1793409 h 3982495"/>
                  <a:gd name="connsiteX21" fmla="*/ 63578 w 1340152"/>
                  <a:gd name="connsiteY21" fmla="*/ 1485650 h 3982495"/>
                  <a:gd name="connsiteX22" fmla="*/ 19189 w 1340152"/>
                  <a:gd name="connsiteY22" fmla="*/ 1263709 h 3982495"/>
                  <a:gd name="connsiteX23" fmla="*/ 66537 w 1340152"/>
                  <a:gd name="connsiteY23" fmla="*/ 1077277 h 3982495"/>
                  <a:gd name="connsiteX24" fmla="*/ 214498 w 1340152"/>
                  <a:gd name="connsiteY24" fmla="*/ 636353 h 3982495"/>
                  <a:gd name="connsiteX25" fmla="*/ 353546 w 1340152"/>
                  <a:gd name="connsiteY25" fmla="*/ 555343 h 3982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40152" h="3982495">
                    <a:moveTo>
                      <a:pt x="353546" y="555343"/>
                    </a:moveTo>
                    <a:cubicBezTo>
                      <a:pt x="295046" y="426247"/>
                      <a:pt x="277623" y="434446"/>
                      <a:pt x="279602" y="361144"/>
                    </a:cubicBezTo>
                    <a:cubicBezTo>
                      <a:pt x="308214" y="287842"/>
                      <a:pt x="304384" y="223664"/>
                      <a:pt x="365419" y="115529"/>
                    </a:cubicBezTo>
                    <a:cubicBezTo>
                      <a:pt x="469732" y="-80026"/>
                      <a:pt x="754557" y="-38845"/>
                      <a:pt x="811522" y="327853"/>
                    </a:cubicBezTo>
                    <a:cubicBezTo>
                      <a:pt x="860103" y="430686"/>
                      <a:pt x="648271" y="663726"/>
                      <a:pt x="930631" y="651149"/>
                    </a:cubicBezTo>
                    <a:cubicBezTo>
                      <a:pt x="1132475" y="715882"/>
                      <a:pt x="893764" y="1277148"/>
                      <a:pt x="832977" y="1405751"/>
                    </a:cubicBezTo>
                    <a:cubicBezTo>
                      <a:pt x="887722" y="1529545"/>
                      <a:pt x="892286" y="1734348"/>
                      <a:pt x="871447" y="1846676"/>
                    </a:cubicBezTo>
                    <a:cubicBezTo>
                      <a:pt x="921753" y="2032613"/>
                      <a:pt x="943084" y="2201413"/>
                      <a:pt x="983897" y="2542093"/>
                    </a:cubicBezTo>
                    <a:cubicBezTo>
                      <a:pt x="1052452" y="2852811"/>
                      <a:pt x="1156641" y="2933327"/>
                      <a:pt x="1297574" y="3710986"/>
                    </a:cubicBezTo>
                    <a:cubicBezTo>
                      <a:pt x="1293506" y="3816902"/>
                      <a:pt x="1416876" y="3962891"/>
                      <a:pt x="1261324" y="3982495"/>
                    </a:cubicBezTo>
                    <a:cubicBezTo>
                      <a:pt x="1085990" y="3975837"/>
                      <a:pt x="1209538" y="3883361"/>
                      <a:pt x="1093388" y="3867825"/>
                    </a:cubicBezTo>
                    <a:cubicBezTo>
                      <a:pt x="979951" y="3867825"/>
                      <a:pt x="893147" y="3927010"/>
                      <a:pt x="880324" y="3814559"/>
                    </a:cubicBezTo>
                    <a:cubicBezTo>
                      <a:pt x="753078" y="2788696"/>
                      <a:pt x="584401" y="2076508"/>
                      <a:pt x="463074" y="2077495"/>
                    </a:cubicBezTo>
                    <a:cubicBezTo>
                      <a:pt x="432496" y="2112513"/>
                      <a:pt x="431509" y="2978579"/>
                      <a:pt x="466033" y="3278940"/>
                    </a:cubicBezTo>
                    <a:cubicBezTo>
                      <a:pt x="491679" y="3472770"/>
                      <a:pt x="430522" y="3615305"/>
                      <a:pt x="439400" y="3702109"/>
                    </a:cubicBezTo>
                    <a:cubicBezTo>
                      <a:pt x="432002" y="3745512"/>
                      <a:pt x="430714" y="3719494"/>
                      <a:pt x="395012" y="3746497"/>
                    </a:cubicBezTo>
                    <a:cubicBezTo>
                      <a:pt x="377066" y="3820847"/>
                      <a:pt x="413593" y="3878428"/>
                      <a:pt x="225189" y="3864125"/>
                    </a:cubicBezTo>
                    <a:cubicBezTo>
                      <a:pt x="183883" y="3785829"/>
                      <a:pt x="238968" y="3771526"/>
                      <a:pt x="229295" y="3708027"/>
                    </a:cubicBezTo>
                    <a:cubicBezTo>
                      <a:pt x="210252" y="3653405"/>
                      <a:pt x="168631" y="3701123"/>
                      <a:pt x="146437" y="3583740"/>
                    </a:cubicBezTo>
                    <a:cubicBezTo>
                      <a:pt x="254449" y="2350731"/>
                      <a:pt x="58647" y="2134213"/>
                      <a:pt x="78375" y="1849635"/>
                    </a:cubicBezTo>
                    <a:cubicBezTo>
                      <a:pt x="75114" y="1793040"/>
                      <a:pt x="45329" y="1838784"/>
                      <a:pt x="33986" y="1793409"/>
                    </a:cubicBezTo>
                    <a:cubicBezTo>
                      <a:pt x="11983" y="1626336"/>
                      <a:pt x="56673" y="1605498"/>
                      <a:pt x="63578" y="1485650"/>
                    </a:cubicBezTo>
                    <a:cubicBezTo>
                      <a:pt x="-13664" y="1448784"/>
                      <a:pt x="18696" y="1331771"/>
                      <a:pt x="19189" y="1263709"/>
                    </a:cubicBezTo>
                    <a:cubicBezTo>
                      <a:pt x="-18788" y="1180851"/>
                      <a:pt x="941" y="1103417"/>
                      <a:pt x="66537" y="1077277"/>
                    </a:cubicBezTo>
                    <a:cubicBezTo>
                      <a:pt x="78565" y="887024"/>
                      <a:pt x="124247" y="678460"/>
                      <a:pt x="214498" y="636353"/>
                    </a:cubicBezTo>
                    <a:cubicBezTo>
                      <a:pt x="296358" y="635983"/>
                      <a:pt x="336789" y="635612"/>
                      <a:pt x="353546" y="555343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2">
                      <a:lumMod val="95000"/>
                      <a:lumOff val="5000"/>
                    </a:schemeClr>
                  </a:gs>
                  <a:gs pos="12000">
                    <a:schemeClr val="tx2"/>
                  </a:gs>
                </a:gsLst>
                <a:lin ang="16200000" scaled="1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31"/>
              <p:cNvSpPr/>
              <p:nvPr/>
            </p:nvSpPr>
            <p:spPr>
              <a:xfrm>
                <a:off x="2261232" y="2269418"/>
                <a:ext cx="228481" cy="279436"/>
              </a:xfrm>
              <a:custGeom>
                <a:avLst/>
                <a:gdLst>
                  <a:gd name="connsiteX0" fmla="*/ 0 w 277929"/>
                  <a:gd name="connsiteY0" fmla="*/ 0 h 442913"/>
                  <a:gd name="connsiteX1" fmla="*/ 277929 w 277929"/>
                  <a:gd name="connsiteY1" fmla="*/ 0 h 442913"/>
                  <a:gd name="connsiteX2" fmla="*/ 277929 w 277929"/>
                  <a:gd name="connsiteY2" fmla="*/ 442913 h 442913"/>
                  <a:gd name="connsiteX3" fmla="*/ 0 w 277929"/>
                  <a:gd name="connsiteY3" fmla="*/ 442913 h 442913"/>
                  <a:gd name="connsiteX4" fmla="*/ 0 w 277929"/>
                  <a:gd name="connsiteY4" fmla="*/ 0 h 442913"/>
                  <a:gd name="connsiteX0" fmla="*/ 73819 w 351748"/>
                  <a:gd name="connsiteY0" fmla="*/ 0 h 642938"/>
                  <a:gd name="connsiteX1" fmla="*/ 351748 w 351748"/>
                  <a:gd name="connsiteY1" fmla="*/ 0 h 642938"/>
                  <a:gd name="connsiteX2" fmla="*/ 351748 w 351748"/>
                  <a:gd name="connsiteY2" fmla="*/ 442913 h 642938"/>
                  <a:gd name="connsiteX3" fmla="*/ 0 w 351748"/>
                  <a:gd name="connsiteY3" fmla="*/ 642938 h 642938"/>
                  <a:gd name="connsiteX4" fmla="*/ 73819 w 351748"/>
                  <a:gd name="connsiteY4" fmla="*/ 0 h 642938"/>
                  <a:gd name="connsiteX0" fmla="*/ 0 w 354129"/>
                  <a:gd name="connsiteY0" fmla="*/ 209550 h 642938"/>
                  <a:gd name="connsiteX1" fmla="*/ 354129 w 354129"/>
                  <a:gd name="connsiteY1" fmla="*/ 0 h 642938"/>
                  <a:gd name="connsiteX2" fmla="*/ 354129 w 354129"/>
                  <a:gd name="connsiteY2" fmla="*/ 442913 h 642938"/>
                  <a:gd name="connsiteX3" fmla="*/ 2381 w 354129"/>
                  <a:gd name="connsiteY3" fmla="*/ 642938 h 642938"/>
                  <a:gd name="connsiteX4" fmla="*/ 0 w 354129"/>
                  <a:gd name="connsiteY4" fmla="*/ 209550 h 642938"/>
                  <a:gd name="connsiteX0" fmla="*/ 0 w 354129"/>
                  <a:gd name="connsiteY0" fmla="*/ 214313 h 647701"/>
                  <a:gd name="connsiteX1" fmla="*/ 168489 w 354129"/>
                  <a:gd name="connsiteY1" fmla="*/ 0 h 647701"/>
                  <a:gd name="connsiteX2" fmla="*/ 354129 w 354129"/>
                  <a:gd name="connsiteY2" fmla="*/ 4763 h 647701"/>
                  <a:gd name="connsiteX3" fmla="*/ 354129 w 354129"/>
                  <a:gd name="connsiteY3" fmla="*/ 447676 h 647701"/>
                  <a:gd name="connsiteX4" fmla="*/ 2381 w 354129"/>
                  <a:gd name="connsiteY4" fmla="*/ 647701 h 647701"/>
                  <a:gd name="connsiteX5" fmla="*/ 0 w 354129"/>
                  <a:gd name="connsiteY5" fmla="*/ 214313 h 647701"/>
                  <a:gd name="connsiteX0" fmla="*/ 0 w 354129"/>
                  <a:gd name="connsiteY0" fmla="*/ 214658 h 648046"/>
                  <a:gd name="connsiteX1" fmla="*/ 168489 w 354129"/>
                  <a:gd name="connsiteY1" fmla="*/ 345 h 648046"/>
                  <a:gd name="connsiteX2" fmla="*/ 354129 w 354129"/>
                  <a:gd name="connsiteY2" fmla="*/ 5108 h 648046"/>
                  <a:gd name="connsiteX3" fmla="*/ 354129 w 354129"/>
                  <a:gd name="connsiteY3" fmla="*/ 448021 h 648046"/>
                  <a:gd name="connsiteX4" fmla="*/ 2381 w 354129"/>
                  <a:gd name="connsiteY4" fmla="*/ 648046 h 648046"/>
                  <a:gd name="connsiteX5" fmla="*/ 0 w 354129"/>
                  <a:gd name="connsiteY5" fmla="*/ 214658 h 648046"/>
                  <a:gd name="connsiteX0" fmla="*/ 7196 w 351800"/>
                  <a:gd name="connsiteY0" fmla="*/ 217036 h 648042"/>
                  <a:gd name="connsiteX1" fmla="*/ 166160 w 351800"/>
                  <a:gd name="connsiteY1" fmla="*/ 341 h 648042"/>
                  <a:gd name="connsiteX2" fmla="*/ 351800 w 351800"/>
                  <a:gd name="connsiteY2" fmla="*/ 5104 h 648042"/>
                  <a:gd name="connsiteX3" fmla="*/ 351800 w 351800"/>
                  <a:gd name="connsiteY3" fmla="*/ 448017 h 648042"/>
                  <a:gd name="connsiteX4" fmla="*/ 52 w 351800"/>
                  <a:gd name="connsiteY4" fmla="*/ 648042 h 648042"/>
                  <a:gd name="connsiteX5" fmla="*/ 7196 w 351800"/>
                  <a:gd name="connsiteY5" fmla="*/ 217036 h 648042"/>
                  <a:gd name="connsiteX0" fmla="*/ 7196 w 351800"/>
                  <a:gd name="connsiteY0" fmla="*/ 217040 h 648046"/>
                  <a:gd name="connsiteX1" fmla="*/ 166160 w 351800"/>
                  <a:gd name="connsiteY1" fmla="*/ 345 h 648046"/>
                  <a:gd name="connsiteX2" fmla="*/ 351800 w 351800"/>
                  <a:gd name="connsiteY2" fmla="*/ 5108 h 648046"/>
                  <a:gd name="connsiteX3" fmla="*/ 351800 w 351800"/>
                  <a:gd name="connsiteY3" fmla="*/ 448021 h 648046"/>
                  <a:gd name="connsiteX4" fmla="*/ 52 w 351800"/>
                  <a:gd name="connsiteY4" fmla="*/ 648046 h 648046"/>
                  <a:gd name="connsiteX5" fmla="*/ 7196 w 351800"/>
                  <a:gd name="connsiteY5" fmla="*/ 217040 h 648046"/>
                  <a:gd name="connsiteX0" fmla="*/ 7196 w 351800"/>
                  <a:gd name="connsiteY0" fmla="*/ 217036 h 648042"/>
                  <a:gd name="connsiteX1" fmla="*/ 166160 w 351800"/>
                  <a:gd name="connsiteY1" fmla="*/ 341 h 648042"/>
                  <a:gd name="connsiteX2" fmla="*/ 351800 w 351800"/>
                  <a:gd name="connsiteY2" fmla="*/ 5104 h 648042"/>
                  <a:gd name="connsiteX3" fmla="*/ 351800 w 351800"/>
                  <a:gd name="connsiteY3" fmla="*/ 448017 h 648042"/>
                  <a:gd name="connsiteX4" fmla="*/ 52 w 351800"/>
                  <a:gd name="connsiteY4" fmla="*/ 648042 h 648042"/>
                  <a:gd name="connsiteX5" fmla="*/ 7196 w 351800"/>
                  <a:gd name="connsiteY5" fmla="*/ 217036 h 648042"/>
                  <a:gd name="connsiteX0" fmla="*/ 7196 w 351800"/>
                  <a:gd name="connsiteY0" fmla="*/ 216891 h 647897"/>
                  <a:gd name="connsiteX1" fmla="*/ 166160 w 351800"/>
                  <a:gd name="connsiteY1" fmla="*/ 196 h 647897"/>
                  <a:gd name="connsiteX2" fmla="*/ 351800 w 351800"/>
                  <a:gd name="connsiteY2" fmla="*/ 4959 h 647897"/>
                  <a:gd name="connsiteX3" fmla="*/ 351800 w 351800"/>
                  <a:gd name="connsiteY3" fmla="*/ 447872 h 647897"/>
                  <a:gd name="connsiteX4" fmla="*/ 52 w 351800"/>
                  <a:gd name="connsiteY4" fmla="*/ 647897 h 647897"/>
                  <a:gd name="connsiteX5" fmla="*/ 7196 w 351800"/>
                  <a:gd name="connsiteY5" fmla="*/ 216891 h 647897"/>
                  <a:gd name="connsiteX0" fmla="*/ 23127 w 367731"/>
                  <a:gd name="connsiteY0" fmla="*/ 216891 h 647897"/>
                  <a:gd name="connsiteX1" fmla="*/ 182091 w 367731"/>
                  <a:gd name="connsiteY1" fmla="*/ 196 h 647897"/>
                  <a:gd name="connsiteX2" fmla="*/ 367731 w 367731"/>
                  <a:gd name="connsiteY2" fmla="*/ 4959 h 647897"/>
                  <a:gd name="connsiteX3" fmla="*/ 367731 w 367731"/>
                  <a:gd name="connsiteY3" fmla="*/ 447872 h 647897"/>
                  <a:gd name="connsiteX4" fmla="*/ 15983 w 367731"/>
                  <a:gd name="connsiteY4" fmla="*/ 647897 h 647897"/>
                  <a:gd name="connsiteX5" fmla="*/ 77315 w 367731"/>
                  <a:gd name="connsiteY5" fmla="*/ 240703 h 647897"/>
                  <a:gd name="connsiteX6" fmla="*/ 23127 w 367731"/>
                  <a:gd name="connsiteY6" fmla="*/ 216891 h 647897"/>
                  <a:gd name="connsiteX0" fmla="*/ 23127 w 367731"/>
                  <a:gd name="connsiteY0" fmla="*/ 216891 h 647897"/>
                  <a:gd name="connsiteX1" fmla="*/ 182091 w 367731"/>
                  <a:gd name="connsiteY1" fmla="*/ 196 h 647897"/>
                  <a:gd name="connsiteX2" fmla="*/ 367731 w 367731"/>
                  <a:gd name="connsiteY2" fmla="*/ 4959 h 647897"/>
                  <a:gd name="connsiteX3" fmla="*/ 367731 w 367731"/>
                  <a:gd name="connsiteY3" fmla="*/ 447872 h 647897"/>
                  <a:gd name="connsiteX4" fmla="*/ 15983 w 367731"/>
                  <a:gd name="connsiteY4" fmla="*/ 647897 h 647897"/>
                  <a:gd name="connsiteX5" fmla="*/ 77315 w 367731"/>
                  <a:gd name="connsiteY5" fmla="*/ 240703 h 647897"/>
                  <a:gd name="connsiteX6" fmla="*/ 23127 w 367731"/>
                  <a:gd name="connsiteY6" fmla="*/ 216891 h 647897"/>
                  <a:gd name="connsiteX0" fmla="*/ 22438 w 367042"/>
                  <a:gd name="connsiteY0" fmla="*/ 216891 h 647897"/>
                  <a:gd name="connsiteX1" fmla="*/ 181402 w 367042"/>
                  <a:gd name="connsiteY1" fmla="*/ 196 h 647897"/>
                  <a:gd name="connsiteX2" fmla="*/ 367042 w 367042"/>
                  <a:gd name="connsiteY2" fmla="*/ 4959 h 647897"/>
                  <a:gd name="connsiteX3" fmla="*/ 367042 w 367042"/>
                  <a:gd name="connsiteY3" fmla="*/ 447872 h 647897"/>
                  <a:gd name="connsiteX4" fmla="*/ 15294 w 367042"/>
                  <a:gd name="connsiteY4" fmla="*/ 647897 h 647897"/>
                  <a:gd name="connsiteX5" fmla="*/ 83770 w 367042"/>
                  <a:gd name="connsiteY5" fmla="*/ 233559 h 647897"/>
                  <a:gd name="connsiteX6" fmla="*/ 22438 w 367042"/>
                  <a:gd name="connsiteY6" fmla="*/ 216891 h 647897"/>
                  <a:gd name="connsiteX0" fmla="*/ 22438 w 367042"/>
                  <a:gd name="connsiteY0" fmla="*/ 216891 h 650278"/>
                  <a:gd name="connsiteX1" fmla="*/ 181402 w 367042"/>
                  <a:gd name="connsiteY1" fmla="*/ 196 h 650278"/>
                  <a:gd name="connsiteX2" fmla="*/ 367042 w 367042"/>
                  <a:gd name="connsiteY2" fmla="*/ 4959 h 650278"/>
                  <a:gd name="connsiteX3" fmla="*/ 367042 w 367042"/>
                  <a:gd name="connsiteY3" fmla="*/ 447872 h 650278"/>
                  <a:gd name="connsiteX4" fmla="*/ 15294 w 367042"/>
                  <a:gd name="connsiteY4" fmla="*/ 650278 h 650278"/>
                  <a:gd name="connsiteX5" fmla="*/ 83770 w 367042"/>
                  <a:gd name="connsiteY5" fmla="*/ 233559 h 650278"/>
                  <a:gd name="connsiteX6" fmla="*/ 22438 w 367042"/>
                  <a:gd name="connsiteY6" fmla="*/ 216891 h 650278"/>
                  <a:gd name="connsiteX0" fmla="*/ 10685 w 355289"/>
                  <a:gd name="connsiteY0" fmla="*/ 216891 h 650278"/>
                  <a:gd name="connsiteX1" fmla="*/ 169649 w 355289"/>
                  <a:gd name="connsiteY1" fmla="*/ 196 h 650278"/>
                  <a:gd name="connsiteX2" fmla="*/ 355289 w 355289"/>
                  <a:gd name="connsiteY2" fmla="*/ 4959 h 650278"/>
                  <a:gd name="connsiteX3" fmla="*/ 355289 w 355289"/>
                  <a:gd name="connsiteY3" fmla="*/ 447872 h 650278"/>
                  <a:gd name="connsiteX4" fmla="*/ 3541 w 355289"/>
                  <a:gd name="connsiteY4" fmla="*/ 650278 h 650278"/>
                  <a:gd name="connsiteX5" fmla="*/ 72017 w 355289"/>
                  <a:gd name="connsiteY5" fmla="*/ 233559 h 650278"/>
                  <a:gd name="connsiteX6" fmla="*/ 10685 w 355289"/>
                  <a:gd name="connsiteY6" fmla="*/ 216891 h 650278"/>
                  <a:gd name="connsiteX0" fmla="*/ 27382 w 371986"/>
                  <a:gd name="connsiteY0" fmla="*/ 216891 h 650278"/>
                  <a:gd name="connsiteX1" fmla="*/ 186346 w 371986"/>
                  <a:gd name="connsiteY1" fmla="*/ 196 h 650278"/>
                  <a:gd name="connsiteX2" fmla="*/ 371986 w 371986"/>
                  <a:gd name="connsiteY2" fmla="*/ 4959 h 650278"/>
                  <a:gd name="connsiteX3" fmla="*/ 371986 w 371986"/>
                  <a:gd name="connsiteY3" fmla="*/ 447872 h 650278"/>
                  <a:gd name="connsiteX4" fmla="*/ 20238 w 371986"/>
                  <a:gd name="connsiteY4" fmla="*/ 650278 h 650278"/>
                  <a:gd name="connsiteX5" fmla="*/ 88714 w 371986"/>
                  <a:gd name="connsiteY5" fmla="*/ 233559 h 650278"/>
                  <a:gd name="connsiteX6" fmla="*/ 27382 w 371986"/>
                  <a:gd name="connsiteY6" fmla="*/ 216891 h 650278"/>
                  <a:gd name="connsiteX0" fmla="*/ 27382 w 371986"/>
                  <a:gd name="connsiteY0" fmla="*/ 216891 h 650278"/>
                  <a:gd name="connsiteX1" fmla="*/ 186346 w 371986"/>
                  <a:gd name="connsiteY1" fmla="*/ 196 h 650278"/>
                  <a:gd name="connsiteX2" fmla="*/ 371986 w 371986"/>
                  <a:gd name="connsiteY2" fmla="*/ 4959 h 650278"/>
                  <a:gd name="connsiteX3" fmla="*/ 355318 w 371986"/>
                  <a:gd name="connsiteY3" fmla="*/ 219272 h 650278"/>
                  <a:gd name="connsiteX4" fmla="*/ 20238 w 371986"/>
                  <a:gd name="connsiteY4" fmla="*/ 650278 h 650278"/>
                  <a:gd name="connsiteX5" fmla="*/ 88714 w 371986"/>
                  <a:gd name="connsiteY5" fmla="*/ 233559 h 650278"/>
                  <a:gd name="connsiteX6" fmla="*/ 27382 w 371986"/>
                  <a:gd name="connsiteY6" fmla="*/ 216891 h 650278"/>
                  <a:gd name="connsiteX0" fmla="*/ 27382 w 371986"/>
                  <a:gd name="connsiteY0" fmla="*/ 216891 h 650877"/>
                  <a:gd name="connsiteX1" fmla="*/ 186346 w 371986"/>
                  <a:gd name="connsiteY1" fmla="*/ 196 h 650877"/>
                  <a:gd name="connsiteX2" fmla="*/ 371986 w 371986"/>
                  <a:gd name="connsiteY2" fmla="*/ 4959 h 650877"/>
                  <a:gd name="connsiteX3" fmla="*/ 355318 w 371986"/>
                  <a:gd name="connsiteY3" fmla="*/ 219272 h 650877"/>
                  <a:gd name="connsiteX4" fmla="*/ 20238 w 371986"/>
                  <a:gd name="connsiteY4" fmla="*/ 650278 h 650877"/>
                  <a:gd name="connsiteX5" fmla="*/ 88714 w 371986"/>
                  <a:gd name="connsiteY5" fmla="*/ 233559 h 650877"/>
                  <a:gd name="connsiteX6" fmla="*/ 27382 w 371986"/>
                  <a:gd name="connsiteY6" fmla="*/ 216891 h 650877"/>
                  <a:gd name="connsiteX0" fmla="*/ 27382 w 436478"/>
                  <a:gd name="connsiteY0" fmla="*/ 216891 h 650877"/>
                  <a:gd name="connsiteX1" fmla="*/ 186346 w 436478"/>
                  <a:gd name="connsiteY1" fmla="*/ 196 h 650877"/>
                  <a:gd name="connsiteX2" fmla="*/ 371986 w 436478"/>
                  <a:gd name="connsiteY2" fmla="*/ 4959 h 650877"/>
                  <a:gd name="connsiteX3" fmla="*/ 436377 w 436478"/>
                  <a:gd name="connsiteY3" fmla="*/ 285946 h 650877"/>
                  <a:gd name="connsiteX4" fmla="*/ 355318 w 436478"/>
                  <a:gd name="connsiteY4" fmla="*/ 219272 h 650877"/>
                  <a:gd name="connsiteX5" fmla="*/ 20238 w 436478"/>
                  <a:gd name="connsiteY5" fmla="*/ 650278 h 650877"/>
                  <a:gd name="connsiteX6" fmla="*/ 88714 w 436478"/>
                  <a:gd name="connsiteY6" fmla="*/ 233559 h 650877"/>
                  <a:gd name="connsiteX7" fmla="*/ 27382 w 436478"/>
                  <a:gd name="connsiteY7" fmla="*/ 216891 h 650877"/>
                  <a:gd name="connsiteX0" fmla="*/ 27382 w 442638"/>
                  <a:gd name="connsiteY0" fmla="*/ 216891 h 650877"/>
                  <a:gd name="connsiteX1" fmla="*/ 186346 w 442638"/>
                  <a:gd name="connsiteY1" fmla="*/ 196 h 650877"/>
                  <a:gd name="connsiteX2" fmla="*/ 371986 w 442638"/>
                  <a:gd name="connsiteY2" fmla="*/ 4959 h 650877"/>
                  <a:gd name="connsiteX3" fmla="*/ 436377 w 442638"/>
                  <a:gd name="connsiteY3" fmla="*/ 285946 h 650877"/>
                  <a:gd name="connsiteX4" fmla="*/ 355318 w 442638"/>
                  <a:gd name="connsiteY4" fmla="*/ 219272 h 650877"/>
                  <a:gd name="connsiteX5" fmla="*/ 20238 w 442638"/>
                  <a:gd name="connsiteY5" fmla="*/ 650278 h 650877"/>
                  <a:gd name="connsiteX6" fmla="*/ 88714 w 442638"/>
                  <a:gd name="connsiteY6" fmla="*/ 233559 h 650877"/>
                  <a:gd name="connsiteX7" fmla="*/ 27382 w 442638"/>
                  <a:gd name="connsiteY7" fmla="*/ 216891 h 650877"/>
                  <a:gd name="connsiteX0" fmla="*/ 27382 w 490160"/>
                  <a:gd name="connsiteY0" fmla="*/ 216891 h 650877"/>
                  <a:gd name="connsiteX1" fmla="*/ 186346 w 490160"/>
                  <a:gd name="connsiteY1" fmla="*/ 196 h 650877"/>
                  <a:gd name="connsiteX2" fmla="*/ 371986 w 490160"/>
                  <a:gd name="connsiteY2" fmla="*/ 4959 h 650877"/>
                  <a:gd name="connsiteX3" fmla="*/ 488764 w 490160"/>
                  <a:gd name="connsiteY3" fmla="*/ 121640 h 650877"/>
                  <a:gd name="connsiteX4" fmla="*/ 436377 w 490160"/>
                  <a:gd name="connsiteY4" fmla="*/ 285946 h 650877"/>
                  <a:gd name="connsiteX5" fmla="*/ 355318 w 490160"/>
                  <a:gd name="connsiteY5" fmla="*/ 219272 h 650877"/>
                  <a:gd name="connsiteX6" fmla="*/ 20238 w 490160"/>
                  <a:gd name="connsiteY6" fmla="*/ 650278 h 650877"/>
                  <a:gd name="connsiteX7" fmla="*/ 88714 w 490160"/>
                  <a:gd name="connsiteY7" fmla="*/ 233559 h 650877"/>
                  <a:gd name="connsiteX8" fmla="*/ 27382 w 490160"/>
                  <a:gd name="connsiteY8" fmla="*/ 216891 h 650877"/>
                  <a:gd name="connsiteX0" fmla="*/ 27382 w 488958"/>
                  <a:gd name="connsiteY0" fmla="*/ 216891 h 650877"/>
                  <a:gd name="connsiteX1" fmla="*/ 186346 w 488958"/>
                  <a:gd name="connsiteY1" fmla="*/ 196 h 650877"/>
                  <a:gd name="connsiteX2" fmla="*/ 371986 w 488958"/>
                  <a:gd name="connsiteY2" fmla="*/ 4959 h 650877"/>
                  <a:gd name="connsiteX3" fmla="*/ 488764 w 488958"/>
                  <a:gd name="connsiteY3" fmla="*/ 121640 h 650877"/>
                  <a:gd name="connsiteX4" fmla="*/ 436377 w 488958"/>
                  <a:gd name="connsiteY4" fmla="*/ 285946 h 650877"/>
                  <a:gd name="connsiteX5" fmla="*/ 355318 w 488958"/>
                  <a:gd name="connsiteY5" fmla="*/ 219272 h 650877"/>
                  <a:gd name="connsiteX6" fmla="*/ 20238 w 488958"/>
                  <a:gd name="connsiteY6" fmla="*/ 650278 h 650877"/>
                  <a:gd name="connsiteX7" fmla="*/ 88714 w 488958"/>
                  <a:gd name="connsiteY7" fmla="*/ 233559 h 650877"/>
                  <a:gd name="connsiteX8" fmla="*/ 27382 w 488958"/>
                  <a:gd name="connsiteY8" fmla="*/ 216891 h 650877"/>
                  <a:gd name="connsiteX0" fmla="*/ 27382 w 488934"/>
                  <a:gd name="connsiteY0" fmla="*/ 216891 h 650877"/>
                  <a:gd name="connsiteX1" fmla="*/ 186346 w 488934"/>
                  <a:gd name="connsiteY1" fmla="*/ 196 h 650877"/>
                  <a:gd name="connsiteX2" fmla="*/ 371986 w 488934"/>
                  <a:gd name="connsiteY2" fmla="*/ 4959 h 650877"/>
                  <a:gd name="connsiteX3" fmla="*/ 488764 w 488934"/>
                  <a:gd name="connsiteY3" fmla="*/ 121640 h 650877"/>
                  <a:gd name="connsiteX4" fmla="*/ 436377 w 488934"/>
                  <a:gd name="connsiteY4" fmla="*/ 285946 h 650877"/>
                  <a:gd name="connsiteX5" fmla="*/ 355318 w 488934"/>
                  <a:gd name="connsiteY5" fmla="*/ 219272 h 650877"/>
                  <a:gd name="connsiteX6" fmla="*/ 20238 w 488934"/>
                  <a:gd name="connsiteY6" fmla="*/ 650278 h 650877"/>
                  <a:gd name="connsiteX7" fmla="*/ 88714 w 488934"/>
                  <a:gd name="connsiteY7" fmla="*/ 233559 h 650877"/>
                  <a:gd name="connsiteX8" fmla="*/ 27382 w 488934"/>
                  <a:gd name="connsiteY8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371986 w 488764"/>
                  <a:gd name="connsiteY2" fmla="*/ 4959 h 650877"/>
                  <a:gd name="connsiteX3" fmla="*/ 488764 w 488764"/>
                  <a:gd name="connsiteY3" fmla="*/ 121640 h 650877"/>
                  <a:gd name="connsiteX4" fmla="*/ 436377 w 488764"/>
                  <a:gd name="connsiteY4" fmla="*/ 285946 h 650877"/>
                  <a:gd name="connsiteX5" fmla="*/ 355318 w 488764"/>
                  <a:gd name="connsiteY5" fmla="*/ 219272 h 650877"/>
                  <a:gd name="connsiteX6" fmla="*/ 20238 w 488764"/>
                  <a:gd name="connsiteY6" fmla="*/ 650278 h 650877"/>
                  <a:gd name="connsiteX7" fmla="*/ 88714 w 488764"/>
                  <a:gd name="connsiteY7" fmla="*/ 233559 h 650877"/>
                  <a:gd name="connsiteX8" fmla="*/ 27382 w 488764"/>
                  <a:gd name="connsiteY8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71986 w 488764"/>
                  <a:gd name="connsiteY3" fmla="*/ 4959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71986 w 488764"/>
                  <a:gd name="connsiteY3" fmla="*/ 4959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27382 w 488764"/>
                  <a:gd name="connsiteY0" fmla="*/ 216891 h 650877"/>
                  <a:gd name="connsiteX1" fmla="*/ 186346 w 488764"/>
                  <a:gd name="connsiteY1" fmla="*/ 196 h 650877"/>
                  <a:gd name="connsiteX2" fmla="*/ 95858 w 488764"/>
                  <a:gd name="connsiteY2" fmla="*/ 407390 h 650877"/>
                  <a:gd name="connsiteX3" fmla="*/ 381511 w 488764"/>
                  <a:gd name="connsiteY3" fmla="*/ 47821 h 650877"/>
                  <a:gd name="connsiteX4" fmla="*/ 488764 w 488764"/>
                  <a:gd name="connsiteY4" fmla="*/ 121640 h 650877"/>
                  <a:gd name="connsiteX5" fmla="*/ 436377 w 488764"/>
                  <a:gd name="connsiteY5" fmla="*/ 285946 h 650877"/>
                  <a:gd name="connsiteX6" fmla="*/ 355318 w 488764"/>
                  <a:gd name="connsiteY6" fmla="*/ 219272 h 650877"/>
                  <a:gd name="connsiteX7" fmla="*/ 20238 w 488764"/>
                  <a:gd name="connsiteY7" fmla="*/ 650278 h 650877"/>
                  <a:gd name="connsiteX8" fmla="*/ 88714 w 488764"/>
                  <a:gd name="connsiteY8" fmla="*/ 233559 h 650877"/>
                  <a:gd name="connsiteX9" fmla="*/ 27382 w 488764"/>
                  <a:gd name="connsiteY9" fmla="*/ 216891 h 650877"/>
                  <a:gd name="connsiteX0" fmla="*/ 1 w 461383"/>
                  <a:gd name="connsiteY0" fmla="*/ 216891 h 640184"/>
                  <a:gd name="connsiteX1" fmla="*/ 158965 w 461383"/>
                  <a:gd name="connsiteY1" fmla="*/ 196 h 640184"/>
                  <a:gd name="connsiteX2" fmla="*/ 68477 w 461383"/>
                  <a:gd name="connsiteY2" fmla="*/ 407390 h 640184"/>
                  <a:gd name="connsiteX3" fmla="*/ 354130 w 461383"/>
                  <a:gd name="connsiteY3" fmla="*/ 47821 h 640184"/>
                  <a:gd name="connsiteX4" fmla="*/ 461383 w 461383"/>
                  <a:gd name="connsiteY4" fmla="*/ 121640 h 640184"/>
                  <a:gd name="connsiteX5" fmla="*/ 408996 w 461383"/>
                  <a:gd name="connsiteY5" fmla="*/ 285946 h 640184"/>
                  <a:gd name="connsiteX6" fmla="*/ 327937 w 461383"/>
                  <a:gd name="connsiteY6" fmla="*/ 219272 h 640184"/>
                  <a:gd name="connsiteX7" fmla="*/ 94644 w 461383"/>
                  <a:gd name="connsiteY7" fmla="*/ 639565 h 640184"/>
                  <a:gd name="connsiteX8" fmla="*/ 61333 w 461383"/>
                  <a:gd name="connsiteY8" fmla="*/ 233559 h 640184"/>
                  <a:gd name="connsiteX9" fmla="*/ 1 w 461383"/>
                  <a:gd name="connsiteY9" fmla="*/ 216891 h 640184"/>
                  <a:gd name="connsiteX0" fmla="*/ 1 w 461383"/>
                  <a:gd name="connsiteY0" fmla="*/ 216891 h 640184"/>
                  <a:gd name="connsiteX1" fmla="*/ 158965 w 461383"/>
                  <a:gd name="connsiteY1" fmla="*/ 196 h 640184"/>
                  <a:gd name="connsiteX2" fmla="*/ 127406 w 461383"/>
                  <a:gd name="connsiteY2" fmla="*/ 402033 h 640184"/>
                  <a:gd name="connsiteX3" fmla="*/ 354130 w 461383"/>
                  <a:gd name="connsiteY3" fmla="*/ 47821 h 640184"/>
                  <a:gd name="connsiteX4" fmla="*/ 461383 w 461383"/>
                  <a:gd name="connsiteY4" fmla="*/ 121640 h 640184"/>
                  <a:gd name="connsiteX5" fmla="*/ 408996 w 461383"/>
                  <a:gd name="connsiteY5" fmla="*/ 285946 h 640184"/>
                  <a:gd name="connsiteX6" fmla="*/ 327937 w 461383"/>
                  <a:gd name="connsiteY6" fmla="*/ 219272 h 640184"/>
                  <a:gd name="connsiteX7" fmla="*/ 94644 w 461383"/>
                  <a:gd name="connsiteY7" fmla="*/ 639565 h 640184"/>
                  <a:gd name="connsiteX8" fmla="*/ 61333 w 461383"/>
                  <a:gd name="connsiteY8" fmla="*/ 233559 h 640184"/>
                  <a:gd name="connsiteX9" fmla="*/ 1 w 461383"/>
                  <a:gd name="connsiteY9" fmla="*/ 216891 h 640184"/>
                  <a:gd name="connsiteX0" fmla="*/ 43106 w 504488"/>
                  <a:gd name="connsiteY0" fmla="*/ 222243 h 645536"/>
                  <a:gd name="connsiteX1" fmla="*/ 41355 w 504488"/>
                  <a:gd name="connsiteY1" fmla="*/ 191 h 645536"/>
                  <a:gd name="connsiteX2" fmla="*/ 170511 w 504488"/>
                  <a:gd name="connsiteY2" fmla="*/ 407385 h 645536"/>
                  <a:gd name="connsiteX3" fmla="*/ 397235 w 504488"/>
                  <a:gd name="connsiteY3" fmla="*/ 53173 h 645536"/>
                  <a:gd name="connsiteX4" fmla="*/ 504488 w 504488"/>
                  <a:gd name="connsiteY4" fmla="*/ 126992 h 645536"/>
                  <a:gd name="connsiteX5" fmla="*/ 452101 w 504488"/>
                  <a:gd name="connsiteY5" fmla="*/ 291298 h 645536"/>
                  <a:gd name="connsiteX6" fmla="*/ 371042 w 504488"/>
                  <a:gd name="connsiteY6" fmla="*/ 224624 h 645536"/>
                  <a:gd name="connsiteX7" fmla="*/ 137749 w 504488"/>
                  <a:gd name="connsiteY7" fmla="*/ 644917 h 645536"/>
                  <a:gd name="connsiteX8" fmla="*/ 104438 w 504488"/>
                  <a:gd name="connsiteY8" fmla="*/ 238911 h 645536"/>
                  <a:gd name="connsiteX9" fmla="*/ 43106 w 504488"/>
                  <a:gd name="connsiteY9" fmla="*/ 222243 h 645536"/>
                  <a:gd name="connsiteX0" fmla="*/ 43106 w 504488"/>
                  <a:gd name="connsiteY0" fmla="*/ 228000 h 651293"/>
                  <a:gd name="connsiteX1" fmla="*/ 41355 w 504488"/>
                  <a:gd name="connsiteY1" fmla="*/ 5948 h 651293"/>
                  <a:gd name="connsiteX2" fmla="*/ 170511 w 504488"/>
                  <a:gd name="connsiteY2" fmla="*/ 413142 h 651293"/>
                  <a:gd name="connsiteX3" fmla="*/ 456164 w 504488"/>
                  <a:gd name="connsiteY3" fmla="*/ 0 h 651293"/>
                  <a:gd name="connsiteX4" fmla="*/ 504488 w 504488"/>
                  <a:gd name="connsiteY4" fmla="*/ 132749 h 651293"/>
                  <a:gd name="connsiteX5" fmla="*/ 452101 w 504488"/>
                  <a:gd name="connsiteY5" fmla="*/ 297055 h 651293"/>
                  <a:gd name="connsiteX6" fmla="*/ 371042 w 504488"/>
                  <a:gd name="connsiteY6" fmla="*/ 230381 h 651293"/>
                  <a:gd name="connsiteX7" fmla="*/ 137749 w 504488"/>
                  <a:gd name="connsiteY7" fmla="*/ 650674 h 651293"/>
                  <a:gd name="connsiteX8" fmla="*/ 104438 w 504488"/>
                  <a:gd name="connsiteY8" fmla="*/ 244668 h 651293"/>
                  <a:gd name="connsiteX9" fmla="*/ 43106 w 504488"/>
                  <a:gd name="connsiteY9" fmla="*/ 228000 h 651293"/>
                  <a:gd name="connsiteX0" fmla="*/ 43106 w 504488"/>
                  <a:gd name="connsiteY0" fmla="*/ 228000 h 651293"/>
                  <a:gd name="connsiteX1" fmla="*/ 41355 w 504488"/>
                  <a:gd name="connsiteY1" fmla="*/ 5948 h 651293"/>
                  <a:gd name="connsiteX2" fmla="*/ 186580 w 504488"/>
                  <a:gd name="connsiteY2" fmla="*/ 300642 h 651293"/>
                  <a:gd name="connsiteX3" fmla="*/ 456164 w 504488"/>
                  <a:gd name="connsiteY3" fmla="*/ 0 h 651293"/>
                  <a:gd name="connsiteX4" fmla="*/ 504488 w 504488"/>
                  <a:gd name="connsiteY4" fmla="*/ 132749 h 651293"/>
                  <a:gd name="connsiteX5" fmla="*/ 452101 w 504488"/>
                  <a:gd name="connsiteY5" fmla="*/ 297055 h 651293"/>
                  <a:gd name="connsiteX6" fmla="*/ 371042 w 504488"/>
                  <a:gd name="connsiteY6" fmla="*/ 230381 h 651293"/>
                  <a:gd name="connsiteX7" fmla="*/ 137749 w 504488"/>
                  <a:gd name="connsiteY7" fmla="*/ 650674 h 651293"/>
                  <a:gd name="connsiteX8" fmla="*/ 104438 w 504488"/>
                  <a:gd name="connsiteY8" fmla="*/ 244668 h 651293"/>
                  <a:gd name="connsiteX9" fmla="*/ 43106 w 504488"/>
                  <a:gd name="connsiteY9" fmla="*/ 228000 h 651293"/>
                  <a:gd name="connsiteX0" fmla="*/ 0 w 536380"/>
                  <a:gd name="connsiteY0" fmla="*/ 201215 h 651293"/>
                  <a:gd name="connsiteX1" fmla="*/ 73247 w 536380"/>
                  <a:gd name="connsiteY1" fmla="*/ 5948 h 651293"/>
                  <a:gd name="connsiteX2" fmla="*/ 218472 w 536380"/>
                  <a:gd name="connsiteY2" fmla="*/ 300642 h 651293"/>
                  <a:gd name="connsiteX3" fmla="*/ 488056 w 536380"/>
                  <a:gd name="connsiteY3" fmla="*/ 0 h 651293"/>
                  <a:gd name="connsiteX4" fmla="*/ 536380 w 536380"/>
                  <a:gd name="connsiteY4" fmla="*/ 132749 h 651293"/>
                  <a:gd name="connsiteX5" fmla="*/ 483993 w 536380"/>
                  <a:gd name="connsiteY5" fmla="*/ 297055 h 651293"/>
                  <a:gd name="connsiteX6" fmla="*/ 402934 w 536380"/>
                  <a:gd name="connsiteY6" fmla="*/ 230381 h 651293"/>
                  <a:gd name="connsiteX7" fmla="*/ 169641 w 536380"/>
                  <a:gd name="connsiteY7" fmla="*/ 650674 h 651293"/>
                  <a:gd name="connsiteX8" fmla="*/ 136330 w 536380"/>
                  <a:gd name="connsiteY8" fmla="*/ 244668 h 651293"/>
                  <a:gd name="connsiteX9" fmla="*/ 0 w 536380"/>
                  <a:gd name="connsiteY9" fmla="*/ 201215 h 651293"/>
                  <a:gd name="connsiteX0" fmla="*/ 0 w 536380"/>
                  <a:gd name="connsiteY0" fmla="*/ 201215 h 651293"/>
                  <a:gd name="connsiteX1" fmla="*/ 73247 w 536380"/>
                  <a:gd name="connsiteY1" fmla="*/ 5948 h 651293"/>
                  <a:gd name="connsiteX2" fmla="*/ 218472 w 536380"/>
                  <a:gd name="connsiteY2" fmla="*/ 300642 h 651293"/>
                  <a:gd name="connsiteX3" fmla="*/ 488056 w 536380"/>
                  <a:gd name="connsiteY3" fmla="*/ 0 h 651293"/>
                  <a:gd name="connsiteX4" fmla="*/ 536380 w 536380"/>
                  <a:gd name="connsiteY4" fmla="*/ 132749 h 651293"/>
                  <a:gd name="connsiteX5" fmla="*/ 483993 w 536380"/>
                  <a:gd name="connsiteY5" fmla="*/ 297055 h 651293"/>
                  <a:gd name="connsiteX6" fmla="*/ 402934 w 536380"/>
                  <a:gd name="connsiteY6" fmla="*/ 230381 h 651293"/>
                  <a:gd name="connsiteX7" fmla="*/ 169641 w 536380"/>
                  <a:gd name="connsiteY7" fmla="*/ 650674 h 651293"/>
                  <a:gd name="connsiteX8" fmla="*/ 136330 w 536380"/>
                  <a:gd name="connsiteY8" fmla="*/ 244668 h 651293"/>
                  <a:gd name="connsiteX9" fmla="*/ 0 w 536380"/>
                  <a:gd name="connsiteY9" fmla="*/ 201215 h 651293"/>
                  <a:gd name="connsiteX0" fmla="*/ 0 w 536380"/>
                  <a:gd name="connsiteY0" fmla="*/ 201215 h 650674"/>
                  <a:gd name="connsiteX1" fmla="*/ 73247 w 536380"/>
                  <a:gd name="connsiteY1" fmla="*/ 5948 h 650674"/>
                  <a:gd name="connsiteX2" fmla="*/ 218472 w 536380"/>
                  <a:gd name="connsiteY2" fmla="*/ 300642 h 650674"/>
                  <a:gd name="connsiteX3" fmla="*/ 488056 w 536380"/>
                  <a:gd name="connsiteY3" fmla="*/ 0 h 650674"/>
                  <a:gd name="connsiteX4" fmla="*/ 536380 w 536380"/>
                  <a:gd name="connsiteY4" fmla="*/ 132749 h 650674"/>
                  <a:gd name="connsiteX5" fmla="*/ 483993 w 536380"/>
                  <a:gd name="connsiteY5" fmla="*/ 297055 h 650674"/>
                  <a:gd name="connsiteX6" fmla="*/ 402934 w 536380"/>
                  <a:gd name="connsiteY6" fmla="*/ 230381 h 650674"/>
                  <a:gd name="connsiteX7" fmla="*/ 169641 w 536380"/>
                  <a:gd name="connsiteY7" fmla="*/ 650674 h 650674"/>
                  <a:gd name="connsiteX8" fmla="*/ 136330 w 536380"/>
                  <a:gd name="connsiteY8" fmla="*/ 244668 h 650674"/>
                  <a:gd name="connsiteX9" fmla="*/ 0 w 536380"/>
                  <a:gd name="connsiteY9" fmla="*/ 201215 h 650674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36380"/>
                  <a:gd name="connsiteY0" fmla="*/ 201215 h 623889"/>
                  <a:gd name="connsiteX1" fmla="*/ 73247 w 536380"/>
                  <a:gd name="connsiteY1" fmla="*/ 5948 h 623889"/>
                  <a:gd name="connsiteX2" fmla="*/ 218472 w 536380"/>
                  <a:gd name="connsiteY2" fmla="*/ 300642 h 623889"/>
                  <a:gd name="connsiteX3" fmla="*/ 488056 w 536380"/>
                  <a:gd name="connsiteY3" fmla="*/ 0 h 623889"/>
                  <a:gd name="connsiteX4" fmla="*/ 536380 w 536380"/>
                  <a:gd name="connsiteY4" fmla="*/ 132749 h 623889"/>
                  <a:gd name="connsiteX5" fmla="*/ 483993 w 536380"/>
                  <a:gd name="connsiteY5" fmla="*/ 297055 h 623889"/>
                  <a:gd name="connsiteX6" fmla="*/ 402934 w 536380"/>
                  <a:gd name="connsiteY6" fmla="*/ 230381 h 623889"/>
                  <a:gd name="connsiteX7" fmla="*/ 174997 w 536380"/>
                  <a:gd name="connsiteY7" fmla="*/ 623889 h 623889"/>
                  <a:gd name="connsiteX8" fmla="*/ 136330 w 536380"/>
                  <a:gd name="connsiteY8" fmla="*/ 244668 h 623889"/>
                  <a:gd name="connsiteX9" fmla="*/ 0 w 536380"/>
                  <a:gd name="connsiteY9" fmla="*/ 201215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0 w 557809"/>
                  <a:gd name="connsiteY0" fmla="*/ 206572 h 623889"/>
                  <a:gd name="connsiteX1" fmla="*/ 94676 w 557809"/>
                  <a:gd name="connsiteY1" fmla="*/ 5948 h 623889"/>
                  <a:gd name="connsiteX2" fmla="*/ 239901 w 557809"/>
                  <a:gd name="connsiteY2" fmla="*/ 300642 h 623889"/>
                  <a:gd name="connsiteX3" fmla="*/ 509485 w 557809"/>
                  <a:gd name="connsiteY3" fmla="*/ 0 h 623889"/>
                  <a:gd name="connsiteX4" fmla="*/ 557809 w 557809"/>
                  <a:gd name="connsiteY4" fmla="*/ 132749 h 623889"/>
                  <a:gd name="connsiteX5" fmla="*/ 505422 w 557809"/>
                  <a:gd name="connsiteY5" fmla="*/ 297055 h 623889"/>
                  <a:gd name="connsiteX6" fmla="*/ 424363 w 557809"/>
                  <a:gd name="connsiteY6" fmla="*/ 230381 h 623889"/>
                  <a:gd name="connsiteX7" fmla="*/ 196426 w 557809"/>
                  <a:gd name="connsiteY7" fmla="*/ 623889 h 623889"/>
                  <a:gd name="connsiteX8" fmla="*/ 157759 w 557809"/>
                  <a:gd name="connsiteY8" fmla="*/ 244668 h 623889"/>
                  <a:gd name="connsiteX9" fmla="*/ 0 w 557809"/>
                  <a:gd name="connsiteY9" fmla="*/ 206572 h 623889"/>
                  <a:gd name="connsiteX0" fmla="*/ 4400 w 562209"/>
                  <a:gd name="connsiteY0" fmla="*/ 206572 h 623889"/>
                  <a:gd name="connsiteX1" fmla="*/ 99076 w 562209"/>
                  <a:gd name="connsiteY1" fmla="*/ 5948 h 623889"/>
                  <a:gd name="connsiteX2" fmla="*/ 244301 w 562209"/>
                  <a:gd name="connsiteY2" fmla="*/ 300642 h 623889"/>
                  <a:gd name="connsiteX3" fmla="*/ 513885 w 562209"/>
                  <a:gd name="connsiteY3" fmla="*/ 0 h 623889"/>
                  <a:gd name="connsiteX4" fmla="*/ 562209 w 562209"/>
                  <a:gd name="connsiteY4" fmla="*/ 132749 h 623889"/>
                  <a:gd name="connsiteX5" fmla="*/ 509822 w 562209"/>
                  <a:gd name="connsiteY5" fmla="*/ 297055 h 623889"/>
                  <a:gd name="connsiteX6" fmla="*/ 428763 w 562209"/>
                  <a:gd name="connsiteY6" fmla="*/ 230381 h 623889"/>
                  <a:gd name="connsiteX7" fmla="*/ 200826 w 562209"/>
                  <a:gd name="connsiteY7" fmla="*/ 623889 h 623889"/>
                  <a:gd name="connsiteX8" fmla="*/ 162159 w 562209"/>
                  <a:gd name="connsiteY8" fmla="*/ 244668 h 623889"/>
                  <a:gd name="connsiteX9" fmla="*/ 4400 w 562209"/>
                  <a:gd name="connsiteY9" fmla="*/ 206572 h 623889"/>
                  <a:gd name="connsiteX0" fmla="*/ 4400 w 535795"/>
                  <a:gd name="connsiteY0" fmla="*/ 206572 h 623889"/>
                  <a:gd name="connsiteX1" fmla="*/ 99076 w 535795"/>
                  <a:gd name="connsiteY1" fmla="*/ 5948 h 623889"/>
                  <a:gd name="connsiteX2" fmla="*/ 244301 w 535795"/>
                  <a:gd name="connsiteY2" fmla="*/ 300642 h 623889"/>
                  <a:gd name="connsiteX3" fmla="*/ 513885 w 535795"/>
                  <a:gd name="connsiteY3" fmla="*/ 0 h 623889"/>
                  <a:gd name="connsiteX4" fmla="*/ 509822 w 535795"/>
                  <a:gd name="connsiteY4" fmla="*/ 297055 h 623889"/>
                  <a:gd name="connsiteX5" fmla="*/ 428763 w 535795"/>
                  <a:gd name="connsiteY5" fmla="*/ 230381 h 623889"/>
                  <a:gd name="connsiteX6" fmla="*/ 200826 w 535795"/>
                  <a:gd name="connsiteY6" fmla="*/ 623889 h 623889"/>
                  <a:gd name="connsiteX7" fmla="*/ 162159 w 535795"/>
                  <a:gd name="connsiteY7" fmla="*/ 244668 h 623889"/>
                  <a:gd name="connsiteX8" fmla="*/ 4400 w 535795"/>
                  <a:gd name="connsiteY8" fmla="*/ 206572 h 623889"/>
                  <a:gd name="connsiteX0" fmla="*/ 4400 w 535795"/>
                  <a:gd name="connsiteY0" fmla="*/ 206572 h 623889"/>
                  <a:gd name="connsiteX1" fmla="*/ 99076 w 535795"/>
                  <a:gd name="connsiteY1" fmla="*/ 5948 h 623889"/>
                  <a:gd name="connsiteX2" fmla="*/ 244301 w 535795"/>
                  <a:gd name="connsiteY2" fmla="*/ 300642 h 623889"/>
                  <a:gd name="connsiteX3" fmla="*/ 513885 w 535795"/>
                  <a:gd name="connsiteY3" fmla="*/ 0 h 623889"/>
                  <a:gd name="connsiteX4" fmla="*/ 509822 w 535795"/>
                  <a:gd name="connsiteY4" fmla="*/ 297055 h 623889"/>
                  <a:gd name="connsiteX5" fmla="*/ 428763 w 535795"/>
                  <a:gd name="connsiteY5" fmla="*/ 230381 h 623889"/>
                  <a:gd name="connsiteX6" fmla="*/ 200826 w 535795"/>
                  <a:gd name="connsiteY6" fmla="*/ 623889 h 623889"/>
                  <a:gd name="connsiteX7" fmla="*/ 162160 w 535795"/>
                  <a:gd name="connsiteY7" fmla="*/ 217884 h 623889"/>
                  <a:gd name="connsiteX8" fmla="*/ 4400 w 535795"/>
                  <a:gd name="connsiteY8" fmla="*/ 206572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7112 w 527791"/>
                  <a:gd name="connsiteY0" fmla="*/ 233357 h 623889"/>
                  <a:gd name="connsiteX1" fmla="*/ 91072 w 527791"/>
                  <a:gd name="connsiteY1" fmla="*/ 5948 h 623889"/>
                  <a:gd name="connsiteX2" fmla="*/ 236297 w 527791"/>
                  <a:gd name="connsiteY2" fmla="*/ 300642 h 623889"/>
                  <a:gd name="connsiteX3" fmla="*/ 505881 w 527791"/>
                  <a:gd name="connsiteY3" fmla="*/ 0 h 623889"/>
                  <a:gd name="connsiteX4" fmla="*/ 501818 w 527791"/>
                  <a:gd name="connsiteY4" fmla="*/ 297055 h 623889"/>
                  <a:gd name="connsiteX5" fmla="*/ 420759 w 527791"/>
                  <a:gd name="connsiteY5" fmla="*/ 230381 h 623889"/>
                  <a:gd name="connsiteX6" fmla="*/ 192822 w 527791"/>
                  <a:gd name="connsiteY6" fmla="*/ 623889 h 623889"/>
                  <a:gd name="connsiteX7" fmla="*/ 154156 w 527791"/>
                  <a:gd name="connsiteY7" fmla="*/ 217884 h 623889"/>
                  <a:gd name="connsiteX8" fmla="*/ 7112 w 527791"/>
                  <a:gd name="connsiteY8" fmla="*/ 233357 h 623889"/>
                  <a:gd name="connsiteX0" fmla="*/ 934 w 521613"/>
                  <a:gd name="connsiteY0" fmla="*/ 233357 h 623889"/>
                  <a:gd name="connsiteX1" fmla="*/ 84894 w 521613"/>
                  <a:gd name="connsiteY1" fmla="*/ 5948 h 623889"/>
                  <a:gd name="connsiteX2" fmla="*/ 230119 w 521613"/>
                  <a:gd name="connsiteY2" fmla="*/ 300642 h 623889"/>
                  <a:gd name="connsiteX3" fmla="*/ 499703 w 521613"/>
                  <a:gd name="connsiteY3" fmla="*/ 0 h 623889"/>
                  <a:gd name="connsiteX4" fmla="*/ 495640 w 521613"/>
                  <a:gd name="connsiteY4" fmla="*/ 297055 h 623889"/>
                  <a:gd name="connsiteX5" fmla="*/ 414581 w 521613"/>
                  <a:gd name="connsiteY5" fmla="*/ 230381 h 623889"/>
                  <a:gd name="connsiteX6" fmla="*/ 186644 w 521613"/>
                  <a:gd name="connsiteY6" fmla="*/ 623889 h 623889"/>
                  <a:gd name="connsiteX7" fmla="*/ 147978 w 521613"/>
                  <a:gd name="connsiteY7" fmla="*/ 217884 h 623889"/>
                  <a:gd name="connsiteX8" fmla="*/ 934 w 521613"/>
                  <a:gd name="connsiteY8" fmla="*/ 233357 h 623889"/>
                  <a:gd name="connsiteX0" fmla="*/ 0 w 520679"/>
                  <a:gd name="connsiteY0" fmla="*/ 233357 h 623889"/>
                  <a:gd name="connsiteX1" fmla="*/ 83960 w 520679"/>
                  <a:gd name="connsiteY1" fmla="*/ 5948 h 623889"/>
                  <a:gd name="connsiteX2" fmla="*/ 229185 w 520679"/>
                  <a:gd name="connsiteY2" fmla="*/ 300642 h 623889"/>
                  <a:gd name="connsiteX3" fmla="*/ 498769 w 520679"/>
                  <a:gd name="connsiteY3" fmla="*/ 0 h 623889"/>
                  <a:gd name="connsiteX4" fmla="*/ 494706 w 520679"/>
                  <a:gd name="connsiteY4" fmla="*/ 297055 h 623889"/>
                  <a:gd name="connsiteX5" fmla="*/ 413647 w 520679"/>
                  <a:gd name="connsiteY5" fmla="*/ 230381 h 623889"/>
                  <a:gd name="connsiteX6" fmla="*/ 185710 w 520679"/>
                  <a:gd name="connsiteY6" fmla="*/ 623889 h 623889"/>
                  <a:gd name="connsiteX7" fmla="*/ 147044 w 520679"/>
                  <a:gd name="connsiteY7" fmla="*/ 217884 h 623889"/>
                  <a:gd name="connsiteX8" fmla="*/ 0 w 520679"/>
                  <a:gd name="connsiteY8" fmla="*/ 233357 h 623889"/>
                  <a:gd name="connsiteX0" fmla="*/ 0 w 493892"/>
                  <a:gd name="connsiteY0" fmla="*/ 270858 h 623889"/>
                  <a:gd name="connsiteX1" fmla="*/ 57173 w 493892"/>
                  <a:gd name="connsiteY1" fmla="*/ 5948 h 623889"/>
                  <a:gd name="connsiteX2" fmla="*/ 202398 w 493892"/>
                  <a:gd name="connsiteY2" fmla="*/ 300642 h 623889"/>
                  <a:gd name="connsiteX3" fmla="*/ 471982 w 493892"/>
                  <a:gd name="connsiteY3" fmla="*/ 0 h 623889"/>
                  <a:gd name="connsiteX4" fmla="*/ 467919 w 493892"/>
                  <a:gd name="connsiteY4" fmla="*/ 297055 h 623889"/>
                  <a:gd name="connsiteX5" fmla="*/ 386860 w 493892"/>
                  <a:gd name="connsiteY5" fmla="*/ 230381 h 623889"/>
                  <a:gd name="connsiteX6" fmla="*/ 158923 w 493892"/>
                  <a:gd name="connsiteY6" fmla="*/ 623889 h 623889"/>
                  <a:gd name="connsiteX7" fmla="*/ 120257 w 493892"/>
                  <a:gd name="connsiteY7" fmla="*/ 217884 h 623889"/>
                  <a:gd name="connsiteX8" fmla="*/ 0 w 493892"/>
                  <a:gd name="connsiteY8" fmla="*/ 270858 h 623889"/>
                  <a:gd name="connsiteX0" fmla="*/ 8110 w 502002"/>
                  <a:gd name="connsiteY0" fmla="*/ 270858 h 623889"/>
                  <a:gd name="connsiteX1" fmla="*/ 65283 w 502002"/>
                  <a:gd name="connsiteY1" fmla="*/ 5948 h 623889"/>
                  <a:gd name="connsiteX2" fmla="*/ 210508 w 502002"/>
                  <a:gd name="connsiteY2" fmla="*/ 300642 h 623889"/>
                  <a:gd name="connsiteX3" fmla="*/ 480092 w 502002"/>
                  <a:gd name="connsiteY3" fmla="*/ 0 h 623889"/>
                  <a:gd name="connsiteX4" fmla="*/ 476029 w 502002"/>
                  <a:gd name="connsiteY4" fmla="*/ 297055 h 623889"/>
                  <a:gd name="connsiteX5" fmla="*/ 394970 w 502002"/>
                  <a:gd name="connsiteY5" fmla="*/ 230381 h 623889"/>
                  <a:gd name="connsiteX6" fmla="*/ 167033 w 502002"/>
                  <a:gd name="connsiteY6" fmla="*/ 623889 h 623889"/>
                  <a:gd name="connsiteX7" fmla="*/ 128367 w 502002"/>
                  <a:gd name="connsiteY7" fmla="*/ 217884 h 623889"/>
                  <a:gd name="connsiteX8" fmla="*/ 8110 w 502002"/>
                  <a:gd name="connsiteY8" fmla="*/ 270858 h 623889"/>
                  <a:gd name="connsiteX0" fmla="*/ 8110 w 502002"/>
                  <a:gd name="connsiteY0" fmla="*/ 270858 h 623889"/>
                  <a:gd name="connsiteX1" fmla="*/ 65283 w 502002"/>
                  <a:gd name="connsiteY1" fmla="*/ 5948 h 623889"/>
                  <a:gd name="connsiteX2" fmla="*/ 210508 w 502002"/>
                  <a:gd name="connsiteY2" fmla="*/ 300642 h 623889"/>
                  <a:gd name="connsiteX3" fmla="*/ 480092 w 502002"/>
                  <a:gd name="connsiteY3" fmla="*/ 0 h 623889"/>
                  <a:gd name="connsiteX4" fmla="*/ 476029 w 502002"/>
                  <a:gd name="connsiteY4" fmla="*/ 297055 h 623889"/>
                  <a:gd name="connsiteX5" fmla="*/ 394970 w 502002"/>
                  <a:gd name="connsiteY5" fmla="*/ 230381 h 623889"/>
                  <a:gd name="connsiteX6" fmla="*/ 167033 w 502002"/>
                  <a:gd name="connsiteY6" fmla="*/ 623889 h 623889"/>
                  <a:gd name="connsiteX7" fmla="*/ 80153 w 502002"/>
                  <a:gd name="connsiteY7" fmla="*/ 217884 h 623889"/>
                  <a:gd name="connsiteX8" fmla="*/ 8110 w 502002"/>
                  <a:gd name="connsiteY8" fmla="*/ 270858 h 623889"/>
                  <a:gd name="connsiteX0" fmla="*/ 8110 w 514018"/>
                  <a:gd name="connsiteY0" fmla="*/ 264910 h 617941"/>
                  <a:gd name="connsiteX1" fmla="*/ 65283 w 514018"/>
                  <a:gd name="connsiteY1" fmla="*/ 0 h 617941"/>
                  <a:gd name="connsiteX2" fmla="*/ 210508 w 514018"/>
                  <a:gd name="connsiteY2" fmla="*/ 294694 h 617941"/>
                  <a:gd name="connsiteX3" fmla="*/ 496164 w 514018"/>
                  <a:gd name="connsiteY3" fmla="*/ 4765 h 617941"/>
                  <a:gd name="connsiteX4" fmla="*/ 476029 w 514018"/>
                  <a:gd name="connsiteY4" fmla="*/ 291107 h 617941"/>
                  <a:gd name="connsiteX5" fmla="*/ 394970 w 514018"/>
                  <a:gd name="connsiteY5" fmla="*/ 224433 h 617941"/>
                  <a:gd name="connsiteX6" fmla="*/ 167033 w 514018"/>
                  <a:gd name="connsiteY6" fmla="*/ 617941 h 617941"/>
                  <a:gd name="connsiteX7" fmla="*/ 80153 w 514018"/>
                  <a:gd name="connsiteY7" fmla="*/ 211936 h 617941"/>
                  <a:gd name="connsiteX8" fmla="*/ 8110 w 514018"/>
                  <a:gd name="connsiteY8" fmla="*/ 264910 h 617941"/>
                  <a:gd name="connsiteX0" fmla="*/ 8110 w 514018"/>
                  <a:gd name="connsiteY0" fmla="*/ 275623 h 628654"/>
                  <a:gd name="connsiteX1" fmla="*/ 65282 w 514018"/>
                  <a:gd name="connsiteY1" fmla="*/ 0 h 628654"/>
                  <a:gd name="connsiteX2" fmla="*/ 210508 w 514018"/>
                  <a:gd name="connsiteY2" fmla="*/ 305407 h 628654"/>
                  <a:gd name="connsiteX3" fmla="*/ 496164 w 514018"/>
                  <a:gd name="connsiteY3" fmla="*/ 15478 h 628654"/>
                  <a:gd name="connsiteX4" fmla="*/ 476029 w 514018"/>
                  <a:gd name="connsiteY4" fmla="*/ 301820 h 628654"/>
                  <a:gd name="connsiteX5" fmla="*/ 394970 w 514018"/>
                  <a:gd name="connsiteY5" fmla="*/ 235146 h 628654"/>
                  <a:gd name="connsiteX6" fmla="*/ 167033 w 514018"/>
                  <a:gd name="connsiteY6" fmla="*/ 628654 h 628654"/>
                  <a:gd name="connsiteX7" fmla="*/ 80153 w 514018"/>
                  <a:gd name="connsiteY7" fmla="*/ 222649 h 628654"/>
                  <a:gd name="connsiteX8" fmla="*/ 8110 w 514018"/>
                  <a:gd name="connsiteY8" fmla="*/ 275623 h 628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4018" h="628654">
                    <a:moveTo>
                      <a:pt x="8110" y="275623"/>
                    </a:moveTo>
                    <a:cubicBezTo>
                      <a:pt x="-8344" y="167283"/>
                      <a:pt x="-4580" y="67856"/>
                      <a:pt x="65282" y="0"/>
                    </a:cubicBezTo>
                    <a:cubicBezTo>
                      <a:pt x="92269" y="0"/>
                      <a:pt x="195428" y="193488"/>
                      <a:pt x="210508" y="305407"/>
                    </a:cubicBezTo>
                    <a:cubicBezTo>
                      <a:pt x="316838" y="152213"/>
                      <a:pt x="399359" y="142478"/>
                      <a:pt x="496164" y="15478"/>
                    </a:cubicBezTo>
                    <a:cubicBezTo>
                      <a:pt x="540417" y="14880"/>
                      <a:pt x="490216" y="263423"/>
                      <a:pt x="476029" y="301820"/>
                    </a:cubicBezTo>
                    <a:lnTo>
                      <a:pt x="394970" y="235146"/>
                    </a:lnTo>
                    <a:cubicBezTo>
                      <a:pt x="283277" y="378815"/>
                      <a:pt x="257286" y="435599"/>
                      <a:pt x="167033" y="628654"/>
                    </a:cubicBezTo>
                    <a:cubicBezTo>
                      <a:pt x="134108" y="514757"/>
                      <a:pt x="99184" y="432599"/>
                      <a:pt x="80153" y="222649"/>
                    </a:cubicBezTo>
                    <a:cubicBezTo>
                      <a:pt x="33126" y="247249"/>
                      <a:pt x="69817" y="247652"/>
                      <a:pt x="8110" y="2756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471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6621588" y="150450"/>
            <a:ext cx="23568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  <a:p>
            <a:endParaRPr lang="en-US" dirty="0"/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3000745" y="1765366"/>
            <a:ext cx="2362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743945" y="1765366"/>
            <a:ext cx="2819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5579" y="1389612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E9FD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Building Awareness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882507" y="1389612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85A9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Facilitating Awareness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805694" y="1392242"/>
            <a:ext cx="317272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AEB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Guiding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1AEB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1AEB9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solution Validation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279879" y="1907246"/>
            <a:ext cx="2438400" cy="4038600"/>
            <a:chOff x="457200" y="2057400"/>
            <a:chExt cx="2438400" cy="4038600"/>
          </a:xfrm>
        </p:grpSpPr>
        <p:sp>
          <p:nvSpPr>
            <p:cNvPr id="100" name="Rounded Rectangle 99"/>
            <p:cNvSpPr/>
            <p:nvPr/>
          </p:nvSpPr>
          <p:spPr>
            <a:xfrm>
              <a:off x="457200" y="2057400"/>
              <a:ext cx="2362200" cy="4038600"/>
            </a:xfrm>
            <a:prstGeom prst="roundRect">
              <a:avLst/>
            </a:prstGeom>
            <a:gradFill flip="none" rotWithShape="1">
              <a:gsLst>
                <a:gs pos="0">
                  <a:srgbClr val="2E9FDF">
                    <a:shade val="30000"/>
                    <a:satMod val="115000"/>
                  </a:srgbClr>
                </a:gs>
                <a:gs pos="50000">
                  <a:srgbClr val="2E9FDF">
                    <a:shade val="67500"/>
                    <a:satMod val="115000"/>
                  </a:srgbClr>
                </a:gs>
                <a:gs pos="100000">
                  <a:srgbClr val="2E9FD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57200" y="2286000"/>
              <a:ext cx="2438400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Target Market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In bound Marketing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Outbound Marketing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149207" y="1907246"/>
            <a:ext cx="2514600" cy="4291251"/>
            <a:chOff x="3276600" y="2057400"/>
            <a:chExt cx="2514600" cy="4291251"/>
          </a:xfrm>
        </p:grpSpPr>
        <p:sp>
          <p:nvSpPr>
            <p:cNvPr id="97" name="Rounded Rectangle 96"/>
            <p:cNvSpPr/>
            <p:nvPr/>
          </p:nvSpPr>
          <p:spPr>
            <a:xfrm>
              <a:off x="3276600" y="2057400"/>
              <a:ext cx="2362200" cy="4038600"/>
            </a:xfrm>
            <a:prstGeom prst="roundRect">
              <a:avLst/>
            </a:prstGeom>
            <a:gradFill flip="none" rotWithShape="1">
              <a:gsLst>
                <a:gs pos="0">
                  <a:srgbClr val="85AC3F">
                    <a:lumMod val="40000"/>
                    <a:lumOff val="60000"/>
                  </a:srgbClr>
                </a:gs>
                <a:gs pos="46000">
                  <a:srgbClr val="85AC3F">
                    <a:lumMod val="95000"/>
                    <a:lumOff val="5000"/>
                  </a:srgbClr>
                </a:gs>
                <a:gs pos="100000">
                  <a:srgbClr val="85AC3F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276600" y="2286000"/>
              <a:ext cx="2514600" cy="406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Search engine advertising 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Search engine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    optimization 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Webinars or seminars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 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Demonstrations and free trials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Benefits of Investing In Demand Generation: “Above the Funnel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6096658" y="1907246"/>
            <a:ext cx="2590800" cy="4038600"/>
            <a:chOff x="6096000" y="2057400"/>
            <a:chExt cx="2590800" cy="4038600"/>
          </a:xfrm>
        </p:grpSpPr>
        <p:sp>
          <p:nvSpPr>
            <p:cNvPr id="95" name="Rounded Rectangle 94"/>
            <p:cNvSpPr/>
            <p:nvPr/>
          </p:nvSpPr>
          <p:spPr>
            <a:xfrm>
              <a:off x="6096000" y="2057400"/>
              <a:ext cx="2362200" cy="4038600"/>
            </a:xfrm>
            <a:prstGeom prst="roundRect">
              <a:avLst/>
            </a:prstGeom>
            <a:gradFill flip="none" rotWithShape="1">
              <a:gsLst>
                <a:gs pos="0">
                  <a:srgbClr val="4BACC6">
                    <a:lumMod val="40000"/>
                    <a:lumOff val="60000"/>
                  </a:srgbClr>
                </a:gs>
                <a:gs pos="46000">
                  <a:srgbClr val="4BACC6">
                    <a:lumMod val="95000"/>
                    <a:lumOff val="5000"/>
                  </a:srgbClr>
                </a:gs>
                <a:gs pos="100000">
                  <a:srgbClr val="4BACC6">
                    <a:lumMod val="60000"/>
                  </a:srgbClr>
                </a:gs>
              </a:gsLst>
              <a:path path="circle">
                <a:fillToRect l="50000" t="130000" r="50000" b="-3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096000" y="2286000"/>
              <a:ext cx="2590800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Sales Involvement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vs. Lead Generation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Lead scoring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Demand Generation Tactics/Strategies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+"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Measure Your Result- ROI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§"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52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931006" y="2190187"/>
            <a:ext cx="4052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5400000">
            <a:off x="4664196" y="2466157"/>
            <a:ext cx="55170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968782158"/>
              </p:ext>
            </p:extLst>
          </p:nvPr>
        </p:nvGraphicFramePr>
        <p:xfrm>
          <a:off x="2121408" y="24455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8" y="1128122"/>
            <a:ext cx="2436008" cy="1621050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3478276" y="1295400"/>
            <a:ext cx="4275273" cy="369332"/>
            <a:chOff x="3478276" y="1295400"/>
            <a:chExt cx="4275273" cy="369332"/>
          </a:xfrm>
        </p:grpSpPr>
        <p:sp>
          <p:nvSpPr>
            <p:cNvPr id="55" name="TextBox 54"/>
            <p:cNvSpPr txBox="1"/>
            <p:nvPr/>
          </p:nvSpPr>
          <p:spPr>
            <a:xfrm>
              <a:off x="3478276" y="1295400"/>
              <a:ext cx="42752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Right Message    Right Time    Right Channel</a:t>
              </a:r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977892" y="1359867"/>
              <a:ext cx="59833" cy="29749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188742" y="1359867"/>
              <a:ext cx="59833" cy="29749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67796" y="314384"/>
            <a:ext cx="5904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and Challenges</a:t>
            </a:r>
            <a:endParaRPr lang="en-US" sz="3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236463" y="1838929"/>
            <a:ext cx="1012111" cy="407448"/>
            <a:chOff x="5236463" y="1838929"/>
            <a:chExt cx="1012111" cy="407448"/>
          </a:xfrm>
        </p:grpSpPr>
        <p:sp>
          <p:nvSpPr>
            <p:cNvPr id="20" name="Rectangle 19"/>
            <p:cNvSpPr/>
            <p:nvPr/>
          </p:nvSpPr>
          <p:spPr>
            <a:xfrm>
              <a:off x="5236463" y="1846267"/>
              <a:ext cx="101211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E254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2000" b="1" dirty="0">
                <a:solidFill>
                  <a:srgbClr val="E25468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729625" y="1838929"/>
              <a:ext cx="32092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E254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en-US" sz="1200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5629644" y="2196584"/>
            <a:ext cx="8755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No Answer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639568" y="6040315"/>
            <a:ext cx="1286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5BAD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endParaRPr lang="en-US" sz="2000" b="1" dirty="0">
              <a:solidFill>
                <a:srgbClr val="5BAD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Product  Enough Content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676400" y="4816727"/>
            <a:ext cx="15057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A267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2000" b="1" dirty="0">
              <a:solidFill>
                <a:srgbClr val="A267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/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Budget to Produce 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77696" y="3816096"/>
            <a:ext cx="1816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23A2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Lack of C- Level Buy- </a:t>
            </a:r>
            <a:r>
              <a:rPr lang="en-US" sz="1200" dirty="0" smtClean="0"/>
              <a:t>In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2279904" y="2328672"/>
            <a:ext cx="165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DF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dirty="0" smtClean="0">
                <a:solidFill>
                  <a:srgbClr val="ED7727"/>
                </a:solidFill>
              </a:rPr>
              <a:t>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Producing a Variety of Content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774742" y="2901812"/>
            <a:ext cx="479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027815" y="4094216"/>
            <a:ext cx="479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004370" y="5015315"/>
            <a:ext cx="479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674260" y="5986656"/>
            <a:ext cx="479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162799" y="3821371"/>
            <a:ext cx="14888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EDB3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en-US" sz="2000" b="1" dirty="0">
              <a:solidFill>
                <a:srgbClr val="EDB31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Product Engaging Content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6916528" y="4139434"/>
            <a:ext cx="47996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7972009" y="3799969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200" dirty="0">
              <a:solidFill>
                <a:schemeClr val="accent4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306617" y="3811697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1975" y="2296071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200" dirty="0">
              <a:solidFill>
                <a:schemeClr val="accent2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490853" y="4819884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26517" y="6017276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8DB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en-US" sz="1200" dirty="0">
              <a:solidFill>
                <a:srgbClr val="8DB3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5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2623178" y="1464626"/>
            <a:ext cx="5163670" cy="5163670"/>
            <a:chOff x="1972235" y="1134035"/>
            <a:chExt cx="5504330" cy="5504330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sp>
          <p:nvSpPr>
            <p:cNvPr id="30" name="Oval 29"/>
            <p:cNvSpPr/>
            <p:nvPr/>
          </p:nvSpPr>
          <p:spPr>
            <a:xfrm>
              <a:off x="1972235" y="1134035"/>
              <a:ext cx="5504330" cy="5504330"/>
            </a:xfrm>
            <a:prstGeom prst="ellipse">
              <a:avLst/>
            </a:prstGeom>
            <a:solidFill>
              <a:srgbClr val="949495"/>
            </a:soli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689450" y="1368664"/>
              <a:ext cx="2552487" cy="3824719"/>
            </a:xfrm>
            <a:custGeom>
              <a:avLst/>
              <a:gdLst>
                <a:gd name="connsiteX0" fmla="*/ 34950 w 2552487"/>
                <a:gd name="connsiteY0" fmla="*/ 0 h 3824719"/>
                <a:gd name="connsiteX1" fmla="*/ 2552487 w 2552487"/>
                <a:gd name="connsiteY1" fmla="*/ 2517537 h 3824719"/>
                <a:gd name="connsiteX2" fmla="*/ 2354647 w 2552487"/>
                <a:gd name="connsiteY2" fmla="*/ 3497476 h 3824719"/>
                <a:gd name="connsiteX3" fmla="*/ 2285909 w 2552487"/>
                <a:gd name="connsiteY3" fmla="*/ 3649152 h 3824719"/>
                <a:gd name="connsiteX4" fmla="*/ 2284254 w 2552487"/>
                <a:gd name="connsiteY4" fmla="*/ 3648255 h 3824719"/>
                <a:gd name="connsiteX5" fmla="*/ 1997675 w 2552487"/>
                <a:gd name="connsiteY5" fmla="*/ 3824719 h 3824719"/>
                <a:gd name="connsiteX6" fmla="*/ 1995484 w 2552487"/>
                <a:gd name="connsiteY6" fmla="*/ 3491837 h 3824719"/>
                <a:gd name="connsiteX7" fmla="*/ 1993085 w 2552487"/>
                <a:gd name="connsiteY7" fmla="*/ 3490538 h 3824719"/>
                <a:gd name="connsiteX8" fmla="*/ 2048874 w 2552487"/>
                <a:gd name="connsiteY8" fmla="*/ 3368305 h 3824719"/>
                <a:gd name="connsiteX9" fmla="*/ 2220636 w 2552487"/>
                <a:gd name="connsiteY9" fmla="*/ 2517537 h 3824719"/>
                <a:gd name="connsiteX10" fmla="*/ 34950 w 2552487"/>
                <a:gd name="connsiteY10" fmla="*/ 331851 h 3824719"/>
                <a:gd name="connsiteX11" fmla="*/ 0 w 2552487"/>
                <a:gd name="connsiteY11" fmla="*/ 333616 h 3824719"/>
                <a:gd name="connsiteX12" fmla="*/ 0 w 2552487"/>
                <a:gd name="connsiteY12" fmla="*/ 327932 h 3824719"/>
                <a:gd name="connsiteX13" fmla="*/ 287357 w 2552487"/>
                <a:gd name="connsiteY13" fmla="*/ 166166 h 3824719"/>
                <a:gd name="connsiteX14" fmla="*/ 0 w 2552487"/>
                <a:gd name="connsiteY14" fmla="*/ 4401 h 3824719"/>
                <a:gd name="connsiteX15" fmla="*/ 0 w 2552487"/>
                <a:gd name="connsiteY15" fmla="*/ 1765 h 3824719"/>
                <a:gd name="connsiteX0" fmla="*/ 34950 w 2552487"/>
                <a:gd name="connsiteY0" fmla="*/ 0 h 3824719"/>
                <a:gd name="connsiteX1" fmla="*/ 2552487 w 2552487"/>
                <a:gd name="connsiteY1" fmla="*/ 2517537 h 3824719"/>
                <a:gd name="connsiteX2" fmla="*/ 2354647 w 2552487"/>
                <a:gd name="connsiteY2" fmla="*/ 3497476 h 3824719"/>
                <a:gd name="connsiteX3" fmla="*/ 2285909 w 2552487"/>
                <a:gd name="connsiteY3" fmla="*/ 3649152 h 3824719"/>
                <a:gd name="connsiteX4" fmla="*/ 2289331 w 2552487"/>
                <a:gd name="connsiteY4" fmla="*/ 3653332 h 3824719"/>
                <a:gd name="connsiteX5" fmla="*/ 1997675 w 2552487"/>
                <a:gd name="connsiteY5" fmla="*/ 3824719 h 3824719"/>
                <a:gd name="connsiteX6" fmla="*/ 1995484 w 2552487"/>
                <a:gd name="connsiteY6" fmla="*/ 3491837 h 3824719"/>
                <a:gd name="connsiteX7" fmla="*/ 1993085 w 2552487"/>
                <a:gd name="connsiteY7" fmla="*/ 3490538 h 3824719"/>
                <a:gd name="connsiteX8" fmla="*/ 2048874 w 2552487"/>
                <a:gd name="connsiteY8" fmla="*/ 3368305 h 3824719"/>
                <a:gd name="connsiteX9" fmla="*/ 2220636 w 2552487"/>
                <a:gd name="connsiteY9" fmla="*/ 2517537 h 3824719"/>
                <a:gd name="connsiteX10" fmla="*/ 34950 w 2552487"/>
                <a:gd name="connsiteY10" fmla="*/ 331851 h 3824719"/>
                <a:gd name="connsiteX11" fmla="*/ 0 w 2552487"/>
                <a:gd name="connsiteY11" fmla="*/ 333616 h 3824719"/>
                <a:gd name="connsiteX12" fmla="*/ 0 w 2552487"/>
                <a:gd name="connsiteY12" fmla="*/ 327932 h 3824719"/>
                <a:gd name="connsiteX13" fmla="*/ 287357 w 2552487"/>
                <a:gd name="connsiteY13" fmla="*/ 166166 h 3824719"/>
                <a:gd name="connsiteX14" fmla="*/ 0 w 2552487"/>
                <a:gd name="connsiteY14" fmla="*/ 4401 h 3824719"/>
                <a:gd name="connsiteX15" fmla="*/ 0 w 2552487"/>
                <a:gd name="connsiteY15" fmla="*/ 1765 h 3824719"/>
                <a:gd name="connsiteX16" fmla="*/ 34950 w 2552487"/>
                <a:gd name="connsiteY16" fmla="*/ 0 h 3824719"/>
                <a:gd name="connsiteX0" fmla="*/ 34950 w 2552487"/>
                <a:gd name="connsiteY0" fmla="*/ 0 h 3824719"/>
                <a:gd name="connsiteX1" fmla="*/ 2552487 w 2552487"/>
                <a:gd name="connsiteY1" fmla="*/ 2517537 h 3824719"/>
                <a:gd name="connsiteX2" fmla="*/ 2354647 w 2552487"/>
                <a:gd name="connsiteY2" fmla="*/ 3497476 h 3824719"/>
                <a:gd name="connsiteX3" fmla="*/ 2285909 w 2552487"/>
                <a:gd name="connsiteY3" fmla="*/ 3649152 h 3824719"/>
                <a:gd name="connsiteX4" fmla="*/ 1997675 w 2552487"/>
                <a:gd name="connsiteY4" fmla="*/ 3824719 h 3824719"/>
                <a:gd name="connsiteX5" fmla="*/ 1995484 w 2552487"/>
                <a:gd name="connsiteY5" fmla="*/ 3491837 h 3824719"/>
                <a:gd name="connsiteX6" fmla="*/ 1993085 w 2552487"/>
                <a:gd name="connsiteY6" fmla="*/ 3490538 h 3824719"/>
                <a:gd name="connsiteX7" fmla="*/ 2048874 w 2552487"/>
                <a:gd name="connsiteY7" fmla="*/ 3368305 h 3824719"/>
                <a:gd name="connsiteX8" fmla="*/ 2220636 w 2552487"/>
                <a:gd name="connsiteY8" fmla="*/ 2517537 h 3824719"/>
                <a:gd name="connsiteX9" fmla="*/ 34950 w 2552487"/>
                <a:gd name="connsiteY9" fmla="*/ 331851 h 3824719"/>
                <a:gd name="connsiteX10" fmla="*/ 0 w 2552487"/>
                <a:gd name="connsiteY10" fmla="*/ 333616 h 3824719"/>
                <a:gd name="connsiteX11" fmla="*/ 0 w 2552487"/>
                <a:gd name="connsiteY11" fmla="*/ 327932 h 3824719"/>
                <a:gd name="connsiteX12" fmla="*/ 287357 w 2552487"/>
                <a:gd name="connsiteY12" fmla="*/ 166166 h 3824719"/>
                <a:gd name="connsiteX13" fmla="*/ 0 w 2552487"/>
                <a:gd name="connsiteY13" fmla="*/ 4401 h 3824719"/>
                <a:gd name="connsiteX14" fmla="*/ 0 w 2552487"/>
                <a:gd name="connsiteY14" fmla="*/ 1765 h 3824719"/>
                <a:gd name="connsiteX15" fmla="*/ 34950 w 2552487"/>
                <a:gd name="connsiteY15" fmla="*/ 0 h 382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52487" h="3824719">
                  <a:moveTo>
                    <a:pt x="34950" y="0"/>
                  </a:moveTo>
                  <a:cubicBezTo>
                    <a:pt x="1425347" y="0"/>
                    <a:pt x="2552487" y="1127140"/>
                    <a:pt x="2552487" y="2517537"/>
                  </a:cubicBezTo>
                  <a:cubicBezTo>
                    <a:pt x="2552487" y="2865136"/>
                    <a:pt x="2482041" y="3196282"/>
                    <a:pt x="2354647" y="3497476"/>
                  </a:cubicBezTo>
                  <a:cubicBezTo>
                    <a:pt x="2331734" y="3557560"/>
                    <a:pt x="2308822" y="3598593"/>
                    <a:pt x="2285909" y="3649152"/>
                  </a:cubicBezTo>
                  <a:lnTo>
                    <a:pt x="1997675" y="3824719"/>
                  </a:lnTo>
                  <a:cubicBezTo>
                    <a:pt x="1996945" y="3713758"/>
                    <a:pt x="1996214" y="3602798"/>
                    <a:pt x="1995484" y="3491837"/>
                  </a:cubicBezTo>
                  <a:lnTo>
                    <a:pt x="1993085" y="3490538"/>
                  </a:lnTo>
                  <a:cubicBezTo>
                    <a:pt x="2014063" y="3449794"/>
                    <a:pt x="2030278" y="3409049"/>
                    <a:pt x="2048874" y="3368305"/>
                  </a:cubicBezTo>
                  <a:cubicBezTo>
                    <a:pt x="2159476" y="3106813"/>
                    <a:pt x="2220636" y="2819317"/>
                    <a:pt x="2220636" y="2517537"/>
                  </a:cubicBezTo>
                  <a:cubicBezTo>
                    <a:pt x="2220636" y="1310416"/>
                    <a:pt x="1242071" y="331851"/>
                    <a:pt x="34950" y="331851"/>
                  </a:cubicBezTo>
                  <a:lnTo>
                    <a:pt x="0" y="333616"/>
                  </a:lnTo>
                  <a:lnTo>
                    <a:pt x="0" y="327932"/>
                  </a:lnTo>
                  <a:lnTo>
                    <a:pt x="287357" y="166166"/>
                  </a:lnTo>
                  <a:lnTo>
                    <a:pt x="0" y="4401"/>
                  </a:lnTo>
                  <a:lnTo>
                    <a:pt x="0" y="1765"/>
                  </a:lnTo>
                  <a:lnTo>
                    <a:pt x="34950" y="0"/>
                  </a:lnTo>
                  <a:close/>
                </a:path>
              </a:pathLst>
            </a:custGeom>
            <a:gradFill>
              <a:gsLst>
                <a:gs pos="15000">
                  <a:srgbClr val="CB9E00"/>
                </a:gs>
                <a:gs pos="91000">
                  <a:srgbClr val="FFD63F"/>
                </a:gs>
              </a:gsLst>
              <a:lin ang="10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206862" y="1371597"/>
              <a:ext cx="2769945" cy="3574587"/>
            </a:xfrm>
            <a:custGeom>
              <a:avLst/>
              <a:gdLst>
                <a:gd name="connsiteX0" fmla="*/ 2479949 w 2769945"/>
                <a:gd name="connsiteY0" fmla="*/ 0 h 3579184"/>
                <a:gd name="connsiteX1" fmla="*/ 2479982 w 2769945"/>
                <a:gd name="connsiteY1" fmla="*/ 4596 h 3579184"/>
                <a:gd name="connsiteX2" fmla="*/ 2769945 w 2769945"/>
                <a:gd name="connsiteY2" fmla="*/ 167828 h 3579184"/>
                <a:gd name="connsiteX3" fmla="*/ 2482299 w 2769945"/>
                <a:gd name="connsiteY3" fmla="*/ 329756 h 3579184"/>
                <a:gd name="connsiteX4" fmla="*/ 2482331 w 2769945"/>
                <a:gd name="connsiteY4" fmla="*/ 334233 h 3579184"/>
                <a:gd name="connsiteX5" fmla="*/ 2294064 w 2769945"/>
                <a:gd name="connsiteY5" fmla="*/ 344798 h 3579184"/>
                <a:gd name="connsiteX6" fmla="*/ 331851 w 2769945"/>
                <a:gd name="connsiteY6" fmla="*/ 2519199 h 3579184"/>
                <a:gd name="connsiteX7" fmla="*/ 503613 w 2769945"/>
                <a:gd name="connsiteY7" fmla="*/ 3369967 h 3579184"/>
                <a:gd name="connsiteX8" fmla="*/ 526843 w 2769945"/>
                <a:gd name="connsiteY8" fmla="*/ 3418190 h 3579184"/>
                <a:gd name="connsiteX9" fmla="*/ 236401 w 2769945"/>
                <a:gd name="connsiteY9" fmla="*/ 3579184 h 3579184"/>
                <a:gd name="connsiteX10" fmla="*/ 236052 w 2769945"/>
                <a:gd name="connsiteY10" fmla="*/ 3578460 h 3579184"/>
                <a:gd name="connsiteX11" fmla="*/ 522928 w 2769945"/>
                <a:gd name="connsiteY11" fmla="*/ 3419442 h 3579184"/>
                <a:gd name="connsiteX12" fmla="*/ 234162 w 2769945"/>
                <a:gd name="connsiteY12" fmla="*/ 3241633 h 3579184"/>
                <a:gd name="connsiteX13" fmla="*/ 232001 w 2769945"/>
                <a:gd name="connsiteY13" fmla="*/ 3570050 h 3579184"/>
                <a:gd name="connsiteX14" fmla="*/ 197841 w 2769945"/>
                <a:gd name="connsiteY14" fmla="*/ 3499138 h 3579184"/>
                <a:gd name="connsiteX15" fmla="*/ 0 w 2769945"/>
                <a:gd name="connsiteY15" fmla="*/ 2519199 h 3579184"/>
                <a:gd name="connsiteX16" fmla="*/ 2260134 w 2769945"/>
                <a:gd name="connsiteY16" fmla="*/ 14660 h 3579184"/>
                <a:gd name="connsiteX0" fmla="*/ 2479949 w 2769945"/>
                <a:gd name="connsiteY0" fmla="*/ 0 h 3579184"/>
                <a:gd name="connsiteX1" fmla="*/ 2479982 w 2769945"/>
                <a:gd name="connsiteY1" fmla="*/ 4596 h 3579184"/>
                <a:gd name="connsiteX2" fmla="*/ 2769945 w 2769945"/>
                <a:gd name="connsiteY2" fmla="*/ 167828 h 3579184"/>
                <a:gd name="connsiteX3" fmla="*/ 2482299 w 2769945"/>
                <a:gd name="connsiteY3" fmla="*/ 329756 h 3579184"/>
                <a:gd name="connsiteX4" fmla="*/ 2482331 w 2769945"/>
                <a:gd name="connsiteY4" fmla="*/ 334233 h 3579184"/>
                <a:gd name="connsiteX5" fmla="*/ 2294064 w 2769945"/>
                <a:gd name="connsiteY5" fmla="*/ 344798 h 3579184"/>
                <a:gd name="connsiteX6" fmla="*/ 331851 w 2769945"/>
                <a:gd name="connsiteY6" fmla="*/ 2519199 h 3579184"/>
                <a:gd name="connsiteX7" fmla="*/ 503613 w 2769945"/>
                <a:gd name="connsiteY7" fmla="*/ 3369967 h 3579184"/>
                <a:gd name="connsiteX8" fmla="*/ 526843 w 2769945"/>
                <a:gd name="connsiteY8" fmla="*/ 3418190 h 3579184"/>
                <a:gd name="connsiteX9" fmla="*/ 236401 w 2769945"/>
                <a:gd name="connsiteY9" fmla="*/ 3579184 h 3579184"/>
                <a:gd name="connsiteX10" fmla="*/ 236052 w 2769945"/>
                <a:gd name="connsiteY10" fmla="*/ 3578460 h 3579184"/>
                <a:gd name="connsiteX11" fmla="*/ 522928 w 2769945"/>
                <a:gd name="connsiteY11" fmla="*/ 3419442 h 3579184"/>
                <a:gd name="connsiteX12" fmla="*/ 236544 w 2769945"/>
                <a:gd name="connsiteY12" fmla="*/ 3244014 h 3579184"/>
                <a:gd name="connsiteX13" fmla="*/ 232001 w 2769945"/>
                <a:gd name="connsiteY13" fmla="*/ 3570050 h 3579184"/>
                <a:gd name="connsiteX14" fmla="*/ 197841 w 2769945"/>
                <a:gd name="connsiteY14" fmla="*/ 3499138 h 3579184"/>
                <a:gd name="connsiteX15" fmla="*/ 0 w 2769945"/>
                <a:gd name="connsiteY15" fmla="*/ 2519199 h 3579184"/>
                <a:gd name="connsiteX16" fmla="*/ 2260134 w 2769945"/>
                <a:gd name="connsiteY16" fmla="*/ 14660 h 3579184"/>
                <a:gd name="connsiteX17" fmla="*/ 2479949 w 2769945"/>
                <a:gd name="connsiteY17" fmla="*/ 0 h 3579184"/>
                <a:gd name="connsiteX0" fmla="*/ 2479949 w 2769945"/>
                <a:gd name="connsiteY0" fmla="*/ 0 h 3579184"/>
                <a:gd name="connsiteX1" fmla="*/ 2479982 w 2769945"/>
                <a:gd name="connsiteY1" fmla="*/ 4596 h 3579184"/>
                <a:gd name="connsiteX2" fmla="*/ 2769945 w 2769945"/>
                <a:gd name="connsiteY2" fmla="*/ 167828 h 3579184"/>
                <a:gd name="connsiteX3" fmla="*/ 2482299 w 2769945"/>
                <a:gd name="connsiteY3" fmla="*/ 329756 h 3579184"/>
                <a:gd name="connsiteX4" fmla="*/ 2482331 w 2769945"/>
                <a:gd name="connsiteY4" fmla="*/ 334233 h 3579184"/>
                <a:gd name="connsiteX5" fmla="*/ 2294064 w 2769945"/>
                <a:gd name="connsiteY5" fmla="*/ 344798 h 3579184"/>
                <a:gd name="connsiteX6" fmla="*/ 331851 w 2769945"/>
                <a:gd name="connsiteY6" fmla="*/ 2519199 h 3579184"/>
                <a:gd name="connsiteX7" fmla="*/ 503613 w 2769945"/>
                <a:gd name="connsiteY7" fmla="*/ 3369967 h 3579184"/>
                <a:gd name="connsiteX8" fmla="*/ 526843 w 2769945"/>
                <a:gd name="connsiteY8" fmla="*/ 3418190 h 3579184"/>
                <a:gd name="connsiteX9" fmla="*/ 236401 w 2769945"/>
                <a:gd name="connsiteY9" fmla="*/ 3579184 h 3579184"/>
                <a:gd name="connsiteX10" fmla="*/ 236052 w 2769945"/>
                <a:gd name="connsiteY10" fmla="*/ 3578460 h 3579184"/>
                <a:gd name="connsiteX11" fmla="*/ 522928 w 2769945"/>
                <a:gd name="connsiteY11" fmla="*/ 3424518 h 3579184"/>
                <a:gd name="connsiteX12" fmla="*/ 236544 w 2769945"/>
                <a:gd name="connsiteY12" fmla="*/ 3244014 h 3579184"/>
                <a:gd name="connsiteX13" fmla="*/ 232001 w 2769945"/>
                <a:gd name="connsiteY13" fmla="*/ 3570050 h 3579184"/>
                <a:gd name="connsiteX14" fmla="*/ 197841 w 2769945"/>
                <a:gd name="connsiteY14" fmla="*/ 3499138 h 3579184"/>
                <a:gd name="connsiteX15" fmla="*/ 0 w 2769945"/>
                <a:gd name="connsiteY15" fmla="*/ 2519199 h 3579184"/>
                <a:gd name="connsiteX16" fmla="*/ 2260134 w 2769945"/>
                <a:gd name="connsiteY16" fmla="*/ 14660 h 3579184"/>
                <a:gd name="connsiteX17" fmla="*/ 2479949 w 2769945"/>
                <a:gd name="connsiteY17" fmla="*/ 0 h 3579184"/>
                <a:gd name="connsiteX0" fmla="*/ 2260134 w 2769945"/>
                <a:gd name="connsiteY0" fmla="*/ 10064 h 3574588"/>
                <a:gd name="connsiteX1" fmla="*/ 2479982 w 2769945"/>
                <a:gd name="connsiteY1" fmla="*/ 0 h 3574588"/>
                <a:gd name="connsiteX2" fmla="*/ 2769945 w 2769945"/>
                <a:gd name="connsiteY2" fmla="*/ 163232 h 3574588"/>
                <a:gd name="connsiteX3" fmla="*/ 2482299 w 2769945"/>
                <a:gd name="connsiteY3" fmla="*/ 325160 h 3574588"/>
                <a:gd name="connsiteX4" fmla="*/ 2482331 w 2769945"/>
                <a:gd name="connsiteY4" fmla="*/ 329637 h 3574588"/>
                <a:gd name="connsiteX5" fmla="*/ 2294064 w 2769945"/>
                <a:gd name="connsiteY5" fmla="*/ 340202 h 3574588"/>
                <a:gd name="connsiteX6" fmla="*/ 331851 w 2769945"/>
                <a:gd name="connsiteY6" fmla="*/ 2514603 h 3574588"/>
                <a:gd name="connsiteX7" fmla="*/ 503613 w 2769945"/>
                <a:gd name="connsiteY7" fmla="*/ 3365371 h 3574588"/>
                <a:gd name="connsiteX8" fmla="*/ 526843 w 2769945"/>
                <a:gd name="connsiteY8" fmla="*/ 3413594 h 3574588"/>
                <a:gd name="connsiteX9" fmla="*/ 236401 w 2769945"/>
                <a:gd name="connsiteY9" fmla="*/ 3574588 h 3574588"/>
                <a:gd name="connsiteX10" fmla="*/ 236052 w 2769945"/>
                <a:gd name="connsiteY10" fmla="*/ 3573864 h 3574588"/>
                <a:gd name="connsiteX11" fmla="*/ 522928 w 2769945"/>
                <a:gd name="connsiteY11" fmla="*/ 3419922 h 3574588"/>
                <a:gd name="connsiteX12" fmla="*/ 236544 w 2769945"/>
                <a:gd name="connsiteY12" fmla="*/ 3239418 h 3574588"/>
                <a:gd name="connsiteX13" fmla="*/ 232001 w 2769945"/>
                <a:gd name="connsiteY13" fmla="*/ 3565454 h 3574588"/>
                <a:gd name="connsiteX14" fmla="*/ 197841 w 2769945"/>
                <a:gd name="connsiteY14" fmla="*/ 3494542 h 3574588"/>
                <a:gd name="connsiteX15" fmla="*/ 0 w 2769945"/>
                <a:gd name="connsiteY15" fmla="*/ 2514603 h 3574588"/>
                <a:gd name="connsiteX16" fmla="*/ 2260134 w 2769945"/>
                <a:gd name="connsiteY16" fmla="*/ 10064 h 3574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69945" h="3574588">
                  <a:moveTo>
                    <a:pt x="2260134" y="10064"/>
                  </a:moveTo>
                  <a:lnTo>
                    <a:pt x="2479982" y="0"/>
                  </a:lnTo>
                  <a:lnTo>
                    <a:pt x="2769945" y="163232"/>
                  </a:lnTo>
                  <a:lnTo>
                    <a:pt x="2482299" y="325160"/>
                  </a:lnTo>
                  <a:cubicBezTo>
                    <a:pt x="2482310" y="326652"/>
                    <a:pt x="2482320" y="328145"/>
                    <a:pt x="2482331" y="329637"/>
                  </a:cubicBezTo>
                  <a:cubicBezTo>
                    <a:pt x="2419575" y="333159"/>
                    <a:pt x="2356820" y="331917"/>
                    <a:pt x="2294064" y="340202"/>
                  </a:cubicBezTo>
                  <a:cubicBezTo>
                    <a:pt x="1191918" y="452131"/>
                    <a:pt x="331851" y="1382927"/>
                    <a:pt x="331851" y="2514603"/>
                  </a:cubicBezTo>
                  <a:cubicBezTo>
                    <a:pt x="331851" y="2816383"/>
                    <a:pt x="393012" y="3103879"/>
                    <a:pt x="503613" y="3365371"/>
                  </a:cubicBezTo>
                  <a:lnTo>
                    <a:pt x="526843" y="3413594"/>
                  </a:lnTo>
                  <a:lnTo>
                    <a:pt x="236401" y="3574588"/>
                  </a:lnTo>
                  <a:lnTo>
                    <a:pt x="236052" y="3573864"/>
                  </a:lnTo>
                  <a:lnTo>
                    <a:pt x="522928" y="3419922"/>
                  </a:lnTo>
                  <a:cubicBezTo>
                    <a:pt x="427467" y="3361446"/>
                    <a:pt x="332005" y="3297894"/>
                    <a:pt x="236544" y="3239418"/>
                  </a:cubicBezTo>
                  <a:cubicBezTo>
                    <a:pt x="235030" y="3348097"/>
                    <a:pt x="233515" y="3456775"/>
                    <a:pt x="232001" y="3565454"/>
                  </a:cubicBezTo>
                  <a:lnTo>
                    <a:pt x="197841" y="3494542"/>
                  </a:lnTo>
                  <a:cubicBezTo>
                    <a:pt x="70446" y="3193348"/>
                    <a:pt x="0" y="2862202"/>
                    <a:pt x="0" y="2514603"/>
                  </a:cubicBezTo>
                  <a:cubicBezTo>
                    <a:pt x="0" y="1211106"/>
                    <a:pt x="990651" y="138987"/>
                    <a:pt x="2260134" y="10064"/>
                  </a:cubicBezTo>
                  <a:close/>
                </a:path>
              </a:pathLst>
            </a:custGeom>
            <a:gradFill>
              <a:gsLst>
                <a:gs pos="12000">
                  <a:srgbClr val="779501"/>
                </a:gs>
                <a:gs pos="88000">
                  <a:srgbClr val="9DC701"/>
                </a:gs>
              </a:gsLst>
              <a:lin ang="19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2439823" y="4608633"/>
              <a:ext cx="4530694" cy="1795105"/>
            </a:xfrm>
            <a:custGeom>
              <a:avLst/>
              <a:gdLst>
                <a:gd name="connsiteX0" fmla="*/ 2232 w 4531724"/>
                <a:gd name="connsiteY0" fmla="*/ 0 h 1795105"/>
                <a:gd name="connsiteX1" fmla="*/ 284907 w 4531724"/>
                <a:gd name="connsiteY1" fmla="*/ 174059 h 1795105"/>
                <a:gd name="connsiteX2" fmla="*/ 285865 w 4531724"/>
                <a:gd name="connsiteY2" fmla="*/ 173510 h 1795105"/>
                <a:gd name="connsiteX3" fmla="*/ 286727 w 4531724"/>
                <a:gd name="connsiteY3" fmla="*/ 175179 h 1795105"/>
                <a:gd name="connsiteX4" fmla="*/ 290998 w 4531724"/>
                <a:gd name="connsiteY4" fmla="*/ 177809 h 1795105"/>
                <a:gd name="connsiteX5" fmla="*/ 288733 w 4531724"/>
                <a:gd name="connsiteY5" fmla="*/ 179065 h 1795105"/>
                <a:gd name="connsiteX6" fmla="*/ 303543 w 4531724"/>
                <a:gd name="connsiteY6" fmla="*/ 207749 h 1795105"/>
                <a:gd name="connsiteX7" fmla="*/ 363721 w 4531724"/>
                <a:gd name="connsiteY7" fmla="*/ 319396 h 1795105"/>
                <a:gd name="connsiteX8" fmla="*/ 2285606 w 4531724"/>
                <a:gd name="connsiteY8" fmla="*/ 1463254 h 1795105"/>
                <a:gd name="connsiteX9" fmla="*/ 4207492 w 4531724"/>
                <a:gd name="connsiteY9" fmla="*/ 319396 h 1795105"/>
                <a:gd name="connsiteX10" fmla="*/ 4243263 w 4531724"/>
                <a:gd name="connsiteY10" fmla="*/ 245140 h 1795105"/>
                <a:gd name="connsiteX11" fmla="*/ 4246108 w 4531724"/>
                <a:gd name="connsiteY11" fmla="*/ 246717 h 1795105"/>
                <a:gd name="connsiteX12" fmla="*/ 4248333 w 4531724"/>
                <a:gd name="connsiteY12" fmla="*/ 584749 h 1795105"/>
                <a:gd name="connsiteX13" fmla="*/ 4531724 w 4531724"/>
                <a:gd name="connsiteY13" fmla="*/ 410248 h 1795105"/>
                <a:gd name="connsiteX14" fmla="*/ 4499290 w 4531724"/>
                <a:gd name="connsiteY14" fmla="*/ 477576 h 1795105"/>
                <a:gd name="connsiteX15" fmla="*/ 2285606 w 4531724"/>
                <a:gd name="connsiteY15" fmla="*/ 1795105 h 1795105"/>
                <a:gd name="connsiteX16" fmla="*/ 71922 w 4531724"/>
                <a:gd name="connsiteY16" fmla="*/ 477576 h 1795105"/>
                <a:gd name="connsiteX17" fmla="*/ 1030 w 4531724"/>
                <a:gd name="connsiteY17" fmla="*/ 338541 h 1795105"/>
                <a:gd name="connsiteX18" fmla="*/ 0 w 4531724"/>
                <a:gd name="connsiteY18" fmla="*/ 339112 h 1795105"/>
                <a:gd name="connsiteX0" fmla="*/ 2232 w 4531724"/>
                <a:gd name="connsiteY0" fmla="*/ 0 h 1795105"/>
                <a:gd name="connsiteX1" fmla="*/ 284907 w 4531724"/>
                <a:gd name="connsiteY1" fmla="*/ 174059 h 1795105"/>
                <a:gd name="connsiteX2" fmla="*/ 285865 w 4531724"/>
                <a:gd name="connsiteY2" fmla="*/ 173510 h 1795105"/>
                <a:gd name="connsiteX3" fmla="*/ 286727 w 4531724"/>
                <a:gd name="connsiteY3" fmla="*/ 175179 h 1795105"/>
                <a:gd name="connsiteX4" fmla="*/ 290998 w 4531724"/>
                <a:gd name="connsiteY4" fmla="*/ 177809 h 1795105"/>
                <a:gd name="connsiteX5" fmla="*/ 288733 w 4531724"/>
                <a:gd name="connsiteY5" fmla="*/ 179065 h 1795105"/>
                <a:gd name="connsiteX6" fmla="*/ 303543 w 4531724"/>
                <a:gd name="connsiteY6" fmla="*/ 207749 h 1795105"/>
                <a:gd name="connsiteX7" fmla="*/ 363721 w 4531724"/>
                <a:gd name="connsiteY7" fmla="*/ 319396 h 1795105"/>
                <a:gd name="connsiteX8" fmla="*/ 2285606 w 4531724"/>
                <a:gd name="connsiteY8" fmla="*/ 1463254 h 1795105"/>
                <a:gd name="connsiteX9" fmla="*/ 4207492 w 4531724"/>
                <a:gd name="connsiteY9" fmla="*/ 319396 h 1795105"/>
                <a:gd name="connsiteX10" fmla="*/ 4243263 w 4531724"/>
                <a:gd name="connsiteY10" fmla="*/ 245140 h 1795105"/>
                <a:gd name="connsiteX11" fmla="*/ 4246108 w 4531724"/>
                <a:gd name="connsiteY11" fmla="*/ 246717 h 1795105"/>
                <a:gd name="connsiteX12" fmla="*/ 4248333 w 4531724"/>
                <a:gd name="connsiteY12" fmla="*/ 584749 h 1795105"/>
                <a:gd name="connsiteX13" fmla="*/ 4531724 w 4531724"/>
                <a:gd name="connsiteY13" fmla="*/ 410248 h 1795105"/>
                <a:gd name="connsiteX14" fmla="*/ 4499290 w 4531724"/>
                <a:gd name="connsiteY14" fmla="*/ 477576 h 1795105"/>
                <a:gd name="connsiteX15" fmla="*/ 2285606 w 4531724"/>
                <a:gd name="connsiteY15" fmla="*/ 1795105 h 1795105"/>
                <a:gd name="connsiteX16" fmla="*/ 71922 w 4531724"/>
                <a:gd name="connsiteY16" fmla="*/ 477576 h 1795105"/>
                <a:gd name="connsiteX17" fmla="*/ 1030 w 4531724"/>
                <a:gd name="connsiteY17" fmla="*/ 338541 h 1795105"/>
                <a:gd name="connsiteX18" fmla="*/ 0 w 4531724"/>
                <a:gd name="connsiteY18" fmla="*/ 318806 h 1795105"/>
                <a:gd name="connsiteX19" fmla="*/ 2232 w 4531724"/>
                <a:gd name="connsiteY19" fmla="*/ 0 h 1795105"/>
                <a:gd name="connsiteX0" fmla="*/ 24242 w 4553734"/>
                <a:gd name="connsiteY0" fmla="*/ 0 h 1795105"/>
                <a:gd name="connsiteX1" fmla="*/ 306917 w 4553734"/>
                <a:gd name="connsiteY1" fmla="*/ 174059 h 1795105"/>
                <a:gd name="connsiteX2" fmla="*/ 307875 w 4553734"/>
                <a:gd name="connsiteY2" fmla="*/ 173510 h 1795105"/>
                <a:gd name="connsiteX3" fmla="*/ 308737 w 4553734"/>
                <a:gd name="connsiteY3" fmla="*/ 175179 h 1795105"/>
                <a:gd name="connsiteX4" fmla="*/ 313008 w 4553734"/>
                <a:gd name="connsiteY4" fmla="*/ 177809 h 1795105"/>
                <a:gd name="connsiteX5" fmla="*/ 310743 w 4553734"/>
                <a:gd name="connsiteY5" fmla="*/ 179065 h 1795105"/>
                <a:gd name="connsiteX6" fmla="*/ 325553 w 4553734"/>
                <a:gd name="connsiteY6" fmla="*/ 207749 h 1795105"/>
                <a:gd name="connsiteX7" fmla="*/ 385731 w 4553734"/>
                <a:gd name="connsiteY7" fmla="*/ 319396 h 1795105"/>
                <a:gd name="connsiteX8" fmla="*/ 2307616 w 4553734"/>
                <a:gd name="connsiteY8" fmla="*/ 1463254 h 1795105"/>
                <a:gd name="connsiteX9" fmla="*/ 4229502 w 4553734"/>
                <a:gd name="connsiteY9" fmla="*/ 319396 h 1795105"/>
                <a:gd name="connsiteX10" fmla="*/ 4265273 w 4553734"/>
                <a:gd name="connsiteY10" fmla="*/ 245140 h 1795105"/>
                <a:gd name="connsiteX11" fmla="*/ 4268118 w 4553734"/>
                <a:gd name="connsiteY11" fmla="*/ 246717 h 1795105"/>
                <a:gd name="connsiteX12" fmla="*/ 4270343 w 4553734"/>
                <a:gd name="connsiteY12" fmla="*/ 584749 h 1795105"/>
                <a:gd name="connsiteX13" fmla="*/ 4553734 w 4553734"/>
                <a:gd name="connsiteY13" fmla="*/ 410248 h 1795105"/>
                <a:gd name="connsiteX14" fmla="*/ 4521300 w 4553734"/>
                <a:gd name="connsiteY14" fmla="*/ 477576 h 1795105"/>
                <a:gd name="connsiteX15" fmla="*/ 2307616 w 4553734"/>
                <a:gd name="connsiteY15" fmla="*/ 1795105 h 1795105"/>
                <a:gd name="connsiteX16" fmla="*/ 93932 w 4553734"/>
                <a:gd name="connsiteY16" fmla="*/ 477576 h 1795105"/>
                <a:gd name="connsiteX17" fmla="*/ 23040 w 4553734"/>
                <a:gd name="connsiteY17" fmla="*/ 338541 h 1795105"/>
                <a:gd name="connsiteX18" fmla="*/ 24242 w 4553734"/>
                <a:gd name="connsiteY18" fmla="*/ 0 h 1795105"/>
                <a:gd name="connsiteX0" fmla="*/ 6194 w 4535686"/>
                <a:gd name="connsiteY0" fmla="*/ 0 h 1795105"/>
                <a:gd name="connsiteX1" fmla="*/ 288869 w 4535686"/>
                <a:gd name="connsiteY1" fmla="*/ 174059 h 1795105"/>
                <a:gd name="connsiteX2" fmla="*/ 289827 w 4535686"/>
                <a:gd name="connsiteY2" fmla="*/ 173510 h 1795105"/>
                <a:gd name="connsiteX3" fmla="*/ 290689 w 4535686"/>
                <a:gd name="connsiteY3" fmla="*/ 175179 h 1795105"/>
                <a:gd name="connsiteX4" fmla="*/ 294960 w 4535686"/>
                <a:gd name="connsiteY4" fmla="*/ 177809 h 1795105"/>
                <a:gd name="connsiteX5" fmla="*/ 292695 w 4535686"/>
                <a:gd name="connsiteY5" fmla="*/ 179065 h 1795105"/>
                <a:gd name="connsiteX6" fmla="*/ 307505 w 4535686"/>
                <a:gd name="connsiteY6" fmla="*/ 207749 h 1795105"/>
                <a:gd name="connsiteX7" fmla="*/ 367683 w 4535686"/>
                <a:gd name="connsiteY7" fmla="*/ 319396 h 1795105"/>
                <a:gd name="connsiteX8" fmla="*/ 2289568 w 4535686"/>
                <a:gd name="connsiteY8" fmla="*/ 1463254 h 1795105"/>
                <a:gd name="connsiteX9" fmla="*/ 4211454 w 4535686"/>
                <a:gd name="connsiteY9" fmla="*/ 319396 h 1795105"/>
                <a:gd name="connsiteX10" fmla="*/ 4247225 w 4535686"/>
                <a:gd name="connsiteY10" fmla="*/ 245140 h 1795105"/>
                <a:gd name="connsiteX11" fmla="*/ 4250070 w 4535686"/>
                <a:gd name="connsiteY11" fmla="*/ 246717 h 1795105"/>
                <a:gd name="connsiteX12" fmla="*/ 4252295 w 4535686"/>
                <a:gd name="connsiteY12" fmla="*/ 584749 h 1795105"/>
                <a:gd name="connsiteX13" fmla="*/ 4535686 w 4535686"/>
                <a:gd name="connsiteY13" fmla="*/ 410248 h 1795105"/>
                <a:gd name="connsiteX14" fmla="*/ 4503252 w 4535686"/>
                <a:gd name="connsiteY14" fmla="*/ 477576 h 1795105"/>
                <a:gd name="connsiteX15" fmla="*/ 2289568 w 4535686"/>
                <a:gd name="connsiteY15" fmla="*/ 1795105 h 1795105"/>
                <a:gd name="connsiteX16" fmla="*/ 75884 w 4535686"/>
                <a:gd name="connsiteY16" fmla="*/ 477576 h 1795105"/>
                <a:gd name="connsiteX17" fmla="*/ 4992 w 4535686"/>
                <a:gd name="connsiteY17" fmla="*/ 338541 h 1795105"/>
                <a:gd name="connsiteX18" fmla="*/ 6194 w 4535686"/>
                <a:gd name="connsiteY18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285697 w 4530694"/>
                <a:gd name="connsiteY3" fmla="*/ 175179 h 1795105"/>
                <a:gd name="connsiteX4" fmla="*/ 289968 w 4530694"/>
                <a:gd name="connsiteY4" fmla="*/ 177809 h 1795105"/>
                <a:gd name="connsiteX5" fmla="*/ 287703 w 4530694"/>
                <a:gd name="connsiteY5" fmla="*/ 179065 h 1795105"/>
                <a:gd name="connsiteX6" fmla="*/ 302513 w 4530694"/>
                <a:gd name="connsiteY6" fmla="*/ 207749 h 1795105"/>
                <a:gd name="connsiteX7" fmla="*/ 362691 w 4530694"/>
                <a:gd name="connsiteY7" fmla="*/ 319396 h 1795105"/>
                <a:gd name="connsiteX8" fmla="*/ 2284576 w 4530694"/>
                <a:gd name="connsiteY8" fmla="*/ 1463254 h 1795105"/>
                <a:gd name="connsiteX9" fmla="*/ 4206462 w 4530694"/>
                <a:gd name="connsiteY9" fmla="*/ 319396 h 1795105"/>
                <a:gd name="connsiteX10" fmla="*/ 4242233 w 4530694"/>
                <a:gd name="connsiteY10" fmla="*/ 245140 h 1795105"/>
                <a:gd name="connsiteX11" fmla="*/ 4245078 w 4530694"/>
                <a:gd name="connsiteY11" fmla="*/ 246717 h 1795105"/>
                <a:gd name="connsiteX12" fmla="*/ 4247303 w 4530694"/>
                <a:gd name="connsiteY12" fmla="*/ 584749 h 1795105"/>
                <a:gd name="connsiteX13" fmla="*/ 4530694 w 4530694"/>
                <a:gd name="connsiteY13" fmla="*/ 410248 h 1795105"/>
                <a:gd name="connsiteX14" fmla="*/ 4498260 w 4530694"/>
                <a:gd name="connsiteY14" fmla="*/ 477576 h 1795105"/>
                <a:gd name="connsiteX15" fmla="*/ 2284576 w 4530694"/>
                <a:gd name="connsiteY15" fmla="*/ 1795105 h 1795105"/>
                <a:gd name="connsiteX16" fmla="*/ 70892 w 4530694"/>
                <a:gd name="connsiteY16" fmla="*/ 477576 h 1795105"/>
                <a:gd name="connsiteX17" fmla="*/ 0 w 4530694"/>
                <a:gd name="connsiteY17" fmla="*/ 338541 h 1795105"/>
                <a:gd name="connsiteX18" fmla="*/ 1202 w 4530694"/>
                <a:gd name="connsiteY18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285697 w 4530694"/>
                <a:gd name="connsiteY3" fmla="*/ 175179 h 1795105"/>
                <a:gd name="connsiteX4" fmla="*/ 289968 w 4530694"/>
                <a:gd name="connsiteY4" fmla="*/ 177809 h 1795105"/>
                <a:gd name="connsiteX5" fmla="*/ 302513 w 4530694"/>
                <a:gd name="connsiteY5" fmla="*/ 207749 h 1795105"/>
                <a:gd name="connsiteX6" fmla="*/ 362691 w 4530694"/>
                <a:gd name="connsiteY6" fmla="*/ 319396 h 1795105"/>
                <a:gd name="connsiteX7" fmla="*/ 2284576 w 4530694"/>
                <a:gd name="connsiteY7" fmla="*/ 1463254 h 1795105"/>
                <a:gd name="connsiteX8" fmla="*/ 4206462 w 4530694"/>
                <a:gd name="connsiteY8" fmla="*/ 319396 h 1795105"/>
                <a:gd name="connsiteX9" fmla="*/ 4242233 w 4530694"/>
                <a:gd name="connsiteY9" fmla="*/ 245140 h 1795105"/>
                <a:gd name="connsiteX10" fmla="*/ 4245078 w 4530694"/>
                <a:gd name="connsiteY10" fmla="*/ 246717 h 1795105"/>
                <a:gd name="connsiteX11" fmla="*/ 4247303 w 4530694"/>
                <a:gd name="connsiteY11" fmla="*/ 584749 h 1795105"/>
                <a:gd name="connsiteX12" fmla="*/ 4530694 w 4530694"/>
                <a:gd name="connsiteY12" fmla="*/ 410248 h 1795105"/>
                <a:gd name="connsiteX13" fmla="*/ 4498260 w 4530694"/>
                <a:gd name="connsiteY13" fmla="*/ 477576 h 1795105"/>
                <a:gd name="connsiteX14" fmla="*/ 2284576 w 4530694"/>
                <a:gd name="connsiteY14" fmla="*/ 1795105 h 1795105"/>
                <a:gd name="connsiteX15" fmla="*/ 70892 w 4530694"/>
                <a:gd name="connsiteY15" fmla="*/ 477576 h 1795105"/>
                <a:gd name="connsiteX16" fmla="*/ 0 w 4530694"/>
                <a:gd name="connsiteY16" fmla="*/ 338541 h 1795105"/>
                <a:gd name="connsiteX17" fmla="*/ 1202 w 4530694"/>
                <a:gd name="connsiteY17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285697 w 4530694"/>
                <a:gd name="connsiteY3" fmla="*/ 175179 h 1795105"/>
                <a:gd name="connsiteX4" fmla="*/ 302513 w 4530694"/>
                <a:gd name="connsiteY4" fmla="*/ 207749 h 1795105"/>
                <a:gd name="connsiteX5" fmla="*/ 362691 w 4530694"/>
                <a:gd name="connsiteY5" fmla="*/ 319396 h 1795105"/>
                <a:gd name="connsiteX6" fmla="*/ 2284576 w 4530694"/>
                <a:gd name="connsiteY6" fmla="*/ 1463254 h 1795105"/>
                <a:gd name="connsiteX7" fmla="*/ 4206462 w 4530694"/>
                <a:gd name="connsiteY7" fmla="*/ 319396 h 1795105"/>
                <a:gd name="connsiteX8" fmla="*/ 4242233 w 4530694"/>
                <a:gd name="connsiteY8" fmla="*/ 245140 h 1795105"/>
                <a:gd name="connsiteX9" fmla="*/ 4245078 w 4530694"/>
                <a:gd name="connsiteY9" fmla="*/ 246717 h 1795105"/>
                <a:gd name="connsiteX10" fmla="*/ 4247303 w 4530694"/>
                <a:gd name="connsiteY10" fmla="*/ 584749 h 1795105"/>
                <a:gd name="connsiteX11" fmla="*/ 4530694 w 4530694"/>
                <a:gd name="connsiteY11" fmla="*/ 410248 h 1795105"/>
                <a:gd name="connsiteX12" fmla="*/ 4498260 w 4530694"/>
                <a:gd name="connsiteY12" fmla="*/ 477576 h 1795105"/>
                <a:gd name="connsiteX13" fmla="*/ 2284576 w 4530694"/>
                <a:gd name="connsiteY13" fmla="*/ 1795105 h 1795105"/>
                <a:gd name="connsiteX14" fmla="*/ 70892 w 4530694"/>
                <a:gd name="connsiteY14" fmla="*/ 477576 h 1795105"/>
                <a:gd name="connsiteX15" fmla="*/ 0 w 4530694"/>
                <a:gd name="connsiteY15" fmla="*/ 338541 h 1795105"/>
                <a:gd name="connsiteX16" fmla="*/ 1202 w 4530694"/>
                <a:gd name="connsiteY16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285697 w 4530694"/>
                <a:gd name="connsiteY3" fmla="*/ 175179 h 1795105"/>
                <a:gd name="connsiteX4" fmla="*/ 310129 w 4530694"/>
                <a:gd name="connsiteY4" fmla="*/ 207749 h 1795105"/>
                <a:gd name="connsiteX5" fmla="*/ 362691 w 4530694"/>
                <a:gd name="connsiteY5" fmla="*/ 319396 h 1795105"/>
                <a:gd name="connsiteX6" fmla="*/ 2284576 w 4530694"/>
                <a:gd name="connsiteY6" fmla="*/ 1463254 h 1795105"/>
                <a:gd name="connsiteX7" fmla="*/ 4206462 w 4530694"/>
                <a:gd name="connsiteY7" fmla="*/ 319396 h 1795105"/>
                <a:gd name="connsiteX8" fmla="*/ 4242233 w 4530694"/>
                <a:gd name="connsiteY8" fmla="*/ 245140 h 1795105"/>
                <a:gd name="connsiteX9" fmla="*/ 4245078 w 4530694"/>
                <a:gd name="connsiteY9" fmla="*/ 246717 h 1795105"/>
                <a:gd name="connsiteX10" fmla="*/ 4247303 w 4530694"/>
                <a:gd name="connsiteY10" fmla="*/ 584749 h 1795105"/>
                <a:gd name="connsiteX11" fmla="*/ 4530694 w 4530694"/>
                <a:gd name="connsiteY11" fmla="*/ 410248 h 1795105"/>
                <a:gd name="connsiteX12" fmla="*/ 4498260 w 4530694"/>
                <a:gd name="connsiteY12" fmla="*/ 477576 h 1795105"/>
                <a:gd name="connsiteX13" fmla="*/ 2284576 w 4530694"/>
                <a:gd name="connsiteY13" fmla="*/ 1795105 h 1795105"/>
                <a:gd name="connsiteX14" fmla="*/ 70892 w 4530694"/>
                <a:gd name="connsiteY14" fmla="*/ 477576 h 1795105"/>
                <a:gd name="connsiteX15" fmla="*/ 0 w 4530694"/>
                <a:gd name="connsiteY15" fmla="*/ 338541 h 1795105"/>
                <a:gd name="connsiteX16" fmla="*/ 1202 w 4530694"/>
                <a:gd name="connsiteY16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285697 w 4530694"/>
                <a:gd name="connsiteY3" fmla="*/ 175179 h 1795105"/>
                <a:gd name="connsiteX4" fmla="*/ 362691 w 4530694"/>
                <a:gd name="connsiteY4" fmla="*/ 319396 h 1795105"/>
                <a:gd name="connsiteX5" fmla="*/ 2284576 w 4530694"/>
                <a:gd name="connsiteY5" fmla="*/ 1463254 h 1795105"/>
                <a:gd name="connsiteX6" fmla="*/ 4206462 w 4530694"/>
                <a:gd name="connsiteY6" fmla="*/ 319396 h 1795105"/>
                <a:gd name="connsiteX7" fmla="*/ 4242233 w 4530694"/>
                <a:gd name="connsiteY7" fmla="*/ 245140 h 1795105"/>
                <a:gd name="connsiteX8" fmla="*/ 4245078 w 4530694"/>
                <a:gd name="connsiteY8" fmla="*/ 246717 h 1795105"/>
                <a:gd name="connsiteX9" fmla="*/ 4247303 w 4530694"/>
                <a:gd name="connsiteY9" fmla="*/ 584749 h 1795105"/>
                <a:gd name="connsiteX10" fmla="*/ 4530694 w 4530694"/>
                <a:gd name="connsiteY10" fmla="*/ 410248 h 1795105"/>
                <a:gd name="connsiteX11" fmla="*/ 4498260 w 4530694"/>
                <a:gd name="connsiteY11" fmla="*/ 477576 h 1795105"/>
                <a:gd name="connsiteX12" fmla="*/ 2284576 w 4530694"/>
                <a:gd name="connsiteY12" fmla="*/ 1795105 h 1795105"/>
                <a:gd name="connsiteX13" fmla="*/ 70892 w 4530694"/>
                <a:gd name="connsiteY13" fmla="*/ 477576 h 1795105"/>
                <a:gd name="connsiteX14" fmla="*/ 0 w 4530694"/>
                <a:gd name="connsiteY14" fmla="*/ 338541 h 1795105"/>
                <a:gd name="connsiteX15" fmla="*/ 1202 w 4530694"/>
                <a:gd name="connsiteY15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284835 w 4530694"/>
                <a:gd name="connsiteY2" fmla="*/ 173510 h 1795105"/>
                <a:gd name="connsiteX3" fmla="*/ 300927 w 4530694"/>
                <a:gd name="connsiteY3" fmla="*/ 192947 h 1795105"/>
                <a:gd name="connsiteX4" fmla="*/ 362691 w 4530694"/>
                <a:gd name="connsiteY4" fmla="*/ 319396 h 1795105"/>
                <a:gd name="connsiteX5" fmla="*/ 2284576 w 4530694"/>
                <a:gd name="connsiteY5" fmla="*/ 1463254 h 1795105"/>
                <a:gd name="connsiteX6" fmla="*/ 4206462 w 4530694"/>
                <a:gd name="connsiteY6" fmla="*/ 319396 h 1795105"/>
                <a:gd name="connsiteX7" fmla="*/ 4242233 w 4530694"/>
                <a:gd name="connsiteY7" fmla="*/ 245140 h 1795105"/>
                <a:gd name="connsiteX8" fmla="*/ 4245078 w 4530694"/>
                <a:gd name="connsiteY8" fmla="*/ 246717 h 1795105"/>
                <a:gd name="connsiteX9" fmla="*/ 4247303 w 4530694"/>
                <a:gd name="connsiteY9" fmla="*/ 584749 h 1795105"/>
                <a:gd name="connsiteX10" fmla="*/ 4530694 w 4530694"/>
                <a:gd name="connsiteY10" fmla="*/ 410248 h 1795105"/>
                <a:gd name="connsiteX11" fmla="*/ 4498260 w 4530694"/>
                <a:gd name="connsiteY11" fmla="*/ 477576 h 1795105"/>
                <a:gd name="connsiteX12" fmla="*/ 2284576 w 4530694"/>
                <a:gd name="connsiteY12" fmla="*/ 1795105 h 1795105"/>
                <a:gd name="connsiteX13" fmla="*/ 70892 w 4530694"/>
                <a:gd name="connsiteY13" fmla="*/ 477576 h 1795105"/>
                <a:gd name="connsiteX14" fmla="*/ 0 w 4530694"/>
                <a:gd name="connsiteY14" fmla="*/ 338541 h 1795105"/>
                <a:gd name="connsiteX15" fmla="*/ 1202 w 4530694"/>
                <a:gd name="connsiteY15" fmla="*/ 0 h 1795105"/>
                <a:gd name="connsiteX0" fmla="*/ 1202 w 4530694"/>
                <a:gd name="connsiteY0" fmla="*/ 0 h 1795105"/>
                <a:gd name="connsiteX1" fmla="*/ 283877 w 4530694"/>
                <a:gd name="connsiteY1" fmla="*/ 174059 h 1795105"/>
                <a:gd name="connsiteX2" fmla="*/ 300927 w 4530694"/>
                <a:gd name="connsiteY2" fmla="*/ 192947 h 1795105"/>
                <a:gd name="connsiteX3" fmla="*/ 362691 w 4530694"/>
                <a:gd name="connsiteY3" fmla="*/ 319396 h 1795105"/>
                <a:gd name="connsiteX4" fmla="*/ 2284576 w 4530694"/>
                <a:gd name="connsiteY4" fmla="*/ 1463254 h 1795105"/>
                <a:gd name="connsiteX5" fmla="*/ 4206462 w 4530694"/>
                <a:gd name="connsiteY5" fmla="*/ 319396 h 1795105"/>
                <a:gd name="connsiteX6" fmla="*/ 4242233 w 4530694"/>
                <a:gd name="connsiteY6" fmla="*/ 245140 h 1795105"/>
                <a:gd name="connsiteX7" fmla="*/ 4245078 w 4530694"/>
                <a:gd name="connsiteY7" fmla="*/ 246717 h 1795105"/>
                <a:gd name="connsiteX8" fmla="*/ 4247303 w 4530694"/>
                <a:gd name="connsiteY8" fmla="*/ 584749 h 1795105"/>
                <a:gd name="connsiteX9" fmla="*/ 4530694 w 4530694"/>
                <a:gd name="connsiteY9" fmla="*/ 410248 h 1795105"/>
                <a:gd name="connsiteX10" fmla="*/ 4498260 w 4530694"/>
                <a:gd name="connsiteY10" fmla="*/ 477576 h 1795105"/>
                <a:gd name="connsiteX11" fmla="*/ 2284576 w 4530694"/>
                <a:gd name="connsiteY11" fmla="*/ 1795105 h 1795105"/>
                <a:gd name="connsiteX12" fmla="*/ 70892 w 4530694"/>
                <a:gd name="connsiteY12" fmla="*/ 477576 h 1795105"/>
                <a:gd name="connsiteX13" fmla="*/ 0 w 4530694"/>
                <a:gd name="connsiteY13" fmla="*/ 338541 h 1795105"/>
                <a:gd name="connsiteX14" fmla="*/ 1202 w 4530694"/>
                <a:gd name="connsiteY14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362691 w 4530694"/>
                <a:gd name="connsiteY2" fmla="*/ 319396 h 1795105"/>
                <a:gd name="connsiteX3" fmla="*/ 2284576 w 4530694"/>
                <a:gd name="connsiteY3" fmla="*/ 1463254 h 1795105"/>
                <a:gd name="connsiteX4" fmla="*/ 4206462 w 4530694"/>
                <a:gd name="connsiteY4" fmla="*/ 319396 h 1795105"/>
                <a:gd name="connsiteX5" fmla="*/ 4242233 w 4530694"/>
                <a:gd name="connsiteY5" fmla="*/ 245140 h 1795105"/>
                <a:gd name="connsiteX6" fmla="*/ 4245078 w 4530694"/>
                <a:gd name="connsiteY6" fmla="*/ 246717 h 1795105"/>
                <a:gd name="connsiteX7" fmla="*/ 4247303 w 4530694"/>
                <a:gd name="connsiteY7" fmla="*/ 584749 h 1795105"/>
                <a:gd name="connsiteX8" fmla="*/ 4530694 w 4530694"/>
                <a:gd name="connsiteY8" fmla="*/ 410248 h 1795105"/>
                <a:gd name="connsiteX9" fmla="*/ 4498260 w 4530694"/>
                <a:gd name="connsiteY9" fmla="*/ 477576 h 1795105"/>
                <a:gd name="connsiteX10" fmla="*/ 2284576 w 4530694"/>
                <a:gd name="connsiteY10" fmla="*/ 1795105 h 1795105"/>
                <a:gd name="connsiteX11" fmla="*/ 70892 w 4530694"/>
                <a:gd name="connsiteY11" fmla="*/ 477576 h 1795105"/>
                <a:gd name="connsiteX12" fmla="*/ 0 w 4530694"/>
                <a:gd name="connsiteY12" fmla="*/ 338541 h 1795105"/>
                <a:gd name="connsiteX13" fmla="*/ 1202 w 4530694"/>
                <a:gd name="connsiteY13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  <a:gd name="connsiteX0" fmla="*/ 1202 w 4530694"/>
                <a:gd name="connsiteY0" fmla="*/ 0 h 1795105"/>
                <a:gd name="connsiteX1" fmla="*/ 300927 w 4530694"/>
                <a:gd name="connsiteY1" fmla="*/ 192947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  <a:gd name="connsiteX0" fmla="*/ 1202 w 4530694"/>
                <a:gd name="connsiteY0" fmla="*/ 0 h 1795105"/>
                <a:gd name="connsiteX1" fmla="*/ 303465 w 4530694"/>
                <a:gd name="connsiteY1" fmla="*/ 195485 h 1795105"/>
                <a:gd name="connsiteX2" fmla="*/ 2284576 w 4530694"/>
                <a:gd name="connsiteY2" fmla="*/ 1463254 h 1795105"/>
                <a:gd name="connsiteX3" fmla="*/ 4206462 w 4530694"/>
                <a:gd name="connsiteY3" fmla="*/ 319396 h 1795105"/>
                <a:gd name="connsiteX4" fmla="*/ 4242233 w 4530694"/>
                <a:gd name="connsiteY4" fmla="*/ 245140 h 1795105"/>
                <a:gd name="connsiteX5" fmla="*/ 4245078 w 4530694"/>
                <a:gd name="connsiteY5" fmla="*/ 246717 h 1795105"/>
                <a:gd name="connsiteX6" fmla="*/ 4247303 w 4530694"/>
                <a:gd name="connsiteY6" fmla="*/ 584749 h 1795105"/>
                <a:gd name="connsiteX7" fmla="*/ 4530694 w 4530694"/>
                <a:gd name="connsiteY7" fmla="*/ 410248 h 1795105"/>
                <a:gd name="connsiteX8" fmla="*/ 4498260 w 4530694"/>
                <a:gd name="connsiteY8" fmla="*/ 477576 h 1795105"/>
                <a:gd name="connsiteX9" fmla="*/ 2284576 w 4530694"/>
                <a:gd name="connsiteY9" fmla="*/ 1795105 h 1795105"/>
                <a:gd name="connsiteX10" fmla="*/ 70892 w 4530694"/>
                <a:gd name="connsiteY10" fmla="*/ 477576 h 1795105"/>
                <a:gd name="connsiteX11" fmla="*/ 0 w 4530694"/>
                <a:gd name="connsiteY11" fmla="*/ 338541 h 1795105"/>
                <a:gd name="connsiteX12" fmla="*/ 1202 w 4530694"/>
                <a:gd name="connsiteY12" fmla="*/ 0 h 179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30694" h="1795105">
                  <a:moveTo>
                    <a:pt x="1202" y="0"/>
                  </a:moveTo>
                  <a:lnTo>
                    <a:pt x="303465" y="195485"/>
                  </a:lnTo>
                  <a:cubicBezTo>
                    <a:pt x="717025" y="1109484"/>
                    <a:pt x="1590503" y="1462484"/>
                    <a:pt x="2284576" y="1463254"/>
                  </a:cubicBezTo>
                  <a:cubicBezTo>
                    <a:pt x="3114472" y="1463254"/>
                    <a:pt x="3836339" y="1000729"/>
                    <a:pt x="4206462" y="319396"/>
                  </a:cubicBezTo>
                  <a:lnTo>
                    <a:pt x="4242233" y="245140"/>
                  </a:lnTo>
                  <a:lnTo>
                    <a:pt x="4245078" y="246717"/>
                  </a:lnTo>
                  <a:cubicBezTo>
                    <a:pt x="4245820" y="359394"/>
                    <a:pt x="4246561" y="472072"/>
                    <a:pt x="4247303" y="584749"/>
                  </a:cubicBezTo>
                  <a:lnTo>
                    <a:pt x="4530694" y="410248"/>
                  </a:lnTo>
                  <a:lnTo>
                    <a:pt x="4498260" y="477576"/>
                  </a:lnTo>
                  <a:cubicBezTo>
                    <a:pt x="4071942" y="1262355"/>
                    <a:pt x="3240474" y="1795105"/>
                    <a:pt x="2284576" y="1795105"/>
                  </a:cubicBezTo>
                  <a:cubicBezTo>
                    <a:pt x="1328678" y="1795105"/>
                    <a:pt x="497210" y="1262355"/>
                    <a:pt x="70892" y="477576"/>
                  </a:cubicBezTo>
                  <a:lnTo>
                    <a:pt x="0" y="338541"/>
                  </a:lnTo>
                  <a:cubicBezTo>
                    <a:pt x="401" y="225694"/>
                    <a:pt x="801" y="112847"/>
                    <a:pt x="1202" y="0"/>
                  </a:cubicBezTo>
                  <a:close/>
                </a:path>
              </a:pathLst>
            </a:custGeom>
            <a:gradFill>
              <a:gsLst>
                <a:gs pos="18000">
                  <a:srgbClr val="0099A0"/>
                </a:gs>
                <a:gs pos="90000">
                  <a:srgbClr val="4FF7FF"/>
                </a:gs>
              </a:gsLst>
              <a:lin ang="150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4693316" y="3342480"/>
              <a:ext cx="2219114" cy="1501666"/>
            </a:xfrm>
            <a:custGeom>
              <a:avLst/>
              <a:gdLst>
                <a:gd name="connsiteX0" fmla="*/ 2218725 w 2291652"/>
                <a:gd name="connsiteY0" fmla="*/ 1699558 h 3208828"/>
                <a:gd name="connsiteX1" fmla="*/ 2226594 w 2291652"/>
                <a:gd name="connsiteY1" fmla="*/ 1727660 h 3208828"/>
                <a:gd name="connsiteX2" fmla="*/ 2289106 w 2291652"/>
                <a:gd name="connsiteY2" fmla="*/ 2241048 h 3208828"/>
                <a:gd name="connsiteX3" fmla="*/ 2112313 w 2291652"/>
                <a:gd name="connsiteY3" fmla="*/ 3116739 h 3208828"/>
                <a:gd name="connsiteX4" fmla="*/ 2067951 w 2291652"/>
                <a:gd name="connsiteY4" fmla="*/ 3208828 h 3208828"/>
                <a:gd name="connsiteX5" fmla="*/ 38646 w 2291652"/>
                <a:gd name="connsiteY5" fmla="*/ 2083965 h 3208828"/>
                <a:gd name="connsiteX6" fmla="*/ 1414139 w 2291652"/>
                <a:gd name="connsiteY6" fmla="*/ 459756 h 3208828"/>
                <a:gd name="connsiteX7" fmla="*/ 1441030 w 2291652"/>
                <a:gd name="connsiteY7" fmla="*/ 479507 h 3208828"/>
                <a:gd name="connsiteX8" fmla="*/ 2193383 w 2291652"/>
                <a:gd name="connsiteY8" fmla="*/ 1609054 h 3208828"/>
                <a:gd name="connsiteX9" fmla="*/ 2212301 w 2291652"/>
                <a:gd name="connsiteY9" fmla="*/ 1676617 h 3208828"/>
                <a:gd name="connsiteX10" fmla="*/ 20360 w 2291652"/>
                <a:gd name="connsiteY10" fmla="*/ 2063115 h 3208828"/>
                <a:gd name="connsiteX11" fmla="*/ 9057 w 2291652"/>
                <a:gd name="connsiteY11" fmla="*/ 0 h 3208828"/>
                <a:gd name="connsiteX12" fmla="*/ 1336136 w 2291652"/>
                <a:gd name="connsiteY12" fmla="*/ 402465 h 3208828"/>
                <a:gd name="connsiteX13" fmla="*/ 1395530 w 2291652"/>
                <a:gd name="connsiteY13" fmla="*/ 446089 h 3208828"/>
                <a:gd name="connsiteX14" fmla="*/ 0 w 2291652"/>
                <a:gd name="connsiteY14" fmla="*/ 2051462 h 3208828"/>
                <a:gd name="connsiteX15" fmla="*/ 4504 w 2291652"/>
                <a:gd name="connsiteY15" fmla="*/ 1031258 h 3208828"/>
                <a:gd name="connsiteX16" fmla="*/ 9057 w 2291652"/>
                <a:gd name="connsiteY16" fmla="*/ 0 h 3208828"/>
                <a:gd name="connsiteX0" fmla="*/ 2218725 w 2291652"/>
                <a:gd name="connsiteY0" fmla="*/ 1297093 h 2806363"/>
                <a:gd name="connsiteX1" fmla="*/ 2226594 w 2291652"/>
                <a:gd name="connsiteY1" fmla="*/ 1325195 h 2806363"/>
                <a:gd name="connsiteX2" fmla="*/ 2289106 w 2291652"/>
                <a:gd name="connsiteY2" fmla="*/ 1838583 h 2806363"/>
                <a:gd name="connsiteX3" fmla="*/ 2112313 w 2291652"/>
                <a:gd name="connsiteY3" fmla="*/ 2714274 h 2806363"/>
                <a:gd name="connsiteX4" fmla="*/ 2067951 w 2291652"/>
                <a:gd name="connsiteY4" fmla="*/ 2806363 h 2806363"/>
                <a:gd name="connsiteX5" fmla="*/ 38646 w 2291652"/>
                <a:gd name="connsiteY5" fmla="*/ 1681500 h 2806363"/>
                <a:gd name="connsiteX6" fmla="*/ 2218725 w 2291652"/>
                <a:gd name="connsiteY6" fmla="*/ 1297093 h 2806363"/>
                <a:gd name="connsiteX7" fmla="*/ 1414139 w 2291652"/>
                <a:gd name="connsiteY7" fmla="*/ 57291 h 2806363"/>
                <a:gd name="connsiteX8" fmla="*/ 1441030 w 2291652"/>
                <a:gd name="connsiteY8" fmla="*/ 77042 h 2806363"/>
                <a:gd name="connsiteX9" fmla="*/ 2193383 w 2291652"/>
                <a:gd name="connsiteY9" fmla="*/ 1206589 h 2806363"/>
                <a:gd name="connsiteX10" fmla="*/ 2212301 w 2291652"/>
                <a:gd name="connsiteY10" fmla="*/ 1274152 h 2806363"/>
                <a:gd name="connsiteX11" fmla="*/ 20360 w 2291652"/>
                <a:gd name="connsiteY11" fmla="*/ 1660650 h 2806363"/>
                <a:gd name="connsiteX12" fmla="*/ 1414139 w 2291652"/>
                <a:gd name="connsiteY12" fmla="*/ 57291 h 2806363"/>
                <a:gd name="connsiteX13" fmla="*/ 4504 w 2291652"/>
                <a:gd name="connsiteY13" fmla="*/ 628793 h 2806363"/>
                <a:gd name="connsiteX14" fmla="*/ 1336136 w 2291652"/>
                <a:gd name="connsiteY14" fmla="*/ 0 h 2806363"/>
                <a:gd name="connsiteX15" fmla="*/ 1395530 w 2291652"/>
                <a:gd name="connsiteY15" fmla="*/ 43624 h 2806363"/>
                <a:gd name="connsiteX16" fmla="*/ 0 w 2291652"/>
                <a:gd name="connsiteY16" fmla="*/ 1648997 h 2806363"/>
                <a:gd name="connsiteX17" fmla="*/ 4504 w 2291652"/>
                <a:gd name="connsiteY17" fmla="*/ 628793 h 2806363"/>
                <a:gd name="connsiteX0" fmla="*/ 2218790 w 2291717"/>
                <a:gd name="connsiteY0" fmla="*/ 1297093 h 2806363"/>
                <a:gd name="connsiteX1" fmla="*/ 2226659 w 2291717"/>
                <a:gd name="connsiteY1" fmla="*/ 1325195 h 2806363"/>
                <a:gd name="connsiteX2" fmla="*/ 2289171 w 2291717"/>
                <a:gd name="connsiteY2" fmla="*/ 1838583 h 2806363"/>
                <a:gd name="connsiteX3" fmla="*/ 2112378 w 2291717"/>
                <a:gd name="connsiteY3" fmla="*/ 2714274 h 2806363"/>
                <a:gd name="connsiteX4" fmla="*/ 2068016 w 2291717"/>
                <a:gd name="connsiteY4" fmla="*/ 2806363 h 2806363"/>
                <a:gd name="connsiteX5" fmla="*/ 38711 w 2291717"/>
                <a:gd name="connsiteY5" fmla="*/ 1681500 h 2806363"/>
                <a:gd name="connsiteX6" fmla="*/ 2218790 w 2291717"/>
                <a:gd name="connsiteY6" fmla="*/ 1297093 h 2806363"/>
                <a:gd name="connsiteX7" fmla="*/ 1414204 w 2291717"/>
                <a:gd name="connsiteY7" fmla="*/ 57291 h 2806363"/>
                <a:gd name="connsiteX8" fmla="*/ 1441095 w 2291717"/>
                <a:gd name="connsiteY8" fmla="*/ 77042 h 2806363"/>
                <a:gd name="connsiteX9" fmla="*/ 2193448 w 2291717"/>
                <a:gd name="connsiteY9" fmla="*/ 1206589 h 2806363"/>
                <a:gd name="connsiteX10" fmla="*/ 2212366 w 2291717"/>
                <a:gd name="connsiteY10" fmla="*/ 1274152 h 2806363"/>
                <a:gd name="connsiteX11" fmla="*/ 20425 w 2291717"/>
                <a:gd name="connsiteY11" fmla="*/ 1660650 h 2806363"/>
                <a:gd name="connsiteX12" fmla="*/ 1414204 w 2291717"/>
                <a:gd name="connsiteY12" fmla="*/ 57291 h 2806363"/>
                <a:gd name="connsiteX13" fmla="*/ 65 w 2291717"/>
                <a:gd name="connsiteY13" fmla="*/ 1648997 h 2806363"/>
                <a:gd name="connsiteX14" fmla="*/ 1336201 w 2291717"/>
                <a:gd name="connsiteY14" fmla="*/ 0 h 2806363"/>
                <a:gd name="connsiteX15" fmla="*/ 1395595 w 2291717"/>
                <a:gd name="connsiteY15" fmla="*/ 43624 h 2806363"/>
                <a:gd name="connsiteX16" fmla="*/ 65 w 2291717"/>
                <a:gd name="connsiteY16" fmla="*/ 1648997 h 2806363"/>
                <a:gd name="connsiteX0" fmla="*/ 2218725 w 2291652"/>
                <a:gd name="connsiteY0" fmla="*/ 1253469 h 2762739"/>
                <a:gd name="connsiteX1" fmla="*/ 2226594 w 2291652"/>
                <a:gd name="connsiteY1" fmla="*/ 1281571 h 2762739"/>
                <a:gd name="connsiteX2" fmla="*/ 2289106 w 2291652"/>
                <a:gd name="connsiteY2" fmla="*/ 1794959 h 2762739"/>
                <a:gd name="connsiteX3" fmla="*/ 2112313 w 2291652"/>
                <a:gd name="connsiteY3" fmla="*/ 2670650 h 2762739"/>
                <a:gd name="connsiteX4" fmla="*/ 2067951 w 2291652"/>
                <a:gd name="connsiteY4" fmla="*/ 2762739 h 2762739"/>
                <a:gd name="connsiteX5" fmla="*/ 38646 w 2291652"/>
                <a:gd name="connsiteY5" fmla="*/ 1637876 h 2762739"/>
                <a:gd name="connsiteX6" fmla="*/ 2218725 w 2291652"/>
                <a:gd name="connsiteY6" fmla="*/ 1253469 h 2762739"/>
                <a:gd name="connsiteX7" fmla="*/ 1414139 w 2291652"/>
                <a:gd name="connsiteY7" fmla="*/ 13667 h 2762739"/>
                <a:gd name="connsiteX8" fmla="*/ 1441030 w 2291652"/>
                <a:gd name="connsiteY8" fmla="*/ 33418 h 2762739"/>
                <a:gd name="connsiteX9" fmla="*/ 2193383 w 2291652"/>
                <a:gd name="connsiteY9" fmla="*/ 1162965 h 2762739"/>
                <a:gd name="connsiteX10" fmla="*/ 2212301 w 2291652"/>
                <a:gd name="connsiteY10" fmla="*/ 1230528 h 2762739"/>
                <a:gd name="connsiteX11" fmla="*/ 20360 w 2291652"/>
                <a:gd name="connsiteY11" fmla="*/ 1617026 h 2762739"/>
                <a:gd name="connsiteX12" fmla="*/ 1414139 w 2291652"/>
                <a:gd name="connsiteY12" fmla="*/ 13667 h 2762739"/>
                <a:gd name="connsiteX13" fmla="*/ 0 w 2291652"/>
                <a:gd name="connsiteY13" fmla="*/ 1605373 h 2762739"/>
                <a:gd name="connsiteX14" fmla="*/ 1395530 w 2291652"/>
                <a:gd name="connsiteY14" fmla="*/ 0 h 2762739"/>
                <a:gd name="connsiteX15" fmla="*/ 0 w 2291652"/>
                <a:gd name="connsiteY15" fmla="*/ 1605373 h 2762739"/>
                <a:gd name="connsiteX0" fmla="*/ 2198365 w 2271292"/>
                <a:gd name="connsiteY0" fmla="*/ 1239802 h 2749072"/>
                <a:gd name="connsiteX1" fmla="*/ 2206234 w 2271292"/>
                <a:gd name="connsiteY1" fmla="*/ 1267904 h 2749072"/>
                <a:gd name="connsiteX2" fmla="*/ 2268746 w 2271292"/>
                <a:gd name="connsiteY2" fmla="*/ 1781292 h 2749072"/>
                <a:gd name="connsiteX3" fmla="*/ 2091953 w 2271292"/>
                <a:gd name="connsiteY3" fmla="*/ 2656983 h 2749072"/>
                <a:gd name="connsiteX4" fmla="*/ 2047591 w 2271292"/>
                <a:gd name="connsiteY4" fmla="*/ 2749072 h 2749072"/>
                <a:gd name="connsiteX5" fmla="*/ 18286 w 2271292"/>
                <a:gd name="connsiteY5" fmla="*/ 1624209 h 2749072"/>
                <a:gd name="connsiteX6" fmla="*/ 2198365 w 2271292"/>
                <a:gd name="connsiteY6" fmla="*/ 1239802 h 2749072"/>
                <a:gd name="connsiteX7" fmla="*/ 1393779 w 2271292"/>
                <a:gd name="connsiteY7" fmla="*/ 0 h 2749072"/>
                <a:gd name="connsiteX8" fmla="*/ 1420670 w 2271292"/>
                <a:gd name="connsiteY8" fmla="*/ 19751 h 2749072"/>
                <a:gd name="connsiteX9" fmla="*/ 2173023 w 2271292"/>
                <a:gd name="connsiteY9" fmla="*/ 1149298 h 2749072"/>
                <a:gd name="connsiteX10" fmla="*/ 2191941 w 2271292"/>
                <a:gd name="connsiteY10" fmla="*/ 1216861 h 2749072"/>
                <a:gd name="connsiteX11" fmla="*/ 0 w 2271292"/>
                <a:gd name="connsiteY11" fmla="*/ 1603359 h 2749072"/>
                <a:gd name="connsiteX12" fmla="*/ 1393779 w 2271292"/>
                <a:gd name="connsiteY12" fmla="*/ 0 h 2749072"/>
                <a:gd name="connsiteX0" fmla="*/ 2180079 w 2253006"/>
                <a:gd name="connsiteY0" fmla="*/ 1239802 h 2749072"/>
                <a:gd name="connsiteX1" fmla="*/ 2187948 w 2253006"/>
                <a:gd name="connsiteY1" fmla="*/ 1267904 h 2749072"/>
                <a:gd name="connsiteX2" fmla="*/ 2250460 w 2253006"/>
                <a:gd name="connsiteY2" fmla="*/ 1781292 h 2749072"/>
                <a:gd name="connsiteX3" fmla="*/ 2073667 w 2253006"/>
                <a:gd name="connsiteY3" fmla="*/ 2656983 h 2749072"/>
                <a:gd name="connsiteX4" fmla="*/ 2029305 w 2253006"/>
                <a:gd name="connsiteY4" fmla="*/ 2749072 h 2749072"/>
                <a:gd name="connsiteX5" fmla="*/ 0 w 2253006"/>
                <a:gd name="connsiteY5" fmla="*/ 1624209 h 2749072"/>
                <a:gd name="connsiteX6" fmla="*/ 2180079 w 2253006"/>
                <a:gd name="connsiteY6" fmla="*/ 1239802 h 2749072"/>
                <a:gd name="connsiteX7" fmla="*/ 1375493 w 2253006"/>
                <a:gd name="connsiteY7" fmla="*/ 0 h 2749072"/>
                <a:gd name="connsiteX8" fmla="*/ 1402384 w 2253006"/>
                <a:gd name="connsiteY8" fmla="*/ 19751 h 2749072"/>
                <a:gd name="connsiteX9" fmla="*/ 2154737 w 2253006"/>
                <a:gd name="connsiteY9" fmla="*/ 1149298 h 2749072"/>
                <a:gd name="connsiteX10" fmla="*/ 2173655 w 2253006"/>
                <a:gd name="connsiteY10" fmla="*/ 1216861 h 2749072"/>
                <a:gd name="connsiteX11" fmla="*/ 1375493 w 2253006"/>
                <a:gd name="connsiteY11" fmla="*/ 0 h 2749072"/>
                <a:gd name="connsiteX0" fmla="*/ 2180079 w 2253006"/>
                <a:gd name="connsiteY0" fmla="*/ 1220051 h 2729321"/>
                <a:gd name="connsiteX1" fmla="*/ 2187948 w 2253006"/>
                <a:gd name="connsiteY1" fmla="*/ 1248153 h 2729321"/>
                <a:gd name="connsiteX2" fmla="*/ 2250460 w 2253006"/>
                <a:gd name="connsiteY2" fmla="*/ 1761541 h 2729321"/>
                <a:gd name="connsiteX3" fmla="*/ 2073667 w 2253006"/>
                <a:gd name="connsiteY3" fmla="*/ 2637232 h 2729321"/>
                <a:gd name="connsiteX4" fmla="*/ 2029305 w 2253006"/>
                <a:gd name="connsiteY4" fmla="*/ 2729321 h 2729321"/>
                <a:gd name="connsiteX5" fmla="*/ 0 w 2253006"/>
                <a:gd name="connsiteY5" fmla="*/ 1604458 h 2729321"/>
                <a:gd name="connsiteX6" fmla="*/ 2180079 w 2253006"/>
                <a:gd name="connsiteY6" fmla="*/ 1220051 h 2729321"/>
                <a:gd name="connsiteX7" fmla="*/ 2173655 w 2253006"/>
                <a:gd name="connsiteY7" fmla="*/ 1197110 h 2729321"/>
                <a:gd name="connsiteX8" fmla="*/ 1402384 w 2253006"/>
                <a:gd name="connsiteY8" fmla="*/ 0 h 2729321"/>
                <a:gd name="connsiteX9" fmla="*/ 2154737 w 2253006"/>
                <a:gd name="connsiteY9" fmla="*/ 1129547 h 2729321"/>
                <a:gd name="connsiteX10" fmla="*/ 2173655 w 2253006"/>
                <a:gd name="connsiteY10" fmla="*/ 1197110 h 2729321"/>
                <a:gd name="connsiteX0" fmla="*/ 2180079 w 2253006"/>
                <a:gd name="connsiteY0" fmla="*/ 90504 h 1599774"/>
                <a:gd name="connsiteX1" fmla="*/ 2187948 w 2253006"/>
                <a:gd name="connsiteY1" fmla="*/ 118606 h 1599774"/>
                <a:gd name="connsiteX2" fmla="*/ 2250460 w 2253006"/>
                <a:gd name="connsiteY2" fmla="*/ 631994 h 1599774"/>
                <a:gd name="connsiteX3" fmla="*/ 2073667 w 2253006"/>
                <a:gd name="connsiteY3" fmla="*/ 1507685 h 1599774"/>
                <a:gd name="connsiteX4" fmla="*/ 2029305 w 2253006"/>
                <a:gd name="connsiteY4" fmla="*/ 1599774 h 1599774"/>
                <a:gd name="connsiteX5" fmla="*/ 0 w 2253006"/>
                <a:gd name="connsiteY5" fmla="*/ 474911 h 1599774"/>
                <a:gd name="connsiteX6" fmla="*/ 2180079 w 2253006"/>
                <a:gd name="connsiteY6" fmla="*/ 90504 h 1599774"/>
                <a:gd name="connsiteX7" fmla="*/ 2173655 w 2253006"/>
                <a:gd name="connsiteY7" fmla="*/ 67563 h 1599774"/>
                <a:gd name="connsiteX8" fmla="*/ 2154737 w 2253006"/>
                <a:gd name="connsiteY8" fmla="*/ 0 h 1599774"/>
                <a:gd name="connsiteX9" fmla="*/ 2173655 w 2253006"/>
                <a:gd name="connsiteY9" fmla="*/ 67563 h 1599774"/>
                <a:gd name="connsiteX0" fmla="*/ 2180079 w 2253006"/>
                <a:gd name="connsiteY0" fmla="*/ 0 h 1509270"/>
                <a:gd name="connsiteX1" fmla="*/ 2187948 w 2253006"/>
                <a:gd name="connsiteY1" fmla="*/ 28102 h 1509270"/>
                <a:gd name="connsiteX2" fmla="*/ 2250460 w 2253006"/>
                <a:gd name="connsiteY2" fmla="*/ 541490 h 1509270"/>
                <a:gd name="connsiteX3" fmla="*/ 2073667 w 2253006"/>
                <a:gd name="connsiteY3" fmla="*/ 1417181 h 1509270"/>
                <a:gd name="connsiteX4" fmla="*/ 2029305 w 2253006"/>
                <a:gd name="connsiteY4" fmla="*/ 1509270 h 1509270"/>
                <a:gd name="connsiteX5" fmla="*/ 0 w 2253006"/>
                <a:gd name="connsiteY5" fmla="*/ 384407 h 1509270"/>
                <a:gd name="connsiteX6" fmla="*/ 2180079 w 2253006"/>
                <a:gd name="connsiteY6" fmla="*/ 0 h 1509270"/>
                <a:gd name="connsiteX0" fmla="*/ 2180079 w 2253006"/>
                <a:gd name="connsiteY0" fmla="*/ 0 h 1519700"/>
                <a:gd name="connsiteX1" fmla="*/ 2187948 w 2253006"/>
                <a:gd name="connsiteY1" fmla="*/ 28102 h 1519700"/>
                <a:gd name="connsiteX2" fmla="*/ 2250460 w 2253006"/>
                <a:gd name="connsiteY2" fmla="*/ 541490 h 1519700"/>
                <a:gd name="connsiteX3" fmla="*/ 2073667 w 2253006"/>
                <a:gd name="connsiteY3" fmla="*/ 1417181 h 1519700"/>
                <a:gd name="connsiteX4" fmla="*/ 2018875 w 2253006"/>
                <a:gd name="connsiteY4" fmla="*/ 1519700 h 1519700"/>
                <a:gd name="connsiteX5" fmla="*/ 0 w 2253006"/>
                <a:gd name="connsiteY5" fmla="*/ 384407 h 1519700"/>
                <a:gd name="connsiteX6" fmla="*/ 2180079 w 2253006"/>
                <a:gd name="connsiteY6" fmla="*/ 0 h 1519700"/>
                <a:gd name="connsiteX0" fmla="*/ 2180079 w 2253006"/>
                <a:gd name="connsiteY0" fmla="*/ 0 h 1527522"/>
                <a:gd name="connsiteX1" fmla="*/ 2187948 w 2253006"/>
                <a:gd name="connsiteY1" fmla="*/ 28102 h 1527522"/>
                <a:gd name="connsiteX2" fmla="*/ 2250460 w 2253006"/>
                <a:gd name="connsiteY2" fmla="*/ 541490 h 1527522"/>
                <a:gd name="connsiteX3" fmla="*/ 2073667 w 2253006"/>
                <a:gd name="connsiteY3" fmla="*/ 1417181 h 1527522"/>
                <a:gd name="connsiteX4" fmla="*/ 2018875 w 2253006"/>
                <a:gd name="connsiteY4" fmla="*/ 1527522 h 1527522"/>
                <a:gd name="connsiteX5" fmla="*/ 0 w 2253006"/>
                <a:gd name="connsiteY5" fmla="*/ 384407 h 1527522"/>
                <a:gd name="connsiteX6" fmla="*/ 2180079 w 2253006"/>
                <a:gd name="connsiteY6" fmla="*/ 0 h 1527522"/>
                <a:gd name="connsiteX0" fmla="*/ 2211368 w 2284295"/>
                <a:gd name="connsiteY0" fmla="*/ 0 h 1527522"/>
                <a:gd name="connsiteX1" fmla="*/ 2219237 w 2284295"/>
                <a:gd name="connsiteY1" fmla="*/ 28102 h 1527522"/>
                <a:gd name="connsiteX2" fmla="*/ 2281749 w 2284295"/>
                <a:gd name="connsiteY2" fmla="*/ 541490 h 1527522"/>
                <a:gd name="connsiteX3" fmla="*/ 2104956 w 2284295"/>
                <a:gd name="connsiteY3" fmla="*/ 1417181 h 1527522"/>
                <a:gd name="connsiteX4" fmla="*/ 2050164 w 2284295"/>
                <a:gd name="connsiteY4" fmla="*/ 1527522 h 1527522"/>
                <a:gd name="connsiteX5" fmla="*/ 0 w 2284295"/>
                <a:gd name="connsiteY5" fmla="*/ 379192 h 1527522"/>
                <a:gd name="connsiteX6" fmla="*/ 2211368 w 2284295"/>
                <a:gd name="connsiteY6" fmla="*/ 0 h 1527522"/>
                <a:gd name="connsiteX0" fmla="*/ 2211368 w 2284295"/>
                <a:gd name="connsiteY0" fmla="*/ 0 h 1527522"/>
                <a:gd name="connsiteX1" fmla="*/ 2219237 w 2284295"/>
                <a:gd name="connsiteY1" fmla="*/ 28102 h 1527522"/>
                <a:gd name="connsiteX2" fmla="*/ 2281749 w 2284295"/>
                <a:gd name="connsiteY2" fmla="*/ 541490 h 1527522"/>
                <a:gd name="connsiteX3" fmla="*/ 2104956 w 2284295"/>
                <a:gd name="connsiteY3" fmla="*/ 1417181 h 1527522"/>
                <a:gd name="connsiteX4" fmla="*/ 2050164 w 2284295"/>
                <a:gd name="connsiteY4" fmla="*/ 1527522 h 1527522"/>
                <a:gd name="connsiteX5" fmla="*/ 0 w 2284295"/>
                <a:gd name="connsiteY5" fmla="*/ 379192 h 1527522"/>
                <a:gd name="connsiteX6" fmla="*/ 2211368 w 2284295"/>
                <a:gd name="connsiteY6" fmla="*/ 0 h 1527522"/>
                <a:gd name="connsiteX0" fmla="*/ 2211368 w 2284295"/>
                <a:gd name="connsiteY0" fmla="*/ 0 h 1527522"/>
                <a:gd name="connsiteX1" fmla="*/ 2219237 w 2284295"/>
                <a:gd name="connsiteY1" fmla="*/ 28102 h 1527522"/>
                <a:gd name="connsiteX2" fmla="*/ 2281749 w 2284295"/>
                <a:gd name="connsiteY2" fmla="*/ 541490 h 1527522"/>
                <a:gd name="connsiteX3" fmla="*/ 2104956 w 2284295"/>
                <a:gd name="connsiteY3" fmla="*/ 1417181 h 1527522"/>
                <a:gd name="connsiteX4" fmla="*/ 2050164 w 2284295"/>
                <a:gd name="connsiteY4" fmla="*/ 1527522 h 1527522"/>
                <a:gd name="connsiteX5" fmla="*/ 0 w 2284295"/>
                <a:gd name="connsiteY5" fmla="*/ 379192 h 1527522"/>
                <a:gd name="connsiteX6" fmla="*/ 2211368 w 2284295"/>
                <a:gd name="connsiteY6" fmla="*/ 0 h 1527522"/>
                <a:gd name="connsiteX0" fmla="*/ 2208761 w 2284295"/>
                <a:gd name="connsiteY0" fmla="*/ 0 h 1537952"/>
                <a:gd name="connsiteX1" fmla="*/ 2219237 w 2284295"/>
                <a:gd name="connsiteY1" fmla="*/ 38532 h 1537952"/>
                <a:gd name="connsiteX2" fmla="*/ 2281749 w 2284295"/>
                <a:gd name="connsiteY2" fmla="*/ 551920 h 1537952"/>
                <a:gd name="connsiteX3" fmla="*/ 2104956 w 2284295"/>
                <a:gd name="connsiteY3" fmla="*/ 1427611 h 1537952"/>
                <a:gd name="connsiteX4" fmla="*/ 2050164 w 2284295"/>
                <a:gd name="connsiteY4" fmla="*/ 1537952 h 1537952"/>
                <a:gd name="connsiteX5" fmla="*/ 0 w 2284295"/>
                <a:gd name="connsiteY5" fmla="*/ 389622 h 1537952"/>
                <a:gd name="connsiteX6" fmla="*/ 2208761 w 2284295"/>
                <a:gd name="connsiteY6" fmla="*/ 0 h 1537952"/>
                <a:gd name="connsiteX0" fmla="*/ 2208761 w 2284295"/>
                <a:gd name="connsiteY0" fmla="*/ 0 h 1545774"/>
                <a:gd name="connsiteX1" fmla="*/ 2219237 w 2284295"/>
                <a:gd name="connsiteY1" fmla="*/ 46354 h 1545774"/>
                <a:gd name="connsiteX2" fmla="*/ 2281749 w 2284295"/>
                <a:gd name="connsiteY2" fmla="*/ 559742 h 1545774"/>
                <a:gd name="connsiteX3" fmla="*/ 2104956 w 2284295"/>
                <a:gd name="connsiteY3" fmla="*/ 1435433 h 1545774"/>
                <a:gd name="connsiteX4" fmla="*/ 2050164 w 2284295"/>
                <a:gd name="connsiteY4" fmla="*/ 1545774 h 1545774"/>
                <a:gd name="connsiteX5" fmla="*/ 0 w 2284295"/>
                <a:gd name="connsiteY5" fmla="*/ 397444 h 1545774"/>
                <a:gd name="connsiteX6" fmla="*/ 2208761 w 2284295"/>
                <a:gd name="connsiteY6" fmla="*/ 0 h 1545774"/>
                <a:gd name="connsiteX0" fmla="*/ 2208761 w 2284295"/>
                <a:gd name="connsiteY0" fmla="*/ 0 h 1545774"/>
                <a:gd name="connsiteX1" fmla="*/ 2219237 w 2284295"/>
                <a:gd name="connsiteY1" fmla="*/ 46354 h 1545774"/>
                <a:gd name="connsiteX2" fmla="*/ 2281749 w 2284295"/>
                <a:gd name="connsiteY2" fmla="*/ 559742 h 1545774"/>
                <a:gd name="connsiteX3" fmla="*/ 2104956 w 2284295"/>
                <a:gd name="connsiteY3" fmla="*/ 1435433 h 1545774"/>
                <a:gd name="connsiteX4" fmla="*/ 2050164 w 2284295"/>
                <a:gd name="connsiteY4" fmla="*/ 1545774 h 1545774"/>
                <a:gd name="connsiteX5" fmla="*/ 0 w 2284295"/>
                <a:gd name="connsiteY5" fmla="*/ 397444 h 1545774"/>
                <a:gd name="connsiteX6" fmla="*/ 2208761 w 2284295"/>
                <a:gd name="connsiteY6" fmla="*/ 0 h 1545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4295" h="1545774">
                  <a:moveTo>
                    <a:pt x="2208761" y="0"/>
                  </a:moveTo>
                  <a:lnTo>
                    <a:pt x="2219237" y="46354"/>
                  </a:lnTo>
                  <a:cubicBezTo>
                    <a:pt x="2277809" y="277149"/>
                    <a:pt x="2290626" y="466414"/>
                    <a:pt x="2281749" y="559742"/>
                  </a:cubicBezTo>
                  <a:cubicBezTo>
                    <a:pt x="2273321" y="978080"/>
                    <a:pt x="2214463" y="1157614"/>
                    <a:pt x="2104956" y="1435433"/>
                  </a:cubicBezTo>
                  <a:lnTo>
                    <a:pt x="2050164" y="1545774"/>
                  </a:lnTo>
                  <a:cubicBezTo>
                    <a:pt x="1366776" y="1162997"/>
                    <a:pt x="680781" y="798473"/>
                    <a:pt x="0" y="397444"/>
                  </a:cubicBezTo>
                  <a:cubicBezTo>
                    <a:pt x="738861" y="251926"/>
                    <a:pt x="1472507" y="132481"/>
                    <a:pt x="2208761" y="0"/>
                  </a:cubicBezTo>
                  <a:close/>
                </a:path>
              </a:pathLst>
            </a:custGeom>
            <a:gradFill>
              <a:gsLst>
                <a:gs pos="15000">
                  <a:srgbClr val="CB9E00"/>
                </a:gs>
                <a:gs pos="90000">
                  <a:srgbClr val="FFD63F"/>
                </a:gs>
              </a:gsLst>
              <a:lin ang="10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353515" y="1701123"/>
              <a:ext cx="1340441" cy="2010388"/>
            </a:xfrm>
            <a:custGeom>
              <a:avLst/>
              <a:gdLst>
                <a:gd name="connsiteX0" fmla="*/ 51704 w 2182473"/>
                <a:gd name="connsiteY0" fmla="*/ 1765430 h 3170683"/>
                <a:gd name="connsiteX1" fmla="*/ 2138981 w 2182473"/>
                <a:gd name="connsiteY1" fmla="*/ 2096022 h 3170683"/>
                <a:gd name="connsiteX2" fmla="*/ 200242 w 2182473"/>
                <a:gd name="connsiteY2" fmla="*/ 3170683 h 3170683"/>
                <a:gd name="connsiteX3" fmla="*/ 176794 w 2182473"/>
                <a:gd name="connsiteY3" fmla="*/ 3122009 h 3170683"/>
                <a:gd name="connsiteX4" fmla="*/ 0 w 2182473"/>
                <a:gd name="connsiteY4" fmla="*/ 2246318 h 3170683"/>
                <a:gd name="connsiteX5" fmla="*/ 50750 w 2182473"/>
                <a:gd name="connsiteY5" fmla="*/ 1768942 h 3170683"/>
                <a:gd name="connsiteX6" fmla="*/ 833945 w 2182473"/>
                <a:gd name="connsiteY6" fmla="*/ 500351 h 3170683"/>
                <a:gd name="connsiteX7" fmla="*/ 2155520 w 2182473"/>
                <a:gd name="connsiteY7" fmla="*/ 2075343 h 3170683"/>
                <a:gd name="connsiteX8" fmla="*/ 2171672 w 2182473"/>
                <a:gd name="connsiteY8" fmla="*/ 2077902 h 3170683"/>
                <a:gd name="connsiteX9" fmla="*/ 2162113 w 2182473"/>
                <a:gd name="connsiteY9" fmla="*/ 2083200 h 3170683"/>
                <a:gd name="connsiteX10" fmla="*/ 2155521 w 2182473"/>
                <a:gd name="connsiteY10" fmla="*/ 2075344 h 3170683"/>
                <a:gd name="connsiteX11" fmla="*/ 57773 w 2182473"/>
                <a:gd name="connsiteY11" fmla="*/ 1743093 h 3170683"/>
                <a:gd name="connsiteX12" fmla="*/ 112198 w 2182473"/>
                <a:gd name="connsiteY12" fmla="*/ 1542770 h 3170683"/>
                <a:gd name="connsiteX13" fmla="*/ 727097 w 2182473"/>
                <a:gd name="connsiteY13" fmla="*/ 590146 h 3170683"/>
                <a:gd name="connsiteX14" fmla="*/ 2182473 w 2182473"/>
                <a:gd name="connsiteY14" fmla="*/ 0 h 3170683"/>
                <a:gd name="connsiteX15" fmla="*/ 2182473 w 2182473"/>
                <a:gd name="connsiteY15" fmla="*/ 2071665 h 3170683"/>
                <a:gd name="connsiteX16" fmla="*/ 851562 w 2182473"/>
                <a:gd name="connsiteY16" fmla="*/ 485546 h 3170683"/>
                <a:gd name="connsiteX17" fmla="*/ 882121 w 2182473"/>
                <a:gd name="connsiteY17" fmla="*/ 459864 h 3170683"/>
                <a:gd name="connsiteX18" fmla="*/ 2019694 w 2182473"/>
                <a:gd name="connsiteY18" fmla="*/ 8219 h 3170683"/>
                <a:gd name="connsiteX0" fmla="*/ 51704 w 2182473"/>
                <a:gd name="connsiteY0" fmla="*/ 1765430 h 3122009"/>
                <a:gd name="connsiteX1" fmla="*/ 2138981 w 2182473"/>
                <a:gd name="connsiteY1" fmla="*/ 2096022 h 3122009"/>
                <a:gd name="connsiteX2" fmla="*/ 176794 w 2182473"/>
                <a:gd name="connsiteY2" fmla="*/ 3122009 h 3122009"/>
                <a:gd name="connsiteX3" fmla="*/ 0 w 2182473"/>
                <a:gd name="connsiteY3" fmla="*/ 2246318 h 3122009"/>
                <a:gd name="connsiteX4" fmla="*/ 50750 w 2182473"/>
                <a:gd name="connsiteY4" fmla="*/ 1768942 h 3122009"/>
                <a:gd name="connsiteX5" fmla="*/ 51704 w 2182473"/>
                <a:gd name="connsiteY5" fmla="*/ 1765430 h 3122009"/>
                <a:gd name="connsiteX6" fmla="*/ 833945 w 2182473"/>
                <a:gd name="connsiteY6" fmla="*/ 500351 h 3122009"/>
                <a:gd name="connsiteX7" fmla="*/ 2155520 w 2182473"/>
                <a:gd name="connsiteY7" fmla="*/ 2075343 h 3122009"/>
                <a:gd name="connsiteX8" fmla="*/ 2171672 w 2182473"/>
                <a:gd name="connsiteY8" fmla="*/ 2077902 h 3122009"/>
                <a:gd name="connsiteX9" fmla="*/ 2162113 w 2182473"/>
                <a:gd name="connsiteY9" fmla="*/ 2083200 h 3122009"/>
                <a:gd name="connsiteX10" fmla="*/ 2155521 w 2182473"/>
                <a:gd name="connsiteY10" fmla="*/ 2075344 h 3122009"/>
                <a:gd name="connsiteX11" fmla="*/ 57773 w 2182473"/>
                <a:gd name="connsiteY11" fmla="*/ 1743093 h 3122009"/>
                <a:gd name="connsiteX12" fmla="*/ 112198 w 2182473"/>
                <a:gd name="connsiteY12" fmla="*/ 1542770 h 3122009"/>
                <a:gd name="connsiteX13" fmla="*/ 727097 w 2182473"/>
                <a:gd name="connsiteY13" fmla="*/ 590146 h 3122009"/>
                <a:gd name="connsiteX14" fmla="*/ 833945 w 2182473"/>
                <a:gd name="connsiteY14" fmla="*/ 500351 h 3122009"/>
                <a:gd name="connsiteX15" fmla="*/ 2182473 w 2182473"/>
                <a:gd name="connsiteY15" fmla="*/ 0 h 3122009"/>
                <a:gd name="connsiteX16" fmla="*/ 2182473 w 2182473"/>
                <a:gd name="connsiteY16" fmla="*/ 2071665 h 3122009"/>
                <a:gd name="connsiteX17" fmla="*/ 851562 w 2182473"/>
                <a:gd name="connsiteY17" fmla="*/ 485546 h 3122009"/>
                <a:gd name="connsiteX18" fmla="*/ 882121 w 2182473"/>
                <a:gd name="connsiteY18" fmla="*/ 459864 h 3122009"/>
                <a:gd name="connsiteX19" fmla="*/ 2019694 w 2182473"/>
                <a:gd name="connsiteY19" fmla="*/ 8219 h 3122009"/>
                <a:gd name="connsiteX20" fmla="*/ 2182473 w 2182473"/>
                <a:gd name="connsiteY20" fmla="*/ 0 h 3122009"/>
                <a:gd name="connsiteX0" fmla="*/ 51704 w 2182473"/>
                <a:gd name="connsiteY0" fmla="*/ 1765430 h 2246318"/>
                <a:gd name="connsiteX1" fmla="*/ 2138981 w 2182473"/>
                <a:gd name="connsiteY1" fmla="*/ 2096022 h 2246318"/>
                <a:gd name="connsiteX2" fmla="*/ 0 w 2182473"/>
                <a:gd name="connsiteY2" fmla="*/ 2246318 h 2246318"/>
                <a:gd name="connsiteX3" fmla="*/ 50750 w 2182473"/>
                <a:gd name="connsiteY3" fmla="*/ 1768942 h 2246318"/>
                <a:gd name="connsiteX4" fmla="*/ 51704 w 2182473"/>
                <a:gd name="connsiteY4" fmla="*/ 1765430 h 2246318"/>
                <a:gd name="connsiteX5" fmla="*/ 833945 w 2182473"/>
                <a:gd name="connsiteY5" fmla="*/ 500351 h 2246318"/>
                <a:gd name="connsiteX6" fmla="*/ 2155520 w 2182473"/>
                <a:gd name="connsiteY6" fmla="*/ 2075343 h 2246318"/>
                <a:gd name="connsiteX7" fmla="*/ 2171672 w 2182473"/>
                <a:gd name="connsiteY7" fmla="*/ 2077902 h 2246318"/>
                <a:gd name="connsiteX8" fmla="*/ 2162113 w 2182473"/>
                <a:gd name="connsiteY8" fmla="*/ 2083200 h 2246318"/>
                <a:gd name="connsiteX9" fmla="*/ 2155521 w 2182473"/>
                <a:gd name="connsiteY9" fmla="*/ 2075344 h 2246318"/>
                <a:gd name="connsiteX10" fmla="*/ 57773 w 2182473"/>
                <a:gd name="connsiteY10" fmla="*/ 1743093 h 2246318"/>
                <a:gd name="connsiteX11" fmla="*/ 112198 w 2182473"/>
                <a:gd name="connsiteY11" fmla="*/ 1542770 h 2246318"/>
                <a:gd name="connsiteX12" fmla="*/ 727097 w 2182473"/>
                <a:gd name="connsiteY12" fmla="*/ 590146 h 2246318"/>
                <a:gd name="connsiteX13" fmla="*/ 833945 w 2182473"/>
                <a:gd name="connsiteY13" fmla="*/ 500351 h 2246318"/>
                <a:gd name="connsiteX14" fmla="*/ 2182473 w 2182473"/>
                <a:gd name="connsiteY14" fmla="*/ 0 h 2246318"/>
                <a:gd name="connsiteX15" fmla="*/ 2182473 w 2182473"/>
                <a:gd name="connsiteY15" fmla="*/ 2071665 h 2246318"/>
                <a:gd name="connsiteX16" fmla="*/ 851562 w 2182473"/>
                <a:gd name="connsiteY16" fmla="*/ 485546 h 2246318"/>
                <a:gd name="connsiteX17" fmla="*/ 882121 w 2182473"/>
                <a:gd name="connsiteY17" fmla="*/ 459864 h 2246318"/>
                <a:gd name="connsiteX18" fmla="*/ 2019694 w 2182473"/>
                <a:gd name="connsiteY18" fmla="*/ 8219 h 2246318"/>
                <a:gd name="connsiteX19" fmla="*/ 2182473 w 2182473"/>
                <a:gd name="connsiteY19" fmla="*/ 0 h 2246318"/>
                <a:gd name="connsiteX0" fmla="*/ 954 w 2131723"/>
                <a:gd name="connsiteY0" fmla="*/ 1765430 h 2096022"/>
                <a:gd name="connsiteX1" fmla="*/ 2088231 w 2131723"/>
                <a:gd name="connsiteY1" fmla="*/ 2096022 h 2096022"/>
                <a:gd name="connsiteX2" fmla="*/ 0 w 2131723"/>
                <a:gd name="connsiteY2" fmla="*/ 1768942 h 2096022"/>
                <a:gd name="connsiteX3" fmla="*/ 954 w 2131723"/>
                <a:gd name="connsiteY3" fmla="*/ 1765430 h 2096022"/>
                <a:gd name="connsiteX4" fmla="*/ 783195 w 2131723"/>
                <a:gd name="connsiteY4" fmla="*/ 500351 h 2096022"/>
                <a:gd name="connsiteX5" fmla="*/ 2104770 w 2131723"/>
                <a:gd name="connsiteY5" fmla="*/ 2075343 h 2096022"/>
                <a:gd name="connsiteX6" fmla="*/ 2120922 w 2131723"/>
                <a:gd name="connsiteY6" fmla="*/ 2077902 h 2096022"/>
                <a:gd name="connsiteX7" fmla="*/ 2111363 w 2131723"/>
                <a:gd name="connsiteY7" fmla="*/ 2083200 h 2096022"/>
                <a:gd name="connsiteX8" fmla="*/ 2104771 w 2131723"/>
                <a:gd name="connsiteY8" fmla="*/ 2075344 h 2096022"/>
                <a:gd name="connsiteX9" fmla="*/ 7023 w 2131723"/>
                <a:gd name="connsiteY9" fmla="*/ 1743093 h 2096022"/>
                <a:gd name="connsiteX10" fmla="*/ 61448 w 2131723"/>
                <a:gd name="connsiteY10" fmla="*/ 1542770 h 2096022"/>
                <a:gd name="connsiteX11" fmla="*/ 676347 w 2131723"/>
                <a:gd name="connsiteY11" fmla="*/ 590146 h 2096022"/>
                <a:gd name="connsiteX12" fmla="*/ 783195 w 2131723"/>
                <a:gd name="connsiteY12" fmla="*/ 500351 h 2096022"/>
                <a:gd name="connsiteX13" fmla="*/ 2131723 w 2131723"/>
                <a:gd name="connsiteY13" fmla="*/ 0 h 2096022"/>
                <a:gd name="connsiteX14" fmla="*/ 2131723 w 2131723"/>
                <a:gd name="connsiteY14" fmla="*/ 2071665 h 2096022"/>
                <a:gd name="connsiteX15" fmla="*/ 800812 w 2131723"/>
                <a:gd name="connsiteY15" fmla="*/ 485546 h 2096022"/>
                <a:gd name="connsiteX16" fmla="*/ 831371 w 2131723"/>
                <a:gd name="connsiteY16" fmla="*/ 459864 h 2096022"/>
                <a:gd name="connsiteX17" fmla="*/ 1968944 w 2131723"/>
                <a:gd name="connsiteY17" fmla="*/ 8219 h 2096022"/>
                <a:gd name="connsiteX18" fmla="*/ 2131723 w 2131723"/>
                <a:gd name="connsiteY18" fmla="*/ 0 h 2096022"/>
                <a:gd name="connsiteX0" fmla="*/ 954 w 2131723"/>
                <a:gd name="connsiteY0" fmla="*/ 1765430 h 2096022"/>
                <a:gd name="connsiteX1" fmla="*/ 2088231 w 2131723"/>
                <a:gd name="connsiteY1" fmla="*/ 2096022 h 2096022"/>
                <a:gd name="connsiteX2" fmla="*/ 0 w 2131723"/>
                <a:gd name="connsiteY2" fmla="*/ 1768942 h 2096022"/>
                <a:gd name="connsiteX3" fmla="*/ 954 w 2131723"/>
                <a:gd name="connsiteY3" fmla="*/ 1765430 h 2096022"/>
                <a:gd name="connsiteX4" fmla="*/ 783195 w 2131723"/>
                <a:gd name="connsiteY4" fmla="*/ 500351 h 2096022"/>
                <a:gd name="connsiteX5" fmla="*/ 2104770 w 2131723"/>
                <a:gd name="connsiteY5" fmla="*/ 2075343 h 2096022"/>
                <a:gd name="connsiteX6" fmla="*/ 2120922 w 2131723"/>
                <a:gd name="connsiteY6" fmla="*/ 2077902 h 2096022"/>
                <a:gd name="connsiteX7" fmla="*/ 2111363 w 2131723"/>
                <a:gd name="connsiteY7" fmla="*/ 2083200 h 2096022"/>
                <a:gd name="connsiteX8" fmla="*/ 2104771 w 2131723"/>
                <a:gd name="connsiteY8" fmla="*/ 2075344 h 2096022"/>
                <a:gd name="connsiteX9" fmla="*/ 61448 w 2131723"/>
                <a:gd name="connsiteY9" fmla="*/ 1542770 h 2096022"/>
                <a:gd name="connsiteX10" fmla="*/ 676347 w 2131723"/>
                <a:gd name="connsiteY10" fmla="*/ 590146 h 2096022"/>
                <a:gd name="connsiteX11" fmla="*/ 783195 w 2131723"/>
                <a:gd name="connsiteY11" fmla="*/ 500351 h 2096022"/>
                <a:gd name="connsiteX12" fmla="*/ 2131723 w 2131723"/>
                <a:gd name="connsiteY12" fmla="*/ 0 h 2096022"/>
                <a:gd name="connsiteX13" fmla="*/ 2131723 w 2131723"/>
                <a:gd name="connsiteY13" fmla="*/ 2071665 h 2096022"/>
                <a:gd name="connsiteX14" fmla="*/ 800812 w 2131723"/>
                <a:gd name="connsiteY14" fmla="*/ 485546 h 2096022"/>
                <a:gd name="connsiteX15" fmla="*/ 831371 w 2131723"/>
                <a:gd name="connsiteY15" fmla="*/ 459864 h 2096022"/>
                <a:gd name="connsiteX16" fmla="*/ 1968944 w 2131723"/>
                <a:gd name="connsiteY16" fmla="*/ 8219 h 2096022"/>
                <a:gd name="connsiteX17" fmla="*/ 2131723 w 2131723"/>
                <a:gd name="connsiteY17" fmla="*/ 0 h 2096022"/>
                <a:gd name="connsiteX0" fmla="*/ 0 w 2131723"/>
                <a:gd name="connsiteY0" fmla="*/ 1768942 h 2096022"/>
                <a:gd name="connsiteX1" fmla="*/ 2088231 w 2131723"/>
                <a:gd name="connsiteY1" fmla="*/ 2096022 h 2096022"/>
                <a:gd name="connsiteX2" fmla="*/ 0 w 2131723"/>
                <a:gd name="connsiteY2" fmla="*/ 1768942 h 2096022"/>
                <a:gd name="connsiteX3" fmla="*/ 783195 w 2131723"/>
                <a:gd name="connsiteY3" fmla="*/ 500351 h 2096022"/>
                <a:gd name="connsiteX4" fmla="*/ 2104770 w 2131723"/>
                <a:gd name="connsiteY4" fmla="*/ 2075343 h 2096022"/>
                <a:gd name="connsiteX5" fmla="*/ 2120922 w 2131723"/>
                <a:gd name="connsiteY5" fmla="*/ 2077902 h 2096022"/>
                <a:gd name="connsiteX6" fmla="*/ 2111363 w 2131723"/>
                <a:gd name="connsiteY6" fmla="*/ 2083200 h 2096022"/>
                <a:gd name="connsiteX7" fmla="*/ 2104771 w 2131723"/>
                <a:gd name="connsiteY7" fmla="*/ 2075344 h 2096022"/>
                <a:gd name="connsiteX8" fmla="*/ 61448 w 2131723"/>
                <a:gd name="connsiteY8" fmla="*/ 1542770 h 2096022"/>
                <a:gd name="connsiteX9" fmla="*/ 676347 w 2131723"/>
                <a:gd name="connsiteY9" fmla="*/ 590146 h 2096022"/>
                <a:gd name="connsiteX10" fmla="*/ 783195 w 2131723"/>
                <a:gd name="connsiteY10" fmla="*/ 500351 h 2096022"/>
                <a:gd name="connsiteX11" fmla="*/ 2131723 w 2131723"/>
                <a:gd name="connsiteY11" fmla="*/ 0 h 2096022"/>
                <a:gd name="connsiteX12" fmla="*/ 2131723 w 2131723"/>
                <a:gd name="connsiteY12" fmla="*/ 2071665 h 2096022"/>
                <a:gd name="connsiteX13" fmla="*/ 800812 w 2131723"/>
                <a:gd name="connsiteY13" fmla="*/ 485546 h 2096022"/>
                <a:gd name="connsiteX14" fmla="*/ 831371 w 2131723"/>
                <a:gd name="connsiteY14" fmla="*/ 459864 h 2096022"/>
                <a:gd name="connsiteX15" fmla="*/ 1968944 w 2131723"/>
                <a:gd name="connsiteY15" fmla="*/ 8219 h 2096022"/>
                <a:gd name="connsiteX16" fmla="*/ 2131723 w 2131723"/>
                <a:gd name="connsiteY16" fmla="*/ 0 h 2096022"/>
                <a:gd name="connsiteX0" fmla="*/ 721747 w 2070275"/>
                <a:gd name="connsiteY0" fmla="*/ 500351 h 2083200"/>
                <a:gd name="connsiteX1" fmla="*/ 2043322 w 2070275"/>
                <a:gd name="connsiteY1" fmla="*/ 2075343 h 2083200"/>
                <a:gd name="connsiteX2" fmla="*/ 2059474 w 2070275"/>
                <a:gd name="connsiteY2" fmla="*/ 2077902 h 2083200"/>
                <a:gd name="connsiteX3" fmla="*/ 2049915 w 2070275"/>
                <a:gd name="connsiteY3" fmla="*/ 2083200 h 2083200"/>
                <a:gd name="connsiteX4" fmla="*/ 2043323 w 2070275"/>
                <a:gd name="connsiteY4" fmla="*/ 2075344 h 2083200"/>
                <a:gd name="connsiteX5" fmla="*/ 0 w 2070275"/>
                <a:gd name="connsiteY5" fmla="*/ 1542770 h 2083200"/>
                <a:gd name="connsiteX6" fmla="*/ 614899 w 2070275"/>
                <a:gd name="connsiteY6" fmla="*/ 590146 h 2083200"/>
                <a:gd name="connsiteX7" fmla="*/ 721747 w 2070275"/>
                <a:gd name="connsiteY7" fmla="*/ 500351 h 2083200"/>
                <a:gd name="connsiteX8" fmla="*/ 2070275 w 2070275"/>
                <a:gd name="connsiteY8" fmla="*/ 0 h 2083200"/>
                <a:gd name="connsiteX9" fmla="*/ 2070275 w 2070275"/>
                <a:gd name="connsiteY9" fmla="*/ 2071665 h 2083200"/>
                <a:gd name="connsiteX10" fmla="*/ 739364 w 2070275"/>
                <a:gd name="connsiteY10" fmla="*/ 485546 h 2083200"/>
                <a:gd name="connsiteX11" fmla="*/ 769923 w 2070275"/>
                <a:gd name="connsiteY11" fmla="*/ 459864 h 2083200"/>
                <a:gd name="connsiteX12" fmla="*/ 1907496 w 2070275"/>
                <a:gd name="connsiteY12" fmla="*/ 8219 h 2083200"/>
                <a:gd name="connsiteX13" fmla="*/ 2070275 w 2070275"/>
                <a:gd name="connsiteY13" fmla="*/ 0 h 2083200"/>
                <a:gd name="connsiteX0" fmla="*/ 106848 w 1455376"/>
                <a:gd name="connsiteY0" fmla="*/ 500351 h 2083200"/>
                <a:gd name="connsiteX1" fmla="*/ 1428423 w 1455376"/>
                <a:gd name="connsiteY1" fmla="*/ 2075343 h 2083200"/>
                <a:gd name="connsiteX2" fmla="*/ 1444575 w 1455376"/>
                <a:gd name="connsiteY2" fmla="*/ 2077902 h 2083200"/>
                <a:gd name="connsiteX3" fmla="*/ 1435016 w 1455376"/>
                <a:gd name="connsiteY3" fmla="*/ 2083200 h 2083200"/>
                <a:gd name="connsiteX4" fmla="*/ 1428424 w 1455376"/>
                <a:gd name="connsiteY4" fmla="*/ 2075344 h 2083200"/>
                <a:gd name="connsiteX5" fmla="*/ 0 w 1455376"/>
                <a:gd name="connsiteY5" fmla="*/ 590146 h 2083200"/>
                <a:gd name="connsiteX6" fmla="*/ 106848 w 1455376"/>
                <a:gd name="connsiteY6" fmla="*/ 500351 h 2083200"/>
                <a:gd name="connsiteX7" fmla="*/ 1455376 w 1455376"/>
                <a:gd name="connsiteY7" fmla="*/ 0 h 2083200"/>
                <a:gd name="connsiteX8" fmla="*/ 1455376 w 1455376"/>
                <a:gd name="connsiteY8" fmla="*/ 2071665 h 2083200"/>
                <a:gd name="connsiteX9" fmla="*/ 124465 w 1455376"/>
                <a:gd name="connsiteY9" fmla="*/ 485546 h 2083200"/>
                <a:gd name="connsiteX10" fmla="*/ 155024 w 1455376"/>
                <a:gd name="connsiteY10" fmla="*/ 459864 h 2083200"/>
                <a:gd name="connsiteX11" fmla="*/ 1292597 w 1455376"/>
                <a:gd name="connsiteY11" fmla="*/ 8219 h 2083200"/>
                <a:gd name="connsiteX12" fmla="*/ 1455376 w 1455376"/>
                <a:gd name="connsiteY12" fmla="*/ 0 h 2083200"/>
                <a:gd name="connsiteX0" fmla="*/ 0 w 1348528"/>
                <a:gd name="connsiteY0" fmla="*/ 500351 h 2083200"/>
                <a:gd name="connsiteX1" fmla="*/ 1321575 w 1348528"/>
                <a:gd name="connsiteY1" fmla="*/ 2075343 h 2083200"/>
                <a:gd name="connsiteX2" fmla="*/ 1337727 w 1348528"/>
                <a:gd name="connsiteY2" fmla="*/ 2077902 h 2083200"/>
                <a:gd name="connsiteX3" fmla="*/ 1328168 w 1348528"/>
                <a:gd name="connsiteY3" fmla="*/ 2083200 h 2083200"/>
                <a:gd name="connsiteX4" fmla="*/ 1321576 w 1348528"/>
                <a:gd name="connsiteY4" fmla="*/ 2075344 h 2083200"/>
                <a:gd name="connsiteX5" fmla="*/ 0 w 1348528"/>
                <a:gd name="connsiteY5" fmla="*/ 500351 h 2083200"/>
                <a:gd name="connsiteX6" fmla="*/ 1348528 w 1348528"/>
                <a:gd name="connsiteY6" fmla="*/ 0 h 2083200"/>
                <a:gd name="connsiteX7" fmla="*/ 1348528 w 1348528"/>
                <a:gd name="connsiteY7" fmla="*/ 2071665 h 2083200"/>
                <a:gd name="connsiteX8" fmla="*/ 17617 w 1348528"/>
                <a:gd name="connsiteY8" fmla="*/ 485546 h 2083200"/>
                <a:gd name="connsiteX9" fmla="*/ 48176 w 1348528"/>
                <a:gd name="connsiteY9" fmla="*/ 459864 h 2083200"/>
                <a:gd name="connsiteX10" fmla="*/ 1185749 w 1348528"/>
                <a:gd name="connsiteY10" fmla="*/ 8219 h 2083200"/>
                <a:gd name="connsiteX11" fmla="*/ 1348528 w 1348528"/>
                <a:gd name="connsiteY11" fmla="*/ 0 h 2083200"/>
                <a:gd name="connsiteX0" fmla="*/ 1303959 w 1330911"/>
                <a:gd name="connsiteY0" fmla="*/ 2075344 h 2083200"/>
                <a:gd name="connsiteX1" fmla="*/ 1303958 w 1330911"/>
                <a:gd name="connsiteY1" fmla="*/ 2075343 h 2083200"/>
                <a:gd name="connsiteX2" fmla="*/ 1320110 w 1330911"/>
                <a:gd name="connsiteY2" fmla="*/ 2077902 h 2083200"/>
                <a:gd name="connsiteX3" fmla="*/ 1310551 w 1330911"/>
                <a:gd name="connsiteY3" fmla="*/ 2083200 h 2083200"/>
                <a:gd name="connsiteX4" fmla="*/ 1303959 w 1330911"/>
                <a:gd name="connsiteY4" fmla="*/ 2075344 h 2083200"/>
                <a:gd name="connsiteX5" fmla="*/ 1330911 w 1330911"/>
                <a:gd name="connsiteY5" fmla="*/ 0 h 2083200"/>
                <a:gd name="connsiteX6" fmla="*/ 1330911 w 1330911"/>
                <a:gd name="connsiteY6" fmla="*/ 2071665 h 2083200"/>
                <a:gd name="connsiteX7" fmla="*/ 0 w 1330911"/>
                <a:gd name="connsiteY7" fmla="*/ 485546 h 2083200"/>
                <a:gd name="connsiteX8" fmla="*/ 30559 w 1330911"/>
                <a:gd name="connsiteY8" fmla="*/ 459864 h 2083200"/>
                <a:gd name="connsiteX9" fmla="*/ 1168132 w 1330911"/>
                <a:gd name="connsiteY9" fmla="*/ 8219 h 2083200"/>
                <a:gd name="connsiteX10" fmla="*/ 1330911 w 1330911"/>
                <a:gd name="connsiteY10" fmla="*/ 0 h 2083200"/>
                <a:gd name="connsiteX0" fmla="*/ 1303959 w 1330911"/>
                <a:gd name="connsiteY0" fmla="*/ 2078332 h 2086188"/>
                <a:gd name="connsiteX1" fmla="*/ 1303958 w 1330911"/>
                <a:gd name="connsiteY1" fmla="*/ 2078331 h 2086188"/>
                <a:gd name="connsiteX2" fmla="*/ 1320110 w 1330911"/>
                <a:gd name="connsiteY2" fmla="*/ 2080890 h 2086188"/>
                <a:gd name="connsiteX3" fmla="*/ 1310551 w 1330911"/>
                <a:gd name="connsiteY3" fmla="*/ 2086188 h 2086188"/>
                <a:gd name="connsiteX4" fmla="*/ 1303959 w 1330911"/>
                <a:gd name="connsiteY4" fmla="*/ 2078332 h 2086188"/>
                <a:gd name="connsiteX5" fmla="*/ 1330911 w 1330911"/>
                <a:gd name="connsiteY5" fmla="*/ 0 h 2086188"/>
                <a:gd name="connsiteX6" fmla="*/ 1330911 w 1330911"/>
                <a:gd name="connsiteY6" fmla="*/ 2074653 h 2086188"/>
                <a:gd name="connsiteX7" fmla="*/ 0 w 1330911"/>
                <a:gd name="connsiteY7" fmla="*/ 488534 h 2086188"/>
                <a:gd name="connsiteX8" fmla="*/ 30559 w 1330911"/>
                <a:gd name="connsiteY8" fmla="*/ 462852 h 2086188"/>
                <a:gd name="connsiteX9" fmla="*/ 1168132 w 1330911"/>
                <a:gd name="connsiteY9" fmla="*/ 11207 h 2086188"/>
                <a:gd name="connsiteX10" fmla="*/ 1330911 w 1330911"/>
                <a:gd name="connsiteY10" fmla="*/ 0 h 2086188"/>
                <a:gd name="connsiteX0" fmla="*/ 1303959 w 1330911"/>
                <a:gd name="connsiteY0" fmla="*/ 2078332 h 2086188"/>
                <a:gd name="connsiteX1" fmla="*/ 1303958 w 1330911"/>
                <a:gd name="connsiteY1" fmla="*/ 2078331 h 2086188"/>
                <a:gd name="connsiteX2" fmla="*/ 1320110 w 1330911"/>
                <a:gd name="connsiteY2" fmla="*/ 2080890 h 2086188"/>
                <a:gd name="connsiteX3" fmla="*/ 1310551 w 1330911"/>
                <a:gd name="connsiteY3" fmla="*/ 2086188 h 2086188"/>
                <a:gd name="connsiteX4" fmla="*/ 1303959 w 1330911"/>
                <a:gd name="connsiteY4" fmla="*/ 2078332 h 2086188"/>
                <a:gd name="connsiteX5" fmla="*/ 1330911 w 1330911"/>
                <a:gd name="connsiteY5" fmla="*/ 0 h 2086188"/>
                <a:gd name="connsiteX6" fmla="*/ 1330911 w 1330911"/>
                <a:gd name="connsiteY6" fmla="*/ 2074653 h 2086188"/>
                <a:gd name="connsiteX7" fmla="*/ 0 w 1330911"/>
                <a:gd name="connsiteY7" fmla="*/ 488534 h 2086188"/>
                <a:gd name="connsiteX8" fmla="*/ 30559 w 1330911"/>
                <a:gd name="connsiteY8" fmla="*/ 462852 h 2086188"/>
                <a:gd name="connsiteX9" fmla="*/ 1168132 w 1330911"/>
                <a:gd name="connsiteY9" fmla="*/ 11207 h 2086188"/>
                <a:gd name="connsiteX10" fmla="*/ 1330911 w 1330911"/>
                <a:gd name="connsiteY10" fmla="*/ 0 h 2086188"/>
                <a:gd name="connsiteX0" fmla="*/ 1303959 w 1343948"/>
                <a:gd name="connsiteY0" fmla="*/ 2080939 h 2088795"/>
                <a:gd name="connsiteX1" fmla="*/ 1303958 w 1343948"/>
                <a:gd name="connsiteY1" fmla="*/ 2080938 h 2088795"/>
                <a:gd name="connsiteX2" fmla="*/ 1320110 w 1343948"/>
                <a:gd name="connsiteY2" fmla="*/ 2083497 h 2088795"/>
                <a:gd name="connsiteX3" fmla="*/ 1310551 w 1343948"/>
                <a:gd name="connsiteY3" fmla="*/ 2088795 h 2088795"/>
                <a:gd name="connsiteX4" fmla="*/ 1303959 w 1343948"/>
                <a:gd name="connsiteY4" fmla="*/ 2080939 h 2088795"/>
                <a:gd name="connsiteX5" fmla="*/ 1343948 w 1343948"/>
                <a:gd name="connsiteY5" fmla="*/ 0 h 2088795"/>
                <a:gd name="connsiteX6" fmla="*/ 1330911 w 1343948"/>
                <a:gd name="connsiteY6" fmla="*/ 2077260 h 2088795"/>
                <a:gd name="connsiteX7" fmla="*/ 0 w 1343948"/>
                <a:gd name="connsiteY7" fmla="*/ 491141 h 2088795"/>
                <a:gd name="connsiteX8" fmla="*/ 30559 w 1343948"/>
                <a:gd name="connsiteY8" fmla="*/ 465459 h 2088795"/>
                <a:gd name="connsiteX9" fmla="*/ 1168132 w 1343948"/>
                <a:gd name="connsiteY9" fmla="*/ 13814 h 2088795"/>
                <a:gd name="connsiteX10" fmla="*/ 1343948 w 1343948"/>
                <a:gd name="connsiteY10" fmla="*/ 0 h 2088795"/>
                <a:gd name="connsiteX0" fmla="*/ 1303959 w 1352504"/>
                <a:gd name="connsiteY0" fmla="*/ 2080939 h 2088795"/>
                <a:gd name="connsiteX1" fmla="*/ 1303958 w 1352504"/>
                <a:gd name="connsiteY1" fmla="*/ 2080938 h 2088795"/>
                <a:gd name="connsiteX2" fmla="*/ 1320110 w 1352504"/>
                <a:gd name="connsiteY2" fmla="*/ 2083497 h 2088795"/>
                <a:gd name="connsiteX3" fmla="*/ 1310551 w 1352504"/>
                <a:gd name="connsiteY3" fmla="*/ 2088795 h 2088795"/>
                <a:gd name="connsiteX4" fmla="*/ 1303959 w 1352504"/>
                <a:gd name="connsiteY4" fmla="*/ 2080939 h 2088795"/>
                <a:gd name="connsiteX5" fmla="*/ 1343948 w 1352504"/>
                <a:gd name="connsiteY5" fmla="*/ 0 h 2088795"/>
                <a:gd name="connsiteX6" fmla="*/ 1351769 w 1352504"/>
                <a:gd name="connsiteY6" fmla="*/ 2072045 h 2088795"/>
                <a:gd name="connsiteX7" fmla="*/ 0 w 1352504"/>
                <a:gd name="connsiteY7" fmla="*/ 491141 h 2088795"/>
                <a:gd name="connsiteX8" fmla="*/ 30559 w 1352504"/>
                <a:gd name="connsiteY8" fmla="*/ 465459 h 2088795"/>
                <a:gd name="connsiteX9" fmla="*/ 1168132 w 1352504"/>
                <a:gd name="connsiteY9" fmla="*/ 13814 h 2088795"/>
                <a:gd name="connsiteX10" fmla="*/ 1343948 w 1352504"/>
                <a:gd name="connsiteY10" fmla="*/ 0 h 2088795"/>
                <a:gd name="connsiteX0" fmla="*/ 1303959 w 1352504"/>
                <a:gd name="connsiteY0" fmla="*/ 2080939 h 2088795"/>
                <a:gd name="connsiteX1" fmla="*/ 1303958 w 1352504"/>
                <a:gd name="connsiteY1" fmla="*/ 2080938 h 2088795"/>
                <a:gd name="connsiteX2" fmla="*/ 1320110 w 1352504"/>
                <a:gd name="connsiteY2" fmla="*/ 2083497 h 2088795"/>
                <a:gd name="connsiteX3" fmla="*/ 1310551 w 1352504"/>
                <a:gd name="connsiteY3" fmla="*/ 2088795 h 2088795"/>
                <a:gd name="connsiteX4" fmla="*/ 1303959 w 1352504"/>
                <a:gd name="connsiteY4" fmla="*/ 2080939 h 2088795"/>
                <a:gd name="connsiteX5" fmla="*/ 1343948 w 1352504"/>
                <a:gd name="connsiteY5" fmla="*/ 0 h 2088795"/>
                <a:gd name="connsiteX6" fmla="*/ 1351769 w 1352504"/>
                <a:gd name="connsiteY6" fmla="*/ 2072045 h 2088795"/>
                <a:gd name="connsiteX7" fmla="*/ 0 w 1352504"/>
                <a:gd name="connsiteY7" fmla="*/ 491141 h 2088795"/>
                <a:gd name="connsiteX8" fmla="*/ 30559 w 1352504"/>
                <a:gd name="connsiteY8" fmla="*/ 465459 h 2088795"/>
                <a:gd name="connsiteX9" fmla="*/ 1168132 w 1352504"/>
                <a:gd name="connsiteY9" fmla="*/ 13814 h 2088795"/>
                <a:gd name="connsiteX10" fmla="*/ 1343948 w 1352504"/>
                <a:gd name="connsiteY10" fmla="*/ 0 h 2088795"/>
                <a:gd name="connsiteX0" fmla="*/ 1303959 w 1353023"/>
                <a:gd name="connsiteY0" fmla="*/ 2080939 h 2088795"/>
                <a:gd name="connsiteX1" fmla="*/ 1303958 w 1353023"/>
                <a:gd name="connsiteY1" fmla="*/ 2080938 h 2088795"/>
                <a:gd name="connsiteX2" fmla="*/ 1320110 w 1353023"/>
                <a:gd name="connsiteY2" fmla="*/ 2083497 h 2088795"/>
                <a:gd name="connsiteX3" fmla="*/ 1310551 w 1353023"/>
                <a:gd name="connsiteY3" fmla="*/ 2088795 h 2088795"/>
                <a:gd name="connsiteX4" fmla="*/ 1303959 w 1353023"/>
                <a:gd name="connsiteY4" fmla="*/ 2080939 h 2088795"/>
                <a:gd name="connsiteX5" fmla="*/ 1351769 w 1353023"/>
                <a:gd name="connsiteY5" fmla="*/ 0 h 2088795"/>
                <a:gd name="connsiteX6" fmla="*/ 1351769 w 1353023"/>
                <a:gd name="connsiteY6" fmla="*/ 2072045 h 2088795"/>
                <a:gd name="connsiteX7" fmla="*/ 0 w 1353023"/>
                <a:gd name="connsiteY7" fmla="*/ 491141 h 2088795"/>
                <a:gd name="connsiteX8" fmla="*/ 30559 w 1353023"/>
                <a:gd name="connsiteY8" fmla="*/ 465459 h 2088795"/>
                <a:gd name="connsiteX9" fmla="*/ 1168132 w 1353023"/>
                <a:gd name="connsiteY9" fmla="*/ 13814 h 2088795"/>
                <a:gd name="connsiteX10" fmla="*/ 1351769 w 1353023"/>
                <a:gd name="connsiteY10" fmla="*/ 0 h 2088795"/>
                <a:gd name="connsiteX0" fmla="*/ 1303959 w 1362065"/>
                <a:gd name="connsiteY0" fmla="*/ 2080939 h 2088795"/>
                <a:gd name="connsiteX1" fmla="*/ 1303958 w 1362065"/>
                <a:gd name="connsiteY1" fmla="*/ 2080938 h 2088795"/>
                <a:gd name="connsiteX2" fmla="*/ 1320110 w 1362065"/>
                <a:gd name="connsiteY2" fmla="*/ 2083497 h 2088795"/>
                <a:gd name="connsiteX3" fmla="*/ 1310551 w 1362065"/>
                <a:gd name="connsiteY3" fmla="*/ 2088795 h 2088795"/>
                <a:gd name="connsiteX4" fmla="*/ 1303959 w 1362065"/>
                <a:gd name="connsiteY4" fmla="*/ 2080939 h 2088795"/>
                <a:gd name="connsiteX5" fmla="*/ 1351769 w 1362065"/>
                <a:gd name="connsiteY5" fmla="*/ 0 h 2088795"/>
                <a:gd name="connsiteX6" fmla="*/ 1351769 w 1362065"/>
                <a:gd name="connsiteY6" fmla="*/ 2072045 h 2088795"/>
                <a:gd name="connsiteX7" fmla="*/ 0 w 1362065"/>
                <a:gd name="connsiteY7" fmla="*/ 491141 h 2088795"/>
                <a:gd name="connsiteX8" fmla="*/ 30559 w 1362065"/>
                <a:gd name="connsiteY8" fmla="*/ 465459 h 2088795"/>
                <a:gd name="connsiteX9" fmla="*/ 1168132 w 1362065"/>
                <a:gd name="connsiteY9" fmla="*/ 13814 h 2088795"/>
                <a:gd name="connsiteX10" fmla="*/ 1351769 w 1362065"/>
                <a:gd name="connsiteY10" fmla="*/ 0 h 2088795"/>
                <a:gd name="connsiteX0" fmla="*/ 1303959 w 1363166"/>
                <a:gd name="connsiteY0" fmla="*/ 2080939 h 2088795"/>
                <a:gd name="connsiteX1" fmla="*/ 1303958 w 1363166"/>
                <a:gd name="connsiteY1" fmla="*/ 2080938 h 2088795"/>
                <a:gd name="connsiteX2" fmla="*/ 1320110 w 1363166"/>
                <a:gd name="connsiteY2" fmla="*/ 2083497 h 2088795"/>
                <a:gd name="connsiteX3" fmla="*/ 1310551 w 1363166"/>
                <a:gd name="connsiteY3" fmla="*/ 2088795 h 2088795"/>
                <a:gd name="connsiteX4" fmla="*/ 1303959 w 1363166"/>
                <a:gd name="connsiteY4" fmla="*/ 2080939 h 2088795"/>
                <a:gd name="connsiteX5" fmla="*/ 1351769 w 1363166"/>
                <a:gd name="connsiteY5" fmla="*/ 0 h 2088795"/>
                <a:gd name="connsiteX6" fmla="*/ 1351769 w 1363166"/>
                <a:gd name="connsiteY6" fmla="*/ 2072045 h 2088795"/>
                <a:gd name="connsiteX7" fmla="*/ 0 w 1363166"/>
                <a:gd name="connsiteY7" fmla="*/ 491141 h 2088795"/>
                <a:gd name="connsiteX8" fmla="*/ 30559 w 1363166"/>
                <a:gd name="connsiteY8" fmla="*/ 465459 h 2088795"/>
                <a:gd name="connsiteX9" fmla="*/ 1168132 w 1363166"/>
                <a:gd name="connsiteY9" fmla="*/ 13814 h 2088795"/>
                <a:gd name="connsiteX10" fmla="*/ 1351769 w 1363166"/>
                <a:gd name="connsiteY10" fmla="*/ 0 h 2088795"/>
                <a:gd name="connsiteX0" fmla="*/ 1303959 w 1366729"/>
                <a:gd name="connsiteY0" fmla="*/ 2080939 h 2088795"/>
                <a:gd name="connsiteX1" fmla="*/ 1303958 w 1366729"/>
                <a:gd name="connsiteY1" fmla="*/ 2080938 h 2088795"/>
                <a:gd name="connsiteX2" fmla="*/ 1320110 w 1366729"/>
                <a:gd name="connsiteY2" fmla="*/ 2083497 h 2088795"/>
                <a:gd name="connsiteX3" fmla="*/ 1310551 w 1366729"/>
                <a:gd name="connsiteY3" fmla="*/ 2088795 h 2088795"/>
                <a:gd name="connsiteX4" fmla="*/ 1303959 w 1366729"/>
                <a:gd name="connsiteY4" fmla="*/ 2080939 h 2088795"/>
                <a:gd name="connsiteX5" fmla="*/ 1351769 w 1366729"/>
                <a:gd name="connsiteY5" fmla="*/ 0 h 2088795"/>
                <a:gd name="connsiteX6" fmla="*/ 1351769 w 1366729"/>
                <a:gd name="connsiteY6" fmla="*/ 2072045 h 2088795"/>
                <a:gd name="connsiteX7" fmla="*/ 0 w 1366729"/>
                <a:gd name="connsiteY7" fmla="*/ 491141 h 2088795"/>
                <a:gd name="connsiteX8" fmla="*/ 30559 w 1366729"/>
                <a:gd name="connsiteY8" fmla="*/ 465459 h 2088795"/>
                <a:gd name="connsiteX9" fmla="*/ 1168132 w 1366729"/>
                <a:gd name="connsiteY9" fmla="*/ 13814 h 2088795"/>
                <a:gd name="connsiteX10" fmla="*/ 1351769 w 1366729"/>
                <a:gd name="connsiteY10" fmla="*/ 0 h 2088795"/>
                <a:gd name="connsiteX0" fmla="*/ 1303959 w 1369044"/>
                <a:gd name="connsiteY0" fmla="*/ 2080939 h 2088795"/>
                <a:gd name="connsiteX1" fmla="*/ 1303958 w 1369044"/>
                <a:gd name="connsiteY1" fmla="*/ 2080938 h 2088795"/>
                <a:gd name="connsiteX2" fmla="*/ 1320110 w 1369044"/>
                <a:gd name="connsiteY2" fmla="*/ 2083497 h 2088795"/>
                <a:gd name="connsiteX3" fmla="*/ 1310551 w 1369044"/>
                <a:gd name="connsiteY3" fmla="*/ 2088795 h 2088795"/>
                <a:gd name="connsiteX4" fmla="*/ 1303959 w 1369044"/>
                <a:gd name="connsiteY4" fmla="*/ 2080939 h 2088795"/>
                <a:gd name="connsiteX5" fmla="*/ 1356984 w 1369044"/>
                <a:gd name="connsiteY5" fmla="*/ 0 h 2088795"/>
                <a:gd name="connsiteX6" fmla="*/ 1351769 w 1369044"/>
                <a:gd name="connsiteY6" fmla="*/ 2072045 h 2088795"/>
                <a:gd name="connsiteX7" fmla="*/ 0 w 1369044"/>
                <a:gd name="connsiteY7" fmla="*/ 491141 h 2088795"/>
                <a:gd name="connsiteX8" fmla="*/ 30559 w 1369044"/>
                <a:gd name="connsiteY8" fmla="*/ 465459 h 2088795"/>
                <a:gd name="connsiteX9" fmla="*/ 1168132 w 1369044"/>
                <a:gd name="connsiteY9" fmla="*/ 13814 h 2088795"/>
                <a:gd name="connsiteX10" fmla="*/ 1356984 w 1369044"/>
                <a:gd name="connsiteY10" fmla="*/ 0 h 2088795"/>
                <a:gd name="connsiteX0" fmla="*/ 1303959 w 1368095"/>
                <a:gd name="connsiteY0" fmla="*/ 2080939 h 2088795"/>
                <a:gd name="connsiteX1" fmla="*/ 1303958 w 1368095"/>
                <a:gd name="connsiteY1" fmla="*/ 2080938 h 2088795"/>
                <a:gd name="connsiteX2" fmla="*/ 1320110 w 1368095"/>
                <a:gd name="connsiteY2" fmla="*/ 2083497 h 2088795"/>
                <a:gd name="connsiteX3" fmla="*/ 1310551 w 1368095"/>
                <a:gd name="connsiteY3" fmla="*/ 2088795 h 2088795"/>
                <a:gd name="connsiteX4" fmla="*/ 1303959 w 1368095"/>
                <a:gd name="connsiteY4" fmla="*/ 2080939 h 2088795"/>
                <a:gd name="connsiteX5" fmla="*/ 1356984 w 1368095"/>
                <a:gd name="connsiteY5" fmla="*/ 0 h 2088795"/>
                <a:gd name="connsiteX6" fmla="*/ 1351769 w 1368095"/>
                <a:gd name="connsiteY6" fmla="*/ 2072045 h 2088795"/>
                <a:gd name="connsiteX7" fmla="*/ 0 w 1368095"/>
                <a:gd name="connsiteY7" fmla="*/ 491141 h 2088795"/>
                <a:gd name="connsiteX8" fmla="*/ 30559 w 1368095"/>
                <a:gd name="connsiteY8" fmla="*/ 465459 h 2088795"/>
                <a:gd name="connsiteX9" fmla="*/ 1168132 w 1368095"/>
                <a:gd name="connsiteY9" fmla="*/ 13814 h 2088795"/>
                <a:gd name="connsiteX10" fmla="*/ 1356984 w 1368095"/>
                <a:gd name="connsiteY10" fmla="*/ 0 h 2088795"/>
                <a:gd name="connsiteX0" fmla="*/ 1310551 w 1368095"/>
                <a:gd name="connsiteY0" fmla="*/ 2088795 h 2088795"/>
                <a:gd name="connsiteX1" fmla="*/ 1303958 w 1368095"/>
                <a:gd name="connsiteY1" fmla="*/ 2080938 h 2088795"/>
                <a:gd name="connsiteX2" fmla="*/ 1320110 w 1368095"/>
                <a:gd name="connsiteY2" fmla="*/ 2083497 h 2088795"/>
                <a:gd name="connsiteX3" fmla="*/ 1310551 w 1368095"/>
                <a:gd name="connsiteY3" fmla="*/ 2088795 h 2088795"/>
                <a:gd name="connsiteX4" fmla="*/ 1356984 w 1368095"/>
                <a:gd name="connsiteY4" fmla="*/ 0 h 2088795"/>
                <a:gd name="connsiteX5" fmla="*/ 1351769 w 1368095"/>
                <a:gd name="connsiteY5" fmla="*/ 2072045 h 2088795"/>
                <a:gd name="connsiteX6" fmla="*/ 0 w 1368095"/>
                <a:gd name="connsiteY6" fmla="*/ 491141 h 2088795"/>
                <a:gd name="connsiteX7" fmla="*/ 30559 w 1368095"/>
                <a:gd name="connsiteY7" fmla="*/ 465459 h 2088795"/>
                <a:gd name="connsiteX8" fmla="*/ 1168132 w 1368095"/>
                <a:gd name="connsiteY8" fmla="*/ 13814 h 2088795"/>
                <a:gd name="connsiteX9" fmla="*/ 1356984 w 1368095"/>
                <a:gd name="connsiteY9" fmla="*/ 0 h 2088795"/>
                <a:gd name="connsiteX0" fmla="*/ 1320110 w 1368095"/>
                <a:gd name="connsiteY0" fmla="*/ 2083497 h 2083497"/>
                <a:gd name="connsiteX1" fmla="*/ 1303958 w 1368095"/>
                <a:gd name="connsiteY1" fmla="*/ 2080938 h 2083497"/>
                <a:gd name="connsiteX2" fmla="*/ 1320110 w 1368095"/>
                <a:gd name="connsiteY2" fmla="*/ 2083497 h 2083497"/>
                <a:gd name="connsiteX3" fmla="*/ 1356984 w 1368095"/>
                <a:gd name="connsiteY3" fmla="*/ 0 h 2083497"/>
                <a:gd name="connsiteX4" fmla="*/ 1351769 w 1368095"/>
                <a:gd name="connsiteY4" fmla="*/ 2072045 h 2083497"/>
                <a:gd name="connsiteX5" fmla="*/ 0 w 1368095"/>
                <a:gd name="connsiteY5" fmla="*/ 491141 h 2083497"/>
                <a:gd name="connsiteX6" fmla="*/ 30559 w 1368095"/>
                <a:gd name="connsiteY6" fmla="*/ 465459 h 2083497"/>
                <a:gd name="connsiteX7" fmla="*/ 1168132 w 1368095"/>
                <a:gd name="connsiteY7" fmla="*/ 13814 h 2083497"/>
                <a:gd name="connsiteX8" fmla="*/ 1356984 w 1368095"/>
                <a:gd name="connsiteY8" fmla="*/ 0 h 2083497"/>
                <a:gd name="connsiteX0" fmla="*/ 1356984 w 1368095"/>
                <a:gd name="connsiteY0" fmla="*/ 0 h 2072045"/>
                <a:gd name="connsiteX1" fmla="*/ 1351769 w 1368095"/>
                <a:gd name="connsiteY1" fmla="*/ 2072045 h 2072045"/>
                <a:gd name="connsiteX2" fmla="*/ 0 w 1368095"/>
                <a:gd name="connsiteY2" fmla="*/ 491141 h 2072045"/>
                <a:gd name="connsiteX3" fmla="*/ 30559 w 1368095"/>
                <a:gd name="connsiteY3" fmla="*/ 465459 h 2072045"/>
                <a:gd name="connsiteX4" fmla="*/ 1168132 w 1368095"/>
                <a:gd name="connsiteY4" fmla="*/ 13814 h 2072045"/>
                <a:gd name="connsiteX5" fmla="*/ 1356984 w 1368095"/>
                <a:gd name="connsiteY5" fmla="*/ 0 h 2072045"/>
                <a:gd name="connsiteX0" fmla="*/ 1359591 w 1369376"/>
                <a:gd name="connsiteY0" fmla="*/ 0 h 2069438"/>
                <a:gd name="connsiteX1" fmla="*/ 1351769 w 1369376"/>
                <a:gd name="connsiteY1" fmla="*/ 2069438 h 2069438"/>
                <a:gd name="connsiteX2" fmla="*/ 0 w 1369376"/>
                <a:gd name="connsiteY2" fmla="*/ 488534 h 2069438"/>
                <a:gd name="connsiteX3" fmla="*/ 30559 w 1369376"/>
                <a:gd name="connsiteY3" fmla="*/ 462852 h 2069438"/>
                <a:gd name="connsiteX4" fmla="*/ 1168132 w 1369376"/>
                <a:gd name="connsiteY4" fmla="*/ 11207 h 2069438"/>
                <a:gd name="connsiteX5" fmla="*/ 1359591 w 1369376"/>
                <a:gd name="connsiteY5" fmla="*/ 0 h 2069438"/>
                <a:gd name="connsiteX0" fmla="*/ 1359591 w 1368393"/>
                <a:gd name="connsiteY0" fmla="*/ 0 h 2069438"/>
                <a:gd name="connsiteX1" fmla="*/ 1351769 w 1368393"/>
                <a:gd name="connsiteY1" fmla="*/ 2069438 h 2069438"/>
                <a:gd name="connsiteX2" fmla="*/ 0 w 1368393"/>
                <a:gd name="connsiteY2" fmla="*/ 488534 h 2069438"/>
                <a:gd name="connsiteX3" fmla="*/ 30559 w 1368393"/>
                <a:gd name="connsiteY3" fmla="*/ 462852 h 2069438"/>
                <a:gd name="connsiteX4" fmla="*/ 1168132 w 1368393"/>
                <a:gd name="connsiteY4" fmla="*/ 11207 h 2069438"/>
                <a:gd name="connsiteX5" fmla="*/ 1359591 w 1368393"/>
                <a:gd name="connsiteY5" fmla="*/ 0 h 2069438"/>
                <a:gd name="connsiteX0" fmla="*/ 1359591 w 1363555"/>
                <a:gd name="connsiteY0" fmla="*/ 0 h 2069438"/>
                <a:gd name="connsiteX1" fmla="*/ 1351769 w 1363555"/>
                <a:gd name="connsiteY1" fmla="*/ 2069438 h 2069438"/>
                <a:gd name="connsiteX2" fmla="*/ 0 w 1363555"/>
                <a:gd name="connsiteY2" fmla="*/ 488534 h 2069438"/>
                <a:gd name="connsiteX3" fmla="*/ 30559 w 1363555"/>
                <a:gd name="connsiteY3" fmla="*/ 462852 h 2069438"/>
                <a:gd name="connsiteX4" fmla="*/ 1168132 w 1363555"/>
                <a:gd name="connsiteY4" fmla="*/ 11207 h 2069438"/>
                <a:gd name="connsiteX5" fmla="*/ 1359591 w 1363555"/>
                <a:gd name="connsiteY5" fmla="*/ 0 h 2069438"/>
                <a:gd name="connsiteX0" fmla="*/ 1362198 w 1365607"/>
                <a:gd name="connsiteY0" fmla="*/ 0 h 2069438"/>
                <a:gd name="connsiteX1" fmla="*/ 1351769 w 1365607"/>
                <a:gd name="connsiteY1" fmla="*/ 2069438 h 2069438"/>
                <a:gd name="connsiteX2" fmla="*/ 0 w 1365607"/>
                <a:gd name="connsiteY2" fmla="*/ 488534 h 2069438"/>
                <a:gd name="connsiteX3" fmla="*/ 30559 w 1365607"/>
                <a:gd name="connsiteY3" fmla="*/ 462852 h 2069438"/>
                <a:gd name="connsiteX4" fmla="*/ 1168132 w 1365607"/>
                <a:gd name="connsiteY4" fmla="*/ 11207 h 2069438"/>
                <a:gd name="connsiteX5" fmla="*/ 1362198 w 1365607"/>
                <a:gd name="connsiteY5" fmla="*/ 0 h 2069438"/>
                <a:gd name="connsiteX0" fmla="*/ 1362198 w 1364482"/>
                <a:gd name="connsiteY0" fmla="*/ 0 h 2069438"/>
                <a:gd name="connsiteX1" fmla="*/ 1351769 w 1364482"/>
                <a:gd name="connsiteY1" fmla="*/ 2069438 h 2069438"/>
                <a:gd name="connsiteX2" fmla="*/ 0 w 1364482"/>
                <a:gd name="connsiteY2" fmla="*/ 488534 h 2069438"/>
                <a:gd name="connsiteX3" fmla="*/ 30559 w 1364482"/>
                <a:gd name="connsiteY3" fmla="*/ 462852 h 2069438"/>
                <a:gd name="connsiteX4" fmla="*/ 1168132 w 1364482"/>
                <a:gd name="connsiteY4" fmla="*/ 11207 h 2069438"/>
                <a:gd name="connsiteX5" fmla="*/ 1362198 w 1364482"/>
                <a:gd name="connsiteY5" fmla="*/ 0 h 2069438"/>
                <a:gd name="connsiteX0" fmla="*/ 1370020 w 1372304"/>
                <a:gd name="connsiteY0" fmla="*/ 0 h 2069438"/>
                <a:gd name="connsiteX1" fmla="*/ 1359591 w 1372304"/>
                <a:gd name="connsiteY1" fmla="*/ 2069438 h 2069438"/>
                <a:gd name="connsiteX2" fmla="*/ 0 w 1372304"/>
                <a:gd name="connsiteY2" fmla="*/ 496356 h 2069438"/>
                <a:gd name="connsiteX3" fmla="*/ 38381 w 1372304"/>
                <a:gd name="connsiteY3" fmla="*/ 462852 h 2069438"/>
                <a:gd name="connsiteX4" fmla="*/ 1175954 w 1372304"/>
                <a:gd name="connsiteY4" fmla="*/ 11207 h 2069438"/>
                <a:gd name="connsiteX5" fmla="*/ 1370020 w 1372304"/>
                <a:gd name="connsiteY5" fmla="*/ 0 h 2069438"/>
                <a:gd name="connsiteX0" fmla="*/ 1370020 w 1372304"/>
                <a:gd name="connsiteY0" fmla="*/ 0 h 2069438"/>
                <a:gd name="connsiteX1" fmla="*/ 1359591 w 1372304"/>
                <a:gd name="connsiteY1" fmla="*/ 2069438 h 2069438"/>
                <a:gd name="connsiteX2" fmla="*/ 0 w 1372304"/>
                <a:gd name="connsiteY2" fmla="*/ 496356 h 2069438"/>
                <a:gd name="connsiteX3" fmla="*/ 38381 w 1372304"/>
                <a:gd name="connsiteY3" fmla="*/ 462852 h 2069438"/>
                <a:gd name="connsiteX4" fmla="*/ 1175954 w 1372304"/>
                <a:gd name="connsiteY4" fmla="*/ 11207 h 2069438"/>
                <a:gd name="connsiteX5" fmla="*/ 1370020 w 1372304"/>
                <a:gd name="connsiteY5" fmla="*/ 0 h 2069438"/>
                <a:gd name="connsiteX0" fmla="*/ 1370020 w 1372304"/>
                <a:gd name="connsiteY0" fmla="*/ 0 h 2069438"/>
                <a:gd name="connsiteX1" fmla="*/ 1359591 w 1372304"/>
                <a:gd name="connsiteY1" fmla="*/ 2069438 h 2069438"/>
                <a:gd name="connsiteX2" fmla="*/ 0 w 1372304"/>
                <a:gd name="connsiteY2" fmla="*/ 496356 h 2069438"/>
                <a:gd name="connsiteX3" fmla="*/ 38381 w 1372304"/>
                <a:gd name="connsiteY3" fmla="*/ 462852 h 2069438"/>
                <a:gd name="connsiteX4" fmla="*/ 1175954 w 1372304"/>
                <a:gd name="connsiteY4" fmla="*/ 11207 h 2069438"/>
                <a:gd name="connsiteX5" fmla="*/ 1370020 w 1372304"/>
                <a:gd name="connsiteY5" fmla="*/ 0 h 2069438"/>
                <a:gd name="connsiteX0" fmla="*/ 1375235 w 1377519"/>
                <a:gd name="connsiteY0" fmla="*/ 0 h 2069438"/>
                <a:gd name="connsiteX1" fmla="*/ 1364806 w 1377519"/>
                <a:gd name="connsiteY1" fmla="*/ 2069438 h 2069438"/>
                <a:gd name="connsiteX2" fmla="*/ 0 w 1377519"/>
                <a:gd name="connsiteY2" fmla="*/ 498964 h 2069438"/>
                <a:gd name="connsiteX3" fmla="*/ 43596 w 1377519"/>
                <a:gd name="connsiteY3" fmla="*/ 462852 h 2069438"/>
                <a:gd name="connsiteX4" fmla="*/ 1181169 w 1377519"/>
                <a:gd name="connsiteY4" fmla="*/ 11207 h 2069438"/>
                <a:gd name="connsiteX5" fmla="*/ 1375235 w 1377519"/>
                <a:gd name="connsiteY5" fmla="*/ 0 h 2069438"/>
                <a:gd name="connsiteX0" fmla="*/ 1375235 w 1377519"/>
                <a:gd name="connsiteY0" fmla="*/ 0 h 2069438"/>
                <a:gd name="connsiteX1" fmla="*/ 1364806 w 1377519"/>
                <a:gd name="connsiteY1" fmla="*/ 2069438 h 2069438"/>
                <a:gd name="connsiteX2" fmla="*/ 0 w 1377519"/>
                <a:gd name="connsiteY2" fmla="*/ 498964 h 2069438"/>
                <a:gd name="connsiteX3" fmla="*/ 43596 w 1377519"/>
                <a:gd name="connsiteY3" fmla="*/ 462852 h 2069438"/>
                <a:gd name="connsiteX4" fmla="*/ 1181169 w 1377519"/>
                <a:gd name="connsiteY4" fmla="*/ 11207 h 2069438"/>
                <a:gd name="connsiteX5" fmla="*/ 1375235 w 1377519"/>
                <a:gd name="connsiteY5" fmla="*/ 0 h 2069438"/>
                <a:gd name="connsiteX0" fmla="*/ 1375235 w 1379815"/>
                <a:gd name="connsiteY0" fmla="*/ 0 h 2069438"/>
                <a:gd name="connsiteX1" fmla="*/ 1372628 w 1379815"/>
                <a:gd name="connsiteY1" fmla="*/ 2069438 h 2069438"/>
                <a:gd name="connsiteX2" fmla="*/ 0 w 1379815"/>
                <a:gd name="connsiteY2" fmla="*/ 498964 h 2069438"/>
                <a:gd name="connsiteX3" fmla="*/ 43596 w 1379815"/>
                <a:gd name="connsiteY3" fmla="*/ 462852 h 2069438"/>
                <a:gd name="connsiteX4" fmla="*/ 1181169 w 1379815"/>
                <a:gd name="connsiteY4" fmla="*/ 11207 h 2069438"/>
                <a:gd name="connsiteX5" fmla="*/ 1375235 w 1379815"/>
                <a:gd name="connsiteY5" fmla="*/ 0 h 2069438"/>
                <a:gd name="connsiteX0" fmla="*/ 1375235 w 1379815"/>
                <a:gd name="connsiteY0" fmla="*/ 0 h 2069438"/>
                <a:gd name="connsiteX1" fmla="*/ 1372628 w 1379815"/>
                <a:gd name="connsiteY1" fmla="*/ 2069438 h 2069438"/>
                <a:gd name="connsiteX2" fmla="*/ 0 w 1379815"/>
                <a:gd name="connsiteY2" fmla="*/ 498964 h 2069438"/>
                <a:gd name="connsiteX3" fmla="*/ 43596 w 1379815"/>
                <a:gd name="connsiteY3" fmla="*/ 462852 h 2069438"/>
                <a:gd name="connsiteX4" fmla="*/ 1181169 w 1379815"/>
                <a:gd name="connsiteY4" fmla="*/ 11207 h 2069438"/>
                <a:gd name="connsiteX5" fmla="*/ 1375235 w 1379815"/>
                <a:gd name="connsiteY5" fmla="*/ 0 h 2069438"/>
                <a:gd name="connsiteX0" fmla="*/ 1375235 w 1379815"/>
                <a:gd name="connsiteY0" fmla="*/ 0 h 2069438"/>
                <a:gd name="connsiteX1" fmla="*/ 1372628 w 1379815"/>
                <a:gd name="connsiteY1" fmla="*/ 2069438 h 2069438"/>
                <a:gd name="connsiteX2" fmla="*/ 0 w 1379815"/>
                <a:gd name="connsiteY2" fmla="*/ 498964 h 2069438"/>
                <a:gd name="connsiteX3" fmla="*/ 43596 w 1379815"/>
                <a:gd name="connsiteY3" fmla="*/ 462852 h 2069438"/>
                <a:gd name="connsiteX4" fmla="*/ 1181169 w 1379815"/>
                <a:gd name="connsiteY4" fmla="*/ 11207 h 2069438"/>
                <a:gd name="connsiteX5" fmla="*/ 1375235 w 1379815"/>
                <a:gd name="connsiteY5" fmla="*/ 0 h 2069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9815" h="2069438">
                  <a:moveTo>
                    <a:pt x="1375235" y="0"/>
                  </a:moveTo>
                  <a:cubicBezTo>
                    <a:pt x="1381318" y="754996"/>
                    <a:pt x="1382188" y="1197110"/>
                    <a:pt x="1372628" y="2069438"/>
                  </a:cubicBezTo>
                  <a:cubicBezTo>
                    <a:pt x="872497" y="1550292"/>
                    <a:pt x="458412" y="1049398"/>
                    <a:pt x="0" y="498964"/>
                  </a:cubicBezTo>
                  <a:lnTo>
                    <a:pt x="43596" y="462852"/>
                  </a:lnTo>
                  <a:cubicBezTo>
                    <a:pt x="365385" y="216140"/>
                    <a:pt x="755757" y="54410"/>
                    <a:pt x="1181169" y="11207"/>
                  </a:cubicBezTo>
                  <a:lnTo>
                    <a:pt x="1375235" y="0"/>
                  </a:lnTo>
                  <a:close/>
                </a:path>
              </a:pathLst>
            </a:custGeom>
            <a:gradFill>
              <a:gsLst>
                <a:gs pos="12000">
                  <a:srgbClr val="779501"/>
                </a:gs>
                <a:gs pos="88000">
                  <a:srgbClr val="9DC701"/>
                </a:gs>
              </a:gsLst>
              <a:lin ang="48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2745181" y="3748538"/>
              <a:ext cx="1912419" cy="2135502"/>
            </a:xfrm>
            <a:custGeom>
              <a:avLst/>
              <a:gdLst>
                <a:gd name="connsiteX0" fmla="*/ 1986691 w 4053862"/>
                <a:gd name="connsiteY0" fmla="*/ 18431 h 2392844"/>
                <a:gd name="connsiteX1" fmla="*/ 2802302 w 4053862"/>
                <a:gd name="connsiteY1" fmla="*/ 2259304 h 2392844"/>
                <a:gd name="connsiteX2" fmla="*/ 2797976 w 4053862"/>
                <a:gd name="connsiteY2" fmla="*/ 2261025 h 2392844"/>
                <a:gd name="connsiteX3" fmla="*/ 2037388 w 4053862"/>
                <a:gd name="connsiteY3" fmla="*/ 2392844 h 2392844"/>
                <a:gd name="connsiteX4" fmla="*/ 1276801 w 4053862"/>
                <a:gd name="connsiteY4" fmla="*/ 2261025 h 2392844"/>
                <a:gd name="connsiteX5" fmla="*/ 1145839 w 4053862"/>
                <a:gd name="connsiteY5" fmla="*/ 2208927 h 2392844"/>
                <a:gd name="connsiteX6" fmla="*/ 1968591 w 4053862"/>
                <a:gd name="connsiteY6" fmla="*/ 1374 h 2392844"/>
                <a:gd name="connsiteX7" fmla="*/ 1124770 w 4053862"/>
                <a:gd name="connsiteY7" fmla="*/ 2199601 h 2392844"/>
                <a:gd name="connsiteX8" fmla="*/ 1001097 w 4053862"/>
                <a:gd name="connsiteY8" fmla="*/ 2140480 h 2392844"/>
                <a:gd name="connsiteX9" fmla="*/ 59202 w 4053862"/>
                <a:gd name="connsiteY9" fmla="*/ 1215478 h 2392844"/>
                <a:gd name="connsiteX10" fmla="*/ 0 w 4053862"/>
                <a:gd name="connsiteY10" fmla="*/ 1092581 h 2392844"/>
                <a:gd name="connsiteX11" fmla="*/ 2004471 w 4053862"/>
                <a:gd name="connsiteY11" fmla="*/ 0 h 2392844"/>
                <a:gd name="connsiteX12" fmla="*/ 4053862 w 4053862"/>
                <a:gd name="connsiteY12" fmla="*/ 1135996 h 2392844"/>
                <a:gd name="connsiteX13" fmla="*/ 4015574 w 4053862"/>
                <a:gd name="connsiteY13" fmla="*/ 1215478 h 2392844"/>
                <a:gd name="connsiteX14" fmla="*/ 2938233 w 4053862"/>
                <a:gd name="connsiteY14" fmla="*/ 2205229 h 2392844"/>
                <a:gd name="connsiteX15" fmla="*/ 2823693 w 4053862"/>
                <a:gd name="connsiteY15" fmla="*/ 2250794 h 2392844"/>
                <a:gd name="connsiteX0" fmla="*/ 1986691 w 4053862"/>
                <a:gd name="connsiteY0" fmla="*/ 17057 h 2391470"/>
                <a:gd name="connsiteX1" fmla="*/ 2802302 w 4053862"/>
                <a:gd name="connsiteY1" fmla="*/ 2257930 h 2391470"/>
                <a:gd name="connsiteX2" fmla="*/ 2797976 w 4053862"/>
                <a:gd name="connsiteY2" fmla="*/ 2259651 h 2391470"/>
                <a:gd name="connsiteX3" fmla="*/ 2037388 w 4053862"/>
                <a:gd name="connsiteY3" fmla="*/ 2391470 h 2391470"/>
                <a:gd name="connsiteX4" fmla="*/ 1276801 w 4053862"/>
                <a:gd name="connsiteY4" fmla="*/ 2259651 h 2391470"/>
                <a:gd name="connsiteX5" fmla="*/ 1145839 w 4053862"/>
                <a:gd name="connsiteY5" fmla="*/ 2207553 h 2391470"/>
                <a:gd name="connsiteX6" fmla="*/ 1986691 w 4053862"/>
                <a:gd name="connsiteY6" fmla="*/ 17057 h 2391470"/>
                <a:gd name="connsiteX7" fmla="*/ 1968591 w 4053862"/>
                <a:gd name="connsiteY7" fmla="*/ 0 h 2391470"/>
                <a:gd name="connsiteX8" fmla="*/ 1124770 w 4053862"/>
                <a:gd name="connsiteY8" fmla="*/ 2198227 h 2391470"/>
                <a:gd name="connsiteX9" fmla="*/ 1001097 w 4053862"/>
                <a:gd name="connsiteY9" fmla="*/ 2139106 h 2391470"/>
                <a:gd name="connsiteX10" fmla="*/ 59202 w 4053862"/>
                <a:gd name="connsiteY10" fmla="*/ 1214104 h 2391470"/>
                <a:gd name="connsiteX11" fmla="*/ 0 w 4053862"/>
                <a:gd name="connsiteY11" fmla="*/ 1091207 h 2391470"/>
                <a:gd name="connsiteX12" fmla="*/ 1968591 w 4053862"/>
                <a:gd name="connsiteY12" fmla="*/ 0 h 2391470"/>
                <a:gd name="connsiteX13" fmla="*/ 2823693 w 4053862"/>
                <a:gd name="connsiteY13" fmla="*/ 2249420 h 2391470"/>
                <a:gd name="connsiteX14" fmla="*/ 4053862 w 4053862"/>
                <a:gd name="connsiteY14" fmla="*/ 1134622 h 2391470"/>
                <a:gd name="connsiteX15" fmla="*/ 4015574 w 4053862"/>
                <a:gd name="connsiteY15" fmla="*/ 1214104 h 2391470"/>
                <a:gd name="connsiteX16" fmla="*/ 2938233 w 4053862"/>
                <a:gd name="connsiteY16" fmla="*/ 2203855 h 2391470"/>
                <a:gd name="connsiteX17" fmla="*/ 2823693 w 4053862"/>
                <a:gd name="connsiteY17" fmla="*/ 2249420 h 2391470"/>
                <a:gd name="connsiteX0" fmla="*/ 1986691 w 4053862"/>
                <a:gd name="connsiteY0" fmla="*/ 17057 h 2391470"/>
                <a:gd name="connsiteX1" fmla="*/ 2802302 w 4053862"/>
                <a:gd name="connsiteY1" fmla="*/ 2257930 h 2391470"/>
                <a:gd name="connsiteX2" fmla="*/ 2797976 w 4053862"/>
                <a:gd name="connsiteY2" fmla="*/ 2259651 h 2391470"/>
                <a:gd name="connsiteX3" fmla="*/ 2037388 w 4053862"/>
                <a:gd name="connsiteY3" fmla="*/ 2391470 h 2391470"/>
                <a:gd name="connsiteX4" fmla="*/ 1276801 w 4053862"/>
                <a:gd name="connsiteY4" fmla="*/ 2259651 h 2391470"/>
                <a:gd name="connsiteX5" fmla="*/ 1145839 w 4053862"/>
                <a:gd name="connsiteY5" fmla="*/ 2207553 h 2391470"/>
                <a:gd name="connsiteX6" fmla="*/ 1986691 w 4053862"/>
                <a:gd name="connsiteY6" fmla="*/ 17057 h 2391470"/>
                <a:gd name="connsiteX7" fmla="*/ 1968591 w 4053862"/>
                <a:gd name="connsiteY7" fmla="*/ 0 h 2391470"/>
                <a:gd name="connsiteX8" fmla="*/ 1124770 w 4053862"/>
                <a:gd name="connsiteY8" fmla="*/ 2198227 h 2391470"/>
                <a:gd name="connsiteX9" fmla="*/ 1001097 w 4053862"/>
                <a:gd name="connsiteY9" fmla="*/ 2139106 h 2391470"/>
                <a:gd name="connsiteX10" fmla="*/ 59202 w 4053862"/>
                <a:gd name="connsiteY10" fmla="*/ 1214104 h 2391470"/>
                <a:gd name="connsiteX11" fmla="*/ 0 w 4053862"/>
                <a:gd name="connsiteY11" fmla="*/ 1091207 h 2391470"/>
                <a:gd name="connsiteX12" fmla="*/ 1968591 w 4053862"/>
                <a:gd name="connsiteY12" fmla="*/ 0 h 2391470"/>
                <a:gd name="connsiteX13" fmla="*/ 2823693 w 4053862"/>
                <a:gd name="connsiteY13" fmla="*/ 2249420 h 2391470"/>
                <a:gd name="connsiteX14" fmla="*/ 4053862 w 4053862"/>
                <a:gd name="connsiteY14" fmla="*/ 1134622 h 2391470"/>
                <a:gd name="connsiteX15" fmla="*/ 4015574 w 4053862"/>
                <a:gd name="connsiteY15" fmla="*/ 1214104 h 2391470"/>
                <a:gd name="connsiteX16" fmla="*/ 2938233 w 4053862"/>
                <a:gd name="connsiteY16" fmla="*/ 2203855 h 2391470"/>
                <a:gd name="connsiteX17" fmla="*/ 2823693 w 4053862"/>
                <a:gd name="connsiteY17" fmla="*/ 2249420 h 2391470"/>
                <a:gd name="connsiteX0" fmla="*/ 1986691 w 4015574"/>
                <a:gd name="connsiteY0" fmla="*/ 17057 h 2391470"/>
                <a:gd name="connsiteX1" fmla="*/ 2802302 w 4015574"/>
                <a:gd name="connsiteY1" fmla="*/ 2257930 h 2391470"/>
                <a:gd name="connsiteX2" fmla="*/ 2797976 w 4015574"/>
                <a:gd name="connsiteY2" fmla="*/ 2259651 h 2391470"/>
                <a:gd name="connsiteX3" fmla="*/ 2037388 w 4015574"/>
                <a:gd name="connsiteY3" fmla="*/ 2391470 h 2391470"/>
                <a:gd name="connsiteX4" fmla="*/ 1276801 w 4015574"/>
                <a:gd name="connsiteY4" fmla="*/ 2259651 h 2391470"/>
                <a:gd name="connsiteX5" fmla="*/ 1145839 w 4015574"/>
                <a:gd name="connsiteY5" fmla="*/ 2207553 h 2391470"/>
                <a:gd name="connsiteX6" fmla="*/ 1986691 w 4015574"/>
                <a:gd name="connsiteY6" fmla="*/ 17057 h 2391470"/>
                <a:gd name="connsiteX7" fmla="*/ 1968591 w 4015574"/>
                <a:gd name="connsiteY7" fmla="*/ 0 h 2391470"/>
                <a:gd name="connsiteX8" fmla="*/ 1124770 w 4015574"/>
                <a:gd name="connsiteY8" fmla="*/ 2198227 h 2391470"/>
                <a:gd name="connsiteX9" fmla="*/ 1001097 w 4015574"/>
                <a:gd name="connsiteY9" fmla="*/ 2139106 h 2391470"/>
                <a:gd name="connsiteX10" fmla="*/ 59202 w 4015574"/>
                <a:gd name="connsiteY10" fmla="*/ 1214104 h 2391470"/>
                <a:gd name="connsiteX11" fmla="*/ 0 w 4015574"/>
                <a:gd name="connsiteY11" fmla="*/ 1091207 h 2391470"/>
                <a:gd name="connsiteX12" fmla="*/ 1968591 w 4015574"/>
                <a:gd name="connsiteY12" fmla="*/ 0 h 2391470"/>
                <a:gd name="connsiteX13" fmla="*/ 2823693 w 4015574"/>
                <a:gd name="connsiteY13" fmla="*/ 2249420 h 2391470"/>
                <a:gd name="connsiteX14" fmla="*/ 4015574 w 4015574"/>
                <a:gd name="connsiteY14" fmla="*/ 1214104 h 2391470"/>
                <a:gd name="connsiteX15" fmla="*/ 2938233 w 4015574"/>
                <a:gd name="connsiteY15" fmla="*/ 2203855 h 2391470"/>
                <a:gd name="connsiteX16" fmla="*/ 2823693 w 4015574"/>
                <a:gd name="connsiteY16" fmla="*/ 2249420 h 2391470"/>
                <a:gd name="connsiteX0" fmla="*/ 1986691 w 4015574"/>
                <a:gd name="connsiteY0" fmla="*/ 17057 h 2391470"/>
                <a:gd name="connsiteX1" fmla="*/ 2802302 w 4015574"/>
                <a:gd name="connsiteY1" fmla="*/ 2257930 h 2391470"/>
                <a:gd name="connsiteX2" fmla="*/ 2797976 w 4015574"/>
                <a:gd name="connsiteY2" fmla="*/ 2259651 h 2391470"/>
                <a:gd name="connsiteX3" fmla="*/ 2037388 w 4015574"/>
                <a:gd name="connsiteY3" fmla="*/ 2391470 h 2391470"/>
                <a:gd name="connsiteX4" fmla="*/ 1276801 w 4015574"/>
                <a:gd name="connsiteY4" fmla="*/ 2259651 h 2391470"/>
                <a:gd name="connsiteX5" fmla="*/ 1145839 w 4015574"/>
                <a:gd name="connsiteY5" fmla="*/ 2207553 h 2391470"/>
                <a:gd name="connsiteX6" fmla="*/ 1986691 w 4015574"/>
                <a:gd name="connsiteY6" fmla="*/ 17057 h 2391470"/>
                <a:gd name="connsiteX7" fmla="*/ 1968591 w 4015574"/>
                <a:gd name="connsiteY7" fmla="*/ 0 h 2391470"/>
                <a:gd name="connsiteX8" fmla="*/ 1124770 w 4015574"/>
                <a:gd name="connsiteY8" fmla="*/ 2198227 h 2391470"/>
                <a:gd name="connsiteX9" fmla="*/ 1001097 w 4015574"/>
                <a:gd name="connsiteY9" fmla="*/ 2139106 h 2391470"/>
                <a:gd name="connsiteX10" fmla="*/ 59202 w 4015574"/>
                <a:gd name="connsiteY10" fmla="*/ 1214104 h 2391470"/>
                <a:gd name="connsiteX11" fmla="*/ 0 w 4015574"/>
                <a:gd name="connsiteY11" fmla="*/ 1091207 h 2391470"/>
                <a:gd name="connsiteX12" fmla="*/ 1968591 w 4015574"/>
                <a:gd name="connsiteY12" fmla="*/ 0 h 2391470"/>
                <a:gd name="connsiteX13" fmla="*/ 2823693 w 4015574"/>
                <a:gd name="connsiteY13" fmla="*/ 2249420 h 2391470"/>
                <a:gd name="connsiteX14" fmla="*/ 4015574 w 4015574"/>
                <a:gd name="connsiteY14" fmla="*/ 1214104 h 2391470"/>
                <a:gd name="connsiteX15" fmla="*/ 2938233 w 4015574"/>
                <a:gd name="connsiteY15" fmla="*/ 2203855 h 2391470"/>
                <a:gd name="connsiteX16" fmla="*/ 2823693 w 4015574"/>
                <a:gd name="connsiteY16" fmla="*/ 2249420 h 2391470"/>
                <a:gd name="connsiteX0" fmla="*/ 1986691 w 2938233"/>
                <a:gd name="connsiteY0" fmla="*/ 17057 h 2391470"/>
                <a:gd name="connsiteX1" fmla="*/ 2802302 w 2938233"/>
                <a:gd name="connsiteY1" fmla="*/ 2257930 h 2391470"/>
                <a:gd name="connsiteX2" fmla="*/ 2797976 w 2938233"/>
                <a:gd name="connsiteY2" fmla="*/ 2259651 h 2391470"/>
                <a:gd name="connsiteX3" fmla="*/ 2037388 w 2938233"/>
                <a:gd name="connsiteY3" fmla="*/ 2391470 h 2391470"/>
                <a:gd name="connsiteX4" fmla="*/ 1276801 w 2938233"/>
                <a:gd name="connsiteY4" fmla="*/ 2259651 h 2391470"/>
                <a:gd name="connsiteX5" fmla="*/ 1145839 w 2938233"/>
                <a:gd name="connsiteY5" fmla="*/ 2207553 h 2391470"/>
                <a:gd name="connsiteX6" fmla="*/ 1986691 w 2938233"/>
                <a:gd name="connsiteY6" fmla="*/ 17057 h 2391470"/>
                <a:gd name="connsiteX7" fmla="*/ 1968591 w 2938233"/>
                <a:gd name="connsiteY7" fmla="*/ 0 h 2391470"/>
                <a:gd name="connsiteX8" fmla="*/ 1124770 w 2938233"/>
                <a:gd name="connsiteY8" fmla="*/ 2198227 h 2391470"/>
                <a:gd name="connsiteX9" fmla="*/ 1001097 w 2938233"/>
                <a:gd name="connsiteY9" fmla="*/ 2139106 h 2391470"/>
                <a:gd name="connsiteX10" fmla="*/ 59202 w 2938233"/>
                <a:gd name="connsiteY10" fmla="*/ 1214104 h 2391470"/>
                <a:gd name="connsiteX11" fmla="*/ 0 w 2938233"/>
                <a:gd name="connsiteY11" fmla="*/ 1091207 h 2391470"/>
                <a:gd name="connsiteX12" fmla="*/ 1968591 w 2938233"/>
                <a:gd name="connsiteY12" fmla="*/ 0 h 2391470"/>
                <a:gd name="connsiteX13" fmla="*/ 2823693 w 2938233"/>
                <a:gd name="connsiteY13" fmla="*/ 2249420 h 2391470"/>
                <a:gd name="connsiteX14" fmla="*/ 2938233 w 2938233"/>
                <a:gd name="connsiteY14" fmla="*/ 2203855 h 2391470"/>
                <a:gd name="connsiteX15" fmla="*/ 2823693 w 2938233"/>
                <a:gd name="connsiteY15" fmla="*/ 2249420 h 2391470"/>
                <a:gd name="connsiteX0" fmla="*/ 1986691 w 2802302"/>
                <a:gd name="connsiteY0" fmla="*/ 17057 h 2391470"/>
                <a:gd name="connsiteX1" fmla="*/ 2802302 w 2802302"/>
                <a:gd name="connsiteY1" fmla="*/ 2257930 h 2391470"/>
                <a:gd name="connsiteX2" fmla="*/ 2797976 w 2802302"/>
                <a:gd name="connsiteY2" fmla="*/ 2259651 h 2391470"/>
                <a:gd name="connsiteX3" fmla="*/ 2037388 w 2802302"/>
                <a:gd name="connsiteY3" fmla="*/ 2391470 h 2391470"/>
                <a:gd name="connsiteX4" fmla="*/ 1276801 w 2802302"/>
                <a:gd name="connsiteY4" fmla="*/ 2259651 h 2391470"/>
                <a:gd name="connsiteX5" fmla="*/ 1145839 w 2802302"/>
                <a:gd name="connsiteY5" fmla="*/ 2207553 h 2391470"/>
                <a:gd name="connsiteX6" fmla="*/ 1986691 w 2802302"/>
                <a:gd name="connsiteY6" fmla="*/ 17057 h 2391470"/>
                <a:gd name="connsiteX7" fmla="*/ 1968591 w 2802302"/>
                <a:gd name="connsiteY7" fmla="*/ 0 h 2391470"/>
                <a:gd name="connsiteX8" fmla="*/ 1124770 w 2802302"/>
                <a:gd name="connsiteY8" fmla="*/ 2198227 h 2391470"/>
                <a:gd name="connsiteX9" fmla="*/ 1001097 w 2802302"/>
                <a:gd name="connsiteY9" fmla="*/ 2139106 h 2391470"/>
                <a:gd name="connsiteX10" fmla="*/ 59202 w 2802302"/>
                <a:gd name="connsiteY10" fmla="*/ 1214104 h 2391470"/>
                <a:gd name="connsiteX11" fmla="*/ 0 w 2802302"/>
                <a:gd name="connsiteY11" fmla="*/ 1091207 h 2391470"/>
                <a:gd name="connsiteX12" fmla="*/ 1968591 w 2802302"/>
                <a:gd name="connsiteY12" fmla="*/ 0 h 2391470"/>
                <a:gd name="connsiteX0" fmla="*/ 1986691 w 2802302"/>
                <a:gd name="connsiteY0" fmla="*/ 17057 h 2391470"/>
                <a:gd name="connsiteX1" fmla="*/ 2802302 w 2802302"/>
                <a:gd name="connsiteY1" fmla="*/ 2257930 h 2391470"/>
                <a:gd name="connsiteX2" fmla="*/ 2037388 w 2802302"/>
                <a:gd name="connsiteY2" fmla="*/ 2391470 h 2391470"/>
                <a:gd name="connsiteX3" fmla="*/ 1276801 w 2802302"/>
                <a:gd name="connsiteY3" fmla="*/ 2259651 h 2391470"/>
                <a:gd name="connsiteX4" fmla="*/ 1145839 w 2802302"/>
                <a:gd name="connsiteY4" fmla="*/ 2207553 h 2391470"/>
                <a:gd name="connsiteX5" fmla="*/ 1986691 w 2802302"/>
                <a:gd name="connsiteY5" fmla="*/ 17057 h 2391470"/>
                <a:gd name="connsiteX6" fmla="*/ 1968591 w 2802302"/>
                <a:gd name="connsiteY6" fmla="*/ 0 h 2391470"/>
                <a:gd name="connsiteX7" fmla="*/ 1124770 w 2802302"/>
                <a:gd name="connsiteY7" fmla="*/ 2198227 h 2391470"/>
                <a:gd name="connsiteX8" fmla="*/ 1001097 w 2802302"/>
                <a:gd name="connsiteY8" fmla="*/ 2139106 h 2391470"/>
                <a:gd name="connsiteX9" fmla="*/ 59202 w 2802302"/>
                <a:gd name="connsiteY9" fmla="*/ 1214104 h 2391470"/>
                <a:gd name="connsiteX10" fmla="*/ 0 w 2802302"/>
                <a:gd name="connsiteY10" fmla="*/ 1091207 h 2391470"/>
                <a:gd name="connsiteX11" fmla="*/ 1968591 w 2802302"/>
                <a:gd name="connsiteY11" fmla="*/ 0 h 2391470"/>
                <a:gd name="connsiteX0" fmla="*/ 1986691 w 2802302"/>
                <a:gd name="connsiteY0" fmla="*/ 17057 h 2391471"/>
                <a:gd name="connsiteX1" fmla="*/ 2802302 w 2802302"/>
                <a:gd name="connsiteY1" fmla="*/ 2257930 h 2391471"/>
                <a:gd name="connsiteX2" fmla="*/ 2037388 w 2802302"/>
                <a:gd name="connsiteY2" fmla="*/ 2391470 h 2391471"/>
                <a:gd name="connsiteX3" fmla="*/ 1276801 w 2802302"/>
                <a:gd name="connsiteY3" fmla="*/ 2259651 h 2391471"/>
                <a:gd name="connsiteX4" fmla="*/ 1145839 w 2802302"/>
                <a:gd name="connsiteY4" fmla="*/ 2207553 h 2391471"/>
                <a:gd name="connsiteX5" fmla="*/ 1986691 w 2802302"/>
                <a:gd name="connsiteY5" fmla="*/ 17057 h 2391471"/>
                <a:gd name="connsiteX6" fmla="*/ 1968591 w 2802302"/>
                <a:gd name="connsiteY6" fmla="*/ 0 h 2391471"/>
                <a:gd name="connsiteX7" fmla="*/ 1124770 w 2802302"/>
                <a:gd name="connsiteY7" fmla="*/ 2198227 h 2391471"/>
                <a:gd name="connsiteX8" fmla="*/ 1001097 w 2802302"/>
                <a:gd name="connsiteY8" fmla="*/ 2139106 h 2391471"/>
                <a:gd name="connsiteX9" fmla="*/ 59202 w 2802302"/>
                <a:gd name="connsiteY9" fmla="*/ 1214104 h 2391471"/>
                <a:gd name="connsiteX10" fmla="*/ 0 w 2802302"/>
                <a:gd name="connsiteY10" fmla="*/ 1091207 h 2391471"/>
                <a:gd name="connsiteX11" fmla="*/ 1968591 w 2802302"/>
                <a:gd name="connsiteY11" fmla="*/ 0 h 2391471"/>
                <a:gd name="connsiteX0" fmla="*/ 1986691 w 2037388"/>
                <a:gd name="connsiteY0" fmla="*/ 17057 h 2391471"/>
                <a:gd name="connsiteX1" fmla="*/ 2037388 w 2037388"/>
                <a:gd name="connsiteY1" fmla="*/ 2391470 h 2391471"/>
                <a:gd name="connsiteX2" fmla="*/ 1276801 w 2037388"/>
                <a:gd name="connsiteY2" fmla="*/ 2259651 h 2391471"/>
                <a:gd name="connsiteX3" fmla="*/ 1145839 w 2037388"/>
                <a:gd name="connsiteY3" fmla="*/ 2207553 h 2391471"/>
                <a:gd name="connsiteX4" fmla="*/ 1986691 w 2037388"/>
                <a:gd name="connsiteY4" fmla="*/ 17057 h 2391471"/>
                <a:gd name="connsiteX5" fmla="*/ 1968591 w 2037388"/>
                <a:gd name="connsiteY5" fmla="*/ 0 h 2391471"/>
                <a:gd name="connsiteX6" fmla="*/ 1124770 w 2037388"/>
                <a:gd name="connsiteY6" fmla="*/ 2198227 h 2391471"/>
                <a:gd name="connsiteX7" fmla="*/ 1001097 w 2037388"/>
                <a:gd name="connsiteY7" fmla="*/ 2139106 h 2391471"/>
                <a:gd name="connsiteX8" fmla="*/ 59202 w 2037388"/>
                <a:gd name="connsiteY8" fmla="*/ 1214104 h 2391471"/>
                <a:gd name="connsiteX9" fmla="*/ 0 w 2037388"/>
                <a:gd name="connsiteY9" fmla="*/ 1091207 h 2391471"/>
                <a:gd name="connsiteX10" fmla="*/ 1968591 w 2037388"/>
                <a:gd name="connsiteY10" fmla="*/ 0 h 2391471"/>
                <a:gd name="connsiteX0" fmla="*/ 1986691 w 1986691"/>
                <a:gd name="connsiteY0" fmla="*/ 17057 h 2259651"/>
                <a:gd name="connsiteX1" fmla="*/ 1276801 w 1986691"/>
                <a:gd name="connsiteY1" fmla="*/ 2259651 h 2259651"/>
                <a:gd name="connsiteX2" fmla="*/ 1145839 w 1986691"/>
                <a:gd name="connsiteY2" fmla="*/ 2207553 h 2259651"/>
                <a:gd name="connsiteX3" fmla="*/ 1986691 w 1986691"/>
                <a:gd name="connsiteY3" fmla="*/ 17057 h 2259651"/>
                <a:gd name="connsiteX4" fmla="*/ 1968591 w 1986691"/>
                <a:gd name="connsiteY4" fmla="*/ 0 h 2259651"/>
                <a:gd name="connsiteX5" fmla="*/ 1124770 w 1986691"/>
                <a:gd name="connsiteY5" fmla="*/ 2198227 h 2259651"/>
                <a:gd name="connsiteX6" fmla="*/ 1001097 w 1986691"/>
                <a:gd name="connsiteY6" fmla="*/ 2139106 h 2259651"/>
                <a:gd name="connsiteX7" fmla="*/ 59202 w 1986691"/>
                <a:gd name="connsiteY7" fmla="*/ 1214104 h 2259651"/>
                <a:gd name="connsiteX8" fmla="*/ 0 w 1986691"/>
                <a:gd name="connsiteY8" fmla="*/ 1091207 h 2259651"/>
                <a:gd name="connsiteX9" fmla="*/ 1968591 w 1986691"/>
                <a:gd name="connsiteY9" fmla="*/ 0 h 2259651"/>
                <a:gd name="connsiteX0" fmla="*/ 1986691 w 1986691"/>
                <a:gd name="connsiteY0" fmla="*/ 17057 h 2207553"/>
                <a:gd name="connsiteX1" fmla="*/ 1145839 w 1986691"/>
                <a:gd name="connsiteY1" fmla="*/ 2207553 h 2207553"/>
                <a:gd name="connsiteX2" fmla="*/ 1986691 w 1986691"/>
                <a:gd name="connsiteY2" fmla="*/ 17057 h 2207553"/>
                <a:gd name="connsiteX3" fmla="*/ 1968591 w 1986691"/>
                <a:gd name="connsiteY3" fmla="*/ 0 h 2207553"/>
                <a:gd name="connsiteX4" fmla="*/ 1124770 w 1986691"/>
                <a:gd name="connsiteY4" fmla="*/ 2198227 h 2207553"/>
                <a:gd name="connsiteX5" fmla="*/ 1001097 w 1986691"/>
                <a:gd name="connsiteY5" fmla="*/ 2139106 h 2207553"/>
                <a:gd name="connsiteX6" fmla="*/ 59202 w 1986691"/>
                <a:gd name="connsiteY6" fmla="*/ 1214104 h 2207553"/>
                <a:gd name="connsiteX7" fmla="*/ 0 w 1986691"/>
                <a:gd name="connsiteY7" fmla="*/ 1091207 h 2207553"/>
                <a:gd name="connsiteX8" fmla="*/ 1968591 w 1986691"/>
                <a:gd name="connsiteY8" fmla="*/ 0 h 2207553"/>
                <a:gd name="connsiteX0" fmla="*/ 1968591 w 1968591"/>
                <a:gd name="connsiteY0" fmla="*/ 0 h 2198227"/>
                <a:gd name="connsiteX1" fmla="*/ 1124770 w 1968591"/>
                <a:gd name="connsiteY1" fmla="*/ 2198227 h 2198227"/>
                <a:gd name="connsiteX2" fmla="*/ 1001097 w 1968591"/>
                <a:gd name="connsiteY2" fmla="*/ 2139106 h 2198227"/>
                <a:gd name="connsiteX3" fmla="*/ 59202 w 1968591"/>
                <a:gd name="connsiteY3" fmla="*/ 1214104 h 2198227"/>
                <a:gd name="connsiteX4" fmla="*/ 0 w 1968591"/>
                <a:gd name="connsiteY4" fmla="*/ 1091207 h 2198227"/>
                <a:gd name="connsiteX5" fmla="*/ 1968591 w 1968591"/>
                <a:gd name="connsiteY5" fmla="*/ 0 h 2198227"/>
                <a:gd name="connsiteX0" fmla="*/ 1968591 w 1968591"/>
                <a:gd name="connsiteY0" fmla="*/ 0 h 2198227"/>
                <a:gd name="connsiteX1" fmla="*/ 1124770 w 1968591"/>
                <a:gd name="connsiteY1" fmla="*/ 2198227 h 2198227"/>
                <a:gd name="connsiteX2" fmla="*/ 1001097 w 1968591"/>
                <a:gd name="connsiteY2" fmla="*/ 2139106 h 2198227"/>
                <a:gd name="connsiteX3" fmla="*/ 59202 w 1968591"/>
                <a:gd name="connsiteY3" fmla="*/ 1214104 h 2198227"/>
                <a:gd name="connsiteX4" fmla="*/ 0 w 1968591"/>
                <a:gd name="connsiteY4" fmla="*/ 1083385 h 2198227"/>
                <a:gd name="connsiteX5" fmla="*/ 1968591 w 1968591"/>
                <a:gd name="connsiteY5" fmla="*/ 0 h 2198227"/>
                <a:gd name="connsiteX0" fmla="*/ 1968591 w 1968591"/>
                <a:gd name="connsiteY0" fmla="*/ 0 h 2198227"/>
                <a:gd name="connsiteX1" fmla="*/ 1124770 w 1968591"/>
                <a:gd name="connsiteY1" fmla="*/ 2198227 h 2198227"/>
                <a:gd name="connsiteX2" fmla="*/ 1001097 w 1968591"/>
                <a:gd name="connsiteY2" fmla="*/ 2139106 h 2198227"/>
                <a:gd name="connsiteX3" fmla="*/ 59202 w 1968591"/>
                <a:gd name="connsiteY3" fmla="*/ 1214104 h 2198227"/>
                <a:gd name="connsiteX4" fmla="*/ 0 w 1968591"/>
                <a:gd name="connsiteY4" fmla="*/ 1083385 h 2198227"/>
                <a:gd name="connsiteX5" fmla="*/ 1968591 w 1968591"/>
                <a:gd name="connsiteY5" fmla="*/ 0 h 2198227"/>
                <a:gd name="connsiteX0" fmla="*/ 1968591 w 1968591"/>
                <a:gd name="connsiteY0" fmla="*/ 0 h 2198227"/>
                <a:gd name="connsiteX1" fmla="*/ 1124770 w 1968591"/>
                <a:gd name="connsiteY1" fmla="*/ 2198227 h 2198227"/>
                <a:gd name="connsiteX2" fmla="*/ 1001097 w 1968591"/>
                <a:gd name="connsiteY2" fmla="*/ 2139106 h 2198227"/>
                <a:gd name="connsiteX3" fmla="*/ 59202 w 1968591"/>
                <a:gd name="connsiteY3" fmla="*/ 1214104 h 2198227"/>
                <a:gd name="connsiteX4" fmla="*/ 0 w 1968591"/>
                <a:gd name="connsiteY4" fmla="*/ 1083385 h 2198227"/>
                <a:gd name="connsiteX5" fmla="*/ 1968591 w 1968591"/>
                <a:gd name="connsiteY5" fmla="*/ 0 h 2198227"/>
                <a:gd name="connsiteX0" fmla="*/ 1968591 w 1968591"/>
                <a:gd name="connsiteY0" fmla="*/ 0 h 2198227"/>
                <a:gd name="connsiteX1" fmla="*/ 1124770 w 1968591"/>
                <a:gd name="connsiteY1" fmla="*/ 2198227 h 2198227"/>
                <a:gd name="connsiteX2" fmla="*/ 1001097 w 1968591"/>
                <a:gd name="connsiteY2" fmla="*/ 2139106 h 2198227"/>
                <a:gd name="connsiteX3" fmla="*/ 59202 w 1968591"/>
                <a:gd name="connsiteY3" fmla="*/ 1214104 h 2198227"/>
                <a:gd name="connsiteX4" fmla="*/ 0 w 1968591"/>
                <a:gd name="connsiteY4" fmla="*/ 1083385 h 2198227"/>
                <a:gd name="connsiteX5" fmla="*/ 1968591 w 1968591"/>
                <a:gd name="connsiteY5" fmla="*/ 0 h 2198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8591" h="2198227">
                  <a:moveTo>
                    <a:pt x="1968591" y="0"/>
                  </a:moveTo>
                  <a:lnTo>
                    <a:pt x="1124770" y="2198227"/>
                  </a:lnTo>
                  <a:lnTo>
                    <a:pt x="1001097" y="2139106"/>
                  </a:lnTo>
                  <a:cubicBezTo>
                    <a:pt x="602342" y="1931797"/>
                    <a:pt x="273495" y="1608581"/>
                    <a:pt x="59202" y="1214104"/>
                  </a:cubicBezTo>
                  <a:lnTo>
                    <a:pt x="0" y="1083385"/>
                  </a:lnTo>
                  <a:lnTo>
                    <a:pt x="1968591" y="0"/>
                  </a:lnTo>
                  <a:close/>
                </a:path>
              </a:pathLst>
            </a:custGeom>
            <a:gradFill>
              <a:gsLst>
                <a:gs pos="14000">
                  <a:srgbClr val="0099A0"/>
                </a:gs>
                <a:gs pos="100000">
                  <a:srgbClr val="4FF7FF"/>
                </a:gs>
              </a:gsLst>
              <a:lin ang="174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 rot="19200000">
              <a:off x="4637622" y="3711689"/>
              <a:ext cx="18560" cy="21352"/>
            </a:xfrm>
            <a:custGeom>
              <a:avLst/>
              <a:gdLst>
                <a:gd name="connsiteX0" fmla="*/ 0 w 19105"/>
                <a:gd name="connsiteY0" fmla="*/ 0 h 21979"/>
                <a:gd name="connsiteX1" fmla="*/ 19105 w 19105"/>
                <a:gd name="connsiteY1" fmla="*/ 21979 h 21979"/>
                <a:gd name="connsiteX2" fmla="*/ 0 w 19105"/>
                <a:gd name="connsiteY2" fmla="*/ 21979 h 21979"/>
                <a:gd name="connsiteX3" fmla="*/ 0 w 19105"/>
                <a:gd name="connsiteY3" fmla="*/ 0 h 21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05" h="21979">
                  <a:moveTo>
                    <a:pt x="0" y="0"/>
                  </a:moveTo>
                  <a:lnTo>
                    <a:pt x="19105" y="21979"/>
                  </a:lnTo>
                  <a:lnTo>
                    <a:pt x="0" y="21979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2595040" y="2190101"/>
              <a:ext cx="2053580" cy="1537683"/>
            </a:xfrm>
            <a:custGeom>
              <a:avLst/>
              <a:gdLst>
                <a:gd name="connsiteX0" fmla="*/ 51704 w 2182473"/>
                <a:gd name="connsiteY0" fmla="*/ 1765430 h 3170683"/>
                <a:gd name="connsiteX1" fmla="*/ 2138981 w 2182473"/>
                <a:gd name="connsiteY1" fmla="*/ 2096022 h 3170683"/>
                <a:gd name="connsiteX2" fmla="*/ 200242 w 2182473"/>
                <a:gd name="connsiteY2" fmla="*/ 3170683 h 3170683"/>
                <a:gd name="connsiteX3" fmla="*/ 176794 w 2182473"/>
                <a:gd name="connsiteY3" fmla="*/ 3122009 h 3170683"/>
                <a:gd name="connsiteX4" fmla="*/ 0 w 2182473"/>
                <a:gd name="connsiteY4" fmla="*/ 2246318 h 3170683"/>
                <a:gd name="connsiteX5" fmla="*/ 50750 w 2182473"/>
                <a:gd name="connsiteY5" fmla="*/ 1768942 h 3170683"/>
                <a:gd name="connsiteX6" fmla="*/ 833945 w 2182473"/>
                <a:gd name="connsiteY6" fmla="*/ 500351 h 3170683"/>
                <a:gd name="connsiteX7" fmla="*/ 2155520 w 2182473"/>
                <a:gd name="connsiteY7" fmla="*/ 2075343 h 3170683"/>
                <a:gd name="connsiteX8" fmla="*/ 2171672 w 2182473"/>
                <a:gd name="connsiteY8" fmla="*/ 2077902 h 3170683"/>
                <a:gd name="connsiteX9" fmla="*/ 2162113 w 2182473"/>
                <a:gd name="connsiteY9" fmla="*/ 2083200 h 3170683"/>
                <a:gd name="connsiteX10" fmla="*/ 2155521 w 2182473"/>
                <a:gd name="connsiteY10" fmla="*/ 2075344 h 3170683"/>
                <a:gd name="connsiteX11" fmla="*/ 57773 w 2182473"/>
                <a:gd name="connsiteY11" fmla="*/ 1743093 h 3170683"/>
                <a:gd name="connsiteX12" fmla="*/ 112198 w 2182473"/>
                <a:gd name="connsiteY12" fmla="*/ 1542770 h 3170683"/>
                <a:gd name="connsiteX13" fmla="*/ 727097 w 2182473"/>
                <a:gd name="connsiteY13" fmla="*/ 590146 h 3170683"/>
                <a:gd name="connsiteX14" fmla="*/ 2182473 w 2182473"/>
                <a:gd name="connsiteY14" fmla="*/ 0 h 3170683"/>
                <a:gd name="connsiteX15" fmla="*/ 2182473 w 2182473"/>
                <a:gd name="connsiteY15" fmla="*/ 2071665 h 3170683"/>
                <a:gd name="connsiteX16" fmla="*/ 851562 w 2182473"/>
                <a:gd name="connsiteY16" fmla="*/ 485546 h 3170683"/>
                <a:gd name="connsiteX17" fmla="*/ 882121 w 2182473"/>
                <a:gd name="connsiteY17" fmla="*/ 459864 h 3170683"/>
                <a:gd name="connsiteX18" fmla="*/ 2019694 w 2182473"/>
                <a:gd name="connsiteY18" fmla="*/ 8219 h 3170683"/>
                <a:gd name="connsiteX0" fmla="*/ 51704 w 2182473"/>
                <a:gd name="connsiteY0" fmla="*/ 1757211 h 3162464"/>
                <a:gd name="connsiteX1" fmla="*/ 2138981 w 2182473"/>
                <a:gd name="connsiteY1" fmla="*/ 2087803 h 3162464"/>
                <a:gd name="connsiteX2" fmla="*/ 200242 w 2182473"/>
                <a:gd name="connsiteY2" fmla="*/ 3162464 h 3162464"/>
                <a:gd name="connsiteX3" fmla="*/ 176794 w 2182473"/>
                <a:gd name="connsiteY3" fmla="*/ 3113790 h 3162464"/>
                <a:gd name="connsiteX4" fmla="*/ 0 w 2182473"/>
                <a:gd name="connsiteY4" fmla="*/ 2238099 h 3162464"/>
                <a:gd name="connsiteX5" fmla="*/ 50750 w 2182473"/>
                <a:gd name="connsiteY5" fmla="*/ 1760723 h 3162464"/>
                <a:gd name="connsiteX6" fmla="*/ 51704 w 2182473"/>
                <a:gd name="connsiteY6" fmla="*/ 1757211 h 3162464"/>
                <a:gd name="connsiteX7" fmla="*/ 833945 w 2182473"/>
                <a:gd name="connsiteY7" fmla="*/ 492132 h 3162464"/>
                <a:gd name="connsiteX8" fmla="*/ 2155520 w 2182473"/>
                <a:gd name="connsiteY8" fmla="*/ 2067124 h 3162464"/>
                <a:gd name="connsiteX9" fmla="*/ 2171672 w 2182473"/>
                <a:gd name="connsiteY9" fmla="*/ 2069683 h 3162464"/>
                <a:gd name="connsiteX10" fmla="*/ 2162113 w 2182473"/>
                <a:gd name="connsiteY10" fmla="*/ 2074981 h 3162464"/>
                <a:gd name="connsiteX11" fmla="*/ 2155521 w 2182473"/>
                <a:gd name="connsiteY11" fmla="*/ 2067125 h 3162464"/>
                <a:gd name="connsiteX12" fmla="*/ 57773 w 2182473"/>
                <a:gd name="connsiteY12" fmla="*/ 1734874 h 3162464"/>
                <a:gd name="connsiteX13" fmla="*/ 112198 w 2182473"/>
                <a:gd name="connsiteY13" fmla="*/ 1534551 h 3162464"/>
                <a:gd name="connsiteX14" fmla="*/ 727097 w 2182473"/>
                <a:gd name="connsiteY14" fmla="*/ 581927 h 3162464"/>
                <a:gd name="connsiteX15" fmla="*/ 833945 w 2182473"/>
                <a:gd name="connsiteY15" fmla="*/ 492132 h 3162464"/>
                <a:gd name="connsiteX16" fmla="*/ 2019694 w 2182473"/>
                <a:gd name="connsiteY16" fmla="*/ 0 h 3162464"/>
                <a:gd name="connsiteX17" fmla="*/ 2182473 w 2182473"/>
                <a:gd name="connsiteY17" fmla="*/ 2063446 h 3162464"/>
                <a:gd name="connsiteX18" fmla="*/ 851562 w 2182473"/>
                <a:gd name="connsiteY18" fmla="*/ 477327 h 3162464"/>
                <a:gd name="connsiteX19" fmla="*/ 882121 w 2182473"/>
                <a:gd name="connsiteY19" fmla="*/ 451645 h 3162464"/>
                <a:gd name="connsiteX20" fmla="*/ 2019694 w 2182473"/>
                <a:gd name="connsiteY20" fmla="*/ 0 h 3162464"/>
                <a:gd name="connsiteX0" fmla="*/ 51704 w 2182490"/>
                <a:gd name="connsiteY0" fmla="*/ 1305566 h 2710819"/>
                <a:gd name="connsiteX1" fmla="*/ 2138981 w 2182490"/>
                <a:gd name="connsiteY1" fmla="*/ 1636158 h 2710819"/>
                <a:gd name="connsiteX2" fmla="*/ 200242 w 2182490"/>
                <a:gd name="connsiteY2" fmla="*/ 2710819 h 2710819"/>
                <a:gd name="connsiteX3" fmla="*/ 176794 w 2182490"/>
                <a:gd name="connsiteY3" fmla="*/ 2662145 h 2710819"/>
                <a:gd name="connsiteX4" fmla="*/ 0 w 2182490"/>
                <a:gd name="connsiteY4" fmla="*/ 1786454 h 2710819"/>
                <a:gd name="connsiteX5" fmla="*/ 50750 w 2182490"/>
                <a:gd name="connsiteY5" fmla="*/ 1309078 h 2710819"/>
                <a:gd name="connsiteX6" fmla="*/ 51704 w 2182490"/>
                <a:gd name="connsiteY6" fmla="*/ 1305566 h 2710819"/>
                <a:gd name="connsiteX7" fmla="*/ 833945 w 2182490"/>
                <a:gd name="connsiteY7" fmla="*/ 40487 h 2710819"/>
                <a:gd name="connsiteX8" fmla="*/ 2155520 w 2182490"/>
                <a:gd name="connsiteY8" fmla="*/ 1615479 h 2710819"/>
                <a:gd name="connsiteX9" fmla="*/ 2171672 w 2182490"/>
                <a:gd name="connsiteY9" fmla="*/ 1618038 h 2710819"/>
                <a:gd name="connsiteX10" fmla="*/ 2162113 w 2182490"/>
                <a:gd name="connsiteY10" fmla="*/ 1623336 h 2710819"/>
                <a:gd name="connsiteX11" fmla="*/ 2155521 w 2182490"/>
                <a:gd name="connsiteY11" fmla="*/ 1615480 h 2710819"/>
                <a:gd name="connsiteX12" fmla="*/ 57773 w 2182490"/>
                <a:gd name="connsiteY12" fmla="*/ 1283229 h 2710819"/>
                <a:gd name="connsiteX13" fmla="*/ 112198 w 2182490"/>
                <a:gd name="connsiteY13" fmla="*/ 1082906 h 2710819"/>
                <a:gd name="connsiteX14" fmla="*/ 727097 w 2182490"/>
                <a:gd name="connsiteY14" fmla="*/ 130282 h 2710819"/>
                <a:gd name="connsiteX15" fmla="*/ 833945 w 2182490"/>
                <a:gd name="connsiteY15" fmla="*/ 40487 h 2710819"/>
                <a:gd name="connsiteX16" fmla="*/ 882121 w 2182490"/>
                <a:gd name="connsiteY16" fmla="*/ 0 h 2710819"/>
                <a:gd name="connsiteX17" fmla="*/ 2182473 w 2182490"/>
                <a:gd name="connsiteY17" fmla="*/ 1611801 h 2710819"/>
                <a:gd name="connsiteX18" fmla="*/ 851562 w 2182490"/>
                <a:gd name="connsiteY18" fmla="*/ 25682 h 2710819"/>
                <a:gd name="connsiteX19" fmla="*/ 882121 w 2182490"/>
                <a:gd name="connsiteY19" fmla="*/ 0 h 2710819"/>
                <a:gd name="connsiteX0" fmla="*/ 51704 w 2182473"/>
                <a:gd name="connsiteY0" fmla="*/ 1279884 h 2685137"/>
                <a:gd name="connsiteX1" fmla="*/ 2138981 w 2182473"/>
                <a:gd name="connsiteY1" fmla="*/ 1610476 h 2685137"/>
                <a:gd name="connsiteX2" fmla="*/ 200242 w 2182473"/>
                <a:gd name="connsiteY2" fmla="*/ 2685137 h 2685137"/>
                <a:gd name="connsiteX3" fmla="*/ 176794 w 2182473"/>
                <a:gd name="connsiteY3" fmla="*/ 2636463 h 2685137"/>
                <a:gd name="connsiteX4" fmla="*/ 0 w 2182473"/>
                <a:gd name="connsiteY4" fmla="*/ 1760772 h 2685137"/>
                <a:gd name="connsiteX5" fmla="*/ 50750 w 2182473"/>
                <a:gd name="connsiteY5" fmla="*/ 1283396 h 2685137"/>
                <a:gd name="connsiteX6" fmla="*/ 51704 w 2182473"/>
                <a:gd name="connsiteY6" fmla="*/ 1279884 h 2685137"/>
                <a:gd name="connsiteX7" fmla="*/ 833945 w 2182473"/>
                <a:gd name="connsiteY7" fmla="*/ 14805 h 2685137"/>
                <a:gd name="connsiteX8" fmla="*/ 2155520 w 2182473"/>
                <a:gd name="connsiteY8" fmla="*/ 1589797 h 2685137"/>
                <a:gd name="connsiteX9" fmla="*/ 2171672 w 2182473"/>
                <a:gd name="connsiteY9" fmla="*/ 1592356 h 2685137"/>
                <a:gd name="connsiteX10" fmla="*/ 2162113 w 2182473"/>
                <a:gd name="connsiteY10" fmla="*/ 1597654 h 2685137"/>
                <a:gd name="connsiteX11" fmla="*/ 2155521 w 2182473"/>
                <a:gd name="connsiteY11" fmla="*/ 1589798 h 2685137"/>
                <a:gd name="connsiteX12" fmla="*/ 57773 w 2182473"/>
                <a:gd name="connsiteY12" fmla="*/ 1257547 h 2685137"/>
                <a:gd name="connsiteX13" fmla="*/ 112198 w 2182473"/>
                <a:gd name="connsiteY13" fmla="*/ 1057224 h 2685137"/>
                <a:gd name="connsiteX14" fmla="*/ 727097 w 2182473"/>
                <a:gd name="connsiteY14" fmla="*/ 104600 h 2685137"/>
                <a:gd name="connsiteX15" fmla="*/ 833945 w 2182473"/>
                <a:gd name="connsiteY15" fmla="*/ 14805 h 2685137"/>
                <a:gd name="connsiteX16" fmla="*/ 851562 w 2182473"/>
                <a:gd name="connsiteY16" fmla="*/ 0 h 2685137"/>
                <a:gd name="connsiteX17" fmla="*/ 2182473 w 2182473"/>
                <a:gd name="connsiteY17" fmla="*/ 1586119 h 2685137"/>
                <a:gd name="connsiteX18" fmla="*/ 851562 w 2182473"/>
                <a:gd name="connsiteY18" fmla="*/ 0 h 2685137"/>
                <a:gd name="connsiteX0" fmla="*/ 51704 w 2171672"/>
                <a:gd name="connsiteY0" fmla="*/ 1265079 h 2670332"/>
                <a:gd name="connsiteX1" fmla="*/ 2138981 w 2171672"/>
                <a:gd name="connsiteY1" fmla="*/ 1595671 h 2670332"/>
                <a:gd name="connsiteX2" fmla="*/ 200242 w 2171672"/>
                <a:gd name="connsiteY2" fmla="*/ 2670332 h 2670332"/>
                <a:gd name="connsiteX3" fmla="*/ 176794 w 2171672"/>
                <a:gd name="connsiteY3" fmla="*/ 2621658 h 2670332"/>
                <a:gd name="connsiteX4" fmla="*/ 0 w 2171672"/>
                <a:gd name="connsiteY4" fmla="*/ 1745967 h 2670332"/>
                <a:gd name="connsiteX5" fmla="*/ 50750 w 2171672"/>
                <a:gd name="connsiteY5" fmla="*/ 1268591 h 2670332"/>
                <a:gd name="connsiteX6" fmla="*/ 51704 w 2171672"/>
                <a:gd name="connsiteY6" fmla="*/ 1265079 h 2670332"/>
                <a:gd name="connsiteX7" fmla="*/ 833945 w 2171672"/>
                <a:gd name="connsiteY7" fmla="*/ 0 h 2670332"/>
                <a:gd name="connsiteX8" fmla="*/ 2155520 w 2171672"/>
                <a:gd name="connsiteY8" fmla="*/ 1574992 h 2670332"/>
                <a:gd name="connsiteX9" fmla="*/ 2171672 w 2171672"/>
                <a:gd name="connsiteY9" fmla="*/ 1577551 h 2670332"/>
                <a:gd name="connsiteX10" fmla="*/ 2162113 w 2171672"/>
                <a:gd name="connsiteY10" fmla="*/ 1582849 h 2670332"/>
                <a:gd name="connsiteX11" fmla="*/ 2155521 w 2171672"/>
                <a:gd name="connsiteY11" fmla="*/ 1574993 h 2670332"/>
                <a:gd name="connsiteX12" fmla="*/ 57773 w 2171672"/>
                <a:gd name="connsiteY12" fmla="*/ 1242742 h 2670332"/>
                <a:gd name="connsiteX13" fmla="*/ 112198 w 2171672"/>
                <a:gd name="connsiteY13" fmla="*/ 1042419 h 2670332"/>
                <a:gd name="connsiteX14" fmla="*/ 727097 w 2171672"/>
                <a:gd name="connsiteY14" fmla="*/ 89795 h 2670332"/>
                <a:gd name="connsiteX15" fmla="*/ 833945 w 2171672"/>
                <a:gd name="connsiteY15" fmla="*/ 0 h 2670332"/>
                <a:gd name="connsiteX0" fmla="*/ 51704 w 2171672"/>
                <a:gd name="connsiteY0" fmla="*/ 1265079 h 2621658"/>
                <a:gd name="connsiteX1" fmla="*/ 2138981 w 2171672"/>
                <a:gd name="connsiteY1" fmla="*/ 1595671 h 2621658"/>
                <a:gd name="connsiteX2" fmla="*/ 176794 w 2171672"/>
                <a:gd name="connsiteY2" fmla="*/ 2621658 h 2621658"/>
                <a:gd name="connsiteX3" fmla="*/ 0 w 2171672"/>
                <a:gd name="connsiteY3" fmla="*/ 1745967 h 2621658"/>
                <a:gd name="connsiteX4" fmla="*/ 50750 w 2171672"/>
                <a:gd name="connsiteY4" fmla="*/ 1268591 h 2621658"/>
                <a:gd name="connsiteX5" fmla="*/ 51704 w 2171672"/>
                <a:gd name="connsiteY5" fmla="*/ 1265079 h 2621658"/>
                <a:gd name="connsiteX6" fmla="*/ 833945 w 2171672"/>
                <a:gd name="connsiteY6" fmla="*/ 0 h 2621658"/>
                <a:gd name="connsiteX7" fmla="*/ 2155520 w 2171672"/>
                <a:gd name="connsiteY7" fmla="*/ 1574992 h 2621658"/>
                <a:gd name="connsiteX8" fmla="*/ 2171672 w 2171672"/>
                <a:gd name="connsiteY8" fmla="*/ 1577551 h 2621658"/>
                <a:gd name="connsiteX9" fmla="*/ 2162113 w 2171672"/>
                <a:gd name="connsiteY9" fmla="*/ 1582849 h 2621658"/>
                <a:gd name="connsiteX10" fmla="*/ 2155521 w 2171672"/>
                <a:gd name="connsiteY10" fmla="*/ 1574993 h 2621658"/>
                <a:gd name="connsiteX11" fmla="*/ 57773 w 2171672"/>
                <a:gd name="connsiteY11" fmla="*/ 1242742 h 2621658"/>
                <a:gd name="connsiteX12" fmla="*/ 112198 w 2171672"/>
                <a:gd name="connsiteY12" fmla="*/ 1042419 h 2621658"/>
                <a:gd name="connsiteX13" fmla="*/ 727097 w 2171672"/>
                <a:gd name="connsiteY13" fmla="*/ 89795 h 2621658"/>
                <a:gd name="connsiteX14" fmla="*/ 833945 w 2171672"/>
                <a:gd name="connsiteY14" fmla="*/ 0 h 2621658"/>
                <a:gd name="connsiteX0" fmla="*/ 51704 w 2171672"/>
                <a:gd name="connsiteY0" fmla="*/ 1265079 h 1745967"/>
                <a:gd name="connsiteX1" fmla="*/ 2138981 w 2171672"/>
                <a:gd name="connsiteY1" fmla="*/ 1595671 h 1745967"/>
                <a:gd name="connsiteX2" fmla="*/ 0 w 2171672"/>
                <a:gd name="connsiteY2" fmla="*/ 1745967 h 1745967"/>
                <a:gd name="connsiteX3" fmla="*/ 50750 w 2171672"/>
                <a:gd name="connsiteY3" fmla="*/ 1268591 h 1745967"/>
                <a:gd name="connsiteX4" fmla="*/ 51704 w 2171672"/>
                <a:gd name="connsiteY4" fmla="*/ 1265079 h 1745967"/>
                <a:gd name="connsiteX5" fmla="*/ 833945 w 2171672"/>
                <a:gd name="connsiteY5" fmla="*/ 0 h 1745967"/>
                <a:gd name="connsiteX6" fmla="*/ 2155520 w 2171672"/>
                <a:gd name="connsiteY6" fmla="*/ 1574992 h 1745967"/>
                <a:gd name="connsiteX7" fmla="*/ 2171672 w 2171672"/>
                <a:gd name="connsiteY7" fmla="*/ 1577551 h 1745967"/>
                <a:gd name="connsiteX8" fmla="*/ 2162113 w 2171672"/>
                <a:gd name="connsiteY8" fmla="*/ 1582849 h 1745967"/>
                <a:gd name="connsiteX9" fmla="*/ 2155521 w 2171672"/>
                <a:gd name="connsiteY9" fmla="*/ 1574993 h 1745967"/>
                <a:gd name="connsiteX10" fmla="*/ 57773 w 2171672"/>
                <a:gd name="connsiteY10" fmla="*/ 1242742 h 1745967"/>
                <a:gd name="connsiteX11" fmla="*/ 112198 w 2171672"/>
                <a:gd name="connsiteY11" fmla="*/ 1042419 h 1745967"/>
                <a:gd name="connsiteX12" fmla="*/ 727097 w 2171672"/>
                <a:gd name="connsiteY12" fmla="*/ 89795 h 1745967"/>
                <a:gd name="connsiteX13" fmla="*/ 833945 w 2171672"/>
                <a:gd name="connsiteY13" fmla="*/ 0 h 1745967"/>
                <a:gd name="connsiteX0" fmla="*/ 954 w 2120922"/>
                <a:gd name="connsiteY0" fmla="*/ 1265079 h 1595671"/>
                <a:gd name="connsiteX1" fmla="*/ 2088231 w 2120922"/>
                <a:gd name="connsiteY1" fmla="*/ 1595671 h 1595671"/>
                <a:gd name="connsiteX2" fmla="*/ 0 w 2120922"/>
                <a:gd name="connsiteY2" fmla="*/ 1268591 h 1595671"/>
                <a:gd name="connsiteX3" fmla="*/ 954 w 2120922"/>
                <a:gd name="connsiteY3" fmla="*/ 1265079 h 1595671"/>
                <a:gd name="connsiteX4" fmla="*/ 783195 w 2120922"/>
                <a:gd name="connsiteY4" fmla="*/ 0 h 1595671"/>
                <a:gd name="connsiteX5" fmla="*/ 2104770 w 2120922"/>
                <a:gd name="connsiteY5" fmla="*/ 1574992 h 1595671"/>
                <a:gd name="connsiteX6" fmla="*/ 2120922 w 2120922"/>
                <a:gd name="connsiteY6" fmla="*/ 1577551 h 1595671"/>
                <a:gd name="connsiteX7" fmla="*/ 2111363 w 2120922"/>
                <a:gd name="connsiteY7" fmla="*/ 1582849 h 1595671"/>
                <a:gd name="connsiteX8" fmla="*/ 2104771 w 2120922"/>
                <a:gd name="connsiteY8" fmla="*/ 1574993 h 1595671"/>
                <a:gd name="connsiteX9" fmla="*/ 7023 w 2120922"/>
                <a:gd name="connsiteY9" fmla="*/ 1242742 h 1595671"/>
                <a:gd name="connsiteX10" fmla="*/ 61448 w 2120922"/>
                <a:gd name="connsiteY10" fmla="*/ 1042419 h 1595671"/>
                <a:gd name="connsiteX11" fmla="*/ 676347 w 2120922"/>
                <a:gd name="connsiteY11" fmla="*/ 89795 h 1595671"/>
                <a:gd name="connsiteX12" fmla="*/ 783195 w 2120922"/>
                <a:gd name="connsiteY12" fmla="*/ 0 h 1595671"/>
                <a:gd name="connsiteX0" fmla="*/ 954 w 2120922"/>
                <a:gd name="connsiteY0" fmla="*/ 1265079 h 1595671"/>
                <a:gd name="connsiteX1" fmla="*/ 2088231 w 2120922"/>
                <a:gd name="connsiteY1" fmla="*/ 1595671 h 1595671"/>
                <a:gd name="connsiteX2" fmla="*/ 0 w 2120922"/>
                <a:gd name="connsiteY2" fmla="*/ 1268591 h 1595671"/>
                <a:gd name="connsiteX3" fmla="*/ 954 w 2120922"/>
                <a:gd name="connsiteY3" fmla="*/ 1265079 h 1595671"/>
                <a:gd name="connsiteX4" fmla="*/ 783195 w 2120922"/>
                <a:gd name="connsiteY4" fmla="*/ 0 h 1595671"/>
                <a:gd name="connsiteX5" fmla="*/ 2104770 w 2120922"/>
                <a:gd name="connsiteY5" fmla="*/ 1574992 h 1595671"/>
                <a:gd name="connsiteX6" fmla="*/ 2120922 w 2120922"/>
                <a:gd name="connsiteY6" fmla="*/ 1577551 h 1595671"/>
                <a:gd name="connsiteX7" fmla="*/ 2111363 w 2120922"/>
                <a:gd name="connsiteY7" fmla="*/ 1582849 h 1595671"/>
                <a:gd name="connsiteX8" fmla="*/ 2104771 w 2120922"/>
                <a:gd name="connsiteY8" fmla="*/ 1574993 h 1595671"/>
                <a:gd name="connsiteX9" fmla="*/ 7023 w 2120922"/>
                <a:gd name="connsiteY9" fmla="*/ 1242742 h 1595671"/>
                <a:gd name="connsiteX10" fmla="*/ 61448 w 2120922"/>
                <a:gd name="connsiteY10" fmla="*/ 1042419 h 1595671"/>
                <a:gd name="connsiteX11" fmla="*/ 676347 w 2120922"/>
                <a:gd name="connsiteY11" fmla="*/ 89795 h 1595671"/>
                <a:gd name="connsiteX12" fmla="*/ 783195 w 2120922"/>
                <a:gd name="connsiteY12" fmla="*/ 0 h 1595671"/>
                <a:gd name="connsiteX0" fmla="*/ 0 w 2120922"/>
                <a:gd name="connsiteY0" fmla="*/ 1268591 h 1595671"/>
                <a:gd name="connsiteX1" fmla="*/ 2088231 w 2120922"/>
                <a:gd name="connsiteY1" fmla="*/ 1595671 h 1595671"/>
                <a:gd name="connsiteX2" fmla="*/ 0 w 2120922"/>
                <a:gd name="connsiteY2" fmla="*/ 1268591 h 1595671"/>
                <a:gd name="connsiteX3" fmla="*/ 783195 w 2120922"/>
                <a:gd name="connsiteY3" fmla="*/ 0 h 1595671"/>
                <a:gd name="connsiteX4" fmla="*/ 2104770 w 2120922"/>
                <a:gd name="connsiteY4" fmla="*/ 1574992 h 1595671"/>
                <a:gd name="connsiteX5" fmla="*/ 2120922 w 2120922"/>
                <a:gd name="connsiteY5" fmla="*/ 1577551 h 1595671"/>
                <a:gd name="connsiteX6" fmla="*/ 2111363 w 2120922"/>
                <a:gd name="connsiteY6" fmla="*/ 1582849 h 1595671"/>
                <a:gd name="connsiteX7" fmla="*/ 2104771 w 2120922"/>
                <a:gd name="connsiteY7" fmla="*/ 1574993 h 1595671"/>
                <a:gd name="connsiteX8" fmla="*/ 7023 w 2120922"/>
                <a:gd name="connsiteY8" fmla="*/ 1242742 h 1595671"/>
                <a:gd name="connsiteX9" fmla="*/ 61448 w 2120922"/>
                <a:gd name="connsiteY9" fmla="*/ 1042419 h 1595671"/>
                <a:gd name="connsiteX10" fmla="*/ 676347 w 2120922"/>
                <a:gd name="connsiteY10" fmla="*/ 89795 h 1595671"/>
                <a:gd name="connsiteX11" fmla="*/ 783195 w 2120922"/>
                <a:gd name="connsiteY11" fmla="*/ 0 h 1595671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42742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53172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53172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53172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58386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3 h 1582849"/>
                <a:gd name="connsiteX5" fmla="*/ 0 w 2113899"/>
                <a:gd name="connsiteY5" fmla="*/ 1253159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4 h 1582849"/>
                <a:gd name="connsiteX5" fmla="*/ 0 w 2113899"/>
                <a:gd name="connsiteY5" fmla="*/ 1253159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  <a:gd name="connsiteX0" fmla="*/ 776172 w 2113899"/>
                <a:gd name="connsiteY0" fmla="*/ 0 h 1582849"/>
                <a:gd name="connsiteX1" fmla="*/ 2097747 w 2113899"/>
                <a:gd name="connsiteY1" fmla="*/ 1574992 h 1582849"/>
                <a:gd name="connsiteX2" fmla="*/ 2113899 w 2113899"/>
                <a:gd name="connsiteY2" fmla="*/ 1577551 h 1582849"/>
                <a:gd name="connsiteX3" fmla="*/ 2104340 w 2113899"/>
                <a:gd name="connsiteY3" fmla="*/ 1582849 h 1582849"/>
                <a:gd name="connsiteX4" fmla="*/ 2097748 w 2113899"/>
                <a:gd name="connsiteY4" fmla="*/ 1574994 h 1582849"/>
                <a:gd name="connsiteX5" fmla="*/ 0 w 2113899"/>
                <a:gd name="connsiteY5" fmla="*/ 1253159 h 1582849"/>
                <a:gd name="connsiteX6" fmla="*/ 54425 w 2113899"/>
                <a:gd name="connsiteY6" fmla="*/ 1042419 h 1582849"/>
                <a:gd name="connsiteX7" fmla="*/ 669324 w 2113899"/>
                <a:gd name="connsiteY7" fmla="*/ 89795 h 1582849"/>
                <a:gd name="connsiteX8" fmla="*/ 776172 w 2113899"/>
                <a:gd name="connsiteY8" fmla="*/ 0 h 1582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899" h="1582849">
                  <a:moveTo>
                    <a:pt x="776172" y="0"/>
                  </a:moveTo>
                  <a:lnTo>
                    <a:pt x="2097747" y="1574992"/>
                  </a:lnTo>
                  <a:lnTo>
                    <a:pt x="2113899" y="1577551"/>
                  </a:lnTo>
                  <a:lnTo>
                    <a:pt x="2104340" y="1582849"/>
                  </a:lnTo>
                  <a:lnTo>
                    <a:pt x="2097748" y="1574994"/>
                  </a:lnTo>
                  <a:cubicBezTo>
                    <a:pt x="1372409" y="1483334"/>
                    <a:pt x="699249" y="1373470"/>
                    <a:pt x="0" y="1253159"/>
                  </a:cubicBezTo>
                  <a:cubicBezTo>
                    <a:pt x="18142" y="1186385"/>
                    <a:pt x="36283" y="1109193"/>
                    <a:pt x="54425" y="1042419"/>
                  </a:cubicBezTo>
                  <a:cubicBezTo>
                    <a:pt x="175773" y="673526"/>
                    <a:pt x="389952" y="346772"/>
                    <a:pt x="669324" y="89795"/>
                  </a:cubicBezTo>
                  <a:lnTo>
                    <a:pt x="776172" y="0"/>
                  </a:lnTo>
                  <a:close/>
                </a:path>
              </a:pathLst>
            </a:custGeom>
            <a:gradFill>
              <a:gsLst>
                <a:gs pos="12000">
                  <a:srgbClr val="779501"/>
                </a:gs>
                <a:gs pos="88000">
                  <a:srgbClr val="9DC701"/>
                </a:gs>
              </a:gsLst>
              <a:lin ang="30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2538916" y="3414880"/>
              <a:ext cx="2083013" cy="1384552"/>
            </a:xfrm>
            <a:custGeom>
              <a:avLst/>
              <a:gdLst>
                <a:gd name="connsiteX0" fmla="*/ 51704 w 2182473"/>
                <a:gd name="connsiteY0" fmla="*/ 1765430 h 3170683"/>
                <a:gd name="connsiteX1" fmla="*/ 2138981 w 2182473"/>
                <a:gd name="connsiteY1" fmla="*/ 2096022 h 3170683"/>
                <a:gd name="connsiteX2" fmla="*/ 200242 w 2182473"/>
                <a:gd name="connsiteY2" fmla="*/ 3170683 h 3170683"/>
                <a:gd name="connsiteX3" fmla="*/ 176794 w 2182473"/>
                <a:gd name="connsiteY3" fmla="*/ 3122009 h 3170683"/>
                <a:gd name="connsiteX4" fmla="*/ 0 w 2182473"/>
                <a:gd name="connsiteY4" fmla="*/ 2246318 h 3170683"/>
                <a:gd name="connsiteX5" fmla="*/ 50750 w 2182473"/>
                <a:gd name="connsiteY5" fmla="*/ 1768942 h 3170683"/>
                <a:gd name="connsiteX6" fmla="*/ 833945 w 2182473"/>
                <a:gd name="connsiteY6" fmla="*/ 500351 h 3170683"/>
                <a:gd name="connsiteX7" fmla="*/ 2155520 w 2182473"/>
                <a:gd name="connsiteY7" fmla="*/ 2075343 h 3170683"/>
                <a:gd name="connsiteX8" fmla="*/ 2171672 w 2182473"/>
                <a:gd name="connsiteY8" fmla="*/ 2077902 h 3170683"/>
                <a:gd name="connsiteX9" fmla="*/ 2162113 w 2182473"/>
                <a:gd name="connsiteY9" fmla="*/ 2083200 h 3170683"/>
                <a:gd name="connsiteX10" fmla="*/ 2155521 w 2182473"/>
                <a:gd name="connsiteY10" fmla="*/ 2075344 h 3170683"/>
                <a:gd name="connsiteX11" fmla="*/ 57773 w 2182473"/>
                <a:gd name="connsiteY11" fmla="*/ 1743093 h 3170683"/>
                <a:gd name="connsiteX12" fmla="*/ 112198 w 2182473"/>
                <a:gd name="connsiteY12" fmla="*/ 1542770 h 3170683"/>
                <a:gd name="connsiteX13" fmla="*/ 727097 w 2182473"/>
                <a:gd name="connsiteY13" fmla="*/ 590146 h 3170683"/>
                <a:gd name="connsiteX14" fmla="*/ 2182473 w 2182473"/>
                <a:gd name="connsiteY14" fmla="*/ 0 h 3170683"/>
                <a:gd name="connsiteX15" fmla="*/ 2182473 w 2182473"/>
                <a:gd name="connsiteY15" fmla="*/ 2071665 h 3170683"/>
                <a:gd name="connsiteX16" fmla="*/ 851562 w 2182473"/>
                <a:gd name="connsiteY16" fmla="*/ 485546 h 3170683"/>
                <a:gd name="connsiteX17" fmla="*/ 882121 w 2182473"/>
                <a:gd name="connsiteY17" fmla="*/ 459864 h 3170683"/>
                <a:gd name="connsiteX18" fmla="*/ 2019694 w 2182473"/>
                <a:gd name="connsiteY18" fmla="*/ 8219 h 3170683"/>
                <a:gd name="connsiteX0" fmla="*/ 51704 w 2182473"/>
                <a:gd name="connsiteY0" fmla="*/ 1757211 h 3162464"/>
                <a:gd name="connsiteX1" fmla="*/ 2138981 w 2182473"/>
                <a:gd name="connsiteY1" fmla="*/ 2087803 h 3162464"/>
                <a:gd name="connsiteX2" fmla="*/ 200242 w 2182473"/>
                <a:gd name="connsiteY2" fmla="*/ 3162464 h 3162464"/>
                <a:gd name="connsiteX3" fmla="*/ 176794 w 2182473"/>
                <a:gd name="connsiteY3" fmla="*/ 3113790 h 3162464"/>
                <a:gd name="connsiteX4" fmla="*/ 0 w 2182473"/>
                <a:gd name="connsiteY4" fmla="*/ 2238099 h 3162464"/>
                <a:gd name="connsiteX5" fmla="*/ 50750 w 2182473"/>
                <a:gd name="connsiteY5" fmla="*/ 1760723 h 3162464"/>
                <a:gd name="connsiteX6" fmla="*/ 51704 w 2182473"/>
                <a:gd name="connsiteY6" fmla="*/ 1757211 h 3162464"/>
                <a:gd name="connsiteX7" fmla="*/ 833945 w 2182473"/>
                <a:gd name="connsiteY7" fmla="*/ 492132 h 3162464"/>
                <a:gd name="connsiteX8" fmla="*/ 2155520 w 2182473"/>
                <a:gd name="connsiteY8" fmla="*/ 2067124 h 3162464"/>
                <a:gd name="connsiteX9" fmla="*/ 2171672 w 2182473"/>
                <a:gd name="connsiteY9" fmla="*/ 2069683 h 3162464"/>
                <a:gd name="connsiteX10" fmla="*/ 2162113 w 2182473"/>
                <a:gd name="connsiteY10" fmla="*/ 2074981 h 3162464"/>
                <a:gd name="connsiteX11" fmla="*/ 2155521 w 2182473"/>
                <a:gd name="connsiteY11" fmla="*/ 2067125 h 3162464"/>
                <a:gd name="connsiteX12" fmla="*/ 57773 w 2182473"/>
                <a:gd name="connsiteY12" fmla="*/ 1734874 h 3162464"/>
                <a:gd name="connsiteX13" fmla="*/ 112198 w 2182473"/>
                <a:gd name="connsiteY13" fmla="*/ 1534551 h 3162464"/>
                <a:gd name="connsiteX14" fmla="*/ 727097 w 2182473"/>
                <a:gd name="connsiteY14" fmla="*/ 581927 h 3162464"/>
                <a:gd name="connsiteX15" fmla="*/ 833945 w 2182473"/>
                <a:gd name="connsiteY15" fmla="*/ 492132 h 3162464"/>
                <a:gd name="connsiteX16" fmla="*/ 2019694 w 2182473"/>
                <a:gd name="connsiteY16" fmla="*/ 0 h 3162464"/>
                <a:gd name="connsiteX17" fmla="*/ 2182473 w 2182473"/>
                <a:gd name="connsiteY17" fmla="*/ 2063446 h 3162464"/>
                <a:gd name="connsiteX18" fmla="*/ 851562 w 2182473"/>
                <a:gd name="connsiteY18" fmla="*/ 477327 h 3162464"/>
                <a:gd name="connsiteX19" fmla="*/ 882121 w 2182473"/>
                <a:gd name="connsiteY19" fmla="*/ 451645 h 3162464"/>
                <a:gd name="connsiteX20" fmla="*/ 2019694 w 2182473"/>
                <a:gd name="connsiteY20" fmla="*/ 0 h 3162464"/>
                <a:gd name="connsiteX0" fmla="*/ 51704 w 2182490"/>
                <a:gd name="connsiteY0" fmla="*/ 1305566 h 2710819"/>
                <a:gd name="connsiteX1" fmla="*/ 2138981 w 2182490"/>
                <a:gd name="connsiteY1" fmla="*/ 1636158 h 2710819"/>
                <a:gd name="connsiteX2" fmla="*/ 200242 w 2182490"/>
                <a:gd name="connsiteY2" fmla="*/ 2710819 h 2710819"/>
                <a:gd name="connsiteX3" fmla="*/ 176794 w 2182490"/>
                <a:gd name="connsiteY3" fmla="*/ 2662145 h 2710819"/>
                <a:gd name="connsiteX4" fmla="*/ 0 w 2182490"/>
                <a:gd name="connsiteY4" fmla="*/ 1786454 h 2710819"/>
                <a:gd name="connsiteX5" fmla="*/ 50750 w 2182490"/>
                <a:gd name="connsiteY5" fmla="*/ 1309078 h 2710819"/>
                <a:gd name="connsiteX6" fmla="*/ 51704 w 2182490"/>
                <a:gd name="connsiteY6" fmla="*/ 1305566 h 2710819"/>
                <a:gd name="connsiteX7" fmla="*/ 833945 w 2182490"/>
                <a:gd name="connsiteY7" fmla="*/ 40487 h 2710819"/>
                <a:gd name="connsiteX8" fmla="*/ 2155520 w 2182490"/>
                <a:gd name="connsiteY8" fmla="*/ 1615479 h 2710819"/>
                <a:gd name="connsiteX9" fmla="*/ 2171672 w 2182490"/>
                <a:gd name="connsiteY9" fmla="*/ 1618038 h 2710819"/>
                <a:gd name="connsiteX10" fmla="*/ 2162113 w 2182490"/>
                <a:gd name="connsiteY10" fmla="*/ 1623336 h 2710819"/>
                <a:gd name="connsiteX11" fmla="*/ 2155521 w 2182490"/>
                <a:gd name="connsiteY11" fmla="*/ 1615480 h 2710819"/>
                <a:gd name="connsiteX12" fmla="*/ 57773 w 2182490"/>
                <a:gd name="connsiteY12" fmla="*/ 1283229 h 2710819"/>
                <a:gd name="connsiteX13" fmla="*/ 112198 w 2182490"/>
                <a:gd name="connsiteY13" fmla="*/ 1082906 h 2710819"/>
                <a:gd name="connsiteX14" fmla="*/ 727097 w 2182490"/>
                <a:gd name="connsiteY14" fmla="*/ 130282 h 2710819"/>
                <a:gd name="connsiteX15" fmla="*/ 833945 w 2182490"/>
                <a:gd name="connsiteY15" fmla="*/ 40487 h 2710819"/>
                <a:gd name="connsiteX16" fmla="*/ 882121 w 2182490"/>
                <a:gd name="connsiteY16" fmla="*/ 0 h 2710819"/>
                <a:gd name="connsiteX17" fmla="*/ 2182473 w 2182490"/>
                <a:gd name="connsiteY17" fmla="*/ 1611801 h 2710819"/>
                <a:gd name="connsiteX18" fmla="*/ 851562 w 2182490"/>
                <a:gd name="connsiteY18" fmla="*/ 25682 h 2710819"/>
                <a:gd name="connsiteX19" fmla="*/ 882121 w 2182490"/>
                <a:gd name="connsiteY19" fmla="*/ 0 h 2710819"/>
                <a:gd name="connsiteX0" fmla="*/ 51704 w 2182473"/>
                <a:gd name="connsiteY0" fmla="*/ 1279884 h 2685137"/>
                <a:gd name="connsiteX1" fmla="*/ 2138981 w 2182473"/>
                <a:gd name="connsiteY1" fmla="*/ 1610476 h 2685137"/>
                <a:gd name="connsiteX2" fmla="*/ 200242 w 2182473"/>
                <a:gd name="connsiteY2" fmla="*/ 2685137 h 2685137"/>
                <a:gd name="connsiteX3" fmla="*/ 176794 w 2182473"/>
                <a:gd name="connsiteY3" fmla="*/ 2636463 h 2685137"/>
                <a:gd name="connsiteX4" fmla="*/ 0 w 2182473"/>
                <a:gd name="connsiteY4" fmla="*/ 1760772 h 2685137"/>
                <a:gd name="connsiteX5" fmla="*/ 50750 w 2182473"/>
                <a:gd name="connsiteY5" fmla="*/ 1283396 h 2685137"/>
                <a:gd name="connsiteX6" fmla="*/ 51704 w 2182473"/>
                <a:gd name="connsiteY6" fmla="*/ 1279884 h 2685137"/>
                <a:gd name="connsiteX7" fmla="*/ 833945 w 2182473"/>
                <a:gd name="connsiteY7" fmla="*/ 14805 h 2685137"/>
                <a:gd name="connsiteX8" fmla="*/ 2155520 w 2182473"/>
                <a:gd name="connsiteY8" fmla="*/ 1589797 h 2685137"/>
                <a:gd name="connsiteX9" fmla="*/ 2171672 w 2182473"/>
                <a:gd name="connsiteY9" fmla="*/ 1592356 h 2685137"/>
                <a:gd name="connsiteX10" fmla="*/ 2162113 w 2182473"/>
                <a:gd name="connsiteY10" fmla="*/ 1597654 h 2685137"/>
                <a:gd name="connsiteX11" fmla="*/ 2155521 w 2182473"/>
                <a:gd name="connsiteY11" fmla="*/ 1589798 h 2685137"/>
                <a:gd name="connsiteX12" fmla="*/ 57773 w 2182473"/>
                <a:gd name="connsiteY12" fmla="*/ 1257547 h 2685137"/>
                <a:gd name="connsiteX13" fmla="*/ 112198 w 2182473"/>
                <a:gd name="connsiteY13" fmla="*/ 1057224 h 2685137"/>
                <a:gd name="connsiteX14" fmla="*/ 727097 w 2182473"/>
                <a:gd name="connsiteY14" fmla="*/ 104600 h 2685137"/>
                <a:gd name="connsiteX15" fmla="*/ 833945 w 2182473"/>
                <a:gd name="connsiteY15" fmla="*/ 14805 h 2685137"/>
                <a:gd name="connsiteX16" fmla="*/ 851562 w 2182473"/>
                <a:gd name="connsiteY16" fmla="*/ 0 h 2685137"/>
                <a:gd name="connsiteX17" fmla="*/ 2182473 w 2182473"/>
                <a:gd name="connsiteY17" fmla="*/ 1586119 h 2685137"/>
                <a:gd name="connsiteX18" fmla="*/ 851562 w 2182473"/>
                <a:gd name="connsiteY18" fmla="*/ 0 h 2685137"/>
                <a:gd name="connsiteX0" fmla="*/ 51704 w 2171672"/>
                <a:gd name="connsiteY0" fmla="*/ 1265079 h 2670332"/>
                <a:gd name="connsiteX1" fmla="*/ 2138981 w 2171672"/>
                <a:gd name="connsiteY1" fmla="*/ 1595671 h 2670332"/>
                <a:gd name="connsiteX2" fmla="*/ 200242 w 2171672"/>
                <a:gd name="connsiteY2" fmla="*/ 2670332 h 2670332"/>
                <a:gd name="connsiteX3" fmla="*/ 176794 w 2171672"/>
                <a:gd name="connsiteY3" fmla="*/ 2621658 h 2670332"/>
                <a:gd name="connsiteX4" fmla="*/ 0 w 2171672"/>
                <a:gd name="connsiteY4" fmla="*/ 1745967 h 2670332"/>
                <a:gd name="connsiteX5" fmla="*/ 50750 w 2171672"/>
                <a:gd name="connsiteY5" fmla="*/ 1268591 h 2670332"/>
                <a:gd name="connsiteX6" fmla="*/ 51704 w 2171672"/>
                <a:gd name="connsiteY6" fmla="*/ 1265079 h 2670332"/>
                <a:gd name="connsiteX7" fmla="*/ 833945 w 2171672"/>
                <a:gd name="connsiteY7" fmla="*/ 0 h 2670332"/>
                <a:gd name="connsiteX8" fmla="*/ 2155520 w 2171672"/>
                <a:gd name="connsiteY8" fmla="*/ 1574992 h 2670332"/>
                <a:gd name="connsiteX9" fmla="*/ 2171672 w 2171672"/>
                <a:gd name="connsiteY9" fmla="*/ 1577551 h 2670332"/>
                <a:gd name="connsiteX10" fmla="*/ 2162113 w 2171672"/>
                <a:gd name="connsiteY10" fmla="*/ 1582849 h 2670332"/>
                <a:gd name="connsiteX11" fmla="*/ 2155521 w 2171672"/>
                <a:gd name="connsiteY11" fmla="*/ 1574993 h 2670332"/>
                <a:gd name="connsiteX12" fmla="*/ 57773 w 2171672"/>
                <a:gd name="connsiteY12" fmla="*/ 1242742 h 2670332"/>
                <a:gd name="connsiteX13" fmla="*/ 112198 w 2171672"/>
                <a:gd name="connsiteY13" fmla="*/ 1042419 h 2670332"/>
                <a:gd name="connsiteX14" fmla="*/ 727097 w 2171672"/>
                <a:gd name="connsiteY14" fmla="*/ 89795 h 2670332"/>
                <a:gd name="connsiteX15" fmla="*/ 833945 w 2171672"/>
                <a:gd name="connsiteY15" fmla="*/ 0 h 2670332"/>
                <a:gd name="connsiteX0" fmla="*/ 51704 w 2171672"/>
                <a:gd name="connsiteY0" fmla="*/ 1175284 h 2580537"/>
                <a:gd name="connsiteX1" fmla="*/ 2138981 w 2171672"/>
                <a:gd name="connsiteY1" fmla="*/ 1505876 h 2580537"/>
                <a:gd name="connsiteX2" fmla="*/ 200242 w 2171672"/>
                <a:gd name="connsiteY2" fmla="*/ 2580537 h 2580537"/>
                <a:gd name="connsiteX3" fmla="*/ 176794 w 2171672"/>
                <a:gd name="connsiteY3" fmla="*/ 2531863 h 2580537"/>
                <a:gd name="connsiteX4" fmla="*/ 0 w 2171672"/>
                <a:gd name="connsiteY4" fmla="*/ 1656172 h 2580537"/>
                <a:gd name="connsiteX5" fmla="*/ 50750 w 2171672"/>
                <a:gd name="connsiteY5" fmla="*/ 1178796 h 2580537"/>
                <a:gd name="connsiteX6" fmla="*/ 51704 w 2171672"/>
                <a:gd name="connsiteY6" fmla="*/ 1175284 h 2580537"/>
                <a:gd name="connsiteX7" fmla="*/ 727097 w 2171672"/>
                <a:gd name="connsiteY7" fmla="*/ 0 h 2580537"/>
                <a:gd name="connsiteX8" fmla="*/ 2155520 w 2171672"/>
                <a:gd name="connsiteY8" fmla="*/ 1485197 h 2580537"/>
                <a:gd name="connsiteX9" fmla="*/ 2171672 w 2171672"/>
                <a:gd name="connsiteY9" fmla="*/ 1487756 h 2580537"/>
                <a:gd name="connsiteX10" fmla="*/ 2162113 w 2171672"/>
                <a:gd name="connsiteY10" fmla="*/ 1493054 h 2580537"/>
                <a:gd name="connsiteX11" fmla="*/ 2155521 w 2171672"/>
                <a:gd name="connsiteY11" fmla="*/ 1485198 h 2580537"/>
                <a:gd name="connsiteX12" fmla="*/ 57773 w 2171672"/>
                <a:gd name="connsiteY12" fmla="*/ 1152947 h 2580537"/>
                <a:gd name="connsiteX13" fmla="*/ 112198 w 2171672"/>
                <a:gd name="connsiteY13" fmla="*/ 952624 h 2580537"/>
                <a:gd name="connsiteX14" fmla="*/ 727097 w 2171672"/>
                <a:gd name="connsiteY14" fmla="*/ 0 h 2580537"/>
                <a:gd name="connsiteX0" fmla="*/ 51704 w 2171672"/>
                <a:gd name="connsiteY0" fmla="*/ 222660 h 1627913"/>
                <a:gd name="connsiteX1" fmla="*/ 2138981 w 2171672"/>
                <a:gd name="connsiteY1" fmla="*/ 553252 h 1627913"/>
                <a:gd name="connsiteX2" fmla="*/ 200242 w 2171672"/>
                <a:gd name="connsiteY2" fmla="*/ 1627913 h 1627913"/>
                <a:gd name="connsiteX3" fmla="*/ 176794 w 2171672"/>
                <a:gd name="connsiteY3" fmla="*/ 1579239 h 1627913"/>
                <a:gd name="connsiteX4" fmla="*/ 0 w 2171672"/>
                <a:gd name="connsiteY4" fmla="*/ 703548 h 1627913"/>
                <a:gd name="connsiteX5" fmla="*/ 50750 w 2171672"/>
                <a:gd name="connsiteY5" fmla="*/ 226172 h 1627913"/>
                <a:gd name="connsiteX6" fmla="*/ 51704 w 2171672"/>
                <a:gd name="connsiteY6" fmla="*/ 222660 h 1627913"/>
                <a:gd name="connsiteX7" fmla="*/ 112198 w 2171672"/>
                <a:gd name="connsiteY7" fmla="*/ 0 h 1627913"/>
                <a:gd name="connsiteX8" fmla="*/ 2155520 w 2171672"/>
                <a:gd name="connsiteY8" fmla="*/ 532573 h 1627913"/>
                <a:gd name="connsiteX9" fmla="*/ 2171672 w 2171672"/>
                <a:gd name="connsiteY9" fmla="*/ 535132 h 1627913"/>
                <a:gd name="connsiteX10" fmla="*/ 2162113 w 2171672"/>
                <a:gd name="connsiteY10" fmla="*/ 540430 h 1627913"/>
                <a:gd name="connsiteX11" fmla="*/ 2155521 w 2171672"/>
                <a:gd name="connsiteY11" fmla="*/ 532574 h 1627913"/>
                <a:gd name="connsiteX12" fmla="*/ 57773 w 2171672"/>
                <a:gd name="connsiteY12" fmla="*/ 200323 h 1627913"/>
                <a:gd name="connsiteX13" fmla="*/ 112198 w 2171672"/>
                <a:gd name="connsiteY13" fmla="*/ 0 h 1627913"/>
                <a:gd name="connsiteX0" fmla="*/ 51704 w 2171672"/>
                <a:gd name="connsiteY0" fmla="*/ 22337 h 1427590"/>
                <a:gd name="connsiteX1" fmla="*/ 2138981 w 2171672"/>
                <a:gd name="connsiteY1" fmla="*/ 352929 h 1427590"/>
                <a:gd name="connsiteX2" fmla="*/ 200242 w 2171672"/>
                <a:gd name="connsiteY2" fmla="*/ 1427590 h 1427590"/>
                <a:gd name="connsiteX3" fmla="*/ 176794 w 2171672"/>
                <a:gd name="connsiteY3" fmla="*/ 1378916 h 1427590"/>
                <a:gd name="connsiteX4" fmla="*/ 0 w 2171672"/>
                <a:gd name="connsiteY4" fmla="*/ 503225 h 1427590"/>
                <a:gd name="connsiteX5" fmla="*/ 50750 w 2171672"/>
                <a:gd name="connsiteY5" fmla="*/ 25849 h 1427590"/>
                <a:gd name="connsiteX6" fmla="*/ 51704 w 2171672"/>
                <a:gd name="connsiteY6" fmla="*/ 22337 h 1427590"/>
                <a:gd name="connsiteX7" fmla="*/ 57773 w 2171672"/>
                <a:gd name="connsiteY7" fmla="*/ 0 h 1427590"/>
                <a:gd name="connsiteX8" fmla="*/ 2155520 w 2171672"/>
                <a:gd name="connsiteY8" fmla="*/ 332250 h 1427590"/>
                <a:gd name="connsiteX9" fmla="*/ 2171672 w 2171672"/>
                <a:gd name="connsiteY9" fmla="*/ 334809 h 1427590"/>
                <a:gd name="connsiteX10" fmla="*/ 2162113 w 2171672"/>
                <a:gd name="connsiteY10" fmla="*/ 340107 h 1427590"/>
                <a:gd name="connsiteX11" fmla="*/ 2155521 w 2171672"/>
                <a:gd name="connsiteY11" fmla="*/ 332251 h 1427590"/>
                <a:gd name="connsiteX12" fmla="*/ 57773 w 2171672"/>
                <a:gd name="connsiteY12" fmla="*/ 0 h 1427590"/>
                <a:gd name="connsiteX0" fmla="*/ 51704 w 2171672"/>
                <a:gd name="connsiteY0" fmla="*/ 0 h 1405253"/>
                <a:gd name="connsiteX1" fmla="*/ 2138981 w 2171672"/>
                <a:gd name="connsiteY1" fmla="*/ 330592 h 1405253"/>
                <a:gd name="connsiteX2" fmla="*/ 200242 w 2171672"/>
                <a:gd name="connsiteY2" fmla="*/ 1405253 h 1405253"/>
                <a:gd name="connsiteX3" fmla="*/ 176794 w 2171672"/>
                <a:gd name="connsiteY3" fmla="*/ 1356579 h 1405253"/>
                <a:gd name="connsiteX4" fmla="*/ 0 w 2171672"/>
                <a:gd name="connsiteY4" fmla="*/ 480888 h 1405253"/>
                <a:gd name="connsiteX5" fmla="*/ 50750 w 2171672"/>
                <a:gd name="connsiteY5" fmla="*/ 3512 h 1405253"/>
                <a:gd name="connsiteX6" fmla="*/ 51704 w 2171672"/>
                <a:gd name="connsiteY6" fmla="*/ 0 h 1405253"/>
                <a:gd name="connsiteX7" fmla="*/ 2155521 w 2171672"/>
                <a:gd name="connsiteY7" fmla="*/ 309914 h 1405253"/>
                <a:gd name="connsiteX8" fmla="*/ 2155520 w 2171672"/>
                <a:gd name="connsiteY8" fmla="*/ 309913 h 1405253"/>
                <a:gd name="connsiteX9" fmla="*/ 2171672 w 2171672"/>
                <a:gd name="connsiteY9" fmla="*/ 312472 h 1405253"/>
                <a:gd name="connsiteX10" fmla="*/ 2162113 w 2171672"/>
                <a:gd name="connsiteY10" fmla="*/ 317770 h 1405253"/>
                <a:gd name="connsiteX11" fmla="*/ 2155521 w 2171672"/>
                <a:gd name="connsiteY11" fmla="*/ 309914 h 1405253"/>
                <a:gd name="connsiteX0" fmla="*/ 51704 w 2171672"/>
                <a:gd name="connsiteY0" fmla="*/ 0 h 1405253"/>
                <a:gd name="connsiteX1" fmla="*/ 2138981 w 2171672"/>
                <a:gd name="connsiteY1" fmla="*/ 330592 h 1405253"/>
                <a:gd name="connsiteX2" fmla="*/ 200242 w 2171672"/>
                <a:gd name="connsiteY2" fmla="*/ 1405253 h 1405253"/>
                <a:gd name="connsiteX3" fmla="*/ 176794 w 2171672"/>
                <a:gd name="connsiteY3" fmla="*/ 1356579 h 1405253"/>
                <a:gd name="connsiteX4" fmla="*/ 0 w 2171672"/>
                <a:gd name="connsiteY4" fmla="*/ 480888 h 1405253"/>
                <a:gd name="connsiteX5" fmla="*/ 50750 w 2171672"/>
                <a:gd name="connsiteY5" fmla="*/ 3512 h 1405253"/>
                <a:gd name="connsiteX6" fmla="*/ 51704 w 2171672"/>
                <a:gd name="connsiteY6" fmla="*/ 0 h 1405253"/>
                <a:gd name="connsiteX7" fmla="*/ 2155521 w 2171672"/>
                <a:gd name="connsiteY7" fmla="*/ 309914 h 1405253"/>
                <a:gd name="connsiteX8" fmla="*/ 2155520 w 2171672"/>
                <a:gd name="connsiteY8" fmla="*/ 309913 h 1405253"/>
                <a:gd name="connsiteX9" fmla="*/ 2171672 w 2171672"/>
                <a:gd name="connsiteY9" fmla="*/ 312472 h 1405253"/>
                <a:gd name="connsiteX10" fmla="*/ 2162113 w 2171672"/>
                <a:gd name="connsiteY10" fmla="*/ 317770 h 1405253"/>
                <a:gd name="connsiteX11" fmla="*/ 2155521 w 2171672"/>
                <a:gd name="connsiteY11" fmla="*/ 309914 h 1405253"/>
                <a:gd name="connsiteX0" fmla="*/ 51704 w 2171672"/>
                <a:gd name="connsiteY0" fmla="*/ 0 h 1423505"/>
                <a:gd name="connsiteX1" fmla="*/ 2138981 w 2171672"/>
                <a:gd name="connsiteY1" fmla="*/ 330592 h 1423505"/>
                <a:gd name="connsiteX2" fmla="*/ 202849 w 2171672"/>
                <a:gd name="connsiteY2" fmla="*/ 1423505 h 1423505"/>
                <a:gd name="connsiteX3" fmla="*/ 176794 w 2171672"/>
                <a:gd name="connsiteY3" fmla="*/ 1356579 h 1423505"/>
                <a:gd name="connsiteX4" fmla="*/ 0 w 2171672"/>
                <a:gd name="connsiteY4" fmla="*/ 480888 h 1423505"/>
                <a:gd name="connsiteX5" fmla="*/ 50750 w 2171672"/>
                <a:gd name="connsiteY5" fmla="*/ 3512 h 1423505"/>
                <a:gd name="connsiteX6" fmla="*/ 51704 w 2171672"/>
                <a:gd name="connsiteY6" fmla="*/ 0 h 1423505"/>
                <a:gd name="connsiteX7" fmla="*/ 2155521 w 2171672"/>
                <a:gd name="connsiteY7" fmla="*/ 309914 h 1423505"/>
                <a:gd name="connsiteX8" fmla="*/ 2155520 w 2171672"/>
                <a:gd name="connsiteY8" fmla="*/ 309913 h 1423505"/>
                <a:gd name="connsiteX9" fmla="*/ 2171672 w 2171672"/>
                <a:gd name="connsiteY9" fmla="*/ 312472 h 1423505"/>
                <a:gd name="connsiteX10" fmla="*/ 2162113 w 2171672"/>
                <a:gd name="connsiteY10" fmla="*/ 317770 h 1423505"/>
                <a:gd name="connsiteX11" fmla="*/ 2155521 w 2171672"/>
                <a:gd name="connsiteY11" fmla="*/ 309914 h 1423505"/>
                <a:gd name="connsiteX0" fmla="*/ 51704 w 2171672"/>
                <a:gd name="connsiteY0" fmla="*/ 0 h 1423505"/>
                <a:gd name="connsiteX1" fmla="*/ 2138981 w 2171672"/>
                <a:gd name="connsiteY1" fmla="*/ 330592 h 1423505"/>
                <a:gd name="connsiteX2" fmla="*/ 202849 w 2171672"/>
                <a:gd name="connsiteY2" fmla="*/ 1423505 h 1423505"/>
                <a:gd name="connsiteX3" fmla="*/ 176794 w 2171672"/>
                <a:gd name="connsiteY3" fmla="*/ 1356579 h 1423505"/>
                <a:gd name="connsiteX4" fmla="*/ 0 w 2171672"/>
                <a:gd name="connsiteY4" fmla="*/ 480888 h 1423505"/>
                <a:gd name="connsiteX5" fmla="*/ 50750 w 2171672"/>
                <a:gd name="connsiteY5" fmla="*/ 3512 h 1423505"/>
                <a:gd name="connsiteX6" fmla="*/ 51704 w 2171672"/>
                <a:gd name="connsiteY6" fmla="*/ 0 h 1423505"/>
                <a:gd name="connsiteX7" fmla="*/ 2162113 w 2171672"/>
                <a:gd name="connsiteY7" fmla="*/ 317770 h 1423505"/>
                <a:gd name="connsiteX8" fmla="*/ 2155520 w 2171672"/>
                <a:gd name="connsiteY8" fmla="*/ 309913 h 1423505"/>
                <a:gd name="connsiteX9" fmla="*/ 2171672 w 2171672"/>
                <a:gd name="connsiteY9" fmla="*/ 312472 h 1423505"/>
                <a:gd name="connsiteX10" fmla="*/ 2162113 w 2171672"/>
                <a:gd name="connsiteY10" fmla="*/ 317770 h 1423505"/>
                <a:gd name="connsiteX0" fmla="*/ 51704 w 2171672"/>
                <a:gd name="connsiteY0" fmla="*/ 0 h 1423505"/>
                <a:gd name="connsiteX1" fmla="*/ 2138981 w 2171672"/>
                <a:gd name="connsiteY1" fmla="*/ 330592 h 1423505"/>
                <a:gd name="connsiteX2" fmla="*/ 202849 w 2171672"/>
                <a:gd name="connsiteY2" fmla="*/ 1423505 h 1423505"/>
                <a:gd name="connsiteX3" fmla="*/ 176794 w 2171672"/>
                <a:gd name="connsiteY3" fmla="*/ 1356579 h 1423505"/>
                <a:gd name="connsiteX4" fmla="*/ 0 w 2171672"/>
                <a:gd name="connsiteY4" fmla="*/ 480888 h 1423505"/>
                <a:gd name="connsiteX5" fmla="*/ 50750 w 2171672"/>
                <a:gd name="connsiteY5" fmla="*/ 3512 h 1423505"/>
                <a:gd name="connsiteX6" fmla="*/ 51704 w 2171672"/>
                <a:gd name="connsiteY6" fmla="*/ 0 h 1423505"/>
                <a:gd name="connsiteX7" fmla="*/ 2171672 w 2171672"/>
                <a:gd name="connsiteY7" fmla="*/ 312472 h 1423505"/>
                <a:gd name="connsiteX8" fmla="*/ 2155520 w 2171672"/>
                <a:gd name="connsiteY8" fmla="*/ 309913 h 1423505"/>
                <a:gd name="connsiteX9" fmla="*/ 2171672 w 2171672"/>
                <a:gd name="connsiteY9" fmla="*/ 312472 h 1423505"/>
                <a:gd name="connsiteX0" fmla="*/ 51704 w 2138981"/>
                <a:gd name="connsiteY0" fmla="*/ 0 h 1423505"/>
                <a:gd name="connsiteX1" fmla="*/ 2138981 w 2138981"/>
                <a:gd name="connsiteY1" fmla="*/ 330592 h 1423505"/>
                <a:gd name="connsiteX2" fmla="*/ 202849 w 2138981"/>
                <a:gd name="connsiteY2" fmla="*/ 1423505 h 1423505"/>
                <a:gd name="connsiteX3" fmla="*/ 176794 w 2138981"/>
                <a:gd name="connsiteY3" fmla="*/ 1356579 h 1423505"/>
                <a:gd name="connsiteX4" fmla="*/ 0 w 2138981"/>
                <a:gd name="connsiteY4" fmla="*/ 480888 h 1423505"/>
                <a:gd name="connsiteX5" fmla="*/ 50750 w 2138981"/>
                <a:gd name="connsiteY5" fmla="*/ 3512 h 1423505"/>
                <a:gd name="connsiteX6" fmla="*/ 51704 w 2138981"/>
                <a:gd name="connsiteY6" fmla="*/ 0 h 1423505"/>
                <a:gd name="connsiteX0" fmla="*/ 49097 w 2138981"/>
                <a:gd name="connsiteY0" fmla="*/ 0 h 1431327"/>
                <a:gd name="connsiteX1" fmla="*/ 2138981 w 2138981"/>
                <a:gd name="connsiteY1" fmla="*/ 338414 h 1431327"/>
                <a:gd name="connsiteX2" fmla="*/ 202849 w 2138981"/>
                <a:gd name="connsiteY2" fmla="*/ 1431327 h 1431327"/>
                <a:gd name="connsiteX3" fmla="*/ 176794 w 2138981"/>
                <a:gd name="connsiteY3" fmla="*/ 1364401 h 1431327"/>
                <a:gd name="connsiteX4" fmla="*/ 0 w 2138981"/>
                <a:gd name="connsiteY4" fmla="*/ 488710 h 1431327"/>
                <a:gd name="connsiteX5" fmla="*/ 50750 w 2138981"/>
                <a:gd name="connsiteY5" fmla="*/ 11334 h 1431327"/>
                <a:gd name="connsiteX6" fmla="*/ 49097 w 2138981"/>
                <a:gd name="connsiteY6" fmla="*/ 0 h 1431327"/>
                <a:gd name="connsiteX0" fmla="*/ 49097 w 2144196"/>
                <a:gd name="connsiteY0" fmla="*/ 0 h 1431327"/>
                <a:gd name="connsiteX1" fmla="*/ 2144196 w 2144196"/>
                <a:gd name="connsiteY1" fmla="*/ 333200 h 1431327"/>
                <a:gd name="connsiteX2" fmla="*/ 202849 w 2144196"/>
                <a:gd name="connsiteY2" fmla="*/ 1431327 h 1431327"/>
                <a:gd name="connsiteX3" fmla="*/ 176794 w 2144196"/>
                <a:gd name="connsiteY3" fmla="*/ 1364401 h 1431327"/>
                <a:gd name="connsiteX4" fmla="*/ 0 w 2144196"/>
                <a:gd name="connsiteY4" fmla="*/ 488710 h 1431327"/>
                <a:gd name="connsiteX5" fmla="*/ 50750 w 2144196"/>
                <a:gd name="connsiteY5" fmla="*/ 11334 h 1431327"/>
                <a:gd name="connsiteX6" fmla="*/ 49097 w 2144196"/>
                <a:gd name="connsiteY6" fmla="*/ 0 h 1431327"/>
                <a:gd name="connsiteX0" fmla="*/ 50750 w 2144196"/>
                <a:gd name="connsiteY0" fmla="*/ 0 h 1419993"/>
                <a:gd name="connsiteX1" fmla="*/ 2144196 w 2144196"/>
                <a:gd name="connsiteY1" fmla="*/ 321866 h 1419993"/>
                <a:gd name="connsiteX2" fmla="*/ 202849 w 2144196"/>
                <a:gd name="connsiteY2" fmla="*/ 1419993 h 1419993"/>
                <a:gd name="connsiteX3" fmla="*/ 176794 w 2144196"/>
                <a:gd name="connsiteY3" fmla="*/ 1353067 h 1419993"/>
                <a:gd name="connsiteX4" fmla="*/ 0 w 2144196"/>
                <a:gd name="connsiteY4" fmla="*/ 477376 h 1419993"/>
                <a:gd name="connsiteX5" fmla="*/ 50750 w 2144196"/>
                <a:gd name="connsiteY5" fmla="*/ 0 h 1419993"/>
                <a:gd name="connsiteX0" fmla="*/ 53363 w 2144196"/>
                <a:gd name="connsiteY0" fmla="*/ 0 h 1427832"/>
                <a:gd name="connsiteX1" fmla="*/ 2144196 w 2144196"/>
                <a:gd name="connsiteY1" fmla="*/ 329705 h 1427832"/>
                <a:gd name="connsiteX2" fmla="*/ 202849 w 2144196"/>
                <a:gd name="connsiteY2" fmla="*/ 1427832 h 1427832"/>
                <a:gd name="connsiteX3" fmla="*/ 176794 w 2144196"/>
                <a:gd name="connsiteY3" fmla="*/ 1360906 h 1427832"/>
                <a:gd name="connsiteX4" fmla="*/ 0 w 2144196"/>
                <a:gd name="connsiteY4" fmla="*/ 485215 h 1427832"/>
                <a:gd name="connsiteX5" fmla="*/ 53363 w 2144196"/>
                <a:gd name="connsiteY5" fmla="*/ 0 h 1427832"/>
                <a:gd name="connsiteX0" fmla="*/ 53363 w 2144196"/>
                <a:gd name="connsiteY0" fmla="*/ 0 h 1425219"/>
                <a:gd name="connsiteX1" fmla="*/ 2144196 w 2144196"/>
                <a:gd name="connsiteY1" fmla="*/ 329705 h 1425219"/>
                <a:gd name="connsiteX2" fmla="*/ 205462 w 2144196"/>
                <a:gd name="connsiteY2" fmla="*/ 1425219 h 1425219"/>
                <a:gd name="connsiteX3" fmla="*/ 176794 w 2144196"/>
                <a:gd name="connsiteY3" fmla="*/ 1360906 h 1425219"/>
                <a:gd name="connsiteX4" fmla="*/ 0 w 2144196"/>
                <a:gd name="connsiteY4" fmla="*/ 485215 h 1425219"/>
                <a:gd name="connsiteX5" fmla="*/ 53363 w 2144196"/>
                <a:gd name="connsiteY5" fmla="*/ 0 h 1425219"/>
                <a:gd name="connsiteX0" fmla="*/ 53363 w 2144196"/>
                <a:gd name="connsiteY0" fmla="*/ 0 h 1425219"/>
                <a:gd name="connsiteX1" fmla="*/ 2144196 w 2144196"/>
                <a:gd name="connsiteY1" fmla="*/ 329705 h 1425219"/>
                <a:gd name="connsiteX2" fmla="*/ 213300 w 2144196"/>
                <a:gd name="connsiteY2" fmla="*/ 1425219 h 1425219"/>
                <a:gd name="connsiteX3" fmla="*/ 176794 w 2144196"/>
                <a:gd name="connsiteY3" fmla="*/ 1360906 h 1425219"/>
                <a:gd name="connsiteX4" fmla="*/ 0 w 2144196"/>
                <a:gd name="connsiteY4" fmla="*/ 485215 h 1425219"/>
                <a:gd name="connsiteX5" fmla="*/ 53363 w 2144196"/>
                <a:gd name="connsiteY5" fmla="*/ 0 h 1425219"/>
                <a:gd name="connsiteX0" fmla="*/ 53363 w 2144196"/>
                <a:gd name="connsiteY0" fmla="*/ 0 h 1425219"/>
                <a:gd name="connsiteX1" fmla="*/ 2144196 w 2144196"/>
                <a:gd name="connsiteY1" fmla="*/ 329705 h 1425219"/>
                <a:gd name="connsiteX2" fmla="*/ 213300 w 2144196"/>
                <a:gd name="connsiteY2" fmla="*/ 1425219 h 1425219"/>
                <a:gd name="connsiteX3" fmla="*/ 176794 w 2144196"/>
                <a:gd name="connsiteY3" fmla="*/ 1360906 h 1425219"/>
                <a:gd name="connsiteX4" fmla="*/ 0 w 2144196"/>
                <a:gd name="connsiteY4" fmla="*/ 485215 h 1425219"/>
                <a:gd name="connsiteX5" fmla="*/ 53363 w 2144196"/>
                <a:gd name="connsiteY5" fmla="*/ 0 h 1425219"/>
                <a:gd name="connsiteX0" fmla="*/ 53363 w 2144196"/>
                <a:gd name="connsiteY0" fmla="*/ 0 h 1425219"/>
                <a:gd name="connsiteX1" fmla="*/ 2144196 w 2144196"/>
                <a:gd name="connsiteY1" fmla="*/ 329705 h 1425219"/>
                <a:gd name="connsiteX2" fmla="*/ 213300 w 2144196"/>
                <a:gd name="connsiteY2" fmla="*/ 1425219 h 1425219"/>
                <a:gd name="connsiteX3" fmla="*/ 176794 w 2144196"/>
                <a:gd name="connsiteY3" fmla="*/ 1360906 h 1425219"/>
                <a:gd name="connsiteX4" fmla="*/ 0 w 2144196"/>
                <a:gd name="connsiteY4" fmla="*/ 485215 h 1425219"/>
                <a:gd name="connsiteX5" fmla="*/ 53363 w 2144196"/>
                <a:gd name="connsiteY5" fmla="*/ 0 h 1425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4196" h="1425219">
                  <a:moveTo>
                    <a:pt x="53363" y="0"/>
                  </a:moveTo>
                  <a:lnTo>
                    <a:pt x="2144196" y="329705"/>
                  </a:lnTo>
                  <a:cubicBezTo>
                    <a:pt x="1469270" y="755716"/>
                    <a:pt x="859546" y="1066999"/>
                    <a:pt x="213300" y="1425219"/>
                  </a:cubicBezTo>
                  <a:cubicBezTo>
                    <a:pt x="195904" y="1403781"/>
                    <a:pt x="188963" y="1382344"/>
                    <a:pt x="176794" y="1360906"/>
                  </a:cubicBezTo>
                  <a:cubicBezTo>
                    <a:pt x="62952" y="1091754"/>
                    <a:pt x="0" y="795836"/>
                    <a:pt x="0" y="485215"/>
                  </a:cubicBezTo>
                  <a:cubicBezTo>
                    <a:pt x="0" y="321411"/>
                    <a:pt x="20120" y="153857"/>
                    <a:pt x="53363" y="0"/>
                  </a:cubicBezTo>
                  <a:close/>
                </a:path>
              </a:pathLst>
            </a:custGeom>
            <a:gradFill>
              <a:gsLst>
                <a:gs pos="12000">
                  <a:srgbClr val="779501"/>
                </a:gs>
                <a:gs pos="88000">
                  <a:srgbClr val="9DC701"/>
                </a:gs>
              </a:gsLst>
              <a:lin ang="19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3843134" y="3765109"/>
              <a:ext cx="1624389" cy="2306662"/>
            </a:xfrm>
            <a:custGeom>
              <a:avLst/>
              <a:gdLst>
                <a:gd name="connsiteX0" fmla="*/ 1986691 w 4053862"/>
                <a:gd name="connsiteY0" fmla="*/ 18431 h 2392844"/>
                <a:gd name="connsiteX1" fmla="*/ 2802302 w 4053862"/>
                <a:gd name="connsiteY1" fmla="*/ 2259304 h 2392844"/>
                <a:gd name="connsiteX2" fmla="*/ 2797976 w 4053862"/>
                <a:gd name="connsiteY2" fmla="*/ 2261025 h 2392844"/>
                <a:gd name="connsiteX3" fmla="*/ 2037388 w 4053862"/>
                <a:gd name="connsiteY3" fmla="*/ 2392844 h 2392844"/>
                <a:gd name="connsiteX4" fmla="*/ 1276801 w 4053862"/>
                <a:gd name="connsiteY4" fmla="*/ 2261025 h 2392844"/>
                <a:gd name="connsiteX5" fmla="*/ 1145839 w 4053862"/>
                <a:gd name="connsiteY5" fmla="*/ 2208927 h 2392844"/>
                <a:gd name="connsiteX6" fmla="*/ 1968591 w 4053862"/>
                <a:gd name="connsiteY6" fmla="*/ 1374 h 2392844"/>
                <a:gd name="connsiteX7" fmla="*/ 1124770 w 4053862"/>
                <a:gd name="connsiteY7" fmla="*/ 2199601 h 2392844"/>
                <a:gd name="connsiteX8" fmla="*/ 1001097 w 4053862"/>
                <a:gd name="connsiteY8" fmla="*/ 2140480 h 2392844"/>
                <a:gd name="connsiteX9" fmla="*/ 59202 w 4053862"/>
                <a:gd name="connsiteY9" fmla="*/ 1215478 h 2392844"/>
                <a:gd name="connsiteX10" fmla="*/ 0 w 4053862"/>
                <a:gd name="connsiteY10" fmla="*/ 1092581 h 2392844"/>
                <a:gd name="connsiteX11" fmla="*/ 2004471 w 4053862"/>
                <a:gd name="connsiteY11" fmla="*/ 0 h 2392844"/>
                <a:gd name="connsiteX12" fmla="*/ 4053862 w 4053862"/>
                <a:gd name="connsiteY12" fmla="*/ 1135996 h 2392844"/>
                <a:gd name="connsiteX13" fmla="*/ 4015574 w 4053862"/>
                <a:gd name="connsiteY13" fmla="*/ 1215478 h 2392844"/>
                <a:gd name="connsiteX14" fmla="*/ 2938233 w 4053862"/>
                <a:gd name="connsiteY14" fmla="*/ 2205229 h 2392844"/>
                <a:gd name="connsiteX15" fmla="*/ 2823693 w 4053862"/>
                <a:gd name="connsiteY15" fmla="*/ 2250794 h 2392844"/>
                <a:gd name="connsiteX0" fmla="*/ 1927489 w 3994660"/>
                <a:gd name="connsiteY0" fmla="*/ 18431 h 2392844"/>
                <a:gd name="connsiteX1" fmla="*/ 2743100 w 3994660"/>
                <a:gd name="connsiteY1" fmla="*/ 2259304 h 2392844"/>
                <a:gd name="connsiteX2" fmla="*/ 2738774 w 3994660"/>
                <a:gd name="connsiteY2" fmla="*/ 2261025 h 2392844"/>
                <a:gd name="connsiteX3" fmla="*/ 1978186 w 3994660"/>
                <a:gd name="connsiteY3" fmla="*/ 2392844 h 2392844"/>
                <a:gd name="connsiteX4" fmla="*/ 1217599 w 3994660"/>
                <a:gd name="connsiteY4" fmla="*/ 2261025 h 2392844"/>
                <a:gd name="connsiteX5" fmla="*/ 1086637 w 3994660"/>
                <a:gd name="connsiteY5" fmla="*/ 2208927 h 2392844"/>
                <a:gd name="connsiteX6" fmla="*/ 1927489 w 3994660"/>
                <a:gd name="connsiteY6" fmla="*/ 18431 h 2392844"/>
                <a:gd name="connsiteX7" fmla="*/ 1909389 w 3994660"/>
                <a:gd name="connsiteY7" fmla="*/ 1374 h 2392844"/>
                <a:gd name="connsiteX8" fmla="*/ 1065568 w 3994660"/>
                <a:gd name="connsiteY8" fmla="*/ 2199601 h 2392844"/>
                <a:gd name="connsiteX9" fmla="*/ 941895 w 3994660"/>
                <a:gd name="connsiteY9" fmla="*/ 2140480 h 2392844"/>
                <a:gd name="connsiteX10" fmla="*/ 0 w 3994660"/>
                <a:gd name="connsiteY10" fmla="*/ 1215478 h 2392844"/>
                <a:gd name="connsiteX11" fmla="*/ 1909389 w 3994660"/>
                <a:gd name="connsiteY11" fmla="*/ 1374 h 2392844"/>
                <a:gd name="connsiteX12" fmla="*/ 1945269 w 3994660"/>
                <a:gd name="connsiteY12" fmla="*/ 0 h 2392844"/>
                <a:gd name="connsiteX13" fmla="*/ 3994660 w 3994660"/>
                <a:gd name="connsiteY13" fmla="*/ 1135996 h 2392844"/>
                <a:gd name="connsiteX14" fmla="*/ 3956372 w 3994660"/>
                <a:gd name="connsiteY14" fmla="*/ 1215478 h 2392844"/>
                <a:gd name="connsiteX15" fmla="*/ 2879031 w 3994660"/>
                <a:gd name="connsiteY15" fmla="*/ 2205229 h 2392844"/>
                <a:gd name="connsiteX16" fmla="*/ 2764491 w 3994660"/>
                <a:gd name="connsiteY16" fmla="*/ 2250794 h 2392844"/>
                <a:gd name="connsiteX17" fmla="*/ 1945269 w 3994660"/>
                <a:gd name="connsiteY17" fmla="*/ 0 h 2392844"/>
                <a:gd name="connsiteX0" fmla="*/ 985594 w 3052765"/>
                <a:gd name="connsiteY0" fmla="*/ 18431 h 2392844"/>
                <a:gd name="connsiteX1" fmla="*/ 1801205 w 3052765"/>
                <a:gd name="connsiteY1" fmla="*/ 2259304 h 2392844"/>
                <a:gd name="connsiteX2" fmla="*/ 1796879 w 3052765"/>
                <a:gd name="connsiteY2" fmla="*/ 2261025 h 2392844"/>
                <a:gd name="connsiteX3" fmla="*/ 1036291 w 3052765"/>
                <a:gd name="connsiteY3" fmla="*/ 2392844 h 2392844"/>
                <a:gd name="connsiteX4" fmla="*/ 275704 w 3052765"/>
                <a:gd name="connsiteY4" fmla="*/ 2261025 h 2392844"/>
                <a:gd name="connsiteX5" fmla="*/ 144742 w 3052765"/>
                <a:gd name="connsiteY5" fmla="*/ 2208927 h 2392844"/>
                <a:gd name="connsiteX6" fmla="*/ 985594 w 3052765"/>
                <a:gd name="connsiteY6" fmla="*/ 18431 h 2392844"/>
                <a:gd name="connsiteX7" fmla="*/ 967494 w 3052765"/>
                <a:gd name="connsiteY7" fmla="*/ 1374 h 2392844"/>
                <a:gd name="connsiteX8" fmla="*/ 123673 w 3052765"/>
                <a:gd name="connsiteY8" fmla="*/ 2199601 h 2392844"/>
                <a:gd name="connsiteX9" fmla="*/ 0 w 3052765"/>
                <a:gd name="connsiteY9" fmla="*/ 2140480 h 2392844"/>
                <a:gd name="connsiteX10" fmla="*/ 967494 w 3052765"/>
                <a:gd name="connsiteY10" fmla="*/ 1374 h 2392844"/>
                <a:gd name="connsiteX11" fmla="*/ 1003374 w 3052765"/>
                <a:gd name="connsiteY11" fmla="*/ 0 h 2392844"/>
                <a:gd name="connsiteX12" fmla="*/ 3052765 w 3052765"/>
                <a:gd name="connsiteY12" fmla="*/ 1135996 h 2392844"/>
                <a:gd name="connsiteX13" fmla="*/ 3014477 w 3052765"/>
                <a:gd name="connsiteY13" fmla="*/ 1215478 h 2392844"/>
                <a:gd name="connsiteX14" fmla="*/ 1937136 w 3052765"/>
                <a:gd name="connsiteY14" fmla="*/ 2205229 h 2392844"/>
                <a:gd name="connsiteX15" fmla="*/ 1822596 w 3052765"/>
                <a:gd name="connsiteY15" fmla="*/ 2250794 h 2392844"/>
                <a:gd name="connsiteX16" fmla="*/ 1003374 w 3052765"/>
                <a:gd name="connsiteY16" fmla="*/ 0 h 2392844"/>
                <a:gd name="connsiteX0" fmla="*/ 985594 w 3052765"/>
                <a:gd name="connsiteY0" fmla="*/ 18431 h 2392844"/>
                <a:gd name="connsiteX1" fmla="*/ 1801205 w 3052765"/>
                <a:gd name="connsiteY1" fmla="*/ 2259304 h 2392844"/>
                <a:gd name="connsiteX2" fmla="*/ 1796879 w 3052765"/>
                <a:gd name="connsiteY2" fmla="*/ 2261025 h 2392844"/>
                <a:gd name="connsiteX3" fmla="*/ 1036291 w 3052765"/>
                <a:gd name="connsiteY3" fmla="*/ 2392844 h 2392844"/>
                <a:gd name="connsiteX4" fmla="*/ 275704 w 3052765"/>
                <a:gd name="connsiteY4" fmla="*/ 2261025 h 2392844"/>
                <a:gd name="connsiteX5" fmla="*/ 144742 w 3052765"/>
                <a:gd name="connsiteY5" fmla="*/ 2208927 h 2392844"/>
                <a:gd name="connsiteX6" fmla="*/ 985594 w 3052765"/>
                <a:gd name="connsiteY6" fmla="*/ 18431 h 2392844"/>
                <a:gd name="connsiteX7" fmla="*/ 0 w 3052765"/>
                <a:gd name="connsiteY7" fmla="*/ 2140480 h 2392844"/>
                <a:gd name="connsiteX8" fmla="*/ 123673 w 3052765"/>
                <a:gd name="connsiteY8" fmla="*/ 2199601 h 2392844"/>
                <a:gd name="connsiteX9" fmla="*/ 0 w 3052765"/>
                <a:gd name="connsiteY9" fmla="*/ 2140480 h 2392844"/>
                <a:gd name="connsiteX10" fmla="*/ 1003374 w 3052765"/>
                <a:gd name="connsiteY10" fmla="*/ 0 h 2392844"/>
                <a:gd name="connsiteX11" fmla="*/ 3052765 w 3052765"/>
                <a:gd name="connsiteY11" fmla="*/ 1135996 h 2392844"/>
                <a:gd name="connsiteX12" fmla="*/ 3014477 w 3052765"/>
                <a:gd name="connsiteY12" fmla="*/ 1215478 h 2392844"/>
                <a:gd name="connsiteX13" fmla="*/ 1937136 w 3052765"/>
                <a:gd name="connsiteY13" fmla="*/ 2205229 h 2392844"/>
                <a:gd name="connsiteX14" fmla="*/ 1822596 w 3052765"/>
                <a:gd name="connsiteY14" fmla="*/ 2250794 h 2392844"/>
                <a:gd name="connsiteX15" fmla="*/ 1003374 w 3052765"/>
                <a:gd name="connsiteY15" fmla="*/ 0 h 2392844"/>
                <a:gd name="connsiteX0" fmla="*/ 840852 w 2908023"/>
                <a:gd name="connsiteY0" fmla="*/ 18431 h 2392844"/>
                <a:gd name="connsiteX1" fmla="*/ 1656463 w 2908023"/>
                <a:gd name="connsiteY1" fmla="*/ 2259304 h 2392844"/>
                <a:gd name="connsiteX2" fmla="*/ 1652137 w 2908023"/>
                <a:gd name="connsiteY2" fmla="*/ 2261025 h 2392844"/>
                <a:gd name="connsiteX3" fmla="*/ 891549 w 2908023"/>
                <a:gd name="connsiteY3" fmla="*/ 2392844 h 2392844"/>
                <a:gd name="connsiteX4" fmla="*/ 130962 w 2908023"/>
                <a:gd name="connsiteY4" fmla="*/ 2261025 h 2392844"/>
                <a:gd name="connsiteX5" fmla="*/ 0 w 2908023"/>
                <a:gd name="connsiteY5" fmla="*/ 2208927 h 2392844"/>
                <a:gd name="connsiteX6" fmla="*/ 840852 w 2908023"/>
                <a:gd name="connsiteY6" fmla="*/ 18431 h 2392844"/>
                <a:gd name="connsiteX7" fmla="*/ 858632 w 2908023"/>
                <a:gd name="connsiteY7" fmla="*/ 0 h 2392844"/>
                <a:gd name="connsiteX8" fmla="*/ 2908023 w 2908023"/>
                <a:gd name="connsiteY8" fmla="*/ 1135996 h 2392844"/>
                <a:gd name="connsiteX9" fmla="*/ 2869735 w 2908023"/>
                <a:gd name="connsiteY9" fmla="*/ 1215478 h 2392844"/>
                <a:gd name="connsiteX10" fmla="*/ 1792394 w 2908023"/>
                <a:gd name="connsiteY10" fmla="*/ 2205229 h 2392844"/>
                <a:gd name="connsiteX11" fmla="*/ 1677854 w 2908023"/>
                <a:gd name="connsiteY11" fmla="*/ 2250794 h 2392844"/>
                <a:gd name="connsiteX12" fmla="*/ 858632 w 2908023"/>
                <a:gd name="connsiteY12" fmla="*/ 0 h 2392844"/>
                <a:gd name="connsiteX0" fmla="*/ 840852 w 2908023"/>
                <a:gd name="connsiteY0" fmla="*/ 18431 h 2392844"/>
                <a:gd name="connsiteX1" fmla="*/ 1656463 w 2908023"/>
                <a:gd name="connsiteY1" fmla="*/ 2259304 h 2392844"/>
                <a:gd name="connsiteX2" fmla="*/ 1652137 w 2908023"/>
                <a:gd name="connsiteY2" fmla="*/ 2261025 h 2392844"/>
                <a:gd name="connsiteX3" fmla="*/ 891549 w 2908023"/>
                <a:gd name="connsiteY3" fmla="*/ 2392844 h 2392844"/>
                <a:gd name="connsiteX4" fmla="*/ 130962 w 2908023"/>
                <a:gd name="connsiteY4" fmla="*/ 2261025 h 2392844"/>
                <a:gd name="connsiteX5" fmla="*/ 0 w 2908023"/>
                <a:gd name="connsiteY5" fmla="*/ 2208927 h 2392844"/>
                <a:gd name="connsiteX6" fmla="*/ 840852 w 2908023"/>
                <a:gd name="connsiteY6" fmla="*/ 18431 h 2392844"/>
                <a:gd name="connsiteX7" fmla="*/ 858632 w 2908023"/>
                <a:gd name="connsiteY7" fmla="*/ 0 h 2392844"/>
                <a:gd name="connsiteX8" fmla="*/ 2908023 w 2908023"/>
                <a:gd name="connsiteY8" fmla="*/ 1135996 h 2392844"/>
                <a:gd name="connsiteX9" fmla="*/ 2869735 w 2908023"/>
                <a:gd name="connsiteY9" fmla="*/ 1215478 h 2392844"/>
                <a:gd name="connsiteX10" fmla="*/ 1677854 w 2908023"/>
                <a:gd name="connsiteY10" fmla="*/ 2250794 h 2392844"/>
                <a:gd name="connsiteX11" fmla="*/ 858632 w 2908023"/>
                <a:gd name="connsiteY11" fmla="*/ 0 h 2392844"/>
                <a:gd name="connsiteX0" fmla="*/ 840852 w 2869735"/>
                <a:gd name="connsiteY0" fmla="*/ 18431 h 2392844"/>
                <a:gd name="connsiteX1" fmla="*/ 1656463 w 2869735"/>
                <a:gd name="connsiteY1" fmla="*/ 2259304 h 2392844"/>
                <a:gd name="connsiteX2" fmla="*/ 1652137 w 2869735"/>
                <a:gd name="connsiteY2" fmla="*/ 2261025 h 2392844"/>
                <a:gd name="connsiteX3" fmla="*/ 891549 w 2869735"/>
                <a:gd name="connsiteY3" fmla="*/ 2392844 h 2392844"/>
                <a:gd name="connsiteX4" fmla="*/ 130962 w 2869735"/>
                <a:gd name="connsiteY4" fmla="*/ 2261025 h 2392844"/>
                <a:gd name="connsiteX5" fmla="*/ 0 w 2869735"/>
                <a:gd name="connsiteY5" fmla="*/ 2208927 h 2392844"/>
                <a:gd name="connsiteX6" fmla="*/ 840852 w 2869735"/>
                <a:gd name="connsiteY6" fmla="*/ 18431 h 2392844"/>
                <a:gd name="connsiteX7" fmla="*/ 858632 w 2869735"/>
                <a:gd name="connsiteY7" fmla="*/ 0 h 2392844"/>
                <a:gd name="connsiteX8" fmla="*/ 2869735 w 2869735"/>
                <a:gd name="connsiteY8" fmla="*/ 1215478 h 2392844"/>
                <a:gd name="connsiteX9" fmla="*/ 1677854 w 2869735"/>
                <a:gd name="connsiteY9" fmla="*/ 2250794 h 2392844"/>
                <a:gd name="connsiteX10" fmla="*/ 858632 w 2869735"/>
                <a:gd name="connsiteY10" fmla="*/ 0 h 2392844"/>
                <a:gd name="connsiteX0" fmla="*/ 840852 w 1677854"/>
                <a:gd name="connsiteY0" fmla="*/ 18431 h 2392844"/>
                <a:gd name="connsiteX1" fmla="*/ 1656463 w 1677854"/>
                <a:gd name="connsiteY1" fmla="*/ 2259304 h 2392844"/>
                <a:gd name="connsiteX2" fmla="*/ 1652137 w 1677854"/>
                <a:gd name="connsiteY2" fmla="*/ 2261025 h 2392844"/>
                <a:gd name="connsiteX3" fmla="*/ 891549 w 1677854"/>
                <a:gd name="connsiteY3" fmla="*/ 2392844 h 2392844"/>
                <a:gd name="connsiteX4" fmla="*/ 130962 w 1677854"/>
                <a:gd name="connsiteY4" fmla="*/ 2261025 h 2392844"/>
                <a:gd name="connsiteX5" fmla="*/ 0 w 1677854"/>
                <a:gd name="connsiteY5" fmla="*/ 2208927 h 2392844"/>
                <a:gd name="connsiteX6" fmla="*/ 840852 w 1677854"/>
                <a:gd name="connsiteY6" fmla="*/ 18431 h 2392844"/>
                <a:gd name="connsiteX7" fmla="*/ 858632 w 1677854"/>
                <a:gd name="connsiteY7" fmla="*/ 0 h 2392844"/>
                <a:gd name="connsiteX8" fmla="*/ 1677854 w 1677854"/>
                <a:gd name="connsiteY8" fmla="*/ 2250794 h 2392844"/>
                <a:gd name="connsiteX9" fmla="*/ 858632 w 1677854"/>
                <a:gd name="connsiteY9" fmla="*/ 0 h 2392844"/>
                <a:gd name="connsiteX0" fmla="*/ 840852 w 1677854"/>
                <a:gd name="connsiteY0" fmla="*/ 18431 h 2392844"/>
                <a:gd name="connsiteX1" fmla="*/ 1656463 w 1677854"/>
                <a:gd name="connsiteY1" fmla="*/ 2259304 h 2392844"/>
                <a:gd name="connsiteX2" fmla="*/ 1652137 w 1677854"/>
                <a:gd name="connsiteY2" fmla="*/ 2261025 h 2392844"/>
                <a:gd name="connsiteX3" fmla="*/ 891549 w 1677854"/>
                <a:gd name="connsiteY3" fmla="*/ 2392844 h 2392844"/>
                <a:gd name="connsiteX4" fmla="*/ 130962 w 1677854"/>
                <a:gd name="connsiteY4" fmla="*/ 2261025 h 2392844"/>
                <a:gd name="connsiteX5" fmla="*/ 0 w 1677854"/>
                <a:gd name="connsiteY5" fmla="*/ 2208927 h 2392844"/>
                <a:gd name="connsiteX6" fmla="*/ 840852 w 1677854"/>
                <a:gd name="connsiteY6" fmla="*/ 18431 h 2392844"/>
                <a:gd name="connsiteX7" fmla="*/ 858632 w 1677854"/>
                <a:gd name="connsiteY7" fmla="*/ 0 h 2392844"/>
                <a:gd name="connsiteX8" fmla="*/ 1677854 w 1677854"/>
                <a:gd name="connsiteY8" fmla="*/ 2250794 h 2392844"/>
                <a:gd name="connsiteX9" fmla="*/ 858632 w 1677854"/>
                <a:gd name="connsiteY9" fmla="*/ 0 h 2392844"/>
                <a:gd name="connsiteX0" fmla="*/ 840852 w 1677854"/>
                <a:gd name="connsiteY0" fmla="*/ 18431 h 2392844"/>
                <a:gd name="connsiteX1" fmla="*/ 1656463 w 1677854"/>
                <a:gd name="connsiteY1" fmla="*/ 2259304 h 2392844"/>
                <a:gd name="connsiteX2" fmla="*/ 1652137 w 1677854"/>
                <a:gd name="connsiteY2" fmla="*/ 2261025 h 2392844"/>
                <a:gd name="connsiteX3" fmla="*/ 891549 w 1677854"/>
                <a:gd name="connsiteY3" fmla="*/ 2392844 h 2392844"/>
                <a:gd name="connsiteX4" fmla="*/ 130962 w 1677854"/>
                <a:gd name="connsiteY4" fmla="*/ 2261025 h 2392844"/>
                <a:gd name="connsiteX5" fmla="*/ 0 w 1677854"/>
                <a:gd name="connsiteY5" fmla="*/ 2208927 h 2392844"/>
                <a:gd name="connsiteX6" fmla="*/ 840852 w 1677854"/>
                <a:gd name="connsiteY6" fmla="*/ 18431 h 2392844"/>
                <a:gd name="connsiteX7" fmla="*/ 858632 w 1677854"/>
                <a:gd name="connsiteY7" fmla="*/ 0 h 2392844"/>
                <a:gd name="connsiteX8" fmla="*/ 1677854 w 1677854"/>
                <a:gd name="connsiteY8" fmla="*/ 2250794 h 2392844"/>
                <a:gd name="connsiteX9" fmla="*/ 858632 w 1677854"/>
                <a:gd name="connsiteY9" fmla="*/ 0 h 2392844"/>
                <a:gd name="connsiteX0" fmla="*/ 840852 w 1656463"/>
                <a:gd name="connsiteY0" fmla="*/ 0 h 2374413"/>
                <a:gd name="connsiteX1" fmla="*/ 1656463 w 1656463"/>
                <a:gd name="connsiteY1" fmla="*/ 2240873 h 2374413"/>
                <a:gd name="connsiteX2" fmla="*/ 1652137 w 1656463"/>
                <a:gd name="connsiteY2" fmla="*/ 2242594 h 2374413"/>
                <a:gd name="connsiteX3" fmla="*/ 891549 w 1656463"/>
                <a:gd name="connsiteY3" fmla="*/ 2374413 h 2374413"/>
                <a:gd name="connsiteX4" fmla="*/ 130962 w 1656463"/>
                <a:gd name="connsiteY4" fmla="*/ 2242594 h 2374413"/>
                <a:gd name="connsiteX5" fmla="*/ 0 w 1656463"/>
                <a:gd name="connsiteY5" fmla="*/ 2190496 h 2374413"/>
                <a:gd name="connsiteX6" fmla="*/ 840852 w 1656463"/>
                <a:gd name="connsiteY6" fmla="*/ 0 h 2374413"/>
                <a:gd name="connsiteX0" fmla="*/ 851282 w 1666893"/>
                <a:gd name="connsiteY0" fmla="*/ 0 h 2374413"/>
                <a:gd name="connsiteX1" fmla="*/ 1666893 w 1666893"/>
                <a:gd name="connsiteY1" fmla="*/ 2240873 h 2374413"/>
                <a:gd name="connsiteX2" fmla="*/ 1662567 w 1666893"/>
                <a:gd name="connsiteY2" fmla="*/ 2242594 h 2374413"/>
                <a:gd name="connsiteX3" fmla="*/ 901979 w 1666893"/>
                <a:gd name="connsiteY3" fmla="*/ 2374413 h 2374413"/>
                <a:gd name="connsiteX4" fmla="*/ 141392 w 1666893"/>
                <a:gd name="connsiteY4" fmla="*/ 2242594 h 2374413"/>
                <a:gd name="connsiteX5" fmla="*/ 0 w 1666893"/>
                <a:gd name="connsiteY5" fmla="*/ 2187889 h 2374413"/>
                <a:gd name="connsiteX6" fmla="*/ 851282 w 1666893"/>
                <a:gd name="connsiteY6" fmla="*/ 0 h 2374413"/>
                <a:gd name="connsiteX0" fmla="*/ 859104 w 1674715"/>
                <a:gd name="connsiteY0" fmla="*/ 0 h 2374413"/>
                <a:gd name="connsiteX1" fmla="*/ 1674715 w 1674715"/>
                <a:gd name="connsiteY1" fmla="*/ 2240873 h 2374413"/>
                <a:gd name="connsiteX2" fmla="*/ 1670389 w 1674715"/>
                <a:gd name="connsiteY2" fmla="*/ 2242594 h 2374413"/>
                <a:gd name="connsiteX3" fmla="*/ 909801 w 1674715"/>
                <a:gd name="connsiteY3" fmla="*/ 2374413 h 2374413"/>
                <a:gd name="connsiteX4" fmla="*/ 149214 w 1674715"/>
                <a:gd name="connsiteY4" fmla="*/ 2242594 h 2374413"/>
                <a:gd name="connsiteX5" fmla="*/ 0 w 1674715"/>
                <a:gd name="connsiteY5" fmla="*/ 2185282 h 2374413"/>
                <a:gd name="connsiteX6" fmla="*/ 859104 w 1674715"/>
                <a:gd name="connsiteY6" fmla="*/ 0 h 2374413"/>
                <a:gd name="connsiteX0" fmla="*/ 859104 w 1674715"/>
                <a:gd name="connsiteY0" fmla="*/ 0 h 2374413"/>
                <a:gd name="connsiteX1" fmla="*/ 1674715 w 1674715"/>
                <a:gd name="connsiteY1" fmla="*/ 2240873 h 2374413"/>
                <a:gd name="connsiteX2" fmla="*/ 1670389 w 1674715"/>
                <a:gd name="connsiteY2" fmla="*/ 2242594 h 2374413"/>
                <a:gd name="connsiteX3" fmla="*/ 909801 w 1674715"/>
                <a:gd name="connsiteY3" fmla="*/ 2374413 h 2374413"/>
                <a:gd name="connsiteX4" fmla="*/ 149214 w 1674715"/>
                <a:gd name="connsiteY4" fmla="*/ 2242594 h 2374413"/>
                <a:gd name="connsiteX5" fmla="*/ 0 w 1674715"/>
                <a:gd name="connsiteY5" fmla="*/ 2185282 h 2374413"/>
                <a:gd name="connsiteX6" fmla="*/ 859104 w 1674715"/>
                <a:gd name="connsiteY6" fmla="*/ 0 h 2374413"/>
                <a:gd name="connsiteX0" fmla="*/ 856490 w 1672101"/>
                <a:gd name="connsiteY0" fmla="*/ 0 h 2374413"/>
                <a:gd name="connsiteX1" fmla="*/ 1672101 w 1672101"/>
                <a:gd name="connsiteY1" fmla="*/ 2240873 h 2374413"/>
                <a:gd name="connsiteX2" fmla="*/ 1667775 w 1672101"/>
                <a:gd name="connsiteY2" fmla="*/ 2242594 h 2374413"/>
                <a:gd name="connsiteX3" fmla="*/ 907187 w 1672101"/>
                <a:gd name="connsiteY3" fmla="*/ 2374413 h 2374413"/>
                <a:gd name="connsiteX4" fmla="*/ 146600 w 1672101"/>
                <a:gd name="connsiteY4" fmla="*/ 2242594 h 2374413"/>
                <a:gd name="connsiteX5" fmla="*/ 0 w 1672101"/>
                <a:gd name="connsiteY5" fmla="*/ 2180057 h 2374413"/>
                <a:gd name="connsiteX6" fmla="*/ 856490 w 1672101"/>
                <a:gd name="connsiteY6" fmla="*/ 0 h 2374413"/>
                <a:gd name="connsiteX0" fmla="*/ 856490 w 1672101"/>
                <a:gd name="connsiteY0" fmla="*/ 0 h 2374413"/>
                <a:gd name="connsiteX1" fmla="*/ 1672101 w 1672101"/>
                <a:gd name="connsiteY1" fmla="*/ 2240873 h 2374413"/>
                <a:gd name="connsiteX2" fmla="*/ 1667775 w 1672101"/>
                <a:gd name="connsiteY2" fmla="*/ 2242594 h 2374413"/>
                <a:gd name="connsiteX3" fmla="*/ 907187 w 1672101"/>
                <a:gd name="connsiteY3" fmla="*/ 2374413 h 2374413"/>
                <a:gd name="connsiteX4" fmla="*/ 146600 w 1672101"/>
                <a:gd name="connsiteY4" fmla="*/ 2242594 h 2374413"/>
                <a:gd name="connsiteX5" fmla="*/ 0 w 1672101"/>
                <a:gd name="connsiteY5" fmla="*/ 2180057 h 2374413"/>
                <a:gd name="connsiteX6" fmla="*/ 856490 w 1672101"/>
                <a:gd name="connsiteY6" fmla="*/ 0 h 2374413"/>
                <a:gd name="connsiteX0" fmla="*/ 856490 w 1680840"/>
                <a:gd name="connsiteY0" fmla="*/ 0 h 2374415"/>
                <a:gd name="connsiteX1" fmla="*/ 1672101 w 1680840"/>
                <a:gd name="connsiteY1" fmla="*/ 2240873 h 2374415"/>
                <a:gd name="connsiteX2" fmla="*/ 1680840 w 1680840"/>
                <a:gd name="connsiteY2" fmla="*/ 2239982 h 2374415"/>
                <a:gd name="connsiteX3" fmla="*/ 907187 w 1680840"/>
                <a:gd name="connsiteY3" fmla="*/ 2374413 h 2374415"/>
                <a:gd name="connsiteX4" fmla="*/ 146600 w 1680840"/>
                <a:gd name="connsiteY4" fmla="*/ 2242594 h 2374415"/>
                <a:gd name="connsiteX5" fmla="*/ 0 w 1680840"/>
                <a:gd name="connsiteY5" fmla="*/ 2180057 h 2374415"/>
                <a:gd name="connsiteX6" fmla="*/ 856490 w 1680840"/>
                <a:gd name="connsiteY6" fmla="*/ 0 h 2374415"/>
                <a:gd name="connsiteX0" fmla="*/ 856490 w 1672101"/>
                <a:gd name="connsiteY0" fmla="*/ 0 h 2374415"/>
                <a:gd name="connsiteX1" fmla="*/ 1672101 w 1672101"/>
                <a:gd name="connsiteY1" fmla="*/ 2240873 h 2374415"/>
                <a:gd name="connsiteX2" fmla="*/ 907187 w 1672101"/>
                <a:gd name="connsiteY2" fmla="*/ 2374413 h 2374415"/>
                <a:gd name="connsiteX3" fmla="*/ 146600 w 1672101"/>
                <a:gd name="connsiteY3" fmla="*/ 2242594 h 2374415"/>
                <a:gd name="connsiteX4" fmla="*/ 0 w 1672101"/>
                <a:gd name="connsiteY4" fmla="*/ 2180057 h 2374415"/>
                <a:gd name="connsiteX5" fmla="*/ 856490 w 1672101"/>
                <a:gd name="connsiteY5" fmla="*/ 0 h 2374415"/>
                <a:gd name="connsiteX0" fmla="*/ 856490 w 1672101"/>
                <a:gd name="connsiteY0" fmla="*/ 0 h 2374415"/>
                <a:gd name="connsiteX1" fmla="*/ 1672101 w 1672101"/>
                <a:gd name="connsiteY1" fmla="*/ 2240873 h 2374415"/>
                <a:gd name="connsiteX2" fmla="*/ 907187 w 1672101"/>
                <a:gd name="connsiteY2" fmla="*/ 2374413 h 2374415"/>
                <a:gd name="connsiteX3" fmla="*/ 146600 w 1672101"/>
                <a:gd name="connsiteY3" fmla="*/ 2242594 h 2374415"/>
                <a:gd name="connsiteX4" fmla="*/ 0 w 1672101"/>
                <a:gd name="connsiteY4" fmla="*/ 2180057 h 2374415"/>
                <a:gd name="connsiteX5" fmla="*/ 856490 w 1672101"/>
                <a:gd name="connsiteY5" fmla="*/ 0 h 2374415"/>
                <a:gd name="connsiteX0" fmla="*/ 856490 w 1672101"/>
                <a:gd name="connsiteY0" fmla="*/ 0 h 2374415"/>
                <a:gd name="connsiteX1" fmla="*/ 1672101 w 1672101"/>
                <a:gd name="connsiteY1" fmla="*/ 2240873 h 2374415"/>
                <a:gd name="connsiteX2" fmla="*/ 907187 w 1672101"/>
                <a:gd name="connsiteY2" fmla="*/ 2374413 h 2374415"/>
                <a:gd name="connsiteX3" fmla="*/ 146600 w 1672101"/>
                <a:gd name="connsiteY3" fmla="*/ 2242594 h 2374415"/>
                <a:gd name="connsiteX4" fmla="*/ 0 w 1672101"/>
                <a:gd name="connsiteY4" fmla="*/ 2180057 h 2374415"/>
                <a:gd name="connsiteX5" fmla="*/ 856490 w 1672101"/>
                <a:gd name="connsiteY5" fmla="*/ 0 h 2374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2101" h="2374415">
                  <a:moveTo>
                    <a:pt x="856490" y="0"/>
                  </a:moveTo>
                  <a:lnTo>
                    <a:pt x="1672101" y="2240873"/>
                  </a:lnTo>
                  <a:cubicBezTo>
                    <a:pt x="1312614" y="2379450"/>
                    <a:pt x="1036739" y="2371707"/>
                    <a:pt x="907187" y="2374413"/>
                  </a:cubicBezTo>
                  <a:cubicBezTo>
                    <a:pt x="651480" y="2374848"/>
                    <a:pt x="384167" y="2327922"/>
                    <a:pt x="146600" y="2242594"/>
                  </a:cubicBezTo>
                  <a:cubicBezTo>
                    <a:pt x="96862" y="2223490"/>
                    <a:pt x="47125" y="2204388"/>
                    <a:pt x="0" y="2180057"/>
                  </a:cubicBezTo>
                  <a:cubicBezTo>
                    <a:pt x="286368" y="1451630"/>
                    <a:pt x="549262" y="717999"/>
                    <a:pt x="856490" y="0"/>
                  </a:cubicBezTo>
                  <a:close/>
                </a:path>
              </a:pathLst>
            </a:custGeom>
            <a:gradFill>
              <a:gsLst>
                <a:gs pos="14000">
                  <a:srgbClr val="0099A0"/>
                </a:gs>
                <a:gs pos="90000">
                  <a:srgbClr val="4FF7FF"/>
                </a:gs>
              </a:gsLst>
              <a:lin ang="16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4692460" y="3747203"/>
              <a:ext cx="1990912" cy="2194168"/>
            </a:xfrm>
            <a:custGeom>
              <a:avLst/>
              <a:gdLst>
                <a:gd name="connsiteX0" fmla="*/ 1986691 w 4053862"/>
                <a:gd name="connsiteY0" fmla="*/ 18431 h 2392844"/>
                <a:gd name="connsiteX1" fmla="*/ 2802302 w 4053862"/>
                <a:gd name="connsiteY1" fmla="*/ 2259304 h 2392844"/>
                <a:gd name="connsiteX2" fmla="*/ 2797976 w 4053862"/>
                <a:gd name="connsiteY2" fmla="*/ 2261025 h 2392844"/>
                <a:gd name="connsiteX3" fmla="*/ 2037388 w 4053862"/>
                <a:gd name="connsiteY3" fmla="*/ 2392844 h 2392844"/>
                <a:gd name="connsiteX4" fmla="*/ 1276801 w 4053862"/>
                <a:gd name="connsiteY4" fmla="*/ 2261025 h 2392844"/>
                <a:gd name="connsiteX5" fmla="*/ 1145839 w 4053862"/>
                <a:gd name="connsiteY5" fmla="*/ 2208927 h 2392844"/>
                <a:gd name="connsiteX6" fmla="*/ 1968591 w 4053862"/>
                <a:gd name="connsiteY6" fmla="*/ 1374 h 2392844"/>
                <a:gd name="connsiteX7" fmla="*/ 1124770 w 4053862"/>
                <a:gd name="connsiteY7" fmla="*/ 2199601 h 2392844"/>
                <a:gd name="connsiteX8" fmla="*/ 1001097 w 4053862"/>
                <a:gd name="connsiteY8" fmla="*/ 2140480 h 2392844"/>
                <a:gd name="connsiteX9" fmla="*/ 59202 w 4053862"/>
                <a:gd name="connsiteY9" fmla="*/ 1215478 h 2392844"/>
                <a:gd name="connsiteX10" fmla="*/ 0 w 4053862"/>
                <a:gd name="connsiteY10" fmla="*/ 1092581 h 2392844"/>
                <a:gd name="connsiteX11" fmla="*/ 2004471 w 4053862"/>
                <a:gd name="connsiteY11" fmla="*/ 0 h 2392844"/>
                <a:gd name="connsiteX12" fmla="*/ 4053862 w 4053862"/>
                <a:gd name="connsiteY12" fmla="*/ 1135996 h 2392844"/>
                <a:gd name="connsiteX13" fmla="*/ 4015574 w 4053862"/>
                <a:gd name="connsiteY13" fmla="*/ 1215478 h 2392844"/>
                <a:gd name="connsiteX14" fmla="*/ 2938233 w 4053862"/>
                <a:gd name="connsiteY14" fmla="*/ 2205229 h 2392844"/>
                <a:gd name="connsiteX15" fmla="*/ 2823693 w 4053862"/>
                <a:gd name="connsiteY15" fmla="*/ 2250794 h 2392844"/>
                <a:gd name="connsiteX0" fmla="*/ 1927489 w 3994660"/>
                <a:gd name="connsiteY0" fmla="*/ 18431 h 2392844"/>
                <a:gd name="connsiteX1" fmla="*/ 2743100 w 3994660"/>
                <a:gd name="connsiteY1" fmla="*/ 2259304 h 2392844"/>
                <a:gd name="connsiteX2" fmla="*/ 2738774 w 3994660"/>
                <a:gd name="connsiteY2" fmla="*/ 2261025 h 2392844"/>
                <a:gd name="connsiteX3" fmla="*/ 1978186 w 3994660"/>
                <a:gd name="connsiteY3" fmla="*/ 2392844 h 2392844"/>
                <a:gd name="connsiteX4" fmla="*/ 1217599 w 3994660"/>
                <a:gd name="connsiteY4" fmla="*/ 2261025 h 2392844"/>
                <a:gd name="connsiteX5" fmla="*/ 1086637 w 3994660"/>
                <a:gd name="connsiteY5" fmla="*/ 2208927 h 2392844"/>
                <a:gd name="connsiteX6" fmla="*/ 1927489 w 3994660"/>
                <a:gd name="connsiteY6" fmla="*/ 18431 h 2392844"/>
                <a:gd name="connsiteX7" fmla="*/ 1909389 w 3994660"/>
                <a:gd name="connsiteY7" fmla="*/ 1374 h 2392844"/>
                <a:gd name="connsiteX8" fmla="*/ 1065568 w 3994660"/>
                <a:gd name="connsiteY8" fmla="*/ 2199601 h 2392844"/>
                <a:gd name="connsiteX9" fmla="*/ 941895 w 3994660"/>
                <a:gd name="connsiteY9" fmla="*/ 2140480 h 2392844"/>
                <a:gd name="connsiteX10" fmla="*/ 0 w 3994660"/>
                <a:gd name="connsiteY10" fmla="*/ 1215478 h 2392844"/>
                <a:gd name="connsiteX11" fmla="*/ 1909389 w 3994660"/>
                <a:gd name="connsiteY11" fmla="*/ 1374 h 2392844"/>
                <a:gd name="connsiteX12" fmla="*/ 1945269 w 3994660"/>
                <a:gd name="connsiteY12" fmla="*/ 0 h 2392844"/>
                <a:gd name="connsiteX13" fmla="*/ 3994660 w 3994660"/>
                <a:gd name="connsiteY13" fmla="*/ 1135996 h 2392844"/>
                <a:gd name="connsiteX14" fmla="*/ 3956372 w 3994660"/>
                <a:gd name="connsiteY14" fmla="*/ 1215478 h 2392844"/>
                <a:gd name="connsiteX15" fmla="*/ 2879031 w 3994660"/>
                <a:gd name="connsiteY15" fmla="*/ 2205229 h 2392844"/>
                <a:gd name="connsiteX16" fmla="*/ 2764491 w 3994660"/>
                <a:gd name="connsiteY16" fmla="*/ 2250794 h 2392844"/>
                <a:gd name="connsiteX17" fmla="*/ 1945269 w 3994660"/>
                <a:gd name="connsiteY17" fmla="*/ 0 h 2392844"/>
                <a:gd name="connsiteX0" fmla="*/ 985594 w 3052765"/>
                <a:gd name="connsiteY0" fmla="*/ 18431 h 2392844"/>
                <a:gd name="connsiteX1" fmla="*/ 1801205 w 3052765"/>
                <a:gd name="connsiteY1" fmla="*/ 2259304 h 2392844"/>
                <a:gd name="connsiteX2" fmla="*/ 1796879 w 3052765"/>
                <a:gd name="connsiteY2" fmla="*/ 2261025 h 2392844"/>
                <a:gd name="connsiteX3" fmla="*/ 1036291 w 3052765"/>
                <a:gd name="connsiteY3" fmla="*/ 2392844 h 2392844"/>
                <a:gd name="connsiteX4" fmla="*/ 275704 w 3052765"/>
                <a:gd name="connsiteY4" fmla="*/ 2261025 h 2392844"/>
                <a:gd name="connsiteX5" fmla="*/ 144742 w 3052765"/>
                <a:gd name="connsiteY5" fmla="*/ 2208927 h 2392844"/>
                <a:gd name="connsiteX6" fmla="*/ 985594 w 3052765"/>
                <a:gd name="connsiteY6" fmla="*/ 18431 h 2392844"/>
                <a:gd name="connsiteX7" fmla="*/ 967494 w 3052765"/>
                <a:gd name="connsiteY7" fmla="*/ 1374 h 2392844"/>
                <a:gd name="connsiteX8" fmla="*/ 123673 w 3052765"/>
                <a:gd name="connsiteY8" fmla="*/ 2199601 h 2392844"/>
                <a:gd name="connsiteX9" fmla="*/ 0 w 3052765"/>
                <a:gd name="connsiteY9" fmla="*/ 2140480 h 2392844"/>
                <a:gd name="connsiteX10" fmla="*/ 967494 w 3052765"/>
                <a:gd name="connsiteY10" fmla="*/ 1374 h 2392844"/>
                <a:gd name="connsiteX11" fmla="*/ 1003374 w 3052765"/>
                <a:gd name="connsiteY11" fmla="*/ 0 h 2392844"/>
                <a:gd name="connsiteX12" fmla="*/ 3052765 w 3052765"/>
                <a:gd name="connsiteY12" fmla="*/ 1135996 h 2392844"/>
                <a:gd name="connsiteX13" fmla="*/ 3014477 w 3052765"/>
                <a:gd name="connsiteY13" fmla="*/ 1215478 h 2392844"/>
                <a:gd name="connsiteX14" fmla="*/ 1937136 w 3052765"/>
                <a:gd name="connsiteY14" fmla="*/ 2205229 h 2392844"/>
                <a:gd name="connsiteX15" fmla="*/ 1822596 w 3052765"/>
                <a:gd name="connsiteY15" fmla="*/ 2250794 h 2392844"/>
                <a:gd name="connsiteX16" fmla="*/ 1003374 w 3052765"/>
                <a:gd name="connsiteY16" fmla="*/ 0 h 2392844"/>
                <a:gd name="connsiteX0" fmla="*/ 861921 w 2929092"/>
                <a:gd name="connsiteY0" fmla="*/ 18431 h 2392844"/>
                <a:gd name="connsiteX1" fmla="*/ 1677532 w 2929092"/>
                <a:gd name="connsiteY1" fmla="*/ 2259304 h 2392844"/>
                <a:gd name="connsiteX2" fmla="*/ 1673206 w 2929092"/>
                <a:gd name="connsiteY2" fmla="*/ 2261025 h 2392844"/>
                <a:gd name="connsiteX3" fmla="*/ 912618 w 2929092"/>
                <a:gd name="connsiteY3" fmla="*/ 2392844 h 2392844"/>
                <a:gd name="connsiteX4" fmla="*/ 152031 w 2929092"/>
                <a:gd name="connsiteY4" fmla="*/ 2261025 h 2392844"/>
                <a:gd name="connsiteX5" fmla="*/ 21069 w 2929092"/>
                <a:gd name="connsiteY5" fmla="*/ 2208927 h 2392844"/>
                <a:gd name="connsiteX6" fmla="*/ 861921 w 2929092"/>
                <a:gd name="connsiteY6" fmla="*/ 18431 h 2392844"/>
                <a:gd name="connsiteX7" fmla="*/ 843821 w 2929092"/>
                <a:gd name="connsiteY7" fmla="*/ 1374 h 2392844"/>
                <a:gd name="connsiteX8" fmla="*/ 0 w 2929092"/>
                <a:gd name="connsiteY8" fmla="*/ 2199601 h 2392844"/>
                <a:gd name="connsiteX9" fmla="*/ 843821 w 2929092"/>
                <a:gd name="connsiteY9" fmla="*/ 1374 h 2392844"/>
                <a:gd name="connsiteX10" fmla="*/ 879701 w 2929092"/>
                <a:gd name="connsiteY10" fmla="*/ 0 h 2392844"/>
                <a:gd name="connsiteX11" fmla="*/ 2929092 w 2929092"/>
                <a:gd name="connsiteY11" fmla="*/ 1135996 h 2392844"/>
                <a:gd name="connsiteX12" fmla="*/ 2890804 w 2929092"/>
                <a:gd name="connsiteY12" fmla="*/ 1215478 h 2392844"/>
                <a:gd name="connsiteX13" fmla="*/ 1813463 w 2929092"/>
                <a:gd name="connsiteY13" fmla="*/ 2205229 h 2392844"/>
                <a:gd name="connsiteX14" fmla="*/ 1698923 w 2929092"/>
                <a:gd name="connsiteY14" fmla="*/ 2250794 h 2392844"/>
                <a:gd name="connsiteX15" fmla="*/ 879701 w 2929092"/>
                <a:gd name="connsiteY15" fmla="*/ 0 h 2392844"/>
                <a:gd name="connsiteX0" fmla="*/ 840852 w 2908023"/>
                <a:gd name="connsiteY0" fmla="*/ 18431 h 2392844"/>
                <a:gd name="connsiteX1" fmla="*/ 1656463 w 2908023"/>
                <a:gd name="connsiteY1" fmla="*/ 2259304 h 2392844"/>
                <a:gd name="connsiteX2" fmla="*/ 1652137 w 2908023"/>
                <a:gd name="connsiteY2" fmla="*/ 2261025 h 2392844"/>
                <a:gd name="connsiteX3" fmla="*/ 891549 w 2908023"/>
                <a:gd name="connsiteY3" fmla="*/ 2392844 h 2392844"/>
                <a:gd name="connsiteX4" fmla="*/ 130962 w 2908023"/>
                <a:gd name="connsiteY4" fmla="*/ 2261025 h 2392844"/>
                <a:gd name="connsiteX5" fmla="*/ 0 w 2908023"/>
                <a:gd name="connsiteY5" fmla="*/ 2208927 h 2392844"/>
                <a:gd name="connsiteX6" fmla="*/ 840852 w 2908023"/>
                <a:gd name="connsiteY6" fmla="*/ 18431 h 2392844"/>
                <a:gd name="connsiteX7" fmla="*/ 858632 w 2908023"/>
                <a:gd name="connsiteY7" fmla="*/ 0 h 2392844"/>
                <a:gd name="connsiteX8" fmla="*/ 2908023 w 2908023"/>
                <a:gd name="connsiteY8" fmla="*/ 1135996 h 2392844"/>
                <a:gd name="connsiteX9" fmla="*/ 2869735 w 2908023"/>
                <a:gd name="connsiteY9" fmla="*/ 1215478 h 2392844"/>
                <a:gd name="connsiteX10" fmla="*/ 1792394 w 2908023"/>
                <a:gd name="connsiteY10" fmla="*/ 2205229 h 2392844"/>
                <a:gd name="connsiteX11" fmla="*/ 1677854 w 2908023"/>
                <a:gd name="connsiteY11" fmla="*/ 2250794 h 2392844"/>
                <a:gd name="connsiteX12" fmla="*/ 858632 w 2908023"/>
                <a:gd name="connsiteY12" fmla="*/ 0 h 2392844"/>
                <a:gd name="connsiteX0" fmla="*/ 709890 w 2777061"/>
                <a:gd name="connsiteY0" fmla="*/ 18431 h 2392844"/>
                <a:gd name="connsiteX1" fmla="*/ 1525501 w 2777061"/>
                <a:gd name="connsiteY1" fmla="*/ 2259304 h 2392844"/>
                <a:gd name="connsiteX2" fmla="*/ 1521175 w 2777061"/>
                <a:gd name="connsiteY2" fmla="*/ 2261025 h 2392844"/>
                <a:gd name="connsiteX3" fmla="*/ 760587 w 2777061"/>
                <a:gd name="connsiteY3" fmla="*/ 2392844 h 2392844"/>
                <a:gd name="connsiteX4" fmla="*/ 0 w 2777061"/>
                <a:gd name="connsiteY4" fmla="*/ 2261025 h 2392844"/>
                <a:gd name="connsiteX5" fmla="*/ 709890 w 2777061"/>
                <a:gd name="connsiteY5" fmla="*/ 18431 h 2392844"/>
                <a:gd name="connsiteX6" fmla="*/ 727670 w 2777061"/>
                <a:gd name="connsiteY6" fmla="*/ 0 h 2392844"/>
                <a:gd name="connsiteX7" fmla="*/ 2777061 w 2777061"/>
                <a:gd name="connsiteY7" fmla="*/ 1135996 h 2392844"/>
                <a:gd name="connsiteX8" fmla="*/ 2738773 w 2777061"/>
                <a:gd name="connsiteY8" fmla="*/ 1215478 h 2392844"/>
                <a:gd name="connsiteX9" fmla="*/ 1661432 w 2777061"/>
                <a:gd name="connsiteY9" fmla="*/ 2205229 h 2392844"/>
                <a:gd name="connsiteX10" fmla="*/ 1546892 w 2777061"/>
                <a:gd name="connsiteY10" fmla="*/ 2250794 h 2392844"/>
                <a:gd name="connsiteX11" fmla="*/ 727670 w 2777061"/>
                <a:gd name="connsiteY11" fmla="*/ 0 h 2392844"/>
                <a:gd name="connsiteX0" fmla="*/ 76242 w 2143413"/>
                <a:gd name="connsiteY0" fmla="*/ 18431 h 2545330"/>
                <a:gd name="connsiteX1" fmla="*/ 891853 w 2143413"/>
                <a:gd name="connsiteY1" fmla="*/ 2259304 h 2545330"/>
                <a:gd name="connsiteX2" fmla="*/ 887527 w 2143413"/>
                <a:gd name="connsiteY2" fmla="*/ 2261025 h 2545330"/>
                <a:gd name="connsiteX3" fmla="*/ 126939 w 2143413"/>
                <a:gd name="connsiteY3" fmla="*/ 2392844 h 2545330"/>
                <a:gd name="connsiteX4" fmla="*/ 76242 w 2143413"/>
                <a:gd name="connsiteY4" fmla="*/ 18431 h 2545330"/>
                <a:gd name="connsiteX5" fmla="*/ 94022 w 2143413"/>
                <a:gd name="connsiteY5" fmla="*/ 0 h 2545330"/>
                <a:gd name="connsiteX6" fmla="*/ 2143413 w 2143413"/>
                <a:gd name="connsiteY6" fmla="*/ 1135996 h 2545330"/>
                <a:gd name="connsiteX7" fmla="*/ 2105125 w 2143413"/>
                <a:gd name="connsiteY7" fmla="*/ 1215478 h 2545330"/>
                <a:gd name="connsiteX8" fmla="*/ 1027784 w 2143413"/>
                <a:gd name="connsiteY8" fmla="*/ 2205229 h 2545330"/>
                <a:gd name="connsiteX9" fmla="*/ 913244 w 2143413"/>
                <a:gd name="connsiteY9" fmla="*/ 2250794 h 2545330"/>
                <a:gd name="connsiteX10" fmla="*/ 94022 w 2143413"/>
                <a:gd name="connsiteY10" fmla="*/ 0 h 2545330"/>
                <a:gd name="connsiteX0" fmla="*/ 1 w 2067172"/>
                <a:gd name="connsiteY0" fmla="*/ 18431 h 2261025"/>
                <a:gd name="connsiteX1" fmla="*/ 815612 w 2067172"/>
                <a:gd name="connsiteY1" fmla="*/ 2259304 h 2261025"/>
                <a:gd name="connsiteX2" fmla="*/ 811286 w 2067172"/>
                <a:gd name="connsiteY2" fmla="*/ 2261025 h 2261025"/>
                <a:gd name="connsiteX3" fmla="*/ 1 w 2067172"/>
                <a:gd name="connsiteY3" fmla="*/ 18431 h 2261025"/>
                <a:gd name="connsiteX4" fmla="*/ 17781 w 2067172"/>
                <a:gd name="connsiteY4" fmla="*/ 0 h 2261025"/>
                <a:gd name="connsiteX5" fmla="*/ 2067172 w 2067172"/>
                <a:gd name="connsiteY5" fmla="*/ 1135996 h 2261025"/>
                <a:gd name="connsiteX6" fmla="*/ 2028884 w 2067172"/>
                <a:gd name="connsiteY6" fmla="*/ 1215478 h 2261025"/>
                <a:gd name="connsiteX7" fmla="*/ 951543 w 2067172"/>
                <a:gd name="connsiteY7" fmla="*/ 2205229 h 2261025"/>
                <a:gd name="connsiteX8" fmla="*/ 837003 w 2067172"/>
                <a:gd name="connsiteY8" fmla="*/ 2250794 h 2261025"/>
                <a:gd name="connsiteX9" fmla="*/ 17781 w 2067172"/>
                <a:gd name="connsiteY9" fmla="*/ 0 h 2261025"/>
                <a:gd name="connsiteX0" fmla="*/ 0 w 2067171"/>
                <a:gd name="connsiteY0" fmla="*/ 18431 h 2259304"/>
                <a:gd name="connsiteX1" fmla="*/ 815611 w 2067171"/>
                <a:gd name="connsiteY1" fmla="*/ 2259304 h 2259304"/>
                <a:gd name="connsiteX2" fmla="*/ 0 w 2067171"/>
                <a:gd name="connsiteY2" fmla="*/ 18431 h 2259304"/>
                <a:gd name="connsiteX3" fmla="*/ 17780 w 2067171"/>
                <a:gd name="connsiteY3" fmla="*/ 0 h 2259304"/>
                <a:gd name="connsiteX4" fmla="*/ 2067171 w 2067171"/>
                <a:gd name="connsiteY4" fmla="*/ 1135996 h 2259304"/>
                <a:gd name="connsiteX5" fmla="*/ 2028883 w 2067171"/>
                <a:gd name="connsiteY5" fmla="*/ 1215478 h 2259304"/>
                <a:gd name="connsiteX6" fmla="*/ 951542 w 2067171"/>
                <a:gd name="connsiteY6" fmla="*/ 2205229 h 2259304"/>
                <a:gd name="connsiteX7" fmla="*/ 837002 w 2067171"/>
                <a:gd name="connsiteY7" fmla="*/ 2250794 h 2259304"/>
                <a:gd name="connsiteX8" fmla="*/ 17780 w 2067171"/>
                <a:gd name="connsiteY8" fmla="*/ 0 h 2259304"/>
                <a:gd name="connsiteX0" fmla="*/ 0 w 2067171"/>
                <a:gd name="connsiteY0" fmla="*/ 18431 h 2259304"/>
                <a:gd name="connsiteX1" fmla="*/ 815611 w 2067171"/>
                <a:gd name="connsiteY1" fmla="*/ 2259304 h 2259304"/>
                <a:gd name="connsiteX2" fmla="*/ 0 w 2067171"/>
                <a:gd name="connsiteY2" fmla="*/ 18431 h 2259304"/>
                <a:gd name="connsiteX3" fmla="*/ 17780 w 2067171"/>
                <a:gd name="connsiteY3" fmla="*/ 0 h 2259304"/>
                <a:gd name="connsiteX4" fmla="*/ 2067171 w 2067171"/>
                <a:gd name="connsiteY4" fmla="*/ 1135996 h 2259304"/>
                <a:gd name="connsiteX5" fmla="*/ 2028883 w 2067171"/>
                <a:gd name="connsiteY5" fmla="*/ 1215478 h 2259304"/>
                <a:gd name="connsiteX6" fmla="*/ 951542 w 2067171"/>
                <a:gd name="connsiteY6" fmla="*/ 2205229 h 2259304"/>
                <a:gd name="connsiteX7" fmla="*/ 837002 w 2067171"/>
                <a:gd name="connsiteY7" fmla="*/ 2250794 h 2259304"/>
                <a:gd name="connsiteX8" fmla="*/ 17780 w 2067171"/>
                <a:gd name="connsiteY8" fmla="*/ 0 h 2259304"/>
                <a:gd name="connsiteX0" fmla="*/ 0 w 2067171"/>
                <a:gd name="connsiteY0" fmla="*/ 18431 h 2259304"/>
                <a:gd name="connsiteX1" fmla="*/ 815611 w 2067171"/>
                <a:gd name="connsiteY1" fmla="*/ 2259304 h 2259304"/>
                <a:gd name="connsiteX2" fmla="*/ 0 w 2067171"/>
                <a:gd name="connsiteY2" fmla="*/ 18431 h 2259304"/>
                <a:gd name="connsiteX3" fmla="*/ 17780 w 2067171"/>
                <a:gd name="connsiteY3" fmla="*/ 0 h 2259304"/>
                <a:gd name="connsiteX4" fmla="*/ 2067171 w 2067171"/>
                <a:gd name="connsiteY4" fmla="*/ 1135996 h 2259304"/>
                <a:gd name="connsiteX5" fmla="*/ 2028883 w 2067171"/>
                <a:gd name="connsiteY5" fmla="*/ 1215478 h 2259304"/>
                <a:gd name="connsiteX6" fmla="*/ 951542 w 2067171"/>
                <a:gd name="connsiteY6" fmla="*/ 2205229 h 2259304"/>
                <a:gd name="connsiteX7" fmla="*/ 837002 w 2067171"/>
                <a:gd name="connsiteY7" fmla="*/ 2250794 h 2259304"/>
                <a:gd name="connsiteX8" fmla="*/ 17780 w 2067171"/>
                <a:gd name="connsiteY8" fmla="*/ 0 h 2259304"/>
                <a:gd name="connsiteX0" fmla="*/ 0 w 2049391"/>
                <a:gd name="connsiteY0" fmla="*/ 0 h 2250794"/>
                <a:gd name="connsiteX1" fmla="*/ 2049391 w 2049391"/>
                <a:gd name="connsiteY1" fmla="*/ 1135996 h 2250794"/>
                <a:gd name="connsiteX2" fmla="*/ 2011103 w 2049391"/>
                <a:gd name="connsiteY2" fmla="*/ 1215478 h 2250794"/>
                <a:gd name="connsiteX3" fmla="*/ 933762 w 2049391"/>
                <a:gd name="connsiteY3" fmla="*/ 2205229 h 2250794"/>
                <a:gd name="connsiteX4" fmla="*/ 819222 w 2049391"/>
                <a:gd name="connsiteY4" fmla="*/ 2250794 h 2250794"/>
                <a:gd name="connsiteX5" fmla="*/ 0 w 2049391"/>
                <a:gd name="connsiteY5" fmla="*/ 0 h 2250794"/>
                <a:gd name="connsiteX0" fmla="*/ 0 w 2049391"/>
                <a:gd name="connsiteY0" fmla="*/ 0 h 2258616"/>
                <a:gd name="connsiteX1" fmla="*/ 2049391 w 2049391"/>
                <a:gd name="connsiteY1" fmla="*/ 1135996 h 2258616"/>
                <a:gd name="connsiteX2" fmla="*/ 2011103 w 2049391"/>
                <a:gd name="connsiteY2" fmla="*/ 1215478 h 2258616"/>
                <a:gd name="connsiteX3" fmla="*/ 933762 w 2049391"/>
                <a:gd name="connsiteY3" fmla="*/ 2205229 h 2258616"/>
                <a:gd name="connsiteX4" fmla="*/ 806185 w 2049391"/>
                <a:gd name="connsiteY4" fmla="*/ 2258616 h 2258616"/>
                <a:gd name="connsiteX5" fmla="*/ 0 w 2049391"/>
                <a:gd name="connsiteY5" fmla="*/ 0 h 2258616"/>
                <a:gd name="connsiteX0" fmla="*/ 0 w 2049391"/>
                <a:gd name="connsiteY0" fmla="*/ 0 h 2258616"/>
                <a:gd name="connsiteX1" fmla="*/ 2049391 w 2049391"/>
                <a:gd name="connsiteY1" fmla="*/ 1135996 h 2258616"/>
                <a:gd name="connsiteX2" fmla="*/ 2011103 w 2049391"/>
                <a:gd name="connsiteY2" fmla="*/ 1215478 h 2258616"/>
                <a:gd name="connsiteX3" fmla="*/ 933762 w 2049391"/>
                <a:gd name="connsiteY3" fmla="*/ 2205229 h 2258616"/>
                <a:gd name="connsiteX4" fmla="*/ 806185 w 2049391"/>
                <a:gd name="connsiteY4" fmla="*/ 2258616 h 2258616"/>
                <a:gd name="connsiteX5" fmla="*/ 0 w 2049391"/>
                <a:gd name="connsiteY5" fmla="*/ 0 h 2258616"/>
                <a:gd name="connsiteX0" fmla="*/ 0 w 2049391"/>
                <a:gd name="connsiteY0" fmla="*/ 0 h 2258616"/>
                <a:gd name="connsiteX1" fmla="*/ 2049391 w 2049391"/>
                <a:gd name="connsiteY1" fmla="*/ 1135996 h 2258616"/>
                <a:gd name="connsiteX2" fmla="*/ 2011103 w 2049391"/>
                <a:gd name="connsiteY2" fmla="*/ 1215478 h 2258616"/>
                <a:gd name="connsiteX3" fmla="*/ 933762 w 2049391"/>
                <a:gd name="connsiteY3" fmla="*/ 2205229 h 2258616"/>
                <a:gd name="connsiteX4" fmla="*/ 806185 w 2049391"/>
                <a:gd name="connsiteY4" fmla="*/ 2258616 h 2258616"/>
                <a:gd name="connsiteX5" fmla="*/ 0 w 2049391"/>
                <a:gd name="connsiteY5" fmla="*/ 0 h 2258616"/>
                <a:gd name="connsiteX0" fmla="*/ 0 w 2049391"/>
                <a:gd name="connsiteY0" fmla="*/ 0 h 2256003"/>
                <a:gd name="connsiteX1" fmla="*/ 2049391 w 2049391"/>
                <a:gd name="connsiteY1" fmla="*/ 1135996 h 2256003"/>
                <a:gd name="connsiteX2" fmla="*/ 2011103 w 2049391"/>
                <a:gd name="connsiteY2" fmla="*/ 1215478 h 2256003"/>
                <a:gd name="connsiteX3" fmla="*/ 933762 w 2049391"/>
                <a:gd name="connsiteY3" fmla="*/ 2205229 h 2256003"/>
                <a:gd name="connsiteX4" fmla="*/ 800960 w 2049391"/>
                <a:gd name="connsiteY4" fmla="*/ 2256003 h 2256003"/>
                <a:gd name="connsiteX5" fmla="*/ 0 w 2049391"/>
                <a:gd name="connsiteY5" fmla="*/ 0 h 2256003"/>
                <a:gd name="connsiteX0" fmla="*/ 0 w 2049391"/>
                <a:gd name="connsiteY0" fmla="*/ 0 h 2258616"/>
                <a:gd name="connsiteX1" fmla="*/ 2049391 w 2049391"/>
                <a:gd name="connsiteY1" fmla="*/ 1135996 h 2258616"/>
                <a:gd name="connsiteX2" fmla="*/ 2011103 w 2049391"/>
                <a:gd name="connsiteY2" fmla="*/ 1215478 h 2258616"/>
                <a:gd name="connsiteX3" fmla="*/ 933762 w 2049391"/>
                <a:gd name="connsiteY3" fmla="*/ 2205229 h 2258616"/>
                <a:gd name="connsiteX4" fmla="*/ 800960 w 2049391"/>
                <a:gd name="connsiteY4" fmla="*/ 2258616 h 2258616"/>
                <a:gd name="connsiteX5" fmla="*/ 0 w 2049391"/>
                <a:gd name="connsiteY5" fmla="*/ 0 h 225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9391" h="2258616">
                  <a:moveTo>
                    <a:pt x="0" y="0"/>
                  </a:moveTo>
                  <a:lnTo>
                    <a:pt x="2049391" y="1135996"/>
                  </a:lnTo>
                  <a:lnTo>
                    <a:pt x="2011103" y="1215478"/>
                  </a:lnTo>
                  <a:cubicBezTo>
                    <a:pt x="1773000" y="1653786"/>
                    <a:pt x="1393472" y="2004117"/>
                    <a:pt x="933762" y="2205229"/>
                  </a:cubicBezTo>
                  <a:cubicBezTo>
                    <a:pt x="891236" y="2223025"/>
                    <a:pt x="843486" y="2240820"/>
                    <a:pt x="800960" y="2258616"/>
                  </a:cubicBezTo>
                  <a:cubicBezTo>
                    <a:pt x="532232" y="1505744"/>
                    <a:pt x="253084" y="768516"/>
                    <a:pt x="0" y="0"/>
                  </a:cubicBezTo>
                  <a:close/>
                </a:path>
              </a:pathLst>
            </a:custGeom>
            <a:gradFill>
              <a:gsLst>
                <a:gs pos="18000">
                  <a:srgbClr val="0099A0"/>
                </a:gs>
                <a:gs pos="90000">
                  <a:srgbClr val="4FF7FF"/>
                </a:gs>
              </a:gsLst>
              <a:lin ang="150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4695815" y="2148185"/>
              <a:ext cx="2139527" cy="1570273"/>
            </a:xfrm>
            <a:custGeom>
              <a:avLst/>
              <a:gdLst>
                <a:gd name="connsiteX0" fmla="*/ 2218725 w 2291652"/>
                <a:gd name="connsiteY0" fmla="*/ 1699558 h 3208828"/>
                <a:gd name="connsiteX1" fmla="*/ 2226594 w 2291652"/>
                <a:gd name="connsiteY1" fmla="*/ 1727660 h 3208828"/>
                <a:gd name="connsiteX2" fmla="*/ 2289106 w 2291652"/>
                <a:gd name="connsiteY2" fmla="*/ 2241048 h 3208828"/>
                <a:gd name="connsiteX3" fmla="*/ 2112313 w 2291652"/>
                <a:gd name="connsiteY3" fmla="*/ 3116739 h 3208828"/>
                <a:gd name="connsiteX4" fmla="*/ 2067951 w 2291652"/>
                <a:gd name="connsiteY4" fmla="*/ 3208828 h 3208828"/>
                <a:gd name="connsiteX5" fmla="*/ 38646 w 2291652"/>
                <a:gd name="connsiteY5" fmla="*/ 2083965 h 3208828"/>
                <a:gd name="connsiteX6" fmla="*/ 1414139 w 2291652"/>
                <a:gd name="connsiteY6" fmla="*/ 459756 h 3208828"/>
                <a:gd name="connsiteX7" fmla="*/ 1441030 w 2291652"/>
                <a:gd name="connsiteY7" fmla="*/ 479507 h 3208828"/>
                <a:gd name="connsiteX8" fmla="*/ 2193383 w 2291652"/>
                <a:gd name="connsiteY8" fmla="*/ 1609054 h 3208828"/>
                <a:gd name="connsiteX9" fmla="*/ 2212301 w 2291652"/>
                <a:gd name="connsiteY9" fmla="*/ 1676617 h 3208828"/>
                <a:gd name="connsiteX10" fmla="*/ 20360 w 2291652"/>
                <a:gd name="connsiteY10" fmla="*/ 2063115 h 3208828"/>
                <a:gd name="connsiteX11" fmla="*/ 9057 w 2291652"/>
                <a:gd name="connsiteY11" fmla="*/ 0 h 3208828"/>
                <a:gd name="connsiteX12" fmla="*/ 1336136 w 2291652"/>
                <a:gd name="connsiteY12" fmla="*/ 402465 h 3208828"/>
                <a:gd name="connsiteX13" fmla="*/ 1395530 w 2291652"/>
                <a:gd name="connsiteY13" fmla="*/ 446089 h 3208828"/>
                <a:gd name="connsiteX14" fmla="*/ 0 w 2291652"/>
                <a:gd name="connsiteY14" fmla="*/ 2051462 h 3208828"/>
                <a:gd name="connsiteX15" fmla="*/ 4504 w 2291652"/>
                <a:gd name="connsiteY15" fmla="*/ 1031258 h 3208828"/>
                <a:gd name="connsiteX16" fmla="*/ 9057 w 2291652"/>
                <a:gd name="connsiteY16" fmla="*/ 0 h 3208828"/>
                <a:gd name="connsiteX0" fmla="*/ 2218725 w 2291652"/>
                <a:gd name="connsiteY0" fmla="*/ 1297093 h 2806363"/>
                <a:gd name="connsiteX1" fmla="*/ 2226594 w 2291652"/>
                <a:gd name="connsiteY1" fmla="*/ 1325195 h 2806363"/>
                <a:gd name="connsiteX2" fmla="*/ 2289106 w 2291652"/>
                <a:gd name="connsiteY2" fmla="*/ 1838583 h 2806363"/>
                <a:gd name="connsiteX3" fmla="*/ 2112313 w 2291652"/>
                <a:gd name="connsiteY3" fmla="*/ 2714274 h 2806363"/>
                <a:gd name="connsiteX4" fmla="*/ 2067951 w 2291652"/>
                <a:gd name="connsiteY4" fmla="*/ 2806363 h 2806363"/>
                <a:gd name="connsiteX5" fmla="*/ 38646 w 2291652"/>
                <a:gd name="connsiteY5" fmla="*/ 1681500 h 2806363"/>
                <a:gd name="connsiteX6" fmla="*/ 2218725 w 2291652"/>
                <a:gd name="connsiteY6" fmla="*/ 1297093 h 2806363"/>
                <a:gd name="connsiteX7" fmla="*/ 1414139 w 2291652"/>
                <a:gd name="connsiteY7" fmla="*/ 57291 h 2806363"/>
                <a:gd name="connsiteX8" fmla="*/ 1441030 w 2291652"/>
                <a:gd name="connsiteY8" fmla="*/ 77042 h 2806363"/>
                <a:gd name="connsiteX9" fmla="*/ 2193383 w 2291652"/>
                <a:gd name="connsiteY9" fmla="*/ 1206589 h 2806363"/>
                <a:gd name="connsiteX10" fmla="*/ 2212301 w 2291652"/>
                <a:gd name="connsiteY10" fmla="*/ 1274152 h 2806363"/>
                <a:gd name="connsiteX11" fmla="*/ 20360 w 2291652"/>
                <a:gd name="connsiteY11" fmla="*/ 1660650 h 2806363"/>
                <a:gd name="connsiteX12" fmla="*/ 1414139 w 2291652"/>
                <a:gd name="connsiteY12" fmla="*/ 57291 h 2806363"/>
                <a:gd name="connsiteX13" fmla="*/ 4504 w 2291652"/>
                <a:gd name="connsiteY13" fmla="*/ 628793 h 2806363"/>
                <a:gd name="connsiteX14" fmla="*/ 1336136 w 2291652"/>
                <a:gd name="connsiteY14" fmla="*/ 0 h 2806363"/>
                <a:gd name="connsiteX15" fmla="*/ 1395530 w 2291652"/>
                <a:gd name="connsiteY15" fmla="*/ 43624 h 2806363"/>
                <a:gd name="connsiteX16" fmla="*/ 0 w 2291652"/>
                <a:gd name="connsiteY16" fmla="*/ 1648997 h 2806363"/>
                <a:gd name="connsiteX17" fmla="*/ 4504 w 2291652"/>
                <a:gd name="connsiteY17" fmla="*/ 628793 h 2806363"/>
                <a:gd name="connsiteX0" fmla="*/ 2218725 w 2291652"/>
                <a:gd name="connsiteY0" fmla="*/ 1288634 h 2797904"/>
                <a:gd name="connsiteX1" fmla="*/ 2226594 w 2291652"/>
                <a:gd name="connsiteY1" fmla="*/ 1316736 h 2797904"/>
                <a:gd name="connsiteX2" fmla="*/ 2289106 w 2291652"/>
                <a:gd name="connsiteY2" fmla="*/ 1830124 h 2797904"/>
                <a:gd name="connsiteX3" fmla="*/ 2112313 w 2291652"/>
                <a:gd name="connsiteY3" fmla="*/ 2705815 h 2797904"/>
                <a:gd name="connsiteX4" fmla="*/ 2067951 w 2291652"/>
                <a:gd name="connsiteY4" fmla="*/ 2797904 h 2797904"/>
                <a:gd name="connsiteX5" fmla="*/ 38646 w 2291652"/>
                <a:gd name="connsiteY5" fmla="*/ 1673041 h 2797904"/>
                <a:gd name="connsiteX6" fmla="*/ 2218725 w 2291652"/>
                <a:gd name="connsiteY6" fmla="*/ 1288634 h 2797904"/>
                <a:gd name="connsiteX7" fmla="*/ 1414139 w 2291652"/>
                <a:gd name="connsiteY7" fmla="*/ 48832 h 2797904"/>
                <a:gd name="connsiteX8" fmla="*/ 1441030 w 2291652"/>
                <a:gd name="connsiteY8" fmla="*/ 68583 h 2797904"/>
                <a:gd name="connsiteX9" fmla="*/ 2193383 w 2291652"/>
                <a:gd name="connsiteY9" fmla="*/ 1198130 h 2797904"/>
                <a:gd name="connsiteX10" fmla="*/ 2212301 w 2291652"/>
                <a:gd name="connsiteY10" fmla="*/ 1265693 h 2797904"/>
                <a:gd name="connsiteX11" fmla="*/ 20360 w 2291652"/>
                <a:gd name="connsiteY11" fmla="*/ 1652191 h 2797904"/>
                <a:gd name="connsiteX12" fmla="*/ 1414139 w 2291652"/>
                <a:gd name="connsiteY12" fmla="*/ 48832 h 2797904"/>
                <a:gd name="connsiteX13" fmla="*/ 4504 w 2291652"/>
                <a:gd name="connsiteY13" fmla="*/ 620334 h 2797904"/>
                <a:gd name="connsiteX14" fmla="*/ 1395530 w 2291652"/>
                <a:gd name="connsiteY14" fmla="*/ 35165 h 2797904"/>
                <a:gd name="connsiteX15" fmla="*/ 0 w 2291652"/>
                <a:gd name="connsiteY15" fmla="*/ 1640538 h 2797904"/>
                <a:gd name="connsiteX16" fmla="*/ 4504 w 2291652"/>
                <a:gd name="connsiteY16" fmla="*/ 620334 h 2797904"/>
                <a:gd name="connsiteX0" fmla="*/ 2218725 w 2291652"/>
                <a:gd name="connsiteY0" fmla="*/ 1253469 h 2762739"/>
                <a:gd name="connsiteX1" fmla="*/ 2226594 w 2291652"/>
                <a:gd name="connsiteY1" fmla="*/ 1281571 h 2762739"/>
                <a:gd name="connsiteX2" fmla="*/ 2289106 w 2291652"/>
                <a:gd name="connsiteY2" fmla="*/ 1794959 h 2762739"/>
                <a:gd name="connsiteX3" fmla="*/ 2112313 w 2291652"/>
                <a:gd name="connsiteY3" fmla="*/ 2670650 h 2762739"/>
                <a:gd name="connsiteX4" fmla="*/ 2067951 w 2291652"/>
                <a:gd name="connsiteY4" fmla="*/ 2762739 h 2762739"/>
                <a:gd name="connsiteX5" fmla="*/ 38646 w 2291652"/>
                <a:gd name="connsiteY5" fmla="*/ 1637876 h 2762739"/>
                <a:gd name="connsiteX6" fmla="*/ 2218725 w 2291652"/>
                <a:gd name="connsiteY6" fmla="*/ 1253469 h 2762739"/>
                <a:gd name="connsiteX7" fmla="*/ 1414139 w 2291652"/>
                <a:gd name="connsiteY7" fmla="*/ 13667 h 2762739"/>
                <a:gd name="connsiteX8" fmla="*/ 1441030 w 2291652"/>
                <a:gd name="connsiteY8" fmla="*/ 33418 h 2762739"/>
                <a:gd name="connsiteX9" fmla="*/ 2193383 w 2291652"/>
                <a:gd name="connsiteY9" fmla="*/ 1162965 h 2762739"/>
                <a:gd name="connsiteX10" fmla="*/ 2212301 w 2291652"/>
                <a:gd name="connsiteY10" fmla="*/ 1230528 h 2762739"/>
                <a:gd name="connsiteX11" fmla="*/ 20360 w 2291652"/>
                <a:gd name="connsiteY11" fmla="*/ 1617026 h 2762739"/>
                <a:gd name="connsiteX12" fmla="*/ 1414139 w 2291652"/>
                <a:gd name="connsiteY12" fmla="*/ 13667 h 2762739"/>
                <a:gd name="connsiteX13" fmla="*/ 0 w 2291652"/>
                <a:gd name="connsiteY13" fmla="*/ 1605373 h 2762739"/>
                <a:gd name="connsiteX14" fmla="*/ 1395530 w 2291652"/>
                <a:gd name="connsiteY14" fmla="*/ 0 h 2762739"/>
                <a:gd name="connsiteX15" fmla="*/ 0 w 2291652"/>
                <a:gd name="connsiteY15" fmla="*/ 1605373 h 2762739"/>
                <a:gd name="connsiteX0" fmla="*/ 2218725 w 2309736"/>
                <a:gd name="connsiteY0" fmla="*/ 1253469 h 2763410"/>
                <a:gd name="connsiteX1" fmla="*/ 2226594 w 2309736"/>
                <a:gd name="connsiteY1" fmla="*/ 1281571 h 2763410"/>
                <a:gd name="connsiteX2" fmla="*/ 2289106 w 2309736"/>
                <a:gd name="connsiteY2" fmla="*/ 1794959 h 2763410"/>
                <a:gd name="connsiteX3" fmla="*/ 2067951 w 2309736"/>
                <a:gd name="connsiteY3" fmla="*/ 2762739 h 2763410"/>
                <a:gd name="connsiteX4" fmla="*/ 38646 w 2309736"/>
                <a:gd name="connsiteY4" fmla="*/ 1637876 h 2763410"/>
                <a:gd name="connsiteX5" fmla="*/ 2218725 w 2309736"/>
                <a:gd name="connsiteY5" fmla="*/ 1253469 h 2763410"/>
                <a:gd name="connsiteX6" fmla="*/ 1414139 w 2309736"/>
                <a:gd name="connsiteY6" fmla="*/ 13667 h 2763410"/>
                <a:gd name="connsiteX7" fmla="*/ 1441030 w 2309736"/>
                <a:gd name="connsiteY7" fmla="*/ 33418 h 2763410"/>
                <a:gd name="connsiteX8" fmla="*/ 2193383 w 2309736"/>
                <a:gd name="connsiteY8" fmla="*/ 1162965 h 2763410"/>
                <a:gd name="connsiteX9" fmla="*/ 2212301 w 2309736"/>
                <a:gd name="connsiteY9" fmla="*/ 1230528 h 2763410"/>
                <a:gd name="connsiteX10" fmla="*/ 20360 w 2309736"/>
                <a:gd name="connsiteY10" fmla="*/ 1617026 h 2763410"/>
                <a:gd name="connsiteX11" fmla="*/ 1414139 w 2309736"/>
                <a:gd name="connsiteY11" fmla="*/ 13667 h 2763410"/>
                <a:gd name="connsiteX12" fmla="*/ 0 w 2309736"/>
                <a:gd name="connsiteY12" fmla="*/ 1605373 h 2763410"/>
                <a:gd name="connsiteX13" fmla="*/ 1395530 w 2309736"/>
                <a:gd name="connsiteY13" fmla="*/ 0 h 2763410"/>
                <a:gd name="connsiteX14" fmla="*/ 0 w 2309736"/>
                <a:gd name="connsiteY14" fmla="*/ 1605373 h 2763410"/>
                <a:gd name="connsiteX0" fmla="*/ 2218725 w 2291652"/>
                <a:gd name="connsiteY0" fmla="*/ 1253469 h 1810278"/>
                <a:gd name="connsiteX1" fmla="*/ 2226594 w 2291652"/>
                <a:gd name="connsiteY1" fmla="*/ 1281571 h 1810278"/>
                <a:gd name="connsiteX2" fmla="*/ 2289106 w 2291652"/>
                <a:gd name="connsiteY2" fmla="*/ 1794959 h 1810278"/>
                <a:gd name="connsiteX3" fmla="*/ 38646 w 2291652"/>
                <a:gd name="connsiteY3" fmla="*/ 1637876 h 1810278"/>
                <a:gd name="connsiteX4" fmla="*/ 2218725 w 2291652"/>
                <a:gd name="connsiteY4" fmla="*/ 1253469 h 1810278"/>
                <a:gd name="connsiteX5" fmla="*/ 1414139 w 2291652"/>
                <a:gd name="connsiteY5" fmla="*/ 13667 h 1810278"/>
                <a:gd name="connsiteX6" fmla="*/ 1441030 w 2291652"/>
                <a:gd name="connsiteY6" fmla="*/ 33418 h 1810278"/>
                <a:gd name="connsiteX7" fmla="*/ 2193383 w 2291652"/>
                <a:gd name="connsiteY7" fmla="*/ 1162965 h 1810278"/>
                <a:gd name="connsiteX8" fmla="*/ 2212301 w 2291652"/>
                <a:gd name="connsiteY8" fmla="*/ 1230528 h 1810278"/>
                <a:gd name="connsiteX9" fmla="*/ 20360 w 2291652"/>
                <a:gd name="connsiteY9" fmla="*/ 1617026 h 1810278"/>
                <a:gd name="connsiteX10" fmla="*/ 1414139 w 2291652"/>
                <a:gd name="connsiteY10" fmla="*/ 13667 h 1810278"/>
                <a:gd name="connsiteX11" fmla="*/ 0 w 2291652"/>
                <a:gd name="connsiteY11" fmla="*/ 1605373 h 1810278"/>
                <a:gd name="connsiteX12" fmla="*/ 1395530 w 2291652"/>
                <a:gd name="connsiteY12" fmla="*/ 0 h 1810278"/>
                <a:gd name="connsiteX13" fmla="*/ 0 w 2291652"/>
                <a:gd name="connsiteY13" fmla="*/ 1605373 h 1810278"/>
                <a:gd name="connsiteX0" fmla="*/ 2218725 w 2291652"/>
                <a:gd name="connsiteY0" fmla="*/ 1253469 h 1810278"/>
                <a:gd name="connsiteX1" fmla="*/ 2226594 w 2291652"/>
                <a:gd name="connsiteY1" fmla="*/ 1281571 h 1810278"/>
                <a:gd name="connsiteX2" fmla="*/ 2289106 w 2291652"/>
                <a:gd name="connsiteY2" fmla="*/ 1794959 h 1810278"/>
                <a:gd name="connsiteX3" fmla="*/ 38646 w 2291652"/>
                <a:gd name="connsiteY3" fmla="*/ 1637876 h 1810278"/>
                <a:gd name="connsiteX4" fmla="*/ 2218725 w 2291652"/>
                <a:gd name="connsiteY4" fmla="*/ 1253469 h 1810278"/>
                <a:gd name="connsiteX5" fmla="*/ 1414139 w 2291652"/>
                <a:gd name="connsiteY5" fmla="*/ 13667 h 1810278"/>
                <a:gd name="connsiteX6" fmla="*/ 1441030 w 2291652"/>
                <a:gd name="connsiteY6" fmla="*/ 33418 h 1810278"/>
                <a:gd name="connsiteX7" fmla="*/ 2193383 w 2291652"/>
                <a:gd name="connsiteY7" fmla="*/ 1162965 h 1810278"/>
                <a:gd name="connsiteX8" fmla="*/ 2212301 w 2291652"/>
                <a:gd name="connsiteY8" fmla="*/ 1230528 h 1810278"/>
                <a:gd name="connsiteX9" fmla="*/ 20360 w 2291652"/>
                <a:gd name="connsiteY9" fmla="*/ 1617026 h 1810278"/>
                <a:gd name="connsiteX10" fmla="*/ 1414139 w 2291652"/>
                <a:gd name="connsiteY10" fmla="*/ 13667 h 1810278"/>
                <a:gd name="connsiteX11" fmla="*/ 0 w 2291652"/>
                <a:gd name="connsiteY11" fmla="*/ 1605373 h 1810278"/>
                <a:gd name="connsiteX12" fmla="*/ 1395530 w 2291652"/>
                <a:gd name="connsiteY12" fmla="*/ 0 h 1810278"/>
                <a:gd name="connsiteX13" fmla="*/ 0 w 2291652"/>
                <a:gd name="connsiteY13" fmla="*/ 1605373 h 1810278"/>
                <a:gd name="connsiteX0" fmla="*/ 2218725 w 2291652"/>
                <a:gd name="connsiteY0" fmla="*/ 1253469 h 1794959"/>
                <a:gd name="connsiteX1" fmla="*/ 2226594 w 2291652"/>
                <a:gd name="connsiteY1" fmla="*/ 1281571 h 1794959"/>
                <a:gd name="connsiteX2" fmla="*/ 2289106 w 2291652"/>
                <a:gd name="connsiteY2" fmla="*/ 1794959 h 1794959"/>
                <a:gd name="connsiteX3" fmla="*/ 2218725 w 2291652"/>
                <a:gd name="connsiteY3" fmla="*/ 1253469 h 1794959"/>
                <a:gd name="connsiteX4" fmla="*/ 1414139 w 2291652"/>
                <a:gd name="connsiteY4" fmla="*/ 13667 h 1794959"/>
                <a:gd name="connsiteX5" fmla="*/ 1441030 w 2291652"/>
                <a:gd name="connsiteY5" fmla="*/ 33418 h 1794959"/>
                <a:gd name="connsiteX6" fmla="*/ 2193383 w 2291652"/>
                <a:gd name="connsiteY6" fmla="*/ 1162965 h 1794959"/>
                <a:gd name="connsiteX7" fmla="*/ 2212301 w 2291652"/>
                <a:gd name="connsiteY7" fmla="*/ 1230528 h 1794959"/>
                <a:gd name="connsiteX8" fmla="*/ 20360 w 2291652"/>
                <a:gd name="connsiteY8" fmla="*/ 1617026 h 1794959"/>
                <a:gd name="connsiteX9" fmla="*/ 1414139 w 2291652"/>
                <a:gd name="connsiteY9" fmla="*/ 13667 h 1794959"/>
                <a:gd name="connsiteX10" fmla="*/ 0 w 2291652"/>
                <a:gd name="connsiteY10" fmla="*/ 1605373 h 1794959"/>
                <a:gd name="connsiteX11" fmla="*/ 1395530 w 2291652"/>
                <a:gd name="connsiteY11" fmla="*/ 0 h 1794959"/>
                <a:gd name="connsiteX12" fmla="*/ 0 w 2291652"/>
                <a:gd name="connsiteY12" fmla="*/ 1605373 h 1794959"/>
                <a:gd name="connsiteX0" fmla="*/ 2218725 w 2226594"/>
                <a:gd name="connsiteY0" fmla="*/ 1253469 h 1617026"/>
                <a:gd name="connsiteX1" fmla="*/ 2226594 w 2226594"/>
                <a:gd name="connsiteY1" fmla="*/ 1281571 h 1617026"/>
                <a:gd name="connsiteX2" fmla="*/ 2218725 w 2226594"/>
                <a:gd name="connsiteY2" fmla="*/ 1253469 h 1617026"/>
                <a:gd name="connsiteX3" fmla="*/ 1414139 w 2226594"/>
                <a:gd name="connsiteY3" fmla="*/ 13667 h 1617026"/>
                <a:gd name="connsiteX4" fmla="*/ 1441030 w 2226594"/>
                <a:gd name="connsiteY4" fmla="*/ 33418 h 1617026"/>
                <a:gd name="connsiteX5" fmla="*/ 2193383 w 2226594"/>
                <a:gd name="connsiteY5" fmla="*/ 1162965 h 1617026"/>
                <a:gd name="connsiteX6" fmla="*/ 2212301 w 2226594"/>
                <a:gd name="connsiteY6" fmla="*/ 1230528 h 1617026"/>
                <a:gd name="connsiteX7" fmla="*/ 20360 w 2226594"/>
                <a:gd name="connsiteY7" fmla="*/ 1617026 h 1617026"/>
                <a:gd name="connsiteX8" fmla="*/ 1414139 w 2226594"/>
                <a:gd name="connsiteY8" fmla="*/ 13667 h 1617026"/>
                <a:gd name="connsiteX9" fmla="*/ 0 w 2226594"/>
                <a:gd name="connsiteY9" fmla="*/ 1605373 h 1617026"/>
                <a:gd name="connsiteX10" fmla="*/ 1395530 w 2226594"/>
                <a:gd name="connsiteY10" fmla="*/ 0 h 1617026"/>
                <a:gd name="connsiteX11" fmla="*/ 0 w 2226594"/>
                <a:gd name="connsiteY11" fmla="*/ 1605373 h 1617026"/>
                <a:gd name="connsiteX0" fmla="*/ 1414139 w 2212301"/>
                <a:gd name="connsiteY0" fmla="*/ 13667 h 1617026"/>
                <a:gd name="connsiteX1" fmla="*/ 1441030 w 2212301"/>
                <a:gd name="connsiteY1" fmla="*/ 33418 h 1617026"/>
                <a:gd name="connsiteX2" fmla="*/ 2193383 w 2212301"/>
                <a:gd name="connsiteY2" fmla="*/ 1162965 h 1617026"/>
                <a:gd name="connsiteX3" fmla="*/ 2212301 w 2212301"/>
                <a:gd name="connsiteY3" fmla="*/ 1230528 h 1617026"/>
                <a:gd name="connsiteX4" fmla="*/ 20360 w 2212301"/>
                <a:gd name="connsiteY4" fmla="*/ 1617026 h 1617026"/>
                <a:gd name="connsiteX5" fmla="*/ 1414139 w 2212301"/>
                <a:gd name="connsiteY5" fmla="*/ 13667 h 1617026"/>
                <a:gd name="connsiteX6" fmla="*/ 0 w 2212301"/>
                <a:gd name="connsiteY6" fmla="*/ 1605373 h 1617026"/>
                <a:gd name="connsiteX7" fmla="*/ 1395530 w 2212301"/>
                <a:gd name="connsiteY7" fmla="*/ 0 h 1617026"/>
                <a:gd name="connsiteX8" fmla="*/ 0 w 2212301"/>
                <a:gd name="connsiteY8" fmla="*/ 1605373 h 1617026"/>
                <a:gd name="connsiteX0" fmla="*/ 1393779 w 2191941"/>
                <a:gd name="connsiteY0" fmla="*/ 0 h 1603359"/>
                <a:gd name="connsiteX1" fmla="*/ 1420670 w 2191941"/>
                <a:gd name="connsiteY1" fmla="*/ 19751 h 1603359"/>
                <a:gd name="connsiteX2" fmla="*/ 2173023 w 2191941"/>
                <a:gd name="connsiteY2" fmla="*/ 1149298 h 1603359"/>
                <a:gd name="connsiteX3" fmla="*/ 2191941 w 2191941"/>
                <a:gd name="connsiteY3" fmla="*/ 1216861 h 1603359"/>
                <a:gd name="connsiteX4" fmla="*/ 0 w 2191941"/>
                <a:gd name="connsiteY4" fmla="*/ 1603359 h 1603359"/>
                <a:gd name="connsiteX5" fmla="*/ 1393779 w 2191941"/>
                <a:gd name="connsiteY5" fmla="*/ 0 h 1603359"/>
                <a:gd name="connsiteX0" fmla="*/ 1388564 w 2191941"/>
                <a:gd name="connsiteY0" fmla="*/ 0 h 1611181"/>
                <a:gd name="connsiteX1" fmla="*/ 1420670 w 2191941"/>
                <a:gd name="connsiteY1" fmla="*/ 27573 h 1611181"/>
                <a:gd name="connsiteX2" fmla="*/ 2173023 w 2191941"/>
                <a:gd name="connsiteY2" fmla="*/ 1157120 h 1611181"/>
                <a:gd name="connsiteX3" fmla="*/ 2191941 w 2191941"/>
                <a:gd name="connsiteY3" fmla="*/ 1224683 h 1611181"/>
                <a:gd name="connsiteX4" fmla="*/ 0 w 2191941"/>
                <a:gd name="connsiteY4" fmla="*/ 1611181 h 1611181"/>
                <a:gd name="connsiteX5" fmla="*/ 1388564 w 2191941"/>
                <a:gd name="connsiteY5" fmla="*/ 0 h 1611181"/>
                <a:gd name="connsiteX0" fmla="*/ 1385957 w 2191941"/>
                <a:gd name="connsiteY0" fmla="*/ 0 h 1611181"/>
                <a:gd name="connsiteX1" fmla="*/ 1420670 w 2191941"/>
                <a:gd name="connsiteY1" fmla="*/ 27573 h 1611181"/>
                <a:gd name="connsiteX2" fmla="*/ 2173023 w 2191941"/>
                <a:gd name="connsiteY2" fmla="*/ 1157120 h 1611181"/>
                <a:gd name="connsiteX3" fmla="*/ 2191941 w 2191941"/>
                <a:gd name="connsiteY3" fmla="*/ 1224683 h 1611181"/>
                <a:gd name="connsiteX4" fmla="*/ 0 w 2191941"/>
                <a:gd name="connsiteY4" fmla="*/ 1611181 h 1611181"/>
                <a:gd name="connsiteX5" fmla="*/ 1385957 w 2191941"/>
                <a:gd name="connsiteY5" fmla="*/ 0 h 1611181"/>
                <a:gd name="connsiteX0" fmla="*/ 1396387 w 2202371"/>
                <a:gd name="connsiteY0" fmla="*/ 0 h 1616396"/>
                <a:gd name="connsiteX1" fmla="*/ 1431100 w 2202371"/>
                <a:gd name="connsiteY1" fmla="*/ 27573 h 1616396"/>
                <a:gd name="connsiteX2" fmla="*/ 2183453 w 2202371"/>
                <a:gd name="connsiteY2" fmla="*/ 1157120 h 1616396"/>
                <a:gd name="connsiteX3" fmla="*/ 2202371 w 2202371"/>
                <a:gd name="connsiteY3" fmla="*/ 1224683 h 1616396"/>
                <a:gd name="connsiteX4" fmla="*/ 0 w 2202371"/>
                <a:gd name="connsiteY4" fmla="*/ 1616396 h 1616396"/>
                <a:gd name="connsiteX5" fmla="*/ 1396387 w 2202371"/>
                <a:gd name="connsiteY5" fmla="*/ 0 h 1616396"/>
                <a:gd name="connsiteX0" fmla="*/ 1396387 w 2202371"/>
                <a:gd name="connsiteY0" fmla="*/ 0 h 1616396"/>
                <a:gd name="connsiteX1" fmla="*/ 1431100 w 2202371"/>
                <a:gd name="connsiteY1" fmla="*/ 27573 h 1616396"/>
                <a:gd name="connsiteX2" fmla="*/ 2183453 w 2202371"/>
                <a:gd name="connsiteY2" fmla="*/ 1157120 h 1616396"/>
                <a:gd name="connsiteX3" fmla="*/ 2202371 w 2202371"/>
                <a:gd name="connsiteY3" fmla="*/ 1224683 h 1616396"/>
                <a:gd name="connsiteX4" fmla="*/ 0 w 2202371"/>
                <a:gd name="connsiteY4" fmla="*/ 1616396 h 1616396"/>
                <a:gd name="connsiteX5" fmla="*/ 1396387 w 2202371"/>
                <a:gd name="connsiteY5" fmla="*/ 0 h 161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2371" h="1616396">
                  <a:moveTo>
                    <a:pt x="1396387" y="0"/>
                  </a:moveTo>
                  <a:cubicBezTo>
                    <a:pt x="1405351" y="6584"/>
                    <a:pt x="1422136" y="20989"/>
                    <a:pt x="1431100" y="27573"/>
                  </a:cubicBezTo>
                  <a:cubicBezTo>
                    <a:pt x="1848001" y="354706"/>
                    <a:pt x="2071715" y="792432"/>
                    <a:pt x="2183453" y="1157120"/>
                  </a:cubicBezTo>
                  <a:lnTo>
                    <a:pt x="2202371" y="1224683"/>
                  </a:lnTo>
                  <a:lnTo>
                    <a:pt x="0" y="1616396"/>
                  </a:lnTo>
                  <a:cubicBezTo>
                    <a:pt x="460247" y="1051523"/>
                    <a:pt x="930925" y="538799"/>
                    <a:pt x="1396387" y="0"/>
                  </a:cubicBezTo>
                  <a:close/>
                </a:path>
              </a:pathLst>
            </a:custGeom>
            <a:gradFill>
              <a:gsLst>
                <a:gs pos="26000">
                  <a:srgbClr val="CB9E00"/>
                </a:gs>
                <a:gs pos="100000">
                  <a:srgbClr val="FFD63F"/>
                </a:gs>
              </a:gsLst>
              <a:lin ang="84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4686169" y="1703341"/>
              <a:ext cx="1363325" cy="1998731"/>
            </a:xfrm>
            <a:custGeom>
              <a:avLst/>
              <a:gdLst>
                <a:gd name="connsiteX0" fmla="*/ 2218725 w 2291652"/>
                <a:gd name="connsiteY0" fmla="*/ 1699558 h 3208828"/>
                <a:gd name="connsiteX1" fmla="*/ 2226594 w 2291652"/>
                <a:gd name="connsiteY1" fmla="*/ 1727660 h 3208828"/>
                <a:gd name="connsiteX2" fmla="*/ 2289106 w 2291652"/>
                <a:gd name="connsiteY2" fmla="*/ 2241048 h 3208828"/>
                <a:gd name="connsiteX3" fmla="*/ 2112313 w 2291652"/>
                <a:gd name="connsiteY3" fmla="*/ 3116739 h 3208828"/>
                <a:gd name="connsiteX4" fmla="*/ 2067951 w 2291652"/>
                <a:gd name="connsiteY4" fmla="*/ 3208828 h 3208828"/>
                <a:gd name="connsiteX5" fmla="*/ 38646 w 2291652"/>
                <a:gd name="connsiteY5" fmla="*/ 2083965 h 3208828"/>
                <a:gd name="connsiteX6" fmla="*/ 1414139 w 2291652"/>
                <a:gd name="connsiteY6" fmla="*/ 459756 h 3208828"/>
                <a:gd name="connsiteX7" fmla="*/ 1441030 w 2291652"/>
                <a:gd name="connsiteY7" fmla="*/ 479507 h 3208828"/>
                <a:gd name="connsiteX8" fmla="*/ 2193383 w 2291652"/>
                <a:gd name="connsiteY8" fmla="*/ 1609054 h 3208828"/>
                <a:gd name="connsiteX9" fmla="*/ 2212301 w 2291652"/>
                <a:gd name="connsiteY9" fmla="*/ 1676617 h 3208828"/>
                <a:gd name="connsiteX10" fmla="*/ 20360 w 2291652"/>
                <a:gd name="connsiteY10" fmla="*/ 2063115 h 3208828"/>
                <a:gd name="connsiteX11" fmla="*/ 9057 w 2291652"/>
                <a:gd name="connsiteY11" fmla="*/ 0 h 3208828"/>
                <a:gd name="connsiteX12" fmla="*/ 1336136 w 2291652"/>
                <a:gd name="connsiteY12" fmla="*/ 402465 h 3208828"/>
                <a:gd name="connsiteX13" fmla="*/ 1395530 w 2291652"/>
                <a:gd name="connsiteY13" fmla="*/ 446089 h 3208828"/>
                <a:gd name="connsiteX14" fmla="*/ 0 w 2291652"/>
                <a:gd name="connsiteY14" fmla="*/ 2051462 h 3208828"/>
                <a:gd name="connsiteX15" fmla="*/ 4504 w 2291652"/>
                <a:gd name="connsiteY15" fmla="*/ 1031258 h 3208828"/>
                <a:gd name="connsiteX16" fmla="*/ 9057 w 2291652"/>
                <a:gd name="connsiteY16" fmla="*/ 0 h 3208828"/>
                <a:gd name="connsiteX0" fmla="*/ 2218725 w 2291652"/>
                <a:gd name="connsiteY0" fmla="*/ 1699558 h 3116739"/>
                <a:gd name="connsiteX1" fmla="*/ 2226594 w 2291652"/>
                <a:gd name="connsiteY1" fmla="*/ 1727660 h 3116739"/>
                <a:gd name="connsiteX2" fmla="*/ 2289106 w 2291652"/>
                <a:gd name="connsiteY2" fmla="*/ 2241048 h 3116739"/>
                <a:gd name="connsiteX3" fmla="*/ 2112313 w 2291652"/>
                <a:gd name="connsiteY3" fmla="*/ 3116739 h 3116739"/>
                <a:gd name="connsiteX4" fmla="*/ 38646 w 2291652"/>
                <a:gd name="connsiteY4" fmla="*/ 2083965 h 3116739"/>
                <a:gd name="connsiteX5" fmla="*/ 2218725 w 2291652"/>
                <a:gd name="connsiteY5" fmla="*/ 1699558 h 3116739"/>
                <a:gd name="connsiteX6" fmla="*/ 1414139 w 2291652"/>
                <a:gd name="connsiteY6" fmla="*/ 459756 h 3116739"/>
                <a:gd name="connsiteX7" fmla="*/ 1441030 w 2291652"/>
                <a:gd name="connsiteY7" fmla="*/ 479507 h 3116739"/>
                <a:gd name="connsiteX8" fmla="*/ 2193383 w 2291652"/>
                <a:gd name="connsiteY8" fmla="*/ 1609054 h 3116739"/>
                <a:gd name="connsiteX9" fmla="*/ 2212301 w 2291652"/>
                <a:gd name="connsiteY9" fmla="*/ 1676617 h 3116739"/>
                <a:gd name="connsiteX10" fmla="*/ 20360 w 2291652"/>
                <a:gd name="connsiteY10" fmla="*/ 2063115 h 3116739"/>
                <a:gd name="connsiteX11" fmla="*/ 1414139 w 2291652"/>
                <a:gd name="connsiteY11" fmla="*/ 459756 h 3116739"/>
                <a:gd name="connsiteX12" fmla="*/ 9057 w 2291652"/>
                <a:gd name="connsiteY12" fmla="*/ 0 h 3116739"/>
                <a:gd name="connsiteX13" fmla="*/ 1336136 w 2291652"/>
                <a:gd name="connsiteY13" fmla="*/ 402465 h 3116739"/>
                <a:gd name="connsiteX14" fmla="*/ 1395530 w 2291652"/>
                <a:gd name="connsiteY14" fmla="*/ 446089 h 3116739"/>
                <a:gd name="connsiteX15" fmla="*/ 0 w 2291652"/>
                <a:gd name="connsiteY15" fmla="*/ 2051462 h 3116739"/>
                <a:gd name="connsiteX16" fmla="*/ 4504 w 2291652"/>
                <a:gd name="connsiteY16" fmla="*/ 1031258 h 3116739"/>
                <a:gd name="connsiteX17" fmla="*/ 9057 w 2291652"/>
                <a:gd name="connsiteY17" fmla="*/ 0 h 3116739"/>
                <a:gd name="connsiteX0" fmla="*/ 2218725 w 2291652"/>
                <a:gd name="connsiteY0" fmla="*/ 1699558 h 2256367"/>
                <a:gd name="connsiteX1" fmla="*/ 2226594 w 2291652"/>
                <a:gd name="connsiteY1" fmla="*/ 1727660 h 2256367"/>
                <a:gd name="connsiteX2" fmla="*/ 2289106 w 2291652"/>
                <a:gd name="connsiteY2" fmla="*/ 2241048 h 2256367"/>
                <a:gd name="connsiteX3" fmla="*/ 38646 w 2291652"/>
                <a:gd name="connsiteY3" fmla="*/ 2083965 h 2256367"/>
                <a:gd name="connsiteX4" fmla="*/ 2218725 w 2291652"/>
                <a:gd name="connsiteY4" fmla="*/ 1699558 h 2256367"/>
                <a:gd name="connsiteX5" fmla="*/ 1414139 w 2291652"/>
                <a:gd name="connsiteY5" fmla="*/ 459756 h 2256367"/>
                <a:gd name="connsiteX6" fmla="*/ 1441030 w 2291652"/>
                <a:gd name="connsiteY6" fmla="*/ 479507 h 2256367"/>
                <a:gd name="connsiteX7" fmla="*/ 2193383 w 2291652"/>
                <a:gd name="connsiteY7" fmla="*/ 1609054 h 2256367"/>
                <a:gd name="connsiteX8" fmla="*/ 2212301 w 2291652"/>
                <a:gd name="connsiteY8" fmla="*/ 1676617 h 2256367"/>
                <a:gd name="connsiteX9" fmla="*/ 20360 w 2291652"/>
                <a:gd name="connsiteY9" fmla="*/ 2063115 h 2256367"/>
                <a:gd name="connsiteX10" fmla="*/ 1414139 w 2291652"/>
                <a:gd name="connsiteY10" fmla="*/ 459756 h 2256367"/>
                <a:gd name="connsiteX11" fmla="*/ 9057 w 2291652"/>
                <a:gd name="connsiteY11" fmla="*/ 0 h 2256367"/>
                <a:gd name="connsiteX12" fmla="*/ 1336136 w 2291652"/>
                <a:gd name="connsiteY12" fmla="*/ 402465 h 2256367"/>
                <a:gd name="connsiteX13" fmla="*/ 1395530 w 2291652"/>
                <a:gd name="connsiteY13" fmla="*/ 446089 h 2256367"/>
                <a:gd name="connsiteX14" fmla="*/ 0 w 2291652"/>
                <a:gd name="connsiteY14" fmla="*/ 2051462 h 2256367"/>
                <a:gd name="connsiteX15" fmla="*/ 4504 w 2291652"/>
                <a:gd name="connsiteY15" fmla="*/ 1031258 h 2256367"/>
                <a:gd name="connsiteX16" fmla="*/ 9057 w 2291652"/>
                <a:gd name="connsiteY16" fmla="*/ 0 h 2256367"/>
                <a:gd name="connsiteX0" fmla="*/ 2218725 w 2226594"/>
                <a:gd name="connsiteY0" fmla="*/ 1699558 h 2084019"/>
                <a:gd name="connsiteX1" fmla="*/ 2226594 w 2226594"/>
                <a:gd name="connsiteY1" fmla="*/ 1727660 h 2084019"/>
                <a:gd name="connsiteX2" fmla="*/ 38646 w 2226594"/>
                <a:gd name="connsiteY2" fmla="*/ 2083965 h 2084019"/>
                <a:gd name="connsiteX3" fmla="*/ 2218725 w 2226594"/>
                <a:gd name="connsiteY3" fmla="*/ 1699558 h 2084019"/>
                <a:gd name="connsiteX4" fmla="*/ 1414139 w 2226594"/>
                <a:gd name="connsiteY4" fmla="*/ 459756 h 2084019"/>
                <a:gd name="connsiteX5" fmla="*/ 1441030 w 2226594"/>
                <a:gd name="connsiteY5" fmla="*/ 479507 h 2084019"/>
                <a:gd name="connsiteX6" fmla="*/ 2193383 w 2226594"/>
                <a:gd name="connsiteY6" fmla="*/ 1609054 h 2084019"/>
                <a:gd name="connsiteX7" fmla="*/ 2212301 w 2226594"/>
                <a:gd name="connsiteY7" fmla="*/ 1676617 h 2084019"/>
                <a:gd name="connsiteX8" fmla="*/ 20360 w 2226594"/>
                <a:gd name="connsiteY8" fmla="*/ 2063115 h 2084019"/>
                <a:gd name="connsiteX9" fmla="*/ 1414139 w 2226594"/>
                <a:gd name="connsiteY9" fmla="*/ 459756 h 2084019"/>
                <a:gd name="connsiteX10" fmla="*/ 9057 w 2226594"/>
                <a:gd name="connsiteY10" fmla="*/ 0 h 2084019"/>
                <a:gd name="connsiteX11" fmla="*/ 1336136 w 2226594"/>
                <a:gd name="connsiteY11" fmla="*/ 402465 h 2084019"/>
                <a:gd name="connsiteX12" fmla="*/ 1395530 w 2226594"/>
                <a:gd name="connsiteY12" fmla="*/ 446089 h 2084019"/>
                <a:gd name="connsiteX13" fmla="*/ 0 w 2226594"/>
                <a:gd name="connsiteY13" fmla="*/ 2051462 h 2084019"/>
                <a:gd name="connsiteX14" fmla="*/ 4504 w 2226594"/>
                <a:gd name="connsiteY14" fmla="*/ 1031258 h 2084019"/>
                <a:gd name="connsiteX15" fmla="*/ 9057 w 2226594"/>
                <a:gd name="connsiteY15" fmla="*/ 0 h 2084019"/>
                <a:gd name="connsiteX0" fmla="*/ 2218725 w 2226594"/>
                <a:gd name="connsiteY0" fmla="*/ 1699558 h 2084019"/>
                <a:gd name="connsiteX1" fmla="*/ 2226594 w 2226594"/>
                <a:gd name="connsiteY1" fmla="*/ 1727660 h 2084019"/>
                <a:gd name="connsiteX2" fmla="*/ 38646 w 2226594"/>
                <a:gd name="connsiteY2" fmla="*/ 2083965 h 2084019"/>
                <a:gd name="connsiteX3" fmla="*/ 2218725 w 2226594"/>
                <a:gd name="connsiteY3" fmla="*/ 1699558 h 2084019"/>
                <a:gd name="connsiteX4" fmla="*/ 1414139 w 2226594"/>
                <a:gd name="connsiteY4" fmla="*/ 459756 h 2084019"/>
                <a:gd name="connsiteX5" fmla="*/ 1441030 w 2226594"/>
                <a:gd name="connsiteY5" fmla="*/ 479507 h 2084019"/>
                <a:gd name="connsiteX6" fmla="*/ 2193383 w 2226594"/>
                <a:gd name="connsiteY6" fmla="*/ 1609054 h 2084019"/>
                <a:gd name="connsiteX7" fmla="*/ 2212301 w 2226594"/>
                <a:gd name="connsiteY7" fmla="*/ 1676617 h 2084019"/>
                <a:gd name="connsiteX8" fmla="*/ 1414139 w 2226594"/>
                <a:gd name="connsiteY8" fmla="*/ 459756 h 2084019"/>
                <a:gd name="connsiteX9" fmla="*/ 9057 w 2226594"/>
                <a:gd name="connsiteY9" fmla="*/ 0 h 2084019"/>
                <a:gd name="connsiteX10" fmla="*/ 1336136 w 2226594"/>
                <a:gd name="connsiteY10" fmla="*/ 402465 h 2084019"/>
                <a:gd name="connsiteX11" fmla="*/ 1395530 w 2226594"/>
                <a:gd name="connsiteY11" fmla="*/ 446089 h 2084019"/>
                <a:gd name="connsiteX12" fmla="*/ 0 w 2226594"/>
                <a:gd name="connsiteY12" fmla="*/ 2051462 h 2084019"/>
                <a:gd name="connsiteX13" fmla="*/ 4504 w 2226594"/>
                <a:gd name="connsiteY13" fmla="*/ 1031258 h 2084019"/>
                <a:gd name="connsiteX14" fmla="*/ 9057 w 2226594"/>
                <a:gd name="connsiteY14" fmla="*/ 0 h 2084019"/>
                <a:gd name="connsiteX0" fmla="*/ 2218725 w 2226594"/>
                <a:gd name="connsiteY0" fmla="*/ 1699558 h 2051462"/>
                <a:gd name="connsiteX1" fmla="*/ 2226594 w 2226594"/>
                <a:gd name="connsiteY1" fmla="*/ 1727660 h 2051462"/>
                <a:gd name="connsiteX2" fmla="*/ 2218725 w 2226594"/>
                <a:gd name="connsiteY2" fmla="*/ 1699558 h 2051462"/>
                <a:gd name="connsiteX3" fmla="*/ 1414139 w 2226594"/>
                <a:gd name="connsiteY3" fmla="*/ 459756 h 2051462"/>
                <a:gd name="connsiteX4" fmla="*/ 1441030 w 2226594"/>
                <a:gd name="connsiteY4" fmla="*/ 479507 h 2051462"/>
                <a:gd name="connsiteX5" fmla="*/ 2193383 w 2226594"/>
                <a:gd name="connsiteY5" fmla="*/ 1609054 h 2051462"/>
                <a:gd name="connsiteX6" fmla="*/ 2212301 w 2226594"/>
                <a:gd name="connsiteY6" fmla="*/ 1676617 h 2051462"/>
                <a:gd name="connsiteX7" fmla="*/ 1414139 w 2226594"/>
                <a:gd name="connsiteY7" fmla="*/ 459756 h 2051462"/>
                <a:gd name="connsiteX8" fmla="*/ 9057 w 2226594"/>
                <a:gd name="connsiteY8" fmla="*/ 0 h 2051462"/>
                <a:gd name="connsiteX9" fmla="*/ 1336136 w 2226594"/>
                <a:gd name="connsiteY9" fmla="*/ 402465 h 2051462"/>
                <a:gd name="connsiteX10" fmla="*/ 1395530 w 2226594"/>
                <a:gd name="connsiteY10" fmla="*/ 446089 h 2051462"/>
                <a:gd name="connsiteX11" fmla="*/ 0 w 2226594"/>
                <a:gd name="connsiteY11" fmla="*/ 2051462 h 2051462"/>
                <a:gd name="connsiteX12" fmla="*/ 4504 w 2226594"/>
                <a:gd name="connsiteY12" fmla="*/ 1031258 h 2051462"/>
                <a:gd name="connsiteX13" fmla="*/ 9057 w 2226594"/>
                <a:gd name="connsiteY13" fmla="*/ 0 h 2051462"/>
                <a:gd name="connsiteX0" fmla="*/ 1414139 w 2212301"/>
                <a:gd name="connsiteY0" fmla="*/ 459756 h 2051462"/>
                <a:gd name="connsiteX1" fmla="*/ 1441030 w 2212301"/>
                <a:gd name="connsiteY1" fmla="*/ 479507 h 2051462"/>
                <a:gd name="connsiteX2" fmla="*/ 2193383 w 2212301"/>
                <a:gd name="connsiteY2" fmla="*/ 1609054 h 2051462"/>
                <a:gd name="connsiteX3" fmla="*/ 2212301 w 2212301"/>
                <a:gd name="connsiteY3" fmla="*/ 1676617 h 2051462"/>
                <a:gd name="connsiteX4" fmla="*/ 1414139 w 2212301"/>
                <a:gd name="connsiteY4" fmla="*/ 459756 h 2051462"/>
                <a:gd name="connsiteX5" fmla="*/ 9057 w 2212301"/>
                <a:gd name="connsiteY5" fmla="*/ 0 h 2051462"/>
                <a:gd name="connsiteX6" fmla="*/ 1336136 w 2212301"/>
                <a:gd name="connsiteY6" fmla="*/ 402465 h 2051462"/>
                <a:gd name="connsiteX7" fmla="*/ 1395530 w 2212301"/>
                <a:gd name="connsiteY7" fmla="*/ 446089 h 2051462"/>
                <a:gd name="connsiteX8" fmla="*/ 0 w 2212301"/>
                <a:gd name="connsiteY8" fmla="*/ 2051462 h 2051462"/>
                <a:gd name="connsiteX9" fmla="*/ 4504 w 2212301"/>
                <a:gd name="connsiteY9" fmla="*/ 1031258 h 2051462"/>
                <a:gd name="connsiteX10" fmla="*/ 9057 w 2212301"/>
                <a:gd name="connsiteY10" fmla="*/ 0 h 2051462"/>
                <a:gd name="connsiteX0" fmla="*/ 1414139 w 2193383"/>
                <a:gd name="connsiteY0" fmla="*/ 459756 h 2051462"/>
                <a:gd name="connsiteX1" fmla="*/ 1441030 w 2193383"/>
                <a:gd name="connsiteY1" fmla="*/ 479507 h 2051462"/>
                <a:gd name="connsiteX2" fmla="*/ 2193383 w 2193383"/>
                <a:gd name="connsiteY2" fmla="*/ 1609054 h 2051462"/>
                <a:gd name="connsiteX3" fmla="*/ 1414139 w 2193383"/>
                <a:gd name="connsiteY3" fmla="*/ 459756 h 2051462"/>
                <a:gd name="connsiteX4" fmla="*/ 9057 w 2193383"/>
                <a:gd name="connsiteY4" fmla="*/ 0 h 2051462"/>
                <a:gd name="connsiteX5" fmla="*/ 1336136 w 2193383"/>
                <a:gd name="connsiteY5" fmla="*/ 402465 h 2051462"/>
                <a:gd name="connsiteX6" fmla="*/ 1395530 w 2193383"/>
                <a:gd name="connsiteY6" fmla="*/ 446089 h 2051462"/>
                <a:gd name="connsiteX7" fmla="*/ 0 w 2193383"/>
                <a:gd name="connsiteY7" fmla="*/ 2051462 h 2051462"/>
                <a:gd name="connsiteX8" fmla="*/ 4504 w 2193383"/>
                <a:gd name="connsiteY8" fmla="*/ 1031258 h 2051462"/>
                <a:gd name="connsiteX9" fmla="*/ 9057 w 2193383"/>
                <a:gd name="connsiteY9" fmla="*/ 0 h 2051462"/>
                <a:gd name="connsiteX0" fmla="*/ 1414139 w 1441030"/>
                <a:gd name="connsiteY0" fmla="*/ 459756 h 2051462"/>
                <a:gd name="connsiteX1" fmla="*/ 1441030 w 1441030"/>
                <a:gd name="connsiteY1" fmla="*/ 479507 h 2051462"/>
                <a:gd name="connsiteX2" fmla="*/ 1414139 w 1441030"/>
                <a:gd name="connsiteY2" fmla="*/ 459756 h 2051462"/>
                <a:gd name="connsiteX3" fmla="*/ 9057 w 1441030"/>
                <a:gd name="connsiteY3" fmla="*/ 0 h 2051462"/>
                <a:gd name="connsiteX4" fmla="*/ 1336136 w 1441030"/>
                <a:gd name="connsiteY4" fmla="*/ 402465 h 2051462"/>
                <a:gd name="connsiteX5" fmla="*/ 1395530 w 1441030"/>
                <a:gd name="connsiteY5" fmla="*/ 446089 h 2051462"/>
                <a:gd name="connsiteX6" fmla="*/ 0 w 1441030"/>
                <a:gd name="connsiteY6" fmla="*/ 2051462 h 2051462"/>
                <a:gd name="connsiteX7" fmla="*/ 4504 w 1441030"/>
                <a:gd name="connsiteY7" fmla="*/ 1031258 h 2051462"/>
                <a:gd name="connsiteX8" fmla="*/ 9057 w 1441030"/>
                <a:gd name="connsiteY8" fmla="*/ 0 h 2051462"/>
                <a:gd name="connsiteX0" fmla="*/ 9057 w 1395530"/>
                <a:gd name="connsiteY0" fmla="*/ 0 h 2051462"/>
                <a:gd name="connsiteX1" fmla="*/ 1336136 w 1395530"/>
                <a:gd name="connsiteY1" fmla="*/ 402465 h 2051462"/>
                <a:gd name="connsiteX2" fmla="*/ 1395530 w 1395530"/>
                <a:gd name="connsiteY2" fmla="*/ 446089 h 2051462"/>
                <a:gd name="connsiteX3" fmla="*/ 0 w 1395530"/>
                <a:gd name="connsiteY3" fmla="*/ 2051462 h 2051462"/>
                <a:gd name="connsiteX4" fmla="*/ 4504 w 1395530"/>
                <a:gd name="connsiteY4" fmla="*/ 1031258 h 2051462"/>
                <a:gd name="connsiteX5" fmla="*/ 9057 w 1395530"/>
                <a:gd name="connsiteY5" fmla="*/ 0 h 2051462"/>
                <a:gd name="connsiteX0" fmla="*/ 9057 w 1395530"/>
                <a:gd name="connsiteY0" fmla="*/ 0 h 2057439"/>
                <a:gd name="connsiteX1" fmla="*/ 1336136 w 1395530"/>
                <a:gd name="connsiteY1" fmla="*/ 408442 h 2057439"/>
                <a:gd name="connsiteX2" fmla="*/ 1395530 w 1395530"/>
                <a:gd name="connsiteY2" fmla="*/ 452066 h 2057439"/>
                <a:gd name="connsiteX3" fmla="*/ 0 w 1395530"/>
                <a:gd name="connsiteY3" fmla="*/ 2057439 h 2057439"/>
                <a:gd name="connsiteX4" fmla="*/ 4504 w 1395530"/>
                <a:gd name="connsiteY4" fmla="*/ 1037235 h 2057439"/>
                <a:gd name="connsiteX5" fmla="*/ 9057 w 1395530"/>
                <a:gd name="connsiteY5" fmla="*/ 0 h 2057439"/>
                <a:gd name="connsiteX0" fmla="*/ 9057 w 1395530"/>
                <a:gd name="connsiteY0" fmla="*/ 0 h 2057439"/>
                <a:gd name="connsiteX1" fmla="*/ 1336136 w 1395530"/>
                <a:gd name="connsiteY1" fmla="*/ 408442 h 2057439"/>
                <a:gd name="connsiteX2" fmla="*/ 1395530 w 1395530"/>
                <a:gd name="connsiteY2" fmla="*/ 452066 h 2057439"/>
                <a:gd name="connsiteX3" fmla="*/ 0 w 1395530"/>
                <a:gd name="connsiteY3" fmla="*/ 2057439 h 2057439"/>
                <a:gd name="connsiteX4" fmla="*/ 4504 w 1395530"/>
                <a:gd name="connsiteY4" fmla="*/ 1037235 h 2057439"/>
                <a:gd name="connsiteX5" fmla="*/ 9057 w 1395530"/>
                <a:gd name="connsiteY5" fmla="*/ 0 h 2057439"/>
                <a:gd name="connsiteX0" fmla="*/ 9057 w 1395530"/>
                <a:gd name="connsiteY0" fmla="*/ 0 h 2057439"/>
                <a:gd name="connsiteX1" fmla="*/ 1336136 w 1395530"/>
                <a:gd name="connsiteY1" fmla="*/ 408442 h 2057439"/>
                <a:gd name="connsiteX2" fmla="*/ 1395530 w 1395530"/>
                <a:gd name="connsiteY2" fmla="*/ 452066 h 2057439"/>
                <a:gd name="connsiteX3" fmla="*/ 0 w 1395530"/>
                <a:gd name="connsiteY3" fmla="*/ 2057439 h 2057439"/>
                <a:gd name="connsiteX4" fmla="*/ 4504 w 1395530"/>
                <a:gd name="connsiteY4" fmla="*/ 1037235 h 2057439"/>
                <a:gd name="connsiteX5" fmla="*/ 9057 w 1395530"/>
                <a:gd name="connsiteY5" fmla="*/ 0 h 2057439"/>
                <a:gd name="connsiteX0" fmla="*/ 9057 w 1400756"/>
                <a:gd name="connsiteY0" fmla="*/ 0 h 2057439"/>
                <a:gd name="connsiteX1" fmla="*/ 1336136 w 1400756"/>
                <a:gd name="connsiteY1" fmla="*/ 408442 h 2057439"/>
                <a:gd name="connsiteX2" fmla="*/ 1400756 w 1400756"/>
                <a:gd name="connsiteY2" fmla="*/ 452066 h 2057439"/>
                <a:gd name="connsiteX3" fmla="*/ 0 w 1400756"/>
                <a:gd name="connsiteY3" fmla="*/ 2057439 h 2057439"/>
                <a:gd name="connsiteX4" fmla="*/ 4504 w 1400756"/>
                <a:gd name="connsiteY4" fmla="*/ 1037235 h 2057439"/>
                <a:gd name="connsiteX5" fmla="*/ 9057 w 1400756"/>
                <a:gd name="connsiteY5" fmla="*/ 0 h 2057439"/>
                <a:gd name="connsiteX0" fmla="*/ 9057 w 1403370"/>
                <a:gd name="connsiteY0" fmla="*/ 0 h 2057439"/>
                <a:gd name="connsiteX1" fmla="*/ 1336136 w 1403370"/>
                <a:gd name="connsiteY1" fmla="*/ 408442 h 2057439"/>
                <a:gd name="connsiteX2" fmla="*/ 1403370 w 1403370"/>
                <a:gd name="connsiteY2" fmla="*/ 457291 h 2057439"/>
                <a:gd name="connsiteX3" fmla="*/ 0 w 1403370"/>
                <a:gd name="connsiteY3" fmla="*/ 2057439 h 2057439"/>
                <a:gd name="connsiteX4" fmla="*/ 4504 w 1403370"/>
                <a:gd name="connsiteY4" fmla="*/ 1037235 h 2057439"/>
                <a:gd name="connsiteX5" fmla="*/ 9057 w 1403370"/>
                <a:gd name="connsiteY5" fmla="*/ 0 h 2057439"/>
                <a:gd name="connsiteX0" fmla="*/ 9057 w 1403370"/>
                <a:gd name="connsiteY0" fmla="*/ 0 h 2057439"/>
                <a:gd name="connsiteX1" fmla="*/ 1336136 w 1403370"/>
                <a:gd name="connsiteY1" fmla="*/ 408442 h 2057439"/>
                <a:gd name="connsiteX2" fmla="*/ 1403370 w 1403370"/>
                <a:gd name="connsiteY2" fmla="*/ 457291 h 2057439"/>
                <a:gd name="connsiteX3" fmla="*/ 0 w 1403370"/>
                <a:gd name="connsiteY3" fmla="*/ 2057439 h 2057439"/>
                <a:gd name="connsiteX4" fmla="*/ 4504 w 1403370"/>
                <a:gd name="connsiteY4" fmla="*/ 1037235 h 2057439"/>
                <a:gd name="connsiteX5" fmla="*/ 9057 w 1403370"/>
                <a:gd name="connsiteY5" fmla="*/ 0 h 2057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3370" h="2057439">
                  <a:moveTo>
                    <a:pt x="9057" y="0"/>
                  </a:moveTo>
                  <a:cubicBezTo>
                    <a:pt x="601803" y="-197"/>
                    <a:pt x="1009843" y="184398"/>
                    <a:pt x="1336136" y="408442"/>
                  </a:cubicBezTo>
                  <a:lnTo>
                    <a:pt x="1403370" y="457291"/>
                  </a:lnTo>
                  <a:lnTo>
                    <a:pt x="0" y="2057439"/>
                  </a:lnTo>
                  <a:cubicBezTo>
                    <a:pt x="1501" y="1717371"/>
                    <a:pt x="3003" y="1377303"/>
                    <a:pt x="4504" y="1037235"/>
                  </a:cubicBezTo>
                  <a:cubicBezTo>
                    <a:pt x="6383" y="694927"/>
                    <a:pt x="8262" y="346642"/>
                    <a:pt x="9057" y="0"/>
                  </a:cubicBezTo>
                  <a:close/>
                </a:path>
              </a:pathLst>
            </a:custGeom>
            <a:gradFill>
              <a:gsLst>
                <a:gs pos="26000">
                  <a:srgbClr val="CB9E00"/>
                </a:gs>
                <a:gs pos="100000">
                  <a:srgbClr val="FFD63F"/>
                </a:gs>
              </a:gsLst>
              <a:lin ang="7200000" scaled="0"/>
            </a:gra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3537857" y="2699657"/>
              <a:ext cx="2373086" cy="2373086"/>
            </a:xfrm>
            <a:prstGeom prst="ellipse">
              <a:avLst/>
            </a:prstGeom>
            <a:solidFill>
              <a:srgbClr val="4D4D4D"/>
            </a:soli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834492" y="2964510"/>
              <a:ext cx="1779816" cy="184338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4100441" y="3239957"/>
              <a:ext cx="1247918" cy="12924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239453" y="2117102"/>
            <a:ext cx="341192" cy="341192"/>
          </a:xfrm>
          <a:prstGeom prst="rect">
            <a:avLst/>
          </a:prstGeom>
          <a:solidFill>
            <a:srgbClr val="9494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39453" y="2600733"/>
            <a:ext cx="341192" cy="341192"/>
          </a:xfrm>
          <a:prstGeom prst="rect">
            <a:avLst/>
          </a:prstGeom>
          <a:solidFill>
            <a:srgbClr val="7F7F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239453" y="3084364"/>
            <a:ext cx="341192" cy="341192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39453" y="3567995"/>
            <a:ext cx="341192" cy="341192"/>
          </a:xfrm>
          <a:prstGeom prst="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21921" y="2025314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21921" y="2511046"/>
            <a:ext cx="1743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1921" y="2996778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1921" y="348251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005073" y="1578381"/>
            <a:ext cx="4365543" cy="4689220"/>
            <a:chOff x="3005073" y="1578381"/>
            <a:chExt cx="4365543" cy="4689220"/>
          </a:xfrm>
        </p:grpSpPr>
        <p:sp>
          <p:nvSpPr>
            <p:cNvPr id="68" name="TextBox 67"/>
            <p:cNvSpPr txBox="1"/>
            <p:nvPr/>
          </p:nvSpPr>
          <p:spPr>
            <a:xfrm>
              <a:off x="4595871" y="1578381"/>
              <a:ext cx="1269355" cy="573210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2194661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Strategy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8000000">
              <a:off x="2920801" y="2725101"/>
              <a:ext cx="1483692" cy="770640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0376021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Convert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3540000">
              <a:off x="6238499" y="2526569"/>
              <a:ext cx="1353765" cy="910468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0943042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Attract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629216" y="5959824"/>
              <a:ext cx="1130188" cy="307777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Engage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229401" y="2335308"/>
              <a:ext cx="841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Sales Support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43179" y="3034317"/>
              <a:ext cx="841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Load Routing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005073" y="3960397"/>
              <a:ext cx="12882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Load Qualification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606531" y="4883090"/>
              <a:ext cx="919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Load Nurturing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675666" y="5422480"/>
              <a:ext cx="919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Load Scoring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750453" y="5010580"/>
              <a:ext cx="1029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Program Integration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235174" y="3932770"/>
              <a:ext cx="1047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Audience Acquisition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908380" y="2942379"/>
              <a:ext cx="12335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Message Development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252169" y="2335308"/>
              <a:ext cx="8971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Audience Definition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21540000">
              <a:off x="4556242" y="3076968"/>
              <a:ext cx="1269355" cy="573210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2194661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Content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608938" y="3328158"/>
              <a:ext cx="1205285" cy="93468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2194661"/>
                </a:avLst>
              </a:prstTxWarp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933598" y="3907962"/>
              <a:ext cx="5428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</a:t>
              </a:r>
              <a:endParaRPr lang="en-US" sz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183559" y="359145"/>
            <a:ext cx="4878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and Objectives</a:t>
            </a:r>
            <a:endParaRPr lang="en-US" sz="3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74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-62338" y="24740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Generation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25518" y="2898258"/>
            <a:ext cx="1998059" cy="2823131"/>
          </a:xfrm>
          <a:prstGeom prst="roundRect">
            <a:avLst>
              <a:gd name="adj" fmla="val 9677"/>
            </a:avLst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 w="25400">
            <a:gradFill flip="none" rotWithShape="1">
              <a:gsLst>
                <a:gs pos="5000">
                  <a:schemeClr val="tx1">
                    <a:lumMod val="50000"/>
                    <a:lumOff val="50000"/>
                  </a:schemeClr>
                </a:gs>
                <a:gs pos="95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</a:ln>
          <a:effectLst>
            <a:outerShdw blurRad="50800" dist="38100" dir="2700000" sx="101000" sy="101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769116" y="2898258"/>
            <a:ext cx="1998059" cy="2823131"/>
          </a:xfrm>
          <a:prstGeom prst="roundRect">
            <a:avLst>
              <a:gd name="adj" fmla="val 9677"/>
            </a:avLst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 w="25400"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</a:ln>
          <a:effectLst>
            <a:outerShdw blurRad="50800" dist="38100" dir="2700000" sx="101000" sy="101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2511603" y="2898258"/>
            <a:ext cx="1998059" cy="2823131"/>
          </a:xfrm>
          <a:prstGeom prst="roundRect">
            <a:avLst>
              <a:gd name="adj" fmla="val 9677"/>
            </a:avLst>
          </a:prstGeom>
          <a:gradFill>
            <a:gsLst>
              <a:gs pos="0">
                <a:schemeClr val="bg2">
                  <a:lumMod val="95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1"/>
          </a:gradFill>
          <a:ln w="25400">
            <a:gradFill flip="none" rotWithShape="1">
              <a:gsLst>
                <a:gs pos="1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</a:ln>
          <a:effectLst>
            <a:outerShdw blurRad="50800" dist="38100" dir="2700000" sx="101000" sy="101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254090" y="2898258"/>
            <a:ext cx="1998059" cy="2823131"/>
          </a:xfrm>
          <a:prstGeom prst="roundRect">
            <a:avLst>
              <a:gd name="adj" fmla="val 967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25400"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</a:ln>
          <a:effectLst>
            <a:outerShdw blurRad="50800" dist="38100" dir="2700000" sx="101000" sy="101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7619" y="3891447"/>
            <a:ext cx="185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Search engine advertising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2594897" y="3891447"/>
            <a:ext cx="1831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Search engine optimization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4899855" y="3891447"/>
            <a:ext cx="17365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Webinars or seminars</a:t>
            </a:r>
            <a:endParaRPr lang="en-US" sz="2000" dirty="0"/>
          </a:p>
        </p:txBody>
      </p:sp>
      <p:sp>
        <p:nvSpPr>
          <p:cNvPr id="25" name="Rectangle 24"/>
          <p:cNvSpPr/>
          <p:nvPr/>
        </p:nvSpPr>
        <p:spPr>
          <a:xfrm>
            <a:off x="7028414" y="3891447"/>
            <a:ext cx="19922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Demonstrations and free trials</a:t>
            </a:r>
          </a:p>
        </p:txBody>
      </p:sp>
      <p:sp>
        <p:nvSpPr>
          <p:cNvPr id="40" name="Oval 39"/>
          <p:cNvSpPr/>
          <p:nvPr/>
        </p:nvSpPr>
        <p:spPr>
          <a:xfrm>
            <a:off x="2493008" y="2015793"/>
            <a:ext cx="1529668" cy="1529664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0619" y="2015793"/>
            <a:ext cx="1529668" cy="1529664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017785" y="2015793"/>
            <a:ext cx="1529668" cy="1529664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55397" y="2015793"/>
            <a:ext cx="1529668" cy="1529664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48" y="2328447"/>
            <a:ext cx="1228171" cy="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443" y="2422163"/>
            <a:ext cx="1271865" cy="75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661" y="2184418"/>
            <a:ext cx="1440029" cy="1372928"/>
          </a:xfrm>
          <a:prstGeom prst="rect">
            <a:avLst/>
          </a:prstGeom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077" y="2200316"/>
            <a:ext cx="1192628" cy="122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07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898027" y="1509325"/>
            <a:ext cx="2689149" cy="4818917"/>
            <a:chOff x="3237160" y="1509325"/>
            <a:chExt cx="2689149" cy="4818917"/>
          </a:xfrm>
        </p:grpSpPr>
        <p:sp>
          <p:nvSpPr>
            <p:cNvPr id="2" name="Freeform 1"/>
            <p:cNvSpPr/>
            <p:nvPr/>
          </p:nvSpPr>
          <p:spPr>
            <a:xfrm>
              <a:off x="3237160" y="1509325"/>
              <a:ext cx="2689149" cy="742921"/>
            </a:xfrm>
            <a:custGeom>
              <a:avLst/>
              <a:gdLst>
                <a:gd name="connsiteX0" fmla="*/ 0 w 2689149"/>
                <a:gd name="connsiteY0" fmla="*/ 0 h 742921"/>
                <a:gd name="connsiteX1" fmla="*/ 2689149 w 2689149"/>
                <a:gd name="connsiteY1" fmla="*/ 0 h 742921"/>
                <a:gd name="connsiteX2" fmla="*/ 2569785 w 2689149"/>
                <a:gd name="connsiteY2" fmla="*/ 742921 h 742921"/>
                <a:gd name="connsiteX3" fmla="*/ 120829 w 2689149"/>
                <a:gd name="connsiteY3" fmla="*/ 742921 h 7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9149" h="742921">
                  <a:moveTo>
                    <a:pt x="0" y="0"/>
                  </a:moveTo>
                  <a:lnTo>
                    <a:pt x="2689149" y="0"/>
                  </a:lnTo>
                  <a:lnTo>
                    <a:pt x="2569785" y="742921"/>
                  </a:lnTo>
                  <a:lnTo>
                    <a:pt x="120829" y="74292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7"/>
            <p:cNvSpPr/>
            <p:nvPr/>
          </p:nvSpPr>
          <p:spPr>
            <a:xfrm>
              <a:off x="3398136" y="2411152"/>
              <a:ext cx="2392174" cy="579144"/>
            </a:xfrm>
            <a:custGeom>
              <a:avLst/>
              <a:gdLst>
                <a:gd name="connsiteX0" fmla="*/ 0 w 2422510"/>
                <a:gd name="connsiteY0" fmla="*/ 0 h 579144"/>
                <a:gd name="connsiteX1" fmla="*/ 2422510 w 2422510"/>
                <a:gd name="connsiteY1" fmla="*/ 0 h 579144"/>
                <a:gd name="connsiteX2" fmla="*/ 2422510 w 2422510"/>
                <a:gd name="connsiteY2" fmla="*/ 579144 h 579144"/>
                <a:gd name="connsiteX3" fmla="*/ 0 w 2422510"/>
                <a:gd name="connsiteY3" fmla="*/ 579144 h 579144"/>
                <a:gd name="connsiteX4" fmla="*/ 0 w 2422510"/>
                <a:gd name="connsiteY4" fmla="*/ 0 h 579144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422510 w 2422510"/>
                <a:gd name="connsiteY2" fmla="*/ 579144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279499 w 2422510"/>
                <a:gd name="connsiteY2" fmla="*/ 574810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4810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9144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79144"/>
                <a:gd name="connsiteX1" fmla="*/ 2392174 w 2392174"/>
                <a:gd name="connsiteY1" fmla="*/ 4334 h 579144"/>
                <a:gd name="connsiteX2" fmla="*/ 2279499 w 2392174"/>
                <a:gd name="connsiteY2" fmla="*/ 579144 h 579144"/>
                <a:gd name="connsiteX3" fmla="*/ 125676 w 2392174"/>
                <a:gd name="connsiteY3" fmla="*/ 579144 h 579144"/>
                <a:gd name="connsiteX4" fmla="*/ 0 w 2392174"/>
                <a:gd name="connsiteY4" fmla="*/ 0 h 57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2174" h="579144">
                  <a:moveTo>
                    <a:pt x="0" y="0"/>
                  </a:moveTo>
                  <a:lnTo>
                    <a:pt x="2392174" y="4334"/>
                  </a:lnTo>
                  <a:lnTo>
                    <a:pt x="2279499" y="579144"/>
                  </a:lnTo>
                  <a:lnTo>
                    <a:pt x="125676" y="57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5EA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7"/>
            <p:cNvSpPr/>
            <p:nvPr/>
          </p:nvSpPr>
          <p:spPr>
            <a:xfrm>
              <a:off x="3523039" y="2984545"/>
              <a:ext cx="2149060" cy="830115"/>
            </a:xfrm>
            <a:custGeom>
              <a:avLst/>
              <a:gdLst>
                <a:gd name="connsiteX0" fmla="*/ 0 w 2422510"/>
                <a:gd name="connsiteY0" fmla="*/ 0 h 579144"/>
                <a:gd name="connsiteX1" fmla="*/ 2422510 w 2422510"/>
                <a:gd name="connsiteY1" fmla="*/ 0 h 579144"/>
                <a:gd name="connsiteX2" fmla="*/ 2422510 w 2422510"/>
                <a:gd name="connsiteY2" fmla="*/ 579144 h 579144"/>
                <a:gd name="connsiteX3" fmla="*/ 0 w 2422510"/>
                <a:gd name="connsiteY3" fmla="*/ 579144 h 579144"/>
                <a:gd name="connsiteX4" fmla="*/ 0 w 2422510"/>
                <a:gd name="connsiteY4" fmla="*/ 0 h 579144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422510 w 2422510"/>
                <a:gd name="connsiteY2" fmla="*/ 579144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279499 w 2422510"/>
                <a:gd name="connsiteY2" fmla="*/ 574810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4810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9144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79144"/>
                <a:gd name="connsiteX1" fmla="*/ 2392174 w 2392174"/>
                <a:gd name="connsiteY1" fmla="*/ 4334 h 579144"/>
                <a:gd name="connsiteX2" fmla="*/ 2279499 w 2392174"/>
                <a:gd name="connsiteY2" fmla="*/ 579144 h 579144"/>
                <a:gd name="connsiteX3" fmla="*/ 125676 w 2392174"/>
                <a:gd name="connsiteY3" fmla="*/ 579144 h 579144"/>
                <a:gd name="connsiteX4" fmla="*/ 0 w 2392174"/>
                <a:gd name="connsiteY4" fmla="*/ 0 h 579144"/>
                <a:gd name="connsiteX0" fmla="*/ 0 w 2398716"/>
                <a:gd name="connsiteY0" fmla="*/ 0 h 579144"/>
                <a:gd name="connsiteX1" fmla="*/ 2398716 w 2398716"/>
                <a:gd name="connsiteY1" fmla="*/ 4334 h 579144"/>
                <a:gd name="connsiteX2" fmla="*/ 2286041 w 2398716"/>
                <a:gd name="connsiteY2" fmla="*/ 579144 h 579144"/>
                <a:gd name="connsiteX3" fmla="*/ 132218 w 2398716"/>
                <a:gd name="connsiteY3" fmla="*/ 579144 h 579144"/>
                <a:gd name="connsiteX4" fmla="*/ 0 w 2398716"/>
                <a:gd name="connsiteY4" fmla="*/ 0 h 579144"/>
                <a:gd name="connsiteX0" fmla="*/ 0 w 2421613"/>
                <a:gd name="connsiteY0" fmla="*/ 0 h 579144"/>
                <a:gd name="connsiteX1" fmla="*/ 2421613 w 2421613"/>
                <a:gd name="connsiteY1" fmla="*/ 2309 h 579144"/>
                <a:gd name="connsiteX2" fmla="*/ 2286041 w 2421613"/>
                <a:gd name="connsiteY2" fmla="*/ 579144 h 579144"/>
                <a:gd name="connsiteX3" fmla="*/ 132218 w 2421613"/>
                <a:gd name="connsiteY3" fmla="*/ 579144 h 579144"/>
                <a:gd name="connsiteX4" fmla="*/ 0 w 2421613"/>
                <a:gd name="connsiteY4" fmla="*/ 0 h 579144"/>
                <a:gd name="connsiteX0" fmla="*/ 0 w 2421613"/>
                <a:gd name="connsiteY0" fmla="*/ 0 h 579144"/>
                <a:gd name="connsiteX1" fmla="*/ 2421613 w 2421613"/>
                <a:gd name="connsiteY1" fmla="*/ 2309 h 579144"/>
                <a:gd name="connsiteX2" fmla="*/ 2278548 w 2421613"/>
                <a:gd name="connsiteY2" fmla="*/ 579144 h 579144"/>
                <a:gd name="connsiteX3" fmla="*/ 132218 w 2421613"/>
                <a:gd name="connsiteY3" fmla="*/ 579144 h 579144"/>
                <a:gd name="connsiteX4" fmla="*/ 0 w 2421613"/>
                <a:gd name="connsiteY4" fmla="*/ 0 h 57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613" h="579144">
                  <a:moveTo>
                    <a:pt x="0" y="0"/>
                  </a:moveTo>
                  <a:lnTo>
                    <a:pt x="2421613" y="2309"/>
                  </a:lnTo>
                  <a:lnTo>
                    <a:pt x="2278548" y="579144"/>
                  </a:lnTo>
                  <a:lnTo>
                    <a:pt x="132218" y="579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78C8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7"/>
            <p:cNvSpPr/>
            <p:nvPr/>
          </p:nvSpPr>
          <p:spPr>
            <a:xfrm>
              <a:off x="3637434" y="3805954"/>
              <a:ext cx="1906735" cy="819875"/>
            </a:xfrm>
            <a:custGeom>
              <a:avLst/>
              <a:gdLst>
                <a:gd name="connsiteX0" fmla="*/ 0 w 2422510"/>
                <a:gd name="connsiteY0" fmla="*/ 0 h 579144"/>
                <a:gd name="connsiteX1" fmla="*/ 2422510 w 2422510"/>
                <a:gd name="connsiteY1" fmla="*/ 0 h 579144"/>
                <a:gd name="connsiteX2" fmla="*/ 2422510 w 2422510"/>
                <a:gd name="connsiteY2" fmla="*/ 579144 h 579144"/>
                <a:gd name="connsiteX3" fmla="*/ 0 w 2422510"/>
                <a:gd name="connsiteY3" fmla="*/ 579144 h 579144"/>
                <a:gd name="connsiteX4" fmla="*/ 0 w 2422510"/>
                <a:gd name="connsiteY4" fmla="*/ 0 h 579144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422510 w 2422510"/>
                <a:gd name="connsiteY2" fmla="*/ 579144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422510"/>
                <a:gd name="connsiteY0" fmla="*/ 0 h 583478"/>
                <a:gd name="connsiteX1" fmla="*/ 2422510 w 2422510"/>
                <a:gd name="connsiteY1" fmla="*/ 0 h 583478"/>
                <a:gd name="connsiteX2" fmla="*/ 2279499 w 2422510"/>
                <a:gd name="connsiteY2" fmla="*/ 574810 h 583478"/>
                <a:gd name="connsiteX3" fmla="*/ 125676 w 2422510"/>
                <a:gd name="connsiteY3" fmla="*/ 583478 h 583478"/>
                <a:gd name="connsiteX4" fmla="*/ 0 w 2422510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4810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83478"/>
                <a:gd name="connsiteX1" fmla="*/ 2392174 w 2392174"/>
                <a:gd name="connsiteY1" fmla="*/ 4334 h 583478"/>
                <a:gd name="connsiteX2" fmla="*/ 2279499 w 2392174"/>
                <a:gd name="connsiteY2" fmla="*/ 579144 h 583478"/>
                <a:gd name="connsiteX3" fmla="*/ 125676 w 2392174"/>
                <a:gd name="connsiteY3" fmla="*/ 583478 h 583478"/>
                <a:gd name="connsiteX4" fmla="*/ 0 w 2392174"/>
                <a:gd name="connsiteY4" fmla="*/ 0 h 583478"/>
                <a:gd name="connsiteX0" fmla="*/ 0 w 2392174"/>
                <a:gd name="connsiteY0" fmla="*/ 0 h 579144"/>
                <a:gd name="connsiteX1" fmla="*/ 2392174 w 2392174"/>
                <a:gd name="connsiteY1" fmla="*/ 4334 h 579144"/>
                <a:gd name="connsiteX2" fmla="*/ 2279499 w 2392174"/>
                <a:gd name="connsiteY2" fmla="*/ 579144 h 579144"/>
                <a:gd name="connsiteX3" fmla="*/ 125676 w 2392174"/>
                <a:gd name="connsiteY3" fmla="*/ 579144 h 579144"/>
                <a:gd name="connsiteX4" fmla="*/ 0 w 2392174"/>
                <a:gd name="connsiteY4" fmla="*/ 0 h 579144"/>
                <a:gd name="connsiteX0" fmla="*/ 0 w 2401988"/>
                <a:gd name="connsiteY0" fmla="*/ 0 h 579144"/>
                <a:gd name="connsiteX1" fmla="*/ 2401988 w 2401988"/>
                <a:gd name="connsiteY1" fmla="*/ 4334 h 579144"/>
                <a:gd name="connsiteX2" fmla="*/ 2289313 w 2401988"/>
                <a:gd name="connsiteY2" fmla="*/ 579144 h 579144"/>
                <a:gd name="connsiteX3" fmla="*/ 135490 w 2401988"/>
                <a:gd name="connsiteY3" fmla="*/ 579144 h 579144"/>
                <a:gd name="connsiteX4" fmla="*/ 0 w 2401988"/>
                <a:gd name="connsiteY4" fmla="*/ 0 h 579144"/>
                <a:gd name="connsiteX0" fmla="*/ 0 w 2401988"/>
                <a:gd name="connsiteY0" fmla="*/ 0 h 579144"/>
                <a:gd name="connsiteX1" fmla="*/ 2401988 w 2401988"/>
                <a:gd name="connsiteY1" fmla="*/ 4334 h 579144"/>
                <a:gd name="connsiteX2" fmla="*/ 2289313 w 2401988"/>
                <a:gd name="connsiteY2" fmla="*/ 579144 h 579144"/>
                <a:gd name="connsiteX3" fmla="*/ 153737 w 2401988"/>
                <a:gd name="connsiteY3" fmla="*/ 579144 h 579144"/>
                <a:gd name="connsiteX4" fmla="*/ 0 w 2401988"/>
                <a:gd name="connsiteY4" fmla="*/ 0 h 579144"/>
                <a:gd name="connsiteX0" fmla="*/ 0 w 2401988"/>
                <a:gd name="connsiteY0" fmla="*/ 0 h 581168"/>
                <a:gd name="connsiteX1" fmla="*/ 2401988 w 2401988"/>
                <a:gd name="connsiteY1" fmla="*/ 4334 h 581168"/>
                <a:gd name="connsiteX2" fmla="*/ 2245520 w 2401988"/>
                <a:gd name="connsiteY2" fmla="*/ 581168 h 581168"/>
                <a:gd name="connsiteX3" fmla="*/ 153737 w 2401988"/>
                <a:gd name="connsiteY3" fmla="*/ 579144 h 581168"/>
                <a:gd name="connsiteX4" fmla="*/ 0 w 2401988"/>
                <a:gd name="connsiteY4" fmla="*/ 0 h 581168"/>
                <a:gd name="connsiteX0" fmla="*/ 0 w 2398338"/>
                <a:gd name="connsiteY0" fmla="*/ 7812 h 576834"/>
                <a:gd name="connsiteX1" fmla="*/ 2398338 w 2398338"/>
                <a:gd name="connsiteY1" fmla="*/ 0 h 576834"/>
                <a:gd name="connsiteX2" fmla="*/ 2241870 w 2398338"/>
                <a:gd name="connsiteY2" fmla="*/ 576834 h 576834"/>
                <a:gd name="connsiteX3" fmla="*/ 150087 w 2398338"/>
                <a:gd name="connsiteY3" fmla="*/ 574810 h 576834"/>
                <a:gd name="connsiteX4" fmla="*/ 0 w 2398338"/>
                <a:gd name="connsiteY4" fmla="*/ 7812 h 576834"/>
                <a:gd name="connsiteX0" fmla="*/ 0 w 2401986"/>
                <a:gd name="connsiteY0" fmla="*/ 0 h 569022"/>
                <a:gd name="connsiteX1" fmla="*/ 2401986 w 2401986"/>
                <a:gd name="connsiteY1" fmla="*/ 286 h 569022"/>
                <a:gd name="connsiteX2" fmla="*/ 2241870 w 2401986"/>
                <a:gd name="connsiteY2" fmla="*/ 569022 h 569022"/>
                <a:gd name="connsiteX3" fmla="*/ 150087 w 2401986"/>
                <a:gd name="connsiteY3" fmla="*/ 566998 h 569022"/>
                <a:gd name="connsiteX4" fmla="*/ 0 w 2401986"/>
                <a:gd name="connsiteY4" fmla="*/ 0 h 569022"/>
                <a:gd name="connsiteX0" fmla="*/ 0 w 2392160"/>
                <a:gd name="connsiteY0" fmla="*/ 0 h 571747"/>
                <a:gd name="connsiteX1" fmla="*/ 2392160 w 2392160"/>
                <a:gd name="connsiteY1" fmla="*/ 3011 h 571747"/>
                <a:gd name="connsiteX2" fmla="*/ 2232044 w 2392160"/>
                <a:gd name="connsiteY2" fmla="*/ 571747 h 571747"/>
                <a:gd name="connsiteX3" fmla="*/ 140261 w 2392160"/>
                <a:gd name="connsiteY3" fmla="*/ 569723 h 571747"/>
                <a:gd name="connsiteX4" fmla="*/ 0 w 2392160"/>
                <a:gd name="connsiteY4" fmla="*/ 0 h 571747"/>
                <a:gd name="connsiteX0" fmla="*/ 0 w 2397073"/>
                <a:gd name="connsiteY0" fmla="*/ 0 h 571747"/>
                <a:gd name="connsiteX1" fmla="*/ 2397073 w 2397073"/>
                <a:gd name="connsiteY1" fmla="*/ 3011 h 571747"/>
                <a:gd name="connsiteX2" fmla="*/ 2236957 w 2397073"/>
                <a:gd name="connsiteY2" fmla="*/ 571747 h 571747"/>
                <a:gd name="connsiteX3" fmla="*/ 145174 w 2397073"/>
                <a:gd name="connsiteY3" fmla="*/ 569723 h 571747"/>
                <a:gd name="connsiteX4" fmla="*/ 0 w 2397073"/>
                <a:gd name="connsiteY4" fmla="*/ 0 h 57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073" h="571747">
                  <a:moveTo>
                    <a:pt x="0" y="0"/>
                  </a:moveTo>
                  <a:lnTo>
                    <a:pt x="2397073" y="3011"/>
                  </a:lnTo>
                  <a:lnTo>
                    <a:pt x="2236957" y="571747"/>
                  </a:lnTo>
                  <a:lnTo>
                    <a:pt x="145174" y="5697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B9CD7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749320" y="4796971"/>
              <a:ext cx="1652617" cy="788972"/>
            </a:xfrm>
            <a:custGeom>
              <a:avLst/>
              <a:gdLst>
                <a:gd name="connsiteX0" fmla="*/ 0 w 1652617"/>
                <a:gd name="connsiteY0" fmla="*/ 0 h 788972"/>
                <a:gd name="connsiteX1" fmla="*/ 1652617 w 1652617"/>
                <a:gd name="connsiteY1" fmla="*/ 0 h 788972"/>
                <a:gd name="connsiteX2" fmla="*/ 1558066 w 1652617"/>
                <a:gd name="connsiteY2" fmla="*/ 788972 h 788972"/>
                <a:gd name="connsiteX3" fmla="*/ 96630 w 1652617"/>
                <a:gd name="connsiteY3" fmla="*/ 788972 h 78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2617" h="788972">
                  <a:moveTo>
                    <a:pt x="0" y="0"/>
                  </a:moveTo>
                  <a:lnTo>
                    <a:pt x="1652617" y="0"/>
                  </a:lnTo>
                  <a:lnTo>
                    <a:pt x="1558066" y="788972"/>
                  </a:lnTo>
                  <a:lnTo>
                    <a:pt x="96630" y="788972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3848418" y="5588325"/>
              <a:ext cx="1459180" cy="739917"/>
            </a:xfrm>
            <a:custGeom>
              <a:avLst/>
              <a:gdLst>
                <a:gd name="connsiteX0" fmla="*/ 0 w 1435369"/>
                <a:gd name="connsiteY0" fmla="*/ 0 h 739917"/>
                <a:gd name="connsiteX1" fmla="*/ 1435369 w 1435369"/>
                <a:gd name="connsiteY1" fmla="*/ 0 h 739917"/>
                <a:gd name="connsiteX2" fmla="*/ 1355242 w 1435369"/>
                <a:gd name="connsiteY2" fmla="*/ 739240 h 739917"/>
                <a:gd name="connsiteX3" fmla="*/ 86795 w 1435369"/>
                <a:gd name="connsiteY3" fmla="*/ 739917 h 739917"/>
                <a:gd name="connsiteX0" fmla="*/ 0 w 1444894"/>
                <a:gd name="connsiteY0" fmla="*/ 0 h 739917"/>
                <a:gd name="connsiteX1" fmla="*/ 1444894 w 1444894"/>
                <a:gd name="connsiteY1" fmla="*/ 2382 h 739917"/>
                <a:gd name="connsiteX2" fmla="*/ 1355242 w 1444894"/>
                <a:gd name="connsiteY2" fmla="*/ 739240 h 739917"/>
                <a:gd name="connsiteX3" fmla="*/ 86795 w 1444894"/>
                <a:gd name="connsiteY3" fmla="*/ 739917 h 739917"/>
                <a:gd name="connsiteX4" fmla="*/ 0 w 1444894"/>
                <a:gd name="connsiteY4" fmla="*/ 0 h 739917"/>
                <a:gd name="connsiteX0" fmla="*/ 0 w 1444894"/>
                <a:gd name="connsiteY0" fmla="*/ 0 h 739917"/>
                <a:gd name="connsiteX1" fmla="*/ 1444894 w 1444894"/>
                <a:gd name="connsiteY1" fmla="*/ 1 h 739917"/>
                <a:gd name="connsiteX2" fmla="*/ 1355242 w 1444894"/>
                <a:gd name="connsiteY2" fmla="*/ 739240 h 739917"/>
                <a:gd name="connsiteX3" fmla="*/ 86795 w 1444894"/>
                <a:gd name="connsiteY3" fmla="*/ 739917 h 739917"/>
                <a:gd name="connsiteX4" fmla="*/ 0 w 1444894"/>
                <a:gd name="connsiteY4" fmla="*/ 0 h 739917"/>
                <a:gd name="connsiteX0" fmla="*/ 0 w 1459181"/>
                <a:gd name="connsiteY0" fmla="*/ 0 h 739917"/>
                <a:gd name="connsiteX1" fmla="*/ 1459181 w 1459181"/>
                <a:gd name="connsiteY1" fmla="*/ 1 h 739917"/>
                <a:gd name="connsiteX2" fmla="*/ 1355242 w 1459181"/>
                <a:gd name="connsiteY2" fmla="*/ 739240 h 739917"/>
                <a:gd name="connsiteX3" fmla="*/ 86795 w 1459181"/>
                <a:gd name="connsiteY3" fmla="*/ 739917 h 739917"/>
                <a:gd name="connsiteX4" fmla="*/ 0 w 1459181"/>
                <a:gd name="connsiteY4" fmla="*/ 0 h 739917"/>
                <a:gd name="connsiteX0" fmla="*/ 0 w 1454418"/>
                <a:gd name="connsiteY0" fmla="*/ 0 h 739917"/>
                <a:gd name="connsiteX1" fmla="*/ 1454418 w 1454418"/>
                <a:gd name="connsiteY1" fmla="*/ 1 h 739917"/>
                <a:gd name="connsiteX2" fmla="*/ 1355242 w 1454418"/>
                <a:gd name="connsiteY2" fmla="*/ 739240 h 739917"/>
                <a:gd name="connsiteX3" fmla="*/ 86795 w 1454418"/>
                <a:gd name="connsiteY3" fmla="*/ 739917 h 739917"/>
                <a:gd name="connsiteX4" fmla="*/ 0 w 1454418"/>
                <a:gd name="connsiteY4" fmla="*/ 0 h 739917"/>
                <a:gd name="connsiteX0" fmla="*/ 0 w 1456799"/>
                <a:gd name="connsiteY0" fmla="*/ 0 h 739917"/>
                <a:gd name="connsiteX1" fmla="*/ 1456799 w 1456799"/>
                <a:gd name="connsiteY1" fmla="*/ 1 h 739917"/>
                <a:gd name="connsiteX2" fmla="*/ 1357623 w 1456799"/>
                <a:gd name="connsiteY2" fmla="*/ 739240 h 739917"/>
                <a:gd name="connsiteX3" fmla="*/ 89176 w 1456799"/>
                <a:gd name="connsiteY3" fmla="*/ 739917 h 739917"/>
                <a:gd name="connsiteX4" fmla="*/ 0 w 1456799"/>
                <a:gd name="connsiteY4" fmla="*/ 0 h 739917"/>
                <a:gd name="connsiteX0" fmla="*/ 0 w 1459180"/>
                <a:gd name="connsiteY0" fmla="*/ 0 h 739917"/>
                <a:gd name="connsiteX1" fmla="*/ 1459180 w 1459180"/>
                <a:gd name="connsiteY1" fmla="*/ 1 h 739917"/>
                <a:gd name="connsiteX2" fmla="*/ 1360004 w 1459180"/>
                <a:gd name="connsiteY2" fmla="*/ 739240 h 739917"/>
                <a:gd name="connsiteX3" fmla="*/ 91557 w 1459180"/>
                <a:gd name="connsiteY3" fmla="*/ 739917 h 739917"/>
                <a:gd name="connsiteX4" fmla="*/ 0 w 1459180"/>
                <a:gd name="connsiteY4" fmla="*/ 0 h 739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9180" h="739917">
                  <a:moveTo>
                    <a:pt x="0" y="0"/>
                  </a:moveTo>
                  <a:lnTo>
                    <a:pt x="1459180" y="1"/>
                  </a:lnTo>
                  <a:lnTo>
                    <a:pt x="1360004" y="739240"/>
                  </a:lnTo>
                  <a:lnTo>
                    <a:pt x="91557" y="7399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/>
              <a:bevelB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5654215" y="2214709"/>
            <a:ext cx="0" cy="237288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578293" y="2141987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5576326" y="4501888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5740327" y="3261894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736137" y="1599467"/>
            <a:ext cx="0" cy="298310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2809212" y="1530073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2807872" y="4497424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2656749" y="3245030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726716" y="4840024"/>
            <a:ext cx="0" cy="141437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H="1">
            <a:off x="2802923" y="4770079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2798451" y="6172370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647328" y="5484438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83360" y="4840024"/>
            <a:ext cx="0" cy="1414376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5610285" y="4770079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5605186" y="6172370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5762748" y="5484438"/>
            <a:ext cx="0" cy="158441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7080000">
            <a:off x="5840400" y="1538201"/>
            <a:ext cx="0" cy="566235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16638" y="1665342"/>
            <a:ext cx="2051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Generation-Lead Sourcing </a:t>
            </a:r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(Inquiries)</a:t>
            </a:r>
            <a:endParaRPr lang="en-US" sz="1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77741" y="2469892"/>
            <a:ext cx="2135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Captured Lead (MCL) </a:t>
            </a:r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Inquiry</a:t>
            </a:r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sent to CRM</a:t>
            </a:r>
            <a:endParaRPr lang="en-US" sz="12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76452" y="3076437"/>
            <a:ext cx="2163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Qualified Lead (MQL) Qualified by LDRs as </a:t>
            </a:r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 to ICP</a:t>
            </a:r>
            <a:endParaRPr lang="en-US" sz="1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01924" y="3894680"/>
            <a:ext cx="1695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Accepted Lead (SAL) Qualified by LDRs with </a:t>
            </a:r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BANT</a:t>
            </a:r>
            <a:endParaRPr lang="en-US" sz="1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70925" y="4868292"/>
            <a:ext cx="1695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Qualified Lead (SQL) </a:t>
            </a:r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Created</a:t>
            </a:r>
            <a:endParaRPr lang="en-US" sz="1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01609" y="5727451"/>
            <a:ext cx="1274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Won</a:t>
            </a:r>
            <a:r>
              <a:rPr lang="en-US" sz="12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“Closed/Won”</a:t>
            </a:r>
            <a:endParaRPr lang="en-US" sz="12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9106" y="1840118"/>
            <a:ext cx="1643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Demand Generation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34842" y="3096104"/>
            <a:ext cx="1448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 Management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13671" y="5329544"/>
            <a:ext cx="15721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Opportunity Management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85552" y="5386510"/>
            <a:ext cx="841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81575" y="3148232"/>
            <a:ext cx="1158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0" y="-6267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 of Investing In Demand Generation: “Above the Funnel”</a:t>
            </a:r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0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47724" y="247029"/>
            <a:ext cx="62121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Guiding </a:t>
            </a:r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Solution Validation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76896" y="1196387"/>
            <a:ext cx="8712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This often involves coordinating the involvement of other organizational and extra-organizational resources such as sales representatives and reference clients.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1182" y="2072639"/>
            <a:ext cx="2253802" cy="3841134"/>
            <a:chOff x="531182" y="2072639"/>
            <a:chExt cx="2253802" cy="3841134"/>
          </a:xfrm>
        </p:grpSpPr>
        <p:grpSp>
          <p:nvGrpSpPr>
            <p:cNvPr id="13" name="Group 12"/>
            <p:cNvGrpSpPr/>
            <p:nvPr/>
          </p:nvGrpSpPr>
          <p:grpSpPr>
            <a:xfrm>
              <a:off x="531182" y="3930153"/>
              <a:ext cx="2253802" cy="1983620"/>
              <a:chOff x="531182" y="3930153"/>
              <a:chExt cx="2253802" cy="198362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708149" y="3930153"/>
                <a:ext cx="18998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Marketing </a:t>
                </a:r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Tools</a:t>
                </a:r>
                <a:endParaRPr lang="en-US" sz="1600" b="1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31182" y="4313335"/>
                <a:ext cx="2253802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Trials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, demonstrations, whitepapers, and seminars designed for a more detailed evaluation and validation of the solution in 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question.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  <a:p>
                <a:endParaRPr lang="en-US" sz="1400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793758" y="2072639"/>
              <a:ext cx="1728650" cy="1728650"/>
              <a:chOff x="2643046" y="2286000"/>
              <a:chExt cx="1728650" cy="172865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643046" y="2286000"/>
                <a:ext cx="1728650" cy="1728650"/>
              </a:xfrm>
              <a:prstGeom prst="ellipse">
                <a:avLst/>
              </a:prstGeom>
              <a:gradFill>
                <a:gsLst>
                  <a:gs pos="99000">
                    <a:schemeClr val="accent1">
                      <a:lumMod val="40000"/>
                      <a:lumOff val="60000"/>
                    </a:schemeClr>
                  </a:gs>
                  <a:gs pos="10000">
                    <a:srgbClr val="DEEBF7"/>
                  </a:gs>
                </a:gsLst>
                <a:path path="circle">
                  <a:fillToRect l="50000" t="50000" r="50000" b="50000"/>
                </a:path>
              </a:gra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75838" y="2640875"/>
                <a:ext cx="1533579" cy="1013548"/>
              </a:xfrm>
              <a:prstGeom prst="rect">
                <a:avLst/>
              </a:prstGeom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3247024" y="2072639"/>
            <a:ext cx="2509414" cy="3902689"/>
            <a:chOff x="3247024" y="2072639"/>
            <a:chExt cx="2509414" cy="3902689"/>
          </a:xfrm>
        </p:grpSpPr>
        <p:grpSp>
          <p:nvGrpSpPr>
            <p:cNvPr id="12" name="Group 11"/>
            <p:cNvGrpSpPr/>
            <p:nvPr/>
          </p:nvGrpSpPr>
          <p:grpSpPr>
            <a:xfrm>
              <a:off x="3637406" y="2072639"/>
              <a:ext cx="1728650" cy="1728650"/>
              <a:chOff x="3428101" y="2072639"/>
              <a:chExt cx="1728650" cy="172865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3428101" y="2072639"/>
                <a:ext cx="1728650" cy="1728650"/>
              </a:xfrm>
              <a:prstGeom prst="ellipse">
                <a:avLst/>
              </a:prstGeom>
              <a:gradFill>
                <a:gsLst>
                  <a:gs pos="99000">
                    <a:schemeClr val="accent1">
                      <a:lumMod val="40000"/>
                      <a:lumOff val="60000"/>
                    </a:schemeClr>
                  </a:gs>
                  <a:gs pos="10000">
                    <a:srgbClr val="DEEBF7"/>
                  </a:gs>
                </a:gsLst>
                <a:path path="circle">
                  <a:fillToRect l="50000" t="50000" r="50000" b="50000"/>
                </a:path>
              </a:gra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76607" y="2365472"/>
                <a:ext cx="1504578" cy="1132790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3247024" y="3930153"/>
              <a:ext cx="2509414" cy="2045175"/>
              <a:chOff x="3180456" y="3930153"/>
              <a:chExt cx="2509414" cy="204517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3180456" y="3930153"/>
                <a:ext cx="25094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Reference management</a:t>
                </a:r>
                <a:endParaRPr lang="en-US" sz="1600" b="1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185912" y="4313335"/>
                <a:ext cx="2498502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Cultivation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, management, 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and 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selection of client references willing to provide a potential purchaser with the perspective of a current (or past) client.</a:t>
                </a:r>
              </a:p>
              <a:p>
                <a:pPr algn="ctr"/>
                <a:endParaRPr lang="en-US" sz="1600" dirty="0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6218477" y="2072639"/>
            <a:ext cx="2499776" cy="3902689"/>
            <a:chOff x="6218477" y="2072639"/>
            <a:chExt cx="2499776" cy="3902689"/>
          </a:xfrm>
        </p:grpSpPr>
        <p:grpSp>
          <p:nvGrpSpPr>
            <p:cNvPr id="11" name="Group 10"/>
            <p:cNvGrpSpPr/>
            <p:nvPr/>
          </p:nvGrpSpPr>
          <p:grpSpPr>
            <a:xfrm>
              <a:off x="6604040" y="2072639"/>
              <a:ext cx="1728650" cy="1728650"/>
              <a:chOff x="6271449" y="2251165"/>
              <a:chExt cx="1728650" cy="1728650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6271449" y="2251165"/>
                <a:ext cx="1728650" cy="1728650"/>
              </a:xfrm>
              <a:prstGeom prst="ellipse">
                <a:avLst/>
              </a:prstGeom>
              <a:gradFill>
                <a:gsLst>
                  <a:gs pos="99000">
                    <a:schemeClr val="accent1">
                      <a:lumMod val="40000"/>
                      <a:lumOff val="60000"/>
                    </a:schemeClr>
                  </a:gs>
                  <a:gs pos="10000">
                    <a:srgbClr val="DEEBF7"/>
                  </a:gs>
                </a:gsLst>
                <a:path path="circle">
                  <a:fillToRect l="50000" t="50000" r="50000" b="50000"/>
                </a:path>
              </a:gradFill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4902" y="2597504"/>
                <a:ext cx="1217331" cy="1087484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/>
            <p:nvPr/>
          </p:nvGrpSpPr>
          <p:grpSpPr>
            <a:xfrm>
              <a:off x="6218477" y="3930153"/>
              <a:ext cx="2499776" cy="2045175"/>
              <a:chOff x="6218477" y="3930153"/>
              <a:chExt cx="2499776" cy="2045175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6391669" y="3930153"/>
                <a:ext cx="215339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Sales I</a:t>
                </a:r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nvolvement</a:t>
                </a:r>
                <a:endParaRPr lang="en-US" sz="160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218477" y="4313335"/>
                <a:ext cx="2499776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Coordination 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of the right sales resource to interact with the prospect to navigate the final stages of the buying process including contract negotiation, legal terms and 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signoff</a:t>
                </a:r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endParaRPr lang="en-US" sz="1600" dirty="0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2987040" y="2511552"/>
            <a:ext cx="0" cy="3157728"/>
          </a:xfrm>
          <a:prstGeom prst="line">
            <a:avLst/>
          </a:prstGeom>
          <a:ln w="285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44000">
                  <a:schemeClr val="bg1">
                    <a:lumMod val="50000"/>
                  </a:schemeClr>
                </a:gs>
                <a:gs pos="97000">
                  <a:schemeClr val="bg1">
                    <a:lumMod val="85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992368" y="2511552"/>
            <a:ext cx="0" cy="3157728"/>
          </a:xfrm>
          <a:prstGeom prst="line">
            <a:avLst/>
          </a:prstGeom>
          <a:ln w="28575">
            <a:gradFill>
              <a:gsLst>
                <a:gs pos="0">
                  <a:schemeClr val="bg1">
                    <a:lumMod val="85000"/>
                    <a:alpha val="0"/>
                  </a:schemeClr>
                </a:gs>
                <a:gs pos="44000">
                  <a:schemeClr val="bg1">
                    <a:lumMod val="50000"/>
                  </a:schemeClr>
                </a:gs>
                <a:gs pos="97000">
                  <a:schemeClr val="bg1">
                    <a:lumMod val="85000"/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70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3359128" y="3086411"/>
            <a:ext cx="489159" cy="2302604"/>
          </a:xfrm>
          <a:prstGeom prst="ellipse">
            <a:avLst/>
          </a:prstGeom>
          <a:gradFill>
            <a:gsLst>
              <a:gs pos="10000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288853" y="3478042"/>
            <a:ext cx="423727" cy="1510426"/>
          </a:xfrm>
          <a:prstGeom prst="ellipse">
            <a:avLst/>
          </a:prstGeom>
          <a:gradFill>
            <a:gsLst>
              <a:gs pos="100000">
                <a:schemeClr val="accent2">
                  <a:lumMod val="40000"/>
                  <a:lumOff val="6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736202" y="3754602"/>
            <a:ext cx="259614" cy="953471"/>
          </a:xfrm>
          <a:prstGeom prst="ellipse">
            <a:avLst/>
          </a:prstGeom>
          <a:gradFill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099028" y="3824372"/>
            <a:ext cx="224809" cy="809368"/>
          </a:xfrm>
          <a:prstGeom prst="ellipse">
            <a:avLst/>
          </a:prstGeom>
          <a:gradFill>
            <a:gsLst>
              <a:gs pos="100000">
                <a:schemeClr val="accent5">
                  <a:lumMod val="40000"/>
                  <a:lumOff val="60000"/>
                </a:schemeClr>
              </a:gs>
              <a:gs pos="0">
                <a:schemeClr val="accent5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435447" y="3886491"/>
            <a:ext cx="178822" cy="690247"/>
          </a:xfrm>
          <a:prstGeom prst="ellipse">
            <a:avLst/>
          </a:prstGeom>
          <a:gradFill>
            <a:gsLst>
              <a:gs pos="10000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825608" y="3966135"/>
            <a:ext cx="150993" cy="532903"/>
          </a:xfrm>
          <a:prstGeom prst="ellipse">
            <a:avLst/>
          </a:prstGeom>
          <a:gradFill>
            <a:gsLst>
              <a:gs pos="10000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5"/>
          <p:cNvSpPr/>
          <p:nvPr/>
        </p:nvSpPr>
        <p:spPr>
          <a:xfrm>
            <a:off x="1483150" y="1780681"/>
            <a:ext cx="6864520" cy="4893407"/>
          </a:xfrm>
          <a:custGeom>
            <a:avLst/>
            <a:gdLst>
              <a:gd name="connsiteX0" fmla="*/ 0 w 7225195"/>
              <a:gd name="connsiteY0" fmla="*/ 0 h 4727130"/>
              <a:gd name="connsiteX1" fmla="*/ 7225195 w 7225195"/>
              <a:gd name="connsiteY1" fmla="*/ 0 h 4727130"/>
              <a:gd name="connsiteX2" fmla="*/ 7225195 w 7225195"/>
              <a:gd name="connsiteY2" fmla="*/ 4727130 h 4727130"/>
              <a:gd name="connsiteX3" fmla="*/ 0 w 7225195"/>
              <a:gd name="connsiteY3" fmla="*/ 4727130 h 4727130"/>
              <a:gd name="connsiteX4" fmla="*/ 0 w 7225195"/>
              <a:gd name="connsiteY4" fmla="*/ 0 h 4727130"/>
              <a:gd name="connsiteX0" fmla="*/ 0 w 7225195"/>
              <a:gd name="connsiteY0" fmla="*/ 3462 h 4730592"/>
              <a:gd name="connsiteX1" fmla="*/ 2568796 w 7225195"/>
              <a:gd name="connsiteY1" fmla="*/ 0 h 4730592"/>
              <a:gd name="connsiteX2" fmla="*/ 7225195 w 7225195"/>
              <a:gd name="connsiteY2" fmla="*/ 3462 h 4730592"/>
              <a:gd name="connsiteX3" fmla="*/ 7225195 w 7225195"/>
              <a:gd name="connsiteY3" fmla="*/ 4730592 h 4730592"/>
              <a:gd name="connsiteX4" fmla="*/ 0 w 7225195"/>
              <a:gd name="connsiteY4" fmla="*/ 4730592 h 4730592"/>
              <a:gd name="connsiteX5" fmla="*/ 0 w 7225195"/>
              <a:gd name="connsiteY5" fmla="*/ 3462 h 4730592"/>
              <a:gd name="connsiteX0" fmla="*/ 0 w 7225195"/>
              <a:gd name="connsiteY0" fmla="*/ 0 h 4727130"/>
              <a:gd name="connsiteX1" fmla="*/ 2104905 w 7225195"/>
              <a:gd name="connsiteY1" fmla="*/ 1241014 h 4727130"/>
              <a:gd name="connsiteX2" fmla="*/ 7225195 w 7225195"/>
              <a:gd name="connsiteY2" fmla="*/ 0 h 4727130"/>
              <a:gd name="connsiteX3" fmla="*/ 7225195 w 7225195"/>
              <a:gd name="connsiteY3" fmla="*/ 4727130 h 4727130"/>
              <a:gd name="connsiteX4" fmla="*/ 0 w 7225195"/>
              <a:gd name="connsiteY4" fmla="*/ 4727130 h 4727130"/>
              <a:gd name="connsiteX5" fmla="*/ 0 w 7225195"/>
              <a:gd name="connsiteY5" fmla="*/ 0 h 4727130"/>
              <a:gd name="connsiteX0" fmla="*/ 0 w 7225195"/>
              <a:gd name="connsiteY0" fmla="*/ 0 h 4727130"/>
              <a:gd name="connsiteX1" fmla="*/ 7225195 w 7225195"/>
              <a:gd name="connsiteY1" fmla="*/ 0 h 4727130"/>
              <a:gd name="connsiteX2" fmla="*/ 7225195 w 7225195"/>
              <a:gd name="connsiteY2" fmla="*/ 4727130 h 4727130"/>
              <a:gd name="connsiteX3" fmla="*/ 0 w 7225195"/>
              <a:gd name="connsiteY3" fmla="*/ 4727130 h 4727130"/>
              <a:gd name="connsiteX4" fmla="*/ 0 w 7225195"/>
              <a:gd name="connsiteY4" fmla="*/ 0 h 4727130"/>
              <a:gd name="connsiteX0" fmla="*/ 0 w 7225195"/>
              <a:gd name="connsiteY0" fmla="*/ 6011 h 4733141"/>
              <a:gd name="connsiteX1" fmla="*/ 2373989 w 7225195"/>
              <a:gd name="connsiteY1" fmla="*/ 0 h 4733141"/>
              <a:gd name="connsiteX2" fmla="*/ 7225195 w 7225195"/>
              <a:gd name="connsiteY2" fmla="*/ 6011 h 4733141"/>
              <a:gd name="connsiteX3" fmla="*/ 7225195 w 7225195"/>
              <a:gd name="connsiteY3" fmla="*/ 4733141 h 4733141"/>
              <a:gd name="connsiteX4" fmla="*/ 0 w 7225195"/>
              <a:gd name="connsiteY4" fmla="*/ 4733141 h 4733141"/>
              <a:gd name="connsiteX5" fmla="*/ 0 w 7225195"/>
              <a:gd name="connsiteY5" fmla="*/ 6011 h 4733141"/>
              <a:gd name="connsiteX0" fmla="*/ 0 w 7225195"/>
              <a:gd name="connsiteY0" fmla="*/ 0 h 4727130"/>
              <a:gd name="connsiteX1" fmla="*/ 2254875 w 7225195"/>
              <a:gd name="connsiteY1" fmla="*/ 1219888 h 4727130"/>
              <a:gd name="connsiteX2" fmla="*/ 7225195 w 7225195"/>
              <a:gd name="connsiteY2" fmla="*/ 0 h 4727130"/>
              <a:gd name="connsiteX3" fmla="*/ 7225195 w 7225195"/>
              <a:gd name="connsiteY3" fmla="*/ 4727130 h 4727130"/>
              <a:gd name="connsiteX4" fmla="*/ 0 w 7225195"/>
              <a:gd name="connsiteY4" fmla="*/ 4727130 h 4727130"/>
              <a:gd name="connsiteX5" fmla="*/ 0 w 7225195"/>
              <a:gd name="connsiteY5" fmla="*/ 0 h 4727130"/>
              <a:gd name="connsiteX0" fmla="*/ 0 w 7225195"/>
              <a:gd name="connsiteY0" fmla="*/ 0 h 4727130"/>
              <a:gd name="connsiteX1" fmla="*/ 2254875 w 7225195"/>
              <a:gd name="connsiteY1" fmla="*/ 1219888 h 4727130"/>
              <a:gd name="connsiteX2" fmla="*/ 7225195 w 7225195"/>
              <a:gd name="connsiteY2" fmla="*/ 0 h 4727130"/>
              <a:gd name="connsiteX3" fmla="*/ 7225195 w 7225195"/>
              <a:gd name="connsiteY3" fmla="*/ 4727130 h 4727130"/>
              <a:gd name="connsiteX4" fmla="*/ 2211561 w 7225195"/>
              <a:gd name="connsiteY4" fmla="*/ 4716714 h 4727130"/>
              <a:gd name="connsiteX5" fmla="*/ 0 w 7225195"/>
              <a:gd name="connsiteY5" fmla="*/ 4727130 h 4727130"/>
              <a:gd name="connsiteX6" fmla="*/ 0 w 7225195"/>
              <a:gd name="connsiteY6" fmla="*/ 0 h 4727130"/>
              <a:gd name="connsiteX0" fmla="*/ 0 w 7225195"/>
              <a:gd name="connsiteY0" fmla="*/ 0 h 4727130"/>
              <a:gd name="connsiteX1" fmla="*/ 2254875 w 7225195"/>
              <a:gd name="connsiteY1" fmla="*/ 1219888 h 4727130"/>
              <a:gd name="connsiteX2" fmla="*/ 7225195 w 7225195"/>
              <a:gd name="connsiteY2" fmla="*/ 0 h 4727130"/>
              <a:gd name="connsiteX3" fmla="*/ 7225195 w 7225195"/>
              <a:gd name="connsiteY3" fmla="*/ 4727130 h 4727130"/>
              <a:gd name="connsiteX4" fmla="*/ 2244047 w 7225195"/>
              <a:gd name="connsiteY4" fmla="*/ 3470719 h 4727130"/>
              <a:gd name="connsiteX5" fmla="*/ 0 w 7225195"/>
              <a:gd name="connsiteY5" fmla="*/ 4727130 h 4727130"/>
              <a:gd name="connsiteX6" fmla="*/ 0 w 7225195"/>
              <a:gd name="connsiteY6" fmla="*/ 0 h 4727130"/>
              <a:gd name="connsiteX0" fmla="*/ 0 w 7225195"/>
              <a:gd name="connsiteY0" fmla="*/ 0 h 4727130"/>
              <a:gd name="connsiteX1" fmla="*/ 2254875 w 7225195"/>
              <a:gd name="connsiteY1" fmla="*/ 1219888 h 4727130"/>
              <a:gd name="connsiteX2" fmla="*/ 7225195 w 7225195"/>
              <a:gd name="connsiteY2" fmla="*/ 0 h 4727130"/>
              <a:gd name="connsiteX3" fmla="*/ 7214367 w 7225195"/>
              <a:gd name="connsiteY3" fmla="*/ 2536590 h 4727130"/>
              <a:gd name="connsiteX4" fmla="*/ 2244047 w 7225195"/>
              <a:gd name="connsiteY4" fmla="*/ 3470719 h 4727130"/>
              <a:gd name="connsiteX5" fmla="*/ 0 w 7225195"/>
              <a:gd name="connsiteY5" fmla="*/ 4727130 h 4727130"/>
              <a:gd name="connsiteX6" fmla="*/ 0 w 7225195"/>
              <a:gd name="connsiteY6" fmla="*/ 0 h 4727130"/>
              <a:gd name="connsiteX0" fmla="*/ 0 w 7214846"/>
              <a:gd name="connsiteY0" fmla="*/ 0 h 4727130"/>
              <a:gd name="connsiteX1" fmla="*/ 2254875 w 7214846"/>
              <a:gd name="connsiteY1" fmla="*/ 1219888 h 4727130"/>
              <a:gd name="connsiteX2" fmla="*/ 7203538 w 7214846"/>
              <a:gd name="connsiteY2" fmla="*/ 2170443 h 4727130"/>
              <a:gd name="connsiteX3" fmla="*/ 7214367 w 7214846"/>
              <a:gd name="connsiteY3" fmla="*/ 2536590 h 4727130"/>
              <a:gd name="connsiteX4" fmla="*/ 2244047 w 7214846"/>
              <a:gd name="connsiteY4" fmla="*/ 3470719 h 4727130"/>
              <a:gd name="connsiteX5" fmla="*/ 0 w 7214846"/>
              <a:gd name="connsiteY5" fmla="*/ 4727130 h 4727130"/>
              <a:gd name="connsiteX6" fmla="*/ 0 w 7214846"/>
              <a:gd name="connsiteY6" fmla="*/ 0 h 4727130"/>
              <a:gd name="connsiteX0" fmla="*/ 0 w 7214969"/>
              <a:gd name="connsiteY0" fmla="*/ 0 h 4727130"/>
              <a:gd name="connsiteX1" fmla="*/ 2254875 w 7214969"/>
              <a:gd name="connsiteY1" fmla="*/ 1219888 h 4727130"/>
              <a:gd name="connsiteX2" fmla="*/ 7207644 w 7214969"/>
              <a:gd name="connsiteY2" fmla="*/ 2170443 h 4727130"/>
              <a:gd name="connsiteX3" fmla="*/ 7214367 w 7214969"/>
              <a:gd name="connsiteY3" fmla="*/ 2536590 h 4727130"/>
              <a:gd name="connsiteX4" fmla="*/ 2244047 w 7214969"/>
              <a:gd name="connsiteY4" fmla="*/ 3470719 h 4727130"/>
              <a:gd name="connsiteX5" fmla="*/ 0 w 7214969"/>
              <a:gd name="connsiteY5" fmla="*/ 4727130 h 4727130"/>
              <a:gd name="connsiteX6" fmla="*/ 0 w 7214969"/>
              <a:gd name="connsiteY6" fmla="*/ 0 h 4727130"/>
              <a:gd name="connsiteX0" fmla="*/ 0 w 7214886"/>
              <a:gd name="connsiteY0" fmla="*/ 0 h 4727130"/>
              <a:gd name="connsiteX1" fmla="*/ 2254875 w 7214886"/>
              <a:gd name="connsiteY1" fmla="*/ 1219888 h 4727130"/>
              <a:gd name="connsiteX2" fmla="*/ 7205078 w 7214886"/>
              <a:gd name="connsiteY2" fmla="*/ 2177587 h 4727130"/>
              <a:gd name="connsiteX3" fmla="*/ 7214367 w 7214886"/>
              <a:gd name="connsiteY3" fmla="*/ 2536590 h 4727130"/>
              <a:gd name="connsiteX4" fmla="*/ 2244047 w 7214886"/>
              <a:gd name="connsiteY4" fmla="*/ 3470719 h 4727130"/>
              <a:gd name="connsiteX5" fmla="*/ 0 w 7214886"/>
              <a:gd name="connsiteY5" fmla="*/ 4727130 h 4727130"/>
              <a:gd name="connsiteX6" fmla="*/ 0 w 7214886"/>
              <a:gd name="connsiteY6" fmla="*/ 0 h 4727130"/>
              <a:gd name="connsiteX0" fmla="*/ 0 w 7205078"/>
              <a:gd name="connsiteY0" fmla="*/ 0 h 4727130"/>
              <a:gd name="connsiteX1" fmla="*/ 2254875 w 7205078"/>
              <a:gd name="connsiteY1" fmla="*/ 1219888 h 4727130"/>
              <a:gd name="connsiteX2" fmla="*/ 7205078 w 7205078"/>
              <a:gd name="connsiteY2" fmla="*/ 2177587 h 4727130"/>
              <a:gd name="connsiteX3" fmla="*/ 7201536 w 7205078"/>
              <a:gd name="connsiteY3" fmla="*/ 2531828 h 4727130"/>
              <a:gd name="connsiteX4" fmla="*/ 2244047 w 7205078"/>
              <a:gd name="connsiteY4" fmla="*/ 3470719 h 4727130"/>
              <a:gd name="connsiteX5" fmla="*/ 0 w 7205078"/>
              <a:gd name="connsiteY5" fmla="*/ 4727130 h 4727130"/>
              <a:gd name="connsiteX6" fmla="*/ 0 w 7205078"/>
              <a:gd name="connsiteY6" fmla="*/ 0 h 4727130"/>
              <a:gd name="connsiteX0" fmla="*/ 0 w 7205078"/>
              <a:gd name="connsiteY0" fmla="*/ 0 h 4727130"/>
              <a:gd name="connsiteX1" fmla="*/ 2254875 w 7205078"/>
              <a:gd name="connsiteY1" fmla="*/ 1219888 h 4727130"/>
              <a:gd name="connsiteX2" fmla="*/ 7205078 w 7205078"/>
              <a:gd name="connsiteY2" fmla="*/ 2177587 h 4727130"/>
              <a:gd name="connsiteX3" fmla="*/ 7201536 w 7205078"/>
              <a:gd name="connsiteY3" fmla="*/ 2538972 h 4727130"/>
              <a:gd name="connsiteX4" fmla="*/ 2244047 w 7205078"/>
              <a:gd name="connsiteY4" fmla="*/ 3470719 h 4727130"/>
              <a:gd name="connsiteX5" fmla="*/ 0 w 7205078"/>
              <a:gd name="connsiteY5" fmla="*/ 4727130 h 4727130"/>
              <a:gd name="connsiteX6" fmla="*/ 0 w 7205078"/>
              <a:gd name="connsiteY6" fmla="*/ 0 h 4727130"/>
              <a:gd name="connsiteX0" fmla="*/ 3696 w 7205078"/>
              <a:gd name="connsiteY0" fmla="*/ 0 h 4733929"/>
              <a:gd name="connsiteX1" fmla="*/ 2254875 w 7205078"/>
              <a:gd name="connsiteY1" fmla="*/ 1226687 h 4733929"/>
              <a:gd name="connsiteX2" fmla="*/ 7205078 w 7205078"/>
              <a:gd name="connsiteY2" fmla="*/ 2184386 h 4733929"/>
              <a:gd name="connsiteX3" fmla="*/ 7201536 w 7205078"/>
              <a:gd name="connsiteY3" fmla="*/ 2545771 h 4733929"/>
              <a:gd name="connsiteX4" fmla="*/ 2244047 w 7205078"/>
              <a:gd name="connsiteY4" fmla="*/ 3477518 h 4733929"/>
              <a:gd name="connsiteX5" fmla="*/ 0 w 7205078"/>
              <a:gd name="connsiteY5" fmla="*/ 4733929 h 4733929"/>
              <a:gd name="connsiteX6" fmla="*/ 3696 w 7205078"/>
              <a:gd name="connsiteY6" fmla="*/ 0 h 4733929"/>
              <a:gd name="connsiteX0" fmla="*/ 3696 w 7205078"/>
              <a:gd name="connsiteY0" fmla="*/ 0 h 4727131"/>
              <a:gd name="connsiteX1" fmla="*/ 2254875 w 7205078"/>
              <a:gd name="connsiteY1" fmla="*/ 1226687 h 4727131"/>
              <a:gd name="connsiteX2" fmla="*/ 7205078 w 7205078"/>
              <a:gd name="connsiteY2" fmla="*/ 2184386 h 4727131"/>
              <a:gd name="connsiteX3" fmla="*/ 7201536 w 7205078"/>
              <a:gd name="connsiteY3" fmla="*/ 2545771 h 4727131"/>
              <a:gd name="connsiteX4" fmla="*/ 2244047 w 7205078"/>
              <a:gd name="connsiteY4" fmla="*/ 3477518 h 4727131"/>
              <a:gd name="connsiteX5" fmla="*/ 0 w 7205078"/>
              <a:gd name="connsiteY5" fmla="*/ 4727131 h 4727131"/>
              <a:gd name="connsiteX6" fmla="*/ 3696 w 7205078"/>
              <a:gd name="connsiteY6" fmla="*/ 0 h 4727131"/>
              <a:gd name="connsiteX0" fmla="*/ 1 w 7201383"/>
              <a:gd name="connsiteY0" fmla="*/ 0 h 4720332"/>
              <a:gd name="connsiteX1" fmla="*/ 2251180 w 7201383"/>
              <a:gd name="connsiteY1" fmla="*/ 1226687 h 4720332"/>
              <a:gd name="connsiteX2" fmla="*/ 7201383 w 7201383"/>
              <a:gd name="connsiteY2" fmla="*/ 2184386 h 4720332"/>
              <a:gd name="connsiteX3" fmla="*/ 7197841 w 7201383"/>
              <a:gd name="connsiteY3" fmla="*/ 2545771 h 4720332"/>
              <a:gd name="connsiteX4" fmla="*/ 2240352 w 7201383"/>
              <a:gd name="connsiteY4" fmla="*/ 3477518 h 4720332"/>
              <a:gd name="connsiteX5" fmla="*/ 0 w 7201383"/>
              <a:gd name="connsiteY5" fmla="*/ 4720332 h 4720332"/>
              <a:gd name="connsiteX6" fmla="*/ 1 w 7201383"/>
              <a:gd name="connsiteY6" fmla="*/ 0 h 4720332"/>
              <a:gd name="connsiteX0" fmla="*/ 1 w 7201383"/>
              <a:gd name="connsiteY0" fmla="*/ 0 h 4716933"/>
              <a:gd name="connsiteX1" fmla="*/ 2251180 w 7201383"/>
              <a:gd name="connsiteY1" fmla="*/ 1226687 h 4716933"/>
              <a:gd name="connsiteX2" fmla="*/ 7201383 w 7201383"/>
              <a:gd name="connsiteY2" fmla="*/ 2184386 h 4716933"/>
              <a:gd name="connsiteX3" fmla="*/ 7197841 w 7201383"/>
              <a:gd name="connsiteY3" fmla="*/ 2545771 h 4716933"/>
              <a:gd name="connsiteX4" fmla="*/ 2240352 w 7201383"/>
              <a:gd name="connsiteY4" fmla="*/ 3477518 h 4716933"/>
              <a:gd name="connsiteX5" fmla="*/ 0 w 7201383"/>
              <a:gd name="connsiteY5" fmla="*/ 4716933 h 4716933"/>
              <a:gd name="connsiteX6" fmla="*/ 1 w 7201383"/>
              <a:gd name="connsiteY6" fmla="*/ 0 h 4716933"/>
              <a:gd name="connsiteX0" fmla="*/ 1 w 7201383"/>
              <a:gd name="connsiteY0" fmla="*/ 0 h 4706735"/>
              <a:gd name="connsiteX1" fmla="*/ 2251180 w 7201383"/>
              <a:gd name="connsiteY1" fmla="*/ 1216489 h 4706735"/>
              <a:gd name="connsiteX2" fmla="*/ 7201383 w 7201383"/>
              <a:gd name="connsiteY2" fmla="*/ 2174188 h 4706735"/>
              <a:gd name="connsiteX3" fmla="*/ 7197841 w 7201383"/>
              <a:gd name="connsiteY3" fmla="*/ 2535573 h 4706735"/>
              <a:gd name="connsiteX4" fmla="*/ 2240352 w 7201383"/>
              <a:gd name="connsiteY4" fmla="*/ 3467320 h 4706735"/>
              <a:gd name="connsiteX5" fmla="*/ 0 w 7201383"/>
              <a:gd name="connsiteY5" fmla="*/ 4706735 h 4706735"/>
              <a:gd name="connsiteX6" fmla="*/ 1 w 7201383"/>
              <a:gd name="connsiteY6" fmla="*/ 0 h 4706735"/>
              <a:gd name="connsiteX0" fmla="*/ 3701 w 7201383"/>
              <a:gd name="connsiteY0" fmla="*/ 0 h 4713534"/>
              <a:gd name="connsiteX1" fmla="*/ 2251180 w 7201383"/>
              <a:gd name="connsiteY1" fmla="*/ 1223288 h 4713534"/>
              <a:gd name="connsiteX2" fmla="*/ 7201383 w 7201383"/>
              <a:gd name="connsiteY2" fmla="*/ 2180987 h 4713534"/>
              <a:gd name="connsiteX3" fmla="*/ 7197841 w 7201383"/>
              <a:gd name="connsiteY3" fmla="*/ 2542372 h 4713534"/>
              <a:gd name="connsiteX4" fmla="*/ 2240352 w 7201383"/>
              <a:gd name="connsiteY4" fmla="*/ 3474119 h 4713534"/>
              <a:gd name="connsiteX5" fmla="*/ 0 w 7201383"/>
              <a:gd name="connsiteY5" fmla="*/ 4713534 h 4713534"/>
              <a:gd name="connsiteX6" fmla="*/ 3701 w 7201383"/>
              <a:gd name="connsiteY6" fmla="*/ 0 h 4713534"/>
              <a:gd name="connsiteX0" fmla="*/ 3701 w 7201383"/>
              <a:gd name="connsiteY0" fmla="*/ 0 h 4713534"/>
              <a:gd name="connsiteX1" fmla="*/ 2236379 w 7201383"/>
              <a:gd name="connsiteY1" fmla="*/ 1250482 h 4713534"/>
              <a:gd name="connsiteX2" fmla="*/ 7201383 w 7201383"/>
              <a:gd name="connsiteY2" fmla="*/ 2180987 h 4713534"/>
              <a:gd name="connsiteX3" fmla="*/ 7197841 w 7201383"/>
              <a:gd name="connsiteY3" fmla="*/ 2542372 h 4713534"/>
              <a:gd name="connsiteX4" fmla="*/ 2240352 w 7201383"/>
              <a:gd name="connsiteY4" fmla="*/ 3474119 h 4713534"/>
              <a:gd name="connsiteX5" fmla="*/ 0 w 7201383"/>
              <a:gd name="connsiteY5" fmla="*/ 4713534 h 4713534"/>
              <a:gd name="connsiteX6" fmla="*/ 3701 w 7201383"/>
              <a:gd name="connsiteY6" fmla="*/ 0 h 4713534"/>
              <a:gd name="connsiteX0" fmla="*/ 3701 w 7201383"/>
              <a:gd name="connsiteY0" fmla="*/ 0 h 4702033"/>
              <a:gd name="connsiteX1" fmla="*/ 2236379 w 7201383"/>
              <a:gd name="connsiteY1" fmla="*/ 1238981 h 4702033"/>
              <a:gd name="connsiteX2" fmla="*/ 7201383 w 7201383"/>
              <a:gd name="connsiteY2" fmla="*/ 2169486 h 4702033"/>
              <a:gd name="connsiteX3" fmla="*/ 7197841 w 7201383"/>
              <a:gd name="connsiteY3" fmla="*/ 2530871 h 4702033"/>
              <a:gd name="connsiteX4" fmla="*/ 2240352 w 7201383"/>
              <a:gd name="connsiteY4" fmla="*/ 3462618 h 4702033"/>
              <a:gd name="connsiteX5" fmla="*/ 0 w 7201383"/>
              <a:gd name="connsiteY5" fmla="*/ 4702033 h 4702033"/>
              <a:gd name="connsiteX6" fmla="*/ 3701 w 7201383"/>
              <a:gd name="connsiteY6" fmla="*/ 0 h 4702033"/>
              <a:gd name="connsiteX0" fmla="*/ 3701 w 7201383"/>
              <a:gd name="connsiteY0" fmla="*/ 0 h 4690531"/>
              <a:gd name="connsiteX1" fmla="*/ 2236379 w 7201383"/>
              <a:gd name="connsiteY1" fmla="*/ 1238981 h 4690531"/>
              <a:gd name="connsiteX2" fmla="*/ 7201383 w 7201383"/>
              <a:gd name="connsiteY2" fmla="*/ 2169486 h 4690531"/>
              <a:gd name="connsiteX3" fmla="*/ 7197841 w 7201383"/>
              <a:gd name="connsiteY3" fmla="*/ 2530871 h 4690531"/>
              <a:gd name="connsiteX4" fmla="*/ 2240352 w 7201383"/>
              <a:gd name="connsiteY4" fmla="*/ 3462618 h 4690531"/>
              <a:gd name="connsiteX5" fmla="*/ 0 w 7201383"/>
              <a:gd name="connsiteY5" fmla="*/ 4690531 h 4690531"/>
              <a:gd name="connsiteX6" fmla="*/ 3701 w 7201383"/>
              <a:gd name="connsiteY6" fmla="*/ 0 h 4690531"/>
              <a:gd name="connsiteX0" fmla="*/ 3701 w 7201383"/>
              <a:gd name="connsiteY0" fmla="*/ 0 h 4702033"/>
              <a:gd name="connsiteX1" fmla="*/ 2236379 w 7201383"/>
              <a:gd name="connsiteY1" fmla="*/ 1238981 h 4702033"/>
              <a:gd name="connsiteX2" fmla="*/ 7201383 w 7201383"/>
              <a:gd name="connsiteY2" fmla="*/ 2169486 h 4702033"/>
              <a:gd name="connsiteX3" fmla="*/ 7197841 w 7201383"/>
              <a:gd name="connsiteY3" fmla="*/ 2530871 h 4702033"/>
              <a:gd name="connsiteX4" fmla="*/ 2240352 w 7201383"/>
              <a:gd name="connsiteY4" fmla="*/ 3462618 h 4702033"/>
              <a:gd name="connsiteX5" fmla="*/ 0 w 7201383"/>
              <a:gd name="connsiteY5" fmla="*/ 4702033 h 4702033"/>
              <a:gd name="connsiteX6" fmla="*/ 3701 w 7201383"/>
              <a:gd name="connsiteY6" fmla="*/ 0 h 4702033"/>
              <a:gd name="connsiteX0" fmla="*/ 28742 w 7201383"/>
              <a:gd name="connsiteY0" fmla="*/ 0 h 4707784"/>
              <a:gd name="connsiteX1" fmla="*/ 2236379 w 7201383"/>
              <a:gd name="connsiteY1" fmla="*/ 1244732 h 4707784"/>
              <a:gd name="connsiteX2" fmla="*/ 7201383 w 7201383"/>
              <a:gd name="connsiteY2" fmla="*/ 2175237 h 4707784"/>
              <a:gd name="connsiteX3" fmla="*/ 7197841 w 7201383"/>
              <a:gd name="connsiteY3" fmla="*/ 2536622 h 4707784"/>
              <a:gd name="connsiteX4" fmla="*/ 2240352 w 7201383"/>
              <a:gd name="connsiteY4" fmla="*/ 3468369 h 4707784"/>
              <a:gd name="connsiteX5" fmla="*/ 0 w 7201383"/>
              <a:gd name="connsiteY5" fmla="*/ 4707784 h 4707784"/>
              <a:gd name="connsiteX6" fmla="*/ 28742 w 7201383"/>
              <a:gd name="connsiteY6" fmla="*/ 0 h 4707784"/>
              <a:gd name="connsiteX0" fmla="*/ 28742 w 7201383"/>
              <a:gd name="connsiteY0" fmla="*/ 0 h 4702033"/>
              <a:gd name="connsiteX1" fmla="*/ 2236379 w 7201383"/>
              <a:gd name="connsiteY1" fmla="*/ 1238981 h 4702033"/>
              <a:gd name="connsiteX2" fmla="*/ 7201383 w 7201383"/>
              <a:gd name="connsiteY2" fmla="*/ 2169486 h 4702033"/>
              <a:gd name="connsiteX3" fmla="*/ 7197841 w 7201383"/>
              <a:gd name="connsiteY3" fmla="*/ 2530871 h 4702033"/>
              <a:gd name="connsiteX4" fmla="*/ 2240352 w 7201383"/>
              <a:gd name="connsiteY4" fmla="*/ 3462618 h 4702033"/>
              <a:gd name="connsiteX5" fmla="*/ 0 w 7201383"/>
              <a:gd name="connsiteY5" fmla="*/ 4702033 h 4702033"/>
              <a:gd name="connsiteX6" fmla="*/ 28742 w 7201383"/>
              <a:gd name="connsiteY6" fmla="*/ 0 h 4702033"/>
              <a:gd name="connsiteX0" fmla="*/ 22482 w 7201383"/>
              <a:gd name="connsiteY0" fmla="*/ 0 h 4702033"/>
              <a:gd name="connsiteX1" fmla="*/ 2236379 w 7201383"/>
              <a:gd name="connsiteY1" fmla="*/ 1238981 h 4702033"/>
              <a:gd name="connsiteX2" fmla="*/ 7201383 w 7201383"/>
              <a:gd name="connsiteY2" fmla="*/ 2169486 h 4702033"/>
              <a:gd name="connsiteX3" fmla="*/ 7197841 w 7201383"/>
              <a:gd name="connsiteY3" fmla="*/ 2530871 h 4702033"/>
              <a:gd name="connsiteX4" fmla="*/ 2240352 w 7201383"/>
              <a:gd name="connsiteY4" fmla="*/ 3462618 h 4702033"/>
              <a:gd name="connsiteX5" fmla="*/ 0 w 7201383"/>
              <a:gd name="connsiteY5" fmla="*/ 4702033 h 4702033"/>
              <a:gd name="connsiteX6" fmla="*/ 22482 w 7201383"/>
              <a:gd name="connsiteY6" fmla="*/ 0 h 4702033"/>
              <a:gd name="connsiteX0" fmla="*/ 9961 w 7201383"/>
              <a:gd name="connsiteY0" fmla="*/ 0 h 4702033"/>
              <a:gd name="connsiteX1" fmla="*/ 2236379 w 7201383"/>
              <a:gd name="connsiteY1" fmla="*/ 1238981 h 4702033"/>
              <a:gd name="connsiteX2" fmla="*/ 7201383 w 7201383"/>
              <a:gd name="connsiteY2" fmla="*/ 2169486 h 4702033"/>
              <a:gd name="connsiteX3" fmla="*/ 7197841 w 7201383"/>
              <a:gd name="connsiteY3" fmla="*/ 2530871 h 4702033"/>
              <a:gd name="connsiteX4" fmla="*/ 2240352 w 7201383"/>
              <a:gd name="connsiteY4" fmla="*/ 3462618 h 4702033"/>
              <a:gd name="connsiteX5" fmla="*/ 0 w 7201383"/>
              <a:gd name="connsiteY5" fmla="*/ 4702033 h 4702033"/>
              <a:gd name="connsiteX6" fmla="*/ 9961 w 7201383"/>
              <a:gd name="connsiteY6" fmla="*/ 0 h 4702033"/>
              <a:gd name="connsiteX0" fmla="*/ 9961 w 7201383"/>
              <a:gd name="connsiteY0" fmla="*/ 0 h 4696282"/>
              <a:gd name="connsiteX1" fmla="*/ 2236379 w 7201383"/>
              <a:gd name="connsiteY1" fmla="*/ 1238981 h 4696282"/>
              <a:gd name="connsiteX2" fmla="*/ 7201383 w 7201383"/>
              <a:gd name="connsiteY2" fmla="*/ 2169486 h 4696282"/>
              <a:gd name="connsiteX3" fmla="*/ 7197841 w 7201383"/>
              <a:gd name="connsiteY3" fmla="*/ 2530871 h 4696282"/>
              <a:gd name="connsiteX4" fmla="*/ 2240352 w 7201383"/>
              <a:gd name="connsiteY4" fmla="*/ 3462618 h 4696282"/>
              <a:gd name="connsiteX5" fmla="*/ 0 w 7201383"/>
              <a:gd name="connsiteY5" fmla="*/ 4696282 h 4696282"/>
              <a:gd name="connsiteX6" fmla="*/ 9961 w 7201383"/>
              <a:gd name="connsiteY6" fmla="*/ 0 h 4696282"/>
              <a:gd name="connsiteX0" fmla="*/ 3701 w 7195123"/>
              <a:gd name="connsiteY0" fmla="*/ 0 h 4696282"/>
              <a:gd name="connsiteX1" fmla="*/ 2230119 w 7195123"/>
              <a:gd name="connsiteY1" fmla="*/ 1238981 h 4696282"/>
              <a:gd name="connsiteX2" fmla="*/ 7195123 w 7195123"/>
              <a:gd name="connsiteY2" fmla="*/ 2169486 h 4696282"/>
              <a:gd name="connsiteX3" fmla="*/ 7191581 w 7195123"/>
              <a:gd name="connsiteY3" fmla="*/ 2530871 h 4696282"/>
              <a:gd name="connsiteX4" fmla="*/ 2234092 w 7195123"/>
              <a:gd name="connsiteY4" fmla="*/ 3462618 h 4696282"/>
              <a:gd name="connsiteX5" fmla="*/ 0 w 7195123"/>
              <a:gd name="connsiteY5" fmla="*/ 4696282 h 4696282"/>
              <a:gd name="connsiteX6" fmla="*/ 3701 w 7195123"/>
              <a:gd name="connsiteY6" fmla="*/ 0 h 4696282"/>
              <a:gd name="connsiteX0" fmla="*/ 3701 w 7195123"/>
              <a:gd name="connsiteY0" fmla="*/ 0 h 4719286"/>
              <a:gd name="connsiteX1" fmla="*/ 2230119 w 7195123"/>
              <a:gd name="connsiteY1" fmla="*/ 1261985 h 4719286"/>
              <a:gd name="connsiteX2" fmla="*/ 7195123 w 7195123"/>
              <a:gd name="connsiteY2" fmla="*/ 2192490 h 4719286"/>
              <a:gd name="connsiteX3" fmla="*/ 7191581 w 7195123"/>
              <a:gd name="connsiteY3" fmla="*/ 2553875 h 4719286"/>
              <a:gd name="connsiteX4" fmla="*/ 2234092 w 7195123"/>
              <a:gd name="connsiteY4" fmla="*/ 3485622 h 4719286"/>
              <a:gd name="connsiteX5" fmla="*/ 0 w 7195123"/>
              <a:gd name="connsiteY5" fmla="*/ 4719286 h 4719286"/>
              <a:gd name="connsiteX6" fmla="*/ 3701 w 7195123"/>
              <a:gd name="connsiteY6" fmla="*/ 0 h 4719286"/>
              <a:gd name="connsiteX0" fmla="*/ 9961 w 7201383"/>
              <a:gd name="connsiteY0" fmla="*/ 0 h 4736539"/>
              <a:gd name="connsiteX1" fmla="*/ 2236379 w 7201383"/>
              <a:gd name="connsiteY1" fmla="*/ 1261985 h 4736539"/>
              <a:gd name="connsiteX2" fmla="*/ 7201383 w 7201383"/>
              <a:gd name="connsiteY2" fmla="*/ 2192490 h 4736539"/>
              <a:gd name="connsiteX3" fmla="*/ 7197841 w 7201383"/>
              <a:gd name="connsiteY3" fmla="*/ 2553875 h 4736539"/>
              <a:gd name="connsiteX4" fmla="*/ 2240352 w 7201383"/>
              <a:gd name="connsiteY4" fmla="*/ 3485622 h 4736539"/>
              <a:gd name="connsiteX5" fmla="*/ 0 w 7201383"/>
              <a:gd name="connsiteY5" fmla="*/ 4736539 h 4736539"/>
              <a:gd name="connsiteX6" fmla="*/ 9961 w 7201383"/>
              <a:gd name="connsiteY6" fmla="*/ 0 h 4736539"/>
              <a:gd name="connsiteX0" fmla="*/ 9961 w 7201383"/>
              <a:gd name="connsiteY0" fmla="*/ 0 h 4730788"/>
              <a:gd name="connsiteX1" fmla="*/ 2236379 w 7201383"/>
              <a:gd name="connsiteY1" fmla="*/ 1256234 h 4730788"/>
              <a:gd name="connsiteX2" fmla="*/ 7201383 w 7201383"/>
              <a:gd name="connsiteY2" fmla="*/ 2186739 h 4730788"/>
              <a:gd name="connsiteX3" fmla="*/ 7197841 w 7201383"/>
              <a:gd name="connsiteY3" fmla="*/ 2548124 h 4730788"/>
              <a:gd name="connsiteX4" fmla="*/ 2240352 w 7201383"/>
              <a:gd name="connsiteY4" fmla="*/ 3479871 h 4730788"/>
              <a:gd name="connsiteX5" fmla="*/ 0 w 7201383"/>
              <a:gd name="connsiteY5" fmla="*/ 4730788 h 4730788"/>
              <a:gd name="connsiteX6" fmla="*/ 9961 w 7201383"/>
              <a:gd name="connsiteY6" fmla="*/ 0 h 4730788"/>
              <a:gd name="connsiteX0" fmla="*/ 9961 w 7201383"/>
              <a:gd name="connsiteY0" fmla="*/ 0 h 4725037"/>
              <a:gd name="connsiteX1" fmla="*/ 2236379 w 7201383"/>
              <a:gd name="connsiteY1" fmla="*/ 1256234 h 4725037"/>
              <a:gd name="connsiteX2" fmla="*/ 7201383 w 7201383"/>
              <a:gd name="connsiteY2" fmla="*/ 2186739 h 4725037"/>
              <a:gd name="connsiteX3" fmla="*/ 7197841 w 7201383"/>
              <a:gd name="connsiteY3" fmla="*/ 2548124 h 4725037"/>
              <a:gd name="connsiteX4" fmla="*/ 2240352 w 7201383"/>
              <a:gd name="connsiteY4" fmla="*/ 3479871 h 4725037"/>
              <a:gd name="connsiteX5" fmla="*/ 0 w 7201383"/>
              <a:gd name="connsiteY5" fmla="*/ 4725037 h 4725037"/>
              <a:gd name="connsiteX6" fmla="*/ 9961 w 7201383"/>
              <a:gd name="connsiteY6" fmla="*/ 0 h 4725037"/>
              <a:gd name="connsiteX0" fmla="*/ 9961 w 7201383"/>
              <a:gd name="connsiteY0" fmla="*/ 0 h 4713535"/>
              <a:gd name="connsiteX1" fmla="*/ 2236379 w 7201383"/>
              <a:gd name="connsiteY1" fmla="*/ 1256234 h 4713535"/>
              <a:gd name="connsiteX2" fmla="*/ 7201383 w 7201383"/>
              <a:gd name="connsiteY2" fmla="*/ 2186739 h 4713535"/>
              <a:gd name="connsiteX3" fmla="*/ 7197841 w 7201383"/>
              <a:gd name="connsiteY3" fmla="*/ 2548124 h 4713535"/>
              <a:gd name="connsiteX4" fmla="*/ 2240352 w 7201383"/>
              <a:gd name="connsiteY4" fmla="*/ 3479871 h 4713535"/>
              <a:gd name="connsiteX5" fmla="*/ 0 w 7201383"/>
              <a:gd name="connsiteY5" fmla="*/ 4713535 h 4713535"/>
              <a:gd name="connsiteX6" fmla="*/ 9961 w 7201383"/>
              <a:gd name="connsiteY6" fmla="*/ 0 h 4713535"/>
              <a:gd name="connsiteX0" fmla="*/ 0 w 7191422"/>
              <a:gd name="connsiteY0" fmla="*/ 0 h 4719286"/>
              <a:gd name="connsiteX1" fmla="*/ 2226418 w 7191422"/>
              <a:gd name="connsiteY1" fmla="*/ 1256234 h 4719286"/>
              <a:gd name="connsiteX2" fmla="*/ 7191422 w 7191422"/>
              <a:gd name="connsiteY2" fmla="*/ 2186739 h 4719286"/>
              <a:gd name="connsiteX3" fmla="*/ 7187880 w 7191422"/>
              <a:gd name="connsiteY3" fmla="*/ 2548124 h 4719286"/>
              <a:gd name="connsiteX4" fmla="*/ 2230391 w 7191422"/>
              <a:gd name="connsiteY4" fmla="*/ 3479871 h 4719286"/>
              <a:gd name="connsiteX5" fmla="*/ 27561 w 7191422"/>
              <a:gd name="connsiteY5" fmla="*/ 4719286 h 4719286"/>
              <a:gd name="connsiteX6" fmla="*/ 0 w 7191422"/>
              <a:gd name="connsiteY6" fmla="*/ 0 h 4719286"/>
              <a:gd name="connsiteX0" fmla="*/ 0 w 7191422"/>
              <a:gd name="connsiteY0" fmla="*/ 0 h 4713535"/>
              <a:gd name="connsiteX1" fmla="*/ 2226418 w 7191422"/>
              <a:gd name="connsiteY1" fmla="*/ 1256234 h 4713535"/>
              <a:gd name="connsiteX2" fmla="*/ 7191422 w 7191422"/>
              <a:gd name="connsiteY2" fmla="*/ 2186739 h 4713535"/>
              <a:gd name="connsiteX3" fmla="*/ 7187880 w 7191422"/>
              <a:gd name="connsiteY3" fmla="*/ 2548124 h 4713535"/>
              <a:gd name="connsiteX4" fmla="*/ 2230391 w 7191422"/>
              <a:gd name="connsiteY4" fmla="*/ 3479871 h 4713535"/>
              <a:gd name="connsiteX5" fmla="*/ 27561 w 7191422"/>
              <a:gd name="connsiteY5" fmla="*/ 4713535 h 4713535"/>
              <a:gd name="connsiteX6" fmla="*/ 0 w 7191422"/>
              <a:gd name="connsiteY6" fmla="*/ 0 h 4713535"/>
              <a:gd name="connsiteX0" fmla="*/ 0 w 7172661"/>
              <a:gd name="connsiteY0" fmla="*/ 0 h 4713535"/>
              <a:gd name="connsiteX1" fmla="*/ 2207657 w 7172661"/>
              <a:gd name="connsiteY1" fmla="*/ 1256234 h 4713535"/>
              <a:gd name="connsiteX2" fmla="*/ 7172661 w 7172661"/>
              <a:gd name="connsiteY2" fmla="*/ 2186739 h 4713535"/>
              <a:gd name="connsiteX3" fmla="*/ 7169119 w 7172661"/>
              <a:gd name="connsiteY3" fmla="*/ 2548124 h 4713535"/>
              <a:gd name="connsiteX4" fmla="*/ 2211630 w 7172661"/>
              <a:gd name="connsiteY4" fmla="*/ 3479871 h 4713535"/>
              <a:gd name="connsiteX5" fmla="*/ 8800 w 7172661"/>
              <a:gd name="connsiteY5" fmla="*/ 4713535 h 4713535"/>
              <a:gd name="connsiteX6" fmla="*/ 0 w 7172661"/>
              <a:gd name="connsiteY6" fmla="*/ 0 h 4713535"/>
              <a:gd name="connsiteX0" fmla="*/ 0 w 7172661"/>
              <a:gd name="connsiteY0" fmla="*/ 0 h 4707784"/>
              <a:gd name="connsiteX1" fmla="*/ 2207657 w 7172661"/>
              <a:gd name="connsiteY1" fmla="*/ 1250483 h 4707784"/>
              <a:gd name="connsiteX2" fmla="*/ 7172661 w 7172661"/>
              <a:gd name="connsiteY2" fmla="*/ 2180988 h 4707784"/>
              <a:gd name="connsiteX3" fmla="*/ 7169119 w 7172661"/>
              <a:gd name="connsiteY3" fmla="*/ 2542373 h 4707784"/>
              <a:gd name="connsiteX4" fmla="*/ 2211630 w 7172661"/>
              <a:gd name="connsiteY4" fmla="*/ 3474120 h 4707784"/>
              <a:gd name="connsiteX5" fmla="*/ 8800 w 7172661"/>
              <a:gd name="connsiteY5" fmla="*/ 4707784 h 4707784"/>
              <a:gd name="connsiteX6" fmla="*/ 0 w 7172661"/>
              <a:gd name="connsiteY6" fmla="*/ 0 h 470778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75238 h 4702034"/>
              <a:gd name="connsiteX3" fmla="*/ 7169119 w 7172661"/>
              <a:gd name="connsiteY3" fmla="*/ 2536623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75238 h 4702034"/>
              <a:gd name="connsiteX3" fmla="*/ 7169119 w 7172661"/>
              <a:gd name="connsiteY3" fmla="*/ 2536623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75238 h 4702034"/>
              <a:gd name="connsiteX3" fmla="*/ 7169119 w 7172661"/>
              <a:gd name="connsiteY3" fmla="*/ 2536623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75238 h 4702034"/>
              <a:gd name="connsiteX3" fmla="*/ 7169119 w 7172661"/>
              <a:gd name="connsiteY3" fmla="*/ 2536623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5685"/>
              <a:gd name="connsiteY0" fmla="*/ 0 h 4702034"/>
              <a:gd name="connsiteX1" fmla="*/ 2207657 w 7175685"/>
              <a:gd name="connsiteY1" fmla="*/ 1244733 h 4702034"/>
              <a:gd name="connsiteX2" fmla="*/ 7172661 w 7175685"/>
              <a:gd name="connsiteY2" fmla="*/ 2175238 h 4702034"/>
              <a:gd name="connsiteX3" fmla="*/ 7175664 w 7175685"/>
              <a:gd name="connsiteY3" fmla="*/ 2542641 h 4702034"/>
              <a:gd name="connsiteX4" fmla="*/ 2211630 w 7175685"/>
              <a:gd name="connsiteY4" fmla="*/ 3468370 h 4702034"/>
              <a:gd name="connsiteX5" fmla="*/ 8800 w 7175685"/>
              <a:gd name="connsiteY5" fmla="*/ 4702034 h 4702034"/>
              <a:gd name="connsiteX6" fmla="*/ 0 w 7175685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75238 h 4702034"/>
              <a:gd name="connsiteX3" fmla="*/ 7172393 w 7172661"/>
              <a:gd name="connsiteY3" fmla="*/ 2530605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81256 h 4702034"/>
              <a:gd name="connsiteX3" fmla="*/ 7172393 w 7172661"/>
              <a:gd name="connsiteY3" fmla="*/ 2530605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81256 h 4702034"/>
              <a:gd name="connsiteX3" fmla="*/ 7169122 w 7172661"/>
              <a:gd name="connsiteY3" fmla="*/ 2524587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  <a:gd name="connsiteX0" fmla="*/ 0 w 7172661"/>
              <a:gd name="connsiteY0" fmla="*/ 0 h 4702034"/>
              <a:gd name="connsiteX1" fmla="*/ 2207657 w 7172661"/>
              <a:gd name="connsiteY1" fmla="*/ 1244733 h 4702034"/>
              <a:gd name="connsiteX2" fmla="*/ 7172661 w 7172661"/>
              <a:gd name="connsiteY2" fmla="*/ 2181256 h 4702034"/>
              <a:gd name="connsiteX3" fmla="*/ 7172394 w 7172661"/>
              <a:gd name="connsiteY3" fmla="*/ 2524587 h 4702034"/>
              <a:gd name="connsiteX4" fmla="*/ 2211630 w 7172661"/>
              <a:gd name="connsiteY4" fmla="*/ 3468370 h 4702034"/>
              <a:gd name="connsiteX5" fmla="*/ 8800 w 7172661"/>
              <a:gd name="connsiteY5" fmla="*/ 4702034 h 4702034"/>
              <a:gd name="connsiteX6" fmla="*/ 0 w 7172661"/>
              <a:gd name="connsiteY6" fmla="*/ 0 h 4702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72661" h="4702034">
                <a:moveTo>
                  <a:pt x="0" y="0"/>
                </a:moveTo>
                <a:lnTo>
                  <a:pt x="2207657" y="1244733"/>
                </a:lnTo>
                <a:lnTo>
                  <a:pt x="7172661" y="2181256"/>
                </a:lnTo>
                <a:cubicBezTo>
                  <a:pt x="7172326" y="2382853"/>
                  <a:pt x="7172732" y="2335027"/>
                  <a:pt x="7172394" y="2524587"/>
                </a:cubicBezTo>
                <a:lnTo>
                  <a:pt x="2211630" y="3468370"/>
                </a:lnTo>
                <a:lnTo>
                  <a:pt x="8800" y="4702034"/>
                </a:lnTo>
                <a:cubicBezTo>
                  <a:pt x="8800" y="3128590"/>
                  <a:pt x="0" y="1573444"/>
                  <a:pt x="0" y="0"/>
                </a:cubicBezTo>
                <a:close/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8269192" y="4048376"/>
            <a:ext cx="139440" cy="365118"/>
          </a:xfrm>
          <a:prstGeom prst="ellipse">
            <a:avLst/>
          </a:prstGeom>
          <a:gradFill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381785" y="1903337"/>
            <a:ext cx="88197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Inquiries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87843" y="2289199"/>
            <a:ext cx="20152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Marketing Qualified Leads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57759" y="2743160"/>
            <a:ext cx="18382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Sales Accepted Leads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79706" y="2992835"/>
            <a:ext cx="168773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Sales Qualified Leads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70185" y="3965358"/>
            <a:ext cx="84156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Closed Won</a:t>
            </a:r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58919" y="3281609"/>
            <a:ext cx="12427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Needs Analysis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06253" y="3476255"/>
            <a:ext cx="6978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Demo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89050" y="3599473"/>
            <a:ext cx="834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97939" y="3722689"/>
            <a:ext cx="998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Negotiation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98618" y="268654"/>
            <a:ext cx="6545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Demand vs. Lead Generation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3850105" y="5277878"/>
            <a:ext cx="1169309" cy="760767"/>
          </a:xfrm>
          <a:prstGeom prst="roundRect">
            <a:avLst>
              <a:gd name="adj" fmla="val 12692"/>
            </a:avLst>
          </a:prstGeom>
          <a:solidFill>
            <a:srgbClr val="FF1919"/>
          </a:solidFill>
          <a:ln>
            <a:noFill/>
          </a:ln>
          <a:scene3d>
            <a:camera prst="perspectiveRelaxed">
              <a:rot lat="18573601" lon="0" rev="0"/>
            </a:camera>
            <a:lightRig rig="contrasting" dir="t">
              <a:rot lat="0" lon="0" rev="3900000"/>
            </a:lightRig>
          </a:scene3d>
          <a:sp3d prstMaterial="metal">
            <a:bevelT w="889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Bent Arrow 46"/>
          <p:cNvSpPr/>
          <p:nvPr/>
        </p:nvSpPr>
        <p:spPr>
          <a:xfrm rot="5400000" flipH="1" flipV="1">
            <a:off x="3524877" y="5414230"/>
            <a:ext cx="330088" cy="324932"/>
          </a:xfrm>
          <a:prstGeom prst="bentArrow">
            <a:avLst>
              <a:gd name="adj1" fmla="val 28867"/>
              <a:gd name="adj2" fmla="val 25000"/>
              <a:gd name="adj3" fmla="val 25000"/>
              <a:gd name="adj4" fmla="val 22879"/>
            </a:avLst>
          </a:prstGeom>
          <a:solidFill>
            <a:srgbClr val="FF2F2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004245" y="5367100"/>
            <a:ext cx="882681" cy="646331"/>
          </a:xfrm>
          <a:prstGeom prst="rect">
            <a:avLst/>
          </a:prstGeom>
          <a:noFill/>
          <a:scene3d>
            <a:camera prst="orthographicFront">
              <a:rot lat="30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Leads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35368" y="1763489"/>
            <a:ext cx="1369244" cy="4926918"/>
          </a:xfrm>
          <a:prstGeom prst="ellipse">
            <a:avLst/>
          </a:prstGeom>
          <a:gradFill flip="none" rotWithShape="1">
            <a:gsLst>
              <a:gs pos="100000">
                <a:srgbClr val="D0E3F4"/>
              </a:gs>
              <a:gs pos="0">
                <a:srgbClr val="A6CBF4"/>
              </a:gs>
            </a:gsLst>
            <a:path path="circle">
              <a:fillToRect l="50000" t="50000" r="50000" b="50000"/>
            </a:path>
            <a:tileRect/>
          </a:gradFill>
          <a:ln w="2222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4623412" y="3792739"/>
            <a:ext cx="941403" cy="922858"/>
          </a:xfrm>
          <a:prstGeom prst="roundRect">
            <a:avLst>
              <a:gd name="adj" fmla="val 12692"/>
            </a:avLst>
          </a:prstGeom>
          <a:solidFill>
            <a:srgbClr val="FF2D2D"/>
          </a:solidFill>
          <a:ln>
            <a:noFill/>
          </a:ln>
          <a:scene3d>
            <a:camera prst="isometricLeftDown"/>
            <a:lightRig rig="flood" dir="t">
              <a:rot lat="0" lon="0" rev="6000000"/>
            </a:lightRig>
          </a:scene3d>
          <a:sp3d prstMaterial="metal"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556361" y="3943510"/>
            <a:ext cx="1112081" cy="584775"/>
          </a:xfrm>
          <a:prstGeom prst="rect">
            <a:avLst/>
          </a:prstGeom>
          <a:noFill/>
          <a:scene3d>
            <a:camera prst="perspectiveContrastingLeftFacing">
              <a:rot lat="1236952" lon="3557949" rev="114714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Routing </a:t>
            </a:r>
            <a:endParaRPr lang="en-US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777743" y="3828813"/>
            <a:ext cx="941403" cy="922858"/>
          </a:xfrm>
          <a:prstGeom prst="roundRect">
            <a:avLst>
              <a:gd name="adj" fmla="val 12692"/>
            </a:avLst>
          </a:prstGeom>
          <a:solidFill>
            <a:srgbClr val="FF2D2D"/>
          </a:solidFill>
          <a:ln>
            <a:noFill/>
          </a:ln>
          <a:scene3d>
            <a:camera prst="isometricLeftDown"/>
            <a:lightRig rig="flood" dir="t">
              <a:rot lat="0" lon="0" rev="6000000"/>
            </a:lightRig>
          </a:scene3d>
          <a:sp3d prstMaterial="metal"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602679" y="3990277"/>
            <a:ext cx="1344253" cy="584775"/>
          </a:xfrm>
          <a:prstGeom prst="rect">
            <a:avLst/>
          </a:prstGeom>
          <a:noFill/>
          <a:scene3d>
            <a:camera prst="perspectiveContrastingLeftFacing">
              <a:rot lat="1236952" lon="3557949" rev="114714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Tools &amp; Alerts</a:t>
            </a:r>
            <a:endParaRPr lang="en-US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2748608" y="3773858"/>
            <a:ext cx="941403" cy="922858"/>
          </a:xfrm>
          <a:prstGeom prst="roundRect">
            <a:avLst>
              <a:gd name="adj" fmla="val 12692"/>
            </a:avLst>
          </a:prstGeom>
          <a:solidFill>
            <a:srgbClr val="FF2D2D"/>
          </a:solidFill>
          <a:ln>
            <a:noFill/>
          </a:ln>
          <a:scene3d>
            <a:camera prst="isometricLeftDown"/>
            <a:lightRig rig="flood" dir="t">
              <a:rot lat="0" lon="0" rev="6000000"/>
            </a:lightRig>
          </a:scene3d>
          <a:sp3d prstMaterial="metal"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2666366" y="3911507"/>
            <a:ext cx="1112081" cy="584775"/>
          </a:xfrm>
          <a:prstGeom prst="rect">
            <a:avLst/>
          </a:prstGeom>
          <a:noFill/>
          <a:scene3d>
            <a:camera prst="perspectiveContrastingLeftFacing">
              <a:rot lat="1236952" lon="3557949" rev="114714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Scoring </a:t>
            </a:r>
            <a:endParaRPr lang="en-US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775625" y="3694683"/>
            <a:ext cx="1173933" cy="1141564"/>
          </a:xfrm>
          <a:prstGeom prst="roundRect">
            <a:avLst>
              <a:gd name="adj" fmla="val 12692"/>
            </a:avLst>
          </a:prstGeom>
          <a:solidFill>
            <a:srgbClr val="FF2D2D"/>
          </a:solidFill>
          <a:ln>
            <a:noFill/>
          </a:ln>
          <a:scene3d>
            <a:camera prst="isometricLeftDown"/>
            <a:lightRig rig="flood" dir="t">
              <a:rot lat="0" lon="0" rev="6000000"/>
            </a:lightRig>
          </a:scene3d>
          <a:sp3d prstMaterial="metal">
            <a:bevelT w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815326" y="3932262"/>
            <a:ext cx="1112081" cy="584775"/>
          </a:xfrm>
          <a:prstGeom prst="rect">
            <a:avLst/>
          </a:prstGeom>
          <a:noFill/>
          <a:scene3d>
            <a:camera prst="perspectiveContrastingLeftFacing">
              <a:rot lat="1236952" lon="3557949" rev="114714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&amp; Segment </a:t>
            </a:r>
            <a:endParaRPr lang="en-US" sz="16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Bent Arrow 62"/>
          <p:cNvSpPr/>
          <p:nvPr/>
        </p:nvSpPr>
        <p:spPr>
          <a:xfrm flipH="1" flipV="1">
            <a:off x="5040629" y="5052060"/>
            <a:ext cx="537209" cy="729012"/>
          </a:xfrm>
          <a:prstGeom prst="bentArrow">
            <a:avLst>
              <a:gd name="adj1" fmla="val 16691"/>
              <a:gd name="adj2" fmla="val 17898"/>
              <a:gd name="adj3" fmla="val 21454"/>
              <a:gd name="adj4" fmla="val 22879"/>
            </a:avLst>
          </a:prstGeom>
          <a:solidFill>
            <a:srgbClr val="FF2F2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44324" y="1111110"/>
            <a:ext cx="7681176" cy="1691640"/>
            <a:chOff x="701652" y="1111110"/>
            <a:chExt cx="7681176" cy="1691640"/>
          </a:xfrm>
        </p:grpSpPr>
        <p:grpSp>
          <p:nvGrpSpPr>
            <p:cNvPr id="403" name="Group 402"/>
            <p:cNvGrpSpPr/>
            <p:nvPr/>
          </p:nvGrpSpPr>
          <p:grpSpPr>
            <a:xfrm flipH="1">
              <a:off x="1482317" y="1283022"/>
              <a:ext cx="6900511" cy="1453593"/>
              <a:chOff x="676435" y="1360803"/>
              <a:chExt cx="6550013" cy="1591023"/>
            </a:xfrm>
          </p:grpSpPr>
          <p:sp>
            <p:nvSpPr>
              <p:cNvPr id="409" name="Rectangle 4"/>
              <p:cNvSpPr/>
              <p:nvPr/>
            </p:nvSpPr>
            <p:spPr>
              <a:xfrm flipH="1">
                <a:off x="709502" y="1360803"/>
                <a:ext cx="6516946" cy="1591023"/>
              </a:xfrm>
              <a:custGeom>
                <a:avLst/>
                <a:gdLst>
                  <a:gd name="connsiteX0" fmla="*/ 0 w 4708911"/>
                  <a:gd name="connsiteY0" fmla="*/ 0 h 1061651"/>
                  <a:gd name="connsiteX1" fmla="*/ 4708911 w 4708911"/>
                  <a:gd name="connsiteY1" fmla="*/ 0 h 1061651"/>
                  <a:gd name="connsiteX2" fmla="*/ 4708911 w 4708911"/>
                  <a:gd name="connsiteY2" fmla="*/ 1061651 h 1061651"/>
                  <a:gd name="connsiteX3" fmla="*/ 0 w 4708911"/>
                  <a:gd name="connsiteY3" fmla="*/ 1061651 h 1061651"/>
                  <a:gd name="connsiteX4" fmla="*/ 0 w 4708911"/>
                  <a:gd name="connsiteY4" fmla="*/ 0 h 1061651"/>
                  <a:gd name="connsiteX0" fmla="*/ 0 w 4708911"/>
                  <a:gd name="connsiteY0" fmla="*/ 0 h 1061651"/>
                  <a:gd name="connsiteX1" fmla="*/ 4705622 w 4708911"/>
                  <a:gd name="connsiteY1" fmla="*/ 13157 h 1061651"/>
                  <a:gd name="connsiteX2" fmla="*/ 4708911 w 4708911"/>
                  <a:gd name="connsiteY2" fmla="*/ 1061651 h 1061651"/>
                  <a:gd name="connsiteX3" fmla="*/ 0 w 4708911"/>
                  <a:gd name="connsiteY3" fmla="*/ 1061651 h 1061651"/>
                  <a:gd name="connsiteX4" fmla="*/ 0 w 4708911"/>
                  <a:gd name="connsiteY4" fmla="*/ 0 h 1061651"/>
                  <a:gd name="connsiteX0" fmla="*/ 0 w 4708911"/>
                  <a:gd name="connsiteY0" fmla="*/ 9867 h 1071518"/>
                  <a:gd name="connsiteX1" fmla="*/ 4699043 w 4708911"/>
                  <a:gd name="connsiteY1" fmla="*/ 0 h 1071518"/>
                  <a:gd name="connsiteX2" fmla="*/ 4708911 w 4708911"/>
                  <a:gd name="connsiteY2" fmla="*/ 1071518 h 1071518"/>
                  <a:gd name="connsiteX3" fmla="*/ 0 w 4708911"/>
                  <a:gd name="connsiteY3" fmla="*/ 1071518 h 1071518"/>
                  <a:gd name="connsiteX4" fmla="*/ 0 w 4708911"/>
                  <a:gd name="connsiteY4" fmla="*/ 9867 h 1071518"/>
                  <a:gd name="connsiteX0" fmla="*/ 0 w 4708911"/>
                  <a:gd name="connsiteY0" fmla="*/ 13156 h 1074807"/>
                  <a:gd name="connsiteX1" fmla="*/ 4705621 w 4708911"/>
                  <a:gd name="connsiteY1" fmla="*/ 0 h 1074807"/>
                  <a:gd name="connsiteX2" fmla="*/ 4708911 w 4708911"/>
                  <a:gd name="connsiteY2" fmla="*/ 1074807 h 1074807"/>
                  <a:gd name="connsiteX3" fmla="*/ 0 w 4708911"/>
                  <a:gd name="connsiteY3" fmla="*/ 1074807 h 1074807"/>
                  <a:gd name="connsiteX4" fmla="*/ 0 w 4708911"/>
                  <a:gd name="connsiteY4" fmla="*/ 13156 h 1074807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13589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42849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17220 h 1078871"/>
                  <a:gd name="connsiteX1" fmla="*/ 4675875 w 4708911"/>
                  <a:gd name="connsiteY1" fmla="*/ 0 h 1078871"/>
                  <a:gd name="connsiteX2" fmla="*/ 4705621 w 4708911"/>
                  <a:gd name="connsiteY2" fmla="*/ 33324 h 1078871"/>
                  <a:gd name="connsiteX3" fmla="*/ 4708911 w 4708911"/>
                  <a:gd name="connsiteY3" fmla="*/ 1078871 h 1078871"/>
                  <a:gd name="connsiteX4" fmla="*/ 0 w 4708911"/>
                  <a:gd name="connsiteY4" fmla="*/ 1078871 h 1078871"/>
                  <a:gd name="connsiteX5" fmla="*/ 0 w 4708911"/>
                  <a:gd name="connsiteY5" fmla="*/ 17220 h 1078871"/>
                  <a:gd name="connsiteX0" fmla="*/ 0 w 4708911"/>
                  <a:gd name="connsiteY0" fmla="*/ 17220 h 1078871"/>
                  <a:gd name="connsiteX1" fmla="*/ 4675875 w 4708911"/>
                  <a:gd name="connsiteY1" fmla="*/ 0 h 1078871"/>
                  <a:gd name="connsiteX2" fmla="*/ 4705621 w 4708911"/>
                  <a:gd name="connsiteY2" fmla="*/ 33324 h 1078871"/>
                  <a:gd name="connsiteX3" fmla="*/ 4708911 w 4708911"/>
                  <a:gd name="connsiteY3" fmla="*/ 1078871 h 1078871"/>
                  <a:gd name="connsiteX4" fmla="*/ 0 w 4708911"/>
                  <a:gd name="connsiteY4" fmla="*/ 1078871 h 1078871"/>
                  <a:gd name="connsiteX5" fmla="*/ 0 w 4708911"/>
                  <a:gd name="connsiteY5" fmla="*/ 17220 h 1078871"/>
                  <a:gd name="connsiteX0" fmla="*/ 0 w 4708911"/>
                  <a:gd name="connsiteY0" fmla="*/ 14839 h 1076490"/>
                  <a:gd name="connsiteX1" fmla="*/ 4680637 w 4708911"/>
                  <a:gd name="connsiteY1" fmla="*/ 0 h 1076490"/>
                  <a:gd name="connsiteX2" fmla="*/ 4705621 w 4708911"/>
                  <a:gd name="connsiteY2" fmla="*/ 30943 h 1076490"/>
                  <a:gd name="connsiteX3" fmla="*/ 4708911 w 4708911"/>
                  <a:gd name="connsiteY3" fmla="*/ 1076490 h 1076490"/>
                  <a:gd name="connsiteX4" fmla="*/ 0 w 4708911"/>
                  <a:gd name="connsiteY4" fmla="*/ 1076490 h 1076490"/>
                  <a:gd name="connsiteX5" fmla="*/ 0 w 4708911"/>
                  <a:gd name="connsiteY5" fmla="*/ 14839 h 1076490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0 h 1061651"/>
                  <a:gd name="connsiteX1" fmla="*/ 4680637 w 4708911"/>
                  <a:gd name="connsiteY1" fmla="*/ 2630 h 1061651"/>
                  <a:gd name="connsiteX2" fmla="*/ 4705621 w 4708911"/>
                  <a:gd name="connsiteY2" fmla="*/ 16104 h 1061651"/>
                  <a:gd name="connsiteX3" fmla="*/ 4708911 w 4708911"/>
                  <a:gd name="connsiteY3" fmla="*/ 1061651 h 1061651"/>
                  <a:gd name="connsiteX4" fmla="*/ 0 w 4708911"/>
                  <a:gd name="connsiteY4" fmla="*/ 1061651 h 1061651"/>
                  <a:gd name="connsiteX5" fmla="*/ 0 w 4708911"/>
                  <a:gd name="connsiteY5" fmla="*/ 0 h 106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911" h="1061651">
                    <a:moveTo>
                      <a:pt x="0" y="0"/>
                    </a:moveTo>
                    <a:lnTo>
                      <a:pt x="4680637" y="2630"/>
                    </a:lnTo>
                    <a:cubicBezTo>
                      <a:pt x="4701664" y="4213"/>
                      <a:pt x="4703644" y="2615"/>
                      <a:pt x="4705621" y="16104"/>
                    </a:cubicBezTo>
                    <a:cubicBezTo>
                      <a:pt x="4706717" y="365602"/>
                      <a:pt x="4707815" y="712153"/>
                      <a:pt x="4708911" y="1061651"/>
                    </a:cubicBezTo>
                    <a:lnTo>
                      <a:pt x="0" y="106165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52882">
                    <a:schemeClr val="bg1">
                      <a:lumMod val="85000"/>
                    </a:schemeClr>
                  </a:gs>
                  <a:gs pos="98000">
                    <a:schemeClr val="bg1">
                      <a:lumMod val="6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0" scaled="1"/>
              </a:gra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2" name="Group 411"/>
              <p:cNvGrpSpPr/>
              <p:nvPr/>
            </p:nvGrpSpPr>
            <p:grpSpPr>
              <a:xfrm>
                <a:off x="676435" y="1383608"/>
                <a:ext cx="572649" cy="1544111"/>
                <a:chOff x="794549" y="4893939"/>
                <a:chExt cx="557708" cy="1503821"/>
              </a:xfrm>
            </p:grpSpPr>
            <p:grpSp>
              <p:nvGrpSpPr>
                <p:cNvPr id="415" name="Group 414"/>
                <p:cNvGrpSpPr/>
                <p:nvPr/>
              </p:nvGrpSpPr>
              <p:grpSpPr>
                <a:xfrm>
                  <a:off x="794549" y="4927692"/>
                  <a:ext cx="557708" cy="1436308"/>
                  <a:chOff x="790022" y="4932219"/>
                  <a:chExt cx="557708" cy="1436308"/>
                </a:xfrm>
                <a:gradFill flip="none" rotWithShape="1">
                  <a:gsLst>
                    <a:gs pos="45000">
                      <a:sysClr val="window" lastClr="FFFFFF">
                        <a:lumMod val="91000"/>
                        <a:lumOff val="9000"/>
                        <a:alpha val="8000"/>
                      </a:sysClr>
                    </a:gs>
                    <a:gs pos="14000">
                      <a:sysClr val="window" lastClr="FFFFFF">
                        <a:lumMod val="81000"/>
                        <a:alpha val="2000"/>
                      </a:sysClr>
                    </a:gs>
                    <a:gs pos="75000">
                      <a:sysClr val="window" lastClr="FFFFFF">
                        <a:lumMod val="76000"/>
                        <a:alpha val="2000"/>
                      </a:sysClr>
                    </a:gs>
                  </a:gsLst>
                  <a:lin ang="10800000" scaled="1"/>
                  <a:tileRect/>
                </a:gradFill>
              </p:grpSpPr>
              <p:sp>
                <p:nvSpPr>
                  <p:cNvPr id="417" name="Rectangle 68"/>
                  <p:cNvSpPr/>
                  <p:nvPr/>
                </p:nvSpPr>
                <p:spPr>
                  <a:xfrm rot="2700000">
                    <a:off x="857396" y="4865075"/>
                    <a:ext cx="42221" cy="1765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221" h="176510">
                        <a:moveTo>
                          <a:pt x="0" y="32743"/>
                        </a:moveTo>
                        <a:lnTo>
                          <a:pt x="42221" y="0"/>
                        </a:lnTo>
                        <a:lnTo>
                          <a:pt x="42221" y="176510"/>
                        </a:lnTo>
                        <a:lnTo>
                          <a:pt x="0" y="134288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9" name="Rectangle 125"/>
                  <p:cNvSpPr/>
                  <p:nvPr/>
                </p:nvSpPr>
                <p:spPr>
                  <a:xfrm rot="7980000">
                    <a:off x="882434" y="6252245"/>
                    <a:ext cx="23870" cy="2086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4" h="208693">
                        <a:moveTo>
                          <a:pt x="0" y="208693"/>
                        </a:moveTo>
                        <a:lnTo>
                          <a:pt x="0" y="0"/>
                        </a:lnTo>
                        <a:lnTo>
                          <a:pt x="21184" y="22717"/>
                        </a:lnTo>
                        <a:lnTo>
                          <a:pt x="21184" y="188939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0" name="Rectangle 135"/>
                  <p:cNvSpPr/>
                  <p:nvPr/>
                </p:nvSpPr>
                <p:spPr>
                  <a:xfrm rot="7980000">
                    <a:off x="1191509" y="4874946"/>
                    <a:ext cx="24594" cy="287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4" h="290726">
                        <a:moveTo>
                          <a:pt x="21184" y="290726"/>
                        </a:moveTo>
                        <a:lnTo>
                          <a:pt x="0" y="256529"/>
                        </a:lnTo>
                        <a:lnTo>
                          <a:pt x="0" y="17171"/>
                        </a:lnTo>
                        <a:lnTo>
                          <a:pt x="21184" y="0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6" name="Rectangle 5"/>
                <p:cNvSpPr/>
                <p:nvPr/>
              </p:nvSpPr>
              <p:spPr>
                <a:xfrm>
                  <a:off x="835591" y="4893939"/>
                  <a:ext cx="462123" cy="1503821"/>
                </a:xfrm>
                <a:custGeom>
                  <a:avLst/>
                  <a:gdLst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457200 w 457200"/>
                    <a:gd name="connsiteY2" fmla="*/ 819441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2391 w 457200"/>
                    <a:gd name="connsiteY2" fmla="*/ 817180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338 h 819779"/>
                    <a:gd name="connsiteX1" fmla="*/ 470922 w 470922"/>
                    <a:gd name="connsiteY1" fmla="*/ 61285 h 819779"/>
                    <a:gd name="connsiteX2" fmla="*/ 382391 w 470922"/>
                    <a:gd name="connsiteY2" fmla="*/ 817518 h 819779"/>
                    <a:gd name="connsiteX3" fmla="*/ 0 w 470922"/>
                    <a:gd name="connsiteY3" fmla="*/ 819779 h 819779"/>
                    <a:gd name="connsiteX4" fmla="*/ 0 w 470922"/>
                    <a:gd name="connsiteY4" fmla="*/ 338 h 819779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79173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79173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23857"/>
                    <a:gd name="connsiteX1" fmla="*/ 470922 w 470922"/>
                    <a:gd name="connsiteY1" fmla="*/ 60947 h 823857"/>
                    <a:gd name="connsiteX2" fmla="*/ 375247 w 470922"/>
                    <a:gd name="connsiteY2" fmla="*/ 780286 h 823857"/>
                    <a:gd name="connsiteX3" fmla="*/ 0 w 470922"/>
                    <a:gd name="connsiteY3" fmla="*/ 819441 h 823857"/>
                    <a:gd name="connsiteX4" fmla="*/ 0 w 470922"/>
                    <a:gd name="connsiteY4" fmla="*/ 0 h 823857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8028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38853"/>
                    <a:gd name="connsiteX1" fmla="*/ 470922 w 470922"/>
                    <a:gd name="connsiteY1" fmla="*/ 60947 h 838853"/>
                    <a:gd name="connsiteX2" fmla="*/ 375247 w 470922"/>
                    <a:gd name="connsiteY2" fmla="*/ 815908 h 838853"/>
                    <a:gd name="connsiteX3" fmla="*/ 0 w 470922"/>
                    <a:gd name="connsiteY3" fmla="*/ 819441 h 838853"/>
                    <a:gd name="connsiteX4" fmla="*/ 0 w 470922"/>
                    <a:gd name="connsiteY4" fmla="*/ 0 h 838853"/>
                    <a:gd name="connsiteX0" fmla="*/ 0 w 470922"/>
                    <a:gd name="connsiteY0" fmla="*/ 0 h 824784"/>
                    <a:gd name="connsiteX1" fmla="*/ 470922 w 470922"/>
                    <a:gd name="connsiteY1" fmla="*/ 60947 h 824784"/>
                    <a:gd name="connsiteX2" fmla="*/ 375247 w 470922"/>
                    <a:gd name="connsiteY2" fmla="*/ 815908 h 824784"/>
                    <a:gd name="connsiteX3" fmla="*/ 0 w 470922"/>
                    <a:gd name="connsiteY3" fmla="*/ 819441 h 824784"/>
                    <a:gd name="connsiteX4" fmla="*/ 0 w 470922"/>
                    <a:gd name="connsiteY4" fmla="*/ 0 h 824784"/>
                    <a:gd name="connsiteX0" fmla="*/ 7516 w 478438"/>
                    <a:gd name="connsiteY0" fmla="*/ 0 h 824611"/>
                    <a:gd name="connsiteX1" fmla="*/ 478438 w 478438"/>
                    <a:gd name="connsiteY1" fmla="*/ 60947 h 824611"/>
                    <a:gd name="connsiteX2" fmla="*/ 382763 w 478438"/>
                    <a:gd name="connsiteY2" fmla="*/ 815908 h 824611"/>
                    <a:gd name="connsiteX3" fmla="*/ 0 w 478438"/>
                    <a:gd name="connsiteY3" fmla="*/ 818102 h 824611"/>
                    <a:gd name="connsiteX4" fmla="*/ 7516 w 478438"/>
                    <a:gd name="connsiteY4" fmla="*/ 0 h 824611"/>
                    <a:gd name="connsiteX0" fmla="*/ 7516 w 478438"/>
                    <a:gd name="connsiteY0" fmla="*/ 0 h 829763"/>
                    <a:gd name="connsiteX1" fmla="*/ 478438 w 478438"/>
                    <a:gd name="connsiteY1" fmla="*/ 60947 h 829763"/>
                    <a:gd name="connsiteX2" fmla="*/ 382763 w 478438"/>
                    <a:gd name="connsiteY2" fmla="*/ 815908 h 829763"/>
                    <a:gd name="connsiteX3" fmla="*/ 0 w 478438"/>
                    <a:gd name="connsiteY3" fmla="*/ 818102 h 829763"/>
                    <a:gd name="connsiteX4" fmla="*/ 7516 w 478438"/>
                    <a:gd name="connsiteY4" fmla="*/ 0 h 829763"/>
                    <a:gd name="connsiteX0" fmla="*/ 7516 w 478438"/>
                    <a:gd name="connsiteY0" fmla="*/ 0 h 819993"/>
                    <a:gd name="connsiteX1" fmla="*/ 478438 w 478438"/>
                    <a:gd name="connsiteY1" fmla="*/ 60947 h 819993"/>
                    <a:gd name="connsiteX2" fmla="*/ 382763 w 478438"/>
                    <a:gd name="connsiteY2" fmla="*/ 815908 h 819993"/>
                    <a:gd name="connsiteX3" fmla="*/ 0 w 478438"/>
                    <a:gd name="connsiteY3" fmla="*/ 818102 h 819993"/>
                    <a:gd name="connsiteX4" fmla="*/ 7516 w 478438"/>
                    <a:gd name="connsiteY4" fmla="*/ 0 h 819993"/>
                    <a:gd name="connsiteX0" fmla="*/ 7516 w 478438"/>
                    <a:gd name="connsiteY0" fmla="*/ 0 h 823600"/>
                    <a:gd name="connsiteX1" fmla="*/ 478438 w 478438"/>
                    <a:gd name="connsiteY1" fmla="*/ 60947 h 823600"/>
                    <a:gd name="connsiteX2" fmla="*/ 382763 w 478438"/>
                    <a:gd name="connsiteY2" fmla="*/ 821262 h 823600"/>
                    <a:gd name="connsiteX3" fmla="*/ 0 w 478438"/>
                    <a:gd name="connsiteY3" fmla="*/ 818102 h 823600"/>
                    <a:gd name="connsiteX4" fmla="*/ 7516 w 478438"/>
                    <a:gd name="connsiteY4" fmla="*/ 0 h 823600"/>
                    <a:gd name="connsiteX0" fmla="*/ 7516 w 478438"/>
                    <a:gd name="connsiteY0" fmla="*/ 0 h 821262"/>
                    <a:gd name="connsiteX1" fmla="*/ 478438 w 478438"/>
                    <a:gd name="connsiteY1" fmla="*/ 60947 h 821262"/>
                    <a:gd name="connsiteX2" fmla="*/ 382763 w 478438"/>
                    <a:gd name="connsiteY2" fmla="*/ 821262 h 821262"/>
                    <a:gd name="connsiteX3" fmla="*/ 0 w 478438"/>
                    <a:gd name="connsiteY3" fmla="*/ 818102 h 821262"/>
                    <a:gd name="connsiteX4" fmla="*/ 7516 w 478438"/>
                    <a:gd name="connsiteY4" fmla="*/ 0 h 821262"/>
                    <a:gd name="connsiteX0" fmla="*/ 7516 w 478438"/>
                    <a:gd name="connsiteY0" fmla="*/ 0 h 821919"/>
                    <a:gd name="connsiteX1" fmla="*/ 478438 w 478438"/>
                    <a:gd name="connsiteY1" fmla="*/ 60947 h 821919"/>
                    <a:gd name="connsiteX2" fmla="*/ 382763 w 478438"/>
                    <a:gd name="connsiteY2" fmla="*/ 821262 h 821919"/>
                    <a:gd name="connsiteX3" fmla="*/ 0 w 478438"/>
                    <a:gd name="connsiteY3" fmla="*/ 821919 h 821919"/>
                    <a:gd name="connsiteX4" fmla="*/ 7516 w 478438"/>
                    <a:gd name="connsiteY4" fmla="*/ 0 h 821919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382763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78438"/>
                    <a:gd name="connsiteY0" fmla="*/ 0 h 823828"/>
                    <a:gd name="connsiteX1" fmla="*/ 478438 w 478438"/>
                    <a:gd name="connsiteY1" fmla="*/ 60947 h 823828"/>
                    <a:gd name="connsiteX2" fmla="*/ 382763 w 478438"/>
                    <a:gd name="connsiteY2" fmla="*/ 822534 h 823828"/>
                    <a:gd name="connsiteX3" fmla="*/ 0 w 478438"/>
                    <a:gd name="connsiteY3" fmla="*/ 821919 h 823828"/>
                    <a:gd name="connsiteX4" fmla="*/ 7516 w 478438"/>
                    <a:gd name="connsiteY4" fmla="*/ 0 h 823828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382763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403187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95458"/>
                    <a:gd name="connsiteY0" fmla="*/ 0 h 822534"/>
                    <a:gd name="connsiteX1" fmla="*/ 495458 w 495458"/>
                    <a:gd name="connsiteY1" fmla="*/ 59199 h 822534"/>
                    <a:gd name="connsiteX2" fmla="*/ 403187 w 495458"/>
                    <a:gd name="connsiteY2" fmla="*/ 822534 h 822534"/>
                    <a:gd name="connsiteX3" fmla="*/ 0 w 495458"/>
                    <a:gd name="connsiteY3" fmla="*/ 821919 h 822534"/>
                    <a:gd name="connsiteX4" fmla="*/ 7516 w 495458"/>
                    <a:gd name="connsiteY4" fmla="*/ 0 h 822534"/>
                    <a:gd name="connsiteX0" fmla="*/ 7516 w 495458"/>
                    <a:gd name="connsiteY0" fmla="*/ 0 h 822534"/>
                    <a:gd name="connsiteX1" fmla="*/ 495458 w 495458"/>
                    <a:gd name="connsiteY1" fmla="*/ 59199 h 822534"/>
                    <a:gd name="connsiteX2" fmla="*/ 403187 w 495458"/>
                    <a:gd name="connsiteY2" fmla="*/ 822534 h 822534"/>
                    <a:gd name="connsiteX3" fmla="*/ 0 w 495458"/>
                    <a:gd name="connsiteY3" fmla="*/ 821919 h 822534"/>
                    <a:gd name="connsiteX4" fmla="*/ 7516 w 495458"/>
                    <a:gd name="connsiteY4" fmla="*/ 0 h 822534"/>
                    <a:gd name="connsiteX0" fmla="*/ 7516 w 495458"/>
                    <a:gd name="connsiteY0" fmla="*/ 0 h 827777"/>
                    <a:gd name="connsiteX1" fmla="*/ 495458 w 495458"/>
                    <a:gd name="connsiteY1" fmla="*/ 64442 h 827777"/>
                    <a:gd name="connsiteX2" fmla="*/ 403187 w 495458"/>
                    <a:gd name="connsiteY2" fmla="*/ 827777 h 827777"/>
                    <a:gd name="connsiteX3" fmla="*/ 0 w 495458"/>
                    <a:gd name="connsiteY3" fmla="*/ 827162 h 827777"/>
                    <a:gd name="connsiteX4" fmla="*/ 7516 w 495458"/>
                    <a:gd name="connsiteY4" fmla="*/ 0 h 827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5458" h="827777">
                      <a:moveTo>
                        <a:pt x="7516" y="0"/>
                      </a:moveTo>
                      <a:cubicBezTo>
                        <a:pt x="106562" y="22070"/>
                        <a:pt x="394844" y="24879"/>
                        <a:pt x="495458" y="64442"/>
                      </a:cubicBezTo>
                      <a:cubicBezTo>
                        <a:pt x="470521" y="338673"/>
                        <a:pt x="430505" y="555384"/>
                        <a:pt x="403187" y="827777"/>
                      </a:cubicBezTo>
                      <a:lnTo>
                        <a:pt x="0" y="827162"/>
                      </a:lnTo>
                      <a:cubicBezTo>
                        <a:pt x="2505" y="554461"/>
                        <a:pt x="5011" y="272701"/>
                        <a:pt x="7516" y="0"/>
                      </a:cubicBezTo>
                      <a:close/>
                    </a:path>
                  </a:pathLst>
                </a:custGeom>
                <a:noFill/>
                <a:ln w="19050" cap="flat" cmpd="sng" algn="ctr">
                  <a:noFill/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701652" y="1111110"/>
              <a:ext cx="1686788" cy="1691640"/>
              <a:chOff x="701652" y="1111110"/>
              <a:chExt cx="1686788" cy="1691640"/>
            </a:xfrm>
          </p:grpSpPr>
          <p:sp>
            <p:nvSpPr>
              <p:cNvPr id="405" name="Oval 404"/>
              <p:cNvSpPr/>
              <p:nvPr/>
            </p:nvSpPr>
            <p:spPr>
              <a:xfrm flipH="1">
                <a:off x="701652" y="1111110"/>
                <a:ext cx="1686788" cy="169164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</a:schemeClr>
                  </a:gs>
                  <a:gs pos="46000">
                    <a:schemeClr val="bg1">
                      <a:lumMod val="75000"/>
                    </a:schemeClr>
                  </a:gs>
                  <a:gs pos="1000">
                    <a:schemeClr val="tx1">
                      <a:lumMod val="65000"/>
                      <a:lumOff val="35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balanced" dir="t"/>
              </a:scene3d>
              <a:sp3d prstMaterial="metal">
                <a:bevelT w="25400" h="127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408" name="Oval 407"/>
              <p:cNvSpPr/>
              <p:nvPr/>
            </p:nvSpPr>
            <p:spPr>
              <a:xfrm flipH="1">
                <a:off x="854674" y="1266903"/>
                <a:ext cx="1380744" cy="138005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63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balanced" dir="t"/>
              </a:scene3d>
              <a:sp3d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73" name="Rectangle 72"/>
          <p:cNvSpPr/>
          <p:nvPr/>
        </p:nvSpPr>
        <p:spPr>
          <a:xfrm>
            <a:off x="1069835" y="1633765"/>
            <a:ext cx="1145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 Scoring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44324" y="2753982"/>
            <a:ext cx="7654042" cy="1691640"/>
            <a:chOff x="744324" y="2753982"/>
            <a:chExt cx="7654042" cy="1691640"/>
          </a:xfrm>
        </p:grpSpPr>
        <p:sp>
          <p:nvSpPr>
            <p:cNvPr id="390" name="Rectangle 4"/>
            <p:cNvSpPr/>
            <p:nvPr/>
          </p:nvSpPr>
          <p:spPr>
            <a:xfrm flipH="1">
              <a:off x="744324" y="2924767"/>
              <a:ext cx="6865675" cy="1453593"/>
            </a:xfrm>
            <a:custGeom>
              <a:avLst/>
              <a:gdLst>
                <a:gd name="connsiteX0" fmla="*/ 0 w 4708911"/>
                <a:gd name="connsiteY0" fmla="*/ 0 h 1061651"/>
                <a:gd name="connsiteX1" fmla="*/ 4708911 w 4708911"/>
                <a:gd name="connsiteY1" fmla="*/ 0 h 1061651"/>
                <a:gd name="connsiteX2" fmla="*/ 4708911 w 4708911"/>
                <a:gd name="connsiteY2" fmla="*/ 1061651 h 1061651"/>
                <a:gd name="connsiteX3" fmla="*/ 0 w 4708911"/>
                <a:gd name="connsiteY3" fmla="*/ 1061651 h 1061651"/>
                <a:gd name="connsiteX4" fmla="*/ 0 w 4708911"/>
                <a:gd name="connsiteY4" fmla="*/ 0 h 1061651"/>
                <a:gd name="connsiteX0" fmla="*/ 0 w 4708911"/>
                <a:gd name="connsiteY0" fmla="*/ 0 h 1061651"/>
                <a:gd name="connsiteX1" fmla="*/ 4705622 w 4708911"/>
                <a:gd name="connsiteY1" fmla="*/ 13157 h 1061651"/>
                <a:gd name="connsiteX2" fmla="*/ 4708911 w 4708911"/>
                <a:gd name="connsiteY2" fmla="*/ 1061651 h 1061651"/>
                <a:gd name="connsiteX3" fmla="*/ 0 w 4708911"/>
                <a:gd name="connsiteY3" fmla="*/ 1061651 h 1061651"/>
                <a:gd name="connsiteX4" fmla="*/ 0 w 4708911"/>
                <a:gd name="connsiteY4" fmla="*/ 0 h 1061651"/>
                <a:gd name="connsiteX0" fmla="*/ 0 w 4708911"/>
                <a:gd name="connsiteY0" fmla="*/ 9867 h 1071518"/>
                <a:gd name="connsiteX1" fmla="*/ 4699043 w 4708911"/>
                <a:gd name="connsiteY1" fmla="*/ 0 h 1071518"/>
                <a:gd name="connsiteX2" fmla="*/ 4708911 w 4708911"/>
                <a:gd name="connsiteY2" fmla="*/ 1071518 h 1071518"/>
                <a:gd name="connsiteX3" fmla="*/ 0 w 4708911"/>
                <a:gd name="connsiteY3" fmla="*/ 1071518 h 1071518"/>
                <a:gd name="connsiteX4" fmla="*/ 0 w 4708911"/>
                <a:gd name="connsiteY4" fmla="*/ 9867 h 1071518"/>
                <a:gd name="connsiteX0" fmla="*/ 0 w 4708911"/>
                <a:gd name="connsiteY0" fmla="*/ 13156 h 1074807"/>
                <a:gd name="connsiteX1" fmla="*/ 4705621 w 4708911"/>
                <a:gd name="connsiteY1" fmla="*/ 0 h 1074807"/>
                <a:gd name="connsiteX2" fmla="*/ 4708911 w 4708911"/>
                <a:gd name="connsiteY2" fmla="*/ 1074807 h 1074807"/>
                <a:gd name="connsiteX3" fmla="*/ 0 w 4708911"/>
                <a:gd name="connsiteY3" fmla="*/ 1074807 h 1074807"/>
                <a:gd name="connsiteX4" fmla="*/ 0 w 4708911"/>
                <a:gd name="connsiteY4" fmla="*/ 13156 h 1074807"/>
                <a:gd name="connsiteX0" fmla="*/ 0 w 4708911"/>
                <a:gd name="connsiteY0" fmla="*/ 26745 h 1088396"/>
                <a:gd name="connsiteX1" fmla="*/ 4678257 w 4708911"/>
                <a:gd name="connsiteY1" fmla="*/ 0 h 1088396"/>
                <a:gd name="connsiteX2" fmla="*/ 4705621 w 4708911"/>
                <a:gd name="connsiteY2" fmla="*/ 13589 h 1088396"/>
                <a:gd name="connsiteX3" fmla="*/ 4708911 w 4708911"/>
                <a:gd name="connsiteY3" fmla="*/ 1088396 h 1088396"/>
                <a:gd name="connsiteX4" fmla="*/ 0 w 4708911"/>
                <a:gd name="connsiteY4" fmla="*/ 1088396 h 1088396"/>
                <a:gd name="connsiteX5" fmla="*/ 0 w 4708911"/>
                <a:gd name="connsiteY5" fmla="*/ 26745 h 1088396"/>
                <a:gd name="connsiteX0" fmla="*/ 0 w 4708911"/>
                <a:gd name="connsiteY0" fmla="*/ 26745 h 1088396"/>
                <a:gd name="connsiteX1" fmla="*/ 4678257 w 4708911"/>
                <a:gd name="connsiteY1" fmla="*/ 0 h 1088396"/>
                <a:gd name="connsiteX2" fmla="*/ 4705621 w 4708911"/>
                <a:gd name="connsiteY2" fmla="*/ 33324 h 1088396"/>
                <a:gd name="connsiteX3" fmla="*/ 4708911 w 4708911"/>
                <a:gd name="connsiteY3" fmla="*/ 1088396 h 1088396"/>
                <a:gd name="connsiteX4" fmla="*/ 0 w 4708911"/>
                <a:gd name="connsiteY4" fmla="*/ 1088396 h 1088396"/>
                <a:gd name="connsiteX5" fmla="*/ 0 w 4708911"/>
                <a:gd name="connsiteY5" fmla="*/ 26745 h 1088396"/>
                <a:gd name="connsiteX0" fmla="*/ 0 w 4708911"/>
                <a:gd name="connsiteY0" fmla="*/ 26745 h 1088396"/>
                <a:gd name="connsiteX1" fmla="*/ 4678257 w 4708911"/>
                <a:gd name="connsiteY1" fmla="*/ 0 h 1088396"/>
                <a:gd name="connsiteX2" fmla="*/ 4705621 w 4708911"/>
                <a:gd name="connsiteY2" fmla="*/ 33324 h 1088396"/>
                <a:gd name="connsiteX3" fmla="*/ 4708911 w 4708911"/>
                <a:gd name="connsiteY3" fmla="*/ 1088396 h 1088396"/>
                <a:gd name="connsiteX4" fmla="*/ 0 w 4708911"/>
                <a:gd name="connsiteY4" fmla="*/ 1088396 h 1088396"/>
                <a:gd name="connsiteX5" fmla="*/ 0 w 4708911"/>
                <a:gd name="connsiteY5" fmla="*/ 26745 h 1088396"/>
                <a:gd name="connsiteX0" fmla="*/ 0 w 4708911"/>
                <a:gd name="connsiteY0" fmla="*/ 26745 h 1088396"/>
                <a:gd name="connsiteX1" fmla="*/ 4678257 w 4708911"/>
                <a:gd name="connsiteY1" fmla="*/ 0 h 1088396"/>
                <a:gd name="connsiteX2" fmla="*/ 4705621 w 4708911"/>
                <a:gd name="connsiteY2" fmla="*/ 33324 h 1088396"/>
                <a:gd name="connsiteX3" fmla="*/ 4708911 w 4708911"/>
                <a:gd name="connsiteY3" fmla="*/ 1088396 h 1088396"/>
                <a:gd name="connsiteX4" fmla="*/ 0 w 4708911"/>
                <a:gd name="connsiteY4" fmla="*/ 1088396 h 1088396"/>
                <a:gd name="connsiteX5" fmla="*/ 0 w 4708911"/>
                <a:gd name="connsiteY5" fmla="*/ 26745 h 1088396"/>
                <a:gd name="connsiteX0" fmla="*/ 0 w 4708911"/>
                <a:gd name="connsiteY0" fmla="*/ 26745 h 1088396"/>
                <a:gd name="connsiteX1" fmla="*/ 4678257 w 4708911"/>
                <a:gd name="connsiteY1" fmla="*/ 0 h 1088396"/>
                <a:gd name="connsiteX2" fmla="*/ 4705621 w 4708911"/>
                <a:gd name="connsiteY2" fmla="*/ 42849 h 1088396"/>
                <a:gd name="connsiteX3" fmla="*/ 4708911 w 4708911"/>
                <a:gd name="connsiteY3" fmla="*/ 1088396 h 1088396"/>
                <a:gd name="connsiteX4" fmla="*/ 0 w 4708911"/>
                <a:gd name="connsiteY4" fmla="*/ 1088396 h 1088396"/>
                <a:gd name="connsiteX5" fmla="*/ 0 w 4708911"/>
                <a:gd name="connsiteY5" fmla="*/ 26745 h 1088396"/>
                <a:gd name="connsiteX0" fmla="*/ 0 w 4708911"/>
                <a:gd name="connsiteY0" fmla="*/ 17220 h 1078871"/>
                <a:gd name="connsiteX1" fmla="*/ 4675875 w 4708911"/>
                <a:gd name="connsiteY1" fmla="*/ 0 h 1078871"/>
                <a:gd name="connsiteX2" fmla="*/ 4705621 w 4708911"/>
                <a:gd name="connsiteY2" fmla="*/ 33324 h 1078871"/>
                <a:gd name="connsiteX3" fmla="*/ 4708911 w 4708911"/>
                <a:gd name="connsiteY3" fmla="*/ 1078871 h 1078871"/>
                <a:gd name="connsiteX4" fmla="*/ 0 w 4708911"/>
                <a:gd name="connsiteY4" fmla="*/ 1078871 h 1078871"/>
                <a:gd name="connsiteX5" fmla="*/ 0 w 4708911"/>
                <a:gd name="connsiteY5" fmla="*/ 17220 h 1078871"/>
                <a:gd name="connsiteX0" fmla="*/ 0 w 4708911"/>
                <a:gd name="connsiteY0" fmla="*/ 17220 h 1078871"/>
                <a:gd name="connsiteX1" fmla="*/ 4675875 w 4708911"/>
                <a:gd name="connsiteY1" fmla="*/ 0 h 1078871"/>
                <a:gd name="connsiteX2" fmla="*/ 4705621 w 4708911"/>
                <a:gd name="connsiteY2" fmla="*/ 33324 h 1078871"/>
                <a:gd name="connsiteX3" fmla="*/ 4708911 w 4708911"/>
                <a:gd name="connsiteY3" fmla="*/ 1078871 h 1078871"/>
                <a:gd name="connsiteX4" fmla="*/ 0 w 4708911"/>
                <a:gd name="connsiteY4" fmla="*/ 1078871 h 1078871"/>
                <a:gd name="connsiteX5" fmla="*/ 0 w 4708911"/>
                <a:gd name="connsiteY5" fmla="*/ 17220 h 1078871"/>
                <a:gd name="connsiteX0" fmla="*/ 0 w 4708911"/>
                <a:gd name="connsiteY0" fmla="*/ 14839 h 1076490"/>
                <a:gd name="connsiteX1" fmla="*/ 4680637 w 4708911"/>
                <a:gd name="connsiteY1" fmla="*/ 0 h 1076490"/>
                <a:gd name="connsiteX2" fmla="*/ 4705621 w 4708911"/>
                <a:gd name="connsiteY2" fmla="*/ 30943 h 1076490"/>
                <a:gd name="connsiteX3" fmla="*/ 4708911 w 4708911"/>
                <a:gd name="connsiteY3" fmla="*/ 1076490 h 1076490"/>
                <a:gd name="connsiteX4" fmla="*/ 0 w 4708911"/>
                <a:gd name="connsiteY4" fmla="*/ 1076490 h 1076490"/>
                <a:gd name="connsiteX5" fmla="*/ 0 w 4708911"/>
                <a:gd name="connsiteY5" fmla="*/ 14839 h 1076490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11345 h 1072996"/>
                <a:gd name="connsiteX1" fmla="*/ 4680637 w 4708911"/>
                <a:gd name="connsiteY1" fmla="*/ 0 h 1072996"/>
                <a:gd name="connsiteX2" fmla="*/ 4705621 w 4708911"/>
                <a:gd name="connsiteY2" fmla="*/ 27449 h 1072996"/>
                <a:gd name="connsiteX3" fmla="*/ 4708911 w 4708911"/>
                <a:gd name="connsiteY3" fmla="*/ 1072996 h 1072996"/>
                <a:gd name="connsiteX4" fmla="*/ 0 w 4708911"/>
                <a:gd name="connsiteY4" fmla="*/ 1072996 h 1072996"/>
                <a:gd name="connsiteX5" fmla="*/ 0 w 4708911"/>
                <a:gd name="connsiteY5" fmla="*/ 11345 h 1072996"/>
                <a:gd name="connsiteX0" fmla="*/ 0 w 4708911"/>
                <a:gd name="connsiteY0" fmla="*/ 0 h 1061651"/>
                <a:gd name="connsiteX1" fmla="*/ 4680637 w 4708911"/>
                <a:gd name="connsiteY1" fmla="*/ 2630 h 1061651"/>
                <a:gd name="connsiteX2" fmla="*/ 4705621 w 4708911"/>
                <a:gd name="connsiteY2" fmla="*/ 16104 h 1061651"/>
                <a:gd name="connsiteX3" fmla="*/ 4708911 w 4708911"/>
                <a:gd name="connsiteY3" fmla="*/ 1061651 h 1061651"/>
                <a:gd name="connsiteX4" fmla="*/ 0 w 4708911"/>
                <a:gd name="connsiteY4" fmla="*/ 1061651 h 1061651"/>
                <a:gd name="connsiteX5" fmla="*/ 0 w 4708911"/>
                <a:gd name="connsiteY5" fmla="*/ 0 h 106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08911" h="1061651">
                  <a:moveTo>
                    <a:pt x="0" y="0"/>
                  </a:moveTo>
                  <a:lnTo>
                    <a:pt x="4680637" y="2630"/>
                  </a:lnTo>
                  <a:cubicBezTo>
                    <a:pt x="4701664" y="4213"/>
                    <a:pt x="4703644" y="2615"/>
                    <a:pt x="4705621" y="16104"/>
                  </a:cubicBezTo>
                  <a:cubicBezTo>
                    <a:pt x="4706717" y="365602"/>
                    <a:pt x="4707815" y="712153"/>
                    <a:pt x="4708911" y="1061651"/>
                  </a:cubicBezTo>
                  <a:lnTo>
                    <a:pt x="0" y="106165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52000">
                  <a:srgbClr val="B8E1FA"/>
                </a:gs>
                <a:gs pos="99000">
                  <a:srgbClr val="7FC8F5"/>
                </a:gs>
                <a:gs pos="2000">
                  <a:srgbClr val="83CAF5"/>
                </a:gs>
              </a:gsLst>
              <a:lin ang="0" scaled="1"/>
            </a:gradFill>
            <a:ln w="25400" cap="flat" cmpd="sng" algn="ctr">
              <a:solidFill>
                <a:srgbClr val="6CC0F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 flipH="1">
              <a:off x="6711578" y="2753982"/>
              <a:ext cx="1686788" cy="1691640"/>
            </a:xfrm>
            <a:prstGeom prst="ellipse">
              <a:avLst/>
            </a:prstGeom>
            <a:gradFill flip="none" rotWithShape="1">
              <a:gsLst>
                <a:gs pos="90000">
                  <a:schemeClr val="accent1"/>
                </a:gs>
                <a:gs pos="46000">
                  <a:schemeClr val="accent1">
                    <a:lumMod val="40000"/>
                    <a:lumOff val="60000"/>
                  </a:schemeClr>
                </a:gs>
                <a:gs pos="1000">
                  <a:schemeClr val="accent1"/>
                </a:gs>
              </a:gsLst>
              <a:lin ang="16200000" scaled="1"/>
              <a:tileRect/>
            </a:gra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balanced" dir="t"/>
            </a:scene3d>
            <a:sp3d prstMaterial="metal"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</p:txBody>
        </p:sp>
        <p:sp>
          <p:nvSpPr>
            <p:cNvPr id="43" name="Oval 42"/>
            <p:cNvSpPr/>
            <p:nvPr/>
          </p:nvSpPr>
          <p:spPr>
            <a:xfrm flipH="1">
              <a:off x="6864600" y="2909775"/>
              <a:ext cx="1380744" cy="138005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balanced" dir="t"/>
            </a:scene3d>
            <a:sp3d prstMaterial="metal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4324" y="4396854"/>
            <a:ext cx="7681176" cy="1691640"/>
            <a:chOff x="744324" y="4396854"/>
            <a:chExt cx="7681176" cy="1691640"/>
          </a:xfrm>
        </p:grpSpPr>
        <p:grpSp>
          <p:nvGrpSpPr>
            <p:cNvPr id="44" name="Group 43"/>
            <p:cNvGrpSpPr/>
            <p:nvPr/>
          </p:nvGrpSpPr>
          <p:grpSpPr>
            <a:xfrm flipH="1">
              <a:off x="1524989" y="4568766"/>
              <a:ext cx="6900511" cy="1453593"/>
              <a:chOff x="676435" y="1360803"/>
              <a:chExt cx="6550013" cy="1591023"/>
            </a:xfrm>
          </p:grpSpPr>
          <p:sp>
            <p:nvSpPr>
              <p:cNvPr id="45" name="Rectangle 4"/>
              <p:cNvSpPr/>
              <p:nvPr/>
            </p:nvSpPr>
            <p:spPr>
              <a:xfrm flipH="1">
                <a:off x="709502" y="1360803"/>
                <a:ext cx="6516946" cy="1591023"/>
              </a:xfrm>
              <a:custGeom>
                <a:avLst/>
                <a:gdLst>
                  <a:gd name="connsiteX0" fmla="*/ 0 w 4708911"/>
                  <a:gd name="connsiteY0" fmla="*/ 0 h 1061651"/>
                  <a:gd name="connsiteX1" fmla="*/ 4708911 w 4708911"/>
                  <a:gd name="connsiteY1" fmla="*/ 0 h 1061651"/>
                  <a:gd name="connsiteX2" fmla="*/ 4708911 w 4708911"/>
                  <a:gd name="connsiteY2" fmla="*/ 1061651 h 1061651"/>
                  <a:gd name="connsiteX3" fmla="*/ 0 w 4708911"/>
                  <a:gd name="connsiteY3" fmla="*/ 1061651 h 1061651"/>
                  <a:gd name="connsiteX4" fmla="*/ 0 w 4708911"/>
                  <a:gd name="connsiteY4" fmla="*/ 0 h 1061651"/>
                  <a:gd name="connsiteX0" fmla="*/ 0 w 4708911"/>
                  <a:gd name="connsiteY0" fmla="*/ 0 h 1061651"/>
                  <a:gd name="connsiteX1" fmla="*/ 4705622 w 4708911"/>
                  <a:gd name="connsiteY1" fmla="*/ 13157 h 1061651"/>
                  <a:gd name="connsiteX2" fmla="*/ 4708911 w 4708911"/>
                  <a:gd name="connsiteY2" fmla="*/ 1061651 h 1061651"/>
                  <a:gd name="connsiteX3" fmla="*/ 0 w 4708911"/>
                  <a:gd name="connsiteY3" fmla="*/ 1061651 h 1061651"/>
                  <a:gd name="connsiteX4" fmla="*/ 0 w 4708911"/>
                  <a:gd name="connsiteY4" fmla="*/ 0 h 1061651"/>
                  <a:gd name="connsiteX0" fmla="*/ 0 w 4708911"/>
                  <a:gd name="connsiteY0" fmla="*/ 9867 h 1071518"/>
                  <a:gd name="connsiteX1" fmla="*/ 4699043 w 4708911"/>
                  <a:gd name="connsiteY1" fmla="*/ 0 h 1071518"/>
                  <a:gd name="connsiteX2" fmla="*/ 4708911 w 4708911"/>
                  <a:gd name="connsiteY2" fmla="*/ 1071518 h 1071518"/>
                  <a:gd name="connsiteX3" fmla="*/ 0 w 4708911"/>
                  <a:gd name="connsiteY3" fmla="*/ 1071518 h 1071518"/>
                  <a:gd name="connsiteX4" fmla="*/ 0 w 4708911"/>
                  <a:gd name="connsiteY4" fmla="*/ 9867 h 1071518"/>
                  <a:gd name="connsiteX0" fmla="*/ 0 w 4708911"/>
                  <a:gd name="connsiteY0" fmla="*/ 13156 h 1074807"/>
                  <a:gd name="connsiteX1" fmla="*/ 4705621 w 4708911"/>
                  <a:gd name="connsiteY1" fmla="*/ 0 h 1074807"/>
                  <a:gd name="connsiteX2" fmla="*/ 4708911 w 4708911"/>
                  <a:gd name="connsiteY2" fmla="*/ 1074807 h 1074807"/>
                  <a:gd name="connsiteX3" fmla="*/ 0 w 4708911"/>
                  <a:gd name="connsiteY3" fmla="*/ 1074807 h 1074807"/>
                  <a:gd name="connsiteX4" fmla="*/ 0 w 4708911"/>
                  <a:gd name="connsiteY4" fmla="*/ 13156 h 1074807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13589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33324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26745 h 1088396"/>
                  <a:gd name="connsiteX1" fmla="*/ 4678257 w 4708911"/>
                  <a:gd name="connsiteY1" fmla="*/ 0 h 1088396"/>
                  <a:gd name="connsiteX2" fmla="*/ 4705621 w 4708911"/>
                  <a:gd name="connsiteY2" fmla="*/ 42849 h 1088396"/>
                  <a:gd name="connsiteX3" fmla="*/ 4708911 w 4708911"/>
                  <a:gd name="connsiteY3" fmla="*/ 1088396 h 1088396"/>
                  <a:gd name="connsiteX4" fmla="*/ 0 w 4708911"/>
                  <a:gd name="connsiteY4" fmla="*/ 1088396 h 1088396"/>
                  <a:gd name="connsiteX5" fmla="*/ 0 w 4708911"/>
                  <a:gd name="connsiteY5" fmla="*/ 26745 h 1088396"/>
                  <a:gd name="connsiteX0" fmla="*/ 0 w 4708911"/>
                  <a:gd name="connsiteY0" fmla="*/ 17220 h 1078871"/>
                  <a:gd name="connsiteX1" fmla="*/ 4675875 w 4708911"/>
                  <a:gd name="connsiteY1" fmla="*/ 0 h 1078871"/>
                  <a:gd name="connsiteX2" fmla="*/ 4705621 w 4708911"/>
                  <a:gd name="connsiteY2" fmla="*/ 33324 h 1078871"/>
                  <a:gd name="connsiteX3" fmla="*/ 4708911 w 4708911"/>
                  <a:gd name="connsiteY3" fmla="*/ 1078871 h 1078871"/>
                  <a:gd name="connsiteX4" fmla="*/ 0 w 4708911"/>
                  <a:gd name="connsiteY4" fmla="*/ 1078871 h 1078871"/>
                  <a:gd name="connsiteX5" fmla="*/ 0 w 4708911"/>
                  <a:gd name="connsiteY5" fmla="*/ 17220 h 1078871"/>
                  <a:gd name="connsiteX0" fmla="*/ 0 w 4708911"/>
                  <a:gd name="connsiteY0" fmla="*/ 17220 h 1078871"/>
                  <a:gd name="connsiteX1" fmla="*/ 4675875 w 4708911"/>
                  <a:gd name="connsiteY1" fmla="*/ 0 h 1078871"/>
                  <a:gd name="connsiteX2" fmla="*/ 4705621 w 4708911"/>
                  <a:gd name="connsiteY2" fmla="*/ 33324 h 1078871"/>
                  <a:gd name="connsiteX3" fmla="*/ 4708911 w 4708911"/>
                  <a:gd name="connsiteY3" fmla="*/ 1078871 h 1078871"/>
                  <a:gd name="connsiteX4" fmla="*/ 0 w 4708911"/>
                  <a:gd name="connsiteY4" fmla="*/ 1078871 h 1078871"/>
                  <a:gd name="connsiteX5" fmla="*/ 0 w 4708911"/>
                  <a:gd name="connsiteY5" fmla="*/ 17220 h 1078871"/>
                  <a:gd name="connsiteX0" fmla="*/ 0 w 4708911"/>
                  <a:gd name="connsiteY0" fmla="*/ 14839 h 1076490"/>
                  <a:gd name="connsiteX1" fmla="*/ 4680637 w 4708911"/>
                  <a:gd name="connsiteY1" fmla="*/ 0 h 1076490"/>
                  <a:gd name="connsiteX2" fmla="*/ 4705621 w 4708911"/>
                  <a:gd name="connsiteY2" fmla="*/ 30943 h 1076490"/>
                  <a:gd name="connsiteX3" fmla="*/ 4708911 w 4708911"/>
                  <a:gd name="connsiteY3" fmla="*/ 1076490 h 1076490"/>
                  <a:gd name="connsiteX4" fmla="*/ 0 w 4708911"/>
                  <a:gd name="connsiteY4" fmla="*/ 1076490 h 1076490"/>
                  <a:gd name="connsiteX5" fmla="*/ 0 w 4708911"/>
                  <a:gd name="connsiteY5" fmla="*/ 14839 h 1076490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11345 h 1072996"/>
                  <a:gd name="connsiteX1" fmla="*/ 4680637 w 4708911"/>
                  <a:gd name="connsiteY1" fmla="*/ 0 h 1072996"/>
                  <a:gd name="connsiteX2" fmla="*/ 4705621 w 4708911"/>
                  <a:gd name="connsiteY2" fmla="*/ 27449 h 1072996"/>
                  <a:gd name="connsiteX3" fmla="*/ 4708911 w 4708911"/>
                  <a:gd name="connsiteY3" fmla="*/ 1072996 h 1072996"/>
                  <a:gd name="connsiteX4" fmla="*/ 0 w 4708911"/>
                  <a:gd name="connsiteY4" fmla="*/ 1072996 h 1072996"/>
                  <a:gd name="connsiteX5" fmla="*/ 0 w 4708911"/>
                  <a:gd name="connsiteY5" fmla="*/ 11345 h 1072996"/>
                  <a:gd name="connsiteX0" fmla="*/ 0 w 4708911"/>
                  <a:gd name="connsiteY0" fmla="*/ 0 h 1061651"/>
                  <a:gd name="connsiteX1" fmla="*/ 4680637 w 4708911"/>
                  <a:gd name="connsiteY1" fmla="*/ 2630 h 1061651"/>
                  <a:gd name="connsiteX2" fmla="*/ 4705621 w 4708911"/>
                  <a:gd name="connsiteY2" fmla="*/ 16104 h 1061651"/>
                  <a:gd name="connsiteX3" fmla="*/ 4708911 w 4708911"/>
                  <a:gd name="connsiteY3" fmla="*/ 1061651 h 1061651"/>
                  <a:gd name="connsiteX4" fmla="*/ 0 w 4708911"/>
                  <a:gd name="connsiteY4" fmla="*/ 1061651 h 1061651"/>
                  <a:gd name="connsiteX5" fmla="*/ 0 w 4708911"/>
                  <a:gd name="connsiteY5" fmla="*/ 0 h 1061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08911" h="1061651">
                    <a:moveTo>
                      <a:pt x="0" y="0"/>
                    </a:moveTo>
                    <a:lnTo>
                      <a:pt x="4680637" y="2630"/>
                    </a:lnTo>
                    <a:cubicBezTo>
                      <a:pt x="4701664" y="4213"/>
                      <a:pt x="4703644" y="2615"/>
                      <a:pt x="4705621" y="16104"/>
                    </a:cubicBezTo>
                    <a:cubicBezTo>
                      <a:pt x="4706717" y="365602"/>
                      <a:pt x="4707815" y="712153"/>
                      <a:pt x="4708911" y="1061651"/>
                    </a:cubicBezTo>
                    <a:lnTo>
                      <a:pt x="0" y="106165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52882">
                    <a:schemeClr val="bg1">
                      <a:lumMod val="85000"/>
                    </a:schemeClr>
                  </a:gs>
                  <a:gs pos="98000">
                    <a:schemeClr val="bg1">
                      <a:lumMod val="6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0" scaled="1"/>
              </a:gra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676435" y="1383608"/>
                <a:ext cx="572649" cy="1544111"/>
                <a:chOff x="794549" y="4893939"/>
                <a:chExt cx="557708" cy="1503821"/>
              </a:xfrm>
            </p:grpSpPr>
            <p:grpSp>
              <p:nvGrpSpPr>
                <p:cNvPr id="47" name="Group 46"/>
                <p:cNvGrpSpPr/>
                <p:nvPr/>
              </p:nvGrpSpPr>
              <p:grpSpPr>
                <a:xfrm>
                  <a:off x="794549" y="4927692"/>
                  <a:ext cx="557708" cy="1436308"/>
                  <a:chOff x="790022" y="4932219"/>
                  <a:chExt cx="557708" cy="1436308"/>
                </a:xfrm>
                <a:gradFill flip="none" rotWithShape="1">
                  <a:gsLst>
                    <a:gs pos="45000">
                      <a:sysClr val="window" lastClr="FFFFFF">
                        <a:lumMod val="91000"/>
                        <a:lumOff val="9000"/>
                        <a:alpha val="8000"/>
                      </a:sysClr>
                    </a:gs>
                    <a:gs pos="14000">
                      <a:sysClr val="window" lastClr="FFFFFF">
                        <a:lumMod val="81000"/>
                        <a:alpha val="2000"/>
                      </a:sysClr>
                    </a:gs>
                    <a:gs pos="75000">
                      <a:sysClr val="window" lastClr="FFFFFF">
                        <a:lumMod val="76000"/>
                        <a:alpha val="2000"/>
                      </a:sysClr>
                    </a:gs>
                  </a:gsLst>
                  <a:lin ang="10800000" scaled="1"/>
                  <a:tileRect/>
                </a:gradFill>
              </p:grpSpPr>
              <p:sp>
                <p:nvSpPr>
                  <p:cNvPr id="49" name="Rectangle 68"/>
                  <p:cNvSpPr/>
                  <p:nvPr/>
                </p:nvSpPr>
                <p:spPr>
                  <a:xfrm rot="2700000">
                    <a:off x="857396" y="4865075"/>
                    <a:ext cx="42221" cy="1765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221" h="176510">
                        <a:moveTo>
                          <a:pt x="0" y="32743"/>
                        </a:moveTo>
                        <a:lnTo>
                          <a:pt x="42221" y="0"/>
                        </a:lnTo>
                        <a:lnTo>
                          <a:pt x="42221" y="176510"/>
                        </a:lnTo>
                        <a:lnTo>
                          <a:pt x="0" y="134288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0" name="Rectangle 125"/>
                  <p:cNvSpPr/>
                  <p:nvPr/>
                </p:nvSpPr>
                <p:spPr>
                  <a:xfrm rot="7980000">
                    <a:off x="882434" y="6252245"/>
                    <a:ext cx="23870" cy="2086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4" h="208693">
                        <a:moveTo>
                          <a:pt x="0" y="208693"/>
                        </a:moveTo>
                        <a:lnTo>
                          <a:pt x="0" y="0"/>
                        </a:lnTo>
                        <a:lnTo>
                          <a:pt x="21184" y="22717"/>
                        </a:lnTo>
                        <a:lnTo>
                          <a:pt x="21184" y="188939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4" name="Rectangle 135"/>
                  <p:cNvSpPr/>
                  <p:nvPr/>
                </p:nvSpPr>
                <p:spPr>
                  <a:xfrm rot="7980000">
                    <a:off x="1191509" y="4874946"/>
                    <a:ext cx="24594" cy="287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84" h="290726">
                        <a:moveTo>
                          <a:pt x="21184" y="290726"/>
                        </a:moveTo>
                        <a:lnTo>
                          <a:pt x="0" y="256529"/>
                        </a:lnTo>
                        <a:lnTo>
                          <a:pt x="0" y="17171"/>
                        </a:lnTo>
                        <a:lnTo>
                          <a:pt x="21184" y="0"/>
                        </a:lnTo>
                        <a:close/>
                      </a:path>
                    </a:pathLst>
                  </a:cu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8" name="Rectangle 5"/>
                <p:cNvSpPr/>
                <p:nvPr/>
              </p:nvSpPr>
              <p:spPr>
                <a:xfrm>
                  <a:off x="835591" y="4893939"/>
                  <a:ext cx="462123" cy="1503821"/>
                </a:xfrm>
                <a:custGeom>
                  <a:avLst/>
                  <a:gdLst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457200 w 457200"/>
                    <a:gd name="connsiteY2" fmla="*/ 819441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0010 w 457200"/>
                    <a:gd name="connsiteY2" fmla="*/ 813503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57200"/>
                    <a:gd name="connsiteY0" fmla="*/ 0 h 819441"/>
                    <a:gd name="connsiteX1" fmla="*/ 457200 w 457200"/>
                    <a:gd name="connsiteY1" fmla="*/ 0 h 819441"/>
                    <a:gd name="connsiteX2" fmla="*/ 382391 w 457200"/>
                    <a:gd name="connsiteY2" fmla="*/ 817180 h 819441"/>
                    <a:gd name="connsiteX3" fmla="*/ 0 w 457200"/>
                    <a:gd name="connsiteY3" fmla="*/ 819441 h 819441"/>
                    <a:gd name="connsiteX4" fmla="*/ 0 w 457200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64344"/>
                    <a:gd name="connsiteY0" fmla="*/ 0 h 819441"/>
                    <a:gd name="connsiteX1" fmla="*/ 464344 w 464344"/>
                    <a:gd name="connsiteY1" fmla="*/ 45710 h 819441"/>
                    <a:gd name="connsiteX2" fmla="*/ 382391 w 464344"/>
                    <a:gd name="connsiteY2" fmla="*/ 817180 h 819441"/>
                    <a:gd name="connsiteX3" fmla="*/ 0 w 464344"/>
                    <a:gd name="connsiteY3" fmla="*/ 819441 h 819441"/>
                    <a:gd name="connsiteX4" fmla="*/ 0 w 464344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57765"/>
                    <a:gd name="connsiteY0" fmla="*/ 0 h 819441"/>
                    <a:gd name="connsiteX1" fmla="*/ 457765 w 457765"/>
                    <a:gd name="connsiteY1" fmla="*/ 55868 h 819441"/>
                    <a:gd name="connsiteX2" fmla="*/ 382391 w 457765"/>
                    <a:gd name="connsiteY2" fmla="*/ 817180 h 819441"/>
                    <a:gd name="connsiteX3" fmla="*/ 0 w 457765"/>
                    <a:gd name="connsiteY3" fmla="*/ 819441 h 819441"/>
                    <a:gd name="connsiteX4" fmla="*/ 0 w 457765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338 h 819779"/>
                    <a:gd name="connsiteX1" fmla="*/ 470922 w 470922"/>
                    <a:gd name="connsiteY1" fmla="*/ 61285 h 819779"/>
                    <a:gd name="connsiteX2" fmla="*/ 382391 w 470922"/>
                    <a:gd name="connsiteY2" fmla="*/ 817518 h 819779"/>
                    <a:gd name="connsiteX3" fmla="*/ 0 w 470922"/>
                    <a:gd name="connsiteY3" fmla="*/ 819779 h 819779"/>
                    <a:gd name="connsiteX4" fmla="*/ 0 w 470922"/>
                    <a:gd name="connsiteY4" fmla="*/ 338 h 819779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817180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79173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82391 w 470922"/>
                    <a:gd name="connsiteY2" fmla="*/ 79173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2866 w 470922"/>
                    <a:gd name="connsiteY2" fmla="*/ 78919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7628 w 470922"/>
                    <a:gd name="connsiteY2" fmla="*/ 777741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67563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52297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23857"/>
                    <a:gd name="connsiteX1" fmla="*/ 470922 w 470922"/>
                    <a:gd name="connsiteY1" fmla="*/ 60947 h 823857"/>
                    <a:gd name="connsiteX2" fmla="*/ 375247 w 470922"/>
                    <a:gd name="connsiteY2" fmla="*/ 780286 h 823857"/>
                    <a:gd name="connsiteX3" fmla="*/ 0 w 470922"/>
                    <a:gd name="connsiteY3" fmla="*/ 819441 h 823857"/>
                    <a:gd name="connsiteX4" fmla="*/ 0 w 470922"/>
                    <a:gd name="connsiteY4" fmla="*/ 0 h 823857"/>
                    <a:gd name="connsiteX0" fmla="*/ 0 w 470922"/>
                    <a:gd name="connsiteY0" fmla="*/ 0 h 819441"/>
                    <a:gd name="connsiteX1" fmla="*/ 470922 w 470922"/>
                    <a:gd name="connsiteY1" fmla="*/ 60947 h 819441"/>
                    <a:gd name="connsiteX2" fmla="*/ 375247 w 470922"/>
                    <a:gd name="connsiteY2" fmla="*/ 780286 h 819441"/>
                    <a:gd name="connsiteX3" fmla="*/ 0 w 470922"/>
                    <a:gd name="connsiteY3" fmla="*/ 819441 h 819441"/>
                    <a:gd name="connsiteX4" fmla="*/ 0 w 470922"/>
                    <a:gd name="connsiteY4" fmla="*/ 0 h 819441"/>
                    <a:gd name="connsiteX0" fmla="*/ 0 w 470922"/>
                    <a:gd name="connsiteY0" fmla="*/ 0 h 838853"/>
                    <a:gd name="connsiteX1" fmla="*/ 470922 w 470922"/>
                    <a:gd name="connsiteY1" fmla="*/ 60947 h 838853"/>
                    <a:gd name="connsiteX2" fmla="*/ 375247 w 470922"/>
                    <a:gd name="connsiteY2" fmla="*/ 815908 h 838853"/>
                    <a:gd name="connsiteX3" fmla="*/ 0 w 470922"/>
                    <a:gd name="connsiteY3" fmla="*/ 819441 h 838853"/>
                    <a:gd name="connsiteX4" fmla="*/ 0 w 470922"/>
                    <a:gd name="connsiteY4" fmla="*/ 0 h 838853"/>
                    <a:gd name="connsiteX0" fmla="*/ 0 w 470922"/>
                    <a:gd name="connsiteY0" fmla="*/ 0 h 824784"/>
                    <a:gd name="connsiteX1" fmla="*/ 470922 w 470922"/>
                    <a:gd name="connsiteY1" fmla="*/ 60947 h 824784"/>
                    <a:gd name="connsiteX2" fmla="*/ 375247 w 470922"/>
                    <a:gd name="connsiteY2" fmla="*/ 815908 h 824784"/>
                    <a:gd name="connsiteX3" fmla="*/ 0 w 470922"/>
                    <a:gd name="connsiteY3" fmla="*/ 819441 h 824784"/>
                    <a:gd name="connsiteX4" fmla="*/ 0 w 470922"/>
                    <a:gd name="connsiteY4" fmla="*/ 0 h 824784"/>
                    <a:gd name="connsiteX0" fmla="*/ 7516 w 478438"/>
                    <a:gd name="connsiteY0" fmla="*/ 0 h 824611"/>
                    <a:gd name="connsiteX1" fmla="*/ 478438 w 478438"/>
                    <a:gd name="connsiteY1" fmla="*/ 60947 h 824611"/>
                    <a:gd name="connsiteX2" fmla="*/ 382763 w 478438"/>
                    <a:gd name="connsiteY2" fmla="*/ 815908 h 824611"/>
                    <a:gd name="connsiteX3" fmla="*/ 0 w 478438"/>
                    <a:gd name="connsiteY3" fmla="*/ 818102 h 824611"/>
                    <a:gd name="connsiteX4" fmla="*/ 7516 w 478438"/>
                    <a:gd name="connsiteY4" fmla="*/ 0 h 824611"/>
                    <a:gd name="connsiteX0" fmla="*/ 7516 w 478438"/>
                    <a:gd name="connsiteY0" fmla="*/ 0 h 829763"/>
                    <a:gd name="connsiteX1" fmla="*/ 478438 w 478438"/>
                    <a:gd name="connsiteY1" fmla="*/ 60947 h 829763"/>
                    <a:gd name="connsiteX2" fmla="*/ 382763 w 478438"/>
                    <a:gd name="connsiteY2" fmla="*/ 815908 h 829763"/>
                    <a:gd name="connsiteX3" fmla="*/ 0 w 478438"/>
                    <a:gd name="connsiteY3" fmla="*/ 818102 h 829763"/>
                    <a:gd name="connsiteX4" fmla="*/ 7516 w 478438"/>
                    <a:gd name="connsiteY4" fmla="*/ 0 h 829763"/>
                    <a:gd name="connsiteX0" fmla="*/ 7516 w 478438"/>
                    <a:gd name="connsiteY0" fmla="*/ 0 h 819993"/>
                    <a:gd name="connsiteX1" fmla="*/ 478438 w 478438"/>
                    <a:gd name="connsiteY1" fmla="*/ 60947 h 819993"/>
                    <a:gd name="connsiteX2" fmla="*/ 382763 w 478438"/>
                    <a:gd name="connsiteY2" fmla="*/ 815908 h 819993"/>
                    <a:gd name="connsiteX3" fmla="*/ 0 w 478438"/>
                    <a:gd name="connsiteY3" fmla="*/ 818102 h 819993"/>
                    <a:gd name="connsiteX4" fmla="*/ 7516 w 478438"/>
                    <a:gd name="connsiteY4" fmla="*/ 0 h 819993"/>
                    <a:gd name="connsiteX0" fmla="*/ 7516 w 478438"/>
                    <a:gd name="connsiteY0" fmla="*/ 0 h 823600"/>
                    <a:gd name="connsiteX1" fmla="*/ 478438 w 478438"/>
                    <a:gd name="connsiteY1" fmla="*/ 60947 h 823600"/>
                    <a:gd name="connsiteX2" fmla="*/ 382763 w 478438"/>
                    <a:gd name="connsiteY2" fmla="*/ 821262 h 823600"/>
                    <a:gd name="connsiteX3" fmla="*/ 0 w 478438"/>
                    <a:gd name="connsiteY3" fmla="*/ 818102 h 823600"/>
                    <a:gd name="connsiteX4" fmla="*/ 7516 w 478438"/>
                    <a:gd name="connsiteY4" fmla="*/ 0 h 823600"/>
                    <a:gd name="connsiteX0" fmla="*/ 7516 w 478438"/>
                    <a:gd name="connsiteY0" fmla="*/ 0 h 821262"/>
                    <a:gd name="connsiteX1" fmla="*/ 478438 w 478438"/>
                    <a:gd name="connsiteY1" fmla="*/ 60947 h 821262"/>
                    <a:gd name="connsiteX2" fmla="*/ 382763 w 478438"/>
                    <a:gd name="connsiteY2" fmla="*/ 821262 h 821262"/>
                    <a:gd name="connsiteX3" fmla="*/ 0 w 478438"/>
                    <a:gd name="connsiteY3" fmla="*/ 818102 h 821262"/>
                    <a:gd name="connsiteX4" fmla="*/ 7516 w 478438"/>
                    <a:gd name="connsiteY4" fmla="*/ 0 h 821262"/>
                    <a:gd name="connsiteX0" fmla="*/ 7516 w 478438"/>
                    <a:gd name="connsiteY0" fmla="*/ 0 h 821919"/>
                    <a:gd name="connsiteX1" fmla="*/ 478438 w 478438"/>
                    <a:gd name="connsiteY1" fmla="*/ 60947 h 821919"/>
                    <a:gd name="connsiteX2" fmla="*/ 382763 w 478438"/>
                    <a:gd name="connsiteY2" fmla="*/ 821262 h 821919"/>
                    <a:gd name="connsiteX3" fmla="*/ 0 w 478438"/>
                    <a:gd name="connsiteY3" fmla="*/ 821919 h 821919"/>
                    <a:gd name="connsiteX4" fmla="*/ 7516 w 478438"/>
                    <a:gd name="connsiteY4" fmla="*/ 0 h 821919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382763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78438"/>
                    <a:gd name="connsiteY0" fmla="*/ 0 h 823828"/>
                    <a:gd name="connsiteX1" fmla="*/ 478438 w 478438"/>
                    <a:gd name="connsiteY1" fmla="*/ 60947 h 823828"/>
                    <a:gd name="connsiteX2" fmla="*/ 382763 w 478438"/>
                    <a:gd name="connsiteY2" fmla="*/ 822534 h 823828"/>
                    <a:gd name="connsiteX3" fmla="*/ 0 w 478438"/>
                    <a:gd name="connsiteY3" fmla="*/ 821919 h 823828"/>
                    <a:gd name="connsiteX4" fmla="*/ 7516 w 478438"/>
                    <a:gd name="connsiteY4" fmla="*/ 0 h 823828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382763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78438"/>
                    <a:gd name="connsiteY0" fmla="*/ 0 h 822534"/>
                    <a:gd name="connsiteX1" fmla="*/ 478438 w 478438"/>
                    <a:gd name="connsiteY1" fmla="*/ 60947 h 822534"/>
                    <a:gd name="connsiteX2" fmla="*/ 403187 w 478438"/>
                    <a:gd name="connsiteY2" fmla="*/ 822534 h 822534"/>
                    <a:gd name="connsiteX3" fmla="*/ 0 w 478438"/>
                    <a:gd name="connsiteY3" fmla="*/ 821919 h 822534"/>
                    <a:gd name="connsiteX4" fmla="*/ 7516 w 478438"/>
                    <a:gd name="connsiteY4" fmla="*/ 0 h 822534"/>
                    <a:gd name="connsiteX0" fmla="*/ 7516 w 495458"/>
                    <a:gd name="connsiteY0" fmla="*/ 0 h 822534"/>
                    <a:gd name="connsiteX1" fmla="*/ 495458 w 495458"/>
                    <a:gd name="connsiteY1" fmla="*/ 59199 h 822534"/>
                    <a:gd name="connsiteX2" fmla="*/ 403187 w 495458"/>
                    <a:gd name="connsiteY2" fmla="*/ 822534 h 822534"/>
                    <a:gd name="connsiteX3" fmla="*/ 0 w 495458"/>
                    <a:gd name="connsiteY3" fmla="*/ 821919 h 822534"/>
                    <a:gd name="connsiteX4" fmla="*/ 7516 w 495458"/>
                    <a:gd name="connsiteY4" fmla="*/ 0 h 822534"/>
                    <a:gd name="connsiteX0" fmla="*/ 7516 w 495458"/>
                    <a:gd name="connsiteY0" fmla="*/ 0 h 822534"/>
                    <a:gd name="connsiteX1" fmla="*/ 495458 w 495458"/>
                    <a:gd name="connsiteY1" fmla="*/ 59199 h 822534"/>
                    <a:gd name="connsiteX2" fmla="*/ 403187 w 495458"/>
                    <a:gd name="connsiteY2" fmla="*/ 822534 h 822534"/>
                    <a:gd name="connsiteX3" fmla="*/ 0 w 495458"/>
                    <a:gd name="connsiteY3" fmla="*/ 821919 h 822534"/>
                    <a:gd name="connsiteX4" fmla="*/ 7516 w 495458"/>
                    <a:gd name="connsiteY4" fmla="*/ 0 h 822534"/>
                    <a:gd name="connsiteX0" fmla="*/ 7516 w 495458"/>
                    <a:gd name="connsiteY0" fmla="*/ 0 h 827777"/>
                    <a:gd name="connsiteX1" fmla="*/ 495458 w 495458"/>
                    <a:gd name="connsiteY1" fmla="*/ 64442 h 827777"/>
                    <a:gd name="connsiteX2" fmla="*/ 403187 w 495458"/>
                    <a:gd name="connsiteY2" fmla="*/ 827777 h 827777"/>
                    <a:gd name="connsiteX3" fmla="*/ 0 w 495458"/>
                    <a:gd name="connsiteY3" fmla="*/ 827162 h 827777"/>
                    <a:gd name="connsiteX4" fmla="*/ 7516 w 495458"/>
                    <a:gd name="connsiteY4" fmla="*/ 0 h 827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5458" h="827777">
                      <a:moveTo>
                        <a:pt x="7516" y="0"/>
                      </a:moveTo>
                      <a:cubicBezTo>
                        <a:pt x="106562" y="22070"/>
                        <a:pt x="394844" y="24879"/>
                        <a:pt x="495458" y="64442"/>
                      </a:cubicBezTo>
                      <a:cubicBezTo>
                        <a:pt x="470521" y="338673"/>
                        <a:pt x="430505" y="555384"/>
                        <a:pt x="403187" y="827777"/>
                      </a:cubicBezTo>
                      <a:lnTo>
                        <a:pt x="0" y="827162"/>
                      </a:lnTo>
                      <a:cubicBezTo>
                        <a:pt x="2505" y="554461"/>
                        <a:pt x="5011" y="272701"/>
                        <a:pt x="7516" y="0"/>
                      </a:cubicBezTo>
                      <a:close/>
                    </a:path>
                  </a:pathLst>
                </a:custGeom>
                <a:noFill/>
                <a:ln w="19050" cap="flat" cmpd="sng" algn="ctr">
                  <a:noFill/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56" name="Oval 55"/>
            <p:cNvSpPr/>
            <p:nvPr/>
          </p:nvSpPr>
          <p:spPr>
            <a:xfrm flipH="1">
              <a:off x="744324" y="4396854"/>
              <a:ext cx="1686788" cy="169164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75000"/>
                  </a:schemeClr>
                </a:gs>
                <a:gs pos="1000">
                  <a:schemeClr val="tx1">
                    <a:lumMod val="65000"/>
                    <a:lumOff val="35000"/>
                  </a:schemeClr>
                </a:gs>
              </a:gsLst>
              <a:lin ang="16200000" scaled="1"/>
              <a:tileRect/>
            </a:gra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balanced" dir="t"/>
            </a:scene3d>
            <a:sp3d prstMaterial="metal">
              <a:bevelT w="25400" h="127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rPr>
                <a:t> </a:t>
              </a:r>
            </a:p>
          </p:txBody>
        </p:sp>
        <p:sp>
          <p:nvSpPr>
            <p:cNvPr id="57" name="Oval 56"/>
            <p:cNvSpPr/>
            <p:nvPr/>
          </p:nvSpPr>
          <p:spPr>
            <a:xfrm flipH="1">
              <a:off x="897346" y="4552647"/>
              <a:ext cx="1380744" cy="138005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6350" cap="flat" cmpd="sng" algn="ctr">
              <a:solidFill>
                <a:sysClr val="window" lastClr="FFFFFF"/>
              </a:solidFill>
              <a:prstDash val="solid"/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balanced" dir="t"/>
            </a:scene3d>
            <a:sp3d prstMaterial="metal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6979074" y="3276637"/>
            <a:ext cx="1151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 Ranking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41397" y="4919509"/>
            <a:ext cx="1092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 Routing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05703" y="235629"/>
            <a:ext cx="3108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3600" b="1" kern="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</a:t>
            </a:r>
            <a:r>
              <a:rPr lang="en-US" sz="3600" b="1" kern="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Scoring</a:t>
            </a:r>
            <a:endParaRPr lang="en-US" sz="3600" b="1" kern="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98176" y="1266903"/>
            <a:ext cx="26208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Alignment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Requirements/Data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Gathering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Systems Audit 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Updates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Scoring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System Creation 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Pilot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Sales Training 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Adoption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Ongoing Maintenance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798176" y="3262316"/>
            <a:ext cx="2620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Create customizable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qualifiers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Measure lead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Improve your routing.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784757" y="4734842"/>
            <a:ext cx="2620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Geography 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 Type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Opportunity Size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Annual Revenue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Lead Score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7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883</TotalTime>
  <Words>579</Words>
  <Application>Microsoft Office PowerPoint</Application>
  <PresentationFormat>On-screen Show (4:3)</PresentationFormat>
  <Paragraphs>199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Adobe Fan Heiti Std B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portex-pc</cp:lastModifiedBy>
  <cp:revision>185</cp:revision>
  <dcterms:created xsi:type="dcterms:W3CDTF">2014-04-05T08:41:15Z</dcterms:created>
  <dcterms:modified xsi:type="dcterms:W3CDTF">2014-04-21T06:20:48Z</dcterms:modified>
</cp:coreProperties>
</file>