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924" r:id="rId1"/>
    <p:sldMasterId id="2147484272" r:id="rId2"/>
  </p:sldMasterIdLst>
  <p:sldIdLst>
    <p:sldId id="273" r:id="rId3"/>
    <p:sldId id="355" r:id="rId4"/>
    <p:sldId id="352" r:id="rId5"/>
    <p:sldId id="353" r:id="rId6"/>
    <p:sldId id="354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Franklin Gothic Book" panose="020B0503020102020204" pitchFamily="34" charset="0"/>
      <p:regular r:id="rId12"/>
      <p:italic r:id="rId13"/>
    </p:embeddedFont>
    <p:embeddedFont>
      <p:font typeface="Tw Cen MT" panose="020B0602020104020603" pitchFamily="34" charset="0"/>
      <p:regular r:id="rId14"/>
      <p:bold r:id="rId15"/>
      <p:italic r:id="rId16"/>
      <p:boldItalic r:id="rId17"/>
    </p:embeddedFont>
    <p:embeddedFont>
      <p:font typeface="Corbel" panose="020B0503020204020204" pitchFamily="34" charset="0"/>
      <p:regular r:id="rId18"/>
      <p:bold r:id="rId19"/>
      <p:italic r:id="rId20"/>
      <p:bold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  <p:embeddedFont>
      <p:font typeface="Segoe UI Light" panose="020B0502040204020203" pitchFamily="34" charset="0"/>
      <p:regular r:id="rId30"/>
    </p:embeddedFont>
    <p:embeddedFont>
      <p:font typeface="Segoe UI" panose="020B0502040204020203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51" d="100"/>
          <a:sy n="51" d="100"/>
        </p:scale>
        <p:origin x="-108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font" Target="fonts/font19.fntdata"/><Relationship Id="rId3" Type="http://schemas.openxmlformats.org/officeDocument/2006/relationships/slide" Target="slides/slide1.xml"/><Relationship Id="rId21" Type="http://schemas.openxmlformats.org/officeDocument/2006/relationships/font" Target="fonts/font14.fntdata"/><Relationship Id="rId34" Type="http://schemas.openxmlformats.org/officeDocument/2006/relationships/font" Target="fonts/font27.fntdata"/><Relationship Id="rId7" Type="http://schemas.openxmlformats.org/officeDocument/2006/relationships/slide" Target="slides/slide5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font" Target="fonts/font18.fntdata"/><Relationship Id="rId33" Type="http://schemas.openxmlformats.org/officeDocument/2006/relationships/font" Target="fonts/font26.fntdata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font" Target="fonts/font2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32" Type="http://schemas.openxmlformats.org/officeDocument/2006/relationships/font" Target="fonts/font25.fntdata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font" Target="fonts/font21.fntdata"/><Relationship Id="rId36" Type="http://schemas.openxmlformats.org/officeDocument/2006/relationships/viewProps" Target="view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31" Type="http://schemas.openxmlformats.org/officeDocument/2006/relationships/font" Target="fonts/font24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font" Target="fonts/font20.fntdata"/><Relationship Id="rId30" Type="http://schemas.openxmlformats.org/officeDocument/2006/relationships/font" Target="fonts/font23.fntdata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7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3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76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35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620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60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00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818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30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844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11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04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2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1097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54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48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607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84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717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66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4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2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6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5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0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1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  <p:sldLayoutId id="214748394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10/13/2013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6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slideLayout" Target="../slideLayouts/slideLayout6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84.xml"/><Relationship Id="rId18" Type="http://schemas.openxmlformats.org/officeDocument/2006/relationships/tags" Target="../tags/tag89.xml"/><Relationship Id="rId26" Type="http://schemas.openxmlformats.org/officeDocument/2006/relationships/tags" Target="../tags/tag97.xml"/><Relationship Id="rId39" Type="http://schemas.openxmlformats.org/officeDocument/2006/relationships/tags" Target="../tags/tag110.xml"/><Relationship Id="rId21" Type="http://schemas.openxmlformats.org/officeDocument/2006/relationships/tags" Target="../tags/tag92.xml"/><Relationship Id="rId34" Type="http://schemas.openxmlformats.org/officeDocument/2006/relationships/tags" Target="../tags/tag105.xml"/><Relationship Id="rId42" Type="http://schemas.openxmlformats.org/officeDocument/2006/relationships/tags" Target="../tags/tag113.xml"/><Relationship Id="rId47" Type="http://schemas.openxmlformats.org/officeDocument/2006/relationships/tags" Target="../tags/tag118.xml"/><Relationship Id="rId50" Type="http://schemas.openxmlformats.org/officeDocument/2006/relationships/tags" Target="../tags/tag121.xml"/><Relationship Id="rId55" Type="http://schemas.openxmlformats.org/officeDocument/2006/relationships/tags" Target="../tags/tag126.xml"/><Relationship Id="rId63" Type="http://schemas.openxmlformats.org/officeDocument/2006/relationships/tags" Target="../tags/tag134.xml"/><Relationship Id="rId68" Type="http://schemas.openxmlformats.org/officeDocument/2006/relationships/tags" Target="../tags/tag139.xml"/><Relationship Id="rId7" Type="http://schemas.openxmlformats.org/officeDocument/2006/relationships/tags" Target="../tags/tag78.xml"/><Relationship Id="rId71" Type="http://schemas.openxmlformats.org/officeDocument/2006/relationships/tags" Target="../tags/tag142.xml"/><Relationship Id="rId2" Type="http://schemas.openxmlformats.org/officeDocument/2006/relationships/tags" Target="../tags/tag73.xml"/><Relationship Id="rId16" Type="http://schemas.openxmlformats.org/officeDocument/2006/relationships/tags" Target="../tags/tag87.xml"/><Relationship Id="rId29" Type="http://schemas.openxmlformats.org/officeDocument/2006/relationships/tags" Target="../tags/tag100.xml"/><Relationship Id="rId11" Type="http://schemas.openxmlformats.org/officeDocument/2006/relationships/tags" Target="../tags/tag82.xml"/><Relationship Id="rId24" Type="http://schemas.openxmlformats.org/officeDocument/2006/relationships/tags" Target="../tags/tag95.xml"/><Relationship Id="rId32" Type="http://schemas.openxmlformats.org/officeDocument/2006/relationships/tags" Target="../tags/tag103.xml"/><Relationship Id="rId37" Type="http://schemas.openxmlformats.org/officeDocument/2006/relationships/tags" Target="../tags/tag108.xml"/><Relationship Id="rId40" Type="http://schemas.openxmlformats.org/officeDocument/2006/relationships/tags" Target="../tags/tag111.xml"/><Relationship Id="rId45" Type="http://schemas.openxmlformats.org/officeDocument/2006/relationships/tags" Target="../tags/tag116.xml"/><Relationship Id="rId53" Type="http://schemas.openxmlformats.org/officeDocument/2006/relationships/tags" Target="../tags/tag124.xml"/><Relationship Id="rId58" Type="http://schemas.openxmlformats.org/officeDocument/2006/relationships/tags" Target="../tags/tag129.xml"/><Relationship Id="rId66" Type="http://schemas.openxmlformats.org/officeDocument/2006/relationships/tags" Target="../tags/tag137.xml"/><Relationship Id="rId74" Type="http://schemas.openxmlformats.org/officeDocument/2006/relationships/slideLayout" Target="../slideLayouts/slideLayout7.xml"/><Relationship Id="rId5" Type="http://schemas.openxmlformats.org/officeDocument/2006/relationships/tags" Target="../tags/tag76.xml"/><Relationship Id="rId15" Type="http://schemas.openxmlformats.org/officeDocument/2006/relationships/tags" Target="../tags/tag86.xml"/><Relationship Id="rId23" Type="http://schemas.openxmlformats.org/officeDocument/2006/relationships/tags" Target="../tags/tag94.xml"/><Relationship Id="rId28" Type="http://schemas.openxmlformats.org/officeDocument/2006/relationships/tags" Target="../tags/tag99.xml"/><Relationship Id="rId36" Type="http://schemas.openxmlformats.org/officeDocument/2006/relationships/tags" Target="../tags/tag107.xml"/><Relationship Id="rId49" Type="http://schemas.openxmlformats.org/officeDocument/2006/relationships/tags" Target="../tags/tag120.xml"/><Relationship Id="rId57" Type="http://schemas.openxmlformats.org/officeDocument/2006/relationships/tags" Target="../tags/tag128.xml"/><Relationship Id="rId61" Type="http://schemas.openxmlformats.org/officeDocument/2006/relationships/tags" Target="../tags/tag132.xml"/><Relationship Id="rId10" Type="http://schemas.openxmlformats.org/officeDocument/2006/relationships/tags" Target="../tags/tag81.xml"/><Relationship Id="rId19" Type="http://schemas.openxmlformats.org/officeDocument/2006/relationships/tags" Target="../tags/tag90.xml"/><Relationship Id="rId31" Type="http://schemas.openxmlformats.org/officeDocument/2006/relationships/tags" Target="../tags/tag102.xml"/><Relationship Id="rId44" Type="http://schemas.openxmlformats.org/officeDocument/2006/relationships/tags" Target="../tags/tag115.xml"/><Relationship Id="rId52" Type="http://schemas.openxmlformats.org/officeDocument/2006/relationships/tags" Target="../tags/tag123.xml"/><Relationship Id="rId60" Type="http://schemas.openxmlformats.org/officeDocument/2006/relationships/tags" Target="../tags/tag131.xml"/><Relationship Id="rId65" Type="http://schemas.openxmlformats.org/officeDocument/2006/relationships/tags" Target="../tags/tag136.xml"/><Relationship Id="rId73" Type="http://schemas.openxmlformats.org/officeDocument/2006/relationships/tags" Target="../tags/tag144.xml"/><Relationship Id="rId4" Type="http://schemas.openxmlformats.org/officeDocument/2006/relationships/tags" Target="../tags/tag75.xml"/><Relationship Id="rId9" Type="http://schemas.openxmlformats.org/officeDocument/2006/relationships/tags" Target="../tags/tag80.xml"/><Relationship Id="rId14" Type="http://schemas.openxmlformats.org/officeDocument/2006/relationships/tags" Target="../tags/tag85.xml"/><Relationship Id="rId22" Type="http://schemas.openxmlformats.org/officeDocument/2006/relationships/tags" Target="../tags/tag93.xml"/><Relationship Id="rId27" Type="http://schemas.openxmlformats.org/officeDocument/2006/relationships/tags" Target="../tags/tag98.xml"/><Relationship Id="rId30" Type="http://schemas.openxmlformats.org/officeDocument/2006/relationships/tags" Target="../tags/tag101.xml"/><Relationship Id="rId35" Type="http://schemas.openxmlformats.org/officeDocument/2006/relationships/tags" Target="../tags/tag106.xml"/><Relationship Id="rId43" Type="http://schemas.openxmlformats.org/officeDocument/2006/relationships/tags" Target="../tags/tag114.xml"/><Relationship Id="rId48" Type="http://schemas.openxmlformats.org/officeDocument/2006/relationships/tags" Target="../tags/tag119.xml"/><Relationship Id="rId56" Type="http://schemas.openxmlformats.org/officeDocument/2006/relationships/tags" Target="../tags/tag127.xml"/><Relationship Id="rId64" Type="http://schemas.openxmlformats.org/officeDocument/2006/relationships/tags" Target="../tags/tag135.xml"/><Relationship Id="rId69" Type="http://schemas.openxmlformats.org/officeDocument/2006/relationships/tags" Target="../tags/tag140.xml"/><Relationship Id="rId8" Type="http://schemas.openxmlformats.org/officeDocument/2006/relationships/tags" Target="../tags/tag79.xml"/><Relationship Id="rId51" Type="http://schemas.openxmlformats.org/officeDocument/2006/relationships/tags" Target="../tags/tag122.xml"/><Relationship Id="rId72" Type="http://schemas.openxmlformats.org/officeDocument/2006/relationships/tags" Target="../tags/tag143.xml"/><Relationship Id="rId3" Type="http://schemas.openxmlformats.org/officeDocument/2006/relationships/tags" Target="../tags/tag74.xml"/><Relationship Id="rId12" Type="http://schemas.openxmlformats.org/officeDocument/2006/relationships/tags" Target="../tags/tag83.xml"/><Relationship Id="rId17" Type="http://schemas.openxmlformats.org/officeDocument/2006/relationships/tags" Target="../tags/tag88.xml"/><Relationship Id="rId25" Type="http://schemas.openxmlformats.org/officeDocument/2006/relationships/tags" Target="../tags/tag96.xml"/><Relationship Id="rId33" Type="http://schemas.openxmlformats.org/officeDocument/2006/relationships/tags" Target="../tags/tag104.xml"/><Relationship Id="rId38" Type="http://schemas.openxmlformats.org/officeDocument/2006/relationships/tags" Target="../tags/tag109.xml"/><Relationship Id="rId46" Type="http://schemas.openxmlformats.org/officeDocument/2006/relationships/tags" Target="../tags/tag117.xml"/><Relationship Id="rId59" Type="http://schemas.openxmlformats.org/officeDocument/2006/relationships/tags" Target="../tags/tag130.xml"/><Relationship Id="rId67" Type="http://schemas.openxmlformats.org/officeDocument/2006/relationships/tags" Target="../tags/tag138.xml"/><Relationship Id="rId20" Type="http://schemas.openxmlformats.org/officeDocument/2006/relationships/tags" Target="../tags/tag91.xml"/><Relationship Id="rId41" Type="http://schemas.openxmlformats.org/officeDocument/2006/relationships/tags" Target="../tags/tag112.xml"/><Relationship Id="rId54" Type="http://schemas.openxmlformats.org/officeDocument/2006/relationships/tags" Target="../tags/tag125.xml"/><Relationship Id="rId62" Type="http://schemas.openxmlformats.org/officeDocument/2006/relationships/tags" Target="../tags/tag133.xml"/><Relationship Id="rId70" Type="http://schemas.openxmlformats.org/officeDocument/2006/relationships/tags" Target="../tags/tag141.xml"/><Relationship Id="rId1" Type="http://schemas.openxmlformats.org/officeDocument/2006/relationships/tags" Target="../tags/tag72.xml"/><Relationship Id="rId6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officetimeline.com/SlideTeam.aspx" TargetMode="External"/><Relationship Id="rId7" Type="http://schemas.openxmlformats.org/officeDocument/2006/relationships/hyperlink" Target="http://www.officetimeline.com/SlideTeam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officetimeline.com/fwlink.aspx?linkid=1030" TargetMode="External"/><Relationship Id="rId5" Type="http://schemas.microsoft.com/office/2007/relationships/hdphoto" Target="../media/hdphoto1.wdp"/><Relationship Id="rId10" Type="http://schemas.openxmlformats.org/officeDocument/2006/relationships/image" Target="../media/image10.jpeg"/><Relationship Id="rId4" Type="http://schemas.openxmlformats.org/officeDocument/2006/relationships/image" Target="../media/image7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83" name="Straight Connector 4182" hidden="1"/>
          <p:cNvCxnSpPr/>
          <p:nvPr>
            <p:custDataLst>
              <p:tags r:id="rId2"/>
            </p:custDataLst>
          </p:nvPr>
        </p:nvCxnSpPr>
        <p:spPr>
          <a:xfrm>
            <a:off x="7368845" y="3731260"/>
            <a:ext cx="0" cy="19431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0" name="Straight Connector 4179" hidden="1"/>
          <p:cNvCxnSpPr/>
          <p:nvPr>
            <p:custDataLst>
              <p:tags r:id="rId3"/>
            </p:custDataLst>
          </p:nvPr>
        </p:nvCxnSpPr>
        <p:spPr>
          <a:xfrm>
            <a:off x="5383987" y="3731260"/>
            <a:ext cx="0" cy="19431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8" name="Straight Connector 4177" hidden="1"/>
          <p:cNvCxnSpPr/>
          <p:nvPr>
            <p:custDataLst>
              <p:tags r:id="rId4"/>
            </p:custDataLst>
          </p:nvPr>
        </p:nvCxnSpPr>
        <p:spPr>
          <a:xfrm>
            <a:off x="8762988" y="581406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1" name="Rectangle 4160"/>
          <p:cNvSpPr/>
          <p:nvPr>
            <p:custDataLst>
              <p:tags r:id="rId5"/>
            </p:custDataLst>
          </p:nvPr>
        </p:nvSpPr>
        <p:spPr>
          <a:xfrm>
            <a:off x="5383987" y="5674360"/>
            <a:ext cx="1984858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830" name="Straight Connector 4829" hidden="1"/>
          <p:cNvCxnSpPr/>
          <p:nvPr>
            <p:custDataLst>
              <p:tags r:id="rId6"/>
            </p:custDataLst>
          </p:nvPr>
        </p:nvCxnSpPr>
        <p:spPr>
          <a:xfrm>
            <a:off x="6556857" y="3731260"/>
            <a:ext cx="0" cy="15113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8" name="Straight Connector 4827" hidden="1"/>
          <p:cNvCxnSpPr/>
          <p:nvPr>
            <p:custDataLst>
              <p:tags r:id="rId7"/>
            </p:custDataLst>
          </p:nvPr>
        </p:nvCxnSpPr>
        <p:spPr>
          <a:xfrm>
            <a:off x="3895344" y="3731260"/>
            <a:ext cx="0" cy="15113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6" name="Straight Connector 4825" hidden="1"/>
          <p:cNvCxnSpPr/>
          <p:nvPr>
            <p:custDataLst>
              <p:tags r:id="rId8"/>
            </p:custDataLst>
          </p:nvPr>
        </p:nvCxnSpPr>
        <p:spPr>
          <a:xfrm>
            <a:off x="7951000" y="538226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9" name="Rectangle 4808"/>
          <p:cNvSpPr/>
          <p:nvPr>
            <p:custDataLst>
              <p:tags r:id="rId9"/>
            </p:custDataLst>
          </p:nvPr>
        </p:nvSpPr>
        <p:spPr>
          <a:xfrm>
            <a:off x="3895344" y="5242560"/>
            <a:ext cx="2661513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806" name="Straight Connector 4805" hidden="1"/>
          <p:cNvCxnSpPr/>
          <p:nvPr>
            <p:custDataLst>
              <p:tags r:id="rId10"/>
            </p:custDataLst>
          </p:nvPr>
        </p:nvCxnSpPr>
        <p:spPr>
          <a:xfrm>
            <a:off x="4752441" y="3731260"/>
            <a:ext cx="0" cy="10795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3" name="Straight Connector 4802" hidden="1"/>
          <p:cNvCxnSpPr/>
          <p:nvPr>
            <p:custDataLst>
              <p:tags r:id="rId11"/>
            </p:custDataLst>
          </p:nvPr>
        </p:nvCxnSpPr>
        <p:spPr>
          <a:xfrm>
            <a:off x="2857805" y="3731260"/>
            <a:ext cx="0" cy="10795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1" name="Straight Connector 4800" hidden="1"/>
          <p:cNvCxnSpPr/>
          <p:nvPr>
            <p:custDataLst>
              <p:tags r:id="rId12"/>
            </p:custDataLst>
          </p:nvPr>
        </p:nvCxnSpPr>
        <p:spPr>
          <a:xfrm>
            <a:off x="6146584" y="495046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2" name="Rectangle 4131"/>
          <p:cNvSpPr/>
          <p:nvPr>
            <p:custDataLst>
              <p:tags r:id="rId13"/>
            </p:custDataLst>
          </p:nvPr>
        </p:nvSpPr>
        <p:spPr>
          <a:xfrm>
            <a:off x="2857805" y="4810760"/>
            <a:ext cx="1894636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128" name="Straight Connector 4127" hidden="1"/>
          <p:cNvCxnSpPr/>
          <p:nvPr>
            <p:custDataLst>
              <p:tags r:id="rId14"/>
            </p:custDataLst>
          </p:nvPr>
        </p:nvCxnSpPr>
        <p:spPr>
          <a:xfrm>
            <a:off x="4797552" y="3731260"/>
            <a:ext cx="0" cy="6477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7" name="Straight Connector 4796" hidden="1"/>
          <p:cNvCxnSpPr/>
          <p:nvPr>
            <p:custDataLst>
              <p:tags r:id="rId15"/>
            </p:custDataLst>
          </p:nvPr>
        </p:nvCxnSpPr>
        <p:spPr>
          <a:xfrm>
            <a:off x="2406701" y="3731260"/>
            <a:ext cx="0" cy="6477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4" name="Straight Connector 4793" hidden="1"/>
          <p:cNvCxnSpPr/>
          <p:nvPr>
            <p:custDataLst>
              <p:tags r:id="rId16"/>
            </p:custDataLst>
          </p:nvPr>
        </p:nvCxnSpPr>
        <p:spPr>
          <a:xfrm>
            <a:off x="6191695" y="451866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7" name="Rectangle 4776"/>
          <p:cNvSpPr/>
          <p:nvPr>
            <p:custDataLst>
              <p:tags r:id="rId17"/>
            </p:custDataLst>
          </p:nvPr>
        </p:nvSpPr>
        <p:spPr>
          <a:xfrm>
            <a:off x="2406701" y="4378960"/>
            <a:ext cx="2390851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774" name="Straight Connector 4773" hidden="1"/>
          <p:cNvCxnSpPr/>
          <p:nvPr>
            <p:custDataLst>
              <p:tags r:id="rId18"/>
            </p:custDataLst>
          </p:nvPr>
        </p:nvCxnSpPr>
        <p:spPr>
          <a:xfrm>
            <a:off x="4256227" y="3731260"/>
            <a:ext cx="0" cy="2159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2" name="Straight Connector 4771" hidden="1"/>
          <p:cNvCxnSpPr/>
          <p:nvPr>
            <p:custDataLst>
              <p:tags r:id="rId19"/>
            </p:custDataLst>
          </p:nvPr>
        </p:nvCxnSpPr>
        <p:spPr>
          <a:xfrm>
            <a:off x="2090928" y="3731260"/>
            <a:ext cx="0" cy="2159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9" name="Straight Connector 4768" hidden="1"/>
          <p:cNvCxnSpPr/>
          <p:nvPr>
            <p:custDataLst>
              <p:tags r:id="rId20"/>
            </p:custDataLst>
          </p:nvPr>
        </p:nvCxnSpPr>
        <p:spPr>
          <a:xfrm>
            <a:off x="5650370" y="408686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7" name="Rectangle 4106"/>
          <p:cNvSpPr/>
          <p:nvPr>
            <p:custDataLst>
              <p:tags r:id="rId21"/>
            </p:custDataLst>
          </p:nvPr>
        </p:nvSpPr>
        <p:spPr>
          <a:xfrm>
            <a:off x="2090928" y="3947160"/>
            <a:ext cx="2165299" cy="279400"/>
          </a:xfrm>
          <a:prstGeom prst="rect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4102" name="Straight Connector 4101"/>
          <p:cNvCxnSpPr/>
          <p:nvPr>
            <p:custDataLst>
              <p:tags r:id="rId22"/>
            </p:custDataLst>
          </p:nvPr>
        </p:nvCxnSpPr>
        <p:spPr>
          <a:xfrm>
            <a:off x="2461336" y="2751427"/>
            <a:ext cx="0" cy="471833"/>
          </a:xfrm>
          <a:prstGeom prst="line">
            <a:avLst/>
          </a:prstGeom>
          <a:ln w="15875">
            <a:solidFill>
              <a:srgbClr val="B20E1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0" name="Straight Connector 4759"/>
          <p:cNvCxnSpPr/>
          <p:nvPr>
            <p:custDataLst>
              <p:tags r:id="rId23"/>
            </p:custDataLst>
          </p:nvPr>
        </p:nvCxnSpPr>
        <p:spPr>
          <a:xfrm>
            <a:off x="4040200" y="1545485"/>
            <a:ext cx="0" cy="1677775"/>
          </a:xfrm>
          <a:prstGeom prst="line">
            <a:avLst/>
          </a:prstGeom>
          <a:ln w="15875">
            <a:solidFill>
              <a:srgbClr val="0F6FC6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5" name="Straight Connector 4744"/>
          <p:cNvCxnSpPr/>
          <p:nvPr>
            <p:custDataLst>
              <p:tags r:id="rId24"/>
            </p:custDataLst>
          </p:nvPr>
        </p:nvCxnSpPr>
        <p:spPr>
          <a:xfrm>
            <a:off x="4761966" y="2148455"/>
            <a:ext cx="0" cy="1074805"/>
          </a:xfrm>
          <a:prstGeom prst="line">
            <a:avLst/>
          </a:prstGeom>
          <a:ln w="15875">
            <a:solidFill>
              <a:srgbClr val="009DD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0" name="Straight Connector 4729"/>
          <p:cNvCxnSpPr/>
          <p:nvPr>
            <p:custDataLst>
              <p:tags r:id="rId25"/>
            </p:custDataLst>
          </p:nvPr>
        </p:nvCxnSpPr>
        <p:spPr>
          <a:xfrm>
            <a:off x="5213071" y="2751427"/>
            <a:ext cx="0" cy="471833"/>
          </a:xfrm>
          <a:prstGeom prst="line">
            <a:avLst/>
          </a:prstGeom>
          <a:ln w="15875">
            <a:solidFill>
              <a:srgbClr val="A5C249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9" name="Straight Connector 4718"/>
          <p:cNvCxnSpPr/>
          <p:nvPr>
            <p:custDataLst>
              <p:tags r:id="rId26"/>
            </p:custDataLst>
          </p:nvPr>
        </p:nvCxnSpPr>
        <p:spPr>
          <a:xfrm>
            <a:off x="6882155" y="2751427"/>
            <a:ext cx="0" cy="471833"/>
          </a:xfrm>
          <a:prstGeom prst="line">
            <a:avLst/>
          </a:prstGeom>
          <a:ln w="15875">
            <a:solidFill>
              <a:srgbClr val="10CF9B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9" name="Straight Connector 4208" hidden="1"/>
          <p:cNvCxnSpPr/>
          <p:nvPr/>
        </p:nvCxnSpPr>
        <p:spPr>
          <a:xfrm>
            <a:off x="8736254" y="5511799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0" name="Straight Connector 4189" hidden="1"/>
          <p:cNvCxnSpPr/>
          <p:nvPr/>
        </p:nvCxnSpPr>
        <p:spPr>
          <a:xfrm>
            <a:off x="7924266" y="508000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1" name="Straight Connector 4170" hidden="1"/>
          <p:cNvCxnSpPr/>
          <p:nvPr/>
        </p:nvCxnSpPr>
        <p:spPr>
          <a:xfrm>
            <a:off x="6119850" y="464820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2" name="Straight Connector 4151" hidden="1"/>
          <p:cNvCxnSpPr/>
          <p:nvPr/>
        </p:nvCxnSpPr>
        <p:spPr>
          <a:xfrm>
            <a:off x="6164961" y="421640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3" name="Straight Connector 4132" hidden="1"/>
          <p:cNvCxnSpPr/>
          <p:nvPr/>
        </p:nvCxnSpPr>
        <p:spPr>
          <a:xfrm>
            <a:off x="5623636" y="3784600"/>
            <a:ext cx="0" cy="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3" name="Straight Connector 4212" hidden="1"/>
          <p:cNvCxnSpPr/>
          <p:nvPr/>
        </p:nvCxnSpPr>
        <p:spPr>
          <a:xfrm>
            <a:off x="7368845" y="3429000"/>
            <a:ext cx="0" cy="19431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1" name="Straight Connector 4210" hidden="1"/>
          <p:cNvCxnSpPr/>
          <p:nvPr/>
        </p:nvCxnSpPr>
        <p:spPr>
          <a:xfrm>
            <a:off x="5383987" y="3429000"/>
            <a:ext cx="0" cy="19431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4" name="Straight Connector 4193" hidden="1"/>
          <p:cNvCxnSpPr/>
          <p:nvPr/>
        </p:nvCxnSpPr>
        <p:spPr>
          <a:xfrm>
            <a:off x="6556857" y="3429000"/>
            <a:ext cx="0" cy="15113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2" name="Straight Connector 4191" hidden="1"/>
          <p:cNvCxnSpPr/>
          <p:nvPr/>
        </p:nvCxnSpPr>
        <p:spPr>
          <a:xfrm>
            <a:off x="3895344" y="3429000"/>
            <a:ext cx="0" cy="15113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5" name="Straight Connector 4174" hidden="1"/>
          <p:cNvCxnSpPr/>
          <p:nvPr/>
        </p:nvCxnSpPr>
        <p:spPr>
          <a:xfrm>
            <a:off x="4752441" y="3429000"/>
            <a:ext cx="0" cy="10795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3" name="Straight Connector 4172" hidden="1"/>
          <p:cNvCxnSpPr/>
          <p:nvPr/>
        </p:nvCxnSpPr>
        <p:spPr>
          <a:xfrm>
            <a:off x="2857805" y="3429000"/>
            <a:ext cx="0" cy="10795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6" name="Straight Connector 4155" hidden="1"/>
          <p:cNvCxnSpPr/>
          <p:nvPr/>
        </p:nvCxnSpPr>
        <p:spPr>
          <a:xfrm>
            <a:off x="4797552" y="3429000"/>
            <a:ext cx="0" cy="6477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4" name="Straight Connector 4153" hidden="1"/>
          <p:cNvCxnSpPr/>
          <p:nvPr/>
        </p:nvCxnSpPr>
        <p:spPr>
          <a:xfrm>
            <a:off x="2406701" y="3429000"/>
            <a:ext cx="0" cy="6477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7" name="Straight Connector 4136" hidden="1"/>
          <p:cNvCxnSpPr/>
          <p:nvPr/>
        </p:nvCxnSpPr>
        <p:spPr>
          <a:xfrm>
            <a:off x="4256227" y="3429000"/>
            <a:ext cx="0" cy="2159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5" name="Straight Connector 4134" hidden="1"/>
          <p:cNvCxnSpPr/>
          <p:nvPr/>
        </p:nvCxnSpPr>
        <p:spPr>
          <a:xfrm>
            <a:off x="2090928" y="3429000"/>
            <a:ext cx="0" cy="215900"/>
          </a:xfrm>
          <a:prstGeom prst="line">
            <a:avLst/>
          </a:prstGeom>
          <a:ln w="0"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5" name="TextBox 4124" hidden="1"/>
          <p:cNvSpPr txBox="1"/>
          <p:nvPr/>
        </p:nvSpPr>
        <p:spPr>
          <a:xfrm>
            <a:off x="4256227" y="3662680"/>
            <a:ext cx="136226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</a:rPr>
              <a:t>Feb 21 - Apr 10</a:t>
            </a:r>
            <a:endParaRPr lang="en-US" sz="1600">
              <a:solidFill>
                <a:srgbClr val="44546A"/>
              </a:solidFill>
            </a:endParaRPr>
          </a:p>
        </p:txBody>
      </p:sp>
      <p:sp>
        <p:nvSpPr>
          <p:cNvPr id="4144" name="TextBox 4143" hidden="1"/>
          <p:cNvSpPr txBox="1"/>
          <p:nvPr/>
        </p:nvSpPr>
        <p:spPr>
          <a:xfrm>
            <a:off x="4797552" y="4094480"/>
            <a:ext cx="136226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</a:rPr>
              <a:t>Feb 28 - Apr 22</a:t>
            </a:r>
            <a:endParaRPr lang="en-US" sz="1600">
              <a:solidFill>
                <a:srgbClr val="44546A"/>
              </a:solidFill>
            </a:endParaRPr>
          </a:p>
        </p:txBody>
      </p:sp>
      <p:sp>
        <p:nvSpPr>
          <p:cNvPr id="4163" name="TextBox 4162" hidden="1"/>
          <p:cNvSpPr txBox="1"/>
          <p:nvPr/>
        </p:nvSpPr>
        <p:spPr>
          <a:xfrm>
            <a:off x="4752441" y="4526279"/>
            <a:ext cx="1404938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</a:rPr>
              <a:t>Mar 10 - Apr 21</a:t>
            </a:r>
            <a:endParaRPr lang="en-US" sz="1600">
              <a:solidFill>
                <a:srgbClr val="44546A"/>
              </a:solidFill>
            </a:endParaRPr>
          </a:p>
        </p:txBody>
      </p:sp>
      <p:sp>
        <p:nvSpPr>
          <p:cNvPr id="4182" name="TextBox 4181" hidden="1"/>
          <p:cNvSpPr txBox="1"/>
          <p:nvPr/>
        </p:nvSpPr>
        <p:spPr>
          <a:xfrm>
            <a:off x="6556857" y="4958080"/>
            <a:ext cx="1318641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</a:rPr>
              <a:t>Apr 2 - May 31</a:t>
            </a:r>
            <a:endParaRPr lang="en-US" sz="1600">
              <a:solidFill>
                <a:srgbClr val="44546A"/>
              </a:solidFill>
            </a:endParaRPr>
          </a:p>
        </p:txBody>
      </p:sp>
      <p:sp>
        <p:nvSpPr>
          <p:cNvPr id="4201" name="TextBox 4200" hidden="1"/>
          <p:cNvSpPr txBox="1"/>
          <p:nvPr/>
        </p:nvSpPr>
        <p:spPr>
          <a:xfrm>
            <a:off x="7368845" y="5389880"/>
            <a:ext cx="130117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</a:rPr>
              <a:t>May 5 - Jun 18</a:t>
            </a:r>
            <a:endParaRPr lang="en-US" sz="1600">
              <a:solidFill>
                <a:srgbClr val="44546A"/>
              </a:solidFill>
            </a:endParaRPr>
          </a:p>
        </p:txBody>
      </p:sp>
      <p:sp>
        <p:nvSpPr>
          <p:cNvPr id="4892" name="Title 4891"/>
          <p:cNvSpPr>
            <a:spLocks noGrp="1"/>
          </p:cNvSpPr>
          <p:nvPr>
            <p:ph type="title"/>
          </p:nvPr>
        </p:nvSpPr>
        <p:spPr>
          <a:xfrm>
            <a:off x="640221" y="162341"/>
            <a:ext cx="7773338" cy="906198"/>
          </a:xfrm>
        </p:spPr>
        <p:txBody>
          <a:bodyPr/>
          <a:lstStyle/>
          <a:p>
            <a:r>
              <a:rPr lang="en-US" b="1" i="1" dirty="0" smtClean="0">
                <a:solidFill>
                  <a:srgbClr val="FF8021"/>
                </a:solidFill>
                <a:latin typeface="Calibri" panose="020F0502020204030204" pitchFamily="34" charset="0"/>
              </a:rPr>
              <a:t>Information Technology Timeline</a:t>
            </a:r>
            <a:endParaRPr lang="en-US" b="1" i="1" dirty="0">
              <a:solidFill>
                <a:srgbClr val="FF802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>
            <p:custDataLst>
              <p:tags r:id="rId27"/>
            </p:custDataLst>
          </p:nvPr>
        </p:nvSpPr>
        <p:spPr>
          <a:xfrm>
            <a:off x="1188720" y="3223260"/>
            <a:ext cx="6766560" cy="508000"/>
          </a:xfrm>
          <a:prstGeom prst="rect">
            <a:avLst/>
          </a:prstGeom>
          <a:solidFill>
            <a:schemeClr val="accent5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28"/>
            </p:custDataLst>
          </p:nvPr>
        </p:nvSpPr>
        <p:spPr>
          <a:xfrm>
            <a:off x="1188720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Feb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29"/>
            </p:custDataLst>
          </p:nvPr>
        </p:nvCxnSpPr>
        <p:spPr>
          <a:xfrm>
            <a:off x="2451811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>
            <p:custDataLst>
              <p:tags r:id="rId30"/>
            </p:custDataLst>
          </p:nvPr>
        </p:nvSpPr>
        <p:spPr>
          <a:xfrm>
            <a:off x="2451811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Mar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Straight Connector 18"/>
          <p:cNvCxnSpPr/>
          <p:nvPr>
            <p:custDataLst>
              <p:tags r:id="rId31"/>
            </p:custDataLst>
          </p:nvPr>
        </p:nvCxnSpPr>
        <p:spPr>
          <a:xfrm>
            <a:off x="3850234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>
            <p:custDataLst>
              <p:tags r:id="rId32"/>
            </p:custDataLst>
          </p:nvPr>
        </p:nvSpPr>
        <p:spPr>
          <a:xfrm>
            <a:off x="3850234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Apr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5" name="Straight Connector 24"/>
          <p:cNvCxnSpPr/>
          <p:nvPr>
            <p:custDataLst>
              <p:tags r:id="rId33"/>
            </p:custDataLst>
          </p:nvPr>
        </p:nvCxnSpPr>
        <p:spPr>
          <a:xfrm>
            <a:off x="5203546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>
            <p:custDataLst>
              <p:tags r:id="rId34"/>
            </p:custDataLst>
          </p:nvPr>
        </p:nvSpPr>
        <p:spPr>
          <a:xfrm>
            <a:off x="5203546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May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>
            <p:custDataLst>
              <p:tags r:id="rId35"/>
            </p:custDataLst>
          </p:nvPr>
        </p:nvCxnSpPr>
        <p:spPr>
          <a:xfrm>
            <a:off x="6601968" y="337566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>
            <p:custDataLst>
              <p:tags r:id="rId36"/>
            </p:custDataLst>
          </p:nvPr>
        </p:nvSpPr>
        <p:spPr>
          <a:xfrm>
            <a:off x="6601968" y="322326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b="1" smtClean="0">
                <a:solidFill>
                  <a:schemeClr val="bg1"/>
                </a:solidFill>
                <a:latin typeface="Calibri" panose="020F0502020204030204" pitchFamily="34" charset="0"/>
              </a:rPr>
              <a:t>Jun</a:t>
            </a:r>
            <a:endParaRPr lang="en-US" sz="20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10" name="Flowchart: Merge 4709"/>
          <p:cNvSpPr/>
          <p:nvPr>
            <p:custDataLst>
              <p:tags r:id="rId37"/>
            </p:custDataLst>
          </p:nvPr>
        </p:nvSpPr>
        <p:spPr>
          <a:xfrm rot="16200000">
            <a:off x="6907555" y="2751427"/>
            <a:ext cx="228600" cy="228600"/>
          </a:xfrm>
          <a:prstGeom prst="flowChartMerge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12" name="TextBox 4711"/>
          <p:cNvSpPr txBox="1"/>
          <p:nvPr>
            <p:custDataLst>
              <p:tags r:id="rId38"/>
            </p:custDataLst>
          </p:nvPr>
        </p:nvSpPr>
        <p:spPr>
          <a:xfrm>
            <a:off x="7136155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5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16" name="TextBox 4715"/>
          <p:cNvSpPr txBox="1"/>
          <p:nvPr>
            <p:custDataLst>
              <p:tags r:id="rId39"/>
            </p:custDataLst>
          </p:nvPr>
        </p:nvSpPr>
        <p:spPr>
          <a:xfrm>
            <a:off x="7136155" y="2877786"/>
            <a:ext cx="607539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Jun 7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24" name="Flowchart: Merge 4723"/>
          <p:cNvSpPr/>
          <p:nvPr>
            <p:custDataLst>
              <p:tags r:id="rId40"/>
            </p:custDataLst>
          </p:nvPr>
        </p:nvSpPr>
        <p:spPr>
          <a:xfrm rot="16200000">
            <a:off x="5238471" y="2751427"/>
            <a:ext cx="228600" cy="228600"/>
          </a:xfrm>
          <a:prstGeom prst="flowChartMerge">
            <a:avLst/>
          </a:prstGeom>
          <a:solidFill>
            <a:schemeClr val="accent6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26" name="TextBox 4725"/>
          <p:cNvSpPr txBox="1"/>
          <p:nvPr>
            <p:custDataLst>
              <p:tags r:id="rId41"/>
            </p:custDataLst>
          </p:nvPr>
        </p:nvSpPr>
        <p:spPr>
          <a:xfrm>
            <a:off x="5467071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4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28" name="TextBox 4727"/>
          <p:cNvSpPr txBox="1"/>
          <p:nvPr>
            <p:custDataLst>
              <p:tags r:id="rId42"/>
            </p:custDataLst>
          </p:nvPr>
        </p:nvSpPr>
        <p:spPr>
          <a:xfrm>
            <a:off x="5467071" y="2877786"/>
            <a:ext cx="691921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May 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37" name="Flowchart: Merge 4736"/>
          <p:cNvSpPr/>
          <p:nvPr>
            <p:custDataLst>
              <p:tags r:id="rId43"/>
            </p:custDataLst>
          </p:nvPr>
        </p:nvSpPr>
        <p:spPr>
          <a:xfrm rot="16200000">
            <a:off x="4787366" y="2148455"/>
            <a:ext cx="228600" cy="228600"/>
          </a:xfrm>
          <a:prstGeom prst="flowChartMerge">
            <a:avLst/>
          </a:prstGeom>
          <a:solidFill>
            <a:schemeClr val="accent2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39" name="TextBox 4738"/>
          <p:cNvSpPr txBox="1"/>
          <p:nvPr>
            <p:custDataLst>
              <p:tags r:id="rId44"/>
            </p:custDataLst>
          </p:nvPr>
        </p:nvSpPr>
        <p:spPr>
          <a:xfrm>
            <a:off x="5015966" y="2003192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3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42" name="TextBox 4741"/>
          <p:cNvSpPr txBox="1"/>
          <p:nvPr>
            <p:custDataLst>
              <p:tags r:id="rId45"/>
            </p:custDataLst>
          </p:nvPr>
        </p:nvSpPr>
        <p:spPr>
          <a:xfrm>
            <a:off x="5015966" y="2274813"/>
            <a:ext cx="732573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Apr 21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51" name="Flowchart: Merge 4750"/>
          <p:cNvSpPr/>
          <p:nvPr>
            <p:custDataLst>
              <p:tags r:id="rId46"/>
            </p:custDataLst>
          </p:nvPr>
        </p:nvSpPr>
        <p:spPr>
          <a:xfrm rot="16200000">
            <a:off x="4065600" y="1545485"/>
            <a:ext cx="228600" cy="228600"/>
          </a:xfrm>
          <a:prstGeom prst="flowChartMerge">
            <a:avLst/>
          </a:prstGeom>
          <a:solidFill>
            <a:schemeClr val="accent1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753" name="TextBox 4752"/>
          <p:cNvSpPr txBox="1"/>
          <p:nvPr>
            <p:custDataLst>
              <p:tags r:id="rId47"/>
            </p:custDataLst>
          </p:nvPr>
        </p:nvSpPr>
        <p:spPr>
          <a:xfrm>
            <a:off x="4294200" y="1400222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2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757" name="TextBox 4756"/>
          <p:cNvSpPr txBox="1"/>
          <p:nvPr>
            <p:custDataLst>
              <p:tags r:id="rId48"/>
            </p:custDataLst>
          </p:nvPr>
        </p:nvSpPr>
        <p:spPr>
          <a:xfrm>
            <a:off x="4294200" y="1671843"/>
            <a:ext cx="628377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Apr 5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64" name="Flowchart: Merge 4763"/>
          <p:cNvSpPr/>
          <p:nvPr>
            <p:custDataLst>
              <p:tags r:id="rId49"/>
            </p:custDataLst>
          </p:nvPr>
        </p:nvSpPr>
        <p:spPr>
          <a:xfrm rot="16200000">
            <a:off x="2486736" y="2751427"/>
            <a:ext cx="228600" cy="228600"/>
          </a:xfrm>
          <a:prstGeom prst="flowChartMerge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096" name="TextBox 4095"/>
          <p:cNvSpPr txBox="1"/>
          <p:nvPr>
            <p:custDataLst>
              <p:tags r:id="rId50"/>
            </p:custDataLst>
          </p:nvPr>
        </p:nvSpPr>
        <p:spPr>
          <a:xfrm>
            <a:off x="2715336" y="2606165"/>
            <a:ext cx="1478584" cy="246221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i="1" smtClean="0">
                <a:solidFill>
                  <a:schemeClr val="tx2"/>
                </a:solidFill>
                <a:latin typeface="Calibri" panose="020F0502020204030204" pitchFamily="34" charset="0"/>
              </a:rPr>
              <a:t>Milestone 1</a:t>
            </a:r>
            <a:endParaRPr lang="en-US" sz="2000" b="1" i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099" name="TextBox 4098"/>
          <p:cNvSpPr txBox="1"/>
          <p:nvPr>
            <p:custDataLst>
              <p:tags r:id="rId51"/>
            </p:custDataLst>
          </p:nvPr>
        </p:nvSpPr>
        <p:spPr>
          <a:xfrm>
            <a:off x="2715336" y="2877786"/>
            <a:ext cx="690895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0">
            <a:spAutoFit/>
          </a:bodyPr>
          <a:lstStyle/>
          <a:p>
            <a:r>
              <a:rPr lang="en-US" sz="1600" smtClean="0">
                <a:solidFill>
                  <a:schemeClr val="accent6"/>
                </a:solidFill>
                <a:latin typeface="Calibri" panose="020F0502020204030204" pitchFamily="34" charset="0"/>
              </a:rPr>
              <a:t>Mar 1</a:t>
            </a:r>
            <a:endParaRPr lang="en-US" sz="16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11" name="TextBox 4110"/>
          <p:cNvSpPr txBox="1"/>
          <p:nvPr>
            <p:custDataLst>
              <p:tags r:id="rId52"/>
            </p:custDataLst>
          </p:nvPr>
        </p:nvSpPr>
        <p:spPr>
          <a:xfrm>
            <a:off x="626173" y="3964940"/>
            <a:ext cx="146475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Feb 21 - Apr 10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15" name="TextBox 4114" hidden="1"/>
          <p:cNvSpPr txBox="1"/>
          <p:nvPr>
            <p:custDataLst>
              <p:tags r:id="rId53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44546A"/>
              </a:solidFill>
              <a:latin typeface="Tw Cen MT" panose="020B0602020104020603" pitchFamily="34" charset="0"/>
            </a:endParaRPr>
          </a:p>
        </p:txBody>
      </p:sp>
      <p:sp>
        <p:nvSpPr>
          <p:cNvPr id="4120" name="TextBox 4119"/>
          <p:cNvSpPr txBox="1"/>
          <p:nvPr>
            <p:custDataLst>
              <p:tags r:id="rId54"/>
            </p:custDataLst>
          </p:nvPr>
        </p:nvSpPr>
        <p:spPr>
          <a:xfrm>
            <a:off x="4319727" y="39344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1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24" name="TextBox 4123"/>
          <p:cNvSpPr txBox="1"/>
          <p:nvPr>
            <p:custDataLst>
              <p:tags r:id="rId55"/>
            </p:custDataLst>
          </p:nvPr>
        </p:nvSpPr>
        <p:spPr>
          <a:xfrm>
            <a:off x="2090928" y="3947159"/>
            <a:ext cx="2165299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49 days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779" name="TextBox 4778"/>
          <p:cNvSpPr txBox="1"/>
          <p:nvPr>
            <p:custDataLst>
              <p:tags r:id="rId56"/>
            </p:custDataLst>
          </p:nvPr>
        </p:nvSpPr>
        <p:spPr>
          <a:xfrm>
            <a:off x="941946" y="4396740"/>
            <a:ext cx="146475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Feb 28 - Apr 22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782" name="TextBox 4781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44546A"/>
              </a:solidFill>
              <a:latin typeface="Tw Cen MT" panose="020B0602020104020603" pitchFamily="34" charset="0"/>
            </a:endParaRPr>
          </a:p>
        </p:txBody>
      </p:sp>
      <p:sp>
        <p:nvSpPr>
          <p:cNvPr id="4785" name="TextBox 4784"/>
          <p:cNvSpPr txBox="1"/>
          <p:nvPr>
            <p:custDataLst>
              <p:tags r:id="rId58"/>
            </p:custDataLst>
          </p:nvPr>
        </p:nvSpPr>
        <p:spPr>
          <a:xfrm>
            <a:off x="4861052" y="43662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2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790" name="TextBox 4789"/>
          <p:cNvSpPr txBox="1"/>
          <p:nvPr>
            <p:custDataLst>
              <p:tags r:id="rId59"/>
            </p:custDataLst>
          </p:nvPr>
        </p:nvSpPr>
        <p:spPr>
          <a:xfrm>
            <a:off x="2406701" y="4378959"/>
            <a:ext cx="2390851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54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39" name="TextBox 4138"/>
          <p:cNvSpPr txBox="1"/>
          <p:nvPr>
            <p:custDataLst>
              <p:tags r:id="rId60"/>
            </p:custDataLst>
          </p:nvPr>
        </p:nvSpPr>
        <p:spPr>
          <a:xfrm>
            <a:off x="1356029" y="4828540"/>
            <a:ext cx="150177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Mar 10 - Apr 21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42" name="TextBox 4141" hidden="1"/>
          <p:cNvSpPr txBox="1"/>
          <p:nvPr>
            <p:custDataLst>
              <p:tags r:id="rId61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44546A"/>
              </a:solidFill>
              <a:latin typeface="Tw Cen MT" panose="020B0602020104020603" pitchFamily="34" charset="0"/>
            </a:endParaRPr>
          </a:p>
        </p:txBody>
      </p:sp>
      <p:sp>
        <p:nvSpPr>
          <p:cNvPr id="4148" name="TextBox 4147"/>
          <p:cNvSpPr txBox="1"/>
          <p:nvPr>
            <p:custDataLst>
              <p:tags r:id="rId62"/>
            </p:custDataLst>
          </p:nvPr>
        </p:nvSpPr>
        <p:spPr>
          <a:xfrm>
            <a:off x="4815941" y="47980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3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55" name="TextBox 4154"/>
          <p:cNvSpPr txBox="1"/>
          <p:nvPr>
            <p:custDataLst>
              <p:tags r:id="rId63"/>
            </p:custDataLst>
          </p:nvPr>
        </p:nvSpPr>
        <p:spPr>
          <a:xfrm>
            <a:off x="2857804" y="4810759"/>
            <a:ext cx="1894636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43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811" name="TextBox 4810"/>
          <p:cNvSpPr txBox="1"/>
          <p:nvPr>
            <p:custDataLst>
              <p:tags r:id="rId64"/>
            </p:custDataLst>
          </p:nvPr>
        </p:nvSpPr>
        <p:spPr>
          <a:xfrm>
            <a:off x="2477008" y="5260340"/>
            <a:ext cx="14183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Apr 2 - May 31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814" name="TextBox 4813" hidden="1"/>
          <p:cNvSpPr txBox="1"/>
          <p:nvPr>
            <p:custDataLst>
              <p:tags r:id="rId65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44546A"/>
              </a:solidFill>
              <a:latin typeface="Tw Cen MT" panose="020B0602020104020603" pitchFamily="34" charset="0"/>
            </a:endParaRPr>
          </a:p>
        </p:txBody>
      </p:sp>
      <p:sp>
        <p:nvSpPr>
          <p:cNvPr id="4818" name="TextBox 4817"/>
          <p:cNvSpPr txBox="1"/>
          <p:nvPr>
            <p:custDataLst>
              <p:tags r:id="rId66"/>
            </p:custDataLst>
          </p:nvPr>
        </p:nvSpPr>
        <p:spPr>
          <a:xfrm>
            <a:off x="6620357" y="52298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4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822" name="TextBox 4821"/>
          <p:cNvSpPr txBox="1"/>
          <p:nvPr>
            <p:custDataLst>
              <p:tags r:id="rId67"/>
            </p:custDataLst>
          </p:nvPr>
        </p:nvSpPr>
        <p:spPr>
          <a:xfrm>
            <a:off x="3895344" y="5242559"/>
            <a:ext cx="2661513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60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164" name="TextBox 4163"/>
          <p:cNvSpPr txBox="1"/>
          <p:nvPr>
            <p:custDataLst>
              <p:tags r:id="rId68"/>
            </p:custDataLst>
          </p:nvPr>
        </p:nvSpPr>
        <p:spPr>
          <a:xfrm>
            <a:off x="4013275" y="5692140"/>
            <a:ext cx="1370712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44546A"/>
                </a:solidFill>
                <a:latin typeface="Calibri" panose="020F0502020204030204" pitchFamily="34" charset="0"/>
              </a:rPr>
              <a:t>May 5 - Jun 18</a:t>
            </a:r>
            <a:endParaRPr lang="en-US" sz="16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4166" name="TextBox 4165" hidden="1"/>
          <p:cNvSpPr txBox="1"/>
          <p:nvPr>
            <p:custDataLst>
              <p:tags r:id="rId69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44546A"/>
              </a:solidFill>
              <a:latin typeface="Tw Cen MT" panose="020B0602020104020603" pitchFamily="34" charset="0"/>
            </a:endParaRPr>
          </a:p>
        </p:txBody>
      </p:sp>
      <p:sp>
        <p:nvSpPr>
          <p:cNvPr id="4169" name="TextBox 4168"/>
          <p:cNvSpPr txBox="1"/>
          <p:nvPr>
            <p:custDataLst>
              <p:tags r:id="rId70"/>
            </p:custDataLst>
          </p:nvPr>
        </p:nvSpPr>
        <p:spPr>
          <a:xfrm>
            <a:off x="7432345" y="5661660"/>
            <a:ext cx="1430648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Task 5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174" name="TextBox 4173"/>
          <p:cNvSpPr txBox="1"/>
          <p:nvPr>
            <p:custDataLst>
              <p:tags r:id="rId71"/>
            </p:custDataLst>
          </p:nvPr>
        </p:nvSpPr>
        <p:spPr>
          <a:xfrm>
            <a:off x="5383986" y="5674359"/>
            <a:ext cx="1984858" cy="2794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45 days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72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18" name="Straight Connector 7317" hidden="1"/>
          <p:cNvCxnSpPr/>
          <p:nvPr>
            <p:custDataLst>
              <p:tags r:id="rId2"/>
            </p:custDataLst>
          </p:nvPr>
        </p:nvCxnSpPr>
        <p:spPr>
          <a:xfrm flipV="1">
            <a:off x="4240306" y="1267241"/>
            <a:ext cx="0" cy="4630639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6" name="Straight Connector 7315" hidden="1"/>
          <p:cNvCxnSpPr/>
          <p:nvPr>
            <p:custDataLst>
              <p:tags r:id="rId3"/>
            </p:custDataLst>
          </p:nvPr>
        </p:nvCxnSpPr>
        <p:spPr>
          <a:xfrm flipV="1">
            <a:off x="1188720" y="1267241"/>
            <a:ext cx="0" cy="4630639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4" name="Straight Connector 7313" hidden="1"/>
          <p:cNvCxnSpPr/>
          <p:nvPr>
            <p:custDataLst>
              <p:tags r:id="rId4"/>
            </p:custDataLst>
          </p:nvPr>
        </p:nvCxnSpPr>
        <p:spPr>
          <a:xfrm>
            <a:off x="3451113" y="126724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06" name="Round Diagonal Corner Rectangle 7305"/>
          <p:cNvSpPr/>
          <p:nvPr>
            <p:custDataLst>
              <p:tags r:id="rId5"/>
            </p:custDataLst>
          </p:nvPr>
        </p:nvSpPr>
        <p:spPr>
          <a:xfrm>
            <a:off x="1188720" y="1127541"/>
            <a:ext cx="3051586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298" name="Straight Connector 7297" hidden="1"/>
          <p:cNvCxnSpPr/>
          <p:nvPr>
            <p:custDataLst>
              <p:tags r:id="rId6"/>
            </p:custDataLst>
          </p:nvPr>
        </p:nvCxnSpPr>
        <p:spPr>
          <a:xfrm flipV="1">
            <a:off x="5345953" y="1853982"/>
            <a:ext cx="0" cy="4043898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6" name="Straight Connector 7295" hidden="1"/>
          <p:cNvCxnSpPr/>
          <p:nvPr>
            <p:custDataLst>
              <p:tags r:id="rId7"/>
            </p:custDataLst>
          </p:nvPr>
        </p:nvCxnSpPr>
        <p:spPr>
          <a:xfrm flipV="1">
            <a:off x="2029012" y="1853982"/>
            <a:ext cx="0" cy="4043898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18" name="Straight Connector 7517" hidden="1"/>
          <p:cNvCxnSpPr/>
          <p:nvPr>
            <p:custDataLst>
              <p:tags r:id="rId8"/>
            </p:custDataLst>
          </p:nvPr>
        </p:nvCxnSpPr>
        <p:spPr>
          <a:xfrm>
            <a:off x="4424082" y="1853982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0" name="Round Diagonal Corner Rectangle 7509"/>
          <p:cNvSpPr/>
          <p:nvPr>
            <p:custDataLst>
              <p:tags r:id="rId9"/>
            </p:custDataLst>
          </p:nvPr>
        </p:nvSpPr>
        <p:spPr>
          <a:xfrm>
            <a:off x="2029012" y="1714282"/>
            <a:ext cx="3316941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502" name="Straight Connector 7501" hidden="1"/>
          <p:cNvCxnSpPr/>
          <p:nvPr>
            <p:custDataLst>
              <p:tags r:id="rId10"/>
            </p:custDataLst>
          </p:nvPr>
        </p:nvCxnSpPr>
        <p:spPr>
          <a:xfrm flipV="1">
            <a:off x="6274696" y="2504223"/>
            <a:ext cx="0" cy="3393657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00" name="Straight Connector 7499" hidden="1"/>
          <p:cNvCxnSpPr/>
          <p:nvPr>
            <p:custDataLst>
              <p:tags r:id="rId11"/>
            </p:custDataLst>
          </p:nvPr>
        </p:nvCxnSpPr>
        <p:spPr>
          <a:xfrm flipV="1">
            <a:off x="2029012" y="2504223"/>
            <a:ext cx="0" cy="3393657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8" name="Straight Connector 7497" hidden="1"/>
          <p:cNvCxnSpPr/>
          <p:nvPr>
            <p:custDataLst>
              <p:tags r:id="rId12"/>
            </p:custDataLst>
          </p:nvPr>
        </p:nvCxnSpPr>
        <p:spPr>
          <a:xfrm>
            <a:off x="4888455" y="2504223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88" name="Round Diagonal Corner Rectangle 7487"/>
          <p:cNvSpPr/>
          <p:nvPr>
            <p:custDataLst>
              <p:tags r:id="rId13"/>
            </p:custDataLst>
          </p:nvPr>
        </p:nvSpPr>
        <p:spPr>
          <a:xfrm>
            <a:off x="2029012" y="2364523"/>
            <a:ext cx="4245684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475" name="Straight Connector 7474" hidden="1"/>
          <p:cNvCxnSpPr/>
          <p:nvPr>
            <p:custDataLst>
              <p:tags r:id="rId14"/>
            </p:custDataLst>
          </p:nvPr>
        </p:nvCxnSpPr>
        <p:spPr>
          <a:xfrm flipV="1">
            <a:off x="4903694" y="3154464"/>
            <a:ext cx="0" cy="2743416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72" name="Straight Connector 7471" hidden="1"/>
          <p:cNvCxnSpPr/>
          <p:nvPr>
            <p:custDataLst>
              <p:tags r:id="rId15"/>
            </p:custDataLst>
          </p:nvPr>
        </p:nvCxnSpPr>
        <p:spPr>
          <a:xfrm flipV="1">
            <a:off x="2603948" y="3154464"/>
            <a:ext cx="0" cy="2743416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8" name="Straight Connector 7467" hidden="1"/>
          <p:cNvCxnSpPr/>
          <p:nvPr>
            <p:custDataLst>
              <p:tags r:id="rId16"/>
            </p:custDataLst>
          </p:nvPr>
        </p:nvCxnSpPr>
        <p:spPr>
          <a:xfrm>
            <a:off x="4490420" y="3154464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5" name="Round Diagonal Corner Rectangle 7454"/>
          <p:cNvSpPr/>
          <p:nvPr>
            <p:custDataLst>
              <p:tags r:id="rId17"/>
            </p:custDataLst>
          </p:nvPr>
        </p:nvSpPr>
        <p:spPr>
          <a:xfrm>
            <a:off x="2603948" y="3014764"/>
            <a:ext cx="2299746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442" name="Straight Connector 7441" hidden="1"/>
          <p:cNvCxnSpPr/>
          <p:nvPr>
            <p:custDataLst>
              <p:tags r:id="rId18"/>
            </p:custDataLst>
          </p:nvPr>
        </p:nvCxnSpPr>
        <p:spPr>
          <a:xfrm flipV="1">
            <a:off x="7645699" y="3804705"/>
            <a:ext cx="0" cy="2093175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8" name="Straight Connector 7437" hidden="1"/>
          <p:cNvCxnSpPr/>
          <p:nvPr>
            <p:custDataLst>
              <p:tags r:id="rId19"/>
            </p:custDataLst>
          </p:nvPr>
        </p:nvCxnSpPr>
        <p:spPr>
          <a:xfrm flipV="1">
            <a:off x="4063402" y="3804705"/>
            <a:ext cx="0" cy="2093175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5" name="Straight Connector 7434" hidden="1"/>
          <p:cNvCxnSpPr/>
          <p:nvPr>
            <p:custDataLst>
              <p:tags r:id="rId20"/>
            </p:custDataLst>
          </p:nvPr>
        </p:nvCxnSpPr>
        <p:spPr>
          <a:xfrm>
            <a:off x="6591150" y="3804705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22" name="Round Diagonal Corner Rectangle 7421"/>
          <p:cNvSpPr/>
          <p:nvPr>
            <p:custDataLst>
              <p:tags r:id="rId21"/>
            </p:custDataLst>
          </p:nvPr>
        </p:nvSpPr>
        <p:spPr>
          <a:xfrm>
            <a:off x="4063402" y="3665005"/>
            <a:ext cx="3582297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7406" name="Straight Connector 7405"/>
          <p:cNvCxnSpPr/>
          <p:nvPr>
            <p:custDataLst>
              <p:tags r:id="rId22"/>
            </p:custDataLst>
          </p:nvPr>
        </p:nvCxnSpPr>
        <p:spPr>
          <a:xfrm>
            <a:off x="1994311" y="4474122"/>
            <a:ext cx="0" cy="1423758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6" name="Straight Connector 925"/>
          <p:cNvCxnSpPr/>
          <p:nvPr>
            <p:custDataLst>
              <p:tags r:id="rId23"/>
            </p:custDataLst>
          </p:nvPr>
        </p:nvCxnSpPr>
        <p:spPr>
          <a:xfrm>
            <a:off x="2746151" y="4983695"/>
            <a:ext cx="0" cy="914185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4" name="Straight Connector 913"/>
          <p:cNvCxnSpPr/>
          <p:nvPr>
            <p:custDataLst>
              <p:tags r:id="rId24"/>
            </p:custDataLst>
          </p:nvPr>
        </p:nvCxnSpPr>
        <p:spPr>
          <a:xfrm>
            <a:off x="3453765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4" name="Straight Connector 903"/>
          <p:cNvCxnSpPr/>
          <p:nvPr>
            <p:custDataLst>
              <p:tags r:id="rId25"/>
            </p:custDataLst>
          </p:nvPr>
        </p:nvCxnSpPr>
        <p:spPr>
          <a:xfrm>
            <a:off x="5178575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>
            <p:custDataLst>
              <p:tags r:id="rId26"/>
            </p:custDataLst>
          </p:nvPr>
        </p:nvCxnSpPr>
        <p:spPr>
          <a:xfrm>
            <a:off x="6991836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6" name="TextBox 915"/>
          <p:cNvSpPr txBox="1"/>
          <p:nvPr/>
        </p:nvSpPr>
        <p:spPr>
          <a:xfrm>
            <a:off x="702365" y="255579"/>
            <a:ext cx="7694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242852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Gantt Chart Template</a:t>
            </a:r>
            <a:endParaRPr lang="en-US" sz="3600" dirty="0">
              <a:solidFill>
                <a:srgbClr val="242852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ound Diagonal Corner Rectangle 1"/>
          <p:cNvSpPr/>
          <p:nvPr>
            <p:custDataLst>
              <p:tags r:id="rId27"/>
            </p:custDataLst>
          </p:nvPr>
        </p:nvSpPr>
        <p:spPr>
          <a:xfrm>
            <a:off x="1188720" y="5897880"/>
            <a:ext cx="6766560" cy="508000"/>
          </a:xfrm>
          <a:prstGeom prst="round2DiagRect">
            <a:avLst>
              <a:gd name="adj1" fmla="val 10000000"/>
              <a:gd name="adj2" fmla="val 0"/>
            </a:avLst>
          </a:prstGeom>
          <a:solidFill>
            <a:srgbClr val="7F8FA9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28"/>
            </p:custDataLst>
          </p:nvPr>
        </p:nvSpPr>
        <p:spPr>
          <a:xfrm>
            <a:off x="473236" y="6013380"/>
            <a:ext cx="724557" cy="276999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rgbClr val="242852"/>
                </a:solidFill>
                <a:latin typeface="Calibri" panose="020F0502020204030204" pitchFamily="34" charset="0"/>
              </a:rPr>
              <a:t>2013</a:t>
            </a:r>
            <a:endParaRPr lang="en-US" b="1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29"/>
            </p:custDataLst>
          </p:nvPr>
        </p:nvSpPr>
        <p:spPr>
          <a:xfrm>
            <a:off x="1188720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March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>
            <p:custDataLst>
              <p:tags r:id="rId30"/>
            </p:custDataLst>
          </p:nvPr>
        </p:nvCxnSpPr>
        <p:spPr>
          <a:xfrm>
            <a:off x="2559722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>
            <p:custDataLst>
              <p:tags r:id="rId31"/>
            </p:custDataLst>
          </p:nvPr>
        </p:nvSpPr>
        <p:spPr>
          <a:xfrm>
            <a:off x="2559722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April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>
            <p:custDataLst>
              <p:tags r:id="rId32"/>
            </p:custDataLst>
          </p:nvPr>
        </p:nvCxnSpPr>
        <p:spPr>
          <a:xfrm>
            <a:off x="3886499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>
            <p:custDataLst>
              <p:tags r:id="rId33"/>
            </p:custDataLst>
          </p:nvPr>
        </p:nvSpPr>
        <p:spPr>
          <a:xfrm>
            <a:off x="3886499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May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34"/>
            </p:custDataLst>
          </p:nvPr>
        </p:nvCxnSpPr>
        <p:spPr>
          <a:xfrm>
            <a:off x="5257501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>
            <p:custDataLst>
              <p:tags r:id="rId35"/>
            </p:custDataLst>
          </p:nvPr>
        </p:nvSpPr>
        <p:spPr>
          <a:xfrm>
            <a:off x="5257501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June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>
            <p:custDataLst>
              <p:tags r:id="rId36"/>
            </p:custDataLst>
          </p:nvPr>
        </p:nvCxnSpPr>
        <p:spPr>
          <a:xfrm>
            <a:off x="6584278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37"/>
            </p:custDataLst>
          </p:nvPr>
        </p:nvSpPr>
        <p:spPr>
          <a:xfrm>
            <a:off x="6584278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July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>
            <p:custDataLst>
              <p:tags r:id="rId38"/>
            </p:custDataLst>
          </p:nvPr>
        </p:nvSpPr>
        <p:spPr>
          <a:xfrm>
            <a:off x="7946208" y="6013380"/>
            <a:ext cx="724557" cy="276999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rgbClr val="242852"/>
                </a:solidFill>
                <a:latin typeface="Calibri" panose="020F0502020204030204" pitchFamily="34" charset="0"/>
              </a:rPr>
              <a:t>2013</a:t>
            </a:r>
            <a:endParaRPr lang="en-US" b="1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Flowchart: Merge 23"/>
          <p:cNvSpPr/>
          <p:nvPr>
            <p:custDataLst>
              <p:tags r:id="rId39"/>
            </p:custDataLst>
          </p:nvPr>
        </p:nvSpPr>
        <p:spPr>
          <a:xfrm rot="16200000">
            <a:off x="7017236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>
            <p:custDataLst>
              <p:tags r:id="rId40"/>
            </p:custDataLst>
          </p:nvPr>
        </p:nvSpPr>
        <p:spPr>
          <a:xfrm>
            <a:off x="7245836" y="5378030"/>
            <a:ext cx="1151069" cy="393954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Milestone 5  Here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 hidden="1"/>
          <p:cNvSpPr txBox="1"/>
          <p:nvPr>
            <p:custDataLst>
              <p:tags r:id="rId41"/>
            </p:custDataLst>
          </p:nvPr>
        </p:nvSpPr>
        <p:spPr>
          <a:xfrm>
            <a:off x="7245836" y="5797384"/>
            <a:ext cx="56265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Jul 10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898" name="Flowchart: Merge 897"/>
          <p:cNvSpPr/>
          <p:nvPr>
            <p:custDataLst>
              <p:tags r:id="rId42"/>
            </p:custDataLst>
          </p:nvPr>
        </p:nvSpPr>
        <p:spPr>
          <a:xfrm rot="16200000">
            <a:off x="5203975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900" name="TextBox 899"/>
          <p:cNvSpPr txBox="1"/>
          <p:nvPr>
            <p:custDataLst>
              <p:tags r:id="rId43"/>
            </p:custDataLst>
          </p:nvPr>
        </p:nvSpPr>
        <p:spPr>
          <a:xfrm>
            <a:off x="5432575" y="5378030"/>
            <a:ext cx="1151069" cy="393954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Milestone 4  Here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02" name="TextBox 901" hidden="1"/>
          <p:cNvSpPr txBox="1"/>
          <p:nvPr>
            <p:custDataLst>
              <p:tags r:id="rId44"/>
            </p:custDataLst>
          </p:nvPr>
        </p:nvSpPr>
        <p:spPr>
          <a:xfrm>
            <a:off x="5432575" y="5797384"/>
            <a:ext cx="647613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May 30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908" name="Flowchart: Merge 907"/>
          <p:cNvSpPr/>
          <p:nvPr>
            <p:custDataLst>
              <p:tags r:id="rId45"/>
            </p:custDataLst>
          </p:nvPr>
        </p:nvSpPr>
        <p:spPr>
          <a:xfrm rot="16200000">
            <a:off x="3479165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910" name="TextBox 909"/>
          <p:cNvSpPr txBox="1"/>
          <p:nvPr>
            <p:custDataLst>
              <p:tags r:id="rId46"/>
            </p:custDataLst>
          </p:nvPr>
        </p:nvSpPr>
        <p:spPr>
          <a:xfrm>
            <a:off x="3707765" y="5378030"/>
            <a:ext cx="1151069" cy="393954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Milestone 3  Here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12" name="TextBox 911" hidden="1"/>
          <p:cNvSpPr txBox="1"/>
          <p:nvPr>
            <p:custDataLst>
              <p:tags r:id="rId47"/>
            </p:custDataLst>
          </p:nvPr>
        </p:nvSpPr>
        <p:spPr>
          <a:xfrm>
            <a:off x="3707765" y="5797384"/>
            <a:ext cx="61074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Apr 21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920" name="Flowchart: Merge 919"/>
          <p:cNvSpPr/>
          <p:nvPr>
            <p:custDataLst>
              <p:tags r:id="rId48"/>
            </p:custDataLst>
          </p:nvPr>
        </p:nvSpPr>
        <p:spPr>
          <a:xfrm rot="16200000">
            <a:off x="2771551" y="4983695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922" name="TextBox 921"/>
          <p:cNvSpPr txBox="1"/>
          <p:nvPr>
            <p:custDataLst>
              <p:tags r:id="rId49"/>
            </p:custDataLst>
          </p:nvPr>
        </p:nvSpPr>
        <p:spPr>
          <a:xfrm>
            <a:off x="3000151" y="4901018"/>
            <a:ext cx="1151069" cy="393954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Milestone 2  Here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24" name="TextBox 923" hidden="1"/>
          <p:cNvSpPr txBox="1"/>
          <p:nvPr>
            <p:custDataLst>
              <p:tags r:id="rId50"/>
            </p:custDataLst>
          </p:nvPr>
        </p:nvSpPr>
        <p:spPr>
          <a:xfrm>
            <a:off x="3000151" y="5320372"/>
            <a:ext cx="528991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Apr 5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7397" name="Flowchart: Merge 7396"/>
          <p:cNvSpPr/>
          <p:nvPr>
            <p:custDataLst>
              <p:tags r:id="rId51"/>
            </p:custDataLst>
          </p:nvPr>
        </p:nvSpPr>
        <p:spPr>
          <a:xfrm rot="16200000">
            <a:off x="2019711" y="4474122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7400" name="TextBox 7399"/>
          <p:cNvSpPr txBox="1"/>
          <p:nvPr>
            <p:custDataLst>
              <p:tags r:id="rId52"/>
            </p:custDataLst>
          </p:nvPr>
        </p:nvSpPr>
        <p:spPr>
          <a:xfrm>
            <a:off x="2248311" y="4391445"/>
            <a:ext cx="1151069" cy="393954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Milestone 1  Here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03" name="TextBox 7402" hidden="1"/>
          <p:cNvSpPr txBox="1"/>
          <p:nvPr>
            <p:custDataLst>
              <p:tags r:id="rId53"/>
            </p:custDataLst>
          </p:nvPr>
        </p:nvSpPr>
        <p:spPr>
          <a:xfrm>
            <a:off x="2248311" y="4810799"/>
            <a:ext cx="62677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Mar 19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7417" name="TextBox 7416" hidden="1"/>
          <p:cNvSpPr txBox="1"/>
          <p:nvPr>
            <p:custDataLst>
              <p:tags r:id="rId54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13" name="TextBox 7412"/>
          <p:cNvSpPr txBox="1"/>
          <p:nvPr>
            <p:custDataLst>
              <p:tags r:id="rId55"/>
            </p:custDataLst>
          </p:nvPr>
        </p:nvSpPr>
        <p:spPr>
          <a:xfrm>
            <a:off x="4063402" y="3944405"/>
            <a:ext cx="121716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May 5 - Jul 25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25" name="TextBox 7424"/>
          <p:cNvSpPr txBox="1"/>
          <p:nvPr>
            <p:custDataLst>
              <p:tags r:id="rId56"/>
            </p:custDataLst>
          </p:nvPr>
        </p:nvSpPr>
        <p:spPr>
          <a:xfrm>
            <a:off x="7645699" y="3667545"/>
            <a:ext cx="82232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629DD1"/>
                </a:solidFill>
                <a:latin typeface="Calibri" panose="020F0502020204030204" pitchFamily="34" charset="0"/>
              </a:rPr>
              <a:t>59 days</a:t>
            </a:r>
            <a:endParaRPr lang="en-US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30" name="TextBox 7429"/>
          <p:cNvSpPr txBox="1"/>
          <p:nvPr>
            <p:custDataLst>
              <p:tags r:id="rId57"/>
            </p:custDataLst>
          </p:nvPr>
        </p:nvSpPr>
        <p:spPr>
          <a:xfrm>
            <a:off x="5377400" y="3681593"/>
            <a:ext cx="95430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t>Task 5 Here</a:t>
            </a:r>
            <a:endParaRPr 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450" name="TextBox 7449" hidden="1"/>
          <p:cNvSpPr txBox="1"/>
          <p:nvPr>
            <p:custDataLst>
              <p:tags r:id="rId58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46" name="TextBox 7445"/>
          <p:cNvSpPr txBox="1"/>
          <p:nvPr>
            <p:custDataLst>
              <p:tags r:id="rId59"/>
            </p:custDataLst>
          </p:nvPr>
        </p:nvSpPr>
        <p:spPr>
          <a:xfrm>
            <a:off x="2603948" y="3294164"/>
            <a:ext cx="131762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Apr 2 - May 24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58" name="TextBox 7457"/>
          <p:cNvSpPr txBox="1"/>
          <p:nvPr>
            <p:custDataLst>
              <p:tags r:id="rId60"/>
            </p:custDataLst>
          </p:nvPr>
        </p:nvSpPr>
        <p:spPr>
          <a:xfrm>
            <a:off x="4903694" y="3017304"/>
            <a:ext cx="81597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629DD1"/>
                </a:solidFill>
                <a:latin typeface="Calibri" panose="020F0502020204030204" pitchFamily="34" charset="0"/>
              </a:rPr>
              <a:t>39 days</a:t>
            </a:r>
            <a:endParaRPr lang="en-US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63" name="TextBox 7462"/>
          <p:cNvSpPr txBox="1"/>
          <p:nvPr>
            <p:custDataLst>
              <p:tags r:id="rId61"/>
            </p:custDataLst>
          </p:nvPr>
        </p:nvSpPr>
        <p:spPr>
          <a:xfrm>
            <a:off x="3276671" y="3031352"/>
            <a:ext cx="95430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t>Task 4 Here</a:t>
            </a:r>
            <a:endParaRPr 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483" name="TextBox 7482" hidden="1"/>
          <p:cNvSpPr txBox="1"/>
          <p:nvPr>
            <p:custDataLst>
              <p:tags r:id="rId62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80" name="TextBox 7479"/>
          <p:cNvSpPr txBox="1"/>
          <p:nvPr>
            <p:custDataLst>
              <p:tags r:id="rId63"/>
            </p:custDataLst>
          </p:nvPr>
        </p:nvSpPr>
        <p:spPr>
          <a:xfrm>
            <a:off x="2029012" y="2643923"/>
            <a:ext cx="136994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Mar 20 - Jun 24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92" name="TextBox 7491"/>
          <p:cNvSpPr txBox="1"/>
          <p:nvPr>
            <p:custDataLst>
              <p:tags r:id="rId64"/>
            </p:custDataLst>
          </p:nvPr>
        </p:nvSpPr>
        <p:spPr>
          <a:xfrm>
            <a:off x="6274695" y="2367063"/>
            <a:ext cx="833438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629DD1"/>
                </a:solidFill>
                <a:latin typeface="Calibri" panose="020F0502020204030204" pitchFamily="34" charset="0"/>
              </a:rPr>
              <a:t>69 days</a:t>
            </a:r>
            <a:endParaRPr lang="en-US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95" name="TextBox 7494"/>
          <p:cNvSpPr txBox="1"/>
          <p:nvPr>
            <p:custDataLst>
              <p:tags r:id="rId65"/>
            </p:custDataLst>
          </p:nvPr>
        </p:nvSpPr>
        <p:spPr>
          <a:xfrm>
            <a:off x="3674705" y="2381111"/>
            <a:ext cx="954299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t>Task 2 Here</a:t>
            </a:r>
            <a:endParaRPr 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507" name="TextBox 7506" hidden="1"/>
          <p:cNvSpPr txBox="1"/>
          <p:nvPr>
            <p:custDataLst>
              <p:tags r:id="rId66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505" name="TextBox 7504"/>
          <p:cNvSpPr txBox="1"/>
          <p:nvPr>
            <p:custDataLst>
              <p:tags r:id="rId67"/>
            </p:custDataLst>
          </p:nvPr>
        </p:nvSpPr>
        <p:spPr>
          <a:xfrm>
            <a:off x="2029011" y="1993682"/>
            <a:ext cx="1254062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Mar 20 - Jun 3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512" name="TextBox 7511"/>
          <p:cNvSpPr txBox="1"/>
          <p:nvPr>
            <p:custDataLst>
              <p:tags r:id="rId68"/>
            </p:custDataLst>
          </p:nvPr>
        </p:nvSpPr>
        <p:spPr>
          <a:xfrm>
            <a:off x="5345952" y="1716822"/>
            <a:ext cx="819150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629DD1"/>
                </a:solidFill>
                <a:latin typeface="Calibri" panose="020F0502020204030204" pitchFamily="34" charset="0"/>
              </a:rPr>
              <a:t>54 days</a:t>
            </a:r>
            <a:endParaRPr lang="en-US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515" name="TextBox 7514"/>
          <p:cNvSpPr txBox="1"/>
          <p:nvPr>
            <p:custDataLst>
              <p:tags r:id="rId69"/>
            </p:custDataLst>
          </p:nvPr>
        </p:nvSpPr>
        <p:spPr>
          <a:xfrm>
            <a:off x="3210333" y="1730870"/>
            <a:ext cx="954299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t>Task 3 Here</a:t>
            </a:r>
            <a:endParaRPr 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03" name="TextBox 7302" hidden="1"/>
          <p:cNvSpPr txBox="1"/>
          <p:nvPr>
            <p:custDataLst>
              <p:tags r:id="rId70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301" name="TextBox 7300"/>
          <p:cNvSpPr txBox="1"/>
          <p:nvPr>
            <p:custDataLst>
              <p:tags r:id="rId71"/>
            </p:custDataLst>
          </p:nvPr>
        </p:nvSpPr>
        <p:spPr>
          <a:xfrm>
            <a:off x="1188719" y="1406941"/>
            <a:ext cx="1233488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rgbClr val="242852"/>
                </a:solidFill>
                <a:latin typeface="Calibri" panose="020F0502020204030204" pitchFamily="34" charset="0"/>
              </a:rPr>
              <a:t>Mar 1 - May 9</a:t>
            </a:r>
            <a:endParaRPr lang="en-US" sz="1600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308" name="TextBox 7307"/>
          <p:cNvSpPr txBox="1"/>
          <p:nvPr>
            <p:custDataLst>
              <p:tags r:id="rId72"/>
            </p:custDataLst>
          </p:nvPr>
        </p:nvSpPr>
        <p:spPr>
          <a:xfrm>
            <a:off x="4240306" y="1130081"/>
            <a:ext cx="81470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629DD1"/>
                </a:solidFill>
                <a:latin typeface="Calibri" panose="020F0502020204030204" pitchFamily="34" charset="0"/>
              </a:rPr>
              <a:t>50 days</a:t>
            </a:r>
            <a:endParaRPr lang="en-US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311" name="TextBox 7310"/>
          <p:cNvSpPr txBox="1"/>
          <p:nvPr>
            <p:custDataLst>
              <p:tags r:id="rId73"/>
            </p:custDataLst>
          </p:nvPr>
        </p:nvSpPr>
        <p:spPr>
          <a:xfrm>
            <a:off x="2237363" y="1144129"/>
            <a:ext cx="954299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t>Task 1 Here</a:t>
            </a:r>
            <a:endParaRPr 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156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463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905500" y="5691821"/>
            <a:ext cx="2946196" cy="788196"/>
            <a:chOff x="5902728" y="2160769"/>
            <a:chExt cx="2946196" cy="788196"/>
          </a:xfrm>
        </p:grpSpPr>
        <p:sp>
          <p:nvSpPr>
            <p:cNvPr id="33" name="Rounded Rectangle 32">
              <a:hlinkClick r:id="rId3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  <a:endPara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4" name="Picture 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>
              <a:hlinkClick r:id="rId6"/>
            </p:cNvPr>
            <p:cNvSpPr txBox="1"/>
            <p:nvPr/>
          </p:nvSpPr>
          <p:spPr>
            <a:xfrm>
              <a:off x="5932294" y="2641188"/>
              <a:ext cx="29166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7"/>
                </a:rPr>
                <a:t>www.officetimeline.com/SlideTeam</a:t>
              </a:r>
              <a:endParaRPr lang="en-US" sz="1400" u="sng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ounded Rectangle 25">
            <a:hlinkClick r:id="rId6"/>
          </p:cNvPr>
          <p:cNvSpPr/>
          <p:nvPr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  <a:endParaRPr lang="en-US" sz="2400" dirty="0">
              <a:solidFill>
                <a:prstClr val="white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7794" y="1374611"/>
            <a:ext cx="1179576" cy="12030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8"/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2054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2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  <a:endParaRPr lang="en-US" sz="8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07794" y="1725075"/>
            <a:ext cx="1179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prstClr val="white">
                    <a:lumMod val="95000"/>
                  </a:prstClr>
                </a:solidFill>
              </a:rPr>
              <a:t>FREE DOWNLOAD</a:t>
            </a:r>
            <a:endParaRPr lang="en-US" sz="1400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6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7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jgwYmNjZGYzLTNhODEtNDI0MC04ZmMwLTg1YzIyMGVkNWY5MCIsIlRpdGxlU2hhcGVOYW1lIjoiVGV4dEJveCA0NzExIiwiRGF0ZVNoYXBlTmFtZSI6IlRleHRCb3ggNDcxNSIsIk1hcmtlclNoYXBlTmFtZSI6IkZsb3djaGFydDogTWVyZ2UgNDcwOSIsIkNvbm5lY3RvclNoYXBlTmFtZSI6IlN0cmFpZ2h0IENvbm5lY3RvciA0NzE4In0seyJNaWxlc3RvbmVJZCI6Ijc3OTBlOGRiLTNkNmQtNDM1NC04YzQ5LTM0ZmM4NmVhZTc5NiIsIlRpdGxlU2hhcGVOYW1lIjoiVGV4dEJveCA0NzI1IiwiRGF0ZVNoYXBlTmFtZSI6IlRleHRCb3ggNDcyNyIsIk1hcmtlclNoYXBlTmFtZSI6IkZsb3djaGFydDogTWVyZ2UgNDcyMyIsIkNvbm5lY3RvclNoYXBlTmFtZSI6IlN0cmFpZ2h0IENvbm5lY3RvciA0NzI5In0seyJNaWxlc3RvbmVJZCI6IjVmMmU3NDQyLTZjYWItNDU5MC05ZTJjLWEzYzMzNTkyZjZlZSIsIlRpdGxlU2hhcGVOYW1lIjoiVGV4dEJveCA0NzM4IiwiRGF0ZVNoYXBlTmFtZSI6IlRleHRCb3ggNDc0MSIsIk1hcmtlclNoYXBlTmFtZSI6IkZsb3djaGFydDogTWVyZ2UgNDczNiIsIkNvbm5lY3RvclNoYXBlTmFtZSI6IlN0cmFpZ2h0IENvbm5lY3RvciA0NzQ0In0seyJNaWxlc3RvbmVJZCI6IjA0ZmI2ZTdkLTlhOWQtNGFkZC04ODQ4LTM2ZWE1MmU5NDVkNCIsIlRpdGxlU2hhcGVOYW1lIjoiVGV4dEJveCA0NzUyIiwiRGF0ZVNoYXBlTmFtZSI6IlRleHRCb3ggNDc1NiIsIk1hcmtlclNoYXBlTmFtZSI6IkZsb3djaGFydDogTWVyZ2UgNDc1MCIsIkNvbm5lY3RvclNoYXBlTmFtZSI6IlN0cmFpZ2h0IENvbm5lY3RvciA0NzU5In0seyJNaWxlc3RvbmVJZCI6ImQ1ZWNmMWNmLTVhYTItNGUxNS1iYmQ2LTUwMGM3MmMyZGY2NiIsIlRpdGxlU2hhcGVOYW1lIjoiVGV4dEJveCA0MDk1IiwiRGF0ZVNoYXBlTmFtZSI6IlRleHRCb3ggNDA5OCIsIk1hcmtlclNoYXBlTmFtZSI6IkZsb3djaGFydDogTWVyZ2UgNDc2MyIsIkNvbm5lY3RvclNoYXBlTmFtZSI6IlN0cmFpZ2h0IENvbm5lY3RvciA0MTAxIn1dLCJUYXNrcyI6W3siVGFza0lkIjoiNDI0ODQyMWYtNTJjZS00MDg5LWIzZTItNmY5NzY2N2NlY2FmIiwiVGl0bGVTaGFwZU5hbWUiOiJUZXh0Qm94IDQxMTkiLCJEdXJhdGlvblRleHRTaGFwZU5hbWUiOiJUZXh0Qm94IDQxMjMiLCJTZWdtZW50U2hhcGVOYW1lIjoiUmVjdGFuZ2xlIDQxMDYiLCJWZXJ0aWNhbExlZnRDb25uZWN0b3JTaGFwZU5hbWUiOiJTdHJhaWdodCBDb25uZWN0b3IgNDc3MSIsIlZlcnRpY2FsUmlnaHRDb25uZWN0b3JTaGFwZU5hbWUiOiJTdHJhaWdodCBDb25uZWN0b3IgNDc3MyIsIkhvcml6b250YWxDb25uZWN0b3JTaGFwZU5hbWUiOiJTdHJhaWdodCBDb25uZWN0b3IgNDc2OCIsIkxlZnREYXRlU2hhcGVOYW1lIjoiVGV4dEJveCA0MTEwIiwiUmlnaHREYXRlU2hhcGVOYW1lIjoiVGV4dEJveCA0MTE0In0seyJUYXNrSWQiOiI1NjllMjI5OS1kZDczLTQxMzAtODQ2YS00NmI0YjNhNGY1OTkiLCJUaXRsZVNoYXBlTmFtZSI6IlRleHRCb3ggNDc4NCIsIkR1cmF0aW9uVGV4dFNoYXBlTmFtZSI6IlRleHRCb3ggNDc4OSIsIlNlZ21lbnRTaGFwZU5hbWUiOiJSZWN0YW5nbGUgNDc3NiIsIlZlcnRpY2FsTGVmdENvbm5lY3RvclNoYXBlTmFtZSI6IlN0cmFpZ2h0IENvbm5lY3RvciA0Nzk2IiwiVmVydGljYWxSaWdodENvbm5lY3RvclNoYXBlTmFtZSI6IlN0cmFpZ2h0IENvbm5lY3RvciA0MTI3IiwiSG9yaXpvbnRhbENvbm5lY3RvclNoYXBlTmFtZSI6IlN0cmFpZ2h0IENvbm5lY3RvciA0NzkzIiwiTGVmdERhdGVTaGFwZU5hbWUiOiJUZXh0Qm94IDQ3NzgiLCJSaWdodERhdGVTaGFwZU5hbWUiOiJUZXh0Qm94IDQ3ODEifSx7IlRhc2tJZCI6IjAzNzM2ODNlLWU0YWUtNDE4OC04NTI3LTYwOTdmMTRhMzQ4MSIsIlRpdGxlU2hhcGVOYW1lIjoiVGV4dEJveCA0MTQ3IiwiRHVyYXRpb25UZXh0U2hhcGVOYW1lIjoiVGV4dEJveCA0MTU0IiwiU2VnbWVudFNoYXBlTmFtZSI6IlJlY3RhbmdsZSA0MTMxIiwiVmVydGljYWxMZWZ0Q29ubmVjdG9yU2hhcGVOYW1lIjoiU3RyYWlnaHQgQ29ubmVjdG9yIDQ4MDIiLCJWZXJ0aWNhbFJpZ2h0Q29ubmVjdG9yU2hhcGVOYW1lIjoiU3RyYWlnaHQgQ29ubmVjdG9yIDQ4MDUiLCJIb3Jpem9udGFsQ29ubmVjdG9yU2hhcGVOYW1lIjoiU3RyYWlnaHQgQ29ubmVjdG9yIDQ4MDAiLCJMZWZ0RGF0ZVNoYXBlTmFtZSI6IlRleHRCb3ggNDEzOCIsIlJpZ2h0RGF0ZVNoYXBlTmFtZSI6IlRleHRCb3ggNDE0MSJ9LHsiVGFza0lkIjoiMTUzZWNkMDAtNGU0OC00ZTQ2LWEzNzktNDY1YzVkNzRhMzA2IiwiVGl0bGVTaGFwZU5hbWUiOiJUZXh0Qm94IDQ4MTciLCJEdXJhdGlvblRleHRTaGFwZU5hbWUiOiJUZXh0Qm94IDQ4MjEiLCJTZWdtZW50U2hhcGVOYW1lIjoiUmVjdGFuZ2xlIDQ4MDgiLCJWZXJ0aWNhbExlZnRDb25uZWN0b3JTaGFwZU5hbWUiOiJTdHJhaWdodCBDb25uZWN0b3IgNDgyNyIsIlZlcnRpY2FsUmlnaHRDb25uZWN0b3JTaGFwZU5hbWUiOiJTdHJhaWdodCBDb25uZWN0b3IgNDgyOSIsIkhvcml6b250YWxDb25uZWN0b3JTaGFwZU5hbWUiOiJTdHJhaWdodCBDb25uZWN0b3IgNDgyNSIsIkxlZnREYXRlU2hhcGVOYW1lIjoiVGV4dEJveCA0ODEwIiwiUmlnaHREYXRlU2hhcGVOYW1lIjoiVGV4dEJveCA0ODEzIn0seyJUYXNrSWQiOiJlMDA4MDlkMS03MGE3LTRkM2QtODBmYi1mOTEyOGU3YzMzMTciLCJUaXRsZVNoYXBlTmFtZSI6IlRleHRCb3ggNDE2OCIsIkR1cmF0aW9uVGV4dFNoYXBlTmFtZSI6IlRleHRCb3ggNDE3MyIsIlNlZ21lbnRTaGFwZU5hbWUiOiJSZWN0YW5nbGUgNDE2MCIsIlZlcnRpY2FsTGVmdENvbm5lY3RvclNoYXBlTmFtZSI6IlN0cmFpZ2h0IENvbm5lY3RvciA0MTc5IiwiVmVydGljYWxSaWdodENvbm5lY3RvclNoYXBlTmFtZSI6IlN0cmFpZ2h0IENvbm5lY3RvciA0MTgyIiwiSG9yaXpvbnRhbENvbm5lY3RvclNoYXBlTmFtZSI6IlN0cmFpZ2h0IENvbm5lY3RvciA0MTc3IiwiTGVmdERhdGVTaGFwZU5hbWUiOiJUZXh0Qm94IDQxNjMiLCJSaWdodERhdGVTaGFwZU5hbWUiOiJUZXh0Qm94IDQxNjUifV0sIlRpbWViYW5kIjp7IkVsYXBzZWRUaW1lU2hhcGVOYW1lIjpudWxsLCJUb2RheU1hcmtlclNoYXBlTmFtZSI6bnVsbCwiVG9kYXlNYXJrZXJUZXh0U2hhcGVOYW1lIjpudWxsLCJSaWdodEVuZENhcHNTaGFwZU5hbWUiOm51bGwsIkxlZnRFbmRDYXBzU2hhcGVOYW1lIjpudWxsLCJFbGFwc2VkUmVjdGFuZ2xlU2hhcGVOYW1lIjpudWxsLCJTZWdtZW50U2hhcGVzTmFtZXMiOlsiUmVjdGFuZ2xlIDIiLCJUZXh0Qm94IDciLCJTdHJhaWdodCBDb25uZWN0b3IgMTMiLCJUZXh0Qm94IDE2IiwiU3RyYWlnaHQgQ29ubmVjdG9yIDE4IiwiVGV4dEJveCAyMCIsIlN0cmFpZ2h0IENvbm5lY3RvciAyNCIsIlRleHRCb3ggMjYiLCJTdHJhaWdodCBDb25uZWN0b3IgMjgiLCJUZXh0Qm94IDMwIl19fSwiRWRpdGlvbiI6MSwiSXNQbHVzRWRpdGlvbiI6dHJ1ZSwiQ3VsdHVyZUluZm9OYW1lIjoiZW4tVVMiLCJWZXJzaW9uIjoiMi4yLjAuMCIsIk1pbGVzdG9uZXMiOlt7IkRhdGVGb3JtYXQiOnsiRm9ybWF0U3RyaW5nIjoiTU1NIGQiLCJTZXBhcmF0b3IiOiIvIiwiVXNlSW50ZXJuYXRpb25hbERhdGVGb3JtYXQiOmZhbHNlfSwiSW50ZXJuYWxJZCI6ImQ1ZWNmMWNmLTVhYTItNGUxNS1iYmQ2LTUwMGM3MmMyZGY2NiIsIlRpdGxlTGVmdCI6MjA1LjA1NTk4NCwiVGl0bGVUb3AiOjIwNS4yMDk4MzksIlRpdGxlSGVpZ2h0IjoxOS4zODc0OCwiVGl0bGVUb3BJc0N1c3RvbSI6dHJ1ZSwiVGl0bGVXaWR0aCI6MTE2LjQyMzkzNSwiQ29sb3IiOiI5MywgMjA2LCAxNzUiLCJVdGNEYXRlIjoiMjAxMy0wMy0wMVQwMDowMDowMFoiLCJUaXRsZSI6Ik1pbGVzdG9uZSAxIiwiU3R5bGUiOjIsIkJlbG93VGltZWJhbmQiOmZhbHNlLCJDdXN0b21TZXR0aW5ncyI6eyJJc0RhdGVWaXNpYmxlIjp0cnVlLCJUaXRsZUZvbnRTZXR0aW5ncyI6eyJGb250U2l6ZSI6MjAsIkZvbnROYW1lIjoiVHcgQ2VuIE1UIiwiSXNCb2xkIjp0cnVlLCJJc0l0YWxpYyI6dHJ1ZSwiSXNVbmRlcmxpbmVkIjpmYWxzZSwiRm9yZWdyb3VuZENvbG9yIjoiMzMsIDM5LCA2OSJ9LCJEYXRlRm9udFNldHRpbmdzIjp7IkZvbnRTaXplIjoxNiwiRm9udE5hbWUiOiJUdyBDZW4gTVQiLCJJc0JvbGQiOmZhbHNlLCJJc0l0YWxpYyI6ZmFsc2UsIklzVW5kZXJsaW5lZCI6ZmFsc2UsIkZvcmVncm91bmRDb2xvciI6IjI0MSwgNjUsIDM2In0sIkNvbm5lY3RvclNldHRpbmdzIjp7IkNvbG9yIjoiMTc4LCAxNCwgMTgiLCJJc1Zpc2libGUiOmZhbHNlLCJMaW5lV2VpZ2h0IjowLjF9fSwiSGlkZURhdGUiOmZhbHNlLCJTaGFwZVRvcCI6MjE2LjY0NzgsIlF1aWNrU2hhcGVTaXplIjoyfSx7IkRhdGVGb3JtYXQiOnsiRm9ybWF0U3RyaW5nIjoiTU1NIGQiLCJTZXBhcmF0b3IiOiIvIiwiVXNlSW50ZXJuYXRpb25hbERhdGVGb3JtYXQiOmZhbHNlfSwiSW50ZXJuYWxJZCI6IjA0ZmI2ZTdkLTlhOWQtNGFkZC04ODQ4LTM2ZWE1MmU5NDVkNCIsIlRpdGxlTGVmdCI6MzI5LjM3NTk3NywiVGl0bGVUb3AiOjExMC4yNTM3LCJUaXRsZUhlaWdodCI6MTkuMzg3NDgsIlRpdGxlVG9wSXNDdXN0b20iOnRydWUsIlRpdGxlV2lkdGgiOjExNi40MjM5MzUsIkNvbG9yIjoiNzgsIDEwMywgMjAwIiwiVXRjRGF0ZSI6IjIwMTMtMDQtMDVUMDA6MDA6MDBaIiwiVGl0bGUiOiJNaWxlc3RvbmUgMiIsIlN0eWxlIjoyLCJCZWxvd1RpbWViYW5kIjpmYWxzZSwiQ3VzdG9tU2V0dGluZ3MiOnsiSXNEYXRlVmlzaWJsZSI6dHJ1ZSwiVGl0bGVGb250U2V0dGluZ3MiOnsiRm9udFNpemUiOjIwLCJGb250TmFtZSI6IlR3IENlbiBNVCIsIklzQm9sZCI6dHJ1ZSwiSXNJdGFsaWMiOnRydWUsIklzVW5kZXJsaW5lZCI6ZmFsc2UsIkZvcmVncm91bmRDb2xvciI6IjMzLCAzOSwgNjkifSwiRGF0ZUZvbnRTZXR0aW5ncyI6eyJGb250U2l6ZSI6MTYsIkZvbnROYW1lIjoiVHcgQ2VuIE1UIiwiSXNCb2xkIjpmYWxzZSwiSXNJdGFsaWMiOmZhbHNlLCJJc1VuZGVybGluZWQiOmZhbHNlLCJGb3JlZ3JvdW5kQ29sb3IiOiIyNDEsIDY1LCAzNiJ9LCJDb25uZWN0b3JTZXR0aW5ncyI6eyJDb2xvciI6IjE1LCAxMTEsIDE5OCIsIklzVmlzaWJsZSI6ZmFsc2UsIkxpbmVXZWlnaHQiOjAuMX19LCJIaWRlRGF0ZSI6ZmFsc2UsIlNoYXBlVG9wIjoxMjEuNjkxNzM0LCJRdWlja1NoYXBlU2l6ZSI6Mn0seyJEYXRlRm9ybWF0Ijp7IkZvcm1hdFN0cmluZyI6Ik1NTSBkIiwiU2VwYXJhdG9yIjoiLyIsIlVzZUludGVybmF0aW9uYWxEYXRlRm9ybWF0IjpmYWxzZX0sIkludGVybmFsSWQiOiI1ZjJlNzQ0Mi02Y2FiLTQ1OTAtOWUyYy1hM2MzMzU5MmY2ZWUiLCJUaXRsZUxlZnQiOjM4Ni4yMDc5NDcsIlRpdGxlVG9wIjoxNTcuNzMxNjU5LCJUaXRsZUhlaWdodCI6MTkuMzg3NDgsIlRpdGxlVG9wSXNDdXN0b20iOnRydWUsIlRpdGxlV2lkdGgiOjExNi40MjM5MzUsIkNvbG9yIjoiOTQsIDIwNCwgMjQzIiwiVXRjRGF0ZSI6IjIwMTMtMDQtMjFUMDA6MDA6MDBaIiwiVGl0bGUiOiJNaWxlc3RvbmUgMyIsIlN0eWxlIjoyLCJCZWxvd1RpbWViYW5kIjpmYWxzZSwiQ3VzdG9tU2V0dGluZ3MiOnsiSXNEYXRlVmlzaWJsZSI6dHJ1ZSwiVGl0bGVGb250U2V0dGluZ3MiOnsiRm9udFNpemUiOjIwLCJGb250TmFtZSI6IlR3IENlbiBNVCIsIklzQm9sZCI6dHJ1ZSwiSXNJdGFsaWMiOnRydWUsIklzVW5kZXJsaW5lZCI6ZmFsc2UsIkZvcmVncm91bmRDb2xvciI6IjMzLCAzOSwgNjkifSwiRGF0ZUZvbnRTZXR0aW5ncyI6eyJGb250U2l6ZSI6MTYsIkZvbnROYW1lIjoiVHcgQ2VuIE1UIiwiSXNCb2xkIjpmYWxzZSwiSXNJdGFsaWMiOmZhbHNlLCJJc1VuZGVybGluZWQiOmZhbHNlLCJGb3JlZ3JvdW5kQ29sb3IiOiIyNDEsIDY1LCAzNiJ9LCJDb25uZWN0b3JTZXR0aW5ncyI6eyJDb2xvciI6IjAsIDE1NywgMjE3IiwiSXNWaXNpYmxlIjpmYWxzZSwiTGluZVdlaWdodCI6MC4xfX0sIkhpZGVEYXRlIjpmYWxzZSwiU2hhcGVUb3AiOjE2OS4xNjk2NzgsIlF1aWNrU2hhcGVTaXplIjoyfSx7IkRhdGVGb3JtYXQiOnsiRm9ybWF0U3RyaW5nIjoiTU1NIGQiLCJTZXBhcmF0b3IiOiIvIiwiVXNlSW50ZXJuYXRpb25hbERhdGVGb3JtYXQiOmZhbHNlfSwiSW50ZXJuYWxJZCI6Ijc3OTBlOGRiLTNkNmQtNDM1NC04YzQ5LTM0ZmM4NmVhZTc5NiIsIlRpdGxlTGVmdCI6NDIxLjcyODAyNywiVGl0bGVUb3AiOjIwNS4yMDk4MzksIlRpdGxlSGVpZ2h0IjoxOS4zODc0OCwiVGl0bGVUb3BJc0N1c3RvbSI6dHJ1ZSwiVGl0bGVXaWR0aCI6MTE2LjQyMzkzNSwiQ29sb3IiOiIyNDEsIDY1LCAzNiIsIlV0Y0RhdGUiOiIyMDEzLTA1LTAxVDAwOjAwOjAwWiIsIlRpdGxlIjoiTWlsZXN0b25lIDQiLCJTdHlsZSI6MiwiQmVsb3dUaW1lYmFuZCI6ZmFsc2UsIkN1c3RvbVNldHRpbmdzIjp7IklzRGF0ZVZpc2libGUiOnRydWUsIlRpdGxlRm9udFNldHRpbmdzIjp7IkZvbnRTaXplIjoyMCwiRm9udE5hbWUiOiJUdyBDZW4gTVQiLCJJc0JvbGQiOnRydWUsIklzSXRhbGljIjp0cnVlLCJJc1VuZGVybGluZWQiOmZhbHNlLCJGb3JlZ3JvdW5kQ29sb3IiOiIzMywgMzksIDY5In0sIkRhdGVGb250U2V0dGluZ3MiOnsiRm9udFNpemUiOjE2LCJGb250TmFtZSI6IlR3IENlbiBNVCIsIklzQm9sZCI6ZmFsc2UsIklzSXRhbGljIjpmYWxzZSwiSXNVbmRlcmxpbmVkIjpmYWxzZSwiRm9yZWdyb3VuZENvbG9yIjoiMjQxLCA2NSwgMzYifSwiQ29ubmVjdG9yU2V0dGluZ3MiOnsiQ29sb3IiOiIxNjUsIDE5NCwgNzMiLCJJc1Zpc2libGUiOmZhbHNlLCJMaW5lV2VpZ2h0IjowLjF9fSwiSGlkZURhdGUiOmZhbHNlLCJTaGFwZVRvcCI6MjE2LjY0NzgsIlF1aWNrU2hhcGVTaXplIjoyfSx7IkRhdGVGb3JtYXQiOnsiRm9ybWF0U3RyaW5nIjoiTU1NIGQiLCJTZXBhcmF0b3IiOiIvIiwiVXNlSW50ZXJuYXRpb25hbERhdGVGb3JtYXQiOmZhbHNlfSwiSW50ZXJuYWxJZCI6IjgwYmNjZGYzLTNhODEtNDI0MC04ZmMwLTg1YzIyMGVkNWY5MCIsIlRpdGxlTGVmdCI6NTUzLjE1MiwiVGl0bGVUb3AiOjIwNS4yMDk4MzksIlRpdGxlSGVpZ2h0IjoxOS4zODc0OCwiVGl0bGVUb3BJc0N1c3RvbSI6dHJ1ZSwiVGl0bGVXaWR0aCI6MTE2LjQyMzkzNSwiQ29sb3IiOiI5MywgMjA2LCAxNzUiLCJVdGNEYXRlIjoiMjAxMy0wNi0wN1QwMDowMDowMFoiLCJUaXRsZSI6Ik1pbGVzdG9uZSA1IiwiU3R5bGUiOjIsIkJlbG93VGltZWJhbmQiOmZhbHNlLCJDdXN0b21TZXR0aW5ncyI6eyJJc0RhdGVWaXNpYmxlIjp0cnVlLCJUaXRsZUZvbnRTZXR0aW5ncyI6eyJGb250U2l6ZSI6MjAsIkZvbnROYW1lIjoiVHcgQ2VuIE1UIiwiSXNCb2xkIjp0cnVlLCJJc0l0YWxpYyI6dHJ1ZSwiSXNVbmRlcmxpbmVkIjpmYWxzZSwiRm9yZWdyb3VuZENvbG9yIjoiMzMsIDM5LCA2OSJ9LCJEYXRlRm9udFNldHRpbmdzIjp7IkZvbnRTaXplIjoxNiwiRm9udE5hbWUiOiJUdyBDZW4gTVQiLCJJc0JvbGQiOmZhbHNlLCJJc0l0YWxpYyI6ZmFsc2UsIklzVW5kZXJsaW5lZCI6ZmFsc2UsIkZvcmVncm91bmRDb2xvciI6IjI0MSwgNjUsIDM2In0sIkNvbm5lY3RvclNldHRpbmdzIjp7IkNvbG9yIjoiMTYsIDIwNywgMTU1IiwiSXNWaXNpYmxlIjpmYWxzZSwiTGluZVdlaWdodCI6MC4xfX0sIkhpZGVEYXRlIjpmYWxzZSwiU2hhcGVUb3AiOjIxNi42NDc4LCJRdWlja1NoYXBlU2l6ZSI6Mn1dLCJUaW1lTGluZVR5cGUiOjEsIlRhc2tzIjpbeyJEdXJhdGlvblZhbHVlIjo0OS4wLCJEdXJhdGlvbkZvcm1hdCI6MCwiSW50ZXJuYWxJZCI6IjQyNDg0MjFmLTUyY2UtNDA4OS1iM2UyLTZmOTc2NjdjZWNhZiIsIkluZGV4IjoxLCJDb2xvciI6IjI0MSwgNjUsIDM2IiwiVXRjU3RhcnREYXRlIjoiMjAxMy0wMi0yMVQwMDowMDowMFoiLCJVdGNFbmREYXRlIjoiMjAxMy0wNC0xMFQwMDowMDowMFoiLCJUaXRsZSI6IlRhc2sgMSBIZXJlIiwiU2hhcGUiOjAsIkN1c3RvbVNldHRpbmdzIjp7IlRpdGxlV2lkdGgiOjExMi42NDk0NTIsIlRpdGxlRm9udFNldHRpbmdzIjp7IkZvbnRTaXplIjoyMCwiRm9udE5hbWUiOiJUdyBDZW4gTVQiLCJJc0JvbGQiOmZhbHNlLCJJc0l0YWxpYyI6ZmFsc2UsIklzVW5kZXJsaW5lZCI6ZmFsc2UsIkZvcmVncm91bmRDb2xvciI6IjI0MSwgNjUsIDM2In0sIlN0YXJ0RGF0ZUZvbnRTZXR0aW5ncyI6eyJGb250U2l6ZSI6MTYsIkZvbnROYW1lIjoiVHcgQ2VuIE1UIiwiSXNCb2xkIjpmYWxzZSwiSXNJdGFsaWMiOmZhbHNlLCJJc1VuZGVybGluZWQiOmZhbHNlLCJGb3JlZ3JvdW5kQ29sb3IiOiI2OCwgODQsIDEwNiJ9LCJFbmREYXRlRm9udFNldHRpbmdzIjp7IkZvbnRTaXplIjoxNiwiRm9udE5hbWUiOiJUdyBDZW4gTVQiLCJJc0JvbGQiOmZhbHNlLCJJc0l0YWxpYyI6ZmFsc2UsIklzVW5kZXJsaW5lZCI6ZmFsc2UsIkZvcmVncm91bmRDb2xvciI6IjY4LCA4NCwgMTA2In0sIkR1cmF0aW9uRm9udFNldHRpbmdzIjp7IkZvbnRTaXplIjoxOCwiRm9udE5hbWUiOiJUdyBDZW4gTVQiLCJJc0JvbGQiOmZhbHNlLCJJc0l0YWxpYyI6ZmFsc2UsIklzVW5kZXJsaW5lZCI6ZmFsc2UsIkZvcmVncm91bmRDb2xvciI6IldoaXRlIn0sIlRhc2tzU3BhY2luZyI6MTAsIlNoYXBlSGVpZ2h0IjoyMi4wLCJWZXJ0aWNhbENvbm5lY3RvclNldHRpbmdzIjp7IkNvbG9yIjoiMTY3LCAyMzQsIDgyIiwiSXNWaXNpYmxlIjpmYWxzZSwiTGluZVdlaWdodCI6MC4wfSwiSG9yaXpvbnRhbENvbm5lY3RvclNldHRpbmdzIjp7IkNvbG9yIjoiMTY3LCAyMzQsIDgyIiwiSXNWaXNpYmxlIjpmYWxzZSwiTGluZVdlaWdodCI6MC4wfSwiU21hcnRUaXRsZUZvcmVncm91bmQiOiJCbGFjayIsIlNtYXJ0VGl0bGVGb3JlZ3JvdW5kSXNBY3RpdmUiOmZhbHNlLCJTbWFydER1cmF0aW9uRm9yZWdyb3VuZCI6IldoaXRlIiwiU21hcnREdXJhdGlvbkZvcmVncm91bmRJc0FjdGl2ZSI6dHJ1ZSwiU21hcnREYXRlRm9yZWdyb3VuZCI6IjY4LCA4NCwgMTA2IiwiU21hcnREYXRlRm9yZWdyb3VuZElzQWN0aXZlIjpmYWxzZSwiSW5jbHVkZU5vbldvcmtpbmdEYXlzSW5EdXJhdGlvbiI6ZmFsc2UsIldvcmtpbmdEYXlzIjoxMjd9LCJUYXNrRGF0ZVBvc2l0aW9uIjowLCJUYXNrVGl0bGVQb3NpdGlvbiI6MiwiVGFza0R1cmF0aW9uUG9zaXRpb24iOjEsIlRhc2tUaXRsZUlzV2lkZXIiOmZhbHNlLCJEYXRlRm9ybWF0Ijp7IkZvcm1hdFN0cmluZyI6Ik1NTSBkIiwiU2VwYXJhdG9yIjoiLyIsIlVzZUludGVybmF0aW9uYWxEYXRlRm9ybWF0IjpmYWxzZX19LHsiRHVyYXRpb25WYWx1ZSI6NTQuMCwiRHVyYXRpb25Gb3JtYXQiOjAsIkludGVybmFsSWQiOiI1NjllMjI5OS1kZDczLTQxMzAtODQ2YS00NmI0YjNhNGY1OTkiLCJJbmRleCI6MiwiQ29sb3IiOiIyNDEsIDY1LCAzNiIsIlV0Y1N0YXJ0RGF0ZSI6IjIwMTMtMDItMjhUMDA6MDA6MDBaIiwiVXRjRW5kRGF0ZSI6IjIwMTMtMDQtMjJUMDA6MDA6MDBaIiwiVGl0bGUiOiJUYXNrIDIgSGVyZSIsIlNoYXBlIjowLCJDdXN0b21TZXR0aW5ncyI6eyJUaXRsZVdpZHRoIjoxMTIuNjQ5NDUyLCJUaXRsZUZvbnRTZXR0aW5ncyI6eyJGb250U2l6ZSI6MjAsIkZvbnROYW1lIjoiVHcgQ2VuIE1UIiwiSXNCb2xkIjpmYWxzZSwiSXNJdGFsaWMiOmZhbHNlLCJJc1VuZGVybGluZWQiOmZhbHNlLCJGb3JlZ3JvdW5kQ29sb3IiOiIyNDEsIDY1LCAzNiJ9LCJTdGFydERhdGVGb250U2V0dGluZ3MiOnsiRm9udFNpemUiOjE2LCJGb250TmFtZSI6IlR3IENlbiBNVCIsIklzQm9sZCI6ZmFsc2UsIklzSXRhbGljIjpmYWxzZSwiSXNVbmRlcmxpbmVkIjpmYWxzZSwiRm9yZWdyb3VuZENvbG9yIjoiNjgsIDg0LCAxMDYifSwiRW5kRGF0ZUZvbnRTZXR0aW5ncyI6eyJGb250U2l6ZSI6MTYsIkZvbnROYW1lIjoiVHcgQ2VuIE1UIiwiSXNCb2xkIjpmYWxzZSwiSXNJdGFsaWMiOmZhbHNlLCJJc1VuZGVybGluZWQiOmZhbHNlLCJGb3JlZ3JvdW5kQ29sb3IiOiI2OCwgODQsIDEwNiJ9LCJEdXJhdGlvbkZvbnRTZXR0aW5ncyI6eyJGb250U2l6ZSI6MTgsIkZvbnROYW1lIjoiVHcgQ2VuIE1UIiwiSXNCb2xkIjpmYWxzZSwiSXNJdGFsaWMiOmZhbHNlLCJJc1VuZGVybGluZWQiOmZhbHNlLCJGb3JlZ3JvdW5kQ29sb3IiOiJXaGl0ZSJ9LCJUYXNrc1NwYWNpbmciOjEwLCJTaGFwZUhlaWdodCI6MjIuMCwiVmVydGljYWxDb25uZWN0b3JTZXR0aW5ncyI6eyJDb2xvciI6IjE2NywgMjM0LCA4MiIsIklzVmlzaWJsZSI6ZmFsc2UsIkxpbmVXZWlnaHQiOjAuMH0sIkhvcml6b250YWxDb25uZWN0b3JTZXR0aW5ncyI6eyJDb2xvciI6IjE2NywgMjM0LCA4MiIsIklzVmlzaWJsZSI6ZmFsc2UsIkxpbmVXZWlnaHQiOjAuMH0sIlNtYXJ0VGl0bGVGb3JlZ3JvdW5kIjoiQmxhY2siLCJTbWFydFRpdGxlRm9yZWdyb3VuZElzQWN0aXZlIjpmYWxzZSwiU21hcnREdXJhdGlvbkZvcmVncm91bmQiOiJXaGl0ZSIsIlNtYXJ0RHVyYXRpb25Gb3JlZ3JvdW5kSXNBY3RpdmUiOnRydWUsIlNtYXJ0RGF0ZUZvcmVncm91bmQiOiI2OCwgODQsIDEwNiIsIlNtYXJ0RGF0ZUZvcmVncm91bmRJc0FjdGl2ZSI6ZmFsc2UsIkluY2x1ZGVOb25Xb3JraW5nRGF5c0luRHVyYXRpb24iOmZhbHNlLCJXb3JraW5nRGF5cyI6MTI3fSwiVGFza0RhdGVQb3NpdGlvbiI6MCwiVGFza1RpdGxlUG9zaXRpb24iOjIsIlRhc2tEdXJhdGlvblBvc2l0aW9uIjoxLCJUYXNrVGl0bGVJc1dpZGVyIjpmYWxzZSwiRGF0ZUZvcm1hdCI6eyJGb3JtYXRTdHJpbmciOiJNTU0gZCIsIlNlcGFyYXRvciI6Ii8iLCJVc2VJbnRlcm5hdGlvbmFsRGF0ZUZvcm1hdCI6ZmFsc2V9fSx7IkR1cmF0aW9uVmFsdWUiOjQzLjAsIkR1cmF0aW9uRm9ybWF0IjowLCJJbnRlcm5hbElkIjoiMDM3MzY4M2UtZTRhZS00MTg4LTg1MjctNjA5N2YxNGEzNDgxIiwiSW5kZXgiOjMsIkNvbG9yIjoiMjQxLCA2NSwgMzYiLCJVdGNTdGFydERhdGUiOiIyMDEzLTAzLTEwVDAwOjAwOjAwWiIsIlV0Y0VuZERhdGUiOiIyMDEzLTA0LTIxVDAwOjAwOjAwWiIsIlRpdGxlIjoiVGFzayAzIEhlcmUiLCJTaGFwZSI6MCwiQ3VzdG9tU2V0dGluZ3MiOnsiVGl0bGVXaWR0aCI6MTEyLjY0OTQ1MiwiVGl0bGVGb250U2V0dGluZ3MiOnsiRm9udFNpemUiOjIwLCJGb250TmFtZSI6IlR3IENlbiBNVCIsIklzQm9sZCI6ZmFsc2UsIklzSXRhbGljIjpmYWxzZSwiSXNVbmRlcmxpbmVkIjpmYWxzZSwiRm9yZWdyb3VuZENvbG9yIjoiMjQxLCA2NSwgMzYifSwiU3RhcnREYXRlRm9udFNldHRpbmdzIjp7IkZvbnRTaXplIjoxNiwiRm9udE5hbWUiOiJUdyBDZW4gTVQiLCJJc0JvbGQiOmZhbHNlLCJJc0l0YWxpYyI6ZmFsc2UsIklzVW5kZXJsaW5lZCI6ZmFsc2UsIkZvcmVncm91bmRDb2xvciI6IjY4LCA4NCwgMTA2In0sIkVuZERhdGVGb250U2V0dGluZ3MiOnsiRm9udFNpemUiOjE2LCJGb250TmFtZSI6IlR3IENlbiBNVCIsIklzQm9sZCI6ZmFsc2UsIklzSXRhbGljIjpmYWxzZSwiSXNVbmRlcmxpbmVkIjpmYWxzZSwiRm9yZWdyb3VuZENvbG9yIjoiNjgsIDg0LCAxMDYifSwiRHVyYXRpb25Gb250U2V0dGluZ3MiOnsiRm9udFNpemUiOjE4LCJGb250TmFtZSI6IlR3IENlbiBNVCIsIklzQm9sZCI6ZmFsc2UsIklzSXRhbGljIjpmYWxzZSwiSXNVbmRlcmxpbmVkIjpmYWxzZSwiRm9yZWdyb3VuZENvbG9yIjoiMjU1LCAyNTUsIDI1NSJ9LCJUYXNrc1NwYWNpbmciOjEwLCJTaGFwZUhlaWdodCI6MjIuMCwiVmVydGljYWxDb25uZWN0b3JTZXR0aW5ncyI6eyJDb2xvciI6IjE2NywgMjM0LCA4MiIsIklzVmlzaWJsZSI6ZmFsc2UsIkxpbmVXZWlnaHQiOjAuMH0sIkhvcml6b250YWxDb25uZWN0b3JTZXR0aW5ncyI6eyJDb2xvciI6IjE2NywgMjM0LCA4MiIsIklzVmlzaWJsZSI6ZmFsc2UsIkxpbmVXZWlnaHQiOjAuMH0sIlNtYXJ0VGl0bGVGb3JlZ3JvdW5kIjoiQmxhY2siLCJTbWFydFRpdGxlRm9yZWdyb3VuZElzQWN0aXZlIjpmYWxzZSwiU21hcnREdXJhdGlvbkZvcmVncm91bmQiOiJCbGFjayIsIlNtYXJ0RHVyYXRpb25Gb3JlZ3JvdW5kSXNBY3RpdmUiOmZhbHNlLCJTbWFydERhdGVGb3JlZ3JvdW5kIjoiNjgsIDg0LCAxMDYiLCJTbWFydERhdGVGb3JlZ3JvdW5kSXNBY3RpdmUiOmZhbHNlLCJJbmNsdWRlTm9uV29ya2luZ0RheXNJbkR1cmF0aW9uIjpmYWxzZSwiV29ya2luZ0RheXMiOjEyN30sIlRhc2tEYXRlUG9zaXRpb24iOjAsIlRhc2tUaXRsZVBvc2l0aW9uIjoyLCJUYXNrRHVyYXRpb25Qb3NpdGlvbiI6MSwiVGFza1RpdGxlSXNXaWRlciI6ZmFsc2UsIkRhdGVGb3JtYXQiOnsiRm9ybWF0U3RyaW5nIjoiTU1NIGQiLCJTZXBhcmF0b3IiOiIvIiwiVXNlSW50ZXJuYXRpb25hbERhdGVGb3JtYXQiOmZhbHNlfX0seyJEdXJhdGlvblZhbHVlIjo2MC4wLCJEdXJhdGlvbkZvcm1hdCI6MCwiSW50ZXJuYWxJZCI6IjE1M2VjZDAwLTRlNDgtNGU0Ni1hMzc5LTQ2NWM1ZDc0YTMwNiIsIkluZGV4Ijo0LCJDb2xvciI6IjI0MSwgNjUsIDM2IiwiVXRjU3RhcnREYXRlIjoiMjAxMy0wNC0wMlQwMDowMDowMFoiLCJVdGNFbmREYXRlIjoiMjAxMy0wNS0zMVQwMDowMDowMFoiLCJUaXRsZSI6IlRhc2sgNCBIZXJlIiwiU2hhcGUiOjAsIkN1c3RvbVNldHRpbmdzIjp7IlRpdGxlV2lkdGgiOjExMi42NDk0NTIsIlRpdGxlRm9udFNldHRpbmdzIjp7IkZvbnRTaXplIjoyMCwiRm9udE5hbWUiOiJUdyBDZW4gTVQiLCJJc0JvbGQiOmZhbHNlLCJJc0l0YWxpYyI6ZmFsc2UsIklzVW5kZXJsaW5lZCI6ZmFsc2UsIkZvcmVncm91bmRDb2xvciI6IjI0MSwgNjUsIDM2In0sIlN0YXJ0RGF0ZUZvbnRTZXR0aW5ncyI6eyJGb250U2l6ZSI6MTYsIkZvbnROYW1lIjoiVHcgQ2VuIE1UIiwiSXNCb2xkIjpmYWxzZSwiSXNJdGFsaWMiOmZhbHNlLCJJc1VuZGVybGluZWQiOmZhbHNlLCJGb3JlZ3JvdW5kQ29sb3IiOiI2OCwgODQsIDEwNiJ9LCJFbmREYXRlRm9udFNldHRpbmdzIjp7IkZvbnRTaXplIjoxNiwiRm9udE5hbWUiOiJUdyBDZW4gTVQiLCJJc0JvbGQiOmZhbHNlLCJJc0l0YWxpYyI6ZmFsc2UsIklzVW5kZXJsaW5lZCI6ZmFsc2UsIkZvcmVncm91bmRDb2xvciI6IjY4LCA4NCwgMTA2In0sIkR1cmF0aW9uRm9udFNldHRpbmdzIjp7IkZvbnRTaXplIjoxOCwiRm9udE5hbWUiOiJUdyBDZW4gTVQiLCJJc0JvbGQiOmZhbHNlLCJJc0l0YWxpYyI6ZmFsc2UsIklzVW5kZXJsaW5lZCI6ZmFsc2UsIkZvcmVncm91bmRDb2xvciI6IldoaXRlIn0sIlRhc2tzU3BhY2luZyI6MTAsIlNoYXBlSGVpZ2h0IjoyMi4wLCJWZXJ0aWNhbENvbm5lY3RvclNldHRpbmdzIjp7IkNvbG9yIjoiMTY3LCAyMzQsIDgyIiwiSXNWaXNpYmxlIjpmYWxzZSwiTGluZVdlaWdodCI6MC4wfSwiSG9yaXpvbnRhbENvbm5lY3RvclNldHRpbmdzIjp7IkNvbG9yIjoiMTY3LCAyMzQsIDgyIiwiSXNWaXNpYmxlIjpmYWxzZSwiTGluZVdlaWdodCI6MC4wfSwiU21hcnRUaXRsZUZvcmVncm91bmQiOiJCbGFjayIsIlNtYXJ0VGl0bGVGb3JlZ3JvdW5kSXNBY3RpdmUiOmZhbHNlLCJTbWFydER1cmF0aW9uRm9yZWdyb3VuZCI6IldoaXRlIiwiU21hcnREdXJhdGlvbkZvcmVncm91bmRJc0FjdGl2ZSI6dHJ1ZSwiU21hcnREYXRlRm9yZWdyb3VuZCI6IjY4LCA4NCwgMTA2IiwiU21hcnREYXRlRm9yZWdyb3VuZElzQWN0aXZlIjpmYWxzZSwiSW5jbHVkZU5vbldvcmtpbmdEYXlzSW5EdXJhdGlvbiI6ZmFsc2UsIldvcmtpbmdEYXlzIjoxMjd9LCJUYXNrRGF0ZVBvc2l0aW9uIjowLCJUYXNrVGl0bGVQb3NpdGlvbiI6MiwiVGFza0R1cmF0aW9uUG9zaXRpb24iOjEsIlRhc2tUaXRsZUlzV2lkZXIiOmZhbHNlLCJEYXRlRm9ybWF0Ijp7IkZvcm1hdFN0cmluZyI6Ik1NTSBkIiwiU2VwYXJhdG9yIjoiLyIsIlVzZUludGVybmF0aW9uYWxEYXRlRm9ybWF0IjpmYWxzZX19LHsiRHVyYXRpb25WYWx1ZSI6NDUuMCwiRHVyYXRpb25Gb3JtYXQiOjAsIkludGVybmFsSWQiOiJlMDA4MDlkMS03MGE3LTRkM2QtODBmYi1mOTEyOGU3YzMzMTciLCJJbmRleCI6NSwiQ29sb3IiOiIyNDEsIDY1LCAzNiIsIlV0Y1N0YXJ0RGF0ZSI6IjIwMTMtMDUtMDVUMDA6MDA6MDBaIiwiVXRjRW5kRGF0ZSI6IjIwMTMtMDYtMThUMDA6MDA6MDBaIiwiVGl0bGUiOiJUYXNrIDUgSGVyZSIsIlNoYXBlIjowLCJDdXN0b21TZXR0aW5ncyI6eyJUaXRsZVdpZHRoIjoxMTIuNjQ5NDUyLCJUaXRsZUZvbnRTZXR0aW5ncyI6eyJGb250U2l6ZSI6MjAsIkZvbnROYW1lIjoiVHcgQ2VuIE1UIiwiSXNCb2xkIjpmYWxzZSwiSXNJdGFsaWMiOmZhbHNlLCJJc1VuZGVybGluZWQiOmZhbHNlLCJGb3JlZ3JvdW5kQ29sb3IiOiIyNDEsIDY1LCAzNiJ9LCJTdGFydERhdGVGb250U2V0dGluZ3MiOnsiRm9udFNpemUiOjE2LCJGb250TmFtZSI6IlR3IENlbiBNVCIsIklzQm9sZCI6ZmFsc2UsIklzSXRhbGljIjpmYWxzZSwiSXNVbmRlcmxpbmVkIjpmYWxzZSwiRm9yZWdyb3VuZENvbG9yIjoiNjgsIDg0LCAxMDYifSwiRW5kRGF0ZUZvbnRTZXR0aW5ncyI6eyJGb250U2l6ZSI6MTYsIkZvbnROYW1lIjoiVHcgQ2VuIE1UIiwiSXNCb2xkIjpmYWxzZSwiSXNJdGFsaWMiOmZhbHNlLCJJc1VuZGVybGluZWQiOmZhbHNlLCJGb3JlZ3JvdW5kQ29sb3IiOiI2OCwgODQsIDEwNiJ9LCJEdXJhdGlvbkZvbnRTZXR0aW5ncyI6eyJGb250U2l6ZSI6MTgsIkZvbnROYW1lIjoiVHcgQ2VuIE1UIiwiSXNCb2xkIjpmYWxzZSwiSXNJdGFsaWMiOmZhbHNlLCJJc1VuZGVybGluZWQiOmZhbHNlLCJGb3JlZ3JvdW5kQ29sb3IiOiIyNTUsIDI1NSwgMjU1In0sIlRhc2tzU3BhY2luZyI6MTAsIlNoYXBlSGVpZ2h0IjoyMi4wLCJWZXJ0aWNhbENvbm5lY3RvclNldHRpbmdzIjp7IkNvbG9yIjoiMTY3LCAyMzQsIDgyIiwiSXNWaXNpYmxlIjpmYWxzZSwiTGluZVdlaWdodCI6MC4wfSwiSG9yaXpvbnRhbENvbm5lY3RvclNldHRpbmdzIjp7IkNvbG9yIjoiMTY3LCAyMzQsIDgyIiwiSXNWaXNpYmxlIjpmYWxzZSwiTGluZVdlaWdodCI6MC4wfSwiU21hcnRUaXRsZUZvcmVncm91bmQiOiJCbGFjayIsIlNtYXJ0VGl0bGVGb3JlZ3JvdW5kSXNBY3RpdmUiOmZhbHNlLCJTbWFydER1cmF0aW9uRm9yZWdyb3VuZCI6IkJsYWNrIiwiU21hcnREdXJhdGlvbkZvcmVncm91bmRJc0FjdGl2ZSI6ZmFsc2UsIlNtYXJ0RGF0ZUZvcmVncm91bmQiOiI2OCwgODQsIDEwNiIsIlNtYXJ0RGF0ZUZvcmVncm91bmRJc0FjdGl2ZSI6ZmFsc2UsIkluY2x1ZGVOb25Xb3JraW5nRGF5c0luRHVyYXRpb24iOmZhbHNlLCJXb3JraW5nRGF5cyI6MTI3fSwiVGFza0RhdGVQb3NpdGlvbiI6MCwiVGFza1RpdGxlUG9zaXRpb24iOjIsIlRhc2tEdXJhdGlvblBvc2l0aW9uIjoxLCJUYXNrVGl0bGVJc1dpZGVyIjpmYWxzZSwiRGF0ZUZvcm1hdCI6eyJGb3JtYXRTdHJpbmciOiJNTU0gZCIsIlNlcGFyYXRvciI6Ii8iLCJVc2VJbnRlcm5hdGlvbmFsRGF0ZUZvcm1hdCI6ZmFsc2V9fV0sIlN0eWxlIjp7IlRpbWVsaW5lU2V0dGluZ3MiOnsiVG9kYXlNYXJrZXJDb2xvciI6IlJlZCIsIlRvZGF5TWFya2VyRm9udFNldHRpbmdzIjp7IkZvbnRTaXplIjoxMiwiRm9udE5hbWUiOiJDYWxpYnJpIiwiSXNCb2xkIjpmYWxzZSwiSXNJdGFsaWMiOmZhbHNlLCJJc1VuZGVybGluZWQiOmZhbHNlLCJGb3JlZ3JvdW5kQ29sb3IiOiJCbGFjayJ9LCJTdGFydFllYXJGb250Ijp7IkZvbnRTaXplIjoxMywiRm9udE5hbWUiOiJDYWxpYnJpIiwiSXNCb2xkIjp0cnVlLCJJc0l0YWxpYyI6ZmFsc2UsIklzVW5kZXJsaW5lZCI6ZmFsc2UsIkZvcmVncm91bmRDb2xvciI6IjIzNywgMTI1LCA0OSJ9LCJFbmRZZWFyRm9udCI6eyJGb250U2l6ZSI6MTMsIkZvbnROYW1lIjoiQ2FsaWJyaSIsIklzQm9sZCI6dHJ1ZSwiSXNJdGFsaWMiOmZhbHNlLCJJc1VuZGVybGluZWQiOmZhbHNlLCJGb3JlZ3JvdW5kQ29sb3IiOiIyMzcsIDEyNSwgNDkifSwiSXNUaGluIjpmYWxzZSwiSGFzM0RFZmZlY3QiOmZhbHNlLCJUaW1lYmFuZElzUm91bmRlZCI6ZmFsc2UsIlRpbWViYW5kQ29sb3IiOiIyNTUsIDEyOCwgMzMiLCJUaW1lYmFuZEZvbnRTZXR0aW5ncyI6eyJGb250U2l6ZSI6MjAsIkZvbnROYW1lIjoiQ2FsaWJyaSIsIklzQm9sZCI6dHJ1ZSwiSXNJdGFsaWMiOmZhbHNlLCJJc1VuZGVybGluZWQiOmZhbHNlLCJGb3JlZ3JvdW5kQ29sb3IiOiJXaGl0ZSJ9LCJFbGFwc2VkVGltZUNvbG9yIjoiNzgsIDEwMywgMjAwIiwiRWxhcHNlZFRpbWVTdHlsZSI6MiwiVG9kYXlNYXJrZXJQb3NpdGlvbiI6MiwiQ2Fwc1Bvc2l0aW9uIjowfSwiRGVmYXVsdE1pbGVzdG9uZVNldHRpbmdzIjp7IkZsYWdDb25uZWN0b3JTZXR0aW5ncyI6eyJDb2xvciI6Ijc5LCAxMjksIDE4OSIsIklzVmlzaWJsZSI6ZmFsc2UsIkxpbmVXZWlnaHQiOjAuMX0sIkRhdGVGb3JtYXQiOnsiRm9ybWF0U3RyaW5nIjoiTU1NIGQiLCJTZXBhcmF0b3IiOiIvIiwiVXNlSW50ZXJuYXRpb25hbERhdGVGb3JtYXQiOmZhbHNlfSwiV29yZFdyYXAiOnRydWUsIklzRGF0ZVZpc2libGUiOnRydWUsIlRpdGxlRm9udFNldHRpbmdzIjp7IkZvbnRTaXplIjoyMCwiRm9udE5hbWUiOiJDYWxpYnJpIiwiSXNCb2xkIjp0cnVlLCJJc0l0YWxpYyI6dHJ1ZSwiSXNVbmRlcmxpbmVkIjpmYWxzZSwiRm9yZWdyb3VuZENvbG9yIjoiMzMsIDM5LCA2OSJ9LCJEYXRlRm9udFNldHRpbmdzIjp7IkZvbnRTaXplIjoxNiwiRm9udE5hbWUiOiJDYWxpYnJpIiwiSXNCb2xkIjpmYWxzZSwiSXNJdGFsaWMiOmZhbHNlLCJJc1VuZGVybGluZWQiOmZhbHNlLCJGb3JlZ3JvdW5kQ29sb3IiOiIyNDEsIDY1LCAzNiJ9LCJDb25uZWN0b3JTZXR0aW5ncyI6eyJDb2xvciI6IiIsIklzVmlzaWJsZSI6ZmFsc2UsIkxpbmVXZWlnaHQiOjAuMX19LCJEZWZhdWx0VGFza1NldHRpbmdzIjp7IldvcmRXcmFwIjpmYWxzZSwiRGF0ZUZvbnRTZXR0aW5ncyI6eyJGb250U2l6ZSI6MTAsIkZvbnROYW1lIjoiQ2FsaWJyaS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xLCJEdXJhdGlvbkZvcm1hdCI6MCwiUmVuZGVyTG9uZ1Rhc2tUaXRsZUFib3ZlVGFza1NoYXBlIjpmYWxzZSwiSXNIb3Jpem9udGFsQ29ubmVjdG9yVmlzaWJsZSI6ZmFsc2UsIklzVmVydGljYWxDb25uZWN0b3JWaXNpYmxlIjpmYWxzZSwiSW50ZXJ2YWxUZXh0UG9zaXRpb24iOjIsIkludGVydmFsRGF0ZVBvc2l0aW9uIjowLCJUaXRsZVdpZHRoIjpudWxsLCJUaXRsZUZvbnRTZXR0aW5ncyI6eyJGb250U2l6ZSI6MTEsIkZvbnROYW1lIjoiQ2FsaWJyaSIsIklzQm9sZCI6ZmFsc2UsIklzSXRhbGljIjpmYWxzZSwiSXNVbmRlcmxpbmVkIjpmYWxzZSwiRm9yZWdyb3VuZENvbG9yIjoiQmxhY2sifSwiVGFza3NTcGFjaW5nIjoxMCwiU2hhcGVIZWlnaHQiOjIyLjAsIlZlcnRpY2FsQ29ubmVjdG9yU2V0dGluZ3MiOnsiQ29sb3IiOiIxNjcsIDIzNCwgODIiLCJJc1Zpc2libGUiOmZhbHNlLCJMaW5lV2VpZ2h0IjowLjB9LCJIb3Jpem9udGFsQ29ubmVjdG9yU2V0dGluZ3MiOnsiQ29sb3IiOiIxNjcsIDIzNCwgODIiLCJJc1Zpc2libGUiOmZhbHNlLCJMaW5lV2VpZ2h0IjowLjB9LCJTbWFydFRpdGxlRm9yZWdyb3VuZCI6IiIsIlNtYXJ0VGl0bGVGb3JlZ3JvdW5kSXNBY3RpdmUiOmZhbHNlLCJTbWFydER1cmF0aW9uRm9yZWdyb3VuZCI6IiIsIlNtYXJ0RHVyYXRpb25Gb3JlZ3JvdW5kSXNBY3RpdmUiOmZhbHNlLCJTbWFydERhdGVGb3JlZ3JvdW5kIjoiIiwiU21hcnREYXRlRm9yZWdyb3VuZElzQWN0aXZlIjpmYWxzZSwiSW5jbHVkZU5vbldvcmtpbmdEYXlzSW5EdXJhdGlvbiI6ZmFsc2UsIldvcmtpbmdEYXlzIjoxMjd9LCJTY2FsZVNldHRpbmdzIjp7IkRhdGVGb3JtYXQiOiJNTU0iLCJJbnRlcnZhbFR5cGUiOjIsIlVzZUF1dG9tYXRpY1RpbWVTY2FsZSI6dHJ1ZSwiQ3VzdG9tVGltZVNjYWxlVXRjU3RhcnREYXRlIjoiMjAxMy0wMi0yMVQwMDowMDowMFoiLCJDdXN0b21UaW1lU2NhbGVVdGNFbmREYXRlIjoiMjAxMy0wNi0xOFQwMDowMDowMFoifX0sIlRpbWViYW5kVmVydGljYWxQb3NpdGlvbiI6eyJRdWlja1Bvc2l0aW9uIjozLCJSZWxhdGl2ZVBvc2l0aW9uIjo0Ny4wLCJBYnNvbHV0ZVBvc2l0aW9uIjoyNTMuOCwiUHJldmlvdXNBYnNvbHV0ZVBvc2l0aW9uIjoyNTMuOH1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jQ5MzA4YjNlLWZhZDQtNDU2OS1hMGMxLTBiYTRhOTE2ZDhiMCIsIlRpdGxlU2hhcGVOYW1lIjoiVGV4dEJveCAyNSIsIkRhdGVTaGFwZU5hbWUiOiJUZXh0Qm94IDI3IiwiTWFya2VyU2hhcGVOYW1lIjoiRmxvd2NoYXJ0OiBNZXJnZSAyMyIsIkNvbm5lY3RvclNoYXBlTmFtZSI6IlN0cmFpZ2h0IENvbm5lY3RvciAyOSJ9LHsiTWlsZXN0b25lSWQiOiI2OGMwNTMwNi0zZmI4LTQwYzktOGFhYS0zMDc2ZmRlMGZmNzMiLCJUaXRsZVNoYXBlTmFtZSI6IlRleHRCb3ggODk5IiwiRGF0ZVNoYXBlTmFtZSI6IlRleHRCb3ggOTAxIiwiTWFya2VyU2hhcGVOYW1lIjoiRmxvd2NoYXJ0OiBNZXJnZSA4OTciLCJDb25uZWN0b3JTaGFwZU5hbWUiOiJTdHJhaWdodCBDb25uZWN0b3IgOTAzIn0seyJNaWxlc3RvbmVJZCI6IjRkNzhlMTdhLTFkYmMtNDgyZC04ZDc0LWFiNjIwZmQxOTcyOSIsIlRpdGxlU2hhcGVOYW1lIjoiVGV4dEJveCA5MDkiLCJEYXRlU2hhcGVOYW1lIjoiVGV4dEJveCA5MTEiLCJNYXJrZXJTaGFwZU5hbWUiOiJGbG93Y2hhcnQ6IE1lcmdlIDkwNyIsIkNvbm5lY3RvclNoYXBlTmFtZSI6IlN0cmFpZ2h0IENvbm5lY3RvciA5MTMifSx7Ik1pbGVzdG9uZUlkIjoiODhiYTAwZTctMzNmNy00Y2RiLWE1M2UtNDJlZGZkODE3NWE3IiwiVGl0bGVTaGFwZU5hbWUiOiJUZXh0Qm94IDkyMSIsIkRhdGVTaGFwZU5hbWUiOiJUZXh0Qm94IDkyMyIsIk1hcmtlclNoYXBlTmFtZSI6IkZsb3djaGFydDogTWVyZ2UgOTE5IiwiQ29ubmVjdG9yU2hhcGVOYW1lIjoiU3RyYWlnaHQgQ29ubmVjdG9yIDkyNSJ9LHsiTWlsZXN0b25lSWQiOiJkNzJmYzZlNy1kYjM4LTQ5N2UtYTRlZS0yZGM3NjRiNmYzNjAiLCJUaXRsZVNoYXBlTmFtZSI6IlRleHRCb3ggNzM5OSIsIkRhdGVTaGFwZU5hbWUiOiJUZXh0Qm94IDc0MDIiLCJNYXJrZXJTaGFwZU5hbWUiOiJGbG93Y2hhcnQ6IE1lcmdlIDczOTYiLCJDb25uZWN0b3JTaGFwZU5hbWUiOiJTdHJhaWdodCBDb25uZWN0b3IgNzQwNSJ9XSwiVGFza3MiOlt7IlRhc2tJZCI6IjUyYjBmMzExLTViZDctNDBlMy1hZTM0LTRhYzc4Y2U0YTdmMiIsIlRpdGxlU2hhcGVOYW1lIjoiVGV4dEJveCA3NDI5IiwiRHVyYXRpb25UZXh0U2hhcGVOYW1lIjoiVGV4dEJveCA3NDI0IiwiU2VnbWVudFNoYXBlTmFtZSI6IlJvdW5kIERpYWdvbmFsIENvcm5lciBSZWN0YW5nbGUgNzQyMSIsIlZlcnRpY2FsTGVmdENvbm5lY3RvclNoYXBlTmFtZSI6IlN0cmFpZ2h0IENvbm5lY3RvciA3NDM3IiwiVmVydGljYWxSaWdodENvbm5lY3RvclNoYXBlTmFtZSI6IlN0cmFpZ2h0IENvbm5lY3RvciA3NDQxIiwiSG9yaXpvbnRhbENvbm5lY3RvclNoYXBlTmFtZSI6IlN0cmFpZ2h0IENvbm5lY3RvciA3NDM0IiwiTGVmdERhdGVTaGFwZU5hbWUiOiJUZXh0Qm94IDc0MTIiLCJSaWdodERhdGVTaGFwZU5hbWUiOiJUZXh0Qm94IDc0MTYifSx7IlRhc2tJZCI6IjA4N2FjNTZmLTgxZDktNGExMS05MDY0LTJkYmI4MjRkODQ2NSIsIlRpdGxlU2hhcGVOYW1lIjoiVGV4dEJveCA3NDYyIiwiRHVyYXRpb25UZXh0U2hhcGVOYW1lIjoiVGV4dEJveCA3NDU3IiwiU2VnbWVudFNoYXBlTmFtZSI6IlJvdW5kIERpYWdvbmFsIENvcm5lciBSZWN0YW5nbGUgNzQ1NCIsIlZlcnRpY2FsTGVmdENvbm5lY3RvclNoYXBlTmFtZSI6IlN0cmFpZ2h0IENvbm5lY3RvciA3NDcxIiwiVmVydGljYWxSaWdodENvbm5lY3RvclNoYXBlTmFtZSI6IlN0cmFpZ2h0IENvbm5lY3RvciA3NDc0IiwiSG9yaXpvbnRhbENvbm5lY3RvclNoYXBlTmFtZSI6IlN0cmFpZ2h0IENvbm5lY3RvciA3NDY3IiwiTGVmdERhdGVTaGFwZU5hbWUiOiJUZXh0Qm94IDc0NDUiLCJSaWdodERhdGVTaGFwZU5hbWUiOiJUZXh0Qm94IDc0NDkifSx7IlRhc2tJZCI6ImZhYTkwYTgwLTE5ZjAtNDk0My05ODkxLTVkMGFiZTk0MWFmNSIsIlRpdGxlU2hhcGVOYW1lIjoiVGV4dEJveCA3NDk0IiwiRHVyYXRpb25UZXh0U2hhcGVOYW1lIjoiVGV4dEJveCA3NDkxIiwiU2VnbWVudFNoYXBlTmFtZSI6IlJvdW5kIERpYWdvbmFsIENvcm5lciBSZWN0YW5nbGUgNzQ4NyIsIlZlcnRpY2FsTGVmdENvbm5lY3RvclNoYXBlTmFtZSI6IlN0cmFpZ2h0IENvbm5lY3RvciA3NDk5IiwiVmVydGljYWxSaWdodENvbm5lY3RvclNoYXBlTmFtZSI6IlN0cmFpZ2h0IENvbm5lY3RvciA3NTAxIiwiSG9yaXpvbnRhbENvbm5lY3RvclNoYXBlTmFtZSI6IlN0cmFpZ2h0IENvbm5lY3RvciA3NDk3IiwiTGVmdERhdGVTaGFwZU5hbWUiOiJUZXh0Qm94IDc0NzkiLCJSaWdodERhdGVTaGFwZU5hbWUiOiJUZXh0Qm94IDc0ODIifSx7IlRhc2tJZCI6IjIyYThjZWQ0LWE5NzctNDg4NS1hNTY3LTBkMzM2ODk3YzM2YSIsIlRpdGxlU2hhcGVOYW1lIjoiVGV4dEJveCA3NTE0IiwiRHVyYXRpb25UZXh0U2hhcGVOYW1lIjoiVGV4dEJveCA3NTExIiwiU2VnbWVudFNoYXBlTmFtZSI6IlJvdW5kIERpYWdvbmFsIENvcm5lciBSZWN0YW5nbGUgNzUwOSIsIlZlcnRpY2FsTGVmdENvbm5lY3RvclNoYXBlTmFtZSI6IlN0cmFpZ2h0IENvbm5lY3RvciA3Mjk1IiwiVmVydGljYWxSaWdodENvbm5lY3RvclNoYXBlTmFtZSI6IlN0cmFpZ2h0IENvbm5lY3RvciA3Mjk3IiwiSG9yaXpvbnRhbENvbm5lY3RvclNoYXBlTmFtZSI6IlN0cmFpZ2h0IENvbm5lY3RvciA3NTE3IiwiTGVmdERhdGVTaGFwZU5hbWUiOiJUZXh0Qm94IDc1MDQiLCJSaWdodERhdGVTaGFwZU5hbWUiOiJUZXh0Qm94IDc1MDYifSx7IlRhc2tJZCI6ImYyZDE5NjBhLTAxMzctNDdkNy1hYmUzLWQ1NDdhNTMxYzU5NyIsIlRpdGxlU2hhcGVOYW1lIjoiVGV4dEJveCA3MzEwIiwiRHVyYXRpb25UZXh0U2hhcGVOYW1lIjoiVGV4dEJveCA3MzA3IiwiU2VnbWVudFNoYXBlTmFtZSI6IlJvdW5kIERpYWdvbmFsIENvcm5lciBSZWN0YW5nbGUgNzMwNSIsIlZlcnRpY2FsTGVmdENvbm5lY3RvclNoYXBlTmFtZSI6IlN0cmFpZ2h0IENvbm5lY3RvciA3MzE1IiwiVmVydGljYWxSaWdodENvbm5lY3RvclNoYXBlTmFtZSI6IlN0cmFpZ2h0IENvbm5lY3RvciA3MzE3IiwiSG9yaXpvbnRhbENvbm5lY3RvclNoYXBlTmFtZSI6IlN0cmFpZ2h0IENvbm5lY3RvciA3MzEzIiwiTGVmdERhdGVTaGFwZU5hbWUiOiJUZXh0Qm94IDczMDAiLCJSaWdodERhdGVTaGFwZU5hbWUiOiJUZXh0Qm94IDczMDIifV0sIlRpbWViYW5kIjp7IkVsYXBzZWRUaW1lU2hhcGVOYW1lIjpudWxsLCJUb2RheU1hcmtlclNoYXBlTmFtZSI6bnVsbCwiVG9kYXlNYXJrZXJUZXh0U2hhcGVOYW1lIjpudWxsLCJSaWdodEVuZENhcHNTaGFwZU5hbWUiOiJUZXh0Qm94IDE5IiwiTGVmdEVuZENhcHNTaGFwZU5hbWUiOiJUZXh0Qm94IDMiLCJFbGFwc2VkUmVjdGFuZ2xlU2hhcGVOYW1lIjpudWxsLCJTZWdtZW50U2hhcGVzTmFtZXMiOlsiUm91bmQgRGlhZ29uYWwgQ29ybmVyIFJlY3RhbmdsZSAxIiwiVGV4dEJveCA1IiwiU3RyYWlnaHQgQ29ubmVjdG9yIDciLCJUZXh0Qm94IDgiLCJTdHJhaWdodCBDb25uZWN0b3IgMTAiLCJUZXh0Qm94IDExIiwiU3RyYWlnaHQgQ29ubmVjdG9yIDEzIiwiVGV4dEJveCAxNCIsIlN0cmFpZ2h0IENvbm5lY3RvciAxNiIsIlRleHRCb3ggMTciXX19LCJFZGl0aW9uIjoxLCJJc1BsdXNFZGl0aW9uIjp0cnVlLCJDdWx0dXJlSW5mb05hbWUiOiJlbi1VUyIsIlZlcnNpb24iOiIyLjIuMC4wIiwiTWlsZXN0b25lcyI6W3siRGF0ZUZvcm1hdCI6eyJGb3JtYXRTdHJpbmciOiJNTU0gZCIsIlNlcGFyYXRvciI6Ii8iLCJVc2VJbnRlcm5hdGlvbmFsRGF0ZUZvcm1hdCI6ZmFsc2V9LCJJbnRlcm5hbElkIjoiZDcyZmM2ZTctZGIzOC00OTdlLWE0ZWUtMmRjNzY0YjZmMzYwIiwiVGl0bGVMZWZ0IjoxNjguMjgyNDQsIlRpdGxlVG9wIjozNDUuNzgzMDgxLCJUaXRsZUhlaWdodCI6MzEuMDIsIlRpdGxlVG9wSXNDdXN0b20iOnRydWUsIlRpdGxlV2lkdGgiOjkwLjYzNTM1LCJDb2xvciI6IjE3OCwgMTQsIDE4IiwiVXRjRGF0ZSI6IjIwMTMtMDMtMTlUMDA6MDA6MDBaIiwiVGl0bGUiOiJNaWxlc3RvbmUgMS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M1Mi4yOTMwNiwiUXVpY2tTaGFwZVNpemUiOjJ9LHsiRGF0ZUZvcm1hdCI6eyJGb3JtYXRTdHJpbmciOiJNTU0gZCIsIlNlcGFyYXRvciI6Ii8iLCJVc2VJbnRlcm5hdGlvbmFsRGF0ZUZvcm1hdCI6ZmFsc2V9LCJJbnRlcm5hbElkIjoiODhiYTAwZTctMzNmNy00Y2RiLWE1M2UtNDJlZGZkODE3NWE3IiwiVGl0bGVMZWZ0IjoyMjcuNDgyNDM3LCJUaXRsZVRvcCI6Mzg1LjkwNjkyMSwiVGl0bGVIZWlnaHQiOjMxLjAyLCJUaXRsZVRvcElzQ3VzdG9tIjp0cnVlLCJUaXRsZVdpZHRoIjo5MC42MzUzNSwiQ29sb3IiOiIxNzgsIDE0LCAxOCIsIlV0Y0RhdGUiOiIyMDEzLTA0LTA1VDAwOjAwOjAwWiIsIlRpdGxlIjoiTWlsZXN0b25lIDIgIEhlcmUiLCJTdHlsZSI6MiwiQmVsb3dUaW1lYmFuZCI6ZmFsc2UsIkN1c3RvbVNldHRpbmdzIjp7IklzRGF0ZVZpc2libGUiOnRydWUsIlRpdGxlRm9udFNldHRpbmdzIjp7IkZvbnRTaXplIjoxNiwiRm9udE5hbWUiOiJWZXJkYW5hIiwiSXNCb2xkIjpmYWxzZSwiSXNJdGFsaWMiOmZhbHNlLCJJc1VuZGVybGluZWQiOmZhbHNlLCJGb3JlZ3JvdW5kQ29sb3IiOiIzNiwgNDAsIDgyIn0sIkRhdGVGb250U2V0dGluZ3MiOnsiRm9udFNpemUiOjEwLCJGb250TmFtZSI6IlZlcmRhbmEiLCJJc0JvbGQiOmZhbHNlLCJJc0l0YWxpYyI6ZmFsc2UsIklzVW5kZXJsaW5lZCI6ZmFsc2UsIkZvcmVncm91bmRDb2xvciI6IjE1NywgMTQ0LCAxNjAifSwiQ29ubmVjdG9yU2V0dGluZ3MiOnsiQ29sb3IiOiI3NCwgMTAyLCAxNzIiLCJJc1Zpc2libGUiOmZhbHNlLCJMaW5lV2VpZ2h0IjowLjF9fSwiSGlkZURhdGUiOnRydWUsIlNoYXBlVG9wIjozOTIuNDE2OTMxLCJRdWlja1NoYXBlU2l6ZSI6Mn0seyJEYXRlRm9ybWF0Ijp7IkZvcm1hdFN0cmluZyI6Ik1NTSBkIiwiU2VwYXJhdG9yIjoiLyIsIlVzZUludGVybmF0aW9uYWxEYXRlRm9ybWF0IjpmYWxzZX0sIkludGVybmFsSWQiOiI0ZDc4ZTE3YS0xZGJjLTQ4MmQtOGQ3NC1hYjYyMGZkMTk3MjkiLCJUaXRsZUxlZnQiOjI4My4yMDAwNzMsIlRpdGxlVG9wIjo0MjMuNDY2OTE5LCJUaXRsZUhlaWdodCI6MzEuMDIsIlRpdGxlVG9wSXNDdXN0b20iOnRydWUsIlRpdGxlV2lkdGgiOjkwLjYzNTM1LCJDb2xvciI6IjE3OCwgMTQsIDE4IiwiVXRjRGF0ZSI6IjIwMTMtMDQtMjFUMDA6MDA6MDBaIiwiVGl0bGUiOiJNaWxlc3RvbmUgMy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Sx7IkRhdGVGb3JtYXQiOnsiRm9ybWF0U3RyaW5nIjoiTU1NIGQiLCJTZXBhcmF0b3IiOiIvIiwiVXNlSW50ZXJuYXRpb25hbERhdGVGb3JtYXQiOmZhbHNlfSwiSW50ZXJuYWxJZCI6IjY4YzA1MzA2LTNmYjgtNDBjOS04YWFhLTMwNzZmZGUwZmY3MyIsIlRpdGxlTGVmdCI6NDE5LjAxMTksIlRpdGxlVG9wIjo0MjMuNDY2OTE5LCJUaXRsZUhlaWdodCI6MzEuMDIsIlRpdGxlVG9wSXNDdXN0b20iOnRydWUsIlRpdGxlV2lkdGgiOjkwLjYzNTM1LCJDb2xvciI6IjE3OCwgMTQsIDE4IiwiVXRjRGF0ZSI6IjIwMTMtMDUtMzBUMDA6MDA6MDBaIiwiVGl0bGUiOiJNaWxlc3RvbmUgNC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Sx7IkRhdGVGb3JtYXQiOnsiRm9ybWF0U3RyaW5nIjoiTU1NIGQiLCJTZXBhcmF0b3IiOiIvIiwiVXNlSW50ZXJuYXRpb25hbERhdGVGb3JtYXQiOmZhbHNlfSwiSW50ZXJuYWxJZCI6IjQ5MzA4YjNlLWZhZDQtNDU2OS1hMGMxLTBiYTRhOTE2ZDhiMCIsIlRpdGxlTGVmdCI6NTYxLjc4ODMsIlRpdGxlVG9wIjo0MjMuNDY2OTE5LCJUaXRsZUhlaWdodCI6MzEuMDIsIlRpdGxlVG9wSXNDdXN0b20iOnRydWUsIlRpdGxlV2lkdGgiOjkwLjYzNTM1LCJDb2xvciI6IjE3OCwgMTQsIDE4IiwiVXRjRGF0ZSI6IjIwMTMtMDctMTBUMDA6MDA6MDBaIiwiVGl0bGUiOiJNaWxlc3RvbmUgNS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V0sIlRpbWVMaW5lVHlwZSI6NiwiVGFza3MiOlt7IkR1cmF0aW9uVmFsdWUiOjUwLjAsIkR1cmF0aW9uRm9ybWF0IjowLCJJbnRlcm5hbElkIjoiZjJkMTk2MGEtMDEzNy00N2Q3LWFiZTMtZDU0N2E1MzFjNTk3IiwiSW5kZXgiOjEsIkNvbG9yIjoiMTMyLCAxNzIsIDE4MiIsIlV0Y1N0YXJ0RGF0ZSI6IjIwMTMtMDMtMDFUMDA6MDA6MDBaIiwiVXRjRW5kRGF0ZSI6IjIwMTMtMDUtMDlUMDA6MDA6MDBaIiwiVGl0bGUiOiJUYXNrIDE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NSwiU2hhcGVIZWlnaHQiOjIyLjAsIlZlcnRpY2FsQ29ubmVjdG9yU2V0dGluZ3MiOnsiQ29sb3IiOiIyMDQsIDIwNCwgMjA0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5OCwgMTU3LCAyMDkiLCJTbWFydER1cmF0aW9uRm9yZWdyb3VuZElzQWN0aXZlIjpmYWxzZSwiU21hcnREYXRlRm9yZWdyb3VuZCI6IjM2LCA0MCwgODIiLCJTbWFydERhdGVGb3JlZ3JvdW5kSXNBY3RpdmUiOmZhbHNlLCJJbmNsdWRlTm9uV29ya2luZ0RheXNJbkR1cmF0aW9uIjpmYWxzZSwiV29ya2luZ0RheXMiOjMxfSwiVGFza0RhdGVQb3NpdGlvbiI6NiwiVGFza1RpdGxlUG9zaXRpb24iOjEsIlRhc2tEdXJhdGlvblBvc2l0aW9uIjo1LCJUYXNrVGl0bGVJc1dpZGVyIjpmYWxzZSwiRGF0ZUZvcm1hdCI6eyJGb3JtYXRTdHJpbmciOiJNTU0gZCIsIlNlcGFyYXRvciI6Ii8iLCJVc2VJbnRlcm5hdGlvbmFsRGF0ZUZvcm1hdCI6ZmFsc2V9fSx7IkR1cmF0aW9uVmFsdWUiOjU0LjAsIkR1cmF0aW9uRm9ybWF0IjowLCJJbnRlcm5hbElkIjoiMjJhOGNlZDQtYTk3Ny00ODg1LWE1NjctMGQzMzY4OTdjMzZhIiwiSW5kZXgiOjIsIkNvbG9yIjoiMTMyLCAxNzIsIDE4MiIsIlV0Y1N0YXJ0RGF0ZSI6IjIwMTMtMDMtMjBUMDA6MDA6MDBaIiwiVXRjRW5kRGF0ZSI6IjIwMTMtMDYtMDNUMDA6MDA6MDBaIiwiVGl0bGUiOiJUYXNrIDM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2OS4wLCJEdXJhdGlvbkZvcm1hdCI6MCwiSW50ZXJuYWxJZCI6ImZhYTkwYTgwLTE5ZjAtNDk0My05ODkxLTVkMGFiZTk0MWFmNSIsIkluZGV4IjozLCJDb2xvciI6Ijg4LCAxODIsIDE5MiIsIlV0Y1N0YXJ0RGF0ZSI6IjIwMTMtMDMtMjBUMDA6MDA6MDBaIiwiVXRjRW5kRGF0ZSI6IjIwMTMtMDYtMjRUMDA6MDA6MDBaIiwiVGl0bGUiOiJUYXNrIDI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zOS4wLCJEdXJhdGlvbkZvcm1hdCI6MCwiSW50ZXJuYWxJZCI6IjA4N2FjNTZmLTgxZDktNGExMS05MDY0LTJkYmI4MjRkODQ2NSIsIkluZGV4Ijo0LCJDb2xvciI6Ijg4LCAxODIsIDE5MiIsIlV0Y1N0YXJ0RGF0ZSI6IjIwMTMtMDQtMDJUMDA6MDA6MDBaIiwiVXRjRW5kRGF0ZSI6IjIwMTMtMDUtMjRUMDA6MDA6MDBaIiwiVGl0bGUiOiJUYXNrIDQ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1OS4wLCJEdXJhdGlvbkZvcm1hdCI6MCwiSW50ZXJuYWxJZCI6IjUyYjBmMzExLTViZDctNDBlMy1hZTM0LTRhYzc4Y2U0YTdmMiIsIkluZGV4Ijo1LCJDb2xvciI6IjEzMiwgMTcyLCAxODIiLCJVdGNTdGFydERhdGUiOiIyMDEzLTA1LTA1VDAwOjAwOjAwWiIsIlV0Y0VuZERhdGUiOiIyMDEzLTA3LTI1VDAwOjAwOjAwWiIsIlRpdGxlIjoiVGFzayA1IEhlcmUiLCJTaGFwZSI6OCwiQ3VzdG9tU2V0dGluZ3MiOnsiVGl0bGVXaWR0aCI6bnVsbCwiVGl0bGVGb250U2V0dGluZ3MiOnsiRm9udFNpemUiOjE2LCJGb250TmFtZSI6IlZlcmRhbmEiLCJJc0JvbGQiOmZhbHNlLCJJc0l0YWxpYyI6ZmFsc2UsIklzVW5kZXJsaW5lZCI6ZmFsc2UsIkZvcmVncm91bmRDb2xvciI6IjI1NSwgMjU1LCAyNTUifSwiU3RhcnREYXRlRm9udFNldHRpbmdzIjp7IkZvbnRTaXplIjoxNiwiRm9udE5hbWUiOiJDb3JiZWwiLCJJc0JvbGQiOmZhbHNlLCJJc0l0YWxpYyI6ZmFsc2UsIklzVW5kZXJsaW5lZCI6ZmFsc2UsIkZvcmVncm91bmRDb2xvciI6IjM2LCA0MCwgODIifSwiRW5kRGF0ZUZvbnRTZXR0aW5ncyI6eyJGb250U2l6ZSI6MTYsIkZvbnROYW1lIjoiQ29yYmVsIiwiSXNCb2xkIjpmYWxzZSwiSXNJdGFsaWMiOmZhbHNlLCJJc1VuZGVybGluZWQiOmZhbHNlLCJGb3JlZ3JvdW5kQ29sb3IiOiIzNiwgNDAsIDgyIn0sIkR1cmF0aW9uRm9udFNldHRpbmdzIjp7IkZvbnRTaXplIjoxOCwiRm9udE5hbWUiOiJDb3JiZWwiLCJJc0JvbGQiOmZhbHNlLCJJc0l0YWxpYyI6ZmFsc2UsIklzVW5kZXJsaW5lZCI6ZmFsc2UsIkZvcmVncm91bmRDb2xvciI6Ijk4LCAxNTcsIDIwOSJ9LCJUYXNrc1NwYWNpbmciOjU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1dLCJTdHlsZSI6eyJUaW1lbGluZVNldHRpbmdzIjp7IlRvZGF5TWFya2VyQ29sb3IiOiJSZWQiLCJUb2RheU1hcmtlckZvbnRTZXR0aW5ncyI6eyJGb250U2l6ZSI6MTIsIkZvbnROYW1lIjoiQ2FsaWJyaSIsIklzQm9sZCI6ZmFsc2UsIklzSXRhbGljIjpmYWxzZSwiSXNVbmRlcmxpbmVkIjpmYWxzZSwiRm9yZWdyb3VuZENvbG9yIjoiQmxhY2sifSwiU3RhcnRZZWFyRm9udCI6eyJGb250U2l6ZSI6MTgsIkZvbnROYW1lIjoiQ29yYmVsIiwiSXNCb2xkIjp0cnVlLCJJc0l0YWxpYyI6ZmFsc2UsIklzVW5kZXJsaW5lZCI6ZmFsc2UsIkZvcmVncm91bmRDb2xvciI6IjM2LCA0MCwgODIifSwiRW5kWWVhckZvbnQiOnsiRm9udFNpemUiOjE4LCJGb250TmFtZSI6IkNvcmJlbCIsIklzQm9sZCI6dHJ1ZSwiSXNJdGFsaWMiOmZhbHNlLCJJc1VuZGVybGluZWQiOmZhbHNlLCJGb3JlZ3JvdW5kQ29sb3IiOiIzNiwgNDAsIDgyIn0sIklzVGhpbiI6ZmFsc2UsIkhhczNERWZmZWN0IjpmYWxzZSwiVGltZWJhbmRJc1JvdW5kZWQiOnRydWUsIlRpbWViYW5kQ29sb3IiOiIxMjcsIDE0MywgMTY5IiwiVGltZWJhbmRGb250U2V0dGluZ3MiOnsiRm9udFNpemUiOjE4LCJGb250TmFtZSI6IlZlcmRhbmEiLCJJc0JvbGQiOmZhbHNlLCJJc0l0YWxpYyI6ZmFsc2UsIklzVW5kZXJsaW5lZCI6ZmFsc2UsIkZvcmVncm91bmRDb2xvciI6IldoaXRlIn0sIkVsYXBzZWRUaW1lQ29sb3IiOiJSZWQiLCJFbGFwc2VkVGltZVN0eWxlIjoxLCJUb2RheU1hcmtlclBvc2l0aW9uIjowLCJDYXBzUG9zaXRpb24iOjN9LCJEZWZhdWx0TWlsZXN0b25lU2V0dGluZ3MiOnsiRmxhZ0Nvbm5lY3RvclNldHRpbmdzIjp7IkNvbG9yIjoiNzQsIDEwMiwgMTcyIiwiSXNWaXNpYmxlIjpmYWxzZSwiTGluZVdlaWdodCI6MC4xfSwiRGF0ZUZvcm1hdCI6eyJGb3JtYXRTdHJpbmciOiJNTU0gZCIsIlNlcGFyYXRvciI6Ii8iLCJVc2VJbnRlcm5hdGlvbmFsRGF0ZUZvcm1hdCI6ZmFsc2V9LCJXb3JkV3JhcCI6dHJ1ZSwiSXNEYXRlVmlzaWJsZSI6ZmFsc2UsIlRpdGxlRm9udFNldHRpbmdzIjp7IkZvbnRTaXplIjoxNiwiRm9udE5hbWUiOiJWZXJkYW5hIiwiSXNCb2xkIjpmYWxzZSwiSXNJdGFsaWMiOmZhbHNlLCJJc1VuZGVybGluZWQiOmZhbHNlLCJGb3JlZ3JvdW5kQ29sb3IiOiIzNiwgNDAsIDgyIn0sIkRhdGVGb250U2V0dGluZ3MiOnsiRm9udFNpemUiOjEwLCJGb250TmFtZSI6IlZlcmRhbmEiLCJJc0JvbGQiOmZhbHNlLCJJc0l0YWxpYyI6ZmFsc2UsIklzVW5kZXJsaW5lZCI6ZmFsc2UsIkZvcmVncm91bmRDb2xvciI6IjE1NywgMTQ0LCAxNjAifSwiQ29ubmVjdG9yU2V0dGluZ3MiOnsiQ29sb3IiOiIiLCJJc1Zpc2libGUiOmZhbHNlLCJMaW5lV2VpZ2h0IjowLjF9fSwiRGVmYXVsdFRhc2tTZXR0aW5ncyI6eyJXb3JkV3JhcCI6ZmFsc2UsIkRhdGVGb250U2V0dGluZ3MiOnsiRm9udFNpemUiOjE2LCJGb250TmFtZSI6IkNhbGlicmkiLCJJc0JvbGQiOmZhbHNlLCJJc0l0YWxpYyI6ZmFsc2UsIklzVW5kZXJsaW5lZCI6ZmFsc2UsIkZvcmVncm91bmRDb2xvciI6IjM2LCA0MCwgODIifSwiRHVyYXRpb25Gb250U2V0dGluZ3MiOnsiRm9udFNpemUiOjEwLCJGb250TmFtZSI6IkNhbGlicmkiLCJJc0JvbGQiOmZhbHNlLCJJc0l0YWxpYyI6ZmFsc2UsIklzVW5kZXJsaW5lZCI6ZmFsc2UsIkZvcmVncm91bmRDb2xvciI6Ijk4LCAxNTcsIDIwOSJ9LCJJc1RoaWNrIjpmYWxzZSwiVGFza3NBYm92ZVRpbWViYW5kIjp0cnVlLCJEYXRlRm9ybWF0Ijp7IkZvcm1hdFN0cmluZyI6Ik1NTSBkIiwiU2VwYXJhdG9yIjoiLyIsIlVzZUludGVybmF0aW9uYWxEYXRlRm9ybWF0IjpmYWxzZX0sIkR1cmF0aW9uUG9zaXRpb24iOjUsIkR1cmF0aW9uRm9ybWF0IjowLCJSZW5kZXJMb25nVGFza1RpdGxlQWJvdmVUYXNrU2hhcGUiOmZhbHNlLCJJc0hvcml6b250YWxDb25uZWN0b3JWaXNpYmxlIjpmYWxzZSwiSXNWZXJ0aWNhbENvbm5lY3RvclZpc2libGUiOmZhbHNlLCJJbnRlcnZhbFRleHRQb3NpdGlvbiI6MSwiSW50ZXJ2YWxEYXRlUG9zaXRpb24iOjYsIlRpdGxlV2lkdGgiOm51bGwsIlRpdGxlRm9udFNldHRpbmdzIjp7IkZvbnRTaXplIjoxNiwiRm9udE5hbWUiOiJWZXJkYW5hIiwiSXNCb2xkIjpmYWxzZSwiSXNJdGFsaWMiOmZhbHNlLCJJc1VuZGVybGluZWQiOmZhbHNlLCJGb3JlZ3JvdW5kQ29sb3IiOiJXaGl0ZSJ9LCJUYXNrc1NwYWNpbmciOjEwLCJTaGFwZUhlaWdodCI6MjIuMCwiVmVydGljYWxDb25uZWN0b3JTZXR0aW5ncyI6eyJDb2xvciI6IjIwNCwgMjA0LCAyMDQ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1NIiwiSW50ZXJ2YWxUeXBlIjoyLCJVc2VBdXRvbWF0aWNUaW1lU2NhbGUiOnRydWUsIkN1c3RvbVRpbWVTY2FsZVV0Y1N0YXJ0RGF0ZSI6IjIwMTMtMDMtMDFUMDA6MDA6MDBaIiwiQ3VzdG9tVGltZVNjYWxlVXRjRW5kRGF0ZSI6IjIwMTMtMDctMjVUMDA6MDA6MDBaIn19LCJUaW1lYmFuZFZlcnRpY2FsUG9zaXRpb24iOnsiUXVpY2tQb3NpdGlvbiI6MywiUmVsYXRpdmVQb3NpdGlvbiI6ODYuMCwiQWJzb2x1dGVQb3NpdGlvbiI6NDY0LjQsIlByZXZpb3VzQWJzb2x1dGVQb3NpdGlvbiI6NDY0LjR9fQ=="/>
  <p:tag name="__MASTER" val="__part_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Droplet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9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398</Words>
  <Application>Microsoft Office PowerPoint</Application>
  <PresentationFormat>On-screen Show (4:3)</PresentationFormat>
  <Paragraphs>95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8" baseType="lpstr">
      <vt:lpstr>Arial</vt:lpstr>
      <vt:lpstr>Calibri</vt:lpstr>
      <vt:lpstr>Franklin Gothic Book</vt:lpstr>
      <vt:lpstr>Tw Cen MT</vt:lpstr>
      <vt:lpstr>Corbel</vt:lpstr>
      <vt:lpstr>Wingdings</vt:lpstr>
      <vt:lpstr>Times New Roman</vt:lpstr>
      <vt:lpstr>Cambria</vt:lpstr>
      <vt:lpstr>Verdana</vt:lpstr>
      <vt:lpstr>Segoe UI Light</vt:lpstr>
      <vt:lpstr>Segoe UI</vt:lpstr>
      <vt:lpstr>Droplet</vt:lpstr>
      <vt:lpstr>9_Office Theme</vt:lpstr>
      <vt:lpstr>Information Technology Timeline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2013-09-24T20:37:43Z</dcterms:created>
  <dcterms:modified xsi:type="dcterms:W3CDTF">2013-10-13T17:13:56Z</dcterms:modified>
</cp:coreProperties>
</file>