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DDE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7" d="100"/>
          <a:sy n="77" d="100"/>
        </p:scale>
        <p:origin x="-1158" y="-4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E55234-9325-4000-A967-859B24B8BC44}" type="datetimeFigureOut">
              <a:rPr lang="en-US" smtClean="0"/>
              <a:t>11/5/2011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0832F4-5790-45E0-85FE-1B7AC7A134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91108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E55234-9325-4000-A967-859B24B8BC44}" type="datetimeFigureOut">
              <a:rPr lang="en-US" smtClean="0"/>
              <a:t>11/5/2011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0832F4-5790-45E0-85FE-1B7AC7A134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69128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E55234-9325-4000-A967-859B24B8BC44}" type="datetimeFigureOut">
              <a:rPr lang="en-US" smtClean="0"/>
              <a:t>11/5/2011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0832F4-5790-45E0-85FE-1B7AC7A134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77317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E55234-9325-4000-A967-859B24B8BC44}" type="datetimeFigureOut">
              <a:rPr lang="en-US" smtClean="0"/>
              <a:t>11/5/2011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0832F4-5790-45E0-85FE-1B7AC7A134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00469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E55234-9325-4000-A967-859B24B8BC44}" type="datetimeFigureOut">
              <a:rPr lang="en-US" smtClean="0"/>
              <a:t>11/5/2011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0832F4-5790-45E0-85FE-1B7AC7A134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74675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E55234-9325-4000-A967-859B24B8BC44}" type="datetimeFigureOut">
              <a:rPr lang="en-US" smtClean="0"/>
              <a:t>11/5/2011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0832F4-5790-45E0-85FE-1B7AC7A134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0086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E55234-9325-4000-A967-859B24B8BC44}" type="datetimeFigureOut">
              <a:rPr lang="en-US" smtClean="0"/>
              <a:t>11/5/2011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0832F4-5790-45E0-85FE-1B7AC7A134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3407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E55234-9325-4000-A967-859B24B8BC44}" type="datetimeFigureOut">
              <a:rPr lang="en-US" smtClean="0"/>
              <a:t>11/5/2011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0832F4-5790-45E0-85FE-1B7AC7A134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8589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E55234-9325-4000-A967-859B24B8BC44}" type="datetimeFigureOut">
              <a:rPr lang="en-US" smtClean="0"/>
              <a:t>11/5/2011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0832F4-5790-45E0-85FE-1B7AC7A134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45537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E55234-9325-4000-A967-859B24B8BC44}" type="datetimeFigureOut">
              <a:rPr lang="en-US" smtClean="0"/>
              <a:t>11/5/2011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0832F4-5790-45E0-85FE-1B7AC7A134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70978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E55234-9325-4000-A967-859B24B8BC44}" type="datetimeFigureOut">
              <a:rPr lang="en-US" smtClean="0"/>
              <a:t>11/5/2011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0832F4-5790-45E0-85FE-1B7AC7A134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59295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E55234-9325-4000-A967-859B24B8BC44}" type="datetimeFigureOut">
              <a:rPr lang="en-US" smtClean="0"/>
              <a:t>11/5/2011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0832F4-5790-45E0-85FE-1B7AC7A134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36288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5" name="Group 64"/>
          <p:cNvGrpSpPr/>
          <p:nvPr/>
        </p:nvGrpSpPr>
        <p:grpSpPr>
          <a:xfrm>
            <a:off x="-1" y="858256"/>
            <a:ext cx="9144001" cy="4018544"/>
            <a:chOff x="0" y="990600"/>
            <a:chExt cx="9146499" cy="4601908"/>
          </a:xfrm>
        </p:grpSpPr>
        <p:sp>
          <p:nvSpPr>
            <p:cNvPr id="66" name="Rectangle 65"/>
            <p:cNvSpPr/>
            <p:nvPr/>
          </p:nvSpPr>
          <p:spPr>
            <a:xfrm>
              <a:off x="2499" y="5205792"/>
              <a:ext cx="9144000" cy="386716"/>
            </a:xfrm>
            <a:prstGeom prst="rect">
              <a:avLst/>
            </a:prstGeom>
            <a:gradFill flip="none" rotWithShape="1">
              <a:gsLst>
                <a:gs pos="100000">
                  <a:schemeClr val="bg1">
                    <a:lumMod val="85000"/>
                  </a:schemeClr>
                </a:gs>
                <a:gs pos="1250">
                  <a:schemeClr val="bg1"/>
                </a:gs>
                <a:gs pos="66000">
                  <a:schemeClr val="bg1">
                    <a:lumMod val="9500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Rectangle 66"/>
            <p:cNvSpPr/>
            <p:nvPr/>
          </p:nvSpPr>
          <p:spPr>
            <a:xfrm>
              <a:off x="0" y="990600"/>
              <a:ext cx="9144000" cy="4246131"/>
            </a:xfrm>
            <a:prstGeom prst="rect">
              <a:avLst/>
            </a:prstGeom>
            <a:gradFill flip="none" rotWithShape="1">
              <a:gsLst>
                <a:gs pos="100000">
                  <a:schemeClr val="bg1">
                    <a:lumMod val="75000"/>
                  </a:schemeClr>
                </a:gs>
                <a:gs pos="1250">
                  <a:schemeClr val="bg1"/>
                </a:gs>
                <a:gs pos="66000">
                  <a:schemeClr val="bg1">
                    <a:lumMod val="95000"/>
                  </a:schemeClr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Rectangular Callout 17"/>
          <p:cNvSpPr/>
          <p:nvPr/>
        </p:nvSpPr>
        <p:spPr>
          <a:xfrm>
            <a:off x="311789" y="940376"/>
            <a:ext cx="1343447" cy="1600200"/>
          </a:xfrm>
          <a:prstGeom prst="wedgeRectCallout">
            <a:avLst>
              <a:gd name="adj1" fmla="val -8458"/>
              <a:gd name="adj2" fmla="val 84634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74000">
                <a:srgbClr val="BDDEFF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ular Callout 19"/>
          <p:cNvSpPr/>
          <p:nvPr/>
        </p:nvSpPr>
        <p:spPr>
          <a:xfrm>
            <a:off x="2098014" y="940376"/>
            <a:ext cx="1343447" cy="1600200"/>
          </a:xfrm>
          <a:prstGeom prst="wedgeRectCallout">
            <a:avLst>
              <a:gd name="adj1" fmla="val -8458"/>
              <a:gd name="adj2" fmla="val 84634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74000">
                <a:srgbClr val="BDDEFF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ular Callout 24"/>
          <p:cNvSpPr/>
          <p:nvPr/>
        </p:nvSpPr>
        <p:spPr>
          <a:xfrm>
            <a:off x="3843460" y="940376"/>
            <a:ext cx="1343447" cy="1600200"/>
          </a:xfrm>
          <a:prstGeom prst="wedgeRectCallout">
            <a:avLst>
              <a:gd name="adj1" fmla="val -8458"/>
              <a:gd name="adj2" fmla="val 84634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74000">
                <a:srgbClr val="BDDEFF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ular Callout 25"/>
          <p:cNvSpPr/>
          <p:nvPr/>
        </p:nvSpPr>
        <p:spPr>
          <a:xfrm>
            <a:off x="5629685" y="940376"/>
            <a:ext cx="1343447" cy="1600200"/>
          </a:xfrm>
          <a:prstGeom prst="wedgeRectCallout">
            <a:avLst>
              <a:gd name="adj1" fmla="val -8458"/>
              <a:gd name="adj2" fmla="val 84634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74000">
                <a:srgbClr val="BDDEFF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ular Callout 26"/>
          <p:cNvSpPr/>
          <p:nvPr/>
        </p:nvSpPr>
        <p:spPr>
          <a:xfrm>
            <a:off x="1095749" y="4267200"/>
            <a:ext cx="1343447" cy="1600200"/>
          </a:xfrm>
          <a:prstGeom prst="wedgeRectCallout">
            <a:avLst>
              <a:gd name="adj1" fmla="val 1855"/>
              <a:gd name="adj2" fmla="val -80734"/>
            </a:avLst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74000">
                <a:srgbClr val="BDDEFF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ular Callout 30"/>
          <p:cNvSpPr/>
          <p:nvPr/>
        </p:nvSpPr>
        <p:spPr>
          <a:xfrm>
            <a:off x="7402179" y="940376"/>
            <a:ext cx="1343447" cy="1600200"/>
          </a:xfrm>
          <a:prstGeom prst="wedgeRectCallout">
            <a:avLst>
              <a:gd name="adj1" fmla="val -8458"/>
              <a:gd name="adj2" fmla="val 84634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74000">
                <a:srgbClr val="BDDEFF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ectangular Callout 31"/>
          <p:cNvSpPr/>
          <p:nvPr/>
        </p:nvSpPr>
        <p:spPr>
          <a:xfrm>
            <a:off x="2908235" y="4291447"/>
            <a:ext cx="1343447" cy="1600200"/>
          </a:xfrm>
          <a:prstGeom prst="wedgeRectCallout">
            <a:avLst>
              <a:gd name="adj1" fmla="val 1855"/>
              <a:gd name="adj2" fmla="val -80734"/>
            </a:avLst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74000">
                <a:srgbClr val="BDDEFF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ular Callout 32"/>
          <p:cNvSpPr/>
          <p:nvPr/>
        </p:nvSpPr>
        <p:spPr>
          <a:xfrm>
            <a:off x="4667007" y="4267200"/>
            <a:ext cx="1343447" cy="1600200"/>
          </a:xfrm>
          <a:prstGeom prst="wedgeRectCallout">
            <a:avLst>
              <a:gd name="adj1" fmla="val 1855"/>
              <a:gd name="adj2" fmla="val -80734"/>
            </a:avLst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74000">
                <a:srgbClr val="BDDEFF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ular Callout 33"/>
          <p:cNvSpPr/>
          <p:nvPr/>
        </p:nvSpPr>
        <p:spPr>
          <a:xfrm>
            <a:off x="6416802" y="4277592"/>
            <a:ext cx="1343447" cy="1600200"/>
          </a:xfrm>
          <a:prstGeom prst="wedgeRectCallout">
            <a:avLst>
              <a:gd name="adj1" fmla="val 1855"/>
              <a:gd name="adj2" fmla="val -80734"/>
            </a:avLst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74000">
                <a:srgbClr val="BDDEFF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TextBox 34"/>
          <p:cNvSpPr txBox="1"/>
          <p:nvPr/>
        </p:nvSpPr>
        <p:spPr>
          <a:xfrm>
            <a:off x="290845" y="1218838"/>
            <a:ext cx="137964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/>
              <a:t>PUT TEXT HERE</a:t>
            </a:r>
          </a:p>
        </p:txBody>
      </p:sp>
      <p:sp>
        <p:nvSpPr>
          <p:cNvPr id="36" name="Rectangle 35"/>
          <p:cNvSpPr/>
          <p:nvPr/>
        </p:nvSpPr>
        <p:spPr>
          <a:xfrm>
            <a:off x="364078" y="1479263"/>
            <a:ext cx="1238600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itchFamily="2" charset="2"/>
              <a:buChar char="§"/>
            </a:pPr>
            <a:r>
              <a:rPr lang="en-US" sz="1000" dirty="0" smtClean="0"/>
              <a:t>Put text here.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en-US" sz="1000" dirty="0" smtClean="0"/>
              <a:t>Your text goes here.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en-US" sz="1000" dirty="0" smtClean="0"/>
              <a:t>Put text here.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en-US" sz="1000" dirty="0" smtClean="0"/>
              <a:t>Text here 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2071335" y="1221518"/>
            <a:ext cx="137964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/>
              <a:t>PUT TEXT HERE</a:t>
            </a:r>
          </a:p>
        </p:txBody>
      </p:sp>
      <p:sp>
        <p:nvSpPr>
          <p:cNvPr id="38" name="Rectangle 37"/>
          <p:cNvSpPr/>
          <p:nvPr/>
        </p:nvSpPr>
        <p:spPr>
          <a:xfrm>
            <a:off x="2144568" y="1481943"/>
            <a:ext cx="1238600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buFont typeface="Arial" pitchFamily="34" charset="0"/>
              <a:buChar char="•"/>
            </a:pPr>
            <a:r>
              <a:rPr lang="en-US" sz="1000" dirty="0" smtClean="0"/>
              <a:t>Put text here.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sz="1000" dirty="0" smtClean="0"/>
              <a:t>Your text goes here.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sz="1000" dirty="0" smtClean="0"/>
              <a:t>Put text here.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sz="1000" dirty="0" smtClean="0"/>
              <a:t>Text here 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3780005" y="1207663"/>
            <a:ext cx="143403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/>
              <a:t>PUT TEXT HERE</a:t>
            </a:r>
          </a:p>
        </p:txBody>
      </p:sp>
      <p:sp>
        <p:nvSpPr>
          <p:cNvPr id="40" name="Rectangle 39"/>
          <p:cNvSpPr/>
          <p:nvPr/>
        </p:nvSpPr>
        <p:spPr>
          <a:xfrm>
            <a:off x="3880948" y="1470368"/>
            <a:ext cx="1238600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buFont typeface="Arial" pitchFamily="34" charset="0"/>
              <a:buChar char="•"/>
            </a:pPr>
            <a:r>
              <a:rPr lang="en-US" sz="1000" dirty="0" smtClean="0"/>
              <a:t>Put text here.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sz="1000" dirty="0" smtClean="0"/>
              <a:t>Your text goes here.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sz="1000" dirty="0" smtClean="0"/>
              <a:t>Put text here.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sz="1000" dirty="0" smtClean="0"/>
              <a:t>Text here 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5571895" y="1196088"/>
            <a:ext cx="143403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/>
              <a:t>PUT TEXT HERE</a:t>
            </a:r>
          </a:p>
        </p:txBody>
      </p:sp>
      <p:sp>
        <p:nvSpPr>
          <p:cNvPr id="42" name="Rectangle 41"/>
          <p:cNvSpPr/>
          <p:nvPr/>
        </p:nvSpPr>
        <p:spPr>
          <a:xfrm>
            <a:off x="5672838" y="1458793"/>
            <a:ext cx="1238600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buFont typeface="Arial" pitchFamily="34" charset="0"/>
              <a:buChar char="•"/>
            </a:pPr>
            <a:r>
              <a:rPr lang="en-US" sz="1000" dirty="0" smtClean="0"/>
              <a:t>Put text here.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sz="1000" dirty="0" smtClean="0"/>
              <a:t>Your text goes here.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sz="1000" dirty="0" smtClean="0"/>
              <a:t>Put text here.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sz="1000" dirty="0" smtClean="0"/>
              <a:t>Text here 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7345370" y="1184513"/>
            <a:ext cx="143403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/>
              <a:t>PUT TEXT HERE</a:t>
            </a:r>
          </a:p>
        </p:txBody>
      </p:sp>
      <p:sp>
        <p:nvSpPr>
          <p:cNvPr id="44" name="Rectangle 43"/>
          <p:cNvSpPr/>
          <p:nvPr/>
        </p:nvSpPr>
        <p:spPr>
          <a:xfrm>
            <a:off x="7446313" y="1447218"/>
            <a:ext cx="1238600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sz="1000" dirty="0" smtClean="0"/>
              <a:t>Put text here.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000" dirty="0" smtClean="0"/>
              <a:t>Your text goes here.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000" dirty="0" smtClean="0"/>
              <a:t>Put text here.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000" dirty="0" smtClean="0"/>
              <a:t>Text here 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1066857" y="4294910"/>
            <a:ext cx="137964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/>
              <a:t>PUT TEXT HERE</a:t>
            </a:r>
          </a:p>
        </p:txBody>
      </p:sp>
      <p:sp>
        <p:nvSpPr>
          <p:cNvPr id="46" name="Rectangle 45"/>
          <p:cNvSpPr/>
          <p:nvPr/>
        </p:nvSpPr>
        <p:spPr>
          <a:xfrm>
            <a:off x="1153945" y="4596900"/>
            <a:ext cx="1238600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buFont typeface="Arial" pitchFamily="34" charset="0"/>
              <a:buChar char="•"/>
            </a:pPr>
            <a:r>
              <a:rPr lang="en-US" sz="1000" dirty="0" smtClean="0"/>
              <a:t>Put text here.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sz="1000" dirty="0" smtClean="0"/>
              <a:t>Your text goes here.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sz="1000" dirty="0" smtClean="0"/>
              <a:t>Put text here.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sz="1000" dirty="0" smtClean="0"/>
              <a:t>Text here 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2872512" y="4322620"/>
            <a:ext cx="143403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/>
              <a:t>PUT TEXT HERE</a:t>
            </a:r>
          </a:p>
        </p:txBody>
      </p:sp>
      <p:sp>
        <p:nvSpPr>
          <p:cNvPr id="48" name="Rectangle 47"/>
          <p:cNvSpPr/>
          <p:nvPr/>
        </p:nvSpPr>
        <p:spPr>
          <a:xfrm>
            <a:off x="2945745" y="4585325"/>
            <a:ext cx="1238600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buFont typeface="Arial" pitchFamily="34" charset="0"/>
              <a:buChar char="•"/>
            </a:pPr>
            <a:r>
              <a:rPr lang="en-US" sz="1000" dirty="0" smtClean="0"/>
              <a:t>Put text here.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sz="1000" dirty="0" smtClean="0"/>
              <a:t>Your text goes here.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sz="1000" dirty="0" smtClean="0"/>
              <a:t>Put text here.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sz="1000" dirty="0" smtClean="0"/>
              <a:t>Text here </a:t>
            </a:r>
          </a:p>
        </p:txBody>
      </p:sp>
      <p:sp>
        <p:nvSpPr>
          <p:cNvPr id="49" name="Rectangle 48"/>
          <p:cNvSpPr/>
          <p:nvPr/>
        </p:nvSpPr>
        <p:spPr>
          <a:xfrm>
            <a:off x="4723780" y="4573750"/>
            <a:ext cx="1238600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buFont typeface="Arial" pitchFamily="34" charset="0"/>
              <a:buChar char="•"/>
            </a:pPr>
            <a:r>
              <a:rPr lang="en-US" sz="1000" dirty="0" smtClean="0"/>
              <a:t>Put text here.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sz="1000" dirty="0" smtClean="0"/>
              <a:t>Your text goes here.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sz="1000" dirty="0" smtClean="0"/>
              <a:t>Put text here.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sz="1000" dirty="0" smtClean="0"/>
              <a:t>Text here </a:t>
            </a:r>
          </a:p>
        </p:txBody>
      </p:sp>
      <p:sp>
        <p:nvSpPr>
          <p:cNvPr id="50" name="Rectangle 49"/>
          <p:cNvSpPr/>
          <p:nvPr/>
        </p:nvSpPr>
        <p:spPr>
          <a:xfrm>
            <a:off x="6497255" y="4562175"/>
            <a:ext cx="1238600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sz="1000" dirty="0" smtClean="0"/>
              <a:t>Put text here.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000" dirty="0" smtClean="0"/>
              <a:t>Your text goes here.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000" dirty="0" smtClean="0"/>
              <a:t>Put text here.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000" dirty="0" smtClean="0"/>
              <a:t>Text here 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4624283" y="4267200"/>
            <a:ext cx="143403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/>
              <a:t>PUT TEXT HERE</a:t>
            </a:r>
          </a:p>
        </p:txBody>
      </p:sp>
      <p:sp>
        <p:nvSpPr>
          <p:cNvPr id="52" name="TextBox 51"/>
          <p:cNvSpPr txBox="1"/>
          <p:nvPr/>
        </p:nvSpPr>
        <p:spPr>
          <a:xfrm>
            <a:off x="6370507" y="4282108"/>
            <a:ext cx="143403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/>
              <a:t>PUT TEXT HERE</a:t>
            </a:r>
          </a:p>
        </p:txBody>
      </p:sp>
      <p:grpSp>
        <p:nvGrpSpPr>
          <p:cNvPr id="2" name="Group 1"/>
          <p:cNvGrpSpPr/>
          <p:nvPr/>
        </p:nvGrpSpPr>
        <p:grpSpPr>
          <a:xfrm>
            <a:off x="219256" y="3158835"/>
            <a:ext cx="8534400" cy="540332"/>
            <a:chOff x="219256" y="3158835"/>
            <a:chExt cx="8534400" cy="540332"/>
          </a:xfrm>
        </p:grpSpPr>
        <p:sp>
          <p:nvSpPr>
            <p:cNvPr id="17" name="Right Arrow 16"/>
            <p:cNvSpPr/>
            <p:nvPr/>
          </p:nvSpPr>
          <p:spPr>
            <a:xfrm>
              <a:off x="219256" y="3164838"/>
              <a:ext cx="8534400" cy="528323"/>
            </a:xfrm>
            <a:prstGeom prst="rightArrow">
              <a:avLst>
                <a:gd name="adj1" fmla="val 34266"/>
                <a:gd name="adj2" fmla="val 50000"/>
              </a:avLst>
            </a:prstGeom>
            <a:gradFill>
              <a:gsLst>
                <a:gs pos="0">
                  <a:srgbClr val="3399FF"/>
                </a:gs>
                <a:gs pos="100000">
                  <a:srgbClr val="0066FF"/>
                </a:gs>
              </a:gsLst>
              <a:lin ang="5400000" scaled="1"/>
            </a:gra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b="1">
                <a:solidFill>
                  <a:schemeClr val="bg1"/>
                </a:solidFill>
              </a:endParaRPr>
            </a:p>
          </p:txBody>
        </p:sp>
        <p:grpSp>
          <p:nvGrpSpPr>
            <p:cNvPr id="16" name="Group 15"/>
            <p:cNvGrpSpPr/>
            <p:nvPr/>
          </p:nvGrpSpPr>
          <p:grpSpPr>
            <a:xfrm>
              <a:off x="457200" y="3158835"/>
              <a:ext cx="7713511" cy="540332"/>
              <a:chOff x="457200" y="3117275"/>
              <a:chExt cx="8440875" cy="623457"/>
            </a:xfrm>
            <a:gradFill flip="none" rotWithShape="1">
              <a:gsLst>
                <a:gs pos="0">
                  <a:schemeClr val="accent5">
                    <a:lumMod val="75000"/>
                  </a:schemeClr>
                </a:gs>
                <a:gs pos="100000">
                  <a:schemeClr val="accent5">
                    <a:lumMod val="60000"/>
                    <a:lumOff val="40000"/>
                  </a:schemeClr>
                </a:gs>
              </a:gsLst>
              <a:lin ang="5400000" scaled="1"/>
              <a:tileRect/>
            </a:gradFill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</p:grpSpPr>
          <p:sp>
            <p:nvSpPr>
              <p:cNvPr id="4" name="Rounded Rectangle 3"/>
              <p:cNvSpPr/>
              <p:nvPr/>
            </p:nvSpPr>
            <p:spPr>
              <a:xfrm>
                <a:off x="457200" y="3117275"/>
                <a:ext cx="727364" cy="609600"/>
              </a:xfrm>
              <a:prstGeom prst="roundRect">
                <a:avLst/>
              </a:prstGeom>
              <a:solidFill>
                <a:srgbClr val="3399FF"/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400" b="1">
                  <a:solidFill>
                    <a:schemeClr val="bg1"/>
                  </a:solidFill>
                </a:endParaRPr>
              </a:p>
            </p:txBody>
          </p:sp>
          <p:sp>
            <p:nvSpPr>
              <p:cNvPr id="5" name="Rounded Rectangle 4"/>
              <p:cNvSpPr/>
              <p:nvPr/>
            </p:nvSpPr>
            <p:spPr>
              <a:xfrm>
                <a:off x="1427018" y="3117275"/>
                <a:ext cx="727364" cy="609600"/>
              </a:xfrm>
              <a:prstGeom prst="roundRect">
                <a:avLst/>
              </a:prstGeom>
              <a:solidFill>
                <a:srgbClr val="3399FF"/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400" b="1">
                  <a:solidFill>
                    <a:schemeClr val="bg1"/>
                  </a:solidFill>
                </a:endParaRPr>
              </a:p>
            </p:txBody>
          </p:sp>
          <p:sp>
            <p:nvSpPr>
              <p:cNvPr id="6" name="Rounded Rectangle 5"/>
              <p:cNvSpPr/>
              <p:nvPr/>
            </p:nvSpPr>
            <p:spPr>
              <a:xfrm>
                <a:off x="2396836" y="3117275"/>
                <a:ext cx="727364" cy="609600"/>
              </a:xfrm>
              <a:prstGeom prst="roundRect">
                <a:avLst/>
              </a:prstGeom>
              <a:solidFill>
                <a:srgbClr val="3399FF"/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400" b="1">
                  <a:solidFill>
                    <a:schemeClr val="bg1"/>
                  </a:solidFill>
                </a:endParaRPr>
              </a:p>
            </p:txBody>
          </p:sp>
          <p:sp>
            <p:nvSpPr>
              <p:cNvPr id="9" name="Rounded Rectangle 8"/>
              <p:cNvSpPr/>
              <p:nvPr/>
            </p:nvSpPr>
            <p:spPr>
              <a:xfrm>
                <a:off x="3352800" y="3131132"/>
                <a:ext cx="727364" cy="609600"/>
              </a:xfrm>
              <a:prstGeom prst="roundRect">
                <a:avLst/>
              </a:prstGeom>
              <a:solidFill>
                <a:srgbClr val="3399FF"/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400" b="1">
                  <a:solidFill>
                    <a:schemeClr val="bg1"/>
                  </a:solidFill>
                </a:endParaRPr>
              </a:p>
            </p:txBody>
          </p:sp>
          <p:sp>
            <p:nvSpPr>
              <p:cNvPr id="10" name="Rounded Rectangle 9"/>
              <p:cNvSpPr/>
              <p:nvPr/>
            </p:nvSpPr>
            <p:spPr>
              <a:xfrm>
                <a:off x="4322618" y="3131132"/>
                <a:ext cx="727364" cy="609600"/>
              </a:xfrm>
              <a:prstGeom prst="roundRect">
                <a:avLst/>
              </a:prstGeom>
              <a:solidFill>
                <a:srgbClr val="3399FF"/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400" b="1">
                  <a:solidFill>
                    <a:schemeClr val="bg1"/>
                  </a:solidFill>
                </a:endParaRPr>
              </a:p>
            </p:txBody>
          </p:sp>
          <p:sp>
            <p:nvSpPr>
              <p:cNvPr id="11" name="Rounded Rectangle 10"/>
              <p:cNvSpPr/>
              <p:nvPr/>
            </p:nvSpPr>
            <p:spPr>
              <a:xfrm>
                <a:off x="5292436" y="3131132"/>
                <a:ext cx="727364" cy="609600"/>
              </a:xfrm>
              <a:prstGeom prst="roundRect">
                <a:avLst/>
              </a:prstGeom>
              <a:solidFill>
                <a:srgbClr val="3399FF"/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400" b="1">
                  <a:solidFill>
                    <a:schemeClr val="bg1"/>
                  </a:solidFill>
                </a:endParaRPr>
              </a:p>
            </p:txBody>
          </p:sp>
          <p:sp>
            <p:nvSpPr>
              <p:cNvPr id="13" name="Rounded Rectangle 12"/>
              <p:cNvSpPr/>
              <p:nvPr/>
            </p:nvSpPr>
            <p:spPr>
              <a:xfrm>
                <a:off x="6231075" y="3131132"/>
                <a:ext cx="727364" cy="609600"/>
              </a:xfrm>
              <a:prstGeom prst="roundRect">
                <a:avLst/>
              </a:prstGeom>
              <a:solidFill>
                <a:srgbClr val="3399FF"/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400" b="1">
                  <a:solidFill>
                    <a:schemeClr val="bg1"/>
                  </a:solidFill>
                </a:endParaRPr>
              </a:p>
            </p:txBody>
          </p:sp>
          <p:sp>
            <p:nvSpPr>
              <p:cNvPr id="14" name="Rounded Rectangle 13"/>
              <p:cNvSpPr/>
              <p:nvPr/>
            </p:nvSpPr>
            <p:spPr>
              <a:xfrm>
                <a:off x="7200893" y="3131132"/>
                <a:ext cx="727364" cy="609600"/>
              </a:xfrm>
              <a:prstGeom prst="roundRect">
                <a:avLst/>
              </a:prstGeom>
              <a:solidFill>
                <a:srgbClr val="3399FF"/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400" b="1">
                  <a:solidFill>
                    <a:schemeClr val="bg1"/>
                  </a:solidFill>
                </a:endParaRPr>
              </a:p>
            </p:txBody>
          </p:sp>
          <p:sp>
            <p:nvSpPr>
              <p:cNvPr id="15" name="Rounded Rectangle 14"/>
              <p:cNvSpPr/>
              <p:nvPr/>
            </p:nvSpPr>
            <p:spPr>
              <a:xfrm>
                <a:off x="8170711" y="3131132"/>
                <a:ext cx="727364" cy="609600"/>
              </a:xfrm>
              <a:prstGeom prst="roundRect">
                <a:avLst/>
              </a:prstGeom>
              <a:solidFill>
                <a:srgbClr val="3399FF"/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400" b="1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54" name="TextBox 53"/>
            <p:cNvSpPr txBox="1"/>
            <p:nvPr/>
          </p:nvSpPr>
          <p:spPr>
            <a:xfrm>
              <a:off x="1302861" y="3213308"/>
              <a:ext cx="762000" cy="400110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 algn="ctr"/>
              <a:r>
                <a:rPr lang="en-US" sz="2000" b="1" dirty="0" smtClean="0">
                  <a:solidFill>
                    <a:schemeClr val="bg1"/>
                  </a:solidFill>
                </a:rPr>
                <a:t>2004</a:t>
              </a:r>
              <a:endParaRPr lang="en-US" sz="2000" b="1" dirty="0">
                <a:solidFill>
                  <a:schemeClr val="bg1"/>
                </a:solidFill>
              </a:endParaRPr>
            </a:p>
          </p:txBody>
        </p:sp>
        <p:sp>
          <p:nvSpPr>
            <p:cNvPr id="55" name="TextBox 54"/>
            <p:cNvSpPr txBox="1"/>
            <p:nvPr/>
          </p:nvSpPr>
          <p:spPr>
            <a:xfrm>
              <a:off x="2201280" y="3221253"/>
              <a:ext cx="762000" cy="400110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 algn="ctr"/>
              <a:r>
                <a:rPr lang="en-US" sz="2000" b="1" dirty="0" smtClean="0">
                  <a:solidFill>
                    <a:schemeClr val="bg1"/>
                  </a:solidFill>
                </a:rPr>
                <a:t>2005</a:t>
              </a:r>
              <a:endParaRPr lang="en-US" sz="2000" b="1" dirty="0">
                <a:solidFill>
                  <a:schemeClr val="bg1"/>
                </a:solidFill>
              </a:endParaRPr>
            </a:p>
          </p:txBody>
        </p:sp>
        <p:sp>
          <p:nvSpPr>
            <p:cNvPr id="56" name="TextBox 55"/>
            <p:cNvSpPr txBox="1"/>
            <p:nvPr/>
          </p:nvSpPr>
          <p:spPr>
            <a:xfrm>
              <a:off x="3064729" y="3225574"/>
              <a:ext cx="762000" cy="400110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 algn="ctr"/>
              <a:r>
                <a:rPr lang="en-US" sz="2000" b="1" dirty="0" smtClean="0">
                  <a:solidFill>
                    <a:schemeClr val="bg1"/>
                  </a:solidFill>
                </a:rPr>
                <a:t>2006</a:t>
              </a:r>
              <a:endParaRPr lang="en-US" sz="2000" b="1" dirty="0">
                <a:solidFill>
                  <a:schemeClr val="bg1"/>
                </a:solidFill>
              </a:endParaRPr>
            </a:p>
          </p:txBody>
        </p:sp>
        <p:sp>
          <p:nvSpPr>
            <p:cNvPr id="57" name="TextBox 56"/>
            <p:cNvSpPr txBox="1"/>
            <p:nvPr/>
          </p:nvSpPr>
          <p:spPr>
            <a:xfrm>
              <a:off x="3943415" y="3224883"/>
              <a:ext cx="762000" cy="400110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 algn="ctr"/>
              <a:r>
                <a:rPr lang="en-US" sz="2000" b="1" dirty="0" smtClean="0">
                  <a:solidFill>
                    <a:schemeClr val="bg1"/>
                  </a:solidFill>
                </a:rPr>
                <a:t>2007</a:t>
              </a:r>
              <a:endParaRPr lang="en-US" sz="2000" b="1" dirty="0">
                <a:solidFill>
                  <a:schemeClr val="bg1"/>
                </a:solidFill>
              </a:endParaRPr>
            </a:p>
          </p:txBody>
        </p:sp>
        <p:sp>
          <p:nvSpPr>
            <p:cNvPr id="58" name="TextBox 57"/>
            <p:cNvSpPr txBox="1"/>
            <p:nvPr/>
          </p:nvSpPr>
          <p:spPr>
            <a:xfrm>
              <a:off x="4822101" y="3224883"/>
              <a:ext cx="762000" cy="400110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 algn="ctr"/>
              <a:r>
                <a:rPr lang="en-US" sz="2000" b="1" dirty="0" smtClean="0">
                  <a:solidFill>
                    <a:schemeClr val="bg1"/>
                  </a:solidFill>
                </a:rPr>
                <a:t>2008</a:t>
              </a:r>
              <a:endParaRPr lang="en-US" sz="2000" b="1" dirty="0">
                <a:solidFill>
                  <a:schemeClr val="bg1"/>
                </a:solidFill>
              </a:endParaRPr>
            </a:p>
          </p:txBody>
        </p:sp>
        <p:sp>
          <p:nvSpPr>
            <p:cNvPr id="59" name="TextBox 58"/>
            <p:cNvSpPr txBox="1"/>
            <p:nvPr/>
          </p:nvSpPr>
          <p:spPr>
            <a:xfrm>
              <a:off x="5700787" y="3224192"/>
              <a:ext cx="762000" cy="400110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 algn="ctr"/>
              <a:r>
                <a:rPr lang="en-US" sz="2000" b="1" dirty="0" smtClean="0">
                  <a:solidFill>
                    <a:schemeClr val="bg1"/>
                  </a:solidFill>
                </a:rPr>
                <a:t>2009</a:t>
              </a:r>
              <a:endParaRPr lang="en-US" sz="2000" b="1" dirty="0">
                <a:solidFill>
                  <a:schemeClr val="bg1"/>
                </a:solidFill>
              </a:endParaRPr>
            </a:p>
          </p:txBody>
        </p:sp>
        <p:sp>
          <p:nvSpPr>
            <p:cNvPr id="61" name="TextBox 60"/>
            <p:cNvSpPr txBox="1"/>
            <p:nvPr/>
          </p:nvSpPr>
          <p:spPr>
            <a:xfrm>
              <a:off x="416234" y="3219877"/>
              <a:ext cx="762000" cy="400110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 algn="ctr"/>
              <a:r>
                <a:rPr lang="en-US" sz="2000" b="1" dirty="0" smtClean="0">
                  <a:solidFill>
                    <a:schemeClr val="bg1"/>
                  </a:solidFill>
                </a:rPr>
                <a:t>2003</a:t>
              </a:r>
              <a:endParaRPr lang="en-US" sz="2000" b="1" dirty="0">
                <a:solidFill>
                  <a:schemeClr val="bg1"/>
                </a:solidFill>
              </a:endParaRPr>
            </a:p>
          </p:txBody>
        </p:sp>
        <p:sp>
          <p:nvSpPr>
            <p:cNvPr id="62" name="TextBox 61"/>
            <p:cNvSpPr txBox="1"/>
            <p:nvPr/>
          </p:nvSpPr>
          <p:spPr>
            <a:xfrm>
              <a:off x="6602664" y="3228694"/>
              <a:ext cx="762000" cy="400110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 algn="ctr"/>
              <a:r>
                <a:rPr lang="en-US" sz="2000" b="1" dirty="0" smtClean="0">
                  <a:solidFill>
                    <a:schemeClr val="bg1"/>
                  </a:solidFill>
                </a:rPr>
                <a:t>2010</a:t>
              </a:r>
              <a:endParaRPr lang="en-US" sz="2000" b="1" dirty="0">
                <a:solidFill>
                  <a:schemeClr val="bg1"/>
                </a:solidFill>
              </a:endParaRPr>
            </a:p>
          </p:txBody>
        </p:sp>
        <p:sp>
          <p:nvSpPr>
            <p:cNvPr id="63" name="TextBox 62"/>
            <p:cNvSpPr txBox="1"/>
            <p:nvPr/>
          </p:nvSpPr>
          <p:spPr>
            <a:xfrm>
              <a:off x="7453640" y="3228003"/>
              <a:ext cx="762000" cy="400110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 algn="ctr"/>
              <a:r>
                <a:rPr lang="en-US" sz="2000" b="1" dirty="0" smtClean="0">
                  <a:solidFill>
                    <a:schemeClr val="bg1"/>
                  </a:solidFill>
                </a:rPr>
                <a:t>2011</a:t>
              </a:r>
              <a:endParaRPr lang="en-US" sz="20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53" name="TextBox 52"/>
          <p:cNvSpPr txBox="1"/>
          <p:nvPr/>
        </p:nvSpPr>
        <p:spPr>
          <a:xfrm>
            <a:off x="304800" y="-4119"/>
            <a:ext cx="8839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latin typeface="Aharoni" pitchFamily="2" charset="-79"/>
                <a:cs typeface="Aharoni" pitchFamily="2" charset="-79"/>
              </a:rPr>
              <a:t>TIMELINE DISPLAY</a:t>
            </a:r>
            <a:r>
              <a:rPr lang="en-US" sz="3200" b="1" spc="-15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Aharoni" pitchFamily="2" charset="-79"/>
              </a:rPr>
              <a:t>–  Style  6</a:t>
            </a:r>
            <a:endParaRPr lang="en-US" sz="3200" b="1" spc="-150" dirty="0">
              <a:solidFill>
                <a:schemeClr val="tx1">
                  <a:lumMod val="65000"/>
                  <a:lumOff val="35000"/>
                </a:schemeClr>
              </a:solidFill>
              <a:cs typeface="Aharoni" pitchFamily="2" charset="-79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7888954" y="6417618"/>
            <a:ext cx="112523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dirty="0" smtClean="0"/>
              <a:t>Your logo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4231786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4" name="Group 63"/>
          <p:cNvGrpSpPr/>
          <p:nvPr/>
        </p:nvGrpSpPr>
        <p:grpSpPr>
          <a:xfrm>
            <a:off x="-1" y="858256"/>
            <a:ext cx="9144001" cy="4018544"/>
            <a:chOff x="0" y="990600"/>
            <a:chExt cx="9146499" cy="4601908"/>
          </a:xfrm>
        </p:grpSpPr>
        <p:sp>
          <p:nvSpPr>
            <p:cNvPr id="65" name="Rectangle 64"/>
            <p:cNvSpPr/>
            <p:nvPr/>
          </p:nvSpPr>
          <p:spPr>
            <a:xfrm>
              <a:off x="2499" y="5205792"/>
              <a:ext cx="9144000" cy="386716"/>
            </a:xfrm>
            <a:prstGeom prst="rect">
              <a:avLst/>
            </a:prstGeom>
            <a:gradFill flip="none" rotWithShape="1">
              <a:gsLst>
                <a:gs pos="100000">
                  <a:schemeClr val="bg1">
                    <a:lumMod val="85000"/>
                  </a:schemeClr>
                </a:gs>
                <a:gs pos="1250">
                  <a:schemeClr val="bg1"/>
                </a:gs>
                <a:gs pos="66000">
                  <a:schemeClr val="bg1">
                    <a:lumMod val="9500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Rectangle 65"/>
            <p:cNvSpPr/>
            <p:nvPr/>
          </p:nvSpPr>
          <p:spPr>
            <a:xfrm>
              <a:off x="0" y="990600"/>
              <a:ext cx="9144000" cy="4246131"/>
            </a:xfrm>
            <a:prstGeom prst="rect">
              <a:avLst/>
            </a:prstGeom>
            <a:gradFill flip="none" rotWithShape="1">
              <a:gsLst>
                <a:gs pos="100000">
                  <a:schemeClr val="bg1">
                    <a:lumMod val="75000"/>
                  </a:schemeClr>
                </a:gs>
                <a:gs pos="1250">
                  <a:schemeClr val="bg1"/>
                </a:gs>
                <a:gs pos="66000">
                  <a:schemeClr val="bg1">
                    <a:lumMod val="95000"/>
                  </a:schemeClr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Rectangular Callout 17"/>
          <p:cNvSpPr/>
          <p:nvPr/>
        </p:nvSpPr>
        <p:spPr>
          <a:xfrm>
            <a:off x="405918" y="940376"/>
            <a:ext cx="1343447" cy="1600200"/>
          </a:xfrm>
          <a:prstGeom prst="wedgeRectCallout">
            <a:avLst>
              <a:gd name="adj1" fmla="val -8458"/>
              <a:gd name="adj2" fmla="val 84634"/>
            </a:avLst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74000">
                <a:srgbClr val="BDDEFF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ular Callout 19"/>
          <p:cNvSpPr/>
          <p:nvPr/>
        </p:nvSpPr>
        <p:spPr>
          <a:xfrm>
            <a:off x="2366954" y="940376"/>
            <a:ext cx="1343447" cy="1600200"/>
          </a:xfrm>
          <a:prstGeom prst="wedgeRectCallout">
            <a:avLst>
              <a:gd name="adj1" fmla="val -8458"/>
              <a:gd name="adj2" fmla="val 84634"/>
            </a:avLst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74000">
                <a:srgbClr val="BDDEFF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ular Callout 24"/>
          <p:cNvSpPr/>
          <p:nvPr/>
        </p:nvSpPr>
        <p:spPr>
          <a:xfrm>
            <a:off x="4354446" y="940376"/>
            <a:ext cx="1343447" cy="1600200"/>
          </a:xfrm>
          <a:prstGeom prst="wedgeRectCallout">
            <a:avLst>
              <a:gd name="adj1" fmla="val -8458"/>
              <a:gd name="adj2" fmla="val 84634"/>
            </a:avLst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74000">
                <a:srgbClr val="BDDEFF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ular Callout 25"/>
          <p:cNvSpPr/>
          <p:nvPr/>
        </p:nvSpPr>
        <p:spPr>
          <a:xfrm>
            <a:off x="6328929" y="940376"/>
            <a:ext cx="1343447" cy="1600200"/>
          </a:xfrm>
          <a:prstGeom prst="wedgeRectCallout">
            <a:avLst>
              <a:gd name="adj1" fmla="val -8458"/>
              <a:gd name="adj2" fmla="val 84634"/>
            </a:avLst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74000">
                <a:srgbClr val="BDDEFF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ular Callout 26"/>
          <p:cNvSpPr/>
          <p:nvPr/>
        </p:nvSpPr>
        <p:spPr>
          <a:xfrm>
            <a:off x="1351242" y="4267200"/>
            <a:ext cx="1343447" cy="1600200"/>
          </a:xfrm>
          <a:prstGeom prst="wedgeRectCallout">
            <a:avLst>
              <a:gd name="adj1" fmla="val 1855"/>
              <a:gd name="adj2" fmla="val -80734"/>
            </a:avLst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74000">
                <a:srgbClr val="BDDEFF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ectangular Callout 31"/>
          <p:cNvSpPr/>
          <p:nvPr/>
        </p:nvSpPr>
        <p:spPr>
          <a:xfrm>
            <a:off x="3338539" y="4291447"/>
            <a:ext cx="1343447" cy="1600200"/>
          </a:xfrm>
          <a:prstGeom prst="wedgeRectCallout">
            <a:avLst>
              <a:gd name="adj1" fmla="val 1855"/>
              <a:gd name="adj2" fmla="val -80734"/>
            </a:avLst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74000">
                <a:srgbClr val="BDDEFF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ular Callout 32"/>
          <p:cNvSpPr/>
          <p:nvPr/>
        </p:nvSpPr>
        <p:spPr>
          <a:xfrm>
            <a:off x="5312463" y="4267200"/>
            <a:ext cx="1343447" cy="1600200"/>
          </a:xfrm>
          <a:prstGeom prst="wedgeRectCallout">
            <a:avLst>
              <a:gd name="adj1" fmla="val 1855"/>
              <a:gd name="adj2" fmla="val -80734"/>
            </a:avLst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74000">
                <a:srgbClr val="BDDEFF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ular Callout 33"/>
          <p:cNvSpPr/>
          <p:nvPr/>
        </p:nvSpPr>
        <p:spPr>
          <a:xfrm>
            <a:off x="7304304" y="4264145"/>
            <a:ext cx="1343447" cy="1600200"/>
          </a:xfrm>
          <a:prstGeom prst="wedgeRectCallout">
            <a:avLst>
              <a:gd name="adj1" fmla="val 1855"/>
              <a:gd name="adj2" fmla="val -80734"/>
            </a:avLst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74000">
                <a:srgbClr val="BDDEFF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TextBox 34"/>
          <p:cNvSpPr txBox="1"/>
          <p:nvPr/>
        </p:nvSpPr>
        <p:spPr>
          <a:xfrm>
            <a:off x="384974" y="1218838"/>
            <a:ext cx="137964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/>
              <a:t>PUT TEXT HERE</a:t>
            </a:r>
          </a:p>
        </p:txBody>
      </p:sp>
      <p:sp>
        <p:nvSpPr>
          <p:cNvPr id="36" name="Rectangle 35"/>
          <p:cNvSpPr/>
          <p:nvPr/>
        </p:nvSpPr>
        <p:spPr>
          <a:xfrm>
            <a:off x="458207" y="1479263"/>
            <a:ext cx="1238600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itchFamily="2" charset="2"/>
              <a:buChar char="§"/>
            </a:pPr>
            <a:r>
              <a:rPr lang="en-US" sz="1000" dirty="0" smtClean="0"/>
              <a:t>Put text here.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en-US" sz="1000" dirty="0" smtClean="0"/>
              <a:t>Your text goes here.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en-US" sz="1000" dirty="0" smtClean="0"/>
              <a:t>Put text here.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en-US" sz="1000" dirty="0" smtClean="0"/>
              <a:t>Text here 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2340275" y="1221518"/>
            <a:ext cx="137964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/>
              <a:t>PUT TEXT HERE</a:t>
            </a:r>
          </a:p>
        </p:txBody>
      </p:sp>
      <p:sp>
        <p:nvSpPr>
          <p:cNvPr id="38" name="Rectangle 37"/>
          <p:cNvSpPr/>
          <p:nvPr/>
        </p:nvSpPr>
        <p:spPr>
          <a:xfrm>
            <a:off x="2413508" y="1481943"/>
            <a:ext cx="1238600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buFont typeface="Arial" pitchFamily="34" charset="0"/>
              <a:buChar char="•"/>
            </a:pPr>
            <a:r>
              <a:rPr lang="en-US" sz="1000" dirty="0" smtClean="0"/>
              <a:t>Put text here.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sz="1000" dirty="0" smtClean="0"/>
              <a:t>Your text goes here.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sz="1000" dirty="0" smtClean="0"/>
              <a:t>Put text here.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sz="1000" dirty="0" smtClean="0"/>
              <a:t>Text here 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4290991" y="1207663"/>
            <a:ext cx="143403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/>
              <a:t>PUT TEXT HERE</a:t>
            </a:r>
          </a:p>
        </p:txBody>
      </p:sp>
      <p:sp>
        <p:nvSpPr>
          <p:cNvPr id="40" name="Rectangle 39"/>
          <p:cNvSpPr/>
          <p:nvPr/>
        </p:nvSpPr>
        <p:spPr>
          <a:xfrm>
            <a:off x="4391934" y="1470368"/>
            <a:ext cx="1238600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buFont typeface="Arial" pitchFamily="34" charset="0"/>
              <a:buChar char="•"/>
            </a:pPr>
            <a:r>
              <a:rPr lang="en-US" sz="1000" dirty="0" smtClean="0"/>
              <a:t>Put text here.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sz="1000" dirty="0" smtClean="0"/>
              <a:t>Your text goes here.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sz="1000" dirty="0" smtClean="0"/>
              <a:t>Put text here.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sz="1000" dirty="0" smtClean="0"/>
              <a:t>Text here 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6271139" y="1196088"/>
            <a:ext cx="143403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/>
              <a:t>PUT TEXT HERE</a:t>
            </a:r>
          </a:p>
        </p:txBody>
      </p:sp>
      <p:sp>
        <p:nvSpPr>
          <p:cNvPr id="42" name="Rectangle 41"/>
          <p:cNvSpPr/>
          <p:nvPr/>
        </p:nvSpPr>
        <p:spPr>
          <a:xfrm>
            <a:off x="6372082" y="1458793"/>
            <a:ext cx="1238600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buFont typeface="Arial" pitchFamily="34" charset="0"/>
              <a:buChar char="•"/>
            </a:pPr>
            <a:r>
              <a:rPr lang="en-US" sz="1000" dirty="0" smtClean="0"/>
              <a:t>Put text here.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sz="1000" dirty="0" smtClean="0"/>
              <a:t>Your text goes here.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sz="1000" dirty="0" smtClean="0"/>
              <a:t>Put text here.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sz="1000" dirty="0" smtClean="0"/>
              <a:t>Text here 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1322350" y="4294910"/>
            <a:ext cx="137964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/>
              <a:t>PUT TEXT HERE</a:t>
            </a:r>
          </a:p>
        </p:txBody>
      </p:sp>
      <p:sp>
        <p:nvSpPr>
          <p:cNvPr id="46" name="Rectangle 45"/>
          <p:cNvSpPr/>
          <p:nvPr/>
        </p:nvSpPr>
        <p:spPr>
          <a:xfrm>
            <a:off x="1409438" y="4596900"/>
            <a:ext cx="1238600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buFont typeface="Arial" pitchFamily="34" charset="0"/>
              <a:buChar char="•"/>
            </a:pPr>
            <a:r>
              <a:rPr lang="en-US" sz="1000" dirty="0" smtClean="0"/>
              <a:t>Put text here.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sz="1000" dirty="0" smtClean="0"/>
              <a:t>Your text goes here.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sz="1000" dirty="0" smtClean="0"/>
              <a:t>Put text here.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sz="1000" dirty="0" smtClean="0"/>
              <a:t>Text here 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3302816" y="4322620"/>
            <a:ext cx="143403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/>
              <a:t>PUT TEXT HERE</a:t>
            </a:r>
          </a:p>
        </p:txBody>
      </p:sp>
      <p:sp>
        <p:nvSpPr>
          <p:cNvPr id="48" name="Rectangle 47"/>
          <p:cNvSpPr/>
          <p:nvPr/>
        </p:nvSpPr>
        <p:spPr>
          <a:xfrm>
            <a:off x="3376049" y="4585325"/>
            <a:ext cx="1238600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buFont typeface="Arial" pitchFamily="34" charset="0"/>
              <a:buChar char="•"/>
            </a:pPr>
            <a:r>
              <a:rPr lang="en-US" sz="1000" dirty="0" smtClean="0"/>
              <a:t>Put text here.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sz="1000" dirty="0" smtClean="0"/>
              <a:t>Your text goes here.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sz="1000" dirty="0" smtClean="0"/>
              <a:t>Put text here.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sz="1000" dirty="0" smtClean="0"/>
              <a:t>Text here </a:t>
            </a:r>
          </a:p>
        </p:txBody>
      </p:sp>
      <p:sp>
        <p:nvSpPr>
          <p:cNvPr id="49" name="Rectangle 48"/>
          <p:cNvSpPr/>
          <p:nvPr/>
        </p:nvSpPr>
        <p:spPr>
          <a:xfrm>
            <a:off x="5369236" y="4573750"/>
            <a:ext cx="1238600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buFont typeface="Arial" pitchFamily="34" charset="0"/>
              <a:buChar char="•"/>
            </a:pPr>
            <a:r>
              <a:rPr lang="en-US" sz="1000" dirty="0" smtClean="0"/>
              <a:t>Put text here.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sz="1000" dirty="0" smtClean="0"/>
              <a:t>Your text goes here.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sz="1000" dirty="0" smtClean="0"/>
              <a:t>Put text here.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sz="1000" dirty="0" smtClean="0"/>
              <a:t>Text here </a:t>
            </a:r>
          </a:p>
        </p:txBody>
      </p:sp>
      <p:sp>
        <p:nvSpPr>
          <p:cNvPr id="50" name="Rectangle 49"/>
          <p:cNvSpPr/>
          <p:nvPr/>
        </p:nvSpPr>
        <p:spPr>
          <a:xfrm>
            <a:off x="7384757" y="4548728"/>
            <a:ext cx="1238600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sz="1000" dirty="0" smtClean="0"/>
              <a:t>Put text here.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000" dirty="0" smtClean="0"/>
              <a:t>Your text goes here.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000" dirty="0" smtClean="0"/>
              <a:t>Put text here.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000" dirty="0" smtClean="0"/>
              <a:t>Text here 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5269739" y="4267200"/>
            <a:ext cx="143403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/>
              <a:t>PUT TEXT HERE</a:t>
            </a:r>
          </a:p>
        </p:txBody>
      </p:sp>
      <p:sp>
        <p:nvSpPr>
          <p:cNvPr id="52" name="TextBox 51"/>
          <p:cNvSpPr txBox="1"/>
          <p:nvPr/>
        </p:nvSpPr>
        <p:spPr>
          <a:xfrm>
            <a:off x="7258009" y="4268661"/>
            <a:ext cx="143403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/>
              <a:t>PUT TEXT HERE</a:t>
            </a:r>
          </a:p>
        </p:txBody>
      </p:sp>
      <p:grpSp>
        <p:nvGrpSpPr>
          <p:cNvPr id="2" name="Group 1"/>
          <p:cNvGrpSpPr/>
          <p:nvPr/>
        </p:nvGrpSpPr>
        <p:grpSpPr>
          <a:xfrm>
            <a:off x="230846" y="3124200"/>
            <a:ext cx="8711449" cy="606343"/>
            <a:chOff x="990600" y="3158835"/>
            <a:chExt cx="7763056" cy="540332"/>
          </a:xfrm>
        </p:grpSpPr>
        <p:sp>
          <p:nvSpPr>
            <p:cNvPr id="17" name="Right Arrow 16"/>
            <p:cNvSpPr/>
            <p:nvPr/>
          </p:nvSpPr>
          <p:spPr>
            <a:xfrm>
              <a:off x="990600" y="3164838"/>
              <a:ext cx="7763056" cy="528323"/>
            </a:xfrm>
            <a:prstGeom prst="rightArrow">
              <a:avLst>
                <a:gd name="adj1" fmla="val 34266"/>
                <a:gd name="adj2" fmla="val 50000"/>
              </a:avLst>
            </a:prstGeom>
            <a:gradFill>
              <a:gsLst>
                <a:gs pos="0">
                  <a:srgbClr val="3399FF"/>
                </a:gs>
                <a:gs pos="100000">
                  <a:srgbClr val="0066FF"/>
                </a:gs>
              </a:gsLst>
              <a:lin ang="5400000" scaled="1"/>
            </a:gra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800" b="1">
                <a:solidFill>
                  <a:schemeClr val="bg1"/>
                </a:solidFill>
              </a:endParaRPr>
            </a:p>
          </p:txBody>
        </p:sp>
        <p:grpSp>
          <p:nvGrpSpPr>
            <p:cNvPr id="16" name="Group 15"/>
            <p:cNvGrpSpPr/>
            <p:nvPr/>
          </p:nvGrpSpPr>
          <p:grpSpPr>
            <a:xfrm>
              <a:off x="1343447" y="3158835"/>
              <a:ext cx="6827264" cy="540332"/>
              <a:chOff x="1427018" y="3117275"/>
              <a:chExt cx="7471057" cy="623457"/>
            </a:xfrm>
            <a:gradFill flip="none" rotWithShape="1">
              <a:gsLst>
                <a:gs pos="0">
                  <a:schemeClr val="accent5">
                    <a:lumMod val="75000"/>
                  </a:schemeClr>
                </a:gs>
                <a:gs pos="100000">
                  <a:schemeClr val="accent5">
                    <a:lumMod val="60000"/>
                    <a:lumOff val="40000"/>
                  </a:schemeClr>
                </a:gs>
              </a:gsLst>
              <a:lin ang="5400000" scaled="1"/>
              <a:tileRect/>
            </a:gradFill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</p:grpSpPr>
          <p:sp>
            <p:nvSpPr>
              <p:cNvPr id="5" name="Rounded Rectangle 4"/>
              <p:cNvSpPr/>
              <p:nvPr/>
            </p:nvSpPr>
            <p:spPr>
              <a:xfrm>
                <a:off x="1427018" y="3117275"/>
                <a:ext cx="727364" cy="609600"/>
              </a:xfrm>
              <a:prstGeom prst="roundRect">
                <a:avLst/>
              </a:prstGeom>
              <a:solidFill>
                <a:srgbClr val="3399FF"/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800" b="1">
                  <a:solidFill>
                    <a:schemeClr val="bg1"/>
                  </a:solidFill>
                </a:endParaRPr>
              </a:p>
            </p:txBody>
          </p:sp>
          <p:sp>
            <p:nvSpPr>
              <p:cNvPr id="6" name="Rounded Rectangle 5"/>
              <p:cNvSpPr/>
              <p:nvPr/>
            </p:nvSpPr>
            <p:spPr>
              <a:xfrm>
                <a:off x="2396836" y="3117275"/>
                <a:ext cx="727364" cy="609600"/>
              </a:xfrm>
              <a:prstGeom prst="roundRect">
                <a:avLst/>
              </a:prstGeom>
              <a:solidFill>
                <a:srgbClr val="3399FF"/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800" b="1">
                  <a:solidFill>
                    <a:schemeClr val="bg1"/>
                  </a:solidFill>
                </a:endParaRPr>
              </a:p>
            </p:txBody>
          </p:sp>
          <p:sp>
            <p:nvSpPr>
              <p:cNvPr id="9" name="Rounded Rectangle 8"/>
              <p:cNvSpPr/>
              <p:nvPr/>
            </p:nvSpPr>
            <p:spPr>
              <a:xfrm>
                <a:off x="3352800" y="3131132"/>
                <a:ext cx="727364" cy="609600"/>
              </a:xfrm>
              <a:prstGeom prst="roundRect">
                <a:avLst/>
              </a:prstGeom>
              <a:solidFill>
                <a:srgbClr val="3399FF"/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800" b="1">
                  <a:solidFill>
                    <a:schemeClr val="bg1"/>
                  </a:solidFill>
                </a:endParaRPr>
              </a:p>
            </p:txBody>
          </p:sp>
          <p:sp>
            <p:nvSpPr>
              <p:cNvPr id="10" name="Rounded Rectangle 9"/>
              <p:cNvSpPr/>
              <p:nvPr/>
            </p:nvSpPr>
            <p:spPr>
              <a:xfrm>
                <a:off x="4322618" y="3131132"/>
                <a:ext cx="727364" cy="609600"/>
              </a:xfrm>
              <a:prstGeom prst="roundRect">
                <a:avLst/>
              </a:prstGeom>
              <a:solidFill>
                <a:srgbClr val="3399FF"/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800" b="1">
                  <a:solidFill>
                    <a:schemeClr val="bg1"/>
                  </a:solidFill>
                </a:endParaRPr>
              </a:p>
            </p:txBody>
          </p:sp>
          <p:sp>
            <p:nvSpPr>
              <p:cNvPr id="11" name="Rounded Rectangle 10"/>
              <p:cNvSpPr/>
              <p:nvPr/>
            </p:nvSpPr>
            <p:spPr>
              <a:xfrm>
                <a:off x="5292436" y="3131132"/>
                <a:ext cx="727364" cy="609600"/>
              </a:xfrm>
              <a:prstGeom prst="roundRect">
                <a:avLst/>
              </a:prstGeom>
              <a:solidFill>
                <a:srgbClr val="3399FF"/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800" b="1">
                  <a:solidFill>
                    <a:schemeClr val="bg1"/>
                  </a:solidFill>
                </a:endParaRPr>
              </a:p>
            </p:txBody>
          </p:sp>
          <p:sp>
            <p:nvSpPr>
              <p:cNvPr id="13" name="Rounded Rectangle 12"/>
              <p:cNvSpPr/>
              <p:nvPr/>
            </p:nvSpPr>
            <p:spPr>
              <a:xfrm>
                <a:off x="6231075" y="3131132"/>
                <a:ext cx="727364" cy="609600"/>
              </a:xfrm>
              <a:prstGeom prst="roundRect">
                <a:avLst/>
              </a:prstGeom>
              <a:solidFill>
                <a:srgbClr val="3399FF"/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800" b="1">
                  <a:solidFill>
                    <a:schemeClr val="bg1"/>
                  </a:solidFill>
                </a:endParaRPr>
              </a:p>
            </p:txBody>
          </p:sp>
          <p:sp>
            <p:nvSpPr>
              <p:cNvPr id="14" name="Rounded Rectangle 13"/>
              <p:cNvSpPr/>
              <p:nvPr/>
            </p:nvSpPr>
            <p:spPr>
              <a:xfrm>
                <a:off x="7200893" y="3131132"/>
                <a:ext cx="727364" cy="609600"/>
              </a:xfrm>
              <a:prstGeom prst="roundRect">
                <a:avLst/>
              </a:prstGeom>
              <a:solidFill>
                <a:srgbClr val="3399FF"/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800" b="1">
                  <a:solidFill>
                    <a:schemeClr val="bg1"/>
                  </a:solidFill>
                </a:endParaRPr>
              </a:p>
            </p:txBody>
          </p:sp>
          <p:sp>
            <p:nvSpPr>
              <p:cNvPr id="15" name="Rounded Rectangle 14"/>
              <p:cNvSpPr/>
              <p:nvPr/>
            </p:nvSpPr>
            <p:spPr>
              <a:xfrm>
                <a:off x="8170711" y="3131132"/>
                <a:ext cx="727364" cy="609600"/>
              </a:xfrm>
              <a:prstGeom prst="roundRect">
                <a:avLst/>
              </a:prstGeom>
              <a:solidFill>
                <a:srgbClr val="3399FF"/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800" b="1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54" name="TextBox 53"/>
            <p:cNvSpPr txBox="1"/>
            <p:nvPr/>
          </p:nvSpPr>
          <p:spPr>
            <a:xfrm>
              <a:off x="1302861" y="3261240"/>
              <a:ext cx="762000" cy="411405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 algn="ctr"/>
              <a:r>
                <a:rPr lang="en-US" sz="2400" b="1" dirty="0" smtClean="0">
                  <a:solidFill>
                    <a:schemeClr val="bg1"/>
                  </a:solidFill>
                </a:rPr>
                <a:t>2004</a:t>
              </a:r>
              <a:endParaRPr lang="en-US" sz="2400" b="1" dirty="0">
                <a:solidFill>
                  <a:schemeClr val="bg1"/>
                </a:solidFill>
              </a:endParaRPr>
            </a:p>
          </p:txBody>
        </p:sp>
        <p:sp>
          <p:nvSpPr>
            <p:cNvPr id="55" name="TextBox 54"/>
            <p:cNvSpPr txBox="1"/>
            <p:nvPr/>
          </p:nvSpPr>
          <p:spPr>
            <a:xfrm>
              <a:off x="2201280" y="3269185"/>
              <a:ext cx="762000" cy="411405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 algn="ctr"/>
              <a:r>
                <a:rPr lang="en-US" sz="2400" b="1" dirty="0" smtClean="0">
                  <a:solidFill>
                    <a:schemeClr val="bg1"/>
                  </a:solidFill>
                </a:rPr>
                <a:t>2005</a:t>
              </a:r>
              <a:endParaRPr lang="en-US" sz="2400" b="1" dirty="0">
                <a:solidFill>
                  <a:schemeClr val="bg1"/>
                </a:solidFill>
              </a:endParaRPr>
            </a:p>
          </p:txBody>
        </p:sp>
        <p:sp>
          <p:nvSpPr>
            <p:cNvPr id="56" name="TextBox 55"/>
            <p:cNvSpPr txBox="1"/>
            <p:nvPr/>
          </p:nvSpPr>
          <p:spPr>
            <a:xfrm>
              <a:off x="3064729" y="3273506"/>
              <a:ext cx="762000" cy="411405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 algn="ctr"/>
              <a:r>
                <a:rPr lang="en-US" sz="2400" b="1" dirty="0" smtClean="0">
                  <a:solidFill>
                    <a:schemeClr val="bg1"/>
                  </a:solidFill>
                </a:rPr>
                <a:t>2006</a:t>
              </a:r>
              <a:endParaRPr lang="en-US" sz="2400" b="1" dirty="0">
                <a:solidFill>
                  <a:schemeClr val="bg1"/>
                </a:solidFill>
              </a:endParaRPr>
            </a:p>
          </p:txBody>
        </p:sp>
        <p:sp>
          <p:nvSpPr>
            <p:cNvPr id="57" name="TextBox 56"/>
            <p:cNvSpPr txBox="1"/>
            <p:nvPr/>
          </p:nvSpPr>
          <p:spPr>
            <a:xfrm>
              <a:off x="3943415" y="3272815"/>
              <a:ext cx="762000" cy="411405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 algn="ctr"/>
              <a:r>
                <a:rPr lang="en-US" sz="2400" b="1" dirty="0" smtClean="0">
                  <a:solidFill>
                    <a:schemeClr val="bg1"/>
                  </a:solidFill>
                </a:rPr>
                <a:t>2007</a:t>
              </a:r>
              <a:endParaRPr lang="en-US" sz="2400" b="1" dirty="0">
                <a:solidFill>
                  <a:schemeClr val="bg1"/>
                </a:solidFill>
              </a:endParaRPr>
            </a:p>
          </p:txBody>
        </p:sp>
        <p:sp>
          <p:nvSpPr>
            <p:cNvPr id="58" name="TextBox 57"/>
            <p:cNvSpPr txBox="1"/>
            <p:nvPr/>
          </p:nvSpPr>
          <p:spPr>
            <a:xfrm>
              <a:off x="4822101" y="3272815"/>
              <a:ext cx="762000" cy="411405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 algn="ctr"/>
              <a:r>
                <a:rPr lang="en-US" sz="2400" b="1" dirty="0" smtClean="0">
                  <a:solidFill>
                    <a:schemeClr val="bg1"/>
                  </a:solidFill>
                </a:rPr>
                <a:t>2008</a:t>
              </a:r>
              <a:endParaRPr lang="en-US" sz="2400" b="1" dirty="0">
                <a:solidFill>
                  <a:schemeClr val="bg1"/>
                </a:solidFill>
              </a:endParaRPr>
            </a:p>
          </p:txBody>
        </p:sp>
        <p:sp>
          <p:nvSpPr>
            <p:cNvPr id="59" name="TextBox 58"/>
            <p:cNvSpPr txBox="1"/>
            <p:nvPr/>
          </p:nvSpPr>
          <p:spPr>
            <a:xfrm>
              <a:off x="5700787" y="3272125"/>
              <a:ext cx="762000" cy="411405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 algn="ctr"/>
              <a:r>
                <a:rPr lang="en-US" sz="2400" b="1" dirty="0" smtClean="0">
                  <a:solidFill>
                    <a:schemeClr val="bg1"/>
                  </a:solidFill>
                </a:rPr>
                <a:t>2009</a:t>
              </a:r>
              <a:endParaRPr lang="en-US" sz="2400" b="1" dirty="0">
                <a:solidFill>
                  <a:schemeClr val="bg1"/>
                </a:solidFill>
              </a:endParaRPr>
            </a:p>
          </p:txBody>
        </p:sp>
        <p:sp>
          <p:nvSpPr>
            <p:cNvPr id="62" name="TextBox 61"/>
            <p:cNvSpPr txBox="1"/>
            <p:nvPr/>
          </p:nvSpPr>
          <p:spPr>
            <a:xfrm>
              <a:off x="6602664" y="3276626"/>
              <a:ext cx="762000" cy="411405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 algn="ctr"/>
              <a:r>
                <a:rPr lang="en-US" sz="2400" b="1" dirty="0" smtClean="0">
                  <a:solidFill>
                    <a:schemeClr val="bg1"/>
                  </a:solidFill>
                </a:rPr>
                <a:t>2010</a:t>
              </a:r>
              <a:endParaRPr lang="en-US" sz="2400" b="1" dirty="0">
                <a:solidFill>
                  <a:schemeClr val="bg1"/>
                </a:solidFill>
              </a:endParaRPr>
            </a:p>
          </p:txBody>
        </p:sp>
        <p:sp>
          <p:nvSpPr>
            <p:cNvPr id="63" name="TextBox 62"/>
            <p:cNvSpPr txBox="1"/>
            <p:nvPr/>
          </p:nvSpPr>
          <p:spPr>
            <a:xfrm>
              <a:off x="7453640" y="3275935"/>
              <a:ext cx="762000" cy="411405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 algn="ctr"/>
              <a:r>
                <a:rPr lang="en-US" sz="2400" b="1" dirty="0" smtClean="0">
                  <a:solidFill>
                    <a:schemeClr val="bg1"/>
                  </a:solidFill>
                </a:rPr>
                <a:t>2011</a:t>
              </a:r>
              <a:endParaRPr lang="en-US" sz="24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61" name="TextBox 60"/>
          <p:cNvSpPr txBox="1"/>
          <p:nvPr/>
        </p:nvSpPr>
        <p:spPr>
          <a:xfrm>
            <a:off x="304800" y="-4119"/>
            <a:ext cx="8839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latin typeface="Aharoni" pitchFamily="2" charset="-79"/>
                <a:cs typeface="Aharoni" pitchFamily="2" charset="-79"/>
              </a:rPr>
              <a:t>TIMELINE DISPLAY</a:t>
            </a:r>
            <a:r>
              <a:rPr lang="en-US" sz="3200" b="1" spc="-15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Aharoni" pitchFamily="2" charset="-79"/>
              </a:rPr>
              <a:t>–  Style  6</a:t>
            </a:r>
            <a:endParaRPr lang="en-US" sz="3200" b="1" spc="-150" dirty="0">
              <a:solidFill>
                <a:schemeClr val="tx1">
                  <a:lumMod val="65000"/>
                  <a:lumOff val="35000"/>
                </a:schemeClr>
              </a:solidFill>
              <a:cs typeface="Aharoni" pitchFamily="2" charset="-79"/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7888954" y="6417618"/>
            <a:ext cx="112523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dirty="0" smtClean="0"/>
              <a:t>Your logo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334702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1" y="858256"/>
            <a:ext cx="9144001" cy="4018544"/>
            <a:chOff x="0" y="990600"/>
            <a:chExt cx="9146499" cy="4601908"/>
          </a:xfrm>
        </p:grpSpPr>
        <p:sp>
          <p:nvSpPr>
            <p:cNvPr id="43" name="Rectangle 42"/>
            <p:cNvSpPr/>
            <p:nvPr/>
          </p:nvSpPr>
          <p:spPr>
            <a:xfrm>
              <a:off x="2499" y="5205792"/>
              <a:ext cx="9144000" cy="386716"/>
            </a:xfrm>
            <a:prstGeom prst="rect">
              <a:avLst/>
            </a:prstGeom>
            <a:gradFill flip="none" rotWithShape="1">
              <a:gsLst>
                <a:gs pos="100000">
                  <a:schemeClr val="bg1">
                    <a:lumMod val="85000"/>
                  </a:schemeClr>
                </a:gs>
                <a:gs pos="1250">
                  <a:schemeClr val="bg1"/>
                </a:gs>
                <a:gs pos="66000">
                  <a:schemeClr val="bg1">
                    <a:lumMod val="9500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Rectangle 43"/>
            <p:cNvSpPr/>
            <p:nvPr/>
          </p:nvSpPr>
          <p:spPr>
            <a:xfrm>
              <a:off x="0" y="990600"/>
              <a:ext cx="9144000" cy="4246131"/>
            </a:xfrm>
            <a:prstGeom prst="rect">
              <a:avLst/>
            </a:prstGeom>
            <a:gradFill flip="none" rotWithShape="1">
              <a:gsLst>
                <a:gs pos="100000">
                  <a:schemeClr val="bg1">
                    <a:lumMod val="75000"/>
                  </a:schemeClr>
                </a:gs>
                <a:gs pos="1250">
                  <a:schemeClr val="bg1"/>
                </a:gs>
                <a:gs pos="66000">
                  <a:schemeClr val="bg1">
                    <a:lumMod val="95000"/>
                  </a:schemeClr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Rectangular Callout 17"/>
          <p:cNvSpPr/>
          <p:nvPr/>
        </p:nvSpPr>
        <p:spPr>
          <a:xfrm>
            <a:off x="1696830" y="940376"/>
            <a:ext cx="1343447" cy="1600200"/>
          </a:xfrm>
          <a:prstGeom prst="wedgeRectCallout">
            <a:avLst>
              <a:gd name="adj1" fmla="val -8458"/>
              <a:gd name="adj2" fmla="val 84634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74000">
                <a:srgbClr val="BDDEFF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ular Callout 19"/>
          <p:cNvSpPr/>
          <p:nvPr/>
        </p:nvSpPr>
        <p:spPr>
          <a:xfrm>
            <a:off x="3926806" y="940376"/>
            <a:ext cx="1343447" cy="1600200"/>
          </a:xfrm>
          <a:prstGeom prst="wedgeRectCallout">
            <a:avLst>
              <a:gd name="adj1" fmla="val -8458"/>
              <a:gd name="adj2" fmla="val 84634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74000">
                <a:srgbClr val="BDDEFF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ular Callout 24"/>
          <p:cNvSpPr/>
          <p:nvPr/>
        </p:nvSpPr>
        <p:spPr>
          <a:xfrm>
            <a:off x="6116003" y="940376"/>
            <a:ext cx="1343447" cy="1600200"/>
          </a:xfrm>
          <a:prstGeom prst="wedgeRectCallout">
            <a:avLst>
              <a:gd name="adj1" fmla="val -8458"/>
              <a:gd name="adj2" fmla="val 84634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74000">
                <a:srgbClr val="BDDEFF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ular Callout 26"/>
          <p:cNvSpPr/>
          <p:nvPr/>
        </p:nvSpPr>
        <p:spPr>
          <a:xfrm>
            <a:off x="409952" y="4253753"/>
            <a:ext cx="1343447" cy="1600200"/>
          </a:xfrm>
          <a:prstGeom prst="wedgeRectCallout">
            <a:avLst>
              <a:gd name="adj1" fmla="val 1855"/>
              <a:gd name="adj2" fmla="val -80734"/>
            </a:avLst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74000">
                <a:srgbClr val="BDDEFF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ectangular Callout 31"/>
          <p:cNvSpPr/>
          <p:nvPr/>
        </p:nvSpPr>
        <p:spPr>
          <a:xfrm>
            <a:off x="2652742" y="4278000"/>
            <a:ext cx="1343447" cy="1600200"/>
          </a:xfrm>
          <a:prstGeom prst="wedgeRectCallout">
            <a:avLst>
              <a:gd name="adj1" fmla="val 1855"/>
              <a:gd name="adj2" fmla="val -80734"/>
            </a:avLst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74000">
                <a:srgbClr val="BDDEFF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ular Callout 32"/>
          <p:cNvSpPr/>
          <p:nvPr/>
        </p:nvSpPr>
        <p:spPr>
          <a:xfrm>
            <a:off x="4855265" y="4267200"/>
            <a:ext cx="1343447" cy="1600200"/>
          </a:xfrm>
          <a:prstGeom prst="wedgeRectCallout">
            <a:avLst>
              <a:gd name="adj1" fmla="val 1855"/>
              <a:gd name="adj2" fmla="val -80734"/>
            </a:avLst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74000">
                <a:srgbClr val="BDDEFF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ular Callout 33"/>
          <p:cNvSpPr/>
          <p:nvPr/>
        </p:nvSpPr>
        <p:spPr>
          <a:xfrm>
            <a:off x="7075705" y="4264145"/>
            <a:ext cx="1343447" cy="1600200"/>
          </a:xfrm>
          <a:prstGeom prst="wedgeRectCallout">
            <a:avLst>
              <a:gd name="adj1" fmla="val 1855"/>
              <a:gd name="adj2" fmla="val -80734"/>
            </a:avLst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74000">
                <a:srgbClr val="BDDEFF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TextBox 34"/>
          <p:cNvSpPr txBox="1"/>
          <p:nvPr/>
        </p:nvSpPr>
        <p:spPr>
          <a:xfrm>
            <a:off x="1675886" y="1218838"/>
            <a:ext cx="137964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/>
              <a:t>PUT TEXT HERE</a:t>
            </a:r>
          </a:p>
        </p:txBody>
      </p:sp>
      <p:sp>
        <p:nvSpPr>
          <p:cNvPr id="36" name="Rectangle 35"/>
          <p:cNvSpPr/>
          <p:nvPr/>
        </p:nvSpPr>
        <p:spPr>
          <a:xfrm>
            <a:off x="1749119" y="1479263"/>
            <a:ext cx="1238600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itchFamily="2" charset="2"/>
              <a:buChar char="§"/>
            </a:pPr>
            <a:r>
              <a:rPr lang="en-US" sz="1000" dirty="0" smtClean="0"/>
              <a:t>Put text here.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en-US" sz="1000" dirty="0" smtClean="0"/>
              <a:t>Your text goes here.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en-US" sz="1000" dirty="0" smtClean="0"/>
              <a:t>Put text here.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en-US" sz="1000" dirty="0" smtClean="0"/>
              <a:t>Text here 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3900127" y="1221518"/>
            <a:ext cx="137964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/>
              <a:t>PUT TEXT HERE</a:t>
            </a:r>
          </a:p>
        </p:txBody>
      </p:sp>
      <p:sp>
        <p:nvSpPr>
          <p:cNvPr id="38" name="Rectangle 37"/>
          <p:cNvSpPr/>
          <p:nvPr/>
        </p:nvSpPr>
        <p:spPr>
          <a:xfrm>
            <a:off x="3973360" y="1481943"/>
            <a:ext cx="1238600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buFont typeface="Arial" pitchFamily="34" charset="0"/>
              <a:buChar char="•"/>
            </a:pPr>
            <a:r>
              <a:rPr lang="en-US" sz="1000" dirty="0" smtClean="0"/>
              <a:t>Put text here.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sz="1000" dirty="0" smtClean="0"/>
              <a:t>Your text goes here.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sz="1000" dirty="0" smtClean="0"/>
              <a:t>Put text here.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sz="1000" dirty="0" smtClean="0"/>
              <a:t>Text here 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6052548" y="1207663"/>
            <a:ext cx="143403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/>
              <a:t>PUT TEXT HERE</a:t>
            </a:r>
          </a:p>
        </p:txBody>
      </p:sp>
      <p:sp>
        <p:nvSpPr>
          <p:cNvPr id="40" name="Rectangle 39"/>
          <p:cNvSpPr/>
          <p:nvPr/>
        </p:nvSpPr>
        <p:spPr>
          <a:xfrm>
            <a:off x="6153491" y="1470368"/>
            <a:ext cx="1238600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buFont typeface="Arial" pitchFamily="34" charset="0"/>
              <a:buChar char="•"/>
            </a:pPr>
            <a:r>
              <a:rPr lang="en-US" sz="1000" dirty="0" smtClean="0"/>
              <a:t>Put text here.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sz="1000" dirty="0" smtClean="0"/>
              <a:t>Your text goes here.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sz="1000" dirty="0" smtClean="0"/>
              <a:t>Put text here.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sz="1000" dirty="0" smtClean="0"/>
              <a:t>Text here 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381060" y="4281463"/>
            <a:ext cx="137964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/>
              <a:t>PUT TEXT HERE</a:t>
            </a:r>
          </a:p>
        </p:txBody>
      </p:sp>
      <p:sp>
        <p:nvSpPr>
          <p:cNvPr id="46" name="Rectangle 45"/>
          <p:cNvSpPr/>
          <p:nvPr/>
        </p:nvSpPr>
        <p:spPr>
          <a:xfrm>
            <a:off x="468148" y="4583453"/>
            <a:ext cx="1238600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buFont typeface="Arial" pitchFamily="34" charset="0"/>
              <a:buChar char="•"/>
            </a:pPr>
            <a:r>
              <a:rPr lang="en-US" sz="1000" dirty="0" smtClean="0"/>
              <a:t>Put text here.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sz="1000" dirty="0" smtClean="0"/>
              <a:t>Your text goes here.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sz="1000" dirty="0" smtClean="0"/>
              <a:t>Put text here.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sz="1000" dirty="0" smtClean="0"/>
              <a:t>Text here 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2617019" y="4309173"/>
            <a:ext cx="143403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/>
              <a:t>PUT TEXT HERE</a:t>
            </a:r>
          </a:p>
        </p:txBody>
      </p:sp>
      <p:sp>
        <p:nvSpPr>
          <p:cNvPr id="48" name="Rectangle 47"/>
          <p:cNvSpPr/>
          <p:nvPr/>
        </p:nvSpPr>
        <p:spPr>
          <a:xfrm>
            <a:off x="2690252" y="4571878"/>
            <a:ext cx="1238600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buFont typeface="Arial" pitchFamily="34" charset="0"/>
              <a:buChar char="•"/>
            </a:pPr>
            <a:r>
              <a:rPr lang="en-US" sz="1000" dirty="0" smtClean="0"/>
              <a:t>Put text here.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sz="1000" dirty="0" smtClean="0"/>
              <a:t>Your text goes here.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sz="1000" dirty="0" smtClean="0"/>
              <a:t>Put text here.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sz="1000" dirty="0" smtClean="0"/>
              <a:t>Text here </a:t>
            </a:r>
          </a:p>
        </p:txBody>
      </p:sp>
      <p:sp>
        <p:nvSpPr>
          <p:cNvPr id="49" name="Rectangle 48"/>
          <p:cNvSpPr/>
          <p:nvPr/>
        </p:nvSpPr>
        <p:spPr>
          <a:xfrm>
            <a:off x="4912038" y="4573750"/>
            <a:ext cx="1238600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buFont typeface="Arial" pitchFamily="34" charset="0"/>
              <a:buChar char="•"/>
            </a:pPr>
            <a:r>
              <a:rPr lang="en-US" sz="1000" dirty="0" smtClean="0"/>
              <a:t>Put text here.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sz="1000" dirty="0" smtClean="0"/>
              <a:t>Your text goes here.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sz="1000" dirty="0" smtClean="0"/>
              <a:t>Put text here.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sz="1000" dirty="0" smtClean="0"/>
              <a:t>Text here </a:t>
            </a:r>
          </a:p>
        </p:txBody>
      </p:sp>
      <p:sp>
        <p:nvSpPr>
          <p:cNvPr id="50" name="Rectangle 49"/>
          <p:cNvSpPr/>
          <p:nvPr/>
        </p:nvSpPr>
        <p:spPr>
          <a:xfrm>
            <a:off x="7156158" y="4548728"/>
            <a:ext cx="1238600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sz="1000" dirty="0" smtClean="0"/>
              <a:t>Put text here.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000" dirty="0" smtClean="0"/>
              <a:t>Your text goes here.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000" dirty="0" smtClean="0"/>
              <a:t>Put text here.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000" dirty="0" smtClean="0"/>
              <a:t>Text here 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4812541" y="4267200"/>
            <a:ext cx="143403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/>
              <a:t>PUT TEXT HERE</a:t>
            </a:r>
          </a:p>
        </p:txBody>
      </p:sp>
      <p:sp>
        <p:nvSpPr>
          <p:cNvPr id="52" name="TextBox 51"/>
          <p:cNvSpPr txBox="1"/>
          <p:nvPr/>
        </p:nvSpPr>
        <p:spPr>
          <a:xfrm>
            <a:off x="7029410" y="4268661"/>
            <a:ext cx="143403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/>
              <a:t>PUT TEXT HERE</a:t>
            </a:r>
          </a:p>
        </p:txBody>
      </p:sp>
      <p:grpSp>
        <p:nvGrpSpPr>
          <p:cNvPr id="2" name="Group 1"/>
          <p:cNvGrpSpPr/>
          <p:nvPr/>
        </p:nvGrpSpPr>
        <p:grpSpPr>
          <a:xfrm>
            <a:off x="304800" y="3124200"/>
            <a:ext cx="8637495" cy="606343"/>
            <a:chOff x="1939259" y="3158835"/>
            <a:chExt cx="6814397" cy="540332"/>
          </a:xfrm>
        </p:grpSpPr>
        <p:sp>
          <p:nvSpPr>
            <p:cNvPr id="17" name="Right Arrow 16"/>
            <p:cNvSpPr/>
            <p:nvPr/>
          </p:nvSpPr>
          <p:spPr>
            <a:xfrm>
              <a:off x="1939259" y="3164838"/>
              <a:ext cx="6814397" cy="528323"/>
            </a:xfrm>
            <a:prstGeom prst="rightArrow">
              <a:avLst>
                <a:gd name="adj1" fmla="val 34266"/>
                <a:gd name="adj2" fmla="val 50000"/>
              </a:avLst>
            </a:prstGeom>
            <a:gradFill>
              <a:gsLst>
                <a:gs pos="0">
                  <a:srgbClr val="3399FF"/>
                </a:gs>
                <a:gs pos="100000">
                  <a:srgbClr val="0066FF"/>
                </a:gs>
              </a:gsLst>
              <a:lin ang="5400000" scaled="1"/>
            </a:gra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800" b="1">
                <a:solidFill>
                  <a:schemeClr val="bg1"/>
                </a:solidFill>
              </a:endParaRPr>
            </a:p>
          </p:txBody>
        </p:sp>
        <p:grpSp>
          <p:nvGrpSpPr>
            <p:cNvPr id="16" name="Group 15"/>
            <p:cNvGrpSpPr/>
            <p:nvPr/>
          </p:nvGrpSpPr>
          <p:grpSpPr>
            <a:xfrm>
              <a:off x="2229694" y="3158835"/>
              <a:ext cx="5941017" cy="540332"/>
              <a:chOff x="2396836" y="3117275"/>
              <a:chExt cx="6501239" cy="623457"/>
            </a:xfrm>
            <a:gradFill flip="none" rotWithShape="1">
              <a:gsLst>
                <a:gs pos="0">
                  <a:schemeClr val="accent5">
                    <a:lumMod val="75000"/>
                  </a:schemeClr>
                </a:gs>
                <a:gs pos="100000">
                  <a:schemeClr val="accent5">
                    <a:lumMod val="60000"/>
                    <a:lumOff val="40000"/>
                  </a:schemeClr>
                </a:gs>
              </a:gsLst>
              <a:lin ang="5400000" scaled="1"/>
              <a:tileRect/>
            </a:gradFill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</p:grpSpPr>
          <p:sp>
            <p:nvSpPr>
              <p:cNvPr id="6" name="Rounded Rectangle 5"/>
              <p:cNvSpPr/>
              <p:nvPr/>
            </p:nvSpPr>
            <p:spPr>
              <a:xfrm>
                <a:off x="2396836" y="3117275"/>
                <a:ext cx="727364" cy="609600"/>
              </a:xfrm>
              <a:prstGeom prst="roundRect">
                <a:avLst/>
              </a:prstGeom>
              <a:solidFill>
                <a:srgbClr val="3399FF"/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800" b="1">
                  <a:solidFill>
                    <a:schemeClr val="bg1"/>
                  </a:solidFill>
                </a:endParaRPr>
              </a:p>
            </p:txBody>
          </p:sp>
          <p:sp>
            <p:nvSpPr>
              <p:cNvPr id="9" name="Rounded Rectangle 8"/>
              <p:cNvSpPr/>
              <p:nvPr/>
            </p:nvSpPr>
            <p:spPr>
              <a:xfrm>
                <a:off x="3352800" y="3131132"/>
                <a:ext cx="727364" cy="609600"/>
              </a:xfrm>
              <a:prstGeom prst="roundRect">
                <a:avLst/>
              </a:prstGeom>
              <a:solidFill>
                <a:srgbClr val="3399FF"/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800" b="1">
                  <a:solidFill>
                    <a:schemeClr val="bg1"/>
                  </a:solidFill>
                </a:endParaRPr>
              </a:p>
            </p:txBody>
          </p:sp>
          <p:sp>
            <p:nvSpPr>
              <p:cNvPr id="10" name="Rounded Rectangle 9"/>
              <p:cNvSpPr/>
              <p:nvPr/>
            </p:nvSpPr>
            <p:spPr>
              <a:xfrm>
                <a:off x="4322618" y="3131132"/>
                <a:ext cx="727364" cy="609600"/>
              </a:xfrm>
              <a:prstGeom prst="roundRect">
                <a:avLst/>
              </a:prstGeom>
              <a:solidFill>
                <a:srgbClr val="3399FF"/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800" b="1">
                  <a:solidFill>
                    <a:schemeClr val="bg1"/>
                  </a:solidFill>
                </a:endParaRPr>
              </a:p>
            </p:txBody>
          </p:sp>
          <p:sp>
            <p:nvSpPr>
              <p:cNvPr id="11" name="Rounded Rectangle 10"/>
              <p:cNvSpPr/>
              <p:nvPr/>
            </p:nvSpPr>
            <p:spPr>
              <a:xfrm>
                <a:off x="5292436" y="3131132"/>
                <a:ext cx="727364" cy="609600"/>
              </a:xfrm>
              <a:prstGeom prst="roundRect">
                <a:avLst/>
              </a:prstGeom>
              <a:solidFill>
                <a:srgbClr val="3399FF"/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800" b="1">
                  <a:solidFill>
                    <a:schemeClr val="bg1"/>
                  </a:solidFill>
                </a:endParaRPr>
              </a:p>
            </p:txBody>
          </p:sp>
          <p:sp>
            <p:nvSpPr>
              <p:cNvPr id="13" name="Rounded Rectangle 12"/>
              <p:cNvSpPr/>
              <p:nvPr/>
            </p:nvSpPr>
            <p:spPr>
              <a:xfrm>
                <a:off x="6231075" y="3131132"/>
                <a:ext cx="727364" cy="609600"/>
              </a:xfrm>
              <a:prstGeom prst="roundRect">
                <a:avLst/>
              </a:prstGeom>
              <a:solidFill>
                <a:srgbClr val="3399FF"/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800" b="1">
                  <a:solidFill>
                    <a:schemeClr val="bg1"/>
                  </a:solidFill>
                </a:endParaRPr>
              </a:p>
            </p:txBody>
          </p:sp>
          <p:sp>
            <p:nvSpPr>
              <p:cNvPr id="14" name="Rounded Rectangle 13"/>
              <p:cNvSpPr/>
              <p:nvPr/>
            </p:nvSpPr>
            <p:spPr>
              <a:xfrm>
                <a:off x="7200893" y="3131132"/>
                <a:ext cx="727364" cy="609600"/>
              </a:xfrm>
              <a:prstGeom prst="roundRect">
                <a:avLst/>
              </a:prstGeom>
              <a:solidFill>
                <a:srgbClr val="3399FF"/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800" b="1">
                  <a:solidFill>
                    <a:schemeClr val="bg1"/>
                  </a:solidFill>
                </a:endParaRPr>
              </a:p>
            </p:txBody>
          </p:sp>
          <p:sp>
            <p:nvSpPr>
              <p:cNvPr id="15" name="Rounded Rectangle 14"/>
              <p:cNvSpPr/>
              <p:nvPr/>
            </p:nvSpPr>
            <p:spPr>
              <a:xfrm>
                <a:off x="8170711" y="3131132"/>
                <a:ext cx="727364" cy="609600"/>
              </a:xfrm>
              <a:prstGeom prst="roundRect">
                <a:avLst/>
              </a:prstGeom>
              <a:solidFill>
                <a:srgbClr val="3399FF"/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800" b="1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55" name="TextBox 54"/>
            <p:cNvSpPr txBox="1"/>
            <p:nvPr/>
          </p:nvSpPr>
          <p:spPr>
            <a:xfrm>
              <a:off x="2201280" y="3257202"/>
              <a:ext cx="762000" cy="411405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 algn="ctr"/>
              <a:r>
                <a:rPr lang="en-US" sz="2400" b="1" dirty="0" smtClean="0">
                  <a:solidFill>
                    <a:schemeClr val="bg1"/>
                  </a:solidFill>
                </a:rPr>
                <a:t>2005</a:t>
              </a:r>
              <a:endParaRPr lang="en-US" sz="2400" b="1" dirty="0">
                <a:solidFill>
                  <a:schemeClr val="bg1"/>
                </a:solidFill>
              </a:endParaRPr>
            </a:p>
          </p:txBody>
        </p:sp>
        <p:sp>
          <p:nvSpPr>
            <p:cNvPr id="56" name="TextBox 55"/>
            <p:cNvSpPr txBox="1"/>
            <p:nvPr/>
          </p:nvSpPr>
          <p:spPr>
            <a:xfrm>
              <a:off x="3064729" y="3261523"/>
              <a:ext cx="762000" cy="411405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 algn="ctr"/>
              <a:r>
                <a:rPr lang="en-US" sz="2400" b="1" dirty="0" smtClean="0">
                  <a:solidFill>
                    <a:schemeClr val="bg1"/>
                  </a:solidFill>
                </a:rPr>
                <a:t>2006</a:t>
              </a:r>
              <a:endParaRPr lang="en-US" sz="2400" b="1" dirty="0">
                <a:solidFill>
                  <a:schemeClr val="bg1"/>
                </a:solidFill>
              </a:endParaRPr>
            </a:p>
          </p:txBody>
        </p:sp>
        <p:sp>
          <p:nvSpPr>
            <p:cNvPr id="57" name="TextBox 56"/>
            <p:cNvSpPr txBox="1"/>
            <p:nvPr/>
          </p:nvSpPr>
          <p:spPr>
            <a:xfrm>
              <a:off x="3943415" y="3260832"/>
              <a:ext cx="762000" cy="411405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 algn="ctr"/>
              <a:r>
                <a:rPr lang="en-US" sz="2400" b="1" dirty="0" smtClean="0">
                  <a:solidFill>
                    <a:schemeClr val="bg1"/>
                  </a:solidFill>
                </a:rPr>
                <a:t>2007</a:t>
              </a:r>
              <a:endParaRPr lang="en-US" sz="2400" b="1" dirty="0">
                <a:solidFill>
                  <a:schemeClr val="bg1"/>
                </a:solidFill>
              </a:endParaRPr>
            </a:p>
          </p:txBody>
        </p:sp>
        <p:sp>
          <p:nvSpPr>
            <p:cNvPr id="58" name="TextBox 57"/>
            <p:cNvSpPr txBox="1"/>
            <p:nvPr/>
          </p:nvSpPr>
          <p:spPr>
            <a:xfrm>
              <a:off x="4822101" y="3260832"/>
              <a:ext cx="762000" cy="411405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 algn="ctr"/>
              <a:r>
                <a:rPr lang="en-US" sz="2400" b="1" dirty="0" smtClean="0">
                  <a:solidFill>
                    <a:schemeClr val="bg1"/>
                  </a:solidFill>
                </a:rPr>
                <a:t>2008</a:t>
              </a:r>
              <a:endParaRPr lang="en-US" sz="2400" b="1" dirty="0">
                <a:solidFill>
                  <a:schemeClr val="bg1"/>
                </a:solidFill>
              </a:endParaRPr>
            </a:p>
          </p:txBody>
        </p:sp>
        <p:sp>
          <p:nvSpPr>
            <p:cNvPr id="59" name="TextBox 58"/>
            <p:cNvSpPr txBox="1"/>
            <p:nvPr/>
          </p:nvSpPr>
          <p:spPr>
            <a:xfrm>
              <a:off x="5700787" y="3260142"/>
              <a:ext cx="762000" cy="411405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 algn="ctr"/>
              <a:r>
                <a:rPr lang="en-US" sz="2400" b="1" dirty="0" smtClean="0">
                  <a:solidFill>
                    <a:schemeClr val="bg1"/>
                  </a:solidFill>
                </a:rPr>
                <a:t>2009</a:t>
              </a:r>
              <a:endParaRPr lang="en-US" sz="2400" b="1" dirty="0">
                <a:solidFill>
                  <a:schemeClr val="bg1"/>
                </a:solidFill>
              </a:endParaRPr>
            </a:p>
          </p:txBody>
        </p:sp>
        <p:sp>
          <p:nvSpPr>
            <p:cNvPr id="62" name="TextBox 61"/>
            <p:cNvSpPr txBox="1"/>
            <p:nvPr/>
          </p:nvSpPr>
          <p:spPr>
            <a:xfrm>
              <a:off x="6602664" y="3264643"/>
              <a:ext cx="762000" cy="411405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 algn="ctr"/>
              <a:r>
                <a:rPr lang="en-US" sz="2400" b="1" dirty="0" smtClean="0">
                  <a:solidFill>
                    <a:schemeClr val="bg1"/>
                  </a:solidFill>
                </a:rPr>
                <a:t>2010</a:t>
              </a:r>
              <a:endParaRPr lang="en-US" sz="2400" b="1" dirty="0">
                <a:solidFill>
                  <a:schemeClr val="bg1"/>
                </a:solidFill>
              </a:endParaRPr>
            </a:p>
          </p:txBody>
        </p:sp>
        <p:sp>
          <p:nvSpPr>
            <p:cNvPr id="63" name="TextBox 62"/>
            <p:cNvSpPr txBox="1"/>
            <p:nvPr/>
          </p:nvSpPr>
          <p:spPr>
            <a:xfrm>
              <a:off x="7453640" y="3263952"/>
              <a:ext cx="762000" cy="411405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 algn="ctr"/>
              <a:r>
                <a:rPr lang="en-US" sz="2400" b="1" dirty="0" smtClean="0">
                  <a:solidFill>
                    <a:schemeClr val="bg1"/>
                  </a:solidFill>
                </a:rPr>
                <a:t>2011</a:t>
              </a:r>
              <a:endParaRPr lang="en-US" sz="24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54" name="TextBox 53"/>
          <p:cNvSpPr txBox="1"/>
          <p:nvPr/>
        </p:nvSpPr>
        <p:spPr>
          <a:xfrm>
            <a:off x="304800" y="-4119"/>
            <a:ext cx="8839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latin typeface="Aharoni" pitchFamily="2" charset="-79"/>
                <a:cs typeface="Aharoni" pitchFamily="2" charset="-79"/>
              </a:rPr>
              <a:t>TIMELINE DISPLAY</a:t>
            </a:r>
            <a:r>
              <a:rPr lang="en-US" sz="3200" b="1" spc="-15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Aharoni" pitchFamily="2" charset="-79"/>
              </a:rPr>
              <a:t>–  Style  6</a:t>
            </a:r>
            <a:endParaRPr lang="en-US" sz="3200" b="1" spc="-150" dirty="0">
              <a:solidFill>
                <a:schemeClr val="tx1">
                  <a:lumMod val="65000"/>
                  <a:lumOff val="35000"/>
                </a:schemeClr>
              </a:solidFill>
              <a:cs typeface="Aharoni" pitchFamily="2" charset="-79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7888954" y="6417618"/>
            <a:ext cx="112523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dirty="0" smtClean="0"/>
              <a:t>Your logo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039408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1" y="858256"/>
            <a:ext cx="9144001" cy="4018544"/>
            <a:chOff x="0" y="990600"/>
            <a:chExt cx="9146499" cy="4601908"/>
          </a:xfrm>
        </p:grpSpPr>
        <p:sp>
          <p:nvSpPr>
            <p:cNvPr id="43" name="Rectangle 42"/>
            <p:cNvSpPr/>
            <p:nvPr/>
          </p:nvSpPr>
          <p:spPr>
            <a:xfrm>
              <a:off x="2499" y="5205792"/>
              <a:ext cx="9144000" cy="386716"/>
            </a:xfrm>
            <a:prstGeom prst="rect">
              <a:avLst/>
            </a:prstGeom>
            <a:gradFill flip="none" rotWithShape="1">
              <a:gsLst>
                <a:gs pos="100000">
                  <a:schemeClr val="bg1">
                    <a:lumMod val="85000"/>
                  </a:schemeClr>
                </a:gs>
                <a:gs pos="1250">
                  <a:schemeClr val="bg1"/>
                </a:gs>
                <a:gs pos="66000">
                  <a:schemeClr val="bg1">
                    <a:lumMod val="9500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Rectangle 43"/>
            <p:cNvSpPr/>
            <p:nvPr/>
          </p:nvSpPr>
          <p:spPr>
            <a:xfrm>
              <a:off x="0" y="990600"/>
              <a:ext cx="9144000" cy="4246131"/>
            </a:xfrm>
            <a:prstGeom prst="rect">
              <a:avLst/>
            </a:prstGeom>
            <a:gradFill flip="none" rotWithShape="1">
              <a:gsLst>
                <a:gs pos="100000">
                  <a:schemeClr val="bg1">
                    <a:lumMod val="75000"/>
                  </a:schemeClr>
                </a:gs>
                <a:gs pos="1250">
                  <a:schemeClr val="bg1"/>
                </a:gs>
                <a:gs pos="66000">
                  <a:schemeClr val="bg1">
                    <a:lumMod val="95000"/>
                  </a:schemeClr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Rectangular Callout 17"/>
          <p:cNvSpPr/>
          <p:nvPr/>
        </p:nvSpPr>
        <p:spPr>
          <a:xfrm>
            <a:off x="567282" y="940376"/>
            <a:ext cx="1343447" cy="1600200"/>
          </a:xfrm>
          <a:prstGeom prst="wedgeRectCallout">
            <a:avLst>
              <a:gd name="adj1" fmla="val -8458"/>
              <a:gd name="adj2" fmla="val 84634"/>
            </a:avLst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74000">
                <a:srgbClr val="BDDEFF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ular Callout 19"/>
          <p:cNvSpPr/>
          <p:nvPr/>
        </p:nvSpPr>
        <p:spPr>
          <a:xfrm>
            <a:off x="3160327" y="940376"/>
            <a:ext cx="1343447" cy="1600200"/>
          </a:xfrm>
          <a:prstGeom prst="wedgeRectCallout">
            <a:avLst>
              <a:gd name="adj1" fmla="val -8458"/>
              <a:gd name="adj2" fmla="val 84634"/>
            </a:avLst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74000">
                <a:srgbClr val="BDDEFF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ular Callout 24"/>
          <p:cNvSpPr/>
          <p:nvPr/>
        </p:nvSpPr>
        <p:spPr>
          <a:xfrm>
            <a:off x="5712593" y="940376"/>
            <a:ext cx="1343447" cy="1600200"/>
          </a:xfrm>
          <a:prstGeom prst="wedgeRectCallout">
            <a:avLst>
              <a:gd name="adj1" fmla="val -8458"/>
              <a:gd name="adj2" fmla="val 84634"/>
            </a:avLst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74000">
                <a:srgbClr val="BDDEFF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ular Callout 26"/>
          <p:cNvSpPr/>
          <p:nvPr/>
        </p:nvSpPr>
        <p:spPr>
          <a:xfrm>
            <a:off x="1673970" y="4253753"/>
            <a:ext cx="1343447" cy="1600200"/>
          </a:xfrm>
          <a:prstGeom prst="wedgeRectCallout">
            <a:avLst>
              <a:gd name="adj1" fmla="val 1855"/>
              <a:gd name="adj2" fmla="val -80734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74000">
                <a:srgbClr val="BDDEFF"/>
              </a:gs>
            </a:gsLst>
            <a:lin ang="162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ectangular Callout 31"/>
          <p:cNvSpPr/>
          <p:nvPr/>
        </p:nvSpPr>
        <p:spPr>
          <a:xfrm>
            <a:off x="4226041" y="4278000"/>
            <a:ext cx="1343447" cy="1600200"/>
          </a:xfrm>
          <a:prstGeom prst="wedgeRectCallout">
            <a:avLst>
              <a:gd name="adj1" fmla="val 1855"/>
              <a:gd name="adj2" fmla="val -80734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74000">
                <a:srgbClr val="BDDEFF"/>
              </a:gs>
            </a:gsLst>
            <a:lin ang="162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ular Callout 32"/>
          <p:cNvSpPr/>
          <p:nvPr/>
        </p:nvSpPr>
        <p:spPr>
          <a:xfrm>
            <a:off x="6805080" y="4267200"/>
            <a:ext cx="1343447" cy="1600200"/>
          </a:xfrm>
          <a:prstGeom prst="wedgeRectCallout">
            <a:avLst>
              <a:gd name="adj1" fmla="val 1855"/>
              <a:gd name="adj2" fmla="val -80734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74000">
                <a:srgbClr val="BDDEFF"/>
              </a:gs>
            </a:gsLst>
            <a:lin ang="162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TextBox 34"/>
          <p:cNvSpPr txBox="1"/>
          <p:nvPr/>
        </p:nvSpPr>
        <p:spPr>
          <a:xfrm>
            <a:off x="546338" y="1218838"/>
            <a:ext cx="137964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/>
              <a:t>PUT TEXT HERE</a:t>
            </a:r>
          </a:p>
        </p:txBody>
      </p:sp>
      <p:sp>
        <p:nvSpPr>
          <p:cNvPr id="36" name="Rectangle 35"/>
          <p:cNvSpPr/>
          <p:nvPr/>
        </p:nvSpPr>
        <p:spPr>
          <a:xfrm>
            <a:off x="619571" y="1479263"/>
            <a:ext cx="1238600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itchFamily="2" charset="2"/>
              <a:buChar char="§"/>
            </a:pPr>
            <a:r>
              <a:rPr lang="en-US" sz="1000" dirty="0" smtClean="0"/>
              <a:t>Put text here.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en-US" sz="1000" dirty="0" smtClean="0"/>
              <a:t>Your text goes here.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en-US" sz="1000" dirty="0" smtClean="0"/>
              <a:t>Put text here.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en-US" sz="1000" dirty="0" smtClean="0"/>
              <a:t>Text here 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3133648" y="1221518"/>
            <a:ext cx="137964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/>
              <a:t>PUT TEXT HERE</a:t>
            </a:r>
          </a:p>
        </p:txBody>
      </p:sp>
      <p:sp>
        <p:nvSpPr>
          <p:cNvPr id="38" name="Rectangle 37"/>
          <p:cNvSpPr/>
          <p:nvPr/>
        </p:nvSpPr>
        <p:spPr>
          <a:xfrm>
            <a:off x="3206881" y="1481943"/>
            <a:ext cx="1238600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buFont typeface="Arial" pitchFamily="34" charset="0"/>
              <a:buChar char="•"/>
            </a:pPr>
            <a:r>
              <a:rPr lang="en-US" sz="1000" dirty="0" smtClean="0"/>
              <a:t>Put text here.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sz="1000" dirty="0" smtClean="0"/>
              <a:t>Your text goes here.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sz="1000" dirty="0" smtClean="0"/>
              <a:t>Put text here.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sz="1000" dirty="0" smtClean="0"/>
              <a:t>Text here 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5649138" y="1207663"/>
            <a:ext cx="143403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/>
              <a:t>PUT TEXT HERE</a:t>
            </a:r>
          </a:p>
        </p:txBody>
      </p:sp>
      <p:sp>
        <p:nvSpPr>
          <p:cNvPr id="40" name="Rectangle 39"/>
          <p:cNvSpPr/>
          <p:nvPr/>
        </p:nvSpPr>
        <p:spPr>
          <a:xfrm>
            <a:off x="5750081" y="1470368"/>
            <a:ext cx="1238600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buFont typeface="Arial" pitchFamily="34" charset="0"/>
              <a:buChar char="•"/>
            </a:pPr>
            <a:r>
              <a:rPr lang="en-US" sz="1000" dirty="0" smtClean="0"/>
              <a:t>Put text here.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sz="1000" dirty="0" smtClean="0"/>
              <a:t>Your text goes here.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sz="1000" dirty="0" smtClean="0"/>
              <a:t>Put text here.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sz="1000" dirty="0" smtClean="0"/>
              <a:t>Text here 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1645078" y="4281463"/>
            <a:ext cx="137964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/>
              <a:t>PUT TEXT HERE</a:t>
            </a:r>
          </a:p>
        </p:txBody>
      </p:sp>
      <p:sp>
        <p:nvSpPr>
          <p:cNvPr id="46" name="Rectangle 45"/>
          <p:cNvSpPr/>
          <p:nvPr/>
        </p:nvSpPr>
        <p:spPr>
          <a:xfrm>
            <a:off x="1732166" y="4583453"/>
            <a:ext cx="1238600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buFont typeface="Arial" pitchFamily="34" charset="0"/>
              <a:buChar char="•"/>
            </a:pPr>
            <a:r>
              <a:rPr lang="en-US" sz="1000" dirty="0" smtClean="0"/>
              <a:t>Put text here.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sz="1000" dirty="0" smtClean="0"/>
              <a:t>Your text goes here.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sz="1000" dirty="0" smtClean="0"/>
              <a:t>Put text here.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sz="1000" dirty="0" smtClean="0"/>
              <a:t>Text here 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4190318" y="4309173"/>
            <a:ext cx="143403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/>
              <a:t>PUT TEXT HERE</a:t>
            </a:r>
          </a:p>
        </p:txBody>
      </p:sp>
      <p:sp>
        <p:nvSpPr>
          <p:cNvPr id="48" name="Rectangle 47"/>
          <p:cNvSpPr/>
          <p:nvPr/>
        </p:nvSpPr>
        <p:spPr>
          <a:xfrm>
            <a:off x="4263551" y="4571878"/>
            <a:ext cx="1238600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buFont typeface="Arial" pitchFamily="34" charset="0"/>
              <a:buChar char="•"/>
            </a:pPr>
            <a:r>
              <a:rPr lang="en-US" sz="1000" dirty="0" smtClean="0"/>
              <a:t>Put text here.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sz="1000" dirty="0" smtClean="0"/>
              <a:t>Your text goes here.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sz="1000" dirty="0" smtClean="0"/>
              <a:t>Put text here.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sz="1000" dirty="0" smtClean="0"/>
              <a:t>Text here </a:t>
            </a:r>
          </a:p>
        </p:txBody>
      </p:sp>
      <p:sp>
        <p:nvSpPr>
          <p:cNvPr id="49" name="Rectangle 48"/>
          <p:cNvSpPr/>
          <p:nvPr/>
        </p:nvSpPr>
        <p:spPr>
          <a:xfrm>
            <a:off x="6861853" y="4573750"/>
            <a:ext cx="1238600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buFont typeface="Arial" pitchFamily="34" charset="0"/>
              <a:buChar char="•"/>
            </a:pPr>
            <a:r>
              <a:rPr lang="en-US" sz="1000" dirty="0" smtClean="0"/>
              <a:t>Put text here.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sz="1000" dirty="0" smtClean="0"/>
              <a:t>Your text goes here.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sz="1000" dirty="0" smtClean="0"/>
              <a:t>Put text here.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sz="1000" dirty="0" smtClean="0"/>
              <a:t>Text here 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6762356" y="4267200"/>
            <a:ext cx="143403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/>
              <a:t>PUT TEXT HERE</a:t>
            </a:r>
          </a:p>
        </p:txBody>
      </p:sp>
      <p:grpSp>
        <p:nvGrpSpPr>
          <p:cNvPr id="2" name="Group 1"/>
          <p:cNvGrpSpPr/>
          <p:nvPr/>
        </p:nvGrpSpPr>
        <p:grpSpPr>
          <a:xfrm>
            <a:off x="497980" y="3130935"/>
            <a:ext cx="8183903" cy="599610"/>
            <a:chOff x="2937562" y="3164838"/>
            <a:chExt cx="5566109" cy="534332"/>
          </a:xfrm>
        </p:grpSpPr>
        <p:sp>
          <p:nvSpPr>
            <p:cNvPr id="17" name="Right Arrow 16"/>
            <p:cNvSpPr/>
            <p:nvPr/>
          </p:nvSpPr>
          <p:spPr>
            <a:xfrm>
              <a:off x="2937562" y="3164838"/>
              <a:ext cx="5566109" cy="528323"/>
            </a:xfrm>
            <a:prstGeom prst="rightArrow">
              <a:avLst>
                <a:gd name="adj1" fmla="val 34266"/>
                <a:gd name="adj2" fmla="val 50000"/>
              </a:avLst>
            </a:prstGeom>
            <a:gradFill>
              <a:gsLst>
                <a:gs pos="0">
                  <a:srgbClr val="3399FF"/>
                </a:gs>
                <a:gs pos="100000">
                  <a:srgbClr val="0066FF"/>
                </a:gs>
              </a:gsLst>
              <a:lin ang="5400000" scaled="1"/>
            </a:gra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800">
                <a:solidFill>
                  <a:schemeClr val="bg1"/>
                </a:solidFill>
              </a:endParaRPr>
            </a:p>
          </p:txBody>
        </p:sp>
        <p:grpSp>
          <p:nvGrpSpPr>
            <p:cNvPr id="16" name="Group 15"/>
            <p:cNvGrpSpPr/>
            <p:nvPr/>
          </p:nvGrpSpPr>
          <p:grpSpPr>
            <a:xfrm>
              <a:off x="3103281" y="3170847"/>
              <a:ext cx="5067430" cy="528323"/>
              <a:chOff x="3352800" y="3131132"/>
              <a:chExt cx="5545275" cy="609600"/>
            </a:xfrm>
            <a:gradFill flip="none" rotWithShape="1">
              <a:gsLst>
                <a:gs pos="0">
                  <a:schemeClr val="accent5">
                    <a:lumMod val="75000"/>
                  </a:schemeClr>
                </a:gs>
                <a:gs pos="100000">
                  <a:schemeClr val="accent5">
                    <a:lumMod val="60000"/>
                    <a:lumOff val="40000"/>
                  </a:schemeClr>
                </a:gs>
              </a:gsLst>
              <a:lin ang="5400000" scaled="1"/>
              <a:tileRect/>
            </a:gradFill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</p:grpSpPr>
          <p:sp>
            <p:nvSpPr>
              <p:cNvPr id="9" name="Rounded Rectangle 8"/>
              <p:cNvSpPr/>
              <p:nvPr/>
            </p:nvSpPr>
            <p:spPr>
              <a:xfrm>
                <a:off x="3352800" y="3131132"/>
                <a:ext cx="727364" cy="609600"/>
              </a:xfrm>
              <a:prstGeom prst="roundRect">
                <a:avLst/>
              </a:prstGeom>
              <a:solidFill>
                <a:srgbClr val="3399FF"/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800">
                  <a:solidFill>
                    <a:schemeClr val="bg1"/>
                  </a:solidFill>
                </a:endParaRPr>
              </a:p>
            </p:txBody>
          </p:sp>
          <p:sp>
            <p:nvSpPr>
              <p:cNvPr id="10" name="Rounded Rectangle 9"/>
              <p:cNvSpPr/>
              <p:nvPr/>
            </p:nvSpPr>
            <p:spPr>
              <a:xfrm>
                <a:off x="4322618" y="3131132"/>
                <a:ext cx="727364" cy="609600"/>
              </a:xfrm>
              <a:prstGeom prst="roundRect">
                <a:avLst/>
              </a:prstGeom>
              <a:solidFill>
                <a:srgbClr val="3399FF"/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800">
                  <a:solidFill>
                    <a:schemeClr val="bg1"/>
                  </a:solidFill>
                </a:endParaRPr>
              </a:p>
            </p:txBody>
          </p:sp>
          <p:sp>
            <p:nvSpPr>
              <p:cNvPr id="11" name="Rounded Rectangle 10"/>
              <p:cNvSpPr/>
              <p:nvPr/>
            </p:nvSpPr>
            <p:spPr>
              <a:xfrm>
                <a:off x="5292436" y="3131132"/>
                <a:ext cx="727364" cy="609600"/>
              </a:xfrm>
              <a:prstGeom prst="roundRect">
                <a:avLst/>
              </a:prstGeom>
              <a:solidFill>
                <a:srgbClr val="3399FF"/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800">
                  <a:solidFill>
                    <a:schemeClr val="bg1"/>
                  </a:solidFill>
                </a:endParaRPr>
              </a:p>
            </p:txBody>
          </p:sp>
          <p:sp>
            <p:nvSpPr>
              <p:cNvPr id="13" name="Rounded Rectangle 12"/>
              <p:cNvSpPr/>
              <p:nvPr/>
            </p:nvSpPr>
            <p:spPr>
              <a:xfrm>
                <a:off x="6231075" y="3131132"/>
                <a:ext cx="727364" cy="609600"/>
              </a:xfrm>
              <a:prstGeom prst="roundRect">
                <a:avLst/>
              </a:prstGeom>
              <a:solidFill>
                <a:srgbClr val="3399FF"/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800">
                  <a:solidFill>
                    <a:schemeClr val="bg1"/>
                  </a:solidFill>
                </a:endParaRPr>
              </a:p>
            </p:txBody>
          </p:sp>
          <p:sp>
            <p:nvSpPr>
              <p:cNvPr id="14" name="Rounded Rectangle 13"/>
              <p:cNvSpPr/>
              <p:nvPr/>
            </p:nvSpPr>
            <p:spPr>
              <a:xfrm>
                <a:off x="7200893" y="3131132"/>
                <a:ext cx="727364" cy="609600"/>
              </a:xfrm>
              <a:prstGeom prst="roundRect">
                <a:avLst/>
              </a:prstGeom>
              <a:solidFill>
                <a:srgbClr val="3399FF"/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800">
                  <a:solidFill>
                    <a:schemeClr val="bg1"/>
                  </a:solidFill>
                </a:endParaRPr>
              </a:p>
            </p:txBody>
          </p:sp>
          <p:sp>
            <p:nvSpPr>
              <p:cNvPr id="15" name="Rounded Rectangle 14"/>
              <p:cNvSpPr/>
              <p:nvPr/>
            </p:nvSpPr>
            <p:spPr>
              <a:xfrm>
                <a:off x="8170711" y="3131132"/>
                <a:ext cx="727364" cy="609600"/>
              </a:xfrm>
              <a:prstGeom prst="roundRect">
                <a:avLst/>
              </a:prstGeom>
              <a:solidFill>
                <a:srgbClr val="3399FF"/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80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56" name="TextBox 55"/>
            <p:cNvSpPr txBox="1"/>
            <p:nvPr/>
          </p:nvSpPr>
          <p:spPr>
            <a:xfrm>
              <a:off x="3064729" y="3261523"/>
              <a:ext cx="762000" cy="411405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 algn="ctr"/>
              <a:r>
                <a:rPr lang="en-US" sz="2400" b="1" dirty="0" smtClean="0">
                  <a:solidFill>
                    <a:schemeClr val="bg1"/>
                  </a:solidFill>
                </a:rPr>
                <a:t>2006</a:t>
              </a:r>
              <a:endParaRPr lang="en-US" sz="2400" b="1" dirty="0">
                <a:solidFill>
                  <a:schemeClr val="bg1"/>
                </a:solidFill>
              </a:endParaRPr>
            </a:p>
          </p:txBody>
        </p:sp>
        <p:sp>
          <p:nvSpPr>
            <p:cNvPr id="57" name="TextBox 56"/>
            <p:cNvSpPr txBox="1"/>
            <p:nvPr/>
          </p:nvSpPr>
          <p:spPr>
            <a:xfrm>
              <a:off x="3943415" y="3260832"/>
              <a:ext cx="762000" cy="411405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 algn="ctr"/>
              <a:r>
                <a:rPr lang="en-US" sz="2400" b="1" dirty="0" smtClean="0">
                  <a:solidFill>
                    <a:schemeClr val="bg1"/>
                  </a:solidFill>
                </a:rPr>
                <a:t>2007</a:t>
              </a:r>
              <a:endParaRPr lang="en-US" sz="2400" b="1" dirty="0">
                <a:solidFill>
                  <a:schemeClr val="bg1"/>
                </a:solidFill>
              </a:endParaRPr>
            </a:p>
          </p:txBody>
        </p:sp>
        <p:sp>
          <p:nvSpPr>
            <p:cNvPr id="58" name="TextBox 57"/>
            <p:cNvSpPr txBox="1"/>
            <p:nvPr/>
          </p:nvSpPr>
          <p:spPr>
            <a:xfrm>
              <a:off x="4822101" y="3260832"/>
              <a:ext cx="762000" cy="411405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 algn="ctr"/>
              <a:r>
                <a:rPr lang="en-US" sz="2400" b="1" dirty="0" smtClean="0">
                  <a:solidFill>
                    <a:schemeClr val="bg1"/>
                  </a:solidFill>
                </a:rPr>
                <a:t>2008</a:t>
              </a:r>
              <a:endParaRPr lang="en-US" sz="2400" b="1" dirty="0">
                <a:solidFill>
                  <a:schemeClr val="bg1"/>
                </a:solidFill>
              </a:endParaRPr>
            </a:p>
          </p:txBody>
        </p:sp>
        <p:sp>
          <p:nvSpPr>
            <p:cNvPr id="59" name="TextBox 58"/>
            <p:cNvSpPr txBox="1"/>
            <p:nvPr/>
          </p:nvSpPr>
          <p:spPr>
            <a:xfrm>
              <a:off x="5700787" y="3260142"/>
              <a:ext cx="762000" cy="411405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 algn="ctr"/>
              <a:r>
                <a:rPr lang="en-US" sz="2400" b="1" dirty="0" smtClean="0">
                  <a:solidFill>
                    <a:schemeClr val="bg1"/>
                  </a:solidFill>
                </a:rPr>
                <a:t>2009</a:t>
              </a:r>
              <a:endParaRPr lang="en-US" sz="2400" b="1" dirty="0">
                <a:solidFill>
                  <a:schemeClr val="bg1"/>
                </a:solidFill>
              </a:endParaRPr>
            </a:p>
          </p:txBody>
        </p:sp>
        <p:sp>
          <p:nvSpPr>
            <p:cNvPr id="62" name="TextBox 61"/>
            <p:cNvSpPr txBox="1"/>
            <p:nvPr/>
          </p:nvSpPr>
          <p:spPr>
            <a:xfrm>
              <a:off x="6602664" y="3264643"/>
              <a:ext cx="762000" cy="411405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 algn="ctr"/>
              <a:r>
                <a:rPr lang="en-US" sz="2400" b="1" dirty="0" smtClean="0">
                  <a:solidFill>
                    <a:schemeClr val="bg1"/>
                  </a:solidFill>
                </a:rPr>
                <a:t>2010</a:t>
              </a:r>
              <a:endParaRPr lang="en-US" sz="2400" b="1" dirty="0">
                <a:solidFill>
                  <a:schemeClr val="bg1"/>
                </a:solidFill>
              </a:endParaRPr>
            </a:p>
          </p:txBody>
        </p:sp>
        <p:sp>
          <p:nvSpPr>
            <p:cNvPr id="63" name="TextBox 62"/>
            <p:cNvSpPr txBox="1"/>
            <p:nvPr/>
          </p:nvSpPr>
          <p:spPr>
            <a:xfrm>
              <a:off x="7453640" y="3263952"/>
              <a:ext cx="762000" cy="411405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 algn="ctr"/>
              <a:r>
                <a:rPr lang="en-US" sz="2400" b="1" dirty="0" smtClean="0">
                  <a:solidFill>
                    <a:schemeClr val="bg1"/>
                  </a:solidFill>
                </a:rPr>
                <a:t>2011</a:t>
              </a:r>
              <a:endParaRPr lang="en-US" sz="24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50" name="TextBox 49"/>
          <p:cNvSpPr txBox="1"/>
          <p:nvPr/>
        </p:nvSpPr>
        <p:spPr>
          <a:xfrm>
            <a:off x="304800" y="-4119"/>
            <a:ext cx="8839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latin typeface="Aharoni" pitchFamily="2" charset="-79"/>
                <a:cs typeface="Aharoni" pitchFamily="2" charset="-79"/>
              </a:rPr>
              <a:t>TIMELINE DISPLAY</a:t>
            </a:r>
            <a:r>
              <a:rPr lang="en-US" sz="3200" b="1" spc="-15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Aharoni" pitchFamily="2" charset="-79"/>
              </a:rPr>
              <a:t>–  Style  6</a:t>
            </a:r>
            <a:endParaRPr lang="en-US" sz="3200" b="1" spc="-150" dirty="0">
              <a:solidFill>
                <a:schemeClr val="tx1">
                  <a:lumMod val="65000"/>
                  <a:lumOff val="35000"/>
                </a:schemeClr>
              </a:solidFill>
              <a:cs typeface="Aharoni" pitchFamily="2" charset="-79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7888954" y="6417618"/>
            <a:ext cx="112523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dirty="0" smtClean="0"/>
              <a:t>Your logo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88279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1" y="858256"/>
            <a:ext cx="9144001" cy="4018544"/>
            <a:chOff x="0" y="990600"/>
            <a:chExt cx="9146499" cy="4601908"/>
          </a:xfrm>
        </p:grpSpPr>
        <p:sp>
          <p:nvSpPr>
            <p:cNvPr id="43" name="Rectangle 42"/>
            <p:cNvSpPr/>
            <p:nvPr/>
          </p:nvSpPr>
          <p:spPr>
            <a:xfrm>
              <a:off x="2499" y="5205792"/>
              <a:ext cx="9144000" cy="386716"/>
            </a:xfrm>
            <a:prstGeom prst="rect">
              <a:avLst/>
            </a:prstGeom>
            <a:gradFill flip="none" rotWithShape="1">
              <a:gsLst>
                <a:gs pos="100000">
                  <a:schemeClr val="bg1">
                    <a:lumMod val="85000"/>
                  </a:schemeClr>
                </a:gs>
                <a:gs pos="1250">
                  <a:schemeClr val="bg1"/>
                </a:gs>
                <a:gs pos="66000">
                  <a:schemeClr val="bg1">
                    <a:lumMod val="9500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Rectangle 43"/>
            <p:cNvSpPr/>
            <p:nvPr/>
          </p:nvSpPr>
          <p:spPr>
            <a:xfrm>
              <a:off x="0" y="990600"/>
              <a:ext cx="9144000" cy="4246131"/>
            </a:xfrm>
            <a:prstGeom prst="rect">
              <a:avLst/>
            </a:prstGeom>
            <a:gradFill flip="none" rotWithShape="1">
              <a:gsLst>
                <a:gs pos="100000">
                  <a:schemeClr val="bg1">
                    <a:lumMod val="75000"/>
                  </a:schemeClr>
                </a:gs>
                <a:gs pos="1250">
                  <a:schemeClr val="bg1"/>
                </a:gs>
                <a:gs pos="66000">
                  <a:schemeClr val="bg1">
                    <a:lumMod val="95000"/>
                  </a:schemeClr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Rectangular Callout 17"/>
          <p:cNvSpPr/>
          <p:nvPr/>
        </p:nvSpPr>
        <p:spPr>
          <a:xfrm>
            <a:off x="567282" y="940376"/>
            <a:ext cx="1343447" cy="1600200"/>
          </a:xfrm>
          <a:prstGeom prst="wedgeRectCallout">
            <a:avLst>
              <a:gd name="adj1" fmla="val -8458"/>
              <a:gd name="adj2" fmla="val 84634"/>
            </a:avLst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74000">
                <a:srgbClr val="BDDEFF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ular Callout 19"/>
          <p:cNvSpPr/>
          <p:nvPr/>
        </p:nvSpPr>
        <p:spPr>
          <a:xfrm>
            <a:off x="3160327" y="940376"/>
            <a:ext cx="1343447" cy="1600200"/>
          </a:xfrm>
          <a:prstGeom prst="wedgeRectCallout">
            <a:avLst>
              <a:gd name="adj1" fmla="val -8458"/>
              <a:gd name="adj2" fmla="val 84634"/>
            </a:avLst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74000">
                <a:srgbClr val="BDDEFF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ular Callout 24"/>
          <p:cNvSpPr/>
          <p:nvPr/>
        </p:nvSpPr>
        <p:spPr>
          <a:xfrm>
            <a:off x="5712593" y="940376"/>
            <a:ext cx="1343447" cy="1600200"/>
          </a:xfrm>
          <a:prstGeom prst="wedgeRectCallout">
            <a:avLst>
              <a:gd name="adj1" fmla="val -8458"/>
              <a:gd name="adj2" fmla="val 84634"/>
            </a:avLst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74000">
                <a:srgbClr val="BDDEFF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ular Callout 26"/>
          <p:cNvSpPr/>
          <p:nvPr/>
        </p:nvSpPr>
        <p:spPr>
          <a:xfrm>
            <a:off x="1673970" y="4253753"/>
            <a:ext cx="1343447" cy="1600200"/>
          </a:xfrm>
          <a:prstGeom prst="wedgeRectCallout">
            <a:avLst>
              <a:gd name="adj1" fmla="val 1855"/>
              <a:gd name="adj2" fmla="val -80734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74000">
                <a:srgbClr val="BDDEFF"/>
              </a:gs>
            </a:gsLst>
            <a:lin ang="162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ectangular Callout 31"/>
          <p:cNvSpPr/>
          <p:nvPr/>
        </p:nvSpPr>
        <p:spPr>
          <a:xfrm>
            <a:off x="4226041" y="4278000"/>
            <a:ext cx="1343447" cy="1600200"/>
          </a:xfrm>
          <a:prstGeom prst="wedgeRectCallout">
            <a:avLst>
              <a:gd name="adj1" fmla="val 1855"/>
              <a:gd name="adj2" fmla="val -80734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74000">
                <a:srgbClr val="BDDEFF"/>
              </a:gs>
            </a:gsLst>
            <a:lin ang="162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ular Callout 32"/>
          <p:cNvSpPr/>
          <p:nvPr/>
        </p:nvSpPr>
        <p:spPr>
          <a:xfrm>
            <a:off x="6805080" y="4267200"/>
            <a:ext cx="1343447" cy="1600200"/>
          </a:xfrm>
          <a:prstGeom prst="wedgeRectCallout">
            <a:avLst>
              <a:gd name="adj1" fmla="val 1855"/>
              <a:gd name="adj2" fmla="val -80734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74000">
                <a:srgbClr val="BDDEFF"/>
              </a:gs>
            </a:gsLst>
            <a:lin ang="162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TextBox 34"/>
          <p:cNvSpPr txBox="1"/>
          <p:nvPr/>
        </p:nvSpPr>
        <p:spPr>
          <a:xfrm>
            <a:off x="546338" y="1218838"/>
            <a:ext cx="137964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/>
              <a:t>PUT TEXT HERE</a:t>
            </a:r>
          </a:p>
        </p:txBody>
      </p:sp>
      <p:sp>
        <p:nvSpPr>
          <p:cNvPr id="36" name="Rectangle 35"/>
          <p:cNvSpPr/>
          <p:nvPr/>
        </p:nvSpPr>
        <p:spPr>
          <a:xfrm>
            <a:off x="619571" y="1479263"/>
            <a:ext cx="1238600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itchFamily="2" charset="2"/>
              <a:buChar char="§"/>
            </a:pPr>
            <a:r>
              <a:rPr lang="en-US" sz="1000" dirty="0" smtClean="0"/>
              <a:t>Put text here.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en-US" sz="1000" dirty="0" smtClean="0"/>
              <a:t>Your text goes here.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en-US" sz="1000" dirty="0" smtClean="0"/>
              <a:t>Put text here.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en-US" sz="1000" dirty="0" smtClean="0"/>
              <a:t>Text here 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3133648" y="1221518"/>
            <a:ext cx="137964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/>
              <a:t>PUT TEXT HERE</a:t>
            </a:r>
          </a:p>
        </p:txBody>
      </p:sp>
      <p:sp>
        <p:nvSpPr>
          <p:cNvPr id="38" name="Rectangle 37"/>
          <p:cNvSpPr/>
          <p:nvPr/>
        </p:nvSpPr>
        <p:spPr>
          <a:xfrm>
            <a:off x="3206881" y="1481943"/>
            <a:ext cx="1238600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buFont typeface="Arial" pitchFamily="34" charset="0"/>
              <a:buChar char="•"/>
            </a:pPr>
            <a:r>
              <a:rPr lang="en-US" sz="1000" dirty="0" smtClean="0"/>
              <a:t>Put text here.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sz="1000" dirty="0" smtClean="0"/>
              <a:t>Your text goes here.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sz="1000" dirty="0" smtClean="0"/>
              <a:t>Put text here.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sz="1000" dirty="0" smtClean="0"/>
              <a:t>Text here 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5649138" y="1207663"/>
            <a:ext cx="143403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/>
              <a:t>PUT TEXT HERE</a:t>
            </a:r>
          </a:p>
        </p:txBody>
      </p:sp>
      <p:sp>
        <p:nvSpPr>
          <p:cNvPr id="40" name="Rectangle 39"/>
          <p:cNvSpPr/>
          <p:nvPr/>
        </p:nvSpPr>
        <p:spPr>
          <a:xfrm>
            <a:off x="5750081" y="1470368"/>
            <a:ext cx="1238600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buFont typeface="Arial" pitchFamily="34" charset="0"/>
              <a:buChar char="•"/>
            </a:pPr>
            <a:r>
              <a:rPr lang="en-US" sz="1000" dirty="0" smtClean="0"/>
              <a:t>Put text here.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sz="1000" dirty="0" smtClean="0"/>
              <a:t>Your text goes here.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sz="1000" dirty="0" smtClean="0"/>
              <a:t>Put text here.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sz="1000" dirty="0" smtClean="0"/>
              <a:t>Text here 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1645078" y="4281463"/>
            <a:ext cx="137964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/>
              <a:t>PUT TEXT HERE</a:t>
            </a:r>
          </a:p>
        </p:txBody>
      </p:sp>
      <p:sp>
        <p:nvSpPr>
          <p:cNvPr id="46" name="Rectangle 45"/>
          <p:cNvSpPr/>
          <p:nvPr/>
        </p:nvSpPr>
        <p:spPr>
          <a:xfrm>
            <a:off x="1732166" y="4583453"/>
            <a:ext cx="1238600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buFont typeface="Arial" pitchFamily="34" charset="0"/>
              <a:buChar char="•"/>
            </a:pPr>
            <a:r>
              <a:rPr lang="en-US" sz="1000" dirty="0" smtClean="0"/>
              <a:t>Put text here.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sz="1000" dirty="0" smtClean="0"/>
              <a:t>Your text goes here.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sz="1000" dirty="0" smtClean="0"/>
              <a:t>Put text here.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sz="1000" dirty="0" smtClean="0"/>
              <a:t>Text here 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4190318" y="4309173"/>
            <a:ext cx="143403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/>
              <a:t>PUT TEXT HERE</a:t>
            </a:r>
          </a:p>
        </p:txBody>
      </p:sp>
      <p:sp>
        <p:nvSpPr>
          <p:cNvPr id="48" name="Rectangle 47"/>
          <p:cNvSpPr/>
          <p:nvPr/>
        </p:nvSpPr>
        <p:spPr>
          <a:xfrm>
            <a:off x="4263551" y="4571878"/>
            <a:ext cx="1238600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buFont typeface="Arial" pitchFamily="34" charset="0"/>
              <a:buChar char="•"/>
            </a:pPr>
            <a:r>
              <a:rPr lang="en-US" sz="1000" dirty="0" smtClean="0"/>
              <a:t>Put text here.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sz="1000" dirty="0" smtClean="0"/>
              <a:t>Your text goes here.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sz="1000" dirty="0" smtClean="0"/>
              <a:t>Put text here.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sz="1000" dirty="0" smtClean="0"/>
              <a:t>Text here </a:t>
            </a:r>
          </a:p>
        </p:txBody>
      </p:sp>
      <p:sp>
        <p:nvSpPr>
          <p:cNvPr id="49" name="Rectangle 48"/>
          <p:cNvSpPr/>
          <p:nvPr/>
        </p:nvSpPr>
        <p:spPr>
          <a:xfrm>
            <a:off x="6861853" y="4573750"/>
            <a:ext cx="1238600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buFont typeface="Arial" pitchFamily="34" charset="0"/>
              <a:buChar char="•"/>
            </a:pPr>
            <a:r>
              <a:rPr lang="en-US" sz="1000" dirty="0" smtClean="0"/>
              <a:t>Put text here.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sz="1000" dirty="0" smtClean="0"/>
              <a:t>Your text goes here.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sz="1000" dirty="0" smtClean="0"/>
              <a:t>Put text here.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sz="1000" dirty="0" smtClean="0"/>
              <a:t>Text here 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6762356" y="4267200"/>
            <a:ext cx="143403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/>
              <a:t>PUT TEXT HERE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335739" y="3130935"/>
            <a:ext cx="8422341" cy="599610"/>
            <a:chOff x="188259" y="3130935"/>
            <a:chExt cx="8422341" cy="599610"/>
          </a:xfrm>
        </p:grpSpPr>
        <p:sp>
          <p:nvSpPr>
            <p:cNvPr id="17" name="Right Arrow 16"/>
            <p:cNvSpPr/>
            <p:nvPr/>
          </p:nvSpPr>
          <p:spPr>
            <a:xfrm>
              <a:off x="188259" y="3130935"/>
              <a:ext cx="8422341" cy="592867"/>
            </a:xfrm>
            <a:prstGeom prst="rightArrow">
              <a:avLst>
                <a:gd name="adj1" fmla="val 34266"/>
                <a:gd name="adj2" fmla="val 50000"/>
              </a:avLst>
            </a:prstGeom>
            <a:gradFill>
              <a:gsLst>
                <a:gs pos="0">
                  <a:srgbClr val="3399FF"/>
                </a:gs>
                <a:gs pos="100000">
                  <a:srgbClr val="0066FF"/>
                </a:gs>
              </a:gsLst>
              <a:lin ang="5400000" scaled="1"/>
            </a:gra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800">
                <a:solidFill>
                  <a:schemeClr val="bg1"/>
                </a:solidFill>
              </a:endParaRPr>
            </a:p>
          </p:txBody>
        </p:sp>
        <p:sp>
          <p:nvSpPr>
            <p:cNvPr id="10" name="Rounded Rectangle 9"/>
            <p:cNvSpPr/>
            <p:nvPr/>
          </p:nvSpPr>
          <p:spPr>
            <a:xfrm>
              <a:off x="363260" y="3137678"/>
              <a:ext cx="1300778" cy="592867"/>
            </a:xfrm>
            <a:prstGeom prst="roundRect">
              <a:avLst/>
            </a:prstGeom>
            <a:solidFill>
              <a:srgbClr val="3399FF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800">
                <a:solidFill>
                  <a:schemeClr val="bg1"/>
                </a:solidFill>
              </a:endParaRPr>
            </a:p>
          </p:txBody>
        </p:sp>
        <p:sp>
          <p:nvSpPr>
            <p:cNvPr id="11" name="Rounded Rectangle 10"/>
            <p:cNvSpPr/>
            <p:nvPr/>
          </p:nvSpPr>
          <p:spPr>
            <a:xfrm>
              <a:off x="1964179" y="3137678"/>
              <a:ext cx="1300778" cy="592867"/>
            </a:xfrm>
            <a:prstGeom prst="roundRect">
              <a:avLst/>
            </a:prstGeom>
            <a:solidFill>
              <a:srgbClr val="3399FF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800">
                <a:solidFill>
                  <a:schemeClr val="bg1"/>
                </a:solidFill>
              </a:endParaRPr>
            </a:p>
          </p:txBody>
        </p:sp>
        <p:sp>
          <p:nvSpPr>
            <p:cNvPr id="13" name="Rounded Rectangle 12"/>
            <p:cNvSpPr/>
            <p:nvPr/>
          </p:nvSpPr>
          <p:spPr>
            <a:xfrm>
              <a:off x="3533603" y="3137678"/>
              <a:ext cx="1300778" cy="592867"/>
            </a:xfrm>
            <a:prstGeom prst="roundRect">
              <a:avLst/>
            </a:prstGeom>
            <a:solidFill>
              <a:srgbClr val="3399FF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800">
                <a:solidFill>
                  <a:schemeClr val="bg1"/>
                </a:solidFill>
              </a:endParaRPr>
            </a:p>
          </p:txBody>
        </p:sp>
        <p:sp>
          <p:nvSpPr>
            <p:cNvPr id="14" name="Rounded Rectangle 13"/>
            <p:cNvSpPr/>
            <p:nvPr/>
          </p:nvSpPr>
          <p:spPr>
            <a:xfrm>
              <a:off x="5110823" y="3137678"/>
              <a:ext cx="1300778" cy="592867"/>
            </a:xfrm>
            <a:prstGeom prst="roundRect">
              <a:avLst/>
            </a:prstGeom>
            <a:solidFill>
              <a:srgbClr val="3399FF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800">
                <a:solidFill>
                  <a:schemeClr val="bg1"/>
                </a:solidFill>
              </a:endParaRPr>
            </a:p>
          </p:txBody>
        </p:sp>
        <p:sp>
          <p:nvSpPr>
            <p:cNvPr id="15" name="Rounded Rectangle 14"/>
            <p:cNvSpPr/>
            <p:nvPr/>
          </p:nvSpPr>
          <p:spPr>
            <a:xfrm>
              <a:off x="6743582" y="3137678"/>
              <a:ext cx="1300778" cy="592867"/>
            </a:xfrm>
            <a:prstGeom prst="roundRect">
              <a:avLst/>
            </a:prstGeom>
            <a:solidFill>
              <a:srgbClr val="3399FF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800">
                <a:solidFill>
                  <a:schemeClr val="bg1"/>
                </a:solidFill>
              </a:endParaRPr>
            </a:p>
          </p:txBody>
        </p:sp>
        <p:sp>
          <p:nvSpPr>
            <p:cNvPr id="57" name="TextBox 56"/>
            <p:cNvSpPr txBox="1"/>
            <p:nvPr/>
          </p:nvSpPr>
          <p:spPr>
            <a:xfrm>
              <a:off x="271778" y="3238656"/>
              <a:ext cx="1491221" cy="461665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 algn="ctr"/>
              <a:r>
                <a:rPr lang="en-US" sz="2400" b="1" dirty="0" smtClean="0">
                  <a:solidFill>
                    <a:schemeClr val="bg1"/>
                  </a:solidFill>
                </a:rPr>
                <a:t>2007</a:t>
              </a:r>
              <a:endParaRPr lang="en-US" sz="2400" b="1" dirty="0">
                <a:solidFill>
                  <a:schemeClr val="bg1"/>
                </a:solidFill>
              </a:endParaRPr>
            </a:p>
          </p:txBody>
        </p:sp>
        <p:sp>
          <p:nvSpPr>
            <p:cNvPr id="58" name="TextBox 57"/>
            <p:cNvSpPr txBox="1"/>
            <p:nvPr/>
          </p:nvSpPr>
          <p:spPr>
            <a:xfrm>
              <a:off x="1861579" y="3238656"/>
              <a:ext cx="1491221" cy="461665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 algn="ctr"/>
              <a:r>
                <a:rPr lang="en-US" sz="2400" b="1" dirty="0" smtClean="0">
                  <a:solidFill>
                    <a:schemeClr val="bg1"/>
                  </a:solidFill>
                </a:rPr>
                <a:t>2008</a:t>
              </a:r>
              <a:endParaRPr lang="en-US" sz="2400" b="1" dirty="0">
                <a:solidFill>
                  <a:schemeClr val="bg1"/>
                </a:solidFill>
              </a:endParaRPr>
            </a:p>
          </p:txBody>
        </p:sp>
        <p:sp>
          <p:nvSpPr>
            <p:cNvPr id="59" name="TextBox 58"/>
            <p:cNvSpPr txBox="1"/>
            <p:nvPr/>
          </p:nvSpPr>
          <p:spPr>
            <a:xfrm>
              <a:off x="3461779" y="3237882"/>
              <a:ext cx="1491221" cy="461665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 algn="ctr"/>
              <a:r>
                <a:rPr lang="en-US" sz="2400" b="1" dirty="0" smtClean="0">
                  <a:solidFill>
                    <a:schemeClr val="bg1"/>
                  </a:solidFill>
                </a:rPr>
                <a:t>2009</a:t>
              </a:r>
              <a:endParaRPr lang="en-US" sz="2400" b="1" dirty="0">
                <a:solidFill>
                  <a:schemeClr val="bg1"/>
                </a:solidFill>
              </a:endParaRPr>
            </a:p>
          </p:txBody>
        </p:sp>
        <p:sp>
          <p:nvSpPr>
            <p:cNvPr id="62" name="TextBox 61"/>
            <p:cNvSpPr txBox="1"/>
            <p:nvPr/>
          </p:nvSpPr>
          <p:spPr>
            <a:xfrm>
              <a:off x="5061979" y="3242933"/>
              <a:ext cx="1491221" cy="461665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 algn="ctr"/>
              <a:r>
                <a:rPr lang="en-US" sz="2400" b="1" dirty="0" smtClean="0">
                  <a:solidFill>
                    <a:schemeClr val="bg1"/>
                  </a:solidFill>
                </a:rPr>
                <a:t>2010</a:t>
              </a:r>
              <a:endParaRPr lang="en-US" sz="2400" b="1" dirty="0">
                <a:solidFill>
                  <a:schemeClr val="bg1"/>
                </a:solidFill>
              </a:endParaRPr>
            </a:p>
          </p:txBody>
        </p:sp>
        <p:sp>
          <p:nvSpPr>
            <p:cNvPr id="63" name="TextBox 62"/>
            <p:cNvSpPr txBox="1"/>
            <p:nvPr/>
          </p:nvSpPr>
          <p:spPr>
            <a:xfrm>
              <a:off x="6642878" y="3242158"/>
              <a:ext cx="1491221" cy="461665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 algn="ctr"/>
              <a:r>
                <a:rPr lang="en-US" sz="2400" b="1" dirty="0" smtClean="0">
                  <a:solidFill>
                    <a:schemeClr val="bg1"/>
                  </a:solidFill>
                </a:rPr>
                <a:t>2011</a:t>
              </a:r>
              <a:endParaRPr lang="en-US" sz="24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50" name="TextBox 49"/>
          <p:cNvSpPr txBox="1"/>
          <p:nvPr/>
        </p:nvSpPr>
        <p:spPr>
          <a:xfrm>
            <a:off x="304800" y="-4119"/>
            <a:ext cx="8839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latin typeface="Aharoni" pitchFamily="2" charset="-79"/>
                <a:cs typeface="Aharoni" pitchFamily="2" charset="-79"/>
              </a:rPr>
              <a:t>TIMELINE DISPLAY</a:t>
            </a:r>
            <a:r>
              <a:rPr lang="en-US" sz="3200" b="1" spc="-15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Aharoni" pitchFamily="2" charset="-79"/>
              </a:rPr>
              <a:t>–  Style  6</a:t>
            </a:r>
            <a:endParaRPr lang="en-US" sz="3200" b="1" spc="-150" dirty="0">
              <a:solidFill>
                <a:schemeClr val="tx1">
                  <a:lumMod val="65000"/>
                  <a:lumOff val="35000"/>
                </a:schemeClr>
              </a:solidFill>
              <a:cs typeface="Aharoni" pitchFamily="2" charset="-79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7888954" y="6417618"/>
            <a:ext cx="112523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dirty="0" smtClean="0"/>
              <a:t>Your logo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105341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24938"/>
            <a:ext cx="8077200" cy="830997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sz="2400" b="1" dirty="0" smtClean="0"/>
              <a:t>All images are 100% editable in </a:t>
            </a:r>
            <a:r>
              <a:rPr lang="en-US" sz="2400" b="1" dirty="0" err="1" smtClean="0"/>
              <a:t>Powerpoint</a:t>
            </a:r>
            <a:endParaRPr lang="en-US" sz="2400" b="1" dirty="0" smtClean="0"/>
          </a:p>
          <a:p>
            <a:r>
              <a:rPr lang="en-US" sz="2400" dirty="0" smtClean="0"/>
              <a:t>“Change color, size and orientation of any icon to your liking”</a:t>
            </a:r>
          </a:p>
        </p:txBody>
      </p:sp>
      <p:cxnSp>
        <p:nvCxnSpPr>
          <p:cNvPr id="17" name="Straight Arrow Connector 16"/>
          <p:cNvCxnSpPr/>
          <p:nvPr/>
        </p:nvCxnSpPr>
        <p:spPr>
          <a:xfrm>
            <a:off x="5410200" y="4114800"/>
            <a:ext cx="762001" cy="762001"/>
          </a:xfrm>
          <a:prstGeom prst="straightConnector1">
            <a:avLst/>
          </a:prstGeom>
          <a:ln w="25400">
            <a:solidFill>
              <a:schemeClr val="tx1">
                <a:lumMod val="95000"/>
                <a:lumOff val="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378" t="45252" r="16010" b="46836"/>
          <a:stretch/>
        </p:blipFill>
        <p:spPr bwMode="auto">
          <a:xfrm flipV="1">
            <a:off x="304800" y="1143000"/>
            <a:ext cx="4376196" cy="36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932" t="51265" r="15474" b="37184"/>
          <a:stretch/>
        </p:blipFill>
        <p:spPr bwMode="auto">
          <a:xfrm>
            <a:off x="2133600" y="3200400"/>
            <a:ext cx="4699746" cy="5615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4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435" t="48333" r="17176" b="44167"/>
          <a:stretch/>
        </p:blipFill>
        <p:spPr bwMode="auto">
          <a:xfrm>
            <a:off x="4191000" y="5715000"/>
            <a:ext cx="4773168" cy="3933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4" name="Straight Arrow Connector 13"/>
          <p:cNvCxnSpPr/>
          <p:nvPr/>
        </p:nvCxnSpPr>
        <p:spPr>
          <a:xfrm>
            <a:off x="3733800" y="1981200"/>
            <a:ext cx="762001" cy="762001"/>
          </a:xfrm>
          <a:prstGeom prst="straightConnector1">
            <a:avLst/>
          </a:prstGeom>
          <a:ln w="25400">
            <a:solidFill>
              <a:schemeClr val="tx1">
                <a:lumMod val="95000"/>
                <a:lumOff val="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6597602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619" t="38672" r="14051" b="43821"/>
          <a:stretch/>
        </p:blipFill>
        <p:spPr bwMode="auto">
          <a:xfrm>
            <a:off x="31376" y="2286000"/>
            <a:ext cx="3003176" cy="5177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29000" y="990600"/>
            <a:ext cx="3340100" cy="292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932" t="51265" r="15474" b="37184"/>
          <a:stretch/>
        </p:blipFill>
        <p:spPr bwMode="auto">
          <a:xfrm>
            <a:off x="5835812" y="3124200"/>
            <a:ext cx="3079588" cy="367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0" name="Rectangle 29"/>
          <p:cNvSpPr/>
          <p:nvPr/>
        </p:nvSpPr>
        <p:spPr>
          <a:xfrm>
            <a:off x="1066800" y="1600200"/>
            <a:ext cx="649357" cy="649357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 smtClean="0">
                <a:solidFill>
                  <a:schemeClr val="bg1"/>
                </a:solidFill>
              </a:rPr>
              <a:t>1</a:t>
            </a:r>
            <a:endParaRPr lang="en-US" sz="4000" dirty="0">
              <a:solidFill>
                <a:schemeClr val="bg1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0" y="5342137"/>
            <a:ext cx="9144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dirty="0" smtClean="0"/>
              <a:t>Right click the object.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Choose Group and then Ungroup.</a:t>
            </a:r>
          </a:p>
          <a:p>
            <a:pPr marL="342900" indent="-342900">
              <a:buFont typeface="+mj-lt"/>
              <a:buAutoNum type="arabicPeriod"/>
            </a:pPr>
            <a:r>
              <a:rPr lang="en-GB" dirty="0" smtClean="0">
                <a:latin typeface="Calibri" charset="0"/>
                <a:cs typeface="Calibri" charset="0"/>
              </a:rPr>
              <a:t>Click beside the object and drag the arrow over it.</a:t>
            </a:r>
          </a:p>
          <a:p>
            <a:pPr marL="342900" indent="-342900">
              <a:buFont typeface="+mj-lt"/>
              <a:buAutoNum type="arabicPeriod"/>
            </a:pPr>
            <a:endParaRPr lang="en-US" dirty="0"/>
          </a:p>
        </p:txBody>
      </p:sp>
      <p:sp>
        <p:nvSpPr>
          <p:cNvPr id="31" name="Rectangle 30"/>
          <p:cNvSpPr/>
          <p:nvPr/>
        </p:nvSpPr>
        <p:spPr>
          <a:xfrm>
            <a:off x="4724400" y="990600"/>
            <a:ext cx="649357" cy="649357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 smtClean="0">
                <a:solidFill>
                  <a:schemeClr val="bg1"/>
                </a:solidFill>
              </a:rPr>
              <a:t>2</a:t>
            </a:r>
            <a:endParaRPr lang="en-US" sz="4000" dirty="0">
              <a:solidFill>
                <a:schemeClr val="bg1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457200" y="533400"/>
            <a:ext cx="3505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Arial" pitchFamily="34" charset="0"/>
                <a:cs typeface="Arial" pitchFamily="34" charset="0"/>
              </a:rPr>
              <a:t>Ungrouping the object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7543800" y="2438400"/>
            <a:ext cx="649357" cy="649357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 smtClean="0">
                <a:solidFill>
                  <a:schemeClr val="bg1"/>
                </a:solidFill>
              </a:rPr>
              <a:t>3</a:t>
            </a:r>
            <a:endParaRPr lang="en-US" sz="4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140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6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716" r="25528" b="25507"/>
          <a:stretch/>
        </p:blipFill>
        <p:spPr bwMode="auto">
          <a:xfrm>
            <a:off x="5486400" y="1447800"/>
            <a:ext cx="2471350" cy="28456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5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893" t="44363" r="24152" b="42647"/>
          <a:stretch/>
        </p:blipFill>
        <p:spPr bwMode="auto">
          <a:xfrm>
            <a:off x="242046" y="2334047"/>
            <a:ext cx="2501154" cy="4964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2" name="TextBox 21"/>
          <p:cNvSpPr txBox="1"/>
          <p:nvPr/>
        </p:nvSpPr>
        <p:spPr>
          <a:xfrm>
            <a:off x="0" y="4915417"/>
            <a:ext cx="91440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dirty="0"/>
              <a:t>Select the shape to change the </a:t>
            </a:r>
            <a:r>
              <a:rPr lang="en-US" dirty="0" smtClean="0"/>
              <a:t>color </a:t>
            </a:r>
            <a:r>
              <a:rPr lang="en-US" dirty="0"/>
              <a:t>and Right click the object( click any object which you want to change color)</a:t>
            </a:r>
          </a:p>
          <a:p>
            <a:pPr marL="342900" indent="-342900">
              <a:buFont typeface="+mj-lt"/>
              <a:buAutoNum type="arabicPeriod"/>
            </a:pPr>
            <a:r>
              <a:rPr lang="en-GB" dirty="0">
                <a:latin typeface="Calibri" charset="0"/>
                <a:cs typeface="Calibri" charset="0"/>
              </a:rPr>
              <a:t>Choose Format Shape in the dialog </a:t>
            </a:r>
            <a:r>
              <a:rPr lang="en-GB" dirty="0" smtClean="0">
                <a:latin typeface="Calibri" charset="0"/>
                <a:cs typeface="Calibri" charset="0"/>
              </a:rPr>
              <a:t>box.</a:t>
            </a:r>
          </a:p>
          <a:p>
            <a:pPr marL="342900" indent="-342900">
              <a:buFont typeface="+mj-lt"/>
              <a:buAutoNum type="arabicPeriod"/>
            </a:pPr>
            <a:r>
              <a:rPr lang="en-GB" dirty="0">
                <a:latin typeface="Calibri" charset="0"/>
                <a:cs typeface="Calibri" charset="0"/>
              </a:rPr>
              <a:t>Choose </a:t>
            </a:r>
            <a:r>
              <a:rPr lang="en-GB" dirty="0" smtClean="0">
                <a:latin typeface="Calibri" charset="0"/>
                <a:cs typeface="Calibri" charset="0"/>
              </a:rPr>
              <a:t>“Fill” </a:t>
            </a:r>
            <a:r>
              <a:rPr lang="en-GB" dirty="0">
                <a:latin typeface="Calibri" charset="0"/>
                <a:cs typeface="Calibri" charset="0"/>
              </a:rPr>
              <a:t>in the Format Shape box then </a:t>
            </a:r>
            <a:r>
              <a:rPr lang="en-GB" dirty="0" smtClean="0">
                <a:latin typeface="Calibri" charset="0"/>
                <a:cs typeface="Calibri" charset="0"/>
              </a:rPr>
              <a:t>“Solid” or “Gradient” </a:t>
            </a:r>
            <a:r>
              <a:rPr lang="en-GB" dirty="0">
                <a:latin typeface="Calibri" charset="0"/>
                <a:cs typeface="Calibri" charset="0"/>
              </a:rPr>
              <a:t>depending on the appearance of the object</a:t>
            </a:r>
            <a:r>
              <a:rPr lang="en-GB" dirty="0" smtClean="0">
                <a:latin typeface="Calibri" charset="0"/>
                <a:cs typeface="Calibri" charset="0"/>
              </a:rPr>
              <a:t>. </a:t>
            </a:r>
            <a:r>
              <a:rPr lang="en-GB" dirty="0">
                <a:latin typeface="Calibri" charset="0"/>
                <a:cs typeface="Calibri" charset="0"/>
              </a:rPr>
              <a:t>Change colour as shown in the picture</a:t>
            </a:r>
            <a:r>
              <a:rPr lang="en-GB" dirty="0" smtClean="0">
                <a:latin typeface="Calibri" charset="0"/>
                <a:cs typeface="Calibri" charset="0"/>
              </a:rPr>
              <a:t>.</a:t>
            </a:r>
            <a:endParaRPr lang="en-GB" dirty="0">
              <a:latin typeface="Calibri" charset="0"/>
              <a:cs typeface="Calibri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457200" y="533400"/>
            <a:ext cx="22268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Arial" pitchFamily="34" charset="0"/>
                <a:cs typeface="Arial" pitchFamily="34" charset="0"/>
              </a:rPr>
              <a:t>Edit Color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1066800" y="1600200"/>
            <a:ext cx="649357" cy="649357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 smtClean="0">
                <a:solidFill>
                  <a:schemeClr val="bg1"/>
                </a:solidFill>
              </a:rPr>
              <a:t>1</a:t>
            </a:r>
            <a:endParaRPr lang="en-US" sz="4000" dirty="0">
              <a:solidFill>
                <a:schemeClr val="bg1"/>
              </a:solidFill>
            </a:endParaRPr>
          </a:p>
        </p:txBody>
      </p:sp>
      <p:pic>
        <p:nvPicPr>
          <p:cNvPr id="14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00400" y="1532131"/>
            <a:ext cx="1710466" cy="19730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5" name="Rectangle 14"/>
          <p:cNvSpPr/>
          <p:nvPr/>
        </p:nvSpPr>
        <p:spPr>
          <a:xfrm>
            <a:off x="3730954" y="974864"/>
            <a:ext cx="649357" cy="649357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 smtClean="0">
                <a:solidFill>
                  <a:schemeClr val="bg1"/>
                </a:solidFill>
              </a:rPr>
              <a:t>2</a:t>
            </a:r>
            <a:endParaRPr lang="en-US" sz="4000" dirty="0">
              <a:solidFill>
                <a:schemeClr val="bg1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6295607" y="883920"/>
            <a:ext cx="649357" cy="649357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 smtClean="0">
                <a:solidFill>
                  <a:schemeClr val="bg1"/>
                </a:solidFill>
              </a:rPr>
              <a:t>3</a:t>
            </a:r>
            <a:endParaRPr lang="en-US" sz="4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6257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</TotalTime>
  <Words>837</Words>
  <Application>Microsoft Office PowerPoint</Application>
  <PresentationFormat>On-screen Show (4:3)</PresentationFormat>
  <Paragraphs>241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one</dc:creator>
  <cp:lastModifiedBy>asd</cp:lastModifiedBy>
  <cp:revision>5</cp:revision>
  <dcterms:created xsi:type="dcterms:W3CDTF">2011-11-05T04:58:43Z</dcterms:created>
  <dcterms:modified xsi:type="dcterms:W3CDTF">2011-11-05T07:35:24Z</dcterms:modified>
</cp:coreProperties>
</file>