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2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9" r:id="rId2"/>
    <p:sldId id="263" r:id="rId3"/>
    <p:sldId id="283" r:id="rId4"/>
    <p:sldId id="282" r:id="rId5"/>
    <p:sldId id="265" r:id="rId6"/>
    <p:sldId id="268" r:id="rId7"/>
    <p:sldId id="269" r:id="rId8"/>
    <p:sldId id="271" r:id="rId9"/>
    <p:sldId id="272" r:id="rId10"/>
    <p:sldId id="274" r:id="rId11"/>
    <p:sldId id="276" r:id="rId12"/>
    <p:sldId id="284" r:id="rId13"/>
    <p:sldId id="277" r:id="rId14"/>
    <p:sldId id="278" r:id="rId15"/>
    <p:sldId id="280" r:id="rId16"/>
    <p:sldId id="267" r:id="rId17"/>
    <p:sldId id="261" r:id="rId18"/>
    <p:sldId id="28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E0E0"/>
    <a:srgbClr val="D7D7D7"/>
    <a:srgbClr val="595959"/>
    <a:srgbClr val="EAEAEA"/>
    <a:srgbClr val="66C8FE"/>
    <a:srgbClr val="0173B2"/>
    <a:srgbClr val="D9F1FF"/>
    <a:srgbClr val="E4F1DB"/>
    <a:srgbClr val="FCE5D0"/>
    <a:srgbClr val="EA78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533" autoAdjust="0"/>
  </p:normalViewPr>
  <p:slideViewPr>
    <p:cSldViewPr snapToGrid="0">
      <p:cViewPr varScale="1">
        <p:scale>
          <a:sx n="76" d="100"/>
          <a:sy n="76" d="100"/>
        </p:scale>
        <p:origin x="4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effectLst/>
          </c:spPr>
          <c:explosion val="6"/>
          <c:dPt>
            <c:idx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1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2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3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4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5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Sheet1!$A$2:$A$17</c:f>
              <c:strCache>
                <c:ptCount val="1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4th Qtr</c:v>
                </c:pt>
                <c:pt idx="5">
                  <c:v>4th Qtr</c:v>
                </c:pt>
                <c:pt idx="6">
                  <c:v>4th Qtr</c:v>
                </c:pt>
                <c:pt idx="7">
                  <c:v>4th Qtr</c:v>
                </c:pt>
                <c:pt idx="8">
                  <c:v>4th Qtr</c:v>
                </c:pt>
                <c:pt idx="9">
                  <c:v>4th Qtr</c:v>
                </c:pt>
                <c:pt idx="10">
                  <c:v>4th Qtr</c:v>
                </c:pt>
                <c:pt idx="11">
                  <c:v>4th Qtr</c:v>
                </c:pt>
                <c:pt idx="12">
                  <c:v>4th Qtr</c:v>
                </c:pt>
                <c:pt idx="13">
                  <c:v>4th Qtr</c:v>
                </c:pt>
                <c:pt idx="14">
                  <c:v>4th Qtr</c:v>
                </c:pt>
                <c:pt idx="15">
                  <c:v>4th Qtr</c:v>
                </c:pt>
              </c:strCache>
            </c:strRef>
          </c:cat>
          <c:val>
            <c:numRef>
              <c:f>Sheet1!$B$2:$B$17</c:f>
              <c:numCache>
                <c:formatCode>General</c:formatCode>
                <c:ptCount val="16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12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</c:numCache>
            </c:numRef>
          </c:val>
          <c:smooth val="0"/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9786896"/>
        <c:axId val="169787456"/>
      </c:lineChart>
      <c:catAx>
        <c:axId val="1697868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9787456"/>
        <c:crosses val="autoZero"/>
        <c:auto val="1"/>
        <c:lblAlgn val="ctr"/>
        <c:lblOffset val="100"/>
        <c:noMultiLvlLbl val="0"/>
      </c:catAx>
      <c:valAx>
        <c:axId val="1697874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978689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4.9720149794417079E-2"/>
          <c:y val="3.6302992486841171E-2"/>
          <c:w val="0.93500207075700681"/>
          <c:h val="0.89789147432326499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2225" cap="rnd">
              <a:solidFill>
                <a:srgbClr val="00B0F0"/>
              </a:solidFill>
            </a:ln>
            <a:effectLst/>
          </c:spPr>
          <c:marker>
            <c:symbol val="diamond"/>
            <c:size val="12"/>
            <c:spPr>
              <a:solidFill>
                <a:schemeClr val="bg1"/>
              </a:solidFill>
              <a:ln>
                <a:solidFill>
                  <a:schemeClr val="accent3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Sheet1!$A$2:$A$12</c:f>
              <c:strCache>
                <c:ptCount val="11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  <c:pt idx="7">
                  <c:v>category 8</c:v>
                </c:pt>
                <c:pt idx="8">
                  <c:v>category 9</c:v>
                </c:pt>
                <c:pt idx="9">
                  <c:v>category 10</c:v>
                </c:pt>
                <c:pt idx="10">
                  <c:v>category 11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95</c:v>
                </c:pt>
                <c:pt idx="1">
                  <c:v>80</c:v>
                </c:pt>
                <c:pt idx="2">
                  <c:v>60</c:v>
                </c:pt>
                <c:pt idx="3">
                  <c:v>76</c:v>
                </c:pt>
                <c:pt idx="4">
                  <c:v>55</c:v>
                </c:pt>
                <c:pt idx="5">
                  <c:v>60</c:v>
                </c:pt>
                <c:pt idx="6">
                  <c:v>70</c:v>
                </c:pt>
                <c:pt idx="7">
                  <c:v>60</c:v>
                </c:pt>
                <c:pt idx="8">
                  <c:v>70</c:v>
                </c:pt>
                <c:pt idx="9">
                  <c:v>75</c:v>
                </c:pt>
                <c:pt idx="10">
                  <c:v>75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9789696"/>
        <c:axId val="169790256"/>
      </c:lineChart>
      <c:catAx>
        <c:axId val="169789696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crossAx val="169790256"/>
        <c:crosses val="autoZero"/>
        <c:auto val="1"/>
        <c:lblAlgn val="ctr"/>
        <c:lblOffset val="100"/>
        <c:noMultiLvlLbl val="0"/>
      </c:catAx>
      <c:valAx>
        <c:axId val="169790256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69789696"/>
        <c:crosses val="autoZero"/>
        <c:crossBetween val="between"/>
        <c:majorUnit val="20"/>
        <c:minorUnit val="0.2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6FAD4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D13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6"/>
        <c:holeSize val="6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173B2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12000</c:v>
                </c:pt>
                <c:pt idx="1">
                  <c:v>-65000</c:v>
                </c:pt>
                <c:pt idx="2">
                  <c:v>-45000</c:v>
                </c:pt>
                <c:pt idx="3">
                  <c:v>15000</c:v>
                </c:pt>
                <c:pt idx="4">
                  <c:v>25000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568636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68000</c:v>
                </c:pt>
                <c:pt idx="1">
                  <c:v>57000</c:v>
                </c:pt>
                <c:pt idx="2">
                  <c:v>-5000</c:v>
                </c:pt>
                <c:pt idx="3">
                  <c:v>35000</c:v>
                </c:pt>
                <c:pt idx="4">
                  <c:v>45000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EAB200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55000</c:v>
                </c:pt>
                <c:pt idx="1">
                  <c:v>20000</c:v>
                </c:pt>
                <c:pt idx="2">
                  <c:v>-30000</c:v>
                </c:pt>
                <c:pt idx="3">
                  <c:v>20000</c:v>
                </c:pt>
                <c:pt idx="4">
                  <c:v>67000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3658640"/>
        <c:axId val="173659200"/>
      </c:barChart>
      <c:catAx>
        <c:axId val="1736586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659200"/>
        <c:crosses val="autoZero"/>
        <c:auto val="1"/>
        <c:lblAlgn val="ctr"/>
        <c:lblOffset val="100"/>
        <c:noMultiLvlLbl val="0"/>
      </c:catAx>
      <c:valAx>
        <c:axId val="173659200"/>
        <c:scaling>
          <c:orientation val="minMax"/>
          <c:max val="80000"/>
          <c:min val="-7000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73658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6200000" scaled="1"/>
            </a:gradFill>
            <a:ln>
              <a:noFill/>
            </a:ln>
            <a:effectLst>
              <a:outerShdw blurRad="50800" dir="5400000" algn="ctr" rotWithShape="0">
                <a:srgbClr val="000000">
                  <a:alpha val="43137"/>
                </a:srgbClr>
              </a:outerShdw>
            </a:effectLst>
          </c:spPr>
          <c:invertIfNegative val="0"/>
          <c:cat>
            <c:strRef>
              <c:f>Sheet1!$A$2:$A$9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45</c:v>
                </c:pt>
                <c:pt idx="4">
                  <c:v>40</c:v>
                </c:pt>
                <c:pt idx="5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"/>
        <c:overlap val="100"/>
        <c:axId val="173662000"/>
        <c:axId val="173662560"/>
      </c:barChart>
      <c:catAx>
        <c:axId val="1736620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73662560"/>
        <c:crosses val="autoZero"/>
        <c:auto val="1"/>
        <c:lblAlgn val="ctr"/>
        <c:lblOffset val="100"/>
        <c:noMultiLvlLbl val="0"/>
      </c:catAx>
      <c:valAx>
        <c:axId val="173662560"/>
        <c:scaling>
          <c:orientation val="minMax"/>
          <c:max val="50"/>
        </c:scaling>
        <c:delete val="1"/>
        <c:axPos val="l"/>
        <c:numFmt formatCode="General" sourceLinked="1"/>
        <c:majorTickMark val="none"/>
        <c:minorTickMark val="none"/>
        <c:tickLblPos val="nextTo"/>
        <c:crossAx val="173662000"/>
        <c:crosses val="autoZero"/>
        <c:crossBetween val="between"/>
        <c:majorUnit val="1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ysClr val="window" lastClr="FFFFFF">
                    <a:lumMod val="8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6200000" scaled="1"/>
            </a:gradFill>
            <a:ln>
              <a:noFill/>
            </a:ln>
            <a:effectLst>
              <a:outerShdw blurRad="50800" dir="5400000" algn="ctr" rotWithShape="0">
                <a:srgbClr val="000000">
                  <a:alpha val="43137"/>
                </a:srgbClr>
              </a:outerShdw>
            </a:effectLst>
          </c:spPr>
          <c:invertIfNegative val="0"/>
          <c:cat>
            <c:strRef>
              <c:f>Sheet1!$A$2:$A$9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5</c:v>
                </c:pt>
                <c:pt idx="1">
                  <c:v>15</c:v>
                </c:pt>
                <c:pt idx="2">
                  <c:v>34</c:v>
                </c:pt>
                <c:pt idx="3">
                  <c:v>45</c:v>
                </c:pt>
                <c:pt idx="4">
                  <c:v>12</c:v>
                </c:pt>
                <c:pt idx="5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"/>
        <c:overlap val="100"/>
        <c:axId val="174547792"/>
        <c:axId val="174548352"/>
      </c:barChart>
      <c:catAx>
        <c:axId val="1745477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74548352"/>
        <c:crosses val="autoZero"/>
        <c:auto val="1"/>
        <c:lblAlgn val="ctr"/>
        <c:lblOffset val="100"/>
        <c:noMultiLvlLbl val="0"/>
      </c:catAx>
      <c:valAx>
        <c:axId val="174548352"/>
        <c:scaling>
          <c:orientation val="minMax"/>
          <c:max val="50"/>
        </c:scaling>
        <c:delete val="1"/>
        <c:axPos val="l"/>
        <c:numFmt formatCode="General" sourceLinked="1"/>
        <c:majorTickMark val="none"/>
        <c:minorTickMark val="none"/>
        <c:tickLblPos val="nextTo"/>
        <c:crossAx val="174547792"/>
        <c:crosses val="autoZero"/>
        <c:crossBetween val="between"/>
        <c:majorUnit val="1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Reversed" id="24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36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69A54-192D-4E86-A441-24F1DFDEC0F9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657C02-E5C2-42C9-87F8-3F0FAE4CE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145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57C02-E5C2-42C9-87F8-3F0FAE4CE4A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12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8273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F998604-656B-45FB-9DDF-CA5930947DF1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B6B53C9-9638-4016-86BE-D37B4A45E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87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F998604-656B-45FB-9DDF-CA5930947DF1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B6B53C9-9638-4016-86BE-D37B4A45E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997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F998604-656B-45FB-9DDF-CA5930947DF1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B6B53C9-9638-4016-86BE-D37B4A45E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022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F998604-656B-45FB-9DDF-CA5930947DF1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B6B53C9-9638-4016-86BE-D37B4A45E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850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F998604-656B-45FB-9DDF-CA5930947DF1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B6B53C9-9638-4016-86BE-D37B4A45E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F998604-656B-45FB-9DDF-CA5930947DF1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B6B53C9-9638-4016-86BE-D37B4A45E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834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F998604-656B-45FB-9DDF-CA5930947DF1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B6B53C9-9638-4016-86BE-D37B4A45E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599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F998604-656B-45FB-9DDF-CA5930947DF1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B6B53C9-9638-4016-86BE-D37B4A45E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72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F998604-656B-45FB-9DDF-CA5930947DF1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B6B53C9-9638-4016-86BE-D37B4A45E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543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F998604-656B-45FB-9DDF-CA5930947DF1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B6B53C9-9638-4016-86BE-D37B4A45E5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271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98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2066" y="5373666"/>
            <a:ext cx="68141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16000" endPos="67000" dist="12700" dir="5400000" sy="-100000" algn="bl" rotWithShape="0"/>
                </a:effectLst>
                <a:latin typeface="Algerian" panose="04020705040A02060702" pitchFamily="82" charset="0"/>
                <a:cs typeface="Vrinda" panose="020B0502040204020203" pitchFamily="34" charset="0"/>
              </a:rPr>
              <a:t>Growth Strategy</a:t>
            </a:r>
            <a:endParaRPr lang="en-US" sz="5400" dirty="0">
              <a:solidFill>
                <a:schemeClr val="bg1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  <a:reflection blurRad="6350" stA="16000" endPos="67000" dist="12700" dir="5400000" sy="-100000" algn="bl" rotWithShape="0"/>
              </a:effectLst>
              <a:latin typeface="Algerian" panose="04020705040A02060702" pitchFamily="82" charset="0"/>
              <a:cs typeface="Vrind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51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1361777" y="1466453"/>
            <a:ext cx="6420447" cy="4825775"/>
            <a:chOff x="1294900" y="1634402"/>
            <a:chExt cx="6420447" cy="4825775"/>
          </a:xfrm>
        </p:grpSpPr>
        <p:grpSp>
          <p:nvGrpSpPr>
            <p:cNvPr id="29" name="Group 28"/>
            <p:cNvGrpSpPr/>
            <p:nvPr/>
          </p:nvGrpSpPr>
          <p:grpSpPr>
            <a:xfrm>
              <a:off x="1294900" y="1634402"/>
              <a:ext cx="6420447" cy="4825775"/>
              <a:chOff x="1294900" y="1634402"/>
              <a:chExt cx="6420447" cy="482577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9" name="Freeform 8"/>
              <p:cNvSpPr/>
              <p:nvPr/>
            </p:nvSpPr>
            <p:spPr>
              <a:xfrm>
                <a:off x="1294900" y="1634402"/>
                <a:ext cx="2923853" cy="2086936"/>
              </a:xfrm>
              <a:custGeom>
                <a:avLst/>
                <a:gdLst>
                  <a:gd name="connsiteX0" fmla="*/ 247387 w 2159786"/>
                  <a:gd name="connsiteY0" fmla="*/ 0 h 1541574"/>
                  <a:gd name="connsiteX1" fmla="*/ 2159786 w 2159786"/>
                  <a:gd name="connsiteY1" fmla="*/ 0 h 1541574"/>
                  <a:gd name="connsiteX2" fmla="*/ 2159786 w 2159786"/>
                  <a:gd name="connsiteY2" fmla="*/ 1541574 h 1541574"/>
                  <a:gd name="connsiteX3" fmla="*/ 0 w 2159786"/>
                  <a:gd name="connsiteY3" fmla="*/ 1541574 h 1541574"/>
                  <a:gd name="connsiteX4" fmla="*/ 0 w 2159786"/>
                  <a:gd name="connsiteY4" fmla="*/ 247387 h 1541574"/>
                  <a:gd name="connsiteX5" fmla="*/ 247387 w 2159786"/>
                  <a:gd name="connsiteY5" fmla="*/ 0 h 1541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59786" h="1541574">
                    <a:moveTo>
                      <a:pt x="247387" y="0"/>
                    </a:moveTo>
                    <a:lnTo>
                      <a:pt x="2159786" y="0"/>
                    </a:lnTo>
                    <a:lnTo>
                      <a:pt x="2159786" y="1541574"/>
                    </a:lnTo>
                    <a:lnTo>
                      <a:pt x="0" y="1541574"/>
                    </a:lnTo>
                    <a:lnTo>
                      <a:pt x="0" y="247387"/>
                    </a:lnTo>
                    <a:cubicBezTo>
                      <a:pt x="0" y="110759"/>
                      <a:pt x="110759" y="0"/>
                      <a:pt x="247387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      </a:t>
                </a:r>
                <a:endParaRPr lang="en-US" dirty="0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1294900" y="3823934"/>
                <a:ext cx="2923853" cy="2121802"/>
              </a:xfrm>
              <a:custGeom>
                <a:avLst/>
                <a:gdLst>
                  <a:gd name="connsiteX0" fmla="*/ 0 w 2159786"/>
                  <a:gd name="connsiteY0" fmla="*/ 0 h 1567329"/>
                  <a:gd name="connsiteX1" fmla="*/ 2159786 w 2159786"/>
                  <a:gd name="connsiteY1" fmla="*/ 0 h 1567329"/>
                  <a:gd name="connsiteX2" fmla="*/ 2159786 w 2159786"/>
                  <a:gd name="connsiteY2" fmla="*/ 1567329 h 1567329"/>
                  <a:gd name="connsiteX3" fmla="*/ 247387 w 2159786"/>
                  <a:gd name="connsiteY3" fmla="*/ 1567329 h 1567329"/>
                  <a:gd name="connsiteX4" fmla="*/ 0 w 2159786"/>
                  <a:gd name="connsiteY4" fmla="*/ 1319942 h 1567329"/>
                  <a:gd name="connsiteX5" fmla="*/ 0 w 2159786"/>
                  <a:gd name="connsiteY5" fmla="*/ 0 h 1567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59786" h="1567329">
                    <a:moveTo>
                      <a:pt x="0" y="0"/>
                    </a:moveTo>
                    <a:lnTo>
                      <a:pt x="2159786" y="0"/>
                    </a:lnTo>
                    <a:lnTo>
                      <a:pt x="2159786" y="1567329"/>
                    </a:lnTo>
                    <a:lnTo>
                      <a:pt x="247387" y="1567329"/>
                    </a:lnTo>
                    <a:cubicBezTo>
                      <a:pt x="110759" y="1567329"/>
                      <a:pt x="0" y="1456570"/>
                      <a:pt x="0" y="131994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      </a:t>
                </a:r>
                <a:endParaRPr lang="en-US" dirty="0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1793265" y="4338375"/>
                <a:ext cx="2923852" cy="2121802"/>
              </a:xfrm>
              <a:custGeom>
                <a:avLst/>
                <a:gdLst>
                  <a:gd name="connsiteX0" fmla="*/ 0 w 2159786"/>
                  <a:gd name="connsiteY0" fmla="*/ 0 h 1567329"/>
                  <a:gd name="connsiteX1" fmla="*/ 2159786 w 2159786"/>
                  <a:gd name="connsiteY1" fmla="*/ 0 h 1567329"/>
                  <a:gd name="connsiteX2" fmla="*/ 2159786 w 2159786"/>
                  <a:gd name="connsiteY2" fmla="*/ 1567329 h 1567329"/>
                  <a:gd name="connsiteX3" fmla="*/ 247387 w 2159786"/>
                  <a:gd name="connsiteY3" fmla="*/ 1567329 h 1567329"/>
                  <a:gd name="connsiteX4" fmla="*/ 0 w 2159786"/>
                  <a:gd name="connsiteY4" fmla="*/ 1319942 h 1567329"/>
                  <a:gd name="connsiteX5" fmla="*/ 0 w 2159786"/>
                  <a:gd name="connsiteY5" fmla="*/ 0 h 1567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59786" h="1567329">
                    <a:moveTo>
                      <a:pt x="0" y="0"/>
                    </a:moveTo>
                    <a:lnTo>
                      <a:pt x="2159786" y="0"/>
                    </a:lnTo>
                    <a:lnTo>
                      <a:pt x="2159786" y="1567329"/>
                    </a:lnTo>
                    <a:lnTo>
                      <a:pt x="247387" y="1567329"/>
                    </a:lnTo>
                    <a:cubicBezTo>
                      <a:pt x="110759" y="1567329"/>
                      <a:pt x="0" y="1456570"/>
                      <a:pt x="0" y="131994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      </a:t>
                </a:r>
                <a:endParaRPr lang="en-US" dirty="0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4818699" y="4338375"/>
                <a:ext cx="2896648" cy="2121802"/>
              </a:xfrm>
              <a:custGeom>
                <a:avLst/>
                <a:gdLst>
                  <a:gd name="connsiteX0" fmla="*/ 0 w 2139691"/>
                  <a:gd name="connsiteY0" fmla="*/ 0 h 1567329"/>
                  <a:gd name="connsiteX1" fmla="*/ 2139691 w 2139691"/>
                  <a:gd name="connsiteY1" fmla="*/ 0 h 1567329"/>
                  <a:gd name="connsiteX2" fmla="*/ 2139691 w 2139691"/>
                  <a:gd name="connsiteY2" fmla="*/ 1319942 h 1567329"/>
                  <a:gd name="connsiteX3" fmla="*/ 1892304 w 2139691"/>
                  <a:gd name="connsiteY3" fmla="*/ 1567329 h 1567329"/>
                  <a:gd name="connsiteX4" fmla="*/ 0 w 2139691"/>
                  <a:gd name="connsiteY4" fmla="*/ 1567329 h 1567329"/>
                  <a:gd name="connsiteX5" fmla="*/ 0 w 2139691"/>
                  <a:gd name="connsiteY5" fmla="*/ 0 h 1567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9691" h="1567329">
                    <a:moveTo>
                      <a:pt x="0" y="0"/>
                    </a:moveTo>
                    <a:lnTo>
                      <a:pt x="2139691" y="0"/>
                    </a:lnTo>
                    <a:lnTo>
                      <a:pt x="2139691" y="1319942"/>
                    </a:lnTo>
                    <a:cubicBezTo>
                      <a:pt x="2139691" y="1456570"/>
                      <a:pt x="2028932" y="1567329"/>
                      <a:pt x="1892304" y="1567329"/>
                    </a:cubicBezTo>
                    <a:lnTo>
                      <a:pt x="0" y="15673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      </a:t>
                </a:r>
                <a:endParaRPr lang="en-US" dirty="0"/>
              </a:p>
            </p:txBody>
          </p:sp>
          <p:sp>
            <p:nvSpPr>
              <p:cNvPr id="3" name="Freeform 2"/>
              <p:cNvSpPr/>
              <p:nvPr/>
            </p:nvSpPr>
            <p:spPr>
              <a:xfrm>
                <a:off x="4818698" y="1634402"/>
                <a:ext cx="2896649" cy="2086936"/>
              </a:xfrm>
              <a:custGeom>
                <a:avLst/>
                <a:gdLst>
                  <a:gd name="connsiteX0" fmla="*/ 0 w 2139691"/>
                  <a:gd name="connsiteY0" fmla="*/ 0 h 1541574"/>
                  <a:gd name="connsiteX1" fmla="*/ 1892304 w 2139691"/>
                  <a:gd name="connsiteY1" fmla="*/ 0 h 1541574"/>
                  <a:gd name="connsiteX2" fmla="*/ 2139691 w 2139691"/>
                  <a:gd name="connsiteY2" fmla="*/ 247387 h 1541574"/>
                  <a:gd name="connsiteX3" fmla="*/ 2139691 w 2139691"/>
                  <a:gd name="connsiteY3" fmla="*/ 1541574 h 1541574"/>
                  <a:gd name="connsiteX4" fmla="*/ 0 w 2139691"/>
                  <a:gd name="connsiteY4" fmla="*/ 1541574 h 1541574"/>
                  <a:gd name="connsiteX5" fmla="*/ 0 w 2139691"/>
                  <a:gd name="connsiteY5" fmla="*/ 0 h 1541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9691" h="1541574">
                    <a:moveTo>
                      <a:pt x="0" y="0"/>
                    </a:moveTo>
                    <a:lnTo>
                      <a:pt x="1892304" y="0"/>
                    </a:lnTo>
                    <a:cubicBezTo>
                      <a:pt x="2028932" y="0"/>
                      <a:pt x="2139691" y="110759"/>
                      <a:pt x="2139691" y="247387"/>
                    </a:cubicBezTo>
                    <a:lnTo>
                      <a:pt x="2139691" y="1541574"/>
                    </a:lnTo>
                    <a:lnTo>
                      <a:pt x="0" y="15415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FAD45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      </a:t>
                </a:r>
                <a:endParaRPr lang="en-US" dirty="0"/>
              </a:p>
            </p:txBody>
          </p:sp>
          <p:sp>
            <p:nvSpPr>
              <p:cNvPr id="4" name="Freeform 3"/>
              <p:cNvSpPr/>
              <p:nvPr/>
            </p:nvSpPr>
            <p:spPr>
              <a:xfrm>
                <a:off x="1793265" y="1634402"/>
                <a:ext cx="2923853" cy="2086936"/>
              </a:xfrm>
              <a:custGeom>
                <a:avLst/>
                <a:gdLst>
                  <a:gd name="connsiteX0" fmla="*/ 247387 w 2159786"/>
                  <a:gd name="connsiteY0" fmla="*/ 0 h 1541574"/>
                  <a:gd name="connsiteX1" fmla="*/ 2159786 w 2159786"/>
                  <a:gd name="connsiteY1" fmla="*/ 0 h 1541574"/>
                  <a:gd name="connsiteX2" fmla="*/ 2159786 w 2159786"/>
                  <a:gd name="connsiteY2" fmla="*/ 1541574 h 1541574"/>
                  <a:gd name="connsiteX3" fmla="*/ 0 w 2159786"/>
                  <a:gd name="connsiteY3" fmla="*/ 1541574 h 1541574"/>
                  <a:gd name="connsiteX4" fmla="*/ 0 w 2159786"/>
                  <a:gd name="connsiteY4" fmla="*/ 247387 h 1541574"/>
                  <a:gd name="connsiteX5" fmla="*/ 247387 w 2159786"/>
                  <a:gd name="connsiteY5" fmla="*/ 0 h 1541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59786" h="1541574">
                    <a:moveTo>
                      <a:pt x="247387" y="0"/>
                    </a:moveTo>
                    <a:lnTo>
                      <a:pt x="2159786" y="0"/>
                    </a:lnTo>
                    <a:lnTo>
                      <a:pt x="2159786" y="1541574"/>
                    </a:lnTo>
                    <a:lnTo>
                      <a:pt x="0" y="1541574"/>
                    </a:lnTo>
                    <a:lnTo>
                      <a:pt x="0" y="247387"/>
                    </a:lnTo>
                    <a:cubicBezTo>
                      <a:pt x="0" y="110759"/>
                      <a:pt x="110759" y="0"/>
                      <a:pt x="247387" y="0"/>
                    </a:cubicBezTo>
                    <a:close/>
                  </a:path>
                </a:pathLst>
              </a:custGeom>
              <a:solidFill>
                <a:srgbClr val="54C1FE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      </a:t>
                </a:r>
                <a:endParaRPr lang="en-US" dirty="0"/>
              </a:p>
            </p:txBody>
          </p:sp>
          <p:sp>
            <p:nvSpPr>
              <p:cNvPr id="6" name="Freeform 5"/>
              <p:cNvSpPr/>
              <p:nvPr/>
            </p:nvSpPr>
            <p:spPr>
              <a:xfrm>
                <a:off x="1793265" y="3823934"/>
                <a:ext cx="2923853" cy="2121802"/>
              </a:xfrm>
              <a:custGeom>
                <a:avLst/>
                <a:gdLst>
                  <a:gd name="connsiteX0" fmla="*/ 0 w 2159786"/>
                  <a:gd name="connsiteY0" fmla="*/ 0 h 1567329"/>
                  <a:gd name="connsiteX1" fmla="*/ 2159786 w 2159786"/>
                  <a:gd name="connsiteY1" fmla="*/ 0 h 1567329"/>
                  <a:gd name="connsiteX2" fmla="*/ 2159786 w 2159786"/>
                  <a:gd name="connsiteY2" fmla="*/ 1567329 h 1567329"/>
                  <a:gd name="connsiteX3" fmla="*/ 247387 w 2159786"/>
                  <a:gd name="connsiteY3" fmla="*/ 1567329 h 1567329"/>
                  <a:gd name="connsiteX4" fmla="*/ 0 w 2159786"/>
                  <a:gd name="connsiteY4" fmla="*/ 1319942 h 1567329"/>
                  <a:gd name="connsiteX5" fmla="*/ 0 w 2159786"/>
                  <a:gd name="connsiteY5" fmla="*/ 0 h 1567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59786" h="1567329">
                    <a:moveTo>
                      <a:pt x="0" y="0"/>
                    </a:moveTo>
                    <a:lnTo>
                      <a:pt x="2159786" y="0"/>
                    </a:lnTo>
                    <a:lnTo>
                      <a:pt x="2159786" y="1567329"/>
                    </a:lnTo>
                    <a:lnTo>
                      <a:pt x="247387" y="1567329"/>
                    </a:lnTo>
                    <a:cubicBezTo>
                      <a:pt x="110759" y="1567329"/>
                      <a:pt x="0" y="1456570"/>
                      <a:pt x="0" y="131994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13F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      </a:t>
                </a:r>
                <a:endParaRPr lang="en-US" dirty="0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4818698" y="3823934"/>
                <a:ext cx="2896649" cy="2121802"/>
              </a:xfrm>
              <a:custGeom>
                <a:avLst/>
                <a:gdLst>
                  <a:gd name="connsiteX0" fmla="*/ 0 w 2139691"/>
                  <a:gd name="connsiteY0" fmla="*/ 0 h 1567329"/>
                  <a:gd name="connsiteX1" fmla="*/ 2139691 w 2139691"/>
                  <a:gd name="connsiteY1" fmla="*/ 0 h 1567329"/>
                  <a:gd name="connsiteX2" fmla="*/ 2139691 w 2139691"/>
                  <a:gd name="connsiteY2" fmla="*/ 1319942 h 1567329"/>
                  <a:gd name="connsiteX3" fmla="*/ 1892304 w 2139691"/>
                  <a:gd name="connsiteY3" fmla="*/ 1567329 h 1567329"/>
                  <a:gd name="connsiteX4" fmla="*/ 0 w 2139691"/>
                  <a:gd name="connsiteY4" fmla="*/ 1567329 h 1567329"/>
                  <a:gd name="connsiteX5" fmla="*/ 0 w 2139691"/>
                  <a:gd name="connsiteY5" fmla="*/ 0 h 1567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9691" h="1567329">
                    <a:moveTo>
                      <a:pt x="0" y="0"/>
                    </a:moveTo>
                    <a:lnTo>
                      <a:pt x="2139691" y="0"/>
                    </a:lnTo>
                    <a:lnTo>
                      <a:pt x="2139691" y="1319942"/>
                    </a:lnTo>
                    <a:cubicBezTo>
                      <a:pt x="2139691" y="1456570"/>
                      <a:pt x="2028932" y="1567329"/>
                      <a:pt x="1892304" y="1567329"/>
                    </a:cubicBezTo>
                    <a:lnTo>
                      <a:pt x="0" y="15673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9744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      </a:t>
                </a:r>
                <a:endParaRPr lang="en-US" dirty="0"/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1334656" y="2298279"/>
              <a:ext cx="6015268" cy="4113164"/>
              <a:chOff x="1334656" y="2298279"/>
              <a:chExt cx="6015268" cy="4113164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2190637" y="2508593"/>
                <a:ext cx="212910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COST LEADERSHIP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266203" y="2508593"/>
                <a:ext cx="200163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DIFFERENTIATION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493060" y="4715558"/>
                <a:ext cx="152426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COST FOCUS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285902" y="4592448"/>
                <a:ext cx="206402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DIFFERENTIATION FOCUS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334656" y="4441124"/>
                <a:ext cx="461665" cy="887423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Narrow</a:t>
                </a:r>
                <a:endParaRPr 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334656" y="2298279"/>
                <a:ext cx="461665" cy="759183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Broad</a:t>
                </a:r>
                <a:endParaRPr 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906378" y="6042111"/>
                <a:ext cx="6976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Cost</a:t>
                </a:r>
                <a:endParaRPr 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392425" y="6042111"/>
                <a:ext cx="17491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Differentiation</a:t>
                </a:r>
                <a:endParaRPr 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2" name="TextBox 31"/>
          <p:cNvSpPr txBox="1"/>
          <p:nvPr/>
        </p:nvSpPr>
        <p:spPr>
          <a:xfrm>
            <a:off x="2684311" y="113801"/>
            <a:ext cx="37753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Cost Vs. Growth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70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1626175" y="1362890"/>
            <a:ext cx="5891650" cy="5252990"/>
            <a:chOff x="1222872" y="1362890"/>
            <a:chExt cx="5891650" cy="5252990"/>
          </a:xfrm>
        </p:grpSpPr>
        <p:grpSp>
          <p:nvGrpSpPr>
            <p:cNvPr id="30" name="Group 29"/>
            <p:cNvGrpSpPr/>
            <p:nvPr/>
          </p:nvGrpSpPr>
          <p:grpSpPr>
            <a:xfrm>
              <a:off x="2091150" y="1362890"/>
              <a:ext cx="4976270" cy="4762337"/>
              <a:chOff x="2091150" y="1362890"/>
              <a:chExt cx="4976270" cy="4762337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2091150" y="1362890"/>
                <a:ext cx="1658757" cy="1591445"/>
              </a:xfrm>
              <a:prstGeom prst="rect">
                <a:avLst/>
              </a:prstGeom>
              <a:solidFill>
                <a:srgbClr val="649C3E"/>
              </a:solidFill>
              <a:ln w="190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3749907" y="1362890"/>
                <a:ext cx="1658757" cy="1591445"/>
              </a:xfrm>
              <a:prstGeom prst="rect">
                <a:avLst/>
              </a:prstGeom>
              <a:solidFill>
                <a:srgbClr val="4B752F"/>
              </a:solidFill>
              <a:ln w="190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5408663" y="1362890"/>
                <a:ext cx="1658757" cy="159144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2091150" y="2944099"/>
                <a:ext cx="1658757" cy="1591445"/>
              </a:xfrm>
              <a:prstGeom prst="rect">
                <a:avLst/>
              </a:prstGeom>
              <a:solidFill>
                <a:srgbClr val="85BE5E"/>
              </a:solidFill>
              <a:ln w="190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3749907" y="2944099"/>
                <a:ext cx="1658757" cy="1591445"/>
              </a:xfrm>
              <a:prstGeom prst="rect">
                <a:avLst/>
              </a:prstGeom>
              <a:solidFill>
                <a:srgbClr val="649C3E"/>
              </a:solidFill>
              <a:ln w="190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5408663" y="2944099"/>
                <a:ext cx="1658757" cy="1591445"/>
              </a:xfrm>
              <a:prstGeom prst="rect">
                <a:avLst/>
              </a:prstGeom>
              <a:solidFill>
                <a:srgbClr val="4B752F"/>
              </a:solidFill>
              <a:ln w="190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091150" y="4533782"/>
                <a:ext cx="1658757" cy="1591445"/>
              </a:xfrm>
              <a:prstGeom prst="rect">
                <a:avLst/>
              </a:prstGeom>
              <a:solidFill>
                <a:srgbClr val="95C773"/>
              </a:solidFill>
              <a:ln w="190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749907" y="4533782"/>
                <a:ext cx="1658757" cy="1591445"/>
              </a:xfrm>
              <a:prstGeom prst="rect">
                <a:avLst/>
              </a:prstGeom>
              <a:solidFill>
                <a:srgbClr val="85BE5E"/>
              </a:solidFill>
              <a:ln w="190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5408663" y="4533782"/>
                <a:ext cx="1658757" cy="1591445"/>
              </a:xfrm>
              <a:prstGeom prst="rect">
                <a:avLst/>
              </a:prstGeom>
              <a:solidFill>
                <a:srgbClr val="649C3E"/>
              </a:solidFill>
              <a:ln w="190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7" name="Straight Connector 16"/>
            <p:cNvCxnSpPr/>
            <p:nvPr/>
          </p:nvCxnSpPr>
          <p:spPr>
            <a:xfrm>
              <a:off x="1903956" y="1362890"/>
              <a:ext cx="0" cy="4762337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091152" y="6263879"/>
              <a:ext cx="4976268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Group 37"/>
            <p:cNvGrpSpPr/>
            <p:nvPr/>
          </p:nvGrpSpPr>
          <p:grpSpPr>
            <a:xfrm>
              <a:off x="1222872" y="1362890"/>
              <a:ext cx="5891650" cy="5252990"/>
              <a:chOff x="1222872" y="1362890"/>
              <a:chExt cx="5891650" cy="5252990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2178242" y="1866225"/>
                <a:ext cx="4880026" cy="3632556"/>
                <a:chOff x="2178242" y="1866225"/>
                <a:chExt cx="4880026" cy="3632556"/>
              </a:xfrm>
            </p:grpSpPr>
            <p:sp>
              <p:nvSpPr>
                <p:cNvPr id="20" name="TextBox 19"/>
                <p:cNvSpPr txBox="1"/>
                <p:nvPr/>
              </p:nvSpPr>
              <p:spPr>
                <a:xfrm>
                  <a:off x="2178242" y="1989335"/>
                  <a:ext cx="148457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Joint Venture</a:t>
                  </a:r>
                  <a:endParaRPr 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3729533" y="1989335"/>
                  <a:ext cx="169950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Foreign Branch</a:t>
                  </a:r>
                  <a:endParaRPr 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5614075" y="1866225"/>
                  <a:ext cx="1229629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Foreign Subsidiary</a:t>
                  </a:r>
                  <a:endParaRPr 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2349699" y="3570544"/>
                  <a:ext cx="114165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Licensing</a:t>
                  </a:r>
                  <a:endParaRPr 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3836999" y="3570544"/>
                  <a:ext cx="148457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Joint Venture</a:t>
                  </a:r>
                  <a:endParaRPr 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5663527" y="3405399"/>
                  <a:ext cx="1394741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Foreign Branch</a:t>
                  </a:r>
                  <a:endParaRPr 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2503587" y="5160227"/>
                  <a:ext cx="83388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Export</a:t>
                  </a:r>
                  <a:endParaRPr 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4008456" y="5160227"/>
                  <a:ext cx="114165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Licensing</a:t>
                  </a:r>
                  <a:endParaRPr 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5495755" y="5160227"/>
                  <a:ext cx="148457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Joint Venture</a:t>
                  </a:r>
                  <a:endParaRPr 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2" name="TextBox 31"/>
              <p:cNvSpPr txBox="1"/>
              <p:nvPr/>
            </p:nvSpPr>
            <p:spPr>
              <a:xfrm>
                <a:off x="1284278" y="1362890"/>
                <a:ext cx="63992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High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222872" y="5773931"/>
                <a:ext cx="59503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Low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116145" y="6277326"/>
                <a:ext cx="59503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Low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474602" y="6277326"/>
                <a:ext cx="63992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High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1473069" y="2768994"/>
                <a:ext cx="430887" cy="1950129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Product Diversity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482440" y="6277326"/>
                <a:ext cx="219369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Market Complexity</a:t>
                </a:r>
              </a:p>
            </p:txBody>
          </p:sp>
        </p:grpSp>
      </p:grpSp>
      <p:sp>
        <p:nvSpPr>
          <p:cNvPr id="40" name="TextBox 39"/>
          <p:cNvSpPr txBox="1"/>
          <p:nvPr/>
        </p:nvSpPr>
        <p:spPr>
          <a:xfrm>
            <a:off x="1923430" y="113801"/>
            <a:ext cx="5297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Competitive Advantage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15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2209819" y="113801"/>
            <a:ext cx="4724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Progress Dashboard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81464" y="1101096"/>
            <a:ext cx="8234297" cy="5638329"/>
            <a:chOff x="565310" y="1115164"/>
            <a:chExt cx="8234297" cy="5638329"/>
          </a:xfrm>
        </p:grpSpPr>
        <p:graphicFrame>
          <p:nvGraphicFramePr>
            <p:cNvPr id="4" name="Chart 3"/>
            <p:cNvGraphicFramePr/>
            <p:nvPr>
              <p:extLst>
                <p:ext uri="{D42A27DB-BD31-4B8C-83A1-F6EECF244321}">
                  <p14:modId xmlns:p14="http://schemas.microsoft.com/office/powerpoint/2010/main" val="3736069779"/>
                </p:ext>
              </p:extLst>
            </p:nvPr>
          </p:nvGraphicFramePr>
          <p:xfrm>
            <a:off x="565310" y="1115164"/>
            <a:ext cx="8234297" cy="4064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5" name="Group 4"/>
            <p:cNvGrpSpPr/>
            <p:nvPr/>
          </p:nvGrpSpPr>
          <p:grpSpPr>
            <a:xfrm>
              <a:off x="604911" y="1122218"/>
              <a:ext cx="7851768" cy="5618214"/>
              <a:chOff x="0" y="477664"/>
              <a:chExt cx="9146499" cy="5191904"/>
            </a:xfrm>
            <a:gradFill>
              <a:gsLst>
                <a:gs pos="2000">
                  <a:schemeClr val="tx1">
                    <a:lumMod val="50000"/>
                    <a:lumOff val="50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5400000" scaled="1"/>
            </a:gradFill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</p:grpSpPr>
          <p:sp>
            <p:nvSpPr>
              <p:cNvPr id="21" name="Rectangle 20"/>
              <p:cNvSpPr/>
              <p:nvPr/>
            </p:nvSpPr>
            <p:spPr>
              <a:xfrm>
                <a:off x="2499" y="3448386"/>
                <a:ext cx="9144000" cy="2221182"/>
              </a:xfrm>
              <a:prstGeom prst="rect">
                <a:avLst/>
              </a:prstGeom>
              <a:gradFill flip="none" rotWithShape="1">
                <a:gsLst>
                  <a:gs pos="200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0" y="477664"/>
                <a:ext cx="9144000" cy="2970723"/>
              </a:xfrm>
              <a:prstGeom prst="rect">
                <a:avLst/>
              </a:prstGeom>
              <a:gradFill flip="none" rotWithShape="1">
                <a:gsLst>
                  <a:gs pos="2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aphicFrame>
          <p:nvGraphicFramePr>
            <p:cNvPr id="6" name="Chart 5"/>
            <p:cNvGraphicFramePr/>
            <p:nvPr>
              <p:extLst>
                <p:ext uri="{D42A27DB-BD31-4B8C-83A1-F6EECF244321}">
                  <p14:modId xmlns:p14="http://schemas.microsoft.com/office/powerpoint/2010/main" val="740611462"/>
                </p:ext>
              </p:extLst>
            </p:nvPr>
          </p:nvGraphicFramePr>
          <p:xfrm>
            <a:off x="699349" y="1330086"/>
            <a:ext cx="7716032" cy="301984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7" name="Chart 6"/>
            <p:cNvGraphicFramePr/>
            <p:nvPr>
              <p:extLst>
                <p:ext uri="{D42A27DB-BD31-4B8C-83A1-F6EECF244321}">
                  <p14:modId xmlns:p14="http://schemas.microsoft.com/office/powerpoint/2010/main" val="3128239860"/>
                </p:ext>
              </p:extLst>
            </p:nvPr>
          </p:nvGraphicFramePr>
          <p:xfrm>
            <a:off x="2920771" y="4371809"/>
            <a:ext cx="3158647" cy="23816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8" name="Group 7"/>
            <p:cNvGrpSpPr/>
            <p:nvPr/>
          </p:nvGrpSpPr>
          <p:grpSpPr>
            <a:xfrm>
              <a:off x="4833138" y="4961125"/>
              <a:ext cx="2730256" cy="192869"/>
              <a:chOff x="4833138" y="4961125"/>
              <a:chExt cx="2730256" cy="192869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>
                <a:off x="5630091" y="5153994"/>
                <a:ext cx="1933303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1680000">
                <a:off x="4833138" y="4961125"/>
                <a:ext cx="846495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6283822" y="4786655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45%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16040" y="4873454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55%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86435" y="5253118"/>
              <a:ext cx="1505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Direct Sales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725977" y="5163668"/>
              <a:ext cx="17620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Channel Sales</a:t>
              </a:r>
              <a:endPara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 flipH="1" flipV="1">
              <a:off x="1023332" y="5244069"/>
              <a:ext cx="2727124" cy="199133"/>
              <a:chOff x="4833138" y="4961125"/>
              <a:chExt cx="2727124" cy="199133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5626959" y="5160258"/>
                <a:ext cx="1933303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1680000">
                <a:off x="4833138" y="4961125"/>
                <a:ext cx="846495" cy="0"/>
              </a:xfrm>
              <a:prstGeom prst="line">
                <a:avLst/>
              </a:prstGeom>
              <a:ln w="12700">
                <a:solidFill>
                  <a:schemeClr val="bg1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Straight Connector 13"/>
            <p:cNvCxnSpPr/>
            <p:nvPr/>
          </p:nvCxnSpPr>
          <p:spPr>
            <a:xfrm flipH="1" flipV="1">
              <a:off x="1500323" y="1544906"/>
              <a:ext cx="1933303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326886" y="1400335"/>
              <a:ext cx="20185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Purchase Payment</a:t>
              </a:r>
              <a:endPara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017300" y="1690080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95%</a:t>
              </a:r>
              <a:endPara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76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09600" y="1341230"/>
            <a:ext cx="7863840" cy="5131914"/>
            <a:chOff x="609600" y="1341230"/>
            <a:chExt cx="7863840" cy="5131914"/>
          </a:xfrm>
        </p:grpSpPr>
        <p:sp>
          <p:nvSpPr>
            <p:cNvPr id="50" name="Rectangle 49"/>
            <p:cNvSpPr/>
            <p:nvPr/>
          </p:nvSpPr>
          <p:spPr>
            <a:xfrm>
              <a:off x="609600" y="1341230"/>
              <a:ext cx="7729728" cy="513191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2" name="Chart 21"/>
            <p:cNvGraphicFramePr/>
            <p:nvPr>
              <p:extLst>
                <p:ext uri="{D42A27DB-BD31-4B8C-83A1-F6EECF244321}">
                  <p14:modId xmlns:p14="http://schemas.microsoft.com/office/powerpoint/2010/main" val="18726719"/>
                </p:ext>
              </p:extLst>
            </p:nvPr>
          </p:nvGraphicFramePr>
          <p:xfrm>
            <a:off x="670560" y="1474947"/>
            <a:ext cx="7802880" cy="47376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7" name="Freeform 26"/>
            <p:cNvSpPr/>
            <p:nvPr/>
          </p:nvSpPr>
          <p:spPr>
            <a:xfrm>
              <a:off x="2072640" y="1955707"/>
              <a:ext cx="5864352" cy="1244126"/>
            </a:xfrm>
            <a:custGeom>
              <a:avLst/>
              <a:gdLst>
                <a:gd name="connsiteX0" fmla="*/ 0 w 6132576"/>
                <a:gd name="connsiteY0" fmla="*/ 98204 h 1170289"/>
                <a:gd name="connsiteX1" fmla="*/ 1975104 w 6132576"/>
                <a:gd name="connsiteY1" fmla="*/ 610268 h 1170289"/>
                <a:gd name="connsiteX2" fmla="*/ 4498848 w 6132576"/>
                <a:gd name="connsiteY2" fmla="*/ 1158908 h 1170289"/>
                <a:gd name="connsiteX3" fmla="*/ 5864352 w 6132576"/>
                <a:gd name="connsiteY3" fmla="*/ 73820 h 1170289"/>
                <a:gd name="connsiteX4" fmla="*/ 6059424 w 6132576"/>
                <a:gd name="connsiteY4" fmla="*/ 122588 h 1170289"/>
                <a:gd name="connsiteX5" fmla="*/ 6132576 w 6132576"/>
                <a:gd name="connsiteY5" fmla="*/ 329852 h 1170289"/>
                <a:gd name="connsiteX0" fmla="*/ 0 w 6059424"/>
                <a:gd name="connsiteY0" fmla="*/ 98204 h 1170289"/>
                <a:gd name="connsiteX1" fmla="*/ 1975104 w 6059424"/>
                <a:gd name="connsiteY1" fmla="*/ 610268 h 1170289"/>
                <a:gd name="connsiteX2" fmla="*/ 4498848 w 6059424"/>
                <a:gd name="connsiteY2" fmla="*/ 1158908 h 1170289"/>
                <a:gd name="connsiteX3" fmla="*/ 5864352 w 6059424"/>
                <a:gd name="connsiteY3" fmla="*/ 73820 h 1170289"/>
                <a:gd name="connsiteX4" fmla="*/ 6059424 w 6059424"/>
                <a:gd name="connsiteY4" fmla="*/ 122588 h 1170289"/>
                <a:gd name="connsiteX0" fmla="*/ 0 w 5864352"/>
                <a:gd name="connsiteY0" fmla="*/ 24384 h 1096469"/>
                <a:gd name="connsiteX1" fmla="*/ 1975104 w 5864352"/>
                <a:gd name="connsiteY1" fmla="*/ 536448 h 1096469"/>
                <a:gd name="connsiteX2" fmla="*/ 4498848 w 5864352"/>
                <a:gd name="connsiteY2" fmla="*/ 1085088 h 1096469"/>
                <a:gd name="connsiteX3" fmla="*/ 5864352 w 5864352"/>
                <a:gd name="connsiteY3" fmla="*/ 0 h 1096469"/>
                <a:gd name="connsiteX0" fmla="*/ 0 w 5864352"/>
                <a:gd name="connsiteY0" fmla="*/ 24384 h 1094510"/>
                <a:gd name="connsiteX1" fmla="*/ 1280160 w 5864352"/>
                <a:gd name="connsiteY1" fmla="*/ 499872 h 1094510"/>
                <a:gd name="connsiteX2" fmla="*/ 4498848 w 5864352"/>
                <a:gd name="connsiteY2" fmla="*/ 1085088 h 1094510"/>
                <a:gd name="connsiteX3" fmla="*/ 5864352 w 5864352"/>
                <a:gd name="connsiteY3" fmla="*/ 0 h 1094510"/>
                <a:gd name="connsiteX0" fmla="*/ 0 w 5864352"/>
                <a:gd name="connsiteY0" fmla="*/ 24384 h 1094510"/>
                <a:gd name="connsiteX1" fmla="*/ 1280160 w 5864352"/>
                <a:gd name="connsiteY1" fmla="*/ 499872 h 1094510"/>
                <a:gd name="connsiteX2" fmla="*/ 4498848 w 5864352"/>
                <a:gd name="connsiteY2" fmla="*/ 1085088 h 1094510"/>
                <a:gd name="connsiteX3" fmla="*/ 5864352 w 5864352"/>
                <a:gd name="connsiteY3" fmla="*/ 0 h 1094510"/>
                <a:gd name="connsiteX0" fmla="*/ 0 w 5864352"/>
                <a:gd name="connsiteY0" fmla="*/ 24384 h 1178784"/>
                <a:gd name="connsiteX1" fmla="*/ 1280160 w 5864352"/>
                <a:gd name="connsiteY1" fmla="*/ 499872 h 1178784"/>
                <a:gd name="connsiteX2" fmla="*/ 3779520 w 5864352"/>
                <a:gd name="connsiteY2" fmla="*/ 1170432 h 1178784"/>
                <a:gd name="connsiteX3" fmla="*/ 5864352 w 5864352"/>
                <a:gd name="connsiteY3" fmla="*/ 0 h 1178784"/>
                <a:gd name="connsiteX0" fmla="*/ 0 w 5864352"/>
                <a:gd name="connsiteY0" fmla="*/ 24384 h 1170445"/>
                <a:gd name="connsiteX1" fmla="*/ 3779520 w 5864352"/>
                <a:gd name="connsiteY1" fmla="*/ 1170432 h 1170445"/>
                <a:gd name="connsiteX2" fmla="*/ 5864352 w 5864352"/>
                <a:gd name="connsiteY2" fmla="*/ 0 h 1170445"/>
                <a:gd name="connsiteX0" fmla="*/ 0 w 5864352"/>
                <a:gd name="connsiteY0" fmla="*/ 24384 h 1182637"/>
                <a:gd name="connsiteX1" fmla="*/ 3035808 w 5864352"/>
                <a:gd name="connsiteY1" fmla="*/ 1182624 h 1182637"/>
                <a:gd name="connsiteX2" fmla="*/ 5864352 w 5864352"/>
                <a:gd name="connsiteY2" fmla="*/ 0 h 1182637"/>
                <a:gd name="connsiteX0" fmla="*/ 0 w 5864352"/>
                <a:gd name="connsiteY0" fmla="*/ 24384 h 1582764"/>
                <a:gd name="connsiteX1" fmla="*/ 3035808 w 5864352"/>
                <a:gd name="connsiteY1" fmla="*/ 1182624 h 1582764"/>
                <a:gd name="connsiteX2" fmla="*/ 5864352 w 5864352"/>
                <a:gd name="connsiteY2" fmla="*/ 0 h 1582764"/>
                <a:gd name="connsiteX0" fmla="*/ 0 w 5864352"/>
                <a:gd name="connsiteY0" fmla="*/ 24384 h 1256740"/>
                <a:gd name="connsiteX1" fmla="*/ 3035808 w 5864352"/>
                <a:gd name="connsiteY1" fmla="*/ 1182624 h 1256740"/>
                <a:gd name="connsiteX2" fmla="*/ 5864352 w 5864352"/>
                <a:gd name="connsiteY2" fmla="*/ 0 h 1256740"/>
                <a:gd name="connsiteX0" fmla="*/ 0 w 5864352"/>
                <a:gd name="connsiteY0" fmla="*/ 24384 h 1256740"/>
                <a:gd name="connsiteX1" fmla="*/ 3035808 w 5864352"/>
                <a:gd name="connsiteY1" fmla="*/ 1182624 h 1256740"/>
                <a:gd name="connsiteX2" fmla="*/ 5864352 w 5864352"/>
                <a:gd name="connsiteY2" fmla="*/ 0 h 1256740"/>
                <a:gd name="connsiteX0" fmla="*/ 0 w 5864352"/>
                <a:gd name="connsiteY0" fmla="*/ 41008 h 1199411"/>
                <a:gd name="connsiteX1" fmla="*/ 865632 w 5864352"/>
                <a:gd name="connsiteY1" fmla="*/ 101968 h 1199411"/>
                <a:gd name="connsiteX2" fmla="*/ 3035808 w 5864352"/>
                <a:gd name="connsiteY2" fmla="*/ 1199248 h 1199411"/>
                <a:gd name="connsiteX3" fmla="*/ 5864352 w 5864352"/>
                <a:gd name="connsiteY3" fmla="*/ 16624 h 1199411"/>
                <a:gd name="connsiteX0" fmla="*/ 0 w 5864352"/>
                <a:gd name="connsiteY0" fmla="*/ 24384 h 1185367"/>
                <a:gd name="connsiteX1" fmla="*/ 865632 w 5864352"/>
                <a:gd name="connsiteY1" fmla="*/ 316992 h 1185367"/>
                <a:gd name="connsiteX2" fmla="*/ 3035808 w 5864352"/>
                <a:gd name="connsiteY2" fmla="*/ 1182624 h 1185367"/>
                <a:gd name="connsiteX3" fmla="*/ 5864352 w 5864352"/>
                <a:gd name="connsiteY3" fmla="*/ 0 h 1185367"/>
                <a:gd name="connsiteX0" fmla="*/ 0 w 5864352"/>
                <a:gd name="connsiteY0" fmla="*/ 24384 h 1187083"/>
                <a:gd name="connsiteX1" fmla="*/ 816864 w 5864352"/>
                <a:gd name="connsiteY1" fmla="*/ 390144 h 1187083"/>
                <a:gd name="connsiteX2" fmla="*/ 3035808 w 5864352"/>
                <a:gd name="connsiteY2" fmla="*/ 1182624 h 1187083"/>
                <a:gd name="connsiteX3" fmla="*/ 5864352 w 5864352"/>
                <a:gd name="connsiteY3" fmla="*/ 0 h 1187083"/>
                <a:gd name="connsiteX0" fmla="*/ 0 w 5864352"/>
                <a:gd name="connsiteY0" fmla="*/ 24384 h 755126"/>
                <a:gd name="connsiteX1" fmla="*/ 816864 w 5864352"/>
                <a:gd name="connsiteY1" fmla="*/ 390144 h 755126"/>
                <a:gd name="connsiteX2" fmla="*/ 4133088 w 5864352"/>
                <a:gd name="connsiteY2" fmla="*/ 743712 h 755126"/>
                <a:gd name="connsiteX3" fmla="*/ 5864352 w 5864352"/>
                <a:gd name="connsiteY3" fmla="*/ 0 h 755126"/>
                <a:gd name="connsiteX0" fmla="*/ 0 w 5864352"/>
                <a:gd name="connsiteY0" fmla="*/ 24384 h 747152"/>
                <a:gd name="connsiteX1" fmla="*/ 816864 w 5864352"/>
                <a:gd name="connsiteY1" fmla="*/ 390144 h 747152"/>
                <a:gd name="connsiteX2" fmla="*/ 4133088 w 5864352"/>
                <a:gd name="connsiteY2" fmla="*/ 743712 h 747152"/>
                <a:gd name="connsiteX3" fmla="*/ 5864352 w 5864352"/>
                <a:gd name="connsiteY3" fmla="*/ 0 h 747152"/>
                <a:gd name="connsiteX0" fmla="*/ 0 w 5864352"/>
                <a:gd name="connsiteY0" fmla="*/ 24384 h 747673"/>
                <a:gd name="connsiteX1" fmla="*/ 694944 w 5864352"/>
                <a:gd name="connsiteY1" fmla="*/ 414528 h 747673"/>
                <a:gd name="connsiteX2" fmla="*/ 4133088 w 5864352"/>
                <a:gd name="connsiteY2" fmla="*/ 743712 h 747673"/>
                <a:gd name="connsiteX3" fmla="*/ 5864352 w 5864352"/>
                <a:gd name="connsiteY3" fmla="*/ 0 h 747673"/>
                <a:gd name="connsiteX0" fmla="*/ 0 w 5864352"/>
                <a:gd name="connsiteY0" fmla="*/ 24384 h 747673"/>
                <a:gd name="connsiteX1" fmla="*/ 694944 w 5864352"/>
                <a:gd name="connsiteY1" fmla="*/ 414528 h 747673"/>
                <a:gd name="connsiteX2" fmla="*/ 4133088 w 5864352"/>
                <a:gd name="connsiteY2" fmla="*/ 743712 h 747673"/>
                <a:gd name="connsiteX3" fmla="*/ 5864352 w 5864352"/>
                <a:gd name="connsiteY3" fmla="*/ 0 h 747673"/>
                <a:gd name="connsiteX0" fmla="*/ 0 w 5864352"/>
                <a:gd name="connsiteY0" fmla="*/ 24384 h 743733"/>
                <a:gd name="connsiteX1" fmla="*/ 4133088 w 5864352"/>
                <a:gd name="connsiteY1" fmla="*/ 743712 h 743733"/>
                <a:gd name="connsiteX2" fmla="*/ 5864352 w 5864352"/>
                <a:gd name="connsiteY2" fmla="*/ 0 h 743733"/>
                <a:gd name="connsiteX0" fmla="*/ 0 w 5864352"/>
                <a:gd name="connsiteY0" fmla="*/ 24384 h 1292363"/>
                <a:gd name="connsiteX1" fmla="*/ 4206240 w 5864352"/>
                <a:gd name="connsiteY1" fmla="*/ 1292352 h 1292363"/>
                <a:gd name="connsiteX2" fmla="*/ 5864352 w 5864352"/>
                <a:gd name="connsiteY2" fmla="*/ 0 h 1292363"/>
                <a:gd name="connsiteX0" fmla="*/ 0 w 5864352"/>
                <a:gd name="connsiteY0" fmla="*/ 24384 h 1305323"/>
                <a:gd name="connsiteX1" fmla="*/ 4206240 w 5864352"/>
                <a:gd name="connsiteY1" fmla="*/ 1292352 h 1305323"/>
                <a:gd name="connsiteX2" fmla="*/ 5864352 w 5864352"/>
                <a:gd name="connsiteY2" fmla="*/ 0 h 1305323"/>
                <a:gd name="connsiteX0" fmla="*/ 0 w 5864352"/>
                <a:gd name="connsiteY0" fmla="*/ 24384 h 1297069"/>
                <a:gd name="connsiteX1" fmla="*/ 4206240 w 5864352"/>
                <a:gd name="connsiteY1" fmla="*/ 1292352 h 1297069"/>
                <a:gd name="connsiteX2" fmla="*/ 5864352 w 5864352"/>
                <a:gd name="connsiteY2" fmla="*/ 0 h 1297069"/>
                <a:gd name="connsiteX0" fmla="*/ 0 w 5864352"/>
                <a:gd name="connsiteY0" fmla="*/ 24384 h 1297069"/>
                <a:gd name="connsiteX1" fmla="*/ 4206240 w 5864352"/>
                <a:gd name="connsiteY1" fmla="*/ 1292352 h 1297069"/>
                <a:gd name="connsiteX2" fmla="*/ 5864352 w 5864352"/>
                <a:gd name="connsiteY2" fmla="*/ 0 h 1297069"/>
                <a:gd name="connsiteX0" fmla="*/ 0 w 5864352"/>
                <a:gd name="connsiteY0" fmla="*/ 36866 h 1309551"/>
                <a:gd name="connsiteX1" fmla="*/ 4206240 w 5864352"/>
                <a:gd name="connsiteY1" fmla="*/ 1304834 h 1309551"/>
                <a:gd name="connsiteX2" fmla="*/ 5864352 w 5864352"/>
                <a:gd name="connsiteY2" fmla="*/ 12482 h 1309551"/>
                <a:gd name="connsiteX0" fmla="*/ 0 w 5864352"/>
                <a:gd name="connsiteY0" fmla="*/ 38785 h 1262890"/>
                <a:gd name="connsiteX1" fmla="*/ 4096512 w 5864352"/>
                <a:gd name="connsiteY1" fmla="*/ 1257985 h 1262890"/>
                <a:gd name="connsiteX2" fmla="*/ 5864352 w 5864352"/>
                <a:gd name="connsiteY2" fmla="*/ 14401 h 1262890"/>
                <a:gd name="connsiteX0" fmla="*/ 0 w 5864352"/>
                <a:gd name="connsiteY0" fmla="*/ 38785 h 1257985"/>
                <a:gd name="connsiteX1" fmla="*/ 4096512 w 5864352"/>
                <a:gd name="connsiteY1" fmla="*/ 1257985 h 1257985"/>
                <a:gd name="connsiteX2" fmla="*/ 5864352 w 5864352"/>
                <a:gd name="connsiteY2" fmla="*/ 14401 h 1257985"/>
                <a:gd name="connsiteX0" fmla="*/ 0 w 5864352"/>
                <a:gd name="connsiteY0" fmla="*/ 38785 h 1257985"/>
                <a:gd name="connsiteX1" fmla="*/ 4096512 w 5864352"/>
                <a:gd name="connsiteY1" fmla="*/ 1257985 h 1257985"/>
                <a:gd name="connsiteX2" fmla="*/ 5864352 w 5864352"/>
                <a:gd name="connsiteY2" fmla="*/ 14401 h 1257985"/>
                <a:gd name="connsiteX0" fmla="*/ 0 w 5864352"/>
                <a:gd name="connsiteY0" fmla="*/ 24384 h 1243584"/>
                <a:gd name="connsiteX1" fmla="*/ 4096512 w 5864352"/>
                <a:gd name="connsiteY1" fmla="*/ 1243584 h 1243584"/>
                <a:gd name="connsiteX2" fmla="*/ 5864352 w 5864352"/>
                <a:gd name="connsiteY2" fmla="*/ 0 h 1243584"/>
                <a:gd name="connsiteX0" fmla="*/ 0 w 5864352"/>
                <a:gd name="connsiteY0" fmla="*/ 24384 h 1243584"/>
                <a:gd name="connsiteX1" fmla="*/ 4096512 w 5864352"/>
                <a:gd name="connsiteY1" fmla="*/ 1243584 h 1243584"/>
                <a:gd name="connsiteX2" fmla="*/ 5864352 w 5864352"/>
                <a:gd name="connsiteY2" fmla="*/ 0 h 1243584"/>
                <a:gd name="connsiteX0" fmla="*/ 0 w 5864352"/>
                <a:gd name="connsiteY0" fmla="*/ 24384 h 1243584"/>
                <a:gd name="connsiteX1" fmla="*/ 3706368 w 5864352"/>
                <a:gd name="connsiteY1" fmla="*/ 1243584 h 1243584"/>
                <a:gd name="connsiteX2" fmla="*/ 5864352 w 5864352"/>
                <a:gd name="connsiteY2" fmla="*/ 0 h 1243584"/>
                <a:gd name="connsiteX0" fmla="*/ 0 w 5864352"/>
                <a:gd name="connsiteY0" fmla="*/ 24384 h 1260342"/>
                <a:gd name="connsiteX1" fmla="*/ 3706368 w 5864352"/>
                <a:gd name="connsiteY1" fmla="*/ 1243584 h 1260342"/>
                <a:gd name="connsiteX2" fmla="*/ 5864352 w 5864352"/>
                <a:gd name="connsiteY2" fmla="*/ 0 h 1260342"/>
                <a:gd name="connsiteX0" fmla="*/ 0 w 5864352"/>
                <a:gd name="connsiteY0" fmla="*/ 24384 h 1260342"/>
                <a:gd name="connsiteX1" fmla="*/ 3706368 w 5864352"/>
                <a:gd name="connsiteY1" fmla="*/ 1243584 h 1260342"/>
                <a:gd name="connsiteX2" fmla="*/ 5864352 w 5864352"/>
                <a:gd name="connsiteY2" fmla="*/ 0 h 1260342"/>
                <a:gd name="connsiteX0" fmla="*/ 0 w 5864352"/>
                <a:gd name="connsiteY0" fmla="*/ 24384 h 1260342"/>
                <a:gd name="connsiteX1" fmla="*/ 3706368 w 5864352"/>
                <a:gd name="connsiteY1" fmla="*/ 1243584 h 1260342"/>
                <a:gd name="connsiteX2" fmla="*/ 5864352 w 5864352"/>
                <a:gd name="connsiteY2" fmla="*/ 0 h 1260342"/>
                <a:gd name="connsiteX0" fmla="*/ 0 w 5864352"/>
                <a:gd name="connsiteY0" fmla="*/ 24384 h 1260342"/>
                <a:gd name="connsiteX1" fmla="*/ 3706368 w 5864352"/>
                <a:gd name="connsiteY1" fmla="*/ 1243584 h 1260342"/>
                <a:gd name="connsiteX2" fmla="*/ 5864352 w 5864352"/>
                <a:gd name="connsiteY2" fmla="*/ 0 h 1260342"/>
                <a:gd name="connsiteX0" fmla="*/ 0 w 5864352"/>
                <a:gd name="connsiteY0" fmla="*/ 24384 h 1260342"/>
                <a:gd name="connsiteX1" fmla="*/ 3706368 w 5864352"/>
                <a:gd name="connsiteY1" fmla="*/ 1243584 h 1260342"/>
                <a:gd name="connsiteX2" fmla="*/ 5864352 w 5864352"/>
                <a:gd name="connsiteY2" fmla="*/ 0 h 1260342"/>
                <a:gd name="connsiteX0" fmla="*/ 0 w 5864352"/>
                <a:gd name="connsiteY0" fmla="*/ 24384 h 1244126"/>
                <a:gd name="connsiteX1" fmla="*/ 3706368 w 5864352"/>
                <a:gd name="connsiteY1" fmla="*/ 1243584 h 1244126"/>
                <a:gd name="connsiteX2" fmla="*/ 5864352 w 5864352"/>
                <a:gd name="connsiteY2" fmla="*/ 0 h 1244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64352" h="1244126">
                  <a:moveTo>
                    <a:pt x="0" y="24384"/>
                  </a:moveTo>
                  <a:cubicBezTo>
                    <a:pt x="1495044" y="247396"/>
                    <a:pt x="1625600" y="1081024"/>
                    <a:pt x="3706368" y="1243584"/>
                  </a:cubicBezTo>
                  <a:cubicBezTo>
                    <a:pt x="5531104" y="1272032"/>
                    <a:pt x="5604256" y="172720"/>
                    <a:pt x="5864352" y="0"/>
                  </a:cubicBezTo>
                </a:path>
              </a:pathLst>
            </a:custGeom>
            <a:noFill/>
            <a:ln w="19050">
              <a:solidFill>
                <a:srgbClr val="D60000"/>
              </a:solidFill>
              <a:headEnd type="none"/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1599772" y="6165367"/>
              <a:ext cx="6636914" cy="307777"/>
              <a:chOff x="1599772" y="6123803"/>
              <a:chExt cx="6636914" cy="307777"/>
            </a:xfrm>
          </p:grpSpPr>
          <p:sp>
            <p:nvSpPr>
              <p:cNvPr id="44" name="TextBox 43"/>
              <p:cNvSpPr txBox="1"/>
              <p:nvPr/>
            </p:nvSpPr>
            <p:spPr>
              <a:xfrm rot="21600000">
                <a:off x="1599772" y="6123803"/>
                <a:ext cx="99655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FY 2011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 rot="21600000">
                <a:off x="3009861" y="6123803"/>
                <a:ext cx="99655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FY 2012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 rot="21600000">
                <a:off x="4419950" y="6123803"/>
                <a:ext cx="99655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FY 2013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 rot="21600000">
                <a:off x="5830039" y="6123803"/>
                <a:ext cx="99655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FY 2014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 rot="21600000">
                <a:off x="7240127" y="6123803"/>
                <a:ext cx="99655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FY 2015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790087" y="1342119"/>
              <a:ext cx="7364433" cy="338554"/>
              <a:chOff x="899815" y="1329927"/>
              <a:chExt cx="7364433" cy="338554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899815" y="1440507"/>
                <a:ext cx="621244" cy="156755"/>
              </a:xfrm>
              <a:prstGeom prst="rect">
                <a:avLst/>
              </a:prstGeom>
              <a:solidFill>
                <a:srgbClr val="0173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2795832" y="1440507"/>
                <a:ext cx="621244" cy="156755"/>
              </a:xfrm>
              <a:prstGeom prst="rect">
                <a:avLst/>
              </a:prstGeom>
              <a:solidFill>
                <a:srgbClr val="56863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524272" y="1329927"/>
                <a:ext cx="12346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Net Income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419502" y="1329927"/>
                <a:ext cx="219322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Cash from Operations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5627970" y="1450434"/>
                <a:ext cx="621244" cy="156755"/>
              </a:xfrm>
              <a:prstGeom prst="rect">
                <a:avLst/>
              </a:prstGeom>
              <a:solidFill>
                <a:srgbClr val="EAB2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261429" y="1329927"/>
                <a:ext cx="58221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FCF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>
                <a:off x="6816048" y="1506609"/>
                <a:ext cx="325849" cy="0"/>
              </a:xfrm>
              <a:prstGeom prst="straightConnector1">
                <a:avLst/>
              </a:prstGeom>
              <a:ln w="31750">
                <a:solidFill>
                  <a:srgbClr val="D6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7157855" y="1329927"/>
                <a:ext cx="110639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Revenues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4" name="Straight Connector 3"/>
            <p:cNvCxnSpPr/>
            <p:nvPr/>
          </p:nvCxnSpPr>
          <p:spPr>
            <a:xfrm>
              <a:off x="1352811" y="1668481"/>
              <a:ext cx="0" cy="4394116"/>
            </a:xfrm>
            <a:prstGeom prst="line">
              <a:avLst/>
            </a:prstGeom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251676" y="1914781"/>
              <a:ext cx="206564" cy="0"/>
            </a:xfrm>
            <a:prstGeom prst="line">
              <a:avLst/>
            </a:prstGeom>
            <a:ln w="15875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251676" y="2507870"/>
              <a:ext cx="206564" cy="0"/>
            </a:xfrm>
            <a:prstGeom prst="line">
              <a:avLst/>
            </a:prstGeom>
            <a:ln w="15875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251676" y="3100959"/>
              <a:ext cx="206564" cy="0"/>
            </a:xfrm>
            <a:prstGeom prst="line">
              <a:avLst/>
            </a:prstGeom>
            <a:ln w="15875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251676" y="3694048"/>
              <a:ext cx="206564" cy="0"/>
            </a:xfrm>
            <a:prstGeom prst="line">
              <a:avLst/>
            </a:prstGeom>
            <a:ln w="15875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251676" y="4287137"/>
              <a:ext cx="206564" cy="0"/>
            </a:xfrm>
            <a:prstGeom prst="line">
              <a:avLst/>
            </a:prstGeom>
            <a:ln w="15875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251676" y="4880226"/>
              <a:ext cx="206564" cy="0"/>
            </a:xfrm>
            <a:prstGeom prst="line">
              <a:avLst/>
            </a:prstGeom>
            <a:ln w="15875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251676" y="5473315"/>
              <a:ext cx="206564" cy="0"/>
            </a:xfrm>
            <a:prstGeom prst="line">
              <a:avLst/>
            </a:prstGeom>
            <a:ln w="15875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251676" y="6066407"/>
              <a:ext cx="206564" cy="0"/>
            </a:xfrm>
            <a:prstGeom prst="line">
              <a:avLst/>
            </a:prstGeom>
            <a:ln w="15875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2325231" y="113801"/>
            <a:ext cx="44935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Performance Graph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77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257107" y="1002754"/>
            <a:ext cx="8673395" cy="5759735"/>
            <a:chOff x="257107" y="1002754"/>
            <a:chExt cx="8673395" cy="575973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0" name="Group 19"/>
            <p:cNvGrpSpPr/>
            <p:nvPr/>
          </p:nvGrpSpPr>
          <p:grpSpPr>
            <a:xfrm>
              <a:off x="257107" y="1047489"/>
              <a:ext cx="8673395" cy="5715000"/>
              <a:chOff x="257107" y="1047489"/>
              <a:chExt cx="8673395" cy="5715000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257107" y="1047489"/>
                <a:ext cx="8673395" cy="5715000"/>
                <a:chOff x="257107" y="1047489"/>
                <a:chExt cx="8673395" cy="5715000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261229" y="1047489"/>
                  <a:ext cx="8610355" cy="5715000"/>
                  <a:chOff x="261229" y="1047489"/>
                  <a:chExt cx="8610355" cy="5715000"/>
                </a:xfrm>
              </p:grpSpPr>
              <p:sp>
                <p:nvSpPr>
                  <p:cNvPr id="100" name="Rectangle 99"/>
                  <p:cNvSpPr/>
                  <p:nvPr/>
                </p:nvSpPr>
                <p:spPr>
                  <a:xfrm>
                    <a:off x="261229" y="1047489"/>
                    <a:ext cx="8609547" cy="5715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8" name="Group 7"/>
                  <p:cNvGrpSpPr/>
                  <p:nvPr/>
                </p:nvGrpSpPr>
                <p:grpSpPr>
                  <a:xfrm>
                    <a:off x="261229" y="1047489"/>
                    <a:ext cx="8593946" cy="5715000"/>
                    <a:chOff x="261229" y="1047489"/>
                    <a:chExt cx="8593946" cy="5715000"/>
                  </a:xfrm>
                </p:grpSpPr>
                <p:grpSp>
                  <p:nvGrpSpPr>
                    <p:cNvPr id="7" name="Group 6"/>
                    <p:cNvGrpSpPr/>
                    <p:nvPr/>
                  </p:nvGrpSpPr>
                  <p:grpSpPr>
                    <a:xfrm>
                      <a:off x="1189973" y="1047489"/>
                      <a:ext cx="7452974" cy="5715000"/>
                      <a:chOff x="1189973" y="1047489"/>
                      <a:chExt cx="7452974" cy="5715000"/>
                    </a:xfrm>
                  </p:grpSpPr>
                  <p:cxnSp>
                    <p:nvCxnSpPr>
                      <p:cNvPr id="5" name="Straight Connector 4"/>
                      <p:cNvCxnSpPr/>
                      <p:nvPr/>
                    </p:nvCxnSpPr>
                    <p:spPr>
                      <a:xfrm>
                        <a:off x="1189973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C0000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6" name="Straight Connector 25"/>
                      <p:cNvCxnSpPr/>
                      <p:nvPr/>
                    </p:nvCxnSpPr>
                    <p:spPr>
                      <a:xfrm>
                        <a:off x="1430392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" name="Straight Connector 27"/>
                      <p:cNvCxnSpPr/>
                      <p:nvPr/>
                    </p:nvCxnSpPr>
                    <p:spPr>
                      <a:xfrm>
                        <a:off x="1670811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9" name="Straight Connector 28"/>
                      <p:cNvCxnSpPr/>
                      <p:nvPr/>
                    </p:nvCxnSpPr>
                    <p:spPr>
                      <a:xfrm>
                        <a:off x="1911230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" name="Straight Connector 29"/>
                      <p:cNvCxnSpPr/>
                      <p:nvPr/>
                    </p:nvCxnSpPr>
                    <p:spPr>
                      <a:xfrm>
                        <a:off x="2151649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C0000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" name="Straight Connector 30"/>
                      <p:cNvCxnSpPr/>
                      <p:nvPr/>
                    </p:nvCxnSpPr>
                    <p:spPr>
                      <a:xfrm>
                        <a:off x="2392068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2" name="Straight Connector 31"/>
                      <p:cNvCxnSpPr/>
                      <p:nvPr/>
                    </p:nvCxnSpPr>
                    <p:spPr>
                      <a:xfrm>
                        <a:off x="2632487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/>
                      <p:cNvCxnSpPr/>
                      <p:nvPr/>
                    </p:nvCxnSpPr>
                    <p:spPr>
                      <a:xfrm>
                        <a:off x="2872906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" name="Straight Connector 39"/>
                      <p:cNvCxnSpPr/>
                      <p:nvPr/>
                    </p:nvCxnSpPr>
                    <p:spPr>
                      <a:xfrm>
                        <a:off x="3113325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C0000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/>
                      <p:cNvCxnSpPr/>
                      <p:nvPr/>
                    </p:nvCxnSpPr>
                    <p:spPr>
                      <a:xfrm>
                        <a:off x="3353744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2" name="Straight Connector 51"/>
                      <p:cNvCxnSpPr/>
                      <p:nvPr/>
                    </p:nvCxnSpPr>
                    <p:spPr>
                      <a:xfrm>
                        <a:off x="3594163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3" name="Straight Connector 52"/>
                      <p:cNvCxnSpPr/>
                      <p:nvPr/>
                    </p:nvCxnSpPr>
                    <p:spPr>
                      <a:xfrm>
                        <a:off x="3834582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4" name="Straight Connector 53"/>
                      <p:cNvCxnSpPr/>
                      <p:nvPr/>
                    </p:nvCxnSpPr>
                    <p:spPr>
                      <a:xfrm>
                        <a:off x="4075001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C0000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5" name="Straight Connector 54"/>
                      <p:cNvCxnSpPr/>
                      <p:nvPr/>
                    </p:nvCxnSpPr>
                    <p:spPr>
                      <a:xfrm>
                        <a:off x="4315420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6" name="Straight Connector 55"/>
                      <p:cNvCxnSpPr/>
                      <p:nvPr/>
                    </p:nvCxnSpPr>
                    <p:spPr>
                      <a:xfrm>
                        <a:off x="4555839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7" name="Straight Connector 56"/>
                      <p:cNvCxnSpPr/>
                      <p:nvPr/>
                    </p:nvCxnSpPr>
                    <p:spPr>
                      <a:xfrm>
                        <a:off x="4796258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8" name="Straight Connector 57"/>
                      <p:cNvCxnSpPr/>
                      <p:nvPr/>
                    </p:nvCxnSpPr>
                    <p:spPr>
                      <a:xfrm>
                        <a:off x="5036677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C0000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9" name="Straight Connector 58"/>
                      <p:cNvCxnSpPr/>
                      <p:nvPr/>
                    </p:nvCxnSpPr>
                    <p:spPr>
                      <a:xfrm>
                        <a:off x="5277096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0" name="Straight Connector 59"/>
                      <p:cNvCxnSpPr/>
                      <p:nvPr/>
                    </p:nvCxnSpPr>
                    <p:spPr>
                      <a:xfrm>
                        <a:off x="5517515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1" name="Straight Connector 60"/>
                      <p:cNvCxnSpPr/>
                      <p:nvPr/>
                    </p:nvCxnSpPr>
                    <p:spPr>
                      <a:xfrm>
                        <a:off x="5757934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2" name="Straight Connector 61"/>
                      <p:cNvCxnSpPr/>
                      <p:nvPr/>
                    </p:nvCxnSpPr>
                    <p:spPr>
                      <a:xfrm>
                        <a:off x="5998353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C0000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3" name="Straight Connector 62"/>
                      <p:cNvCxnSpPr/>
                      <p:nvPr/>
                    </p:nvCxnSpPr>
                    <p:spPr>
                      <a:xfrm>
                        <a:off x="6238772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4" name="Straight Connector 63"/>
                      <p:cNvCxnSpPr/>
                      <p:nvPr/>
                    </p:nvCxnSpPr>
                    <p:spPr>
                      <a:xfrm>
                        <a:off x="6479191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5" name="Straight Connector 64"/>
                      <p:cNvCxnSpPr/>
                      <p:nvPr/>
                    </p:nvCxnSpPr>
                    <p:spPr>
                      <a:xfrm>
                        <a:off x="6719610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6" name="Straight Connector 65"/>
                      <p:cNvCxnSpPr/>
                      <p:nvPr/>
                    </p:nvCxnSpPr>
                    <p:spPr>
                      <a:xfrm>
                        <a:off x="6960029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C0000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/>
                      <p:cNvCxnSpPr/>
                      <p:nvPr/>
                    </p:nvCxnSpPr>
                    <p:spPr>
                      <a:xfrm>
                        <a:off x="7200448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8" name="Straight Connector 67"/>
                      <p:cNvCxnSpPr/>
                      <p:nvPr/>
                    </p:nvCxnSpPr>
                    <p:spPr>
                      <a:xfrm>
                        <a:off x="7440867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/>
                      <p:cNvCxnSpPr/>
                      <p:nvPr/>
                    </p:nvCxnSpPr>
                    <p:spPr>
                      <a:xfrm>
                        <a:off x="7681286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0" name="Straight Connector 69"/>
                      <p:cNvCxnSpPr/>
                      <p:nvPr/>
                    </p:nvCxnSpPr>
                    <p:spPr>
                      <a:xfrm>
                        <a:off x="7921705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C00000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/>
                      <p:cNvCxnSpPr/>
                      <p:nvPr/>
                    </p:nvCxnSpPr>
                    <p:spPr>
                      <a:xfrm>
                        <a:off x="8162124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2" name="Straight Connector 71"/>
                      <p:cNvCxnSpPr/>
                      <p:nvPr/>
                    </p:nvCxnSpPr>
                    <p:spPr>
                      <a:xfrm>
                        <a:off x="8402543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/>
                      <p:cNvCxnSpPr/>
                      <p:nvPr/>
                    </p:nvCxnSpPr>
                    <p:spPr>
                      <a:xfrm>
                        <a:off x="8642947" y="1047489"/>
                        <a:ext cx="0" cy="5715000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" name="Group 5"/>
                    <p:cNvGrpSpPr/>
                    <p:nvPr/>
                  </p:nvGrpSpPr>
                  <p:grpSpPr>
                    <a:xfrm>
                      <a:off x="261229" y="2793816"/>
                      <a:ext cx="8593946" cy="3644095"/>
                      <a:chOff x="261229" y="2793816"/>
                      <a:chExt cx="8593946" cy="3644095"/>
                    </a:xfrm>
                  </p:grpSpPr>
                  <p:cxnSp>
                    <p:nvCxnSpPr>
                      <p:cNvPr id="75" name="Straight Connector 74"/>
                      <p:cNvCxnSpPr/>
                      <p:nvPr/>
                    </p:nvCxnSpPr>
                    <p:spPr>
                      <a:xfrm rot="5400000">
                        <a:off x="4558202" y="-1199482"/>
                        <a:ext cx="0" cy="8593946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6" name="Straight Connector 75"/>
                      <p:cNvCxnSpPr/>
                      <p:nvPr/>
                    </p:nvCxnSpPr>
                    <p:spPr>
                      <a:xfrm rot="5400000">
                        <a:off x="4558202" y="-895807"/>
                        <a:ext cx="0" cy="8593946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/>
                      <p:cNvCxnSpPr/>
                      <p:nvPr/>
                    </p:nvCxnSpPr>
                    <p:spPr>
                      <a:xfrm rot="5400000">
                        <a:off x="4558202" y="-592132"/>
                        <a:ext cx="0" cy="8593946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8" name="Straight Connector 77"/>
                      <p:cNvCxnSpPr/>
                      <p:nvPr/>
                    </p:nvCxnSpPr>
                    <p:spPr>
                      <a:xfrm rot="5400000">
                        <a:off x="4558202" y="15218"/>
                        <a:ext cx="0" cy="8593946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/>
                      <p:cNvCxnSpPr/>
                      <p:nvPr/>
                    </p:nvCxnSpPr>
                    <p:spPr>
                      <a:xfrm rot="5400000">
                        <a:off x="4558202" y="318893"/>
                        <a:ext cx="0" cy="8593946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0" name="Straight Connector 79"/>
                      <p:cNvCxnSpPr/>
                      <p:nvPr/>
                    </p:nvCxnSpPr>
                    <p:spPr>
                      <a:xfrm rot="5400000">
                        <a:off x="4558202" y="622568"/>
                        <a:ext cx="0" cy="8593946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/>
                      <p:cNvCxnSpPr/>
                      <p:nvPr/>
                    </p:nvCxnSpPr>
                    <p:spPr>
                      <a:xfrm rot="5400000">
                        <a:off x="4558202" y="926243"/>
                        <a:ext cx="0" cy="8593946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2" name="Straight Connector 81"/>
                      <p:cNvCxnSpPr/>
                      <p:nvPr/>
                    </p:nvCxnSpPr>
                    <p:spPr>
                      <a:xfrm rot="5400000">
                        <a:off x="4558202" y="1229918"/>
                        <a:ext cx="0" cy="8593946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/>
                      <p:cNvCxnSpPr/>
                      <p:nvPr/>
                    </p:nvCxnSpPr>
                    <p:spPr>
                      <a:xfrm rot="5400000">
                        <a:off x="4558202" y="1533593"/>
                        <a:ext cx="0" cy="8593946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4" name="Straight Connector 83"/>
                      <p:cNvCxnSpPr/>
                      <p:nvPr/>
                    </p:nvCxnSpPr>
                    <p:spPr>
                      <a:xfrm rot="5400000">
                        <a:off x="4558202" y="1837268"/>
                        <a:ext cx="0" cy="8593946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/>
                      <p:cNvCxnSpPr/>
                      <p:nvPr/>
                    </p:nvCxnSpPr>
                    <p:spPr>
                      <a:xfrm rot="5400000">
                        <a:off x="4558202" y="2140938"/>
                        <a:ext cx="0" cy="8593946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6" name="Straight Connector 85"/>
                      <p:cNvCxnSpPr/>
                      <p:nvPr/>
                    </p:nvCxnSpPr>
                    <p:spPr>
                      <a:xfrm rot="5400000">
                        <a:off x="4558202" y="-288457"/>
                        <a:ext cx="0" cy="8593946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4" name="Straight Connector 73"/>
                      <p:cNvCxnSpPr/>
                      <p:nvPr/>
                    </p:nvCxnSpPr>
                    <p:spPr>
                      <a:xfrm rot="5400000">
                        <a:off x="4558202" y="-1503157"/>
                        <a:ext cx="0" cy="8593946"/>
                      </a:xfrm>
                      <a:prstGeom prst="line">
                        <a:avLst/>
                      </a:prstGeom>
                      <a:ln>
                        <a:solidFill>
                          <a:srgbClr val="F7F7F7"/>
                        </a:solidFill>
                        <a:prstDash val="sys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24" name="Rectangle 23"/>
                  <p:cNvSpPr/>
                  <p:nvPr/>
                </p:nvSpPr>
                <p:spPr>
                  <a:xfrm>
                    <a:off x="261229" y="1047489"/>
                    <a:ext cx="8609547" cy="1620555"/>
                  </a:xfrm>
                  <a:prstGeom prst="rect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7" name="Rectangle 86"/>
                  <p:cNvSpPr/>
                  <p:nvPr/>
                </p:nvSpPr>
                <p:spPr>
                  <a:xfrm>
                    <a:off x="2789499" y="1504709"/>
                    <a:ext cx="6081277" cy="462987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8" name="Rectangle 87"/>
                  <p:cNvSpPr/>
                  <p:nvPr/>
                </p:nvSpPr>
                <p:spPr>
                  <a:xfrm>
                    <a:off x="2847473" y="1538629"/>
                    <a:ext cx="232611" cy="189053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9" name="Rectangle 88"/>
                  <p:cNvSpPr/>
                  <p:nvPr/>
                </p:nvSpPr>
                <p:spPr>
                  <a:xfrm>
                    <a:off x="2847473" y="1753152"/>
                    <a:ext cx="232611" cy="189053"/>
                  </a:xfrm>
                  <a:prstGeom prst="rect">
                    <a:avLst/>
                  </a:prstGeom>
                  <a:solidFill>
                    <a:srgbClr val="87BF6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0" name="Rectangle 89"/>
                  <p:cNvSpPr/>
                  <p:nvPr/>
                </p:nvSpPr>
                <p:spPr>
                  <a:xfrm>
                    <a:off x="4425151" y="1538629"/>
                    <a:ext cx="232611" cy="189053"/>
                  </a:xfrm>
                  <a:prstGeom prst="rect">
                    <a:avLst/>
                  </a:prstGeom>
                  <a:solidFill>
                    <a:srgbClr val="F2B800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1" name="Rectangle 90"/>
                  <p:cNvSpPr/>
                  <p:nvPr/>
                </p:nvSpPr>
                <p:spPr>
                  <a:xfrm>
                    <a:off x="4425151" y="1753152"/>
                    <a:ext cx="232611" cy="189053"/>
                  </a:xfrm>
                  <a:prstGeom prst="rect">
                    <a:avLst/>
                  </a:prstGeom>
                  <a:solidFill>
                    <a:srgbClr val="40B1E4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2" name="Rectangle 91"/>
                  <p:cNvSpPr/>
                  <p:nvPr/>
                </p:nvSpPr>
                <p:spPr>
                  <a:xfrm>
                    <a:off x="6002829" y="1538629"/>
                    <a:ext cx="232611" cy="189053"/>
                  </a:xfrm>
                  <a:prstGeom prst="rect">
                    <a:avLst/>
                  </a:prstGeom>
                  <a:solidFill>
                    <a:srgbClr val="EA7810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3" name="Rectangle 92"/>
                  <p:cNvSpPr/>
                  <p:nvPr/>
                </p:nvSpPr>
                <p:spPr>
                  <a:xfrm>
                    <a:off x="6002829" y="1753152"/>
                    <a:ext cx="232611" cy="189053"/>
                  </a:xfrm>
                  <a:prstGeom prst="rect">
                    <a:avLst/>
                  </a:prstGeom>
                  <a:solidFill>
                    <a:srgbClr val="187402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4" name="Rectangle 93"/>
                  <p:cNvSpPr/>
                  <p:nvPr/>
                </p:nvSpPr>
                <p:spPr>
                  <a:xfrm>
                    <a:off x="7580506" y="1538629"/>
                    <a:ext cx="232611" cy="189053"/>
                  </a:xfrm>
                  <a:prstGeom prst="rect">
                    <a:avLst/>
                  </a:prstGeom>
                  <a:solidFill>
                    <a:srgbClr val="A929D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" name="Rectangle 10"/>
                  <p:cNvSpPr/>
                  <p:nvPr/>
                </p:nvSpPr>
                <p:spPr>
                  <a:xfrm>
                    <a:off x="402303" y="1330102"/>
                    <a:ext cx="1266250" cy="17080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1" name="Rectangle 100"/>
                  <p:cNvSpPr/>
                  <p:nvPr/>
                </p:nvSpPr>
                <p:spPr>
                  <a:xfrm>
                    <a:off x="402303" y="1620608"/>
                    <a:ext cx="1266250" cy="17080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2" name="Rectangle 101"/>
                  <p:cNvSpPr/>
                  <p:nvPr/>
                </p:nvSpPr>
                <p:spPr>
                  <a:xfrm>
                    <a:off x="402303" y="1915690"/>
                    <a:ext cx="1266250" cy="17080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" name="Rectangle 22"/>
                  <p:cNvSpPr/>
                  <p:nvPr/>
                </p:nvSpPr>
                <p:spPr>
                  <a:xfrm>
                    <a:off x="261229" y="1047489"/>
                    <a:ext cx="8609547" cy="192588"/>
                  </a:xfrm>
                  <a:prstGeom prst="rect">
                    <a:avLst/>
                  </a:prstGeom>
                  <a:gradFill>
                    <a:gsLst>
                      <a:gs pos="0">
                        <a:srgbClr val="385723"/>
                      </a:gs>
                      <a:gs pos="100000">
                        <a:srgbClr val="669E4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3" name="Rectangle 102"/>
                  <p:cNvSpPr/>
                  <p:nvPr/>
                </p:nvSpPr>
                <p:spPr>
                  <a:xfrm>
                    <a:off x="1189973" y="2662281"/>
                    <a:ext cx="7681611" cy="192588"/>
                  </a:xfrm>
                  <a:prstGeom prst="rect">
                    <a:avLst/>
                  </a:prstGeom>
                  <a:gradFill>
                    <a:gsLst>
                      <a:gs pos="0">
                        <a:srgbClr val="385723"/>
                      </a:gs>
                      <a:gs pos="100000">
                        <a:srgbClr val="669E4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116" name="Group 115"/>
                  <p:cNvGrpSpPr/>
                  <p:nvPr/>
                </p:nvGrpSpPr>
                <p:grpSpPr>
                  <a:xfrm>
                    <a:off x="5720756" y="3148278"/>
                    <a:ext cx="2459314" cy="213360"/>
                    <a:chOff x="5720756" y="3089910"/>
                    <a:chExt cx="2459314" cy="213360"/>
                  </a:xfrm>
                </p:grpSpPr>
                <p:sp>
                  <p:nvSpPr>
                    <p:cNvPr id="117" name="Rectangle 116"/>
                    <p:cNvSpPr/>
                    <p:nvPr/>
                  </p:nvSpPr>
                  <p:spPr>
                    <a:xfrm>
                      <a:off x="5780314" y="3089910"/>
                      <a:ext cx="2399756" cy="213360"/>
                    </a:xfrm>
                    <a:prstGeom prst="rect">
                      <a:avLst/>
                    </a:prstGeom>
                    <a:solidFill>
                      <a:srgbClr val="87BF61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18" name="Rectangle 117"/>
                    <p:cNvSpPr/>
                    <p:nvPr/>
                  </p:nvSpPr>
                  <p:spPr>
                    <a:xfrm>
                      <a:off x="8158176" y="3089910"/>
                      <a:ext cx="21894" cy="213360"/>
                    </a:xfrm>
                    <a:prstGeom prst="rect">
                      <a:avLst/>
                    </a:prstGeom>
                    <a:solidFill>
                      <a:srgbClr val="EA781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19" name="Rectangle 118"/>
                    <p:cNvSpPr/>
                    <p:nvPr/>
                  </p:nvSpPr>
                  <p:spPr>
                    <a:xfrm>
                      <a:off x="5720756" y="3089910"/>
                      <a:ext cx="59558" cy="213360"/>
                    </a:xfrm>
                    <a:prstGeom prst="rect">
                      <a:avLst/>
                    </a:prstGeom>
                    <a:solidFill>
                      <a:srgbClr val="F2B80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0" name="Rectangle 119"/>
                    <p:cNvSpPr/>
                    <p:nvPr/>
                  </p:nvSpPr>
                  <p:spPr>
                    <a:xfrm>
                      <a:off x="8091196" y="3089910"/>
                      <a:ext cx="59558" cy="213360"/>
                    </a:xfrm>
                    <a:prstGeom prst="rect">
                      <a:avLst/>
                    </a:prstGeom>
                    <a:solidFill>
                      <a:srgbClr val="40B1E4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1" name="Group 120"/>
                  <p:cNvGrpSpPr/>
                  <p:nvPr/>
                </p:nvGrpSpPr>
                <p:grpSpPr>
                  <a:xfrm>
                    <a:off x="3197353" y="3145863"/>
                    <a:ext cx="765481" cy="213360"/>
                    <a:chOff x="5718946" y="3089910"/>
                    <a:chExt cx="2373851" cy="213360"/>
                  </a:xfrm>
                </p:grpSpPr>
                <p:sp>
                  <p:nvSpPr>
                    <p:cNvPr id="122" name="Rectangle 121"/>
                    <p:cNvSpPr/>
                    <p:nvPr/>
                  </p:nvSpPr>
                  <p:spPr>
                    <a:xfrm>
                      <a:off x="5763646" y="3089910"/>
                      <a:ext cx="2329151" cy="213360"/>
                    </a:xfrm>
                    <a:prstGeom prst="rect">
                      <a:avLst/>
                    </a:prstGeom>
                    <a:solidFill>
                      <a:srgbClr val="87BF61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3" name="Rectangle 122"/>
                    <p:cNvSpPr/>
                    <p:nvPr/>
                  </p:nvSpPr>
                  <p:spPr>
                    <a:xfrm>
                      <a:off x="8038670" y="3089910"/>
                      <a:ext cx="54127" cy="213360"/>
                    </a:xfrm>
                    <a:prstGeom prst="rect">
                      <a:avLst/>
                    </a:prstGeom>
                    <a:solidFill>
                      <a:srgbClr val="EA781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4" name="Rectangle 123"/>
                    <p:cNvSpPr/>
                    <p:nvPr/>
                  </p:nvSpPr>
                  <p:spPr>
                    <a:xfrm>
                      <a:off x="5718946" y="3089910"/>
                      <a:ext cx="41471" cy="213360"/>
                    </a:xfrm>
                    <a:prstGeom prst="rect">
                      <a:avLst/>
                    </a:prstGeom>
                    <a:solidFill>
                      <a:srgbClr val="F2B80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5" name="Rectangle 124"/>
                    <p:cNvSpPr/>
                    <p:nvPr/>
                  </p:nvSpPr>
                  <p:spPr>
                    <a:xfrm>
                      <a:off x="7960228" y="3089910"/>
                      <a:ext cx="85210" cy="213360"/>
                    </a:xfrm>
                    <a:prstGeom prst="rect">
                      <a:avLst/>
                    </a:prstGeom>
                    <a:solidFill>
                      <a:srgbClr val="40B1E4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6" name="Group 125"/>
                  <p:cNvGrpSpPr/>
                  <p:nvPr/>
                </p:nvGrpSpPr>
                <p:grpSpPr>
                  <a:xfrm>
                    <a:off x="2218656" y="3449985"/>
                    <a:ext cx="1173150" cy="213360"/>
                    <a:chOff x="5718946" y="3089910"/>
                    <a:chExt cx="2370878" cy="213360"/>
                  </a:xfrm>
                </p:grpSpPr>
                <p:sp>
                  <p:nvSpPr>
                    <p:cNvPr id="127" name="Rectangle 126"/>
                    <p:cNvSpPr/>
                    <p:nvPr/>
                  </p:nvSpPr>
                  <p:spPr>
                    <a:xfrm>
                      <a:off x="5760420" y="3089910"/>
                      <a:ext cx="1624960" cy="213360"/>
                    </a:xfrm>
                    <a:prstGeom prst="rect">
                      <a:avLst/>
                    </a:prstGeom>
                    <a:solidFill>
                      <a:srgbClr val="87BF61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8" name="Rectangle 127"/>
                    <p:cNvSpPr/>
                    <p:nvPr/>
                  </p:nvSpPr>
                  <p:spPr>
                    <a:xfrm>
                      <a:off x="8022625" y="3089910"/>
                      <a:ext cx="67199" cy="213360"/>
                    </a:xfrm>
                    <a:prstGeom prst="rect">
                      <a:avLst/>
                    </a:prstGeom>
                    <a:solidFill>
                      <a:srgbClr val="EA781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9" name="Rectangle 128"/>
                    <p:cNvSpPr/>
                    <p:nvPr/>
                  </p:nvSpPr>
                  <p:spPr>
                    <a:xfrm>
                      <a:off x="5718946" y="3089910"/>
                      <a:ext cx="41471" cy="213360"/>
                    </a:xfrm>
                    <a:prstGeom prst="rect">
                      <a:avLst/>
                    </a:prstGeom>
                    <a:solidFill>
                      <a:srgbClr val="F2B80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0" name="Rectangle 129"/>
                    <p:cNvSpPr/>
                    <p:nvPr/>
                  </p:nvSpPr>
                  <p:spPr>
                    <a:xfrm>
                      <a:off x="7385382" y="3089910"/>
                      <a:ext cx="631187" cy="213360"/>
                    </a:xfrm>
                    <a:prstGeom prst="rect">
                      <a:avLst/>
                    </a:prstGeom>
                    <a:solidFill>
                      <a:srgbClr val="40B1E4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31" name="Group 130"/>
                  <p:cNvGrpSpPr/>
                  <p:nvPr/>
                </p:nvGrpSpPr>
                <p:grpSpPr>
                  <a:xfrm>
                    <a:off x="2475123" y="3748915"/>
                    <a:ext cx="1445869" cy="213360"/>
                    <a:chOff x="5707894" y="3089910"/>
                    <a:chExt cx="2922032" cy="213360"/>
                  </a:xfrm>
                </p:grpSpPr>
                <p:sp>
                  <p:nvSpPr>
                    <p:cNvPr id="132" name="Rectangle 131"/>
                    <p:cNvSpPr/>
                    <p:nvPr/>
                  </p:nvSpPr>
                  <p:spPr>
                    <a:xfrm>
                      <a:off x="5764638" y="3089910"/>
                      <a:ext cx="546158" cy="213360"/>
                    </a:xfrm>
                    <a:prstGeom prst="rect">
                      <a:avLst/>
                    </a:prstGeom>
                    <a:solidFill>
                      <a:srgbClr val="87BF61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3" name="Rectangle 132"/>
                    <p:cNvSpPr/>
                    <p:nvPr/>
                  </p:nvSpPr>
                  <p:spPr>
                    <a:xfrm>
                      <a:off x="8562727" y="3089910"/>
                      <a:ext cx="67199" cy="213360"/>
                    </a:xfrm>
                    <a:prstGeom prst="rect">
                      <a:avLst/>
                    </a:prstGeom>
                    <a:solidFill>
                      <a:srgbClr val="EA781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4" name="Rectangle 133"/>
                    <p:cNvSpPr/>
                    <p:nvPr/>
                  </p:nvSpPr>
                  <p:spPr>
                    <a:xfrm>
                      <a:off x="5707894" y="3089910"/>
                      <a:ext cx="56742" cy="213360"/>
                    </a:xfrm>
                    <a:prstGeom prst="rect">
                      <a:avLst/>
                    </a:prstGeom>
                    <a:solidFill>
                      <a:srgbClr val="F2B80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5" name="Rectangle 134"/>
                    <p:cNvSpPr/>
                    <p:nvPr/>
                  </p:nvSpPr>
                  <p:spPr>
                    <a:xfrm>
                      <a:off x="6310797" y="3089910"/>
                      <a:ext cx="2251931" cy="213360"/>
                    </a:xfrm>
                    <a:prstGeom prst="rect">
                      <a:avLst/>
                    </a:prstGeom>
                    <a:solidFill>
                      <a:srgbClr val="40B1E4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46" name="Group 145"/>
                  <p:cNvGrpSpPr/>
                  <p:nvPr/>
                </p:nvGrpSpPr>
                <p:grpSpPr>
                  <a:xfrm>
                    <a:off x="3448224" y="4969921"/>
                    <a:ext cx="1674022" cy="213360"/>
                    <a:chOff x="5707894" y="3089910"/>
                    <a:chExt cx="2922032" cy="213360"/>
                  </a:xfrm>
                </p:grpSpPr>
                <p:sp>
                  <p:nvSpPr>
                    <p:cNvPr id="147" name="Rectangle 146"/>
                    <p:cNvSpPr/>
                    <p:nvPr/>
                  </p:nvSpPr>
                  <p:spPr>
                    <a:xfrm>
                      <a:off x="5764638" y="3089910"/>
                      <a:ext cx="546158" cy="213360"/>
                    </a:xfrm>
                    <a:prstGeom prst="rect">
                      <a:avLst/>
                    </a:prstGeom>
                    <a:solidFill>
                      <a:srgbClr val="87BF61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8" name="Rectangle 147"/>
                    <p:cNvSpPr/>
                    <p:nvPr/>
                  </p:nvSpPr>
                  <p:spPr>
                    <a:xfrm>
                      <a:off x="8562727" y="3089910"/>
                      <a:ext cx="67199" cy="213360"/>
                    </a:xfrm>
                    <a:prstGeom prst="rect">
                      <a:avLst/>
                    </a:prstGeom>
                    <a:solidFill>
                      <a:srgbClr val="EA781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9" name="Rectangle 148"/>
                    <p:cNvSpPr/>
                    <p:nvPr/>
                  </p:nvSpPr>
                  <p:spPr>
                    <a:xfrm>
                      <a:off x="5707894" y="3089910"/>
                      <a:ext cx="56742" cy="213360"/>
                    </a:xfrm>
                    <a:prstGeom prst="rect">
                      <a:avLst/>
                    </a:prstGeom>
                    <a:solidFill>
                      <a:srgbClr val="F2B80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0" name="Rectangle 149"/>
                    <p:cNvSpPr/>
                    <p:nvPr/>
                  </p:nvSpPr>
                  <p:spPr>
                    <a:xfrm>
                      <a:off x="6310797" y="3089910"/>
                      <a:ext cx="2251931" cy="213360"/>
                    </a:xfrm>
                    <a:prstGeom prst="rect">
                      <a:avLst/>
                    </a:prstGeom>
                    <a:solidFill>
                      <a:srgbClr val="40B1E4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51" name="Group 150"/>
                  <p:cNvGrpSpPr/>
                  <p:nvPr/>
                </p:nvGrpSpPr>
                <p:grpSpPr>
                  <a:xfrm>
                    <a:off x="2370476" y="5221459"/>
                    <a:ext cx="1437666" cy="213360"/>
                    <a:chOff x="5724482" y="3089910"/>
                    <a:chExt cx="2935084" cy="213360"/>
                  </a:xfrm>
                </p:grpSpPr>
                <p:sp>
                  <p:nvSpPr>
                    <p:cNvPr id="152" name="Rectangle 151"/>
                    <p:cNvSpPr/>
                    <p:nvPr/>
                  </p:nvSpPr>
                  <p:spPr>
                    <a:xfrm>
                      <a:off x="5781225" y="3089910"/>
                      <a:ext cx="702771" cy="213360"/>
                    </a:xfrm>
                    <a:prstGeom prst="rect">
                      <a:avLst/>
                    </a:prstGeom>
                    <a:solidFill>
                      <a:srgbClr val="87BF61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3" name="Rectangle 152"/>
                    <p:cNvSpPr/>
                    <p:nvPr/>
                  </p:nvSpPr>
                  <p:spPr>
                    <a:xfrm>
                      <a:off x="8592368" y="3089910"/>
                      <a:ext cx="67198" cy="213360"/>
                    </a:xfrm>
                    <a:prstGeom prst="rect">
                      <a:avLst/>
                    </a:prstGeom>
                    <a:solidFill>
                      <a:srgbClr val="EA781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4" name="Rectangle 153"/>
                    <p:cNvSpPr/>
                    <p:nvPr/>
                  </p:nvSpPr>
                  <p:spPr>
                    <a:xfrm>
                      <a:off x="5724482" y="3089910"/>
                      <a:ext cx="56741" cy="213360"/>
                    </a:xfrm>
                    <a:prstGeom prst="rect">
                      <a:avLst/>
                    </a:prstGeom>
                    <a:solidFill>
                      <a:srgbClr val="F2B80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5" name="Rectangle 154"/>
                    <p:cNvSpPr/>
                    <p:nvPr/>
                  </p:nvSpPr>
                  <p:spPr>
                    <a:xfrm>
                      <a:off x="6476743" y="3089910"/>
                      <a:ext cx="2113900" cy="213360"/>
                    </a:xfrm>
                    <a:prstGeom prst="rect">
                      <a:avLst/>
                    </a:prstGeom>
                    <a:solidFill>
                      <a:srgbClr val="40B1E4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56" name="Group 155"/>
                  <p:cNvGrpSpPr/>
                  <p:nvPr/>
                </p:nvGrpSpPr>
                <p:grpSpPr>
                  <a:xfrm>
                    <a:off x="2234843" y="5576198"/>
                    <a:ext cx="1120715" cy="213360"/>
                    <a:chOff x="5724482" y="3089910"/>
                    <a:chExt cx="2935084" cy="213360"/>
                  </a:xfrm>
                </p:grpSpPr>
                <p:sp>
                  <p:nvSpPr>
                    <p:cNvPr id="157" name="Rectangle 156"/>
                    <p:cNvSpPr/>
                    <p:nvPr/>
                  </p:nvSpPr>
                  <p:spPr>
                    <a:xfrm>
                      <a:off x="5781224" y="3089910"/>
                      <a:ext cx="1840365" cy="213360"/>
                    </a:xfrm>
                    <a:prstGeom prst="rect">
                      <a:avLst/>
                    </a:prstGeom>
                    <a:solidFill>
                      <a:srgbClr val="87BF61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8" name="Rectangle 157"/>
                    <p:cNvSpPr/>
                    <p:nvPr/>
                  </p:nvSpPr>
                  <p:spPr>
                    <a:xfrm>
                      <a:off x="8592368" y="3089910"/>
                      <a:ext cx="67198" cy="213360"/>
                    </a:xfrm>
                    <a:prstGeom prst="rect">
                      <a:avLst/>
                    </a:prstGeom>
                    <a:solidFill>
                      <a:srgbClr val="EA781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9" name="Rectangle 158"/>
                    <p:cNvSpPr/>
                    <p:nvPr/>
                  </p:nvSpPr>
                  <p:spPr>
                    <a:xfrm>
                      <a:off x="5724482" y="3089910"/>
                      <a:ext cx="56741" cy="213360"/>
                    </a:xfrm>
                    <a:prstGeom prst="rect">
                      <a:avLst/>
                    </a:prstGeom>
                    <a:solidFill>
                      <a:srgbClr val="F2B80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0" name="Rectangle 159"/>
                    <p:cNvSpPr/>
                    <p:nvPr/>
                  </p:nvSpPr>
                  <p:spPr>
                    <a:xfrm>
                      <a:off x="7623315" y="3089910"/>
                      <a:ext cx="967329" cy="213360"/>
                    </a:xfrm>
                    <a:prstGeom prst="rect">
                      <a:avLst/>
                    </a:prstGeom>
                    <a:solidFill>
                      <a:srgbClr val="40B1E4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61" name="Group 160"/>
                  <p:cNvGrpSpPr/>
                  <p:nvPr/>
                </p:nvGrpSpPr>
                <p:grpSpPr>
                  <a:xfrm>
                    <a:off x="5005365" y="6184861"/>
                    <a:ext cx="837236" cy="213360"/>
                    <a:chOff x="5724482" y="3089910"/>
                    <a:chExt cx="2935084" cy="213360"/>
                  </a:xfrm>
                </p:grpSpPr>
                <p:sp>
                  <p:nvSpPr>
                    <p:cNvPr id="162" name="Rectangle 161"/>
                    <p:cNvSpPr/>
                    <p:nvPr/>
                  </p:nvSpPr>
                  <p:spPr>
                    <a:xfrm>
                      <a:off x="5938490" y="3089910"/>
                      <a:ext cx="2653876" cy="213360"/>
                    </a:xfrm>
                    <a:prstGeom prst="rect">
                      <a:avLst/>
                    </a:prstGeom>
                    <a:solidFill>
                      <a:srgbClr val="87BF61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3" name="Rectangle 162"/>
                    <p:cNvSpPr/>
                    <p:nvPr/>
                  </p:nvSpPr>
                  <p:spPr>
                    <a:xfrm>
                      <a:off x="8592368" y="3089910"/>
                      <a:ext cx="67198" cy="213360"/>
                    </a:xfrm>
                    <a:prstGeom prst="rect">
                      <a:avLst/>
                    </a:prstGeom>
                    <a:solidFill>
                      <a:srgbClr val="EA781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4" name="Rectangle 163"/>
                    <p:cNvSpPr/>
                    <p:nvPr/>
                  </p:nvSpPr>
                  <p:spPr>
                    <a:xfrm>
                      <a:off x="5724482" y="3089910"/>
                      <a:ext cx="214004" cy="213360"/>
                    </a:xfrm>
                    <a:prstGeom prst="rect">
                      <a:avLst/>
                    </a:prstGeom>
                    <a:solidFill>
                      <a:srgbClr val="F2B80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65" name="Group 164"/>
                  <p:cNvGrpSpPr/>
                  <p:nvPr/>
                </p:nvGrpSpPr>
                <p:grpSpPr>
                  <a:xfrm>
                    <a:off x="7041964" y="5873559"/>
                    <a:ext cx="1825109" cy="213360"/>
                    <a:chOff x="5707894" y="3089910"/>
                    <a:chExt cx="2922033" cy="213360"/>
                  </a:xfrm>
                </p:grpSpPr>
                <p:sp>
                  <p:nvSpPr>
                    <p:cNvPr id="166" name="Rectangle 165"/>
                    <p:cNvSpPr/>
                    <p:nvPr/>
                  </p:nvSpPr>
                  <p:spPr>
                    <a:xfrm>
                      <a:off x="5764637" y="3089910"/>
                      <a:ext cx="624560" cy="213360"/>
                    </a:xfrm>
                    <a:prstGeom prst="rect">
                      <a:avLst/>
                    </a:prstGeom>
                    <a:solidFill>
                      <a:srgbClr val="87BF61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7" name="Rectangle 166"/>
                    <p:cNvSpPr/>
                    <p:nvPr/>
                  </p:nvSpPr>
                  <p:spPr>
                    <a:xfrm>
                      <a:off x="7796658" y="3089910"/>
                      <a:ext cx="833269" cy="213360"/>
                    </a:xfrm>
                    <a:prstGeom prst="rect">
                      <a:avLst/>
                    </a:prstGeom>
                    <a:solidFill>
                      <a:srgbClr val="EA781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8" name="Rectangle 167"/>
                    <p:cNvSpPr/>
                    <p:nvPr/>
                  </p:nvSpPr>
                  <p:spPr>
                    <a:xfrm>
                      <a:off x="5707894" y="3089910"/>
                      <a:ext cx="56742" cy="213360"/>
                    </a:xfrm>
                    <a:prstGeom prst="rect">
                      <a:avLst/>
                    </a:prstGeom>
                    <a:solidFill>
                      <a:srgbClr val="F2B80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9" name="Rectangle 168"/>
                    <p:cNvSpPr/>
                    <p:nvPr/>
                  </p:nvSpPr>
                  <p:spPr>
                    <a:xfrm>
                      <a:off x="6395126" y="3089910"/>
                      <a:ext cx="1401530" cy="213360"/>
                    </a:xfrm>
                    <a:prstGeom prst="rect">
                      <a:avLst/>
                    </a:prstGeom>
                    <a:solidFill>
                      <a:srgbClr val="40B1E4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70" name="Group 169"/>
                  <p:cNvGrpSpPr/>
                  <p:nvPr/>
                </p:nvGrpSpPr>
                <p:grpSpPr>
                  <a:xfrm>
                    <a:off x="6320066" y="4969921"/>
                    <a:ext cx="858841" cy="213360"/>
                    <a:chOff x="5707894" y="3089910"/>
                    <a:chExt cx="1375020" cy="213360"/>
                  </a:xfrm>
                </p:grpSpPr>
                <p:sp>
                  <p:nvSpPr>
                    <p:cNvPr id="171" name="Rectangle 170"/>
                    <p:cNvSpPr/>
                    <p:nvPr/>
                  </p:nvSpPr>
                  <p:spPr>
                    <a:xfrm>
                      <a:off x="5764636" y="3089910"/>
                      <a:ext cx="91039" cy="213360"/>
                    </a:xfrm>
                    <a:prstGeom prst="rect">
                      <a:avLst/>
                    </a:prstGeom>
                    <a:solidFill>
                      <a:srgbClr val="87BF61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72" name="Rectangle 171"/>
                    <p:cNvSpPr/>
                    <p:nvPr/>
                  </p:nvSpPr>
                  <p:spPr>
                    <a:xfrm>
                      <a:off x="7009717" y="3089910"/>
                      <a:ext cx="73197" cy="213360"/>
                    </a:xfrm>
                    <a:prstGeom prst="rect">
                      <a:avLst/>
                    </a:prstGeom>
                    <a:solidFill>
                      <a:srgbClr val="EA781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73" name="Rectangle 172"/>
                    <p:cNvSpPr/>
                    <p:nvPr/>
                  </p:nvSpPr>
                  <p:spPr>
                    <a:xfrm>
                      <a:off x="5707894" y="3089910"/>
                      <a:ext cx="56742" cy="213360"/>
                    </a:xfrm>
                    <a:prstGeom prst="rect">
                      <a:avLst/>
                    </a:prstGeom>
                    <a:solidFill>
                      <a:srgbClr val="F2B80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74" name="Rectangle 173"/>
                    <p:cNvSpPr/>
                    <p:nvPr/>
                  </p:nvSpPr>
                  <p:spPr>
                    <a:xfrm>
                      <a:off x="5855676" y="3089910"/>
                      <a:ext cx="1154041" cy="213360"/>
                    </a:xfrm>
                    <a:prstGeom prst="rect">
                      <a:avLst/>
                    </a:prstGeom>
                    <a:solidFill>
                      <a:srgbClr val="40B1E4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75" name="Group 174"/>
                  <p:cNvGrpSpPr/>
                  <p:nvPr/>
                </p:nvGrpSpPr>
                <p:grpSpPr>
                  <a:xfrm>
                    <a:off x="5842626" y="4667529"/>
                    <a:ext cx="628315" cy="213360"/>
                    <a:chOff x="5707894" y="3089910"/>
                    <a:chExt cx="1005936" cy="213360"/>
                  </a:xfrm>
                </p:grpSpPr>
                <p:sp>
                  <p:nvSpPr>
                    <p:cNvPr id="176" name="Rectangle 175"/>
                    <p:cNvSpPr/>
                    <p:nvPr/>
                  </p:nvSpPr>
                  <p:spPr>
                    <a:xfrm>
                      <a:off x="5764637" y="3089910"/>
                      <a:ext cx="80675" cy="213360"/>
                    </a:xfrm>
                    <a:prstGeom prst="rect">
                      <a:avLst/>
                    </a:prstGeom>
                    <a:solidFill>
                      <a:srgbClr val="87BF61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77" name="Rectangle 176"/>
                    <p:cNvSpPr/>
                    <p:nvPr/>
                  </p:nvSpPr>
                  <p:spPr>
                    <a:xfrm>
                      <a:off x="6671061" y="3089910"/>
                      <a:ext cx="42769" cy="213360"/>
                    </a:xfrm>
                    <a:prstGeom prst="rect">
                      <a:avLst/>
                    </a:prstGeom>
                    <a:solidFill>
                      <a:srgbClr val="EA781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78" name="Rectangle 177"/>
                    <p:cNvSpPr/>
                    <p:nvPr/>
                  </p:nvSpPr>
                  <p:spPr>
                    <a:xfrm>
                      <a:off x="5707894" y="3089910"/>
                      <a:ext cx="56742" cy="213360"/>
                    </a:xfrm>
                    <a:prstGeom prst="rect">
                      <a:avLst/>
                    </a:prstGeom>
                    <a:solidFill>
                      <a:srgbClr val="F2B800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79" name="Rectangle 178"/>
                    <p:cNvSpPr/>
                    <p:nvPr/>
                  </p:nvSpPr>
                  <p:spPr>
                    <a:xfrm>
                      <a:off x="5845313" y="3089910"/>
                      <a:ext cx="825650" cy="213360"/>
                    </a:xfrm>
                    <a:prstGeom prst="rect">
                      <a:avLst/>
                    </a:prstGeom>
                    <a:solidFill>
                      <a:srgbClr val="40B1E4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3" name="Flowchart: Decision 2"/>
                  <p:cNvSpPr/>
                  <p:nvPr/>
                </p:nvSpPr>
                <p:spPr>
                  <a:xfrm>
                    <a:off x="5434358" y="3153629"/>
                    <a:ext cx="286032" cy="200381"/>
                  </a:xfrm>
                  <a:prstGeom prst="flowChartDecision">
                    <a:avLst/>
                  </a:prstGeom>
                  <a:solidFill>
                    <a:srgbClr val="187402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4" name="Flowchart: Decision 183"/>
                  <p:cNvSpPr/>
                  <p:nvPr/>
                </p:nvSpPr>
                <p:spPr>
                  <a:xfrm>
                    <a:off x="5554708" y="4667529"/>
                    <a:ext cx="286032" cy="200381"/>
                  </a:xfrm>
                  <a:prstGeom prst="flowChartDecision">
                    <a:avLst/>
                  </a:prstGeom>
                  <a:solidFill>
                    <a:srgbClr val="187402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5" name="Flowchart: Decision 184"/>
                  <p:cNvSpPr/>
                  <p:nvPr/>
                </p:nvSpPr>
                <p:spPr>
                  <a:xfrm>
                    <a:off x="6030037" y="4969921"/>
                    <a:ext cx="286032" cy="200381"/>
                  </a:xfrm>
                  <a:prstGeom prst="flowChartDecision">
                    <a:avLst/>
                  </a:prstGeom>
                  <a:solidFill>
                    <a:srgbClr val="187402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6" name="Flowchart: Decision 185"/>
                  <p:cNvSpPr/>
                  <p:nvPr/>
                </p:nvSpPr>
                <p:spPr>
                  <a:xfrm>
                    <a:off x="4714378" y="6184861"/>
                    <a:ext cx="286032" cy="200381"/>
                  </a:xfrm>
                  <a:prstGeom prst="flowChartDecision">
                    <a:avLst/>
                  </a:prstGeom>
                  <a:solidFill>
                    <a:srgbClr val="187402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7" name="Flowchart: Decision 186"/>
                  <p:cNvSpPr/>
                  <p:nvPr/>
                </p:nvSpPr>
                <p:spPr>
                  <a:xfrm>
                    <a:off x="1948586" y="5589177"/>
                    <a:ext cx="286032" cy="200381"/>
                  </a:xfrm>
                  <a:prstGeom prst="flowChartDecision">
                    <a:avLst/>
                  </a:prstGeom>
                  <a:solidFill>
                    <a:srgbClr val="187402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8" name="Flowchart: Decision 187"/>
                  <p:cNvSpPr/>
                  <p:nvPr/>
                </p:nvSpPr>
                <p:spPr>
                  <a:xfrm>
                    <a:off x="2077377" y="5221459"/>
                    <a:ext cx="286032" cy="200381"/>
                  </a:xfrm>
                  <a:prstGeom prst="flowChartDecision">
                    <a:avLst/>
                  </a:prstGeom>
                  <a:solidFill>
                    <a:srgbClr val="187402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9" name="Flowchart: Decision 188"/>
                  <p:cNvSpPr/>
                  <p:nvPr/>
                </p:nvSpPr>
                <p:spPr>
                  <a:xfrm>
                    <a:off x="1841669" y="4358174"/>
                    <a:ext cx="286032" cy="200381"/>
                  </a:xfrm>
                  <a:prstGeom prst="flowChartDecision">
                    <a:avLst/>
                  </a:prstGeom>
                  <a:solidFill>
                    <a:srgbClr val="187402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0" name="Flowchart: Decision 189"/>
                  <p:cNvSpPr/>
                  <p:nvPr/>
                </p:nvSpPr>
                <p:spPr>
                  <a:xfrm>
                    <a:off x="2245514" y="4057576"/>
                    <a:ext cx="286032" cy="200381"/>
                  </a:xfrm>
                  <a:prstGeom prst="flowChartDecision">
                    <a:avLst/>
                  </a:prstGeom>
                  <a:solidFill>
                    <a:srgbClr val="187402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1" name="Flowchart: Decision 190"/>
                  <p:cNvSpPr/>
                  <p:nvPr/>
                </p:nvSpPr>
                <p:spPr>
                  <a:xfrm>
                    <a:off x="2184613" y="3748915"/>
                    <a:ext cx="286032" cy="200381"/>
                  </a:xfrm>
                  <a:prstGeom prst="flowChartDecision">
                    <a:avLst/>
                  </a:prstGeom>
                  <a:solidFill>
                    <a:srgbClr val="187402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2" name="Flowchart: Decision 191"/>
                  <p:cNvSpPr/>
                  <p:nvPr/>
                </p:nvSpPr>
                <p:spPr>
                  <a:xfrm>
                    <a:off x="1928523" y="3449985"/>
                    <a:ext cx="286032" cy="200381"/>
                  </a:xfrm>
                  <a:prstGeom prst="flowChartDecision">
                    <a:avLst/>
                  </a:prstGeom>
                  <a:solidFill>
                    <a:srgbClr val="187402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3" name="Flowchart: Decision 192"/>
                  <p:cNvSpPr/>
                  <p:nvPr/>
                </p:nvSpPr>
                <p:spPr>
                  <a:xfrm>
                    <a:off x="2907858" y="3145863"/>
                    <a:ext cx="286032" cy="200381"/>
                  </a:xfrm>
                  <a:prstGeom prst="flowChartDecision">
                    <a:avLst/>
                  </a:prstGeom>
                  <a:solidFill>
                    <a:srgbClr val="187402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4" name="Flowchart: Decision 193"/>
                  <p:cNvSpPr/>
                  <p:nvPr/>
                </p:nvSpPr>
                <p:spPr>
                  <a:xfrm>
                    <a:off x="6751650" y="5886538"/>
                    <a:ext cx="286032" cy="200381"/>
                  </a:xfrm>
                  <a:prstGeom prst="flowChartDecision">
                    <a:avLst/>
                  </a:prstGeom>
                  <a:solidFill>
                    <a:srgbClr val="187402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5" name="Flowchart: Decision 194"/>
                  <p:cNvSpPr/>
                  <p:nvPr/>
                </p:nvSpPr>
                <p:spPr>
                  <a:xfrm>
                    <a:off x="3153039" y="4982900"/>
                    <a:ext cx="286032" cy="200381"/>
                  </a:xfrm>
                  <a:prstGeom prst="flowChartDecision">
                    <a:avLst/>
                  </a:prstGeom>
                  <a:solidFill>
                    <a:srgbClr val="187402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2133342" y="4358174"/>
                    <a:ext cx="3106301" cy="213360"/>
                    <a:chOff x="2133342" y="4358174"/>
                    <a:chExt cx="3106301" cy="213360"/>
                  </a:xfrm>
                </p:grpSpPr>
                <p:grpSp>
                  <p:nvGrpSpPr>
                    <p:cNvPr id="141" name="Group 140"/>
                    <p:cNvGrpSpPr/>
                    <p:nvPr/>
                  </p:nvGrpSpPr>
                  <p:grpSpPr>
                    <a:xfrm>
                      <a:off x="2133342" y="4358174"/>
                      <a:ext cx="1888893" cy="213360"/>
                      <a:chOff x="5690140" y="3089910"/>
                      <a:chExt cx="2880031" cy="213360"/>
                    </a:xfrm>
                  </p:grpSpPr>
                  <p:sp>
                    <p:nvSpPr>
                      <p:cNvPr id="142" name="Rectangle 141"/>
                      <p:cNvSpPr/>
                      <p:nvPr/>
                    </p:nvSpPr>
                    <p:spPr>
                      <a:xfrm>
                        <a:off x="5730963" y="3089910"/>
                        <a:ext cx="36627" cy="213360"/>
                      </a:xfrm>
                      <a:prstGeom prst="rect">
                        <a:avLst/>
                      </a:prstGeom>
                      <a:ln>
                        <a:noFill/>
                      </a:ln>
                      <a:effec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3" name="Rectangle 142"/>
                      <p:cNvSpPr/>
                      <p:nvPr/>
                    </p:nvSpPr>
                    <p:spPr>
                      <a:xfrm>
                        <a:off x="8528621" y="3089910"/>
                        <a:ext cx="41550" cy="213360"/>
                      </a:xfrm>
                      <a:prstGeom prst="rect">
                        <a:avLst/>
                      </a:prstGeom>
                      <a:solidFill>
                        <a:srgbClr val="EA7810"/>
                      </a:solidFill>
                      <a:ln>
                        <a:noFill/>
                      </a:ln>
                      <a:effec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4" name="Rectangle 143"/>
                      <p:cNvSpPr/>
                      <p:nvPr/>
                    </p:nvSpPr>
                    <p:spPr>
                      <a:xfrm>
                        <a:off x="5690140" y="3089910"/>
                        <a:ext cx="39929" cy="213360"/>
                      </a:xfrm>
                      <a:prstGeom prst="rect">
                        <a:avLst/>
                      </a:prstGeom>
                      <a:solidFill>
                        <a:srgbClr val="F2B800"/>
                      </a:solidFill>
                      <a:ln>
                        <a:noFill/>
                      </a:ln>
                      <a:effec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5" name="Rectangle 144"/>
                      <p:cNvSpPr/>
                      <p:nvPr/>
                    </p:nvSpPr>
                    <p:spPr>
                      <a:xfrm>
                        <a:off x="5767591" y="3089910"/>
                        <a:ext cx="2761031" cy="213360"/>
                      </a:xfrm>
                      <a:prstGeom prst="rect">
                        <a:avLst/>
                      </a:prstGeom>
                      <a:solidFill>
                        <a:srgbClr val="40B1E4"/>
                      </a:solidFill>
                      <a:ln>
                        <a:noFill/>
                      </a:ln>
                      <a:effec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96" name="Rectangle 195"/>
                    <p:cNvSpPr/>
                    <p:nvPr/>
                  </p:nvSpPr>
                  <p:spPr>
                    <a:xfrm>
                      <a:off x="5212392" y="4358174"/>
                      <a:ext cx="27251" cy="213360"/>
                    </a:xfrm>
                    <a:prstGeom prst="rect">
                      <a:avLst/>
                    </a:prstGeom>
                    <a:solidFill>
                      <a:srgbClr val="A929D1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4" name="Group 3"/>
                  <p:cNvGrpSpPr/>
                  <p:nvPr/>
                </p:nvGrpSpPr>
                <p:grpSpPr>
                  <a:xfrm>
                    <a:off x="2531072" y="4057576"/>
                    <a:ext cx="1936900" cy="213360"/>
                    <a:chOff x="2531072" y="4057576"/>
                    <a:chExt cx="1936900" cy="213360"/>
                  </a:xfrm>
                </p:grpSpPr>
                <p:grpSp>
                  <p:nvGrpSpPr>
                    <p:cNvPr id="136" name="Group 135"/>
                    <p:cNvGrpSpPr/>
                    <p:nvPr/>
                  </p:nvGrpSpPr>
                  <p:grpSpPr>
                    <a:xfrm>
                      <a:off x="2531072" y="4057576"/>
                      <a:ext cx="1423256" cy="213360"/>
                      <a:chOff x="5700659" y="3089910"/>
                      <a:chExt cx="2876333" cy="213360"/>
                    </a:xfrm>
                  </p:grpSpPr>
                  <p:sp>
                    <p:nvSpPr>
                      <p:cNvPr id="137" name="Rectangle 136"/>
                      <p:cNvSpPr/>
                      <p:nvPr/>
                    </p:nvSpPr>
                    <p:spPr>
                      <a:xfrm>
                        <a:off x="5791606" y="3089910"/>
                        <a:ext cx="46043" cy="213360"/>
                      </a:xfrm>
                      <a:prstGeom prst="rect">
                        <a:avLst/>
                      </a:prstGeom>
                      <a:solidFill>
                        <a:srgbClr val="87BF61"/>
                      </a:solidFill>
                      <a:ln>
                        <a:noFill/>
                      </a:ln>
                      <a:effec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8" name="Rectangle 137"/>
                      <p:cNvSpPr/>
                      <p:nvPr/>
                    </p:nvSpPr>
                    <p:spPr>
                      <a:xfrm>
                        <a:off x="8509793" y="3089910"/>
                        <a:ext cx="67199" cy="213360"/>
                      </a:xfrm>
                      <a:prstGeom prst="rect">
                        <a:avLst/>
                      </a:prstGeom>
                      <a:solidFill>
                        <a:srgbClr val="EA7810"/>
                      </a:solidFill>
                      <a:ln>
                        <a:noFill/>
                      </a:ln>
                      <a:effec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9" name="Rectangle 138"/>
                      <p:cNvSpPr/>
                      <p:nvPr/>
                    </p:nvSpPr>
                    <p:spPr>
                      <a:xfrm>
                        <a:off x="5700659" y="3089910"/>
                        <a:ext cx="89443" cy="213360"/>
                      </a:xfrm>
                      <a:prstGeom prst="rect">
                        <a:avLst/>
                      </a:prstGeom>
                      <a:solidFill>
                        <a:srgbClr val="F2B800"/>
                      </a:solidFill>
                      <a:ln>
                        <a:noFill/>
                      </a:ln>
                      <a:effec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0" name="Rectangle 139"/>
                      <p:cNvSpPr/>
                      <p:nvPr/>
                    </p:nvSpPr>
                    <p:spPr>
                      <a:xfrm>
                        <a:off x="5837649" y="3089910"/>
                        <a:ext cx="2670133" cy="213360"/>
                      </a:xfrm>
                      <a:prstGeom prst="rect">
                        <a:avLst/>
                      </a:prstGeom>
                      <a:solidFill>
                        <a:srgbClr val="40B1E4"/>
                      </a:solidFill>
                      <a:ln>
                        <a:noFill/>
                      </a:ln>
                      <a:effec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97" name="Rectangle 196"/>
                    <p:cNvSpPr/>
                    <p:nvPr/>
                  </p:nvSpPr>
                  <p:spPr>
                    <a:xfrm>
                      <a:off x="4440721" y="4057576"/>
                      <a:ext cx="27251" cy="213360"/>
                    </a:xfrm>
                    <a:prstGeom prst="rect">
                      <a:avLst/>
                    </a:prstGeom>
                    <a:solidFill>
                      <a:srgbClr val="A929D1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10" name="Straight Connector 9"/>
                  <p:cNvCxnSpPr/>
                  <p:nvPr/>
                </p:nvCxnSpPr>
                <p:spPr>
                  <a:xfrm>
                    <a:off x="2636414" y="1054804"/>
                    <a:ext cx="0" cy="1620555"/>
                  </a:xfrm>
                  <a:prstGeom prst="line">
                    <a:avLst/>
                  </a:prstGeom>
                  <a:ln w="222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8" name="Group 207"/>
                <p:cNvGrpSpPr/>
                <p:nvPr/>
              </p:nvGrpSpPr>
              <p:grpSpPr>
                <a:xfrm>
                  <a:off x="257107" y="1277006"/>
                  <a:ext cx="8673395" cy="5462053"/>
                  <a:chOff x="257107" y="1277006"/>
                  <a:chExt cx="8673395" cy="5462053"/>
                </a:xfrm>
              </p:grpSpPr>
              <p:grpSp>
                <p:nvGrpSpPr>
                  <p:cNvPr id="209" name="Group 208"/>
                  <p:cNvGrpSpPr/>
                  <p:nvPr/>
                </p:nvGrpSpPr>
                <p:grpSpPr>
                  <a:xfrm>
                    <a:off x="257107" y="2806392"/>
                    <a:ext cx="842475" cy="3932667"/>
                    <a:chOff x="257107" y="2806392"/>
                    <a:chExt cx="842475" cy="3932667"/>
                  </a:xfrm>
                </p:grpSpPr>
                <p:sp>
                  <p:nvSpPr>
                    <p:cNvPr id="221" name="TextBox 220"/>
                    <p:cNvSpPr txBox="1"/>
                    <p:nvPr/>
                  </p:nvSpPr>
                  <p:spPr>
                    <a:xfrm>
                      <a:off x="257107" y="2806392"/>
                      <a:ext cx="84247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2" name="TextBox 221"/>
                    <p:cNvSpPr txBox="1"/>
                    <p:nvPr/>
                  </p:nvSpPr>
                  <p:spPr>
                    <a:xfrm>
                      <a:off x="257107" y="3719660"/>
                      <a:ext cx="84247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3" name="TextBox 222"/>
                    <p:cNvSpPr txBox="1"/>
                    <p:nvPr/>
                  </p:nvSpPr>
                  <p:spPr>
                    <a:xfrm>
                      <a:off x="257107" y="4026227"/>
                      <a:ext cx="84247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4" name="TextBox 223"/>
                    <p:cNvSpPr txBox="1"/>
                    <p:nvPr/>
                  </p:nvSpPr>
                  <p:spPr>
                    <a:xfrm>
                      <a:off x="257107" y="4329222"/>
                      <a:ext cx="84247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5" name="TextBox 224"/>
                    <p:cNvSpPr txBox="1"/>
                    <p:nvPr/>
                  </p:nvSpPr>
                  <p:spPr>
                    <a:xfrm>
                      <a:off x="257107" y="4631440"/>
                      <a:ext cx="84247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6" name="TextBox 225"/>
                    <p:cNvSpPr txBox="1"/>
                    <p:nvPr/>
                  </p:nvSpPr>
                  <p:spPr>
                    <a:xfrm>
                      <a:off x="257107" y="4936108"/>
                      <a:ext cx="84247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7" name="TextBox 226"/>
                    <p:cNvSpPr txBox="1"/>
                    <p:nvPr/>
                  </p:nvSpPr>
                  <p:spPr>
                    <a:xfrm>
                      <a:off x="257107" y="5234935"/>
                      <a:ext cx="84247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8" name="TextBox 227"/>
                    <p:cNvSpPr txBox="1"/>
                    <p:nvPr/>
                  </p:nvSpPr>
                  <p:spPr>
                    <a:xfrm>
                      <a:off x="257107" y="3415651"/>
                      <a:ext cx="84247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9" name="TextBox 228"/>
                    <p:cNvSpPr txBox="1"/>
                    <p:nvPr/>
                  </p:nvSpPr>
                  <p:spPr>
                    <a:xfrm>
                      <a:off x="257107" y="3111296"/>
                      <a:ext cx="84247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30" name="TextBox 229"/>
                    <p:cNvSpPr txBox="1"/>
                    <p:nvPr/>
                  </p:nvSpPr>
                  <p:spPr>
                    <a:xfrm>
                      <a:off x="257107" y="5845258"/>
                      <a:ext cx="84247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31" name="TextBox 230"/>
                    <p:cNvSpPr txBox="1"/>
                    <p:nvPr/>
                  </p:nvSpPr>
                  <p:spPr>
                    <a:xfrm>
                      <a:off x="257107" y="6145960"/>
                      <a:ext cx="84247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32" name="TextBox 231"/>
                    <p:cNvSpPr txBox="1"/>
                    <p:nvPr/>
                  </p:nvSpPr>
                  <p:spPr>
                    <a:xfrm>
                      <a:off x="257107" y="6462060"/>
                      <a:ext cx="84247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33" name="TextBox 232"/>
                    <p:cNvSpPr txBox="1"/>
                    <p:nvPr/>
                  </p:nvSpPr>
                  <p:spPr>
                    <a:xfrm>
                      <a:off x="257107" y="5539294"/>
                      <a:ext cx="84247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210" name="TextBox 209"/>
                  <p:cNvSpPr txBox="1"/>
                  <p:nvPr/>
                </p:nvSpPr>
                <p:spPr>
                  <a:xfrm>
                    <a:off x="3080098" y="1504709"/>
                    <a:ext cx="1196161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5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Total Door Time</a:t>
                    </a:r>
                    <a:endParaRPr lang="en-US" sz="105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1" name="TextBox 210"/>
                  <p:cNvSpPr txBox="1"/>
                  <p:nvPr/>
                </p:nvSpPr>
                <p:spPr>
                  <a:xfrm>
                    <a:off x="3080098" y="1726239"/>
                    <a:ext cx="986167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5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Unload Time</a:t>
                    </a:r>
                    <a:endParaRPr lang="en-US" sz="105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2" name="TextBox 211"/>
                  <p:cNvSpPr txBox="1"/>
                  <p:nvPr/>
                </p:nvSpPr>
                <p:spPr>
                  <a:xfrm>
                    <a:off x="4664736" y="1502350"/>
                    <a:ext cx="702436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5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Sit Time</a:t>
                    </a:r>
                    <a:endParaRPr lang="en-US" sz="105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3" name="TextBox 212"/>
                  <p:cNvSpPr txBox="1"/>
                  <p:nvPr/>
                </p:nvSpPr>
                <p:spPr>
                  <a:xfrm>
                    <a:off x="4664736" y="1696041"/>
                    <a:ext cx="1159292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5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Receiving Time</a:t>
                    </a:r>
                    <a:endParaRPr lang="en-US" sz="105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4" name="TextBox 213"/>
                  <p:cNvSpPr txBox="1"/>
                  <p:nvPr/>
                </p:nvSpPr>
                <p:spPr>
                  <a:xfrm>
                    <a:off x="6236493" y="1504709"/>
                    <a:ext cx="827471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5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Print Time</a:t>
                    </a:r>
                    <a:endParaRPr lang="en-US" sz="105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5" name="TextBox 214"/>
                  <p:cNvSpPr txBox="1"/>
                  <p:nvPr/>
                </p:nvSpPr>
                <p:spPr>
                  <a:xfrm>
                    <a:off x="7814491" y="1499236"/>
                    <a:ext cx="1116011" cy="2539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5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Receipt Reprint</a:t>
                    </a:r>
                    <a:endParaRPr lang="en-US" sz="105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6" name="TextBox 215"/>
                  <p:cNvSpPr txBox="1"/>
                  <p:nvPr/>
                </p:nvSpPr>
                <p:spPr>
                  <a:xfrm>
                    <a:off x="6236493" y="1722745"/>
                    <a:ext cx="1329210" cy="25391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5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Break- Out of room</a:t>
                    </a:r>
                    <a:endParaRPr lang="en-US" sz="105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217" name="Group 216"/>
                  <p:cNvGrpSpPr/>
                  <p:nvPr/>
                </p:nvGrpSpPr>
                <p:grpSpPr>
                  <a:xfrm>
                    <a:off x="614191" y="1277006"/>
                    <a:ext cx="842475" cy="862587"/>
                    <a:chOff x="614191" y="1277006"/>
                    <a:chExt cx="842475" cy="862587"/>
                  </a:xfrm>
                </p:grpSpPr>
                <p:sp>
                  <p:nvSpPr>
                    <p:cNvPr id="218" name="TextBox 217"/>
                    <p:cNvSpPr txBox="1"/>
                    <p:nvPr/>
                  </p:nvSpPr>
                  <p:spPr>
                    <a:xfrm>
                      <a:off x="614191" y="1277006"/>
                      <a:ext cx="84247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19" name="TextBox 218"/>
                    <p:cNvSpPr txBox="1"/>
                    <p:nvPr/>
                  </p:nvSpPr>
                  <p:spPr>
                    <a:xfrm>
                      <a:off x="614191" y="1572089"/>
                      <a:ext cx="84247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20" name="TextBox 219"/>
                    <p:cNvSpPr txBox="1"/>
                    <p:nvPr/>
                  </p:nvSpPr>
                  <p:spPr>
                    <a:xfrm>
                      <a:off x="614191" y="1862594"/>
                      <a:ext cx="842475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</p:grpSp>
          <p:sp>
            <p:nvSpPr>
              <p:cNvPr id="19" name="TextBox 18"/>
              <p:cNvSpPr txBox="1"/>
              <p:nvPr/>
            </p:nvSpPr>
            <p:spPr>
              <a:xfrm>
                <a:off x="1192602" y="2609177"/>
                <a:ext cx="479988" cy="2858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3:00</a:t>
                </a: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TextBox 233"/>
              <p:cNvSpPr txBox="1"/>
              <p:nvPr/>
            </p:nvSpPr>
            <p:spPr>
              <a:xfrm>
                <a:off x="2155463" y="2609177"/>
                <a:ext cx="4828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4:00</a:t>
                </a: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TextBox 234"/>
              <p:cNvSpPr txBox="1"/>
              <p:nvPr/>
            </p:nvSpPr>
            <p:spPr>
              <a:xfrm>
                <a:off x="3114703" y="2609177"/>
                <a:ext cx="4828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5:00</a:t>
                </a: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TextBox 235"/>
              <p:cNvSpPr txBox="1"/>
              <p:nvPr/>
            </p:nvSpPr>
            <p:spPr>
              <a:xfrm>
                <a:off x="4079980" y="2609177"/>
                <a:ext cx="4828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6:00</a:t>
                </a: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TextBox 236"/>
              <p:cNvSpPr txBox="1"/>
              <p:nvPr/>
            </p:nvSpPr>
            <p:spPr>
              <a:xfrm>
                <a:off x="5035023" y="2609177"/>
                <a:ext cx="4828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7:00</a:t>
                </a: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TextBox 237"/>
              <p:cNvSpPr txBox="1"/>
              <p:nvPr/>
            </p:nvSpPr>
            <p:spPr>
              <a:xfrm>
                <a:off x="5999910" y="2609177"/>
                <a:ext cx="4828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8:00</a:t>
                </a: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TextBox 238"/>
              <p:cNvSpPr txBox="1"/>
              <p:nvPr/>
            </p:nvSpPr>
            <p:spPr>
              <a:xfrm>
                <a:off x="6964166" y="2609177"/>
                <a:ext cx="4828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9:00</a:t>
                </a: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TextBox 239"/>
              <p:cNvSpPr txBox="1"/>
              <p:nvPr/>
            </p:nvSpPr>
            <p:spPr>
              <a:xfrm>
                <a:off x="7925500" y="2609177"/>
                <a:ext cx="5677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10:00</a:t>
                </a: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265242" y="1002754"/>
              <a:ext cx="3242148" cy="276999"/>
              <a:chOff x="265242" y="1002754"/>
              <a:chExt cx="3242148" cy="276999"/>
            </a:xfrm>
          </p:grpSpPr>
          <p:sp>
            <p:nvSpPr>
              <p:cNvPr id="241" name="TextBox 240"/>
              <p:cNvSpPr txBox="1"/>
              <p:nvPr/>
            </p:nvSpPr>
            <p:spPr>
              <a:xfrm>
                <a:off x="265242" y="1002754"/>
                <a:ext cx="8618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Options</a:t>
                </a: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TextBox 241"/>
              <p:cNvSpPr txBox="1"/>
              <p:nvPr/>
            </p:nvSpPr>
            <p:spPr>
              <a:xfrm>
                <a:off x="2645503" y="1002754"/>
                <a:ext cx="8618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Legend</a:t>
                </a: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735326" y="113801"/>
            <a:ext cx="5673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Performance Gantt Chart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08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138743" y="1303020"/>
            <a:ext cx="8866515" cy="5349240"/>
            <a:chOff x="128588" y="1303020"/>
            <a:chExt cx="8866515" cy="5349240"/>
          </a:xfrm>
        </p:grpSpPr>
        <p:sp>
          <p:nvSpPr>
            <p:cNvPr id="27" name="Rectangle 26"/>
            <p:cNvSpPr/>
            <p:nvPr/>
          </p:nvSpPr>
          <p:spPr>
            <a:xfrm>
              <a:off x="179206" y="1303020"/>
              <a:ext cx="8625568" cy="53492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6761354" y="1492716"/>
              <a:ext cx="2233749" cy="1588375"/>
              <a:chOff x="6400800" y="1518380"/>
              <a:chExt cx="2233749" cy="1588375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6841136" y="1518380"/>
                <a:ext cx="1263363" cy="1162289"/>
              </a:xfrm>
              <a:prstGeom prst="ellipse">
                <a:avLst/>
              </a:prstGeom>
              <a:solidFill>
                <a:srgbClr val="6FAD4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trike="sngStrike"/>
              </a:p>
            </p:txBody>
          </p:sp>
          <p:pic>
            <p:nvPicPr>
              <p:cNvPr id="68" name="Picture 67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98" t="13054" r="5135" b="17855"/>
              <a:stretch/>
            </p:blipFill>
            <p:spPr>
              <a:xfrm>
                <a:off x="6400800" y="2114332"/>
                <a:ext cx="2233749" cy="586128"/>
              </a:xfrm>
              <a:prstGeom prst="rect">
                <a:avLst/>
              </a:prstGeom>
            </p:spPr>
          </p:pic>
          <p:sp>
            <p:nvSpPr>
              <p:cNvPr id="31" name="Rectangle 30"/>
              <p:cNvSpPr/>
              <p:nvPr/>
            </p:nvSpPr>
            <p:spPr>
              <a:xfrm>
                <a:off x="6496145" y="2452434"/>
                <a:ext cx="1939195" cy="654321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trike="sngStrike" dirty="0" smtClean="0"/>
                  <a:t>     </a:t>
                </a:r>
                <a:endParaRPr lang="en-US" strike="sngStrike" dirty="0"/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>
              <a:off x="6761354" y="2581401"/>
              <a:ext cx="2233749" cy="1588375"/>
              <a:chOff x="6400800" y="1518380"/>
              <a:chExt cx="2233749" cy="1588375"/>
            </a:xfrm>
          </p:grpSpPr>
          <p:sp>
            <p:nvSpPr>
              <p:cNvPr id="75" name="Oval 74"/>
              <p:cNvSpPr/>
              <p:nvPr/>
            </p:nvSpPr>
            <p:spPr>
              <a:xfrm>
                <a:off x="6841136" y="1518380"/>
                <a:ext cx="1263363" cy="1162289"/>
              </a:xfrm>
              <a:prstGeom prst="ellipse">
                <a:avLst/>
              </a:prstGeom>
              <a:solidFill>
                <a:srgbClr val="6FAD4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trike="sngStrike"/>
              </a:p>
            </p:txBody>
          </p:sp>
          <p:pic>
            <p:nvPicPr>
              <p:cNvPr id="76" name="Picture 75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98" t="13054" r="5135" b="17855"/>
              <a:stretch/>
            </p:blipFill>
            <p:spPr>
              <a:xfrm>
                <a:off x="6400800" y="2114332"/>
                <a:ext cx="2233749" cy="586128"/>
              </a:xfrm>
              <a:prstGeom prst="rect">
                <a:avLst/>
              </a:prstGeom>
            </p:spPr>
          </p:pic>
          <p:sp>
            <p:nvSpPr>
              <p:cNvPr id="77" name="Rectangle 76"/>
              <p:cNvSpPr/>
              <p:nvPr/>
            </p:nvSpPr>
            <p:spPr>
              <a:xfrm>
                <a:off x="6496145" y="2452434"/>
                <a:ext cx="1939195" cy="654321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trike="sngStrike" dirty="0" smtClean="0"/>
                  <a:t>     </a:t>
                </a:r>
                <a:endParaRPr lang="en-US" strike="sngStrike" dirty="0"/>
              </a:p>
            </p:txBody>
          </p:sp>
        </p:grpSp>
        <p:grpSp>
          <p:nvGrpSpPr>
            <p:cNvPr id="78" name="Group 77"/>
            <p:cNvGrpSpPr/>
            <p:nvPr/>
          </p:nvGrpSpPr>
          <p:grpSpPr>
            <a:xfrm>
              <a:off x="6761354" y="3670087"/>
              <a:ext cx="2233749" cy="1588375"/>
              <a:chOff x="6400800" y="1518380"/>
              <a:chExt cx="2233749" cy="1588375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6841136" y="1518380"/>
                <a:ext cx="1263363" cy="1162289"/>
              </a:xfrm>
              <a:prstGeom prst="ellipse">
                <a:avLst/>
              </a:prstGeom>
              <a:solidFill>
                <a:srgbClr val="6FAD4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trike="sngStrike"/>
              </a:p>
            </p:txBody>
          </p:sp>
          <p:pic>
            <p:nvPicPr>
              <p:cNvPr id="80" name="Picture 79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98" t="13054" r="5135" b="17855"/>
              <a:stretch/>
            </p:blipFill>
            <p:spPr>
              <a:xfrm>
                <a:off x="6400800" y="2114332"/>
                <a:ext cx="2233749" cy="586128"/>
              </a:xfrm>
              <a:prstGeom prst="rect">
                <a:avLst/>
              </a:prstGeom>
            </p:spPr>
          </p:pic>
          <p:sp>
            <p:nvSpPr>
              <p:cNvPr id="81" name="Rectangle 80"/>
              <p:cNvSpPr/>
              <p:nvPr/>
            </p:nvSpPr>
            <p:spPr>
              <a:xfrm>
                <a:off x="6496145" y="2452434"/>
                <a:ext cx="1939195" cy="654321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trike="sngStrike" dirty="0" smtClean="0"/>
                  <a:t>     </a:t>
                </a:r>
                <a:endParaRPr lang="en-US" strike="sngStrike" dirty="0"/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128588" y="1518380"/>
              <a:ext cx="2125336" cy="1535085"/>
              <a:chOff x="453613" y="1518380"/>
              <a:chExt cx="2125336" cy="1535085"/>
            </a:xfrm>
          </p:grpSpPr>
          <p:sp>
            <p:nvSpPr>
              <p:cNvPr id="40" name="Flowchart: Manual Input 39"/>
              <p:cNvSpPr/>
              <p:nvPr/>
            </p:nvSpPr>
            <p:spPr>
              <a:xfrm>
                <a:off x="920676" y="1518380"/>
                <a:ext cx="1170911" cy="1038874"/>
              </a:xfrm>
              <a:prstGeom prst="flowChartManualInput">
                <a:avLst/>
              </a:prstGeom>
              <a:solidFill>
                <a:srgbClr val="54C1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4" name="Group 83"/>
              <p:cNvGrpSpPr/>
              <p:nvPr/>
            </p:nvGrpSpPr>
            <p:grpSpPr>
              <a:xfrm>
                <a:off x="453613" y="2061042"/>
                <a:ext cx="2125336" cy="992423"/>
                <a:chOff x="3455775" y="1262050"/>
                <a:chExt cx="2233749" cy="992423"/>
              </a:xfrm>
            </p:grpSpPr>
            <p:pic>
              <p:nvPicPr>
                <p:cNvPr id="82" name="Picture 81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498" t="13054" r="5135" b="17855"/>
                <a:stretch/>
              </p:blipFill>
              <p:spPr>
                <a:xfrm>
                  <a:off x="3455775" y="1262050"/>
                  <a:ext cx="2233749" cy="586128"/>
                </a:xfrm>
                <a:prstGeom prst="rect">
                  <a:avLst/>
                </a:prstGeom>
              </p:spPr>
            </p:pic>
            <p:sp>
              <p:nvSpPr>
                <p:cNvPr id="83" name="Rectangle 82"/>
                <p:cNvSpPr/>
                <p:nvPr/>
              </p:nvSpPr>
              <p:spPr>
                <a:xfrm>
                  <a:off x="3551120" y="1600152"/>
                  <a:ext cx="1939195" cy="654321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trike="sngStrike" dirty="0" smtClean="0"/>
                    <a:t>     </a:t>
                  </a:r>
                  <a:endParaRPr lang="en-US" strike="sngStrike" dirty="0"/>
                </a:p>
              </p:txBody>
            </p:sp>
          </p:grpSp>
        </p:grpSp>
        <p:grpSp>
          <p:nvGrpSpPr>
            <p:cNvPr id="86" name="Group 85"/>
            <p:cNvGrpSpPr/>
            <p:nvPr/>
          </p:nvGrpSpPr>
          <p:grpSpPr>
            <a:xfrm>
              <a:off x="128588" y="2607065"/>
              <a:ext cx="2125336" cy="1535085"/>
              <a:chOff x="453613" y="1518380"/>
              <a:chExt cx="2125336" cy="1535085"/>
            </a:xfrm>
          </p:grpSpPr>
          <p:sp>
            <p:nvSpPr>
              <p:cNvPr id="87" name="Flowchart: Manual Input 86"/>
              <p:cNvSpPr/>
              <p:nvPr/>
            </p:nvSpPr>
            <p:spPr>
              <a:xfrm>
                <a:off x="920676" y="1518380"/>
                <a:ext cx="1170911" cy="1038874"/>
              </a:xfrm>
              <a:prstGeom prst="flowChartManualInput">
                <a:avLst/>
              </a:prstGeom>
              <a:solidFill>
                <a:srgbClr val="54C1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8" name="Group 87"/>
              <p:cNvGrpSpPr/>
              <p:nvPr/>
            </p:nvGrpSpPr>
            <p:grpSpPr>
              <a:xfrm>
                <a:off x="453613" y="2061042"/>
                <a:ext cx="2125336" cy="992423"/>
                <a:chOff x="3455775" y="1262050"/>
                <a:chExt cx="2233749" cy="992423"/>
              </a:xfrm>
            </p:grpSpPr>
            <p:pic>
              <p:nvPicPr>
                <p:cNvPr id="89" name="Picture 88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498" t="13054" r="5135" b="17855"/>
                <a:stretch/>
              </p:blipFill>
              <p:spPr>
                <a:xfrm>
                  <a:off x="3455775" y="1262050"/>
                  <a:ext cx="2233749" cy="586128"/>
                </a:xfrm>
                <a:prstGeom prst="rect">
                  <a:avLst/>
                </a:prstGeom>
              </p:spPr>
            </p:pic>
            <p:sp>
              <p:nvSpPr>
                <p:cNvPr id="90" name="Rectangle 89"/>
                <p:cNvSpPr/>
                <p:nvPr/>
              </p:nvSpPr>
              <p:spPr>
                <a:xfrm>
                  <a:off x="3551120" y="1600152"/>
                  <a:ext cx="1939195" cy="654321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trike="sngStrike" dirty="0" smtClean="0"/>
                    <a:t>     </a:t>
                  </a:r>
                  <a:endParaRPr lang="en-US" strike="sngStrike" dirty="0"/>
                </a:p>
              </p:txBody>
            </p:sp>
          </p:grpSp>
        </p:grpSp>
        <p:grpSp>
          <p:nvGrpSpPr>
            <p:cNvPr id="91" name="Group 90"/>
            <p:cNvGrpSpPr/>
            <p:nvPr/>
          </p:nvGrpSpPr>
          <p:grpSpPr>
            <a:xfrm>
              <a:off x="128588" y="3695751"/>
              <a:ext cx="2125336" cy="1535085"/>
              <a:chOff x="453613" y="1518380"/>
              <a:chExt cx="2125336" cy="1535085"/>
            </a:xfrm>
          </p:grpSpPr>
          <p:sp>
            <p:nvSpPr>
              <p:cNvPr id="92" name="Flowchart: Manual Input 91"/>
              <p:cNvSpPr/>
              <p:nvPr/>
            </p:nvSpPr>
            <p:spPr>
              <a:xfrm>
                <a:off x="920676" y="1518380"/>
                <a:ext cx="1170911" cy="1038874"/>
              </a:xfrm>
              <a:prstGeom prst="flowChartManualInput">
                <a:avLst/>
              </a:prstGeom>
              <a:solidFill>
                <a:srgbClr val="54C1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3" name="Group 92"/>
              <p:cNvGrpSpPr/>
              <p:nvPr/>
            </p:nvGrpSpPr>
            <p:grpSpPr>
              <a:xfrm>
                <a:off x="453613" y="2061042"/>
                <a:ext cx="2125336" cy="992423"/>
                <a:chOff x="3455775" y="1262050"/>
                <a:chExt cx="2233749" cy="992423"/>
              </a:xfrm>
            </p:grpSpPr>
            <p:pic>
              <p:nvPicPr>
                <p:cNvPr id="94" name="Picture 93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498" t="13054" r="5135" b="17855"/>
                <a:stretch/>
              </p:blipFill>
              <p:spPr>
                <a:xfrm>
                  <a:off x="3455775" y="1262050"/>
                  <a:ext cx="2233749" cy="586128"/>
                </a:xfrm>
                <a:prstGeom prst="rect">
                  <a:avLst/>
                </a:prstGeom>
              </p:spPr>
            </p:pic>
            <p:sp>
              <p:nvSpPr>
                <p:cNvPr id="95" name="Rectangle 94"/>
                <p:cNvSpPr/>
                <p:nvPr/>
              </p:nvSpPr>
              <p:spPr>
                <a:xfrm>
                  <a:off x="3551120" y="1600152"/>
                  <a:ext cx="1939195" cy="654321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trike="sngStrike" dirty="0" smtClean="0"/>
                    <a:t>     </a:t>
                  </a:r>
                  <a:endParaRPr lang="en-US" strike="sngStrike" dirty="0"/>
                </a:p>
              </p:txBody>
            </p:sp>
          </p:grpSp>
        </p:grpSp>
        <p:grpSp>
          <p:nvGrpSpPr>
            <p:cNvPr id="3237" name="Group 3236"/>
            <p:cNvGrpSpPr/>
            <p:nvPr/>
          </p:nvGrpSpPr>
          <p:grpSpPr>
            <a:xfrm>
              <a:off x="1847389" y="1633212"/>
              <a:ext cx="5289203" cy="2553662"/>
              <a:chOff x="160169" y="1149892"/>
              <a:chExt cx="8859682" cy="4277514"/>
            </a:xfrm>
            <a:solidFill>
              <a:schemeClr val="tx1">
                <a:lumMod val="75000"/>
                <a:lumOff val="25000"/>
              </a:schemeClr>
            </a:solidFill>
          </p:grpSpPr>
          <p:grpSp>
            <p:nvGrpSpPr>
              <p:cNvPr id="3239" name="Group 3238"/>
              <p:cNvGrpSpPr/>
              <p:nvPr/>
            </p:nvGrpSpPr>
            <p:grpSpPr>
              <a:xfrm>
                <a:off x="160169" y="1149892"/>
                <a:ext cx="8859682" cy="4277514"/>
                <a:chOff x="890587" y="1487487"/>
                <a:chExt cx="7970520" cy="3925571"/>
              </a:xfrm>
              <a:grpFill/>
            </p:grpSpPr>
            <p:sp>
              <p:nvSpPr>
                <p:cNvPr id="3306" name="Freeform 7"/>
                <p:cNvSpPr>
                  <a:spLocks/>
                </p:cNvSpPr>
                <p:nvPr/>
              </p:nvSpPr>
              <p:spPr bwMode="auto">
                <a:xfrm>
                  <a:off x="4767263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07" name="Freeform 8"/>
                <p:cNvSpPr>
                  <a:spLocks/>
                </p:cNvSpPr>
                <p:nvPr/>
              </p:nvSpPr>
              <p:spPr bwMode="auto">
                <a:xfrm>
                  <a:off x="4767263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08" name="Freeform 9"/>
                <p:cNvSpPr>
                  <a:spLocks/>
                </p:cNvSpPr>
                <p:nvPr/>
              </p:nvSpPr>
              <p:spPr bwMode="auto">
                <a:xfrm>
                  <a:off x="4824412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09" name="Freeform 10"/>
                <p:cNvSpPr>
                  <a:spLocks/>
                </p:cNvSpPr>
                <p:nvPr/>
              </p:nvSpPr>
              <p:spPr bwMode="auto">
                <a:xfrm>
                  <a:off x="4824412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10" name="Freeform 11"/>
                <p:cNvSpPr>
                  <a:spLocks/>
                </p:cNvSpPr>
                <p:nvPr/>
              </p:nvSpPr>
              <p:spPr bwMode="auto">
                <a:xfrm>
                  <a:off x="4885531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11" name="Freeform 12"/>
                <p:cNvSpPr>
                  <a:spLocks/>
                </p:cNvSpPr>
                <p:nvPr/>
              </p:nvSpPr>
              <p:spPr bwMode="auto">
                <a:xfrm>
                  <a:off x="4885531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12" name="Freeform 13"/>
                <p:cNvSpPr>
                  <a:spLocks/>
                </p:cNvSpPr>
                <p:nvPr/>
              </p:nvSpPr>
              <p:spPr bwMode="auto">
                <a:xfrm>
                  <a:off x="4941887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13" name="Freeform 14"/>
                <p:cNvSpPr>
                  <a:spLocks/>
                </p:cNvSpPr>
                <p:nvPr/>
              </p:nvSpPr>
              <p:spPr bwMode="auto">
                <a:xfrm>
                  <a:off x="4941887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14" name="Freeform 15"/>
                <p:cNvSpPr>
                  <a:spLocks/>
                </p:cNvSpPr>
                <p:nvPr/>
              </p:nvSpPr>
              <p:spPr bwMode="auto">
                <a:xfrm>
                  <a:off x="5001419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15" name="Freeform 16"/>
                <p:cNvSpPr>
                  <a:spLocks/>
                </p:cNvSpPr>
                <p:nvPr/>
              </p:nvSpPr>
              <p:spPr bwMode="auto">
                <a:xfrm>
                  <a:off x="5001419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16" name="Freeform 17"/>
                <p:cNvSpPr>
                  <a:spLocks/>
                </p:cNvSpPr>
                <p:nvPr/>
              </p:nvSpPr>
              <p:spPr bwMode="auto">
                <a:xfrm>
                  <a:off x="4767263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17" name="Freeform 18"/>
                <p:cNvSpPr>
                  <a:spLocks/>
                </p:cNvSpPr>
                <p:nvPr/>
              </p:nvSpPr>
              <p:spPr bwMode="auto">
                <a:xfrm>
                  <a:off x="4767263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18" name="Freeform 19"/>
                <p:cNvSpPr>
                  <a:spLocks/>
                </p:cNvSpPr>
                <p:nvPr/>
              </p:nvSpPr>
              <p:spPr bwMode="auto">
                <a:xfrm>
                  <a:off x="4824412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19" name="Freeform 20"/>
                <p:cNvSpPr>
                  <a:spLocks/>
                </p:cNvSpPr>
                <p:nvPr/>
              </p:nvSpPr>
              <p:spPr bwMode="auto">
                <a:xfrm>
                  <a:off x="4824412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20" name="Freeform 21"/>
                <p:cNvSpPr>
                  <a:spLocks/>
                </p:cNvSpPr>
                <p:nvPr/>
              </p:nvSpPr>
              <p:spPr bwMode="auto">
                <a:xfrm>
                  <a:off x="4885531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21" name="Freeform 22"/>
                <p:cNvSpPr>
                  <a:spLocks/>
                </p:cNvSpPr>
                <p:nvPr/>
              </p:nvSpPr>
              <p:spPr bwMode="auto">
                <a:xfrm>
                  <a:off x="4885531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22" name="Freeform 23"/>
                <p:cNvSpPr>
                  <a:spLocks/>
                </p:cNvSpPr>
                <p:nvPr/>
              </p:nvSpPr>
              <p:spPr bwMode="auto">
                <a:xfrm>
                  <a:off x="4941887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23" name="Freeform 24"/>
                <p:cNvSpPr>
                  <a:spLocks/>
                </p:cNvSpPr>
                <p:nvPr/>
              </p:nvSpPr>
              <p:spPr bwMode="auto">
                <a:xfrm>
                  <a:off x="4941887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24" name="Freeform 25"/>
                <p:cNvSpPr>
                  <a:spLocks/>
                </p:cNvSpPr>
                <p:nvPr/>
              </p:nvSpPr>
              <p:spPr bwMode="auto">
                <a:xfrm>
                  <a:off x="5001419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25" name="Freeform 26"/>
                <p:cNvSpPr>
                  <a:spLocks/>
                </p:cNvSpPr>
                <p:nvPr/>
              </p:nvSpPr>
              <p:spPr bwMode="auto">
                <a:xfrm>
                  <a:off x="5001419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26" name="Freeform 27"/>
                <p:cNvSpPr>
                  <a:spLocks/>
                </p:cNvSpPr>
                <p:nvPr/>
              </p:nvSpPr>
              <p:spPr bwMode="auto">
                <a:xfrm>
                  <a:off x="4767263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27" name="Freeform 28"/>
                <p:cNvSpPr>
                  <a:spLocks/>
                </p:cNvSpPr>
                <p:nvPr/>
              </p:nvSpPr>
              <p:spPr bwMode="auto">
                <a:xfrm>
                  <a:off x="4767263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28" name="Freeform 29"/>
                <p:cNvSpPr>
                  <a:spLocks/>
                </p:cNvSpPr>
                <p:nvPr/>
              </p:nvSpPr>
              <p:spPr bwMode="auto">
                <a:xfrm>
                  <a:off x="4824412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29" name="Freeform 30"/>
                <p:cNvSpPr>
                  <a:spLocks/>
                </p:cNvSpPr>
                <p:nvPr/>
              </p:nvSpPr>
              <p:spPr bwMode="auto">
                <a:xfrm>
                  <a:off x="4824412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30" name="Freeform 31"/>
                <p:cNvSpPr>
                  <a:spLocks/>
                </p:cNvSpPr>
                <p:nvPr/>
              </p:nvSpPr>
              <p:spPr bwMode="auto">
                <a:xfrm>
                  <a:off x="4885531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31" name="Freeform 32"/>
                <p:cNvSpPr>
                  <a:spLocks/>
                </p:cNvSpPr>
                <p:nvPr/>
              </p:nvSpPr>
              <p:spPr bwMode="auto">
                <a:xfrm>
                  <a:off x="4885531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32" name="Freeform 33"/>
                <p:cNvSpPr>
                  <a:spLocks/>
                </p:cNvSpPr>
                <p:nvPr/>
              </p:nvSpPr>
              <p:spPr bwMode="auto">
                <a:xfrm>
                  <a:off x="4941887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33" name="Freeform 34"/>
                <p:cNvSpPr>
                  <a:spLocks/>
                </p:cNvSpPr>
                <p:nvPr/>
              </p:nvSpPr>
              <p:spPr bwMode="auto">
                <a:xfrm>
                  <a:off x="4941887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34" name="Freeform 35"/>
                <p:cNvSpPr>
                  <a:spLocks/>
                </p:cNvSpPr>
                <p:nvPr/>
              </p:nvSpPr>
              <p:spPr bwMode="auto">
                <a:xfrm>
                  <a:off x="5001419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35" name="Freeform 36"/>
                <p:cNvSpPr>
                  <a:spLocks/>
                </p:cNvSpPr>
                <p:nvPr/>
              </p:nvSpPr>
              <p:spPr bwMode="auto">
                <a:xfrm>
                  <a:off x="5001419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36" name="Freeform 37"/>
                <p:cNvSpPr>
                  <a:spLocks/>
                </p:cNvSpPr>
                <p:nvPr/>
              </p:nvSpPr>
              <p:spPr bwMode="auto">
                <a:xfrm>
                  <a:off x="4767263" y="360203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37" name="Freeform 38"/>
                <p:cNvSpPr>
                  <a:spLocks/>
                </p:cNvSpPr>
                <p:nvPr/>
              </p:nvSpPr>
              <p:spPr bwMode="auto">
                <a:xfrm>
                  <a:off x="4767263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38" name="Freeform 39"/>
                <p:cNvSpPr>
                  <a:spLocks/>
                </p:cNvSpPr>
                <p:nvPr/>
              </p:nvSpPr>
              <p:spPr bwMode="auto">
                <a:xfrm>
                  <a:off x="4824412" y="360203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39" name="Freeform 40"/>
                <p:cNvSpPr>
                  <a:spLocks/>
                </p:cNvSpPr>
                <p:nvPr/>
              </p:nvSpPr>
              <p:spPr bwMode="auto">
                <a:xfrm>
                  <a:off x="4824412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40" name="Freeform 41"/>
                <p:cNvSpPr>
                  <a:spLocks/>
                </p:cNvSpPr>
                <p:nvPr/>
              </p:nvSpPr>
              <p:spPr bwMode="auto">
                <a:xfrm>
                  <a:off x="4885531" y="360203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41" name="Freeform 42"/>
                <p:cNvSpPr>
                  <a:spLocks/>
                </p:cNvSpPr>
                <p:nvPr/>
              </p:nvSpPr>
              <p:spPr bwMode="auto">
                <a:xfrm>
                  <a:off x="4885531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42" name="Freeform 43"/>
                <p:cNvSpPr>
                  <a:spLocks/>
                </p:cNvSpPr>
                <p:nvPr/>
              </p:nvSpPr>
              <p:spPr bwMode="auto">
                <a:xfrm>
                  <a:off x="4941887" y="360203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43" name="Freeform 44"/>
                <p:cNvSpPr>
                  <a:spLocks/>
                </p:cNvSpPr>
                <p:nvPr/>
              </p:nvSpPr>
              <p:spPr bwMode="auto">
                <a:xfrm>
                  <a:off x="4941887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44" name="Freeform 45"/>
                <p:cNvSpPr>
                  <a:spLocks/>
                </p:cNvSpPr>
                <p:nvPr/>
              </p:nvSpPr>
              <p:spPr bwMode="auto">
                <a:xfrm>
                  <a:off x="5001419" y="360203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45" name="Freeform 46"/>
                <p:cNvSpPr>
                  <a:spLocks/>
                </p:cNvSpPr>
                <p:nvPr/>
              </p:nvSpPr>
              <p:spPr bwMode="auto">
                <a:xfrm>
                  <a:off x="5001419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46" name="Freeform 47"/>
                <p:cNvSpPr>
                  <a:spLocks/>
                </p:cNvSpPr>
                <p:nvPr/>
              </p:nvSpPr>
              <p:spPr bwMode="auto">
                <a:xfrm>
                  <a:off x="4472782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47" name="Freeform 48"/>
                <p:cNvSpPr>
                  <a:spLocks/>
                </p:cNvSpPr>
                <p:nvPr/>
              </p:nvSpPr>
              <p:spPr bwMode="auto">
                <a:xfrm>
                  <a:off x="4472782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48" name="Freeform 49"/>
                <p:cNvSpPr>
                  <a:spLocks/>
                </p:cNvSpPr>
                <p:nvPr/>
              </p:nvSpPr>
              <p:spPr bwMode="auto">
                <a:xfrm>
                  <a:off x="4530726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49" name="Freeform 50"/>
                <p:cNvSpPr>
                  <a:spLocks/>
                </p:cNvSpPr>
                <p:nvPr/>
              </p:nvSpPr>
              <p:spPr bwMode="auto">
                <a:xfrm>
                  <a:off x="4530726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50" name="Freeform 51"/>
                <p:cNvSpPr>
                  <a:spLocks/>
                </p:cNvSpPr>
                <p:nvPr/>
              </p:nvSpPr>
              <p:spPr bwMode="auto">
                <a:xfrm>
                  <a:off x="4589463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51" name="Freeform 52"/>
                <p:cNvSpPr>
                  <a:spLocks/>
                </p:cNvSpPr>
                <p:nvPr/>
              </p:nvSpPr>
              <p:spPr bwMode="auto">
                <a:xfrm>
                  <a:off x="4589463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52" name="Freeform 53"/>
                <p:cNvSpPr>
                  <a:spLocks/>
                </p:cNvSpPr>
                <p:nvPr/>
              </p:nvSpPr>
              <p:spPr bwMode="auto">
                <a:xfrm>
                  <a:off x="4651375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53" name="Freeform 54"/>
                <p:cNvSpPr>
                  <a:spLocks/>
                </p:cNvSpPr>
                <p:nvPr/>
              </p:nvSpPr>
              <p:spPr bwMode="auto">
                <a:xfrm>
                  <a:off x="4651375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54" name="Freeform 55"/>
                <p:cNvSpPr>
                  <a:spLocks/>
                </p:cNvSpPr>
                <p:nvPr/>
              </p:nvSpPr>
              <p:spPr bwMode="auto">
                <a:xfrm>
                  <a:off x="4706938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55" name="Freeform 56"/>
                <p:cNvSpPr>
                  <a:spLocks/>
                </p:cNvSpPr>
                <p:nvPr/>
              </p:nvSpPr>
              <p:spPr bwMode="auto">
                <a:xfrm>
                  <a:off x="4706938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56" name="Freeform 57"/>
                <p:cNvSpPr>
                  <a:spLocks/>
                </p:cNvSpPr>
                <p:nvPr/>
              </p:nvSpPr>
              <p:spPr bwMode="auto">
                <a:xfrm>
                  <a:off x="4472782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57" name="Freeform 58"/>
                <p:cNvSpPr>
                  <a:spLocks/>
                </p:cNvSpPr>
                <p:nvPr/>
              </p:nvSpPr>
              <p:spPr bwMode="auto">
                <a:xfrm>
                  <a:off x="4472782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58" name="Freeform 59"/>
                <p:cNvSpPr>
                  <a:spLocks/>
                </p:cNvSpPr>
                <p:nvPr/>
              </p:nvSpPr>
              <p:spPr bwMode="auto">
                <a:xfrm>
                  <a:off x="4530726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59" name="Freeform 60"/>
                <p:cNvSpPr>
                  <a:spLocks/>
                </p:cNvSpPr>
                <p:nvPr/>
              </p:nvSpPr>
              <p:spPr bwMode="auto">
                <a:xfrm>
                  <a:off x="4530726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60" name="Freeform 61"/>
                <p:cNvSpPr>
                  <a:spLocks/>
                </p:cNvSpPr>
                <p:nvPr/>
              </p:nvSpPr>
              <p:spPr bwMode="auto">
                <a:xfrm>
                  <a:off x="4589463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61" name="Freeform 62"/>
                <p:cNvSpPr>
                  <a:spLocks/>
                </p:cNvSpPr>
                <p:nvPr/>
              </p:nvSpPr>
              <p:spPr bwMode="auto">
                <a:xfrm>
                  <a:off x="4589463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62" name="Freeform 63"/>
                <p:cNvSpPr>
                  <a:spLocks/>
                </p:cNvSpPr>
                <p:nvPr/>
              </p:nvSpPr>
              <p:spPr bwMode="auto">
                <a:xfrm>
                  <a:off x="4651375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63" name="Freeform 64"/>
                <p:cNvSpPr>
                  <a:spLocks/>
                </p:cNvSpPr>
                <p:nvPr/>
              </p:nvSpPr>
              <p:spPr bwMode="auto">
                <a:xfrm>
                  <a:off x="4651375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64" name="Freeform 65"/>
                <p:cNvSpPr>
                  <a:spLocks/>
                </p:cNvSpPr>
                <p:nvPr/>
              </p:nvSpPr>
              <p:spPr bwMode="auto">
                <a:xfrm>
                  <a:off x="4706938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65" name="Freeform 66"/>
                <p:cNvSpPr>
                  <a:spLocks/>
                </p:cNvSpPr>
                <p:nvPr/>
              </p:nvSpPr>
              <p:spPr bwMode="auto">
                <a:xfrm>
                  <a:off x="4706938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66" name="Freeform 67"/>
                <p:cNvSpPr>
                  <a:spLocks/>
                </p:cNvSpPr>
                <p:nvPr/>
              </p:nvSpPr>
              <p:spPr bwMode="auto">
                <a:xfrm>
                  <a:off x="4472782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67" name="Freeform 68"/>
                <p:cNvSpPr>
                  <a:spLocks/>
                </p:cNvSpPr>
                <p:nvPr/>
              </p:nvSpPr>
              <p:spPr bwMode="auto">
                <a:xfrm>
                  <a:off x="4472782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68" name="Freeform 69"/>
                <p:cNvSpPr>
                  <a:spLocks/>
                </p:cNvSpPr>
                <p:nvPr/>
              </p:nvSpPr>
              <p:spPr bwMode="auto">
                <a:xfrm>
                  <a:off x="4530726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69" name="Freeform 70"/>
                <p:cNvSpPr>
                  <a:spLocks/>
                </p:cNvSpPr>
                <p:nvPr/>
              </p:nvSpPr>
              <p:spPr bwMode="auto">
                <a:xfrm>
                  <a:off x="4530726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70" name="Freeform 71"/>
                <p:cNvSpPr>
                  <a:spLocks/>
                </p:cNvSpPr>
                <p:nvPr/>
              </p:nvSpPr>
              <p:spPr bwMode="auto">
                <a:xfrm>
                  <a:off x="4589463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71" name="Freeform 72"/>
                <p:cNvSpPr>
                  <a:spLocks/>
                </p:cNvSpPr>
                <p:nvPr/>
              </p:nvSpPr>
              <p:spPr bwMode="auto">
                <a:xfrm>
                  <a:off x="4589463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72" name="Freeform 73"/>
                <p:cNvSpPr>
                  <a:spLocks/>
                </p:cNvSpPr>
                <p:nvPr/>
              </p:nvSpPr>
              <p:spPr bwMode="auto">
                <a:xfrm>
                  <a:off x="4651375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73" name="Freeform 74"/>
                <p:cNvSpPr>
                  <a:spLocks/>
                </p:cNvSpPr>
                <p:nvPr/>
              </p:nvSpPr>
              <p:spPr bwMode="auto">
                <a:xfrm>
                  <a:off x="4651375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74" name="Freeform 75"/>
                <p:cNvSpPr>
                  <a:spLocks/>
                </p:cNvSpPr>
                <p:nvPr/>
              </p:nvSpPr>
              <p:spPr bwMode="auto">
                <a:xfrm>
                  <a:off x="4706938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75" name="Freeform 76"/>
                <p:cNvSpPr>
                  <a:spLocks/>
                </p:cNvSpPr>
                <p:nvPr/>
              </p:nvSpPr>
              <p:spPr bwMode="auto">
                <a:xfrm>
                  <a:off x="4706938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76" name="Freeform 77"/>
                <p:cNvSpPr>
                  <a:spLocks/>
                </p:cNvSpPr>
                <p:nvPr/>
              </p:nvSpPr>
              <p:spPr bwMode="auto">
                <a:xfrm>
                  <a:off x="4297362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77" name="Freeform 78"/>
                <p:cNvSpPr>
                  <a:spLocks/>
                </p:cNvSpPr>
                <p:nvPr/>
              </p:nvSpPr>
              <p:spPr bwMode="auto">
                <a:xfrm>
                  <a:off x="4297362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78" name="Freeform 79"/>
                <p:cNvSpPr>
                  <a:spLocks/>
                </p:cNvSpPr>
                <p:nvPr/>
              </p:nvSpPr>
              <p:spPr bwMode="auto">
                <a:xfrm>
                  <a:off x="4354513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79" name="Freeform 80"/>
                <p:cNvSpPr>
                  <a:spLocks/>
                </p:cNvSpPr>
                <p:nvPr/>
              </p:nvSpPr>
              <p:spPr bwMode="auto">
                <a:xfrm>
                  <a:off x="4354513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80" name="Freeform 81"/>
                <p:cNvSpPr>
                  <a:spLocks/>
                </p:cNvSpPr>
                <p:nvPr/>
              </p:nvSpPr>
              <p:spPr bwMode="auto">
                <a:xfrm>
                  <a:off x="4413251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81" name="Freeform 82"/>
                <p:cNvSpPr>
                  <a:spLocks/>
                </p:cNvSpPr>
                <p:nvPr/>
              </p:nvSpPr>
              <p:spPr bwMode="auto">
                <a:xfrm>
                  <a:off x="4413251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82" name="Freeform 83"/>
                <p:cNvSpPr>
                  <a:spLocks/>
                </p:cNvSpPr>
                <p:nvPr/>
              </p:nvSpPr>
              <p:spPr bwMode="auto">
                <a:xfrm>
                  <a:off x="4297362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83" name="Freeform 84"/>
                <p:cNvSpPr>
                  <a:spLocks/>
                </p:cNvSpPr>
                <p:nvPr/>
              </p:nvSpPr>
              <p:spPr bwMode="auto">
                <a:xfrm>
                  <a:off x="4297362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84" name="Freeform 85"/>
                <p:cNvSpPr>
                  <a:spLocks/>
                </p:cNvSpPr>
                <p:nvPr/>
              </p:nvSpPr>
              <p:spPr bwMode="auto">
                <a:xfrm>
                  <a:off x="4354513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85" name="Freeform 86"/>
                <p:cNvSpPr>
                  <a:spLocks/>
                </p:cNvSpPr>
                <p:nvPr/>
              </p:nvSpPr>
              <p:spPr bwMode="auto">
                <a:xfrm>
                  <a:off x="4354513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86" name="Freeform 87"/>
                <p:cNvSpPr>
                  <a:spLocks/>
                </p:cNvSpPr>
                <p:nvPr/>
              </p:nvSpPr>
              <p:spPr bwMode="auto">
                <a:xfrm>
                  <a:off x="4413251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87" name="Freeform 88"/>
                <p:cNvSpPr>
                  <a:spLocks/>
                </p:cNvSpPr>
                <p:nvPr/>
              </p:nvSpPr>
              <p:spPr bwMode="auto">
                <a:xfrm>
                  <a:off x="4413251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88" name="Freeform 89"/>
                <p:cNvSpPr>
                  <a:spLocks/>
                </p:cNvSpPr>
                <p:nvPr/>
              </p:nvSpPr>
              <p:spPr bwMode="auto">
                <a:xfrm>
                  <a:off x="4297362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89" name="Freeform 90"/>
                <p:cNvSpPr>
                  <a:spLocks/>
                </p:cNvSpPr>
                <p:nvPr/>
              </p:nvSpPr>
              <p:spPr bwMode="auto">
                <a:xfrm>
                  <a:off x="4297362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90" name="Freeform 91"/>
                <p:cNvSpPr>
                  <a:spLocks/>
                </p:cNvSpPr>
                <p:nvPr/>
              </p:nvSpPr>
              <p:spPr bwMode="auto">
                <a:xfrm>
                  <a:off x="4354513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91" name="Freeform 92"/>
                <p:cNvSpPr>
                  <a:spLocks/>
                </p:cNvSpPr>
                <p:nvPr/>
              </p:nvSpPr>
              <p:spPr bwMode="auto">
                <a:xfrm>
                  <a:off x="4354513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92" name="Freeform 93"/>
                <p:cNvSpPr>
                  <a:spLocks/>
                </p:cNvSpPr>
                <p:nvPr/>
              </p:nvSpPr>
              <p:spPr bwMode="auto">
                <a:xfrm>
                  <a:off x="4413251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93" name="Freeform 94"/>
                <p:cNvSpPr>
                  <a:spLocks/>
                </p:cNvSpPr>
                <p:nvPr/>
              </p:nvSpPr>
              <p:spPr bwMode="auto">
                <a:xfrm>
                  <a:off x="4413251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94" name="Freeform 95"/>
                <p:cNvSpPr>
                  <a:spLocks/>
                </p:cNvSpPr>
                <p:nvPr/>
              </p:nvSpPr>
              <p:spPr bwMode="auto">
                <a:xfrm>
                  <a:off x="4002881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95" name="Freeform 96"/>
                <p:cNvSpPr>
                  <a:spLocks/>
                </p:cNvSpPr>
                <p:nvPr/>
              </p:nvSpPr>
              <p:spPr bwMode="auto">
                <a:xfrm>
                  <a:off x="4002881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96" name="Freeform 97"/>
                <p:cNvSpPr>
                  <a:spLocks/>
                </p:cNvSpPr>
                <p:nvPr/>
              </p:nvSpPr>
              <p:spPr bwMode="auto">
                <a:xfrm>
                  <a:off x="4061222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97" name="Freeform 98"/>
                <p:cNvSpPr>
                  <a:spLocks/>
                </p:cNvSpPr>
                <p:nvPr/>
              </p:nvSpPr>
              <p:spPr bwMode="auto">
                <a:xfrm>
                  <a:off x="4061222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98" name="Freeform 99"/>
                <p:cNvSpPr>
                  <a:spLocks/>
                </p:cNvSpPr>
                <p:nvPr/>
              </p:nvSpPr>
              <p:spPr bwMode="auto">
                <a:xfrm>
                  <a:off x="4121944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99" name="Freeform 100"/>
                <p:cNvSpPr>
                  <a:spLocks/>
                </p:cNvSpPr>
                <p:nvPr/>
              </p:nvSpPr>
              <p:spPr bwMode="auto">
                <a:xfrm>
                  <a:off x="4121944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00" name="Freeform 101"/>
                <p:cNvSpPr>
                  <a:spLocks/>
                </p:cNvSpPr>
                <p:nvPr/>
              </p:nvSpPr>
              <p:spPr bwMode="auto">
                <a:xfrm>
                  <a:off x="4178300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01" name="Freeform 102"/>
                <p:cNvSpPr>
                  <a:spLocks/>
                </p:cNvSpPr>
                <p:nvPr/>
              </p:nvSpPr>
              <p:spPr bwMode="auto">
                <a:xfrm>
                  <a:off x="4178300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02" name="Freeform 103"/>
                <p:cNvSpPr>
                  <a:spLocks/>
                </p:cNvSpPr>
                <p:nvPr/>
              </p:nvSpPr>
              <p:spPr bwMode="auto">
                <a:xfrm>
                  <a:off x="4238626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03" name="Freeform 104"/>
                <p:cNvSpPr>
                  <a:spLocks/>
                </p:cNvSpPr>
                <p:nvPr/>
              </p:nvSpPr>
              <p:spPr bwMode="auto">
                <a:xfrm>
                  <a:off x="4238626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04" name="Freeform 105"/>
                <p:cNvSpPr>
                  <a:spLocks/>
                </p:cNvSpPr>
                <p:nvPr/>
              </p:nvSpPr>
              <p:spPr bwMode="auto">
                <a:xfrm>
                  <a:off x="4002881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05" name="Freeform 106"/>
                <p:cNvSpPr>
                  <a:spLocks/>
                </p:cNvSpPr>
                <p:nvPr/>
              </p:nvSpPr>
              <p:spPr bwMode="auto">
                <a:xfrm>
                  <a:off x="4002881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06" name="Freeform 107"/>
                <p:cNvSpPr>
                  <a:spLocks/>
                </p:cNvSpPr>
                <p:nvPr/>
              </p:nvSpPr>
              <p:spPr bwMode="auto">
                <a:xfrm>
                  <a:off x="3947716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07" name="Freeform 108"/>
                <p:cNvSpPr>
                  <a:spLocks/>
                </p:cNvSpPr>
                <p:nvPr/>
              </p:nvSpPr>
              <p:spPr bwMode="auto">
                <a:xfrm>
                  <a:off x="3947716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08" name="Freeform 109"/>
                <p:cNvSpPr>
                  <a:spLocks/>
                </p:cNvSpPr>
                <p:nvPr/>
              </p:nvSpPr>
              <p:spPr bwMode="auto">
                <a:xfrm>
                  <a:off x="3882231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09" name="Freeform 110"/>
                <p:cNvSpPr>
                  <a:spLocks/>
                </p:cNvSpPr>
                <p:nvPr/>
              </p:nvSpPr>
              <p:spPr bwMode="auto">
                <a:xfrm>
                  <a:off x="3947716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10" name="Freeform 111"/>
                <p:cNvSpPr>
                  <a:spLocks/>
                </p:cNvSpPr>
                <p:nvPr/>
              </p:nvSpPr>
              <p:spPr bwMode="auto">
                <a:xfrm>
                  <a:off x="3947716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11" name="Freeform 112"/>
                <p:cNvSpPr>
                  <a:spLocks/>
                </p:cNvSpPr>
                <p:nvPr/>
              </p:nvSpPr>
              <p:spPr bwMode="auto">
                <a:xfrm>
                  <a:off x="4061222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12" name="Freeform 113"/>
                <p:cNvSpPr>
                  <a:spLocks/>
                </p:cNvSpPr>
                <p:nvPr/>
              </p:nvSpPr>
              <p:spPr bwMode="auto">
                <a:xfrm>
                  <a:off x="4061222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13" name="Freeform 114"/>
                <p:cNvSpPr>
                  <a:spLocks/>
                </p:cNvSpPr>
                <p:nvPr/>
              </p:nvSpPr>
              <p:spPr bwMode="auto">
                <a:xfrm>
                  <a:off x="4121944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14" name="Freeform 115"/>
                <p:cNvSpPr>
                  <a:spLocks/>
                </p:cNvSpPr>
                <p:nvPr/>
              </p:nvSpPr>
              <p:spPr bwMode="auto">
                <a:xfrm>
                  <a:off x="4121944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15" name="Freeform 116"/>
                <p:cNvSpPr>
                  <a:spLocks/>
                </p:cNvSpPr>
                <p:nvPr/>
              </p:nvSpPr>
              <p:spPr bwMode="auto">
                <a:xfrm>
                  <a:off x="4178300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16" name="Freeform 117"/>
                <p:cNvSpPr>
                  <a:spLocks/>
                </p:cNvSpPr>
                <p:nvPr/>
              </p:nvSpPr>
              <p:spPr bwMode="auto">
                <a:xfrm>
                  <a:off x="4178300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17" name="Freeform 118"/>
                <p:cNvSpPr>
                  <a:spLocks/>
                </p:cNvSpPr>
                <p:nvPr/>
              </p:nvSpPr>
              <p:spPr bwMode="auto">
                <a:xfrm>
                  <a:off x="4238626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18" name="Freeform 119"/>
                <p:cNvSpPr>
                  <a:spLocks/>
                </p:cNvSpPr>
                <p:nvPr/>
              </p:nvSpPr>
              <p:spPr bwMode="auto">
                <a:xfrm>
                  <a:off x="4238626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19" name="Freeform 120"/>
                <p:cNvSpPr>
                  <a:spLocks/>
                </p:cNvSpPr>
                <p:nvPr/>
              </p:nvSpPr>
              <p:spPr bwMode="auto">
                <a:xfrm>
                  <a:off x="4002881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20" name="Freeform 121"/>
                <p:cNvSpPr>
                  <a:spLocks/>
                </p:cNvSpPr>
                <p:nvPr/>
              </p:nvSpPr>
              <p:spPr bwMode="auto">
                <a:xfrm>
                  <a:off x="4002881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21" name="Freeform 122"/>
                <p:cNvSpPr>
                  <a:spLocks/>
                </p:cNvSpPr>
                <p:nvPr/>
              </p:nvSpPr>
              <p:spPr bwMode="auto">
                <a:xfrm>
                  <a:off x="4061222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22" name="Freeform 123"/>
                <p:cNvSpPr>
                  <a:spLocks/>
                </p:cNvSpPr>
                <p:nvPr/>
              </p:nvSpPr>
              <p:spPr bwMode="auto">
                <a:xfrm>
                  <a:off x="4061222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23" name="Freeform 124"/>
                <p:cNvSpPr>
                  <a:spLocks/>
                </p:cNvSpPr>
                <p:nvPr/>
              </p:nvSpPr>
              <p:spPr bwMode="auto">
                <a:xfrm>
                  <a:off x="4121944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24" name="Freeform 125"/>
                <p:cNvSpPr>
                  <a:spLocks/>
                </p:cNvSpPr>
                <p:nvPr/>
              </p:nvSpPr>
              <p:spPr bwMode="auto">
                <a:xfrm>
                  <a:off x="4121944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25" name="Freeform 126"/>
                <p:cNvSpPr>
                  <a:spLocks/>
                </p:cNvSpPr>
                <p:nvPr/>
              </p:nvSpPr>
              <p:spPr bwMode="auto">
                <a:xfrm>
                  <a:off x="4178300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26" name="Freeform 127"/>
                <p:cNvSpPr>
                  <a:spLocks/>
                </p:cNvSpPr>
                <p:nvPr/>
              </p:nvSpPr>
              <p:spPr bwMode="auto">
                <a:xfrm>
                  <a:off x="4178300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27" name="Freeform 128"/>
                <p:cNvSpPr>
                  <a:spLocks/>
                </p:cNvSpPr>
                <p:nvPr/>
              </p:nvSpPr>
              <p:spPr bwMode="auto">
                <a:xfrm>
                  <a:off x="4238626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28" name="Freeform 129"/>
                <p:cNvSpPr>
                  <a:spLocks/>
                </p:cNvSpPr>
                <p:nvPr/>
              </p:nvSpPr>
              <p:spPr bwMode="auto">
                <a:xfrm>
                  <a:off x="4238626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29" name="Freeform 130"/>
                <p:cNvSpPr>
                  <a:spLocks/>
                </p:cNvSpPr>
                <p:nvPr/>
              </p:nvSpPr>
              <p:spPr bwMode="auto">
                <a:xfrm>
                  <a:off x="4297362" y="360203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30" name="Freeform 131"/>
                <p:cNvSpPr>
                  <a:spLocks/>
                </p:cNvSpPr>
                <p:nvPr/>
              </p:nvSpPr>
              <p:spPr bwMode="auto">
                <a:xfrm>
                  <a:off x="4061222" y="360203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31" name="Freeform 132"/>
                <p:cNvSpPr>
                  <a:spLocks/>
                </p:cNvSpPr>
                <p:nvPr/>
              </p:nvSpPr>
              <p:spPr bwMode="auto">
                <a:xfrm>
                  <a:off x="4121944" y="360203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32" name="Freeform 133"/>
                <p:cNvSpPr>
                  <a:spLocks/>
                </p:cNvSpPr>
                <p:nvPr/>
              </p:nvSpPr>
              <p:spPr bwMode="auto">
                <a:xfrm>
                  <a:off x="4178300" y="360203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33" name="Freeform 134"/>
                <p:cNvSpPr>
                  <a:spLocks/>
                </p:cNvSpPr>
                <p:nvPr/>
              </p:nvSpPr>
              <p:spPr bwMode="auto">
                <a:xfrm>
                  <a:off x="4238626" y="360203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34" name="Freeform 135"/>
                <p:cNvSpPr>
                  <a:spLocks/>
                </p:cNvSpPr>
                <p:nvPr/>
              </p:nvSpPr>
              <p:spPr bwMode="auto">
                <a:xfrm>
                  <a:off x="4472782" y="360203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35" name="Freeform 136"/>
                <p:cNvSpPr>
                  <a:spLocks/>
                </p:cNvSpPr>
                <p:nvPr/>
              </p:nvSpPr>
              <p:spPr bwMode="auto">
                <a:xfrm>
                  <a:off x="4530726" y="360203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36" name="Freeform 137"/>
                <p:cNvSpPr>
                  <a:spLocks/>
                </p:cNvSpPr>
                <p:nvPr/>
              </p:nvSpPr>
              <p:spPr bwMode="auto">
                <a:xfrm>
                  <a:off x="4589463" y="360203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37" name="Freeform 138"/>
                <p:cNvSpPr>
                  <a:spLocks/>
                </p:cNvSpPr>
                <p:nvPr/>
              </p:nvSpPr>
              <p:spPr bwMode="auto">
                <a:xfrm>
                  <a:off x="4589463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38" name="Freeform 139"/>
                <p:cNvSpPr>
                  <a:spLocks/>
                </p:cNvSpPr>
                <p:nvPr/>
              </p:nvSpPr>
              <p:spPr bwMode="auto">
                <a:xfrm>
                  <a:off x="4651375" y="360203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39" name="Freeform 140"/>
                <p:cNvSpPr>
                  <a:spLocks/>
                </p:cNvSpPr>
                <p:nvPr/>
              </p:nvSpPr>
              <p:spPr bwMode="auto">
                <a:xfrm>
                  <a:off x="4651375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40" name="Freeform 141"/>
                <p:cNvSpPr>
                  <a:spLocks/>
                </p:cNvSpPr>
                <p:nvPr/>
              </p:nvSpPr>
              <p:spPr bwMode="auto">
                <a:xfrm>
                  <a:off x="4706938" y="360203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41" name="Freeform 142"/>
                <p:cNvSpPr>
                  <a:spLocks/>
                </p:cNvSpPr>
                <p:nvPr/>
              </p:nvSpPr>
              <p:spPr bwMode="auto">
                <a:xfrm>
                  <a:off x="4706938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42" name="Freeform 143"/>
                <p:cNvSpPr>
                  <a:spLocks/>
                </p:cNvSpPr>
                <p:nvPr/>
              </p:nvSpPr>
              <p:spPr bwMode="auto">
                <a:xfrm>
                  <a:off x="4767263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43" name="Freeform 144"/>
                <p:cNvSpPr>
                  <a:spLocks/>
                </p:cNvSpPr>
                <p:nvPr/>
              </p:nvSpPr>
              <p:spPr bwMode="auto">
                <a:xfrm>
                  <a:off x="4767263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44" name="Freeform 145"/>
                <p:cNvSpPr>
                  <a:spLocks/>
                </p:cNvSpPr>
                <p:nvPr/>
              </p:nvSpPr>
              <p:spPr bwMode="auto">
                <a:xfrm>
                  <a:off x="4824412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45" name="Freeform 146"/>
                <p:cNvSpPr>
                  <a:spLocks/>
                </p:cNvSpPr>
                <p:nvPr/>
              </p:nvSpPr>
              <p:spPr bwMode="auto">
                <a:xfrm>
                  <a:off x="4824412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46" name="Freeform 147"/>
                <p:cNvSpPr>
                  <a:spLocks/>
                </p:cNvSpPr>
                <p:nvPr/>
              </p:nvSpPr>
              <p:spPr bwMode="auto">
                <a:xfrm>
                  <a:off x="4885531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47" name="Freeform 148"/>
                <p:cNvSpPr>
                  <a:spLocks/>
                </p:cNvSpPr>
                <p:nvPr/>
              </p:nvSpPr>
              <p:spPr bwMode="auto">
                <a:xfrm>
                  <a:off x="4885531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48" name="Freeform 149"/>
                <p:cNvSpPr>
                  <a:spLocks/>
                </p:cNvSpPr>
                <p:nvPr/>
              </p:nvSpPr>
              <p:spPr bwMode="auto">
                <a:xfrm>
                  <a:off x="4941887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49" name="Freeform 150"/>
                <p:cNvSpPr>
                  <a:spLocks/>
                </p:cNvSpPr>
                <p:nvPr/>
              </p:nvSpPr>
              <p:spPr bwMode="auto">
                <a:xfrm>
                  <a:off x="4941887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50" name="Freeform 151"/>
                <p:cNvSpPr>
                  <a:spLocks/>
                </p:cNvSpPr>
                <p:nvPr/>
              </p:nvSpPr>
              <p:spPr bwMode="auto">
                <a:xfrm>
                  <a:off x="5001419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51" name="Freeform 152"/>
                <p:cNvSpPr>
                  <a:spLocks/>
                </p:cNvSpPr>
                <p:nvPr/>
              </p:nvSpPr>
              <p:spPr bwMode="auto">
                <a:xfrm>
                  <a:off x="5001419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52" name="Freeform 153"/>
                <p:cNvSpPr>
                  <a:spLocks/>
                </p:cNvSpPr>
                <p:nvPr/>
              </p:nvSpPr>
              <p:spPr bwMode="auto">
                <a:xfrm>
                  <a:off x="4767263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53" name="Freeform 154"/>
                <p:cNvSpPr>
                  <a:spLocks/>
                </p:cNvSpPr>
                <p:nvPr/>
              </p:nvSpPr>
              <p:spPr bwMode="auto">
                <a:xfrm>
                  <a:off x="4767263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54" name="Freeform 155"/>
                <p:cNvSpPr>
                  <a:spLocks/>
                </p:cNvSpPr>
                <p:nvPr/>
              </p:nvSpPr>
              <p:spPr bwMode="auto">
                <a:xfrm>
                  <a:off x="4824412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55" name="Freeform 156"/>
                <p:cNvSpPr>
                  <a:spLocks/>
                </p:cNvSpPr>
                <p:nvPr/>
              </p:nvSpPr>
              <p:spPr bwMode="auto">
                <a:xfrm>
                  <a:off x="4824412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56" name="Freeform 157"/>
                <p:cNvSpPr>
                  <a:spLocks/>
                </p:cNvSpPr>
                <p:nvPr/>
              </p:nvSpPr>
              <p:spPr bwMode="auto">
                <a:xfrm>
                  <a:off x="4885531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57" name="Freeform 158"/>
                <p:cNvSpPr>
                  <a:spLocks/>
                </p:cNvSpPr>
                <p:nvPr/>
              </p:nvSpPr>
              <p:spPr bwMode="auto">
                <a:xfrm>
                  <a:off x="4885531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58" name="Freeform 159"/>
                <p:cNvSpPr>
                  <a:spLocks/>
                </p:cNvSpPr>
                <p:nvPr/>
              </p:nvSpPr>
              <p:spPr bwMode="auto">
                <a:xfrm>
                  <a:off x="4941887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59" name="Freeform 160"/>
                <p:cNvSpPr>
                  <a:spLocks/>
                </p:cNvSpPr>
                <p:nvPr/>
              </p:nvSpPr>
              <p:spPr bwMode="auto">
                <a:xfrm>
                  <a:off x="4941887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60" name="Freeform 161"/>
                <p:cNvSpPr>
                  <a:spLocks/>
                </p:cNvSpPr>
                <p:nvPr/>
              </p:nvSpPr>
              <p:spPr bwMode="auto">
                <a:xfrm>
                  <a:off x="4589463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61" name="Freeform 162"/>
                <p:cNvSpPr>
                  <a:spLocks/>
                </p:cNvSpPr>
                <p:nvPr/>
              </p:nvSpPr>
              <p:spPr bwMode="auto">
                <a:xfrm>
                  <a:off x="4651375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62" name="Freeform 163"/>
                <p:cNvSpPr>
                  <a:spLocks/>
                </p:cNvSpPr>
                <p:nvPr/>
              </p:nvSpPr>
              <p:spPr bwMode="auto">
                <a:xfrm>
                  <a:off x="4651375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63" name="Freeform 164"/>
                <p:cNvSpPr>
                  <a:spLocks/>
                </p:cNvSpPr>
                <p:nvPr/>
              </p:nvSpPr>
              <p:spPr bwMode="auto">
                <a:xfrm>
                  <a:off x="4706938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64" name="Freeform 165"/>
                <p:cNvSpPr>
                  <a:spLocks/>
                </p:cNvSpPr>
                <p:nvPr/>
              </p:nvSpPr>
              <p:spPr bwMode="auto">
                <a:xfrm>
                  <a:off x="4706938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65" name="Freeform 166"/>
                <p:cNvSpPr>
                  <a:spLocks/>
                </p:cNvSpPr>
                <p:nvPr/>
              </p:nvSpPr>
              <p:spPr bwMode="auto">
                <a:xfrm>
                  <a:off x="4589463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66" name="Freeform 167"/>
                <p:cNvSpPr>
                  <a:spLocks/>
                </p:cNvSpPr>
                <p:nvPr/>
              </p:nvSpPr>
              <p:spPr bwMode="auto">
                <a:xfrm>
                  <a:off x="4651375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67" name="Freeform 168"/>
                <p:cNvSpPr>
                  <a:spLocks/>
                </p:cNvSpPr>
                <p:nvPr/>
              </p:nvSpPr>
              <p:spPr bwMode="auto">
                <a:xfrm>
                  <a:off x="4651375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68" name="Freeform 169"/>
                <p:cNvSpPr>
                  <a:spLocks/>
                </p:cNvSpPr>
                <p:nvPr/>
              </p:nvSpPr>
              <p:spPr bwMode="auto">
                <a:xfrm>
                  <a:off x="4706938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69" name="Freeform 170"/>
                <p:cNvSpPr>
                  <a:spLocks/>
                </p:cNvSpPr>
                <p:nvPr/>
              </p:nvSpPr>
              <p:spPr bwMode="auto">
                <a:xfrm>
                  <a:off x="4706938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70" name="Freeform 171"/>
                <p:cNvSpPr>
                  <a:spLocks/>
                </p:cNvSpPr>
                <p:nvPr/>
              </p:nvSpPr>
              <p:spPr bwMode="auto">
                <a:xfrm>
                  <a:off x="5001419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71" name="Freeform 172"/>
                <p:cNvSpPr>
                  <a:spLocks/>
                </p:cNvSpPr>
                <p:nvPr/>
              </p:nvSpPr>
              <p:spPr bwMode="auto">
                <a:xfrm>
                  <a:off x="5001419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72" name="Freeform 173"/>
                <p:cNvSpPr>
                  <a:spLocks/>
                </p:cNvSpPr>
                <p:nvPr/>
              </p:nvSpPr>
              <p:spPr bwMode="auto">
                <a:xfrm>
                  <a:off x="5060950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73" name="Freeform 174"/>
                <p:cNvSpPr>
                  <a:spLocks/>
                </p:cNvSpPr>
                <p:nvPr/>
              </p:nvSpPr>
              <p:spPr bwMode="auto">
                <a:xfrm>
                  <a:off x="5060950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74" name="Freeform 175"/>
                <p:cNvSpPr>
                  <a:spLocks/>
                </p:cNvSpPr>
                <p:nvPr/>
              </p:nvSpPr>
              <p:spPr bwMode="auto">
                <a:xfrm>
                  <a:off x="5118100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75" name="Freeform 176"/>
                <p:cNvSpPr>
                  <a:spLocks/>
                </p:cNvSpPr>
                <p:nvPr/>
              </p:nvSpPr>
              <p:spPr bwMode="auto">
                <a:xfrm>
                  <a:off x="5118100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76" name="Freeform 177"/>
                <p:cNvSpPr>
                  <a:spLocks/>
                </p:cNvSpPr>
                <p:nvPr/>
              </p:nvSpPr>
              <p:spPr bwMode="auto">
                <a:xfrm>
                  <a:off x="5176838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77" name="Freeform 178"/>
                <p:cNvSpPr>
                  <a:spLocks/>
                </p:cNvSpPr>
                <p:nvPr/>
              </p:nvSpPr>
              <p:spPr bwMode="auto">
                <a:xfrm>
                  <a:off x="5176838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78" name="Freeform 179"/>
                <p:cNvSpPr>
                  <a:spLocks/>
                </p:cNvSpPr>
                <p:nvPr/>
              </p:nvSpPr>
              <p:spPr bwMode="auto">
                <a:xfrm>
                  <a:off x="5236369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79" name="Freeform 180"/>
                <p:cNvSpPr>
                  <a:spLocks/>
                </p:cNvSpPr>
                <p:nvPr/>
              </p:nvSpPr>
              <p:spPr bwMode="auto">
                <a:xfrm>
                  <a:off x="5236369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80" name="Freeform 181"/>
                <p:cNvSpPr>
                  <a:spLocks/>
                </p:cNvSpPr>
                <p:nvPr/>
              </p:nvSpPr>
              <p:spPr bwMode="auto">
                <a:xfrm>
                  <a:off x="5295106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81" name="Freeform 182"/>
                <p:cNvSpPr>
                  <a:spLocks/>
                </p:cNvSpPr>
                <p:nvPr/>
              </p:nvSpPr>
              <p:spPr bwMode="auto">
                <a:xfrm>
                  <a:off x="5295106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82" name="Freeform 183"/>
                <p:cNvSpPr>
                  <a:spLocks/>
                </p:cNvSpPr>
                <p:nvPr/>
              </p:nvSpPr>
              <p:spPr bwMode="auto">
                <a:xfrm>
                  <a:off x="5060950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83" name="Freeform 184"/>
                <p:cNvSpPr>
                  <a:spLocks/>
                </p:cNvSpPr>
                <p:nvPr/>
              </p:nvSpPr>
              <p:spPr bwMode="auto">
                <a:xfrm>
                  <a:off x="5060950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84" name="Freeform 185"/>
                <p:cNvSpPr>
                  <a:spLocks/>
                </p:cNvSpPr>
                <p:nvPr/>
              </p:nvSpPr>
              <p:spPr bwMode="auto">
                <a:xfrm>
                  <a:off x="5118100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85" name="Freeform 186"/>
                <p:cNvSpPr>
                  <a:spLocks/>
                </p:cNvSpPr>
                <p:nvPr/>
              </p:nvSpPr>
              <p:spPr bwMode="auto">
                <a:xfrm>
                  <a:off x="5118100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86" name="Freeform 187"/>
                <p:cNvSpPr>
                  <a:spLocks/>
                </p:cNvSpPr>
                <p:nvPr/>
              </p:nvSpPr>
              <p:spPr bwMode="auto">
                <a:xfrm>
                  <a:off x="5176838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87" name="Freeform 188"/>
                <p:cNvSpPr>
                  <a:spLocks/>
                </p:cNvSpPr>
                <p:nvPr/>
              </p:nvSpPr>
              <p:spPr bwMode="auto">
                <a:xfrm>
                  <a:off x="5176838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88" name="Freeform 189"/>
                <p:cNvSpPr>
                  <a:spLocks/>
                </p:cNvSpPr>
                <p:nvPr/>
              </p:nvSpPr>
              <p:spPr bwMode="auto">
                <a:xfrm>
                  <a:off x="5236369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89" name="Freeform 190"/>
                <p:cNvSpPr>
                  <a:spLocks/>
                </p:cNvSpPr>
                <p:nvPr/>
              </p:nvSpPr>
              <p:spPr bwMode="auto">
                <a:xfrm>
                  <a:off x="5236369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90" name="Freeform 191"/>
                <p:cNvSpPr>
                  <a:spLocks/>
                </p:cNvSpPr>
                <p:nvPr/>
              </p:nvSpPr>
              <p:spPr bwMode="auto">
                <a:xfrm>
                  <a:off x="5295106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91" name="Freeform 192"/>
                <p:cNvSpPr>
                  <a:spLocks/>
                </p:cNvSpPr>
                <p:nvPr/>
              </p:nvSpPr>
              <p:spPr bwMode="auto">
                <a:xfrm>
                  <a:off x="5295106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92" name="Freeform 193"/>
                <p:cNvSpPr>
                  <a:spLocks/>
                </p:cNvSpPr>
                <p:nvPr/>
              </p:nvSpPr>
              <p:spPr bwMode="auto">
                <a:xfrm>
                  <a:off x="5060950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93" name="Freeform 194"/>
                <p:cNvSpPr>
                  <a:spLocks/>
                </p:cNvSpPr>
                <p:nvPr/>
              </p:nvSpPr>
              <p:spPr bwMode="auto">
                <a:xfrm>
                  <a:off x="5060950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94" name="Freeform 195"/>
                <p:cNvSpPr>
                  <a:spLocks/>
                </p:cNvSpPr>
                <p:nvPr/>
              </p:nvSpPr>
              <p:spPr bwMode="auto">
                <a:xfrm>
                  <a:off x="5118100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95" name="Freeform 196"/>
                <p:cNvSpPr>
                  <a:spLocks/>
                </p:cNvSpPr>
                <p:nvPr/>
              </p:nvSpPr>
              <p:spPr bwMode="auto">
                <a:xfrm>
                  <a:off x="5118100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96" name="Freeform 197"/>
                <p:cNvSpPr>
                  <a:spLocks/>
                </p:cNvSpPr>
                <p:nvPr/>
              </p:nvSpPr>
              <p:spPr bwMode="auto">
                <a:xfrm>
                  <a:off x="5176838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97" name="Freeform 198"/>
                <p:cNvSpPr>
                  <a:spLocks/>
                </p:cNvSpPr>
                <p:nvPr/>
              </p:nvSpPr>
              <p:spPr bwMode="auto">
                <a:xfrm>
                  <a:off x="5176838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98" name="Freeform 199"/>
                <p:cNvSpPr>
                  <a:spLocks/>
                </p:cNvSpPr>
                <p:nvPr/>
              </p:nvSpPr>
              <p:spPr bwMode="auto">
                <a:xfrm>
                  <a:off x="5236369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499" name="Freeform 200"/>
                <p:cNvSpPr>
                  <a:spLocks/>
                </p:cNvSpPr>
                <p:nvPr/>
              </p:nvSpPr>
              <p:spPr bwMode="auto">
                <a:xfrm>
                  <a:off x="5236369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00" name="Freeform 201"/>
                <p:cNvSpPr>
                  <a:spLocks/>
                </p:cNvSpPr>
                <p:nvPr/>
              </p:nvSpPr>
              <p:spPr bwMode="auto">
                <a:xfrm>
                  <a:off x="5295106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01" name="Freeform 202"/>
                <p:cNvSpPr>
                  <a:spLocks/>
                </p:cNvSpPr>
                <p:nvPr/>
              </p:nvSpPr>
              <p:spPr bwMode="auto">
                <a:xfrm>
                  <a:off x="5295106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02" name="Freeform 203"/>
                <p:cNvSpPr>
                  <a:spLocks/>
                </p:cNvSpPr>
                <p:nvPr/>
              </p:nvSpPr>
              <p:spPr bwMode="auto">
                <a:xfrm>
                  <a:off x="5060950" y="360203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03" name="Freeform 204"/>
                <p:cNvSpPr>
                  <a:spLocks/>
                </p:cNvSpPr>
                <p:nvPr/>
              </p:nvSpPr>
              <p:spPr bwMode="auto">
                <a:xfrm>
                  <a:off x="5060950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04" name="Freeform 206"/>
                <p:cNvSpPr>
                  <a:spLocks/>
                </p:cNvSpPr>
                <p:nvPr/>
              </p:nvSpPr>
              <p:spPr bwMode="auto">
                <a:xfrm>
                  <a:off x="5118100" y="3602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05" name="Freeform 207"/>
                <p:cNvSpPr>
                  <a:spLocks/>
                </p:cNvSpPr>
                <p:nvPr/>
              </p:nvSpPr>
              <p:spPr bwMode="auto">
                <a:xfrm>
                  <a:off x="5118100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06" name="Freeform 208"/>
                <p:cNvSpPr>
                  <a:spLocks/>
                </p:cNvSpPr>
                <p:nvPr/>
              </p:nvSpPr>
              <p:spPr bwMode="auto">
                <a:xfrm>
                  <a:off x="5176838" y="3602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07" name="Freeform 209"/>
                <p:cNvSpPr>
                  <a:spLocks/>
                </p:cNvSpPr>
                <p:nvPr/>
              </p:nvSpPr>
              <p:spPr bwMode="auto">
                <a:xfrm>
                  <a:off x="5176838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08" name="Freeform 210"/>
                <p:cNvSpPr>
                  <a:spLocks/>
                </p:cNvSpPr>
                <p:nvPr/>
              </p:nvSpPr>
              <p:spPr bwMode="auto">
                <a:xfrm>
                  <a:off x="5236369" y="3602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09" name="Freeform 211"/>
                <p:cNvSpPr>
                  <a:spLocks/>
                </p:cNvSpPr>
                <p:nvPr/>
              </p:nvSpPr>
              <p:spPr bwMode="auto">
                <a:xfrm>
                  <a:off x="5236369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10" name="Freeform 212"/>
                <p:cNvSpPr>
                  <a:spLocks/>
                </p:cNvSpPr>
                <p:nvPr/>
              </p:nvSpPr>
              <p:spPr bwMode="auto">
                <a:xfrm>
                  <a:off x="5295106" y="3602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11" name="Freeform 213"/>
                <p:cNvSpPr>
                  <a:spLocks/>
                </p:cNvSpPr>
                <p:nvPr/>
              </p:nvSpPr>
              <p:spPr bwMode="auto">
                <a:xfrm>
                  <a:off x="5295106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12" name="Freeform 214"/>
                <p:cNvSpPr>
                  <a:spLocks/>
                </p:cNvSpPr>
                <p:nvPr/>
              </p:nvSpPr>
              <p:spPr bwMode="auto">
                <a:xfrm>
                  <a:off x="5060950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13" name="Freeform 215"/>
                <p:cNvSpPr>
                  <a:spLocks/>
                </p:cNvSpPr>
                <p:nvPr/>
              </p:nvSpPr>
              <p:spPr bwMode="auto">
                <a:xfrm>
                  <a:off x="5060950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14" name="Freeform 216"/>
                <p:cNvSpPr>
                  <a:spLocks/>
                </p:cNvSpPr>
                <p:nvPr/>
              </p:nvSpPr>
              <p:spPr bwMode="auto">
                <a:xfrm>
                  <a:off x="5118100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15" name="Freeform 217"/>
                <p:cNvSpPr>
                  <a:spLocks/>
                </p:cNvSpPr>
                <p:nvPr/>
              </p:nvSpPr>
              <p:spPr bwMode="auto">
                <a:xfrm>
                  <a:off x="5118100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16" name="Freeform 218"/>
                <p:cNvSpPr>
                  <a:spLocks/>
                </p:cNvSpPr>
                <p:nvPr/>
              </p:nvSpPr>
              <p:spPr bwMode="auto">
                <a:xfrm>
                  <a:off x="5176838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17" name="Freeform 219"/>
                <p:cNvSpPr>
                  <a:spLocks/>
                </p:cNvSpPr>
                <p:nvPr/>
              </p:nvSpPr>
              <p:spPr bwMode="auto">
                <a:xfrm>
                  <a:off x="5176838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18" name="Freeform 220"/>
                <p:cNvSpPr>
                  <a:spLocks/>
                </p:cNvSpPr>
                <p:nvPr/>
              </p:nvSpPr>
              <p:spPr bwMode="auto">
                <a:xfrm>
                  <a:off x="5236369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19" name="Freeform 221"/>
                <p:cNvSpPr>
                  <a:spLocks/>
                </p:cNvSpPr>
                <p:nvPr/>
              </p:nvSpPr>
              <p:spPr bwMode="auto">
                <a:xfrm>
                  <a:off x="5236369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20" name="Freeform 222"/>
                <p:cNvSpPr>
                  <a:spLocks/>
                </p:cNvSpPr>
                <p:nvPr/>
              </p:nvSpPr>
              <p:spPr bwMode="auto">
                <a:xfrm>
                  <a:off x="5295106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21" name="Freeform 223"/>
                <p:cNvSpPr>
                  <a:spLocks/>
                </p:cNvSpPr>
                <p:nvPr/>
              </p:nvSpPr>
              <p:spPr bwMode="auto">
                <a:xfrm>
                  <a:off x="5295106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22" name="Freeform 224"/>
                <p:cNvSpPr>
                  <a:spLocks/>
                </p:cNvSpPr>
                <p:nvPr/>
              </p:nvSpPr>
              <p:spPr bwMode="auto">
                <a:xfrm>
                  <a:off x="5060950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23" name="Freeform 225"/>
                <p:cNvSpPr>
                  <a:spLocks/>
                </p:cNvSpPr>
                <p:nvPr/>
              </p:nvSpPr>
              <p:spPr bwMode="auto">
                <a:xfrm>
                  <a:off x="5060950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24" name="Freeform 226"/>
                <p:cNvSpPr>
                  <a:spLocks/>
                </p:cNvSpPr>
                <p:nvPr/>
              </p:nvSpPr>
              <p:spPr bwMode="auto">
                <a:xfrm>
                  <a:off x="5118100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25" name="Freeform 227"/>
                <p:cNvSpPr>
                  <a:spLocks/>
                </p:cNvSpPr>
                <p:nvPr/>
              </p:nvSpPr>
              <p:spPr bwMode="auto">
                <a:xfrm>
                  <a:off x="5118100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26" name="Freeform 228"/>
                <p:cNvSpPr>
                  <a:spLocks/>
                </p:cNvSpPr>
                <p:nvPr/>
              </p:nvSpPr>
              <p:spPr bwMode="auto">
                <a:xfrm>
                  <a:off x="5176838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27" name="Freeform 229"/>
                <p:cNvSpPr>
                  <a:spLocks/>
                </p:cNvSpPr>
                <p:nvPr/>
              </p:nvSpPr>
              <p:spPr bwMode="auto">
                <a:xfrm>
                  <a:off x="5176838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28" name="Freeform 230"/>
                <p:cNvSpPr>
                  <a:spLocks/>
                </p:cNvSpPr>
                <p:nvPr/>
              </p:nvSpPr>
              <p:spPr bwMode="auto">
                <a:xfrm>
                  <a:off x="5236369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29" name="Freeform 231"/>
                <p:cNvSpPr>
                  <a:spLocks/>
                </p:cNvSpPr>
                <p:nvPr/>
              </p:nvSpPr>
              <p:spPr bwMode="auto">
                <a:xfrm>
                  <a:off x="5236369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30" name="Freeform 232"/>
                <p:cNvSpPr>
                  <a:spLocks/>
                </p:cNvSpPr>
                <p:nvPr/>
              </p:nvSpPr>
              <p:spPr bwMode="auto">
                <a:xfrm>
                  <a:off x="5295106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31" name="Freeform 233"/>
                <p:cNvSpPr>
                  <a:spLocks/>
                </p:cNvSpPr>
                <p:nvPr/>
              </p:nvSpPr>
              <p:spPr bwMode="auto">
                <a:xfrm>
                  <a:off x="5295106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32" name="Freeform 234"/>
                <p:cNvSpPr>
                  <a:spLocks/>
                </p:cNvSpPr>
                <p:nvPr/>
              </p:nvSpPr>
              <p:spPr bwMode="auto">
                <a:xfrm>
                  <a:off x="5060950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33" name="Freeform 235"/>
                <p:cNvSpPr>
                  <a:spLocks/>
                </p:cNvSpPr>
                <p:nvPr/>
              </p:nvSpPr>
              <p:spPr bwMode="auto">
                <a:xfrm>
                  <a:off x="5060950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34" name="Freeform 236"/>
                <p:cNvSpPr>
                  <a:spLocks/>
                </p:cNvSpPr>
                <p:nvPr/>
              </p:nvSpPr>
              <p:spPr bwMode="auto">
                <a:xfrm>
                  <a:off x="5118100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35" name="Freeform 237"/>
                <p:cNvSpPr>
                  <a:spLocks/>
                </p:cNvSpPr>
                <p:nvPr/>
              </p:nvSpPr>
              <p:spPr bwMode="auto">
                <a:xfrm>
                  <a:off x="5118100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36" name="Freeform 238"/>
                <p:cNvSpPr>
                  <a:spLocks/>
                </p:cNvSpPr>
                <p:nvPr/>
              </p:nvSpPr>
              <p:spPr bwMode="auto">
                <a:xfrm>
                  <a:off x="5176838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37" name="Freeform 239"/>
                <p:cNvSpPr>
                  <a:spLocks/>
                </p:cNvSpPr>
                <p:nvPr/>
              </p:nvSpPr>
              <p:spPr bwMode="auto">
                <a:xfrm>
                  <a:off x="5176838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38" name="Freeform 240"/>
                <p:cNvSpPr>
                  <a:spLocks/>
                </p:cNvSpPr>
                <p:nvPr/>
              </p:nvSpPr>
              <p:spPr bwMode="auto">
                <a:xfrm>
                  <a:off x="5236369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39" name="Freeform 241"/>
                <p:cNvSpPr>
                  <a:spLocks/>
                </p:cNvSpPr>
                <p:nvPr/>
              </p:nvSpPr>
              <p:spPr bwMode="auto">
                <a:xfrm>
                  <a:off x="5236369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40" name="Freeform 242"/>
                <p:cNvSpPr>
                  <a:spLocks/>
                </p:cNvSpPr>
                <p:nvPr/>
              </p:nvSpPr>
              <p:spPr bwMode="auto">
                <a:xfrm>
                  <a:off x="5295106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41" name="Freeform 243"/>
                <p:cNvSpPr>
                  <a:spLocks/>
                </p:cNvSpPr>
                <p:nvPr/>
              </p:nvSpPr>
              <p:spPr bwMode="auto">
                <a:xfrm>
                  <a:off x="5295106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42" name="Freeform 244"/>
                <p:cNvSpPr>
                  <a:spLocks/>
                </p:cNvSpPr>
                <p:nvPr/>
              </p:nvSpPr>
              <p:spPr bwMode="auto">
                <a:xfrm>
                  <a:off x="5060950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43" name="Freeform 245"/>
                <p:cNvSpPr>
                  <a:spLocks/>
                </p:cNvSpPr>
                <p:nvPr/>
              </p:nvSpPr>
              <p:spPr bwMode="auto">
                <a:xfrm>
                  <a:off x="5060950" y="41298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44" name="Freeform 246"/>
                <p:cNvSpPr>
                  <a:spLocks/>
                </p:cNvSpPr>
                <p:nvPr/>
              </p:nvSpPr>
              <p:spPr bwMode="auto">
                <a:xfrm>
                  <a:off x="5118100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45" name="Freeform 247"/>
                <p:cNvSpPr>
                  <a:spLocks/>
                </p:cNvSpPr>
                <p:nvPr/>
              </p:nvSpPr>
              <p:spPr bwMode="auto">
                <a:xfrm>
                  <a:off x="5118100" y="41298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46" name="Freeform 248"/>
                <p:cNvSpPr>
                  <a:spLocks/>
                </p:cNvSpPr>
                <p:nvPr/>
              </p:nvSpPr>
              <p:spPr bwMode="auto">
                <a:xfrm>
                  <a:off x="5176838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47" name="Freeform 249"/>
                <p:cNvSpPr>
                  <a:spLocks/>
                </p:cNvSpPr>
                <p:nvPr/>
              </p:nvSpPr>
              <p:spPr bwMode="auto">
                <a:xfrm>
                  <a:off x="5176838" y="41298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48" name="Freeform 250"/>
                <p:cNvSpPr>
                  <a:spLocks/>
                </p:cNvSpPr>
                <p:nvPr/>
              </p:nvSpPr>
              <p:spPr bwMode="auto">
                <a:xfrm>
                  <a:off x="5236369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49" name="Freeform 251"/>
                <p:cNvSpPr>
                  <a:spLocks/>
                </p:cNvSpPr>
                <p:nvPr/>
              </p:nvSpPr>
              <p:spPr bwMode="auto">
                <a:xfrm>
                  <a:off x="5236369" y="41298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50" name="Freeform 252"/>
                <p:cNvSpPr>
                  <a:spLocks/>
                </p:cNvSpPr>
                <p:nvPr/>
              </p:nvSpPr>
              <p:spPr bwMode="auto">
                <a:xfrm>
                  <a:off x="5295106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51" name="Freeform 253"/>
                <p:cNvSpPr>
                  <a:spLocks/>
                </p:cNvSpPr>
                <p:nvPr/>
              </p:nvSpPr>
              <p:spPr bwMode="auto">
                <a:xfrm>
                  <a:off x="5295106" y="41298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52" name="Freeform 254"/>
                <p:cNvSpPr>
                  <a:spLocks/>
                </p:cNvSpPr>
                <p:nvPr/>
              </p:nvSpPr>
              <p:spPr bwMode="auto">
                <a:xfrm>
                  <a:off x="5060950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53" name="Freeform 255"/>
                <p:cNvSpPr>
                  <a:spLocks/>
                </p:cNvSpPr>
                <p:nvPr/>
              </p:nvSpPr>
              <p:spPr bwMode="auto">
                <a:xfrm>
                  <a:off x="5060950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54" name="Freeform 256"/>
                <p:cNvSpPr>
                  <a:spLocks/>
                </p:cNvSpPr>
                <p:nvPr/>
              </p:nvSpPr>
              <p:spPr bwMode="auto">
                <a:xfrm>
                  <a:off x="5118100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55" name="Freeform 257"/>
                <p:cNvSpPr>
                  <a:spLocks/>
                </p:cNvSpPr>
                <p:nvPr/>
              </p:nvSpPr>
              <p:spPr bwMode="auto">
                <a:xfrm>
                  <a:off x="5118100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56" name="Freeform 258"/>
                <p:cNvSpPr>
                  <a:spLocks/>
                </p:cNvSpPr>
                <p:nvPr/>
              </p:nvSpPr>
              <p:spPr bwMode="auto">
                <a:xfrm>
                  <a:off x="5176838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57" name="Freeform 259"/>
                <p:cNvSpPr>
                  <a:spLocks/>
                </p:cNvSpPr>
                <p:nvPr/>
              </p:nvSpPr>
              <p:spPr bwMode="auto">
                <a:xfrm>
                  <a:off x="5176838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58" name="Freeform 260"/>
                <p:cNvSpPr>
                  <a:spLocks/>
                </p:cNvSpPr>
                <p:nvPr/>
              </p:nvSpPr>
              <p:spPr bwMode="auto">
                <a:xfrm>
                  <a:off x="5236369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59" name="Freeform 261"/>
                <p:cNvSpPr>
                  <a:spLocks/>
                </p:cNvSpPr>
                <p:nvPr/>
              </p:nvSpPr>
              <p:spPr bwMode="auto">
                <a:xfrm>
                  <a:off x="5236369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60" name="Freeform 262"/>
                <p:cNvSpPr>
                  <a:spLocks/>
                </p:cNvSpPr>
                <p:nvPr/>
              </p:nvSpPr>
              <p:spPr bwMode="auto">
                <a:xfrm>
                  <a:off x="5295106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61" name="Freeform 263"/>
                <p:cNvSpPr>
                  <a:spLocks/>
                </p:cNvSpPr>
                <p:nvPr/>
              </p:nvSpPr>
              <p:spPr bwMode="auto">
                <a:xfrm>
                  <a:off x="5295106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62" name="Freeform 264"/>
                <p:cNvSpPr>
                  <a:spLocks/>
                </p:cNvSpPr>
                <p:nvPr/>
              </p:nvSpPr>
              <p:spPr bwMode="auto">
                <a:xfrm>
                  <a:off x="5060950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63" name="Freeform 265"/>
                <p:cNvSpPr>
                  <a:spLocks/>
                </p:cNvSpPr>
                <p:nvPr/>
              </p:nvSpPr>
              <p:spPr bwMode="auto">
                <a:xfrm>
                  <a:off x="5060950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64" name="Freeform 266"/>
                <p:cNvSpPr>
                  <a:spLocks/>
                </p:cNvSpPr>
                <p:nvPr/>
              </p:nvSpPr>
              <p:spPr bwMode="auto">
                <a:xfrm>
                  <a:off x="5118100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65" name="Freeform 267"/>
                <p:cNvSpPr>
                  <a:spLocks/>
                </p:cNvSpPr>
                <p:nvPr/>
              </p:nvSpPr>
              <p:spPr bwMode="auto">
                <a:xfrm>
                  <a:off x="5118100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66" name="Freeform 268"/>
                <p:cNvSpPr>
                  <a:spLocks/>
                </p:cNvSpPr>
                <p:nvPr/>
              </p:nvSpPr>
              <p:spPr bwMode="auto">
                <a:xfrm>
                  <a:off x="5176838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67" name="Freeform 269"/>
                <p:cNvSpPr>
                  <a:spLocks/>
                </p:cNvSpPr>
                <p:nvPr/>
              </p:nvSpPr>
              <p:spPr bwMode="auto">
                <a:xfrm>
                  <a:off x="5176838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68" name="Freeform 270"/>
                <p:cNvSpPr>
                  <a:spLocks/>
                </p:cNvSpPr>
                <p:nvPr/>
              </p:nvSpPr>
              <p:spPr bwMode="auto">
                <a:xfrm>
                  <a:off x="5236369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69" name="Freeform 271"/>
                <p:cNvSpPr>
                  <a:spLocks/>
                </p:cNvSpPr>
                <p:nvPr/>
              </p:nvSpPr>
              <p:spPr bwMode="auto">
                <a:xfrm>
                  <a:off x="5236369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70" name="Freeform 272"/>
                <p:cNvSpPr>
                  <a:spLocks/>
                </p:cNvSpPr>
                <p:nvPr/>
              </p:nvSpPr>
              <p:spPr bwMode="auto">
                <a:xfrm>
                  <a:off x="5295106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71" name="Freeform 273"/>
                <p:cNvSpPr>
                  <a:spLocks/>
                </p:cNvSpPr>
                <p:nvPr/>
              </p:nvSpPr>
              <p:spPr bwMode="auto">
                <a:xfrm>
                  <a:off x="5356226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72" name="Freeform 274"/>
                <p:cNvSpPr>
                  <a:spLocks/>
                </p:cNvSpPr>
                <p:nvPr/>
              </p:nvSpPr>
              <p:spPr bwMode="auto">
                <a:xfrm>
                  <a:off x="5356226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73" name="Freeform 275"/>
                <p:cNvSpPr>
                  <a:spLocks/>
                </p:cNvSpPr>
                <p:nvPr/>
              </p:nvSpPr>
              <p:spPr bwMode="auto">
                <a:xfrm>
                  <a:off x="4767263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74" name="Freeform 276"/>
                <p:cNvSpPr>
                  <a:spLocks/>
                </p:cNvSpPr>
                <p:nvPr/>
              </p:nvSpPr>
              <p:spPr bwMode="auto">
                <a:xfrm>
                  <a:off x="4767263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75" name="Freeform 277"/>
                <p:cNvSpPr>
                  <a:spLocks/>
                </p:cNvSpPr>
                <p:nvPr/>
              </p:nvSpPr>
              <p:spPr bwMode="auto">
                <a:xfrm>
                  <a:off x="4824412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76" name="Freeform 278"/>
                <p:cNvSpPr>
                  <a:spLocks/>
                </p:cNvSpPr>
                <p:nvPr/>
              </p:nvSpPr>
              <p:spPr bwMode="auto">
                <a:xfrm>
                  <a:off x="4824412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77" name="Freeform 279"/>
                <p:cNvSpPr>
                  <a:spLocks/>
                </p:cNvSpPr>
                <p:nvPr/>
              </p:nvSpPr>
              <p:spPr bwMode="auto">
                <a:xfrm>
                  <a:off x="4885531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78" name="Freeform 280"/>
                <p:cNvSpPr>
                  <a:spLocks/>
                </p:cNvSpPr>
                <p:nvPr/>
              </p:nvSpPr>
              <p:spPr bwMode="auto">
                <a:xfrm>
                  <a:off x="4885531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79" name="Freeform 281"/>
                <p:cNvSpPr>
                  <a:spLocks/>
                </p:cNvSpPr>
                <p:nvPr/>
              </p:nvSpPr>
              <p:spPr bwMode="auto">
                <a:xfrm>
                  <a:off x="4941887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80" name="Freeform 282"/>
                <p:cNvSpPr>
                  <a:spLocks/>
                </p:cNvSpPr>
                <p:nvPr/>
              </p:nvSpPr>
              <p:spPr bwMode="auto">
                <a:xfrm>
                  <a:off x="4941887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81" name="Freeform 283"/>
                <p:cNvSpPr>
                  <a:spLocks/>
                </p:cNvSpPr>
                <p:nvPr/>
              </p:nvSpPr>
              <p:spPr bwMode="auto">
                <a:xfrm>
                  <a:off x="5001419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82" name="Freeform 284"/>
                <p:cNvSpPr>
                  <a:spLocks/>
                </p:cNvSpPr>
                <p:nvPr/>
              </p:nvSpPr>
              <p:spPr bwMode="auto">
                <a:xfrm>
                  <a:off x="5001419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83" name="Freeform 285"/>
                <p:cNvSpPr>
                  <a:spLocks/>
                </p:cNvSpPr>
                <p:nvPr/>
              </p:nvSpPr>
              <p:spPr bwMode="auto">
                <a:xfrm>
                  <a:off x="4472782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84" name="Freeform 286"/>
                <p:cNvSpPr>
                  <a:spLocks/>
                </p:cNvSpPr>
                <p:nvPr/>
              </p:nvSpPr>
              <p:spPr bwMode="auto">
                <a:xfrm>
                  <a:off x="4472782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85" name="Freeform 287"/>
                <p:cNvSpPr>
                  <a:spLocks/>
                </p:cNvSpPr>
                <p:nvPr/>
              </p:nvSpPr>
              <p:spPr bwMode="auto">
                <a:xfrm>
                  <a:off x="4530726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86" name="Freeform 288"/>
                <p:cNvSpPr>
                  <a:spLocks/>
                </p:cNvSpPr>
                <p:nvPr/>
              </p:nvSpPr>
              <p:spPr bwMode="auto">
                <a:xfrm>
                  <a:off x="4530726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87" name="Freeform 289"/>
                <p:cNvSpPr>
                  <a:spLocks/>
                </p:cNvSpPr>
                <p:nvPr/>
              </p:nvSpPr>
              <p:spPr bwMode="auto">
                <a:xfrm>
                  <a:off x="4589463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88" name="Freeform 290"/>
                <p:cNvSpPr>
                  <a:spLocks/>
                </p:cNvSpPr>
                <p:nvPr/>
              </p:nvSpPr>
              <p:spPr bwMode="auto">
                <a:xfrm>
                  <a:off x="4589463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89" name="Freeform 291"/>
                <p:cNvSpPr>
                  <a:spLocks/>
                </p:cNvSpPr>
                <p:nvPr/>
              </p:nvSpPr>
              <p:spPr bwMode="auto">
                <a:xfrm>
                  <a:off x="4651375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90" name="Freeform 292"/>
                <p:cNvSpPr>
                  <a:spLocks/>
                </p:cNvSpPr>
                <p:nvPr/>
              </p:nvSpPr>
              <p:spPr bwMode="auto">
                <a:xfrm>
                  <a:off x="4651375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91" name="Freeform 293"/>
                <p:cNvSpPr>
                  <a:spLocks/>
                </p:cNvSpPr>
                <p:nvPr/>
              </p:nvSpPr>
              <p:spPr bwMode="auto">
                <a:xfrm>
                  <a:off x="4706938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92" name="Freeform 294"/>
                <p:cNvSpPr>
                  <a:spLocks/>
                </p:cNvSpPr>
                <p:nvPr/>
              </p:nvSpPr>
              <p:spPr bwMode="auto">
                <a:xfrm>
                  <a:off x="4706938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93" name="Freeform 295"/>
                <p:cNvSpPr>
                  <a:spLocks/>
                </p:cNvSpPr>
                <p:nvPr/>
              </p:nvSpPr>
              <p:spPr bwMode="auto">
                <a:xfrm>
                  <a:off x="4297362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94" name="Freeform 296"/>
                <p:cNvSpPr>
                  <a:spLocks/>
                </p:cNvSpPr>
                <p:nvPr/>
              </p:nvSpPr>
              <p:spPr bwMode="auto">
                <a:xfrm>
                  <a:off x="4297362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95" name="Freeform 297"/>
                <p:cNvSpPr>
                  <a:spLocks/>
                </p:cNvSpPr>
                <p:nvPr/>
              </p:nvSpPr>
              <p:spPr bwMode="auto">
                <a:xfrm>
                  <a:off x="4354513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96" name="Freeform 298"/>
                <p:cNvSpPr>
                  <a:spLocks/>
                </p:cNvSpPr>
                <p:nvPr/>
              </p:nvSpPr>
              <p:spPr bwMode="auto">
                <a:xfrm>
                  <a:off x="4354513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97" name="Freeform 299"/>
                <p:cNvSpPr>
                  <a:spLocks/>
                </p:cNvSpPr>
                <p:nvPr/>
              </p:nvSpPr>
              <p:spPr bwMode="auto">
                <a:xfrm>
                  <a:off x="4413251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98" name="Freeform 300"/>
                <p:cNvSpPr>
                  <a:spLocks/>
                </p:cNvSpPr>
                <p:nvPr/>
              </p:nvSpPr>
              <p:spPr bwMode="auto">
                <a:xfrm>
                  <a:off x="4413251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99" name="Freeform 301"/>
                <p:cNvSpPr>
                  <a:spLocks/>
                </p:cNvSpPr>
                <p:nvPr/>
              </p:nvSpPr>
              <p:spPr bwMode="auto">
                <a:xfrm>
                  <a:off x="4002881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00" name="Freeform 302"/>
                <p:cNvSpPr>
                  <a:spLocks/>
                </p:cNvSpPr>
                <p:nvPr/>
              </p:nvSpPr>
              <p:spPr bwMode="auto">
                <a:xfrm>
                  <a:off x="4002881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01" name="Freeform 303"/>
                <p:cNvSpPr>
                  <a:spLocks/>
                </p:cNvSpPr>
                <p:nvPr/>
              </p:nvSpPr>
              <p:spPr bwMode="auto">
                <a:xfrm>
                  <a:off x="4061222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02" name="Freeform 304"/>
                <p:cNvSpPr>
                  <a:spLocks/>
                </p:cNvSpPr>
                <p:nvPr/>
              </p:nvSpPr>
              <p:spPr bwMode="auto">
                <a:xfrm>
                  <a:off x="4061222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03" name="Freeform 305"/>
                <p:cNvSpPr>
                  <a:spLocks/>
                </p:cNvSpPr>
                <p:nvPr/>
              </p:nvSpPr>
              <p:spPr bwMode="auto">
                <a:xfrm>
                  <a:off x="4121944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04" name="Freeform 306"/>
                <p:cNvSpPr>
                  <a:spLocks/>
                </p:cNvSpPr>
                <p:nvPr/>
              </p:nvSpPr>
              <p:spPr bwMode="auto">
                <a:xfrm>
                  <a:off x="4121944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05" name="Freeform 307"/>
                <p:cNvSpPr>
                  <a:spLocks/>
                </p:cNvSpPr>
                <p:nvPr/>
              </p:nvSpPr>
              <p:spPr bwMode="auto">
                <a:xfrm>
                  <a:off x="4178300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06" name="Freeform 308"/>
                <p:cNvSpPr>
                  <a:spLocks/>
                </p:cNvSpPr>
                <p:nvPr/>
              </p:nvSpPr>
              <p:spPr bwMode="auto">
                <a:xfrm>
                  <a:off x="4178300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07" name="Freeform 309"/>
                <p:cNvSpPr>
                  <a:spLocks/>
                </p:cNvSpPr>
                <p:nvPr/>
              </p:nvSpPr>
              <p:spPr bwMode="auto">
                <a:xfrm>
                  <a:off x="4238626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08" name="Freeform 310"/>
                <p:cNvSpPr>
                  <a:spLocks/>
                </p:cNvSpPr>
                <p:nvPr/>
              </p:nvSpPr>
              <p:spPr bwMode="auto">
                <a:xfrm>
                  <a:off x="4238626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09" name="Freeform 311"/>
                <p:cNvSpPr>
                  <a:spLocks/>
                </p:cNvSpPr>
                <p:nvPr/>
              </p:nvSpPr>
              <p:spPr bwMode="auto">
                <a:xfrm>
                  <a:off x="3947716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10" name="Freeform 312"/>
                <p:cNvSpPr>
                  <a:spLocks/>
                </p:cNvSpPr>
                <p:nvPr/>
              </p:nvSpPr>
              <p:spPr bwMode="auto">
                <a:xfrm>
                  <a:off x="3947716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11" name="Freeform 313"/>
                <p:cNvSpPr>
                  <a:spLocks/>
                </p:cNvSpPr>
                <p:nvPr/>
              </p:nvSpPr>
              <p:spPr bwMode="auto">
                <a:xfrm>
                  <a:off x="5060950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12" name="Freeform 314"/>
                <p:cNvSpPr>
                  <a:spLocks/>
                </p:cNvSpPr>
                <p:nvPr/>
              </p:nvSpPr>
              <p:spPr bwMode="auto">
                <a:xfrm>
                  <a:off x="5060950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13" name="Freeform 315"/>
                <p:cNvSpPr>
                  <a:spLocks/>
                </p:cNvSpPr>
                <p:nvPr/>
              </p:nvSpPr>
              <p:spPr bwMode="auto">
                <a:xfrm>
                  <a:off x="5118100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14" name="Freeform 316"/>
                <p:cNvSpPr>
                  <a:spLocks/>
                </p:cNvSpPr>
                <p:nvPr/>
              </p:nvSpPr>
              <p:spPr bwMode="auto">
                <a:xfrm>
                  <a:off x="5118100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15" name="Freeform 317"/>
                <p:cNvSpPr>
                  <a:spLocks/>
                </p:cNvSpPr>
                <p:nvPr/>
              </p:nvSpPr>
              <p:spPr bwMode="auto">
                <a:xfrm>
                  <a:off x="5176838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16" name="Freeform 318"/>
                <p:cNvSpPr>
                  <a:spLocks/>
                </p:cNvSpPr>
                <p:nvPr/>
              </p:nvSpPr>
              <p:spPr bwMode="auto">
                <a:xfrm>
                  <a:off x="5176838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17" name="Freeform 319"/>
                <p:cNvSpPr>
                  <a:spLocks/>
                </p:cNvSpPr>
                <p:nvPr/>
              </p:nvSpPr>
              <p:spPr bwMode="auto">
                <a:xfrm>
                  <a:off x="5236369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18" name="Freeform 320"/>
                <p:cNvSpPr>
                  <a:spLocks/>
                </p:cNvSpPr>
                <p:nvPr/>
              </p:nvSpPr>
              <p:spPr bwMode="auto">
                <a:xfrm>
                  <a:off x="5236369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19" name="Freeform 321"/>
                <p:cNvSpPr>
                  <a:spLocks/>
                </p:cNvSpPr>
                <p:nvPr/>
              </p:nvSpPr>
              <p:spPr bwMode="auto">
                <a:xfrm>
                  <a:off x="5295106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20" name="Freeform 322"/>
                <p:cNvSpPr>
                  <a:spLocks/>
                </p:cNvSpPr>
                <p:nvPr/>
              </p:nvSpPr>
              <p:spPr bwMode="auto">
                <a:xfrm>
                  <a:off x="5295106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21" name="Freeform 323"/>
                <p:cNvSpPr>
                  <a:spLocks/>
                </p:cNvSpPr>
                <p:nvPr/>
              </p:nvSpPr>
              <p:spPr bwMode="auto">
                <a:xfrm>
                  <a:off x="4767263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22" name="Freeform 324"/>
                <p:cNvSpPr>
                  <a:spLocks/>
                </p:cNvSpPr>
                <p:nvPr/>
              </p:nvSpPr>
              <p:spPr bwMode="auto">
                <a:xfrm>
                  <a:off x="4767263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23" name="Freeform 325"/>
                <p:cNvSpPr>
                  <a:spLocks/>
                </p:cNvSpPr>
                <p:nvPr/>
              </p:nvSpPr>
              <p:spPr bwMode="auto">
                <a:xfrm>
                  <a:off x="4824412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24" name="Freeform 326"/>
                <p:cNvSpPr>
                  <a:spLocks/>
                </p:cNvSpPr>
                <p:nvPr/>
              </p:nvSpPr>
              <p:spPr bwMode="auto">
                <a:xfrm>
                  <a:off x="4824412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25" name="Freeform 327"/>
                <p:cNvSpPr>
                  <a:spLocks/>
                </p:cNvSpPr>
                <p:nvPr/>
              </p:nvSpPr>
              <p:spPr bwMode="auto">
                <a:xfrm>
                  <a:off x="4885531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26" name="Freeform 328"/>
                <p:cNvSpPr>
                  <a:spLocks/>
                </p:cNvSpPr>
                <p:nvPr/>
              </p:nvSpPr>
              <p:spPr bwMode="auto">
                <a:xfrm>
                  <a:off x="4885531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27" name="Freeform 329"/>
                <p:cNvSpPr>
                  <a:spLocks/>
                </p:cNvSpPr>
                <p:nvPr/>
              </p:nvSpPr>
              <p:spPr bwMode="auto">
                <a:xfrm>
                  <a:off x="4941887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28" name="Freeform 330"/>
                <p:cNvSpPr>
                  <a:spLocks/>
                </p:cNvSpPr>
                <p:nvPr/>
              </p:nvSpPr>
              <p:spPr bwMode="auto">
                <a:xfrm>
                  <a:off x="4941887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29" name="Freeform 331"/>
                <p:cNvSpPr>
                  <a:spLocks/>
                </p:cNvSpPr>
                <p:nvPr/>
              </p:nvSpPr>
              <p:spPr bwMode="auto">
                <a:xfrm>
                  <a:off x="5001419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30" name="Freeform 332"/>
                <p:cNvSpPr>
                  <a:spLocks/>
                </p:cNvSpPr>
                <p:nvPr/>
              </p:nvSpPr>
              <p:spPr bwMode="auto">
                <a:xfrm>
                  <a:off x="5001419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31" name="Freeform 333"/>
                <p:cNvSpPr>
                  <a:spLocks/>
                </p:cNvSpPr>
                <p:nvPr/>
              </p:nvSpPr>
              <p:spPr bwMode="auto">
                <a:xfrm>
                  <a:off x="4472782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32" name="Freeform 334"/>
                <p:cNvSpPr>
                  <a:spLocks/>
                </p:cNvSpPr>
                <p:nvPr/>
              </p:nvSpPr>
              <p:spPr bwMode="auto">
                <a:xfrm>
                  <a:off x="4472782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33" name="Freeform 335"/>
                <p:cNvSpPr>
                  <a:spLocks/>
                </p:cNvSpPr>
                <p:nvPr/>
              </p:nvSpPr>
              <p:spPr bwMode="auto">
                <a:xfrm>
                  <a:off x="4530726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34" name="Freeform 336"/>
                <p:cNvSpPr>
                  <a:spLocks/>
                </p:cNvSpPr>
                <p:nvPr/>
              </p:nvSpPr>
              <p:spPr bwMode="auto">
                <a:xfrm>
                  <a:off x="4530726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35" name="Freeform 337"/>
                <p:cNvSpPr>
                  <a:spLocks/>
                </p:cNvSpPr>
                <p:nvPr/>
              </p:nvSpPr>
              <p:spPr bwMode="auto">
                <a:xfrm>
                  <a:off x="4589463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36" name="Freeform 338"/>
                <p:cNvSpPr>
                  <a:spLocks/>
                </p:cNvSpPr>
                <p:nvPr/>
              </p:nvSpPr>
              <p:spPr bwMode="auto">
                <a:xfrm>
                  <a:off x="4589463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37" name="Freeform 339"/>
                <p:cNvSpPr>
                  <a:spLocks/>
                </p:cNvSpPr>
                <p:nvPr/>
              </p:nvSpPr>
              <p:spPr bwMode="auto">
                <a:xfrm>
                  <a:off x="4651375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38" name="Freeform 340"/>
                <p:cNvSpPr>
                  <a:spLocks/>
                </p:cNvSpPr>
                <p:nvPr/>
              </p:nvSpPr>
              <p:spPr bwMode="auto">
                <a:xfrm>
                  <a:off x="4651375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39" name="Freeform 341"/>
                <p:cNvSpPr>
                  <a:spLocks/>
                </p:cNvSpPr>
                <p:nvPr/>
              </p:nvSpPr>
              <p:spPr bwMode="auto">
                <a:xfrm>
                  <a:off x="4706938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40" name="Freeform 342"/>
                <p:cNvSpPr>
                  <a:spLocks/>
                </p:cNvSpPr>
                <p:nvPr/>
              </p:nvSpPr>
              <p:spPr bwMode="auto">
                <a:xfrm>
                  <a:off x="4706938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41" name="Freeform 343"/>
                <p:cNvSpPr>
                  <a:spLocks/>
                </p:cNvSpPr>
                <p:nvPr/>
              </p:nvSpPr>
              <p:spPr bwMode="auto">
                <a:xfrm>
                  <a:off x="4297362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42" name="Freeform 344"/>
                <p:cNvSpPr>
                  <a:spLocks/>
                </p:cNvSpPr>
                <p:nvPr/>
              </p:nvSpPr>
              <p:spPr bwMode="auto">
                <a:xfrm>
                  <a:off x="4297362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43" name="Freeform 345"/>
                <p:cNvSpPr>
                  <a:spLocks/>
                </p:cNvSpPr>
                <p:nvPr/>
              </p:nvSpPr>
              <p:spPr bwMode="auto">
                <a:xfrm>
                  <a:off x="4354513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44" name="Freeform 346"/>
                <p:cNvSpPr>
                  <a:spLocks/>
                </p:cNvSpPr>
                <p:nvPr/>
              </p:nvSpPr>
              <p:spPr bwMode="auto">
                <a:xfrm>
                  <a:off x="4354513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45" name="Freeform 347"/>
                <p:cNvSpPr>
                  <a:spLocks/>
                </p:cNvSpPr>
                <p:nvPr/>
              </p:nvSpPr>
              <p:spPr bwMode="auto">
                <a:xfrm>
                  <a:off x="4413251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46" name="Freeform 348"/>
                <p:cNvSpPr>
                  <a:spLocks/>
                </p:cNvSpPr>
                <p:nvPr/>
              </p:nvSpPr>
              <p:spPr bwMode="auto">
                <a:xfrm>
                  <a:off x="4413251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47" name="Freeform 349"/>
                <p:cNvSpPr>
                  <a:spLocks/>
                </p:cNvSpPr>
                <p:nvPr/>
              </p:nvSpPr>
              <p:spPr bwMode="auto">
                <a:xfrm>
                  <a:off x="4002881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48" name="Freeform 350"/>
                <p:cNvSpPr>
                  <a:spLocks/>
                </p:cNvSpPr>
                <p:nvPr/>
              </p:nvSpPr>
              <p:spPr bwMode="auto">
                <a:xfrm>
                  <a:off x="4002881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49" name="Freeform 351"/>
                <p:cNvSpPr>
                  <a:spLocks/>
                </p:cNvSpPr>
                <p:nvPr/>
              </p:nvSpPr>
              <p:spPr bwMode="auto">
                <a:xfrm>
                  <a:off x="4061222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50" name="Freeform 352"/>
                <p:cNvSpPr>
                  <a:spLocks/>
                </p:cNvSpPr>
                <p:nvPr/>
              </p:nvSpPr>
              <p:spPr bwMode="auto">
                <a:xfrm>
                  <a:off x="4061222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51" name="Freeform 353"/>
                <p:cNvSpPr>
                  <a:spLocks/>
                </p:cNvSpPr>
                <p:nvPr/>
              </p:nvSpPr>
              <p:spPr bwMode="auto">
                <a:xfrm>
                  <a:off x="4121944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52" name="Freeform 354"/>
                <p:cNvSpPr>
                  <a:spLocks/>
                </p:cNvSpPr>
                <p:nvPr/>
              </p:nvSpPr>
              <p:spPr bwMode="auto">
                <a:xfrm>
                  <a:off x="4121944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53" name="Freeform 355"/>
                <p:cNvSpPr>
                  <a:spLocks/>
                </p:cNvSpPr>
                <p:nvPr/>
              </p:nvSpPr>
              <p:spPr bwMode="auto">
                <a:xfrm>
                  <a:off x="4178300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54" name="Freeform 356"/>
                <p:cNvSpPr>
                  <a:spLocks/>
                </p:cNvSpPr>
                <p:nvPr/>
              </p:nvSpPr>
              <p:spPr bwMode="auto">
                <a:xfrm>
                  <a:off x="4178300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55" name="Freeform 357"/>
                <p:cNvSpPr>
                  <a:spLocks/>
                </p:cNvSpPr>
                <p:nvPr/>
              </p:nvSpPr>
              <p:spPr bwMode="auto">
                <a:xfrm>
                  <a:off x="4238626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56" name="Freeform 358"/>
                <p:cNvSpPr>
                  <a:spLocks/>
                </p:cNvSpPr>
                <p:nvPr/>
              </p:nvSpPr>
              <p:spPr bwMode="auto">
                <a:xfrm>
                  <a:off x="4238626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57" name="Freeform 359"/>
                <p:cNvSpPr>
                  <a:spLocks/>
                </p:cNvSpPr>
                <p:nvPr/>
              </p:nvSpPr>
              <p:spPr bwMode="auto">
                <a:xfrm>
                  <a:off x="3947716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58" name="Freeform 360"/>
                <p:cNvSpPr>
                  <a:spLocks/>
                </p:cNvSpPr>
                <p:nvPr/>
              </p:nvSpPr>
              <p:spPr bwMode="auto">
                <a:xfrm>
                  <a:off x="5060950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59" name="Freeform 361"/>
                <p:cNvSpPr>
                  <a:spLocks/>
                </p:cNvSpPr>
                <p:nvPr/>
              </p:nvSpPr>
              <p:spPr bwMode="auto">
                <a:xfrm>
                  <a:off x="5060950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60" name="Freeform 362"/>
                <p:cNvSpPr>
                  <a:spLocks/>
                </p:cNvSpPr>
                <p:nvPr/>
              </p:nvSpPr>
              <p:spPr bwMode="auto">
                <a:xfrm>
                  <a:off x="5118100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61" name="Freeform 363"/>
                <p:cNvSpPr>
                  <a:spLocks/>
                </p:cNvSpPr>
                <p:nvPr/>
              </p:nvSpPr>
              <p:spPr bwMode="auto">
                <a:xfrm>
                  <a:off x="5118100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62" name="Freeform 364"/>
                <p:cNvSpPr>
                  <a:spLocks/>
                </p:cNvSpPr>
                <p:nvPr/>
              </p:nvSpPr>
              <p:spPr bwMode="auto">
                <a:xfrm>
                  <a:off x="5176838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63" name="Freeform 365"/>
                <p:cNvSpPr>
                  <a:spLocks/>
                </p:cNvSpPr>
                <p:nvPr/>
              </p:nvSpPr>
              <p:spPr bwMode="auto">
                <a:xfrm>
                  <a:off x="5176838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64" name="Freeform 366"/>
                <p:cNvSpPr>
                  <a:spLocks/>
                </p:cNvSpPr>
                <p:nvPr/>
              </p:nvSpPr>
              <p:spPr bwMode="auto">
                <a:xfrm>
                  <a:off x="5236369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65" name="Freeform 367"/>
                <p:cNvSpPr>
                  <a:spLocks/>
                </p:cNvSpPr>
                <p:nvPr/>
              </p:nvSpPr>
              <p:spPr bwMode="auto">
                <a:xfrm>
                  <a:off x="4767263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66" name="Freeform 368"/>
                <p:cNvSpPr>
                  <a:spLocks/>
                </p:cNvSpPr>
                <p:nvPr/>
              </p:nvSpPr>
              <p:spPr bwMode="auto">
                <a:xfrm>
                  <a:off x="4824412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67" name="Freeform 369"/>
                <p:cNvSpPr>
                  <a:spLocks/>
                </p:cNvSpPr>
                <p:nvPr/>
              </p:nvSpPr>
              <p:spPr bwMode="auto">
                <a:xfrm>
                  <a:off x="4885531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68" name="Freeform 370"/>
                <p:cNvSpPr>
                  <a:spLocks/>
                </p:cNvSpPr>
                <p:nvPr/>
              </p:nvSpPr>
              <p:spPr bwMode="auto">
                <a:xfrm>
                  <a:off x="4941887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69" name="Freeform 371"/>
                <p:cNvSpPr>
                  <a:spLocks/>
                </p:cNvSpPr>
                <p:nvPr/>
              </p:nvSpPr>
              <p:spPr bwMode="auto">
                <a:xfrm>
                  <a:off x="5001419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70" name="Freeform 372"/>
                <p:cNvSpPr>
                  <a:spLocks/>
                </p:cNvSpPr>
                <p:nvPr/>
              </p:nvSpPr>
              <p:spPr bwMode="auto">
                <a:xfrm>
                  <a:off x="4472782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71" name="Freeform 373"/>
                <p:cNvSpPr>
                  <a:spLocks/>
                </p:cNvSpPr>
                <p:nvPr/>
              </p:nvSpPr>
              <p:spPr bwMode="auto">
                <a:xfrm>
                  <a:off x="4530726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72" name="Freeform 374"/>
                <p:cNvSpPr>
                  <a:spLocks/>
                </p:cNvSpPr>
                <p:nvPr/>
              </p:nvSpPr>
              <p:spPr bwMode="auto">
                <a:xfrm>
                  <a:off x="4589463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73" name="Freeform 375"/>
                <p:cNvSpPr>
                  <a:spLocks/>
                </p:cNvSpPr>
                <p:nvPr/>
              </p:nvSpPr>
              <p:spPr bwMode="auto">
                <a:xfrm>
                  <a:off x="4651375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74" name="Freeform 376"/>
                <p:cNvSpPr>
                  <a:spLocks/>
                </p:cNvSpPr>
                <p:nvPr/>
              </p:nvSpPr>
              <p:spPr bwMode="auto">
                <a:xfrm>
                  <a:off x="4706938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75" name="Freeform 377"/>
                <p:cNvSpPr>
                  <a:spLocks/>
                </p:cNvSpPr>
                <p:nvPr/>
              </p:nvSpPr>
              <p:spPr bwMode="auto">
                <a:xfrm>
                  <a:off x="4297362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76" name="Freeform 378"/>
                <p:cNvSpPr>
                  <a:spLocks/>
                </p:cNvSpPr>
                <p:nvPr/>
              </p:nvSpPr>
              <p:spPr bwMode="auto">
                <a:xfrm>
                  <a:off x="4354513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77" name="Freeform 379"/>
                <p:cNvSpPr>
                  <a:spLocks/>
                </p:cNvSpPr>
                <p:nvPr/>
              </p:nvSpPr>
              <p:spPr bwMode="auto">
                <a:xfrm>
                  <a:off x="4413251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78" name="Freeform 380"/>
                <p:cNvSpPr>
                  <a:spLocks/>
                </p:cNvSpPr>
                <p:nvPr/>
              </p:nvSpPr>
              <p:spPr bwMode="auto">
                <a:xfrm>
                  <a:off x="4002881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79" name="Freeform 381"/>
                <p:cNvSpPr>
                  <a:spLocks/>
                </p:cNvSpPr>
                <p:nvPr/>
              </p:nvSpPr>
              <p:spPr bwMode="auto">
                <a:xfrm>
                  <a:off x="4061222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80" name="Freeform 382"/>
                <p:cNvSpPr>
                  <a:spLocks/>
                </p:cNvSpPr>
                <p:nvPr/>
              </p:nvSpPr>
              <p:spPr bwMode="auto">
                <a:xfrm>
                  <a:off x="4121944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81" name="Freeform 383"/>
                <p:cNvSpPr>
                  <a:spLocks/>
                </p:cNvSpPr>
                <p:nvPr/>
              </p:nvSpPr>
              <p:spPr bwMode="auto">
                <a:xfrm>
                  <a:off x="4178300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82" name="Freeform 384"/>
                <p:cNvSpPr>
                  <a:spLocks/>
                </p:cNvSpPr>
                <p:nvPr/>
              </p:nvSpPr>
              <p:spPr bwMode="auto">
                <a:xfrm>
                  <a:off x="4238626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83" name="Freeform 385"/>
                <p:cNvSpPr>
                  <a:spLocks/>
                </p:cNvSpPr>
                <p:nvPr/>
              </p:nvSpPr>
              <p:spPr bwMode="auto">
                <a:xfrm>
                  <a:off x="3767137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84" name="Freeform 386"/>
                <p:cNvSpPr>
                  <a:spLocks/>
                </p:cNvSpPr>
                <p:nvPr/>
              </p:nvSpPr>
              <p:spPr bwMode="auto">
                <a:xfrm>
                  <a:off x="3825875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85" name="Freeform 387"/>
                <p:cNvSpPr>
                  <a:spLocks/>
                </p:cNvSpPr>
                <p:nvPr/>
              </p:nvSpPr>
              <p:spPr bwMode="auto">
                <a:xfrm>
                  <a:off x="3882231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86" name="Freeform 388"/>
                <p:cNvSpPr>
                  <a:spLocks/>
                </p:cNvSpPr>
                <p:nvPr/>
              </p:nvSpPr>
              <p:spPr bwMode="auto">
                <a:xfrm>
                  <a:off x="3591718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87" name="Freeform 389"/>
                <p:cNvSpPr>
                  <a:spLocks/>
                </p:cNvSpPr>
                <p:nvPr/>
              </p:nvSpPr>
              <p:spPr bwMode="auto">
                <a:xfrm>
                  <a:off x="3651250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88" name="Freeform 390"/>
                <p:cNvSpPr>
                  <a:spLocks/>
                </p:cNvSpPr>
                <p:nvPr/>
              </p:nvSpPr>
              <p:spPr bwMode="auto">
                <a:xfrm>
                  <a:off x="3710782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89" name="Freeform 391"/>
                <p:cNvSpPr>
                  <a:spLocks/>
                </p:cNvSpPr>
                <p:nvPr/>
              </p:nvSpPr>
              <p:spPr bwMode="auto">
                <a:xfrm>
                  <a:off x="3417094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90" name="Freeform 392"/>
                <p:cNvSpPr>
                  <a:spLocks/>
                </p:cNvSpPr>
                <p:nvPr/>
              </p:nvSpPr>
              <p:spPr bwMode="auto">
                <a:xfrm>
                  <a:off x="3475038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91" name="Freeform 393"/>
                <p:cNvSpPr>
                  <a:spLocks/>
                </p:cNvSpPr>
                <p:nvPr/>
              </p:nvSpPr>
              <p:spPr bwMode="auto">
                <a:xfrm>
                  <a:off x="3532981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92" name="Freeform 394"/>
                <p:cNvSpPr>
                  <a:spLocks/>
                </p:cNvSpPr>
                <p:nvPr/>
              </p:nvSpPr>
              <p:spPr bwMode="auto">
                <a:xfrm>
                  <a:off x="3651250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93" name="Freeform 395"/>
                <p:cNvSpPr>
                  <a:spLocks/>
                </p:cNvSpPr>
                <p:nvPr/>
              </p:nvSpPr>
              <p:spPr bwMode="auto">
                <a:xfrm>
                  <a:off x="3710782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94" name="Freeform 396"/>
                <p:cNvSpPr>
                  <a:spLocks/>
                </p:cNvSpPr>
                <p:nvPr/>
              </p:nvSpPr>
              <p:spPr bwMode="auto">
                <a:xfrm>
                  <a:off x="3475038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95" name="Freeform 397"/>
                <p:cNvSpPr>
                  <a:spLocks/>
                </p:cNvSpPr>
                <p:nvPr/>
              </p:nvSpPr>
              <p:spPr bwMode="auto">
                <a:xfrm>
                  <a:off x="3532981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96" name="Freeform 398"/>
                <p:cNvSpPr>
                  <a:spLocks/>
                </p:cNvSpPr>
                <p:nvPr/>
              </p:nvSpPr>
              <p:spPr bwMode="auto">
                <a:xfrm>
                  <a:off x="3591718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97" name="Freeform 399"/>
                <p:cNvSpPr>
                  <a:spLocks/>
                </p:cNvSpPr>
                <p:nvPr/>
              </p:nvSpPr>
              <p:spPr bwMode="auto">
                <a:xfrm>
                  <a:off x="3357562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98" name="Freeform 400"/>
                <p:cNvSpPr>
                  <a:spLocks/>
                </p:cNvSpPr>
                <p:nvPr/>
              </p:nvSpPr>
              <p:spPr bwMode="auto">
                <a:xfrm>
                  <a:off x="3417094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699" name="Freeform 401"/>
                <p:cNvSpPr>
                  <a:spLocks/>
                </p:cNvSpPr>
                <p:nvPr/>
              </p:nvSpPr>
              <p:spPr bwMode="auto">
                <a:xfrm>
                  <a:off x="3475038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00" name="Freeform 402"/>
                <p:cNvSpPr>
                  <a:spLocks/>
                </p:cNvSpPr>
                <p:nvPr/>
              </p:nvSpPr>
              <p:spPr bwMode="auto">
                <a:xfrm>
                  <a:off x="3532981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01" name="Freeform 403"/>
                <p:cNvSpPr>
                  <a:spLocks/>
                </p:cNvSpPr>
                <p:nvPr/>
              </p:nvSpPr>
              <p:spPr bwMode="auto">
                <a:xfrm>
                  <a:off x="3357562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02" name="Freeform 404"/>
                <p:cNvSpPr>
                  <a:spLocks/>
                </p:cNvSpPr>
                <p:nvPr/>
              </p:nvSpPr>
              <p:spPr bwMode="auto">
                <a:xfrm>
                  <a:off x="3417094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03" name="Freeform 405"/>
                <p:cNvSpPr>
                  <a:spLocks/>
                </p:cNvSpPr>
                <p:nvPr/>
              </p:nvSpPr>
              <p:spPr bwMode="auto">
                <a:xfrm>
                  <a:off x="3475038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04" name="Freeform 407"/>
                <p:cNvSpPr>
                  <a:spLocks/>
                </p:cNvSpPr>
                <p:nvPr/>
              </p:nvSpPr>
              <p:spPr bwMode="auto">
                <a:xfrm>
                  <a:off x="3357562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05" name="Freeform 408"/>
                <p:cNvSpPr>
                  <a:spLocks/>
                </p:cNvSpPr>
                <p:nvPr/>
              </p:nvSpPr>
              <p:spPr bwMode="auto">
                <a:xfrm>
                  <a:off x="3417094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06" name="Freeform 409"/>
                <p:cNvSpPr>
                  <a:spLocks/>
                </p:cNvSpPr>
                <p:nvPr/>
              </p:nvSpPr>
              <p:spPr bwMode="auto">
                <a:xfrm>
                  <a:off x="3417094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07" name="Freeform 410"/>
                <p:cNvSpPr>
                  <a:spLocks/>
                </p:cNvSpPr>
                <p:nvPr/>
              </p:nvSpPr>
              <p:spPr bwMode="auto">
                <a:xfrm>
                  <a:off x="3767137" y="1658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08" name="Freeform 411"/>
                <p:cNvSpPr>
                  <a:spLocks/>
                </p:cNvSpPr>
                <p:nvPr/>
              </p:nvSpPr>
              <p:spPr bwMode="auto">
                <a:xfrm>
                  <a:off x="3767137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09" name="Freeform 412"/>
                <p:cNvSpPr>
                  <a:spLocks/>
                </p:cNvSpPr>
                <p:nvPr/>
              </p:nvSpPr>
              <p:spPr bwMode="auto">
                <a:xfrm>
                  <a:off x="3825875" y="1658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10" name="Freeform 413"/>
                <p:cNvSpPr>
                  <a:spLocks/>
                </p:cNvSpPr>
                <p:nvPr/>
              </p:nvSpPr>
              <p:spPr bwMode="auto">
                <a:xfrm>
                  <a:off x="3825875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11" name="Freeform 414"/>
                <p:cNvSpPr>
                  <a:spLocks/>
                </p:cNvSpPr>
                <p:nvPr/>
              </p:nvSpPr>
              <p:spPr bwMode="auto">
                <a:xfrm>
                  <a:off x="3882231" y="1658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12" name="Freeform 415"/>
                <p:cNvSpPr>
                  <a:spLocks/>
                </p:cNvSpPr>
                <p:nvPr/>
              </p:nvSpPr>
              <p:spPr bwMode="auto">
                <a:xfrm>
                  <a:off x="3882231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13" name="Freeform 416"/>
                <p:cNvSpPr>
                  <a:spLocks/>
                </p:cNvSpPr>
                <p:nvPr/>
              </p:nvSpPr>
              <p:spPr bwMode="auto">
                <a:xfrm>
                  <a:off x="3947716" y="1658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14" name="Freeform 417"/>
                <p:cNvSpPr>
                  <a:spLocks/>
                </p:cNvSpPr>
                <p:nvPr/>
              </p:nvSpPr>
              <p:spPr bwMode="auto">
                <a:xfrm>
                  <a:off x="3947716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15" name="Freeform 418"/>
                <p:cNvSpPr>
                  <a:spLocks/>
                </p:cNvSpPr>
                <p:nvPr/>
              </p:nvSpPr>
              <p:spPr bwMode="auto">
                <a:xfrm>
                  <a:off x="4002881" y="1658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16" name="Freeform 419"/>
                <p:cNvSpPr>
                  <a:spLocks/>
                </p:cNvSpPr>
                <p:nvPr/>
              </p:nvSpPr>
              <p:spPr bwMode="auto">
                <a:xfrm>
                  <a:off x="3591718" y="1658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17" name="Freeform 420"/>
                <p:cNvSpPr>
                  <a:spLocks/>
                </p:cNvSpPr>
                <p:nvPr/>
              </p:nvSpPr>
              <p:spPr bwMode="auto">
                <a:xfrm>
                  <a:off x="3591718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18" name="Freeform 421"/>
                <p:cNvSpPr>
                  <a:spLocks/>
                </p:cNvSpPr>
                <p:nvPr/>
              </p:nvSpPr>
              <p:spPr bwMode="auto">
                <a:xfrm>
                  <a:off x="3651250" y="1658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19" name="Freeform 422"/>
                <p:cNvSpPr>
                  <a:spLocks/>
                </p:cNvSpPr>
                <p:nvPr/>
              </p:nvSpPr>
              <p:spPr bwMode="auto">
                <a:xfrm>
                  <a:off x="3651250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20" name="Freeform 423"/>
                <p:cNvSpPr>
                  <a:spLocks/>
                </p:cNvSpPr>
                <p:nvPr/>
              </p:nvSpPr>
              <p:spPr bwMode="auto">
                <a:xfrm>
                  <a:off x="3710782" y="1658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21" name="Freeform 424"/>
                <p:cNvSpPr>
                  <a:spLocks/>
                </p:cNvSpPr>
                <p:nvPr/>
              </p:nvSpPr>
              <p:spPr bwMode="auto">
                <a:xfrm>
                  <a:off x="3710782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22" name="Freeform 425"/>
                <p:cNvSpPr>
                  <a:spLocks/>
                </p:cNvSpPr>
                <p:nvPr/>
              </p:nvSpPr>
              <p:spPr bwMode="auto">
                <a:xfrm>
                  <a:off x="3417094" y="1658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23" name="Freeform 426"/>
                <p:cNvSpPr>
                  <a:spLocks/>
                </p:cNvSpPr>
                <p:nvPr/>
              </p:nvSpPr>
              <p:spPr bwMode="auto">
                <a:xfrm>
                  <a:off x="3417094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24" name="Freeform 427"/>
                <p:cNvSpPr>
                  <a:spLocks/>
                </p:cNvSpPr>
                <p:nvPr/>
              </p:nvSpPr>
              <p:spPr bwMode="auto">
                <a:xfrm>
                  <a:off x="3475038" y="1658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25" name="Freeform 428"/>
                <p:cNvSpPr>
                  <a:spLocks/>
                </p:cNvSpPr>
                <p:nvPr/>
              </p:nvSpPr>
              <p:spPr bwMode="auto">
                <a:xfrm>
                  <a:off x="3475038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26" name="Freeform 429"/>
                <p:cNvSpPr>
                  <a:spLocks/>
                </p:cNvSpPr>
                <p:nvPr/>
              </p:nvSpPr>
              <p:spPr bwMode="auto">
                <a:xfrm>
                  <a:off x="3532981" y="1658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27" name="Freeform 430"/>
                <p:cNvSpPr>
                  <a:spLocks/>
                </p:cNvSpPr>
                <p:nvPr/>
              </p:nvSpPr>
              <p:spPr bwMode="auto">
                <a:xfrm>
                  <a:off x="3532981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28" name="Freeform 431"/>
                <p:cNvSpPr>
                  <a:spLocks/>
                </p:cNvSpPr>
                <p:nvPr/>
              </p:nvSpPr>
              <p:spPr bwMode="auto">
                <a:xfrm>
                  <a:off x="4061222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29" name="Freeform 432"/>
                <p:cNvSpPr>
                  <a:spLocks/>
                </p:cNvSpPr>
                <p:nvPr/>
              </p:nvSpPr>
              <p:spPr bwMode="auto">
                <a:xfrm>
                  <a:off x="4061222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30" name="Freeform 433"/>
                <p:cNvSpPr>
                  <a:spLocks/>
                </p:cNvSpPr>
                <p:nvPr/>
              </p:nvSpPr>
              <p:spPr bwMode="auto">
                <a:xfrm>
                  <a:off x="3767137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31" name="Freeform 434"/>
                <p:cNvSpPr>
                  <a:spLocks/>
                </p:cNvSpPr>
                <p:nvPr/>
              </p:nvSpPr>
              <p:spPr bwMode="auto">
                <a:xfrm>
                  <a:off x="3767137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32" name="Freeform 435"/>
                <p:cNvSpPr>
                  <a:spLocks/>
                </p:cNvSpPr>
                <p:nvPr/>
              </p:nvSpPr>
              <p:spPr bwMode="auto">
                <a:xfrm>
                  <a:off x="3825875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33" name="Freeform 436"/>
                <p:cNvSpPr>
                  <a:spLocks/>
                </p:cNvSpPr>
                <p:nvPr/>
              </p:nvSpPr>
              <p:spPr bwMode="auto">
                <a:xfrm>
                  <a:off x="3825875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34" name="Freeform 437"/>
                <p:cNvSpPr>
                  <a:spLocks/>
                </p:cNvSpPr>
                <p:nvPr/>
              </p:nvSpPr>
              <p:spPr bwMode="auto">
                <a:xfrm>
                  <a:off x="3882231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35" name="Freeform 438"/>
                <p:cNvSpPr>
                  <a:spLocks/>
                </p:cNvSpPr>
                <p:nvPr/>
              </p:nvSpPr>
              <p:spPr bwMode="auto">
                <a:xfrm>
                  <a:off x="3882231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36" name="Freeform 439"/>
                <p:cNvSpPr>
                  <a:spLocks/>
                </p:cNvSpPr>
                <p:nvPr/>
              </p:nvSpPr>
              <p:spPr bwMode="auto">
                <a:xfrm>
                  <a:off x="3947716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37" name="Freeform 440"/>
                <p:cNvSpPr>
                  <a:spLocks/>
                </p:cNvSpPr>
                <p:nvPr/>
              </p:nvSpPr>
              <p:spPr bwMode="auto">
                <a:xfrm>
                  <a:off x="3947716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38" name="Freeform 441"/>
                <p:cNvSpPr>
                  <a:spLocks/>
                </p:cNvSpPr>
                <p:nvPr/>
              </p:nvSpPr>
              <p:spPr bwMode="auto">
                <a:xfrm>
                  <a:off x="4002881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39" name="Freeform 442"/>
                <p:cNvSpPr>
                  <a:spLocks/>
                </p:cNvSpPr>
                <p:nvPr/>
              </p:nvSpPr>
              <p:spPr bwMode="auto">
                <a:xfrm>
                  <a:off x="4002881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40" name="Freeform 443"/>
                <p:cNvSpPr>
                  <a:spLocks/>
                </p:cNvSpPr>
                <p:nvPr/>
              </p:nvSpPr>
              <p:spPr bwMode="auto">
                <a:xfrm>
                  <a:off x="3591718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41" name="Freeform 444"/>
                <p:cNvSpPr>
                  <a:spLocks/>
                </p:cNvSpPr>
                <p:nvPr/>
              </p:nvSpPr>
              <p:spPr bwMode="auto">
                <a:xfrm>
                  <a:off x="3591718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42" name="Freeform 445"/>
                <p:cNvSpPr>
                  <a:spLocks/>
                </p:cNvSpPr>
                <p:nvPr/>
              </p:nvSpPr>
              <p:spPr bwMode="auto">
                <a:xfrm>
                  <a:off x="3651250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43" name="Freeform 446"/>
                <p:cNvSpPr>
                  <a:spLocks/>
                </p:cNvSpPr>
                <p:nvPr/>
              </p:nvSpPr>
              <p:spPr bwMode="auto">
                <a:xfrm>
                  <a:off x="3651250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44" name="Freeform 447"/>
                <p:cNvSpPr>
                  <a:spLocks/>
                </p:cNvSpPr>
                <p:nvPr/>
              </p:nvSpPr>
              <p:spPr bwMode="auto">
                <a:xfrm>
                  <a:off x="3710782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45" name="Freeform 448"/>
                <p:cNvSpPr>
                  <a:spLocks/>
                </p:cNvSpPr>
                <p:nvPr/>
              </p:nvSpPr>
              <p:spPr bwMode="auto">
                <a:xfrm>
                  <a:off x="3710782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46" name="Freeform 449"/>
                <p:cNvSpPr>
                  <a:spLocks/>
                </p:cNvSpPr>
                <p:nvPr/>
              </p:nvSpPr>
              <p:spPr bwMode="auto">
                <a:xfrm>
                  <a:off x="3295650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47" name="Freeform 450"/>
                <p:cNvSpPr>
                  <a:spLocks/>
                </p:cNvSpPr>
                <p:nvPr/>
              </p:nvSpPr>
              <p:spPr bwMode="auto">
                <a:xfrm>
                  <a:off x="3181350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48" name="Freeform 451"/>
                <p:cNvSpPr>
                  <a:spLocks/>
                </p:cNvSpPr>
                <p:nvPr/>
              </p:nvSpPr>
              <p:spPr bwMode="auto">
                <a:xfrm>
                  <a:off x="3295650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49" name="Freeform 452"/>
                <p:cNvSpPr>
                  <a:spLocks/>
                </p:cNvSpPr>
                <p:nvPr/>
              </p:nvSpPr>
              <p:spPr bwMode="auto">
                <a:xfrm>
                  <a:off x="3357562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50" name="Freeform 453"/>
                <p:cNvSpPr>
                  <a:spLocks/>
                </p:cNvSpPr>
                <p:nvPr/>
              </p:nvSpPr>
              <p:spPr bwMode="auto">
                <a:xfrm>
                  <a:off x="3357562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51" name="Freeform 454"/>
                <p:cNvSpPr>
                  <a:spLocks/>
                </p:cNvSpPr>
                <p:nvPr/>
              </p:nvSpPr>
              <p:spPr bwMode="auto">
                <a:xfrm>
                  <a:off x="3417094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52" name="Freeform 455"/>
                <p:cNvSpPr>
                  <a:spLocks/>
                </p:cNvSpPr>
                <p:nvPr/>
              </p:nvSpPr>
              <p:spPr bwMode="auto">
                <a:xfrm>
                  <a:off x="3417094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53" name="Freeform 456"/>
                <p:cNvSpPr>
                  <a:spLocks/>
                </p:cNvSpPr>
                <p:nvPr/>
              </p:nvSpPr>
              <p:spPr bwMode="auto">
                <a:xfrm>
                  <a:off x="3475038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54" name="Freeform 457"/>
                <p:cNvSpPr>
                  <a:spLocks/>
                </p:cNvSpPr>
                <p:nvPr/>
              </p:nvSpPr>
              <p:spPr bwMode="auto">
                <a:xfrm>
                  <a:off x="3475038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55" name="Freeform 458"/>
                <p:cNvSpPr>
                  <a:spLocks/>
                </p:cNvSpPr>
                <p:nvPr/>
              </p:nvSpPr>
              <p:spPr bwMode="auto">
                <a:xfrm>
                  <a:off x="3532981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56" name="Freeform 459"/>
                <p:cNvSpPr>
                  <a:spLocks/>
                </p:cNvSpPr>
                <p:nvPr/>
              </p:nvSpPr>
              <p:spPr bwMode="auto">
                <a:xfrm>
                  <a:off x="3532981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57" name="Freeform 460"/>
                <p:cNvSpPr>
                  <a:spLocks/>
                </p:cNvSpPr>
                <p:nvPr/>
              </p:nvSpPr>
              <p:spPr bwMode="auto">
                <a:xfrm>
                  <a:off x="3240087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58" name="Freeform 461"/>
                <p:cNvSpPr>
                  <a:spLocks/>
                </p:cNvSpPr>
                <p:nvPr/>
              </p:nvSpPr>
              <p:spPr bwMode="auto">
                <a:xfrm>
                  <a:off x="4061222" y="148748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59" name="Freeform 462"/>
                <p:cNvSpPr>
                  <a:spLocks/>
                </p:cNvSpPr>
                <p:nvPr/>
              </p:nvSpPr>
              <p:spPr bwMode="auto">
                <a:xfrm>
                  <a:off x="3767137" y="148748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60" name="Freeform 463"/>
                <p:cNvSpPr>
                  <a:spLocks/>
                </p:cNvSpPr>
                <p:nvPr/>
              </p:nvSpPr>
              <p:spPr bwMode="auto">
                <a:xfrm>
                  <a:off x="3825954" y="148748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61" name="Freeform 464"/>
                <p:cNvSpPr>
                  <a:spLocks/>
                </p:cNvSpPr>
                <p:nvPr/>
              </p:nvSpPr>
              <p:spPr bwMode="auto">
                <a:xfrm>
                  <a:off x="3884771" y="148748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62" name="Freeform 465"/>
                <p:cNvSpPr>
                  <a:spLocks/>
                </p:cNvSpPr>
                <p:nvPr/>
              </p:nvSpPr>
              <p:spPr bwMode="auto">
                <a:xfrm>
                  <a:off x="3943588" y="148748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63" name="Freeform 466"/>
                <p:cNvSpPr>
                  <a:spLocks/>
                </p:cNvSpPr>
                <p:nvPr/>
              </p:nvSpPr>
              <p:spPr bwMode="auto">
                <a:xfrm>
                  <a:off x="4002405" y="148748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64" name="Freeform 467"/>
                <p:cNvSpPr>
                  <a:spLocks/>
                </p:cNvSpPr>
                <p:nvPr/>
              </p:nvSpPr>
              <p:spPr bwMode="auto">
                <a:xfrm>
                  <a:off x="3295650" y="148748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65" name="Freeform 468"/>
                <p:cNvSpPr>
                  <a:spLocks/>
                </p:cNvSpPr>
                <p:nvPr/>
              </p:nvSpPr>
              <p:spPr bwMode="auto">
                <a:xfrm>
                  <a:off x="3240087" y="148748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66" name="Freeform 469"/>
                <p:cNvSpPr>
                  <a:spLocks/>
                </p:cNvSpPr>
                <p:nvPr/>
              </p:nvSpPr>
              <p:spPr bwMode="auto">
                <a:xfrm>
                  <a:off x="3357562" y="148748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67" name="Freeform 470"/>
                <p:cNvSpPr>
                  <a:spLocks/>
                </p:cNvSpPr>
                <p:nvPr/>
              </p:nvSpPr>
              <p:spPr bwMode="auto">
                <a:xfrm>
                  <a:off x="3121819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68" name="Freeform 471"/>
                <p:cNvSpPr>
                  <a:spLocks/>
                </p:cNvSpPr>
                <p:nvPr/>
              </p:nvSpPr>
              <p:spPr bwMode="auto">
                <a:xfrm>
                  <a:off x="3005137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69" name="Freeform 472"/>
                <p:cNvSpPr>
                  <a:spLocks/>
                </p:cNvSpPr>
                <p:nvPr/>
              </p:nvSpPr>
              <p:spPr bwMode="auto">
                <a:xfrm>
                  <a:off x="3065463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70" name="Freeform 473"/>
                <p:cNvSpPr>
                  <a:spLocks/>
                </p:cNvSpPr>
                <p:nvPr/>
              </p:nvSpPr>
              <p:spPr bwMode="auto">
                <a:xfrm>
                  <a:off x="3181350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71" name="Freeform 474"/>
                <p:cNvSpPr>
                  <a:spLocks/>
                </p:cNvSpPr>
                <p:nvPr/>
              </p:nvSpPr>
              <p:spPr bwMode="auto">
                <a:xfrm>
                  <a:off x="3005137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72" name="Freeform 475"/>
                <p:cNvSpPr>
                  <a:spLocks/>
                </p:cNvSpPr>
                <p:nvPr/>
              </p:nvSpPr>
              <p:spPr bwMode="auto">
                <a:xfrm>
                  <a:off x="3121819" y="148748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73" name="Freeform 476"/>
                <p:cNvSpPr>
                  <a:spLocks/>
                </p:cNvSpPr>
                <p:nvPr/>
              </p:nvSpPr>
              <p:spPr bwMode="auto">
                <a:xfrm>
                  <a:off x="3181350" y="148748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74" name="Freeform 477"/>
                <p:cNvSpPr>
                  <a:spLocks/>
                </p:cNvSpPr>
                <p:nvPr/>
              </p:nvSpPr>
              <p:spPr bwMode="auto">
                <a:xfrm>
                  <a:off x="5060950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75" name="Freeform 478"/>
                <p:cNvSpPr>
                  <a:spLocks/>
                </p:cNvSpPr>
                <p:nvPr/>
              </p:nvSpPr>
              <p:spPr bwMode="auto">
                <a:xfrm>
                  <a:off x="5118100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76" name="Freeform 479"/>
                <p:cNvSpPr>
                  <a:spLocks/>
                </p:cNvSpPr>
                <p:nvPr/>
              </p:nvSpPr>
              <p:spPr bwMode="auto">
                <a:xfrm>
                  <a:off x="5176838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77" name="Freeform 480"/>
                <p:cNvSpPr>
                  <a:spLocks/>
                </p:cNvSpPr>
                <p:nvPr/>
              </p:nvSpPr>
              <p:spPr bwMode="auto">
                <a:xfrm>
                  <a:off x="4767263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78" name="Freeform 481"/>
                <p:cNvSpPr>
                  <a:spLocks/>
                </p:cNvSpPr>
                <p:nvPr/>
              </p:nvSpPr>
              <p:spPr bwMode="auto">
                <a:xfrm>
                  <a:off x="4824412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79" name="Freeform 482"/>
                <p:cNvSpPr>
                  <a:spLocks/>
                </p:cNvSpPr>
                <p:nvPr/>
              </p:nvSpPr>
              <p:spPr bwMode="auto">
                <a:xfrm>
                  <a:off x="4885531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80" name="Freeform 483"/>
                <p:cNvSpPr>
                  <a:spLocks/>
                </p:cNvSpPr>
                <p:nvPr/>
              </p:nvSpPr>
              <p:spPr bwMode="auto">
                <a:xfrm>
                  <a:off x="4941887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81" name="Freeform 484"/>
                <p:cNvSpPr>
                  <a:spLocks/>
                </p:cNvSpPr>
                <p:nvPr/>
              </p:nvSpPr>
              <p:spPr bwMode="auto">
                <a:xfrm>
                  <a:off x="5001419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82" name="Freeform 485"/>
                <p:cNvSpPr>
                  <a:spLocks/>
                </p:cNvSpPr>
                <p:nvPr/>
              </p:nvSpPr>
              <p:spPr bwMode="auto">
                <a:xfrm>
                  <a:off x="4472782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83" name="Freeform 486"/>
                <p:cNvSpPr>
                  <a:spLocks/>
                </p:cNvSpPr>
                <p:nvPr/>
              </p:nvSpPr>
              <p:spPr bwMode="auto">
                <a:xfrm>
                  <a:off x="4530726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84" name="Freeform 487"/>
                <p:cNvSpPr>
                  <a:spLocks/>
                </p:cNvSpPr>
                <p:nvPr/>
              </p:nvSpPr>
              <p:spPr bwMode="auto">
                <a:xfrm>
                  <a:off x="4589463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85" name="Freeform 488"/>
                <p:cNvSpPr>
                  <a:spLocks/>
                </p:cNvSpPr>
                <p:nvPr/>
              </p:nvSpPr>
              <p:spPr bwMode="auto">
                <a:xfrm>
                  <a:off x="4651375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86" name="Freeform 489"/>
                <p:cNvSpPr>
                  <a:spLocks/>
                </p:cNvSpPr>
                <p:nvPr/>
              </p:nvSpPr>
              <p:spPr bwMode="auto">
                <a:xfrm>
                  <a:off x="4706938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87" name="Freeform 490"/>
                <p:cNvSpPr>
                  <a:spLocks/>
                </p:cNvSpPr>
                <p:nvPr/>
              </p:nvSpPr>
              <p:spPr bwMode="auto">
                <a:xfrm>
                  <a:off x="4297362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88" name="Freeform 491"/>
                <p:cNvSpPr>
                  <a:spLocks/>
                </p:cNvSpPr>
                <p:nvPr/>
              </p:nvSpPr>
              <p:spPr bwMode="auto">
                <a:xfrm>
                  <a:off x="4354513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89" name="Freeform 492"/>
                <p:cNvSpPr>
                  <a:spLocks/>
                </p:cNvSpPr>
                <p:nvPr/>
              </p:nvSpPr>
              <p:spPr bwMode="auto">
                <a:xfrm>
                  <a:off x="4413251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90" name="Freeform 493"/>
                <p:cNvSpPr>
                  <a:spLocks/>
                </p:cNvSpPr>
                <p:nvPr/>
              </p:nvSpPr>
              <p:spPr bwMode="auto">
                <a:xfrm>
                  <a:off x="4121944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91" name="Freeform 494"/>
                <p:cNvSpPr>
                  <a:spLocks/>
                </p:cNvSpPr>
                <p:nvPr/>
              </p:nvSpPr>
              <p:spPr bwMode="auto">
                <a:xfrm>
                  <a:off x="4178300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92" name="Freeform 495"/>
                <p:cNvSpPr>
                  <a:spLocks/>
                </p:cNvSpPr>
                <p:nvPr/>
              </p:nvSpPr>
              <p:spPr bwMode="auto">
                <a:xfrm>
                  <a:off x="4238626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93" name="Freeform 496"/>
                <p:cNvSpPr>
                  <a:spLocks/>
                </p:cNvSpPr>
                <p:nvPr/>
              </p:nvSpPr>
              <p:spPr bwMode="auto">
                <a:xfrm>
                  <a:off x="4472782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94" name="Freeform 497"/>
                <p:cNvSpPr>
                  <a:spLocks/>
                </p:cNvSpPr>
                <p:nvPr/>
              </p:nvSpPr>
              <p:spPr bwMode="auto">
                <a:xfrm>
                  <a:off x="4530726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95" name="Freeform 498"/>
                <p:cNvSpPr>
                  <a:spLocks/>
                </p:cNvSpPr>
                <p:nvPr/>
              </p:nvSpPr>
              <p:spPr bwMode="auto">
                <a:xfrm>
                  <a:off x="4589463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96" name="Freeform 499"/>
                <p:cNvSpPr>
                  <a:spLocks/>
                </p:cNvSpPr>
                <p:nvPr/>
              </p:nvSpPr>
              <p:spPr bwMode="auto">
                <a:xfrm>
                  <a:off x="4651375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97" name="Freeform 500"/>
                <p:cNvSpPr>
                  <a:spLocks/>
                </p:cNvSpPr>
                <p:nvPr/>
              </p:nvSpPr>
              <p:spPr bwMode="auto">
                <a:xfrm>
                  <a:off x="4706938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98" name="Freeform 501"/>
                <p:cNvSpPr>
                  <a:spLocks/>
                </p:cNvSpPr>
                <p:nvPr/>
              </p:nvSpPr>
              <p:spPr bwMode="auto">
                <a:xfrm>
                  <a:off x="4297362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99" name="Freeform 502"/>
                <p:cNvSpPr>
                  <a:spLocks/>
                </p:cNvSpPr>
                <p:nvPr/>
              </p:nvSpPr>
              <p:spPr bwMode="auto">
                <a:xfrm>
                  <a:off x="4354513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00" name="Freeform 503"/>
                <p:cNvSpPr>
                  <a:spLocks/>
                </p:cNvSpPr>
                <p:nvPr/>
              </p:nvSpPr>
              <p:spPr bwMode="auto">
                <a:xfrm>
                  <a:off x="4413251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01" name="Freeform 504"/>
                <p:cNvSpPr>
                  <a:spLocks/>
                </p:cNvSpPr>
                <p:nvPr/>
              </p:nvSpPr>
              <p:spPr bwMode="auto">
                <a:xfrm>
                  <a:off x="4121944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02" name="Freeform 505"/>
                <p:cNvSpPr>
                  <a:spLocks/>
                </p:cNvSpPr>
                <p:nvPr/>
              </p:nvSpPr>
              <p:spPr bwMode="auto">
                <a:xfrm>
                  <a:off x="4178300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03" name="Freeform 506"/>
                <p:cNvSpPr>
                  <a:spLocks/>
                </p:cNvSpPr>
                <p:nvPr/>
              </p:nvSpPr>
              <p:spPr bwMode="auto">
                <a:xfrm>
                  <a:off x="4238626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04" name="Freeform 507"/>
                <p:cNvSpPr>
                  <a:spLocks/>
                </p:cNvSpPr>
                <p:nvPr/>
              </p:nvSpPr>
              <p:spPr bwMode="auto">
                <a:xfrm>
                  <a:off x="4472782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05" name="Freeform 508"/>
                <p:cNvSpPr>
                  <a:spLocks/>
                </p:cNvSpPr>
                <p:nvPr/>
              </p:nvSpPr>
              <p:spPr bwMode="auto">
                <a:xfrm>
                  <a:off x="4530726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06" name="Freeform 509"/>
                <p:cNvSpPr>
                  <a:spLocks/>
                </p:cNvSpPr>
                <p:nvPr/>
              </p:nvSpPr>
              <p:spPr bwMode="auto">
                <a:xfrm>
                  <a:off x="4589463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07" name="Freeform 510"/>
                <p:cNvSpPr>
                  <a:spLocks/>
                </p:cNvSpPr>
                <p:nvPr/>
              </p:nvSpPr>
              <p:spPr bwMode="auto">
                <a:xfrm>
                  <a:off x="4297362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08" name="Freeform 511"/>
                <p:cNvSpPr>
                  <a:spLocks/>
                </p:cNvSpPr>
                <p:nvPr/>
              </p:nvSpPr>
              <p:spPr bwMode="auto">
                <a:xfrm>
                  <a:off x="4354513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09" name="Freeform 512"/>
                <p:cNvSpPr>
                  <a:spLocks/>
                </p:cNvSpPr>
                <p:nvPr/>
              </p:nvSpPr>
              <p:spPr bwMode="auto">
                <a:xfrm>
                  <a:off x="4413251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10" name="Freeform 513"/>
                <p:cNvSpPr>
                  <a:spLocks/>
                </p:cNvSpPr>
                <p:nvPr/>
              </p:nvSpPr>
              <p:spPr bwMode="auto">
                <a:xfrm>
                  <a:off x="4472782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11" name="Freeform 514"/>
                <p:cNvSpPr>
                  <a:spLocks/>
                </p:cNvSpPr>
                <p:nvPr/>
              </p:nvSpPr>
              <p:spPr bwMode="auto">
                <a:xfrm>
                  <a:off x="4530726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12" name="Freeform 515"/>
                <p:cNvSpPr>
                  <a:spLocks/>
                </p:cNvSpPr>
                <p:nvPr/>
              </p:nvSpPr>
              <p:spPr bwMode="auto">
                <a:xfrm>
                  <a:off x="4589463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13" name="Freeform 516"/>
                <p:cNvSpPr>
                  <a:spLocks/>
                </p:cNvSpPr>
                <p:nvPr/>
              </p:nvSpPr>
              <p:spPr bwMode="auto">
                <a:xfrm>
                  <a:off x="4354513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14" name="Freeform 517"/>
                <p:cNvSpPr>
                  <a:spLocks/>
                </p:cNvSpPr>
                <p:nvPr/>
              </p:nvSpPr>
              <p:spPr bwMode="auto">
                <a:xfrm>
                  <a:off x="4354513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15" name="Freeform 518"/>
                <p:cNvSpPr>
                  <a:spLocks/>
                </p:cNvSpPr>
                <p:nvPr/>
              </p:nvSpPr>
              <p:spPr bwMode="auto">
                <a:xfrm>
                  <a:off x="4413251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16" name="Freeform 519"/>
                <p:cNvSpPr>
                  <a:spLocks/>
                </p:cNvSpPr>
                <p:nvPr/>
              </p:nvSpPr>
              <p:spPr bwMode="auto">
                <a:xfrm>
                  <a:off x="4178300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17" name="Freeform 520"/>
                <p:cNvSpPr>
                  <a:spLocks/>
                </p:cNvSpPr>
                <p:nvPr/>
              </p:nvSpPr>
              <p:spPr bwMode="auto">
                <a:xfrm>
                  <a:off x="4238626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18" name="Freeform 521"/>
                <p:cNvSpPr>
                  <a:spLocks/>
                </p:cNvSpPr>
                <p:nvPr/>
              </p:nvSpPr>
              <p:spPr bwMode="auto">
                <a:xfrm>
                  <a:off x="4297362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19" name="Freeform 522"/>
                <p:cNvSpPr>
                  <a:spLocks/>
                </p:cNvSpPr>
                <p:nvPr/>
              </p:nvSpPr>
              <p:spPr bwMode="auto">
                <a:xfrm>
                  <a:off x="4178300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20" name="Freeform 523"/>
                <p:cNvSpPr>
                  <a:spLocks/>
                </p:cNvSpPr>
                <p:nvPr/>
              </p:nvSpPr>
              <p:spPr bwMode="auto">
                <a:xfrm>
                  <a:off x="4238626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21" name="Freeform 524"/>
                <p:cNvSpPr>
                  <a:spLocks/>
                </p:cNvSpPr>
                <p:nvPr/>
              </p:nvSpPr>
              <p:spPr bwMode="auto">
                <a:xfrm>
                  <a:off x="4297362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22" name="Freeform 525"/>
                <p:cNvSpPr>
                  <a:spLocks/>
                </p:cNvSpPr>
                <p:nvPr/>
              </p:nvSpPr>
              <p:spPr bwMode="auto">
                <a:xfrm>
                  <a:off x="4178300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23" name="Freeform 526"/>
                <p:cNvSpPr>
                  <a:spLocks/>
                </p:cNvSpPr>
                <p:nvPr/>
              </p:nvSpPr>
              <p:spPr bwMode="auto">
                <a:xfrm>
                  <a:off x="4121944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24" name="Freeform 527"/>
                <p:cNvSpPr>
                  <a:spLocks/>
                </p:cNvSpPr>
                <p:nvPr/>
              </p:nvSpPr>
              <p:spPr bwMode="auto">
                <a:xfrm>
                  <a:off x="4238626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25" name="Freeform 528"/>
                <p:cNvSpPr>
                  <a:spLocks/>
                </p:cNvSpPr>
                <p:nvPr/>
              </p:nvSpPr>
              <p:spPr bwMode="auto">
                <a:xfrm>
                  <a:off x="4354513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26" name="Freeform 529"/>
                <p:cNvSpPr>
                  <a:spLocks/>
                </p:cNvSpPr>
                <p:nvPr/>
              </p:nvSpPr>
              <p:spPr bwMode="auto">
                <a:xfrm>
                  <a:off x="4413251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27" name="Freeform 530"/>
                <p:cNvSpPr>
                  <a:spLocks/>
                </p:cNvSpPr>
                <p:nvPr/>
              </p:nvSpPr>
              <p:spPr bwMode="auto">
                <a:xfrm>
                  <a:off x="4354513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28" name="Freeform 531"/>
                <p:cNvSpPr>
                  <a:spLocks/>
                </p:cNvSpPr>
                <p:nvPr/>
              </p:nvSpPr>
              <p:spPr bwMode="auto">
                <a:xfrm>
                  <a:off x="4413251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29" name="Freeform 532"/>
                <p:cNvSpPr>
                  <a:spLocks/>
                </p:cNvSpPr>
                <p:nvPr/>
              </p:nvSpPr>
              <p:spPr bwMode="auto">
                <a:xfrm>
                  <a:off x="4472782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30" name="Freeform 533"/>
                <p:cNvSpPr>
                  <a:spLocks/>
                </p:cNvSpPr>
                <p:nvPr/>
              </p:nvSpPr>
              <p:spPr bwMode="auto">
                <a:xfrm>
                  <a:off x="4530726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31" name="Freeform 534"/>
                <p:cNvSpPr>
                  <a:spLocks/>
                </p:cNvSpPr>
                <p:nvPr/>
              </p:nvSpPr>
              <p:spPr bwMode="auto">
                <a:xfrm>
                  <a:off x="4354513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32" name="Freeform 535"/>
                <p:cNvSpPr>
                  <a:spLocks/>
                </p:cNvSpPr>
                <p:nvPr/>
              </p:nvSpPr>
              <p:spPr bwMode="auto">
                <a:xfrm>
                  <a:off x="4413251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33" name="Freeform 536"/>
                <p:cNvSpPr>
                  <a:spLocks/>
                </p:cNvSpPr>
                <p:nvPr/>
              </p:nvSpPr>
              <p:spPr bwMode="auto">
                <a:xfrm>
                  <a:off x="4472782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34" name="Freeform 537"/>
                <p:cNvSpPr>
                  <a:spLocks/>
                </p:cNvSpPr>
                <p:nvPr/>
              </p:nvSpPr>
              <p:spPr bwMode="auto">
                <a:xfrm>
                  <a:off x="4530726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35" name="Freeform 538"/>
                <p:cNvSpPr>
                  <a:spLocks/>
                </p:cNvSpPr>
                <p:nvPr/>
              </p:nvSpPr>
              <p:spPr bwMode="auto">
                <a:xfrm>
                  <a:off x="4354513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36" name="Freeform 539"/>
                <p:cNvSpPr>
                  <a:spLocks/>
                </p:cNvSpPr>
                <p:nvPr/>
              </p:nvSpPr>
              <p:spPr bwMode="auto">
                <a:xfrm>
                  <a:off x="4297362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37" name="Freeform 540"/>
                <p:cNvSpPr>
                  <a:spLocks/>
                </p:cNvSpPr>
                <p:nvPr/>
              </p:nvSpPr>
              <p:spPr bwMode="auto">
                <a:xfrm>
                  <a:off x="4238626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38" name="Freeform 541"/>
                <p:cNvSpPr>
                  <a:spLocks/>
                </p:cNvSpPr>
                <p:nvPr/>
              </p:nvSpPr>
              <p:spPr bwMode="auto">
                <a:xfrm>
                  <a:off x="4178300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39" name="Freeform 542"/>
                <p:cNvSpPr>
                  <a:spLocks/>
                </p:cNvSpPr>
                <p:nvPr/>
              </p:nvSpPr>
              <p:spPr bwMode="auto">
                <a:xfrm>
                  <a:off x="4061222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40" name="Freeform 543"/>
                <p:cNvSpPr>
                  <a:spLocks/>
                </p:cNvSpPr>
                <p:nvPr/>
              </p:nvSpPr>
              <p:spPr bwMode="auto">
                <a:xfrm>
                  <a:off x="4002881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41" name="Freeform 544"/>
                <p:cNvSpPr>
                  <a:spLocks/>
                </p:cNvSpPr>
                <p:nvPr/>
              </p:nvSpPr>
              <p:spPr bwMode="auto">
                <a:xfrm>
                  <a:off x="3947716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42" name="Freeform 545"/>
                <p:cNvSpPr>
                  <a:spLocks/>
                </p:cNvSpPr>
                <p:nvPr/>
              </p:nvSpPr>
              <p:spPr bwMode="auto">
                <a:xfrm>
                  <a:off x="4354513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43" name="Freeform 546"/>
                <p:cNvSpPr>
                  <a:spLocks/>
                </p:cNvSpPr>
                <p:nvPr/>
              </p:nvSpPr>
              <p:spPr bwMode="auto">
                <a:xfrm>
                  <a:off x="4297362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44" name="Freeform 547"/>
                <p:cNvSpPr>
                  <a:spLocks/>
                </p:cNvSpPr>
                <p:nvPr/>
              </p:nvSpPr>
              <p:spPr bwMode="auto">
                <a:xfrm>
                  <a:off x="4176713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45" name="Freeform 548"/>
                <p:cNvSpPr>
                  <a:spLocks/>
                </p:cNvSpPr>
                <p:nvPr/>
              </p:nvSpPr>
              <p:spPr bwMode="auto">
                <a:xfrm>
                  <a:off x="4413251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46" name="Freeform 549"/>
                <p:cNvSpPr>
                  <a:spLocks/>
                </p:cNvSpPr>
                <p:nvPr/>
              </p:nvSpPr>
              <p:spPr bwMode="auto">
                <a:xfrm>
                  <a:off x="4472782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47" name="Freeform 550"/>
                <p:cNvSpPr>
                  <a:spLocks/>
                </p:cNvSpPr>
                <p:nvPr/>
              </p:nvSpPr>
              <p:spPr bwMode="auto">
                <a:xfrm>
                  <a:off x="4530726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48" name="Freeform 551"/>
                <p:cNvSpPr>
                  <a:spLocks/>
                </p:cNvSpPr>
                <p:nvPr/>
              </p:nvSpPr>
              <p:spPr bwMode="auto">
                <a:xfrm>
                  <a:off x="4413251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49" name="Freeform 552"/>
                <p:cNvSpPr>
                  <a:spLocks/>
                </p:cNvSpPr>
                <p:nvPr/>
              </p:nvSpPr>
              <p:spPr bwMode="auto">
                <a:xfrm>
                  <a:off x="4297362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50" name="Freeform 553"/>
                <p:cNvSpPr>
                  <a:spLocks/>
                </p:cNvSpPr>
                <p:nvPr/>
              </p:nvSpPr>
              <p:spPr bwMode="auto">
                <a:xfrm>
                  <a:off x="4354513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51" name="Freeform 554"/>
                <p:cNvSpPr>
                  <a:spLocks/>
                </p:cNvSpPr>
                <p:nvPr/>
              </p:nvSpPr>
              <p:spPr bwMode="auto">
                <a:xfrm>
                  <a:off x="4472782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52" name="Freeform 555"/>
                <p:cNvSpPr>
                  <a:spLocks/>
                </p:cNvSpPr>
                <p:nvPr/>
              </p:nvSpPr>
              <p:spPr bwMode="auto">
                <a:xfrm>
                  <a:off x="4530726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53" name="Freeform 556"/>
                <p:cNvSpPr>
                  <a:spLocks/>
                </p:cNvSpPr>
                <p:nvPr/>
              </p:nvSpPr>
              <p:spPr bwMode="auto">
                <a:xfrm>
                  <a:off x="4297362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54" name="Freeform 557"/>
                <p:cNvSpPr>
                  <a:spLocks/>
                </p:cNvSpPr>
                <p:nvPr/>
              </p:nvSpPr>
              <p:spPr bwMode="auto">
                <a:xfrm>
                  <a:off x="4178300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55" name="Freeform 558"/>
                <p:cNvSpPr>
                  <a:spLocks/>
                </p:cNvSpPr>
                <p:nvPr/>
              </p:nvSpPr>
              <p:spPr bwMode="auto">
                <a:xfrm>
                  <a:off x="4238626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56" name="Freeform 559"/>
                <p:cNvSpPr>
                  <a:spLocks/>
                </p:cNvSpPr>
                <p:nvPr/>
              </p:nvSpPr>
              <p:spPr bwMode="auto">
                <a:xfrm>
                  <a:off x="4178300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57" name="Freeform 560"/>
                <p:cNvSpPr>
                  <a:spLocks/>
                </p:cNvSpPr>
                <p:nvPr/>
              </p:nvSpPr>
              <p:spPr bwMode="auto">
                <a:xfrm>
                  <a:off x="4238626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58" name="Freeform 561"/>
                <p:cNvSpPr>
                  <a:spLocks/>
                </p:cNvSpPr>
                <p:nvPr/>
              </p:nvSpPr>
              <p:spPr bwMode="auto">
                <a:xfrm>
                  <a:off x="5060950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59" name="Freeform 562"/>
                <p:cNvSpPr>
                  <a:spLocks/>
                </p:cNvSpPr>
                <p:nvPr/>
              </p:nvSpPr>
              <p:spPr bwMode="auto">
                <a:xfrm>
                  <a:off x="5118100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60" name="Freeform 563"/>
                <p:cNvSpPr>
                  <a:spLocks/>
                </p:cNvSpPr>
                <p:nvPr/>
              </p:nvSpPr>
              <p:spPr bwMode="auto">
                <a:xfrm>
                  <a:off x="5176838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61" name="Freeform 564"/>
                <p:cNvSpPr>
                  <a:spLocks/>
                </p:cNvSpPr>
                <p:nvPr/>
              </p:nvSpPr>
              <p:spPr bwMode="auto">
                <a:xfrm>
                  <a:off x="5236369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62" name="Freeform 565"/>
                <p:cNvSpPr>
                  <a:spLocks/>
                </p:cNvSpPr>
                <p:nvPr/>
              </p:nvSpPr>
              <p:spPr bwMode="auto">
                <a:xfrm>
                  <a:off x="5236369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63" name="Freeform 566"/>
                <p:cNvSpPr>
                  <a:spLocks/>
                </p:cNvSpPr>
                <p:nvPr/>
              </p:nvSpPr>
              <p:spPr bwMode="auto">
                <a:xfrm>
                  <a:off x="4767263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64" name="Freeform 567"/>
                <p:cNvSpPr>
                  <a:spLocks/>
                </p:cNvSpPr>
                <p:nvPr/>
              </p:nvSpPr>
              <p:spPr bwMode="auto">
                <a:xfrm>
                  <a:off x="4706938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65" name="Freeform 568"/>
                <p:cNvSpPr>
                  <a:spLocks/>
                </p:cNvSpPr>
                <p:nvPr/>
              </p:nvSpPr>
              <p:spPr bwMode="auto">
                <a:xfrm>
                  <a:off x="4589463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66" name="Freeform 569"/>
                <p:cNvSpPr>
                  <a:spLocks/>
                </p:cNvSpPr>
                <p:nvPr/>
              </p:nvSpPr>
              <p:spPr bwMode="auto">
                <a:xfrm>
                  <a:off x="4885531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67" name="Freeform 570"/>
                <p:cNvSpPr>
                  <a:spLocks/>
                </p:cNvSpPr>
                <p:nvPr/>
              </p:nvSpPr>
              <p:spPr bwMode="auto">
                <a:xfrm>
                  <a:off x="4885531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68" name="Freeform 571"/>
                <p:cNvSpPr>
                  <a:spLocks/>
                </p:cNvSpPr>
                <p:nvPr/>
              </p:nvSpPr>
              <p:spPr bwMode="auto">
                <a:xfrm>
                  <a:off x="4941887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69" name="Freeform 572"/>
                <p:cNvSpPr>
                  <a:spLocks/>
                </p:cNvSpPr>
                <p:nvPr/>
              </p:nvSpPr>
              <p:spPr bwMode="auto">
                <a:xfrm>
                  <a:off x="5001419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70" name="Freeform 573"/>
                <p:cNvSpPr>
                  <a:spLocks/>
                </p:cNvSpPr>
                <p:nvPr/>
              </p:nvSpPr>
              <p:spPr bwMode="auto">
                <a:xfrm>
                  <a:off x="4941887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71" name="Freeform 574"/>
                <p:cNvSpPr>
                  <a:spLocks/>
                </p:cNvSpPr>
                <p:nvPr/>
              </p:nvSpPr>
              <p:spPr bwMode="auto">
                <a:xfrm>
                  <a:off x="5001419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72" name="Freeform 575"/>
                <p:cNvSpPr>
                  <a:spLocks/>
                </p:cNvSpPr>
                <p:nvPr/>
              </p:nvSpPr>
              <p:spPr bwMode="auto">
                <a:xfrm>
                  <a:off x="4885531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73" name="Freeform 576"/>
                <p:cNvSpPr>
                  <a:spLocks/>
                </p:cNvSpPr>
                <p:nvPr/>
              </p:nvSpPr>
              <p:spPr bwMode="auto">
                <a:xfrm>
                  <a:off x="4941887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74" name="Freeform 577"/>
                <p:cNvSpPr>
                  <a:spLocks/>
                </p:cNvSpPr>
                <p:nvPr/>
              </p:nvSpPr>
              <p:spPr bwMode="auto">
                <a:xfrm>
                  <a:off x="5060950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75" name="Freeform 578"/>
                <p:cNvSpPr>
                  <a:spLocks/>
                </p:cNvSpPr>
                <p:nvPr/>
              </p:nvSpPr>
              <p:spPr bwMode="auto">
                <a:xfrm>
                  <a:off x="5060950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76" name="Freeform 579"/>
                <p:cNvSpPr>
                  <a:spLocks/>
                </p:cNvSpPr>
                <p:nvPr/>
              </p:nvSpPr>
              <p:spPr bwMode="auto">
                <a:xfrm>
                  <a:off x="5118100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77" name="Freeform 580"/>
                <p:cNvSpPr>
                  <a:spLocks/>
                </p:cNvSpPr>
                <p:nvPr/>
              </p:nvSpPr>
              <p:spPr bwMode="auto">
                <a:xfrm>
                  <a:off x="5176838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78" name="Freeform 581"/>
                <p:cNvSpPr>
                  <a:spLocks/>
                </p:cNvSpPr>
                <p:nvPr/>
              </p:nvSpPr>
              <p:spPr bwMode="auto">
                <a:xfrm>
                  <a:off x="5176838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79" name="Freeform 582"/>
                <p:cNvSpPr>
                  <a:spLocks/>
                </p:cNvSpPr>
                <p:nvPr/>
              </p:nvSpPr>
              <p:spPr bwMode="auto">
                <a:xfrm>
                  <a:off x="5236369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80" name="Freeform 583"/>
                <p:cNvSpPr>
                  <a:spLocks/>
                </p:cNvSpPr>
                <p:nvPr/>
              </p:nvSpPr>
              <p:spPr bwMode="auto">
                <a:xfrm>
                  <a:off x="5236369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81" name="Freeform 584"/>
                <p:cNvSpPr>
                  <a:spLocks/>
                </p:cNvSpPr>
                <p:nvPr/>
              </p:nvSpPr>
              <p:spPr bwMode="auto">
                <a:xfrm>
                  <a:off x="5060950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82" name="Freeform 585"/>
                <p:cNvSpPr>
                  <a:spLocks/>
                </p:cNvSpPr>
                <p:nvPr/>
              </p:nvSpPr>
              <p:spPr bwMode="auto">
                <a:xfrm>
                  <a:off x="5118100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83" name="Freeform 586"/>
                <p:cNvSpPr>
                  <a:spLocks/>
                </p:cNvSpPr>
                <p:nvPr/>
              </p:nvSpPr>
              <p:spPr bwMode="auto">
                <a:xfrm>
                  <a:off x="5176838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84" name="Freeform 587"/>
                <p:cNvSpPr>
                  <a:spLocks/>
                </p:cNvSpPr>
                <p:nvPr/>
              </p:nvSpPr>
              <p:spPr bwMode="auto">
                <a:xfrm>
                  <a:off x="5236369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85" name="Freeform 588"/>
                <p:cNvSpPr>
                  <a:spLocks/>
                </p:cNvSpPr>
                <p:nvPr/>
              </p:nvSpPr>
              <p:spPr bwMode="auto">
                <a:xfrm>
                  <a:off x="4767263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86" name="Freeform 589"/>
                <p:cNvSpPr>
                  <a:spLocks/>
                </p:cNvSpPr>
                <p:nvPr/>
              </p:nvSpPr>
              <p:spPr bwMode="auto">
                <a:xfrm>
                  <a:off x="4767263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87" name="Freeform 590"/>
                <p:cNvSpPr>
                  <a:spLocks/>
                </p:cNvSpPr>
                <p:nvPr/>
              </p:nvSpPr>
              <p:spPr bwMode="auto">
                <a:xfrm>
                  <a:off x="4824412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88" name="Freeform 591"/>
                <p:cNvSpPr>
                  <a:spLocks/>
                </p:cNvSpPr>
                <p:nvPr/>
              </p:nvSpPr>
              <p:spPr bwMode="auto">
                <a:xfrm>
                  <a:off x="4824412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89" name="Freeform 592"/>
                <p:cNvSpPr>
                  <a:spLocks/>
                </p:cNvSpPr>
                <p:nvPr/>
              </p:nvSpPr>
              <p:spPr bwMode="auto">
                <a:xfrm>
                  <a:off x="4885531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90" name="Freeform 593"/>
                <p:cNvSpPr>
                  <a:spLocks/>
                </p:cNvSpPr>
                <p:nvPr/>
              </p:nvSpPr>
              <p:spPr bwMode="auto">
                <a:xfrm>
                  <a:off x="4885531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91" name="Freeform 594"/>
                <p:cNvSpPr>
                  <a:spLocks/>
                </p:cNvSpPr>
                <p:nvPr/>
              </p:nvSpPr>
              <p:spPr bwMode="auto">
                <a:xfrm>
                  <a:off x="4941887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92" name="Freeform 595"/>
                <p:cNvSpPr>
                  <a:spLocks/>
                </p:cNvSpPr>
                <p:nvPr/>
              </p:nvSpPr>
              <p:spPr bwMode="auto">
                <a:xfrm>
                  <a:off x="4941887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93" name="Freeform 596"/>
                <p:cNvSpPr>
                  <a:spLocks/>
                </p:cNvSpPr>
                <p:nvPr/>
              </p:nvSpPr>
              <p:spPr bwMode="auto">
                <a:xfrm>
                  <a:off x="5001419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94" name="Freeform 597"/>
                <p:cNvSpPr>
                  <a:spLocks/>
                </p:cNvSpPr>
                <p:nvPr/>
              </p:nvSpPr>
              <p:spPr bwMode="auto">
                <a:xfrm>
                  <a:off x="5001419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95" name="Freeform 598"/>
                <p:cNvSpPr>
                  <a:spLocks/>
                </p:cNvSpPr>
                <p:nvPr/>
              </p:nvSpPr>
              <p:spPr bwMode="auto">
                <a:xfrm>
                  <a:off x="5060950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96" name="Freeform 599"/>
                <p:cNvSpPr>
                  <a:spLocks/>
                </p:cNvSpPr>
                <p:nvPr/>
              </p:nvSpPr>
              <p:spPr bwMode="auto">
                <a:xfrm>
                  <a:off x="5060950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97" name="Freeform 600"/>
                <p:cNvSpPr>
                  <a:spLocks/>
                </p:cNvSpPr>
                <p:nvPr/>
              </p:nvSpPr>
              <p:spPr bwMode="auto">
                <a:xfrm>
                  <a:off x="5176838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98" name="Freeform 601"/>
                <p:cNvSpPr>
                  <a:spLocks/>
                </p:cNvSpPr>
                <p:nvPr/>
              </p:nvSpPr>
              <p:spPr bwMode="auto">
                <a:xfrm>
                  <a:off x="4767263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899" name="Freeform 602"/>
                <p:cNvSpPr>
                  <a:spLocks/>
                </p:cNvSpPr>
                <p:nvPr/>
              </p:nvSpPr>
              <p:spPr bwMode="auto">
                <a:xfrm>
                  <a:off x="4767263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00" name="Freeform 603"/>
                <p:cNvSpPr>
                  <a:spLocks/>
                </p:cNvSpPr>
                <p:nvPr/>
              </p:nvSpPr>
              <p:spPr bwMode="auto">
                <a:xfrm>
                  <a:off x="4824412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01" name="Freeform 604"/>
                <p:cNvSpPr>
                  <a:spLocks/>
                </p:cNvSpPr>
                <p:nvPr/>
              </p:nvSpPr>
              <p:spPr bwMode="auto">
                <a:xfrm>
                  <a:off x="4824412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02" name="Freeform 605"/>
                <p:cNvSpPr>
                  <a:spLocks/>
                </p:cNvSpPr>
                <p:nvPr/>
              </p:nvSpPr>
              <p:spPr bwMode="auto">
                <a:xfrm>
                  <a:off x="4885531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03" name="Freeform 606"/>
                <p:cNvSpPr>
                  <a:spLocks/>
                </p:cNvSpPr>
                <p:nvPr/>
              </p:nvSpPr>
              <p:spPr bwMode="auto">
                <a:xfrm>
                  <a:off x="4885531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04" name="Freeform 608"/>
                <p:cNvSpPr>
                  <a:spLocks/>
                </p:cNvSpPr>
                <p:nvPr/>
              </p:nvSpPr>
              <p:spPr bwMode="auto">
                <a:xfrm>
                  <a:off x="4941887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05" name="Freeform 609"/>
                <p:cNvSpPr>
                  <a:spLocks/>
                </p:cNvSpPr>
                <p:nvPr/>
              </p:nvSpPr>
              <p:spPr bwMode="auto">
                <a:xfrm>
                  <a:off x="4941887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06" name="Freeform 610"/>
                <p:cNvSpPr>
                  <a:spLocks/>
                </p:cNvSpPr>
                <p:nvPr/>
              </p:nvSpPr>
              <p:spPr bwMode="auto">
                <a:xfrm>
                  <a:off x="5001419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07" name="Freeform 611"/>
                <p:cNvSpPr>
                  <a:spLocks/>
                </p:cNvSpPr>
                <p:nvPr/>
              </p:nvSpPr>
              <p:spPr bwMode="auto">
                <a:xfrm>
                  <a:off x="5001419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08" name="Freeform 612"/>
                <p:cNvSpPr>
                  <a:spLocks/>
                </p:cNvSpPr>
                <p:nvPr/>
              </p:nvSpPr>
              <p:spPr bwMode="auto">
                <a:xfrm>
                  <a:off x="5060950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09" name="Freeform 613"/>
                <p:cNvSpPr>
                  <a:spLocks/>
                </p:cNvSpPr>
                <p:nvPr/>
              </p:nvSpPr>
              <p:spPr bwMode="auto">
                <a:xfrm>
                  <a:off x="5060950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10" name="Freeform 614"/>
                <p:cNvSpPr>
                  <a:spLocks/>
                </p:cNvSpPr>
                <p:nvPr/>
              </p:nvSpPr>
              <p:spPr bwMode="auto">
                <a:xfrm>
                  <a:off x="5118100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11" name="Freeform 615"/>
                <p:cNvSpPr>
                  <a:spLocks/>
                </p:cNvSpPr>
                <p:nvPr/>
              </p:nvSpPr>
              <p:spPr bwMode="auto">
                <a:xfrm>
                  <a:off x="5118100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12" name="Freeform 616"/>
                <p:cNvSpPr>
                  <a:spLocks/>
                </p:cNvSpPr>
                <p:nvPr/>
              </p:nvSpPr>
              <p:spPr bwMode="auto">
                <a:xfrm>
                  <a:off x="5176838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13" name="Freeform 617"/>
                <p:cNvSpPr>
                  <a:spLocks/>
                </p:cNvSpPr>
                <p:nvPr/>
              </p:nvSpPr>
              <p:spPr bwMode="auto">
                <a:xfrm>
                  <a:off x="5176838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14" name="Freeform 618"/>
                <p:cNvSpPr>
                  <a:spLocks/>
                </p:cNvSpPr>
                <p:nvPr/>
              </p:nvSpPr>
              <p:spPr bwMode="auto">
                <a:xfrm>
                  <a:off x="5236369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15" name="Freeform 619"/>
                <p:cNvSpPr>
                  <a:spLocks/>
                </p:cNvSpPr>
                <p:nvPr/>
              </p:nvSpPr>
              <p:spPr bwMode="auto">
                <a:xfrm>
                  <a:off x="4767263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16" name="Freeform 620"/>
                <p:cNvSpPr>
                  <a:spLocks/>
                </p:cNvSpPr>
                <p:nvPr/>
              </p:nvSpPr>
              <p:spPr bwMode="auto">
                <a:xfrm>
                  <a:off x="4824412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17" name="Freeform 621"/>
                <p:cNvSpPr>
                  <a:spLocks/>
                </p:cNvSpPr>
                <p:nvPr/>
              </p:nvSpPr>
              <p:spPr bwMode="auto">
                <a:xfrm>
                  <a:off x="4885531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18" name="Freeform 622"/>
                <p:cNvSpPr>
                  <a:spLocks/>
                </p:cNvSpPr>
                <p:nvPr/>
              </p:nvSpPr>
              <p:spPr bwMode="auto">
                <a:xfrm>
                  <a:off x="4941887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19" name="Freeform 623"/>
                <p:cNvSpPr>
                  <a:spLocks/>
                </p:cNvSpPr>
                <p:nvPr/>
              </p:nvSpPr>
              <p:spPr bwMode="auto">
                <a:xfrm>
                  <a:off x="5001419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20" name="Freeform 624"/>
                <p:cNvSpPr>
                  <a:spLocks/>
                </p:cNvSpPr>
                <p:nvPr/>
              </p:nvSpPr>
              <p:spPr bwMode="auto">
                <a:xfrm>
                  <a:off x="5060950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21" name="Freeform 625"/>
                <p:cNvSpPr>
                  <a:spLocks/>
                </p:cNvSpPr>
                <p:nvPr/>
              </p:nvSpPr>
              <p:spPr bwMode="auto">
                <a:xfrm>
                  <a:off x="5118100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22" name="Freeform 626"/>
                <p:cNvSpPr>
                  <a:spLocks/>
                </p:cNvSpPr>
                <p:nvPr/>
              </p:nvSpPr>
              <p:spPr bwMode="auto">
                <a:xfrm>
                  <a:off x="5176838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23" name="Freeform 627"/>
                <p:cNvSpPr>
                  <a:spLocks/>
                </p:cNvSpPr>
                <p:nvPr/>
              </p:nvSpPr>
              <p:spPr bwMode="auto">
                <a:xfrm>
                  <a:off x="4767263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24" name="Freeform 628"/>
                <p:cNvSpPr>
                  <a:spLocks/>
                </p:cNvSpPr>
                <p:nvPr/>
              </p:nvSpPr>
              <p:spPr bwMode="auto">
                <a:xfrm>
                  <a:off x="4824412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25" name="Freeform 629"/>
                <p:cNvSpPr>
                  <a:spLocks/>
                </p:cNvSpPr>
                <p:nvPr/>
              </p:nvSpPr>
              <p:spPr bwMode="auto">
                <a:xfrm>
                  <a:off x="4651375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26" name="Freeform 630"/>
                <p:cNvSpPr>
                  <a:spLocks/>
                </p:cNvSpPr>
                <p:nvPr/>
              </p:nvSpPr>
              <p:spPr bwMode="auto">
                <a:xfrm>
                  <a:off x="4651375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27" name="Freeform 631"/>
                <p:cNvSpPr>
                  <a:spLocks/>
                </p:cNvSpPr>
                <p:nvPr/>
              </p:nvSpPr>
              <p:spPr bwMode="auto">
                <a:xfrm>
                  <a:off x="4706938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28" name="Freeform 632"/>
                <p:cNvSpPr>
                  <a:spLocks/>
                </p:cNvSpPr>
                <p:nvPr/>
              </p:nvSpPr>
              <p:spPr bwMode="auto">
                <a:xfrm>
                  <a:off x="4706938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29" name="Freeform 633"/>
                <p:cNvSpPr>
                  <a:spLocks/>
                </p:cNvSpPr>
                <p:nvPr/>
              </p:nvSpPr>
              <p:spPr bwMode="auto">
                <a:xfrm>
                  <a:off x="4651375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30" name="Freeform 634"/>
                <p:cNvSpPr>
                  <a:spLocks/>
                </p:cNvSpPr>
                <p:nvPr/>
              </p:nvSpPr>
              <p:spPr bwMode="auto">
                <a:xfrm>
                  <a:off x="4651375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31" name="Freeform 635"/>
                <p:cNvSpPr>
                  <a:spLocks/>
                </p:cNvSpPr>
                <p:nvPr/>
              </p:nvSpPr>
              <p:spPr bwMode="auto">
                <a:xfrm>
                  <a:off x="4706938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32" name="Freeform 636"/>
                <p:cNvSpPr>
                  <a:spLocks/>
                </p:cNvSpPr>
                <p:nvPr/>
              </p:nvSpPr>
              <p:spPr bwMode="auto">
                <a:xfrm>
                  <a:off x="4706938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33" name="Freeform 637"/>
                <p:cNvSpPr>
                  <a:spLocks/>
                </p:cNvSpPr>
                <p:nvPr/>
              </p:nvSpPr>
              <p:spPr bwMode="auto">
                <a:xfrm>
                  <a:off x="4651375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34" name="Freeform 638"/>
                <p:cNvSpPr>
                  <a:spLocks/>
                </p:cNvSpPr>
                <p:nvPr/>
              </p:nvSpPr>
              <p:spPr bwMode="auto">
                <a:xfrm>
                  <a:off x="4706938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35" name="Freeform 639"/>
                <p:cNvSpPr>
                  <a:spLocks/>
                </p:cNvSpPr>
                <p:nvPr/>
              </p:nvSpPr>
              <p:spPr bwMode="auto">
                <a:xfrm>
                  <a:off x="4651375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36" name="Freeform 640"/>
                <p:cNvSpPr>
                  <a:spLocks/>
                </p:cNvSpPr>
                <p:nvPr/>
              </p:nvSpPr>
              <p:spPr bwMode="auto">
                <a:xfrm>
                  <a:off x="4589463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37" name="Freeform 641"/>
                <p:cNvSpPr>
                  <a:spLocks/>
                </p:cNvSpPr>
                <p:nvPr/>
              </p:nvSpPr>
              <p:spPr bwMode="auto">
                <a:xfrm>
                  <a:off x="4589463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38" name="Freeform 642"/>
                <p:cNvSpPr>
                  <a:spLocks/>
                </p:cNvSpPr>
                <p:nvPr/>
              </p:nvSpPr>
              <p:spPr bwMode="auto">
                <a:xfrm>
                  <a:off x="4589463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39" name="Freeform 643"/>
                <p:cNvSpPr>
                  <a:spLocks/>
                </p:cNvSpPr>
                <p:nvPr/>
              </p:nvSpPr>
              <p:spPr bwMode="auto">
                <a:xfrm>
                  <a:off x="4589463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40" name="Freeform 644"/>
                <p:cNvSpPr>
                  <a:spLocks/>
                </p:cNvSpPr>
                <p:nvPr/>
              </p:nvSpPr>
              <p:spPr bwMode="auto">
                <a:xfrm>
                  <a:off x="4589463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41" name="Freeform 645"/>
                <p:cNvSpPr>
                  <a:spLocks/>
                </p:cNvSpPr>
                <p:nvPr/>
              </p:nvSpPr>
              <p:spPr bwMode="auto">
                <a:xfrm>
                  <a:off x="4530726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42" name="Freeform 646"/>
                <p:cNvSpPr>
                  <a:spLocks/>
                </p:cNvSpPr>
                <p:nvPr/>
              </p:nvSpPr>
              <p:spPr bwMode="auto">
                <a:xfrm>
                  <a:off x="4472782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43" name="Freeform 647"/>
                <p:cNvSpPr>
                  <a:spLocks/>
                </p:cNvSpPr>
                <p:nvPr/>
              </p:nvSpPr>
              <p:spPr bwMode="auto">
                <a:xfrm>
                  <a:off x="4589463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44" name="Freeform 648"/>
                <p:cNvSpPr>
                  <a:spLocks/>
                </p:cNvSpPr>
                <p:nvPr/>
              </p:nvSpPr>
              <p:spPr bwMode="auto">
                <a:xfrm>
                  <a:off x="4706938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45" name="Freeform 649"/>
                <p:cNvSpPr>
                  <a:spLocks/>
                </p:cNvSpPr>
                <p:nvPr/>
              </p:nvSpPr>
              <p:spPr bwMode="auto">
                <a:xfrm>
                  <a:off x="4885531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46" name="Freeform 650"/>
                <p:cNvSpPr>
                  <a:spLocks/>
                </p:cNvSpPr>
                <p:nvPr/>
              </p:nvSpPr>
              <p:spPr bwMode="auto">
                <a:xfrm>
                  <a:off x="4941887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47" name="Freeform 651"/>
                <p:cNvSpPr>
                  <a:spLocks/>
                </p:cNvSpPr>
                <p:nvPr/>
              </p:nvSpPr>
              <p:spPr bwMode="auto">
                <a:xfrm>
                  <a:off x="5001419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48" name="Freeform 652"/>
                <p:cNvSpPr>
                  <a:spLocks/>
                </p:cNvSpPr>
                <p:nvPr/>
              </p:nvSpPr>
              <p:spPr bwMode="auto">
                <a:xfrm>
                  <a:off x="5060950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49" name="Freeform 653"/>
                <p:cNvSpPr>
                  <a:spLocks/>
                </p:cNvSpPr>
                <p:nvPr/>
              </p:nvSpPr>
              <p:spPr bwMode="auto">
                <a:xfrm>
                  <a:off x="5118100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50" name="Freeform 654"/>
                <p:cNvSpPr>
                  <a:spLocks/>
                </p:cNvSpPr>
                <p:nvPr/>
              </p:nvSpPr>
              <p:spPr bwMode="auto">
                <a:xfrm>
                  <a:off x="5176838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51" name="Freeform 655"/>
                <p:cNvSpPr>
                  <a:spLocks/>
                </p:cNvSpPr>
                <p:nvPr/>
              </p:nvSpPr>
              <p:spPr bwMode="auto">
                <a:xfrm>
                  <a:off x="5413375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52" name="Freeform 656"/>
                <p:cNvSpPr>
                  <a:spLocks/>
                </p:cNvSpPr>
                <p:nvPr/>
              </p:nvSpPr>
              <p:spPr bwMode="auto">
                <a:xfrm>
                  <a:off x="5470525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53" name="Freeform 657"/>
                <p:cNvSpPr>
                  <a:spLocks/>
                </p:cNvSpPr>
                <p:nvPr/>
              </p:nvSpPr>
              <p:spPr bwMode="auto">
                <a:xfrm>
                  <a:off x="5529263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54" name="Freeform 658"/>
                <p:cNvSpPr>
                  <a:spLocks/>
                </p:cNvSpPr>
                <p:nvPr/>
              </p:nvSpPr>
              <p:spPr bwMode="auto">
                <a:xfrm>
                  <a:off x="5588793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55" name="Freeform 659"/>
                <p:cNvSpPr>
                  <a:spLocks/>
                </p:cNvSpPr>
                <p:nvPr/>
              </p:nvSpPr>
              <p:spPr bwMode="auto">
                <a:xfrm>
                  <a:off x="5645943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56" name="Freeform 660"/>
                <p:cNvSpPr>
                  <a:spLocks/>
                </p:cNvSpPr>
                <p:nvPr/>
              </p:nvSpPr>
              <p:spPr bwMode="auto">
                <a:xfrm>
                  <a:off x="5705475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57" name="Freeform 661"/>
                <p:cNvSpPr>
                  <a:spLocks/>
                </p:cNvSpPr>
                <p:nvPr/>
              </p:nvSpPr>
              <p:spPr bwMode="auto">
                <a:xfrm>
                  <a:off x="5763419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58" name="Freeform 662"/>
                <p:cNvSpPr>
                  <a:spLocks/>
                </p:cNvSpPr>
                <p:nvPr/>
              </p:nvSpPr>
              <p:spPr bwMode="auto">
                <a:xfrm>
                  <a:off x="5823744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59" name="Freeform 663"/>
                <p:cNvSpPr>
                  <a:spLocks/>
                </p:cNvSpPr>
                <p:nvPr/>
              </p:nvSpPr>
              <p:spPr bwMode="auto">
                <a:xfrm>
                  <a:off x="5881688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60" name="Freeform 664"/>
                <p:cNvSpPr>
                  <a:spLocks/>
                </p:cNvSpPr>
                <p:nvPr/>
              </p:nvSpPr>
              <p:spPr bwMode="auto">
                <a:xfrm>
                  <a:off x="5413375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61" name="Freeform 665"/>
                <p:cNvSpPr>
                  <a:spLocks/>
                </p:cNvSpPr>
                <p:nvPr/>
              </p:nvSpPr>
              <p:spPr bwMode="auto">
                <a:xfrm>
                  <a:off x="5470525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62" name="Freeform 666"/>
                <p:cNvSpPr>
                  <a:spLocks/>
                </p:cNvSpPr>
                <p:nvPr/>
              </p:nvSpPr>
              <p:spPr bwMode="auto">
                <a:xfrm>
                  <a:off x="5529263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63" name="Freeform 667"/>
                <p:cNvSpPr>
                  <a:spLocks/>
                </p:cNvSpPr>
                <p:nvPr/>
              </p:nvSpPr>
              <p:spPr bwMode="auto">
                <a:xfrm>
                  <a:off x="5588793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64" name="Freeform 668"/>
                <p:cNvSpPr>
                  <a:spLocks/>
                </p:cNvSpPr>
                <p:nvPr/>
              </p:nvSpPr>
              <p:spPr bwMode="auto">
                <a:xfrm>
                  <a:off x="5645943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65" name="Freeform 669"/>
                <p:cNvSpPr>
                  <a:spLocks/>
                </p:cNvSpPr>
                <p:nvPr/>
              </p:nvSpPr>
              <p:spPr bwMode="auto">
                <a:xfrm>
                  <a:off x="5705475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66" name="Freeform 670"/>
                <p:cNvSpPr>
                  <a:spLocks/>
                </p:cNvSpPr>
                <p:nvPr/>
              </p:nvSpPr>
              <p:spPr bwMode="auto">
                <a:xfrm>
                  <a:off x="5763419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67" name="Freeform 671"/>
                <p:cNvSpPr>
                  <a:spLocks/>
                </p:cNvSpPr>
                <p:nvPr/>
              </p:nvSpPr>
              <p:spPr bwMode="auto">
                <a:xfrm>
                  <a:off x="5823744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68" name="Freeform 672"/>
                <p:cNvSpPr>
                  <a:spLocks/>
                </p:cNvSpPr>
                <p:nvPr/>
              </p:nvSpPr>
              <p:spPr bwMode="auto">
                <a:xfrm>
                  <a:off x="5413375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69" name="Freeform 673"/>
                <p:cNvSpPr>
                  <a:spLocks/>
                </p:cNvSpPr>
                <p:nvPr/>
              </p:nvSpPr>
              <p:spPr bwMode="auto">
                <a:xfrm>
                  <a:off x="5470525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70" name="Freeform 674"/>
                <p:cNvSpPr>
                  <a:spLocks/>
                </p:cNvSpPr>
                <p:nvPr/>
              </p:nvSpPr>
              <p:spPr bwMode="auto">
                <a:xfrm>
                  <a:off x="5295106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71" name="Freeform 675"/>
                <p:cNvSpPr>
                  <a:spLocks/>
                </p:cNvSpPr>
                <p:nvPr/>
              </p:nvSpPr>
              <p:spPr bwMode="auto">
                <a:xfrm>
                  <a:off x="5356226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72" name="Freeform 676"/>
                <p:cNvSpPr>
                  <a:spLocks/>
                </p:cNvSpPr>
                <p:nvPr/>
              </p:nvSpPr>
              <p:spPr bwMode="auto">
                <a:xfrm>
                  <a:off x="5295106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73" name="Freeform 677"/>
                <p:cNvSpPr>
                  <a:spLocks/>
                </p:cNvSpPr>
                <p:nvPr/>
              </p:nvSpPr>
              <p:spPr bwMode="auto">
                <a:xfrm>
                  <a:off x="5356226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74" name="Freeform 678"/>
                <p:cNvSpPr>
                  <a:spLocks/>
                </p:cNvSpPr>
                <p:nvPr/>
              </p:nvSpPr>
              <p:spPr bwMode="auto">
                <a:xfrm>
                  <a:off x="5413375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75" name="Freeform 679"/>
                <p:cNvSpPr>
                  <a:spLocks/>
                </p:cNvSpPr>
                <p:nvPr/>
              </p:nvSpPr>
              <p:spPr bwMode="auto">
                <a:xfrm>
                  <a:off x="5470525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76" name="Freeform 680"/>
                <p:cNvSpPr>
                  <a:spLocks/>
                </p:cNvSpPr>
                <p:nvPr/>
              </p:nvSpPr>
              <p:spPr bwMode="auto">
                <a:xfrm>
                  <a:off x="5529263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77" name="Freeform 681"/>
                <p:cNvSpPr>
                  <a:spLocks/>
                </p:cNvSpPr>
                <p:nvPr/>
              </p:nvSpPr>
              <p:spPr bwMode="auto">
                <a:xfrm>
                  <a:off x="5413375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78" name="Freeform 682"/>
                <p:cNvSpPr>
                  <a:spLocks/>
                </p:cNvSpPr>
                <p:nvPr/>
              </p:nvSpPr>
              <p:spPr bwMode="auto">
                <a:xfrm>
                  <a:off x="5470525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79" name="Freeform 683"/>
                <p:cNvSpPr>
                  <a:spLocks/>
                </p:cNvSpPr>
                <p:nvPr/>
              </p:nvSpPr>
              <p:spPr bwMode="auto">
                <a:xfrm>
                  <a:off x="5529263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80" name="Freeform 684"/>
                <p:cNvSpPr>
                  <a:spLocks/>
                </p:cNvSpPr>
                <p:nvPr/>
              </p:nvSpPr>
              <p:spPr bwMode="auto">
                <a:xfrm>
                  <a:off x="5295106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81" name="Freeform 685"/>
                <p:cNvSpPr>
                  <a:spLocks/>
                </p:cNvSpPr>
                <p:nvPr/>
              </p:nvSpPr>
              <p:spPr bwMode="auto">
                <a:xfrm>
                  <a:off x="5356226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82" name="Freeform 686"/>
                <p:cNvSpPr>
                  <a:spLocks/>
                </p:cNvSpPr>
                <p:nvPr/>
              </p:nvSpPr>
              <p:spPr bwMode="auto">
                <a:xfrm>
                  <a:off x="5295106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83" name="Freeform 687"/>
                <p:cNvSpPr>
                  <a:spLocks/>
                </p:cNvSpPr>
                <p:nvPr/>
              </p:nvSpPr>
              <p:spPr bwMode="auto">
                <a:xfrm>
                  <a:off x="5236369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84" name="Freeform 688"/>
                <p:cNvSpPr>
                  <a:spLocks/>
                </p:cNvSpPr>
                <p:nvPr/>
              </p:nvSpPr>
              <p:spPr bwMode="auto">
                <a:xfrm>
                  <a:off x="5236369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85" name="Freeform 689"/>
                <p:cNvSpPr>
                  <a:spLocks/>
                </p:cNvSpPr>
                <p:nvPr/>
              </p:nvSpPr>
              <p:spPr bwMode="auto">
                <a:xfrm>
                  <a:off x="5356226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86" name="Freeform 690"/>
                <p:cNvSpPr>
                  <a:spLocks/>
                </p:cNvSpPr>
                <p:nvPr/>
              </p:nvSpPr>
              <p:spPr bwMode="auto">
                <a:xfrm>
                  <a:off x="5413375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87" name="Freeform 691"/>
                <p:cNvSpPr>
                  <a:spLocks/>
                </p:cNvSpPr>
                <p:nvPr/>
              </p:nvSpPr>
              <p:spPr bwMode="auto">
                <a:xfrm>
                  <a:off x="5470525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88" name="Freeform 692"/>
                <p:cNvSpPr>
                  <a:spLocks/>
                </p:cNvSpPr>
                <p:nvPr/>
              </p:nvSpPr>
              <p:spPr bwMode="auto">
                <a:xfrm>
                  <a:off x="5529263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89" name="Freeform 693"/>
                <p:cNvSpPr>
                  <a:spLocks/>
                </p:cNvSpPr>
                <p:nvPr/>
              </p:nvSpPr>
              <p:spPr bwMode="auto">
                <a:xfrm>
                  <a:off x="5529263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90" name="Freeform 694"/>
                <p:cNvSpPr>
                  <a:spLocks/>
                </p:cNvSpPr>
                <p:nvPr/>
              </p:nvSpPr>
              <p:spPr bwMode="auto">
                <a:xfrm>
                  <a:off x="5413375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91" name="Freeform 695"/>
                <p:cNvSpPr>
                  <a:spLocks/>
                </p:cNvSpPr>
                <p:nvPr/>
              </p:nvSpPr>
              <p:spPr bwMode="auto">
                <a:xfrm>
                  <a:off x="5470525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92" name="Freeform 696"/>
                <p:cNvSpPr>
                  <a:spLocks/>
                </p:cNvSpPr>
                <p:nvPr/>
              </p:nvSpPr>
              <p:spPr bwMode="auto">
                <a:xfrm>
                  <a:off x="5529263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93" name="Freeform 697"/>
                <p:cNvSpPr>
                  <a:spLocks/>
                </p:cNvSpPr>
                <p:nvPr/>
              </p:nvSpPr>
              <p:spPr bwMode="auto">
                <a:xfrm>
                  <a:off x="5356226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94" name="Freeform 698"/>
                <p:cNvSpPr>
                  <a:spLocks/>
                </p:cNvSpPr>
                <p:nvPr/>
              </p:nvSpPr>
              <p:spPr bwMode="auto">
                <a:xfrm>
                  <a:off x="5295106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95" name="Freeform 699"/>
                <p:cNvSpPr>
                  <a:spLocks/>
                </p:cNvSpPr>
                <p:nvPr/>
              </p:nvSpPr>
              <p:spPr bwMode="auto">
                <a:xfrm>
                  <a:off x="5356226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96" name="Freeform 700"/>
                <p:cNvSpPr>
                  <a:spLocks/>
                </p:cNvSpPr>
                <p:nvPr/>
              </p:nvSpPr>
              <p:spPr bwMode="auto">
                <a:xfrm>
                  <a:off x="5529263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97" name="Freeform 701"/>
                <p:cNvSpPr>
                  <a:spLocks/>
                </p:cNvSpPr>
                <p:nvPr/>
              </p:nvSpPr>
              <p:spPr bwMode="auto">
                <a:xfrm>
                  <a:off x="5588793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98" name="Freeform 702"/>
                <p:cNvSpPr>
                  <a:spLocks/>
                </p:cNvSpPr>
                <p:nvPr/>
              </p:nvSpPr>
              <p:spPr bwMode="auto">
                <a:xfrm>
                  <a:off x="5645943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999" name="Freeform 703"/>
                <p:cNvSpPr>
                  <a:spLocks/>
                </p:cNvSpPr>
                <p:nvPr/>
              </p:nvSpPr>
              <p:spPr bwMode="auto">
                <a:xfrm>
                  <a:off x="5705475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00" name="Freeform 704"/>
                <p:cNvSpPr>
                  <a:spLocks/>
                </p:cNvSpPr>
                <p:nvPr/>
              </p:nvSpPr>
              <p:spPr bwMode="auto">
                <a:xfrm>
                  <a:off x="5763419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01" name="Freeform 705"/>
                <p:cNvSpPr>
                  <a:spLocks/>
                </p:cNvSpPr>
                <p:nvPr/>
              </p:nvSpPr>
              <p:spPr bwMode="auto">
                <a:xfrm>
                  <a:off x="5823744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02" name="Freeform 706"/>
                <p:cNvSpPr>
                  <a:spLocks/>
                </p:cNvSpPr>
                <p:nvPr/>
              </p:nvSpPr>
              <p:spPr bwMode="auto">
                <a:xfrm>
                  <a:off x="4885531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03" name="Freeform 707"/>
                <p:cNvSpPr>
                  <a:spLocks/>
                </p:cNvSpPr>
                <p:nvPr/>
              </p:nvSpPr>
              <p:spPr bwMode="auto">
                <a:xfrm>
                  <a:off x="4941887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04" name="Freeform 708"/>
                <p:cNvSpPr>
                  <a:spLocks/>
                </p:cNvSpPr>
                <p:nvPr/>
              </p:nvSpPr>
              <p:spPr bwMode="auto">
                <a:xfrm>
                  <a:off x="5001419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05" name="Freeform 709"/>
                <p:cNvSpPr>
                  <a:spLocks/>
                </p:cNvSpPr>
                <p:nvPr/>
              </p:nvSpPr>
              <p:spPr bwMode="auto">
                <a:xfrm>
                  <a:off x="5060950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06" name="Freeform 710"/>
                <p:cNvSpPr>
                  <a:spLocks/>
                </p:cNvSpPr>
                <p:nvPr/>
              </p:nvSpPr>
              <p:spPr bwMode="auto">
                <a:xfrm>
                  <a:off x="5118100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07" name="Freeform 711"/>
                <p:cNvSpPr>
                  <a:spLocks/>
                </p:cNvSpPr>
                <p:nvPr/>
              </p:nvSpPr>
              <p:spPr bwMode="auto">
                <a:xfrm>
                  <a:off x="5176838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08" name="Freeform 712"/>
                <p:cNvSpPr>
                  <a:spLocks/>
                </p:cNvSpPr>
                <p:nvPr/>
              </p:nvSpPr>
              <p:spPr bwMode="auto">
                <a:xfrm>
                  <a:off x="5236369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09" name="Freeform 713"/>
                <p:cNvSpPr>
                  <a:spLocks/>
                </p:cNvSpPr>
                <p:nvPr/>
              </p:nvSpPr>
              <p:spPr bwMode="auto">
                <a:xfrm>
                  <a:off x="4941887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10" name="Freeform 714"/>
                <p:cNvSpPr>
                  <a:spLocks/>
                </p:cNvSpPr>
                <p:nvPr/>
              </p:nvSpPr>
              <p:spPr bwMode="auto">
                <a:xfrm>
                  <a:off x="5001419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11" name="Freeform 715"/>
                <p:cNvSpPr>
                  <a:spLocks/>
                </p:cNvSpPr>
                <p:nvPr/>
              </p:nvSpPr>
              <p:spPr bwMode="auto">
                <a:xfrm>
                  <a:off x="5060950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12" name="Freeform 716"/>
                <p:cNvSpPr>
                  <a:spLocks/>
                </p:cNvSpPr>
                <p:nvPr/>
              </p:nvSpPr>
              <p:spPr bwMode="auto">
                <a:xfrm>
                  <a:off x="5118100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13" name="Freeform 717"/>
                <p:cNvSpPr>
                  <a:spLocks/>
                </p:cNvSpPr>
                <p:nvPr/>
              </p:nvSpPr>
              <p:spPr bwMode="auto">
                <a:xfrm>
                  <a:off x="5176838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14" name="Freeform 718"/>
                <p:cNvSpPr>
                  <a:spLocks/>
                </p:cNvSpPr>
                <p:nvPr/>
              </p:nvSpPr>
              <p:spPr bwMode="auto">
                <a:xfrm>
                  <a:off x="4767263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15" name="Freeform 719"/>
                <p:cNvSpPr>
                  <a:spLocks/>
                </p:cNvSpPr>
                <p:nvPr/>
              </p:nvSpPr>
              <p:spPr bwMode="auto">
                <a:xfrm>
                  <a:off x="4767263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16" name="Freeform 720"/>
                <p:cNvSpPr>
                  <a:spLocks/>
                </p:cNvSpPr>
                <p:nvPr/>
              </p:nvSpPr>
              <p:spPr bwMode="auto">
                <a:xfrm>
                  <a:off x="4651375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17" name="Freeform 721"/>
                <p:cNvSpPr>
                  <a:spLocks/>
                </p:cNvSpPr>
                <p:nvPr/>
              </p:nvSpPr>
              <p:spPr bwMode="auto">
                <a:xfrm>
                  <a:off x="4706938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18" name="Freeform 722"/>
                <p:cNvSpPr>
                  <a:spLocks/>
                </p:cNvSpPr>
                <p:nvPr/>
              </p:nvSpPr>
              <p:spPr bwMode="auto">
                <a:xfrm>
                  <a:off x="4651375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19" name="Freeform 723"/>
                <p:cNvSpPr>
                  <a:spLocks/>
                </p:cNvSpPr>
                <p:nvPr/>
              </p:nvSpPr>
              <p:spPr bwMode="auto">
                <a:xfrm>
                  <a:off x="4706938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20" name="Freeform 724"/>
                <p:cNvSpPr>
                  <a:spLocks/>
                </p:cNvSpPr>
                <p:nvPr/>
              </p:nvSpPr>
              <p:spPr bwMode="auto">
                <a:xfrm>
                  <a:off x="4651375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21" name="Freeform 725"/>
                <p:cNvSpPr>
                  <a:spLocks/>
                </p:cNvSpPr>
                <p:nvPr/>
              </p:nvSpPr>
              <p:spPr bwMode="auto">
                <a:xfrm>
                  <a:off x="4589463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22" name="Freeform 726"/>
                <p:cNvSpPr>
                  <a:spLocks/>
                </p:cNvSpPr>
                <p:nvPr/>
              </p:nvSpPr>
              <p:spPr bwMode="auto">
                <a:xfrm>
                  <a:off x="4589463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23" name="Freeform 727"/>
                <p:cNvSpPr>
                  <a:spLocks/>
                </p:cNvSpPr>
                <p:nvPr/>
              </p:nvSpPr>
              <p:spPr bwMode="auto">
                <a:xfrm>
                  <a:off x="4530726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24" name="Freeform 728"/>
                <p:cNvSpPr>
                  <a:spLocks/>
                </p:cNvSpPr>
                <p:nvPr/>
              </p:nvSpPr>
              <p:spPr bwMode="auto">
                <a:xfrm>
                  <a:off x="4530726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25" name="Freeform 729"/>
                <p:cNvSpPr>
                  <a:spLocks/>
                </p:cNvSpPr>
                <p:nvPr/>
              </p:nvSpPr>
              <p:spPr bwMode="auto">
                <a:xfrm>
                  <a:off x="4706938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26" name="Freeform 730"/>
                <p:cNvSpPr>
                  <a:spLocks/>
                </p:cNvSpPr>
                <p:nvPr/>
              </p:nvSpPr>
              <p:spPr bwMode="auto">
                <a:xfrm>
                  <a:off x="4651375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27" name="Freeform 731"/>
                <p:cNvSpPr>
                  <a:spLocks/>
                </p:cNvSpPr>
                <p:nvPr/>
              </p:nvSpPr>
              <p:spPr bwMode="auto">
                <a:xfrm>
                  <a:off x="4706938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28" name="Freeform 732"/>
                <p:cNvSpPr>
                  <a:spLocks/>
                </p:cNvSpPr>
                <p:nvPr/>
              </p:nvSpPr>
              <p:spPr bwMode="auto">
                <a:xfrm>
                  <a:off x="4651375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29" name="Freeform 733"/>
                <p:cNvSpPr>
                  <a:spLocks/>
                </p:cNvSpPr>
                <p:nvPr/>
              </p:nvSpPr>
              <p:spPr bwMode="auto">
                <a:xfrm>
                  <a:off x="4706938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30" name="Freeform 734"/>
                <p:cNvSpPr>
                  <a:spLocks/>
                </p:cNvSpPr>
                <p:nvPr/>
              </p:nvSpPr>
              <p:spPr bwMode="auto">
                <a:xfrm>
                  <a:off x="4706938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31" name="Freeform 735"/>
                <p:cNvSpPr>
                  <a:spLocks/>
                </p:cNvSpPr>
                <p:nvPr/>
              </p:nvSpPr>
              <p:spPr bwMode="auto">
                <a:xfrm>
                  <a:off x="4885531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32" name="Freeform 736"/>
                <p:cNvSpPr>
                  <a:spLocks/>
                </p:cNvSpPr>
                <p:nvPr/>
              </p:nvSpPr>
              <p:spPr bwMode="auto">
                <a:xfrm>
                  <a:off x="4941887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33" name="Freeform 737"/>
                <p:cNvSpPr>
                  <a:spLocks/>
                </p:cNvSpPr>
                <p:nvPr/>
              </p:nvSpPr>
              <p:spPr bwMode="auto">
                <a:xfrm>
                  <a:off x="5001419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34" name="Freeform 738"/>
                <p:cNvSpPr>
                  <a:spLocks/>
                </p:cNvSpPr>
                <p:nvPr/>
              </p:nvSpPr>
              <p:spPr bwMode="auto">
                <a:xfrm>
                  <a:off x="5060950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35" name="Freeform 739"/>
                <p:cNvSpPr>
                  <a:spLocks/>
                </p:cNvSpPr>
                <p:nvPr/>
              </p:nvSpPr>
              <p:spPr bwMode="auto">
                <a:xfrm>
                  <a:off x="5118100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36" name="Freeform 740"/>
                <p:cNvSpPr>
                  <a:spLocks/>
                </p:cNvSpPr>
                <p:nvPr/>
              </p:nvSpPr>
              <p:spPr bwMode="auto">
                <a:xfrm>
                  <a:off x="5176838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37" name="Freeform 741"/>
                <p:cNvSpPr>
                  <a:spLocks/>
                </p:cNvSpPr>
                <p:nvPr/>
              </p:nvSpPr>
              <p:spPr bwMode="auto">
                <a:xfrm>
                  <a:off x="5413375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38" name="Freeform 742"/>
                <p:cNvSpPr>
                  <a:spLocks/>
                </p:cNvSpPr>
                <p:nvPr/>
              </p:nvSpPr>
              <p:spPr bwMode="auto">
                <a:xfrm>
                  <a:off x="5470525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39" name="Freeform 743"/>
                <p:cNvSpPr>
                  <a:spLocks/>
                </p:cNvSpPr>
                <p:nvPr/>
              </p:nvSpPr>
              <p:spPr bwMode="auto">
                <a:xfrm>
                  <a:off x="5529263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40" name="Freeform 744"/>
                <p:cNvSpPr>
                  <a:spLocks/>
                </p:cNvSpPr>
                <p:nvPr/>
              </p:nvSpPr>
              <p:spPr bwMode="auto">
                <a:xfrm>
                  <a:off x="5588793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41" name="Freeform 745"/>
                <p:cNvSpPr>
                  <a:spLocks/>
                </p:cNvSpPr>
                <p:nvPr/>
              </p:nvSpPr>
              <p:spPr bwMode="auto">
                <a:xfrm>
                  <a:off x="5645943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42" name="Freeform 746"/>
                <p:cNvSpPr>
                  <a:spLocks/>
                </p:cNvSpPr>
                <p:nvPr/>
              </p:nvSpPr>
              <p:spPr bwMode="auto">
                <a:xfrm>
                  <a:off x="5705475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43" name="Freeform 747"/>
                <p:cNvSpPr>
                  <a:spLocks/>
                </p:cNvSpPr>
                <p:nvPr/>
              </p:nvSpPr>
              <p:spPr bwMode="auto">
                <a:xfrm>
                  <a:off x="5763419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44" name="Freeform 748"/>
                <p:cNvSpPr>
                  <a:spLocks/>
                </p:cNvSpPr>
                <p:nvPr/>
              </p:nvSpPr>
              <p:spPr bwMode="auto">
                <a:xfrm>
                  <a:off x="5823744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45" name="Freeform 749"/>
                <p:cNvSpPr>
                  <a:spLocks/>
                </p:cNvSpPr>
                <p:nvPr/>
              </p:nvSpPr>
              <p:spPr bwMode="auto">
                <a:xfrm>
                  <a:off x="5881688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46" name="Freeform 750"/>
                <p:cNvSpPr>
                  <a:spLocks/>
                </p:cNvSpPr>
                <p:nvPr/>
              </p:nvSpPr>
              <p:spPr bwMode="auto">
                <a:xfrm>
                  <a:off x="5413375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47" name="Freeform 751"/>
                <p:cNvSpPr>
                  <a:spLocks/>
                </p:cNvSpPr>
                <p:nvPr/>
              </p:nvSpPr>
              <p:spPr bwMode="auto">
                <a:xfrm>
                  <a:off x="5470525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48" name="Freeform 752"/>
                <p:cNvSpPr>
                  <a:spLocks/>
                </p:cNvSpPr>
                <p:nvPr/>
              </p:nvSpPr>
              <p:spPr bwMode="auto">
                <a:xfrm>
                  <a:off x="5529263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49" name="Freeform 753"/>
                <p:cNvSpPr>
                  <a:spLocks/>
                </p:cNvSpPr>
                <p:nvPr/>
              </p:nvSpPr>
              <p:spPr bwMode="auto">
                <a:xfrm>
                  <a:off x="5588793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50" name="Freeform 754"/>
                <p:cNvSpPr>
                  <a:spLocks/>
                </p:cNvSpPr>
                <p:nvPr/>
              </p:nvSpPr>
              <p:spPr bwMode="auto">
                <a:xfrm>
                  <a:off x="5645943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51" name="Freeform 755"/>
                <p:cNvSpPr>
                  <a:spLocks/>
                </p:cNvSpPr>
                <p:nvPr/>
              </p:nvSpPr>
              <p:spPr bwMode="auto">
                <a:xfrm>
                  <a:off x="5705475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52" name="Freeform 756"/>
                <p:cNvSpPr>
                  <a:spLocks/>
                </p:cNvSpPr>
                <p:nvPr/>
              </p:nvSpPr>
              <p:spPr bwMode="auto">
                <a:xfrm>
                  <a:off x="5763419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53" name="Freeform 757"/>
                <p:cNvSpPr>
                  <a:spLocks/>
                </p:cNvSpPr>
                <p:nvPr/>
              </p:nvSpPr>
              <p:spPr bwMode="auto">
                <a:xfrm>
                  <a:off x="5823744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54" name="Freeform 758"/>
                <p:cNvSpPr>
                  <a:spLocks/>
                </p:cNvSpPr>
                <p:nvPr/>
              </p:nvSpPr>
              <p:spPr bwMode="auto">
                <a:xfrm>
                  <a:off x="5413375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55" name="Freeform 759"/>
                <p:cNvSpPr>
                  <a:spLocks/>
                </p:cNvSpPr>
                <p:nvPr/>
              </p:nvSpPr>
              <p:spPr bwMode="auto">
                <a:xfrm>
                  <a:off x="5470525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56" name="Freeform 760"/>
                <p:cNvSpPr>
                  <a:spLocks/>
                </p:cNvSpPr>
                <p:nvPr/>
              </p:nvSpPr>
              <p:spPr bwMode="auto">
                <a:xfrm>
                  <a:off x="5295106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57" name="Freeform 761"/>
                <p:cNvSpPr>
                  <a:spLocks/>
                </p:cNvSpPr>
                <p:nvPr/>
              </p:nvSpPr>
              <p:spPr bwMode="auto">
                <a:xfrm>
                  <a:off x="5356226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58" name="Freeform 762"/>
                <p:cNvSpPr>
                  <a:spLocks/>
                </p:cNvSpPr>
                <p:nvPr/>
              </p:nvSpPr>
              <p:spPr bwMode="auto">
                <a:xfrm>
                  <a:off x="5413375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59" name="Freeform 763"/>
                <p:cNvSpPr>
                  <a:spLocks/>
                </p:cNvSpPr>
                <p:nvPr/>
              </p:nvSpPr>
              <p:spPr bwMode="auto">
                <a:xfrm>
                  <a:off x="5470525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60" name="Freeform 764"/>
                <p:cNvSpPr>
                  <a:spLocks/>
                </p:cNvSpPr>
                <p:nvPr/>
              </p:nvSpPr>
              <p:spPr bwMode="auto">
                <a:xfrm>
                  <a:off x="5413375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61" name="Freeform 765"/>
                <p:cNvSpPr>
                  <a:spLocks/>
                </p:cNvSpPr>
                <p:nvPr/>
              </p:nvSpPr>
              <p:spPr bwMode="auto">
                <a:xfrm>
                  <a:off x="5470525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62" name="Freeform 766"/>
                <p:cNvSpPr>
                  <a:spLocks/>
                </p:cNvSpPr>
                <p:nvPr/>
              </p:nvSpPr>
              <p:spPr bwMode="auto">
                <a:xfrm>
                  <a:off x="5413375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63" name="Freeform 767"/>
                <p:cNvSpPr>
                  <a:spLocks/>
                </p:cNvSpPr>
                <p:nvPr/>
              </p:nvSpPr>
              <p:spPr bwMode="auto">
                <a:xfrm>
                  <a:off x="5470525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64" name="Freeform 768"/>
                <p:cNvSpPr>
                  <a:spLocks/>
                </p:cNvSpPr>
                <p:nvPr/>
              </p:nvSpPr>
              <p:spPr bwMode="auto">
                <a:xfrm>
                  <a:off x="5356226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65" name="Freeform 769"/>
                <p:cNvSpPr>
                  <a:spLocks/>
                </p:cNvSpPr>
                <p:nvPr/>
              </p:nvSpPr>
              <p:spPr bwMode="auto">
                <a:xfrm>
                  <a:off x="5356226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66" name="Freeform 770"/>
                <p:cNvSpPr>
                  <a:spLocks/>
                </p:cNvSpPr>
                <p:nvPr/>
              </p:nvSpPr>
              <p:spPr bwMode="auto">
                <a:xfrm>
                  <a:off x="5413375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67" name="Freeform 771"/>
                <p:cNvSpPr>
                  <a:spLocks/>
                </p:cNvSpPr>
                <p:nvPr/>
              </p:nvSpPr>
              <p:spPr bwMode="auto">
                <a:xfrm>
                  <a:off x="5470525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68" name="Freeform 772"/>
                <p:cNvSpPr>
                  <a:spLocks/>
                </p:cNvSpPr>
                <p:nvPr/>
              </p:nvSpPr>
              <p:spPr bwMode="auto">
                <a:xfrm>
                  <a:off x="5413375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69" name="Freeform 773"/>
                <p:cNvSpPr>
                  <a:spLocks/>
                </p:cNvSpPr>
                <p:nvPr/>
              </p:nvSpPr>
              <p:spPr bwMode="auto">
                <a:xfrm>
                  <a:off x="5470525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70" name="Freeform 774"/>
                <p:cNvSpPr>
                  <a:spLocks/>
                </p:cNvSpPr>
                <p:nvPr/>
              </p:nvSpPr>
              <p:spPr bwMode="auto">
                <a:xfrm>
                  <a:off x="5356226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71" name="Freeform 775"/>
                <p:cNvSpPr>
                  <a:spLocks/>
                </p:cNvSpPr>
                <p:nvPr/>
              </p:nvSpPr>
              <p:spPr bwMode="auto">
                <a:xfrm>
                  <a:off x="5356226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72" name="Freeform 776"/>
                <p:cNvSpPr>
                  <a:spLocks/>
                </p:cNvSpPr>
                <p:nvPr/>
              </p:nvSpPr>
              <p:spPr bwMode="auto">
                <a:xfrm>
                  <a:off x="5413375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73" name="Freeform 777"/>
                <p:cNvSpPr>
                  <a:spLocks/>
                </p:cNvSpPr>
                <p:nvPr/>
              </p:nvSpPr>
              <p:spPr bwMode="auto">
                <a:xfrm>
                  <a:off x="5356226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74" name="Freeform 778"/>
                <p:cNvSpPr>
                  <a:spLocks/>
                </p:cNvSpPr>
                <p:nvPr/>
              </p:nvSpPr>
              <p:spPr bwMode="auto">
                <a:xfrm>
                  <a:off x="5470525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75" name="Freeform 779"/>
                <p:cNvSpPr>
                  <a:spLocks/>
                </p:cNvSpPr>
                <p:nvPr/>
              </p:nvSpPr>
              <p:spPr bwMode="auto">
                <a:xfrm>
                  <a:off x="5413375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76" name="Freeform 780"/>
                <p:cNvSpPr>
                  <a:spLocks/>
                </p:cNvSpPr>
                <p:nvPr/>
              </p:nvSpPr>
              <p:spPr bwMode="auto">
                <a:xfrm>
                  <a:off x="5470525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77" name="Freeform 781"/>
                <p:cNvSpPr>
                  <a:spLocks/>
                </p:cNvSpPr>
                <p:nvPr/>
              </p:nvSpPr>
              <p:spPr bwMode="auto">
                <a:xfrm>
                  <a:off x="5356226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78" name="Freeform 782"/>
                <p:cNvSpPr>
                  <a:spLocks/>
                </p:cNvSpPr>
                <p:nvPr/>
              </p:nvSpPr>
              <p:spPr bwMode="auto">
                <a:xfrm>
                  <a:off x="5295106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79" name="Freeform 783"/>
                <p:cNvSpPr>
                  <a:spLocks/>
                </p:cNvSpPr>
                <p:nvPr/>
              </p:nvSpPr>
              <p:spPr bwMode="auto">
                <a:xfrm>
                  <a:off x="5413375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80" name="Freeform 784"/>
                <p:cNvSpPr>
                  <a:spLocks/>
                </p:cNvSpPr>
                <p:nvPr/>
              </p:nvSpPr>
              <p:spPr bwMode="auto">
                <a:xfrm>
                  <a:off x="5413375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81" name="Freeform 785"/>
                <p:cNvSpPr>
                  <a:spLocks/>
                </p:cNvSpPr>
                <p:nvPr/>
              </p:nvSpPr>
              <p:spPr bwMode="auto">
                <a:xfrm>
                  <a:off x="5470525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82" name="Freeform 786"/>
                <p:cNvSpPr>
                  <a:spLocks/>
                </p:cNvSpPr>
                <p:nvPr/>
              </p:nvSpPr>
              <p:spPr bwMode="auto">
                <a:xfrm>
                  <a:off x="5413375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83" name="Freeform 787"/>
                <p:cNvSpPr>
                  <a:spLocks/>
                </p:cNvSpPr>
                <p:nvPr/>
              </p:nvSpPr>
              <p:spPr bwMode="auto">
                <a:xfrm>
                  <a:off x="5470525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84" name="Freeform 788"/>
                <p:cNvSpPr>
                  <a:spLocks/>
                </p:cNvSpPr>
                <p:nvPr/>
              </p:nvSpPr>
              <p:spPr bwMode="auto">
                <a:xfrm>
                  <a:off x="5356226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85" name="Freeform 789"/>
                <p:cNvSpPr>
                  <a:spLocks/>
                </p:cNvSpPr>
                <p:nvPr/>
              </p:nvSpPr>
              <p:spPr bwMode="auto">
                <a:xfrm>
                  <a:off x="5356226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86" name="Freeform 790"/>
                <p:cNvSpPr>
                  <a:spLocks/>
                </p:cNvSpPr>
                <p:nvPr/>
              </p:nvSpPr>
              <p:spPr bwMode="auto">
                <a:xfrm>
                  <a:off x="5413375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87" name="Freeform 791"/>
                <p:cNvSpPr>
                  <a:spLocks/>
                </p:cNvSpPr>
                <p:nvPr/>
              </p:nvSpPr>
              <p:spPr bwMode="auto">
                <a:xfrm>
                  <a:off x="5470525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88" name="Freeform 792"/>
                <p:cNvSpPr>
                  <a:spLocks/>
                </p:cNvSpPr>
                <p:nvPr/>
              </p:nvSpPr>
              <p:spPr bwMode="auto">
                <a:xfrm>
                  <a:off x="5356226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89" name="Freeform 793"/>
                <p:cNvSpPr>
                  <a:spLocks/>
                </p:cNvSpPr>
                <p:nvPr/>
              </p:nvSpPr>
              <p:spPr bwMode="auto">
                <a:xfrm>
                  <a:off x="5295106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90" name="Freeform 794"/>
                <p:cNvSpPr>
                  <a:spLocks/>
                </p:cNvSpPr>
                <p:nvPr/>
              </p:nvSpPr>
              <p:spPr bwMode="auto">
                <a:xfrm>
                  <a:off x="5356226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91" name="Freeform 795"/>
                <p:cNvSpPr>
                  <a:spLocks/>
                </p:cNvSpPr>
                <p:nvPr/>
              </p:nvSpPr>
              <p:spPr bwMode="auto">
                <a:xfrm>
                  <a:off x="5295106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92" name="Freeform 796"/>
                <p:cNvSpPr>
                  <a:spLocks/>
                </p:cNvSpPr>
                <p:nvPr/>
              </p:nvSpPr>
              <p:spPr bwMode="auto">
                <a:xfrm>
                  <a:off x="5295106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93" name="Freeform 797"/>
                <p:cNvSpPr>
                  <a:spLocks/>
                </p:cNvSpPr>
                <p:nvPr/>
              </p:nvSpPr>
              <p:spPr bwMode="auto">
                <a:xfrm>
                  <a:off x="5295106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94" name="Freeform 798"/>
                <p:cNvSpPr>
                  <a:spLocks/>
                </p:cNvSpPr>
                <p:nvPr/>
              </p:nvSpPr>
              <p:spPr bwMode="auto">
                <a:xfrm>
                  <a:off x="5295106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95" name="Freeform 799"/>
                <p:cNvSpPr>
                  <a:spLocks/>
                </p:cNvSpPr>
                <p:nvPr/>
              </p:nvSpPr>
              <p:spPr bwMode="auto">
                <a:xfrm>
                  <a:off x="5295106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96" name="Freeform 800"/>
                <p:cNvSpPr>
                  <a:spLocks/>
                </p:cNvSpPr>
                <p:nvPr/>
              </p:nvSpPr>
              <p:spPr bwMode="auto">
                <a:xfrm>
                  <a:off x="5295106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97" name="Freeform 801"/>
                <p:cNvSpPr>
                  <a:spLocks/>
                </p:cNvSpPr>
                <p:nvPr/>
              </p:nvSpPr>
              <p:spPr bwMode="auto">
                <a:xfrm>
                  <a:off x="5295106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98" name="Freeform 802"/>
                <p:cNvSpPr>
                  <a:spLocks/>
                </p:cNvSpPr>
                <p:nvPr/>
              </p:nvSpPr>
              <p:spPr bwMode="auto">
                <a:xfrm>
                  <a:off x="5356226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099" name="Freeform 803"/>
                <p:cNvSpPr>
                  <a:spLocks/>
                </p:cNvSpPr>
                <p:nvPr/>
              </p:nvSpPr>
              <p:spPr bwMode="auto">
                <a:xfrm>
                  <a:off x="5529263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00" name="Freeform 804"/>
                <p:cNvSpPr>
                  <a:spLocks/>
                </p:cNvSpPr>
                <p:nvPr/>
              </p:nvSpPr>
              <p:spPr bwMode="auto">
                <a:xfrm>
                  <a:off x="5588793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01" name="Freeform 805"/>
                <p:cNvSpPr>
                  <a:spLocks/>
                </p:cNvSpPr>
                <p:nvPr/>
              </p:nvSpPr>
              <p:spPr bwMode="auto">
                <a:xfrm>
                  <a:off x="5645943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02" name="Freeform 806"/>
                <p:cNvSpPr>
                  <a:spLocks/>
                </p:cNvSpPr>
                <p:nvPr/>
              </p:nvSpPr>
              <p:spPr bwMode="auto">
                <a:xfrm>
                  <a:off x="5705475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03" name="Freeform 807"/>
                <p:cNvSpPr>
                  <a:spLocks/>
                </p:cNvSpPr>
                <p:nvPr/>
              </p:nvSpPr>
              <p:spPr bwMode="auto">
                <a:xfrm>
                  <a:off x="5763419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04" name="Freeform 809"/>
                <p:cNvSpPr>
                  <a:spLocks/>
                </p:cNvSpPr>
                <p:nvPr/>
              </p:nvSpPr>
              <p:spPr bwMode="auto">
                <a:xfrm>
                  <a:off x="5823744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05" name="Freeform 810"/>
                <p:cNvSpPr>
                  <a:spLocks/>
                </p:cNvSpPr>
                <p:nvPr/>
              </p:nvSpPr>
              <p:spPr bwMode="auto">
                <a:xfrm>
                  <a:off x="5413375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06" name="Freeform 811"/>
                <p:cNvSpPr>
                  <a:spLocks/>
                </p:cNvSpPr>
                <p:nvPr/>
              </p:nvSpPr>
              <p:spPr bwMode="auto">
                <a:xfrm>
                  <a:off x="5470525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07" name="Freeform 812"/>
                <p:cNvSpPr>
                  <a:spLocks/>
                </p:cNvSpPr>
                <p:nvPr/>
              </p:nvSpPr>
              <p:spPr bwMode="auto">
                <a:xfrm>
                  <a:off x="5529263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08" name="Freeform 813"/>
                <p:cNvSpPr>
                  <a:spLocks/>
                </p:cNvSpPr>
                <p:nvPr/>
              </p:nvSpPr>
              <p:spPr bwMode="auto">
                <a:xfrm>
                  <a:off x="5588793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09" name="Freeform 814"/>
                <p:cNvSpPr>
                  <a:spLocks/>
                </p:cNvSpPr>
                <p:nvPr/>
              </p:nvSpPr>
              <p:spPr bwMode="auto">
                <a:xfrm>
                  <a:off x="5645943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10" name="Freeform 815"/>
                <p:cNvSpPr>
                  <a:spLocks/>
                </p:cNvSpPr>
                <p:nvPr/>
              </p:nvSpPr>
              <p:spPr bwMode="auto">
                <a:xfrm>
                  <a:off x="5705475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11" name="Freeform 816"/>
                <p:cNvSpPr>
                  <a:spLocks/>
                </p:cNvSpPr>
                <p:nvPr/>
              </p:nvSpPr>
              <p:spPr bwMode="auto">
                <a:xfrm>
                  <a:off x="5763419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12" name="Freeform 817"/>
                <p:cNvSpPr>
                  <a:spLocks/>
                </p:cNvSpPr>
                <p:nvPr/>
              </p:nvSpPr>
              <p:spPr bwMode="auto">
                <a:xfrm>
                  <a:off x="5823744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13" name="Freeform 818"/>
                <p:cNvSpPr>
                  <a:spLocks/>
                </p:cNvSpPr>
                <p:nvPr/>
              </p:nvSpPr>
              <p:spPr bwMode="auto">
                <a:xfrm>
                  <a:off x="5413375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14" name="Freeform 819"/>
                <p:cNvSpPr>
                  <a:spLocks/>
                </p:cNvSpPr>
                <p:nvPr/>
              </p:nvSpPr>
              <p:spPr bwMode="auto">
                <a:xfrm>
                  <a:off x="5470525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15" name="Freeform 820"/>
                <p:cNvSpPr>
                  <a:spLocks/>
                </p:cNvSpPr>
                <p:nvPr/>
              </p:nvSpPr>
              <p:spPr bwMode="auto">
                <a:xfrm>
                  <a:off x="5295106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16" name="Freeform 821"/>
                <p:cNvSpPr>
                  <a:spLocks/>
                </p:cNvSpPr>
                <p:nvPr/>
              </p:nvSpPr>
              <p:spPr bwMode="auto">
                <a:xfrm>
                  <a:off x="5356226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17" name="Freeform 822"/>
                <p:cNvSpPr>
                  <a:spLocks/>
                </p:cNvSpPr>
                <p:nvPr/>
              </p:nvSpPr>
              <p:spPr bwMode="auto">
                <a:xfrm>
                  <a:off x="5295106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18" name="Freeform 823"/>
                <p:cNvSpPr>
                  <a:spLocks/>
                </p:cNvSpPr>
                <p:nvPr/>
              </p:nvSpPr>
              <p:spPr bwMode="auto">
                <a:xfrm>
                  <a:off x="5356226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19" name="Freeform 824"/>
                <p:cNvSpPr>
                  <a:spLocks/>
                </p:cNvSpPr>
                <p:nvPr/>
              </p:nvSpPr>
              <p:spPr bwMode="auto">
                <a:xfrm>
                  <a:off x="5529263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20" name="Freeform 825"/>
                <p:cNvSpPr>
                  <a:spLocks/>
                </p:cNvSpPr>
                <p:nvPr/>
              </p:nvSpPr>
              <p:spPr bwMode="auto">
                <a:xfrm>
                  <a:off x="5588793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21" name="Freeform 826"/>
                <p:cNvSpPr>
                  <a:spLocks/>
                </p:cNvSpPr>
                <p:nvPr/>
              </p:nvSpPr>
              <p:spPr bwMode="auto">
                <a:xfrm>
                  <a:off x="5645943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22" name="Freeform 827"/>
                <p:cNvSpPr>
                  <a:spLocks/>
                </p:cNvSpPr>
                <p:nvPr/>
              </p:nvSpPr>
              <p:spPr bwMode="auto">
                <a:xfrm>
                  <a:off x="5705475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23" name="Freeform 828"/>
                <p:cNvSpPr>
                  <a:spLocks/>
                </p:cNvSpPr>
                <p:nvPr/>
              </p:nvSpPr>
              <p:spPr bwMode="auto">
                <a:xfrm>
                  <a:off x="5763419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24" name="Freeform 829"/>
                <p:cNvSpPr>
                  <a:spLocks/>
                </p:cNvSpPr>
                <p:nvPr/>
              </p:nvSpPr>
              <p:spPr bwMode="auto">
                <a:xfrm>
                  <a:off x="5823744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25" name="Freeform 830"/>
                <p:cNvSpPr>
                  <a:spLocks/>
                </p:cNvSpPr>
                <p:nvPr/>
              </p:nvSpPr>
              <p:spPr bwMode="auto">
                <a:xfrm>
                  <a:off x="5413375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26" name="Freeform 831"/>
                <p:cNvSpPr>
                  <a:spLocks/>
                </p:cNvSpPr>
                <p:nvPr/>
              </p:nvSpPr>
              <p:spPr bwMode="auto">
                <a:xfrm>
                  <a:off x="5470525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27" name="Freeform 832"/>
                <p:cNvSpPr>
                  <a:spLocks/>
                </p:cNvSpPr>
                <p:nvPr/>
              </p:nvSpPr>
              <p:spPr bwMode="auto">
                <a:xfrm>
                  <a:off x="5295106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28" name="Freeform 833"/>
                <p:cNvSpPr>
                  <a:spLocks/>
                </p:cNvSpPr>
                <p:nvPr/>
              </p:nvSpPr>
              <p:spPr bwMode="auto">
                <a:xfrm>
                  <a:off x="5176838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29" name="Freeform 834"/>
                <p:cNvSpPr>
                  <a:spLocks/>
                </p:cNvSpPr>
                <p:nvPr/>
              </p:nvSpPr>
              <p:spPr bwMode="auto">
                <a:xfrm>
                  <a:off x="5236369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30" name="Freeform 835"/>
                <p:cNvSpPr>
                  <a:spLocks/>
                </p:cNvSpPr>
                <p:nvPr/>
              </p:nvSpPr>
              <p:spPr bwMode="auto">
                <a:xfrm>
                  <a:off x="5236369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31" name="Freeform 836"/>
                <p:cNvSpPr>
                  <a:spLocks/>
                </p:cNvSpPr>
                <p:nvPr/>
              </p:nvSpPr>
              <p:spPr bwMode="auto">
                <a:xfrm>
                  <a:off x="5236369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32" name="Freeform 837"/>
                <p:cNvSpPr>
                  <a:spLocks/>
                </p:cNvSpPr>
                <p:nvPr/>
              </p:nvSpPr>
              <p:spPr bwMode="auto">
                <a:xfrm>
                  <a:off x="5176838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33" name="Freeform 838"/>
                <p:cNvSpPr>
                  <a:spLocks/>
                </p:cNvSpPr>
                <p:nvPr/>
              </p:nvSpPr>
              <p:spPr bwMode="auto">
                <a:xfrm>
                  <a:off x="5236369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34" name="Freeform 839"/>
                <p:cNvSpPr>
                  <a:spLocks/>
                </p:cNvSpPr>
                <p:nvPr/>
              </p:nvSpPr>
              <p:spPr bwMode="auto">
                <a:xfrm>
                  <a:off x="5060950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35" name="Freeform 840"/>
                <p:cNvSpPr>
                  <a:spLocks/>
                </p:cNvSpPr>
                <p:nvPr/>
              </p:nvSpPr>
              <p:spPr bwMode="auto">
                <a:xfrm>
                  <a:off x="5118100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36" name="Freeform 841"/>
                <p:cNvSpPr>
                  <a:spLocks/>
                </p:cNvSpPr>
                <p:nvPr/>
              </p:nvSpPr>
              <p:spPr bwMode="auto">
                <a:xfrm>
                  <a:off x="5060950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37" name="Freeform 842"/>
                <p:cNvSpPr>
                  <a:spLocks/>
                </p:cNvSpPr>
                <p:nvPr/>
              </p:nvSpPr>
              <p:spPr bwMode="auto">
                <a:xfrm>
                  <a:off x="5118100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38" name="Freeform 843"/>
                <p:cNvSpPr>
                  <a:spLocks/>
                </p:cNvSpPr>
                <p:nvPr/>
              </p:nvSpPr>
              <p:spPr bwMode="auto">
                <a:xfrm>
                  <a:off x="4941887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39" name="Freeform 844"/>
                <p:cNvSpPr>
                  <a:spLocks/>
                </p:cNvSpPr>
                <p:nvPr/>
              </p:nvSpPr>
              <p:spPr bwMode="auto">
                <a:xfrm>
                  <a:off x="5001419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40" name="Freeform 845"/>
                <p:cNvSpPr>
                  <a:spLocks/>
                </p:cNvSpPr>
                <p:nvPr/>
              </p:nvSpPr>
              <p:spPr bwMode="auto">
                <a:xfrm>
                  <a:off x="4941887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41" name="Freeform 846"/>
                <p:cNvSpPr>
                  <a:spLocks/>
                </p:cNvSpPr>
                <p:nvPr/>
              </p:nvSpPr>
              <p:spPr bwMode="auto">
                <a:xfrm>
                  <a:off x="5001419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42" name="Freeform 847"/>
                <p:cNvSpPr>
                  <a:spLocks/>
                </p:cNvSpPr>
                <p:nvPr/>
              </p:nvSpPr>
              <p:spPr bwMode="auto">
                <a:xfrm>
                  <a:off x="4885531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43" name="Freeform 848"/>
                <p:cNvSpPr>
                  <a:spLocks/>
                </p:cNvSpPr>
                <p:nvPr/>
              </p:nvSpPr>
              <p:spPr bwMode="auto">
                <a:xfrm>
                  <a:off x="4885531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44" name="Freeform 849"/>
                <p:cNvSpPr>
                  <a:spLocks/>
                </p:cNvSpPr>
                <p:nvPr/>
              </p:nvSpPr>
              <p:spPr bwMode="auto">
                <a:xfrm>
                  <a:off x="5060950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45" name="Freeform 850"/>
                <p:cNvSpPr>
                  <a:spLocks/>
                </p:cNvSpPr>
                <p:nvPr/>
              </p:nvSpPr>
              <p:spPr bwMode="auto">
                <a:xfrm>
                  <a:off x="5118100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46" name="Freeform 851"/>
                <p:cNvSpPr>
                  <a:spLocks/>
                </p:cNvSpPr>
                <p:nvPr/>
              </p:nvSpPr>
              <p:spPr bwMode="auto">
                <a:xfrm>
                  <a:off x="4941887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47" name="Freeform 852"/>
                <p:cNvSpPr>
                  <a:spLocks/>
                </p:cNvSpPr>
                <p:nvPr/>
              </p:nvSpPr>
              <p:spPr bwMode="auto">
                <a:xfrm>
                  <a:off x="5001419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48" name="Freeform 853"/>
                <p:cNvSpPr>
                  <a:spLocks/>
                </p:cNvSpPr>
                <p:nvPr/>
              </p:nvSpPr>
              <p:spPr bwMode="auto">
                <a:xfrm>
                  <a:off x="4885531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49" name="Freeform 854"/>
                <p:cNvSpPr>
                  <a:spLocks/>
                </p:cNvSpPr>
                <p:nvPr/>
              </p:nvSpPr>
              <p:spPr bwMode="auto">
                <a:xfrm>
                  <a:off x="5060950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50" name="Freeform 855"/>
                <p:cNvSpPr>
                  <a:spLocks/>
                </p:cNvSpPr>
                <p:nvPr/>
              </p:nvSpPr>
              <p:spPr bwMode="auto">
                <a:xfrm>
                  <a:off x="5118100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51" name="Freeform 856"/>
                <p:cNvSpPr>
                  <a:spLocks/>
                </p:cNvSpPr>
                <p:nvPr/>
              </p:nvSpPr>
              <p:spPr bwMode="auto">
                <a:xfrm>
                  <a:off x="4941887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52" name="Freeform 857"/>
                <p:cNvSpPr>
                  <a:spLocks/>
                </p:cNvSpPr>
                <p:nvPr/>
              </p:nvSpPr>
              <p:spPr bwMode="auto">
                <a:xfrm>
                  <a:off x="5001419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53" name="Freeform 858"/>
                <p:cNvSpPr>
                  <a:spLocks/>
                </p:cNvSpPr>
                <p:nvPr/>
              </p:nvSpPr>
              <p:spPr bwMode="auto">
                <a:xfrm>
                  <a:off x="4885531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54" name="Freeform 859"/>
                <p:cNvSpPr>
                  <a:spLocks/>
                </p:cNvSpPr>
                <p:nvPr/>
              </p:nvSpPr>
              <p:spPr bwMode="auto">
                <a:xfrm>
                  <a:off x="4824412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55" name="Freeform 860"/>
                <p:cNvSpPr>
                  <a:spLocks/>
                </p:cNvSpPr>
                <p:nvPr/>
              </p:nvSpPr>
              <p:spPr bwMode="auto">
                <a:xfrm>
                  <a:off x="4824412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56" name="Freeform 861"/>
                <p:cNvSpPr>
                  <a:spLocks/>
                </p:cNvSpPr>
                <p:nvPr/>
              </p:nvSpPr>
              <p:spPr bwMode="auto">
                <a:xfrm>
                  <a:off x="4824412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57" name="Freeform 862"/>
                <p:cNvSpPr>
                  <a:spLocks/>
                </p:cNvSpPr>
                <p:nvPr/>
              </p:nvSpPr>
              <p:spPr bwMode="auto">
                <a:xfrm>
                  <a:off x="4767263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58" name="Freeform 863"/>
                <p:cNvSpPr>
                  <a:spLocks/>
                </p:cNvSpPr>
                <p:nvPr/>
              </p:nvSpPr>
              <p:spPr bwMode="auto">
                <a:xfrm>
                  <a:off x="4767263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59" name="Freeform 864"/>
                <p:cNvSpPr>
                  <a:spLocks/>
                </p:cNvSpPr>
                <p:nvPr/>
              </p:nvSpPr>
              <p:spPr bwMode="auto">
                <a:xfrm>
                  <a:off x="4767263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60" name="Freeform 865"/>
                <p:cNvSpPr>
                  <a:spLocks/>
                </p:cNvSpPr>
                <p:nvPr/>
              </p:nvSpPr>
              <p:spPr bwMode="auto">
                <a:xfrm>
                  <a:off x="4885531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61" name="Freeform 866"/>
                <p:cNvSpPr>
                  <a:spLocks/>
                </p:cNvSpPr>
                <p:nvPr/>
              </p:nvSpPr>
              <p:spPr bwMode="auto">
                <a:xfrm>
                  <a:off x="4824412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62" name="Freeform 867"/>
                <p:cNvSpPr>
                  <a:spLocks/>
                </p:cNvSpPr>
                <p:nvPr/>
              </p:nvSpPr>
              <p:spPr bwMode="auto">
                <a:xfrm>
                  <a:off x="4885531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63" name="Freeform 868"/>
                <p:cNvSpPr>
                  <a:spLocks/>
                </p:cNvSpPr>
                <p:nvPr/>
              </p:nvSpPr>
              <p:spPr bwMode="auto">
                <a:xfrm>
                  <a:off x="4824412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64" name="Freeform 869"/>
                <p:cNvSpPr>
                  <a:spLocks/>
                </p:cNvSpPr>
                <p:nvPr/>
              </p:nvSpPr>
              <p:spPr bwMode="auto">
                <a:xfrm>
                  <a:off x="4767263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65" name="Freeform 870"/>
                <p:cNvSpPr>
                  <a:spLocks/>
                </p:cNvSpPr>
                <p:nvPr/>
              </p:nvSpPr>
              <p:spPr bwMode="auto">
                <a:xfrm>
                  <a:off x="4706938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66" name="Freeform 871"/>
                <p:cNvSpPr>
                  <a:spLocks/>
                </p:cNvSpPr>
                <p:nvPr/>
              </p:nvSpPr>
              <p:spPr bwMode="auto">
                <a:xfrm>
                  <a:off x="5356226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67" name="Freeform 872"/>
                <p:cNvSpPr>
                  <a:spLocks/>
                </p:cNvSpPr>
                <p:nvPr/>
              </p:nvSpPr>
              <p:spPr bwMode="auto">
                <a:xfrm>
                  <a:off x="5529263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68" name="Freeform 873"/>
                <p:cNvSpPr>
                  <a:spLocks/>
                </p:cNvSpPr>
                <p:nvPr/>
              </p:nvSpPr>
              <p:spPr bwMode="auto">
                <a:xfrm>
                  <a:off x="5470525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69" name="Freeform 874"/>
                <p:cNvSpPr>
                  <a:spLocks/>
                </p:cNvSpPr>
                <p:nvPr/>
              </p:nvSpPr>
              <p:spPr bwMode="auto">
                <a:xfrm>
                  <a:off x="5470525" y="1658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70" name="Freeform 875"/>
                <p:cNvSpPr>
                  <a:spLocks/>
                </p:cNvSpPr>
                <p:nvPr/>
              </p:nvSpPr>
              <p:spPr bwMode="auto">
                <a:xfrm>
                  <a:off x="5529263" y="1658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71" name="Freeform 876"/>
                <p:cNvSpPr>
                  <a:spLocks/>
                </p:cNvSpPr>
                <p:nvPr/>
              </p:nvSpPr>
              <p:spPr bwMode="auto">
                <a:xfrm>
                  <a:off x="5588793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72" name="Freeform 877"/>
                <p:cNvSpPr>
                  <a:spLocks/>
                </p:cNvSpPr>
                <p:nvPr/>
              </p:nvSpPr>
              <p:spPr bwMode="auto">
                <a:xfrm>
                  <a:off x="5645943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73" name="Freeform 878"/>
                <p:cNvSpPr>
                  <a:spLocks/>
                </p:cNvSpPr>
                <p:nvPr/>
              </p:nvSpPr>
              <p:spPr bwMode="auto">
                <a:xfrm>
                  <a:off x="5588793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74" name="Freeform 879"/>
                <p:cNvSpPr>
                  <a:spLocks/>
                </p:cNvSpPr>
                <p:nvPr/>
              </p:nvSpPr>
              <p:spPr bwMode="auto">
                <a:xfrm>
                  <a:off x="5645943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75" name="Freeform 880"/>
                <p:cNvSpPr>
                  <a:spLocks/>
                </p:cNvSpPr>
                <p:nvPr/>
              </p:nvSpPr>
              <p:spPr bwMode="auto">
                <a:xfrm>
                  <a:off x="5705475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76" name="Freeform 881"/>
                <p:cNvSpPr>
                  <a:spLocks/>
                </p:cNvSpPr>
                <p:nvPr/>
              </p:nvSpPr>
              <p:spPr bwMode="auto">
                <a:xfrm>
                  <a:off x="5763419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77" name="Freeform 882"/>
                <p:cNvSpPr>
                  <a:spLocks/>
                </p:cNvSpPr>
                <p:nvPr/>
              </p:nvSpPr>
              <p:spPr bwMode="auto">
                <a:xfrm>
                  <a:off x="5823744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78" name="Freeform 883"/>
                <p:cNvSpPr>
                  <a:spLocks/>
                </p:cNvSpPr>
                <p:nvPr/>
              </p:nvSpPr>
              <p:spPr bwMode="auto">
                <a:xfrm>
                  <a:off x="5763419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79" name="Freeform 884"/>
                <p:cNvSpPr>
                  <a:spLocks/>
                </p:cNvSpPr>
                <p:nvPr/>
              </p:nvSpPr>
              <p:spPr bwMode="auto">
                <a:xfrm>
                  <a:off x="5823744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80" name="Freeform 885"/>
                <p:cNvSpPr>
                  <a:spLocks/>
                </p:cNvSpPr>
                <p:nvPr/>
              </p:nvSpPr>
              <p:spPr bwMode="auto">
                <a:xfrm>
                  <a:off x="6056313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81" name="Freeform 886"/>
                <p:cNvSpPr>
                  <a:spLocks/>
                </p:cNvSpPr>
                <p:nvPr/>
              </p:nvSpPr>
              <p:spPr bwMode="auto">
                <a:xfrm>
                  <a:off x="6116637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82" name="Freeform 887"/>
                <p:cNvSpPr>
                  <a:spLocks/>
                </p:cNvSpPr>
                <p:nvPr/>
              </p:nvSpPr>
              <p:spPr bwMode="auto">
                <a:xfrm>
                  <a:off x="6176962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83" name="Freeform 888"/>
                <p:cNvSpPr>
                  <a:spLocks/>
                </p:cNvSpPr>
                <p:nvPr/>
              </p:nvSpPr>
              <p:spPr bwMode="auto">
                <a:xfrm>
                  <a:off x="6236494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84" name="Freeform 889"/>
                <p:cNvSpPr>
                  <a:spLocks/>
                </p:cNvSpPr>
                <p:nvPr/>
              </p:nvSpPr>
              <p:spPr bwMode="auto">
                <a:xfrm>
                  <a:off x="6292851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85" name="Freeform 890"/>
                <p:cNvSpPr>
                  <a:spLocks/>
                </p:cNvSpPr>
                <p:nvPr/>
              </p:nvSpPr>
              <p:spPr bwMode="auto">
                <a:xfrm>
                  <a:off x="6350000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86" name="Freeform 891"/>
                <p:cNvSpPr>
                  <a:spLocks/>
                </p:cNvSpPr>
                <p:nvPr/>
              </p:nvSpPr>
              <p:spPr bwMode="auto">
                <a:xfrm>
                  <a:off x="6408737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87" name="Freeform 892"/>
                <p:cNvSpPr>
                  <a:spLocks/>
                </p:cNvSpPr>
                <p:nvPr/>
              </p:nvSpPr>
              <p:spPr bwMode="auto">
                <a:xfrm>
                  <a:off x="6467475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88" name="Freeform 893"/>
                <p:cNvSpPr>
                  <a:spLocks/>
                </p:cNvSpPr>
                <p:nvPr/>
              </p:nvSpPr>
              <p:spPr bwMode="auto">
                <a:xfrm>
                  <a:off x="6526213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89" name="Freeform 894"/>
                <p:cNvSpPr>
                  <a:spLocks/>
                </p:cNvSpPr>
                <p:nvPr/>
              </p:nvSpPr>
              <p:spPr bwMode="auto">
                <a:xfrm>
                  <a:off x="6056313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90" name="Freeform 895"/>
                <p:cNvSpPr>
                  <a:spLocks/>
                </p:cNvSpPr>
                <p:nvPr/>
              </p:nvSpPr>
              <p:spPr bwMode="auto">
                <a:xfrm>
                  <a:off x="6116637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91" name="Freeform 896"/>
                <p:cNvSpPr>
                  <a:spLocks/>
                </p:cNvSpPr>
                <p:nvPr/>
              </p:nvSpPr>
              <p:spPr bwMode="auto">
                <a:xfrm>
                  <a:off x="6176962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92" name="Freeform 897"/>
                <p:cNvSpPr>
                  <a:spLocks/>
                </p:cNvSpPr>
                <p:nvPr/>
              </p:nvSpPr>
              <p:spPr bwMode="auto">
                <a:xfrm>
                  <a:off x="6236494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93" name="Freeform 898"/>
                <p:cNvSpPr>
                  <a:spLocks/>
                </p:cNvSpPr>
                <p:nvPr/>
              </p:nvSpPr>
              <p:spPr bwMode="auto">
                <a:xfrm>
                  <a:off x="6292851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94" name="Freeform 899"/>
                <p:cNvSpPr>
                  <a:spLocks/>
                </p:cNvSpPr>
                <p:nvPr/>
              </p:nvSpPr>
              <p:spPr bwMode="auto">
                <a:xfrm>
                  <a:off x="6350000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95" name="Freeform 900"/>
                <p:cNvSpPr>
                  <a:spLocks/>
                </p:cNvSpPr>
                <p:nvPr/>
              </p:nvSpPr>
              <p:spPr bwMode="auto">
                <a:xfrm>
                  <a:off x="6408737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96" name="Freeform 901"/>
                <p:cNvSpPr>
                  <a:spLocks/>
                </p:cNvSpPr>
                <p:nvPr/>
              </p:nvSpPr>
              <p:spPr bwMode="auto">
                <a:xfrm>
                  <a:off x="6467475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97" name="Freeform 902"/>
                <p:cNvSpPr>
                  <a:spLocks/>
                </p:cNvSpPr>
                <p:nvPr/>
              </p:nvSpPr>
              <p:spPr bwMode="auto">
                <a:xfrm>
                  <a:off x="6056313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98" name="Freeform 903"/>
                <p:cNvSpPr>
                  <a:spLocks/>
                </p:cNvSpPr>
                <p:nvPr/>
              </p:nvSpPr>
              <p:spPr bwMode="auto">
                <a:xfrm>
                  <a:off x="6116637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99" name="Freeform 904"/>
                <p:cNvSpPr>
                  <a:spLocks/>
                </p:cNvSpPr>
                <p:nvPr/>
              </p:nvSpPr>
              <p:spPr bwMode="auto">
                <a:xfrm>
                  <a:off x="5939631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00" name="Freeform 905"/>
                <p:cNvSpPr>
                  <a:spLocks/>
                </p:cNvSpPr>
                <p:nvPr/>
              </p:nvSpPr>
              <p:spPr bwMode="auto">
                <a:xfrm>
                  <a:off x="5999162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01" name="Freeform 906"/>
                <p:cNvSpPr>
                  <a:spLocks/>
                </p:cNvSpPr>
                <p:nvPr/>
              </p:nvSpPr>
              <p:spPr bwMode="auto">
                <a:xfrm>
                  <a:off x="5939631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02" name="Freeform 907"/>
                <p:cNvSpPr>
                  <a:spLocks/>
                </p:cNvSpPr>
                <p:nvPr/>
              </p:nvSpPr>
              <p:spPr bwMode="auto">
                <a:xfrm>
                  <a:off x="5999162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03" name="Freeform 908"/>
                <p:cNvSpPr>
                  <a:spLocks/>
                </p:cNvSpPr>
                <p:nvPr/>
              </p:nvSpPr>
              <p:spPr bwMode="auto">
                <a:xfrm>
                  <a:off x="5939631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04" name="Freeform 909"/>
                <p:cNvSpPr>
                  <a:spLocks/>
                </p:cNvSpPr>
                <p:nvPr/>
              </p:nvSpPr>
              <p:spPr bwMode="auto">
                <a:xfrm>
                  <a:off x="5881688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05" name="Freeform 910"/>
                <p:cNvSpPr>
                  <a:spLocks/>
                </p:cNvSpPr>
                <p:nvPr/>
              </p:nvSpPr>
              <p:spPr bwMode="auto">
                <a:xfrm>
                  <a:off x="5881688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06" name="Freeform 911"/>
                <p:cNvSpPr>
                  <a:spLocks/>
                </p:cNvSpPr>
                <p:nvPr/>
              </p:nvSpPr>
              <p:spPr bwMode="auto">
                <a:xfrm>
                  <a:off x="5999162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07" name="Freeform 912"/>
                <p:cNvSpPr>
                  <a:spLocks/>
                </p:cNvSpPr>
                <p:nvPr/>
              </p:nvSpPr>
              <p:spPr bwMode="auto">
                <a:xfrm>
                  <a:off x="6176962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08" name="Freeform 913"/>
                <p:cNvSpPr>
                  <a:spLocks/>
                </p:cNvSpPr>
                <p:nvPr/>
              </p:nvSpPr>
              <p:spPr bwMode="auto">
                <a:xfrm>
                  <a:off x="6236494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09" name="Freeform 914"/>
                <p:cNvSpPr>
                  <a:spLocks/>
                </p:cNvSpPr>
                <p:nvPr/>
              </p:nvSpPr>
              <p:spPr bwMode="auto">
                <a:xfrm>
                  <a:off x="6292851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10" name="Freeform 915"/>
                <p:cNvSpPr>
                  <a:spLocks/>
                </p:cNvSpPr>
                <p:nvPr/>
              </p:nvSpPr>
              <p:spPr bwMode="auto">
                <a:xfrm>
                  <a:off x="6350000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11" name="Freeform 916"/>
                <p:cNvSpPr>
                  <a:spLocks/>
                </p:cNvSpPr>
                <p:nvPr/>
              </p:nvSpPr>
              <p:spPr bwMode="auto">
                <a:xfrm>
                  <a:off x="6408737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12" name="Freeform 917"/>
                <p:cNvSpPr>
                  <a:spLocks/>
                </p:cNvSpPr>
                <p:nvPr/>
              </p:nvSpPr>
              <p:spPr bwMode="auto">
                <a:xfrm>
                  <a:off x="6467475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13" name="Freeform 918"/>
                <p:cNvSpPr>
                  <a:spLocks/>
                </p:cNvSpPr>
                <p:nvPr/>
              </p:nvSpPr>
              <p:spPr bwMode="auto">
                <a:xfrm>
                  <a:off x="5236369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14" name="Freeform 919"/>
                <p:cNvSpPr>
                  <a:spLocks/>
                </p:cNvSpPr>
                <p:nvPr/>
              </p:nvSpPr>
              <p:spPr bwMode="auto">
                <a:xfrm>
                  <a:off x="5356226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15" name="Freeform 920"/>
                <p:cNvSpPr>
                  <a:spLocks/>
                </p:cNvSpPr>
                <p:nvPr/>
              </p:nvSpPr>
              <p:spPr bwMode="auto">
                <a:xfrm>
                  <a:off x="5356226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16" name="Freeform 921"/>
                <p:cNvSpPr>
                  <a:spLocks/>
                </p:cNvSpPr>
                <p:nvPr/>
              </p:nvSpPr>
              <p:spPr bwMode="auto">
                <a:xfrm>
                  <a:off x="5356226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17" name="Freeform 922"/>
                <p:cNvSpPr>
                  <a:spLocks/>
                </p:cNvSpPr>
                <p:nvPr/>
              </p:nvSpPr>
              <p:spPr bwMode="auto">
                <a:xfrm>
                  <a:off x="5356226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18" name="Freeform 923"/>
                <p:cNvSpPr>
                  <a:spLocks/>
                </p:cNvSpPr>
                <p:nvPr/>
              </p:nvSpPr>
              <p:spPr bwMode="auto">
                <a:xfrm>
                  <a:off x="5356226" y="3602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19" name="Freeform 924"/>
                <p:cNvSpPr>
                  <a:spLocks/>
                </p:cNvSpPr>
                <p:nvPr/>
              </p:nvSpPr>
              <p:spPr bwMode="auto">
                <a:xfrm>
                  <a:off x="5356226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20" name="Freeform 925"/>
                <p:cNvSpPr>
                  <a:spLocks/>
                </p:cNvSpPr>
                <p:nvPr/>
              </p:nvSpPr>
              <p:spPr bwMode="auto">
                <a:xfrm>
                  <a:off x="5356226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21" name="Freeform 926"/>
                <p:cNvSpPr>
                  <a:spLocks/>
                </p:cNvSpPr>
                <p:nvPr/>
              </p:nvSpPr>
              <p:spPr bwMode="auto">
                <a:xfrm>
                  <a:off x="5356226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22" name="Freeform 927"/>
                <p:cNvSpPr>
                  <a:spLocks/>
                </p:cNvSpPr>
                <p:nvPr/>
              </p:nvSpPr>
              <p:spPr bwMode="auto">
                <a:xfrm>
                  <a:off x="5356226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23" name="Freeform 928"/>
                <p:cNvSpPr>
                  <a:spLocks/>
                </p:cNvSpPr>
                <p:nvPr/>
              </p:nvSpPr>
              <p:spPr bwMode="auto">
                <a:xfrm>
                  <a:off x="5356226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24" name="Freeform 929"/>
                <p:cNvSpPr>
                  <a:spLocks/>
                </p:cNvSpPr>
                <p:nvPr/>
              </p:nvSpPr>
              <p:spPr bwMode="auto">
                <a:xfrm>
                  <a:off x="5356226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25" name="Freeform 930"/>
                <p:cNvSpPr>
                  <a:spLocks/>
                </p:cNvSpPr>
                <p:nvPr/>
              </p:nvSpPr>
              <p:spPr bwMode="auto">
                <a:xfrm>
                  <a:off x="5356226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26" name="Freeform 931"/>
                <p:cNvSpPr>
                  <a:spLocks/>
                </p:cNvSpPr>
                <p:nvPr/>
              </p:nvSpPr>
              <p:spPr bwMode="auto">
                <a:xfrm>
                  <a:off x="5356226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27" name="Freeform 932"/>
                <p:cNvSpPr>
                  <a:spLocks/>
                </p:cNvSpPr>
                <p:nvPr/>
              </p:nvSpPr>
              <p:spPr bwMode="auto">
                <a:xfrm>
                  <a:off x="5356226" y="41298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28" name="Freeform 933"/>
                <p:cNvSpPr>
                  <a:spLocks/>
                </p:cNvSpPr>
                <p:nvPr/>
              </p:nvSpPr>
              <p:spPr bwMode="auto">
                <a:xfrm>
                  <a:off x="5356226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29" name="Freeform 934"/>
                <p:cNvSpPr>
                  <a:spLocks/>
                </p:cNvSpPr>
                <p:nvPr/>
              </p:nvSpPr>
              <p:spPr bwMode="auto">
                <a:xfrm>
                  <a:off x="5356226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30" name="Freeform 935"/>
                <p:cNvSpPr>
                  <a:spLocks/>
                </p:cNvSpPr>
                <p:nvPr/>
              </p:nvSpPr>
              <p:spPr bwMode="auto">
                <a:xfrm>
                  <a:off x="5413375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31" name="Freeform 936"/>
                <p:cNvSpPr>
                  <a:spLocks/>
                </p:cNvSpPr>
                <p:nvPr/>
              </p:nvSpPr>
              <p:spPr bwMode="auto">
                <a:xfrm>
                  <a:off x="5413375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32" name="Freeform 937"/>
                <p:cNvSpPr>
                  <a:spLocks/>
                </p:cNvSpPr>
                <p:nvPr/>
              </p:nvSpPr>
              <p:spPr bwMode="auto">
                <a:xfrm>
                  <a:off x="5413375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33" name="Freeform 938"/>
                <p:cNvSpPr>
                  <a:spLocks/>
                </p:cNvSpPr>
                <p:nvPr/>
              </p:nvSpPr>
              <p:spPr bwMode="auto">
                <a:xfrm>
                  <a:off x="5413375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34" name="Freeform 939"/>
                <p:cNvSpPr>
                  <a:spLocks/>
                </p:cNvSpPr>
                <p:nvPr/>
              </p:nvSpPr>
              <p:spPr bwMode="auto">
                <a:xfrm>
                  <a:off x="5413375" y="3602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35" name="Freeform 940"/>
                <p:cNvSpPr>
                  <a:spLocks/>
                </p:cNvSpPr>
                <p:nvPr/>
              </p:nvSpPr>
              <p:spPr bwMode="auto">
                <a:xfrm>
                  <a:off x="5413375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36" name="Freeform 941"/>
                <p:cNvSpPr>
                  <a:spLocks/>
                </p:cNvSpPr>
                <p:nvPr/>
              </p:nvSpPr>
              <p:spPr bwMode="auto">
                <a:xfrm>
                  <a:off x="5413375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37" name="Freeform 942"/>
                <p:cNvSpPr>
                  <a:spLocks/>
                </p:cNvSpPr>
                <p:nvPr/>
              </p:nvSpPr>
              <p:spPr bwMode="auto">
                <a:xfrm>
                  <a:off x="5413375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38" name="Freeform 943"/>
                <p:cNvSpPr>
                  <a:spLocks/>
                </p:cNvSpPr>
                <p:nvPr/>
              </p:nvSpPr>
              <p:spPr bwMode="auto">
                <a:xfrm>
                  <a:off x="5413375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39" name="Freeform 944"/>
                <p:cNvSpPr>
                  <a:spLocks/>
                </p:cNvSpPr>
                <p:nvPr/>
              </p:nvSpPr>
              <p:spPr bwMode="auto">
                <a:xfrm>
                  <a:off x="5470525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40" name="Freeform 945"/>
                <p:cNvSpPr>
                  <a:spLocks/>
                </p:cNvSpPr>
                <p:nvPr/>
              </p:nvSpPr>
              <p:spPr bwMode="auto">
                <a:xfrm>
                  <a:off x="5470525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41" name="Freeform 946"/>
                <p:cNvSpPr>
                  <a:spLocks/>
                </p:cNvSpPr>
                <p:nvPr/>
              </p:nvSpPr>
              <p:spPr bwMode="auto">
                <a:xfrm>
                  <a:off x="5470525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42" name="Freeform 947"/>
                <p:cNvSpPr>
                  <a:spLocks/>
                </p:cNvSpPr>
                <p:nvPr/>
              </p:nvSpPr>
              <p:spPr bwMode="auto">
                <a:xfrm>
                  <a:off x="5470525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43" name="Freeform 948"/>
                <p:cNvSpPr>
                  <a:spLocks/>
                </p:cNvSpPr>
                <p:nvPr/>
              </p:nvSpPr>
              <p:spPr bwMode="auto">
                <a:xfrm>
                  <a:off x="5470525" y="3602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44" name="Freeform 949"/>
                <p:cNvSpPr>
                  <a:spLocks/>
                </p:cNvSpPr>
                <p:nvPr/>
              </p:nvSpPr>
              <p:spPr bwMode="auto">
                <a:xfrm>
                  <a:off x="5470525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45" name="Freeform 950"/>
                <p:cNvSpPr>
                  <a:spLocks/>
                </p:cNvSpPr>
                <p:nvPr/>
              </p:nvSpPr>
              <p:spPr bwMode="auto">
                <a:xfrm>
                  <a:off x="5470525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46" name="Freeform 951"/>
                <p:cNvSpPr>
                  <a:spLocks/>
                </p:cNvSpPr>
                <p:nvPr/>
              </p:nvSpPr>
              <p:spPr bwMode="auto">
                <a:xfrm>
                  <a:off x="5470525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47" name="Freeform 952"/>
                <p:cNvSpPr>
                  <a:spLocks/>
                </p:cNvSpPr>
                <p:nvPr/>
              </p:nvSpPr>
              <p:spPr bwMode="auto">
                <a:xfrm>
                  <a:off x="5529263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48" name="Freeform 953"/>
                <p:cNvSpPr>
                  <a:spLocks/>
                </p:cNvSpPr>
                <p:nvPr/>
              </p:nvSpPr>
              <p:spPr bwMode="auto">
                <a:xfrm>
                  <a:off x="5529263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49" name="Freeform 954"/>
                <p:cNvSpPr>
                  <a:spLocks/>
                </p:cNvSpPr>
                <p:nvPr/>
              </p:nvSpPr>
              <p:spPr bwMode="auto">
                <a:xfrm>
                  <a:off x="5529263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50" name="Freeform 955"/>
                <p:cNvSpPr>
                  <a:spLocks/>
                </p:cNvSpPr>
                <p:nvPr/>
              </p:nvSpPr>
              <p:spPr bwMode="auto">
                <a:xfrm>
                  <a:off x="5529263" y="3602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51" name="Freeform 956"/>
                <p:cNvSpPr>
                  <a:spLocks/>
                </p:cNvSpPr>
                <p:nvPr/>
              </p:nvSpPr>
              <p:spPr bwMode="auto">
                <a:xfrm>
                  <a:off x="5529263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52" name="Freeform 957"/>
                <p:cNvSpPr>
                  <a:spLocks/>
                </p:cNvSpPr>
                <p:nvPr/>
              </p:nvSpPr>
              <p:spPr bwMode="auto">
                <a:xfrm>
                  <a:off x="5529263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53" name="Freeform 958"/>
                <p:cNvSpPr>
                  <a:spLocks/>
                </p:cNvSpPr>
                <p:nvPr/>
              </p:nvSpPr>
              <p:spPr bwMode="auto">
                <a:xfrm>
                  <a:off x="5588793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54" name="Freeform 959"/>
                <p:cNvSpPr>
                  <a:spLocks/>
                </p:cNvSpPr>
                <p:nvPr/>
              </p:nvSpPr>
              <p:spPr bwMode="auto">
                <a:xfrm>
                  <a:off x="5588793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55" name="Freeform 960"/>
                <p:cNvSpPr>
                  <a:spLocks/>
                </p:cNvSpPr>
                <p:nvPr/>
              </p:nvSpPr>
              <p:spPr bwMode="auto">
                <a:xfrm>
                  <a:off x="5588793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56" name="Freeform 961"/>
                <p:cNvSpPr>
                  <a:spLocks/>
                </p:cNvSpPr>
                <p:nvPr/>
              </p:nvSpPr>
              <p:spPr bwMode="auto">
                <a:xfrm>
                  <a:off x="5588793" y="3602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57" name="Freeform 962"/>
                <p:cNvSpPr>
                  <a:spLocks/>
                </p:cNvSpPr>
                <p:nvPr/>
              </p:nvSpPr>
              <p:spPr bwMode="auto">
                <a:xfrm>
                  <a:off x="5588793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58" name="Freeform 963"/>
                <p:cNvSpPr>
                  <a:spLocks/>
                </p:cNvSpPr>
                <p:nvPr/>
              </p:nvSpPr>
              <p:spPr bwMode="auto">
                <a:xfrm>
                  <a:off x="5645943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59" name="Freeform 964"/>
                <p:cNvSpPr>
                  <a:spLocks/>
                </p:cNvSpPr>
                <p:nvPr/>
              </p:nvSpPr>
              <p:spPr bwMode="auto">
                <a:xfrm>
                  <a:off x="5645943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60" name="Freeform 965"/>
                <p:cNvSpPr>
                  <a:spLocks/>
                </p:cNvSpPr>
                <p:nvPr/>
              </p:nvSpPr>
              <p:spPr bwMode="auto">
                <a:xfrm>
                  <a:off x="5645943" y="3602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61" name="Freeform 966"/>
                <p:cNvSpPr>
                  <a:spLocks/>
                </p:cNvSpPr>
                <p:nvPr/>
              </p:nvSpPr>
              <p:spPr bwMode="auto">
                <a:xfrm>
                  <a:off x="5705475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62" name="Freeform 967"/>
                <p:cNvSpPr>
                  <a:spLocks/>
                </p:cNvSpPr>
                <p:nvPr/>
              </p:nvSpPr>
              <p:spPr bwMode="auto">
                <a:xfrm>
                  <a:off x="5411787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63" name="Freeform 968"/>
                <p:cNvSpPr>
                  <a:spLocks/>
                </p:cNvSpPr>
                <p:nvPr/>
              </p:nvSpPr>
              <p:spPr bwMode="auto">
                <a:xfrm>
                  <a:off x="5411787" y="41298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64" name="Freeform 969"/>
                <p:cNvSpPr>
                  <a:spLocks/>
                </p:cNvSpPr>
                <p:nvPr/>
              </p:nvSpPr>
              <p:spPr bwMode="auto">
                <a:xfrm>
                  <a:off x="5411787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65" name="Freeform 970"/>
                <p:cNvSpPr>
                  <a:spLocks/>
                </p:cNvSpPr>
                <p:nvPr/>
              </p:nvSpPr>
              <p:spPr bwMode="auto">
                <a:xfrm>
                  <a:off x="5411787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66" name="Freeform 971"/>
                <p:cNvSpPr>
                  <a:spLocks/>
                </p:cNvSpPr>
                <p:nvPr/>
              </p:nvSpPr>
              <p:spPr bwMode="auto">
                <a:xfrm>
                  <a:off x="5060950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67" name="Freeform 972"/>
                <p:cNvSpPr>
                  <a:spLocks/>
                </p:cNvSpPr>
                <p:nvPr/>
              </p:nvSpPr>
              <p:spPr bwMode="auto">
                <a:xfrm>
                  <a:off x="5060950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68" name="Freeform 973"/>
                <p:cNvSpPr>
                  <a:spLocks/>
                </p:cNvSpPr>
                <p:nvPr/>
              </p:nvSpPr>
              <p:spPr bwMode="auto">
                <a:xfrm>
                  <a:off x="5118100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69" name="Freeform 974"/>
                <p:cNvSpPr>
                  <a:spLocks/>
                </p:cNvSpPr>
                <p:nvPr/>
              </p:nvSpPr>
              <p:spPr bwMode="auto">
                <a:xfrm>
                  <a:off x="5118100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70" name="Freeform 975"/>
                <p:cNvSpPr>
                  <a:spLocks/>
                </p:cNvSpPr>
                <p:nvPr/>
              </p:nvSpPr>
              <p:spPr bwMode="auto">
                <a:xfrm>
                  <a:off x="5176838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71" name="Freeform 976"/>
                <p:cNvSpPr>
                  <a:spLocks/>
                </p:cNvSpPr>
                <p:nvPr/>
              </p:nvSpPr>
              <p:spPr bwMode="auto">
                <a:xfrm>
                  <a:off x="5176838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72" name="Freeform 977"/>
                <p:cNvSpPr>
                  <a:spLocks/>
                </p:cNvSpPr>
                <p:nvPr/>
              </p:nvSpPr>
              <p:spPr bwMode="auto">
                <a:xfrm>
                  <a:off x="5236369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73" name="Freeform 978"/>
                <p:cNvSpPr>
                  <a:spLocks/>
                </p:cNvSpPr>
                <p:nvPr/>
              </p:nvSpPr>
              <p:spPr bwMode="auto">
                <a:xfrm>
                  <a:off x="5236369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74" name="Freeform 979"/>
                <p:cNvSpPr>
                  <a:spLocks/>
                </p:cNvSpPr>
                <p:nvPr/>
              </p:nvSpPr>
              <p:spPr bwMode="auto">
                <a:xfrm>
                  <a:off x="5588793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75" name="Freeform 980"/>
                <p:cNvSpPr>
                  <a:spLocks/>
                </p:cNvSpPr>
                <p:nvPr/>
              </p:nvSpPr>
              <p:spPr bwMode="auto">
                <a:xfrm>
                  <a:off x="5529263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76" name="Freeform 981"/>
                <p:cNvSpPr>
                  <a:spLocks/>
                </p:cNvSpPr>
                <p:nvPr/>
              </p:nvSpPr>
              <p:spPr bwMode="auto">
                <a:xfrm>
                  <a:off x="5529263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77" name="Freeform 982"/>
                <p:cNvSpPr>
                  <a:spLocks/>
                </p:cNvSpPr>
                <p:nvPr/>
              </p:nvSpPr>
              <p:spPr bwMode="auto">
                <a:xfrm>
                  <a:off x="5588793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78" name="Freeform 983"/>
                <p:cNvSpPr>
                  <a:spLocks/>
                </p:cNvSpPr>
                <p:nvPr/>
              </p:nvSpPr>
              <p:spPr bwMode="auto">
                <a:xfrm>
                  <a:off x="5588793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79" name="Freeform 984"/>
                <p:cNvSpPr>
                  <a:spLocks/>
                </p:cNvSpPr>
                <p:nvPr/>
              </p:nvSpPr>
              <p:spPr bwMode="auto">
                <a:xfrm>
                  <a:off x="5588793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80" name="Freeform 985"/>
                <p:cNvSpPr>
                  <a:spLocks/>
                </p:cNvSpPr>
                <p:nvPr/>
              </p:nvSpPr>
              <p:spPr bwMode="auto">
                <a:xfrm>
                  <a:off x="5588793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81" name="Freeform 986"/>
                <p:cNvSpPr>
                  <a:spLocks/>
                </p:cNvSpPr>
                <p:nvPr/>
              </p:nvSpPr>
              <p:spPr bwMode="auto">
                <a:xfrm>
                  <a:off x="5645943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82" name="Freeform 987"/>
                <p:cNvSpPr>
                  <a:spLocks/>
                </p:cNvSpPr>
                <p:nvPr/>
              </p:nvSpPr>
              <p:spPr bwMode="auto">
                <a:xfrm>
                  <a:off x="5645943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83" name="Freeform 988"/>
                <p:cNvSpPr>
                  <a:spLocks/>
                </p:cNvSpPr>
                <p:nvPr/>
              </p:nvSpPr>
              <p:spPr bwMode="auto">
                <a:xfrm>
                  <a:off x="5645943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84" name="Freeform 989"/>
                <p:cNvSpPr>
                  <a:spLocks/>
                </p:cNvSpPr>
                <p:nvPr/>
              </p:nvSpPr>
              <p:spPr bwMode="auto">
                <a:xfrm>
                  <a:off x="5529263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85" name="Freeform 990"/>
                <p:cNvSpPr>
                  <a:spLocks/>
                </p:cNvSpPr>
                <p:nvPr/>
              </p:nvSpPr>
              <p:spPr bwMode="auto">
                <a:xfrm>
                  <a:off x="5529263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86" name="Freeform 991"/>
                <p:cNvSpPr>
                  <a:spLocks/>
                </p:cNvSpPr>
                <p:nvPr/>
              </p:nvSpPr>
              <p:spPr bwMode="auto">
                <a:xfrm>
                  <a:off x="5060950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87" name="Freeform 992"/>
                <p:cNvSpPr>
                  <a:spLocks/>
                </p:cNvSpPr>
                <p:nvPr/>
              </p:nvSpPr>
              <p:spPr bwMode="auto">
                <a:xfrm>
                  <a:off x="5060950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88" name="Freeform 993"/>
                <p:cNvSpPr>
                  <a:spLocks/>
                </p:cNvSpPr>
                <p:nvPr/>
              </p:nvSpPr>
              <p:spPr bwMode="auto">
                <a:xfrm>
                  <a:off x="5118100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89" name="Freeform 994"/>
                <p:cNvSpPr>
                  <a:spLocks/>
                </p:cNvSpPr>
                <p:nvPr/>
              </p:nvSpPr>
              <p:spPr bwMode="auto">
                <a:xfrm>
                  <a:off x="5118100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90" name="Freeform 995"/>
                <p:cNvSpPr>
                  <a:spLocks/>
                </p:cNvSpPr>
                <p:nvPr/>
              </p:nvSpPr>
              <p:spPr bwMode="auto">
                <a:xfrm>
                  <a:off x="5176838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91" name="Freeform 996"/>
                <p:cNvSpPr>
                  <a:spLocks/>
                </p:cNvSpPr>
                <p:nvPr/>
              </p:nvSpPr>
              <p:spPr bwMode="auto">
                <a:xfrm>
                  <a:off x="5176838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92" name="Freeform 997"/>
                <p:cNvSpPr>
                  <a:spLocks/>
                </p:cNvSpPr>
                <p:nvPr/>
              </p:nvSpPr>
              <p:spPr bwMode="auto">
                <a:xfrm>
                  <a:off x="4885531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93" name="Freeform 998"/>
                <p:cNvSpPr>
                  <a:spLocks/>
                </p:cNvSpPr>
                <p:nvPr/>
              </p:nvSpPr>
              <p:spPr bwMode="auto">
                <a:xfrm>
                  <a:off x="4885531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94" name="Freeform 999"/>
                <p:cNvSpPr>
                  <a:spLocks/>
                </p:cNvSpPr>
                <p:nvPr/>
              </p:nvSpPr>
              <p:spPr bwMode="auto">
                <a:xfrm>
                  <a:off x="4941887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95" name="Freeform 1000"/>
                <p:cNvSpPr>
                  <a:spLocks/>
                </p:cNvSpPr>
                <p:nvPr/>
              </p:nvSpPr>
              <p:spPr bwMode="auto">
                <a:xfrm>
                  <a:off x="4941887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96" name="Freeform 1001"/>
                <p:cNvSpPr>
                  <a:spLocks/>
                </p:cNvSpPr>
                <p:nvPr/>
              </p:nvSpPr>
              <p:spPr bwMode="auto">
                <a:xfrm>
                  <a:off x="5001419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97" name="Freeform 1002"/>
                <p:cNvSpPr>
                  <a:spLocks/>
                </p:cNvSpPr>
                <p:nvPr/>
              </p:nvSpPr>
              <p:spPr bwMode="auto">
                <a:xfrm>
                  <a:off x="4706938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98" name="Freeform 1003"/>
                <p:cNvSpPr>
                  <a:spLocks/>
                </p:cNvSpPr>
                <p:nvPr/>
              </p:nvSpPr>
              <p:spPr bwMode="auto">
                <a:xfrm>
                  <a:off x="4767263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99" name="Freeform 1004"/>
                <p:cNvSpPr>
                  <a:spLocks/>
                </p:cNvSpPr>
                <p:nvPr/>
              </p:nvSpPr>
              <p:spPr bwMode="auto">
                <a:xfrm>
                  <a:off x="4824412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00" name="Freeform 1005"/>
                <p:cNvSpPr>
                  <a:spLocks/>
                </p:cNvSpPr>
                <p:nvPr/>
              </p:nvSpPr>
              <p:spPr bwMode="auto">
                <a:xfrm>
                  <a:off x="5001419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01" name="Freeform 1006"/>
                <p:cNvSpPr>
                  <a:spLocks/>
                </p:cNvSpPr>
                <p:nvPr/>
              </p:nvSpPr>
              <p:spPr bwMode="auto">
                <a:xfrm>
                  <a:off x="4885531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02" name="Freeform 1007"/>
                <p:cNvSpPr>
                  <a:spLocks/>
                </p:cNvSpPr>
                <p:nvPr/>
              </p:nvSpPr>
              <p:spPr bwMode="auto">
                <a:xfrm>
                  <a:off x="4885531" y="41298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03" name="Freeform 1008"/>
                <p:cNvSpPr>
                  <a:spLocks/>
                </p:cNvSpPr>
                <p:nvPr/>
              </p:nvSpPr>
              <p:spPr bwMode="auto">
                <a:xfrm>
                  <a:off x="4941887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04" name="Freeform 1010"/>
                <p:cNvSpPr>
                  <a:spLocks/>
                </p:cNvSpPr>
                <p:nvPr/>
              </p:nvSpPr>
              <p:spPr bwMode="auto">
                <a:xfrm>
                  <a:off x="4941887" y="41298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05" name="Freeform 1011"/>
                <p:cNvSpPr>
                  <a:spLocks/>
                </p:cNvSpPr>
                <p:nvPr/>
              </p:nvSpPr>
              <p:spPr bwMode="auto">
                <a:xfrm>
                  <a:off x="5001419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06" name="Freeform 1012"/>
                <p:cNvSpPr>
                  <a:spLocks/>
                </p:cNvSpPr>
                <p:nvPr/>
              </p:nvSpPr>
              <p:spPr bwMode="auto">
                <a:xfrm>
                  <a:off x="5001419" y="41298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07" name="Freeform 1013"/>
                <p:cNvSpPr>
                  <a:spLocks/>
                </p:cNvSpPr>
                <p:nvPr/>
              </p:nvSpPr>
              <p:spPr bwMode="auto">
                <a:xfrm>
                  <a:off x="4885531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08" name="Freeform 1014"/>
                <p:cNvSpPr>
                  <a:spLocks/>
                </p:cNvSpPr>
                <p:nvPr/>
              </p:nvSpPr>
              <p:spPr bwMode="auto">
                <a:xfrm>
                  <a:off x="4885531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09" name="Freeform 1015"/>
                <p:cNvSpPr>
                  <a:spLocks/>
                </p:cNvSpPr>
                <p:nvPr/>
              </p:nvSpPr>
              <p:spPr bwMode="auto">
                <a:xfrm>
                  <a:off x="4941887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10" name="Freeform 1016"/>
                <p:cNvSpPr>
                  <a:spLocks/>
                </p:cNvSpPr>
                <p:nvPr/>
              </p:nvSpPr>
              <p:spPr bwMode="auto">
                <a:xfrm>
                  <a:off x="4941887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11" name="Freeform 1017"/>
                <p:cNvSpPr>
                  <a:spLocks/>
                </p:cNvSpPr>
                <p:nvPr/>
              </p:nvSpPr>
              <p:spPr bwMode="auto">
                <a:xfrm>
                  <a:off x="5001419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12" name="Freeform 1018"/>
                <p:cNvSpPr>
                  <a:spLocks/>
                </p:cNvSpPr>
                <p:nvPr/>
              </p:nvSpPr>
              <p:spPr bwMode="auto">
                <a:xfrm>
                  <a:off x="5001419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13" name="Freeform 1019"/>
                <p:cNvSpPr>
                  <a:spLocks/>
                </p:cNvSpPr>
                <p:nvPr/>
              </p:nvSpPr>
              <p:spPr bwMode="auto">
                <a:xfrm>
                  <a:off x="4885531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14" name="Freeform 1020"/>
                <p:cNvSpPr>
                  <a:spLocks/>
                </p:cNvSpPr>
                <p:nvPr/>
              </p:nvSpPr>
              <p:spPr bwMode="auto">
                <a:xfrm>
                  <a:off x="4885531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15" name="Freeform 1021"/>
                <p:cNvSpPr>
                  <a:spLocks/>
                </p:cNvSpPr>
                <p:nvPr/>
              </p:nvSpPr>
              <p:spPr bwMode="auto">
                <a:xfrm>
                  <a:off x="4941887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16" name="Freeform 1022"/>
                <p:cNvSpPr>
                  <a:spLocks/>
                </p:cNvSpPr>
                <p:nvPr/>
              </p:nvSpPr>
              <p:spPr bwMode="auto">
                <a:xfrm>
                  <a:off x="4941887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17" name="Freeform 1023"/>
                <p:cNvSpPr>
                  <a:spLocks/>
                </p:cNvSpPr>
                <p:nvPr/>
              </p:nvSpPr>
              <p:spPr bwMode="auto">
                <a:xfrm>
                  <a:off x="5001419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18" name="Freeform 1024"/>
                <p:cNvSpPr>
                  <a:spLocks/>
                </p:cNvSpPr>
                <p:nvPr/>
              </p:nvSpPr>
              <p:spPr bwMode="auto">
                <a:xfrm>
                  <a:off x="5001419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19" name="Freeform 1025"/>
                <p:cNvSpPr>
                  <a:spLocks/>
                </p:cNvSpPr>
                <p:nvPr/>
              </p:nvSpPr>
              <p:spPr bwMode="auto">
                <a:xfrm>
                  <a:off x="4885531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20" name="Freeform 1026"/>
                <p:cNvSpPr>
                  <a:spLocks/>
                </p:cNvSpPr>
                <p:nvPr/>
              </p:nvSpPr>
              <p:spPr bwMode="auto">
                <a:xfrm>
                  <a:off x="4885531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21" name="Freeform 1027"/>
                <p:cNvSpPr>
                  <a:spLocks/>
                </p:cNvSpPr>
                <p:nvPr/>
              </p:nvSpPr>
              <p:spPr bwMode="auto">
                <a:xfrm>
                  <a:off x="4941887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22" name="Freeform 1028"/>
                <p:cNvSpPr>
                  <a:spLocks/>
                </p:cNvSpPr>
                <p:nvPr/>
              </p:nvSpPr>
              <p:spPr bwMode="auto">
                <a:xfrm>
                  <a:off x="4941887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23" name="Freeform 1029"/>
                <p:cNvSpPr>
                  <a:spLocks/>
                </p:cNvSpPr>
                <p:nvPr/>
              </p:nvSpPr>
              <p:spPr bwMode="auto">
                <a:xfrm>
                  <a:off x="5001419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24" name="Freeform 1030"/>
                <p:cNvSpPr>
                  <a:spLocks/>
                </p:cNvSpPr>
                <p:nvPr/>
              </p:nvSpPr>
              <p:spPr bwMode="auto">
                <a:xfrm>
                  <a:off x="5001419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25" name="Freeform 1031"/>
                <p:cNvSpPr>
                  <a:spLocks/>
                </p:cNvSpPr>
                <p:nvPr/>
              </p:nvSpPr>
              <p:spPr bwMode="auto">
                <a:xfrm>
                  <a:off x="4885531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26" name="Freeform 1032"/>
                <p:cNvSpPr>
                  <a:spLocks/>
                </p:cNvSpPr>
                <p:nvPr/>
              </p:nvSpPr>
              <p:spPr bwMode="auto">
                <a:xfrm>
                  <a:off x="4885531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27" name="Freeform 1033"/>
                <p:cNvSpPr>
                  <a:spLocks/>
                </p:cNvSpPr>
                <p:nvPr/>
              </p:nvSpPr>
              <p:spPr bwMode="auto">
                <a:xfrm>
                  <a:off x="4941887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28" name="Freeform 1034"/>
                <p:cNvSpPr>
                  <a:spLocks/>
                </p:cNvSpPr>
                <p:nvPr/>
              </p:nvSpPr>
              <p:spPr bwMode="auto">
                <a:xfrm>
                  <a:off x="4941887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29" name="Freeform 1035"/>
                <p:cNvSpPr>
                  <a:spLocks/>
                </p:cNvSpPr>
                <p:nvPr/>
              </p:nvSpPr>
              <p:spPr bwMode="auto">
                <a:xfrm>
                  <a:off x="5001419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30" name="Freeform 1036"/>
                <p:cNvSpPr>
                  <a:spLocks/>
                </p:cNvSpPr>
                <p:nvPr/>
              </p:nvSpPr>
              <p:spPr bwMode="auto">
                <a:xfrm>
                  <a:off x="5001419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31" name="Freeform 1037"/>
                <p:cNvSpPr>
                  <a:spLocks/>
                </p:cNvSpPr>
                <p:nvPr/>
              </p:nvSpPr>
              <p:spPr bwMode="auto">
                <a:xfrm>
                  <a:off x="4706938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32" name="Freeform 1038"/>
                <p:cNvSpPr>
                  <a:spLocks/>
                </p:cNvSpPr>
                <p:nvPr/>
              </p:nvSpPr>
              <p:spPr bwMode="auto">
                <a:xfrm>
                  <a:off x="4767263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33" name="Freeform 1039"/>
                <p:cNvSpPr>
                  <a:spLocks/>
                </p:cNvSpPr>
                <p:nvPr/>
              </p:nvSpPr>
              <p:spPr bwMode="auto">
                <a:xfrm>
                  <a:off x="4824412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34" name="Freeform 1040"/>
                <p:cNvSpPr>
                  <a:spLocks/>
                </p:cNvSpPr>
                <p:nvPr/>
              </p:nvSpPr>
              <p:spPr bwMode="auto">
                <a:xfrm>
                  <a:off x="4706938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35" name="Freeform 1041"/>
                <p:cNvSpPr>
                  <a:spLocks/>
                </p:cNvSpPr>
                <p:nvPr/>
              </p:nvSpPr>
              <p:spPr bwMode="auto">
                <a:xfrm>
                  <a:off x="4706938" y="41298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36" name="Freeform 1042"/>
                <p:cNvSpPr>
                  <a:spLocks/>
                </p:cNvSpPr>
                <p:nvPr/>
              </p:nvSpPr>
              <p:spPr bwMode="auto">
                <a:xfrm>
                  <a:off x="4767263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37" name="Freeform 1043"/>
                <p:cNvSpPr>
                  <a:spLocks/>
                </p:cNvSpPr>
                <p:nvPr/>
              </p:nvSpPr>
              <p:spPr bwMode="auto">
                <a:xfrm>
                  <a:off x="4767263" y="41298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38" name="Freeform 1044"/>
                <p:cNvSpPr>
                  <a:spLocks/>
                </p:cNvSpPr>
                <p:nvPr/>
              </p:nvSpPr>
              <p:spPr bwMode="auto">
                <a:xfrm>
                  <a:off x="4824412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39" name="Freeform 1045"/>
                <p:cNvSpPr>
                  <a:spLocks/>
                </p:cNvSpPr>
                <p:nvPr/>
              </p:nvSpPr>
              <p:spPr bwMode="auto">
                <a:xfrm>
                  <a:off x="4824412" y="41298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40" name="Freeform 1046"/>
                <p:cNvSpPr>
                  <a:spLocks/>
                </p:cNvSpPr>
                <p:nvPr/>
              </p:nvSpPr>
              <p:spPr bwMode="auto">
                <a:xfrm>
                  <a:off x="4706938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41" name="Freeform 1047"/>
                <p:cNvSpPr>
                  <a:spLocks/>
                </p:cNvSpPr>
                <p:nvPr/>
              </p:nvSpPr>
              <p:spPr bwMode="auto">
                <a:xfrm>
                  <a:off x="4706938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42" name="Freeform 1048"/>
                <p:cNvSpPr>
                  <a:spLocks/>
                </p:cNvSpPr>
                <p:nvPr/>
              </p:nvSpPr>
              <p:spPr bwMode="auto">
                <a:xfrm>
                  <a:off x="4651375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43" name="Freeform 1049"/>
                <p:cNvSpPr>
                  <a:spLocks/>
                </p:cNvSpPr>
                <p:nvPr/>
              </p:nvSpPr>
              <p:spPr bwMode="auto">
                <a:xfrm>
                  <a:off x="4767263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44" name="Freeform 1050"/>
                <p:cNvSpPr>
                  <a:spLocks/>
                </p:cNvSpPr>
                <p:nvPr/>
              </p:nvSpPr>
              <p:spPr bwMode="auto">
                <a:xfrm>
                  <a:off x="4767263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45" name="Freeform 1051"/>
                <p:cNvSpPr>
                  <a:spLocks/>
                </p:cNvSpPr>
                <p:nvPr/>
              </p:nvSpPr>
              <p:spPr bwMode="auto">
                <a:xfrm>
                  <a:off x="4824412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46" name="Freeform 1052"/>
                <p:cNvSpPr>
                  <a:spLocks/>
                </p:cNvSpPr>
                <p:nvPr/>
              </p:nvSpPr>
              <p:spPr bwMode="auto">
                <a:xfrm>
                  <a:off x="4824412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47" name="Freeform 1053"/>
                <p:cNvSpPr>
                  <a:spLocks/>
                </p:cNvSpPr>
                <p:nvPr/>
              </p:nvSpPr>
              <p:spPr bwMode="auto">
                <a:xfrm>
                  <a:off x="6408737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48" name="Freeform 1054"/>
                <p:cNvSpPr>
                  <a:spLocks/>
                </p:cNvSpPr>
                <p:nvPr/>
              </p:nvSpPr>
              <p:spPr bwMode="auto">
                <a:xfrm>
                  <a:off x="6408737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49" name="Freeform 1055"/>
                <p:cNvSpPr>
                  <a:spLocks/>
                </p:cNvSpPr>
                <p:nvPr/>
              </p:nvSpPr>
              <p:spPr bwMode="auto">
                <a:xfrm>
                  <a:off x="6467475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50" name="Freeform 1056"/>
                <p:cNvSpPr>
                  <a:spLocks/>
                </p:cNvSpPr>
                <p:nvPr/>
              </p:nvSpPr>
              <p:spPr bwMode="auto">
                <a:xfrm>
                  <a:off x="6467475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51" name="Freeform 1057"/>
                <p:cNvSpPr>
                  <a:spLocks/>
                </p:cNvSpPr>
                <p:nvPr/>
              </p:nvSpPr>
              <p:spPr bwMode="auto">
                <a:xfrm>
                  <a:off x="6526213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52" name="Freeform 1058"/>
                <p:cNvSpPr>
                  <a:spLocks/>
                </p:cNvSpPr>
                <p:nvPr/>
              </p:nvSpPr>
              <p:spPr bwMode="auto">
                <a:xfrm>
                  <a:off x="6526213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53" name="Freeform 1059"/>
                <p:cNvSpPr>
                  <a:spLocks/>
                </p:cNvSpPr>
                <p:nvPr/>
              </p:nvSpPr>
              <p:spPr bwMode="auto">
                <a:xfrm>
                  <a:off x="6584951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54" name="Freeform 1060"/>
                <p:cNvSpPr>
                  <a:spLocks/>
                </p:cNvSpPr>
                <p:nvPr/>
              </p:nvSpPr>
              <p:spPr bwMode="auto">
                <a:xfrm>
                  <a:off x="6584951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55" name="Freeform 1061"/>
                <p:cNvSpPr>
                  <a:spLocks/>
                </p:cNvSpPr>
                <p:nvPr/>
              </p:nvSpPr>
              <p:spPr bwMode="auto">
                <a:xfrm>
                  <a:off x="6643688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56" name="Freeform 1062"/>
                <p:cNvSpPr>
                  <a:spLocks/>
                </p:cNvSpPr>
                <p:nvPr/>
              </p:nvSpPr>
              <p:spPr bwMode="auto">
                <a:xfrm>
                  <a:off x="6643688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57" name="Freeform 1063"/>
                <p:cNvSpPr>
                  <a:spLocks/>
                </p:cNvSpPr>
                <p:nvPr/>
              </p:nvSpPr>
              <p:spPr bwMode="auto">
                <a:xfrm>
                  <a:off x="6408737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58" name="Freeform 1064"/>
                <p:cNvSpPr>
                  <a:spLocks/>
                </p:cNvSpPr>
                <p:nvPr/>
              </p:nvSpPr>
              <p:spPr bwMode="auto">
                <a:xfrm>
                  <a:off x="6408737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59" name="Freeform 1065"/>
                <p:cNvSpPr>
                  <a:spLocks/>
                </p:cNvSpPr>
                <p:nvPr/>
              </p:nvSpPr>
              <p:spPr bwMode="auto">
                <a:xfrm>
                  <a:off x="6467475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60" name="Freeform 1066"/>
                <p:cNvSpPr>
                  <a:spLocks/>
                </p:cNvSpPr>
                <p:nvPr/>
              </p:nvSpPr>
              <p:spPr bwMode="auto">
                <a:xfrm>
                  <a:off x="6467475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61" name="Freeform 1067"/>
                <p:cNvSpPr>
                  <a:spLocks/>
                </p:cNvSpPr>
                <p:nvPr/>
              </p:nvSpPr>
              <p:spPr bwMode="auto">
                <a:xfrm>
                  <a:off x="6526213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62" name="Freeform 1068"/>
                <p:cNvSpPr>
                  <a:spLocks/>
                </p:cNvSpPr>
                <p:nvPr/>
              </p:nvSpPr>
              <p:spPr bwMode="auto">
                <a:xfrm>
                  <a:off x="6526213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63" name="Freeform 1069"/>
                <p:cNvSpPr>
                  <a:spLocks/>
                </p:cNvSpPr>
                <p:nvPr/>
              </p:nvSpPr>
              <p:spPr bwMode="auto">
                <a:xfrm>
                  <a:off x="6584951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64" name="Freeform 1070"/>
                <p:cNvSpPr>
                  <a:spLocks/>
                </p:cNvSpPr>
                <p:nvPr/>
              </p:nvSpPr>
              <p:spPr bwMode="auto">
                <a:xfrm>
                  <a:off x="6584951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65" name="Freeform 1071"/>
                <p:cNvSpPr>
                  <a:spLocks/>
                </p:cNvSpPr>
                <p:nvPr/>
              </p:nvSpPr>
              <p:spPr bwMode="auto">
                <a:xfrm>
                  <a:off x="6643688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66" name="Freeform 1072"/>
                <p:cNvSpPr>
                  <a:spLocks/>
                </p:cNvSpPr>
                <p:nvPr/>
              </p:nvSpPr>
              <p:spPr bwMode="auto">
                <a:xfrm>
                  <a:off x="6643688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67" name="Freeform 1073"/>
                <p:cNvSpPr>
                  <a:spLocks/>
                </p:cNvSpPr>
                <p:nvPr/>
              </p:nvSpPr>
              <p:spPr bwMode="auto">
                <a:xfrm>
                  <a:off x="6408737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68" name="Freeform 1074"/>
                <p:cNvSpPr>
                  <a:spLocks/>
                </p:cNvSpPr>
                <p:nvPr/>
              </p:nvSpPr>
              <p:spPr bwMode="auto">
                <a:xfrm>
                  <a:off x="6408737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69" name="Freeform 1075"/>
                <p:cNvSpPr>
                  <a:spLocks/>
                </p:cNvSpPr>
                <p:nvPr/>
              </p:nvSpPr>
              <p:spPr bwMode="auto">
                <a:xfrm>
                  <a:off x="6467475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70" name="Freeform 1076"/>
                <p:cNvSpPr>
                  <a:spLocks/>
                </p:cNvSpPr>
                <p:nvPr/>
              </p:nvSpPr>
              <p:spPr bwMode="auto">
                <a:xfrm>
                  <a:off x="6467475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71" name="Freeform 1077"/>
                <p:cNvSpPr>
                  <a:spLocks/>
                </p:cNvSpPr>
                <p:nvPr/>
              </p:nvSpPr>
              <p:spPr bwMode="auto">
                <a:xfrm>
                  <a:off x="6526213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72" name="Freeform 1078"/>
                <p:cNvSpPr>
                  <a:spLocks/>
                </p:cNvSpPr>
                <p:nvPr/>
              </p:nvSpPr>
              <p:spPr bwMode="auto">
                <a:xfrm>
                  <a:off x="6526213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73" name="Freeform 1079"/>
                <p:cNvSpPr>
                  <a:spLocks/>
                </p:cNvSpPr>
                <p:nvPr/>
              </p:nvSpPr>
              <p:spPr bwMode="auto">
                <a:xfrm>
                  <a:off x="6584951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74" name="Freeform 1080"/>
                <p:cNvSpPr>
                  <a:spLocks/>
                </p:cNvSpPr>
                <p:nvPr/>
              </p:nvSpPr>
              <p:spPr bwMode="auto">
                <a:xfrm>
                  <a:off x="6584951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75" name="Freeform 1081"/>
                <p:cNvSpPr>
                  <a:spLocks/>
                </p:cNvSpPr>
                <p:nvPr/>
              </p:nvSpPr>
              <p:spPr bwMode="auto">
                <a:xfrm>
                  <a:off x="6643688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76" name="Freeform 1082"/>
                <p:cNvSpPr>
                  <a:spLocks/>
                </p:cNvSpPr>
                <p:nvPr/>
              </p:nvSpPr>
              <p:spPr bwMode="auto">
                <a:xfrm>
                  <a:off x="6643688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77" name="Freeform 1083"/>
                <p:cNvSpPr>
                  <a:spLocks/>
                </p:cNvSpPr>
                <p:nvPr/>
              </p:nvSpPr>
              <p:spPr bwMode="auto">
                <a:xfrm>
                  <a:off x="6408737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78" name="Freeform 1084"/>
                <p:cNvSpPr>
                  <a:spLocks/>
                </p:cNvSpPr>
                <p:nvPr/>
              </p:nvSpPr>
              <p:spPr bwMode="auto">
                <a:xfrm>
                  <a:off x="6408737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79" name="Freeform 1085"/>
                <p:cNvSpPr>
                  <a:spLocks/>
                </p:cNvSpPr>
                <p:nvPr/>
              </p:nvSpPr>
              <p:spPr bwMode="auto">
                <a:xfrm>
                  <a:off x="6467475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80" name="Freeform 1086"/>
                <p:cNvSpPr>
                  <a:spLocks/>
                </p:cNvSpPr>
                <p:nvPr/>
              </p:nvSpPr>
              <p:spPr bwMode="auto">
                <a:xfrm>
                  <a:off x="6467475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81" name="Freeform 1087"/>
                <p:cNvSpPr>
                  <a:spLocks/>
                </p:cNvSpPr>
                <p:nvPr/>
              </p:nvSpPr>
              <p:spPr bwMode="auto">
                <a:xfrm>
                  <a:off x="6526213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82" name="Freeform 1088"/>
                <p:cNvSpPr>
                  <a:spLocks/>
                </p:cNvSpPr>
                <p:nvPr/>
              </p:nvSpPr>
              <p:spPr bwMode="auto">
                <a:xfrm>
                  <a:off x="6526213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83" name="Freeform 1089"/>
                <p:cNvSpPr>
                  <a:spLocks/>
                </p:cNvSpPr>
                <p:nvPr/>
              </p:nvSpPr>
              <p:spPr bwMode="auto">
                <a:xfrm>
                  <a:off x="6584951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84" name="Freeform 1090"/>
                <p:cNvSpPr>
                  <a:spLocks/>
                </p:cNvSpPr>
                <p:nvPr/>
              </p:nvSpPr>
              <p:spPr bwMode="auto">
                <a:xfrm>
                  <a:off x="6584951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85" name="Freeform 1091"/>
                <p:cNvSpPr>
                  <a:spLocks/>
                </p:cNvSpPr>
                <p:nvPr/>
              </p:nvSpPr>
              <p:spPr bwMode="auto">
                <a:xfrm>
                  <a:off x="6643688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86" name="Freeform 1092"/>
                <p:cNvSpPr>
                  <a:spLocks/>
                </p:cNvSpPr>
                <p:nvPr/>
              </p:nvSpPr>
              <p:spPr bwMode="auto">
                <a:xfrm>
                  <a:off x="6643688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87" name="Freeform 1093"/>
                <p:cNvSpPr>
                  <a:spLocks/>
                </p:cNvSpPr>
                <p:nvPr/>
              </p:nvSpPr>
              <p:spPr bwMode="auto">
                <a:xfrm>
                  <a:off x="6116637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88" name="Freeform 1094"/>
                <p:cNvSpPr>
                  <a:spLocks/>
                </p:cNvSpPr>
                <p:nvPr/>
              </p:nvSpPr>
              <p:spPr bwMode="auto">
                <a:xfrm>
                  <a:off x="6116637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89" name="Freeform 1095"/>
                <p:cNvSpPr>
                  <a:spLocks/>
                </p:cNvSpPr>
                <p:nvPr/>
              </p:nvSpPr>
              <p:spPr bwMode="auto">
                <a:xfrm>
                  <a:off x="6176962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90" name="Freeform 1096"/>
                <p:cNvSpPr>
                  <a:spLocks/>
                </p:cNvSpPr>
                <p:nvPr/>
              </p:nvSpPr>
              <p:spPr bwMode="auto">
                <a:xfrm>
                  <a:off x="6176962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91" name="Freeform 1097"/>
                <p:cNvSpPr>
                  <a:spLocks/>
                </p:cNvSpPr>
                <p:nvPr/>
              </p:nvSpPr>
              <p:spPr bwMode="auto">
                <a:xfrm>
                  <a:off x="6236494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92" name="Freeform 1098"/>
                <p:cNvSpPr>
                  <a:spLocks/>
                </p:cNvSpPr>
                <p:nvPr/>
              </p:nvSpPr>
              <p:spPr bwMode="auto">
                <a:xfrm>
                  <a:off x="6236494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93" name="Freeform 1099"/>
                <p:cNvSpPr>
                  <a:spLocks/>
                </p:cNvSpPr>
                <p:nvPr/>
              </p:nvSpPr>
              <p:spPr bwMode="auto">
                <a:xfrm>
                  <a:off x="6292851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94" name="Freeform 1100"/>
                <p:cNvSpPr>
                  <a:spLocks/>
                </p:cNvSpPr>
                <p:nvPr/>
              </p:nvSpPr>
              <p:spPr bwMode="auto">
                <a:xfrm>
                  <a:off x="6292851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95" name="Freeform 1101"/>
                <p:cNvSpPr>
                  <a:spLocks/>
                </p:cNvSpPr>
                <p:nvPr/>
              </p:nvSpPr>
              <p:spPr bwMode="auto">
                <a:xfrm>
                  <a:off x="6350000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96" name="Freeform 1102"/>
                <p:cNvSpPr>
                  <a:spLocks/>
                </p:cNvSpPr>
                <p:nvPr/>
              </p:nvSpPr>
              <p:spPr bwMode="auto">
                <a:xfrm>
                  <a:off x="6350000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97" name="Freeform 1103"/>
                <p:cNvSpPr>
                  <a:spLocks/>
                </p:cNvSpPr>
                <p:nvPr/>
              </p:nvSpPr>
              <p:spPr bwMode="auto">
                <a:xfrm>
                  <a:off x="6116637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98" name="Freeform 1104"/>
                <p:cNvSpPr>
                  <a:spLocks/>
                </p:cNvSpPr>
                <p:nvPr/>
              </p:nvSpPr>
              <p:spPr bwMode="auto">
                <a:xfrm>
                  <a:off x="6116637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99" name="Freeform 1105"/>
                <p:cNvSpPr>
                  <a:spLocks/>
                </p:cNvSpPr>
                <p:nvPr/>
              </p:nvSpPr>
              <p:spPr bwMode="auto">
                <a:xfrm>
                  <a:off x="6176962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00" name="Freeform 1106"/>
                <p:cNvSpPr>
                  <a:spLocks/>
                </p:cNvSpPr>
                <p:nvPr/>
              </p:nvSpPr>
              <p:spPr bwMode="auto">
                <a:xfrm>
                  <a:off x="6176962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01" name="Freeform 1107"/>
                <p:cNvSpPr>
                  <a:spLocks/>
                </p:cNvSpPr>
                <p:nvPr/>
              </p:nvSpPr>
              <p:spPr bwMode="auto">
                <a:xfrm>
                  <a:off x="6236494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02" name="Freeform 1108"/>
                <p:cNvSpPr>
                  <a:spLocks/>
                </p:cNvSpPr>
                <p:nvPr/>
              </p:nvSpPr>
              <p:spPr bwMode="auto">
                <a:xfrm>
                  <a:off x="6236494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03" name="Freeform 1109"/>
                <p:cNvSpPr>
                  <a:spLocks/>
                </p:cNvSpPr>
                <p:nvPr/>
              </p:nvSpPr>
              <p:spPr bwMode="auto">
                <a:xfrm>
                  <a:off x="6292851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04" name="Freeform 1110"/>
                <p:cNvSpPr>
                  <a:spLocks/>
                </p:cNvSpPr>
                <p:nvPr/>
              </p:nvSpPr>
              <p:spPr bwMode="auto">
                <a:xfrm>
                  <a:off x="6292851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05" name="Freeform 1111"/>
                <p:cNvSpPr>
                  <a:spLocks/>
                </p:cNvSpPr>
                <p:nvPr/>
              </p:nvSpPr>
              <p:spPr bwMode="auto">
                <a:xfrm>
                  <a:off x="6350000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06" name="Freeform 1112"/>
                <p:cNvSpPr>
                  <a:spLocks/>
                </p:cNvSpPr>
                <p:nvPr/>
              </p:nvSpPr>
              <p:spPr bwMode="auto">
                <a:xfrm>
                  <a:off x="6350000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07" name="Freeform 1113"/>
                <p:cNvSpPr>
                  <a:spLocks/>
                </p:cNvSpPr>
                <p:nvPr/>
              </p:nvSpPr>
              <p:spPr bwMode="auto">
                <a:xfrm>
                  <a:off x="6116637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08" name="Freeform 1114"/>
                <p:cNvSpPr>
                  <a:spLocks/>
                </p:cNvSpPr>
                <p:nvPr/>
              </p:nvSpPr>
              <p:spPr bwMode="auto">
                <a:xfrm>
                  <a:off x="6116637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09" name="Freeform 1115"/>
                <p:cNvSpPr>
                  <a:spLocks/>
                </p:cNvSpPr>
                <p:nvPr/>
              </p:nvSpPr>
              <p:spPr bwMode="auto">
                <a:xfrm>
                  <a:off x="6176962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10" name="Freeform 1116"/>
                <p:cNvSpPr>
                  <a:spLocks/>
                </p:cNvSpPr>
                <p:nvPr/>
              </p:nvSpPr>
              <p:spPr bwMode="auto">
                <a:xfrm>
                  <a:off x="6176962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11" name="Freeform 1117"/>
                <p:cNvSpPr>
                  <a:spLocks/>
                </p:cNvSpPr>
                <p:nvPr/>
              </p:nvSpPr>
              <p:spPr bwMode="auto">
                <a:xfrm>
                  <a:off x="6236494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12" name="Freeform 1118"/>
                <p:cNvSpPr>
                  <a:spLocks/>
                </p:cNvSpPr>
                <p:nvPr/>
              </p:nvSpPr>
              <p:spPr bwMode="auto">
                <a:xfrm>
                  <a:off x="6236494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13" name="Freeform 1119"/>
                <p:cNvSpPr>
                  <a:spLocks/>
                </p:cNvSpPr>
                <p:nvPr/>
              </p:nvSpPr>
              <p:spPr bwMode="auto">
                <a:xfrm>
                  <a:off x="6292851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14" name="Freeform 1120"/>
                <p:cNvSpPr>
                  <a:spLocks/>
                </p:cNvSpPr>
                <p:nvPr/>
              </p:nvSpPr>
              <p:spPr bwMode="auto">
                <a:xfrm>
                  <a:off x="6292851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15" name="Freeform 1121"/>
                <p:cNvSpPr>
                  <a:spLocks/>
                </p:cNvSpPr>
                <p:nvPr/>
              </p:nvSpPr>
              <p:spPr bwMode="auto">
                <a:xfrm>
                  <a:off x="6350000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16" name="Freeform 1122"/>
                <p:cNvSpPr>
                  <a:spLocks/>
                </p:cNvSpPr>
                <p:nvPr/>
              </p:nvSpPr>
              <p:spPr bwMode="auto">
                <a:xfrm>
                  <a:off x="6350000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17" name="Freeform 1123"/>
                <p:cNvSpPr>
                  <a:spLocks/>
                </p:cNvSpPr>
                <p:nvPr/>
              </p:nvSpPr>
              <p:spPr bwMode="auto">
                <a:xfrm>
                  <a:off x="5939631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18" name="Freeform 1124"/>
                <p:cNvSpPr>
                  <a:spLocks/>
                </p:cNvSpPr>
                <p:nvPr/>
              </p:nvSpPr>
              <p:spPr bwMode="auto">
                <a:xfrm>
                  <a:off x="5939631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19" name="Freeform 1125"/>
                <p:cNvSpPr>
                  <a:spLocks/>
                </p:cNvSpPr>
                <p:nvPr/>
              </p:nvSpPr>
              <p:spPr bwMode="auto">
                <a:xfrm>
                  <a:off x="5999162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20" name="Freeform 1126"/>
                <p:cNvSpPr>
                  <a:spLocks/>
                </p:cNvSpPr>
                <p:nvPr/>
              </p:nvSpPr>
              <p:spPr bwMode="auto">
                <a:xfrm>
                  <a:off x="5999162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21" name="Freeform 1127"/>
                <p:cNvSpPr>
                  <a:spLocks/>
                </p:cNvSpPr>
                <p:nvPr/>
              </p:nvSpPr>
              <p:spPr bwMode="auto">
                <a:xfrm>
                  <a:off x="6056313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22" name="Freeform 1128"/>
                <p:cNvSpPr>
                  <a:spLocks/>
                </p:cNvSpPr>
                <p:nvPr/>
              </p:nvSpPr>
              <p:spPr bwMode="auto">
                <a:xfrm>
                  <a:off x="6056313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23" name="Freeform 1129"/>
                <p:cNvSpPr>
                  <a:spLocks/>
                </p:cNvSpPr>
                <p:nvPr/>
              </p:nvSpPr>
              <p:spPr bwMode="auto">
                <a:xfrm>
                  <a:off x="5939631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24" name="Freeform 1130"/>
                <p:cNvSpPr>
                  <a:spLocks/>
                </p:cNvSpPr>
                <p:nvPr/>
              </p:nvSpPr>
              <p:spPr bwMode="auto">
                <a:xfrm>
                  <a:off x="5939631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25" name="Freeform 1131"/>
                <p:cNvSpPr>
                  <a:spLocks/>
                </p:cNvSpPr>
                <p:nvPr/>
              </p:nvSpPr>
              <p:spPr bwMode="auto">
                <a:xfrm>
                  <a:off x="5999162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26" name="Freeform 1132"/>
                <p:cNvSpPr>
                  <a:spLocks/>
                </p:cNvSpPr>
                <p:nvPr/>
              </p:nvSpPr>
              <p:spPr bwMode="auto">
                <a:xfrm>
                  <a:off x="5999162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27" name="Freeform 1133"/>
                <p:cNvSpPr>
                  <a:spLocks/>
                </p:cNvSpPr>
                <p:nvPr/>
              </p:nvSpPr>
              <p:spPr bwMode="auto">
                <a:xfrm>
                  <a:off x="6056313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28" name="Freeform 1134"/>
                <p:cNvSpPr>
                  <a:spLocks/>
                </p:cNvSpPr>
                <p:nvPr/>
              </p:nvSpPr>
              <p:spPr bwMode="auto">
                <a:xfrm>
                  <a:off x="6056313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29" name="Freeform 1135"/>
                <p:cNvSpPr>
                  <a:spLocks/>
                </p:cNvSpPr>
                <p:nvPr/>
              </p:nvSpPr>
              <p:spPr bwMode="auto">
                <a:xfrm>
                  <a:off x="5939631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30" name="Freeform 1136"/>
                <p:cNvSpPr>
                  <a:spLocks/>
                </p:cNvSpPr>
                <p:nvPr/>
              </p:nvSpPr>
              <p:spPr bwMode="auto">
                <a:xfrm>
                  <a:off x="5939631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31" name="Freeform 1137"/>
                <p:cNvSpPr>
                  <a:spLocks/>
                </p:cNvSpPr>
                <p:nvPr/>
              </p:nvSpPr>
              <p:spPr bwMode="auto">
                <a:xfrm>
                  <a:off x="5999162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32" name="Freeform 1138"/>
                <p:cNvSpPr>
                  <a:spLocks/>
                </p:cNvSpPr>
                <p:nvPr/>
              </p:nvSpPr>
              <p:spPr bwMode="auto">
                <a:xfrm>
                  <a:off x="5999162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33" name="Freeform 1139"/>
                <p:cNvSpPr>
                  <a:spLocks/>
                </p:cNvSpPr>
                <p:nvPr/>
              </p:nvSpPr>
              <p:spPr bwMode="auto">
                <a:xfrm>
                  <a:off x="6056313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34" name="Freeform 1140"/>
                <p:cNvSpPr>
                  <a:spLocks/>
                </p:cNvSpPr>
                <p:nvPr/>
              </p:nvSpPr>
              <p:spPr bwMode="auto">
                <a:xfrm>
                  <a:off x="6056313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35" name="Freeform 1141"/>
                <p:cNvSpPr>
                  <a:spLocks/>
                </p:cNvSpPr>
                <p:nvPr/>
              </p:nvSpPr>
              <p:spPr bwMode="auto">
                <a:xfrm>
                  <a:off x="5999162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36" name="Freeform 1142"/>
                <p:cNvSpPr>
                  <a:spLocks/>
                </p:cNvSpPr>
                <p:nvPr/>
              </p:nvSpPr>
              <p:spPr bwMode="auto">
                <a:xfrm>
                  <a:off x="5999162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37" name="Freeform 1143"/>
                <p:cNvSpPr>
                  <a:spLocks/>
                </p:cNvSpPr>
                <p:nvPr/>
              </p:nvSpPr>
              <p:spPr bwMode="auto">
                <a:xfrm>
                  <a:off x="6056313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38" name="Freeform 1144"/>
                <p:cNvSpPr>
                  <a:spLocks/>
                </p:cNvSpPr>
                <p:nvPr/>
              </p:nvSpPr>
              <p:spPr bwMode="auto">
                <a:xfrm>
                  <a:off x="6056313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39" name="Freeform 1145"/>
                <p:cNvSpPr>
                  <a:spLocks/>
                </p:cNvSpPr>
                <p:nvPr/>
              </p:nvSpPr>
              <p:spPr bwMode="auto">
                <a:xfrm>
                  <a:off x="5645943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40" name="Freeform 1146"/>
                <p:cNvSpPr>
                  <a:spLocks/>
                </p:cNvSpPr>
                <p:nvPr/>
              </p:nvSpPr>
              <p:spPr bwMode="auto">
                <a:xfrm>
                  <a:off x="5645943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41" name="Freeform 1147"/>
                <p:cNvSpPr>
                  <a:spLocks/>
                </p:cNvSpPr>
                <p:nvPr/>
              </p:nvSpPr>
              <p:spPr bwMode="auto">
                <a:xfrm>
                  <a:off x="5705475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42" name="Freeform 1148"/>
                <p:cNvSpPr>
                  <a:spLocks/>
                </p:cNvSpPr>
                <p:nvPr/>
              </p:nvSpPr>
              <p:spPr bwMode="auto">
                <a:xfrm>
                  <a:off x="5705475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43" name="Freeform 1149"/>
                <p:cNvSpPr>
                  <a:spLocks/>
                </p:cNvSpPr>
                <p:nvPr/>
              </p:nvSpPr>
              <p:spPr bwMode="auto">
                <a:xfrm>
                  <a:off x="5763419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44" name="Freeform 1150"/>
                <p:cNvSpPr>
                  <a:spLocks/>
                </p:cNvSpPr>
                <p:nvPr/>
              </p:nvSpPr>
              <p:spPr bwMode="auto">
                <a:xfrm>
                  <a:off x="5763419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45" name="Freeform 1151"/>
                <p:cNvSpPr>
                  <a:spLocks/>
                </p:cNvSpPr>
                <p:nvPr/>
              </p:nvSpPr>
              <p:spPr bwMode="auto">
                <a:xfrm>
                  <a:off x="5823744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46" name="Freeform 1152"/>
                <p:cNvSpPr>
                  <a:spLocks/>
                </p:cNvSpPr>
                <p:nvPr/>
              </p:nvSpPr>
              <p:spPr bwMode="auto">
                <a:xfrm>
                  <a:off x="5823744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47" name="Freeform 1153"/>
                <p:cNvSpPr>
                  <a:spLocks/>
                </p:cNvSpPr>
                <p:nvPr/>
              </p:nvSpPr>
              <p:spPr bwMode="auto">
                <a:xfrm>
                  <a:off x="5881688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48" name="Freeform 1154"/>
                <p:cNvSpPr>
                  <a:spLocks/>
                </p:cNvSpPr>
                <p:nvPr/>
              </p:nvSpPr>
              <p:spPr bwMode="auto">
                <a:xfrm>
                  <a:off x="5881688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49" name="Freeform 1155"/>
                <p:cNvSpPr>
                  <a:spLocks/>
                </p:cNvSpPr>
                <p:nvPr/>
              </p:nvSpPr>
              <p:spPr bwMode="auto">
                <a:xfrm>
                  <a:off x="5645943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50" name="Freeform 1156"/>
                <p:cNvSpPr>
                  <a:spLocks/>
                </p:cNvSpPr>
                <p:nvPr/>
              </p:nvSpPr>
              <p:spPr bwMode="auto">
                <a:xfrm>
                  <a:off x="5645943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51" name="Freeform 1157"/>
                <p:cNvSpPr>
                  <a:spLocks/>
                </p:cNvSpPr>
                <p:nvPr/>
              </p:nvSpPr>
              <p:spPr bwMode="auto">
                <a:xfrm>
                  <a:off x="5588793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52" name="Freeform 1158"/>
                <p:cNvSpPr>
                  <a:spLocks/>
                </p:cNvSpPr>
                <p:nvPr/>
              </p:nvSpPr>
              <p:spPr bwMode="auto">
                <a:xfrm>
                  <a:off x="5588793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53" name="Freeform 1159"/>
                <p:cNvSpPr>
                  <a:spLocks/>
                </p:cNvSpPr>
                <p:nvPr/>
              </p:nvSpPr>
              <p:spPr bwMode="auto">
                <a:xfrm>
                  <a:off x="5529263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54" name="Freeform 1160"/>
                <p:cNvSpPr>
                  <a:spLocks/>
                </p:cNvSpPr>
                <p:nvPr/>
              </p:nvSpPr>
              <p:spPr bwMode="auto">
                <a:xfrm>
                  <a:off x="5529263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55" name="Freeform 1161"/>
                <p:cNvSpPr>
                  <a:spLocks/>
                </p:cNvSpPr>
                <p:nvPr/>
              </p:nvSpPr>
              <p:spPr bwMode="auto">
                <a:xfrm>
                  <a:off x="5529263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56" name="Freeform 1162"/>
                <p:cNvSpPr>
                  <a:spLocks/>
                </p:cNvSpPr>
                <p:nvPr/>
              </p:nvSpPr>
              <p:spPr bwMode="auto">
                <a:xfrm>
                  <a:off x="5529263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57" name="Freeform 1163"/>
                <p:cNvSpPr>
                  <a:spLocks/>
                </p:cNvSpPr>
                <p:nvPr/>
              </p:nvSpPr>
              <p:spPr bwMode="auto">
                <a:xfrm>
                  <a:off x="5529263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58" name="Freeform 1164"/>
                <p:cNvSpPr>
                  <a:spLocks/>
                </p:cNvSpPr>
                <p:nvPr/>
              </p:nvSpPr>
              <p:spPr bwMode="auto">
                <a:xfrm>
                  <a:off x="5529263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59" name="Freeform 1165"/>
                <p:cNvSpPr>
                  <a:spLocks/>
                </p:cNvSpPr>
                <p:nvPr/>
              </p:nvSpPr>
              <p:spPr bwMode="auto">
                <a:xfrm>
                  <a:off x="5529263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60" name="Freeform 1166"/>
                <p:cNvSpPr>
                  <a:spLocks/>
                </p:cNvSpPr>
                <p:nvPr/>
              </p:nvSpPr>
              <p:spPr bwMode="auto">
                <a:xfrm>
                  <a:off x="5529263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61" name="Freeform 1167"/>
                <p:cNvSpPr>
                  <a:spLocks/>
                </p:cNvSpPr>
                <p:nvPr/>
              </p:nvSpPr>
              <p:spPr bwMode="auto">
                <a:xfrm>
                  <a:off x="5529263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62" name="Freeform 1168"/>
                <p:cNvSpPr>
                  <a:spLocks/>
                </p:cNvSpPr>
                <p:nvPr/>
              </p:nvSpPr>
              <p:spPr bwMode="auto">
                <a:xfrm>
                  <a:off x="5529263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63" name="Freeform 1169"/>
                <p:cNvSpPr>
                  <a:spLocks/>
                </p:cNvSpPr>
                <p:nvPr/>
              </p:nvSpPr>
              <p:spPr bwMode="auto">
                <a:xfrm>
                  <a:off x="5529263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64" name="Freeform 1170"/>
                <p:cNvSpPr>
                  <a:spLocks/>
                </p:cNvSpPr>
                <p:nvPr/>
              </p:nvSpPr>
              <p:spPr bwMode="auto">
                <a:xfrm>
                  <a:off x="5470525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65" name="Freeform 1171"/>
                <p:cNvSpPr>
                  <a:spLocks/>
                </p:cNvSpPr>
                <p:nvPr/>
              </p:nvSpPr>
              <p:spPr bwMode="auto">
                <a:xfrm>
                  <a:off x="5470525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66" name="Freeform 1172"/>
                <p:cNvSpPr>
                  <a:spLocks/>
                </p:cNvSpPr>
                <p:nvPr/>
              </p:nvSpPr>
              <p:spPr bwMode="auto">
                <a:xfrm>
                  <a:off x="5588793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67" name="Freeform 1173"/>
                <p:cNvSpPr>
                  <a:spLocks/>
                </p:cNvSpPr>
                <p:nvPr/>
              </p:nvSpPr>
              <p:spPr bwMode="auto">
                <a:xfrm>
                  <a:off x="5588793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68" name="Freeform 1174"/>
                <p:cNvSpPr>
                  <a:spLocks/>
                </p:cNvSpPr>
                <p:nvPr/>
              </p:nvSpPr>
              <p:spPr bwMode="auto">
                <a:xfrm>
                  <a:off x="5705475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69" name="Freeform 1175"/>
                <p:cNvSpPr>
                  <a:spLocks/>
                </p:cNvSpPr>
                <p:nvPr/>
              </p:nvSpPr>
              <p:spPr bwMode="auto">
                <a:xfrm>
                  <a:off x="5705475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70" name="Freeform 1176"/>
                <p:cNvSpPr>
                  <a:spLocks/>
                </p:cNvSpPr>
                <p:nvPr/>
              </p:nvSpPr>
              <p:spPr bwMode="auto">
                <a:xfrm>
                  <a:off x="5763419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71" name="Freeform 1177"/>
                <p:cNvSpPr>
                  <a:spLocks/>
                </p:cNvSpPr>
                <p:nvPr/>
              </p:nvSpPr>
              <p:spPr bwMode="auto">
                <a:xfrm>
                  <a:off x="5763419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72" name="Freeform 1178"/>
                <p:cNvSpPr>
                  <a:spLocks/>
                </p:cNvSpPr>
                <p:nvPr/>
              </p:nvSpPr>
              <p:spPr bwMode="auto">
                <a:xfrm>
                  <a:off x="5823744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73" name="Freeform 1179"/>
                <p:cNvSpPr>
                  <a:spLocks/>
                </p:cNvSpPr>
                <p:nvPr/>
              </p:nvSpPr>
              <p:spPr bwMode="auto">
                <a:xfrm>
                  <a:off x="5823744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74" name="Freeform 1180"/>
                <p:cNvSpPr>
                  <a:spLocks/>
                </p:cNvSpPr>
                <p:nvPr/>
              </p:nvSpPr>
              <p:spPr bwMode="auto">
                <a:xfrm>
                  <a:off x="5881688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75" name="Freeform 1181"/>
                <p:cNvSpPr>
                  <a:spLocks/>
                </p:cNvSpPr>
                <p:nvPr/>
              </p:nvSpPr>
              <p:spPr bwMode="auto">
                <a:xfrm>
                  <a:off x="5881688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76" name="Freeform 1182"/>
                <p:cNvSpPr>
                  <a:spLocks/>
                </p:cNvSpPr>
                <p:nvPr/>
              </p:nvSpPr>
              <p:spPr bwMode="auto">
                <a:xfrm>
                  <a:off x="5645943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77" name="Freeform 1183"/>
                <p:cNvSpPr>
                  <a:spLocks/>
                </p:cNvSpPr>
                <p:nvPr/>
              </p:nvSpPr>
              <p:spPr bwMode="auto">
                <a:xfrm>
                  <a:off x="5705475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78" name="Freeform 1184"/>
                <p:cNvSpPr>
                  <a:spLocks/>
                </p:cNvSpPr>
                <p:nvPr/>
              </p:nvSpPr>
              <p:spPr bwMode="auto">
                <a:xfrm>
                  <a:off x="5705475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79" name="Freeform 1185"/>
                <p:cNvSpPr>
                  <a:spLocks/>
                </p:cNvSpPr>
                <p:nvPr/>
              </p:nvSpPr>
              <p:spPr bwMode="auto">
                <a:xfrm>
                  <a:off x="5763419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80" name="Freeform 1186"/>
                <p:cNvSpPr>
                  <a:spLocks/>
                </p:cNvSpPr>
                <p:nvPr/>
              </p:nvSpPr>
              <p:spPr bwMode="auto">
                <a:xfrm>
                  <a:off x="5763419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81" name="Freeform 1187"/>
                <p:cNvSpPr>
                  <a:spLocks/>
                </p:cNvSpPr>
                <p:nvPr/>
              </p:nvSpPr>
              <p:spPr bwMode="auto">
                <a:xfrm>
                  <a:off x="5823744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82" name="Freeform 1188"/>
                <p:cNvSpPr>
                  <a:spLocks/>
                </p:cNvSpPr>
                <p:nvPr/>
              </p:nvSpPr>
              <p:spPr bwMode="auto">
                <a:xfrm>
                  <a:off x="5823744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83" name="Freeform 1189"/>
                <p:cNvSpPr>
                  <a:spLocks/>
                </p:cNvSpPr>
                <p:nvPr/>
              </p:nvSpPr>
              <p:spPr bwMode="auto">
                <a:xfrm>
                  <a:off x="5881688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84" name="Freeform 1190"/>
                <p:cNvSpPr>
                  <a:spLocks/>
                </p:cNvSpPr>
                <p:nvPr/>
              </p:nvSpPr>
              <p:spPr bwMode="auto">
                <a:xfrm>
                  <a:off x="5881688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85" name="Freeform 1191"/>
                <p:cNvSpPr>
                  <a:spLocks/>
                </p:cNvSpPr>
                <p:nvPr/>
              </p:nvSpPr>
              <p:spPr bwMode="auto">
                <a:xfrm>
                  <a:off x="5939631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86" name="Freeform 1192"/>
                <p:cNvSpPr>
                  <a:spLocks/>
                </p:cNvSpPr>
                <p:nvPr/>
              </p:nvSpPr>
              <p:spPr bwMode="auto">
                <a:xfrm>
                  <a:off x="5705475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87" name="Freeform 1193"/>
                <p:cNvSpPr>
                  <a:spLocks/>
                </p:cNvSpPr>
                <p:nvPr/>
              </p:nvSpPr>
              <p:spPr bwMode="auto">
                <a:xfrm>
                  <a:off x="5763419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88" name="Freeform 1194"/>
                <p:cNvSpPr>
                  <a:spLocks/>
                </p:cNvSpPr>
                <p:nvPr/>
              </p:nvSpPr>
              <p:spPr bwMode="auto">
                <a:xfrm>
                  <a:off x="5823744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89" name="Freeform 1195"/>
                <p:cNvSpPr>
                  <a:spLocks/>
                </p:cNvSpPr>
                <p:nvPr/>
              </p:nvSpPr>
              <p:spPr bwMode="auto">
                <a:xfrm>
                  <a:off x="5881688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90" name="Freeform 1196"/>
                <p:cNvSpPr>
                  <a:spLocks/>
                </p:cNvSpPr>
                <p:nvPr/>
              </p:nvSpPr>
              <p:spPr bwMode="auto">
                <a:xfrm>
                  <a:off x="5939631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91" name="Freeform 1197"/>
                <p:cNvSpPr>
                  <a:spLocks/>
                </p:cNvSpPr>
                <p:nvPr/>
              </p:nvSpPr>
              <p:spPr bwMode="auto">
                <a:xfrm>
                  <a:off x="5881688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92" name="Freeform 1198"/>
                <p:cNvSpPr>
                  <a:spLocks/>
                </p:cNvSpPr>
                <p:nvPr/>
              </p:nvSpPr>
              <p:spPr bwMode="auto">
                <a:xfrm>
                  <a:off x="6116637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93" name="Freeform 1199"/>
                <p:cNvSpPr>
                  <a:spLocks/>
                </p:cNvSpPr>
                <p:nvPr/>
              </p:nvSpPr>
              <p:spPr bwMode="auto">
                <a:xfrm>
                  <a:off x="6176962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94" name="Freeform 1200"/>
                <p:cNvSpPr>
                  <a:spLocks/>
                </p:cNvSpPr>
                <p:nvPr/>
              </p:nvSpPr>
              <p:spPr bwMode="auto">
                <a:xfrm>
                  <a:off x="6236494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95" name="Freeform 1201"/>
                <p:cNvSpPr>
                  <a:spLocks/>
                </p:cNvSpPr>
                <p:nvPr/>
              </p:nvSpPr>
              <p:spPr bwMode="auto">
                <a:xfrm>
                  <a:off x="6236494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96" name="Freeform 1202"/>
                <p:cNvSpPr>
                  <a:spLocks/>
                </p:cNvSpPr>
                <p:nvPr/>
              </p:nvSpPr>
              <p:spPr bwMode="auto">
                <a:xfrm>
                  <a:off x="6292851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97" name="Freeform 1203"/>
                <p:cNvSpPr>
                  <a:spLocks/>
                </p:cNvSpPr>
                <p:nvPr/>
              </p:nvSpPr>
              <p:spPr bwMode="auto">
                <a:xfrm>
                  <a:off x="6292851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98" name="Freeform 1204"/>
                <p:cNvSpPr>
                  <a:spLocks/>
                </p:cNvSpPr>
                <p:nvPr/>
              </p:nvSpPr>
              <p:spPr bwMode="auto">
                <a:xfrm>
                  <a:off x="6116637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499" name="Freeform 1205"/>
                <p:cNvSpPr>
                  <a:spLocks/>
                </p:cNvSpPr>
                <p:nvPr/>
              </p:nvSpPr>
              <p:spPr bwMode="auto">
                <a:xfrm>
                  <a:off x="6176962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00" name="Freeform 1206"/>
                <p:cNvSpPr>
                  <a:spLocks/>
                </p:cNvSpPr>
                <p:nvPr/>
              </p:nvSpPr>
              <p:spPr bwMode="auto">
                <a:xfrm>
                  <a:off x="6350000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01" name="Freeform 1207"/>
                <p:cNvSpPr>
                  <a:spLocks/>
                </p:cNvSpPr>
                <p:nvPr/>
              </p:nvSpPr>
              <p:spPr bwMode="auto">
                <a:xfrm>
                  <a:off x="6350000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02" name="Freeform 1208"/>
                <p:cNvSpPr>
                  <a:spLocks/>
                </p:cNvSpPr>
                <p:nvPr/>
              </p:nvSpPr>
              <p:spPr bwMode="auto">
                <a:xfrm>
                  <a:off x="6408737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03" name="Freeform 1209"/>
                <p:cNvSpPr>
                  <a:spLocks/>
                </p:cNvSpPr>
                <p:nvPr/>
              </p:nvSpPr>
              <p:spPr bwMode="auto">
                <a:xfrm>
                  <a:off x="6408737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04" name="Freeform 1211"/>
                <p:cNvSpPr>
                  <a:spLocks/>
                </p:cNvSpPr>
                <p:nvPr/>
              </p:nvSpPr>
              <p:spPr bwMode="auto">
                <a:xfrm>
                  <a:off x="6467475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05" name="Freeform 1212"/>
                <p:cNvSpPr>
                  <a:spLocks/>
                </p:cNvSpPr>
                <p:nvPr/>
              </p:nvSpPr>
              <p:spPr bwMode="auto">
                <a:xfrm>
                  <a:off x="6467475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06" name="Freeform 1213"/>
                <p:cNvSpPr>
                  <a:spLocks/>
                </p:cNvSpPr>
                <p:nvPr/>
              </p:nvSpPr>
              <p:spPr bwMode="auto">
                <a:xfrm>
                  <a:off x="6526213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07" name="Freeform 1214"/>
                <p:cNvSpPr>
                  <a:spLocks/>
                </p:cNvSpPr>
                <p:nvPr/>
              </p:nvSpPr>
              <p:spPr bwMode="auto">
                <a:xfrm>
                  <a:off x="6526213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08" name="Freeform 1215"/>
                <p:cNvSpPr>
                  <a:spLocks/>
                </p:cNvSpPr>
                <p:nvPr/>
              </p:nvSpPr>
              <p:spPr bwMode="auto">
                <a:xfrm>
                  <a:off x="6584951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09" name="Freeform 1216"/>
                <p:cNvSpPr>
                  <a:spLocks/>
                </p:cNvSpPr>
                <p:nvPr/>
              </p:nvSpPr>
              <p:spPr bwMode="auto">
                <a:xfrm>
                  <a:off x="6584951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10" name="Freeform 1217"/>
                <p:cNvSpPr>
                  <a:spLocks/>
                </p:cNvSpPr>
                <p:nvPr/>
              </p:nvSpPr>
              <p:spPr bwMode="auto">
                <a:xfrm>
                  <a:off x="6643688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11" name="Freeform 1218"/>
                <p:cNvSpPr>
                  <a:spLocks/>
                </p:cNvSpPr>
                <p:nvPr/>
              </p:nvSpPr>
              <p:spPr bwMode="auto">
                <a:xfrm>
                  <a:off x="6643688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12" name="Freeform 1219"/>
                <p:cNvSpPr>
                  <a:spLocks/>
                </p:cNvSpPr>
                <p:nvPr/>
              </p:nvSpPr>
              <p:spPr bwMode="auto">
                <a:xfrm>
                  <a:off x="6408737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13" name="Freeform 1220"/>
                <p:cNvSpPr>
                  <a:spLocks/>
                </p:cNvSpPr>
                <p:nvPr/>
              </p:nvSpPr>
              <p:spPr bwMode="auto">
                <a:xfrm>
                  <a:off x="6408737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14" name="Freeform 1221"/>
                <p:cNvSpPr>
                  <a:spLocks/>
                </p:cNvSpPr>
                <p:nvPr/>
              </p:nvSpPr>
              <p:spPr bwMode="auto">
                <a:xfrm>
                  <a:off x="6467475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15" name="Freeform 1222"/>
                <p:cNvSpPr>
                  <a:spLocks/>
                </p:cNvSpPr>
                <p:nvPr/>
              </p:nvSpPr>
              <p:spPr bwMode="auto">
                <a:xfrm>
                  <a:off x="6467475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16" name="Freeform 1223"/>
                <p:cNvSpPr>
                  <a:spLocks/>
                </p:cNvSpPr>
                <p:nvPr/>
              </p:nvSpPr>
              <p:spPr bwMode="auto">
                <a:xfrm>
                  <a:off x="6526213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17" name="Freeform 1224"/>
                <p:cNvSpPr>
                  <a:spLocks/>
                </p:cNvSpPr>
                <p:nvPr/>
              </p:nvSpPr>
              <p:spPr bwMode="auto">
                <a:xfrm>
                  <a:off x="6526213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18" name="Freeform 1225"/>
                <p:cNvSpPr>
                  <a:spLocks/>
                </p:cNvSpPr>
                <p:nvPr/>
              </p:nvSpPr>
              <p:spPr bwMode="auto">
                <a:xfrm>
                  <a:off x="6584951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19" name="Freeform 1226"/>
                <p:cNvSpPr>
                  <a:spLocks/>
                </p:cNvSpPr>
                <p:nvPr/>
              </p:nvSpPr>
              <p:spPr bwMode="auto">
                <a:xfrm>
                  <a:off x="6236494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20" name="Freeform 1227"/>
                <p:cNvSpPr>
                  <a:spLocks/>
                </p:cNvSpPr>
                <p:nvPr/>
              </p:nvSpPr>
              <p:spPr bwMode="auto">
                <a:xfrm>
                  <a:off x="6292851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21" name="Freeform 1228"/>
                <p:cNvSpPr>
                  <a:spLocks/>
                </p:cNvSpPr>
                <p:nvPr/>
              </p:nvSpPr>
              <p:spPr bwMode="auto">
                <a:xfrm>
                  <a:off x="6292851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22" name="Freeform 1229"/>
                <p:cNvSpPr>
                  <a:spLocks/>
                </p:cNvSpPr>
                <p:nvPr/>
              </p:nvSpPr>
              <p:spPr bwMode="auto">
                <a:xfrm>
                  <a:off x="6350000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23" name="Freeform 1230"/>
                <p:cNvSpPr>
                  <a:spLocks/>
                </p:cNvSpPr>
                <p:nvPr/>
              </p:nvSpPr>
              <p:spPr bwMode="auto">
                <a:xfrm>
                  <a:off x="6176962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24" name="Freeform 1231"/>
                <p:cNvSpPr>
                  <a:spLocks/>
                </p:cNvSpPr>
                <p:nvPr/>
              </p:nvSpPr>
              <p:spPr bwMode="auto">
                <a:xfrm>
                  <a:off x="6236494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25" name="Freeform 1232"/>
                <p:cNvSpPr>
                  <a:spLocks/>
                </p:cNvSpPr>
                <p:nvPr/>
              </p:nvSpPr>
              <p:spPr bwMode="auto">
                <a:xfrm>
                  <a:off x="6350000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26" name="Freeform 1233"/>
                <p:cNvSpPr>
                  <a:spLocks/>
                </p:cNvSpPr>
                <p:nvPr/>
              </p:nvSpPr>
              <p:spPr bwMode="auto">
                <a:xfrm>
                  <a:off x="6292851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27" name="Freeform 1234"/>
                <p:cNvSpPr>
                  <a:spLocks/>
                </p:cNvSpPr>
                <p:nvPr/>
              </p:nvSpPr>
              <p:spPr bwMode="auto">
                <a:xfrm>
                  <a:off x="6292851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28" name="Freeform 1235"/>
                <p:cNvSpPr>
                  <a:spLocks/>
                </p:cNvSpPr>
                <p:nvPr/>
              </p:nvSpPr>
              <p:spPr bwMode="auto">
                <a:xfrm>
                  <a:off x="6350000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29" name="Freeform 1236"/>
                <p:cNvSpPr>
                  <a:spLocks/>
                </p:cNvSpPr>
                <p:nvPr/>
              </p:nvSpPr>
              <p:spPr bwMode="auto">
                <a:xfrm>
                  <a:off x="6350000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30" name="Freeform 1237"/>
                <p:cNvSpPr>
                  <a:spLocks/>
                </p:cNvSpPr>
                <p:nvPr/>
              </p:nvSpPr>
              <p:spPr bwMode="auto">
                <a:xfrm>
                  <a:off x="6703219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31" name="Freeform 1238"/>
                <p:cNvSpPr>
                  <a:spLocks/>
                </p:cNvSpPr>
                <p:nvPr/>
              </p:nvSpPr>
              <p:spPr bwMode="auto">
                <a:xfrm>
                  <a:off x="6703219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32" name="Freeform 1239"/>
                <p:cNvSpPr>
                  <a:spLocks/>
                </p:cNvSpPr>
                <p:nvPr/>
              </p:nvSpPr>
              <p:spPr bwMode="auto">
                <a:xfrm>
                  <a:off x="6761163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33" name="Freeform 1240"/>
                <p:cNvSpPr>
                  <a:spLocks/>
                </p:cNvSpPr>
                <p:nvPr/>
              </p:nvSpPr>
              <p:spPr bwMode="auto">
                <a:xfrm>
                  <a:off x="6761163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34" name="Freeform 1241"/>
                <p:cNvSpPr>
                  <a:spLocks/>
                </p:cNvSpPr>
                <p:nvPr/>
              </p:nvSpPr>
              <p:spPr bwMode="auto">
                <a:xfrm>
                  <a:off x="6819900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35" name="Freeform 1242"/>
                <p:cNvSpPr>
                  <a:spLocks/>
                </p:cNvSpPr>
                <p:nvPr/>
              </p:nvSpPr>
              <p:spPr bwMode="auto">
                <a:xfrm>
                  <a:off x="6819900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36" name="Freeform 1243"/>
                <p:cNvSpPr>
                  <a:spLocks/>
                </p:cNvSpPr>
                <p:nvPr/>
              </p:nvSpPr>
              <p:spPr bwMode="auto">
                <a:xfrm>
                  <a:off x="6880226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37" name="Freeform 1244"/>
                <p:cNvSpPr>
                  <a:spLocks/>
                </p:cNvSpPr>
                <p:nvPr/>
              </p:nvSpPr>
              <p:spPr bwMode="auto">
                <a:xfrm>
                  <a:off x="6880226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38" name="Freeform 1245"/>
                <p:cNvSpPr>
                  <a:spLocks/>
                </p:cNvSpPr>
                <p:nvPr/>
              </p:nvSpPr>
              <p:spPr bwMode="auto">
                <a:xfrm>
                  <a:off x="6703219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39" name="Freeform 1246"/>
                <p:cNvSpPr>
                  <a:spLocks/>
                </p:cNvSpPr>
                <p:nvPr/>
              </p:nvSpPr>
              <p:spPr bwMode="auto">
                <a:xfrm>
                  <a:off x="6703219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40" name="Freeform 1247"/>
                <p:cNvSpPr>
                  <a:spLocks/>
                </p:cNvSpPr>
                <p:nvPr/>
              </p:nvSpPr>
              <p:spPr bwMode="auto">
                <a:xfrm>
                  <a:off x="6761163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41" name="Freeform 1248"/>
                <p:cNvSpPr>
                  <a:spLocks/>
                </p:cNvSpPr>
                <p:nvPr/>
              </p:nvSpPr>
              <p:spPr bwMode="auto">
                <a:xfrm>
                  <a:off x="6761163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42" name="Freeform 1249"/>
                <p:cNvSpPr>
                  <a:spLocks/>
                </p:cNvSpPr>
                <p:nvPr/>
              </p:nvSpPr>
              <p:spPr bwMode="auto">
                <a:xfrm>
                  <a:off x="6819900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43" name="Freeform 1250"/>
                <p:cNvSpPr>
                  <a:spLocks/>
                </p:cNvSpPr>
                <p:nvPr/>
              </p:nvSpPr>
              <p:spPr bwMode="auto">
                <a:xfrm>
                  <a:off x="6819900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44" name="Freeform 1251"/>
                <p:cNvSpPr>
                  <a:spLocks/>
                </p:cNvSpPr>
                <p:nvPr/>
              </p:nvSpPr>
              <p:spPr bwMode="auto">
                <a:xfrm>
                  <a:off x="6880226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45" name="Freeform 1252"/>
                <p:cNvSpPr>
                  <a:spLocks/>
                </p:cNvSpPr>
                <p:nvPr/>
              </p:nvSpPr>
              <p:spPr bwMode="auto">
                <a:xfrm>
                  <a:off x="6880226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46" name="Freeform 1253"/>
                <p:cNvSpPr>
                  <a:spLocks/>
                </p:cNvSpPr>
                <p:nvPr/>
              </p:nvSpPr>
              <p:spPr bwMode="auto">
                <a:xfrm>
                  <a:off x="6703219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47" name="Freeform 1254"/>
                <p:cNvSpPr>
                  <a:spLocks/>
                </p:cNvSpPr>
                <p:nvPr/>
              </p:nvSpPr>
              <p:spPr bwMode="auto">
                <a:xfrm>
                  <a:off x="6703219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48" name="Freeform 1255"/>
                <p:cNvSpPr>
                  <a:spLocks/>
                </p:cNvSpPr>
                <p:nvPr/>
              </p:nvSpPr>
              <p:spPr bwMode="auto">
                <a:xfrm>
                  <a:off x="6761163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49" name="Freeform 1256"/>
                <p:cNvSpPr>
                  <a:spLocks/>
                </p:cNvSpPr>
                <p:nvPr/>
              </p:nvSpPr>
              <p:spPr bwMode="auto">
                <a:xfrm>
                  <a:off x="6761163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50" name="Freeform 1257"/>
                <p:cNvSpPr>
                  <a:spLocks/>
                </p:cNvSpPr>
                <p:nvPr/>
              </p:nvSpPr>
              <p:spPr bwMode="auto">
                <a:xfrm>
                  <a:off x="6819900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51" name="Freeform 1258"/>
                <p:cNvSpPr>
                  <a:spLocks/>
                </p:cNvSpPr>
                <p:nvPr/>
              </p:nvSpPr>
              <p:spPr bwMode="auto">
                <a:xfrm>
                  <a:off x="6819900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52" name="Freeform 1259"/>
                <p:cNvSpPr>
                  <a:spLocks/>
                </p:cNvSpPr>
                <p:nvPr/>
              </p:nvSpPr>
              <p:spPr bwMode="auto">
                <a:xfrm>
                  <a:off x="6880226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53" name="Freeform 1260"/>
                <p:cNvSpPr>
                  <a:spLocks/>
                </p:cNvSpPr>
                <p:nvPr/>
              </p:nvSpPr>
              <p:spPr bwMode="auto">
                <a:xfrm>
                  <a:off x="6880226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54" name="Freeform 1261"/>
                <p:cNvSpPr>
                  <a:spLocks/>
                </p:cNvSpPr>
                <p:nvPr/>
              </p:nvSpPr>
              <p:spPr bwMode="auto">
                <a:xfrm>
                  <a:off x="6703219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55" name="Freeform 1262"/>
                <p:cNvSpPr>
                  <a:spLocks/>
                </p:cNvSpPr>
                <p:nvPr/>
              </p:nvSpPr>
              <p:spPr bwMode="auto">
                <a:xfrm>
                  <a:off x="6703219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56" name="Freeform 1263"/>
                <p:cNvSpPr>
                  <a:spLocks/>
                </p:cNvSpPr>
                <p:nvPr/>
              </p:nvSpPr>
              <p:spPr bwMode="auto">
                <a:xfrm>
                  <a:off x="6761163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57" name="Freeform 1264"/>
                <p:cNvSpPr>
                  <a:spLocks/>
                </p:cNvSpPr>
                <p:nvPr/>
              </p:nvSpPr>
              <p:spPr bwMode="auto">
                <a:xfrm>
                  <a:off x="6761163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58" name="Freeform 1265"/>
                <p:cNvSpPr>
                  <a:spLocks/>
                </p:cNvSpPr>
                <p:nvPr/>
              </p:nvSpPr>
              <p:spPr bwMode="auto">
                <a:xfrm>
                  <a:off x="6819900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59" name="Freeform 1266"/>
                <p:cNvSpPr>
                  <a:spLocks/>
                </p:cNvSpPr>
                <p:nvPr/>
              </p:nvSpPr>
              <p:spPr bwMode="auto">
                <a:xfrm>
                  <a:off x="6819900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60" name="Freeform 1267"/>
                <p:cNvSpPr>
                  <a:spLocks/>
                </p:cNvSpPr>
                <p:nvPr/>
              </p:nvSpPr>
              <p:spPr bwMode="auto">
                <a:xfrm>
                  <a:off x="6880226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61" name="Freeform 1268"/>
                <p:cNvSpPr>
                  <a:spLocks/>
                </p:cNvSpPr>
                <p:nvPr/>
              </p:nvSpPr>
              <p:spPr bwMode="auto">
                <a:xfrm>
                  <a:off x="6880226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62" name="Freeform 1269"/>
                <p:cNvSpPr>
                  <a:spLocks/>
                </p:cNvSpPr>
                <p:nvPr/>
              </p:nvSpPr>
              <p:spPr bwMode="auto">
                <a:xfrm>
                  <a:off x="6703219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63" name="Freeform 1270"/>
                <p:cNvSpPr>
                  <a:spLocks/>
                </p:cNvSpPr>
                <p:nvPr/>
              </p:nvSpPr>
              <p:spPr bwMode="auto">
                <a:xfrm>
                  <a:off x="6761163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64" name="Freeform 1271"/>
                <p:cNvSpPr>
                  <a:spLocks/>
                </p:cNvSpPr>
                <p:nvPr/>
              </p:nvSpPr>
              <p:spPr bwMode="auto">
                <a:xfrm>
                  <a:off x="6819900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65" name="Freeform 1272"/>
                <p:cNvSpPr>
                  <a:spLocks/>
                </p:cNvSpPr>
                <p:nvPr/>
              </p:nvSpPr>
              <p:spPr bwMode="auto">
                <a:xfrm>
                  <a:off x="6819900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66" name="Freeform 1273"/>
                <p:cNvSpPr>
                  <a:spLocks/>
                </p:cNvSpPr>
                <p:nvPr/>
              </p:nvSpPr>
              <p:spPr bwMode="auto">
                <a:xfrm>
                  <a:off x="6880226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67" name="Freeform 1274"/>
                <p:cNvSpPr>
                  <a:spLocks/>
                </p:cNvSpPr>
                <p:nvPr/>
              </p:nvSpPr>
              <p:spPr bwMode="auto">
                <a:xfrm>
                  <a:off x="6880226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68" name="Freeform 1275"/>
                <p:cNvSpPr>
                  <a:spLocks/>
                </p:cNvSpPr>
                <p:nvPr/>
              </p:nvSpPr>
              <p:spPr bwMode="auto">
                <a:xfrm>
                  <a:off x="6880226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69" name="Freeform 1276"/>
                <p:cNvSpPr>
                  <a:spLocks/>
                </p:cNvSpPr>
                <p:nvPr/>
              </p:nvSpPr>
              <p:spPr bwMode="auto">
                <a:xfrm>
                  <a:off x="6880226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70" name="Freeform 1277"/>
                <p:cNvSpPr>
                  <a:spLocks/>
                </p:cNvSpPr>
                <p:nvPr/>
              </p:nvSpPr>
              <p:spPr bwMode="auto">
                <a:xfrm>
                  <a:off x="6408737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71" name="Freeform 1278"/>
                <p:cNvSpPr>
                  <a:spLocks/>
                </p:cNvSpPr>
                <p:nvPr/>
              </p:nvSpPr>
              <p:spPr bwMode="auto">
                <a:xfrm>
                  <a:off x="6408737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72" name="Freeform 1279"/>
                <p:cNvSpPr>
                  <a:spLocks/>
                </p:cNvSpPr>
                <p:nvPr/>
              </p:nvSpPr>
              <p:spPr bwMode="auto">
                <a:xfrm>
                  <a:off x="6467475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73" name="Freeform 1280"/>
                <p:cNvSpPr>
                  <a:spLocks/>
                </p:cNvSpPr>
                <p:nvPr/>
              </p:nvSpPr>
              <p:spPr bwMode="auto">
                <a:xfrm>
                  <a:off x="6467475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74" name="Freeform 1281"/>
                <p:cNvSpPr>
                  <a:spLocks/>
                </p:cNvSpPr>
                <p:nvPr/>
              </p:nvSpPr>
              <p:spPr bwMode="auto">
                <a:xfrm>
                  <a:off x="6526213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75" name="Freeform 1282"/>
                <p:cNvSpPr>
                  <a:spLocks/>
                </p:cNvSpPr>
                <p:nvPr/>
              </p:nvSpPr>
              <p:spPr bwMode="auto">
                <a:xfrm>
                  <a:off x="6526213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76" name="Freeform 1283"/>
                <p:cNvSpPr>
                  <a:spLocks/>
                </p:cNvSpPr>
                <p:nvPr/>
              </p:nvSpPr>
              <p:spPr bwMode="auto">
                <a:xfrm>
                  <a:off x="6584951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77" name="Freeform 1284"/>
                <p:cNvSpPr>
                  <a:spLocks/>
                </p:cNvSpPr>
                <p:nvPr/>
              </p:nvSpPr>
              <p:spPr bwMode="auto">
                <a:xfrm>
                  <a:off x="6584951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78" name="Freeform 1285"/>
                <p:cNvSpPr>
                  <a:spLocks/>
                </p:cNvSpPr>
                <p:nvPr/>
              </p:nvSpPr>
              <p:spPr bwMode="auto">
                <a:xfrm>
                  <a:off x="6643688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79" name="Freeform 1286"/>
                <p:cNvSpPr>
                  <a:spLocks/>
                </p:cNvSpPr>
                <p:nvPr/>
              </p:nvSpPr>
              <p:spPr bwMode="auto">
                <a:xfrm>
                  <a:off x="6643688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80" name="Freeform 1287"/>
                <p:cNvSpPr>
                  <a:spLocks/>
                </p:cNvSpPr>
                <p:nvPr/>
              </p:nvSpPr>
              <p:spPr bwMode="auto">
                <a:xfrm>
                  <a:off x="6116637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81" name="Freeform 1288"/>
                <p:cNvSpPr>
                  <a:spLocks/>
                </p:cNvSpPr>
                <p:nvPr/>
              </p:nvSpPr>
              <p:spPr bwMode="auto">
                <a:xfrm>
                  <a:off x="6116637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82" name="Freeform 1289"/>
                <p:cNvSpPr>
                  <a:spLocks/>
                </p:cNvSpPr>
                <p:nvPr/>
              </p:nvSpPr>
              <p:spPr bwMode="auto">
                <a:xfrm>
                  <a:off x="6176962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83" name="Freeform 1290"/>
                <p:cNvSpPr>
                  <a:spLocks/>
                </p:cNvSpPr>
                <p:nvPr/>
              </p:nvSpPr>
              <p:spPr bwMode="auto">
                <a:xfrm>
                  <a:off x="6176962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84" name="Freeform 1291"/>
                <p:cNvSpPr>
                  <a:spLocks/>
                </p:cNvSpPr>
                <p:nvPr/>
              </p:nvSpPr>
              <p:spPr bwMode="auto">
                <a:xfrm>
                  <a:off x="6236494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85" name="Freeform 1292"/>
                <p:cNvSpPr>
                  <a:spLocks/>
                </p:cNvSpPr>
                <p:nvPr/>
              </p:nvSpPr>
              <p:spPr bwMode="auto">
                <a:xfrm>
                  <a:off x="6236494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86" name="Freeform 1293"/>
                <p:cNvSpPr>
                  <a:spLocks/>
                </p:cNvSpPr>
                <p:nvPr/>
              </p:nvSpPr>
              <p:spPr bwMode="auto">
                <a:xfrm>
                  <a:off x="6292851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87" name="Freeform 1294"/>
                <p:cNvSpPr>
                  <a:spLocks/>
                </p:cNvSpPr>
                <p:nvPr/>
              </p:nvSpPr>
              <p:spPr bwMode="auto">
                <a:xfrm>
                  <a:off x="6292851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88" name="Freeform 1295"/>
                <p:cNvSpPr>
                  <a:spLocks/>
                </p:cNvSpPr>
                <p:nvPr/>
              </p:nvSpPr>
              <p:spPr bwMode="auto">
                <a:xfrm>
                  <a:off x="6350000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89" name="Freeform 1296"/>
                <p:cNvSpPr>
                  <a:spLocks/>
                </p:cNvSpPr>
                <p:nvPr/>
              </p:nvSpPr>
              <p:spPr bwMode="auto">
                <a:xfrm>
                  <a:off x="6350000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90" name="Freeform 1297"/>
                <p:cNvSpPr>
                  <a:spLocks/>
                </p:cNvSpPr>
                <p:nvPr/>
              </p:nvSpPr>
              <p:spPr bwMode="auto">
                <a:xfrm>
                  <a:off x="5939631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91" name="Freeform 1298"/>
                <p:cNvSpPr>
                  <a:spLocks/>
                </p:cNvSpPr>
                <p:nvPr/>
              </p:nvSpPr>
              <p:spPr bwMode="auto">
                <a:xfrm>
                  <a:off x="5939631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92" name="Freeform 1299"/>
                <p:cNvSpPr>
                  <a:spLocks/>
                </p:cNvSpPr>
                <p:nvPr/>
              </p:nvSpPr>
              <p:spPr bwMode="auto">
                <a:xfrm>
                  <a:off x="5999162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93" name="Freeform 1300"/>
                <p:cNvSpPr>
                  <a:spLocks/>
                </p:cNvSpPr>
                <p:nvPr/>
              </p:nvSpPr>
              <p:spPr bwMode="auto">
                <a:xfrm>
                  <a:off x="5999162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94" name="Freeform 1301"/>
                <p:cNvSpPr>
                  <a:spLocks/>
                </p:cNvSpPr>
                <p:nvPr/>
              </p:nvSpPr>
              <p:spPr bwMode="auto">
                <a:xfrm>
                  <a:off x="6056313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95" name="Freeform 1302"/>
                <p:cNvSpPr>
                  <a:spLocks/>
                </p:cNvSpPr>
                <p:nvPr/>
              </p:nvSpPr>
              <p:spPr bwMode="auto">
                <a:xfrm>
                  <a:off x="6056313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96" name="Freeform 1303"/>
                <p:cNvSpPr>
                  <a:spLocks/>
                </p:cNvSpPr>
                <p:nvPr/>
              </p:nvSpPr>
              <p:spPr bwMode="auto">
                <a:xfrm>
                  <a:off x="5645943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97" name="Freeform 1304"/>
                <p:cNvSpPr>
                  <a:spLocks/>
                </p:cNvSpPr>
                <p:nvPr/>
              </p:nvSpPr>
              <p:spPr bwMode="auto">
                <a:xfrm>
                  <a:off x="5645943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98" name="Freeform 1305"/>
                <p:cNvSpPr>
                  <a:spLocks/>
                </p:cNvSpPr>
                <p:nvPr/>
              </p:nvSpPr>
              <p:spPr bwMode="auto">
                <a:xfrm>
                  <a:off x="5645943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599" name="Freeform 1306"/>
                <p:cNvSpPr>
                  <a:spLocks/>
                </p:cNvSpPr>
                <p:nvPr/>
              </p:nvSpPr>
              <p:spPr bwMode="auto">
                <a:xfrm>
                  <a:off x="5645943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00" name="Freeform 1307"/>
                <p:cNvSpPr>
                  <a:spLocks/>
                </p:cNvSpPr>
                <p:nvPr/>
              </p:nvSpPr>
              <p:spPr bwMode="auto">
                <a:xfrm>
                  <a:off x="5645943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01" name="Freeform 1308"/>
                <p:cNvSpPr>
                  <a:spLocks/>
                </p:cNvSpPr>
                <p:nvPr/>
              </p:nvSpPr>
              <p:spPr bwMode="auto">
                <a:xfrm>
                  <a:off x="5645943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02" name="Freeform 1309"/>
                <p:cNvSpPr>
                  <a:spLocks/>
                </p:cNvSpPr>
                <p:nvPr/>
              </p:nvSpPr>
              <p:spPr bwMode="auto">
                <a:xfrm>
                  <a:off x="5645943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03" name="Freeform 1310"/>
                <p:cNvSpPr>
                  <a:spLocks/>
                </p:cNvSpPr>
                <p:nvPr/>
              </p:nvSpPr>
              <p:spPr bwMode="auto">
                <a:xfrm>
                  <a:off x="5645943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04" name="Freeform 1311"/>
                <p:cNvSpPr>
                  <a:spLocks/>
                </p:cNvSpPr>
                <p:nvPr/>
              </p:nvSpPr>
              <p:spPr bwMode="auto">
                <a:xfrm>
                  <a:off x="5705475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05" name="Freeform 1312"/>
                <p:cNvSpPr>
                  <a:spLocks/>
                </p:cNvSpPr>
                <p:nvPr/>
              </p:nvSpPr>
              <p:spPr bwMode="auto">
                <a:xfrm>
                  <a:off x="5705475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06" name="Freeform 1313"/>
                <p:cNvSpPr>
                  <a:spLocks/>
                </p:cNvSpPr>
                <p:nvPr/>
              </p:nvSpPr>
              <p:spPr bwMode="auto">
                <a:xfrm>
                  <a:off x="5763419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07" name="Freeform 1314"/>
                <p:cNvSpPr>
                  <a:spLocks/>
                </p:cNvSpPr>
                <p:nvPr/>
              </p:nvSpPr>
              <p:spPr bwMode="auto">
                <a:xfrm>
                  <a:off x="5763419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08" name="Freeform 1315"/>
                <p:cNvSpPr>
                  <a:spLocks/>
                </p:cNvSpPr>
                <p:nvPr/>
              </p:nvSpPr>
              <p:spPr bwMode="auto">
                <a:xfrm>
                  <a:off x="5823744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09" name="Freeform 1316"/>
                <p:cNvSpPr>
                  <a:spLocks/>
                </p:cNvSpPr>
                <p:nvPr/>
              </p:nvSpPr>
              <p:spPr bwMode="auto">
                <a:xfrm>
                  <a:off x="5823744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10" name="Freeform 1317"/>
                <p:cNvSpPr>
                  <a:spLocks/>
                </p:cNvSpPr>
                <p:nvPr/>
              </p:nvSpPr>
              <p:spPr bwMode="auto">
                <a:xfrm>
                  <a:off x="5881688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11" name="Freeform 1318"/>
                <p:cNvSpPr>
                  <a:spLocks/>
                </p:cNvSpPr>
                <p:nvPr/>
              </p:nvSpPr>
              <p:spPr bwMode="auto">
                <a:xfrm>
                  <a:off x="5881688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12" name="Freeform 1319"/>
                <p:cNvSpPr>
                  <a:spLocks/>
                </p:cNvSpPr>
                <p:nvPr/>
              </p:nvSpPr>
              <p:spPr bwMode="auto">
                <a:xfrm>
                  <a:off x="5588793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13" name="Freeform 1320"/>
                <p:cNvSpPr>
                  <a:spLocks/>
                </p:cNvSpPr>
                <p:nvPr/>
              </p:nvSpPr>
              <p:spPr bwMode="auto">
                <a:xfrm>
                  <a:off x="5588793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14" name="Freeform 1321"/>
                <p:cNvSpPr>
                  <a:spLocks/>
                </p:cNvSpPr>
                <p:nvPr/>
              </p:nvSpPr>
              <p:spPr bwMode="auto">
                <a:xfrm>
                  <a:off x="6703219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15" name="Freeform 1322"/>
                <p:cNvSpPr>
                  <a:spLocks/>
                </p:cNvSpPr>
                <p:nvPr/>
              </p:nvSpPr>
              <p:spPr bwMode="auto">
                <a:xfrm>
                  <a:off x="6703219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16" name="Freeform 1323"/>
                <p:cNvSpPr>
                  <a:spLocks/>
                </p:cNvSpPr>
                <p:nvPr/>
              </p:nvSpPr>
              <p:spPr bwMode="auto">
                <a:xfrm>
                  <a:off x="6761163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17" name="Freeform 1324"/>
                <p:cNvSpPr>
                  <a:spLocks/>
                </p:cNvSpPr>
                <p:nvPr/>
              </p:nvSpPr>
              <p:spPr bwMode="auto">
                <a:xfrm>
                  <a:off x="6761163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18" name="Freeform 1325"/>
                <p:cNvSpPr>
                  <a:spLocks/>
                </p:cNvSpPr>
                <p:nvPr/>
              </p:nvSpPr>
              <p:spPr bwMode="auto">
                <a:xfrm>
                  <a:off x="6819900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19" name="Freeform 1326"/>
                <p:cNvSpPr>
                  <a:spLocks/>
                </p:cNvSpPr>
                <p:nvPr/>
              </p:nvSpPr>
              <p:spPr bwMode="auto">
                <a:xfrm>
                  <a:off x="6819900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20" name="Freeform 1327"/>
                <p:cNvSpPr>
                  <a:spLocks/>
                </p:cNvSpPr>
                <p:nvPr/>
              </p:nvSpPr>
              <p:spPr bwMode="auto">
                <a:xfrm>
                  <a:off x="6880226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21" name="Freeform 1328"/>
                <p:cNvSpPr>
                  <a:spLocks/>
                </p:cNvSpPr>
                <p:nvPr/>
              </p:nvSpPr>
              <p:spPr bwMode="auto">
                <a:xfrm>
                  <a:off x="6880226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22" name="Freeform 1329"/>
                <p:cNvSpPr>
                  <a:spLocks/>
                </p:cNvSpPr>
                <p:nvPr/>
              </p:nvSpPr>
              <p:spPr bwMode="auto">
                <a:xfrm>
                  <a:off x="6408737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23" name="Freeform 1330"/>
                <p:cNvSpPr>
                  <a:spLocks/>
                </p:cNvSpPr>
                <p:nvPr/>
              </p:nvSpPr>
              <p:spPr bwMode="auto">
                <a:xfrm>
                  <a:off x="6408737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24" name="Freeform 1331"/>
                <p:cNvSpPr>
                  <a:spLocks/>
                </p:cNvSpPr>
                <p:nvPr/>
              </p:nvSpPr>
              <p:spPr bwMode="auto">
                <a:xfrm>
                  <a:off x="6467475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25" name="Freeform 1332"/>
                <p:cNvSpPr>
                  <a:spLocks/>
                </p:cNvSpPr>
                <p:nvPr/>
              </p:nvSpPr>
              <p:spPr bwMode="auto">
                <a:xfrm>
                  <a:off x="6467475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26" name="Freeform 1333"/>
                <p:cNvSpPr>
                  <a:spLocks/>
                </p:cNvSpPr>
                <p:nvPr/>
              </p:nvSpPr>
              <p:spPr bwMode="auto">
                <a:xfrm>
                  <a:off x="6526213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27" name="Freeform 1334"/>
                <p:cNvSpPr>
                  <a:spLocks/>
                </p:cNvSpPr>
                <p:nvPr/>
              </p:nvSpPr>
              <p:spPr bwMode="auto">
                <a:xfrm>
                  <a:off x="6526213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28" name="Freeform 1335"/>
                <p:cNvSpPr>
                  <a:spLocks/>
                </p:cNvSpPr>
                <p:nvPr/>
              </p:nvSpPr>
              <p:spPr bwMode="auto">
                <a:xfrm>
                  <a:off x="6584951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29" name="Freeform 1336"/>
                <p:cNvSpPr>
                  <a:spLocks/>
                </p:cNvSpPr>
                <p:nvPr/>
              </p:nvSpPr>
              <p:spPr bwMode="auto">
                <a:xfrm>
                  <a:off x="6584951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30" name="Freeform 1337"/>
                <p:cNvSpPr>
                  <a:spLocks/>
                </p:cNvSpPr>
                <p:nvPr/>
              </p:nvSpPr>
              <p:spPr bwMode="auto">
                <a:xfrm>
                  <a:off x="6643688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31" name="Freeform 1338"/>
                <p:cNvSpPr>
                  <a:spLocks/>
                </p:cNvSpPr>
                <p:nvPr/>
              </p:nvSpPr>
              <p:spPr bwMode="auto">
                <a:xfrm>
                  <a:off x="6643688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32" name="Freeform 1339"/>
                <p:cNvSpPr>
                  <a:spLocks/>
                </p:cNvSpPr>
                <p:nvPr/>
              </p:nvSpPr>
              <p:spPr bwMode="auto">
                <a:xfrm>
                  <a:off x="6116637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33" name="Freeform 1340"/>
                <p:cNvSpPr>
                  <a:spLocks/>
                </p:cNvSpPr>
                <p:nvPr/>
              </p:nvSpPr>
              <p:spPr bwMode="auto">
                <a:xfrm>
                  <a:off x="6116637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34" name="Freeform 1341"/>
                <p:cNvSpPr>
                  <a:spLocks/>
                </p:cNvSpPr>
                <p:nvPr/>
              </p:nvSpPr>
              <p:spPr bwMode="auto">
                <a:xfrm>
                  <a:off x="6176962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35" name="Freeform 1342"/>
                <p:cNvSpPr>
                  <a:spLocks/>
                </p:cNvSpPr>
                <p:nvPr/>
              </p:nvSpPr>
              <p:spPr bwMode="auto">
                <a:xfrm>
                  <a:off x="6176962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36" name="Freeform 1343"/>
                <p:cNvSpPr>
                  <a:spLocks/>
                </p:cNvSpPr>
                <p:nvPr/>
              </p:nvSpPr>
              <p:spPr bwMode="auto">
                <a:xfrm>
                  <a:off x="6236494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37" name="Freeform 1344"/>
                <p:cNvSpPr>
                  <a:spLocks/>
                </p:cNvSpPr>
                <p:nvPr/>
              </p:nvSpPr>
              <p:spPr bwMode="auto">
                <a:xfrm>
                  <a:off x="6236494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38" name="Freeform 1345"/>
                <p:cNvSpPr>
                  <a:spLocks/>
                </p:cNvSpPr>
                <p:nvPr/>
              </p:nvSpPr>
              <p:spPr bwMode="auto">
                <a:xfrm>
                  <a:off x="6292851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39" name="Freeform 1346"/>
                <p:cNvSpPr>
                  <a:spLocks/>
                </p:cNvSpPr>
                <p:nvPr/>
              </p:nvSpPr>
              <p:spPr bwMode="auto">
                <a:xfrm>
                  <a:off x="6292851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40" name="Freeform 1347"/>
                <p:cNvSpPr>
                  <a:spLocks/>
                </p:cNvSpPr>
                <p:nvPr/>
              </p:nvSpPr>
              <p:spPr bwMode="auto">
                <a:xfrm>
                  <a:off x="6350000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41" name="Freeform 1348"/>
                <p:cNvSpPr>
                  <a:spLocks/>
                </p:cNvSpPr>
                <p:nvPr/>
              </p:nvSpPr>
              <p:spPr bwMode="auto">
                <a:xfrm>
                  <a:off x="6350000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42" name="Freeform 1349"/>
                <p:cNvSpPr>
                  <a:spLocks/>
                </p:cNvSpPr>
                <p:nvPr/>
              </p:nvSpPr>
              <p:spPr bwMode="auto">
                <a:xfrm>
                  <a:off x="5939631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43" name="Freeform 1350"/>
                <p:cNvSpPr>
                  <a:spLocks/>
                </p:cNvSpPr>
                <p:nvPr/>
              </p:nvSpPr>
              <p:spPr bwMode="auto">
                <a:xfrm>
                  <a:off x="5939631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44" name="Freeform 1351"/>
                <p:cNvSpPr>
                  <a:spLocks/>
                </p:cNvSpPr>
                <p:nvPr/>
              </p:nvSpPr>
              <p:spPr bwMode="auto">
                <a:xfrm>
                  <a:off x="5999162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45" name="Freeform 1352"/>
                <p:cNvSpPr>
                  <a:spLocks/>
                </p:cNvSpPr>
                <p:nvPr/>
              </p:nvSpPr>
              <p:spPr bwMode="auto">
                <a:xfrm>
                  <a:off x="5999162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46" name="Freeform 1353"/>
                <p:cNvSpPr>
                  <a:spLocks/>
                </p:cNvSpPr>
                <p:nvPr/>
              </p:nvSpPr>
              <p:spPr bwMode="auto">
                <a:xfrm>
                  <a:off x="6056313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47" name="Freeform 1354"/>
                <p:cNvSpPr>
                  <a:spLocks/>
                </p:cNvSpPr>
                <p:nvPr/>
              </p:nvSpPr>
              <p:spPr bwMode="auto">
                <a:xfrm>
                  <a:off x="6056313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48" name="Freeform 1355"/>
                <p:cNvSpPr>
                  <a:spLocks/>
                </p:cNvSpPr>
                <p:nvPr/>
              </p:nvSpPr>
              <p:spPr bwMode="auto">
                <a:xfrm>
                  <a:off x="6056313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49" name="Freeform 1356"/>
                <p:cNvSpPr>
                  <a:spLocks/>
                </p:cNvSpPr>
                <p:nvPr/>
              </p:nvSpPr>
              <p:spPr bwMode="auto">
                <a:xfrm>
                  <a:off x="6116637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50" name="Freeform 1357"/>
                <p:cNvSpPr>
                  <a:spLocks/>
                </p:cNvSpPr>
                <p:nvPr/>
              </p:nvSpPr>
              <p:spPr bwMode="auto">
                <a:xfrm>
                  <a:off x="6176962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51" name="Freeform 1358"/>
                <p:cNvSpPr>
                  <a:spLocks/>
                </p:cNvSpPr>
                <p:nvPr/>
              </p:nvSpPr>
              <p:spPr bwMode="auto">
                <a:xfrm>
                  <a:off x="6236494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52" name="Freeform 1359"/>
                <p:cNvSpPr>
                  <a:spLocks/>
                </p:cNvSpPr>
                <p:nvPr/>
              </p:nvSpPr>
              <p:spPr bwMode="auto">
                <a:xfrm>
                  <a:off x="6292851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53" name="Freeform 1360"/>
                <p:cNvSpPr>
                  <a:spLocks/>
                </p:cNvSpPr>
                <p:nvPr/>
              </p:nvSpPr>
              <p:spPr bwMode="auto">
                <a:xfrm>
                  <a:off x="6350000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54" name="Freeform 1361"/>
                <p:cNvSpPr>
                  <a:spLocks/>
                </p:cNvSpPr>
                <p:nvPr/>
              </p:nvSpPr>
              <p:spPr bwMode="auto">
                <a:xfrm>
                  <a:off x="6408737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55" name="Freeform 1362"/>
                <p:cNvSpPr>
                  <a:spLocks/>
                </p:cNvSpPr>
                <p:nvPr/>
              </p:nvSpPr>
              <p:spPr bwMode="auto">
                <a:xfrm>
                  <a:off x="6467475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56" name="Freeform 1363"/>
                <p:cNvSpPr>
                  <a:spLocks/>
                </p:cNvSpPr>
                <p:nvPr/>
              </p:nvSpPr>
              <p:spPr bwMode="auto">
                <a:xfrm>
                  <a:off x="6056313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57" name="Freeform 1364"/>
                <p:cNvSpPr>
                  <a:spLocks/>
                </p:cNvSpPr>
                <p:nvPr/>
              </p:nvSpPr>
              <p:spPr bwMode="auto">
                <a:xfrm>
                  <a:off x="6116637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58" name="Freeform 1365"/>
                <p:cNvSpPr>
                  <a:spLocks/>
                </p:cNvSpPr>
                <p:nvPr/>
              </p:nvSpPr>
              <p:spPr bwMode="auto">
                <a:xfrm>
                  <a:off x="6176962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59" name="Freeform 1366"/>
                <p:cNvSpPr>
                  <a:spLocks/>
                </p:cNvSpPr>
                <p:nvPr/>
              </p:nvSpPr>
              <p:spPr bwMode="auto">
                <a:xfrm>
                  <a:off x="6236494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60" name="Freeform 1367"/>
                <p:cNvSpPr>
                  <a:spLocks/>
                </p:cNvSpPr>
                <p:nvPr/>
              </p:nvSpPr>
              <p:spPr bwMode="auto">
                <a:xfrm>
                  <a:off x="6292851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61" name="Freeform 1368"/>
                <p:cNvSpPr>
                  <a:spLocks/>
                </p:cNvSpPr>
                <p:nvPr/>
              </p:nvSpPr>
              <p:spPr bwMode="auto">
                <a:xfrm>
                  <a:off x="6350000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62" name="Freeform 1369"/>
                <p:cNvSpPr>
                  <a:spLocks/>
                </p:cNvSpPr>
                <p:nvPr/>
              </p:nvSpPr>
              <p:spPr bwMode="auto">
                <a:xfrm>
                  <a:off x="6408737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63" name="Freeform 1370"/>
                <p:cNvSpPr>
                  <a:spLocks/>
                </p:cNvSpPr>
                <p:nvPr/>
              </p:nvSpPr>
              <p:spPr bwMode="auto">
                <a:xfrm>
                  <a:off x="6467475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64" name="Freeform 1371"/>
                <p:cNvSpPr>
                  <a:spLocks/>
                </p:cNvSpPr>
                <p:nvPr/>
              </p:nvSpPr>
              <p:spPr bwMode="auto">
                <a:xfrm>
                  <a:off x="6056313" y="1658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65" name="Freeform 1372"/>
                <p:cNvSpPr>
                  <a:spLocks/>
                </p:cNvSpPr>
                <p:nvPr/>
              </p:nvSpPr>
              <p:spPr bwMode="auto">
                <a:xfrm>
                  <a:off x="6116637" y="1658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66" name="Freeform 1373"/>
                <p:cNvSpPr>
                  <a:spLocks/>
                </p:cNvSpPr>
                <p:nvPr/>
              </p:nvSpPr>
              <p:spPr bwMode="auto">
                <a:xfrm>
                  <a:off x="6056313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67" name="Freeform 1374"/>
                <p:cNvSpPr>
                  <a:spLocks/>
                </p:cNvSpPr>
                <p:nvPr/>
              </p:nvSpPr>
              <p:spPr bwMode="auto">
                <a:xfrm>
                  <a:off x="5999162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68" name="Freeform 1375"/>
                <p:cNvSpPr>
                  <a:spLocks/>
                </p:cNvSpPr>
                <p:nvPr/>
              </p:nvSpPr>
              <p:spPr bwMode="auto">
                <a:xfrm>
                  <a:off x="6116637" y="15446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69" name="Freeform 1376"/>
                <p:cNvSpPr>
                  <a:spLocks/>
                </p:cNvSpPr>
                <p:nvPr/>
              </p:nvSpPr>
              <p:spPr bwMode="auto">
                <a:xfrm>
                  <a:off x="5939631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70" name="Freeform 1377"/>
                <p:cNvSpPr>
                  <a:spLocks/>
                </p:cNvSpPr>
                <p:nvPr/>
              </p:nvSpPr>
              <p:spPr bwMode="auto">
                <a:xfrm>
                  <a:off x="5999162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71" name="Freeform 1378"/>
                <p:cNvSpPr>
                  <a:spLocks/>
                </p:cNvSpPr>
                <p:nvPr/>
              </p:nvSpPr>
              <p:spPr bwMode="auto">
                <a:xfrm>
                  <a:off x="5939631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72" name="Freeform 1379"/>
                <p:cNvSpPr>
                  <a:spLocks/>
                </p:cNvSpPr>
                <p:nvPr/>
              </p:nvSpPr>
              <p:spPr bwMode="auto">
                <a:xfrm>
                  <a:off x="5881688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73" name="Freeform 1380"/>
                <p:cNvSpPr>
                  <a:spLocks/>
                </p:cNvSpPr>
                <p:nvPr/>
              </p:nvSpPr>
              <p:spPr bwMode="auto">
                <a:xfrm>
                  <a:off x="5881688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74" name="Freeform 1381"/>
                <p:cNvSpPr>
                  <a:spLocks/>
                </p:cNvSpPr>
                <p:nvPr/>
              </p:nvSpPr>
              <p:spPr bwMode="auto">
                <a:xfrm>
                  <a:off x="5763419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75" name="Freeform 1382"/>
                <p:cNvSpPr>
                  <a:spLocks/>
                </p:cNvSpPr>
                <p:nvPr/>
              </p:nvSpPr>
              <p:spPr bwMode="auto">
                <a:xfrm>
                  <a:off x="5705475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76" name="Freeform 1383"/>
                <p:cNvSpPr>
                  <a:spLocks/>
                </p:cNvSpPr>
                <p:nvPr/>
              </p:nvSpPr>
              <p:spPr bwMode="auto">
                <a:xfrm>
                  <a:off x="5999162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77" name="Freeform 1384"/>
                <p:cNvSpPr>
                  <a:spLocks/>
                </p:cNvSpPr>
                <p:nvPr/>
              </p:nvSpPr>
              <p:spPr bwMode="auto">
                <a:xfrm>
                  <a:off x="6176962" y="1658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78" name="Freeform 1385"/>
                <p:cNvSpPr>
                  <a:spLocks/>
                </p:cNvSpPr>
                <p:nvPr/>
              </p:nvSpPr>
              <p:spPr bwMode="auto">
                <a:xfrm>
                  <a:off x="6236494" y="1658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79" name="Freeform 1386"/>
                <p:cNvSpPr>
                  <a:spLocks/>
                </p:cNvSpPr>
                <p:nvPr/>
              </p:nvSpPr>
              <p:spPr bwMode="auto">
                <a:xfrm>
                  <a:off x="6292851" y="1658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80" name="Freeform 1387"/>
                <p:cNvSpPr>
                  <a:spLocks/>
                </p:cNvSpPr>
                <p:nvPr/>
              </p:nvSpPr>
              <p:spPr bwMode="auto">
                <a:xfrm>
                  <a:off x="6350000" y="1658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81" name="Freeform 1388"/>
                <p:cNvSpPr>
                  <a:spLocks/>
                </p:cNvSpPr>
                <p:nvPr/>
              </p:nvSpPr>
              <p:spPr bwMode="auto">
                <a:xfrm>
                  <a:off x="6408737" y="1658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82" name="Freeform 1389"/>
                <p:cNvSpPr>
                  <a:spLocks/>
                </p:cNvSpPr>
                <p:nvPr/>
              </p:nvSpPr>
              <p:spPr bwMode="auto">
                <a:xfrm>
                  <a:off x="6236494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83" name="Freeform 1390"/>
                <p:cNvSpPr>
                  <a:spLocks/>
                </p:cNvSpPr>
                <p:nvPr/>
              </p:nvSpPr>
              <p:spPr bwMode="auto">
                <a:xfrm>
                  <a:off x="6292851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84" name="Freeform 1391"/>
                <p:cNvSpPr>
                  <a:spLocks/>
                </p:cNvSpPr>
                <p:nvPr/>
              </p:nvSpPr>
              <p:spPr bwMode="auto">
                <a:xfrm>
                  <a:off x="6350000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85" name="Freeform 1392"/>
                <p:cNvSpPr>
                  <a:spLocks/>
                </p:cNvSpPr>
                <p:nvPr/>
              </p:nvSpPr>
              <p:spPr bwMode="auto">
                <a:xfrm>
                  <a:off x="6408737" y="16041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86" name="Freeform 1393"/>
                <p:cNvSpPr>
                  <a:spLocks/>
                </p:cNvSpPr>
                <p:nvPr/>
              </p:nvSpPr>
              <p:spPr bwMode="auto">
                <a:xfrm>
                  <a:off x="6408737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87" name="Freeform 1394"/>
                <p:cNvSpPr>
                  <a:spLocks/>
                </p:cNvSpPr>
                <p:nvPr/>
              </p:nvSpPr>
              <p:spPr bwMode="auto">
                <a:xfrm>
                  <a:off x="6408737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88" name="Freeform 1395"/>
                <p:cNvSpPr>
                  <a:spLocks/>
                </p:cNvSpPr>
                <p:nvPr/>
              </p:nvSpPr>
              <p:spPr bwMode="auto">
                <a:xfrm>
                  <a:off x="6467475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89" name="Freeform 1396"/>
                <p:cNvSpPr>
                  <a:spLocks/>
                </p:cNvSpPr>
                <p:nvPr/>
              </p:nvSpPr>
              <p:spPr bwMode="auto">
                <a:xfrm>
                  <a:off x="6467475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90" name="Freeform 1397"/>
                <p:cNvSpPr>
                  <a:spLocks/>
                </p:cNvSpPr>
                <p:nvPr/>
              </p:nvSpPr>
              <p:spPr bwMode="auto">
                <a:xfrm>
                  <a:off x="6116637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91" name="Freeform 1398"/>
                <p:cNvSpPr>
                  <a:spLocks/>
                </p:cNvSpPr>
                <p:nvPr/>
              </p:nvSpPr>
              <p:spPr bwMode="auto">
                <a:xfrm>
                  <a:off x="6116637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92" name="Freeform 1399"/>
                <p:cNvSpPr>
                  <a:spLocks/>
                </p:cNvSpPr>
                <p:nvPr/>
              </p:nvSpPr>
              <p:spPr bwMode="auto">
                <a:xfrm>
                  <a:off x="6176962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93" name="Freeform 1400"/>
                <p:cNvSpPr>
                  <a:spLocks/>
                </p:cNvSpPr>
                <p:nvPr/>
              </p:nvSpPr>
              <p:spPr bwMode="auto">
                <a:xfrm>
                  <a:off x="6176962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94" name="Freeform 1401"/>
                <p:cNvSpPr>
                  <a:spLocks/>
                </p:cNvSpPr>
                <p:nvPr/>
              </p:nvSpPr>
              <p:spPr bwMode="auto">
                <a:xfrm>
                  <a:off x="6236494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95" name="Freeform 1402"/>
                <p:cNvSpPr>
                  <a:spLocks/>
                </p:cNvSpPr>
                <p:nvPr/>
              </p:nvSpPr>
              <p:spPr bwMode="auto">
                <a:xfrm>
                  <a:off x="6236494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96" name="Freeform 1403"/>
                <p:cNvSpPr>
                  <a:spLocks/>
                </p:cNvSpPr>
                <p:nvPr/>
              </p:nvSpPr>
              <p:spPr bwMode="auto">
                <a:xfrm>
                  <a:off x="6292851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97" name="Freeform 1404"/>
                <p:cNvSpPr>
                  <a:spLocks/>
                </p:cNvSpPr>
                <p:nvPr/>
              </p:nvSpPr>
              <p:spPr bwMode="auto">
                <a:xfrm>
                  <a:off x="6292851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98" name="Freeform 1405"/>
                <p:cNvSpPr>
                  <a:spLocks/>
                </p:cNvSpPr>
                <p:nvPr/>
              </p:nvSpPr>
              <p:spPr bwMode="auto">
                <a:xfrm>
                  <a:off x="6350000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699" name="Freeform 1406"/>
                <p:cNvSpPr>
                  <a:spLocks/>
                </p:cNvSpPr>
                <p:nvPr/>
              </p:nvSpPr>
              <p:spPr bwMode="auto">
                <a:xfrm>
                  <a:off x="6350000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00" name="Freeform 1407"/>
                <p:cNvSpPr>
                  <a:spLocks/>
                </p:cNvSpPr>
                <p:nvPr/>
              </p:nvSpPr>
              <p:spPr bwMode="auto">
                <a:xfrm>
                  <a:off x="5939631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01" name="Freeform 1408"/>
                <p:cNvSpPr>
                  <a:spLocks/>
                </p:cNvSpPr>
                <p:nvPr/>
              </p:nvSpPr>
              <p:spPr bwMode="auto">
                <a:xfrm>
                  <a:off x="5939631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02" name="Freeform 1409"/>
                <p:cNvSpPr>
                  <a:spLocks/>
                </p:cNvSpPr>
                <p:nvPr/>
              </p:nvSpPr>
              <p:spPr bwMode="auto">
                <a:xfrm>
                  <a:off x="5999162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03" name="Freeform 1410"/>
                <p:cNvSpPr>
                  <a:spLocks/>
                </p:cNvSpPr>
                <p:nvPr/>
              </p:nvSpPr>
              <p:spPr bwMode="auto">
                <a:xfrm>
                  <a:off x="5999162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04" name="Freeform 1412"/>
                <p:cNvSpPr>
                  <a:spLocks/>
                </p:cNvSpPr>
                <p:nvPr/>
              </p:nvSpPr>
              <p:spPr bwMode="auto">
                <a:xfrm>
                  <a:off x="6056313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05" name="Freeform 1413"/>
                <p:cNvSpPr>
                  <a:spLocks/>
                </p:cNvSpPr>
                <p:nvPr/>
              </p:nvSpPr>
              <p:spPr bwMode="auto">
                <a:xfrm>
                  <a:off x="6056313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06" name="Freeform 1414"/>
                <p:cNvSpPr>
                  <a:spLocks/>
                </p:cNvSpPr>
                <p:nvPr/>
              </p:nvSpPr>
              <p:spPr bwMode="auto">
                <a:xfrm>
                  <a:off x="6408737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07" name="Freeform 1415"/>
                <p:cNvSpPr>
                  <a:spLocks/>
                </p:cNvSpPr>
                <p:nvPr/>
              </p:nvSpPr>
              <p:spPr bwMode="auto">
                <a:xfrm>
                  <a:off x="6408737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08" name="Freeform 1416"/>
                <p:cNvSpPr>
                  <a:spLocks/>
                </p:cNvSpPr>
                <p:nvPr/>
              </p:nvSpPr>
              <p:spPr bwMode="auto">
                <a:xfrm>
                  <a:off x="6467475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09" name="Freeform 1417"/>
                <p:cNvSpPr>
                  <a:spLocks/>
                </p:cNvSpPr>
                <p:nvPr/>
              </p:nvSpPr>
              <p:spPr bwMode="auto">
                <a:xfrm>
                  <a:off x="6467475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10" name="Freeform 1418"/>
                <p:cNvSpPr>
                  <a:spLocks/>
                </p:cNvSpPr>
                <p:nvPr/>
              </p:nvSpPr>
              <p:spPr bwMode="auto">
                <a:xfrm>
                  <a:off x="6116637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11" name="Freeform 1419"/>
                <p:cNvSpPr>
                  <a:spLocks/>
                </p:cNvSpPr>
                <p:nvPr/>
              </p:nvSpPr>
              <p:spPr bwMode="auto">
                <a:xfrm>
                  <a:off x="6116637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12" name="Freeform 1420"/>
                <p:cNvSpPr>
                  <a:spLocks/>
                </p:cNvSpPr>
                <p:nvPr/>
              </p:nvSpPr>
              <p:spPr bwMode="auto">
                <a:xfrm>
                  <a:off x="6176962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13" name="Freeform 1421"/>
                <p:cNvSpPr>
                  <a:spLocks/>
                </p:cNvSpPr>
                <p:nvPr/>
              </p:nvSpPr>
              <p:spPr bwMode="auto">
                <a:xfrm>
                  <a:off x="6176962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14" name="Freeform 1422"/>
                <p:cNvSpPr>
                  <a:spLocks/>
                </p:cNvSpPr>
                <p:nvPr/>
              </p:nvSpPr>
              <p:spPr bwMode="auto">
                <a:xfrm>
                  <a:off x="6236494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15" name="Freeform 1423"/>
                <p:cNvSpPr>
                  <a:spLocks/>
                </p:cNvSpPr>
                <p:nvPr/>
              </p:nvSpPr>
              <p:spPr bwMode="auto">
                <a:xfrm>
                  <a:off x="6236494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16" name="Freeform 1424"/>
                <p:cNvSpPr>
                  <a:spLocks/>
                </p:cNvSpPr>
                <p:nvPr/>
              </p:nvSpPr>
              <p:spPr bwMode="auto">
                <a:xfrm>
                  <a:off x="6292851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17" name="Freeform 1425"/>
                <p:cNvSpPr>
                  <a:spLocks/>
                </p:cNvSpPr>
                <p:nvPr/>
              </p:nvSpPr>
              <p:spPr bwMode="auto">
                <a:xfrm>
                  <a:off x="6292851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18" name="Freeform 1426"/>
                <p:cNvSpPr>
                  <a:spLocks/>
                </p:cNvSpPr>
                <p:nvPr/>
              </p:nvSpPr>
              <p:spPr bwMode="auto">
                <a:xfrm>
                  <a:off x="6350000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19" name="Freeform 1427"/>
                <p:cNvSpPr>
                  <a:spLocks/>
                </p:cNvSpPr>
                <p:nvPr/>
              </p:nvSpPr>
              <p:spPr bwMode="auto">
                <a:xfrm>
                  <a:off x="6350000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20" name="Freeform 1428"/>
                <p:cNvSpPr>
                  <a:spLocks/>
                </p:cNvSpPr>
                <p:nvPr/>
              </p:nvSpPr>
              <p:spPr bwMode="auto">
                <a:xfrm>
                  <a:off x="5939631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21" name="Freeform 1429"/>
                <p:cNvSpPr>
                  <a:spLocks/>
                </p:cNvSpPr>
                <p:nvPr/>
              </p:nvSpPr>
              <p:spPr bwMode="auto">
                <a:xfrm>
                  <a:off x="5939631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22" name="Freeform 1430"/>
                <p:cNvSpPr>
                  <a:spLocks/>
                </p:cNvSpPr>
                <p:nvPr/>
              </p:nvSpPr>
              <p:spPr bwMode="auto">
                <a:xfrm>
                  <a:off x="5999162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23" name="Freeform 1431"/>
                <p:cNvSpPr>
                  <a:spLocks/>
                </p:cNvSpPr>
                <p:nvPr/>
              </p:nvSpPr>
              <p:spPr bwMode="auto">
                <a:xfrm>
                  <a:off x="5999162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24" name="Freeform 1432"/>
                <p:cNvSpPr>
                  <a:spLocks/>
                </p:cNvSpPr>
                <p:nvPr/>
              </p:nvSpPr>
              <p:spPr bwMode="auto">
                <a:xfrm>
                  <a:off x="6056313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25" name="Freeform 1433"/>
                <p:cNvSpPr>
                  <a:spLocks/>
                </p:cNvSpPr>
                <p:nvPr/>
              </p:nvSpPr>
              <p:spPr bwMode="auto">
                <a:xfrm>
                  <a:off x="6056313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26" name="Freeform 1434"/>
                <p:cNvSpPr>
                  <a:spLocks/>
                </p:cNvSpPr>
                <p:nvPr/>
              </p:nvSpPr>
              <p:spPr bwMode="auto">
                <a:xfrm>
                  <a:off x="6408737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27" name="Freeform 1435"/>
                <p:cNvSpPr>
                  <a:spLocks/>
                </p:cNvSpPr>
                <p:nvPr/>
              </p:nvSpPr>
              <p:spPr bwMode="auto">
                <a:xfrm>
                  <a:off x="6408737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28" name="Freeform 1436"/>
                <p:cNvSpPr>
                  <a:spLocks/>
                </p:cNvSpPr>
                <p:nvPr/>
              </p:nvSpPr>
              <p:spPr bwMode="auto">
                <a:xfrm>
                  <a:off x="6467475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29" name="Freeform 1437"/>
                <p:cNvSpPr>
                  <a:spLocks/>
                </p:cNvSpPr>
                <p:nvPr/>
              </p:nvSpPr>
              <p:spPr bwMode="auto">
                <a:xfrm>
                  <a:off x="6467475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30" name="Freeform 1438"/>
                <p:cNvSpPr>
                  <a:spLocks/>
                </p:cNvSpPr>
                <p:nvPr/>
              </p:nvSpPr>
              <p:spPr bwMode="auto">
                <a:xfrm>
                  <a:off x="6116637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31" name="Freeform 1439"/>
                <p:cNvSpPr>
                  <a:spLocks/>
                </p:cNvSpPr>
                <p:nvPr/>
              </p:nvSpPr>
              <p:spPr bwMode="auto">
                <a:xfrm>
                  <a:off x="6116637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32" name="Freeform 1440"/>
                <p:cNvSpPr>
                  <a:spLocks/>
                </p:cNvSpPr>
                <p:nvPr/>
              </p:nvSpPr>
              <p:spPr bwMode="auto">
                <a:xfrm>
                  <a:off x="6176962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33" name="Freeform 1441"/>
                <p:cNvSpPr>
                  <a:spLocks/>
                </p:cNvSpPr>
                <p:nvPr/>
              </p:nvSpPr>
              <p:spPr bwMode="auto">
                <a:xfrm>
                  <a:off x="6176962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34" name="Freeform 1442"/>
                <p:cNvSpPr>
                  <a:spLocks/>
                </p:cNvSpPr>
                <p:nvPr/>
              </p:nvSpPr>
              <p:spPr bwMode="auto">
                <a:xfrm>
                  <a:off x="6236494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35" name="Freeform 1443"/>
                <p:cNvSpPr>
                  <a:spLocks/>
                </p:cNvSpPr>
                <p:nvPr/>
              </p:nvSpPr>
              <p:spPr bwMode="auto">
                <a:xfrm>
                  <a:off x="6236494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36" name="Freeform 1444"/>
                <p:cNvSpPr>
                  <a:spLocks/>
                </p:cNvSpPr>
                <p:nvPr/>
              </p:nvSpPr>
              <p:spPr bwMode="auto">
                <a:xfrm>
                  <a:off x="6292851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37" name="Freeform 1445"/>
                <p:cNvSpPr>
                  <a:spLocks/>
                </p:cNvSpPr>
                <p:nvPr/>
              </p:nvSpPr>
              <p:spPr bwMode="auto">
                <a:xfrm>
                  <a:off x="6292851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38" name="Freeform 1446"/>
                <p:cNvSpPr>
                  <a:spLocks/>
                </p:cNvSpPr>
                <p:nvPr/>
              </p:nvSpPr>
              <p:spPr bwMode="auto">
                <a:xfrm>
                  <a:off x="6350000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39" name="Freeform 1447"/>
                <p:cNvSpPr>
                  <a:spLocks/>
                </p:cNvSpPr>
                <p:nvPr/>
              </p:nvSpPr>
              <p:spPr bwMode="auto">
                <a:xfrm>
                  <a:off x="6350000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40" name="Freeform 1448"/>
                <p:cNvSpPr>
                  <a:spLocks/>
                </p:cNvSpPr>
                <p:nvPr/>
              </p:nvSpPr>
              <p:spPr bwMode="auto">
                <a:xfrm>
                  <a:off x="5939631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41" name="Freeform 1449"/>
                <p:cNvSpPr>
                  <a:spLocks/>
                </p:cNvSpPr>
                <p:nvPr/>
              </p:nvSpPr>
              <p:spPr bwMode="auto">
                <a:xfrm>
                  <a:off x="5939631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42" name="Freeform 1450"/>
                <p:cNvSpPr>
                  <a:spLocks/>
                </p:cNvSpPr>
                <p:nvPr/>
              </p:nvSpPr>
              <p:spPr bwMode="auto">
                <a:xfrm>
                  <a:off x="5881688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43" name="Freeform 1451"/>
                <p:cNvSpPr>
                  <a:spLocks/>
                </p:cNvSpPr>
                <p:nvPr/>
              </p:nvSpPr>
              <p:spPr bwMode="auto">
                <a:xfrm>
                  <a:off x="5881688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44" name="Freeform 1452"/>
                <p:cNvSpPr>
                  <a:spLocks/>
                </p:cNvSpPr>
                <p:nvPr/>
              </p:nvSpPr>
              <p:spPr bwMode="auto">
                <a:xfrm>
                  <a:off x="5881688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45" name="Freeform 1453"/>
                <p:cNvSpPr>
                  <a:spLocks/>
                </p:cNvSpPr>
                <p:nvPr/>
              </p:nvSpPr>
              <p:spPr bwMode="auto">
                <a:xfrm>
                  <a:off x="5881688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46" name="Freeform 1454"/>
                <p:cNvSpPr>
                  <a:spLocks/>
                </p:cNvSpPr>
                <p:nvPr/>
              </p:nvSpPr>
              <p:spPr bwMode="auto">
                <a:xfrm>
                  <a:off x="5881688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47" name="Freeform 1455"/>
                <p:cNvSpPr>
                  <a:spLocks/>
                </p:cNvSpPr>
                <p:nvPr/>
              </p:nvSpPr>
              <p:spPr bwMode="auto">
                <a:xfrm>
                  <a:off x="5999162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48" name="Freeform 1456"/>
                <p:cNvSpPr>
                  <a:spLocks/>
                </p:cNvSpPr>
                <p:nvPr/>
              </p:nvSpPr>
              <p:spPr bwMode="auto">
                <a:xfrm>
                  <a:off x="5999162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49" name="Freeform 1457"/>
                <p:cNvSpPr>
                  <a:spLocks/>
                </p:cNvSpPr>
                <p:nvPr/>
              </p:nvSpPr>
              <p:spPr bwMode="auto">
                <a:xfrm>
                  <a:off x="6056313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50" name="Freeform 1458"/>
                <p:cNvSpPr>
                  <a:spLocks/>
                </p:cNvSpPr>
                <p:nvPr/>
              </p:nvSpPr>
              <p:spPr bwMode="auto">
                <a:xfrm>
                  <a:off x="6056313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51" name="Freeform 1459"/>
                <p:cNvSpPr>
                  <a:spLocks/>
                </p:cNvSpPr>
                <p:nvPr/>
              </p:nvSpPr>
              <p:spPr bwMode="auto">
                <a:xfrm>
                  <a:off x="6643688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52" name="Freeform 1460"/>
                <p:cNvSpPr>
                  <a:spLocks/>
                </p:cNvSpPr>
                <p:nvPr/>
              </p:nvSpPr>
              <p:spPr bwMode="auto">
                <a:xfrm>
                  <a:off x="6703219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53" name="Freeform 1461"/>
                <p:cNvSpPr>
                  <a:spLocks/>
                </p:cNvSpPr>
                <p:nvPr/>
              </p:nvSpPr>
              <p:spPr bwMode="auto">
                <a:xfrm>
                  <a:off x="6761163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54" name="Freeform 1462"/>
                <p:cNvSpPr>
                  <a:spLocks/>
                </p:cNvSpPr>
                <p:nvPr/>
              </p:nvSpPr>
              <p:spPr bwMode="auto">
                <a:xfrm>
                  <a:off x="6819900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55" name="Freeform 1463"/>
                <p:cNvSpPr>
                  <a:spLocks/>
                </p:cNvSpPr>
                <p:nvPr/>
              </p:nvSpPr>
              <p:spPr bwMode="auto">
                <a:xfrm>
                  <a:off x="6880226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56" name="Freeform 1464"/>
                <p:cNvSpPr>
                  <a:spLocks/>
                </p:cNvSpPr>
                <p:nvPr/>
              </p:nvSpPr>
              <p:spPr bwMode="auto">
                <a:xfrm>
                  <a:off x="6938963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57" name="Freeform 1465"/>
                <p:cNvSpPr>
                  <a:spLocks/>
                </p:cNvSpPr>
                <p:nvPr/>
              </p:nvSpPr>
              <p:spPr bwMode="auto">
                <a:xfrm>
                  <a:off x="6996906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58" name="Freeform 1466"/>
                <p:cNvSpPr>
                  <a:spLocks/>
                </p:cNvSpPr>
                <p:nvPr/>
              </p:nvSpPr>
              <p:spPr bwMode="auto">
                <a:xfrm>
                  <a:off x="7056438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59" name="Freeform 1467"/>
                <p:cNvSpPr>
                  <a:spLocks/>
                </p:cNvSpPr>
                <p:nvPr/>
              </p:nvSpPr>
              <p:spPr bwMode="auto">
                <a:xfrm>
                  <a:off x="6643688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60" name="Freeform 1468"/>
                <p:cNvSpPr>
                  <a:spLocks/>
                </p:cNvSpPr>
                <p:nvPr/>
              </p:nvSpPr>
              <p:spPr bwMode="auto">
                <a:xfrm>
                  <a:off x="6703219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61" name="Freeform 1469"/>
                <p:cNvSpPr>
                  <a:spLocks/>
                </p:cNvSpPr>
                <p:nvPr/>
              </p:nvSpPr>
              <p:spPr bwMode="auto">
                <a:xfrm>
                  <a:off x="6526213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62" name="Freeform 1470"/>
                <p:cNvSpPr>
                  <a:spLocks/>
                </p:cNvSpPr>
                <p:nvPr/>
              </p:nvSpPr>
              <p:spPr bwMode="auto">
                <a:xfrm>
                  <a:off x="6584951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63" name="Freeform 1471"/>
                <p:cNvSpPr>
                  <a:spLocks/>
                </p:cNvSpPr>
                <p:nvPr/>
              </p:nvSpPr>
              <p:spPr bwMode="auto">
                <a:xfrm>
                  <a:off x="6643688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64" name="Freeform 1472"/>
                <p:cNvSpPr>
                  <a:spLocks/>
                </p:cNvSpPr>
                <p:nvPr/>
              </p:nvSpPr>
              <p:spPr bwMode="auto">
                <a:xfrm>
                  <a:off x="6703219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65" name="Freeform 1473"/>
                <p:cNvSpPr>
                  <a:spLocks/>
                </p:cNvSpPr>
                <p:nvPr/>
              </p:nvSpPr>
              <p:spPr bwMode="auto">
                <a:xfrm>
                  <a:off x="6761163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66" name="Freeform 1474"/>
                <p:cNvSpPr>
                  <a:spLocks/>
                </p:cNvSpPr>
                <p:nvPr/>
              </p:nvSpPr>
              <p:spPr bwMode="auto">
                <a:xfrm>
                  <a:off x="6819900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67" name="Freeform 1475"/>
                <p:cNvSpPr>
                  <a:spLocks/>
                </p:cNvSpPr>
                <p:nvPr/>
              </p:nvSpPr>
              <p:spPr bwMode="auto">
                <a:xfrm>
                  <a:off x="6880226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68" name="Freeform 1476"/>
                <p:cNvSpPr>
                  <a:spLocks/>
                </p:cNvSpPr>
                <p:nvPr/>
              </p:nvSpPr>
              <p:spPr bwMode="auto">
                <a:xfrm>
                  <a:off x="6584951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69" name="Freeform 1477"/>
                <p:cNvSpPr>
                  <a:spLocks/>
                </p:cNvSpPr>
                <p:nvPr/>
              </p:nvSpPr>
              <p:spPr bwMode="auto">
                <a:xfrm>
                  <a:off x="6526213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70" name="Freeform 1478"/>
                <p:cNvSpPr>
                  <a:spLocks/>
                </p:cNvSpPr>
                <p:nvPr/>
              </p:nvSpPr>
              <p:spPr bwMode="auto">
                <a:xfrm>
                  <a:off x="6584951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71" name="Freeform 1479"/>
                <p:cNvSpPr>
                  <a:spLocks/>
                </p:cNvSpPr>
                <p:nvPr/>
              </p:nvSpPr>
              <p:spPr bwMode="auto">
                <a:xfrm>
                  <a:off x="6761163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72" name="Freeform 1480"/>
                <p:cNvSpPr>
                  <a:spLocks/>
                </p:cNvSpPr>
                <p:nvPr/>
              </p:nvSpPr>
              <p:spPr bwMode="auto">
                <a:xfrm>
                  <a:off x="6819900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73" name="Freeform 1481"/>
                <p:cNvSpPr>
                  <a:spLocks/>
                </p:cNvSpPr>
                <p:nvPr/>
              </p:nvSpPr>
              <p:spPr bwMode="auto">
                <a:xfrm>
                  <a:off x="6880226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74" name="Freeform 1482"/>
                <p:cNvSpPr>
                  <a:spLocks/>
                </p:cNvSpPr>
                <p:nvPr/>
              </p:nvSpPr>
              <p:spPr bwMode="auto">
                <a:xfrm>
                  <a:off x="6938963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75" name="Freeform 1483"/>
                <p:cNvSpPr>
                  <a:spLocks/>
                </p:cNvSpPr>
                <p:nvPr/>
              </p:nvSpPr>
              <p:spPr bwMode="auto">
                <a:xfrm>
                  <a:off x="6996906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76" name="Freeform 1484"/>
                <p:cNvSpPr>
                  <a:spLocks/>
                </p:cNvSpPr>
                <p:nvPr/>
              </p:nvSpPr>
              <p:spPr bwMode="auto">
                <a:xfrm>
                  <a:off x="7056438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77" name="Freeform 1485"/>
                <p:cNvSpPr>
                  <a:spLocks/>
                </p:cNvSpPr>
                <p:nvPr/>
              </p:nvSpPr>
              <p:spPr bwMode="auto">
                <a:xfrm>
                  <a:off x="6643688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78" name="Freeform 1486"/>
                <p:cNvSpPr>
                  <a:spLocks/>
                </p:cNvSpPr>
                <p:nvPr/>
              </p:nvSpPr>
              <p:spPr bwMode="auto">
                <a:xfrm>
                  <a:off x="6703219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79" name="Freeform 1487"/>
                <p:cNvSpPr>
                  <a:spLocks/>
                </p:cNvSpPr>
                <p:nvPr/>
              </p:nvSpPr>
              <p:spPr bwMode="auto">
                <a:xfrm>
                  <a:off x="6761163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80" name="Freeform 1488"/>
                <p:cNvSpPr>
                  <a:spLocks/>
                </p:cNvSpPr>
                <p:nvPr/>
              </p:nvSpPr>
              <p:spPr bwMode="auto">
                <a:xfrm>
                  <a:off x="6819900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81" name="Freeform 1489"/>
                <p:cNvSpPr>
                  <a:spLocks/>
                </p:cNvSpPr>
                <p:nvPr/>
              </p:nvSpPr>
              <p:spPr bwMode="auto">
                <a:xfrm>
                  <a:off x="6880226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82" name="Freeform 1490"/>
                <p:cNvSpPr>
                  <a:spLocks/>
                </p:cNvSpPr>
                <p:nvPr/>
              </p:nvSpPr>
              <p:spPr bwMode="auto">
                <a:xfrm>
                  <a:off x="6938963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83" name="Freeform 1491"/>
                <p:cNvSpPr>
                  <a:spLocks/>
                </p:cNvSpPr>
                <p:nvPr/>
              </p:nvSpPr>
              <p:spPr bwMode="auto">
                <a:xfrm>
                  <a:off x="6996906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84" name="Freeform 1492"/>
                <p:cNvSpPr>
                  <a:spLocks/>
                </p:cNvSpPr>
                <p:nvPr/>
              </p:nvSpPr>
              <p:spPr bwMode="auto">
                <a:xfrm>
                  <a:off x="7056438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85" name="Freeform 1493"/>
                <p:cNvSpPr>
                  <a:spLocks/>
                </p:cNvSpPr>
                <p:nvPr/>
              </p:nvSpPr>
              <p:spPr bwMode="auto">
                <a:xfrm>
                  <a:off x="6643688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86" name="Freeform 1494"/>
                <p:cNvSpPr>
                  <a:spLocks/>
                </p:cNvSpPr>
                <p:nvPr/>
              </p:nvSpPr>
              <p:spPr bwMode="auto">
                <a:xfrm>
                  <a:off x="6703219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87" name="Freeform 1495"/>
                <p:cNvSpPr>
                  <a:spLocks/>
                </p:cNvSpPr>
                <p:nvPr/>
              </p:nvSpPr>
              <p:spPr bwMode="auto">
                <a:xfrm>
                  <a:off x="6761163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88" name="Freeform 1496"/>
                <p:cNvSpPr>
                  <a:spLocks/>
                </p:cNvSpPr>
                <p:nvPr/>
              </p:nvSpPr>
              <p:spPr bwMode="auto">
                <a:xfrm>
                  <a:off x="6819900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89" name="Freeform 1497"/>
                <p:cNvSpPr>
                  <a:spLocks/>
                </p:cNvSpPr>
                <p:nvPr/>
              </p:nvSpPr>
              <p:spPr bwMode="auto">
                <a:xfrm>
                  <a:off x="6880226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90" name="Freeform 1498"/>
                <p:cNvSpPr>
                  <a:spLocks/>
                </p:cNvSpPr>
                <p:nvPr/>
              </p:nvSpPr>
              <p:spPr bwMode="auto">
                <a:xfrm>
                  <a:off x="6526213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91" name="Freeform 1499"/>
                <p:cNvSpPr>
                  <a:spLocks/>
                </p:cNvSpPr>
                <p:nvPr/>
              </p:nvSpPr>
              <p:spPr bwMode="auto">
                <a:xfrm>
                  <a:off x="6584951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92" name="Freeform 1500"/>
                <p:cNvSpPr>
                  <a:spLocks/>
                </p:cNvSpPr>
                <p:nvPr/>
              </p:nvSpPr>
              <p:spPr bwMode="auto">
                <a:xfrm>
                  <a:off x="6526213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93" name="Freeform 1501"/>
                <p:cNvSpPr>
                  <a:spLocks/>
                </p:cNvSpPr>
                <p:nvPr/>
              </p:nvSpPr>
              <p:spPr bwMode="auto">
                <a:xfrm>
                  <a:off x="6584951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94" name="Freeform 1502"/>
                <p:cNvSpPr>
                  <a:spLocks/>
                </p:cNvSpPr>
                <p:nvPr/>
              </p:nvSpPr>
              <p:spPr bwMode="auto">
                <a:xfrm>
                  <a:off x="6996906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95" name="Freeform 1503"/>
                <p:cNvSpPr>
                  <a:spLocks/>
                </p:cNvSpPr>
                <p:nvPr/>
              </p:nvSpPr>
              <p:spPr bwMode="auto">
                <a:xfrm>
                  <a:off x="6996906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96" name="Freeform 1504"/>
                <p:cNvSpPr>
                  <a:spLocks/>
                </p:cNvSpPr>
                <p:nvPr/>
              </p:nvSpPr>
              <p:spPr bwMode="auto">
                <a:xfrm>
                  <a:off x="7056438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97" name="Freeform 1505"/>
                <p:cNvSpPr>
                  <a:spLocks/>
                </p:cNvSpPr>
                <p:nvPr/>
              </p:nvSpPr>
              <p:spPr bwMode="auto">
                <a:xfrm>
                  <a:off x="7056438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98" name="Freeform 1506"/>
                <p:cNvSpPr>
                  <a:spLocks/>
                </p:cNvSpPr>
                <p:nvPr/>
              </p:nvSpPr>
              <p:spPr bwMode="auto">
                <a:xfrm>
                  <a:off x="6703219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99" name="Freeform 1507"/>
                <p:cNvSpPr>
                  <a:spLocks/>
                </p:cNvSpPr>
                <p:nvPr/>
              </p:nvSpPr>
              <p:spPr bwMode="auto">
                <a:xfrm>
                  <a:off x="6703219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00" name="Freeform 1508"/>
                <p:cNvSpPr>
                  <a:spLocks/>
                </p:cNvSpPr>
                <p:nvPr/>
              </p:nvSpPr>
              <p:spPr bwMode="auto">
                <a:xfrm>
                  <a:off x="6761163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01" name="Freeform 1509"/>
                <p:cNvSpPr>
                  <a:spLocks/>
                </p:cNvSpPr>
                <p:nvPr/>
              </p:nvSpPr>
              <p:spPr bwMode="auto">
                <a:xfrm>
                  <a:off x="6761163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02" name="Freeform 1510"/>
                <p:cNvSpPr>
                  <a:spLocks/>
                </p:cNvSpPr>
                <p:nvPr/>
              </p:nvSpPr>
              <p:spPr bwMode="auto">
                <a:xfrm>
                  <a:off x="6819900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03" name="Freeform 1511"/>
                <p:cNvSpPr>
                  <a:spLocks/>
                </p:cNvSpPr>
                <p:nvPr/>
              </p:nvSpPr>
              <p:spPr bwMode="auto">
                <a:xfrm>
                  <a:off x="6819900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04" name="Freeform 1512"/>
                <p:cNvSpPr>
                  <a:spLocks/>
                </p:cNvSpPr>
                <p:nvPr/>
              </p:nvSpPr>
              <p:spPr bwMode="auto">
                <a:xfrm>
                  <a:off x="6880226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05" name="Freeform 1513"/>
                <p:cNvSpPr>
                  <a:spLocks/>
                </p:cNvSpPr>
                <p:nvPr/>
              </p:nvSpPr>
              <p:spPr bwMode="auto">
                <a:xfrm>
                  <a:off x="6880226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06" name="Freeform 1514"/>
                <p:cNvSpPr>
                  <a:spLocks/>
                </p:cNvSpPr>
                <p:nvPr/>
              </p:nvSpPr>
              <p:spPr bwMode="auto">
                <a:xfrm>
                  <a:off x="6938963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07" name="Freeform 1515"/>
                <p:cNvSpPr>
                  <a:spLocks/>
                </p:cNvSpPr>
                <p:nvPr/>
              </p:nvSpPr>
              <p:spPr bwMode="auto">
                <a:xfrm>
                  <a:off x="6938963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08" name="Freeform 1516"/>
                <p:cNvSpPr>
                  <a:spLocks/>
                </p:cNvSpPr>
                <p:nvPr/>
              </p:nvSpPr>
              <p:spPr bwMode="auto">
                <a:xfrm>
                  <a:off x="6526213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09" name="Freeform 1517"/>
                <p:cNvSpPr>
                  <a:spLocks/>
                </p:cNvSpPr>
                <p:nvPr/>
              </p:nvSpPr>
              <p:spPr bwMode="auto">
                <a:xfrm>
                  <a:off x="6526213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10" name="Freeform 1518"/>
                <p:cNvSpPr>
                  <a:spLocks/>
                </p:cNvSpPr>
                <p:nvPr/>
              </p:nvSpPr>
              <p:spPr bwMode="auto">
                <a:xfrm>
                  <a:off x="6584951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11" name="Freeform 1519"/>
                <p:cNvSpPr>
                  <a:spLocks/>
                </p:cNvSpPr>
                <p:nvPr/>
              </p:nvSpPr>
              <p:spPr bwMode="auto">
                <a:xfrm>
                  <a:off x="6584951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12" name="Freeform 1520"/>
                <p:cNvSpPr>
                  <a:spLocks/>
                </p:cNvSpPr>
                <p:nvPr/>
              </p:nvSpPr>
              <p:spPr bwMode="auto">
                <a:xfrm>
                  <a:off x="6643688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13" name="Freeform 1521"/>
                <p:cNvSpPr>
                  <a:spLocks/>
                </p:cNvSpPr>
                <p:nvPr/>
              </p:nvSpPr>
              <p:spPr bwMode="auto">
                <a:xfrm>
                  <a:off x="6643688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14" name="Freeform 1522"/>
                <p:cNvSpPr>
                  <a:spLocks/>
                </p:cNvSpPr>
                <p:nvPr/>
              </p:nvSpPr>
              <p:spPr bwMode="auto">
                <a:xfrm>
                  <a:off x="6996906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15" name="Freeform 1523"/>
                <p:cNvSpPr>
                  <a:spLocks/>
                </p:cNvSpPr>
                <p:nvPr/>
              </p:nvSpPr>
              <p:spPr bwMode="auto">
                <a:xfrm>
                  <a:off x="6996906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16" name="Freeform 1524"/>
                <p:cNvSpPr>
                  <a:spLocks/>
                </p:cNvSpPr>
                <p:nvPr/>
              </p:nvSpPr>
              <p:spPr bwMode="auto">
                <a:xfrm>
                  <a:off x="7056438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17" name="Freeform 1525"/>
                <p:cNvSpPr>
                  <a:spLocks/>
                </p:cNvSpPr>
                <p:nvPr/>
              </p:nvSpPr>
              <p:spPr bwMode="auto">
                <a:xfrm>
                  <a:off x="7056438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18" name="Freeform 1526"/>
                <p:cNvSpPr>
                  <a:spLocks/>
                </p:cNvSpPr>
                <p:nvPr/>
              </p:nvSpPr>
              <p:spPr bwMode="auto">
                <a:xfrm>
                  <a:off x="6703219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19" name="Freeform 1527"/>
                <p:cNvSpPr>
                  <a:spLocks/>
                </p:cNvSpPr>
                <p:nvPr/>
              </p:nvSpPr>
              <p:spPr bwMode="auto">
                <a:xfrm>
                  <a:off x="6703219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20" name="Freeform 1528"/>
                <p:cNvSpPr>
                  <a:spLocks/>
                </p:cNvSpPr>
                <p:nvPr/>
              </p:nvSpPr>
              <p:spPr bwMode="auto">
                <a:xfrm>
                  <a:off x="6761163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21" name="Freeform 1529"/>
                <p:cNvSpPr>
                  <a:spLocks/>
                </p:cNvSpPr>
                <p:nvPr/>
              </p:nvSpPr>
              <p:spPr bwMode="auto">
                <a:xfrm>
                  <a:off x="6761163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22" name="Freeform 1530"/>
                <p:cNvSpPr>
                  <a:spLocks/>
                </p:cNvSpPr>
                <p:nvPr/>
              </p:nvSpPr>
              <p:spPr bwMode="auto">
                <a:xfrm>
                  <a:off x="6819900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23" name="Freeform 1531"/>
                <p:cNvSpPr>
                  <a:spLocks/>
                </p:cNvSpPr>
                <p:nvPr/>
              </p:nvSpPr>
              <p:spPr bwMode="auto">
                <a:xfrm>
                  <a:off x="6819900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24" name="Freeform 1532"/>
                <p:cNvSpPr>
                  <a:spLocks/>
                </p:cNvSpPr>
                <p:nvPr/>
              </p:nvSpPr>
              <p:spPr bwMode="auto">
                <a:xfrm>
                  <a:off x="6880226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25" name="Freeform 1533"/>
                <p:cNvSpPr>
                  <a:spLocks/>
                </p:cNvSpPr>
                <p:nvPr/>
              </p:nvSpPr>
              <p:spPr bwMode="auto">
                <a:xfrm>
                  <a:off x="6880226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26" name="Freeform 1534"/>
                <p:cNvSpPr>
                  <a:spLocks/>
                </p:cNvSpPr>
                <p:nvPr/>
              </p:nvSpPr>
              <p:spPr bwMode="auto">
                <a:xfrm>
                  <a:off x="6938963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27" name="Freeform 1535"/>
                <p:cNvSpPr>
                  <a:spLocks/>
                </p:cNvSpPr>
                <p:nvPr/>
              </p:nvSpPr>
              <p:spPr bwMode="auto">
                <a:xfrm>
                  <a:off x="6938963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28" name="Freeform 1536"/>
                <p:cNvSpPr>
                  <a:spLocks/>
                </p:cNvSpPr>
                <p:nvPr/>
              </p:nvSpPr>
              <p:spPr bwMode="auto">
                <a:xfrm>
                  <a:off x="6526213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29" name="Freeform 1537"/>
                <p:cNvSpPr>
                  <a:spLocks/>
                </p:cNvSpPr>
                <p:nvPr/>
              </p:nvSpPr>
              <p:spPr bwMode="auto">
                <a:xfrm>
                  <a:off x="6526213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30" name="Freeform 1538"/>
                <p:cNvSpPr>
                  <a:spLocks/>
                </p:cNvSpPr>
                <p:nvPr/>
              </p:nvSpPr>
              <p:spPr bwMode="auto">
                <a:xfrm>
                  <a:off x="6584951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31" name="Freeform 1539"/>
                <p:cNvSpPr>
                  <a:spLocks/>
                </p:cNvSpPr>
                <p:nvPr/>
              </p:nvSpPr>
              <p:spPr bwMode="auto">
                <a:xfrm>
                  <a:off x="6584951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32" name="Freeform 1540"/>
                <p:cNvSpPr>
                  <a:spLocks/>
                </p:cNvSpPr>
                <p:nvPr/>
              </p:nvSpPr>
              <p:spPr bwMode="auto">
                <a:xfrm>
                  <a:off x="6643688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33" name="Freeform 1541"/>
                <p:cNvSpPr>
                  <a:spLocks/>
                </p:cNvSpPr>
                <p:nvPr/>
              </p:nvSpPr>
              <p:spPr bwMode="auto">
                <a:xfrm>
                  <a:off x="6643688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34" name="Freeform 1542"/>
                <p:cNvSpPr>
                  <a:spLocks/>
                </p:cNvSpPr>
                <p:nvPr/>
              </p:nvSpPr>
              <p:spPr bwMode="auto">
                <a:xfrm>
                  <a:off x="6996906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35" name="Freeform 1543"/>
                <p:cNvSpPr>
                  <a:spLocks/>
                </p:cNvSpPr>
                <p:nvPr/>
              </p:nvSpPr>
              <p:spPr bwMode="auto">
                <a:xfrm>
                  <a:off x="6996906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36" name="Freeform 1544"/>
                <p:cNvSpPr>
                  <a:spLocks/>
                </p:cNvSpPr>
                <p:nvPr/>
              </p:nvSpPr>
              <p:spPr bwMode="auto">
                <a:xfrm>
                  <a:off x="7056438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37" name="Freeform 1545"/>
                <p:cNvSpPr>
                  <a:spLocks/>
                </p:cNvSpPr>
                <p:nvPr/>
              </p:nvSpPr>
              <p:spPr bwMode="auto">
                <a:xfrm>
                  <a:off x="7056438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38" name="Freeform 1546"/>
                <p:cNvSpPr>
                  <a:spLocks/>
                </p:cNvSpPr>
                <p:nvPr/>
              </p:nvSpPr>
              <p:spPr bwMode="auto">
                <a:xfrm>
                  <a:off x="6703219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39" name="Freeform 1547"/>
                <p:cNvSpPr>
                  <a:spLocks/>
                </p:cNvSpPr>
                <p:nvPr/>
              </p:nvSpPr>
              <p:spPr bwMode="auto">
                <a:xfrm>
                  <a:off x="6703219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40" name="Freeform 1548"/>
                <p:cNvSpPr>
                  <a:spLocks/>
                </p:cNvSpPr>
                <p:nvPr/>
              </p:nvSpPr>
              <p:spPr bwMode="auto">
                <a:xfrm>
                  <a:off x="6761163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41" name="Freeform 1549"/>
                <p:cNvSpPr>
                  <a:spLocks/>
                </p:cNvSpPr>
                <p:nvPr/>
              </p:nvSpPr>
              <p:spPr bwMode="auto">
                <a:xfrm>
                  <a:off x="6761163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42" name="Freeform 1550"/>
                <p:cNvSpPr>
                  <a:spLocks/>
                </p:cNvSpPr>
                <p:nvPr/>
              </p:nvSpPr>
              <p:spPr bwMode="auto">
                <a:xfrm>
                  <a:off x="6819900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43" name="Freeform 1551"/>
                <p:cNvSpPr>
                  <a:spLocks/>
                </p:cNvSpPr>
                <p:nvPr/>
              </p:nvSpPr>
              <p:spPr bwMode="auto">
                <a:xfrm>
                  <a:off x="6819900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44" name="Freeform 1552"/>
                <p:cNvSpPr>
                  <a:spLocks/>
                </p:cNvSpPr>
                <p:nvPr/>
              </p:nvSpPr>
              <p:spPr bwMode="auto">
                <a:xfrm>
                  <a:off x="6880226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45" name="Freeform 1553"/>
                <p:cNvSpPr>
                  <a:spLocks/>
                </p:cNvSpPr>
                <p:nvPr/>
              </p:nvSpPr>
              <p:spPr bwMode="auto">
                <a:xfrm>
                  <a:off x="6880226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46" name="Freeform 1554"/>
                <p:cNvSpPr>
                  <a:spLocks/>
                </p:cNvSpPr>
                <p:nvPr/>
              </p:nvSpPr>
              <p:spPr bwMode="auto">
                <a:xfrm>
                  <a:off x="6938963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47" name="Freeform 1555"/>
                <p:cNvSpPr>
                  <a:spLocks/>
                </p:cNvSpPr>
                <p:nvPr/>
              </p:nvSpPr>
              <p:spPr bwMode="auto">
                <a:xfrm>
                  <a:off x="6938963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48" name="Freeform 1556"/>
                <p:cNvSpPr>
                  <a:spLocks/>
                </p:cNvSpPr>
                <p:nvPr/>
              </p:nvSpPr>
              <p:spPr bwMode="auto">
                <a:xfrm>
                  <a:off x="6526213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49" name="Freeform 1557"/>
                <p:cNvSpPr>
                  <a:spLocks/>
                </p:cNvSpPr>
                <p:nvPr/>
              </p:nvSpPr>
              <p:spPr bwMode="auto">
                <a:xfrm>
                  <a:off x="6526213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50" name="Freeform 1558"/>
                <p:cNvSpPr>
                  <a:spLocks/>
                </p:cNvSpPr>
                <p:nvPr/>
              </p:nvSpPr>
              <p:spPr bwMode="auto">
                <a:xfrm>
                  <a:off x="6584951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51" name="Freeform 1559"/>
                <p:cNvSpPr>
                  <a:spLocks/>
                </p:cNvSpPr>
                <p:nvPr/>
              </p:nvSpPr>
              <p:spPr bwMode="auto">
                <a:xfrm>
                  <a:off x="6584951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52" name="Freeform 1560"/>
                <p:cNvSpPr>
                  <a:spLocks/>
                </p:cNvSpPr>
                <p:nvPr/>
              </p:nvSpPr>
              <p:spPr bwMode="auto">
                <a:xfrm>
                  <a:off x="6643688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53" name="Freeform 1561"/>
                <p:cNvSpPr>
                  <a:spLocks/>
                </p:cNvSpPr>
                <p:nvPr/>
              </p:nvSpPr>
              <p:spPr bwMode="auto">
                <a:xfrm>
                  <a:off x="6643688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54" name="Freeform 1562"/>
                <p:cNvSpPr>
                  <a:spLocks/>
                </p:cNvSpPr>
                <p:nvPr/>
              </p:nvSpPr>
              <p:spPr bwMode="auto">
                <a:xfrm>
                  <a:off x="7173912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55" name="Freeform 1563"/>
                <p:cNvSpPr>
                  <a:spLocks/>
                </p:cNvSpPr>
                <p:nvPr/>
              </p:nvSpPr>
              <p:spPr bwMode="auto">
                <a:xfrm>
                  <a:off x="7233444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56" name="Freeform 1564"/>
                <p:cNvSpPr>
                  <a:spLocks/>
                </p:cNvSpPr>
                <p:nvPr/>
              </p:nvSpPr>
              <p:spPr bwMode="auto">
                <a:xfrm>
                  <a:off x="7291387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57" name="Freeform 1565"/>
                <p:cNvSpPr>
                  <a:spLocks/>
                </p:cNvSpPr>
                <p:nvPr/>
              </p:nvSpPr>
              <p:spPr bwMode="auto">
                <a:xfrm>
                  <a:off x="7349331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58" name="Freeform 1566"/>
                <p:cNvSpPr>
                  <a:spLocks/>
                </p:cNvSpPr>
                <p:nvPr/>
              </p:nvSpPr>
              <p:spPr bwMode="auto">
                <a:xfrm>
                  <a:off x="7408863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59" name="Freeform 1567"/>
                <p:cNvSpPr>
                  <a:spLocks/>
                </p:cNvSpPr>
                <p:nvPr/>
              </p:nvSpPr>
              <p:spPr bwMode="auto">
                <a:xfrm>
                  <a:off x="7466807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60" name="Freeform 1568"/>
                <p:cNvSpPr>
                  <a:spLocks/>
                </p:cNvSpPr>
                <p:nvPr/>
              </p:nvSpPr>
              <p:spPr bwMode="auto">
                <a:xfrm>
                  <a:off x="7521575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61" name="Freeform 1569"/>
                <p:cNvSpPr>
                  <a:spLocks/>
                </p:cNvSpPr>
                <p:nvPr/>
              </p:nvSpPr>
              <p:spPr bwMode="auto">
                <a:xfrm>
                  <a:off x="7583488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62" name="Freeform 1570"/>
                <p:cNvSpPr>
                  <a:spLocks/>
                </p:cNvSpPr>
                <p:nvPr/>
              </p:nvSpPr>
              <p:spPr bwMode="auto">
                <a:xfrm>
                  <a:off x="7521575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63" name="Freeform 1571"/>
                <p:cNvSpPr>
                  <a:spLocks/>
                </p:cNvSpPr>
                <p:nvPr/>
              </p:nvSpPr>
              <p:spPr bwMode="auto">
                <a:xfrm>
                  <a:off x="7583488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64" name="Freeform 1572"/>
                <p:cNvSpPr>
                  <a:spLocks/>
                </p:cNvSpPr>
                <p:nvPr/>
              </p:nvSpPr>
              <p:spPr bwMode="auto">
                <a:xfrm>
                  <a:off x="7173912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65" name="Freeform 1573"/>
                <p:cNvSpPr>
                  <a:spLocks/>
                </p:cNvSpPr>
                <p:nvPr/>
              </p:nvSpPr>
              <p:spPr bwMode="auto">
                <a:xfrm>
                  <a:off x="7233444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66" name="Freeform 1574"/>
                <p:cNvSpPr>
                  <a:spLocks/>
                </p:cNvSpPr>
                <p:nvPr/>
              </p:nvSpPr>
              <p:spPr bwMode="auto">
                <a:xfrm>
                  <a:off x="7115175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67" name="Freeform 1575"/>
                <p:cNvSpPr>
                  <a:spLocks/>
                </p:cNvSpPr>
                <p:nvPr/>
              </p:nvSpPr>
              <p:spPr bwMode="auto">
                <a:xfrm>
                  <a:off x="7115175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68" name="Freeform 1576"/>
                <p:cNvSpPr>
                  <a:spLocks/>
                </p:cNvSpPr>
                <p:nvPr/>
              </p:nvSpPr>
              <p:spPr bwMode="auto">
                <a:xfrm>
                  <a:off x="7291387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69" name="Freeform 1577"/>
                <p:cNvSpPr>
                  <a:spLocks/>
                </p:cNvSpPr>
                <p:nvPr/>
              </p:nvSpPr>
              <p:spPr bwMode="auto">
                <a:xfrm>
                  <a:off x="7349331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70" name="Freeform 1578"/>
                <p:cNvSpPr>
                  <a:spLocks/>
                </p:cNvSpPr>
                <p:nvPr/>
              </p:nvSpPr>
              <p:spPr bwMode="auto">
                <a:xfrm>
                  <a:off x="7408863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71" name="Freeform 1579"/>
                <p:cNvSpPr>
                  <a:spLocks/>
                </p:cNvSpPr>
                <p:nvPr/>
              </p:nvSpPr>
              <p:spPr bwMode="auto">
                <a:xfrm>
                  <a:off x="7466807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72" name="Freeform 1580"/>
                <p:cNvSpPr>
                  <a:spLocks/>
                </p:cNvSpPr>
                <p:nvPr/>
              </p:nvSpPr>
              <p:spPr bwMode="auto">
                <a:xfrm>
                  <a:off x="7521575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73" name="Freeform 1581"/>
                <p:cNvSpPr>
                  <a:spLocks/>
                </p:cNvSpPr>
                <p:nvPr/>
              </p:nvSpPr>
              <p:spPr bwMode="auto">
                <a:xfrm>
                  <a:off x="7583488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74" name="Freeform 1582"/>
                <p:cNvSpPr>
                  <a:spLocks/>
                </p:cNvSpPr>
                <p:nvPr/>
              </p:nvSpPr>
              <p:spPr bwMode="auto">
                <a:xfrm>
                  <a:off x="7173912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75" name="Freeform 1583"/>
                <p:cNvSpPr>
                  <a:spLocks/>
                </p:cNvSpPr>
                <p:nvPr/>
              </p:nvSpPr>
              <p:spPr bwMode="auto">
                <a:xfrm>
                  <a:off x="7233444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76" name="Freeform 1584"/>
                <p:cNvSpPr>
                  <a:spLocks/>
                </p:cNvSpPr>
                <p:nvPr/>
              </p:nvSpPr>
              <p:spPr bwMode="auto">
                <a:xfrm>
                  <a:off x="7291387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77" name="Freeform 1585"/>
                <p:cNvSpPr>
                  <a:spLocks/>
                </p:cNvSpPr>
                <p:nvPr/>
              </p:nvSpPr>
              <p:spPr bwMode="auto">
                <a:xfrm>
                  <a:off x="7349331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78" name="Freeform 1586"/>
                <p:cNvSpPr>
                  <a:spLocks/>
                </p:cNvSpPr>
                <p:nvPr/>
              </p:nvSpPr>
              <p:spPr bwMode="auto">
                <a:xfrm>
                  <a:off x="7408863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79" name="Freeform 1587"/>
                <p:cNvSpPr>
                  <a:spLocks/>
                </p:cNvSpPr>
                <p:nvPr/>
              </p:nvSpPr>
              <p:spPr bwMode="auto">
                <a:xfrm>
                  <a:off x="7466807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80" name="Freeform 1588"/>
                <p:cNvSpPr>
                  <a:spLocks/>
                </p:cNvSpPr>
                <p:nvPr/>
              </p:nvSpPr>
              <p:spPr bwMode="auto">
                <a:xfrm>
                  <a:off x="7521575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81" name="Freeform 1589"/>
                <p:cNvSpPr>
                  <a:spLocks/>
                </p:cNvSpPr>
                <p:nvPr/>
              </p:nvSpPr>
              <p:spPr bwMode="auto">
                <a:xfrm>
                  <a:off x="7583488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82" name="Freeform 1590"/>
                <p:cNvSpPr>
                  <a:spLocks/>
                </p:cNvSpPr>
                <p:nvPr/>
              </p:nvSpPr>
              <p:spPr bwMode="auto">
                <a:xfrm>
                  <a:off x="7115175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83" name="Freeform 1591"/>
                <p:cNvSpPr>
                  <a:spLocks/>
                </p:cNvSpPr>
                <p:nvPr/>
              </p:nvSpPr>
              <p:spPr bwMode="auto">
                <a:xfrm>
                  <a:off x="7173912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84" name="Freeform 1592"/>
                <p:cNvSpPr>
                  <a:spLocks/>
                </p:cNvSpPr>
                <p:nvPr/>
              </p:nvSpPr>
              <p:spPr bwMode="auto">
                <a:xfrm>
                  <a:off x="7233444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85" name="Freeform 1593"/>
                <p:cNvSpPr>
                  <a:spLocks/>
                </p:cNvSpPr>
                <p:nvPr/>
              </p:nvSpPr>
              <p:spPr bwMode="auto">
                <a:xfrm>
                  <a:off x="7115175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86" name="Freeform 1594"/>
                <p:cNvSpPr>
                  <a:spLocks/>
                </p:cNvSpPr>
                <p:nvPr/>
              </p:nvSpPr>
              <p:spPr bwMode="auto">
                <a:xfrm>
                  <a:off x="7115175" y="1658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87" name="Freeform 1595"/>
                <p:cNvSpPr>
                  <a:spLocks/>
                </p:cNvSpPr>
                <p:nvPr/>
              </p:nvSpPr>
              <p:spPr bwMode="auto">
                <a:xfrm>
                  <a:off x="7233444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88" name="Freeform 1596"/>
                <p:cNvSpPr>
                  <a:spLocks/>
                </p:cNvSpPr>
                <p:nvPr/>
              </p:nvSpPr>
              <p:spPr bwMode="auto">
                <a:xfrm>
                  <a:off x="7233444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89" name="Freeform 1597"/>
                <p:cNvSpPr>
                  <a:spLocks/>
                </p:cNvSpPr>
                <p:nvPr/>
              </p:nvSpPr>
              <p:spPr bwMode="auto">
                <a:xfrm>
                  <a:off x="7291387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90" name="Freeform 1598"/>
                <p:cNvSpPr>
                  <a:spLocks/>
                </p:cNvSpPr>
                <p:nvPr/>
              </p:nvSpPr>
              <p:spPr bwMode="auto">
                <a:xfrm>
                  <a:off x="7291387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91" name="Freeform 1599"/>
                <p:cNvSpPr>
                  <a:spLocks/>
                </p:cNvSpPr>
                <p:nvPr/>
              </p:nvSpPr>
              <p:spPr bwMode="auto">
                <a:xfrm>
                  <a:off x="7349331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92" name="Freeform 1600"/>
                <p:cNvSpPr>
                  <a:spLocks/>
                </p:cNvSpPr>
                <p:nvPr/>
              </p:nvSpPr>
              <p:spPr bwMode="auto">
                <a:xfrm>
                  <a:off x="7349331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93" name="Freeform 1601"/>
                <p:cNvSpPr>
                  <a:spLocks/>
                </p:cNvSpPr>
                <p:nvPr/>
              </p:nvSpPr>
              <p:spPr bwMode="auto">
                <a:xfrm>
                  <a:off x="7408863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94" name="Freeform 1602"/>
                <p:cNvSpPr>
                  <a:spLocks/>
                </p:cNvSpPr>
                <p:nvPr/>
              </p:nvSpPr>
              <p:spPr bwMode="auto">
                <a:xfrm>
                  <a:off x="7408863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95" name="Freeform 1603"/>
                <p:cNvSpPr>
                  <a:spLocks/>
                </p:cNvSpPr>
                <p:nvPr/>
              </p:nvSpPr>
              <p:spPr bwMode="auto">
                <a:xfrm>
                  <a:off x="7466807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96" name="Freeform 1604"/>
                <p:cNvSpPr>
                  <a:spLocks/>
                </p:cNvSpPr>
                <p:nvPr/>
              </p:nvSpPr>
              <p:spPr bwMode="auto">
                <a:xfrm>
                  <a:off x="7466807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97" name="Freeform 1605"/>
                <p:cNvSpPr>
                  <a:spLocks/>
                </p:cNvSpPr>
                <p:nvPr/>
              </p:nvSpPr>
              <p:spPr bwMode="auto">
                <a:xfrm>
                  <a:off x="7115175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98" name="Freeform 1606"/>
                <p:cNvSpPr>
                  <a:spLocks/>
                </p:cNvSpPr>
                <p:nvPr/>
              </p:nvSpPr>
              <p:spPr bwMode="auto">
                <a:xfrm>
                  <a:off x="7115175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99" name="Freeform 1607"/>
                <p:cNvSpPr>
                  <a:spLocks/>
                </p:cNvSpPr>
                <p:nvPr/>
              </p:nvSpPr>
              <p:spPr bwMode="auto">
                <a:xfrm>
                  <a:off x="7173912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00" name="Freeform 1608"/>
                <p:cNvSpPr>
                  <a:spLocks/>
                </p:cNvSpPr>
                <p:nvPr/>
              </p:nvSpPr>
              <p:spPr bwMode="auto">
                <a:xfrm>
                  <a:off x="7173912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01" name="Freeform 1609"/>
                <p:cNvSpPr>
                  <a:spLocks/>
                </p:cNvSpPr>
                <p:nvPr/>
              </p:nvSpPr>
              <p:spPr bwMode="auto">
                <a:xfrm>
                  <a:off x="6938963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02" name="Freeform 1610"/>
                <p:cNvSpPr>
                  <a:spLocks/>
                </p:cNvSpPr>
                <p:nvPr/>
              </p:nvSpPr>
              <p:spPr bwMode="auto">
                <a:xfrm>
                  <a:off x="6996906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03" name="Freeform 1611"/>
                <p:cNvSpPr>
                  <a:spLocks/>
                </p:cNvSpPr>
                <p:nvPr/>
              </p:nvSpPr>
              <p:spPr bwMode="auto">
                <a:xfrm>
                  <a:off x="7056438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04" name="Freeform 1613"/>
                <p:cNvSpPr>
                  <a:spLocks/>
                </p:cNvSpPr>
                <p:nvPr/>
              </p:nvSpPr>
              <p:spPr bwMode="auto">
                <a:xfrm>
                  <a:off x="6938963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05" name="Freeform 1614"/>
                <p:cNvSpPr>
                  <a:spLocks/>
                </p:cNvSpPr>
                <p:nvPr/>
              </p:nvSpPr>
              <p:spPr bwMode="auto">
                <a:xfrm>
                  <a:off x="6996906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06" name="Freeform 1615"/>
                <p:cNvSpPr>
                  <a:spLocks/>
                </p:cNvSpPr>
                <p:nvPr/>
              </p:nvSpPr>
              <p:spPr bwMode="auto">
                <a:xfrm>
                  <a:off x="7056438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07" name="Freeform 1616"/>
                <p:cNvSpPr>
                  <a:spLocks/>
                </p:cNvSpPr>
                <p:nvPr/>
              </p:nvSpPr>
              <p:spPr bwMode="auto">
                <a:xfrm>
                  <a:off x="6996906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08" name="Freeform 1617"/>
                <p:cNvSpPr>
                  <a:spLocks/>
                </p:cNvSpPr>
                <p:nvPr/>
              </p:nvSpPr>
              <p:spPr bwMode="auto">
                <a:xfrm>
                  <a:off x="7056438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09" name="Freeform 1618"/>
                <p:cNvSpPr>
                  <a:spLocks/>
                </p:cNvSpPr>
                <p:nvPr/>
              </p:nvSpPr>
              <p:spPr bwMode="auto">
                <a:xfrm>
                  <a:off x="6938963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10" name="Freeform 1619"/>
                <p:cNvSpPr>
                  <a:spLocks/>
                </p:cNvSpPr>
                <p:nvPr/>
              </p:nvSpPr>
              <p:spPr bwMode="auto">
                <a:xfrm>
                  <a:off x="7173912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11" name="Freeform 1620"/>
                <p:cNvSpPr>
                  <a:spLocks/>
                </p:cNvSpPr>
                <p:nvPr/>
              </p:nvSpPr>
              <p:spPr bwMode="auto">
                <a:xfrm>
                  <a:off x="7233444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12" name="Freeform 1621"/>
                <p:cNvSpPr>
                  <a:spLocks/>
                </p:cNvSpPr>
                <p:nvPr/>
              </p:nvSpPr>
              <p:spPr bwMode="auto">
                <a:xfrm>
                  <a:off x="7291387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13" name="Freeform 1622"/>
                <p:cNvSpPr>
                  <a:spLocks/>
                </p:cNvSpPr>
                <p:nvPr/>
              </p:nvSpPr>
              <p:spPr bwMode="auto">
                <a:xfrm>
                  <a:off x="7349331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14" name="Freeform 1623"/>
                <p:cNvSpPr>
                  <a:spLocks/>
                </p:cNvSpPr>
                <p:nvPr/>
              </p:nvSpPr>
              <p:spPr bwMode="auto">
                <a:xfrm>
                  <a:off x="7408863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15" name="Freeform 1624"/>
                <p:cNvSpPr>
                  <a:spLocks/>
                </p:cNvSpPr>
                <p:nvPr/>
              </p:nvSpPr>
              <p:spPr bwMode="auto">
                <a:xfrm>
                  <a:off x="7466807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16" name="Freeform 1625"/>
                <p:cNvSpPr>
                  <a:spLocks/>
                </p:cNvSpPr>
                <p:nvPr/>
              </p:nvSpPr>
              <p:spPr bwMode="auto">
                <a:xfrm>
                  <a:off x="7521575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17" name="Freeform 1626"/>
                <p:cNvSpPr>
                  <a:spLocks/>
                </p:cNvSpPr>
                <p:nvPr/>
              </p:nvSpPr>
              <p:spPr bwMode="auto">
                <a:xfrm>
                  <a:off x="7583488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18" name="Freeform 1627"/>
                <p:cNvSpPr>
                  <a:spLocks/>
                </p:cNvSpPr>
                <p:nvPr/>
              </p:nvSpPr>
              <p:spPr bwMode="auto">
                <a:xfrm>
                  <a:off x="7173912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19" name="Freeform 1628"/>
                <p:cNvSpPr>
                  <a:spLocks/>
                </p:cNvSpPr>
                <p:nvPr/>
              </p:nvSpPr>
              <p:spPr bwMode="auto">
                <a:xfrm>
                  <a:off x="7233444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20" name="Freeform 1629"/>
                <p:cNvSpPr>
                  <a:spLocks/>
                </p:cNvSpPr>
                <p:nvPr/>
              </p:nvSpPr>
              <p:spPr bwMode="auto">
                <a:xfrm>
                  <a:off x="7115175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21" name="Freeform 1630"/>
                <p:cNvSpPr>
                  <a:spLocks/>
                </p:cNvSpPr>
                <p:nvPr/>
              </p:nvSpPr>
              <p:spPr bwMode="auto">
                <a:xfrm>
                  <a:off x="7115175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22" name="Freeform 1631"/>
                <p:cNvSpPr>
                  <a:spLocks/>
                </p:cNvSpPr>
                <p:nvPr/>
              </p:nvSpPr>
              <p:spPr bwMode="auto">
                <a:xfrm>
                  <a:off x="7291387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23" name="Freeform 1632"/>
                <p:cNvSpPr>
                  <a:spLocks/>
                </p:cNvSpPr>
                <p:nvPr/>
              </p:nvSpPr>
              <p:spPr bwMode="auto">
                <a:xfrm>
                  <a:off x="7349331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24" name="Freeform 1633"/>
                <p:cNvSpPr>
                  <a:spLocks/>
                </p:cNvSpPr>
                <p:nvPr/>
              </p:nvSpPr>
              <p:spPr bwMode="auto">
                <a:xfrm>
                  <a:off x="7408863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25" name="Freeform 1634"/>
                <p:cNvSpPr>
                  <a:spLocks/>
                </p:cNvSpPr>
                <p:nvPr/>
              </p:nvSpPr>
              <p:spPr bwMode="auto">
                <a:xfrm>
                  <a:off x="7466807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26" name="Freeform 1635"/>
                <p:cNvSpPr>
                  <a:spLocks/>
                </p:cNvSpPr>
                <p:nvPr/>
              </p:nvSpPr>
              <p:spPr bwMode="auto">
                <a:xfrm>
                  <a:off x="7521575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27" name="Freeform 1636"/>
                <p:cNvSpPr>
                  <a:spLocks/>
                </p:cNvSpPr>
                <p:nvPr/>
              </p:nvSpPr>
              <p:spPr bwMode="auto">
                <a:xfrm>
                  <a:off x="7583488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28" name="Freeform 1637"/>
                <p:cNvSpPr>
                  <a:spLocks/>
                </p:cNvSpPr>
                <p:nvPr/>
              </p:nvSpPr>
              <p:spPr bwMode="auto">
                <a:xfrm>
                  <a:off x="6938963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29" name="Freeform 1638"/>
                <p:cNvSpPr>
                  <a:spLocks/>
                </p:cNvSpPr>
                <p:nvPr/>
              </p:nvSpPr>
              <p:spPr bwMode="auto">
                <a:xfrm>
                  <a:off x="6996906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30" name="Freeform 1639"/>
                <p:cNvSpPr>
                  <a:spLocks/>
                </p:cNvSpPr>
                <p:nvPr/>
              </p:nvSpPr>
              <p:spPr bwMode="auto">
                <a:xfrm>
                  <a:off x="7056438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31" name="Freeform 1640"/>
                <p:cNvSpPr>
                  <a:spLocks/>
                </p:cNvSpPr>
                <p:nvPr/>
              </p:nvSpPr>
              <p:spPr bwMode="auto">
                <a:xfrm>
                  <a:off x="6938963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32" name="Freeform 1641"/>
                <p:cNvSpPr>
                  <a:spLocks/>
                </p:cNvSpPr>
                <p:nvPr/>
              </p:nvSpPr>
              <p:spPr bwMode="auto">
                <a:xfrm>
                  <a:off x="6996906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33" name="Freeform 1642"/>
                <p:cNvSpPr>
                  <a:spLocks/>
                </p:cNvSpPr>
                <p:nvPr/>
              </p:nvSpPr>
              <p:spPr bwMode="auto">
                <a:xfrm>
                  <a:off x="7056438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34" name="Freeform 1643"/>
                <p:cNvSpPr>
                  <a:spLocks/>
                </p:cNvSpPr>
                <p:nvPr/>
              </p:nvSpPr>
              <p:spPr bwMode="auto">
                <a:xfrm>
                  <a:off x="7173912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35" name="Freeform 1644"/>
                <p:cNvSpPr>
                  <a:spLocks/>
                </p:cNvSpPr>
                <p:nvPr/>
              </p:nvSpPr>
              <p:spPr bwMode="auto">
                <a:xfrm>
                  <a:off x="7233444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36" name="Freeform 1645"/>
                <p:cNvSpPr>
                  <a:spLocks/>
                </p:cNvSpPr>
                <p:nvPr/>
              </p:nvSpPr>
              <p:spPr bwMode="auto">
                <a:xfrm>
                  <a:off x="7291387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37" name="Freeform 1646"/>
                <p:cNvSpPr>
                  <a:spLocks/>
                </p:cNvSpPr>
                <p:nvPr/>
              </p:nvSpPr>
              <p:spPr bwMode="auto">
                <a:xfrm>
                  <a:off x="7349331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38" name="Freeform 1647"/>
                <p:cNvSpPr>
                  <a:spLocks/>
                </p:cNvSpPr>
                <p:nvPr/>
              </p:nvSpPr>
              <p:spPr bwMode="auto">
                <a:xfrm>
                  <a:off x="7408863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39" name="Freeform 1648"/>
                <p:cNvSpPr>
                  <a:spLocks/>
                </p:cNvSpPr>
                <p:nvPr/>
              </p:nvSpPr>
              <p:spPr bwMode="auto">
                <a:xfrm>
                  <a:off x="7466807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40" name="Freeform 1649"/>
                <p:cNvSpPr>
                  <a:spLocks/>
                </p:cNvSpPr>
                <p:nvPr/>
              </p:nvSpPr>
              <p:spPr bwMode="auto">
                <a:xfrm>
                  <a:off x="7521575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41" name="Freeform 1650"/>
                <p:cNvSpPr>
                  <a:spLocks/>
                </p:cNvSpPr>
                <p:nvPr/>
              </p:nvSpPr>
              <p:spPr bwMode="auto">
                <a:xfrm>
                  <a:off x="7583488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42" name="Freeform 1651"/>
                <p:cNvSpPr>
                  <a:spLocks/>
                </p:cNvSpPr>
                <p:nvPr/>
              </p:nvSpPr>
              <p:spPr bwMode="auto">
                <a:xfrm>
                  <a:off x="7173912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43" name="Freeform 1652"/>
                <p:cNvSpPr>
                  <a:spLocks/>
                </p:cNvSpPr>
                <p:nvPr/>
              </p:nvSpPr>
              <p:spPr bwMode="auto">
                <a:xfrm>
                  <a:off x="7233444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44" name="Freeform 1653"/>
                <p:cNvSpPr>
                  <a:spLocks/>
                </p:cNvSpPr>
                <p:nvPr/>
              </p:nvSpPr>
              <p:spPr bwMode="auto">
                <a:xfrm>
                  <a:off x="7115175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45" name="Freeform 1654"/>
                <p:cNvSpPr>
                  <a:spLocks/>
                </p:cNvSpPr>
                <p:nvPr/>
              </p:nvSpPr>
              <p:spPr bwMode="auto">
                <a:xfrm>
                  <a:off x="7115175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46" name="Freeform 1655"/>
                <p:cNvSpPr>
                  <a:spLocks/>
                </p:cNvSpPr>
                <p:nvPr/>
              </p:nvSpPr>
              <p:spPr bwMode="auto">
                <a:xfrm>
                  <a:off x="7291387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47" name="Freeform 1656"/>
                <p:cNvSpPr>
                  <a:spLocks/>
                </p:cNvSpPr>
                <p:nvPr/>
              </p:nvSpPr>
              <p:spPr bwMode="auto">
                <a:xfrm>
                  <a:off x="7349331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48" name="Freeform 1657"/>
                <p:cNvSpPr>
                  <a:spLocks/>
                </p:cNvSpPr>
                <p:nvPr/>
              </p:nvSpPr>
              <p:spPr bwMode="auto">
                <a:xfrm>
                  <a:off x="7408863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49" name="Freeform 1658"/>
                <p:cNvSpPr>
                  <a:spLocks/>
                </p:cNvSpPr>
                <p:nvPr/>
              </p:nvSpPr>
              <p:spPr bwMode="auto">
                <a:xfrm>
                  <a:off x="7466807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50" name="Freeform 1659"/>
                <p:cNvSpPr>
                  <a:spLocks/>
                </p:cNvSpPr>
                <p:nvPr/>
              </p:nvSpPr>
              <p:spPr bwMode="auto">
                <a:xfrm>
                  <a:off x="7521575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51" name="Freeform 1660"/>
                <p:cNvSpPr>
                  <a:spLocks/>
                </p:cNvSpPr>
                <p:nvPr/>
              </p:nvSpPr>
              <p:spPr bwMode="auto">
                <a:xfrm>
                  <a:off x="7583488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52" name="Freeform 1661"/>
                <p:cNvSpPr>
                  <a:spLocks/>
                </p:cNvSpPr>
                <p:nvPr/>
              </p:nvSpPr>
              <p:spPr bwMode="auto">
                <a:xfrm>
                  <a:off x="7645400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53" name="Freeform 1662"/>
                <p:cNvSpPr>
                  <a:spLocks/>
                </p:cNvSpPr>
                <p:nvPr/>
              </p:nvSpPr>
              <p:spPr bwMode="auto">
                <a:xfrm>
                  <a:off x="7645400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54" name="Freeform 1663"/>
                <p:cNvSpPr>
                  <a:spLocks/>
                </p:cNvSpPr>
                <p:nvPr/>
              </p:nvSpPr>
              <p:spPr bwMode="auto">
                <a:xfrm>
                  <a:off x="7645400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55" name="Freeform 1664"/>
                <p:cNvSpPr>
                  <a:spLocks/>
                </p:cNvSpPr>
                <p:nvPr/>
              </p:nvSpPr>
              <p:spPr bwMode="auto">
                <a:xfrm>
                  <a:off x="7645400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56" name="Freeform 1665"/>
                <p:cNvSpPr>
                  <a:spLocks/>
                </p:cNvSpPr>
                <p:nvPr/>
              </p:nvSpPr>
              <p:spPr bwMode="auto">
                <a:xfrm>
                  <a:off x="7757319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57" name="Freeform 1666"/>
                <p:cNvSpPr>
                  <a:spLocks/>
                </p:cNvSpPr>
                <p:nvPr/>
              </p:nvSpPr>
              <p:spPr bwMode="auto">
                <a:xfrm>
                  <a:off x="7757319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58" name="Freeform 1667"/>
                <p:cNvSpPr>
                  <a:spLocks/>
                </p:cNvSpPr>
                <p:nvPr/>
              </p:nvSpPr>
              <p:spPr bwMode="auto">
                <a:xfrm>
                  <a:off x="7700962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59" name="Freeform 1668"/>
                <p:cNvSpPr>
                  <a:spLocks/>
                </p:cNvSpPr>
                <p:nvPr/>
              </p:nvSpPr>
              <p:spPr bwMode="auto">
                <a:xfrm>
                  <a:off x="7700962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60" name="Freeform 1669"/>
                <p:cNvSpPr>
                  <a:spLocks/>
                </p:cNvSpPr>
                <p:nvPr/>
              </p:nvSpPr>
              <p:spPr bwMode="auto">
                <a:xfrm>
                  <a:off x="7645400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61" name="Freeform 1670"/>
                <p:cNvSpPr>
                  <a:spLocks/>
                </p:cNvSpPr>
                <p:nvPr/>
              </p:nvSpPr>
              <p:spPr bwMode="auto">
                <a:xfrm>
                  <a:off x="6938963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62" name="Freeform 1671"/>
                <p:cNvSpPr>
                  <a:spLocks/>
                </p:cNvSpPr>
                <p:nvPr/>
              </p:nvSpPr>
              <p:spPr bwMode="auto">
                <a:xfrm>
                  <a:off x="6996906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63" name="Freeform 1672"/>
                <p:cNvSpPr>
                  <a:spLocks/>
                </p:cNvSpPr>
                <p:nvPr/>
              </p:nvSpPr>
              <p:spPr bwMode="auto">
                <a:xfrm>
                  <a:off x="7056438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64" name="Freeform 1673"/>
                <p:cNvSpPr>
                  <a:spLocks/>
                </p:cNvSpPr>
                <p:nvPr/>
              </p:nvSpPr>
              <p:spPr bwMode="auto">
                <a:xfrm>
                  <a:off x="6938963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65" name="Freeform 1674"/>
                <p:cNvSpPr>
                  <a:spLocks/>
                </p:cNvSpPr>
                <p:nvPr/>
              </p:nvSpPr>
              <p:spPr bwMode="auto">
                <a:xfrm>
                  <a:off x="6996906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66" name="Freeform 1675"/>
                <p:cNvSpPr>
                  <a:spLocks/>
                </p:cNvSpPr>
                <p:nvPr/>
              </p:nvSpPr>
              <p:spPr bwMode="auto">
                <a:xfrm>
                  <a:off x="7056438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67" name="Freeform 1676"/>
                <p:cNvSpPr>
                  <a:spLocks/>
                </p:cNvSpPr>
                <p:nvPr/>
              </p:nvSpPr>
              <p:spPr bwMode="auto">
                <a:xfrm>
                  <a:off x="7173912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68" name="Freeform 1677"/>
                <p:cNvSpPr>
                  <a:spLocks/>
                </p:cNvSpPr>
                <p:nvPr/>
              </p:nvSpPr>
              <p:spPr bwMode="auto">
                <a:xfrm>
                  <a:off x="7233444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69" name="Freeform 1678"/>
                <p:cNvSpPr>
                  <a:spLocks/>
                </p:cNvSpPr>
                <p:nvPr/>
              </p:nvSpPr>
              <p:spPr bwMode="auto">
                <a:xfrm>
                  <a:off x="7291387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70" name="Freeform 1679"/>
                <p:cNvSpPr>
                  <a:spLocks/>
                </p:cNvSpPr>
                <p:nvPr/>
              </p:nvSpPr>
              <p:spPr bwMode="auto">
                <a:xfrm>
                  <a:off x="7349331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71" name="Freeform 1680"/>
                <p:cNvSpPr>
                  <a:spLocks/>
                </p:cNvSpPr>
                <p:nvPr/>
              </p:nvSpPr>
              <p:spPr bwMode="auto">
                <a:xfrm>
                  <a:off x="7408863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72" name="Freeform 1681"/>
                <p:cNvSpPr>
                  <a:spLocks/>
                </p:cNvSpPr>
                <p:nvPr/>
              </p:nvSpPr>
              <p:spPr bwMode="auto">
                <a:xfrm>
                  <a:off x="7521575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73" name="Freeform 1682"/>
                <p:cNvSpPr>
                  <a:spLocks/>
                </p:cNvSpPr>
                <p:nvPr/>
              </p:nvSpPr>
              <p:spPr bwMode="auto">
                <a:xfrm>
                  <a:off x="7583488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74" name="Freeform 1683"/>
                <p:cNvSpPr>
                  <a:spLocks/>
                </p:cNvSpPr>
                <p:nvPr/>
              </p:nvSpPr>
              <p:spPr bwMode="auto">
                <a:xfrm>
                  <a:off x="7583488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75" name="Freeform 1684"/>
                <p:cNvSpPr>
                  <a:spLocks/>
                </p:cNvSpPr>
                <p:nvPr/>
              </p:nvSpPr>
              <p:spPr bwMode="auto">
                <a:xfrm>
                  <a:off x="7645400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76" name="Freeform 1685"/>
                <p:cNvSpPr>
                  <a:spLocks/>
                </p:cNvSpPr>
                <p:nvPr/>
              </p:nvSpPr>
              <p:spPr bwMode="auto">
                <a:xfrm>
                  <a:off x="7880350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77" name="Freeform 1686"/>
                <p:cNvSpPr>
                  <a:spLocks/>
                </p:cNvSpPr>
                <p:nvPr/>
              </p:nvSpPr>
              <p:spPr bwMode="auto">
                <a:xfrm>
                  <a:off x="7880350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78" name="Freeform 1687"/>
                <p:cNvSpPr>
                  <a:spLocks/>
                </p:cNvSpPr>
                <p:nvPr/>
              </p:nvSpPr>
              <p:spPr bwMode="auto">
                <a:xfrm>
                  <a:off x="7822406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79" name="Freeform 1688"/>
                <p:cNvSpPr>
                  <a:spLocks/>
                </p:cNvSpPr>
                <p:nvPr/>
              </p:nvSpPr>
              <p:spPr bwMode="auto">
                <a:xfrm>
                  <a:off x="7880350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80" name="Freeform 1689"/>
                <p:cNvSpPr>
                  <a:spLocks/>
                </p:cNvSpPr>
                <p:nvPr/>
              </p:nvSpPr>
              <p:spPr bwMode="auto">
                <a:xfrm>
                  <a:off x="7880350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81" name="Freeform 1690"/>
                <p:cNvSpPr>
                  <a:spLocks/>
                </p:cNvSpPr>
                <p:nvPr/>
              </p:nvSpPr>
              <p:spPr bwMode="auto">
                <a:xfrm>
                  <a:off x="7822406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82" name="Freeform 1691"/>
                <p:cNvSpPr>
                  <a:spLocks/>
                </p:cNvSpPr>
                <p:nvPr/>
              </p:nvSpPr>
              <p:spPr bwMode="auto">
                <a:xfrm>
                  <a:off x="7757319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83" name="Freeform 1692"/>
                <p:cNvSpPr>
                  <a:spLocks/>
                </p:cNvSpPr>
                <p:nvPr/>
              </p:nvSpPr>
              <p:spPr bwMode="auto">
                <a:xfrm>
                  <a:off x="7173912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84" name="Freeform 1693"/>
                <p:cNvSpPr>
                  <a:spLocks/>
                </p:cNvSpPr>
                <p:nvPr/>
              </p:nvSpPr>
              <p:spPr bwMode="auto">
                <a:xfrm>
                  <a:off x="7233444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85" name="Freeform 1694"/>
                <p:cNvSpPr>
                  <a:spLocks/>
                </p:cNvSpPr>
                <p:nvPr/>
              </p:nvSpPr>
              <p:spPr bwMode="auto">
                <a:xfrm>
                  <a:off x="7115175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86" name="Freeform 1695"/>
                <p:cNvSpPr>
                  <a:spLocks/>
                </p:cNvSpPr>
                <p:nvPr/>
              </p:nvSpPr>
              <p:spPr bwMode="auto">
                <a:xfrm>
                  <a:off x="7115175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87" name="Freeform 1696"/>
                <p:cNvSpPr>
                  <a:spLocks/>
                </p:cNvSpPr>
                <p:nvPr/>
              </p:nvSpPr>
              <p:spPr bwMode="auto">
                <a:xfrm>
                  <a:off x="7291387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88" name="Freeform 1697"/>
                <p:cNvSpPr>
                  <a:spLocks/>
                </p:cNvSpPr>
                <p:nvPr/>
              </p:nvSpPr>
              <p:spPr bwMode="auto">
                <a:xfrm>
                  <a:off x="7349331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89" name="Freeform 1698"/>
                <p:cNvSpPr>
                  <a:spLocks/>
                </p:cNvSpPr>
                <p:nvPr/>
              </p:nvSpPr>
              <p:spPr bwMode="auto">
                <a:xfrm>
                  <a:off x="7408863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90" name="Freeform 1699"/>
                <p:cNvSpPr>
                  <a:spLocks/>
                </p:cNvSpPr>
                <p:nvPr/>
              </p:nvSpPr>
              <p:spPr bwMode="auto">
                <a:xfrm>
                  <a:off x="6938963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91" name="Freeform 1700"/>
                <p:cNvSpPr>
                  <a:spLocks/>
                </p:cNvSpPr>
                <p:nvPr/>
              </p:nvSpPr>
              <p:spPr bwMode="auto">
                <a:xfrm>
                  <a:off x="6996906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92" name="Freeform 1701"/>
                <p:cNvSpPr>
                  <a:spLocks/>
                </p:cNvSpPr>
                <p:nvPr/>
              </p:nvSpPr>
              <p:spPr bwMode="auto">
                <a:xfrm>
                  <a:off x="7056438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93" name="Freeform 1702"/>
                <p:cNvSpPr>
                  <a:spLocks/>
                </p:cNvSpPr>
                <p:nvPr/>
              </p:nvSpPr>
              <p:spPr bwMode="auto">
                <a:xfrm>
                  <a:off x="6938963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94" name="Freeform 1703"/>
                <p:cNvSpPr>
                  <a:spLocks/>
                </p:cNvSpPr>
                <p:nvPr/>
              </p:nvSpPr>
              <p:spPr bwMode="auto">
                <a:xfrm>
                  <a:off x="6996906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95" name="Freeform 1704"/>
                <p:cNvSpPr>
                  <a:spLocks/>
                </p:cNvSpPr>
                <p:nvPr/>
              </p:nvSpPr>
              <p:spPr bwMode="auto">
                <a:xfrm>
                  <a:off x="7056438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96" name="Freeform 1705"/>
                <p:cNvSpPr>
                  <a:spLocks/>
                </p:cNvSpPr>
                <p:nvPr/>
              </p:nvSpPr>
              <p:spPr bwMode="auto">
                <a:xfrm>
                  <a:off x="7173912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97" name="Freeform 1706"/>
                <p:cNvSpPr>
                  <a:spLocks/>
                </p:cNvSpPr>
                <p:nvPr/>
              </p:nvSpPr>
              <p:spPr bwMode="auto">
                <a:xfrm>
                  <a:off x="7233444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98" name="Freeform 1707"/>
                <p:cNvSpPr>
                  <a:spLocks/>
                </p:cNvSpPr>
                <p:nvPr/>
              </p:nvSpPr>
              <p:spPr bwMode="auto">
                <a:xfrm>
                  <a:off x="7291387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99" name="Freeform 1708"/>
                <p:cNvSpPr>
                  <a:spLocks/>
                </p:cNvSpPr>
                <p:nvPr/>
              </p:nvSpPr>
              <p:spPr bwMode="auto">
                <a:xfrm>
                  <a:off x="7349331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00" name="Freeform 1709"/>
                <p:cNvSpPr>
                  <a:spLocks/>
                </p:cNvSpPr>
                <p:nvPr/>
              </p:nvSpPr>
              <p:spPr bwMode="auto">
                <a:xfrm>
                  <a:off x="7408863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01" name="Freeform 1710"/>
                <p:cNvSpPr>
                  <a:spLocks/>
                </p:cNvSpPr>
                <p:nvPr/>
              </p:nvSpPr>
              <p:spPr bwMode="auto">
                <a:xfrm>
                  <a:off x="7173912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02" name="Freeform 1711"/>
                <p:cNvSpPr>
                  <a:spLocks/>
                </p:cNvSpPr>
                <p:nvPr/>
              </p:nvSpPr>
              <p:spPr bwMode="auto">
                <a:xfrm>
                  <a:off x="7233444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03" name="Freeform 1712"/>
                <p:cNvSpPr>
                  <a:spLocks/>
                </p:cNvSpPr>
                <p:nvPr/>
              </p:nvSpPr>
              <p:spPr bwMode="auto">
                <a:xfrm>
                  <a:off x="7115175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04" name="Freeform 1713"/>
                <p:cNvSpPr>
                  <a:spLocks/>
                </p:cNvSpPr>
                <p:nvPr/>
              </p:nvSpPr>
              <p:spPr bwMode="auto">
                <a:xfrm>
                  <a:off x="7115175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05" name="Freeform 1714"/>
                <p:cNvSpPr>
                  <a:spLocks/>
                </p:cNvSpPr>
                <p:nvPr/>
              </p:nvSpPr>
              <p:spPr bwMode="auto">
                <a:xfrm>
                  <a:off x="7291387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06" name="Freeform 1715"/>
                <p:cNvSpPr>
                  <a:spLocks/>
                </p:cNvSpPr>
                <p:nvPr/>
              </p:nvSpPr>
              <p:spPr bwMode="auto">
                <a:xfrm>
                  <a:off x="7349331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07" name="Freeform 1716"/>
                <p:cNvSpPr>
                  <a:spLocks/>
                </p:cNvSpPr>
                <p:nvPr/>
              </p:nvSpPr>
              <p:spPr bwMode="auto">
                <a:xfrm>
                  <a:off x="7408863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08" name="Freeform 1717"/>
                <p:cNvSpPr>
                  <a:spLocks/>
                </p:cNvSpPr>
                <p:nvPr/>
              </p:nvSpPr>
              <p:spPr bwMode="auto">
                <a:xfrm>
                  <a:off x="6938963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09" name="Freeform 1718"/>
                <p:cNvSpPr>
                  <a:spLocks/>
                </p:cNvSpPr>
                <p:nvPr/>
              </p:nvSpPr>
              <p:spPr bwMode="auto">
                <a:xfrm>
                  <a:off x="6996906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10" name="Freeform 1719"/>
                <p:cNvSpPr>
                  <a:spLocks/>
                </p:cNvSpPr>
                <p:nvPr/>
              </p:nvSpPr>
              <p:spPr bwMode="auto">
                <a:xfrm>
                  <a:off x="7056438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11" name="Freeform 1720"/>
                <p:cNvSpPr>
                  <a:spLocks/>
                </p:cNvSpPr>
                <p:nvPr/>
              </p:nvSpPr>
              <p:spPr bwMode="auto">
                <a:xfrm>
                  <a:off x="6938963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12" name="Freeform 1721"/>
                <p:cNvSpPr>
                  <a:spLocks/>
                </p:cNvSpPr>
                <p:nvPr/>
              </p:nvSpPr>
              <p:spPr bwMode="auto">
                <a:xfrm>
                  <a:off x="6996906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13" name="Freeform 1722"/>
                <p:cNvSpPr>
                  <a:spLocks/>
                </p:cNvSpPr>
                <p:nvPr/>
              </p:nvSpPr>
              <p:spPr bwMode="auto">
                <a:xfrm>
                  <a:off x="7056438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14" name="Freeform 1723"/>
                <p:cNvSpPr>
                  <a:spLocks/>
                </p:cNvSpPr>
                <p:nvPr/>
              </p:nvSpPr>
              <p:spPr bwMode="auto">
                <a:xfrm>
                  <a:off x="7173912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15" name="Freeform 1724"/>
                <p:cNvSpPr>
                  <a:spLocks/>
                </p:cNvSpPr>
                <p:nvPr/>
              </p:nvSpPr>
              <p:spPr bwMode="auto">
                <a:xfrm>
                  <a:off x="7233444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16" name="Freeform 1725"/>
                <p:cNvSpPr>
                  <a:spLocks/>
                </p:cNvSpPr>
                <p:nvPr/>
              </p:nvSpPr>
              <p:spPr bwMode="auto">
                <a:xfrm>
                  <a:off x="7291387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17" name="Freeform 1726"/>
                <p:cNvSpPr>
                  <a:spLocks/>
                </p:cNvSpPr>
                <p:nvPr/>
              </p:nvSpPr>
              <p:spPr bwMode="auto">
                <a:xfrm>
                  <a:off x="7349331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18" name="Freeform 1727"/>
                <p:cNvSpPr>
                  <a:spLocks/>
                </p:cNvSpPr>
                <p:nvPr/>
              </p:nvSpPr>
              <p:spPr bwMode="auto">
                <a:xfrm>
                  <a:off x="7408863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19" name="Freeform 1728"/>
                <p:cNvSpPr>
                  <a:spLocks/>
                </p:cNvSpPr>
                <p:nvPr/>
              </p:nvSpPr>
              <p:spPr bwMode="auto">
                <a:xfrm>
                  <a:off x="7173912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20" name="Freeform 1729"/>
                <p:cNvSpPr>
                  <a:spLocks/>
                </p:cNvSpPr>
                <p:nvPr/>
              </p:nvSpPr>
              <p:spPr bwMode="auto">
                <a:xfrm>
                  <a:off x="7233444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21" name="Freeform 1730"/>
                <p:cNvSpPr>
                  <a:spLocks/>
                </p:cNvSpPr>
                <p:nvPr/>
              </p:nvSpPr>
              <p:spPr bwMode="auto">
                <a:xfrm>
                  <a:off x="7115175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22" name="Freeform 1731"/>
                <p:cNvSpPr>
                  <a:spLocks/>
                </p:cNvSpPr>
                <p:nvPr/>
              </p:nvSpPr>
              <p:spPr bwMode="auto">
                <a:xfrm>
                  <a:off x="7115175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23" name="Freeform 1732"/>
                <p:cNvSpPr>
                  <a:spLocks/>
                </p:cNvSpPr>
                <p:nvPr/>
              </p:nvSpPr>
              <p:spPr bwMode="auto">
                <a:xfrm>
                  <a:off x="7291387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24" name="Freeform 1733"/>
                <p:cNvSpPr>
                  <a:spLocks/>
                </p:cNvSpPr>
                <p:nvPr/>
              </p:nvSpPr>
              <p:spPr bwMode="auto">
                <a:xfrm>
                  <a:off x="7349331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25" name="Freeform 1734"/>
                <p:cNvSpPr>
                  <a:spLocks/>
                </p:cNvSpPr>
                <p:nvPr/>
              </p:nvSpPr>
              <p:spPr bwMode="auto">
                <a:xfrm>
                  <a:off x="7408863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26" name="Freeform 1735"/>
                <p:cNvSpPr>
                  <a:spLocks/>
                </p:cNvSpPr>
                <p:nvPr/>
              </p:nvSpPr>
              <p:spPr bwMode="auto">
                <a:xfrm>
                  <a:off x="6938963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27" name="Freeform 1736"/>
                <p:cNvSpPr>
                  <a:spLocks/>
                </p:cNvSpPr>
                <p:nvPr/>
              </p:nvSpPr>
              <p:spPr bwMode="auto">
                <a:xfrm>
                  <a:off x="6996906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28" name="Freeform 1737"/>
                <p:cNvSpPr>
                  <a:spLocks/>
                </p:cNvSpPr>
                <p:nvPr/>
              </p:nvSpPr>
              <p:spPr bwMode="auto">
                <a:xfrm>
                  <a:off x="7056438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29" name="Freeform 1738"/>
                <p:cNvSpPr>
                  <a:spLocks/>
                </p:cNvSpPr>
                <p:nvPr/>
              </p:nvSpPr>
              <p:spPr bwMode="auto">
                <a:xfrm>
                  <a:off x="6938963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30" name="Freeform 1739"/>
                <p:cNvSpPr>
                  <a:spLocks/>
                </p:cNvSpPr>
                <p:nvPr/>
              </p:nvSpPr>
              <p:spPr bwMode="auto">
                <a:xfrm>
                  <a:off x="6996906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31" name="Freeform 1740"/>
                <p:cNvSpPr>
                  <a:spLocks/>
                </p:cNvSpPr>
                <p:nvPr/>
              </p:nvSpPr>
              <p:spPr bwMode="auto">
                <a:xfrm>
                  <a:off x="7056438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32" name="Freeform 1741"/>
                <p:cNvSpPr>
                  <a:spLocks/>
                </p:cNvSpPr>
                <p:nvPr/>
              </p:nvSpPr>
              <p:spPr bwMode="auto">
                <a:xfrm>
                  <a:off x="7173912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33" name="Freeform 1742"/>
                <p:cNvSpPr>
                  <a:spLocks/>
                </p:cNvSpPr>
                <p:nvPr/>
              </p:nvSpPr>
              <p:spPr bwMode="auto">
                <a:xfrm>
                  <a:off x="7233444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34" name="Freeform 1743"/>
                <p:cNvSpPr>
                  <a:spLocks/>
                </p:cNvSpPr>
                <p:nvPr/>
              </p:nvSpPr>
              <p:spPr bwMode="auto">
                <a:xfrm>
                  <a:off x="7291387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35" name="Freeform 1744"/>
                <p:cNvSpPr>
                  <a:spLocks/>
                </p:cNvSpPr>
                <p:nvPr/>
              </p:nvSpPr>
              <p:spPr bwMode="auto">
                <a:xfrm>
                  <a:off x="7349331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36" name="Freeform 1745"/>
                <p:cNvSpPr>
                  <a:spLocks/>
                </p:cNvSpPr>
                <p:nvPr/>
              </p:nvSpPr>
              <p:spPr bwMode="auto">
                <a:xfrm>
                  <a:off x="7408863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37" name="Freeform 1746"/>
                <p:cNvSpPr>
                  <a:spLocks/>
                </p:cNvSpPr>
                <p:nvPr/>
              </p:nvSpPr>
              <p:spPr bwMode="auto">
                <a:xfrm>
                  <a:off x="7173912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38" name="Freeform 1747"/>
                <p:cNvSpPr>
                  <a:spLocks/>
                </p:cNvSpPr>
                <p:nvPr/>
              </p:nvSpPr>
              <p:spPr bwMode="auto">
                <a:xfrm>
                  <a:off x="7233444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39" name="Freeform 1748"/>
                <p:cNvSpPr>
                  <a:spLocks/>
                </p:cNvSpPr>
                <p:nvPr/>
              </p:nvSpPr>
              <p:spPr bwMode="auto">
                <a:xfrm>
                  <a:off x="7115175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40" name="Freeform 1749"/>
                <p:cNvSpPr>
                  <a:spLocks/>
                </p:cNvSpPr>
                <p:nvPr/>
              </p:nvSpPr>
              <p:spPr bwMode="auto">
                <a:xfrm>
                  <a:off x="7115175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41" name="Freeform 1750"/>
                <p:cNvSpPr>
                  <a:spLocks/>
                </p:cNvSpPr>
                <p:nvPr/>
              </p:nvSpPr>
              <p:spPr bwMode="auto">
                <a:xfrm>
                  <a:off x="7291387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42" name="Freeform 1751"/>
                <p:cNvSpPr>
                  <a:spLocks/>
                </p:cNvSpPr>
                <p:nvPr/>
              </p:nvSpPr>
              <p:spPr bwMode="auto">
                <a:xfrm>
                  <a:off x="7349331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43" name="Freeform 1752"/>
                <p:cNvSpPr>
                  <a:spLocks/>
                </p:cNvSpPr>
                <p:nvPr/>
              </p:nvSpPr>
              <p:spPr bwMode="auto">
                <a:xfrm>
                  <a:off x="7408863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44" name="Freeform 1753"/>
                <p:cNvSpPr>
                  <a:spLocks/>
                </p:cNvSpPr>
                <p:nvPr/>
              </p:nvSpPr>
              <p:spPr bwMode="auto">
                <a:xfrm>
                  <a:off x="7466807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45" name="Freeform 1754"/>
                <p:cNvSpPr>
                  <a:spLocks/>
                </p:cNvSpPr>
                <p:nvPr/>
              </p:nvSpPr>
              <p:spPr bwMode="auto">
                <a:xfrm>
                  <a:off x="7521575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46" name="Freeform 1755"/>
                <p:cNvSpPr>
                  <a:spLocks/>
                </p:cNvSpPr>
                <p:nvPr/>
              </p:nvSpPr>
              <p:spPr bwMode="auto">
                <a:xfrm>
                  <a:off x="7545388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47" name="Freeform 1756"/>
                <p:cNvSpPr>
                  <a:spLocks/>
                </p:cNvSpPr>
                <p:nvPr/>
              </p:nvSpPr>
              <p:spPr bwMode="auto">
                <a:xfrm>
                  <a:off x="7583488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48" name="Freeform 1757"/>
                <p:cNvSpPr>
                  <a:spLocks/>
                </p:cNvSpPr>
                <p:nvPr/>
              </p:nvSpPr>
              <p:spPr bwMode="auto">
                <a:xfrm>
                  <a:off x="7583488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49" name="Freeform 1758"/>
                <p:cNvSpPr>
                  <a:spLocks/>
                </p:cNvSpPr>
                <p:nvPr/>
              </p:nvSpPr>
              <p:spPr bwMode="auto">
                <a:xfrm>
                  <a:off x="7645400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50" name="Freeform 1759"/>
                <p:cNvSpPr>
                  <a:spLocks/>
                </p:cNvSpPr>
                <p:nvPr/>
              </p:nvSpPr>
              <p:spPr bwMode="auto">
                <a:xfrm>
                  <a:off x="7700962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51" name="Freeform 1760"/>
                <p:cNvSpPr>
                  <a:spLocks/>
                </p:cNvSpPr>
                <p:nvPr/>
              </p:nvSpPr>
              <p:spPr bwMode="auto">
                <a:xfrm>
                  <a:off x="7645400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52" name="Freeform 1761"/>
                <p:cNvSpPr>
                  <a:spLocks/>
                </p:cNvSpPr>
                <p:nvPr/>
              </p:nvSpPr>
              <p:spPr bwMode="auto">
                <a:xfrm>
                  <a:off x="7521575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53" name="Freeform 1762"/>
                <p:cNvSpPr>
                  <a:spLocks/>
                </p:cNvSpPr>
                <p:nvPr/>
              </p:nvSpPr>
              <p:spPr bwMode="auto">
                <a:xfrm>
                  <a:off x="7700962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54" name="Freeform 1763"/>
                <p:cNvSpPr>
                  <a:spLocks/>
                </p:cNvSpPr>
                <p:nvPr/>
              </p:nvSpPr>
              <p:spPr bwMode="auto">
                <a:xfrm>
                  <a:off x="7757319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55" name="Freeform 1764"/>
                <p:cNvSpPr>
                  <a:spLocks/>
                </p:cNvSpPr>
                <p:nvPr/>
              </p:nvSpPr>
              <p:spPr bwMode="auto">
                <a:xfrm>
                  <a:off x="7466807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56" name="Freeform 1765"/>
                <p:cNvSpPr>
                  <a:spLocks/>
                </p:cNvSpPr>
                <p:nvPr/>
              </p:nvSpPr>
              <p:spPr bwMode="auto">
                <a:xfrm>
                  <a:off x="7466807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57" name="Freeform 1766"/>
                <p:cNvSpPr>
                  <a:spLocks/>
                </p:cNvSpPr>
                <p:nvPr/>
              </p:nvSpPr>
              <p:spPr bwMode="auto">
                <a:xfrm>
                  <a:off x="7466807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58" name="Freeform 1767"/>
                <p:cNvSpPr>
                  <a:spLocks/>
                </p:cNvSpPr>
                <p:nvPr/>
              </p:nvSpPr>
              <p:spPr bwMode="auto">
                <a:xfrm>
                  <a:off x="6938963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59" name="Freeform 1768"/>
                <p:cNvSpPr>
                  <a:spLocks/>
                </p:cNvSpPr>
                <p:nvPr/>
              </p:nvSpPr>
              <p:spPr bwMode="auto">
                <a:xfrm>
                  <a:off x="6996906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60" name="Freeform 1769"/>
                <p:cNvSpPr>
                  <a:spLocks/>
                </p:cNvSpPr>
                <p:nvPr/>
              </p:nvSpPr>
              <p:spPr bwMode="auto">
                <a:xfrm>
                  <a:off x="7056438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61" name="Freeform 1770"/>
                <p:cNvSpPr>
                  <a:spLocks/>
                </p:cNvSpPr>
                <p:nvPr/>
              </p:nvSpPr>
              <p:spPr bwMode="auto">
                <a:xfrm>
                  <a:off x="6938963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62" name="Freeform 1771"/>
                <p:cNvSpPr>
                  <a:spLocks/>
                </p:cNvSpPr>
                <p:nvPr/>
              </p:nvSpPr>
              <p:spPr bwMode="auto">
                <a:xfrm>
                  <a:off x="6996906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63" name="Freeform 1772"/>
                <p:cNvSpPr>
                  <a:spLocks/>
                </p:cNvSpPr>
                <p:nvPr/>
              </p:nvSpPr>
              <p:spPr bwMode="auto">
                <a:xfrm>
                  <a:off x="7056438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64" name="Freeform 1773"/>
                <p:cNvSpPr>
                  <a:spLocks/>
                </p:cNvSpPr>
                <p:nvPr/>
              </p:nvSpPr>
              <p:spPr bwMode="auto">
                <a:xfrm>
                  <a:off x="7173912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65" name="Freeform 1774"/>
                <p:cNvSpPr>
                  <a:spLocks/>
                </p:cNvSpPr>
                <p:nvPr/>
              </p:nvSpPr>
              <p:spPr bwMode="auto">
                <a:xfrm>
                  <a:off x="7233444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66" name="Freeform 1775"/>
                <p:cNvSpPr>
                  <a:spLocks/>
                </p:cNvSpPr>
                <p:nvPr/>
              </p:nvSpPr>
              <p:spPr bwMode="auto">
                <a:xfrm>
                  <a:off x="7291387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67" name="Freeform 1776"/>
                <p:cNvSpPr>
                  <a:spLocks/>
                </p:cNvSpPr>
                <p:nvPr/>
              </p:nvSpPr>
              <p:spPr bwMode="auto">
                <a:xfrm>
                  <a:off x="7173912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68" name="Freeform 1777"/>
                <p:cNvSpPr>
                  <a:spLocks/>
                </p:cNvSpPr>
                <p:nvPr/>
              </p:nvSpPr>
              <p:spPr bwMode="auto">
                <a:xfrm>
                  <a:off x="7233444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69" name="Freeform 1778"/>
                <p:cNvSpPr>
                  <a:spLocks/>
                </p:cNvSpPr>
                <p:nvPr/>
              </p:nvSpPr>
              <p:spPr bwMode="auto">
                <a:xfrm>
                  <a:off x="7115175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70" name="Freeform 1779"/>
                <p:cNvSpPr>
                  <a:spLocks/>
                </p:cNvSpPr>
                <p:nvPr/>
              </p:nvSpPr>
              <p:spPr bwMode="auto">
                <a:xfrm>
                  <a:off x="7115175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71" name="Freeform 1780"/>
                <p:cNvSpPr>
                  <a:spLocks/>
                </p:cNvSpPr>
                <p:nvPr/>
              </p:nvSpPr>
              <p:spPr bwMode="auto">
                <a:xfrm>
                  <a:off x="7291387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72" name="Freeform 1781"/>
                <p:cNvSpPr>
                  <a:spLocks/>
                </p:cNvSpPr>
                <p:nvPr/>
              </p:nvSpPr>
              <p:spPr bwMode="auto">
                <a:xfrm>
                  <a:off x="7349331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73" name="Freeform 1782"/>
                <p:cNvSpPr>
                  <a:spLocks/>
                </p:cNvSpPr>
                <p:nvPr/>
              </p:nvSpPr>
              <p:spPr bwMode="auto">
                <a:xfrm>
                  <a:off x="7408863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74" name="Freeform 1783"/>
                <p:cNvSpPr>
                  <a:spLocks/>
                </p:cNvSpPr>
                <p:nvPr/>
              </p:nvSpPr>
              <p:spPr bwMode="auto">
                <a:xfrm>
                  <a:off x="7700962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75" name="Freeform 1784"/>
                <p:cNvSpPr>
                  <a:spLocks/>
                </p:cNvSpPr>
                <p:nvPr/>
              </p:nvSpPr>
              <p:spPr bwMode="auto">
                <a:xfrm>
                  <a:off x="7822406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76" name="Freeform 1785"/>
                <p:cNvSpPr>
                  <a:spLocks/>
                </p:cNvSpPr>
                <p:nvPr/>
              </p:nvSpPr>
              <p:spPr bwMode="auto">
                <a:xfrm>
                  <a:off x="7822406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77" name="Freeform 1786"/>
                <p:cNvSpPr>
                  <a:spLocks/>
                </p:cNvSpPr>
                <p:nvPr/>
              </p:nvSpPr>
              <p:spPr bwMode="auto">
                <a:xfrm>
                  <a:off x="7880350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78" name="Freeform 1787"/>
                <p:cNvSpPr>
                  <a:spLocks/>
                </p:cNvSpPr>
                <p:nvPr/>
              </p:nvSpPr>
              <p:spPr bwMode="auto">
                <a:xfrm>
                  <a:off x="7939088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79" name="Freeform 1788"/>
                <p:cNvSpPr>
                  <a:spLocks/>
                </p:cNvSpPr>
                <p:nvPr/>
              </p:nvSpPr>
              <p:spPr bwMode="auto">
                <a:xfrm>
                  <a:off x="7757319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80" name="Freeform 1789"/>
                <p:cNvSpPr>
                  <a:spLocks/>
                </p:cNvSpPr>
                <p:nvPr/>
              </p:nvSpPr>
              <p:spPr bwMode="auto">
                <a:xfrm>
                  <a:off x="7939088" y="41298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81" name="Freeform 1790"/>
                <p:cNvSpPr>
                  <a:spLocks/>
                </p:cNvSpPr>
                <p:nvPr/>
              </p:nvSpPr>
              <p:spPr bwMode="auto">
                <a:xfrm>
                  <a:off x="7995444" y="41298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82" name="Freeform 1791"/>
                <p:cNvSpPr>
                  <a:spLocks/>
                </p:cNvSpPr>
                <p:nvPr/>
              </p:nvSpPr>
              <p:spPr bwMode="auto">
                <a:xfrm>
                  <a:off x="7700962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83" name="Freeform 1792"/>
                <p:cNvSpPr>
                  <a:spLocks/>
                </p:cNvSpPr>
                <p:nvPr/>
              </p:nvSpPr>
              <p:spPr bwMode="auto">
                <a:xfrm>
                  <a:off x="7700962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84" name="Freeform 1793"/>
                <p:cNvSpPr>
                  <a:spLocks/>
                </p:cNvSpPr>
                <p:nvPr/>
              </p:nvSpPr>
              <p:spPr bwMode="auto">
                <a:xfrm>
                  <a:off x="7822406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85" name="Freeform 1794"/>
                <p:cNvSpPr>
                  <a:spLocks/>
                </p:cNvSpPr>
                <p:nvPr/>
              </p:nvSpPr>
              <p:spPr bwMode="auto">
                <a:xfrm>
                  <a:off x="7880350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86" name="Freeform 1795"/>
                <p:cNvSpPr>
                  <a:spLocks/>
                </p:cNvSpPr>
                <p:nvPr/>
              </p:nvSpPr>
              <p:spPr bwMode="auto">
                <a:xfrm>
                  <a:off x="7939088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87" name="Freeform 1796"/>
                <p:cNvSpPr>
                  <a:spLocks/>
                </p:cNvSpPr>
                <p:nvPr/>
              </p:nvSpPr>
              <p:spPr bwMode="auto">
                <a:xfrm>
                  <a:off x="7995444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88" name="Freeform 1797"/>
                <p:cNvSpPr>
                  <a:spLocks/>
                </p:cNvSpPr>
                <p:nvPr/>
              </p:nvSpPr>
              <p:spPr bwMode="auto">
                <a:xfrm>
                  <a:off x="8054975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89" name="Freeform 1798"/>
                <p:cNvSpPr>
                  <a:spLocks/>
                </p:cNvSpPr>
                <p:nvPr/>
              </p:nvSpPr>
              <p:spPr bwMode="auto">
                <a:xfrm>
                  <a:off x="7939088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90" name="Freeform 1799"/>
                <p:cNvSpPr>
                  <a:spLocks/>
                </p:cNvSpPr>
                <p:nvPr/>
              </p:nvSpPr>
              <p:spPr bwMode="auto">
                <a:xfrm>
                  <a:off x="7822406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91" name="Freeform 1800"/>
                <p:cNvSpPr>
                  <a:spLocks/>
                </p:cNvSpPr>
                <p:nvPr/>
              </p:nvSpPr>
              <p:spPr bwMode="auto">
                <a:xfrm>
                  <a:off x="7880350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92" name="Freeform 1801"/>
                <p:cNvSpPr>
                  <a:spLocks/>
                </p:cNvSpPr>
                <p:nvPr/>
              </p:nvSpPr>
              <p:spPr bwMode="auto">
                <a:xfrm>
                  <a:off x="7757319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93" name="Freeform 1802"/>
                <p:cNvSpPr>
                  <a:spLocks/>
                </p:cNvSpPr>
                <p:nvPr/>
              </p:nvSpPr>
              <p:spPr bwMode="auto">
                <a:xfrm>
                  <a:off x="7757319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94" name="Freeform 1803"/>
                <p:cNvSpPr>
                  <a:spLocks/>
                </p:cNvSpPr>
                <p:nvPr/>
              </p:nvSpPr>
              <p:spPr bwMode="auto">
                <a:xfrm>
                  <a:off x="7939088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95" name="Freeform 1804"/>
                <p:cNvSpPr>
                  <a:spLocks/>
                </p:cNvSpPr>
                <p:nvPr/>
              </p:nvSpPr>
              <p:spPr bwMode="auto">
                <a:xfrm>
                  <a:off x="7995444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96" name="Freeform 1805"/>
                <p:cNvSpPr>
                  <a:spLocks/>
                </p:cNvSpPr>
                <p:nvPr/>
              </p:nvSpPr>
              <p:spPr bwMode="auto">
                <a:xfrm>
                  <a:off x="7700962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97" name="Freeform 1806"/>
                <p:cNvSpPr>
                  <a:spLocks/>
                </p:cNvSpPr>
                <p:nvPr/>
              </p:nvSpPr>
              <p:spPr bwMode="auto">
                <a:xfrm>
                  <a:off x="7700962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98" name="Freeform 1807"/>
                <p:cNvSpPr>
                  <a:spLocks/>
                </p:cNvSpPr>
                <p:nvPr/>
              </p:nvSpPr>
              <p:spPr bwMode="auto">
                <a:xfrm>
                  <a:off x="7822406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99" name="Freeform 1808"/>
                <p:cNvSpPr>
                  <a:spLocks/>
                </p:cNvSpPr>
                <p:nvPr/>
              </p:nvSpPr>
              <p:spPr bwMode="auto">
                <a:xfrm>
                  <a:off x="7880350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00" name="Freeform 1809"/>
                <p:cNvSpPr>
                  <a:spLocks/>
                </p:cNvSpPr>
                <p:nvPr/>
              </p:nvSpPr>
              <p:spPr bwMode="auto">
                <a:xfrm>
                  <a:off x="7939088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01" name="Freeform 1810"/>
                <p:cNvSpPr>
                  <a:spLocks/>
                </p:cNvSpPr>
                <p:nvPr/>
              </p:nvSpPr>
              <p:spPr bwMode="auto">
                <a:xfrm>
                  <a:off x="7995444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02" name="Freeform 1811"/>
                <p:cNvSpPr>
                  <a:spLocks/>
                </p:cNvSpPr>
                <p:nvPr/>
              </p:nvSpPr>
              <p:spPr bwMode="auto">
                <a:xfrm>
                  <a:off x="7822406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03" name="Freeform 1812"/>
                <p:cNvSpPr>
                  <a:spLocks/>
                </p:cNvSpPr>
                <p:nvPr/>
              </p:nvSpPr>
              <p:spPr bwMode="auto">
                <a:xfrm>
                  <a:off x="7880350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04" name="Freeform 1814"/>
                <p:cNvSpPr>
                  <a:spLocks/>
                </p:cNvSpPr>
                <p:nvPr/>
              </p:nvSpPr>
              <p:spPr bwMode="auto">
                <a:xfrm>
                  <a:off x="7757319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05" name="Freeform 1815"/>
                <p:cNvSpPr>
                  <a:spLocks/>
                </p:cNvSpPr>
                <p:nvPr/>
              </p:nvSpPr>
              <p:spPr bwMode="auto">
                <a:xfrm>
                  <a:off x="7757319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06" name="Freeform 1816"/>
                <p:cNvSpPr>
                  <a:spLocks/>
                </p:cNvSpPr>
                <p:nvPr/>
              </p:nvSpPr>
              <p:spPr bwMode="auto">
                <a:xfrm>
                  <a:off x="7939088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07" name="Freeform 1817"/>
                <p:cNvSpPr>
                  <a:spLocks/>
                </p:cNvSpPr>
                <p:nvPr/>
              </p:nvSpPr>
              <p:spPr bwMode="auto">
                <a:xfrm>
                  <a:off x="7995444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08" name="Freeform 1818"/>
                <p:cNvSpPr>
                  <a:spLocks/>
                </p:cNvSpPr>
                <p:nvPr/>
              </p:nvSpPr>
              <p:spPr bwMode="auto">
                <a:xfrm>
                  <a:off x="8054975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09" name="Freeform 1819"/>
                <p:cNvSpPr>
                  <a:spLocks/>
                </p:cNvSpPr>
                <p:nvPr/>
              </p:nvSpPr>
              <p:spPr bwMode="auto">
                <a:xfrm>
                  <a:off x="7995444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10" name="Freeform 1820"/>
                <p:cNvSpPr>
                  <a:spLocks/>
                </p:cNvSpPr>
                <p:nvPr/>
              </p:nvSpPr>
              <p:spPr bwMode="auto">
                <a:xfrm>
                  <a:off x="7700962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11" name="Freeform 1821"/>
                <p:cNvSpPr>
                  <a:spLocks/>
                </p:cNvSpPr>
                <p:nvPr/>
              </p:nvSpPr>
              <p:spPr bwMode="auto">
                <a:xfrm>
                  <a:off x="7700962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12" name="Freeform 1822"/>
                <p:cNvSpPr>
                  <a:spLocks/>
                </p:cNvSpPr>
                <p:nvPr/>
              </p:nvSpPr>
              <p:spPr bwMode="auto">
                <a:xfrm>
                  <a:off x="7822406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13" name="Freeform 1823"/>
                <p:cNvSpPr>
                  <a:spLocks/>
                </p:cNvSpPr>
                <p:nvPr/>
              </p:nvSpPr>
              <p:spPr bwMode="auto">
                <a:xfrm>
                  <a:off x="7880350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14" name="Freeform 1824"/>
                <p:cNvSpPr>
                  <a:spLocks/>
                </p:cNvSpPr>
                <p:nvPr/>
              </p:nvSpPr>
              <p:spPr bwMode="auto">
                <a:xfrm>
                  <a:off x="7939088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15" name="Freeform 1825"/>
                <p:cNvSpPr>
                  <a:spLocks/>
                </p:cNvSpPr>
                <p:nvPr/>
              </p:nvSpPr>
              <p:spPr bwMode="auto">
                <a:xfrm>
                  <a:off x="7822406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16" name="Freeform 1826"/>
                <p:cNvSpPr>
                  <a:spLocks/>
                </p:cNvSpPr>
                <p:nvPr/>
              </p:nvSpPr>
              <p:spPr bwMode="auto">
                <a:xfrm>
                  <a:off x="7880350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17" name="Freeform 1827"/>
                <p:cNvSpPr>
                  <a:spLocks/>
                </p:cNvSpPr>
                <p:nvPr/>
              </p:nvSpPr>
              <p:spPr bwMode="auto">
                <a:xfrm>
                  <a:off x="7757319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18" name="Freeform 1828"/>
                <p:cNvSpPr>
                  <a:spLocks/>
                </p:cNvSpPr>
                <p:nvPr/>
              </p:nvSpPr>
              <p:spPr bwMode="auto">
                <a:xfrm>
                  <a:off x="7757319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19" name="Freeform 1829"/>
                <p:cNvSpPr>
                  <a:spLocks/>
                </p:cNvSpPr>
                <p:nvPr/>
              </p:nvSpPr>
              <p:spPr bwMode="auto">
                <a:xfrm>
                  <a:off x="7939088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20" name="Freeform 1830"/>
                <p:cNvSpPr>
                  <a:spLocks/>
                </p:cNvSpPr>
                <p:nvPr/>
              </p:nvSpPr>
              <p:spPr bwMode="auto">
                <a:xfrm>
                  <a:off x="7995444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21" name="Freeform 1831"/>
                <p:cNvSpPr>
                  <a:spLocks/>
                </p:cNvSpPr>
                <p:nvPr/>
              </p:nvSpPr>
              <p:spPr bwMode="auto">
                <a:xfrm>
                  <a:off x="7700962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22" name="Freeform 1832"/>
                <p:cNvSpPr>
                  <a:spLocks/>
                </p:cNvSpPr>
                <p:nvPr/>
              </p:nvSpPr>
              <p:spPr bwMode="auto">
                <a:xfrm>
                  <a:off x="7822406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23" name="Freeform 1833"/>
                <p:cNvSpPr>
                  <a:spLocks/>
                </p:cNvSpPr>
                <p:nvPr/>
              </p:nvSpPr>
              <p:spPr bwMode="auto">
                <a:xfrm>
                  <a:off x="7880350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24" name="Freeform 1834"/>
                <p:cNvSpPr>
                  <a:spLocks/>
                </p:cNvSpPr>
                <p:nvPr/>
              </p:nvSpPr>
              <p:spPr bwMode="auto">
                <a:xfrm>
                  <a:off x="7939088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25" name="Freeform 1835"/>
                <p:cNvSpPr>
                  <a:spLocks/>
                </p:cNvSpPr>
                <p:nvPr/>
              </p:nvSpPr>
              <p:spPr bwMode="auto">
                <a:xfrm>
                  <a:off x="7995444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26" name="Freeform 1836"/>
                <p:cNvSpPr>
                  <a:spLocks/>
                </p:cNvSpPr>
                <p:nvPr/>
              </p:nvSpPr>
              <p:spPr bwMode="auto">
                <a:xfrm>
                  <a:off x="8054975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27" name="Freeform 1837"/>
                <p:cNvSpPr>
                  <a:spLocks/>
                </p:cNvSpPr>
                <p:nvPr/>
              </p:nvSpPr>
              <p:spPr bwMode="auto">
                <a:xfrm>
                  <a:off x="7757319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28" name="Freeform 1838"/>
                <p:cNvSpPr>
                  <a:spLocks/>
                </p:cNvSpPr>
                <p:nvPr/>
              </p:nvSpPr>
              <p:spPr bwMode="auto">
                <a:xfrm>
                  <a:off x="7700962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29" name="Freeform 1839"/>
                <p:cNvSpPr>
                  <a:spLocks/>
                </p:cNvSpPr>
                <p:nvPr/>
              </p:nvSpPr>
              <p:spPr bwMode="auto">
                <a:xfrm>
                  <a:off x="7700962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30" name="Freeform 1840"/>
                <p:cNvSpPr>
                  <a:spLocks/>
                </p:cNvSpPr>
                <p:nvPr/>
              </p:nvSpPr>
              <p:spPr bwMode="auto">
                <a:xfrm>
                  <a:off x="7645400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31" name="Freeform 1841"/>
                <p:cNvSpPr>
                  <a:spLocks/>
                </p:cNvSpPr>
                <p:nvPr/>
              </p:nvSpPr>
              <p:spPr bwMode="auto">
                <a:xfrm>
                  <a:off x="7645400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32" name="Freeform 1842"/>
                <p:cNvSpPr>
                  <a:spLocks/>
                </p:cNvSpPr>
                <p:nvPr/>
              </p:nvSpPr>
              <p:spPr bwMode="auto">
                <a:xfrm>
                  <a:off x="7645400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33" name="Freeform 1843"/>
                <p:cNvSpPr>
                  <a:spLocks/>
                </p:cNvSpPr>
                <p:nvPr/>
              </p:nvSpPr>
              <p:spPr bwMode="auto">
                <a:xfrm>
                  <a:off x="7645400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34" name="Freeform 1844"/>
                <p:cNvSpPr>
                  <a:spLocks/>
                </p:cNvSpPr>
                <p:nvPr/>
              </p:nvSpPr>
              <p:spPr bwMode="auto">
                <a:xfrm>
                  <a:off x="7645400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35" name="Freeform 1845"/>
                <p:cNvSpPr>
                  <a:spLocks/>
                </p:cNvSpPr>
                <p:nvPr/>
              </p:nvSpPr>
              <p:spPr bwMode="auto">
                <a:xfrm>
                  <a:off x="7645400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36" name="Freeform 1846"/>
                <p:cNvSpPr>
                  <a:spLocks/>
                </p:cNvSpPr>
                <p:nvPr/>
              </p:nvSpPr>
              <p:spPr bwMode="auto">
                <a:xfrm>
                  <a:off x="7645400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37" name="Freeform 1847"/>
                <p:cNvSpPr>
                  <a:spLocks/>
                </p:cNvSpPr>
                <p:nvPr/>
              </p:nvSpPr>
              <p:spPr bwMode="auto">
                <a:xfrm>
                  <a:off x="7645400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38" name="Freeform 1848"/>
                <p:cNvSpPr>
                  <a:spLocks/>
                </p:cNvSpPr>
                <p:nvPr/>
              </p:nvSpPr>
              <p:spPr bwMode="auto">
                <a:xfrm>
                  <a:off x="7583488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39" name="Freeform 1849"/>
                <p:cNvSpPr>
                  <a:spLocks/>
                </p:cNvSpPr>
                <p:nvPr/>
              </p:nvSpPr>
              <p:spPr bwMode="auto">
                <a:xfrm>
                  <a:off x="7583488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40" name="Freeform 1850"/>
                <p:cNvSpPr>
                  <a:spLocks/>
                </p:cNvSpPr>
                <p:nvPr/>
              </p:nvSpPr>
              <p:spPr bwMode="auto">
                <a:xfrm>
                  <a:off x="7583488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41" name="Freeform 1851"/>
                <p:cNvSpPr>
                  <a:spLocks/>
                </p:cNvSpPr>
                <p:nvPr/>
              </p:nvSpPr>
              <p:spPr bwMode="auto">
                <a:xfrm>
                  <a:off x="7583488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42" name="Freeform 1852"/>
                <p:cNvSpPr>
                  <a:spLocks/>
                </p:cNvSpPr>
                <p:nvPr/>
              </p:nvSpPr>
              <p:spPr bwMode="auto">
                <a:xfrm>
                  <a:off x="7583488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43" name="Freeform 1853"/>
                <p:cNvSpPr>
                  <a:spLocks/>
                </p:cNvSpPr>
                <p:nvPr/>
              </p:nvSpPr>
              <p:spPr bwMode="auto">
                <a:xfrm>
                  <a:off x="7583488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44" name="Freeform 1854"/>
                <p:cNvSpPr>
                  <a:spLocks/>
                </p:cNvSpPr>
                <p:nvPr/>
              </p:nvSpPr>
              <p:spPr bwMode="auto">
                <a:xfrm>
                  <a:off x="7583488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45" name="Freeform 1855"/>
                <p:cNvSpPr>
                  <a:spLocks/>
                </p:cNvSpPr>
                <p:nvPr/>
              </p:nvSpPr>
              <p:spPr bwMode="auto">
                <a:xfrm>
                  <a:off x="7521575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46" name="Freeform 1856"/>
                <p:cNvSpPr>
                  <a:spLocks/>
                </p:cNvSpPr>
                <p:nvPr/>
              </p:nvSpPr>
              <p:spPr bwMode="auto">
                <a:xfrm>
                  <a:off x="7521575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47" name="Freeform 1857"/>
                <p:cNvSpPr>
                  <a:spLocks/>
                </p:cNvSpPr>
                <p:nvPr/>
              </p:nvSpPr>
              <p:spPr bwMode="auto">
                <a:xfrm>
                  <a:off x="7521575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48" name="Freeform 1858"/>
                <p:cNvSpPr>
                  <a:spLocks/>
                </p:cNvSpPr>
                <p:nvPr/>
              </p:nvSpPr>
              <p:spPr bwMode="auto">
                <a:xfrm>
                  <a:off x="7521575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49" name="Freeform 1859"/>
                <p:cNvSpPr>
                  <a:spLocks/>
                </p:cNvSpPr>
                <p:nvPr/>
              </p:nvSpPr>
              <p:spPr bwMode="auto">
                <a:xfrm>
                  <a:off x="7521575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50" name="Freeform 1860"/>
                <p:cNvSpPr>
                  <a:spLocks/>
                </p:cNvSpPr>
                <p:nvPr/>
              </p:nvSpPr>
              <p:spPr bwMode="auto">
                <a:xfrm>
                  <a:off x="7521575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51" name="Freeform 1861"/>
                <p:cNvSpPr>
                  <a:spLocks/>
                </p:cNvSpPr>
                <p:nvPr/>
              </p:nvSpPr>
              <p:spPr bwMode="auto">
                <a:xfrm>
                  <a:off x="7521575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52" name="Freeform 1862"/>
                <p:cNvSpPr>
                  <a:spLocks/>
                </p:cNvSpPr>
                <p:nvPr/>
              </p:nvSpPr>
              <p:spPr bwMode="auto">
                <a:xfrm>
                  <a:off x="7466807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53" name="Freeform 1863"/>
                <p:cNvSpPr>
                  <a:spLocks/>
                </p:cNvSpPr>
                <p:nvPr/>
              </p:nvSpPr>
              <p:spPr bwMode="auto">
                <a:xfrm>
                  <a:off x="7466807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54" name="Freeform 1864"/>
                <p:cNvSpPr>
                  <a:spLocks/>
                </p:cNvSpPr>
                <p:nvPr/>
              </p:nvSpPr>
              <p:spPr bwMode="auto">
                <a:xfrm>
                  <a:off x="7466807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55" name="Freeform 1865"/>
                <p:cNvSpPr>
                  <a:spLocks/>
                </p:cNvSpPr>
                <p:nvPr/>
              </p:nvSpPr>
              <p:spPr bwMode="auto">
                <a:xfrm>
                  <a:off x="7466807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56" name="Freeform 1866"/>
                <p:cNvSpPr>
                  <a:spLocks/>
                </p:cNvSpPr>
                <p:nvPr/>
              </p:nvSpPr>
              <p:spPr bwMode="auto">
                <a:xfrm>
                  <a:off x="7466807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57" name="Freeform 1867"/>
                <p:cNvSpPr>
                  <a:spLocks/>
                </p:cNvSpPr>
                <p:nvPr/>
              </p:nvSpPr>
              <p:spPr bwMode="auto">
                <a:xfrm>
                  <a:off x="7466807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58" name="Freeform 1868"/>
                <p:cNvSpPr>
                  <a:spLocks/>
                </p:cNvSpPr>
                <p:nvPr/>
              </p:nvSpPr>
              <p:spPr bwMode="auto">
                <a:xfrm>
                  <a:off x="7408863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59" name="Freeform 1869"/>
                <p:cNvSpPr>
                  <a:spLocks/>
                </p:cNvSpPr>
                <p:nvPr/>
              </p:nvSpPr>
              <p:spPr bwMode="auto">
                <a:xfrm>
                  <a:off x="7408863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60" name="Freeform 1870"/>
                <p:cNvSpPr>
                  <a:spLocks/>
                </p:cNvSpPr>
                <p:nvPr/>
              </p:nvSpPr>
              <p:spPr bwMode="auto">
                <a:xfrm>
                  <a:off x="7408863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61" name="Freeform 1871"/>
                <p:cNvSpPr>
                  <a:spLocks/>
                </p:cNvSpPr>
                <p:nvPr/>
              </p:nvSpPr>
              <p:spPr bwMode="auto">
                <a:xfrm>
                  <a:off x="7408863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62" name="Freeform 1872"/>
                <p:cNvSpPr>
                  <a:spLocks/>
                </p:cNvSpPr>
                <p:nvPr/>
              </p:nvSpPr>
              <p:spPr bwMode="auto">
                <a:xfrm>
                  <a:off x="7408863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63" name="Freeform 1873"/>
                <p:cNvSpPr>
                  <a:spLocks/>
                </p:cNvSpPr>
                <p:nvPr/>
              </p:nvSpPr>
              <p:spPr bwMode="auto">
                <a:xfrm>
                  <a:off x="7408863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64" name="Freeform 1874"/>
                <p:cNvSpPr>
                  <a:spLocks/>
                </p:cNvSpPr>
                <p:nvPr/>
              </p:nvSpPr>
              <p:spPr bwMode="auto">
                <a:xfrm>
                  <a:off x="7349331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65" name="Freeform 1875"/>
                <p:cNvSpPr>
                  <a:spLocks/>
                </p:cNvSpPr>
                <p:nvPr/>
              </p:nvSpPr>
              <p:spPr bwMode="auto">
                <a:xfrm>
                  <a:off x="7349331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66" name="Freeform 1876"/>
                <p:cNvSpPr>
                  <a:spLocks/>
                </p:cNvSpPr>
                <p:nvPr/>
              </p:nvSpPr>
              <p:spPr bwMode="auto">
                <a:xfrm>
                  <a:off x="7349331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67" name="Freeform 1877"/>
                <p:cNvSpPr>
                  <a:spLocks/>
                </p:cNvSpPr>
                <p:nvPr/>
              </p:nvSpPr>
              <p:spPr bwMode="auto">
                <a:xfrm>
                  <a:off x="7349331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68" name="Freeform 1878"/>
                <p:cNvSpPr>
                  <a:spLocks/>
                </p:cNvSpPr>
                <p:nvPr/>
              </p:nvSpPr>
              <p:spPr bwMode="auto">
                <a:xfrm>
                  <a:off x="7349331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69" name="Freeform 1879"/>
                <p:cNvSpPr>
                  <a:spLocks/>
                </p:cNvSpPr>
                <p:nvPr/>
              </p:nvSpPr>
              <p:spPr bwMode="auto">
                <a:xfrm>
                  <a:off x="7466807" y="47759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70" name="Freeform 1880"/>
                <p:cNvSpPr>
                  <a:spLocks/>
                </p:cNvSpPr>
                <p:nvPr/>
              </p:nvSpPr>
              <p:spPr bwMode="auto">
                <a:xfrm>
                  <a:off x="7408863" y="47759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71" name="Freeform 1881"/>
                <p:cNvSpPr>
                  <a:spLocks/>
                </p:cNvSpPr>
                <p:nvPr/>
              </p:nvSpPr>
              <p:spPr bwMode="auto">
                <a:xfrm>
                  <a:off x="7349331" y="47759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72" name="Freeform 1882"/>
                <p:cNvSpPr>
                  <a:spLocks/>
                </p:cNvSpPr>
                <p:nvPr/>
              </p:nvSpPr>
              <p:spPr bwMode="auto">
                <a:xfrm>
                  <a:off x="7822406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73" name="Freeform 1883"/>
                <p:cNvSpPr>
                  <a:spLocks/>
                </p:cNvSpPr>
                <p:nvPr/>
              </p:nvSpPr>
              <p:spPr bwMode="auto">
                <a:xfrm>
                  <a:off x="7880350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74" name="Freeform 1884"/>
                <p:cNvSpPr>
                  <a:spLocks/>
                </p:cNvSpPr>
                <p:nvPr/>
              </p:nvSpPr>
              <p:spPr bwMode="auto">
                <a:xfrm>
                  <a:off x="7939088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75" name="Freeform 1885"/>
                <p:cNvSpPr>
                  <a:spLocks/>
                </p:cNvSpPr>
                <p:nvPr/>
              </p:nvSpPr>
              <p:spPr bwMode="auto">
                <a:xfrm>
                  <a:off x="7995444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76" name="Freeform 1886"/>
                <p:cNvSpPr>
                  <a:spLocks/>
                </p:cNvSpPr>
                <p:nvPr/>
              </p:nvSpPr>
              <p:spPr bwMode="auto">
                <a:xfrm>
                  <a:off x="8054975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77" name="Freeform 1887"/>
                <p:cNvSpPr>
                  <a:spLocks/>
                </p:cNvSpPr>
                <p:nvPr/>
              </p:nvSpPr>
              <p:spPr bwMode="auto">
                <a:xfrm>
                  <a:off x="7822406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78" name="Freeform 1888"/>
                <p:cNvSpPr>
                  <a:spLocks/>
                </p:cNvSpPr>
                <p:nvPr/>
              </p:nvSpPr>
              <p:spPr bwMode="auto">
                <a:xfrm>
                  <a:off x="7880350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79" name="Freeform 1889"/>
                <p:cNvSpPr>
                  <a:spLocks/>
                </p:cNvSpPr>
                <p:nvPr/>
              </p:nvSpPr>
              <p:spPr bwMode="auto">
                <a:xfrm>
                  <a:off x="7757319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80" name="Freeform 1890"/>
                <p:cNvSpPr>
                  <a:spLocks/>
                </p:cNvSpPr>
                <p:nvPr/>
              </p:nvSpPr>
              <p:spPr bwMode="auto">
                <a:xfrm>
                  <a:off x="7757319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81" name="Freeform 1891"/>
                <p:cNvSpPr>
                  <a:spLocks/>
                </p:cNvSpPr>
                <p:nvPr/>
              </p:nvSpPr>
              <p:spPr bwMode="auto">
                <a:xfrm>
                  <a:off x="7939088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82" name="Freeform 1892"/>
                <p:cNvSpPr>
                  <a:spLocks/>
                </p:cNvSpPr>
                <p:nvPr/>
              </p:nvSpPr>
              <p:spPr bwMode="auto">
                <a:xfrm>
                  <a:off x="7995444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83" name="Freeform 1893"/>
                <p:cNvSpPr>
                  <a:spLocks/>
                </p:cNvSpPr>
                <p:nvPr/>
              </p:nvSpPr>
              <p:spPr bwMode="auto">
                <a:xfrm>
                  <a:off x="8054975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84" name="Freeform 1894"/>
                <p:cNvSpPr>
                  <a:spLocks/>
                </p:cNvSpPr>
                <p:nvPr/>
              </p:nvSpPr>
              <p:spPr bwMode="auto">
                <a:xfrm>
                  <a:off x="7939088" y="48355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85" name="Freeform 1895"/>
                <p:cNvSpPr>
                  <a:spLocks/>
                </p:cNvSpPr>
                <p:nvPr/>
              </p:nvSpPr>
              <p:spPr bwMode="auto">
                <a:xfrm>
                  <a:off x="7995444" y="48355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86" name="Freeform 1896"/>
                <p:cNvSpPr>
                  <a:spLocks/>
                </p:cNvSpPr>
                <p:nvPr/>
              </p:nvSpPr>
              <p:spPr bwMode="auto">
                <a:xfrm>
                  <a:off x="8054975" y="48355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87" name="Freeform 1897"/>
                <p:cNvSpPr>
                  <a:spLocks/>
                </p:cNvSpPr>
                <p:nvPr/>
              </p:nvSpPr>
              <p:spPr bwMode="auto">
                <a:xfrm>
                  <a:off x="7822406" y="47759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88" name="Freeform 1898"/>
                <p:cNvSpPr>
                  <a:spLocks/>
                </p:cNvSpPr>
                <p:nvPr/>
              </p:nvSpPr>
              <p:spPr bwMode="auto">
                <a:xfrm>
                  <a:off x="7939088" y="47759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89" name="Freeform 1899"/>
                <p:cNvSpPr>
                  <a:spLocks/>
                </p:cNvSpPr>
                <p:nvPr/>
              </p:nvSpPr>
              <p:spPr bwMode="auto">
                <a:xfrm>
                  <a:off x="7995444" y="47759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90" name="Freeform 1900"/>
                <p:cNvSpPr>
                  <a:spLocks/>
                </p:cNvSpPr>
                <p:nvPr/>
              </p:nvSpPr>
              <p:spPr bwMode="auto">
                <a:xfrm>
                  <a:off x="8054975" y="47759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91" name="Freeform 1901"/>
                <p:cNvSpPr>
                  <a:spLocks/>
                </p:cNvSpPr>
                <p:nvPr/>
              </p:nvSpPr>
              <p:spPr bwMode="auto">
                <a:xfrm>
                  <a:off x="7939088" y="48902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92" name="Freeform 1902"/>
                <p:cNvSpPr>
                  <a:spLocks/>
                </p:cNvSpPr>
                <p:nvPr/>
              </p:nvSpPr>
              <p:spPr bwMode="auto">
                <a:xfrm>
                  <a:off x="7995444" y="48902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93" name="Freeform 1903"/>
                <p:cNvSpPr>
                  <a:spLocks/>
                </p:cNvSpPr>
                <p:nvPr/>
              </p:nvSpPr>
              <p:spPr bwMode="auto">
                <a:xfrm>
                  <a:off x="8054975" y="48902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94" name="Freeform 1904"/>
                <p:cNvSpPr>
                  <a:spLocks/>
                </p:cNvSpPr>
                <p:nvPr/>
              </p:nvSpPr>
              <p:spPr bwMode="auto">
                <a:xfrm>
                  <a:off x="7995444" y="50093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95" name="Freeform 1905"/>
                <p:cNvSpPr>
                  <a:spLocks/>
                </p:cNvSpPr>
                <p:nvPr/>
              </p:nvSpPr>
              <p:spPr bwMode="auto">
                <a:xfrm>
                  <a:off x="8349456" y="40703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96" name="Freeform 1906"/>
                <p:cNvSpPr>
                  <a:spLocks/>
                </p:cNvSpPr>
                <p:nvPr/>
              </p:nvSpPr>
              <p:spPr bwMode="auto">
                <a:xfrm>
                  <a:off x="8408987" y="40703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97" name="Freeform 1907"/>
                <p:cNvSpPr>
                  <a:spLocks/>
                </p:cNvSpPr>
                <p:nvPr/>
              </p:nvSpPr>
              <p:spPr bwMode="auto">
                <a:xfrm>
                  <a:off x="8232775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98" name="Freeform 1908"/>
                <p:cNvSpPr>
                  <a:spLocks/>
                </p:cNvSpPr>
                <p:nvPr/>
              </p:nvSpPr>
              <p:spPr bwMode="auto">
                <a:xfrm>
                  <a:off x="8171656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99" name="Freeform 1909"/>
                <p:cNvSpPr>
                  <a:spLocks/>
                </p:cNvSpPr>
                <p:nvPr/>
              </p:nvSpPr>
              <p:spPr bwMode="auto">
                <a:xfrm>
                  <a:off x="8171656" y="41298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00" name="Freeform 1910"/>
                <p:cNvSpPr>
                  <a:spLocks/>
                </p:cNvSpPr>
                <p:nvPr/>
              </p:nvSpPr>
              <p:spPr bwMode="auto">
                <a:xfrm>
                  <a:off x="8112919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01" name="Freeform 1911"/>
                <p:cNvSpPr>
                  <a:spLocks/>
                </p:cNvSpPr>
                <p:nvPr/>
              </p:nvSpPr>
              <p:spPr bwMode="auto">
                <a:xfrm>
                  <a:off x="8232775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02" name="Freeform 1912"/>
                <p:cNvSpPr>
                  <a:spLocks/>
                </p:cNvSpPr>
                <p:nvPr/>
              </p:nvSpPr>
              <p:spPr bwMode="auto">
                <a:xfrm>
                  <a:off x="8232775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03" name="Freeform 1913"/>
                <p:cNvSpPr>
                  <a:spLocks/>
                </p:cNvSpPr>
                <p:nvPr/>
              </p:nvSpPr>
              <p:spPr bwMode="auto">
                <a:xfrm>
                  <a:off x="8171656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04" name="Freeform 1914"/>
                <p:cNvSpPr>
                  <a:spLocks/>
                </p:cNvSpPr>
                <p:nvPr/>
              </p:nvSpPr>
              <p:spPr bwMode="auto">
                <a:xfrm>
                  <a:off x="8171656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05" name="Freeform 1915"/>
                <p:cNvSpPr>
                  <a:spLocks/>
                </p:cNvSpPr>
                <p:nvPr/>
              </p:nvSpPr>
              <p:spPr bwMode="auto">
                <a:xfrm>
                  <a:off x="8112919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06" name="Freeform 1916"/>
                <p:cNvSpPr>
                  <a:spLocks/>
                </p:cNvSpPr>
                <p:nvPr/>
              </p:nvSpPr>
              <p:spPr bwMode="auto">
                <a:xfrm>
                  <a:off x="8112919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07" name="Freeform 1917"/>
                <p:cNvSpPr>
                  <a:spLocks/>
                </p:cNvSpPr>
                <p:nvPr/>
              </p:nvSpPr>
              <p:spPr bwMode="auto">
                <a:xfrm>
                  <a:off x="8232775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08" name="Freeform 1918"/>
                <p:cNvSpPr>
                  <a:spLocks/>
                </p:cNvSpPr>
                <p:nvPr/>
              </p:nvSpPr>
              <p:spPr bwMode="auto">
                <a:xfrm>
                  <a:off x="8291513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09" name="Freeform 1919"/>
                <p:cNvSpPr>
                  <a:spLocks/>
                </p:cNvSpPr>
                <p:nvPr/>
              </p:nvSpPr>
              <p:spPr bwMode="auto">
                <a:xfrm>
                  <a:off x="8232775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10" name="Freeform 1920"/>
                <p:cNvSpPr>
                  <a:spLocks/>
                </p:cNvSpPr>
                <p:nvPr/>
              </p:nvSpPr>
              <p:spPr bwMode="auto">
                <a:xfrm>
                  <a:off x="8291513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11" name="Freeform 1921"/>
                <p:cNvSpPr>
                  <a:spLocks/>
                </p:cNvSpPr>
                <p:nvPr/>
              </p:nvSpPr>
              <p:spPr bwMode="auto">
                <a:xfrm>
                  <a:off x="8171656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12" name="Freeform 1922"/>
                <p:cNvSpPr>
                  <a:spLocks/>
                </p:cNvSpPr>
                <p:nvPr/>
              </p:nvSpPr>
              <p:spPr bwMode="auto">
                <a:xfrm>
                  <a:off x="8171656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13" name="Freeform 1923"/>
                <p:cNvSpPr>
                  <a:spLocks/>
                </p:cNvSpPr>
                <p:nvPr/>
              </p:nvSpPr>
              <p:spPr bwMode="auto">
                <a:xfrm>
                  <a:off x="8112919" y="400208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14" name="Freeform 1924"/>
                <p:cNvSpPr>
                  <a:spLocks/>
                </p:cNvSpPr>
                <p:nvPr/>
              </p:nvSpPr>
              <p:spPr bwMode="auto">
                <a:xfrm>
                  <a:off x="8171656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15" name="Freeform 1925"/>
                <p:cNvSpPr>
                  <a:spLocks/>
                </p:cNvSpPr>
                <p:nvPr/>
              </p:nvSpPr>
              <p:spPr bwMode="auto">
                <a:xfrm>
                  <a:off x="8171656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16" name="Freeform 1926"/>
                <p:cNvSpPr>
                  <a:spLocks/>
                </p:cNvSpPr>
                <p:nvPr/>
              </p:nvSpPr>
              <p:spPr bwMode="auto">
                <a:xfrm>
                  <a:off x="8171656" y="400208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17" name="Freeform 1927"/>
                <p:cNvSpPr>
                  <a:spLocks/>
                </p:cNvSpPr>
                <p:nvPr/>
              </p:nvSpPr>
              <p:spPr bwMode="auto">
                <a:xfrm>
                  <a:off x="8232775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18" name="Freeform 1928"/>
                <p:cNvSpPr>
                  <a:spLocks/>
                </p:cNvSpPr>
                <p:nvPr/>
              </p:nvSpPr>
              <p:spPr bwMode="auto">
                <a:xfrm>
                  <a:off x="8232775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19" name="Freeform 1929"/>
                <p:cNvSpPr>
                  <a:spLocks/>
                </p:cNvSpPr>
                <p:nvPr/>
              </p:nvSpPr>
              <p:spPr bwMode="auto">
                <a:xfrm>
                  <a:off x="8232775" y="400208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20" name="Freeform 1930"/>
                <p:cNvSpPr>
                  <a:spLocks/>
                </p:cNvSpPr>
                <p:nvPr/>
              </p:nvSpPr>
              <p:spPr bwMode="auto">
                <a:xfrm>
                  <a:off x="8291513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21" name="Freeform 1931"/>
                <p:cNvSpPr>
                  <a:spLocks/>
                </p:cNvSpPr>
                <p:nvPr/>
              </p:nvSpPr>
              <p:spPr bwMode="auto">
                <a:xfrm>
                  <a:off x="8291513" y="400208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22" name="Freeform 1932"/>
                <p:cNvSpPr>
                  <a:spLocks/>
                </p:cNvSpPr>
                <p:nvPr/>
              </p:nvSpPr>
              <p:spPr bwMode="auto">
                <a:xfrm>
                  <a:off x="8349456" y="400208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23" name="Freeform 1933"/>
                <p:cNvSpPr>
                  <a:spLocks/>
                </p:cNvSpPr>
                <p:nvPr/>
              </p:nvSpPr>
              <p:spPr bwMode="auto">
                <a:xfrm>
                  <a:off x="8408987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24" name="Freeform 1934"/>
                <p:cNvSpPr>
                  <a:spLocks/>
                </p:cNvSpPr>
                <p:nvPr/>
              </p:nvSpPr>
              <p:spPr bwMode="auto">
                <a:xfrm>
                  <a:off x="8465344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25" name="Freeform 1935"/>
                <p:cNvSpPr>
                  <a:spLocks/>
                </p:cNvSpPr>
                <p:nvPr/>
              </p:nvSpPr>
              <p:spPr bwMode="auto">
                <a:xfrm>
                  <a:off x="8516937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26" name="Freeform 1936"/>
                <p:cNvSpPr>
                  <a:spLocks/>
                </p:cNvSpPr>
                <p:nvPr/>
              </p:nvSpPr>
              <p:spPr bwMode="auto">
                <a:xfrm>
                  <a:off x="8232775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27" name="Freeform 1937"/>
                <p:cNvSpPr>
                  <a:spLocks/>
                </p:cNvSpPr>
                <p:nvPr/>
              </p:nvSpPr>
              <p:spPr bwMode="auto">
                <a:xfrm>
                  <a:off x="8291513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28" name="Freeform 1938"/>
                <p:cNvSpPr>
                  <a:spLocks/>
                </p:cNvSpPr>
                <p:nvPr/>
              </p:nvSpPr>
              <p:spPr bwMode="auto">
                <a:xfrm>
                  <a:off x="8349456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29" name="Freeform 1939"/>
                <p:cNvSpPr>
                  <a:spLocks/>
                </p:cNvSpPr>
                <p:nvPr/>
              </p:nvSpPr>
              <p:spPr bwMode="auto">
                <a:xfrm>
                  <a:off x="8232775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30" name="Freeform 1940"/>
                <p:cNvSpPr>
                  <a:spLocks/>
                </p:cNvSpPr>
                <p:nvPr/>
              </p:nvSpPr>
              <p:spPr bwMode="auto">
                <a:xfrm>
                  <a:off x="8291513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31" name="Freeform 1941"/>
                <p:cNvSpPr>
                  <a:spLocks/>
                </p:cNvSpPr>
                <p:nvPr/>
              </p:nvSpPr>
              <p:spPr bwMode="auto">
                <a:xfrm>
                  <a:off x="8171656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32" name="Freeform 1942"/>
                <p:cNvSpPr>
                  <a:spLocks/>
                </p:cNvSpPr>
                <p:nvPr/>
              </p:nvSpPr>
              <p:spPr bwMode="auto">
                <a:xfrm>
                  <a:off x="7995444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33" name="Freeform 1943"/>
                <p:cNvSpPr>
                  <a:spLocks/>
                </p:cNvSpPr>
                <p:nvPr/>
              </p:nvSpPr>
              <p:spPr bwMode="auto">
                <a:xfrm>
                  <a:off x="8054975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34" name="Freeform 1944"/>
                <p:cNvSpPr>
                  <a:spLocks/>
                </p:cNvSpPr>
                <p:nvPr/>
              </p:nvSpPr>
              <p:spPr bwMode="auto">
                <a:xfrm>
                  <a:off x="8112919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35" name="Freeform 1945"/>
                <p:cNvSpPr>
                  <a:spLocks/>
                </p:cNvSpPr>
                <p:nvPr/>
              </p:nvSpPr>
              <p:spPr bwMode="auto">
                <a:xfrm>
                  <a:off x="8054975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36" name="Freeform 1946"/>
                <p:cNvSpPr>
                  <a:spLocks/>
                </p:cNvSpPr>
                <p:nvPr/>
              </p:nvSpPr>
              <p:spPr bwMode="auto">
                <a:xfrm>
                  <a:off x="8112919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37" name="Freeform 1947"/>
                <p:cNvSpPr>
                  <a:spLocks/>
                </p:cNvSpPr>
                <p:nvPr/>
              </p:nvSpPr>
              <p:spPr bwMode="auto">
                <a:xfrm>
                  <a:off x="8054975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38" name="Freeform 1948"/>
                <p:cNvSpPr>
                  <a:spLocks/>
                </p:cNvSpPr>
                <p:nvPr/>
              </p:nvSpPr>
              <p:spPr bwMode="auto">
                <a:xfrm>
                  <a:off x="8112919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39" name="Freeform 1949"/>
                <p:cNvSpPr>
                  <a:spLocks/>
                </p:cNvSpPr>
                <p:nvPr/>
              </p:nvSpPr>
              <p:spPr bwMode="auto">
                <a:xfrm>
                  <a:off x="8054975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40" name="Freeform 1950"/>
                <p:cNvSpPr>
                  <a:spLocks/>
                </p:cNvSpPr>
                <p:nvPr/>
              </p:nvSpPr>
              <p:spPr bwMode="auto">
                <a:xfrm>
                  <a:off x="8054975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41" name="Freeform 1951"/>
                <p:cNvSpPr>
                  <a:spLocks/>
                </p:cNvSpPr>
                <p:nvPr/>
              </p:nvSpPr>
              <p:spPr bwMode="auto">
                <a:xfrm>
                  <a:off x="8112919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42" name="Freeform 1952"/>
                <p:cNvSpPr>
                  <a:spLocks/>
                </p:cNvSpPr>
                <p:nvPr/>
              </p:nvSpPr>
              <p:spPr bwMode="auto">
                <a:xfrm>
                  <a:off x="8112919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43" name="Freeform 1953"/>
                <p:cNvSpPr>
                  <a:spLocks/>
                </p:cNvSpPr>
                <p:nvPr/>
              </p:nvSpPr>
              <p:spPr bwMode="auto">
                <a:xfrm>
                  <a:off x="8171656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44" name="Freeform 1954"/>
                <p:cNvSpPr>
                  <a:spLocks/>
                </p:cNvSpPr>
                <p:nvPr/>
              </p:nvSpPr>
              <p:spPr bwMode="auto">
                <a:xfrm>
                  <a:off x="8349456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45" name="Freeform 1955"/>
                <p:cNvSpPr>
                  <a:spLocks/>
                </p:cNvSpPr>
                <p:nvPr/>
              </p:nvSpPr>
              <p:spPr bwMode="auto">
                <a:xfrm>
                  <a:off x="8112919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46" name="Freeform 1956"/>
                <p:cNvSpPr>
                  <a:spLocks/>
                </p:cNvSpPr>
                <p:nvPr/>
              </p:nvSpPr>
              <p:spPr bwMode="auto">
                <a:xfrm>
                  <a:off x="8232775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47" name="Freeform 1957"/>
                <p:cNvSpPr>
                  <a:spLocks/>
                </p:cNvSpPr>
                <p:nvPr/>
              </p:nvSpPr>
              <p:spPr bwMode="auto">
                <a:xfrm>
                  <a:off x="8291513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48" name="Freeform 1958"/>
                <p:cNvSpPr>
                  <a:spLocks/>
                </p:cNvSpPr>
                <p:nvPr/>
              </p:nvSpPr>
              <p:spPr bwMode="auto">
                <a:xfrm>
                  <a:off x="8349456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49" name="Freeform 1959"/>
                <p:cNvSpPr>
                  <a:spLocks/>
                </p:cNvSpPr>
                <p:nvPr/>
              </p:nvSpPr>
              <p:spPr bwMode="auto">
                <a:xfrm>
                  <a:off x="8171656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50" name="Freeform 1960"/>
                <p:cNvSpPr>
                  <a:spLocks/>
                </p:cNvSpPr>
                <p:nvPr/>
              </p:nvSpPr>
              <p:spPr bwMode="auto">
                <a:xfrm>
                  <a:off x="8112919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51" name="Freeform 1961"/>
                <p:cNvSpPr>
                  <a:spLocks/>
                </p:cNvSpPr>
                <p:nvPr/>
              </p:nvSpPr>
              <p:spPr bwMode="auto">
                <a:xfrm>
                  <a:off x="8112919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52" name="Freeform 1962"/>
                <p:cNvSpPr>
                  <a:spLocks/>
                </p:cNvSpPr>
                <p:nvPr/>
              </p:nvSpPr>
              <p:spPr bwMode="auto">
                <a:xfrm>
                  <a:off x="8232775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53" name="Freeform 1963"/>
                <p:cNvSpPr>
                  <a:spLocks/>
                </p:cNvSpPr>
                <p:nvPr/>
              </p:nvSpPr>
              <p:spPr bwMode="auto">
                <a:xfrm>
                  <a:off x="8291513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54" name="Freeform 1964"/>
                <p:cNvSpPr>
                  <a:spLocks/>
                </p:cNvSpPr>
                <p:nvPr/>
              </p:nvSpPr>
              <p:spPr bwMode="auto">
                <a:xfrm>
                  <a:off x="8232775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55" name="Freeform 1965"/>
                <p:cNvSpPr>
                  <a:spLocks/>
                </p:cNvSpPr>
                <p:nvPr/>
              </p:nvSpPr>
              <p:spPr bwMode="auto">
                <a:xfrm>
                  <a:off x="8291513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56" name="Freeform 1966"/>
                <p:cNvSpPr>
                  <a:spLocks/>
                </p:cNvSpPr>
                <p:nvPr/>
              </p:nvSpPr>
              <p:spPr bwMode="auto">
                <a:xfrm>
                  <a:off x="8171656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57" name="Freeform 1967"/>
                <p:cNvSpPr>
                  <a:spLocks/>
                </p:cNvSpPr>
                <p:nvPr/>
              </p:nvSpPr>
              <p:spPr bwMode="auto">
                <a:xfrm>
                  <a:off x="8171656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58" name="Freeform 1968"/>
                <p:cNvSpPr>
                  <a:spLocks/>
                </p:cNvSpPr>
                <p:nvPr/>
              </p:nvSpPr>
              <p:spPr bwMode="auto">
                <a:xfrm>
                  <a:off x="8349456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59" name="Freeform 1969"/>
                <p:cNvSpPr>
                  <a:spLocks/>
                </p:cNvSpPr>
                <p:nvPr/>
              </p:nvSpPr>
              <p:spPr bwMode="auto">
                <a:xfrm>
                  <a:off x="8112919" y="48355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60" name="Freeform 1970"/>
                <p:cNvSpPr>
                  <a:spLocks/>
                </p:cNvSpPr>
                <p:nvPr/>
              </p:nvSpPr>
              <p:spPr bwMode="auto">
                <a:xfrm>
                  <a:off x="8112919" y="47759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61" name="Freeform 1971"/>
                <p:cNvSpPr>
                  <a:spLocks/>
                </p:cNvSpPr>
                <p:nvPr/>
              </p:nvSpPr>
              <p:spPr bwMode="auto">
                <a:xfrm>
                  <a:off x="8232775" y="47759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62" name="Freeform 1972"/>
                <p:cNvSpPr>
                  <a:spLocks/>
                </p:cNvSpPr>
                <p:nvPr/>
              </p:nvSpPr>
              <p:spPr bwMode="auto">
                <a:xfrm>
                  <a:off x="8171656" y="48355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63" name="Freeform 1973"/>
                <p:cNvSpPr>
                  <a:spLocks/>
                </p:cNvSpPr>
                <p:nvPr/>
              </p:nvSpPr>
              <p:spPr bwMode="auto">
                <a:xfrm>
                  <a:off x="8171656" y="47759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64" name="Freeform 1974"/>
                <p:cNvSpPr>
                  <a:spLocks/>
                </p:cNvSpPr>
                <p:nvPr/>
              </p:nvSpPr>
              <p:spPr bwMode="auto">
                <a:xfrm>
                  <a:off x="8112919" y="48902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65" name="Freeform 1975"/>
                <p:cNvSpPr>
                  <a:spLocks/>
                </p:cNvSpPr>
                <p:nvPr/>
              </p:nvSpPr>
              <p:spPr bwMode="auto">
                <a:xfrm>
                  <a:off x="8516937" y="50680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66" name="Freeform 1976"/>
                <p:cNvSpPr>
                  <a:spLocks/>
                </p:cNvSpPr>
                <p:nvPr/>
              </p:nvSpPr>
              <p:spPr bwMode="auto">
                <a:xfrm>
                  <a:off x="8575675" y="50680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67" name="Freeform 1977"/>
                <p:cNvSpPr>
                  <a:spLocks/>
                </p:cNvSpPr>
                <p:nvPr/>
              </p:nvSpPr>
              <p:spPr bwMode="auto">
                <a:xfrm>
                  <a:off x="8465344" y="5126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68" name="Freeform 1978"/>
                <p:cNvSpPr>
                  <a:spLocks/>
                </p:cNvSpPr>
                <p:nvPr/>
              </p:nvSpPr>
              <p:spPr bwMode="auto">
                <a:xfrm>
                  <a:off x="8408987" y="5126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69" name="Freeform 1979"/>
                <p:cNvSpPr>
                  <a:spLocks/>
                </p:cNvSpPr>
                <p:nvPr/>
              </p:nvSpPr>
              <p:spPr bwMode="auto">
                <a:xfrm>
                  <a:off x="8815387" y="48902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70" name="Freeform 1980"/>
                <p:cNvSpPr>
                  <a:spLocks/>
                </p:cNvSpPr>
                <p:nvPr/>
              </p:nvSpPr>
              <p:spPr bwMode="auto">
                <a:xfrm>
                  <a:off x="8748712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71" name="Freeform 1982"/>
                <p:cNvSpPr>
                  <a:spLocks/>
                </p:cNvSpPr>
                <p:nvPr/>
              </p:nvSpPr>
              <p:spPr bwMode="auto">
                <a:xfrm>
                  <a:off x="8702676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72" name="Freeform 1983"/>
                <p:cNvSpPr>
                  <a:spLocks/>
                </p:cNvSpPr>
                <p:nvPr/>
              </p:nvSpPr>
              <p:spPr bwMode="auto">
                <a:xfrm>
                  <a:off x="8756650" y="494982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73" name="Freeform 1984"/>
                <p:cNvSpPr>
                  <a:spLocks/>
                </p:cNvSpPr>
                <p:nvPr/>
              </p:nvSpPr>
              <p:spPr bwMode="auto">
                <a:xfrm>
                  <a:off x="8637587" y="50093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74" name="Freeform 1985"/>
                <p:cNvSpPr>
                  <a:spLocks/>
                </p:cNvSpPr>
                <p:nvPr/>
              </p:nvSpPr>
              <p:spPr bwMode="auto">
                <a:xfrm>
                  <a:off x="6938963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75" name="Freeform 1986"/>
                <p:cNvSpPr>
                  <a:spLocks/>
                </p:cNvSpPr>
                <p:nvPr/>
              </p:nvSpPr>
              <p:spPr bwMode="auto">
                <a:xfrm>
                  <a:off x="6996906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76" name="Freeform 1987"/>
                <p:cNvSpPr>
                  <a:spLocks/>
                </p:cNvSpPr>
                <p:nvPr/>
              </p:nvSpPr>
              <p:spPr bwMode="auto">
                <a:xfrm>
                  <a:off x="7056438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77" name="Freeform 1988"/>
                <p:cNvSpPr>
                  <a:spLocks/>
                </p:cNvSpPr>
                <p:nvPr/>
              </p:nvSpPr>
              <p:spPr bwMode="auto">
                <a:xfrm>
                  <a:off x="6938963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78" name="Freeform 1989"/>
                <p:cNvSpPr>
                  <a:spLocks/>
                </p:cNvSpPr>
                <p:nvPr/>
              </p:nvSpPr>
              <p:spPr bwMode="auto">
                <a:xfrm>
                  <a:off x="6996906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79" name="Freeform 1990"/>
                <p:cNvSpPr>
                  <a:spLocks/>
                </p:cNvSpPr>
                <p:nvPr/>
              </p:nvSpPr>
              <p:spPr bwMode="auto">
                <a:xfrm>
                  <a:off x="7056438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80" name="Freeform 1991"/>
                <p:cNvSpPr>
                  <a:spLocks/>
                </p:cNvSpPr>
                <p:nvPr/>
              </p:nvSpPr>
              <p:spPr bwMode="auto">
                <a:xfrm>
                  <a:off x="7173912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81" name="Freeform 1992"/>
                <p:cNvSpPr>
                  <a:spLocks/>
                </p:cNvSpPr>
                <p:nvPr/>
              </p:nvSpPr>
              <p:spPr bwMode="auto">
                <a:xfrm>
                  <a:off x="7115175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82" name="Freeform 1993"/>
                <p:cNvSpPr>
                  <a:spLocks/>
                </p:cNvSpPr>
                <p:nvPr/>
              </p:nvSpPr>
              <p:spPr bwMode="auto">
                <a:xfrm>
                  <a:off x="7115175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83" name="Freeform 1994"/>
                <p:cNvSpPr>
                  <a:spLocks/>
                </p:cNvSpPr>
                <p:nvPr/>
              </p:nvSpPr>
              <p:spPr bwMode="auto">
                <a:xfrm>
                  <a:off x="7408863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84" name="Freeform 1995"/>
                <p:cNvSpPr>
                  <a:spLocks/>
                </p:cNvSpPr>
                <p:nvPr/>
              </p:nvSpPr>
              <p:spPr bwMode="auto">
                <a:xfrm>
                  <a:off x="7466807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85" name="Freeform 1996"/>
                <p:cNvSpPr>
                  <a:spLocks/>
                </p:cNvSpPr>
                <p:nvPr/>
              </p:nvSpPr>
              <p:spPr bwMode="auto">
                <a:xfrm>
                  <a:off x="7521575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86" name="Freeform 1997"/>
                <p:cNvSpPr>
                  <a:spLocks/>
                </p:cNvSpPr>
                <p:nvPr/>
              </p:nvSpPr>
              <p:spPr bwMode="auto">
                <a:xfrm>
                  <a:off x="7521575" y="3603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87" name="Freeform 1998"/>
                <p:cNvSpPr>
                  <a:spLocks/>
                </p:cNvSpPr>
                <p:nvPr/>
              </p:nvSpPr>
              <p:spPr bwMode="auto">
                <a:xfrm>
                  <a:off x="7408863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88" name="Freeform 1999"/>
                <p:cNvSpPr>
                  <a:spLocks/>
                </p:cNvSpPr>
                <p:nvPr/>
              </p:nvSpPr>
              <p:spPr bwMode="auto">
                <a:xfrm>
                  <a:off x="7466807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89" name="Freeform 2000"/>
                <p:cNvSpPr>
                  <a:spLocks/>
                </p:cNvSpPr>
                <p:nvPr/>
              </p:nvSpPr>
              <p:spPr bwMode="auto">
                <a:xfrm>
                  <a:off x="7521575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90" name="Freeform 2001"/>
                <p:cNvSpPr>
                  <a:spLocks/>
                </p:cNvSpPr>
                <p:nvPr/>
              </p:nvSpPr>
              <p:spPr bwMode="auto">
                <a:xfrm>
                  <a:off x="7583488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91" name="Freeform 2002"/>
                <p:cNvSpPr>
                  <a:spLocks/>
                </p:cNvSpPr>
                <p:nvPr/>
              </p:nvSpPr>
              <p:spPr bwMode="auto">
                <a:xfrm>
                  <a:off x="7583488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92" name="Freeform 2003"/>
                <p:cNvSpPr>
                  <a:spLocks/>
                </p:cNvSpPr>
                <p:nvPr/>
              </p:nvSpPr>
              <p:spPr bwMode="auto">
                <a:xfrm>
                  <a:off x="7645400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93" name="Freeform 2004"/>
                <p:cNvSpPr>
                  <a:spLocks/>
                </p:cNvSpPr>
                <p:nvPr/>
              </p:nvSpPr>
              <p:spPr bwMode="auto">
                <a:xfrm>
                  <a:off x="7583488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94" name="Freeform 2005"/>
                <p:cNvSpPr>
                  <a:spLocks/>
                </p:cNvSpPr>
                <p:nvPr/>
              </p:nvSpPr>
              <p:spPr bwMode="auto">
                <a:xfrm>
                  <a:off x="7645400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95" name="Freeform 2006"/>
                <p:cNvSpPr>
                  <a:spLocks/>
                </p:cNvSpPr>
                <p:nvPr/>
              </p:nvSpPr>
              <p:spPr bwMode="auto">
                <a:xfrm>
                  <a:off x="7408863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96" name="Freeform 2007"/>
                <p:cNvSpPr>
                  <a:spLocks/>
                </p:cNvSpPr>
                <p:nvPr/>
              </p:nvSpPr>
              <p:spPr bwMode="auto">
                <a:xfrm>
                  <a:off x="7466807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97" name="Freeform 2008"/>
                <p:cNvSpPr>
                  <a:spLocks/>
                </p:cNvSpPr>
                <p:nvPr/>
              </p:nvSpPr>
              <p:spPr bwMode="auto">
                <a:xfrm>
                  <a:off x="7349331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98" name="Freeform 2009"/>
                <p:cNvSpPr>
                  <a:spLocks/>
                </p:cNvSpPr>
                <p:nvPr/>
              </p:nvSpPr>
              <p:spPr bwMode="auto">
                <a:xfrm>
                  <a:off x="7349331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99" name="Freeform 2010"/>
                <p:cNvSpPr>
                  <a:spLocks/>
                </p:cNvSpPr>
                <p:nvPr/>
              </p:nvSpPr>
              <p:spPr bwMode="auto">
                <a:xfrm>
                  <a:off x="7521575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00" name="Freeform 2011"/>
                <p:cNvSpPr>
                  <a:spLocks/>
                </p:cNvSpPr>
                <p:nvPr/>
              </p:nvSpPr>
              <p:spPr bwMode="auto">
                <a:xfrm>
                  <a:off x="7408863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01" name="Freeform 2012"/>
                <p:cNvSpPr>
                  <a:spLocks/>
                </p:cNvSpPr>
                <p:nvPr/>
              </p:nvSpPr>
              <p:spPr bwMode="auto">
                <a:xfrm>
                  <a:off x="7466807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02" name="Freeform 2013"/>
                <p:cNvSpPr>
                  <a:spLocks/>
                </p:cNvSpPr>
                <p:nvPr/>
              </p:nvSpPr>
              <p:spPr bwMode="auto">
                <a:xfrm>
                  <a:off x="7349331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03" name="Freeform 2015"/>
                <p:cNvSpPr>
                  <a:spLocks/>
                </p:cNvSpPr>
                <p:nvPr/>
              </p:nvSpPr>
              <p:spPr bwMode="auto">
                <a:xfrm>
                  <a:off x="7408863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04" name="Freeform 2016"/>
                <p:cNvSpPr>
                  <a:spLocks/>
                </p:cNvSpPr>
                <p:nvPr/>
              </p:nvSpPr>
              <p:spPr bwMode="auto">
                <a:xfrm>
                  <a:off x="7349331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05" name="Freeform 2017"/>
                <p:cNvSpPr>
                  <a:spLocks/>
                </p:cNvSpPr>
                <p:nvPr/>
              </p:nvSpPr>
              <p:spPr bwMode="auto">
                <a:xfrm>
                  <a:off x="7233444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06" name="Freeform 2018"/>
                <p:cNvSpPr>
                  <a:spLocks/>
                </p:cNvSpPr>
                <p:nvPr/>
              </p:nvSpPr>
              <p:spPr bwMode="auto">
                <a:xfrm>
                  <a:off x="6996906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07" name="Freeform 2019"/>
                <p:cNvSpPr>
                  <a:spLocks/>
                </p:cNvSpPr>
                <p:nvPr/>
              </p:nvSpPr>
              <p:spPr bwMode="auto">
                <a:xfrm>
                  <a:off x="7056438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08" name="Freeform 2020"/>
                <p:cNvSpPr>
                  <a:spLocks/>
                </p:cNvSpPr>
                <p:nvPr/>
              </p:nvSpPr>
              <p:spPr bwMode="auto">
                <a:xfrm>
                  <a:off x="6996906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09" name="Freeform 2021"/>
                <p:cNvSpPr>
                  <a:spLocks/>
                </p:cNvSpPr>
                <p:nvPr/>
              </p:nvSpPr>
              <p:spPr bwMode="auto">
                <a:xfrm>
                  <a:off x="7056438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10" name="Freeform 2022"/>
                <p:cNvSpPr>
                  <a:spLocks/>
                </p:cNvSpPr>
                <p:nvPr/>
              </p:nvSpPr>
              <p:spPr bwMode="auto">
                <a:xfrm>
                  <a:off x="6996906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11" name="Freeform 2023"/>
                <p:cNvSpPr>
                  <a:spLocks/>
                </p:cNvSpPr>
                <p:nvPr/>
              </p:nvSpPr>
              <p:spPr bwMode="auto">
                <a:xfrm>
                  <a:off x="7056438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12" name="Freeform 2024"/>
                <p:cNvSpPr>
                  <a:spLocks/>
                </p:cNvSpPr>
                <p:nvPr/>
              </p:nvSpPr>
              <p:spPr bwMode="auto">
                <a:xfrm>
                  <a:off x="7115175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13" name="Freeform 2025"/>
                <p:cNvSpPr>
                  <a:spLocks/>
                </p:cNvSpPr>
                <p:nvPr/>
              </p:nvSpPr>
              <p:spPr bwMode="auto">
                <a:xfrm>
                  <a:off x="7115175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14" name="Freeform 2026"/>
                <p:cNvSpPr>
                  <a:spLocks/>
                </p:cNvSpPr>
                <p:nvPr/>
              </p:nvSpPr>
              <p:spPr bwMode="auto">
                <a:xfrm>
                  <a:off x="7056438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15" name="Freeform 2027"/>
                <p:cNvSpPr>
                  <a:spLocks/>
                </p:cNvSpPr>
                <p:nvPr/>
              </p:nvSpPr>
              <p:spPr bwMode="auto">
                <a:xfrm>
                  <a:off x="7115175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16" name="Freeform 2028"/>
                <p:cNvSpPr>
                  <a:spLocks/>
                </p:cNvSpPr>
                <p:nvPr/>
              </p:nvSpPr>
              <p:spPr bwMode="auto">
                <a:xfrm>
                  <a:off x="7115175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17" name="Freeform 2029"/>
                <p:cNvSpPr>
                  <a:spLocks/>
                </p:cNvSpPr>
                <p:nvPr/>
              </p:nvSpPr>
              <p:spPr bwMode="auto">
                <a:xfrm>
                  <a:off x="7173912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18" name="Freeform 2030"/>
                <p:cNvSpPr>
                  <a:spLocks/>
                </p:cNvSpPr>
                <p:nvPr/>
              </p:nvSpPr>
              <p:spPr bwMode="auto">
                <a:xfrm>
                  <a:off x="7173912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19" name="Freeform 2031"/>
                <p:cNvSpPr>
                  <a:spLocks/>
                </p:cNvSpPr>
                <p:nvPr/>
              </p:nvSpPr>
              <p:spPr bwMode="auto">
                <a:xfrm>
                  <a:off x="7173912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20" name="Freeform 2032"/>
                <p:cNvSpPr>
                  <a:spLocks/>
                </p:cNvSpPr>
                <p:nvPr/>
              </p:nvSpPr>
              <p:spPr bwMode="auto">
                <a:xfrm>
                  <a:off x="7233444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21" name="Freeform 2033"/>
                <p:cNvSpPr>
                  <a:spLocks/>
                </p:cNvSpPr>
                <p:nvPr/>
              </p:nvSpPr>
              <p:spPr bwMode="auto">
                <a:xfrm>
                  <a:off x="7173912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22" name="Freeform 2034"/>
                <p:cNvSpPr>
                  <a:spLocks/>
                </p:cNvSpPr>
                <p:nvPr/>
              </p:nvSpPr>
              <p:spPr bwMode="auto">
                <a:xfrm>
                  <a:off x="7233444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23" name="Freeform 2035"/>
                <p:cNvSpPr>
                  <a:spLocks/>
                </p:cNvSpPr>
                <p:nvPr/>
              </p:nvSpPr>
              <p:spPr bwMode="auto">
                <a:xfrm>
                  <a:off x="7115175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24" name="Freeform 2036"/>
                <p:cNvSpPr>
                  <a:spLocks/>
                </p:cNvSpPr>
                <p:nvPr/>
              </p:nvSpPr>
              <p:spPr bwMode="auto">
                <a:xfrm>
                  <a:off x="7115175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25" name="Freeform 2037"/>
                <p:cNvSpPr>
                  <a:spLocks/>
                </p:cNvSpPr>
                <p:nvPr/>
              </p:nvSpPr>
              <p:spPr bwMode="auto">
                <a:xfrm>
                  <a:off x="6996906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26" name="Freeform 2038"/>
                <p:cNvSpPr>
                  <a:spLocks/>
                </p:cNvSpPr>
                <p:nvPr/>
              </p:nvSpPr>
              <p:spPr bwMode="auto">
                <a:xfrm>
                  <a:off x="7173912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27" name="Freeform 2039"/>
                <p:cNvSpPr>
                  <a:spLocks/>
                </p:cNvSpPr>
                <p:nvPr/>
              </p:nvSpPr>
              <p:spPr bwMode="auto">
                <a:xfrm>
                  <a:off x="7233444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28" name="Freeform 2040"/>
                <p:cNvSpPr>
                  <a:spLocks/>
                </p:cNvSpPr>
                <p:nvPr/>
              </p:nvSpPr>
              <p:spPr bwMode="auto">
                <a:xfrm>
                  <a:off x="7291387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29" name="Freeform 2041"/>
                <p:cNvSpPr>
                  <a:spLocks/>
                </p:cNvSpPr>
                <p:nvPr/>
              </p:nvSpPr>
              <p:spPr bwMode="auto">
                <a:xfrm>
                  <a:off x="7115175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30" name="Freeform 2042"/>
                <p:cNvSpPr>
                  <a:spLocks/>
                </p:cNvSpPr>
                <p:nvPr/>
              </p:nvSpPr>
              <p:spPr bwMode="auto">
                <a:xfrm>
                  <a:off x="7056438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31" name="Freeform 2043"/>
                <p:cNvSpPr>
                  <a:spLocks/>
                </p:cNvSpPr>
                <p:nvPr/>
              </p:nvSpPr>
              <p:spPr bwMode="auto">
                <a:xfrm>
                  <a:off x="6996906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32" name="Freeform 2044"/>
                <p:cNvSpPr>
                  <a:spLocks/>
                </p:cNvSpPr>
                <p:nvPr/>
              </p:nvSpPr>
              <p:spPr bwMode="auto">
                <a:xfrm>
                  <a:off x="6996906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33" name="Freeform 2045"/>
                <p:cNvSpPr>
                  <a:spLocks/>
                </p:cNvSpPr>
                <p:nvPr/>
              </p:nvSpPr>
              <p:spPr bwMode="auto">
                <a:xfrm>
                  <a:off x="7056438" y="360680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34" name="Freeform 2046"/>
                <p:cNvSpPr>
                  <a:spLocks/>
                </p:cNvSpPr>
                <p:nvPr/>
              </p:nvSpPr>
              <p:spPr bwMode="auto">
                <a:xfrm>
                  <a:off x="7173912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35" name="Freeform 2047"/>
                <p:cNvSpPr>
                  <a:spLocks/>
                </p:cNvSpPr>
                <p:nvPr/>
              </p:nvSpPr>
              <p:spPr bwMode="auto">
                <a:xfrm>
                  <a:off x="7115175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36" name="Freeform 2048"/>
                <p:cNvSpPr>
                  <a:spLocks/>
                </p:cNvSpPr>
                <p:nvPr/>
              </p:nvSpPr>
              <p:spPr bwMode="auto">
                <a:xfrm>
                  <a:off x="7115175" y="360680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37" name="Freeform 2049"/>
                <p:cNvSpPr>
                  <a:spLocks/>
                </p:cNvSpPr>
                <p:nvPr/>
              </p:nvSpPr>
              <p:spPr bwMode="auto">
                <a:xfrm>
                  <a:off x="7521575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38" name="Freeform 2050"/>
                <p:cNvSpPr>
                  <a:spLocks/>
                </p:cNvSpPr>
                <p:nvPr/>
              </p:nvSpPr>
              <p:spPr bwMode="auto">
                <a:xfrm>
                  <a:off x="7233444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39" name="Freeform 2051"/>
                <p:cNvSpPr>
                  <a:spLocks/>
                </p:cNvSpPr>
                <p:nvPr/>
              </p:nvSpPr>
              <p:spPr bwMode="auto">
                <a:xfrm>
                  <a:off x="7291387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40" name="Freeform 2052"/>
                <p:cNvSpPr>
                  <a:spLocks/>
                </p:cNvSpPr>
                <p:nvPr/>
              </p:nvSpPr>
              <p:spPr bwMode="auto">
                <a:xfrm>
                  <a:off x="7349331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41" name="Freeform 2053"/>
                <p:cNvSpPr>
                  <a:spLocks/>
                </p:cNvSpPr>
                <p:nvPr/>
              </p:nvSpPr>
              <p:spPr bwMode="auto">
                <a:xfrm>
                  <a:off x="7408863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42" name="Freeform 2054"/>
                <p:cNvSpPr>
                  <a:spLocks/>
                </p:cNvSpPr>
                <p:nvPr/>
              </p:nvSpPr>
              <p:spPr bwMode="auto">
                <a:xfrm>
                  <a:off x="7466807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43" name="Freeform 2055"/>
                <p:cNvSpPr>
                  <a:spLocks/>
                </p:cNvSpPr>
                <p:nvPr/>
              </p:nvSpPr>
              <p:spPr bwMode="auto">
                <a:xfrm>
                  <a:off x="7115175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44" name="Freeform 2056"/>
                <p:cNvSpPr>
                  <a:spLocks/>
                </p:cNvSpPr>
                <p:nvPr/>
              </p:nvSpPr>
              <p:spPr bwMode="auto">
                <a:xfrm>
                  <a:off x="7173912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45" name="Freeform 2057"/>
                <p:cNvSpPr>
                  <a:spLocks/>
                </p:cNvSpPr>
                <p:nvPr/>
              </p:nvSpPr>
              <p:spPr bwMode="auto">
                <a:xfrm>
                  <a:off x="7521575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46" name="Freeform 2058"/>
                <p:cNvSpPr>
                  <a:spLocks/>
                </p:cNvSpPr>
                <p:nvPr/>
              </p:nvSpPr>
              <p:spPr bwMode="auto">
                <a:xfrm>
                  <a:off x="7521575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47" name="Freeform 2059"/>
                <p:cNvSpPr>
                  <a:spLocks/>
                </p:cNvSpPr>
                <p:nvPr/>
              </p:nvSpPr>
              <p:spPr bwMode="auto">
                <a:xfrm>
                  <a:off x="7583488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48" name="Freeform 2060"/>
                <p:cNvSpPr>
                  <a:spLocks/>
                </p:cNvSpPr>
                <p:nvPr/>
              </p:nvSpPr>
              <p:spPr bwMode="auto">
                <a:xfrm>
                  <a:off x="7583488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49" name="Freeform 2061"/>
                <p:cNvSpPr>
                  <a:spLocks/>
                </p:cNvSpPr>
                <p:nvPr/>
              </p:nvSpPr>
              <p:spPr bwMode="auto">
                <a:xfrm>
                  <a:off x="7233444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50" name="Freeform 2062"/>
                <p:cNvSpPr>
                  <a:spLocks/>
                </p:cNvSpPr>
                <p:nvPr/>
              </p:nvSpPr>
              <p:spPr bwMode="auto">
                <a:xfrm>
                  <a:off x="7233444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51" name="Freeform 2063"/>
                <p:cNvSpPr>
                  <a:spLocks/>
                </p:cNvSpPr>
                <p:nvPr/>
              </p:nvSpPr>
              <p:spPr bwMode="auto">
                <a:xfrm>
                  <a:off x="7291387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52" name="Freeform 2064"/>
                <p:cNvSpPr>
                  <a:spLocks/>
                </p:cNvSpPr>
                <p:nvPr/>
              </p:nvSpPr>
              <p:spPr bwMode="auto">
                <a:xfrm>
                  <a:off x="7291387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53" name="Freeform 2065"/>
                <p:cNvSpPr>
                  <a:spLocks/>
                </p:cNvSpPr>
                <p:nvPr/>
              </p:nvSpPr>
              <p:spPr bwMode="auto">
                <a:xfrm>
                  <a:off x="7349331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54" name="Freeform 2066"/>
                <p:cNvSpPr>
                  <a:spLocks/>
                </p:cNvSpPr>
                <p:nvPr/>
              </p:nvSpPr>
              <p:spPr bwMode="auto">
                <a:xfrm>
                  <a:off x="7349331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55" name="Freeform 2067"/>
                <p:cNvSpPr>
                  <a:spLocks/>
                </p:cNvSpPr>
                <p:nvPr/>
              </p:nvSpPr>
              <p:spPr bwMode="auto">
                <a:xfrm>
                  <a:off x="7408863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56" name="Freeform 2068"/>
                <p:cNvSpPr>
                  <a:spLocks/>
                </p:cNvSpPr>
                <p:nvPr/>
              </p:nvSpPr>
              <p:spPr bwMode="auto">
                <a:xfrm>
                  <a:off x="7408863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57" name="Freeform 2069"/>
                <p:cNvSpPr>
                  <a:spLocks/>
                </p:cNvSpPr>
                <p:nvPr/>
              </p:nvSpPr>
              <p:spPr bwMode="auto">
                <a:xfrm>
                  <a:off x="7466807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58" name="Freeform 2070"/>
                <p:cNvSpPr>
                  <a:spLocks/>
                </p:cNvSpPr>
                <p:nvPr/>
              </p:nvSpPr>
              <p:spPr bwMode="auto">
                <a:xfrm>
                  <a:off x="7466807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59" name="Freeform 2071"/>
                <p:cNvSpPr>
                  <a:spLocks/>
                </p:cNvSpPr>
                <p:nvPr/>
              </p:nvSpPr>
              <p:spPr bwMode="auto">
                <a:xfrm>
                  <a:off x="7115175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60" name="Freeform 2072"/>
                <p:cNvSpPr>
                  <a:spLocks/>
                </p:cNvSpPr>
                <p:nvPr/>
              </p:nvSpPr>
              <p:spPr bwMode="auto">
                <a:xfrm>
                  <a:off x="7115175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61" name="Freeform 2073"/>
                <p:cNvSpPr>
                  <a:spLocks/>
                </p:cNvSpPr>
                <p:nvPr/>
              </p:nvSpPr>
              <p:spPr bwMode="auto">
                <a:xfrm>
                  <a:off x="7173912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62" name="Freeform 2074"/>
                <p:cNvSpPr>
                  <a:spLocks/>
                </p:cNvSpPr>
                <p:nvPr/>
              </p:nvSpPr>
              <p:spPr bwMode="auto">
                <a:xfrm>
                  <a:off x="7173912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63" name="Freeform 2075"/>
                <p:cNvSpPr>
                  <a:spLocks/>
                </p:cNvSpPr>
                <p:nvPr/>
              </p:nvSpPr>
              <p:spPr bwMode="auto">
                <a:xfrm>
                  <a:off x="7521575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64" name="Freeform 2076"/>
                <p:cNvSpPr>
                  <a:spLocks/>
                </p:cNvSpPr>
                <p:nvPr/>
              </p:nvSpPr>
              <p:spPr bwMode="auto">
                <a:xfrm>
                  <a:off x="7521575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65" name="Freeform 2077"/>
                <p:cNvSpPr>
                  <a:spLocks/>
                </p:cNvSpPr>
                <p:nvPr/>
              </p:nvSpPr>
              <p:spPr bwMode="auto">
                <a:xfrm>
                  <a:off x="7583488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66" name="Freeform 2078"/>
                <p:cNvSpPr>
                  <a:spLocks/>
                </p:cNvSpPr>
                <p:nvPr/>
              </p:nvSpPr>
              <p:spPr bwMode="auto">
                <a:xfrm>
                  <a:off x="7583488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67" name="Freeform 2079"/>
                <p:cNvSpPr>
                  <a:spLocks/>
                </p:cNvSpPr>
                <p:nvPr/>
              </p:nvSpPr>
              <p:spPr bwMode="auto">
                <a:xfrm>
                  <a:off x="7233444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68" name="Freeform 2080"/>
                <p:cNvSpPr>
                  <a:spLocks/>
                </p:cNvSpPr>
                <p:nvPr/>
              </p:nvSpPr>
              <p:spPr bwMode="auto">
                <a:xfrm>
                  <a:off x="7233444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69" name="Freeform 2081"/>
                <p:cNvSpPr>
                  <a:spLocks/>
                </p:cNvSpPr>
                <p:nvPr/>
              </p:nvSpPr>
              <p:spPr bwMode="auto">
                <a:xfrm>
                  <a:off x="7291387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70" name="Freeform 2082"/>
                <p:cNvSpPr>
                  <a:spLocks/>
                </p:cNvSpPr>
                <p:nvPr/>
              </p:nvSpPr>
              <p:spPr bwMode="auto">
                <a:xfrm>
                  <a:off x="7291387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71" name="Freeform 2083"/>
                <p:cNvSpPr>
                  <a:spLocks/>
                </p:cNvSpPr>
                <p:nvPr/>
              </p:nvSpPr>
              <p:spPr bwMode="auto">
                <a:xfrm>
                  <a:off x="7349331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72" name="Freeform 2084"/>
                <p:cNvSpPr>
                  <a:spLocks/>
                </p:cNvSpPr>
                <p:nvPr/>
              </p:nvSpPr>
              <p:spPr bwMode="auto">
                <a:xfrm>
                  <a:off x="7349331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73" name="Freeform 2085"/>
                <p:cNvSpPr>
                  <a:spLocks/>
                </p:cNvSpPr>
                <p:nvPr/>
              </p:nvSpPr>
              <p:spPr bwMode="auto">
                <a:xfrm>
                  <a:off x="7408863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74" name="Freeform 2086"/>
                <p:cNvSpPr>
                  <a:spLocks/>
                </p:cNvSpPr>
                <p:nvPr/>
              </p:nvSpPr>
              <p:spPr bwMode="auto">
                <a:xfrm>
                  <a:off x="7408863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75" name="Freeform 2087"/>
                <p:cNvSpPr>
                  <a:spLocks/>
                </p:cNvSpPr>
                <p:nvPr/>
              </p:nvSpPr>
              <p:spPr bwMode="auto">
                <a:xfrm>
                  <a:off x="7466807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76" name="Freeform 2088"/>
                <p:cNvSpPr>
                  <a:spLocks/>
                </p:cNvSpPr>
                <p:nvPr/>
              </p:nvSpPr>
              <p:spPr bwMode="auto">
                <a:xfrm>
                  <a:off x="7466807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77" name="Freeform 2089"/>
                <p:cNvSpPr>
                  <a:spLocks/>
                </p:cNvSpPr>
                <p:nvPr/>
              </p:nvSpPr>
              <p:spPr bwMode="auto">
                <a:xfrm>
                  <a:off x="7645400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78" name="Freeform 2090"/>
                <p:cNvSpPr>
                  <a:spLocks/>
                </p:cNvSpPr>
                <p:nvPr/>
              </p:nvSpPr>
              <p:spPr bwMode="auto">
                <a:xfrm>
                  <a:off x="7700962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79" name="Freeform 2091"/>
                <p:cNvSpPr>
                  <a:spLocks/>
                </p:cNvSpPr>
                <p:nvPr/>
              </p:nvSpPr>
              <p:spPr bwMode="auto">
                <a:xfrm>
                  <a:off x="7757319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80" name="Freeform 2092"/>
                <p:cNvSpPr>
                  <a:spLocks/>
                </p:cNvSpPr>
                <p:nvPr/>
              </p:nvSpPr>
              <p:spPr bwMode="auto">
                <a:xfrm>
                  <a:off x="7822406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81" name="Freeform 2093"/>
                <p:cNvSpPr>
                  <a:spLocks/>
                </p:cNvSpPr>
                <p:nvPr/>
              </p:nvSpPr>
              <p:spPr bwMode="auto">
                <a:xfrm>
                  <a:off x="7880350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82" name="Freeform 2094"/>
                <p:cNvSpPr>
                  <a:spLocks/>
                </p:cNvSpPr>
                <p:nvPr/>
              </p:nvSpPr>
              <p:spPr bwMode="auto">
                <a:xfrm>
                  <a:off x="7939088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83" name="Freeform 2095"/>
                <p:cNvSpPr>
                  <a:spLocks/>
                </p:cNvSpPr>
                <p:nvPr/>
              </p:nvSpPr>
              <p:spPr bwMode="auto">
                <a:xfrm>
                  <a:off x="7939088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84" name="Freeform 2096"/>
                <p:cNvSpPr>
                  <a:spLocks/>
                </p:cNvSpPr>
                <p:nvPr/>
              </p:nvSpPr>
              <p:spPr bwMode="auto">
                <a:xfrm>
                  <a:off x="7939088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85" name="Freeform 2097"/>
                <p:cNvSpPr>
                  <a:spLocks/>
                </p:cNvSpPr>
                <p:nvPr/>
              </p:nvSpPr>
              <p:spPr bwMode="auto">
                <a:xfrm>
                  <a:off x="7995444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86" name="Freeform 2098"/>
                <p:cNvSpPr>
                  <a:spLocks/>
                </p:cNvSpPr>
                <p:nvPr/>
              </p:nvSpPr>
              <p:spPr bwMode="auto">
                <a:xfrm>
                  <a:off x="7995444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87" name="Freeform 2099"/>
                <p:cNvSpPr>
                  <a:spLocks/>
                </p:cNvSpPr>
                <p:nvPr/>
              </p:nvSpPr>
              <p:spPr bwMode="auto">
                <a:xfrm>
                  <a:off x="7995444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88" name="Freeform 2100"/>
                <p:cNvSpPr>
                  <a:spLocks/>
                </p:cNvSpPr>
                <p:nvPr/>
              </p:nvSpPr>
              <p:spPr bwMode="auto">
                <a:xfrm>
                  <a:off x="7995444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89" name="Freeform 2101"/>
                <p:cNvSpPr>
                  <a:spLocks/>
                </p:cNvSpPr>
                <p:nvPr/>
              </p:nvSpPr>
              <p:spPr bwMode="auto">
                <a:xfrm>
                  <a:off x="7645400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90" name="Freeform 2102"/>
                <p:cNvSpPr>
                  <a:spLocks/>
                </p:cNvSpPr>
                <p:nvPr/>
              </p:nvSpPr>
              <p:spPr bwMode="auto">
                <a:xfrm>
                  <a:off x="7645400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91" name="Freeform 2103"/>
                <p:cNvSpPr>
                  <a:spLocks/>
                </p:cNvSpPr>
                <p:nvPr/>
              </p:nvSpPr>
              <p:spPr bwMode="auto">
                <a:xfrm>
                  <a:off x="7700962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92" name="Freeform 2104"/>
                <p:cNvSpPr>
                  <a:spLocks/>
                </p:cNvSpPr>
                <p:nvPr/>
              </p:nvSpPr>
              <p:spPr bwMode="auto">
                <a:xfrm>
                  <a:off x="7700962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93" name="Freeform 2105"/>
                <p:cNvSpPr>
                  <a:spLocks/>
                </p:cNvSpPr>
                <p:nvPr/>
              </p:nvSpPr>
              <p:spPr bwMode="auto">
                <a:xfrm>
                  <a:off x="7757319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94" name="Freeform 2106"/>
                <p:cNvSpPr>
                  <a:spLocks/>
                </p:cNvSpPr>
                <p:nvPr/>
              </p:nvSpPr>
              <p:spPr bwMode="auto">
                <a:xfrm>
                  <a:off x="7822406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95" name="Freeform 2107"/>
                <p:cNvSpPr>
                  <a:spLocks/>
                </p:cNvSpPr>
                <p:nvPr/>
              </p:nvSpPr>
              <p:spPr bwMode="auto">
                <a:xfrm>
                  <a:off x="7880350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96" name="Freeform 2108"/>
                <p:cNvSpPr>
                  <a:spLocks/>
                </p:cNvSpPr>
                <p:nvPr/>
              </p:nvSpPr>
              <p:spPr bwMode="auto">
                <a:xfrm>
                  <a:off x="7939088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97" name="Freeform 2109"/>
                <p:cNvSpPr>
                  <a:spLocks/>
                </p:cNvSpPr>
                <p:nvPr/>
              </p:nvSpPr>
              <p:spPr bwMode="auto">
                <a:xfrm>
                  <a:off x="7939088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98" name="Freeform 2110"/>
                <p:cNvSpPr>
                  <a:spLocks/>
                </p:cNvSpPr>
                <p:nvPr/>
              </p:nvSpPr>
              <p:spPr bwMode="auto">
                <a:xfrm>
                  <a:off x="7995444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99" name="Freeform 2111"/>
                <p:cNvSpPr>
                  <a:spLocks/>
                </p:cNvSpPr>
                <p:nvPr/>
              </p:nvSpPr>
              <p:spPr bwMode="auto">
                <a:xfrm>
                  <a:off x="7995444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00" name="Freeform 2112"/>
                <p:cNvSpPr>
                  <a:spLocks/>
                </p:cNvSpPr>
                <p:nvPr/>
              </p:nvSpPr>
              <p:spPr bwMode="auto">
                <a:xfrm>
                  <a:off x="8054975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01" name="Freeform 2113"/>
                <p:cNvSpPr>
                  <a:spLocks/>
                </p:cNvSpPr>
                <p:nvPr/>
              </p:nvSpPr>
              <p:spPr bwMode="auto">
                <a:xfrm>
                  <a:off x="8112919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02" name="Freeform 2114"/>
                <p:cNvSpPr>
                  <a:spLocks/>
                </p:cNvSpPr>
                <p:nvPr/>
              </p:nvSpPr>
              <p:spPr bwMode="auto">
                <a:xfrm>
                  <a:off x="8171656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03" name="Freeform 2115"/>
                <p:cNvSpPr>
                  <a:spLocks/>
                </p:cNvSpPr>
                <p:nvPr/>
              </p:nvSpPr>
              <p:spPr bwMode="auto">
                <a:xfrm>
                  <a:off x="8232775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04" name="Freeform 2116"/>
                <p:cNvSpPr>
                  <a:spLocks/>
                </p:cNvSpPr>
                <p:nvPr/>
              </p:nvSpPr>
              <p:spPr bwMode="auto">
                <a:xfrm>
                  <a:off x="8054975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05" name="Freeform 2117"/>
                <p:cNvSpPr>
                  <a:spLocks/>
                </p:cNvSpPr>
                <p:nvPr/>
              </p:nvSpPr>
              <p:spPr bwMode="auto">
                <a:xfrm>
                  <a:off x="7880350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06" name="Freeform 2118"/>
                <p:cNvSpPr>
                  <a:spLocks/>
                </p:cNvSpPr>
                <p:nvPr/>
              </p:nvSpPr>
              <p:spPr bwMode="auto">
                <a:xfrm>
                  <a:off x="7939088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07" name="Freeform 2119"/>
                <p:cNvSpPr>
                  <a:spLocks/>
                </p:cNvSpPr>
                <p:nvPr/>
              </p:nvSpPr>
              <p:spPr bwMode="auto">
                <a:xfrm>
                  <a:off x="7939088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08" name="Freeform 2120"/>
                <p:cNvSpPr>
                  <a:spLocks/>
                </p:cNvSpPr>
                <p:nvPr/>
              </p:nvSpPr>
              <p:spPr bwMode="auto">
                <a:xfrm>
                  <a:off x="7939088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09" name="Freeform 2121"/>
                <p:cNvSpPr>
                  <a:spLocks/>
                </p:cNvSpPr>
                <p:nvPr/>
              </p:nvSpPr>
              <p:spPr bwMode="auto">
                <a:xfrm>
                  <a:off x="8054975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10" name="Freeform 2122"/>
                <p:cNvSpPr>
                  <a:spLocks/>
                </p:cNvSpPr>
                <p:nvPr/>
              </p:nvSpPr>
              <p:spPr bwMode="auto">
                <a:xfrm>
                  <a:off x="8112919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11" name="Freeform 2123"/>
                <p:cNvSpPr>
                  <a:spLocks/>
                </p:cNvSpPr>
                <p:nvPr/>
              </p:nvSpPr>
              <p:spPr bwMode="auto">
                <a:xfrm>
                  <a:off x="8054975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12" name="Freeform 2124"/>
                <p:cNvSpPr>
                  <a:spLocks/>
                </p:cNvSpPr>
                <p:nvPr/>
              </p:nvSpPr>
              <p:spPr bwMode="auto">
                <a:xfrm>
                  <a:off x="7645400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13" name="Freeform 2125"/>
                <p:cNvSpPr>
                  <a:spLocks/>
                </p:cNvSpPr>
                <p:nvPr/>
              </p:nvSpPr>
              <p:spPr bwMode="auto">
                <a:xfrm>
                  <a:off x="7645400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14" name="Freeform 2126"/>
                <p:cNvSpPr>
                  <a:spLocks/>
                </p:cNvSpPr>
                <p:nvPr/>
              </p:nvSpPr>
              <p:spPr bwMode="auto">
                <a:xfrm>
                  <a:off x="7700962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15" name="Freeform 2127"/>
                <p:cNvSpPr>
                  <a:spLocks/>
                </p:cNvSpPr>
                <p:nvPr/>
              </p:nvSpPr>
              <p:spPr bwMode="auto">
                <a:xfrm>
                  <a:off x="7700962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16" name="Freeform 2128"/>
                <p:cNvSpPr>
                  <a:spLocks/>
                </p:cNvSpPr>
                <p:nvPr/>
              </p:nvSpPr>
              <p:spPr bwMode="auto">
                <a:xfrm>
                  <a:off x="7757319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17" name="Freeform 2129"/>
                <p:cNvSpPr>
                  <a:spLocks/>
                </p:cNvSpPr>
                <p:nvPr/>
              </p:nvSpPr>
              <p:spPr bwMode="auto">
                <a:xfrm>
                  <a:off x="7757319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18" name="Freeform 2130"/>
                <p:cNvSpPr>
                  <a:spLocks/>
                </p:cNvSpPr>
                <p:nvPr/>
              </p:nvSpPr>
              <p:spPr bwMode="auto">
                <a:xfrm>
                  <a:off x="7822406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19" name="Freeform 2131"/>
                <p:cNvSpPr>
                  <a:spLocks/>
                </p:cNvSpPr>
                <p:nvPr/>
              </p:nvSpPr>
              <p:spPr bwMode="auto">
                <a:xfrm>
                  <a:off x="7822406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20" name="Freeform 2132"/>
                <p:cNvSpPr>
                  <a:spLocks/>
                </p:cNvSpPr>
                <p:nvPr/>
              </p:nvSpPr>
              <p:spPr bwMode="auto">
                <a:xfrm>
                  <a:off x="7880350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21" name="Freeform 2133"/>
                <p:cNvSpPr>
                  <a:spLocks/>
                </p:cNvSpPr>
                <p:nvPr/>
              </p:nvSpPr>
              <p:spPr bwMode="auto">
                <a:xfrm>
                  <a:off x="7880350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22" name="Freeform 2134"/>
                <p:cNvSpPr>
                  <a:spLocks/>
                </p:cNvSpPr>
                <p:nvPr/>
              </p:nvSpPr>
              <p:spPr bwMode="auto">
                <a:xfrm>
                  <a:off x="7115175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23" name="Freeform 2135"/>
                <p:cNvSpPr>
                  <a:spLocks/>
                </p:cNvSpPr>
                <p:nvPr/>
              </p:nvSpPr>
              <p:spPr bwMode="auto">
                <a:xfrm>
                  <a:off x="7115175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24" name="Freeform 2136"/>
                <p:cNvSpPr>
                  <a:spLocks/>
                </p:cNvSpPr>
                <p:nvPr/>
              </p:nvSpPr>
              <p:spPr bwMode="auto">
                <a:xfrm>
                  <a:off x="7173912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25" name="Freeform 2137"/>
                <p:cNvSpPr>
                  <a:spLocks/>
                </p:cNvSpPr>
                <p:nvPr/>
              </p:nvSpPr>
              <p:spPr bwMode="auto">
                <a:xfrm>
                  <a:off x="7173912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26" name="Freeform 2138"/>
                <p:cNvSpPr>
                  <a:spLocks/>
                </p:cNvSpPr>
                <p:nvPr/>
              </p:nvSpPr>
              <p:spPr bwMode="auto">
                <a:xfrm>
                  <a:off x="5645943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27" name="Freeform 2139"/>
                <p:cNvSpPr>
                  <a:spLocks/>
                </p:cNvSpPr>
                <p:nvPr/>
              </p:nvSpPr>
              <p:spPr bwMode="auto">
                <a:xfrm>
                  <a:off x="5588793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28" name="Freeform 2140"/>
                <p:cNvSpPr>
                  <a:spLocks/>
                </p:cNvSpPr>
                <p:nvPr/>
              </p:nvSpPr>
              <p:spPr bwMode="auto">
                <a:xfrm>
                  <a:off x="5645943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29" name="Freeform 2141"/>
                <p:cNvSpPr>
                  <a:spLocks/>
                </p:cNvSpPr>
                <p:nvPr/>
              </p:nvSpPr>
              <p:spPr bwMode="auto">
                <a:xfrm>
                  <a:off x="5705475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30" name="Freeform 2142"/>
                <p:cNvSpPr>
                  <a:spLocks/>
                </p:cNvSpPr>
                <p:nvPr/>
              </p:nvSpPr>
              <p:spPr bwMode="auto">
                <a:xfrm>
                  <a:off x="5705475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31" name="Freeform 2143"/>
                <p:cNvSpPr>
                  <a:spLocks/>
                </p:cNvSpPr>
                <p:nvPr/>
              </p:nvSpPr>
              <p:spPr bwMode="auto">
                <a:xfrm>
                  <a:off x="5763419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32" name="Freeform 2144"/>
                <p:cNvSpPr>
                  <a:spLocks/>
                </p:cNvSpPr>
                <p:nvPr/>
              </p:nvSpPr>
              <p:spPr bwMode="auto">
                <a:xfrm>
                  <a:off x="5763419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33" name="Freeform 2145"/>
                <p:cNvSpPr>
                  <a:spLocks/>
                </p:cNvSpPr>
                <p:nvPr/>
              </p:nvSpPr>
              <p:spPr bwMode="auto">
                <a:xfrm>
                  <a:off x="5823744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34" name="Freeform 2146"/>
                <p:cNvSpPr>
                  <a:spLocks/>
                </p:cNvSpPr>
                <p:nvPr/>
              </p:nvSpPr>
              <p:spPr bwMode="auto">
                <a:xfrm>
                  <a:off x="5823744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35" name="Freeform 2147"/>
                <p:cNvSpPr>
                  <a:spLocks/>
                </p:cNvSpPr>
                <p:nvPr/>
              </p:nvSpPr>
              <p:spPr bwMode="auto">
                <a:xfrm>
                  <a:off x="5881688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36" name="Freeform 2148"/>
                <p:cNvSpPr>
                  <a:spLocks/>
                </p:cNvSpPr>
                <p:nvPr/>
              </p:nvSpPr>
              <p:spPr bwMode="auto">
                <a:xfrm>
                  <a:off x="5881688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37" name="Freeform 2149"/>
                <p:cNvSpPr>
                  <a:spLocks/>
                </p:cNvSpPr>
                <p:nvPr/>
              </p:nvSpPr>
              <p:spPr bwMode="auto">
                <a:xfrm>
                  <a:off x="5588793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38" name="Freeform 2150"/>
                <p:cNvSpPr>
                  <a:spLocks/>
                </p:cNvSpPr>
                <p:nvPr/>
              </p:nvSpPr>
              <p:spPr bwMode="auto">
                <a:xfrm>
                  <a:off x="5588793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39" name="Freeform 2151"/>
                <p:cNvSpPr>
                  <a:spLocks/>
                </p:cNvSpPr>
                <p:nvPr/>
              </p:nvSpPr>
              <p:spPr bwMode="auto">
                <a:xfrm>
                  <a:off x="5588793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40" name="Freeform 2152"/>
                <p:cNvSpPr>
                  <a:spLocks/>
                </p:cNvSpPr>
                <p:nvPr/>
              </p:nvSpPr>
              <p:spPr bwMode="auto">
                <a:xfrm>
                  <a:off x="5588793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41" name="Freeform 2153"/>
                <p:cNvSpPr>
                  <a:spLocks/>
                </p:cNvSpPr>
                <p:nvPr/>
              </p:nvSpPr>
              <p:spPr bwMode="auto">
                <a:xfrm>
                  <a:off x="5588793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42" name="Freeform 2154"/>
                <p:cNvSpPr>
                  <a:spLocks/>
                </p:cNvSpPr>
                <p:nvPr/>
              </p:nvSpPr>
              <p:spPr bwMode="auto">
                <a:xfrm>
                  <a:off x="5529263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43" name="Freeform 2155"/>
                <p:cNvSpPr>
                  <a:spLocks/>
                </p:cNvSpPr>
                <p:nvPr/>
              </p:nvSpPr>
              <p:spPr bwMode="auto">
                <a:xfrm>
                  <a:off x="5588793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44" name="Freeform 2156"/>
                <p:cNvSpPr>
                  <a:spLocks/>
                </p:cNvSpPr>
                <p:nvPr/>
              </p:nvSpPr>
              <p:spPr bwMode="auto">
                <a:xfrm>
                  <a:off x="5763419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45" name="Freeform 2157"/>
                <p:cNvSpPr>
                  <a:spLocks/>
                </p:cNvSpPr>
                <p:nvPr/>
              </p:nvSpPr>
              <p:spPr bwMode="auto">
                <a:xfrm>
                  <a:off x="5763419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46" name="Freeform 2158"/>
                <p:cNvSpPr>
                  <a:spLocks/>
                </p:cNvSpPr>
                <p:nvPr/>
              </p:nvSpPr>
              <p:spPr bwMode="auto">
                <a:xfrm>
                  <a:off x="5763419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47" name="Freeform 2159"/>
                <p:cNvSpPr>
                  <a:spLocks/>
                </p:cNvSpPr>
                <p:nvPr/>
              </p:nvSpPr>
              <p:spPr bwMode="auto">
                <a:xfrm>
                  <a:off x="5763419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48" name="Freeform 2160"/>
                <p:cNvSpPr>
                  <a:spLocks/>
                </p:cNvSpPr>
                <p:nvPr/>
              </p:nvSpPr>
              <p:spPr bwMode="auto">
                <a:xfrm>
                  <a:off x="5763419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49" name="Freeform 2161"/>
                <p:cNvSpPr>
                  <a:spLocks/>
                </p:cNvSpPr>
                <p:nvPr/>
              </p:nvSpPr>
              <p:spPr bwMode="auto">
                <a:xfrm>
                  <a:off x="5705475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50" name="Freeform 2162"/>
                <p:cNvSpPr>
                  <a:spLocks/>
                </p:cNvSpPr>
                <p:nvPr/>
              </p:nvSpPr>
              <p:spPr bwMode="auto">
                <a:xfrm>
                  <a:off x="5705475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51" name="Freeform 2163"/>
                <p:cNvSpPr>
                  <a:spLocks/>
                </p:cNvSpPr>
                <p:nvPr/>
              </p:nvSpPr>
              <p:spPr bwMode="auto">
                <a:xfrm>
                  <a:off x="5705475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52" name="Freeform 2164"/>
                <p:cNvSpPr>
                  <a:spLocks/>
                </p:cNvSpPr>
                <p:nvPr/>
              </p:nvSpPr>
              <p:spPr bwMode="auto">
                <a:xfrm>
                  <a:off x="5705475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53" name="Freeform 2165"/>
                <p:cNvSpPr>
                  <a:spLocks/>
                </p:cNvSpPr>
                <p:nvPr/>
              </p:nvSpPr>
              <p:spPr bwMode="auto">
                <a:xfrm>
                  <a:off x="5881688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54" name="Freeform 2166"/>
                <p:cNvSpPr>
                  <a:spLocks/>
                </p:cNvSpPr>
                <p:nvPr/>
              </p:nvSpPr>
              <p:spPr bwMode="auto">
                <a:xfrm>
                  <a:off x="5881688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55" name="Freeform 2167"/>
                <p:cNvSpPr>
                  <a:spLocks/>
                </p:cNvSpPr>
                <p:nvPr/>
              </p:nvSpPr>
              <p:spPr bwMode="auto">
                <a:xfrm>
                  <a:off x="5823744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56" name="Freeform 2168"/>
                <p:cNvSpPr>
                  <a:spLocks/>
                </p:cNvSpPr>
                <p:nvPr/>
              </p:nvSpPr>
              <p:spPr bwMode="auto">
                <a:xfrm>
                  <a:off x="5881688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57" name="Freeform 2169"/>
                <p:cNvSpPr>
                  <a:spLocks/>
                </p:cNvSpPr>
                <p:nvPr/>
              </p:nvSpPr>
              <p:spPr bwMode="auto">
                <a:xfrm>
                  <a:off x="5823744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58" name="Freeform 2170"/>
                <p:cNvSpPr>
                  <a:spLocks/>
                </p:cNvSpPr>
                <p:nvPr/>
              </p:nvSpPr>
              <p:spPr bwMode="auto">
                <a:xfrm>
                  <a:off x="5823744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59" name="Freeform 2171"/>
                <p:cNvSpPr>
                  <a:spLocks/>
                </p:cNvSpPr>
                <p:nvPr/>
              </p:nvSpPr>
              <p:spPr bwMode="auto">
                <a:xfrm>
                  <a:off x="5823744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60" name="Freeform 2172"/>
                <p:cNvSpPr>
                  <a:spLocks/>
                </p:cNvSpPr>
                <p:nvPr/>
              </p:nvSpPr>
              <p:spPr bwMode="auto">
                <a:xfrm>
                  <a:off x="5823744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61" name="Freeform 2173"/>
                <p:cNvSpPr>
                  <a:spLocks/>
                </p:cNvSpPr>
                <p:nvPr/>
              </p:nvSpPr>
              <p:spPr bwMode="auto">
                <a:xfrm>
                  <a:off x="5705475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62" name="Freeform 2174"/>
                <p:cNvSpPr>
                  <a:spLocks/>
                </p:cNvSpPr>
                <p:nvPr/>
              </p:nvSpPr>
              <p:spPr bwMode="auto">
                <a:xfrm>
                  <a:off x="5588793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63" name="Freeform 2175"/>
                <p:cNvSpPr>
                  <a:spLocks/>
                </p:cNvSpPr>
                <p:nvPr/>
              </p:nvSpPr>
              <p:spPr bwMode="auto">
                <a:xfrm>
                  <a:off x="5588793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64" name="Freeform 2176"/>
                <p:cNvSpPr>
                  <a:spLocks/>
                </p:cNvSpPr>
                <p:nvPr/>
              </p:nvSpPr>
              <p:spPr bwMode="auto">
                <a:xfrm>
                  <a:off x="5588793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65" name="Freeform 2177"/>
                <p:cNvSpPr>
                  <a:spLocks/>
                </p:cNvSpPr>
                <p:nvPr/>
              </p:nvSpPr>
              <p:spPr bwMode="auto">
                <a:xfrm>
                  <a:off x="5588793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66" name="Freeform 2178"/>
                <p:cNvSpPr>
                  <a:spLocks/>
                </p:cNvSpPr>
                <p:nvPr/>
              </p:nvSpPr>
              <p:spPr bwMode="auto">
                <a:xfrm>
                  <a:off x="6703219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67" name="Freeform 2179"/>
                <p:cNvSpPr>
                  <a:spLocks/>
                </p:cNvSpPr>
                <p:nvPr/>
              </p:nvSpPr>
              <p:spPr bwMode="auto">
                <a:xfrm>
                  <a:off x="6703219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68" name="Freeform 2180"/>
                <p:cNvSpPr>
                  <a:spLocks/>
                </p:cNvSpPr>
                <p:nvPr/>
              </p:nvSpPr>
              <p:spPr bwMode="auto">
                <a:xfrm>
                  <a:off x="6761163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69" name="Freeform 2181"/>
                <p:cNvSpPr>
                  <a:spLocks/>
                </p:cNvSpPr>
                <p:nvPr/>
              </p:nvSpPr>
              <p:spPr bwMode="auto">
                <a:xfrm>
                  <a:off x="6761163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70" name="Freeform 2182"/>
                <p:cNvSpPr>
                  <a:spLocks/>
                </p:cNvSpPr>
                <p:nvPr/>
              </p:nvSpPr>
              <p:spPr bwMode="auto">
                <a:xfrm>
                  <a:off x="6819900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71" name="Freeform 2183"/>
                <p:cNvSpPr>
                  <a:spLocks/>
                </p:cNvSpPr>
                <p:nvPr/>
              </p:nvSpPr>
              <p:spPr bwMode="auto">
                <a:xfrm>
                  <a:off x="6819900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72" name="Freeform 2184"/>
                <p:cNvSpPr>
                  <a:spLocks/>
                </p:cNvSpPr>
                <p:nvPr/>
              </p:nvSpPr>
              <p:spPr bwMode="auto">
                <a:xfrm>
                  <a:off x="6880226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73" name="Freeform 2185"/>
                <p:cNvSpPr>
                  <a:spLocks/>
                </p:cNvSpPr>
                <p:nvPr/>
              </p:nvSpPr>
              <p:spPr bwMode="auto">
                <a:xfrm>
                  <a:off x="6880226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74" name="Freeform 2186"/>
                <p:cNvSpPr>
                  <a:spLocks/>
                </p:cNvSpPr>
                <p:nvPr/>
              </p:nvSpPr>
              <p:spPr bwMode="auto">
                <a:xfrm>
                  <a:off x="6350000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75" name="Freeform 2187"/>
                <p:cNvSpPr>
                  <a:spLocks/>
                </p:cNvSpPr>
                <p:nvPr/>
              </p:nvSpPr>
              <p:spPr bwMode="auto">
                <a:xfrm>
                  <a:off x="6408737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76" name="Freeform 2188"/>
                <p:cNvSpPr>
                  <a:spLocks/>
                </p:cNvSpPr>
                <p:nvPr/>
              </p:nvSpPr>
              <p:spPr bwMode="auto">
                <a:xfrm>
                  <a:off x="6467475" y="33075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77" name="Freeform 2189"/>
                <p:cNvSpPr>
                  <a:spLocks/>
                </p:cNvSpPr>
                <p:nvPr/>
              </p:nvSpPr>
              <p:spPr bwMode="auto">
                <a:xfrm>
                  <a:off x="6524625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78" name="Freeform 2190"/>
                <p:cNvSpPr>
                  <a:spLocks/>
                </p:cNvSpPr>
                <p:nvPr/>
              </p:nvSpPr>
              <p:spPr bwMode="auto">
                <a:xfrm>
                  <a:off x="6350000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79" name="Freeform 2191"/>
                <p:cNvSpPr>
                  <a:spLocks/>
                </p:cNvSpPr>
                <p:nvPr/>
              </p:nvSpPr>
              <p:spPr bwMode="auto">
                <a:xfrm>
                  <a:off x="6408737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80" name="Freeform 2192"/>
                <p:cNvSpPr>
                  <a:spLocks/>
                </p:cNvSpPr>
                <p:nvPr/>
              </p:nvSpPr>
              <p:spPr bwMode="auto">
                <a:xfrm>
                  <a:off x="6467475" y="33694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81" name="Freeform 2193"/>
                <p:cNvSpPr>
                  <a:spLocks/>
                </p:cNvSpPr>
                <p:nvPr/>
              </p:nvSpPr>
              <p:spPr bwMode="auto">
                <a:xfrm>
                  <a:off x="6408737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82" name="Freeform 2194"/>
                <p:cNvSpPr>
                  <a:spLocks/>
                </p:cNvSpPr>
                <p:nvPr/>
              </p:nvSpPr>
              <p:spPr bwMode="auto">
                <a:xfrm>
                  <a:off x="6408737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83" name="Freeform 2195"/>
                <p:cNvSpPr>
                  <a:spLocks/>
                </p:cNvSpPr>
                <p:nvPr/>
              </p:nvSpPr>
              <p:spPr bwMode="auto">
                <a:xfrm>
                  <a:off x="6467475" y="342661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84" name="Freeform 2196"/>
                <p:cNvSpPr>
                  <a:spLocks/>
                </p:cNvSpPr>
                <p:nvPr/>
              </p:nvSpPr>
              <p:spPr bwMode="auto">
                <a:xfrm>
                  <a:off x="6467475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85" name="Freeform 2197"/>
                <p:cNvSpPr>
                  <a:spLocks/>
                </p:cNvSpPr>
                <p:nvPr/>
              </p:nvSpPr>
              <p:spPr bwMode="auto">
                <a:xfrm>
                  <a:off x="4706938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86" name="Freeform 2198"/>
                <p:cNvSpPr>
                  <a:spLocks/>
                </p:cNvSpPr>
                <p:nvPr/>
              </p:nvSpPr>
              <p:spPr bwMode="auto">
                <a:xfrm>
                  <a:off x="4706938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87" name="Freeform 2199"/>
                <p:cNvSpPr>
                  <a:spLocks/>
                </p:cNvSpPr>
                <p:nvPr/>
              </p:nvSpPr>
              <p:spPr bwMode="auto">
                <a:xfrm>
                  <a:off x="4767263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88" name="Freeform 2200"/>
                <p:cNvSpPr>
                  <a:spLocks/>
                </p:cNvSpPr>
                <p:nvPr/>
              </p:nvSpPr>
              <p:spPr bwMode="auto">
                <a:xfrm>
                  <a:off x="4767263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89" name="Freeform 2201"/>
                <p:cNvSpPr>
                  <a:spLocks/>
                </p:cNvSpPr>
                <p:nvPr/>
              </p:nvSpPr>
              <p:spPr bwMode="auto">
                <a:xfrm>
                  <a:off x="4824412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90" name="Freeform 2202"/>
                <p:cNvSpPr>
                  <a:spLocks/>
                </p:cNvSpPr>
                <p:nvPr/>
              </p:nvSpPr>
              <p:spPr bwMode="auto">
                <a:xfrm>
                  <a:off x="4824412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91" name="Freeform 2203"/>
                <p:cNvSpPr>
                  <a:spLocks/>
                </p:cNvSpPr>
                <p:nvPr/>
              </p:nvSpPr>
              <p:spPr bwMode="auto">
                <a:xfrm>
                  <a:off x="4767263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92" name="Freeform 2204"/>
                <p:cNvSpPr>
                  <a:spLocks/>
                </p:cNvSpPr>
                <p:nvPr/>
              </p:nvSpPr>
              <p:spPr bwMode="auto">
                <a:xfrm>
                  <a:off x="4767263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93" name="Freeform 2205"/>
                <p:cNvSpPr>
                  <a:spLocks/>
                </p:cNvSpPr>
                <p:nvPr/>
              </p:nvSpPr>
              <p:spPr bwMode="auto">
                <a:xfrm>
                  <a:off x="4824412" y="442595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94" name="Freeform 2206"/>
                <p:cNvSpPr>
                  <a:spLocks/>
                </p:cNvSpPr>
                <p:nvPr/>
              </p:nvSpPr>
              <p:spPr bwMode="auto">
                <a:xfrm>
                  <a:off x="4824412" y="448151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95" name="Freeform 2207"/>
                <p:cNvSpPr>
                  <a:spLocks/>
                </p:cNvSpPr>
                <p:nvPr/>
              </p:nvSpPr>
              <p:spPr bwMode="auto">
                <a:xfrm>
                  <a:off x="4767263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96" name="Freeform 2208"/>
                <p:cNvSpPr>
                  <a:spLocks/>
                </p:cNvSpPr>
                <p:nvPr/>
              </p:nvSpPr>
              <p:spPr bwMode="auto">
                <a:xfrm>
                  <a:off x="4767263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97" name="Freeform 2209"/>
                <p:cNvSpPr>
                  <a:spLocks/>
                </p:cNvSpPr>
                <p:nvPr/>
              </p:nvSpPr>
              <p:spPr bwMode="auto">
                <a:xfrm>
                  <a:off x="4824412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98" name="Freeform 2210"/>
                <p:cNvSpPr>
                  <a:spLocks/>
                </p:cNvSpPr>
                <p:nvPr/>
              </p:nvSpPr>
              <p:spPr bwMode="auto">
                <a:xfrm>
                  <a:off x="4824412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99" name="Freeform 2211"/>
                <p:cNvSpPr>
                  <a:spLocks/>
                </p:cNvSpPr>
                <p:nvPr/>
              </p:nvSpPr>
              <p:spPr bwMode="auto">
                <a:xfrm>
                  <a:off x="5060950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00" name="Freeform 2212"/>
                <p:cNvSpPr>
                  <a:spLocks/>
                </p:cNvSpPr>
                <p:nvPr/>
              </p:nvSpPr>
              <p:spPr bwMode="auto">
                <a:xfrm>
                  <a:off x="5060950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01" name="Freeform 2213"/>
                <p:cNvSpPr>
                  <a:spLocks/>
                </p:cNvSpPr>
                <p:nvPr/>
              </p:nvSpPr>
              <p:spPr bwMode="auto">
                <a:xfrm>
                  <a:off x="5118100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02" name="Freeform 2214"/>
                <p:cNvSpPr>
                  <a:spLocks/>
                </p:cNvSpPr>
                <p:nvPr/>
              </p:nvSpPr>
              <p:spPr bwMode="auto">
                <a:xfrm>
                  <a:off x="4885531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03" name="Freeform 2216"/>
                <p:cNvSpPr>
                  <a:spLocks/>
                </p:cNvSpPr>
                <p:nvPr/>
              </p:nvSpPr>
              <p:spPr bwMode="auto">
                <a:xfrm>
                  <a:off x="4885531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04" name="Freeform 2217"/>
                <p:cNvSpPr>
                  <a:spLocks/>
                </p:cNvSpPr>
                <p:nvPr/>
              </p:nvSpPr>
              <p:spPr bwMode="auto">
                <a:xfrm>
                  <a:off x="4941887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05" name="Freeform 2218"/>
                <p:cNvSpPr>
                  <a:spLocks/>
                </p:cNvSpPr>
                <p:nvPr/>
              </p:nvSpPr>
              <p:spPr bwMode="auto">
                <a:xfrm>
                  <a:off x="4941887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06" name="Freeform 2219"/>
                <p:cNvSpPr>
                  <a:spLocks/>
                </p:cNvSpPr>
                <p:nvPr/>
              </p:nvSpPr>
              <p:spPr bwMode="auto">
                <a:xfrm>
                  <a:off x="5001419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07" name="Freeform 2220"/>
                <p:cNvSpPr>
                  <a:spLocks/>
                </p:cNvSpPr>
                <p:nvPr/>
              </p:nvSpPr>
              <p:spPr bwMode="auto">
                <a:xfrm>
                  <a:off x="5001419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08" name="Freeform 2221"/>
                <p:cNvSpPr>
                  <a:spLocks/>
                </p:cNvSpPr>
                <p:nvPr/>
              </p:nvSpPr>
              <p:spPr bwMode="auto">
                <a:xfrm>
                  <a:off x="4885531" y="47759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09" name="Freeform 2222"/>
                <p:cNvSpPr>
                  <a:spLocks/>
                </p:cNvSpPr>
                <p:nvPr/>
              </p:nvSpPr>
              <p:spPr bwMode="auto">
                <a:xfrm>
                  <a:off x="4941887" y="47759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10" name="Freeform 2223"/>
                <p:cNvSpPr>
                  <a:spLocks/>
                </p:cNvSpPr>
                <p:nvPr/>
              </p:nvSpPr>
              <p:spPr bwMode="auto">
                <a:xfrm>
                  <a:off x="5001419" y="47759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11" name="Freeform 2224"/>
                <p:cNvSpPr>
                  <a:spLocks/>
                </p:cNvSpPr>
                <p:nvPr/>
              </p:nvSpPr>
              <p:spPr bwMode="auto">
                <a:xfrm>
                  <a:off x="4824412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12" name="Freeform 2225"/>
                <p:cNvSpPr>
                  <a:spLocks/>
                </p:cNvSpPr>
                <p:nvPr/>
              </p:nvSpPr>
              <p:spPr bwMode="auto">
                <a:xfrm>
                  <a:off x="4824412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13" name="Freeform 2226"/>
                <p:cNvSpPr>
                  <a:spLocks/>
                </p:cNvSpPr>
                <p:nvPr/>
              </p:nvSpPr>
              <p:spPr bwMode="auto">
                <a:xfrm>
                  <a:off x="4824412" y="47759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14" name="Freeform 2227"/>
                <p:cNvSpPr>
                  <a:spLocks/>
                </p:cNvSpPr>
                <p:nvPr/>
              </p:nvSpPr>
              <p:spPr bwMode="auto">
                <a:xfrm>
                  <a:off x="2770981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15" name="Freeform 2228"/>
                <p:cNvSpPr>
                  <a:spLocks/>
                </p:cNvSpPr>
                <p:nvPr/>
              </p:nvSpPr>
              <p:spPr bwMode="auto">
                <a:xfrm>
                  <a:off x="2770981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16" name="Freeform 2229"/>
                <p:cNvSpPr>
                  <a:spLocks/>
                </p:cNvSpPr>
                <p:nvPr/>
              </p:nvSpPr>
              <p:spPr bwMode="auto">
                <a:xfrm>
                  <a:off x="2831306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17" name="Freeform 2230"/>
                <p:cNvSpPr>
                  <a:spLocks/>
                </p:cNvSpPr>
                <p:nvPr/>
              </p:nvSpPr>
              <p:spPr bwMode="auto">
                <a:xfrm>
                  <a:off x="2831306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18" name="Freeform 2231"/>
                <p:cNvSpPr>
                  <a:spLocks/>
                </p:cNvSpPr>
                <p:nvPr/>
              </p:nvSpPr>
              <p:spPr bwMode="auto">
                <a:xfrm>
                  <a:off x="2889250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19" name="Freeform 2232"/>
                <p:cNvSpPr>
                  <a:spLocks/>
                </p:cNvSpPr>
                <p:nvPr/>
              </p:nvSpPr>
              <p:spPr bwMode="auto">
                <a:xfrm>
                  <a:off x="2889250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20" name="Freeform 2233"/>
                <p:cNvSpPr>
                  <a:spLocks/>
                </p:cNvSpPr>
                <p:nvPr/>
              </p:nvSpPr>
              <p:spPr bwMode="auto">
                <a:xfrm>
                  <a:off x="2948781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21" name="Freeform 2234"/>
                <p:cNvSpPr>
                  <a:spLocks/>
                </p:cNvSpPr>
                <p:nvPr/>
              </p:nvSpPr>
              <p:spPr bwMode="auto">
                <a:xfrm>
                  <a:off x="2948781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22" name="Freeform 2235"/>
                <p:cNvSpPr>
                  <a:spLocks/>
                </p:cNvSpPr>
                <p:nvPr/>
              </p:nvSpPr>
              <p:spPr bwMode="auto">
                <a:xfrm>
                  <a:off x="3005137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23" name="Freeform 2236"/>
                <p:cNvSpPr>
                  <a:spLocks/>
                </p:cNvSpPr>
                <p:nvPr/>
              </p:nvSpPr>
              <p:spPr bwMode="auto">
                <a:xfrm>
                  <a:off x="3005137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24" name="Freeform 2237"/>
                <p:cNvSpPr>
                  <a:spLocks/>
                </p:cNvSpPr>
                <p:nvPr/>
              </p:nvSpPr>
              <p:spPr bwMode="auto">
                <a:xfrm>
                  <a:off x="2770981" y="41290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25" name="Freeform 2238"/>
                <p:cNvSpPr>
                  <a:spLocks/>
                </p:cNvSpPr>
                <p:nvPr/>
              </p:nvSpPr>
              <p:spPr bwMode="auto">
                <a:xfrm>
                  <a:off x="2770981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26" name="Freeform 2239"/>
                <p:cNvSpPr>
                  <a:spLocks/>
                </p:cNvSpPr>
                <p:nvPr/>
              </p:nvSpPr>
              <p:spPr bwMode="auto">
                <a:xfrm>
                  <a:off x="2831306" y="41290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27" name="Freeform 2240"/>
                <p:cNvSpPr>
                  <a:spLocks/>
                </p:cNvSpPr>
                <p:nvPr/>
              </p:nvSpPr>
              <p:spPr bwMode="auto">
                <a:xfrm>
                  <a:off x="2831306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28" name="Freeform 2241"/>
                <p:cNvSpPr>
                  <a:spLocks/>
                </p:cNvSpPr>
                <p:nvPr/>
              </p:nvSpPr>
              <p:spPr bwMode="auto">
                <a:xfrm>
                  <a:off x="2889250" y="41290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29" name="Freeform 2242"/>
                <p:cNvSpPr>
                  <a:spLocks/>
                </p:cNvSpPr>
                <p:nvPr/>
              </p:nvSpPr>
              <p:spPr bwMode="auto">
                <a:xfrm>
                  <a:off x="2889250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30" name="Freeform 2243"/>
                <p:cNvSpPr>
                  <a:spLocks/>
                </p:cNvSpPr>
                <p:nvPr/>
              </p:nvSpPr>
              <p:spPr bwMode="auto">
                <a:xfrm>
                  <a:off x="2948781" y="41290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31" name="Freeform 2244"/>
                <p:cNvSpPr>
                  <a:spLocks/>
                </p:cNvSpPr>
                <p:nvPr/>
              </p:nvSpPr>
              <p:spPr bwMode="auto">
                <a:xfrm>
                  <a:off x="2948781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32" name="Freeform 2245"/>
                <p:cNvSpPr>
                  <a:spLocks/>
                </p:cNvSpPr>
                <p:nvPr/>
              </p:nvSpPr>
              <p:spPr bwMode="auto">
                <a:xfrm>
                  <a:off x="3005137" y="41290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33" name="Freeform 2246"/>
                <p:cNvSpPr>
                  <a:spLocks/>
                </p:cNvSpPr>
                <p:nvPr/>
              </p:nvSpPr>
              <p:spPr bwMode="auto">
                <a:xfrm>
                  <a:off x="3005137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34" name="Freeform 2247"/>
                <p:cNvSpPr>
                  <a:spLocks/>
                </p:cNvSpPr>
                <p:nvPr/>
              </p:nvSpPr>
              <p:spPr bwMode="auto">
                <a:xfrm>
                  <a:off x="2770981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35" name="Freeform 2248"/>
                <p:cNvSpPr>
                  <a:spLocks/>
                </p:cNvSpPr>
                <p:nvPr/>
              </p:nvSpPr>
              <p:spPr bwMode="auto">
                <a:xfrm>
                  <a:off x="2770981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36" name="Freeform 2249"/>
                <p:cNvSpPr>
                  <a:spLocks/>
                </p:cNvSpPr>
                <p:nvPr/>
              </p:nvSpPr>
              <p:spPr bwMode="auto">
                <a:xfrm>
                  <a:off x="2831306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37" name="Freeform 2250"/>
                <p:cNvSpPr>
                  <a:spLocks/>
                </p:cNvSpPr>
                <p:nvPr/>
              </p:nvSpPr>
              <p:spPr bwMode="auto">
                <a:xfrm>
                  <a:off x="2831306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38" name="Freeform 2251"/>
                <p:cNvSpPr>
                  <a:spLocks/>
                </p:cNvSpPr>
                <p:nvPr/>
              </p:nvSpPr>
              <p:spPr bwMode="auto">
                <a:xfrm>
                  <a:off x="2889250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39" name="Freeform 2252"/>
                <p:cNvSpPr>
                  <a:spLocks/>
                </p:cNvSpPr>
                <p:nvPr/>
              </p:nvSpPr>
              <p:spPr bwMode="auto">
                <a:xfrm>
                  <a:off x="2889250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40" name="Freeform 2253"/>
                <p:cNvSpPr>
                  <a:spLocks/>
                </p:cNvSpPr>
                <p:nvPr/>
              </p:nvSpPr>
              <p:spPr bwMode="auto">
                <a:xfrm>
                  <a:off x="2948781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41" name="Freeform 2254"/>
                <p:cNvSpPr>
                  <a:spLocks/>
                </p:cNvSpPr>
                <p:nvPr/>
              </p:nvSpPr>
              <p:spPr bwMode="auto">
                <a:xfrm>
                  <a:off x="2948781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42" name="Freeform 2255"/>
                <p:cNvSpPr>
                  <a:spLocks/>
                </p:cNvSpPr>
                <p:nvPr/>
              </p:nvSpPr>
              <p:spPr bwMode="auto">
                <a:xfrm>
                  <a:off x="3005137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43" name="Freeform 2256"/>
                <p:cNvSpPr>
                  <a:spLocks/>
                </p:cNvSpPr>
                <p:nvPr/>
              </p:nvSpPr>
              <p:spPr bwMode="auto">
                <a:xfrm>
                  <a:off x="3005137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44" name="Freeform 2257"/>
                <p:cNvSpPr>
                  <a:spLocks/>
                </p:cNvSpPr>
                <p:nvPr/>
              </p:nvSpPr>
              <p:spPr bwMode="auto">
                <a:xfrm>
                  <a:off x="2770981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45" name="Freeform 2258"/>
                <p:cNvSpPr>
                  <a:spLocks/>
                </p:cNvSpPr>
                <p:nvPr/>
              </p:nvSpPr>
              <p:spPr bwMode="auto">
                <a:xfrm>
                  <a:off x="2770981" y="442277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46" name="Freeform 2259"/>
                <p:cNvSpPr>
                  <a:spLocks/>
                </p:cNvSpPr>
                <p:nvPr/>
              </p:nvSpPr>
              <p:spPr bwMode="auto">
                <a:xfrm>
                  <a:off x="2831306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47" name="Freeform 2260"/>
                <p:cNvSpPr>
                  <a:spLocks/>
                </p:cNvSpPr>
                <p:nvPr/>
              </p:nvSpPr>
              <p:spPr bwMode="auto">
                <a:xfrm>
                  <a:off x="2831306" y="442277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48" name="Freeform 2261"/>
                <p:cNvSpPr>
                  <a:spLocks/>
                </p:cNvSpPr>
                <p:nvPr/>
              </p:nvSpPr>
              <p:spPr bwMode="auto">
                <a:xfrm>
                  <a:off x="2889250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49" name="Freeform 2262"/>
                <p:cNvSpPr>
                  <a:spLocks/>
                </p:cNvSpPr>
                <p:nvPr/>
              </p:nvSpPr>
              <p:spPr bwMode="auto">
                <a:xfrm>
                  <a:off x="2889250" y="442277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50" name="Freeform 2263"/>
                <p:cNvSpPr>
                  <a:spLocks/>
                </p:cNvSpPr>
                <p:nvPr/>
              </p:nvSpPr>
              <p:spPr bwMode="auto">
                <a:xfrm>
                  <a:off x="2948781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51" name="Freeform 2264"/>
                <p:cNvSpPr>
                  <a:spLocks/>
                </p:cNvSpPr>
                <p:nvPr/>
              </p:nvSpPr>
              <p:spPr bwMode="auto">
                <a:xfrm>
                  <a:off x="2948781" y="442277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52" name="Freeform 2265"/>
                <p:cNvSpPr>
                  <a:spLocks/>
                </p:cNvSpPr>
                <p:nvPr/>
              </p:nvSpPr>
              <p:spPr bwMode="auto">
                <a:xfrm>
                  <a:off x="3005137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53" name="Freeform 2266"/>
                <p:cNvSpPr>
                  <a:spLocks/>
                </p:cNvSpPr>
                <p:nvPr/>
              </p:nvSpPr>
              <p:spPr bwMode="auto">
                <a:xfrm>
                  <a:off x="3005137" y="442277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54" name="Freeform 2267"/>
                <p:cNvSpPr>
                  <a:spLocks/>
                </p:cNvSpPr>
                <p:nvPr/>
              </p:nvSpPr>
              <p:spPr bwMode="auto">
                <a:xfrm>
                  <a:off x="2477294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55" name="Freeform 2268"/>
                <p:cNvSpPr>
                  <a:spLocks/>
                </p:cNvSpPr>
                <p:nvPr/>
              </p:nvSpPr>
              <p:spPr bwMode="auto">
                <a:xfrm>
                  <a:off x="2477294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56" name="Freeform 2269"/>
                <p:cNvSpPr>
                  <a:spLocks/>
                </p:cNvSpPr>
                <p:nvPr/>
              </p:nvSpPr>
              <p:spPr bwMode="auto">
                <a:xfrm>
                  <a:off x="2537618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57" name="Freeform 2270"/>
                <p:cNvSpPr>
                  <a:spLocks/>
                </p:cNvSpPr>
                <p:nvPr/>
              </p:nvSpPr>
              <p:spPr bwMode="auto">
                <a:xfrm>
                  <a:off x="2537618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58" name="Freeform 2271"/>
                <p:cNvSpPr>
                  <a:spLocks/>
                </p:cNvSpPr>
                <p:nvPr/>
              </p:nvSpPr>
              <p:spPr bwMode="auto">
                <a:xfrm>
                  <a:off x="2593975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59" name="Freeform 2272"/>
                <p:cNvSpPr>
                  <a:spLocks/>
                </p:cNvSpPr>
                <p:nvPr/>
              </p:nvSpPr>
              <p:spPr bwMode="auto">
                <a:xfrm>
                  <a:off x="2593975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60" name="Freeform 2273"/>
                <p:cNvSpPr>
                  <a:spLocks/>
                </p:cNvSpPr>
                <p:nvPr/>
              </p:nvSpPr>
              <p:spPr bwMode="auto">
                <a:xfrm>
                  <a:off x="2653506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61" name="Freeform 2274"/>
                <p:cNvSpPr>
                  <a:spLocks/>
                </p:cNvSpPr>
                <p:nvPr/>
              </p:nvSpPr>
              <p:spPr bwMode="auto">
                <a:xfrm>
                  <a:off x="2653506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62" name="Freeform 2275"/>
                <p:cNvSpPr>
                  <a:spLocks/>
                </p:cNvSpPr>
                <p:nvPr/>
              </p:nvSpPr>
              <p:spPr bwMode="auto">
                <a:xfrm>
                  <a:off x="2713038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63" name="Freeform 2276"/>
                <p:cNvSpPr>
                  <a:spLocks/>
                </p:cNvSpPr>
                <p:nvPr/>
              </p:nvSpPr>
              <p:spPr bwMode="auto">
                <a:xfrm>
                  <a:off x="2713038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64" name="Freeform 2277"/>
                <p:cNvSpPr>
                  <a:spLocks/>
                </p:cNvSpPr>
                <p:nvPr/>
              </p:nvSpPr>
              <p:spPr bwMode="auto">
                <a:xfrm>
                  <a:off x="2477294" y="41290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65" name="Freeform 2278"/>
                <p:cNvSpPr>
                  <a:spLocks/>
                </p:cNvSpPr>
                <p:nvPr/>
              </p:nvSpPr>
              <p:spPr bwMode="auto">
                <a:xfrm>
                  <a:off x="2477294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66" name="Freeform 2279"/>
                <p:cNvSpPr>
                  <a:spLocks/>
                </p:cNvSpPr>
                <p:nvPr/>
              </p:nvSpPr>
              <p:spPr bwMode="auto">
                <a:xfrm>
                  <a:off x="2537618" y="41290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67" name="Freeform 2280"/>
                <p:cNvSpPr>
                  <a:spLocks/>
                </p:cNvSpPr>
                <p:nvPr/>
              </p:nvSpPr>
              <p:spPr bwMode="auto">
                <a:xfrm>
                  <a:off x="2537618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68" name="Freeform 2281"/>
                <p:cNvSpPr>
                  <a:spLocks/>
                </p:cNvSpPr>
                <p:nvPr/>
              </p:nvSpPr>
              <p:spPr bwMode="auto">
                <a:xfrm>
                  <a:off x="2593975" y="41290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69" name="Freeform 2282"/>
                <p:cNvSpPr>
                  <a:spLocks/>
                </p:cNvSpPr>
                <p:nvPr/>
              </p:nvSpPr>
              <p:spPr bwMode="auto">
                <a:xfrm>
                  <a:off x="2593975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70" name="Freeform 2283"/>
                <p:cNvSpPr>
                  <a:spLocks/>
                </p:cNvSpPr>
                <p:nvPr/>
              </p:nvSpPr>
              <p:spPr bwMode="auto">
                <a:xfrm>
                  <a:off x="2653506" y="41290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71" name="Freeform 2284"/>
                <p:cNvSpPr>
                  <a:spLocks/>
                </p:cNvSpPr>
                <p:nvPr/>
              </p:nvSpPr>
              <p:spPr bwMode="auto">
                <a:xfrm>
                  <a:off x="2653506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72" name="Freeform 2285"/>
                <p:cNvSpPr>
                  <a:spLocks/>
                </p:cNvSpPr>
                <p:nvPr/>
              </p:nvSpPr>
              <p:spPr bwMode="auto">
                <a:xfrm>
                  <a:off x="2713038" y="41290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73" name="Freeform 2286"/>
                <p:cNvSpPr>
                  <a:spLocks/>
                </p:cNvSpPr>
                <p:nvPr/>
              </p:nvSpPr>
              <p:spPr bwMode="auto">
                <a:xfrm>
                  <a:off x="2713038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74" name="Freeform 2287"/>
                <p:cNvSpPr>
                  <a:spLocks/>
                </p:cNvSpPr>
                <p:nvPr/>
              </p:nvSpPr>
              <p:spPr bwMode="auto">
                <a:xfrm>
                  <a:off x="2477294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75" name="Freeform 2288"/>
                <p:cNvSpPr>
                  <a:spLocks/>
                </p:cNvSpPr>
                <p:nvPr/>
              </p:nvSpPr>
              <p:spPr bwMode="auto">
                <a:xfrm>
                  <a:off x="2477294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76" name="Freeform 2289"/>
                <p:cNvSpPr>
                  <a:spLocks/>
                </p:cNvSpPr>
                <p:nvPr/>
              </p:nvSpPr>
              <p:spPr bwMode="auto">
                <a:xfrm>
                  <a:off x="2537618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77" name="Freeform 2290"/>
                <p:cNvSpPr>
                  <a:spLocks/>
                </p:cNvSpPr>
                <p:nvPr/>
              </p:nvSpPr>
              <p:spPr bwMode="auto">
                <a:xfrm>
                  <a:off x="2537618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78" name="Freeform 2291"/>
                <p:cNvSpPr>
                  <a:spLocks/>
                </p:cNvSpPr>
                <p:nvPr/>
              </p:nvSpPr>
              <p:spPr bwMode="auto">
                <a:xfrm>
                  <a:off x="2593975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79" name="Freeform 2292"/>
                <p:cNvSpPr>
                  <a:spLocks/>
                </p:cNvSpPr>
                <p:nvPr/>
              </p:nvSpPr>
              <p:spPr bwMode="auto">
                <a:xfrm>
                  <a:off x="2593975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80" name="Freeform 2293"/>
                <p:cNvSpPr>
                  <a:spLocks/>
                </p:cNvSpPr>
                <p:nvPr/>
              </p:nvSpPr>
              <p:spPr bwMode="auto">
                <a:xfrm>
                  <a:off x="2653506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81" name="Freeform 2294"/>
                <p:cNvSpPr>
                  <a:spLocks/>
                </p:cNvSpPr>
                <p:nvPr/>
              </p:nvSpPr>
              <p:spPr bwMode="auto">
                <a:xfrm>
                  <a:off x="2653506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82" name="Freeform 2295"/>
                <p:cNvSpPr>
                  <a:spLocks/>
                </p:cNvSpPr>
                <p:nvPr/>
              </p:nvSpPr>
              <p:spPr bwMode="auto">
                <a:xfrm>
                  <a:off x="2713038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83" name="Freeform 2296"/>
                <p:cNvSpPr>
                  <a:spLocks/>
                </p:cNvSpPr>
                <p:nvPr/>
              </p:nvSpPr>
              <p:spPr bwMode="auto">
                <a:xfrm>
                  <a:off x="2713038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84" name="Freeform 2297"/>
                <p:cNvSpPr>
                  <a:spLocks/>
                </p:cNvSpPr>
                <p:nvPr/>
              </p:nvSpPr>
              <p:spPr bwMode="auto">
                <a:xfrm>
                  <a:off x="2303463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85" name="Freeform 2298"/>
                <p:cNvSpPr>
                  <a:spLocks/>
                </p:cNvSpPr>
                <p:nvPr/>
              </p:nvSpPr>
              <p:spPr bwMode="auto">
                <a:xfrm>
                  <a:off x="2303463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86" name="Freeform 2299"/>
                <p:cNvSpPr>
                  <a:spLocks/>
                </p:cNvSpPr>
                <p:nvPr/>
              </p:nvSpPr>
              <p:spPr bwMode="auto">
                <a:xfrm>
                  <a:off x="2359818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87" name="Freeform 2300"/>
                <p:cNvSpPr>
                  <a:spLocks/>
                </p:cNvSpPr>
                <p:nvPr/>
              </p:nvSpPr>
              <p:spPr bwMode="auto">
                <a:xfrm>
                  <a:off x="2359818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88" name="Freeform 2301"/>
                <p:cNvSpPr>
                  <a:spLocks/>
                </p:cNvSpPr>
                <p:nvPr/>
              </p:nvSpPr>
              <p:spPr bwMode="auto">
                <a:xfrm>
                  <a:off x="2416175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89" name="Freeform 2302"/>
                <p:cNvSpPr>
                  <a:spLocks/>
                </p:cNvSpPr>
                <p:nvPr/>
              </p:nvSpPr>
              <p:spPr bwMode="auto">
                <a:xfrm>
                  <a:off x="2416175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90" name="Freeform 2303"/>
                <p:cNvSpPr>
                  <a:spLocks/>
                </p:cNvSpPr>
                <p:nvPr/>
              </p:nvSpPr>
              <p:spPr bwMode="auto">
                <a:xfrm>
                  <a:off x="2303463" y="41290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91" name="Freeform 2304"/>
                <p:cNvSpPr>
                  <a:spLocks/>
                </p:cNvSpPr>
                <p:nvPr/>
              </p:nvSpPr>
              <p:spPr bwMode="auto">
                <a:xfrm>
                  <a:off x="2303463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92" name="Freeform 2305"/>
                <p:cNvSpPr>
                  <a:spLocks/>
                </p:cNvSpPr>
                <p:nvPr/>
              </p:nvSpPr>
              <p:spPr bwMode="auto">
                <a:xfrm>
                  <a:off x="2359818" y="41290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93" name="Freeform 2306"/>
                <p:cNvSpPr>
                  <a:spLocks/>
                </p:cNvSpPr>
                <p:nvPr/>
              </p:nvSpPr>
              <p:spPr bwMode="auto">
                <a:xfrm>
                  <a:off x="2359818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94" name="Freeform 2307"/>
                <p:cNvSpPr>
                  <a:spLocks/>
                </p:cNvSpPr>
                <p:nvPr/>
              </p:nvSpPr>
              <p:spPr bwMode="auto">
                <a:xfrm>
                  <a:off x="2416175" y="41290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95" name="Freeform 2308"/>
                <p:cNvSpPr>
                  <a:spLocks/>
                </p:cNvSpPr>
                <p:nvPr/>
              </p:nvSpPr>
              <p:spPr bwMode="auto">
                <a:xfrm>
                  <a:off x="2416175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96" name="Freeform 2309"/>
                <p:cNvSpPr>
                  <a:spLocks/>
                </p:cNvSpPr>
                <p:nvPr/>
              </p:nvSpPr>
              <p:spPr bwMode="auto">
                <a:xfrm>
                  <a:off x="2359818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97" name="Freeform 2310"/>
                <p:cNvSpPr>
                  <a:spLocks/>
                </p:cNvSpPr>
                <p:nvPr/>
              </p:nvSpPr>
              <p:spPr bwMode="auto">
                <a:xfrm>
                  <a:off x="2416175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98" name="Freeform 2311"/>
                <p:cNvSpPr>
                  <a:spLocks/>
                </p:cNvSpPr>
                <p:nvPr/>
              </p:nvSpPr>
              <p:spPr bwMode="auto">
                <a:xfrm>
                  <a:off x="2244725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599" name="Freeform 2312"/>
                <p:cNvSpPr>
                  <a:spLocks/>
                </p:cNvSpPr>
                <p:nvPr/>
              </p:nvSpPr>
              <p:spPr bwMode="auto">
                <a:xfrm>
                  <a:off x="2244725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00" name="Freeform 2313"/>
                <p:cNvSpPr>
                  <a:spLocks/>
                </p:cNvSpPr>
                <p:nvPr/>
              </p:nvSpPr>
              <p:spPr bwMode="auto">
                <a:xfrm>
                  <a:off x="2477294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01" name="Freeform 2314"/>
                <p:cNvSpPr>
                  <a:spLocks/>
                </p:cNvSpPr>
                <p:nvPr/>
              </p:nvSpPr>
              <p:spPr bwMode="auto">
                <a:xfrm>
                  <a:off x="2537618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02" name="Freeform 2315"/>
                <p:cNvSpPr>
                  <a:spLocks/>
                </p:cNvSpPr>
                <p:nvPr/>
              </p:nvSpPr>
              <p:spPr bwMode="auto">
                <a:xfrm>
                  <a:off x="2593975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03" name="Freeform 2316"/>
                <p:cNvSpPr>
                  <a:spLocks/>
                </p:cNvSpPr>
                <p:nvPr/>
              </p:nvSpPr>
              <p:spPr bwMode="auto">
                <a:xfrm>
                  <a:off x="2593975" y="442277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04" name="Freeform 2317"/>
                <p:cNvSpPr>
                  <a:spLocks/>
                </p:cNvSpPr>
                <p:nvPr/>
              </p:nvSpPr>
              <p:spPr bwMode="auto">
                <a:xfrm>
                  <a:off x="2653506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05" name="Freeform 2318"/>
                <p:cNvSpPr>
                  <a:spLocks/>
                </p:cNvSpPr>
                <p:nvPr/>
              </p:nvSpPr>
              <p:spPr bwMode="auto">
                <a:xfrm>
                  <a:off x="2653506" y="442277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06" name="Freeform 2319"/>
                <p:cNvSpPr>
                  <a:spLocks/>
                </p:cNvSpPr>
                <p:nvPr/>
              </p:nvSpPr>
              <p:spPr bwMode="auto">
                <a:xfrm>
                  <a:off x="2477294" y="442277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07" name="Freeform 2320"/>
                <p:cNvSpPr>
                  <a:spLocks/>
                </p:cNvSpPr>
                <p:nvPr/>
              </p:nvSpPr>
              <p:spPr bwMode="auto">
                <a:xfrm>
                  <a:off x="2537618" y="442277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08" name="Freeform 2321"/>
                <p:cNvSpPr>
                  <a:spLocks/>
                </p:cNvSpPr>
                <p:nvPr/>
              </p:nvSpPr>
              <p:spPr bwMode="auto">
                <a:xfrm>
                  <a:off x="2713038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09" name="Freeform 2322"/>
                <p:cNvSpPr>
                  <a:spLocks/>
                </p:cNvSpPr>
                <p:nvPr/>
              </p:nvSpPr>
              <p:spPr bwMode="auto">
                <a:xfrm>
                  <a:off x="2713038" y="442277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10" name="Freeform 2323"/>
                <p:cNvSpPr>
                  <a:spLocks/>
                </p:cNvSpPr>
                <p:nvPr/>
              </p:nvSpPr>
              <p:spPr bwMode="auto">
                <a:xfrm>
                  <a:off x="2770981" y="448151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11" name="Freeform 2324"/>
                <p:cNvSpPr>
                  <a:spLocks/>
                </p:cNvSpPr>
                <p:nvPr/>
              </p:nvSpPr>
              <p:spPr bwMode="auto">
                <a:xfrm>
                  <a:off x="2770981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12" name="Freeform 2325"/>
                <p:cNvSpPr>
                  <a:spLocks/>
                </p:cNvSpPr>
                <p:nvPr/>
              </p:nvSpPr>
              <p:spPr bwMode="auto">
                <a:xfrm>
                  <a:off x="2831306" y="448151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13" name="Freeform 2326"/>
                <p:cNvSpPr>
                  <a:spLocks/>
                </p:cNvSpPr>
                <p:nvPr/>
              </p:nvSpPr>
              <p:spPr bwMode="auto">
                <a:xfrm>
                  <a:off x="2831306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14" name="Freeform 2327"/>
                <p:cNvSpPr>
                  <a:spLocks/>
                </p:cNvSpPr>
                <p:nvPr/>
              </p:nvSpPr>
              <p:spPr bwMode="auto">
                <a:xfrm>
                  <a:off x="2889250" y="448151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15" name="Freeform 2328"/>
                <p:cNvSpPr>
                  <a:spLocks/>
                </p:cNvSpPr>
                <p:nvPr/>
              </p:nvSpPr>
              <p:spPr bwMode="auto">
                <a:xfrm>
                  <a:off x="2889250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16" name="Freeform 2329"/>
                <p:cNvSpPr>
                  <a:spLocks/>
                </p:cNvSpPr>
                <p:nvPr/>
              </p:nvSpPr>
              <p:spPr bwMode="auto">
                <a:xfrm>
                  <a:off x="2948781" y="448151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17" name="Freeform 2330"/>
                <p:cNvSpPr>
                  <a:spLocks/>
                </p:cNvSpPr>
                <p:nvPr/>
              </p:nvSpPr>
              <p:spPr bwMode="auto">
                <a:xfrm>
                  <a:off x="2948781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18" name="Freeform 2331"/>
                <p:cNvSpPr>
                  <a:spLocks/>
                </p:cNvSpPr>
                <p:nvPr/>
              </p:nvSpPr>
              <p:spPr bwMode="auto">
                <a:xfrm>
                  <a:off x="3005137" y="448151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19" name="Freeform 2332"/>
                <p:cNvSpPr>
                  <a:spLocks/>
                </p:cNvSpPr>
                <p:nvPr/>
              </p:nvSpPr>
              <p:spPr bwMode="auto">
                <a:xfrm>
                  <a:off x="3005137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20" name="Freeform 2333"/>
                <p:cNvSpPr>
                  <a:spLocks/>
                </p:cNvSpPr>
                <p:nvPr/>
              </p:nvSpPr>
              <p:spPr bwMode="auto">
                <a:xfrm>
                  <a:off x="2770981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21" name="Freeform 2334"/>
                <p:cNvSpPr>
                  <a:spLocks/>
                </p:cNvSpPr>
                <p:nvPr/>
              </p:nvSpPr>
              <p:spPr bwMode="auto">
                <a:xfrm>
                  <a:off x="2770981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22" name="Freeform 2335"/>
                <p:cNvSpPr>
                  <a:spLocks/>
                </p:cNvSpPr>
                <p:nvPr/>
              </p:nvSpPr>
              <p:spPr bwMode="auto">
                <a:xfrm>
                  <a:off x="2831306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23" name="Freeform 2336"/>
                <p:cNvSpPr>
                  <a:spLocks/>
                </p:cNvSpPr>
                <p:nvPr/>
              </p:nvSpPr>
              <p:spPr bwMode="auto">
                <a:xfrm>
                  <a:off x="2831306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24" name="Freeform 2337"/>
                <p:cNvSpPr>
                  <a:spLocks/>
                </p:cNvSpPr>
                <p:nvPr/>
              </p:nvSpPr>
              <p:spPr bwMode="auto">
                <a:xfrm>
                  <a:off x="2889250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25" name="Freeform 2338"/>
                <p:cNvSpPr>
                  <a:spLocks/>
                </p:cNvSpPr>
                <p:nvPr/>
              </p:nvSpPr>
              <p:spPr bwMode="auto">
                <a:xfrm>
                  <a:off x="2889250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26" name="Freeform 2339"/>
                <p:cNvSpPr>
                  <a:spLocks/>
                </p:cNvSpPr>
                <p:nvPr/>
              </p:nvSpPr>
              <p:spPr bwMode="auto">
                <a:xfrm>
                  <a:off x="2948781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27" name="Freeform 2340"/>
                <p:cNvSpPr>
                  <a:spLocks/>
                </p:cNvSpPr>
                <p:nvPr/>
              </p:nvSpPr>
              <p:spPr bwMode="auto">
                <a:xfrm>
                  <a:off x="2948781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28" name="Freeform 2341"/>
                <p:cNvSpPr>
                  <a:spLocks/>
                </p:cNvSpPr>
                <p:nvPr/>
              </p:nvSpPr>
              <p:spPr bwMode="auto">
                <a:xfrm>
                  <a:off x="2593975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29" name="Freeform 2342"/>
                <p:cNvSpPr>
                  <a:spLocks/>
                </p:cNvSpPr>
                <p:nvPr/>
              </p:nvSpPr>
              <p:spPr bwMode="auto">
                <a:xfrm>
                  <a:off x="2477294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30" name="Freeform 2343"/>
                <p:cNvSpPr>
                  <a:spLocks/>
                </p:cNvSpPr>
                <p:nvPr/>
              </p:nvSpPr>
              <p:spPr bwMode="auto">
                <a:xfrm>
                  <a:off x="2537618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31" name="Freeform 2344"/>
                <p:cNvSpPr>
                  <a:spLocks/>
                </p:cNvSpPr>
                <p:nvPr/>
              </p:nvSpPr>
              <p:spPr bwMode="auto">
                <a:xfrm>
                  <a:off x="2653506" y="448151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32" name="Freeform 2345"/>
                <p:cNvSpPr>
                  <a:spLocks/>
                </p:cNvSpPr>
                <p:nvPr/>
              </p:nvSpPr>
              <p:spPr bwMode="auto">
                <a:xfrm>
                  <a:off x="2653506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33" name="Freeform 2346"/>
                <p:cNvSpPr>
                  <a:spLocks/>
                </p:cNvSpPr>
                <p:nvPr/>
              </p:nvSpPr>
              <p:spPr bwMode="auto">
                <a:xfrm>
                  <a:off x="2713038" y="448151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34" name="Freeform 2347"/>
                <p:cNvSpPr>
                  <a:spLocks/>
                </p:cNvSpPr>
                <p:nvPr/>
              </p:nvSpPr>
              <p:spPr bwMode="auto">
                <a:xfrm>
                  <a:off x="2593975" y="448151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35" name="Freeform 2348"/>
                <p:cNvSpPr>
                  <a:spLocks/>
                </p:cNvSpPr>
                <p:nvPr/>
              </p:nvSpPr>
              <p:spPr bwMode="auto">
                <a:xfrm>
                  <a:off x="2477294" y="448151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36" name="Freeform 2349"/>
                <p:cNvSpPr>
                  <a:spLocks/>
                </p:cNvSpPr>
                <p:nvPr/>
              </p:nvSpPr>
              <p:spPr bwMode="auto">
                <a:xfrm>
                  <a:off x="2537618" y="448151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37" name="Freeform 2350"/>
                <p:cNvSpPr>
                  <a:spLocks/>
                </p:cNvSpPr>
                <p:nvPr/>
              </p:nvSpPr>
              <p:spPr bwMode="auto">
                <a:xfrm>
                  <a:off x="2713038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38" name="Freeform 2351"/>
                <p:cNvSpPr>
                  <a:spLocks/>
                </p:cNvSpPr>
                <p:nvPr/>
              </p:nvSpPr>
              <p:spPr bwMode="auto">
                <a:xfrm>
                  <a:off x="2593975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39" name="Freeform 2352"/>
                <p:cNvSpPr>
                  <a:spLocks/>
                </p:cNvSpPr>
                <p:nvPr/>
              </p:nvSpPr>
              <p:spPr bwMode="auto">
                <a:xfrm>
                  <a:off x="2653506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40" name="Freeform 2353"/>
                <p:cNvSpPr>
                  <a:spLocks/>
                </p:cNvSpPr>
                <p:nvPr/>
              </p:nvSpPr>
              <p:spPr bwMode="auto">
                <a:xfrm>
                  <a:off x="2537618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41" name="Freeform 2354"/>
                <p:cNvSpPr>
                  <a:spLocks/>
                </p:cNvSpPr>
                <p:nvPr/>
              </p:nvSpPr>
              <p:spPr bwMode="auto">
                <a:xfrm>
                  <a:off x="2477294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42" name="Freeform 2355"/>
                <p:cNvSpPr>
                  <a:spLocks/>
                </p:cNvSpPr>
                <p:nvPr/>
              </p:nvSpPr>
              <p:spPr bwMode="auto">
                <a:xfrm>
                  <a:off x="2653506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43" name="Freeform 2356"/>
                <p:cNvSpPr>
                  <a:spLocks/>
                </p:cNvSpPr>
                <p:nvPr/>
              </p:nvSpPr>
              <p:spPr bwMode="auto">
                <a:xfrm>
                  <a:off x="2713038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44" name="Freeform 2357"/>
                <p:cNvSpPr>
                  <a:spLocks/>
                </p:cNvSpPr>
                <p:nvPr/>
              </p:nvSpPr>
              <p:spPr bwMode="auto">
                <a:xfrm>
                  <a:off x="2713038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45" name="Freeform 2358"/>
                <p:cNvSpPr>
                  <a:spLocks/>
                </p:cNvSpPr>
                <p:nvPr/>
              </p:nvSpPr>
              <p:spPr bwMode="auto">
                <a:xfrm>
                  <a:off x="2593975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46" name="Freeform 2359"/>
                <p:cNvSpPr>
                  <a:spLocks/>
                </p:cNvSpPr>
                <p:nvPr/>
              </p:nvSpPr>
              <p:spPr bwMode="auto">
                <a:xfrm>
                  <a:off x="2477294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47" name="Freeform 2360"/>
                <p:cNvSpPr>
                  <a:spLocks/>
                </p:cNvSpPr>
                <p:nvPr/>
              </p:nvSpPr>
              <p:spPr bwMode="auto">
                <a:xfrm>
                  <a:off x="2537618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48" name="Freeform 2361"/>
                <p:cNvSpPr>
                  <a:spLocks/>
                </p:cNvSpPr>
                <p:nvPr/>
              </p:nvSpPr>
              <p:spPr bwMode="auto">
                <a:xfrm>
                  <a:off x="3005137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49" name="Freeform 2362"/>
                <p:cNvSpPr>
                  <a:spLocks/>
                </p:cNvSpPr>
                <p:nvPr/>
              </p:nvSpPr>
              <p:spPr bwMode="auto">
                <a:xfrm>
                  <a:off x="3005137" y="4656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50" name="Freeform 2363"/>
                <p:cNvSpPr>
                  <a:spLocks/>
                </p:cNvSpPr>
                <p:nvPr/>
              </p:nvSpPr>
              <p:spPr bwMode="auto">
                <a:xfrm>
                  <a:off x="3065463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51" name="Freeform 2364"/>
                <p:cNvSpPr>
                  <a:spLocks/>
                </p:cNvSpPr>
                <p:nvPr/>
              </p:nvSpPr>
              <p:spPr bwMode="auto">
                <a:xfrm>
                  <a:off x="3065463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52" name="Freeform 2365"/>
                <p:cNvSpPr>
                  <a:spLocks/>
                </p:cNvSpPr>
                <p:nvPr/>
              </p:nvSpPr>
              <p:spPr bwMode="auto">
                <a:xfrm>
                  <a:off x="3121819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53" name="Freeform 2366"/>
                <p:cNvSpPr>
                  <a:spLocks/>
                </p:cNvSpPr>
                <p:nvPr/>
              </p:nvSpPr>
              <p:spPr bwMode="auto">
                <a:xfrm>
                  <a:off x="3121819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54" name="Freeform 2367"/>
                <p:cNvSpPr>
                  <a:spLocks/>
                </p:cNvSpPr>
                <p:nvPr/>
              </p:nvSpPr>
              <p:spPr bwMode="auto">
                <a:xfrm>
                  <a:off x="3181350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55" name="Freeform 2368"/>
                <p:cNvSpPr>
                  <a:spLocks/>
                </p:cNvSpPr>
                <p:nvPr/>
              </p:nvSpPr>
              <p:spPr bwMode="auto">
                <a:xfrm>
                  <a:off x="3181350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56" name="Freeform 2369"/>
                <p:cNvSpPr>
                  <a:spLocks/>
                </p:cNvSpPr>
                <p:nvPr/>
              </p:nvSpPr>
              <p:spPr bwMode="auto">
                <a:xfrm>
                  <a:off x="3240087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57" name="Freeform 2370"/>
                <p:cNvSpPr>
                  <a:spLocks/>
                </p:cNvSpPr>
                <p:nvPr/>
              </p:nvSpPr>
              <p:spPr bwMode="auto">
                <a:xfrm>
                  <a:off x="3240087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58" name="Freeform 2371"/>
                <p:cNvSpPr>
                  <a:spLocks/>
                </p:cNvSpPr>
                <p:nvPr/>
              </p:nvSpPr>
              <p:spPr bwMode="auto">
                <a:xfrm>
                  <a:off x="3065463" y="41290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59" name="Freeform 2372"/>
                <p:cNvSpPr>
                  <a:spLocks/>
                </p:cNvSpPr>
                <p:nvPr/>
              </p:nvSpPr>
              <p:spPr bwMode="auto">
                <a:xfrm>
                  <a:off x="3065463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60" name="Freeform 2373"/>
                <p:cNvSpPr>
                  <a:spLocks/>
                </p:cNvSpPr>
                <p:nvPr/>
              </p:nvSpPr>
              <p:spPr bwMode="auto">
                <a:xfrm>
                  <a:off x="3121819" y="41290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61" name="Freeform 2374"/>
                <p:cNvSpPr>
                  <a:spLocks/>
                </p:cNvSpPr>
                <p:nvPr/>
              </p:nvSpPr>
              <p:spPr bwMode="auto">
                <a:xfrm>
                  <a:off x="3121819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62" name="Freeform 2375"/>
                <p:cNvSpPr>
                  <a:spLocks/>
                </p:cNvSpPr>
                <p:nvPr/>
              </p:nvSpPr>
              <p:spPr bwMode="auto">
                <a:xfrm>
                  <a:off x="3181350" y="41290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63" name="Freeform 2376"/>
                <p:cNvSpPr>
                  <a:spLocks/>
                </p:cNvSpPr>
                <p:nvPr/>
              </p:nvSpPr>
              <p:spPr bwMode="auto">
                <a:xfrm>
                  <a:off x="3181350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64" name="Freeform 2377"/>
                <p:cNvSpPr>
                  <a:spLocks/>
                </p:cNvSpPr>
                <p:nvPr/>
              </p:nvSpPr>
              <p:spPr bwMode="auto">
                <a:xfrm>
                  <a:off x="3240087" y="41290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65" name="Freeform 2378"/>
                <p:cNvSpPr>
                  <a:spLocks/>
                </p:cNvSpPr>
                <p:nvPr/>
              </p:nvSpPr>
              <p:spPr bwMode="auto">
                <a:xfrm>
                  <a:off x="3240087" y="41878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66" name="Freeform 2379"/>
                <p:cNvSpPr>
                  <a:spLocks/>
                </p:cNvSpPr>
                <p:nvPr/>
              </p:nvSpPr>
              <p:spPr bwMode="auto">
                <a:xfrm>
                  <a:off x="3065463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67" name="Freeform 2380"/>
                <p:cNvSpPr>
                  <a:spLocks/>
                </p:cNvSpPr>
                <p:nvPr/>
              </p:nvSpPr>
              <p:spPr bwMode="auto">
                <a:xfrm>
                  <a:off x="3065463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68" name="Freeform 2381"/>
                <p:cNvSpPr>
                  <a:spLocks/>
                </p:cNvSpPr>
                <p:nvPr/>
              </p:nvSpPr>
              <p:spPr bwMode="auto">
                <a:xfrm>
                  <a:off x="3121819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69" name="Freeform 2382"/>
                <p:cNvSpPr>
                  <a:spLocks/>
                </p:cNvSpPr>
                <p:nvPr/>
              </p:nvSpPr>
              <p:spPr bwMode="auto">
                <a:xfrm>
                  <a:off x="3121819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70" name="Freeform 2383"/>
                <p:cNvSpPr>
                  <a:spLocks/>
                </p:cNvSpPr>
                <p:nvPr/>
              </p:nvSpPr>
              <p:spPr bwMode="auto">
                <a:xfrm>
                  <a:off x="3181350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71" name="Freeform 2384"/>
                <p:cNvSpPr>
                  <a:spLocks/>
                </p:cNvSpPr>
                <p:nvPr/>
              </p:nvSpPr>
              <p:spPr bwMode="auto">
                <a:xfrm>
                  <a:off x="3181350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72" name="Freeform 2385"/>
                <p:cNvSpPr>
                  <a:spLocks/>
                </p:cNvSpPr>
                <p:nvPr/>
              </p:nvSpPr>
              <p:spPr bwMode="auto">
                <a:xfrm>
                  <a:off x="3240087" y="42473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73" name="Freeform 2386"/>
                <p:cNvSpPr>
                  <a:spLocks/>
                </p:cNvSpPr>
                <p:nvPr/>
              </p:nvSpPr>
              <p:spPr bwMode="auto">
                <a:xfrm>
                  <a:off x="3240087" y="430609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74" name="Freeform 2387"/>
                <p:cNvSpPr>
                  <a:spLocks/>
                </p:cNvSpPr>
                <p:nvPr/>
              </p:nvSpPr>
              <p:spPr bwMode="auto">
                <a:xfrm>
                  <a:off x="3065463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75" name="Freeform 2388"/>
                <p:cNvSpPr>
                  <a:spLocks/>
                </p:cNvSpPr>
                <p:nvPr/>
              </p:nvSpPr>
              <p:spPr bwMode="auto">
                <a:xfrm>
                  <a:off x="3065463" y="442277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76" name="Freeform 2389"/>
                <p:cNvSpPr>
                  <a:spLocks/>
                </p:cNvSpPr>
                <p:nvPr/>
              </p:nvSpPr>
              <p:spPr bwMode="auto">
                <a:xfrm>
                  <a:off x="3121819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77" name="Freeform 2390"/>
                <p:cNvSpPr>
                  <a:spLocks/>
                </p:cNvSpPr>
                <p:nvPr/>
              </p:nvSpPr>
              <p:spPr bwMode="auto">
                <a:xfrm>
                  <a:off x="3121819" y="442277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78" name="Freeform 2391"/>
                <p:cNvSpPr>
                  <a:spLocks/>
                </p:cNvSpPr>
                <p:nvPr/>
              </p:nvSpPr>
              <p:spPr bwMode="auto">
                <a:xfrm>
                  <a:off x="3181350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79" name="Freeform 2392"/>
                <p:cNvSpPr>
                  <a:spLocks/>
                </p:cNvSpPr>
                <p:nvPr/>
              </p:nvSpPr>
              <p:spPr bwMode="auto">
                <a:xfrm>
                  <a:off x="3181350" y="442277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80" name="Freeform 2393"/>
                <p:cNvSpPr>
                  <a:spLocks/>
                </p:cNvSpPr>
                <p:nvPr/>
              </p:nvSpPr>
              <p:spPr bwMode="auto">
                <a:xfrm>
                  <a:off x="3240087" y="43656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81" name="Freeform 2394"/>
                <p:cNvSpPr>
                  <a:spLocks/>
                </p:cNvSpPr>
                <p:nvPr/>
              </p:nvSpPr>
              <p:spPr bwMode="auto">
                <a:xfrm>
                  <a:off x="3240087" y="442277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82" name="Freeform 2395"/>
                <p:cNvSpPr>
                  <a:spLocks/>
                </p:cNvSpPr>
                <p:nvPr/>
              </p:nvSpPr>
              <p:spPr bwMode="auto">
                <a:xfrm>
                  <a:off x="3065463" y="448151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83" name="Freeform 2396"/>
                <p:cNvSpPr>
                  <a:spLocks/>
                </p:cNvSpPr>
                <p:nvPr/>
              </p:nvSpPr>
              <p:spPr bwMode="auto">
                <a:xfrm>
                  <a:off x="3065463" y="4541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84" name="Freeform 2397"/>
                <p:cNvSpPr>
                  <a:spLocks/>
                </p:cNvSpPr>
                <p:nvPr/>
              </p:nvSpPr>
              <p:spPr bwMode="auto">
                <a:xfrm>
                  <a:off x="3065463" y="46013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85" name="Freeform 2398"/>
                <p:cNvSpPr>
                  <a:spLocks/>
                </p:cNvSpPr>
                <p:nvPr/>
              </p:nvSpPr>
              <p:spPr bwMode="auto">
                <a:xfrm>
                  <a:off x="2770981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86" name="Freeform 2399"/>
                <p:cNvSpPr>
                  <a:spLocks/>
                </p:cNvSpPr>
                <p:nvPr/>
              </p:nvSpPr>
              <p:spPr bwMode="auto">
                <a:xfrm>
                  <a:off x="2770981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87" name="Freeform 2400"/>
                <p:cNvSpPr>
                  <a:spLocks/>
                </p:cNvSpPr>
                <p:nvPr/>
              </p:nvSpPr>
              <p:spPr bwMode="auto">
                <a:xfrm>
                  <a:off x="2831306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88" name="Freeform 2401"/>
                <p:cNvSpPr>
                  <a:spLocks/>
                </p:cNvSpPr>
                <p:nvPr/>
              </p:nvSpPr>
              <p:spPr bwMode="auto">
                <a:xfrm>
                  <a:off x="2831306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89" name="Freeform 2402"/>
                <p:cNvSpPr>
                  <a:spLocks/>
                </p:cNvSpPr>
                <p:nvPr/>
              </p:nvSpPr>
              <p:spPr bwMode="auto">
                <a:xfrm>
                  <a:off x="2889250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90" name="Freeform 2403"/>
                <p:cNvSpPr>
                  <a:spLocks/>
                </p:cNvSpPr>
                <p:nvPr/>
              </p:nvSpPr>
              <p:spPr bwMode="auto">
                <a:xfrm>
                  <a:off x="2889250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91" name="Freeform 2404"/>
                <p:cNvSpPr>
                  <a:spLocks/>
                </p:cNvSpPr>
                <p:nvPr/>
              </p:nvSpPr>
              <p:spPr bwMode="auto">
                <a:xfrm>
                  <a:off x="2948781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92" name="Freeform 2405"/>
                <p:cNvSpPr>
                  <a:spLocks/>
                </p:cNvSpPr>
                <p:nvPr/>
              </p:nvSpPr>
              <p:spPr bwMode="auto">
                <a:xfrm>
                  <a:off x="2948781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93" name="Freeform 2406"/>
                <p:cNvSpPr>
                  <a:spLocks/>
                </p:cNvSpPr>
                <p:nvPr/>
              </p:nvSpPr>
              <p:spPr bwMode="auto">
                <a:xfrm>
                  <a:off x="3005137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94" name="Freeform 2407"/>
                <p:cNvSpPr>
                  <a:spLocks/>
                </p:cNvSpPr>
                <p:nvPr/>
              </p:nvSpPr>
              <p:spPr bwMode="auto">
                <a:xfrm>
                  <a:off x="3005137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95" name="Freeform 2408"/>
                <p:cNvSpPr>
                  <a:spLocks/>
                </p:cNvSpPr>
                <p:nvPr/>
              </p:nvSpPr>
              <p:spPr bwMode="auto">
                <a:xfrm>
                  <a:off x="2477294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96" name="Freeform 2409"/>
                <p:cNvSpPr>
                  <a:spLocks/>
                </p:cNvSpPr>
                <p:nvPr/>
              </p:nvSpPr>
              <p:spPr bwMode="auto">
                <a:xfrm>
                  <a:off x="2477294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97" name="Freeform 2410"/>
                <p:cNvSpPr>
                  <a:spLocks/>
                </p:cNvSpPr>
                <p:nvPr/>
              </p:nvSpPr>
              <p:spPr bwMode="auto">
                <a:xfrm>
                  <a:off x="2537618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98" name="Freeform 2411"/>
                <p:cNvSpPr>
                  <a:spLocks/>
                </p:cNvSpPr>
                <p:nvPr/>
              </p:nvSpPr>
              <p:spPr bwMode="auto">
                <a:xfrm>
                  <a:off x="2537618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99" name="Freeform 2412"/>
                <p:cNvSpPr>
                  <a:spLocks/>
                </p:cNvSpPr>
                <p:nvPr/>
              </p:nvSpPr>
              <p:spPr bwMode="auto">
                <a:xfrm>
                  <a:off x="2593975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00" name="Freeform 2413"/>
                <p:cNvSpPr>
                  <a:spLocks/>
                </p:cNvSpPr>
                <p:nvPr/>
              </p:nvSpPr>
              <p:spPr bwMode="auto">
                <a:xfrm>
                  <a:off x="2593975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01" name="Freeform 2414"/>
                <p:cNvSpPr>
                  <a:spLocks/>
                </p:cNvSpPr>
                <p:nvPr/>
              </p:nvSpPr>
              <p:spPr bwMode="auto">
                <a:xfrm>
                  <a:off x="2653506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02" name="Freeform 2415"/>
                <p:cNvSpPr>
                  <a:spLocks/>
                </p:cNvSpPr>
                <p:nvPr/>
              </p:nvSpPr>
              <p:spPr bwMode="auto">
                <a:xfrm>
                  <a:off x="2653506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03" name="Freeform 2417"/>
                <p:cNvSpPr>
                  <a:spLocks/>
                </p:cNvSpPr>
                <p:nvPr/>
              </p:nvSpPr>
              <p:spPr bwMode="auto">
                <a:xfrm>
                  <a:off x="2713038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04" name="Freeform 2418"/>
                <p:cNvSpPr>
                  <a:spLocks/>
                </p:cNvSpPr>
                <p:nvPr/>
              </p:nvSpPr>
              <p:spPr bwMode="auto">
                <a:xfrm>
                  <a:off x="2713038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05" name="Freeform 2419"/>
                <p:cNvSpPr>
                  <a:spLocks/>
                </p:cNvSpPr>
                <p:nvPr/>
              </p:nvSpPr>
              <p:spPr bwMode="auto">
                <a:xfrm>
                  <a:off x="2303463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06" name="Freeform 2420"/>
                <p:cNvSpPr>
                  <a:spLocks/>
                </p:cNvSpPr>
                <p:nvPr/>
              </p:nvSpPr>
              <p:spPr bwMode="auto">
                <a:xfrm>
                  <a:off x="2303463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07" name="Freeform 2421"/>
                <p:cNvSpPr>
                  <a:spLocks/>
                </p:cNvSpPr>
                <p:nvPr/>
              </p:nvSpPr>
              <p:spPr bwMode="auto">
                <a:xfrm>
                  <a:off x="2359818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08" name="Freeform 2422"/>
                <p:cNvSpPr>
                  <a:spLocks/>
                </p:cNvSpPr>
                <p:nvPr/>
              </p:nvSpPr>
              <p:spPr bwMode="auto">
                <a:xfrm>
                  <a:off x="2359818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09" name="Freeform 2423"/>
                <p:cNvSpPr>
                  <a:spLocks/>
                </p:cNvSpPr>
                <p:nvPr/>
              </p:nvSpPr>
              <p:spPr bwMode="auto">
                <a:xfrm>
                  <a:off x="2416175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10" name="Freeform 2424"/>
                <p:cNvSpPr>
                  <a:spLocks/>
                </p:cNvSpPr>
                <p:nvPr/>
              </p:nvSpPr>
              <p:spPr bwMode="auto">
                <a:xfrm>
                  <a:off x="2416175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11" name="Freeform 2425"/>
                <p:cNvSpPr>
                  <a:spLocks/>
                </p:cNvSpPr>
                <p:nvPr/>
              </p:nvSpPr>
              <p:spPr bwMode="auto">
                <a:xfrm>
                  <a:off x="2186781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12" name="Freeform 2426"/>
                <p:cNvSpPr>
                  <a:spLocks/>
                </p:cNvSpPr>
                <p:nvPr/>
              </p:nvSpPr>
              <p:spPr bwMode="auto">
                <a:xfrm>
                  <a:off x="2186781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13" name="Freeform 2427"/>
                <p:cNvSpPr>
                  <a:spLocks/>
                </p:cNvSpPr>
                <p:nvPr/>
              </p:nvSpPr>
              <p:spPr bwMode="auto">
                <a:xfrm>
                  <a:off x="2244725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14" name="Freeform 2428"/>
                <p:cNvSpPr>
                  <a:spLocks/>
                </p:cNvSpPr>
                <p:nvPr/>
              </p:nvSpPr>
              <p:spPr bwMode="auto">
                <a:xfrm>
                  <a:off x="2244725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15" name="Freeform 2429"/>
                <p:cNvSpPr>
                  <a:spLocks/>
                </p:cNvSpPr>
                <p:nvPr/>
              </p:nvSpPr>
              <p:spPr bwMode="auto">
                <a:xfrm>
                  <a:off x="3065463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16" name="Freeform 2430"/>
                <p:cNvSpPr>
                  <a:spLocks/>
                </p:cNvSpPr>
                <p:nvPr/>
              </p:nvSpPr>
              <p:spPr bwMode="auto">
                <a:xfrm>
                  <a:off x="3065463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17" name="Freeform 2431"/>
                <p:cNvSpPr>
                  <a:spLocks/>
                </p:cNvSpPr>
                <p:nvPr/>
              </p:nvSpPr>
              <p:spPr bwMode="auto">
                <a:xfrm>
                  <a:off x="3121819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18" name="Freeform 2432"/>
                <p:cNvSpPr>
                  <a:spLocks/>
                </p:cNvSpPr>
                <p:nvPr/>
              </p:nvSpPr>
              <p:spPr bwMode="auto">
                <a:xfrm>
                  <a:off x="3121819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19" name="Freeform 2433"/>
                <p:cNvSpPr>
                  <a:spLocks/>
                </p:cNvSpPr>
                <p:nvPr/>
              </p:nvSpPr>
              <p:spPr bwMode="auto">
                <a:xfrm>
                  <a:off x="3181350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20" name="Freeform 2434"/>
                <p:cNvSpPr>
                  <a:spLocks/>
                </p:cNvSpPr>
                <p:nvPr/>
              </p:nvSpPr>
              <p:spPr bwMode="auto">
                <a:xfrm>
                  <a:off x="3181350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21" name="Freeform 2435"/>
                <p:cNvSpPr>
                  <a:spLocks/>
                </p:cNvSpPr>
                <p:nvPr/>
              </p:nvSpPr>
              <p:spPr bwMode="auto">
                <a:xfrm>
                  <a:off x="3240087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22" name="Freeform 2436"/>
                <p:cNvSpPr>
                  <a:spLocks/>
                </p:cNvSpPr>
                <p:nvPr/>
              </p:nvSpPr>
              <p:spPr bwMode="auto">
                <a:xfrm>
                  <a:off x="3240087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23" name="Freeform 2437"/>
                <p:cNvSpPr>
                  <a:spLocks/>
                </p:cNvSpPr>
                <p:nvPr/>
              </p:nvSpPr>
              <p:spPr bwMode="auto">
                <a:xfrm>
                  <a:off x="3295650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24" name="Freeform 2438"/>
                <p:cNvSpPr>
                  <a:spLocks/>
                </p:cNvSpPr>
                <p:nvPr/>
              </p:nvSpPr>
              <p:spPr bwMode="auto">
                <a:xfrm>
                  <a:off x="3295650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25" name="Freeform 2439"/>
                <p:cNvSpPr>
                  <a:spLocks/>
                </p:cNvSpPr>
                <p:nvPr/>
              </p:nvSpPr>
              <p:spPr bwMode="auto">
                <a:xfrm>
                  <a:off x="3295650" y="412908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26" name="Freeform 2440"/>
                <p:cNvSpPr>
                  <a:spLocks/>
                </p:cNvSpPr>
                <p:nvPr/>
              </p:nvSpPr>
              <p:spPr bwMode="auto">
                <a:xfrm>
                  <a:off x="3295650" y="38949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27" name="Freeform 2441"/>
                <p:cNvSpPr>
                  <a:spLocks/>
                </p:cNvSpPr>
                <p:nvPr/>
              </p:nvSpPr>
              <p:spPr bwMode="auto">
                <a:xfrm>
                  <a:off x="3295650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28" name="Freeform 2442"/>
                <p:cNvSpPr>
                  <a:spLocks/>
                </p:cNvSpPr>
                <p:nvPr/>
              </p:nvSpPr>
              <p:spPr bwMode="auto">
                <a:xfrm>
                  <a:off x="3357562" y="4012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29" name="Freeform 2443"/>
                <p:cNvSpPr>
                  <a:spLocks/>
                </p:cNvSpPr>
                <p:nvPr/>
              </p:nvSpPr>
              <p:spPr bwMode="auto">
                <a:xfrm>
                  <a:off x="3357562" y="407273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30" name="Freeform 2444"/>
                <p:cNvSpPr>
                  <a:spLocks/>
                </p:cNvSpPr>
                <p:nvPr/>
              </p:nvSpPr>
              <p:spPr bwMode="auto">
                <a:xfrm>
                  <a:off x="3357562" y="39536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31" name="Freeform 2445"/>
                <p:cNvSpPr>
                  <a:spLocks/>
                </p:cNvSpPr>
                <p:nvPr/>
              </p:nvSpPr>
              <p:spPr bwMode="auto">
                <a:xfrm>
                  <a:off x="2770981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32" name="Freeform 2446"/>
                <p:cNvSpPr>
                  <a:spLocks/>
                </p:cNvSpPr>
                <p:nvPr/>
              </p:nvSpPr>
              <p:spPr bwMode="auto">
                <a:xfrm>
                  <a:off x="2770981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33" name="Freeform 2447"/>
                <p:cNvSpPr>
                  <a:spLocks/>
                </p:cNvSpPr>
                <p:nvPr/>
              </p:nvSpPr>
              <p:spPr bwMode="auto">
                <a:xfrm>
                  <a:off x="2831306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34" name="Freeform 2448"/>
                <p:cNvSpPr>
                  <a:spLocks/>
                </p:cNvSpPr>
                <p:nvPr/>
              </p:nvSpPr>
              <p:spPr bwMode="auto">
                <a:xfrm>
                  <a:off x="2831306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35" name="Freeform 2449"/>
                <p:cNvSpPr>
                  <a:spLocks/>
                </p:cNvSpPr>
                <p:nvPr/>
              </p:nvSpPr>
              <p:spPr bwMode="auto">
                <a:xfrm>
                  <a:off x="2889250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36" name="Freeform 2450"/>
                <p:cNvSpPr>
                  <a:spLocks/>
                </p:cNvSpPr>
                <p:nvPr/>
              </p:nvSpPr>
              <p:spPr bwMode="auto">
                <a:xfrm>
                  <a:off x="2889250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37" name="Freeform 2451"/>
                <p:cNvSpPr>
                  <a:spLocks/>
                </p:cNvSpPr>
                <p:nvPr/>
              </p:nvSpPr>
              <p:spPr bwMode="auto">
                <a:xfrm>
                  <a:off x="2948781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38" name="Freeform 2452"/>
                <p:cNvSpPr>
                  <a:spLocks/>
                </p:cNvSpPr>
                <p:nvPr/>
              </p:nvSpPr>
              <p:spPr bwMode="auto">
                <a:xfrm>
                  <a:off x="2948781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39" name="Freeform 2453"/>
                <p:cNvSpPr>
                  <a:spLocks/>
                </p:cNvSpPr>
                <p:nvPr/>
              </p:nvSpPr>
              <p:spPr bwMode="auto">
                <a:xfrm>
                  <a:off x="3005137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40" name="Freeform 2454"/>
                <p:cNvSpPr>
                  <a:spLocks/>
                </p:cNvSpPr>
                <p:nvPr/>
              </p:nvSpPr>
              <p:spPr bwMode="auto">
                <a:xfrm>
                  <a:off x="3005137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41" name="Freeform 2455"/>
                <p:cNvSpPr>
                  <a:spLocks/>
                </p:cNvSpPr>
                <p:nvPr/>
              </p:nvSpPr>
              <p:spPr bwMode="auto">
                <a:xfrm>
                  <a:off x="2477294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42" name="Freeform 2456"/>
                <p:cNvSpPr>
                  <a:spLocks/>
                </p:cNvSpPr>
                <p:nvPr/>
              </p:nvSpPr>
              <p:spPr bwMode="auto">
                <a:xfrm>
                  <a:off x="2477294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43" name="Freeform 2457"/>
                <p:cNvSpPr>
                  <a:spLocks/>
                </p:cNvSpPr>
                <p:nvPr/>
              </p:nvSpPr>
              <p:spPr bwMode="auto">
                <a:xfrm>
                  <a:off x="2537618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44" name="Freeform 2458"/>
                <p:cNvSpPr>
                  <a:spLocks/>
                </p:cNvSpPr>
                <p:nvPr/>
              </p:nvSpPr>
              <p:spPr bwMode="auto">
                <a:xfrm>
                  <a:off x="2537618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45" name="Freeform 2459"/>
                <p:cNvSpPr>
                  <a:spLocks/>
                </p:cNvSpPr>
                <p:nvPr/>
              </p:nvSpPr>
              <p:spPr bwMode="auto">
                <a:xfrm>
                  <a:off x="2593975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46" name="Freeform 2460"/>
                <p:cNvSpPr>
                  <a:spLocks/>
                </p:cNvSpPr>
                <p:nvPr/>
              </p:nvSpPr>
              <p:spPr bwMode="auto">
                <a:xfrm>
                  <a:off x="2593975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47" name="Freeform 2461"/>
                <p:cNvSpPr>
                  <a:spLocks/>
                </p:cNvSpPr>
                <p:nvPr/>
              </p:nvSpPr>
              <p:spPr bwMode="auto">
                <a:xfrm>
                  <a:off x="2653506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48" name="Freeform 2462"/>
                <p:cNvSpPr>
                  <a:spLocks/>
                </p:cNvSpPr>
                <p:nvPr/>
              </p:nvSpPr>
              <p:spPr bwMode="auto">
                <a:xfrm>
                  <a:off x="2653506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49" name="Freeform 2463"/>
                <p:cNvSpPr>
                  <a:spLocks/>
                </p:cNvSpPr>
                <p:nvPr/>
              </p:nvSpPr>
              <p:spPr bwMode="auto">
                <a:xfrm>
                  <a:off x="2713038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50" name="Freeform 2464"/>
                <p:cNvSpPr>
                  <a:spLocks/>
                </p:cNvSpPr>
                <p:nvPr/>
              </p:nvSpPr>
              <p:spPr bwMode="auto">
                <a:xfrm>
                  <a:off x="2713038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51" name="Freeform 2465"/>
                <p:cNvSpPr>
                  <a:spLocks/>
                </p:cNvSpPr>
                <p:nvPr/>
              </p:nvSpPr>
              <p:spPr bwMode="auto">
                <a:xfrm>
                  <a:off x="2303463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52" name="Freeform 2466"/>
                <p:cNvSpPr>
                  <a:spLocks/>
                </p:cNvSpPr>
                <p:nvPr/>
              </p:nvSpPr>
              <p:spPr bwMode="auto">
                <a:xfrm>
                  <a:off x="2303463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53" name="Freeform 2467"/>
                <p:cNvSpPr>
                  <a:spLocks/>
                </p:cNvSpPr>
                <p:nvPr/>
              </p:nvSpPr>
              <p:spPr bwMode="auto">
                <a:xfrm>
                  <a:off x="2359818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54" name="Freeform 2468"/>
                <p:cNvSpPr>
                  <a:spLocks/>
                </p:cNvSpPr>
                <p:nvPr/>
              </p:nvSpPr>
              <p:spPr bwMode="auto">
                <a:xfrm>
                  <a:off x="2359818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55" name="Freeform 2469"/>
                <p:cNvSpPr>
                  <a:spLocks/>
                </p:cNvSpPr>
                <p:nvPr/>
              </p:nvSpPr>
              <p:spPr bwMode="auto">
                <a:xfrm>
                  <a:off x="2416175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56" name="Freeform 2470"/>
                <p:cNvSpPr>
                  <a:spLocks/>
                </p:cNvSpPr>
                <p:nvPr/>
              </p:nvSpPr>
              <p:spPr bwMode="auto">
                <a:xfrm>
                  <a:off x="2416175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57" name="Freeform 2471"/>
                <p:cNvSpPr>
                  <a:spLocks/>
                </p:cNvSpPr>
                <p:nvPr/>
              </p:nvSpPr>
              <p:spPr bwMode="auto">
                <a:xfrm>
                  <a:off x="2186781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58" name="Freeform 2472"/>
                <p:cNvSpPr>
                  <a:spLocks/>
                </p:cNvSpPr>
                <p:nvPr/>
              </p:nvSpPr>
              <p:spPr bwMode="auto">
                <a:xfrm>
                  <a:off x="2186781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59" name="Freeform 2473"/>
                <p:cNvSpPr>
                  <a:spLocks/>
                </p:cNvSpPr>
                <p:nvPr/>
              </p:nvSpPr>
              <p:spPr bwMode="auto">
                <a:xfrm>
                  <a:off x="2244725" y="37734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60" name="Freeform 2474"/>
                <p:cNvSpPr>
                  <a:spLocks/>
                </p:cNvSpPr>
                <p:nvPr/>
              </p:nvSpPr>
              <p:spPr bwMode="auto">
                <a:xfrm>
                  <a:off x="2244725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61" name="Freeform 2475"/>
                <p:cNvSpPr>
                  <a:spLocks/>
                </p:cNvSpPr>
                <p:nvPr/>
              </p:nvSpPr>
              <p:spPr bwMode="auto">
                <a:xfrm>
                  <a:off x="3065463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62" name="Freeform 2476"/>
                <p:cNvSpPr>
                  <a:spLocks/>
                </p:cNvSpPr>
                <p:nvPr/>
              </p:nvSpPr>
              <p:spPr bwMode="auto">
                <a:xfrm>
                  <a:off x="2005806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63" name="Freeform 2477"/>
                <p:cNvSpPr>
                  <a:spLocks/>
                </p:cNvSpPr>
                <p:nvPr/>
              </p:nvSpPr>
              <p:spPr bwMode="auto">
                <a:xfrm>
                  <a:off x="2005806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64" name="Freeform 2478"/>
                <p:cNvSpPr>
                  <a:spLocks/>
                </p:cNvSpPr>
                <p:nvPr/>
              </p:nvSpPr>
              <p:spPr bwMode="auto">
                <a:xfrm>
                  <a:off x="2069306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65" name="Freeform 2479"/>
                <p:cNvSpPr>
                  <a:spLocks/>
                </p:cNvSpPr>
                <p:nvPr/>
              </p:nvSpPr>
              <p:spPr bwMode="auto">
                <a:xfrm>
                  <a:off x="2069306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66" name="Freeform 2480"/>
                <p:cNvSpPr>
                  <a:spLocks/>
                </p:cNvSpPr>
                <p:nvPr/>
              </p:nvSpPr>
              <p:spPr bwMode="auto">
                <a:xfrm>
                  <a:off x="2128838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67" name="Freeform 2481"/>
                <p:cNvSpPr>
                  <a:spLocks/>
                </p:cNvSpPr>
                <p:nvPr/>
              </p:nvSpPr>
              <p:spPr bwMode="auto">
                <a:xfrm>
                  <a:off x="2128838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68" name="Freeform 2482"/>
                <p:cNvSpPr>
                  <a:spLocks/>
                </p:cNvSpPr>
                <p:nvPr/>
              </p:nvSpPr>
              <p:spPr bwMode="auto">
                <a:xfrm>
                  <a:off x="2186781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69" name="Freeform 2483"/>
                <p:cNvSpPr>
                  <a:spLocks/>
                </p:cNvSpPr>
                <p:nvPr/>
              </p:nvSpPr>
              <p:spPr bwMode="auto">
                <a:xfrm>
                  <a:off x="2186781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70" name="Freeform 2484"/>
                <p:cNvSpPr>
                  <a:spLocks/>
                </p:cNvSpPr>
                <p:nvPr/>
              </p:nvSpPr>
              <p:spPr bwMode="auto">
                <a:xfrm>
                  <a:off x="2244725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71" name="Freeform 2485"/>
                <p:cNvSpPr>
                  <a:spLocks/>
                </p:cNvSpPr>
                <p:nvPr/>
              </p:nvSpPr>
              <p:spPr bwMode="auto">
                <a:xfrm>
                  <a:off x="2244725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72" name="Freeform 2486"/>
                <p:cNvSpPr>
                  <a:spLocks/>
                </p:cNvSpPr>
                <p:nvPr/>
              </p:nvSpPr>
              <p:spPr bwMode="auto">
                <a:xfrm>
                  <a:off x="2005806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73" name="Freeform 2487"/>
                <p:cNvSpPr>
                  <a:spLocks/>
                </p:cNvSpPr>
                <p:nvPr/>
              </p:nvSpPr>
              <p:spPr bwMode="auto">
                <a:xfrm>
                  <a:off x="2186781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74" name="Freeform 2488"/>
                <p:cNvSpPr>
                  <a:spLocks/>
                </p:cNvSpPr>
                <p:nvPr/>
              </p:nvSpPr>
              <p:spPr bwMode="auto">
                <a:xfrm>
                  <a:off x="2186781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75" name="Freeform 2489"/>
                <p:cNvSpPr>
                  <a:spLocks/>
                </p:cNvSpPr>
                <p:nvPr/>
              </p:nvSpPr>
              <p:spPr bwMode="auto">
                <a:xfrm>
                  <a:off x="2244725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76" name="Freeform 2490"/>
                <p:cNvSpPr>
                  <a:spLocks/>
                </p:cNvSpPr>
                <p:nvPr/>
              </p:nvSpPr>
              <p:spPr bwMode="auto">
                <a:xfrm>
                  <a:off x="2303463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77" name="Freeform 2491"/>
                <p:cNvSpPr>
                  <a:spLocks/>
                </p:cNvSpPr>
                <p:nvPr/>
              </p:nvSpPr>
              <p:spPr bwMode="auto">
                <a:xfrm>
                  <a:off x="2416175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78" name="Freeform 2492"/>
                <p:cNvSpPr>
                  <a:spLocks/>
                </p:cNvSpPr>
                <p:nvPr/>
              </p:nvSpPr>
              <p:spPr bwMode="auto">
                <a:xfrm>
                  <a:off x="1717675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79" name="Freeform 2493"/>
                <p:cNvSpPr>
                  <a:spLocks/>
                </p:cNvSpPr>
                <p:nvPr/>
              </p:nvSpPr>
              <p:spPr bwMode="auto">
                <a:xfrm>
                  <a:off x="1717675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80" name="Freeform 2494"/>
                <p:cNvSpPr>
                  <a:spLocks/>
                </p:cNvSpPr>
                <p:nvPr/>
              </p:nvSpPr>
              <p:spPr bwMode="auto">
                <a:xfrm>
                  <a:off x="1774031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81" name="Freeform 2495"/>
                <p:cNvSpPr>
                  <a:spLocks/>
                </p:cNvSpPr>
                <p:nvPr/>
              </p:nvSpPr>
              <p:spPr bwMode="auto">
                <a:xfrm>
                  <a:off x="1774031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82" name="Freeform 2496"/>
                <p:cNvSpPr>
                  <a:spLocks/>
                </p:cNvSpPr>
                <p:nvPr/>
              </p:nvSpPr>
              <p:spPr bwMode="auto">
                <a:xfrm>
                  <a:off x="1831975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83" name="Freeform 2497"/>
                <p:cNvSpPr>
                  <a:spLocks/>
                </p:cNvSpPr>
                <p:nvPr/>
              </p:nvSpPr>
              <p:spPr bwMode="auto">
                <a:xfrm>
                  <a:off x="1831975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84" name="Freeform 2498"/>
                <p:cNvSpPr>
                  <a:spLocks/>
                </p:cNvSpPr>
                <p:nvPr/>
              </p:nvSpPr>
              <p:spPr bwMode="auto">
                <a:xfrm>
                  <a:off x="1891507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85" name="Freeform 2499"/>
                <p:cNvSpPr>
                  <a:spLocks/>
                </p:cNvSpPr>
                <p:nvPr/>
              </p:nvSpPr>
              <p:spPr bwMode="auto">
                <a:xfrm>
                  <a:off x="1891507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86" name="Freeform 2500"/>
                <p:cNvSpPr>
                  <a:spLocks/>
                </p:cNvSpPr>
                <p:nvPr/>
              </p:nvSpPr>
              <p:spPr bwMode="auto">
                <a:xfrm>
                  <a:off x="1951038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87" name="Freeform 2501"/>
                <p:cNvSpPr>
                  <a:spLocks/>
                </p:cNvSpPr>
                <p:nvPr/>
              </p:nvSpPr>
              <p:spPr bwMode="auto">
                <a:xfrm>
                  <a:off x="1951038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88" name="Freeform 2502"/>
                <p:cNvSpPr>
                  <a:spLocks/>
                </p:cNvSpPr>
                <p:nvPr/>
              </p:nvSpPr>
              <p:spPr bwMode="auto">
                <a:xfrm>
                  <a:off x="1479550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89" name="Freeform 2503"/>
                <p:cNvSpPr>
                  <a:spLocks/>
                </p:cNvSpPr>
                <p:nvPr/>
              </p:nvSpPr>
              <p:spPr bwMode="auto">
                <a:xfrm>
                  <a:off x="1479550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90" name="Freeform 2504"/>
                <p:cNvSpPr>
                  <a:spLocks/>
                </p:cNvSpPr>
                <p:nvPr/>
              </p:nvSpPr>
              <p:spPr bwMode="auto">
                <a:xfrm>
                  <a:off x="1774031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91" name="Freeform 2505"/>
                <p:cNvSpPr>
                  <a:spLocks/>
                </p:cNvSpPr>
                <p:nvPr/>
              </p:nvSpPr>
              <p:spPr bwMode="auto">
                <a:xfrm>
                  <a:off x="1774031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92" name="Freeform 2506"/>
                <p:cNvSpPr>
                  <a:spLocks/>
                </p:cNvSpPr>
                <p:nvPr/>
              </p:nvSpPr>
              <p:spPr bwMode="auto">
                <a:xfrm>
                  <a:off x="1831975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93" name="Freeform 2507"/>
                <p:cNvSpPr>
                  <a:spLocks/>
                </p:cNvSpPr>
                <p:nvPr/>
              </p:nvSpPr>
              <p:spPr bwMode="auto">
                <a:xfrm>
                  <a:off x="1891507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94" name="Freeform 2508"/>
                <p:cNvSpPr>
                  <a:spLocks/>
                </p:cNvSpPr>
                <p:nvPr/>
              </p:nvSpPr>
              <p:spPr bwMode="auto">
                <a:xfrm>
                  <a:off x="1951038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95" name="Freeform 2509"/>
                <p:cNvSpPr>
                  <a:spLocks/>
                </p:cNvSpPr>
                <p:nvPr/>
              </p:nvSpPr>
              <p:spPr bwMode="auto">
                <a:xfrm>
                  <a:off x="1717675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96" name="Freeform 2510"/>
                <p:cNvSpPr>
                  <a:spLocks/>
                </p:cNvSpPr>
                <p:nvPr/>
              </p:nvSpPr>
              <p:spPr bwMode="auto">
                <a:xfrm>
                  <a:off x="1717675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97" name="Freeform 2511"/>
                <p:cNvSpPr>
                  <a:spLocks/>
                </p:cNvSpPr>
                <p:nvPr/>
              </p:nvSpPr>
              <p:spPr bwMode="auto">
                <a:xfrm>
                  <a:off x="1539875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98" name="Freeform 2512"/>
                <p:cNvSpPr>
                  <a:spLocks/>
                </p:cNvSpPr>
                <p:nvPr/>
              </p:nvSpPr>
              <p:spPr bwMode="auto">
                <a:xfrm>
                  <a:off x="1539875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99" name="Freeform 2513"/>
                <p:cNvSpPr>
                  <a:spLocks/>
                </p:cNvSpPr>
                <p:nvPr/>
              </p:nvSpPr>
              <p:spPr bwMode="auto">
                <a:xfrm>
                  <a:off x="1598612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00" name="Freeform 2514"/>
                <p:cNvSpPr>
                  <a:spLocks/>
                </p:cNvSpPr>
                <p:nvPr/>
              </p:nvSpPr>
              <p:spPr bwMode="auto">
                <a:xfrm>
                  <a:off x="1598612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01" name="Freeform 2515"/>
                <p:cNvSpPr>
                  <a:spLocks/>
                </p:cNvSpPr>
                <p:nvPr/>
              </p:nvSpPr>
              <p:spPr bwMode="auto">
                <a:xfrm>
                  <a:off x="1655762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02" name="Freeform 2516"/>
                <p:cNvSpPr>
                  <a:spLocks/>
                </p:cNvSpPr>
                <p:nvPr/>
              </p:nvSpPr>
              <p:spPr bwMode="auto">
                <a:xfrm>
                  <a:off x="1655762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03" name="Freeform 2517"/>
                <p:cNvSpPr>
                  <a:spLocks/>
                </p:cNvSpPr>
                <p:nvPr/>
              </p:nvSpPr>
              <p:spPr bwMode="auto">
                <a:xfrm>
                  <a:off x="1362869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04" name="Freeform 2518"/>
                <p:cNvSpPr>
                  <a:spLocks/>
                </p:cNvSpPr>
                <p:nvPr/>
              </p:nvSpPr>
              <p:spPr bwMode="auto">
                <a:xfrm>
                  <a:off x="1362869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05" name="Freeform 2519"/>
                <p:cNvSpPr>
                  <a:spLocks/>
                </p:cNvSpPr>
                <p:nvPr/>
              </p:nvSpPr>
              <p:spPr bwMode="auto">
                <a:xfrm>
                  <a:off x="1420812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06" name="Freeform 2520"/>
                <p:cNvSpPr>
                  <a:spLocks/>
                </p:cNvSpPr>
                <p:nvPr/>
              </p:nvSpPr>
              <p:spPr bwMode="auto">
                <a:xfrm>
                  <a:off x="1479550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07" name="Freeform 2521"/>
                <p:cNvSpPr>
                  <a:spLocks/>
                </p:cNvSpPr>
                <p:nvPr/>
              </p:nvSpPr>
              <p:spPr bwMode="auto">
                <a:xfrm>
                  <a:off x="1655762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08" name="Freeform 2522"/>
                <p:cNvSpPr>
                  <a:spLocks/>
                </p:cNvSpPr>
                <p:nvPr/>
              </p:nvSpPr>
              <p:spPr bwMode="auto">
                <a:xfrm>
                  <a:off x="1479550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09" name="Freeform 2523"/>
                <p:cNvSpPr>
                  <a:spLocks/>
                </p:cNvSpPr>
                <p:nvPr/>
              </p:nvSpPr>
              <p:spPr bwMode="auto">
                <a:xfrm>
                  <a:off x="1479550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10" name="Freeform 2524"/>
                <p:cNvSpPr>
                  <a:spLocks/>
                </p:cNvSpPr>
                <p:nvPr/>
              </p:nvSpPr>
              <p:spPr bwMode="auto">
                <a:xfrm>
                  <a:off x="1420812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11" name="Freeform 2525"/>
                <p:cNvSpPr>
                  <a:spLocks/>
                </p:cNvSpPr>
                <p:nvPr/>
              </p:nvSpPr>
              <p:spPr bwMode="auto">
                <a:xfrm>
                  <a:off x="1420812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12" name="Freeform 2526"/>
                <p:cNvSpPr>
                  <a:spLocks/>
                </p:cNvSpPr>
                <p:nvPr/>
              </p:nvSpPr>
              <p:spPr bwMode="auto">
                <a:xfrm>
                  <a:off x="1362869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13" name="Freeform 2527"/>
                <p:cNvSpPr>
                  <a:spLocks/>
                </p:cNvSpPr>
                <p:nvPr/>
              </p:nvSpPr>
              <p:spPr bwMode="auto">
                <a:xfrm>
                  <a:off x="1304925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14" name="Freeform 2528"/>
                <p:cNvSpPr>
                  <a:spLocks/>
                </p:cNvSpPr>
                <p:nvPr/>
              </p:nvSpPr>
              <p:spPr bwMode="auto">
                <a:xfrm>
                  <a:off x="1362869" y="2836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15" name="Freeform 2529"/>
                <p:cNvSpPr>
                  <a:spLocks/>
                </p:cNvSpPr>
                <p:nvPr/>
              </p:nvSpPr>
              <p:spPr bwMode="auto">
                <a:xfrm>
                  <a:off x="2303463" y="277706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16" name="Freeform 2530"/>
                <p:cNvSpPr>
                  <a:spLocks/>
                </p:cNvSpPr>
                <p:nvPr/>
              </p:nvSpPr>
              <p:spPr bwMode="auto">
                <a:xfrm>
                  <a:off x="2005806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17" name="Freeform 2531"/>
                <p:cNvSpPr>
                  <a:spLocks/>
                </p:cNvSpPr>
                <p:nvPr/>
              </p:nvSpPr>
              <p:spPr bwMode="auto">
                <a:xfrm>
                  <a:off x="2005806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18" name="Freeform 2532"/>
                <p:cNvSpPr>
                  <a:spLocks/>
                </p:cNvSpPr>
                <p:nvPr/>
              </p:nvSpPr>
              <p:spPr bwMode="auto">
                <a:xfrm>
                  <a:off x="2069306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19" name="Freeform 2533"/>
                <p:cNvSpPr>
                  <a:spLocks/>
                </p:cNvSpPr>
                <p:nvPr/>
              </p:nvSpPr>
              <p:spPr bwMode="auto">
                <a:xfrm>
                  <a:off x="2069306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20" name="Freeform 2534"/>
                <p:cNvSpPr>
                  <a:spLocks/>
                </p:cNvSpPr>
                <p:nvPr/>
              </p:nvSpPr>
              <p:spPr bwMode="auto">
                <a:xfrm>
                  <a:off x="2128838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21" name="Freeform 2535"/>
                <p:cNvSpPr>
                  <a:spLocks/>
                </p:cNvSpPr>
                <p:nvPr/>
              </p:nvSpPr>
              <p:spPr bwMode="auto">
                <a:xfrm>
                  <a:off x="2128838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22" name="Freeform 2536"/>
                <p:cNvSpPr>
                  <a:spLocks/>
                </p:cNvSpPr>
                <p:nvPr/>
              </p:nvSpPr>
              <p:spPr bwMode="auto">
                <a:xfrm>
                  <a:off x="2186781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23" name="Freeform 2537"/>
                <p:cNvSpPr>
                  <a:spLocks/>
                </p:cNvSpPr>
                <p:nvPr/>
              </p:nvSpPr>
              <p:spPr bwMode="auto">
                <a:xfrm>
                  <a:off x="2186781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24" name="Freeform 2538"/>
                <p:cNvSpPr>
                  <a:spLocks/>
                </p:cNvSpPr>
                <p:nvPr/>
              </p:nvSpPr>
              <p:spPr bwMode="auto">
                <a:xfrm>
                  <a:off x="2244725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25" name="Freeform 2539"/>
                <p:cNvSpPr>
                  <a:spLocks/>
                </p:cNvSpPr>
                <p:nvPr/>
              </p:nvSpPr>
              <p:spPr bwMode="auto">
                <a:xfrm>
                  <a:off x="2244725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26" name="Freeform 2540"/>
                <p:cNvSpPr>
                  <a:spLocks/>
                </p:cNvSpPr>
                <p:nvPr/>
              </p:nvSpPr>
              <p:spPr bwMode="auto">
                <a:xfrm>
                  <a:off x="1717675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27" name="Freeform 2541"/>
                <p:cNvSpPr>
                  <a:spLocks/>
                </p:cNvSpPr>
                <p:nvPr/>
              </p:nvSpPr>
              <p:spPr bwMode="auto">
                <a:xfrm>
                  <a:off x="1717675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28" name="Freeform 2542"/>
                <p:cNvSpPr>
                  <a:spLocks/>
                </p:cNvSpPr>
                <p:nvPr/>
              </p:nvSpPr>
              <p:spPr bwMode="auto">
                <a:xfrm>
                  <a:off x="1774031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29" name="Freeform 2543"/>
                <p:cNvSpPr>
                  <a:spLocks/>
                </p:cNvSpPr>
                <p:nvPr/>
              </p:nvSpPr>
              <p:spPr bwMode="auto">
                <a:xfrm>
                  <a:off x="1774031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30" name="Freeform 2544"/>
                <p:cNvSpPr>
                  <a:spLocks/>
                </p:cNvSpPr>
                <p:nvPr/>
              </p:nvSpPr>
              <p:spPr bwMode="auto">
                <a:xfrm>
                  <a:off x="1831975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31" name="Freeform 2545"/>
                <p:cNvSpPr>
                  <a:spLocks/>
                </p:cNvSpPr>
                <p:nvPr/>
              </p:nvSpPr>
              <p:spPr bwMode="auto">
                <a:xfrm>
                  <a:off x="1831975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32" name="Freeform 2546"/>
                <p:cNvSpPr>
                  <a:spLocks/>
                </p:cNvSpPr>
                <p:nvPr/>
              </p:nvSpPr>
              <p:spPr bwMode="auto">
                <a:xfrm>
                  <a:off x="1891507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33" name="Freeform 2547"/>
                <p:cNvSpPr>
                  <a:spLocks/>
                </p:cNvSpPr>
                <p:nvPr/>
              </p:nvSpPr>
              <p:spPr bwMode="auto">
                <a:xfrm>
                  <a:off x="1891507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34" name="Freeform 2548"/>
                <p:cNvSpPr>
                  <a:spLocks/>
                </p:cNvSpPr>
                <p:nvPr/>
              </p:nvSpPr>
              <p:spPr bwMode="auto">
                <a:xfrm>
                  <a:off x="1951038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35" name="Freeform 2549"/>
                <p:cNvSpPr>
                  <a:spLocks/>
                </p:cNvSpPr>
                <p:nvPr/>
              </p:nvSpPr>
              <p:spPr bwMode="auto">
                <a:xfrm>
                  <a:off x="1951038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36" name="Freeform 2550"/>
                <p:cNvSpPr>
                  <a:spLocks/>
                </p:cNvSpPr>
                <p:nvPr/>
              </p:nvSpPr>
              <p:spPr bwMode="auto">
                <a:xfrm>
                  <a:off x="1539875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37" name="Freeform 2551"/>
                <p:cNvSpPr>
                  <a:spLocks/>
                </p:cNvSpPr>
                <p:nvPr/>
              </p:nvSpPr>
              <p:spPr bwMode="auto">
                <a:xfrm>
                  <a:off x="1539875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38" name="Freeform 2552"/>
                <p:cNvSpPr>
                  <a:spLocks/>
                </p:cNvSpPr>
                <p:nvPr/>
              </p:nvSpPr>
              <p:spPr bwMode="auto">
                <a:xfrm>
                  <a:off x="1598612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39" name="Freeform 2553"/>
                <p:cNvSpPr>
                  <a:spLocks/>
                </p:cNvSpPr>
                <p:nvPr/>
              </p:nvSpPr>
              <p:spPr bwMode="auto">
                <a:xfrm>
                  <a:off x="1598612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40" name="Freeform 2554"/>
                <p:cNvSpPr>
                  <a:spLocks/>
                </p:cNvSpPr>
                <p:nvPr/>
              </p:nvSpPr>
              <p:spPr bwMode="auto">
                <a:xfrm>
                  <a:off x="1539875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41" name="Freeform 2555"/>
                <p:cNvSpPr>
                  <a:spLocks/>
                </p:cNvSpPr>
                <p:nvPr/>
              </p:nvSpPr>
              <p:spPr bwMode="auto">
                <a:xfrm>
                  <a:off x="1539875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42" name="Freeform 2556"/>
                <p:cNvSpPr>
                  <a:spLocks/>
                </p:cNvSpPr>
                <p:nvPr/>
              </p:nvSpPr>
              <p:spPr bwMode="auto">
                <a:xfrm>
                  <a:off x="1598612" y="30138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43" name="Freeform 2557"/>
                <p:cNvSpPr>
                  <a:spLocks/>
                </p:cNvSpPr>
                <p:nvPr/>
              </p:nvSpPr>
              <p:spPr bwMode="auto">
                <a:xfrm>
                  <a:off x="1598612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44" name="Freeform 2558"/>
                <p:cNvSpPr>
                  <a:spLocks/>
                </p:cNvSpPr>
                <p:nvPr/>
              </p:nvSpPr>
              <p:spPr bwMode="auto">
                <a:xfrm>
                  <a:off x="1539875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45" name="Freeform 2559"/>
                <p:cNvSpPr>
                  <a:spLocks/>
                </p:cNvSpPr>
                <p:nvPr/>
              </p:nvSpPr>
              <p:spPr bwMode="auto">
                <a:xfrm>
                  <a:off x="1539875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46" name="Freeform 2560"/>
                <p:cNvSpPr>
                  <a:spLocks/>
                </p:cNvSpPr>
                <p:nvPr/>
              </p:nvSpPr>
              <p:spPr bwMode="auto">
                <a:xfrm>
                  <a:off x="1598612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47" name="Freeform 2561"/>
                <p:cNvSpPr>
                  <a:spLocks/>
                </p:cNvSpPr>
                <p:nvPr/>
              </p:nvSpPr>
              <p:spPr bwMode="auto">
                <a:xfrm>
                  <a:off x="1598612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48" name="Freeform 2562"/>
                <p:cNvSpPr>
                  <a:spLocks/>
                </p:cNvSpPr>
                <p:nvPr/>
              </p:nvSpPr>
              <p:spPr bwMode="auto">
                <a:xfrm>
                  <a:off x="1655762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49" name="Freeform 2563"/>
                <p:cNvSpPr>
                  <a:spLocks/>
                </p:cNvSpPr>
                <p:nvPr/>
              </p:nvSpPr>
              <p:spPr bwMode="auto">
                <a:xfrm>
                  <a:off x="1655762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50" name="Freeform 2564"/>
                <p:cNvSpPr>
                  <a:spLocks/>
                </p:cNvSpPr>
                <p:nvPr/>
              </p:nvSpPr>
              <p:spPr bwMode="auto">
                <a:xfrm>
                  <a:off x="1420812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51" name="Freeform 2565"/>
                <p:cNvSpPr>
                  <a:spLocks/>
                </p:cNvSpPr>
                <p:nvPr/>
              </p:nvSpPr>
              <p:spPr bwMode="auto">
                <a:xfrm>
                  <a:off x="1420812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52" name="Freeform 2566"/>
                <p:cNvSpPr>
                  <a:spLocks/>
                </p:cNvSpPr>
                <p:nvPr/>
              </p:nvSpPr>
              <p:spPr bwMode="auto">
                <a:xfrm>
                  <a:off x="1479550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53" name="Freeform 2567"/>
                <p:cNvSpPr>
                  <a:spLocks/>
                </p:cNvSpPr>
                <p:nvPr/>
              </p:nvSpPr>
              <p:spPr bwMode="auto">
                <a:xfrm>
                  <a:off x="1479550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54" name="Freeform 2568"/>
                <p:cNvSpPr>
                  <a:spLocks/>
                </p:cNvSpPr>
                <p:nvPr/>
              </p:nvSpPr>
              <p:spPr bwMode="auto">
                <a:xfrm>
                  <a:off x="2303463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55" name="Freeform 2569"/>
                <p:cNvSpPr>
                  <a:spLocks/>
                </p:cNvSpPr>
                <p:nvPr/>
              </p:nvSpPr>
              <p:spPr bwMode="auto">
                <a:xfrm>
                  <a:off x="2303463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56" name="Freeform 2570"/>
                <p:cNvSpPr>
                  <a:spLocks/>
                </p:cNvSpPr>
                <p:nvPr/>
              </p:nvSpPr>
              <p:spPr bwMode="auto">
                <a:xfrm>
                  <a:off x="2359818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57" name="Freeform 2571"/>
                <p:cNvSpPr>
                  <a:spLocks/>
                </p:cNvSpPr>
                <p:nvPr/>
              </p:nvSpPr>
              <p:spPr bwMode="auto">
                <a:xfrm>
                  <a:off x="2359818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58" name="Freeform 2572"/>
                <p:cNvSpPr>
                  <a:spLocks/>
                </p:cNvSpPr>
                <p:nvPr/>
              </p:nvSpPr>
              <p:spPr bwMode="auto">
                <a:xfrm>
                  <a:off x="2005806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59" name="Freeform 2573"/>
                <p:cNvSpPr>
                  <a:spLocks/>
                </p:cNvSpPr>
                <p:nvPr/>
              </p:nvSpPr>
              <p:spPr bwMode="auto">
                <a:xfrm>
                  <a:off x="2005806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60" name="Freeform 2574"/>
                <p:cNvSpPr>
                  <a:spLocks/>
                </p:cNvSpPr>
                <p:nvPr/>
              </p:nvSpPr>
              <p:spPr bwMode="auto">
                <a:xfrm>
                  <a:off x="2069306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61" name="Freeform 2575"/>
                <p:cNvSpPr>
                  <a:spLocks/>
                </p:cNvSpPr>
                <p:nvPr/>
              </p:nvSpPr>
              <p:spPr bwMode="auto">
                <a:xfrm>
                  <a:off x="2069306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62" name="Freeform 2576"/>
                <p:cNvSpPr>
                  <a:spLocks/>
                </p:cNvSpPr>
                <p:nvPr/>
              </p:nvSpPr>
              <p:spPr bwMode="auto">
                <a:xfrm>
                  <a:off x="2128838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63" name="Freeform 2577"/>
                <p:cNvSpPr>
                  <a:spLocks/>
                </p:cNvSpPr>
                <p:nvPr/>
              </p:nvSpPr>
              <p:spPr bwMode="auto">
                <a:xfrm>
                  <a:off x="2128838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64" name="Freeform 2578"/>
                <p:cNvSpPr>
                  <a:spLocks/>
                </p:cNvSpPr>
                <p:nvPr/>
              </p:nvSpPr>
              <p:spPr bwMode="auto">
                <a:xfrm>
                  <a:off x="2186781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65" name="Freeform 2579"/>
                <p:cNvSpPr>
                  <a:spLocks/>
                </p:cNvSpPr>
                <p:nvPr/>
              </p:nvSpPr>
              <p:spPr bwMode="auto">
                <a:xfrm>
                  <a:off x="2186781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66" name="Freeform 2580"/>
                <p:cNvSpPr>
                  <a:spLocks/>
                </p:cNvSpPr>
                <p:nvPr/>
              </p:nvSpPr>
              <p:spPr bwMode="auto">
                <a:xfrm>
                  <a:off x="2244725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67" name="Freeform 2581"/>
                <p:cNvSpPr>
                  <a:spLocks/>
                </p:cNvSpPr>
                <p:nvPr/>
              </p:nvSpPr>
              <p:spPr bwMode="auto">
                <a:xfrm>
                  <a:off x="2244725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68" name="Freeform 2582"/>
                <p:cNvSpPr>
                  <a:spLocks/>
                </p:cNvSpPr>
                <p:nvPr/>
              </p:nvSpPr>
              <p:spPr bwMode="auto">
                <a:xfrm>
                  <a:off x="1717675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69" name="Freeform 2583"/>
                <p:cNvSpPr>
                  <a:spLocks/>
                </p:cNvSpPr>
                <p:nvPr/>
              </p:nvSpPr>
              <p:spPr bwMode="auto">
                <a:xfrm>
                  <a:off x="1717675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70" name="Freeform 2584"/>
                <p:cNvSpPr>
                  <a:spLocks/>
                </p:cNvSpPr>
                <p:nvPr/>
              </p:nvSpPr>
              <p:spPr bwMode="auto">
                <a:xfrm>
                  <a:off x="1774031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71" name="Freeform 2585"/>
                <p:cNvSpPr>
                  <a:spLocks/>
                </p:cNvSpPr>
                <p:nvPr/>
              </p:nvSpPr>
              <p:spPr bwMode="auto">
                <a:xfrm>
                  <a:off x="1774031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72" name="Freeform 2586"/>
                <p:cNvSpPr>
                  <a:spLocks/>
                </p:cNvSpPr>
                <p:nvPr/>
              </p:nvSpPr>
              <p:spPr bwMode="auto">
                <a:xfrm>
                  <a:off x="1831975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73" name="Freeform 2587"/>
                <p:cNvSpPr>
                  <a:spLocks/>
                </p:cNvSpPr>
                <p:nvPr/>
              </p:nvSpPr>
              <p:spPr bwMode="auto">
                <a:xfrm>
                  <a:off x="1831975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74" name="Freeform 2588"/>
                <p:cNvSpPr>
                  <a:spLocks/>
                </p:cNvSpPr>
                <p:nvPr/>
              </p:nvSpPr>
              <p:spPr bwMode="auto">
                <a:xfrm>
                  <a:off x="1891507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75" name="Freeform 2589"/>
                <p:cNvSpPr>
                  <a:spLocks/>
                </p:cNvSpPr>
                <p:nvPr/>
              </p:nvSpPr>
              <p:spPr bwMode="auto">
                <a:xfrm>
                  <a:off x="1891507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76" name="Freeform 2590"/>
                <p:cNvSpPr>
                  <a:spLocks/>
                </p:cNvSpPr>
                <p:nvPr/>
              </p:nvSpPr>
              <p:spPr bwMode="auto">
                <a:xfrm>
                  <a:off x="1951038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77" name="Freeform 2591"/>
                <p:cNvSpPr>
                  <a:spLocks/>
                </p:cNvSpPr>
                <p:nvPr/>
              </p:nvSpPr>
              <p:spPr bwMode="auto">
                <a:xfrm>
                  <a:off x="1951038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78" name="Freeform 2592"/>
                <p:cNvSpPr>
                  <a:spLocks/>
                </p:cNvSpPr>
                <p:nvPr/>
              </p:nvSpPr>
              <p:spPr bwMode="auto">
                <a:xfrm>
                  <a:off x="1539875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79" name="Freeform 2593"/>
                <p:cNvSpPr>
                  <a:spLocks/>
                </p:cNvSpPr>
                <p:nvPr/>
              </p:nvSpPr>
              <p:spPr bwMode="auto">
                <a:xfrm>
                  <a:off x="1539875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80" name="Freeform 2594"/>
                <p:cNvSpPr>
                  <a:spLocks/>
                </p:cNvSpPr>
                <p:nvPr/>
              </p:nvSpPr>
              <p:spPr bwMode="auto">
                <a:xfrm>
                  <a:off x="1598612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81" name="Freeform 2595"/>
                <p:cNvSpPr>
                  <a:spLocks/>
                </p:cNvSpPr>
                <p:nvPr/>
              </p:nvSpPr>
              <p:spPr bwMode="auto">
                <a:xfrm>
                  <a:off x="1598612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82" name="Freeform 2596"/>
                <p:cNvSpPr>
                  <a:spLocks/>
                </p:cNvSpPr>
                <p:nvPr/>
              </p:nvSpPr>
              <p:spPr bwMode="auto">
                <a:xfrm>
                  <a:off x="1655762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83" name="Freeform 2597"/>
                <p:cNvSpPr>
                  <a:spLocks/>
                </p:cNvSpPr>
                <p:nvPr/>
              </p:nvSpPr>
              <p:spPr bwMode="auto">
                <a:xfrm>
                  <a:off x="1655762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84" name="Freeform 2598"/>
                <p:cNvSpPr>
                  <a:spLocks/>
                </p:cNvSpPr>
                <p:nvPr/>
              </p:nvSpPr>
              <p:spPr bwMode="auto">
                <a:xfrm>
                  <a:off x="1420812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85" name="Freeform 2599"/>
                <p:cNvSpPr>
                  <a:spLocks/>
                </p:cNvSpPr>
                <p:nvPr/>
              </p:nvSpPr>
              <p:spPr bwMode="auto">
                <a:xfrm>
                  <a:off x="1420812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86" name="Freeform 2600"/>
                <p:cNvSpPr>
                  <a:spLocks/>
                </p:cNvSpPr>
                <p:nvPr/>
              </p:nvSpPr>
              <p:spPr bwMode="auto">
                <a:xfrm>
                  <a:off x="1479550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87" name="Freeform 2601"/>
                <p:cNvSpPr>
                  <a:spLocks/>
                </p:cNvSpPr>
                <p:nvPr/>
              </p:nvSpPr>
              <p:spPr bwMode="auto">
                <a:xfrm>
                  <a:off x="1479550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88" name="Freeform 2602"/>
                <p:cNvSpPr>
                  <a:spLocks/>
                </p:cNvSpPr>
                <p:nvPr/>
              </p:nvSpPr>
              <p:spPr bwMode="auto">
                <a:xfrm>
                  <a:off x="2005806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89" name="Freeform 2603"/>
                <p:cNvSpPr>
                  <a:spLocks/>
                </p:cNvSpPr>
                <p:nvPr/>
              </p:nvSpPr>
              <p:spPr bwMode="auto">
                <a:xfrm>
                  <a:off x="2005806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90" name="Freeform 2604"/>
                <p:cNvSpPr>
                  <a:spLocks/>
                </p:cNvSpPr>
                <p:nvPr/>
              </p:nvSpPr>
              <p:spPr bwMode="auto">
                <a:xfrm>
                  <a:off x="2069306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91" name="Freeform 2605"/>
                <p:cNvSpPr>
                  <a:spLocks/>
                </p:cNvSpPr>
                <p:nvPr/>
              </p:nvSpPr>
              <p:spPr bwMode="auto">
                <a:xfrm>
                  <a:off x="2069306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92" name="Freeform 2606"/>
                <p:cNvSpPr>
                  <a:spLocks/>
                </p:cNvSpPr>
                <p:nvPr/>
              </p:nvSpPr>
              <p:spPr bwMode="auto">
                <a:xfrm>
                  <a:off x="2128838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93" name="Freeform 2607"/>
                <p:cNvSpPr>
                  <a:spLocks/>
                </p:cNvSpPr>
                <p:nvPr/>
              </p:nvSpPr>
              <p:spPr bwMode="auto">
                <a:xfrm>
                  <a:off x="2128838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94" name="Freeform 2608"/>
                <p:cNvSpPr>
                  <a:spLocks/>
                </p:cNvSpPr>
                <p:nvPr/>
              </p:nvSpPr>
              <p:spPr bwMode="auto">
                <a:xfrm>
                  <a:off x="2186781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95" name="Freeform 2609"/>
                <p:cNvSpPr>
                  <a:spLocks/>
                </p:cNvSpPr>
                <p:nvPr/>
              </p:nvSpPr>
              <p:spPr bwMode="auto">
                <a:xfrm>
                  <a:off x="2186781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96" name="Freeform 2610"/>
                <p:cNvSpPr>
                  <a:spLocks/>
                </p:cNvSpPr>
                <p:nvPr/>
              </p:nvSpPr>
              <p:spPr bwMode="auto">
                <a:xfrm>
                  <a:off x="2244725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97" name="Freeform 2611"/>
                <p:cNvSpPr>
                  <a:spLocks/>
                </p:cNvSpPr>
                <p:nvPr/>
              </p:nvSpPr>
              <p:spPr bwMode="auto">
                <a:xfrm>
                  <a:off x="2244725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98" name="Freeform 2612"/>
                <p:cNvSpPr>
                  <a:spLocks/>
                </p:cNvSpPr>
                <p:nvPr/>
              </p:nvSpPr>
              <p:spPr bwMode="auto">
                <a:xfrm>
                  <a:off x="1717675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99" name="Freeform 2613"/>
                <p:cNvSpPr>
                  <a:spLocks/>
                </p:cNvSpPr>
                <p:nvPr/>
              </p:nvSpPr>
              <p:spPr bwMode="auto">
                <a:xfrm>
                  <a:off x="1717675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00" name="Freeform 2614"/>
                <p:cNvSpPr>
                  <a:spLocks/>
                </p:cNvSpPr>
                <p:nvPr/>
              </p:nvSpPr>
              <p:spPr bwMode="auto">
                <a:xfrm>
                  <a:off x="1774031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01" name="Freeform 2615"/>
                <p:cNvSpPr>
                  <a:spLocks/>
                </p:cNvSpPr>
                <p:nvPr/>
              </p:nvSpPr>
              <p:spPr bwMode="auto">
                <a:xfrm>
                  <a:off x="1774031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02" name="Freeform 2616"/>
                <p:cNvSpPr>
                  <a:spLocks/>
                </p:cNvSpPr>
                <p:nvPr/>
              </p:nvSpPr>
              <p:spPr bwMode="auto">
                <a:xfrm>
                  <a:off x="1831975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03" name="Freeform 2618"/>
                <p:cNvSpPr>
                  <a:spLocks/>
                </p:cNvSpPr>
                <p:nvPr/>
              </p:nvSpPr>
              <p:spPr bwMode="auto">
                <a:xfrm>
                  <a:off x="1831975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04" name="Freeform 2619"/>
                <p:cNvSpPr>
                  <a:spLocks/>
                </p:cNvSpPr>
                <p:nvPr/>
              </p:nvSpPr>
              <p:spPr bwMode="auto">
                <a:xfrm>
                  <a:off x="1891507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05" name="Freeform 2620"/>
                <p:cNvSpPr>
                  <a:spLocks/>
                </p:cNvSpPr>
                <p:nvPr/>
              </p:nvSpPr>
              <p:spPr bwMode="auto">
                <a:xfrm>
                  <a:off x="1891507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06" name="Freeform 2621"/>
                <p:cNvSpPr>
                  <a:spLocks/>
                </p:cNvSpPr>
                <p:nvPr/>
              </p:nvSpPr>
              <p:spPr bwMode="auto">
                <a:xfrm>
                  <a:off x="1951038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07" name="Freeform 2622"/>
                <p:cNvSpPr>
                  <a:spLocks/>
                </p:cNvSpPr>
                <p:nvPr/>
              </p:nvSpPr>
              <p:spPr bwMode="auto">
                <a:xfrm>
                  <a:off x="1951038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08" name="Freeform 2623"/>
                <p:cNvSpPr>
                  <a:spLocks/>
                </p:cNvSpPr>
                <p:nvPr/>
              </p:nvSpPr>
              <p:spPr bwMode="auto">
                <a:xfrm>
                  <a:off x="1539875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09" name="Freeform 2624"/>
                <p:cNvSpPr>
                  <a:spLocks/>
                </p:cNvSpPr>
                <p:nvPr/>
              </p:nvSpPr>
              <p:spPr bwMode="auto">
                <a:xfrm>
                  <a:off x="1539875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10" name="Freeform 2625"/>
                <p:cNvSpPr>
                  <a:spLocks/>
                </p:cNvSpPr>
                <p:nvPr/>
              </p:nvSpPr>
              <p:spPr bwMode="auto">
                <a:xfrm>
                  <a:off x="1598612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11" name="Freeform 2626"/>
                <p:cNvSpPr>
                  <a:spLocks/>
                </p:cNvSpPr>
                <p:nvPr/>
              </p:nvSpPr>
              <p:spPr bwMode="auto">
                <a:xfrm>
                  <a:off x="1598612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12" name="Freeform 2627"/>
                <p:cNvSpPr>
                  <a:spLocks/>
                </p:cNvSpPr>
                <p:nvPr/>
              </p:nvSpPr>
              <p:spPr bwMode="auto">
                <a:xfrm>
                  <a:off x="1655762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13" name="Freeform 2628"/>
                <p:cNvSpPr>
                  <a:spLocks/>
                </p:cNvSpPr>
                <p:nvPr/>
              </p:nvSpPr>
              <p:spPr bwMode="auto">
                <a:xfrm>
                  <a:off x="1655762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14" name="Freeform 2629"/>
                <p:cNvSpPr>
                  <a:spLocks/>
                </p:cNvSpPr>
                <p:nvPr/>
              </p:nvSpPr>
              <p:spPr bwMode="auto">
                <a:xfrm>
                  <a:off x="1479550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15" name="Freeform 2630"/>
                <p:cNvSpPr>
                  <a:spLocks/>
                </p:cNvSpPr>
                <p:nvPr/>
              </p:nvSpPr>
              <p:spPr bwMode="auto">
                <a:xfrm>
                  <a:off x="1479550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16" name="Freeform 2631"/>
                <p:cNvSpPr>
                  <a:spLocks/>
                </p:cNvSpPr>
                <p:nvPr/>
              </p:nvSpPr>
              <p:spPr bwMode="auto">
                <a:xfrm>
                  <a:off x="1420812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17" name="Freeform 2632"/>
                <p:cNvSpPr>
                  <a:spLocks/>
                </p:cNvSpPr>
                <p:nvPr/>
              </p:nvSpPr>
              <p:spPr bwMode="auto">
                <a:xfrm>
                  <a:off x="1420812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18" name="Freeform 2633"/>
                <p:cNvSpPr>
                  <a:spLocks/>
                </p:cNvSpPr>
                <p:nvPr/>
              </p:nvSpPr>
              <p:spPr bwMode="auto">
                <a:xfrm>
                  <a:off x="1362869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19" name="Freeform 2634"/>
                <p:cNvSpPr>
                  <a:spLocks/>
                </p:cNvSpPr>
                <p:nvPr/>
              </p:nvSpPr>
              <p:spPr bwMode="auto">
                <a:xfrm>
                  <a:off x="1362869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20" name="Freeform 2635"/>
                <p:cNvSpPr>
                  <a:spLocks/>
                </p:cNvSpPr>
                <p:nvPr/>
              </p:nvSpPr>
              <p:spPr bwMode="auto">
                <a:xfrm>
                  <a:off x="1304925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21" name="Freeform 2636"/>
                <p:cNvSpPr>
                  <a:spLocks/>
                </p:cNvSpPr>
                <p:nvPr/>
              </p:nvSpPr>
              <p:spPr bwMode="auto">
                <a:xfrm>
                  <a:off x="2005806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22" name="Freeform 2637"/>
                <p:cNvSpPr>
                  <a:spLocks/>
                </p:cNvSpPr>
                <p:nvPr/>
              </p:nvSpPr>
              <p:spPr bwMode="auto">
                <a:xfrm>
                  <a:off x="2005806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23" name="Freeform 2638"/>
                <p:cNvSpPr>
                  <a:spLocks/>
                </p:cNvSpPr>
                <p:nvPr/>
              </p:nvSpPr>
              <p:spPr bwMode="auto">
                <a:xfrm>
                  <a:off x="2069306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24" name="Freeform 2639"/>
                <p:cNvSpPr>
                  <a:spLocks/>
                </p:cNvSpPr>
                <p:nvPr/>
              </p:nvSpPr>
              <p:spPr bwMode="auto">
                <a:xfrm>
                  <a:off x="2069306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25" name="Freeform 2640"/>
                <p:cNvSpPr>
                  <a:spLocks/>
                </p:cNvSpPr>
                <p:nvPr/>
              </p:nvSpPr>
              <p:spPr bwMode="auto">
                <a:xfrm>
                  <a:off x="2128838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26" name="Freeform 2641"/>
                <p:cNvSpPr>
                  <a:spLocks/>
                </p:cNvSpPr>
                <p:nvPr/>
              </p:nvSpPr>
              <p:spPr bwMode="auto">
                <a:xfrm>
                  <a:off x="2128838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27" name="Freeform 2642"/>
                <p:cNvSpPr>
                  <a:spLocks/>
                </p:cNvSpPr>
                <p:nvPr/>
              </p:nvSpPr>
              <p:spPr bwMode="auto">
                <a:xfrm>
                  <a:off x="2186781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28" name="Freeform 2643"/>
                <p:cNvSpPr>
                  <a:spLocks/>
                </p:cNvSpPr>
                <p:nvPr/>
              </p:nvSpPr>
              <p:spPr bwMode="auto">
                <a:xfrm>
                  <a:off x="2186781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29" name="Freeform 2644"/>
                <p:cNvSpPr>
                  <a:spLocks/>
                </p:cNvSpPr>
                <p:nvPr/>
              </p:nvSpPr>
              <p:spPr bwMode="auto">
                <a:xfrm>
                  <a:off x="2244725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30" name="Freeform 2645"/>
                <p:cNvSpPr>
                  <a:spLocks/>
                </p:cNvSpPr>
                <p:nvPr/>
              </p:nvSpPr>
              <p:spPr bwMode="auto">
                <a:xfrm>
                  <a:off x="2244725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31" name="Freeform 2646"/>
                <p:cNvSpPr>
                  <a:spLocks/>
                </p:cNvSpPr>
                <p:nvPr/>
              </p:nvSpPr>
              <p:spPr bwMode="auto">
                <a:xfrm>
                  <a:off x="1717675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32" name="Freeform 2647"/>
                <p:cNvSpPr>
                  <a:spLocks/>
                </p:cNvSpPr>
                <p:nvPr/>
              </p:nvSpPr>
              <p:spPr bwMode="auto">
                <a:xfrm>
                  <a:off x="1717675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33" name="Freeform 2648"/>
                <p:cNvSpPr>
                  <a:spLocks/>
                </p:cNvSpPr>
                <p:nvPr/>
              </p:nvSpPr>
              <p:spPr bwMode="auto">
                <a:xfrm>
                  <a:off x="1774031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34" name="Freeform 2649"/>
                <p:cNvSpPr>
                  <a:spLocks/>
                </p:cNvSpPr>
                <p:nvPr/>
              </p:nvSpPr>
              <p:spPr bwMode="auto">
                <a:xfrm>
                  <a:off x="1774031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35" name="Freeform 2650"/>
                <p:cNvSpPr>
                  <a:spLocks/>
                </p:cNvSpPr>
                <p:nvPr/>
              </p:nvSpPr>
              <p:spPr bwMode="auto">
                <a:xfrm>
                  <a:off x="1831975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36" name="Freeform 2651"/>
                <p:cNvSpPr>
                  <a:spLocks/>
                </p:cNvSpPr>
                <p:nvPr/>
              </p:nvSpPr>
              <p:spPr bwMode="auto">
                <a:xfrm>
                  <a:off x="1831975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37" name="Freeform 2652"/>
                <p:cNvSpPr>
                  <a:spLocks/>
                </p:cNvSpPr>
                <p:nvPr/>
              </p:nvSpPr>
              <p:spPr bwMode="auto">
                <a:xfrm>
                  <a:off x="1891507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38" name="Freeform 2653"/>
                <p:cNvSpPr>
                  <a:spLocks/>
                </p:cNvSpPr>
                <p:nvPr/>
              </p:nvSpPr>
              <p:spPr bwMode="auto">
                <a:xfrm>
                  <a:off x="1891507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39" name="Freeform 2654"/>
                <p:cNvSpPr>
                  <a:spLocks/>
                </p:cNvSpPr>
                <p:nvPr/>
              </p:nvSpPr>
              <p:spPr bwMode="auto">
                <a:xfrm>
                  <a:off x="1951038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40" name="Freeform 2655"/>
                <p:cNvSpPr>
                  <a:spLocks/>
                </p:cNvSpPr>
                <p:nvPr/>
              </p:nvSpPr>
              <p:spPr bwMode="auto">
                <a:xfrm>
                  <a:off x="1951038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41" name="Freeform 2656"/>
                <p:cNvSpPr>
                  <a:spLocks/>
                </p:cNvSpPr>
                <p:nvPr/>
              </p:nvSpPr>
              <p:spPr bwMode="auto">
                <a:xfrm>
                  <a:off x="1539875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42" name="Freeform 2657"/>
                <p:cNvSpPr>
                  <a:spLocks/>
                </p:cNvSpPr>
                <p:nvPr/>
              </p:nvSpPr>
              <p:spPr bwMode="auto">
                <a:xfrm>
                  <a:off x="1539875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43" name="Freeform 2658"/>
                <p:cNvSpPr>
                  <a:spLocks/>
                </p:cNvSpPr>
                <p:nvPr/>
              </p:nvSpPr>
              <p:spPr bwMode="auto">
                <a:xfrm>
                  <a:off x="1598612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44" name="Freeform 2659"/>
                <p:cNvSpPr>
                  <a:spLocks/>
                </p:cNvSpPr>
                <p:nvPr/>
              </p:nvSpPr>
              <p:spPr bwMode="auto">
                <a:xfrm>
                  <a:off x="1598612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45" name="Freeform 2660"/>
                <p:cNvSpPr>
                  <a:spLocks/>
                </p:cNvSpPr>
                <p:nvPr/>
              </p:nvSpPr>
              <p:spPr bwMode="auto">
                <a:xfrm>
                  <a:off x="1655762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46" name="Freeform 2661"/>
                <p:cNvSpPr>
                  <a:spLocks/>
                </p:cNvSpPr>
                <p:nvPr/>
              </p:nvSpPr>
              <p:spPr bwMode="auto">
                <a:xfrm>
                  <a:off x="1655762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47" name="Freeform 2662"/>
                <p:cNvSpPr>
                  <a:spLocks/>
                </p:cNvSpPr>
                <p:nvPr/>
              </p:nvSpPr>
              <p:spPr bwMode="auto">
                <a:xfrm>
                  <a:off x="1420812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48" name="Freeform 2663"/>
                <p:cNvSpPr>
                  <a:spLocks/>
                </p:cNvSpPr>
                <p:nvPr/>
              </p:nvSpPr>
              <p:spPr bwMode="auto">
                <a:xfrm>
                  <a:off x="1420812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49" name="Freeform 2664"/>
                <p:cNvSpPr>
                  <a:spLocks/>
                </p:cNvSpPr>
                <p:nvPr/>
              </p:nvSpPr>
              <p:spPr bwMode="auto">
                <a:xfrm>
                  <a:off x="1479550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50" name="Freeform 2665"/>
                <p:cNvSpPr>
                  <a:spLocks/>
                </p:cNvSpPr>
                <p:nvPr/>
              </p:nvSpPr>
              <p:spPr bwMode="auto">
                <a:xfrm>
                  <a:off x="1479550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51" name="Freeform 2666"/>
                <p:cNvSpPr>
                  <a:spLocks/>
                </p:cNvSpPr>
                <p:nvPr/>
              </p:nvSpPr>
              <p:spPr bwMode="auto">
                <a:xfrm>
                  <a:off x="2005806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52" name="Freeform 2667"/>
                <p:cNvSpPr>
                  <a:spLocks/>
                </p:cNvSpPr>
                <p:nvPr/>
              </p:nvSpPr>
              <p:spPr bwMode="auto">
                <a:xfrm>
                  <a:off x="2005806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53" name="Freeform 2668"/>
                <p:cNvSpPr>
                  <a:spLocks/>
                </p:cNvSpPr>
                <p:nvPr/>
              </p:nvSpPr>
              <p:spPr bwMode="auto">
                <a:xfrm>
                  <a:off x="2069306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54" name="Freeform 2669"/>
                <p:cNvSpPr>
                  <a:spLocks/>
                </p:cNvSpPr>
                <p:nvPr/>
              </p:nvSpPr>
              <p:spPr bwMode="auto">
                <a:xfrm>
                  <a:off x="2069306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55" name="Freeform 2670"/>
                <p:cNvSpPr>
                  <a:spLocks/>
                </p:cNvSpPr>
                <p:nvPr/>
              </p:nvSpPr>
              <p:spPr bwMode="auto">
                <a:xfrm>
                  <a:off x="2128838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56" name="Freeform 2671"/>
                <p:cNvSpPr>
                  <a:spLocks/>
                </p:cNvSpPr>
                <p:nvPr/>
              </p:nvSpPr>
              <p:spPr bwMode="auto">
                <a:xfrm>
                  <a:off x="2128838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57" name="Freeform 2672"/>
                <p:cNvSpPr>
                  <a:spLocks/>
                </p:cNvSpPr>
                <p:nvPr/>
              </p:nvSpPr>
              <p:spPr bwMode="auto">
                <a:xfrm>
                  <a:off x="2186781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58" name="Freeform 2673"/>
                <p:cNvSpPr>
                  <a:spLocks/>
                </p:cNvSpPr>
                <p:nvPr/>
              </p:nvSpPr>
              <p:spPr bwMode="auto">
                <a:xfrm>
                  <a:off x="2186781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59" name="Freeform 2674"/>
                <p:cNvSpPr>
                  <a:spLocks/>
                </p:cNvSpPr>
                <p:nvPr/>
              </p:nvSpPr>
              <p:spPr bwMode="auto">
                <a:xfrm>
                  <a:off x="2244725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60" name="Freeform 2675"/>
                <p:cNvSpPr>
                  <a:spLocks/>
                </p:cNvSpPr>
                <p:nvPr/>
              </p:nvSpPr>
              <p:spPr bwMode="auto">
                <a:xfrm>
                  <a:off x="2244725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61" name="Freeform 2676"/>
                <p:cNvSpPr>
                  <a:spLocks/>
                </p:cNvSpPr>
                <p:nvPr/>
              </p:nvSpPr>
              <p:spPr bwMode="auto">
                <a:xfrm>
                  <a:off x="1717675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62" name="Freeform 2677"/>
                <p:cNvSpPr>
                  <a:spLocks/>
                </p:cNvSpPr>
                <p:nvPr/>
              </p:nvSpPr>
              <p:spPr bwMode="auto">
                <a:xfrm>
                  <a:off x="1717675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63" name="Freeform 2678"/>
                <p:cNvSpPr>
                  <a:spLocks/>
                </p:cNvSpPr>
                <p:nvPr/>
              </p:nvSpPr>
              <p:spPr bwMode="auto">
                <a:xfrm>
                  <a:off x="1774031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64" name="Freeform 2679"/>
                <p:cNvSpPr>
                  <a:spLocks/>
                </p:cNvSpPr>
                <p:nvPr/>
              </p:nvSpPr>
              <p:spPr bwMode="auto">
                <a:xfrm>
                  <a:off x="1774031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65" name="Freeform 2680"/>
                <p:cNvSpPr>
                  <a:spLocks/>
                </p:cNvSpPr>
                <p:nvPr/>
              </p:nvSpPr>
              <p:spPr bwMode="auto">
                <a:xfrm>
                  <a:off x="1831975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66" name="Freeform 2681"/>
                <p:cNvSpPr>
                  <a:spLocks/>
                </p:cNvSpPr>
                <p:nvPr/>
              </p:nvSpPr>
              <p:spPr bwMode="auto">
                <a:xfrm>
                  <a:off x="1831975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67" name="Freeform 2682"/>
                <p:cNvSpPr>
                  <a:spLocks/>
                </p:cNvSpPr>
                <p:nvPr/>
              </p:nvSpPr>
              <p:spPr bwMode="auto">
                <a:xfrm>
                  <a:off x="1891507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68" name="Freeform 2683"/>
                <p:cNvSpPr>
                  <a:spLocks/>
                </p:cNvSpPr>
                <p:nvPr/>
              </p:nvSpPr>
              <p:spPr bwMode="auto">
                <a:xfrm>
                  <a:off x="1891507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69" name="Freeform 2684"/>
                <p:cNvSpPr>
                  <a:spLocks/>
                </p:cNvSpPr>
                <p:nvPr/>
              </p:nvSpPr>
              <p:spPr bwMode="auto">
                <a:xfrm>
                  <a:off x="1951038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70" name="Freeform 2685"/>
                <p:cNvSpPr>
                  <a:spLocks/>
                </p:cNvSpPr>
                <p:nvPr/>
              </p:nvSpPr>
              <p:spPr bwMode="auto">
                <a:xfrm>
                  <a:off x="1951038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71" name="Freeform 2686"/>
                <p:cNvSpPr>
                  <a:spLocks/>
                </p:cNvSpPr>
                <p:nvPr/>
              </p:nvSpPr>
              <p:spPr bwMode="auto">
                <a:xfrm>
                  <a:off x="1539875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72" name="Freeform 2687"/>
                <p:cNvSpPr>
                  <a:spLocks/>
                </p:cNvSpPr>
                <p:nvPr/>
              </p:nvSpPr>
              <p:spPr bwMode="auto">
                <a:xfrm>
                  <a:off x="1539875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73" name="Freeform 2688"/>
                <p:cNvSpPr>
                  <a:spLocks/>
                </p:cNvSpPr>
                <p:nvPr/>
              </p:nvSpPr>
              <p:spPr bwMode="auto">
                <a:xfrm>
                  <a:off x="1598612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74" name="Freeform 2689"/>
                <p:cNvSpPr>
                  <a:spLocks/>
                </p:cNvSpPr>
                <p:nvPr/>
              </p:nvSpPr>
              <p:spPr bwMode="auto">
                <a:xfrm>
                  <a:off x="1598612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75" name="Freeform 2690"/>
                <p:cNvSpPr>
                  <a:spLocks/>
                </p:cNvSpPr>
                <p:nvPr/>
              </p:nvSpPr>
              <p:spPr bwMode="auto">
                <a:xfrm>
                  <a:off x="1655762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76" name="Freeform 2691"/>
                <p:cNvSpPr>
                  <a:spLocks/>
                </p:cNvSpPr>
                <p:nvPr/>
              </p:nvSpPr>
              <p:spPr bwMode="auto">
                <a:xfrm>
                  <a:off x="1655762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77" name="Freeform 2692"/>
                <p:cNvSpPr>
                  <a:spLocks/>
                </p:cNvSpPr>
                <p:nvPr/>
              </p:nvSpPr>
              <p:spPr bwMode="auto">
                <a:xfrm>
                  <a:off x="1420812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78" name="Freeform 2693"/>
                <p:cNvSpPr>
                  <a:spLocks/>
                </p:cNvSpPr>
                <p:nvPr/>
              </p:nvSpPr>
              <p:spPr bwMode="auto">
                <a:xfrm>
                  <a:off x="1420812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79" name="Freeform 2694"/>
                <p:cNvSpPr>
                  <a:spLocks/>
                </p:cNvSpPr>
                <p:nvPr/>
              </p:nvSpPr>
              <p:spPr bwMode="auto">
                <a:xfrm>
                  <a:off x="1479550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80" name="Freeform 2695"/>
                <p:cNvSpPr>
                  <a:spLocks/>
                </p:cNvSpPr>
                <p:nvPr/>
              </p:nvSpPr>
              <p:spPr bwMode="auto">
                <a:xfrm>
                  <a:off x="1479550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81" name="Freeform 2696"/>
                <p:cNvSpPr>
                  <a:spLocks/>
                </p:cNvSpPr>
                <p:nvPr/>
              </p:nvSpPr>
              <p:spPr bwMode="auto">
                <a:xfrm>
                  <a:off x="2005806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82" name="Freeform 2697"/>
                <p:cNvSpPr>
                  <a:spLocks/>
                </p:cNvSpPr>
                <p:nvPr/>
              </p:nvSpPr>
              <p:spPr bwMode="auto">
                <a:xfrm>
                  <a:off x="2005806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83" name="Freeform 2698"/>
                <p:cNvSpPr>
                  <a:spLocks/>
                </p:cNvSpPr>
                <p:nvPr/>
              </p:nvSpPr>
              <p:spPr bwMode="auto">
                <a:xfrm>
                  <a:off x="2069306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84" name="Freeform 2699"/>
                <p:cNvSpPr>
                  <a:spLocks/>
                </p:cNvSpPr>
                <p:nvPr/>
              </p:nvSpPr>
              <p:spPr bwMode="auto">
                <a:xfrm>
                  <a:off x="2069306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85" name="Freeform 2700"/>
                <p:cNvSpPr>
                  <a:spLocks/>
                </p:cNvSpPr>
                <p:nvPr/>
              </p:nvSpPr>
              <p:spPr bwMode="auto">
                <a:xfrm>
                  <a:off x="2128838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86" name="Freeform 2701"/>
                <p:cNvSpPr>
                  <a:spLocks/>
                </p:cNvSpPr>
                <p:nvPr/>
              </p:nvSpPr>
              <p:spPr bwMode="auto">
                <a:xfrm>
                  <a:off x="2128838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87" name="Freeform 2702"/>
                <p:cNvSpPr>
                  <a:spLocks/>
                </p:cNvSpPr>
                <p:nvPr/>
              </p:nvSpPr>
              <p:spPr bwMode="auto">
                <a:xfrm>
                  <a:off x="2186781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88" name="Freeform 2703"/>
                <p:cNvSpPr>
                  <a:spLocks/>
                </p:cNvSpPr>
                <p:nvPr/>
              </p:nvSpPr>
              <p:spPr bwMode="auto">
                <a:xfrm>
                  <a:off x="2186781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89" name="Freeform 2704"/>
                <p:cNvSpPr>
                  <a:spLocks/>
                </p:cNvSpPr>
                <p:nvPr/>
              </p:nvSpPr>
              <p:spPr bwMode="auto">
                <a:xfrm>
                  <a:off x="2244725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90" name="Freeform 2705"/>
                <p:cNvSpPr>
                  <a:spLocks/>
                </p:cNvSpPr>
                <p:nvPr/>
              </p:nvSpPr>
              <p:spPr bwMode="auto">
                <a:xfrm>
                  <a:off x="2244725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91" name="Freeform 2706"/>
                <p:cNvSpPr>
                  <a:spLocks/>
                </p:cNvSpPr>
                <p:nvPr/>
              </p:nvSpPr>
              <p:spPr bwMode="auto">
                <a:xfrm>
                  <a:off x="1717675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92" name="Freeform 2707"/>
                <p:cNvSpPr>
                  <a:spLocks/>
                </p:cNvSpPr>
                <p:nvPr/>
              </p:nvSpPr>
              <p:spPr bwMode="auto">
                <a:xfrm>
                  <a:off x="1717675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93" name="Freeform 2708"/>
                <p:cNvSpPr>
                  <a:spLocks/>
                </p:cNvSpPr>
                <p:nvPr/>
              </p:nvSpPr>
              <p:spPr bwMode="auto">
                <a:xfrm>
                  <a:off x="1774031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94" name="Freeform 2709"/>
                <p:cNvSpPr>
                  <a:spLocks/>
                </p:cNvSpPr>
                <p:nvPr/>
              </p:nvSpPr>
              <p:spPr bwMode="auto">
                <a:xfrm>
                  <a:off x="1774031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95" name="Freeform 2710"/>
                <p:cNvSpPr>
                  <a:spLocks/>
                </p:cNvSpPr>
                <p:nvPr/>
              </p:nvSpPr>
              <p:spPr bwMode="auto">
                <a:xfrm>
                  <a:off x="1831975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96" name="Freeform 2711"/>
                <p:cNvSpPr>
                  <a:spLocks/>
                </p:cNvSpPr>
                <p:nvPr/>
              </p:nvSpPr>
              <p:spPr bwMode="auto">
                <a:xfrm>
                  <a:off x="1831975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97" name="Freeform 2712"/>
                <p:cNvSpPr>
                  <a:spLocks/>
                </p:cNvSpPr>
                <p:nvPr/>
              </p:nvSpPr>
              <p:spPr bwMode="auto">
                <a:xfrm>
                  <a:off x="1891507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98" name="Freeform 2713"/>
                <p:cNvSpPr>
                  <a:spLocks/>
                </p:cNvSpPr>
                <p:nvPr/>
              </p:nvSpPr>
              <p:spPr bwMode="auto">
                <a:xfrm>
                  <a:off x="1891507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999" name="Freeform 2714"/>
                <p:cNvSpPr>
                  <a:spLocks/>
                </p:cNvSpPr>
                <p:nvPr/>
              </p:nvSpPr>
              <p:spPr bwMode="auto">
                <a:xfrm>
                  <a:off x="1951038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00" name="Freeform 2715"/>
                <p:cNvSpPr>
                  <a:spLocks/>
                </p:cNvSpPr>
                <p:nvPr/>
              </p:nvSpPr>
              <p:spPr bwMode="auto">
                <a:xfrm>
                  <a:off x="1951038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01" name="Freeform 2716"/>
                <p:cNvSpPr>
                  <a:spLocks/>
                </p:cNvSpPr>
                <p:nvPr/>
              </p:nvSpPr>
              <p:spPr bwMode="auto">
                <a:xfrm>
                  <a:off x="1539875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02" name="Freeform 2717"/>
                <p:cNvSpPr>
                  <a:spLocks/>
                </p:cNvSpPr>
                <p:nvPr/>
              </p:nvSpPr>
              <p:spPr bwMode="auto">
                <a:xfrm>
                  <a:off x="1539875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03" name="Freeform 2718"/>
                <p:cNvSpPr>
                  <a:spLocks/>
                </p:cNvSpPr>
                <p:nvPr/>
              </p:nvSpPr>
              <p:spPr bwMode="auto">
                <a:xfrm>
                  <a:off x="1598612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04" name="Freeform 2719"/>
                <p:cNvSpPr>
                  <a:spLocks/>
                </p:cNvSpPr>
                <p:nvPr/>
              </p:nvSpPr>
              <p:spPr bwMode="auto">
                <a:xfrm>
                  <a:off x="1598612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05" name="Freeform 2720"/>
                <p:cNvSpPr>
                  <a:spLocks/>
                </p:cNvSpPr>
                <p:nvPr/>
              </p:nvSpPr>
              <p:spPr bwMode="auto">
                <a:xfrm>
                  <a:off x="1655762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06" name="Freeform 2721"/>
                <p:cNvSpPr>
                  <a:spLocks/>
                </p:cNvSpPr>
                <p:nvPr/>
              </p:nvSpPr>
              <p:spPr bwMode="auto">
                <a:xfrm>
                  <a:off x="1655762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07" name="Freeform 2722"/>
                <p:cNvSpPr>
                  <a:spLocks/>
                </p:cNvSpPr>
                <p:nvPr/>
              </p:nvSpPr>
              <p:spPr bwMode="auto">
                <a:xfrm>
                  <a:off x="1479550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08" name="Freeform 2723"/>
                <p:cNvSpPr>
                  <a:spLocks/>
                </p:cNvSpPr>
                <p:nvPr/>
              </p:nvSpPr>
              <p:spPr bwMode="auto">
                <a:xfrm>
                  <a:off x="1479550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09" name="Freeform 2724"/>
                <p:cNvSpPr>
                  <a:spLocks/>
                </p:cNvSpPr>
                <p:nvPr/>
              </p:nvSpPr>
              <p:spPr bwMode="auto">
                <a:xfrm>
                  <a:off x="1420812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10" name="Freeform 2725"/>
                <p:cNvSpPr>
                  <a:spLocks/>
                </p:cNvSpPr>
                <p:nvPr/>
              </p:nvSpPr>
              <p:spPr bwMode="auto">
                <a:xfrm>
                  <a:off x="1420812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11" name="Freeform 2726"/>
                <p:cNvSpPr>
                  <a:spLocks/>
                </p:cNvSpPr>
                <p:nvPr/>
              </p:nvSpPr>
              <p:spPr bwMode="auto">
                <a:xfrm>
                  <a:off x="2005806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12" name="Freeform 2727"/>
                <p:cNvSpPr>
                  <a:spLocks/>
                </p:cNvSpPr>
                <p:nvPr/>
              </p:nvSpPr>
              <p:spPr bwMode="auto">
                <a:xfrm>
                  <a:off x="2005806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13" name="Freeform 2728"/>
                <p:cNvSpPr>
                  <a:spLocks/>
                </p:cNvSpPr>
                <p:nvPr/>
              </p:nvSpPr>
              <p:spPr bwMode="auto">
                <a:xfrm>
                  <a:off x="2069306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14" name="Freeform 2729"/>
                <p:cNvSpPr>
                  <a:spLocks/>
                </p:cNvSpPr>
                <p:nvPr/>
              </p:nvSpPr>
              <p:spPr bwMode="auto">
                <a:xfrm>
                  <a:off x="2069306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15" name="Freeform 2730"/>
                <p:cNvSpPr>
                  <a:spLocks/>
                </p:cNvSpPr>
                <p:nvPr/>
              </p:nvSpPr>
              <p:spPr bwMode="auto">
                <a:xfrm>
                  <a:off x="2128838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16" name="Freeform 2731"/>
                <p:cNvSpPr>
                  <a:spLocks/>
                </p:cNvSpPr>
                <p:nvPr/>
              </p:nvSpPr>
              <p:spPr bwMode="auto">
                <a:xfrm>
                  <a:off x="2128838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17" name="Freeform 2732"/>
                <p:cNvSpPr>
                  <a:spLocks/>
                </p:cNvSpPr>
                <p:nvPr/>
              </p:nvSpPr>
              <p:spPr bwMode="auto">
                <a:xfrm>
                  <a:off x="2186781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18" name="Freeform 2733"/>
                <p:cNvSpPr>
                  <a:spLocks/>
                </p:cNvSpPr>
                <p:nvPr/>
              </p:nvSpPr>
              <p:spPr bwMode="auto">
                <a:xfrm>
                  <a:off x="2186781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19" name="Freeform 2734"/>
                <p:cNvSpPr>
                  <a:spLocks/>
                </p:cNvSpPr>
                <p:nvPr/>
              </p:nvSpPr>
              <p:spPr bwMode="auto">
                <a:xfrm>
                  <a:off x="2244725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20" name="Freeform 2735"/>
                <p:cNvSpPr>
                  <a:spLocks/>
                </p:cNvSpPr>
                <p:nvPr/>
              </p:nvSpPr>
              <p:spPr bwMode="auto">
                <a:xfrm>
                  <a:off x="2244725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21" name="Freeform 2736"/>
                <p:cNvSpPr>
                  <a:spLocks/>
                </p:cNvSpPr>
                <p:nvPr/>
              </p:nvSpPr>
              <p:spPr bwMode="auto">
                <a:xfrm>
                  <a:off x="1717675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22" name="Freeform 2737"/>
                <p:cNvSpPr>
                  <a:spLocks/>
                </p:cNvSpPr>
                <p:nvPr/>
              </p:nvSpPr>
              <p:spPr bwMode="auto">
                <a:xfrm>
                  <a:off x="1717675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23" name="Freeform 2738"/>
                <p:cNvSpPr>
                  <a:spLocks/>
                </p:cNvSpPr>
                <p:nvPr/>
              </p:nvSpPr>
              <p:spPr bwMode="auto">
                <a:xfrm>
                  <a:off x="1774031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24" name="Freeform 2739"/>
                <p:cNvSpPr>
                  <a:spLocks/>
                </p:cNvSpPr>
                <p:nvPr/>
              </p:nvSpPr>
              <p:spPr bwMode="auto">
                <a:xfrm>
                  <a:off x="1774031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25" name="Freeform 2740"/>
                <p:cNvSpPr>
                  <a:spLocks/>
                </p:cNvSpPr>
                <p:nvPr/>
              </p:nvSpPr>
              <p:spPr bwMode="auto">
                <a:xfrm>
                  <a:off x="1831975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26" name="Freeform 2741"/>
                <p:cNvSpPr>
                  <a:spLocks/>
                </p:cNvSpPr>
                <p:nvPr/>
              </p:nvSpPr>
              <p:spPr bwMode="auto">
                <a:xfrm>
                  <a:off x="1831975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27" name="Freeform 2742"/>
                <p:cNvSpPr>
                  <a:spLocks/>
                </p:cNvSpPr>
                <p:nvPr/>
              </p:nvSpPr>
              <p:spPr bwMode="auto">
                <a:xfrm>
                  <a:off x="1891507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28" name="Freeform 2743"/>
                <p:cNvSpPr>
                  <a:spLocks/>
                </p:cNvSpPr>
                <p:nvPr/>
              </p:nvSpPr>
              <p:spPr bwMode="auto">
                <a:xfrm>
                  <a:off x="1891507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29" name="Freeform 2744"/>
                <p:cNvSpPr>
                  <a:spLocks/>
                </p:cNvSpPr>
                <p:nvPr/>
              </p:nvSpPr>
              <p:spPr bwMode="auto">
                <a:xfrm>
                  <a:off x="1951038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30" name="Freeform 2745"/>
                <p:cNvSpPr>
                  <a:spLocks/>
                </p:cNvSpPr>
                <p:nvPr/>
              </p:nvSpPr>
              <p:spPr bwMode="auto">
                <a:xfrm>
                  <a:off x="1951038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31" name="Freeform 2746"/>
                <p:cNvSpPr>
                  <a:spLocks/>
                </p:cNvSpPr>
                <p:nvPr/>
              </p:nvSpPr>
              <p:spPr bwMode="auto">
                <a:xfrm>
                  <a:off x="1539875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32" name="Freeform 2747"/>
                <p:cNvSpPr>
                  <a:spLocks/>
                </p:cNvSpPr>
                <p:nvPr/>
              </p:nvSpPr>
              <p:spPr bwMode="auto">
                <a:xfrm>
                  <a:off x="1539875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33" name="Freeform 2748"/>
                <p:cNvSpPr>
                  <a:spLocks/>
                </p:cNvSpPr>
                <p:nvPr/>
              </p:nvSpPr>
              <p:spPr bwMode="auto">
                <a:xfrm>
                  <a:off x="1598612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34" name="Freeform 2749"/>
                <p:cNvSpPr>
                  <a:spLocks/>
                </p:cNvSpPr>
                <p:nvPr/>
              </p:nvSpPr>
              <p:spPr bwMode="auto">
                <a:xfrm>
                  <a:off x="1598612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35" name="Freeform 2750"/>
                <p:cNvSpPr>
                  <a:spLocks/>
                </p:cNvSpPr>
                <p:nvPr/>
              </p:nvSpPr>
              <p:spPr bwMode="auto">
                <a:xfrm>
                  <a:off x="1655762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36" name="Freeform 2751"/>
                <p:cNvSpPr>
                  <a:spLocks/>
                </p:cNvSpPr>
                <p:nvPr/>
              </p:nvSpPr>
              <p:spPr bwMode="auto">
                <a:xfrm>
                  <a:off x="1655762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37" name="Freeform 2752"/>
                <p:cNvSpPr>
                  <a:spLocks/>
                </p:cNvSpPr>
                <p:nvPr/>
              </p:nvSpPr>
              <p:spPr bwMode="auto">
                <a:xfrm>
                  <a:off x="1420812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38" name="Freeform 2753"/>
                <p:cNvSpPr>
                  <a:spLocks/>
                </p:cNvSpPr>
                <p:nvPr/>
              </p:nvSpPr>
              <p:spPr bwMode="auto">
                <a:xfrm>
                  <a:off x="1420812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39" name="Freeform 2754"/>
                <p:cNvSpPr>
                  <a:spLocks/>
                </p:cNvSpPr>
                <p:nvPr/>
              </p:nvSpPr>
              <p:spPr bwMode="auto">
                <a:xfrm>
                  <a:off x="1479550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40" name="Freeform 2755"/>
                <p:cNvSpPr>
                  <a:spLocks/>
                </p:cNvSpPr>
                <p:nvPr/>
              </p:nvSpPr>
              <p:spPr bwMode="auto">
                <a:xfrm>
                  <a:off x="1479550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41" name="Freeform 2756"/>
                <p:cNvSpPr>
                  <a:spLocks/>
                </p:cNvSpPr>
                <p:nvPr/>
              </p:nvSpPr>
              <p:spPr bwMode="auto">
                <a:xfrm>
                  <a:off x="2005806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42" name="Freeform 2757"/>
                <p:cNvSpPr>
                  <a:spLocks/>
                </p:cNvSpPr>
                <p:nvPr/>
              </p:nvSpPr>
              <p:spPr bwMode="auto">
                <a:xfrm>
                  <a:off x="2005806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43" name="Freeform 2758"/>
                <p:cNvSpPr>
                  <a:spLocks/>
                </p:cNvSpPr>
                <p:nvPr/>
              </p:nvSpPr>
              <p:spPr bwMode="auto">
                <a:xfrm>
                  <a:off x="2069306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44" name="Freeform 2759"/>
                <p:cNvSpPr>
                  <a:spLocks/>
                </p:cNvSpPr>
                <p:nvPr/>
              </p:nvSpPr>
              <p:spPr bwMode="auto">
                <a:xfrm>
                  <a:off x="2069306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45" name="Freeform 2760"/>
                <p:cNvSpPr>
                  <a:spLocks/>
                </p:cNvSpPr>
                <p:nvPr/>
              </p:nvSpPr>
              <p:spPr bwMode="auto">
                <a:xfrm>
                  <a:off x="2128838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46" name="Freeform 2761"/>
                <p:cNvSpPr>
                  <a:spLocks/>
                </p:cNvSpPr>
                <p:nvPr/>
              </p:nvSpPr>
              <p:spPr bwMode="auto">
                <a:xfrm>
                  <a:off x="2128838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47" name="Freeform 2762"/>
                <p:cNvSpPr>
                  <a:spLocks/>
                </p:cNvSpPr>
                <p:nvPr/>
              </p:nvSpPr>
              <p:spPr bwMode="auto">
                <a:xfrm>
                  <a:off x="2186781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48" name="Freeform 2763"/>
                <p:cNvSpPr>
                  <a:spLocks/>
                </p:cNvSpPr>
                <p:nvPr/>
              </p:nvSpPr>
              <p:spPr bwMode="auto">
                <a:xfrm>
                  <a:off x="2186781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49" name="Freeform 2764"/>
                <p:cNvSpPr>
                  <a:spLocks/>
                </p:cNvSpPr>
                <p:nvPr/>
              </p:nvSpPr>
              <p:spPr bwMode="auto">
                <a:xfrm>
                  <a:off x="2244725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50" name="Freeform 2765"/>
                <p:cNvSpPr>
                  <a:spLocks/>
                </p:cNvSpPr>
                <p:nvPr/>
              </p:nvSpPr>
              <p:spPr bwMode="auto">
                <a:xfrm>
                  <a:off x="2244725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51" name="Freeform 2766"/>
                <p:cNvSpPr>
                  <a:spLocks/>
                </p:cNvSpPr>
                <p:nvPr/>
              </p:nvSpPr>
              <p:spPr bwMode="auto">
                <a:xfrm>
                  <a:off x="1717675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52" name="Freeform 2767"/>
                <p:cNvSpPr>
                  <a:spLocks/>
                </p:cNvSpPr>
                <p:nvPr/>
              </p:nvSpPr>
              <p:spPr bwMode="auto">
                <a:xfrm>
                  <a:off x="1717675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53" name="Freeform 2768"/>
                <p:cNvSpPr>
                  <a:spLocks/>
                </p:cNvSpPr>
                <p:nvPr/>
              </p:nvSpPr>
              <p:spPr bwMode="auto">
                <a:xfrm>
                  <a:off x="1774031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54" name="Freeform 2769"/>
                <p:cNvSpPr>
                  <a:spLocks/>
                </p:cNvSpPr>
                <p:nvPr/>
              </p:nvSpPr>
              <p:spPr bwMode="auto">
                <a:xfrm>
                  <a:off x="1774031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55" name="Freeform 2770"/>
                <p:cNvSpPr>
                  <a:spLocks/>
                </p:cNvSpPr>
                <p:nvPr/>
              </p:nvSpPr>
              <p:spPr bwMode="auto">
                <a:xfrm>
                  <a:off x="1831975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56" name="Freeform 2771"/>
                <p:cNvSpPr>
                  <a:spLocks/>
                </p:cNvSpPr>
                <p:nvPr/>
              </p:nvSpPr>
              <p:spPr bwMode="auto">
                <a:xfrm>
                  <a:off x="1831975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57" name="Freeform 2772"/>
                <p:cNvSpPr>
                  <a:spLocks/>
                </p:cNvSpPr>
                <p:nvPr/>
              </p:nvSpPr>
              <p:spPr bwMode="auto">
                <a:xfrm>
                  <a:off x="1891507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58" name="Freeform 2773"/>
                <p:cNvSpPr>
                  <a:spLocks/>
                </p:cNvSpPr>
                <p:nvPr/>
              </p:nvSpPr>
              <p:spPr bwMode="auto">
                <a:xfrm>
                  <a:off x="1891507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59" name="Freeform 2774"/>
                <p:cNvSpPr>
                  <a:spLocks/>
                </p:cNvSpPr>
                <p:nvPr/>
              </p:nvSpPr>
              <p:spPr bwMode="auto">
                <a:xfrm>
                  <a:off x="1951038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60" name="Freeform 2775"/>
                <p:cNvSpPr>
                  <a:spLocks/>
                </p:cNvSpPr>
                <p:nvPr/>
              </p:nvSpPr>
              <p:spPr bwMode="auto">
                <a:xfrm>
                  <a:off x="2005806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61" name="Freeform 2776"/>
                <p:cNvSpPr>
                  <a:spLocks/>
                </p:cNvSpPr>
                <p:nvPr/>
              </p:nvSpPr>
              <p:spPr bwMode="auto">
                <a:xfrm>
                  <a:off x="1774031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62" name="Freeform 2777"/>
                <p:cNvSpPr>
                  <a:spLocks/>
                </p:cNvSpPr>
                <p:nvPr/>
              </p:nvSpPr>
              <p:spPr bwMode="auto">
                <a:xfrm>
                  <a:off x="1831975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63" name="Freeform 2778"/>
                <p:cNvSpPr>
                  <a:spLocks/>
                </p:cNvSpPr>
                <p:nvPr/>
              </p:nvSpPr>
              <p:spPr bwMode="auto">
                <a:xfrm>
                  <a:off x="1891507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64" name="Freeform 2779"/>
                <p:cNvSpPr>
                  <a:spLocks/>
                </p:cNvSpPr>
                <p:nvPr/>
              </p:nvSpPr>
              <p:spPr bwMode="auto">
                <a:xfrm>
                  <a:off x="1951038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65" name="Freeform 2780"/>
                <p:cNvSpPr>
                  <a:spLocks/>
                </p:cNvSpPr>
                <p:nvPr/>
              </p:nvSpPr>
              <p:spPr bwMode="auto">
                <a:xfrm>
                  <a:off x="1951038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66" name="Freeform 2781"/>
                <p:cNvSpPr>
                  <a:spLocks/>
                </p:cNvSpPr>
                <p:nvPr/>
              </p:nvSpPr>
              <p:spPr bwMode="auto">
                <a:xfrm>
                  <a:off x="2477294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67" name="Freeform 2782"/>
                <p:cNvSpPr>
                  <a:spLocks/>
                </p:cNvSpPr>
                <p:nvPr/>
              </p:nvSpPr>
              <p:spPr bwMode="auto">
                <a:xfrm>
                  <a:off x="2537618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68" name="Freeform 2783"/>
                <p:cNvSpPr>
                  <a:spLocks/>
                </p:cNvSpPr>
                <p:nvPr/>
              </p:nvSpPr>
              <p:spPr bwMode="auto">
                <a:xfrm>
                  <a:off x="2303463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69" name="Freeform 2784"/>
                <p:cNvSpPr>
                  <a:spLocks/>
                </p:cNvSpPr>
                <p:nvPr/>
              </p:nvSpPr>
              <p:spPr bwMode="auto">
                <a:xfrm>
                  <a:off x="2359818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70" name="Freeform 2785"/>
                <p:cNvSpPr>
                  <a:spLocks/>
                </p:cNvSpPr>
                <p:nvPr/>
              </p:nvSpPr>
              <p:spPr bwMode="auto">
                <a:xfrm>
                  <a:off x="2416175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71" name="Freeform 2786"/>
                <p:cNvSpPr>
                  <a:spLocks/>
                </p:cNvSpPr>
                <p:nvPr/>
              </p:nvSpPr>
              <p:spPr bwMode="auto">
                <a:xfrm>
                  <a:off x="2477294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72" name="Freeform 2787"/>
                <p:cNvSpPr>
                  <a:spLocks/>
                </p:cNvSpPr>
                <p:nvPr/>
              </p:nvSpPr>
              <p:spPr bwMode="auto">
                <a:xfrm>
                  <a:off x="2359818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73" name="Freeform 2788"/>
                <p:cNvSpPr>
                  <a:spLocks/>
                </p:cNvSpPr>
                <p:nvPr/>
              </p:nvSpPr>
              <p:spPr bwMode="auto">
                <a:xfrm>
                  <a:off x="2416175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74" name="Freeform 2789"/>
                <p:cNvSpPr>
                  <a:spLocks/>
                </p:cNvSpPr>
                <p:nvPr/>
              </p:nvSpPr>
              <p:spPr bwMode="auto">
                <a:xfrm>
                  <a:off x="2477294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75" name="Freeform 2790"/>
                <p:cNvSpPr>
                  <a:spLocks/>
                </p:cNvSpPr>
                <p:nvPr/>
              </p:nvSpPr>
              <p:spPr bwMode="auto">
                <a:xfrm>
                  <a:off x="2477294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76" name="Freeform 2791"/>
                <p:cNvSpPr>
                  <a:spLocks/>
                </p:cNvSpPr>
                <p:nvPr/>
              </p:nvSpPr>
              <p:spPr bwMode="auto">
                <a:xfrm>
                  <a:off x="2537618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77" name="Freeform 2792"/>
                <p:cNvSpPr>
                  <a:spLocks/>
                </p:cNvSpPr>
                <p:nvPr/>
              </p:nvSpPr>
              <p:spPr bwMode="auto">
                <a:xfrm>
                  <a:off x="2537618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78" name="Freeform 2793"/>
                <p:cNvSpPr>
                  <a:spLocks/>
                </p:cNvSpPr>
                <p:nvPr/>
              </p:nvSpPr>
              <p:spPr bwMode="auto">
                <a:xfrm>
                  <a:off x="2593975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79" name="Freeform 2794"/>
                <p:cNvSpPr>
                  <a:spLocks/>
                </p:cNvSpPr>
                <p:nvPr/>
              </p:nvSpPr>
              <p:spPr bwMode="auto">
                <a:xfrm>
                  <a:off x="2593975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80" name="Freeform 2795"/>
                <p:cNvSpPr>
                  <a:spLocks/>
                </p:cNvSpPr>
                <p:nvPr/>
              </p:nvSpPr>
              <p:spPr bwMode="auto">
                <a:xfrm>
                  <a:off x="2653506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81" name="Freeform 2796"/>
                <p:cNvSpPr>
                  <a:spLocks/>
                </p:cNvSpPr>
                <p:nvPr/>
              </p:nvSpPr>
              <p:spPr bwMode="auto">
                <a:xfrm>
                  <a:off x="2713038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82" name="Freeform 2797"/>
                <p:cNvSpPr>
                  <a:spLocks/>
                </p:cNvSpPr>
                <p:nvPr/>
              </p:nvSpPr>
              <p:spPr bwMode="auto">
                <a:xfrm>
                  <a:off x="2303463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83" name="Freeform 2798"/>
                <p:cNvSpPr>
                  <a:spLocks/>
                </p:cNvSpPr>
                <p:nvPr/>
              </p:nvSpPr>
              <p:spPr bwMode="auto">
                <a:xfrm>
                  <a:off x="2303463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84" name="Freeform 2799"/>
                <p:cNvSpPr>
                  <a:spLocks/>
                </p:cNvSpPr>
                <p:nvPr/>
              </p:nvSpPr>
              <p:spPr bwMode="auto">
                <a:xfrm>
                  <a:off x="2359818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85" name="Freeform 2800"/>
                <p:cNvSpPr>
                  <a:spLocks/>
                </p:cNvSpPr>
                <p:nvPr/>
              </p:nvSpPr>
              <p:spPr bwMode="auto">
                <a:xfrm>
                  <a:off x="2359818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86" name="Freeform 2801"/>
                <p:cNvSpPr>
                  <a:spLocks/>
                </p:cNvSpPr>
                <p:nvPr/>
              </p:nvSpPr>
              <p:spPr bwMode="auto">
                <a:xfrm>
                  <a:off x="2416175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87" name="Freeform 2802"/>
                <p:cNvSpPr>
                  <a:spLocks/>
                </p:cNvSpPr>
                <p:nvPr/>
              </p:nvSpPr>
              <p:spPr bwMode="auto">
                <a:xfrm>
                  <a:off x="2416175" y="248795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88" name="Freeform 2803"/>
                <p:cNvSpPr>
                  <a:spLocks/>
                </p:cNvSpPr>
                <p:nvPr/>
              </p:nvSpPr>
              <p:spPr bwMode="auto">
                <a:xfrm>
                  <a:off x="2477294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89" name="Freeform 2804"/>
                <p:cNvSpPr>
                  <a:spLocks/>
                </p:cNvSpPr>
                <p:nvPr/>
              </p:nvSpPr>
              <p:spPr bwMode="auto">
                <a:xfrm>
                  <a:off x="2477294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90" name="Freeform 2805"/>
                <p:cNvSpPr>
                  <a:spLocks/>
                </p:cNvSpPr>
                <p:nvPr/>
              </p:nvSpPr>
              <p:spPr bwMode="auto">
                <a:xfrm>
                  <a:off x="2537618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91" name="Freeform 2806"/>
                <p:cNvSpPr>
                  <a:spLocks/>
                </p:cNvSpPr>
                <p:nvPr/>
              </p:nvSpPr>
              <p:spPr bwMode="auto">
                <a:xfrm>
                  <a:off x="2537618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92" name="Freeform 2807"/>
                <p:cNvSpPr>
                  <a:spLocks/>
                </p:cNvSpPr>
                <p:nvPr/>
              </p:nvSpPr>
              <p:spPr bwMode="auto">
                <a:xfrm>
                  <a:off x="2593975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93" name="Freeform 2808"/>
                <p:cNvSpPr>
                  <a:spLocks/>
                </p:cNvSpPr>
                <p:nvPr/>
              </p:nvSpPr>
              <p:spPr bwMode="auto">
                <a:xfrm>
                  <a:off x="2593975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94" name="Freeform 2809"/>
                <p:cNvSpPr>
                  <a:spLocks/>
                </p:cNvSpPr>
                <p:nvPr/>
              </p:nvSpPr>
              <p:spPr bwMode="auto">
                <a:xfrm>
                  <a:off x="2653506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95" name="Freeform 2810"/>
                <p:cNvSpPr>
                  <a:spLocks/>
                </p:cNvSpPr>
                <p:nvPr/>
              </p:nvSpPr>
              <p:spPr bwMode="auto">
                <a:xfrm>
                  <a:off x="2653506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96" name="Freeform 2811"/>
                <p:cNvSpPr>
                  <a:spLocks/>
                </p:cNvSpPr>
                <p:nvPr/>
              </p:nvSpPr>
              <p:spPr bwMode="auto">
                <a:xfrm>
                  <a:off x="2713038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97" name="Freeform 2812"/>
                <p:cNvSpPr>
                  <a:spLocks/>
                </p:cNvSpPr>
                <p:nvPr/>
              </p:nvSpPr>
              <p:spPr bwMode="auto">
                <a:xfrm>
                  <a:off x="2713038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98" name="Freeform 2813"/>
                <p:cNvSpPr>
                  <a:spLocks/>
                </p:cNvSpPr>
                <p:nvPr/>
              </p:nvSpPr>
              <p:spPr bwMode="auto">
                <a:xfrm>
                  <a:off x="2303463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099" name="Freeform 2814"/>
                <p:cNvSpPr>
                  <a:spLocks/>
                </p:cNvSpPr>
                <p:nvPr/>
              </p:nvSpPr>
              <p:spPr bwMode="auto">
                <a:xfrm>
                  <a:off x="2303463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00" name="Freeform 2815"/>
                <p:cNvSpPr>
                  <a:spLocks/>
                </p:cNvSpPr>
                <p:nvPr/>
              </p:nvSpPr>
              <p:spPr bwMode="auto">
                <a:xfrm>
                  <a:off x="2359818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01" name="Freeform 2816"/>
                <p:cNvSpPr>
                  <a:spLocks/>
                </p:cNvSpPr>
                <p:nvPr/>
              </p:nvSpPr>
              <p:spPr bwMode="auto">
                <a:xfrm>
                  <a:off x="2359818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02" name="Freeform 2817"/>
                <p:cNvSpPr>
                  <a:spLocks/>
                </p:cNvSpPr>
                <p:nvPr/>
              </p:nvSpPr>
              <p:spPr bwMode="auto">
                <a:xfrm>
                  <a:off x="2416175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03" name="Freeform 2819"/>
                <p:cNvSpPr>
                  <a:spLocks/>
                </p:cNvSpPr>
                <p:nvPr/>
              </p:nvSpPr>
              <p:spPr bwMode="auto">
                <a:xfrm>
                  <a:off x="2416175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04" name="Freeform 2820"/>
                <p:cNvSpPr>
                  <a:spLocks/>
                </p:cNvSpPr>
                <p:nvPr/>
              </p:nvSpPr>
              <p:spPr bwMode="auto">
                <a:xfrm>
                  <a:off x="2593975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05" name="Freeform 2821"/>
                <p:cNvSpPr>
                  <a:spLocks/>
                </p:cNvSpPr>
                <p:nvPr/>
              </p:nvSpPr>
              <p:spPr bwMode="auto">
                <a:xfrm>
                  <a:off x="2593975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06" name="Freeform 2822"/>
                <p:cNvSpPr>
                  <a:spLocks/>
                </p:cNvSpPr>
                <p:nvPr/>
              </p:nvSpPr>
              <p:spPr bwMode="auto">
                <a:xfrm>
                  <a:off x="2653506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07" name="Freeform 2823"/>
                <p:cNvSpPr>
                  <a:spLocks/>
                </p:cNvSpPr>
                <p:nvPr/>
              </p:nvSpPr>
              <p:spPr bwMode="auto">
                <a:xfrm>
                  <a:off x="2653506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08" name="Freeform 2824"/>
                <p:cNvSpPr>
                  <a:spLocks/>
                </p:cNvSpPr>
                <p:nvPr/>
              </p:nvSpPr>
              <p:spPr bwMode="auto">
                <a:xfrm>
                  <a:off x="2713038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09" name="Freeform 2825"/>
                <p:cNvSpPr>
                  <a:spLocks/>
                </p:cNvSpPr>
                <p:nvPr/>
              </p:nvSpPr>
              <p:spPr bwMode="auto">
                <a:xfrm>
                  <a:off x="2713038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10" name="Freeform 2826"/>
                <p:cNvSpPr>
                  <a:spLocks/>
                </p:cNvSpPr>
                <p:nvPr/>
              </p:nvSpPr>
              <p:spPr bwMode="auto">
                <a:xfrm>
                  <a:off x="2770981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11" name="Freeform 2827"/>
                <p:cNvSpPr>
                  <a:spLocks/>
                </p:cNvSpPr>
                <p:nvPr/>
              </p:nvSpPr>
              <p:spPr bwMode="auto">
                <a:xfrm>
                  <a:off x="2831306" y="24266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12" name="Freeform 2828"/>
                <p:cNvSpPr>
                  <a:spLocks/>
                </p:cNvSpPr>
                <p:nvPr/>
              </p:nvSpPr>
              <p:spPr bwMode="auto">
                <a:xfrm>
                  <a:off x="2770981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13" name="Freeform 2829"/>
                <p:cNvSpPr>
                  <a:spLocks/>
                </p:cNvSpPr>
                <p:nvPr/>
              </p:nvSpPr>
              <p:spPr bwMode="auto">
                <a:xfrm>
                  <a:off x="2770981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14" name="Freeform 2830"/>
                <p:cNvSpPr>
                  <a:spLocks/>
                </p:cNvSpPr>
                <p:nvPr/>
              </p:nvSpPr>
              <p:spPr bwMode="auto">
                <a:xfrm>
                  <a:off x="2770981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15" name="Freeform 2831"/>
                <p:cNvSpPr>
                  <a:spLocks/>
                </p:cNvSpPr>
                <p:nvPr/>
              </p:nvSpPr>
              <p:spPr bwMode="auto">
                <a:xfrm>
                  <a:off x="2770981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16" name="Freeform 2832"/>
                <p:cNvSpPr>
                  <a:spLocks/>
                </p:cNvSpPr>
                <p:nvPr/>
              </p:nvSpPr>
              <p:spPr bwMode="auto">
                <a:xfrm>
                  <a:off x="2831306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17" name="Freeform 2833"/>
                <p:cNvSpPr>
                  <a:spLocks/>
                </p:cNvSpPr>
                <p:nvPr/>
              </p:nvSpPr>
              <p:spPr bwMode="auto">
                <a:xfrm>
                  <a:off x="2831306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18" name="Freeform 2834"/>
                <p:cNvSpPr>
                  <a:spLocks/>
                </p:cNvSpPr>
                <p:nvPr/>
              </p:nvSpPr>
              <p:spPr bwMode="auto">
                <a:xfrm>
                  <a:off x="2889250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19" name="Freeform 2835"/>
                <p:cNvSpPr>
                  <a:spLocks/>
                </p:cNvSpPr>
                <p:nvPr/>
              </p:nvSpPr>
              <p:spPr bwMode="auto">
                <a:xfrm>
                  <a:off x="2889250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20" name="Freeform 2836"/>
                <p:cNvSpPr>
                  <a:spLocks/>
                </p:cNvSpPr>
                <p:nvPr/>
              </p:nvSpPr>
              <p:spPr bwMode="auto">
                <a:xfrm>
                  <a:off x="3005137" y="23074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21" name="Freeform 2837"/>
                <p:cNvSpPr>
                  <a:spLocks/>
                </p:cNvSpPr>
                <p:nvPr/>
              </p:nvSpPr>
              <p:spPr bwMode="auto">
                <a:xfrm>
                  <a:off x="3005137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22" name="Freeform 2838"/>
                <p:cNvSpPr>
                  <a:spLocks/>
                </p:cNvSpPr>
                <p:nvPr/>
              </p:nvSpPr>
              <p:spPr bwMode="auto">
                <a:xfrm>
                  <a:off x="3065463" y="23677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23" name="Freeform 2839"/>
                <p:cNvSpPr>
                  <a:spLocks/>
                </p:cNvSpPr>
                <p:nvPr/>
              </p:nvSpPr>
              <p:spPr bwMode="auto">
                <a:xfrm>
                  <a:off x="2948781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24" name="Freeform 2840"/>
                <p:cNvSpPr>
                  <a:spLocks/>
                </p:cNvSpPr>
                <p:nvPr/>
              </p:nvSpPr>
              <p:spPr bwMode="auto">
                <a:xfrm>
                  <a:off x="2948781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25" name="Freeform 2841"/>
                <p:cNvSpPr>
                  <a:spLocks/>
                </p:cNvSpPr>
                <p:nvPr/>
              </p:nvSpPr>
              <p:spPr bwMode="auto">
                <a:xfrm>
                  <a:off x="3005137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26" name="Freeform 2842"/>
                <p:cNvSpPr>
                  <a:spLocks/>
                </p:cNvSpPr>
                <p:nvPr/>
              </p:nvSpPr>
              <p:spPr bwMode="auto">
                <a:xfrm>
                  <a:off x="3005137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27" name="Freeform 2843"/>
                <p:cNvSpPr>
                  <a:spLocks/>
                </p:cNvSpPr>
                <p:nvPr/>
              </p:nvSpPr>
              <p:spPr bwMode="auto">
                <a:xfrm>
                  <a:off x="3065463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28" name="Freeform 2844"/>
                <p:cNvSpPr>
                  <a:spLocks/>
                </p:cNvSpPr>
                <p:nvPr/>
              </p:nvSpPr>
              <p:spPr bwMode="auto">
                <a:xfrm>
                  <a:off x="2770981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29" name="Freeform 2845"/>
                <p:cNvSpPr>
                  <a:spLocks/>
                </p:cNvSpPr>
                <p:nvPr/>
              </p:nvSpPr>
              <p:spPr bwMode="auto">
                <a:xfrm>
                  <a:off x="2831306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30" name="Freeform 2846"/>
                <p:cNvSpPr>
                  <a:spLocks/>
                </p:cNvSpPr>
                <p:nvPr/>
              </p:nvSpPr>
              <p:spPr bwMode="auto">
                <a:xfrm>
                  <a:off x="2889250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31" name="Freeform 2847"/>
                <p:cNvSpPr>
                  <a:spLocks/>
                </p:cNvSpPr>
                <p:nvPr/>
              </p:nvSpPr>
              <p:spPr bwMode="auto">
                <a:xfrm>
                  <a:off x="2948781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32" name="Freeform 2848"/>
                <p:cNvSpPr>
                  <a:spLocks/>
                </p:cNvSpPr>
                <p:nvPr/>
              </p:nvSpPr>
              <p:spPr bwMode="auto">
                <a:xfrm>
                  <a:off x="2770981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33" name="Freeform 2849"/>
                <p:cNvSpPr>
                  <a:spLocks/>
                </p:cNvSpPr>
                <p:nvPr/>
              </p:nvSpPr>
              <p:spPr bwMode="auto">
                <a:xfrm>
                  <a:off x="2831306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34" name="Freeform 2850"/>
                <p:cNvSpPr>
                  <a:spLocks/>
                </p:cNvSpPr>
                <p:nvPr/>
              </p:nvSpPr>
              <p:spPr bwMode="auto">
                <a:xfrm>
                  <a:off x="2889250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35" name="Freeform 2851"/>
                <p:cNvSpPr>
                  <a:spLocks/>
                </p:cNvSpPr>
                <p:nvPr/>
              </p:nvSpPr>
              <p:spPr bwMode="auto">
                <a:xfrm>
                  <a:off x="2948781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36" name="Freeform 2852"/>
                <p:cNvSpPr>
                  <a:spLocks/>
                </p:cNvSpPr>
                <p:nvPr/>
              </p:nvSpPr>
              <p:spPr bwMode="auto">
                <a:xfrm>
                  <a:off x="2770981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37" name="Freeform 2853"/>
                <p:cNvSpPr>
                  <a:spLocks/>
                </p:cNvSpPr>
                <p:nvPr/>
              </p:nvSpPr>
              <p:spPr bwMode="auto">
                <a:xfrm>
                  <a:off x="2831306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38" name="Freeform 2854"/>
                <p:cNvSpPr>
                  <a:spLocks/>
                </p:cNvSpPr>
                <p:nvPr/>
              </p:nvSpPr>
              <p:spPr bwMode="auto">
                <a:xfrm>
                  <a:off x="3065463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39" name="Freeform 2855"/>
                <p:cNvSpPr>
                  <a:spLocks/>
                </p:cNvSpPr>
                <p:nvPr/>
              </p:nvSpPr>
              <p:spPr bwMode="auto">
                <a:xfrm>
                  <a:off x="2303463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40" name="Freeform 2856"/>
                <p:cNvSpPr>
                  <a:spLocks/>
                </p:cNvSpPr>
                <p:nvPr/>
              </p:nvSpPr>
              <p:spPr bwMode="auto">
                <a:xfrm>
                  <a:off x="2303463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41" name="Freeform 2857"/>
                <p:cNvSpPr>
                  <a:spLocks/>
                </p:cNvSpPr>
                <p:nvPr/>
              </p:nvSpPr>
              <p:spPr bwMode="auto">
                <a:xfrm>
                  <a:off x="2359818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42" name="Freeform 2858"/>
                <p:cNvSpPr>
                  <a:spLocks/>
                </p:cNvSpPr>
                <p:nvPr/>
              </p:nvSpPr>
              <p:spPr bwMode="auto">
                <a:xfrm>
                  <a:off x="2359818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43" name="Freeform 2859"/>
                <p:cNvSpPr>
                  <a:spLocks/>
                </p:cNvSpPr>
                <p:nvPr/>
              </p:nvSpPr>
              <p:spPr bwMode="auto">
                <a:xfrm>
                  <a:off x="2416175" y="21915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44" name="Freeform 2860"/>
                <p:cNvSpPr>
                  <a:spLocks/>
                </p:cNvSpPr>
                <p:nvPr/>
              </p:nvSpPr>
              <p:spPr bwMode="auto">
                <a:xfrm>
                  <a:off x="2416175" y="225028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45" name="Freeform 2861"/>
                <p:cNvSpPr>
                  <a:spLocks/>
                </p:cNvSpPr>
                <p:nvPr/>
              </p:nvSpPr>
              <p:spPr bwMode="auto">
                <a:xfrm>
                  <a:off x="2713038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46" name="Freeform 2862"/>
                <p:cNvSpPr>
                  <a:spLocks/>
                </p:cNvSpPr>
                <p:nvPr/>
              </p:nvSpPr>
              <p:spPr bwMode="auto">
                <a:xfrm>
                  <a:off x="2713038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47" name="Freeform 2863"/>
                <p:cNvSpPr>
                  <a:spLocks/>
                </p:cNvSpPr>
                <p:nvPr/>
              </p:nvSpPr>
              <p:spPr bwMode="auto">
                <a:xfrm>
                  <a:off x="2889250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48" name="Freeform 2864"/>
                <p:cNvSpPr>
                  <a:spLocks/>
                </p:cNvSpPr>
                <p:nvPr/>
              </p:nvSpPr>
              <p:spPr bwMode="auto">
                <a:xfrm>
                  <a:off x="2948781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49" name="Freeform 2865"/>
                <p:cNvSpPr>
                  <a:spLocks/>
                </p:cNvSpPr>
                <p:nvPr/>
              </p:nvSpPr>
              <p:spPr bwMode="auto">
                <a:xfrm>
                  <a:off x="2948781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50" name="Freeform 2866"/>
                <p:cNvSpPr>
                  <a:spLocks/>
                </p:cNvSpPr>
                <p:nvPr/>
              </p:nvSpPr>
              <p:spPr bwMode="auto">
                <a:xfrm>
                  <a:off x="3005137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51" name="Freeform 2867"/>
                <p:cNvSpPr>
                  <a:spLocks/>
                </p:cNvSpPr>
                <p:nvPr/>
              </p:nvSpPr>
              <p:spPr bwMode="auto">
                <a:xfrm>
                  <a:off x="3005137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52" name="Freeform 2868"/>
                <p:cNvSpPr>
                  <a:spLocks/>
                </p:cNvSpPr>
                <p:nvPr/>
              </p:nvSpPr>
              <p:spPr bwMode="auto">
                <a:xfrm>
                  <a:off x="3065463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53" name="Freeform 2869"/>
                <p:cNvSpPr>
                  <a:spLocks/>
                </p:cNvSpPr>
                <p:nvPr/>
              </p:nvSpPr>
              <p:spPr bwMode="auto">
                <a:xfrm>
                  <a:off x="3005137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54" name="Freeform 2870"/>
                <p:cNvSpPr>
                  <a:spLocks/>
                </p:cNvSpPr>
                <p:nvPr/>
              </p:nvSpPr>
              <p:spPr bwMode="auto">
                <a:xfrm>
                  <a:off x="3065463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55" name="Freeform 2871"/>
                <p:cNvSpPr>
                  <a:spLocks/>
                </p:cNvSpPr>
                <p:nvPr/>
              </p:nvSpPr>
              <p:spPr bwMode="auto">
                <a:xfrm>
                  <a:off x="2948781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56" name="Freeform 2872"/>
                <p:cNvSpPr>
                  <a:spLocks/>
                </p:cNvSpPr>
                <p:nvPr/>
              </p:nvSpPr>
              <p:spPr bwMode="auto">
                <a:xfrm>
                  <a:off x="2948781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57" name="Freeform 2873"/>
                <p:cNvSpPr>
                  <a:spLocks/>
                </p:cNvSpPr>
                <p:nvPr/>
              </p:nvSpPr>
              <p:spPr bwMode="auto">
                <a:xfrm>
                  <a:off x="2831306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58" name="Freeform 2874"/>
                <p:cNvSpPr>
                  <a:spLocks/>
                </p:cNvSpPr>
                <p:nvPr/>
              </p:nvSpPr>
              <p:spPr bwMode="auto">
                <a:xfrm>
                  <a:off x="2889250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59" name="Freeform 2875"/>
                <p:cNvSpPr>
                  <a:spLocks/>
                </p:cNvSpPr>
                <p:nvPr/>
              </p:nvSpPr>
              <p:spPr bwMode="auto">
                <a:xfrm>
                  <a:off x="2303463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60" name="Freeform 2876"/>
                <p:cNvSpPr>
                  <a:spLocks/>
                </p:cNvSpPr>
                <p:nvPr/>
              </p:nvSpPr>
              <p:spPr bwMode="auto">
                <a:xfrm>
                  <a:off x="2303463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61" name="Freeform 2877"/>
                <p:cNvSpPr>
                  <a:spLocks/>
                </p:cNvSpPr>
                <p:nvPr/>
              </p:nvSpPr>
              <p:spPr bwMode="auto">
                <a:xfrm>
                  <a:off x="2359818" y="213416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62" name="Freeform 2878"/>
                <p:cNvSpPr>
                  <a:spLocks/>
                </p:cNvSpPr>
                <p:nvPr/>
              </p:nvSpPr>
              <p:spPr bwMode="auto">
                <a:xfrm>
                  <a:off x="2303463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63" name="Freeform 2879"/>
                <p:cNvSpPr>
                  <a:spLocks/>
                </p:cNvSpPr>
                <p:nvPr/>
              </p:nvSpPr>
              <p:spPr bwMode="auto">
                <a:xfrm>
                  <a:off x="2303463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64" name="Freeform 2880"/>
                <p:cNvSpPr>
                  <a:spLocks/>
                </p:cNvSpPr>
                <p:nvPr/>
              </p:nvSpPr>
              <p:spPr bwMode="auto">
                <a:xfrm>
                  <a:off x="2359818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65" name="Freeform 2881"/>
                <p:cNvSpPr>
                  <a:spLocks/>
                </p:cNvSpPr>
                <p:nvPr/>
              </p:nvSpPr>
              <p:spPr bwMode="auto">
                <a:xfrm>
                  <a:off x="2477294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66" name="Freeform 2882"/>
                <p:cNvSpPr>
                  <a:spLocks/>
                </p:cNvSpPr>
                <p:nvPr/>
              </p:nvSpPr>
              <p:spPr bwMode="auto">
                <a:xfrm>
                  <a:off x="2477294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67" name="Freeform 2883"/>
                <p:cNvSpPr>
                  <a:spLocks/>
                </p:cNvSpPr>
                <p:nvPr/>
              </p:nvSpPr>
              <p:spPr bwMode="auto">
                <a:xfrm>
                  <a:off x="2537618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68" name="Freeform 2884"/>
                <p:cNvSpPr>
                  <a:spLocks/>
                </p:cNvSpPr>
                <p:nvPr/>
              </p:nvSpPr>
              <p:spPr bwMode="auto">
                <a:xfrm>
                  <a:off x="2537618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69" name="Freeform 2885"/>
                <p:cNvSpPr>
                  <a:spLocks/>
                </p:cNvSpPr>
                <p:nvPr/>
              </p:nvSpPr>
              <p:spPr bwMode="auto">
                <a:xfrm>
                  <a:off x="2593975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70" name="Freeform 2886"/>
                <p:cNvSpPr>
                  <a:spLocks/>
                </p:cNvSpPr>
                <p:nvPr/>
              </p:nvSpPr>
              <p:spPr bwMode="auto">
                <a:xfrm>
                  <a:off x="2713038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71" name="Freeform 2887"/>
                <p:cNvSpPr>
                  <a:spLocks/>
                </p:cNvSpPr>
                <p:nvPr/>
              </p:nvSpPr>
              <p:spPr bwMode="auto">
                <a:xfrm>
                  <a:off x="2303463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72" name="Freeform 2888"/>
                <p:cNvSpPr>
                  <a:spLocks/>
                </p:cNvSpPr>
                <p:nvPr/>
              </p:nvSpPr>
              <p:spPr bwMode="auto">
                <a:xfrm>
                  <a:off x="2303463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73" name="Freeform 2889"/>
                <p:cNvSpPr>
                  <a:spLocks/>
                </p:cNvSpPr>
                <p:nvPr/>
              </p:nvSpPr>
              <p:spPr bwMode="auto">
                <a:xfrm>
                  <a:off x="2359818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74" name="Freeform 2890"/>
                <p:cNvSpPr>
                  <a:spLocks/>
                </p:cNvSpPr>
                <p:nvPr/>
              </p:nvSpPr>
              <p:spPr bwMode="auto">
                <a:xfrm>
                  <a:off x="2359818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75" name="Freeform 2891"/>
                <p:cNvSpPr>
                  <a:spLocks/>
                </p:cNvSpPr>
                <p:nvPr/>
              </p:nvSpPr>
              <p:spPr bwMode="auto">
                <a:xfrm>
                  <a:off x="2416175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76" name="Freeform 2892"/>
                <p:cNvSpPr>
                  <a:spLocks/>
                </p:cNvSpPr>
                <p:nvPr/>
              </p:nvSpPr>
              <p:spPr bwMode="auto">
                <a:xfrm>
                  <a:off x="2186781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77" name="Freeform 2893"/>
                <p:cNvSpPr>
                  <a:spLocks/>
                </p:cNvSpPr>
                <p:nvPr/>
              </p:nvSpPr>
              <p:spPr bwMode="auto">
                <a:xfrm>
                  <a:off x="2244725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78" name="Freeform 2894"/>
                <p:cNvSpPr>
                  <a:spLocks/>
                </p:cNvSpPr>
                <p:nvPr/>
              </p:nvSpPr>
              <p:spPr bwMode="auto">
                <a:xfrm>
                  <a:off x="2593975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79" name="Freeform 2895"/>
                <p:cNvSpPr>
                  <a:spLocks/>
                </p:cNvSpPr>
                <p:nvPr/>
              </p:nvSpPr>
              <p:spPr bwMode="auto">
                <a:xfrm>
                  <a:off x="2359818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80" name="Freeform 2896"/>
                <p:cNvSpPr>
                  <a:spLocks/>
                </p:cNvSpPr>
                <p:nvPr/>
              </p:nvSpPr>
              <p:spPr bwMode="auto">
                <a:xfrm>
                  <a:off x="2244725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81" name="Freeform 2897"/>
                <p:cNvSpPr>
                  <a:spLocks/>
                </p:cNvSpPr>
                <p:nvPr/>
              </p:nvSpPr>
              <p:spPr bwMode="auto">
                <a:xfrm>
                  <a:off x="2303463" y="17232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82" name="Freeform 2898"/>
                <p:cNvSpPr>
                  <a:spLocks/>
                </p:cNvSpPr>
                <p:nvPr/>
              </p:nvSpPr>
              <p:spPr bwMode="auto">
                <a:xfrm>
                  <a:off x="2416175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83" name="Freeform 2899"/>
                <p:cNvSpPr>
                  <a:spLocks/>
                </p:cNvSpPr>
                <p:nvPr/>
              </p:nvSpPr>
              <p:spPr bwMode="auto">
                <a:xfrm>
                  <a:off x="1539875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84" name="Freeform 2900"/>
                <p:cNvSpPr>
                  <a:spLocks/>
                </p:cNvSpPr>
                <p:nvPr/>
              </p:nvSpPr>
              <p:spPr bwMode="auto">
                <a:xfrm>
                  <a:off x="1539875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85" name="Freeform 2901"/>
                <p:cNvSpPr>
                  <a:spLocks/>
                </p:cNvSpPr>
                <p:nvPr/>
              </p:nvSpPr>
              <p:spPr bwMode="auto">
                <a:xfrm>
                  <a:off x="1598612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86" name="Freeform 2902"/>
                <p:cNvSpPr>
                  <a:spLocks/>
                </p:cNvSpPr>
                <p:nvPr/>
              </p:nvSpPr>
              <p:spPr bwMode="auto">
                <a:xfrm>
                  <a:off x="1598612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87" name="Freeform 2903"/>
                <p:cNvSpPr>
                  <a:spLocks/>
                </p:cNvSpPr>
                <p:nvPr/>
              </p:nvSpPr>
              <p:spPr bwMode="auto">
                <a:xfrm>
                  <a:off x="1655762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88" name="Freeform 2904"/>
                <p:cNvSpPr>
                  <a:spLocks/>
                </p:cNvSpPr>
                <p:nvPr/>
              </p:nvSpPr>
              <p:spPr bwMode="auto">
                <a:xfrm>
                  <a:off x="1655762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89" name="Freeform 2905"/>
                <p:cNvSpPr>
                  <a:spLocks/>
                </p:cNvSpPr>
                <p:nvPr/>
              </p:nvSpPr>
              <p:spPr bwMode="auto">
                <a:xfrm>
                  <a:off x="1420812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90" name="Freeform 2906"/>
                <p:cNvSpPr>
                  <a:spLocks/>
                </p:cNvSpPr>
                <p:nvPr/>
              </p:nvSpPr>
              <p:spPr bwMode="auto">
                <a:xfrm>
                  <a:off x="1420812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91" name="Freeform 2907"/>
                <p:cNvSpPr>
                  <a:spLocks/>
                </p:cNvSpPr>
                <p:nvPr/>
              </p:nvSpPr>
              <p:spPr bwMode="auto">
                <a:xfrm>
                  <a:off x="1479550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92" name="Freeform 2908"/>
                <p:cNvSpPr>
                  <a:spLocks/>
                </p:cNvSpPr>
                <p:nvPr/>
              </p:nvSpPr>
              <p:spPr bwMode="auto">
                <a:xfrm>
                  <a:off x="1479550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93" name="Freeform 2909"/>
                <p:cNvSpPr>
                  <a:spLocks/>
                </p:cNvSpPr>
                <p:nvPr/>
              </p:nvSpPr>
              <p:spPr bwMode="auto">
                <a:xfrm>
                  <a:off x="1362869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94" name="Freeform 2910"/>
                <p:cNvSpPr>
                  <a:spLocks/>
                </p:cNvSpPr>
                <p:nvPr/>
              </p:nvSpPr>
              <p:spPr bwMode="auto">
                <a:xfrm>
                  <a:off x="1362869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95" name="Freeform 2911"/>
                <p:cNvSpPr>
                  <a:spLocks/>
                </p:cNvSpPr>
                <p:nvPr/>
              </p:nvSpPr>
              <p:spPr bwMode="auto">
                <a:xfrm>
                  <a:off x="1245393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96" name="Freeform 2912"/>
                <p:cNvSpPr>
                  <a:spLocks/>
                </p:cNvSpPr>
                <p:nvPr/>
              </p:nvSpPr>
              <p:spPr bwMode="auto">
                <a:xfrm>
                  <a:off x="1304925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97" name="Freeform 2913"/>
                <p:cNvSpPr>
                  <a:spLocks/>
                </p:cNvSpPr>
                <p:nvPr/>
              </p:nvSpPr>
              <p:spPr bwMode="auto">
                <a:xfrm>
                  <a:off x="1304925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98" name="Freeform 2914"/>
                <p:cNvSpPr>
                  <a:spLocks/>
                </p:cNvSpPr>
                <p:nvPr/>
              </p:nvSpPr>
              <p:spPr bwMode="auto">
                <a:xfrm>
                  <a:off x="1362869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99" name="Freeform 2915"/>
                <p:cNvSpPr>
                  <a:spLocks/>
                </p:cNvSpPr>
                <p:nvPr/>
              </p:nvSpPr>
              <p:spPr bwMode="auto">
                <a:xfrm>
                  <a:off x="1362869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00" name="Freeform 2916"/>
                <p:cNvSpPr>
                  <a:spLocks/>
                </p:cNvSpPr>
                <p:nvPr/>
              </p:nvSpPr>
              <p:spPr bwMode="auto">
                <a:xfrm>
                  <a:off x="1245393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01" name="Freeform 2917"/>
                <p:cNvSpPr>
                  <a:spLocks/>
                </p:cNvSpPr>
                <p:nvPr/>
              </p:nvSpPr>
              <p:spPr bwMode="auto">
                <a:xfrm>
                  <a:off x="1245393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02" name="Freeform 2918"/>
                <p:cNvSpPr>
                  <a:spLocks/>
                </p:cNvSpPr>
                <p:nvPr/>
              </p:nvSpPr>
              <p:spPr bwMode="auto">
                <a:xfrm>
                  <a:off x="1304925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03" name="Freeform 2919"/>
                <p:cNvSpPr>
                  <a:spLocks/>
                </p:cNvSpPr>
                <p:nvPr/>
              </p:nvSpPr>
              <p:spPr bwMode="auto">
                <a:xfrm>
                  <a:off x="1304925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04" name="Freeform 2920"/>
                <p:cNvSpPr>
                  <a:spLocks/>
                </p:cNvSpPr>
                <p:nvPr/>
              </p:nvSpPr>
              <p:spPr bwMode="auto">
                <a:xfrm>
                  <a:off x="1184275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05" name="Freeform 2921"/>
                <p:cNvSpPr>
                  <a:spLocks/>
                </p:cNvSpPr>
                <p:nvPr/>
              </p:nvSpPr>
              <p:spPr bwMode="auto">
                <a:xfrm>
                  <a:off x="1066801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06" name="Freeform 2922"/>
                <p:cNvSpPr>
                  <a:spLocks/>
                </p:cNvSpPr>
                <p:nvPr/>
              </p:nvSpPr>
              <p:spPr bwMode="auto">
                <a:xfrm>
                  <a:off x="1125538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07" name="Freeform 2923"/>
                <p:cNvSpPr>
                  <a:spLocks/>
                </p:cNvSpPr>
                <p:nvPr/>
              </p:nvSpPr>
              <p:spPr bwMode="auto">
                <a:xfrm>
                  <a:off x="1184275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08" name="Freeform 2924"/>
                <p:cNvSpPr>
                  <a:spLocks/>
                </p:cNvSpPr>
                <p:nvPr/>
              </p:nvSpPr>
              <p:spPr bwMode="auto">
                <a:xfrm>
                  <a:off x="1184275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09" name="Freeform 2925"/>
                <p:cNvSpPr>
                  <a:spLocks/>
                </p:cNvSpPr>
                <p:nvPr/>
              </p:nvSpPr>
              <p:spPr bwMode="auto">
                <a:xfrm>
                  <a:off x="1066801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10" name="Freeform 2926"/>
                <p:cNvSpPr>
                  <a:spLocks/>
                </p:cNvSpPr>
                <p:nvPr/>
              </p:nvSpPr>
              <p:spPr bwMode="auto">
                <a:xfrm>
                  <a:off x="1125538" y="1840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11" name="Freeform 2927"/>
                <p:cNvSpPr>
                  <a:spLocks/>
                </p:cNvSpPr>
                <p:nvPr/>
              </p:nvSpPr>
              <p:spPr bwMode="auto">
                <a:xfrm>
                  <a:off x="1539875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12" name="Freeform 2928"/>
                <p:cNvSpPr>
                  <a:spLocks/>
                </p:cNvSpPr>
                <p:nvPr/>
              </p:nvSpPr>
              <p:spPr bwMode="auto">
                <a:xfrm>
                  <a:off x="1598612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13" name="Freeform 2929"/>
                <p:cNvSpPr>
                  <a:spLocks/>
                </p:cNvSpPr>
                <p:nvPr/>
              </p:nvSpPr>
              <p:spPr bwMode="auto">
                <a:xfrm>
                  <a:off x="1655762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14" name="Freeform 2930"/>
                <p:cNvSpPr>
                  <a:spLocks/>
                </p:cNvSpPr>
                <p:nvPr/>
              </p:nvSpPr>
              <p:spPr bwMode="auto">
                <a:xfrm>
                  <a:off x="1420812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15" name="Freeform 2931"/>
                <p:cNvSpPr>
                  <a:spLocks/>
                </p:cNvSpPr>
                <p:nvPr/>
              </p:nvSpPr>
              <p:spPr bwMode="auto">
                <a:xfrm>
                  <a:off x="1479550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16" name="Freeform 2932"/>
                <p:cNvSpPr>
                  <a:spLocks/>
                </p:cNvSpPr>
                <p:nvPr/>
              </p:nvSpPr>
              <p:spPr bwMode="auto">
                <a:xfrm>
                  <a:off x="1362869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17" name="Freeform 2933"/>
                <p:cNvSpPr>
                  <a:spLocks/>
                </p:cNvSpPr>
                <p:nvPr/>
              </p:nvSpPr>
              <p:spPr bwMode="auto">
                <a:xfrm>
                  <a:off x="1245393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18" name="Freeform 2934"/>
                <p:cNvSpPr>
                  <a:spLocks/>
                </p:cNvSpPr>
                <p:nvPr/>
              </p:nvSpPr>
              <p:spPr bwMode="auto">
                <a:xfrm>
                  <a:off x="1304925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19" name="Freeform 2935"/>
                <p:cNvSpPr>
                  <a:spLocks/>
                </p:cNvSpPr>
                <p:nvPr/>
              </p:nvSpPr>
              <p:spPr bwMode="auto">
                <a:xfrm>
                  <a:off x="1184275" y="17835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20" name="Freeform 2936"/>
                <p:cNvSpPr>
                  <a:spLocks/>
                </p:cNvSpPr>
                <p:nvPr/>
              </p:nvSpPr>
              <p:spPr bwMode="auto">
                <a:xfrm>
                  <a:off x="1125538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21" name="Freeform 2937"/>
                <p:cNvSpPr>
                  <a:spLocks/>
                </p:cNvSpPr>
                <p:nvPr/>
              </p:nvSpPr>
              <p:spPr bwMode="auto">
                <a:xfrm>
                  <a:off x="1009651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22" name="Freeform 2938"/>
                <p:cNvSpPr>
                  <a:spLocks/>
                </p:cNvSpPr>
                <p:nvPr/>
              </p:nvSpPr>
              <p:spPr bwMode="auto">
                <a:xfrm>
                  <a:off x="890587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23" name="Freeform 2939"/>
                <p:cNvSpPr>
                  <a:spLocks/>
                </p:cNvSpPr>
                <p:nvPr/>
              </p:nvSpPr>
              <p:spPr bwMode="auto">
                <a:xfrm>
                  <a:off x="950913" y="19588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24" name="Freeform 2940"/>
                <p:cNvSpPr>
                  <a:spLocks/>
                </p:cNvSpPr>
                <p:nvPr/>
              </p:nvSpPr>
              <p:spPr bwMode="auto">
                <a:xfrm>
                  <a:off x="1009651" y="19001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25" name="Freeform 2941"/>
                <p:cNvSpPr>
                  <a:spLocks/>
                </p:cNvSpPr>
                <p:nvPr/>
              </p:nvSpPr>
              <p:spPr bwMode="auto">
                <a:xfrm>
                  <a:off x="1066801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26" name="Freeform 2942"/>
                <p:cNvSpPr>
                  <a:spLocks/>
                </p:cNvSpPr>
                <p:nvPr/>
              </p:nvSpPr>
              <p:spPr bwMode="auto">
                <a:xfrm>
                  <a:off x="1125538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27" name="Freeform 2943"/>
                <p:cNvSpPr>
                  <a:spLocks/>
                </p:cNvSpPr>
                <p:nvPr/>
              </p:nvSpPr>
              <p:spPr bwMode="auto">
                <a:xfrm>
                  <a:off x="890587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28" name="Freeform 2944"/>
                <p:cNvSpPr>
                  <a:spLocks/>
                </p:cNvSpPr>
                <p:nvPr/>
              </p:nvSpPr>
              <p:spPr bwMode="auto">
                <a:xfrm>
                  <a:off x="950913" y="2077056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29" name="Freeform 2945"/>
                <p:cNvSpPr>
                  <a:spLocks/>
                </p:cNvSpPr>
                <p:nvPr/>
              </p:nvSpPr>
              <p:spPr bwMode="auto">
                <a:xfrm>
                  <a:off x="1009651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30" name="Freeform 2946"/>
                <p:cNvSpPr>
                  <a:spLocks/>
                </p:cNvSpPr>
                <p:nvPr/>
              </p:nvSpPr>
              <p:spPr bwMode="auto">
                <a:xfrm>
                  <a:off x="950913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31" name="Freeform 2947"/>
                <p:cNvSpPr>
                  <a:spLocks/>
                </p:cNvSpPr>
                <p:nvPr/>
              </p:nvSpPr>
              <p:spPr bwMode="auto">
                <a:xfrm>
                  <a:off x="890587" y="20175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32" name="Freeform 2948"/>
                <p:cNvSpPr>
                  <a:spLocks/>
                </p:cNvSpPr>
                <p:nvPr/>
              </p:nvSpPr>
              <p:spPr bwMode="auto">
                <a:xfrm>
                  <a:off x="1304925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33" name="Freeform 2949"/>
                <p:cNvSpPr>
                  <a:spLocks/>
                </p:cNvSpPr>
                <p:nvPr/>
              </p:nvSpPr>
              <p:spPr bwMode="auto">
                <a:xfrm>
                  <a:off x="1304925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34" name="Freeform 2950"/>
                <p:cNvSpPr>
                  <a:spLocks/>
                </p:cNvSpPr>
                <p:nvPr/>
              </p:nvSpPr>
              <p:spPr bwMode="auto">
                <a:xfrm>
                  <a:off x="1362869" y="266170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35" name="Freeform 2951"/>
                <p:cNvSpPr>
                  <a:spLocks/>
                </p:cNvSpPr>
                <p:nvPr/>
              </p:nvSpPr>
              <p:spPr bwMode="auto">
                <a:xfrm>
                  <a:off x="1362869" y="272018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36" name="Freeform 2952"/>
                <p:cNvSpPr>
                  <a:spLocks/>
                </p:cNvSpPr>
                <p:nvPr/>
              </p:nvSpPr>
              <p:spPr bwMode="auto">
                <a:xfrm>
                  <a:off x="1304925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37" name="Freeform 2953"/>
                <p:cNvSpPr>
                  <a:spLocks/>
                </p:cNvSpPr>
                <p:nvPr/>
              </p:nvSpPr>
              <p:spPr bwMode="auto">
                <a:xfrm>
                  <a:off x="1304925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38" name="Freeform 2954"/>
                <p:cNvSpPr>
                  <a:spLocks/>
                </p:cNvSpPr>
                <p:nvPr/>
              </p:nvSpPr>
              <p:spPr bwMode="auto">
                <a:xfrm>
                  <a:off x="1245393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39" name="Freeform 2955"/>
                <p:cNvSpPr>
                  <a:spLocks/>
                </p:cNvSpPr>
                <p:nvPr/>
              </p:nvSpPr>
              <p:spPr bwMode="auto">
                <a:xfrm>
                  <a:off x="1362869" y="254317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40" name="Freeform 2956"/>
                <p:cNvSpPr>
                  <a:spLocks/>
                </p:cNvSpPr>
                <p:nvPr/>
              </p:nvSpPr>
              <p:spPr bwMode="auto">
                <a:xfrm>
                  <a:off x="1362869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41" name="Freeform 2957"/>
                <p:cNvSpPr>
                  <a:spLocks/>
                </p:cNvSpPr>
                <p:nvPr/>
              </p:nvSpPr>
              <p:spPr bwMode="auto">
                <a:xfrm>
                  <a:off x="1717675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42" name="Freeform 2958"/>
                <p:cNvSpPr>
                  <a:spLocks/>
                </p:cNvSpPr>
                <p:nvPr/>
              </p:nvSpPr>
              <p:spPr bwMode="auto">
                <a:xfrm>
                  <a:off x="1655762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43" name="Freeform 2959"/>
                <p:cNvSpPr>
                  <a:spLocks/>
                </p:cNvSpPr>
                <p:nvPr/>
              </p:nvSpPr>
              <p:spPr bwMode="auto">
                <a:xfrm>
                  <a:off x="1717675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44" name="Freeform 2960"/>
                <p:cNvSpPr>
                  <a:spLocks/>
                </p:cNvSpPr>
                <p:nvPr/>
              </p:nvSpPr>
              <p:spPr bwMode="auto">
                <a:xfrm>
                  <a:off x="1717675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45" name="Freeform 2961"/>
                <p:cNvSpPr>
                  <a:spLocks/>
                </p:cNvSpPr>
                <p:nvPr/>
              </p:nvSpPr>
              <p:spPr bwMode="auto">
                <a:xfrm>
                  <a:off x="1539875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46" name="Freeform 2962"/>
                <p:cNvSpPr>
                  <a:spLocks/>
                </p:cNvSpPr>
                <p:nvPr/>
              </p:nvSpPr>
              <p:spPr bwMode="auto">
                <a:xfrm>
                  <a:off x="1539875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47" name="Freeform 2963"/>
                <p:cNvSpPr>
                  <a:spLocks/>
                </p:cNvSpPr>
                <p:nvPr/>
              </p:nvSpPr>
              <p:spPr bwMode="auto">
                <a:xfrm>
                  <a:off x="1598612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48" name="Freeform 2964"/>
                <p:cNvSpPr>
                  <a:spLocks/>
                </p:cNvSpPr>
                <p:nvPr/>
              </p:nvSpPr>
              <p:spPr bwMode="auto">
                <a:xfrm>
                  <a:off x="1598612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49" name="Freeform 2965"/>
                <p:cNvSpPr>
                  <a:spLocks/>
                </p:cNvSpPr>
                <p:nvPr/>
              </p:nvSpPr>
              <p:spPr bwMode="auto">
                <a:xfrm>
                  <a:off x="1655762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50" name="Freeform 2966"/>
                <p:cNvSpPr>
                  <a:spLocks/>
                </p:cNvSpPr>
                <p:nvPr/>
              </p:nvSpPr>
              <p:spPr bwMode="auto">
                <a:xfrm>
                  <a:off x="1420812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51" name="Freeform 2967"/>
                <p:cNvSpPr>
                  <a:spLocks/>
                </p:cNvSpPr>
                <p:nvPr/>
              </p:nvSpPr>
              <p:spPr bwMode="auto">
                <a:xfrm>
                  <a:off x="1655762" y="307498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52" name="Freeform 2968"/>
                <p:cNvSpPr>
                  <a:spLocks/>
                </p:cNvSpPr>
                <p:nvPr/>
              </p:nvSpPr>
              <p:spPr bwMode="auto">
                <a:xfrm>
                  <a:off x="1717675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53" name="Freeform 2969"/>
                <p:cNvSpPr>
                  <a:spLocks/>
                </p:cNvSpPr>
                <p:nvPr/>
              </p:nvSpPr>
              <p:spPr bwMode="auto">
                <a:xfrm>
                  <a:off x="1717675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54" name="Freeform 2970"/>
                <p:cNvSpPr>
                  <a:spLocks/>
                </p:cNvSpPr>
                <p:nvPr/>
              </p:nvSpPr>
              <p:spPr bwMode="auto">
                <a:xfrm>
                  <a:off x="1655762" y="28948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55" name="Freeform 2971"/>
                <p:cNvSpPr>
                  <a:spLocks/>
                </p:cNvSpPr>
                <p:nvPr/>
              </p:nvSpPr>
              <p:spPr bwMode="auto">
                <a:xfrm>
                  <a:off x="1655762" y="295675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56" name="Freeform 2972"/>
                <p:cNvSpPr>
                  <a:spLocks/>
                </p:cNvSpPr>
                <p:nvPr/>
              </p:nvSpPr>
              <p:spPr bwMode="auto">
                <a:xfrm>
                  <a:off x="1655762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57" name="Freeform 2973"/>
                <p:cNvSpPr>
                  <a:spLocks/>
                </p:cNvSpPr>
                <p:nvPr/>
              </p:nvSpPr>
              <p:spPr bwMode="auto">
                <a:xfrm>
                  <a:off x="1951038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58" name="Freeform 2974"/>
                <p:cNvSpPr>
                  <a:spLocks/>
                </p:cNvSpPr>
                <p:nvPr/>
              </p:nvSpPr>
              <p:spPr bwMode="auto">
                <a:xfrm>
                  <a:off x="2005806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59" name="Freeform 2975"/>
                <p:cNvSpPr>
                  <a:spLocks/>
                </p:cNvSpPr>
                <p:nvPr/>
              </p:nvSpPr>
              <p:spPr bwMode="auto">
                <a:xfrm>
                  <a:off x="2005806" y="313187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60" name="Freeform 2976"/>
                <p:cNvSpPr>
                  <a:spLocks/>
                </p:cNvSpPr>
                <p:nvPr/>
              </p:nvSpPr>
              <p:spPr bwMode="auto">
                <a:xfrm>
                  <a:off x="1951038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61" name="Freeform 2977"/>
                <p:cNvSpPr>
                  <a:spLocks/>
                </p:cNvSpPr>
                <p:nvPr/>
              </p:nvSpPr>
              <p:spPr bwMode="auto">
                <a:xfrm>
                  <a:off x="1951038" y="3309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62" name="Freeform 2978"/>
                <p:cNvSpPr>
                  <a:spLocks/>
                </p:cNvSpPr>
                <p:nvPr/>
              </p:nvSpPr>
              <p:spPr bwMode="auto">
                <a:xfrm>
                  <a:off x="1951038" y="337026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63" name="Freeform 2979"/>
                <p:cNvSpPr>
                  <a:spLocks/>
                </p:cNvSpPr>
                <p:nvPr/>
              </p:nvSpPr>
              <p:spPr bwMode="auto">
                <a:xfrm>
                  <a:off x="1891507" y="3309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64" name="Freeform 2980"/>
                <p:cNvSpPr>
                  <a:spLocks/>
                </p:cNvSpPr>
                <p:nvPr/>
              </p:nvSpPr>
              <p:spPr bwMode="auto">
                <a:xfrm>
                  <a:off x="1831975" y="3309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65" name="Freeform 2981"/>
                <p:cNvSpPr>
                  <a:spLocks/>
                </p:cNvSpPr>
                <p:nvPr/>
              </p:nvSpPr>
              <p:spPr bwMode="auto">
                <a:xfrm>
                  <a:off x="1891507" y="337026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66" name="Freeform 2982"/>
                <p:cNvSpPr>
                  <a:spLocks/>
                </p:cNvSpPr>
                <p:nvPr/>
              </p:nvSpPr>
              <p:spPr bwMode="auto">
                <a:xfrm>
                  <a:off x="2069306" y="3309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67" name="Freeform 2983"/>
                <p:cNvSpPr>
                  <a:spLocks/>
                </p:cNvSpPr>
                <p:nvPr/>
              </p:nvSpPr>
              <p:spPr bwMode="auto">
                <a:xfrm>
                  <a:off x="2069306" y="337026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68" name="Freeform 2984"/>
                <p:cNvSpPr>
                  <a:spLocks/>
                </p:cNvSpPr>
                <p:nvPr/>
              </p:nvSpPr>
              <p:spPr bwMode="auto">
                <a:xfrm>
                  <a:off x="2005806" y="33099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69" name="Freeform 2985"/>
                <p:cNvSpPr>
                  <a:spLocks/>
                </p:cNvSpPr>
                <p:nvPr/>
              </p:nvSpPr>
              <p:spPr bwMode="auto">
                <a:xfrm>
                  <a:off x="2005806" y="337026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70" name="Freeform 2986"/>
                <p:cNvSpPr>
                  <a:spLocks/>
                </p:cNvSpPr>
                <p:nvPr/>
              </p:nvSpPr>
              <p:spPr bwMode="auto">
                <a:xfrm>
                  <a:off x="2069306" y="34242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71" name="Freeform 2987"/>
                <p:cNvSpPr>
                  <a:spLocks/>
                </p:cNvSpPr>
                <p:nvPr/>
              </p:nvSpPr>
              <p:spPr bwMode="auto">
                <a:xfrm>
                  <a:off x="2069306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72" name="Freeform 2988"/>
                <p:cNvSpPr>
                  <a:spLocks/>
                </p:cNvSpPr>
                <p:nvPr/>
              </p:nvSpPr>
              <p:spPr bwMode="auto">
                <a:xfrm>
                  <a:off x="2005806" y="342423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73" name="Freeform 2989"/>
                <p:cNvSpPr>
                  <a:spLocks/>
                </p:cNvSpPr>
                <p:nvPr/>
              </p:nvSpPr>
              <p:spPr bwMode="auto">
                <a:xfrm>
                  <a:off x="1774031" y="319232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74" name="Freeform 2990"/>
                <p:cNvSpPr>
                  <a:spLocks/>
                </p:cNvSpPr>
                <p:nvPr/>
              </p:nvSpPr>
              <p:spPr bwMode="auto">
                <a:xfrm>
                  <a:off x="1774031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75" name="Freeform 2991"/>
                <p:cNvSpPr>
                  <a:spLocks/>
                </p:cNvSpPr>
                <p:nvPr/>
              </p:nvSpPr>
              <p:spPr bwMode="auto">
                <a:xfrm>
                  <a:off x="1831975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76" name="Freeform 2992"/>
                <p:cNvSpPr>
                  <a:spLocks/>
                </p:cNvSpPr>
                <p:nvPr/>
              </p:nvSpPr>
              <p:spPr bwMode="auto">
                <a:xfrm>
                  <a:off x="1891507" y="325040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77" name="Freeform 2993"/>
                <p:cNvSpPr>
                  <a:spLocks/>
                </p:cNvSpPr>
                <p:nvPr/>
              </p:nvSpPr>
              <p:spPr bwMode="auto">
                <a:xfrm>
                  <a:off x="2303463" y="260125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78" name="Freeform 2994"/>
                <p:cNvSpPr>
                  <a:spLocks/>
                </p:cNvSpPr>
                <p:nvPr/>
              </p:nvSpPr>
              <p:spPr bwMode="auto">
                <a:xfrm>
                  <a:off x="3121819" y="3835400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79" name="Freeform 2995"/>
                <p:cNvSpPr>
                  <a:spLocks/>
                </p:cNvSpPr>
                <p:nvPr/>
              </p:nvSpPr>
              <p:spPr bwMode="auto">
                <a:xfrm>
                  <a:off x="2770981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80" name="Freeform 2996"/>
                <p:cNvSpPr>
                  <a:spLocks/>
                </p:cNvSpPr>
                <p:nvPr/>
              </p:nvSpPr>
              <p:spPr bwMode="auto">
                <a:xfrm>
                  <a:off x="2831306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81" name="Freeform 2997"/>
                <p:cNvSpPr>
                  <a:spLocks/>
                </p:cNvSpPr>
                <p:nvPr/>
              </p:nvSpPr>
              <p:spPr bwMode="auto">
                <a:xfrm>
                  <a:off x="2889250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82" name="Freeform 2998"/>
                <p:cNvSpPr>
                  <a:spLocks/>
                </p:cNvSpPr>
                <p:nvPr/>
              </p:nvSpPr>
              <p:spPr bwMode="auto">
                <a:xfrm>
                  <a:off x="2948781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83" name="Freeform 2999"/>
                <p:cNvSpPr>
                  <a:spLocks/>
                </p:cNvSpPr>
                <p:nvPr/>
              </p:nvSpPr>
              <p:spPr bwMode="auto">
                <a:xfrm>
                  <a:off x="2477294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84" name="Freeform 3000"/>
                <p:cNvSpPr>
                  <a:spLocks/>
                </p:cNvSpPr>
                <p:nvPr/>
              </p:nvSpPr>
              <p:spPr bwMode="auto">
                <a:xfrm>
                  <a:off x="2537618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85" name="Freeform 3001"/>
                <p:cNvSpPr>
                  <a:spLocks/>
                </p:cNvSpPr>
                <p:nvPr/>
              </p:nvSpPr>
              <p:spPr bwMode="auto">
                <a:xfrm>
                  <a:off x="2593975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86" name="Freeform 3002"/>
                <p:cNvSpPr>
                  <a:spLocks/>
                </p:cNvSpPr>
                <p:nvPr/>
              </p:nvSpPr>
              <p:spPr bwMode="auto">
                <a:xfrm>
                  <a:off x="2653506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87" name="Freeform 3003"/>
                <p:cNvSpPr>
                  <a:spLocks/>
                </p:cNvSpPr>
                <p:nvPr/>
              </p:nvSpPr>
              <p:spPr bwMode="auto">
                <a:xfrm>
                  <a:off x="2713038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88" name="Freeform 3004"/>
                <p:cNvSpPr>
                  <a:spLocks/>
                </p:cNvSpPr>
                <p:nvPr/>
              </p:nvSpPr>
              <p:spPr bwMode="auto">
                <a:xfrm>
                  <a:off x="2303463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89" name="Freeform 3005"/>
                <p:cNvSpPr>
                  <a:spLocks/>
                </p:cNvSpPr>
                <p:nvPr/>
              </p:nvSpPr>
              <p:spPr bwMode="auto">
                <a:xfrm>
                  <a:off x="2359818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90" name="Freeform 3006"/>
                <p:cNvSpPr>
                  <a:spLocks/>
                </p:cNvSpPr>
                <p:nvPr/>
              </p:nvSpPr>
              <p:spPr bwMode="auto">
                <a:xfrm>
                  <a:off x="2416175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91" name="Freeform 3007"/>
                <p:cNvSpPr>
                  <a:spLocks/>
                </p:cNvSpPr>
                <p:nvPr/>
              </p:nvSpPr>
              <p:spPr bwMode="auto">
                <a:xfrm>
                  <a:off x="2186781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92" name="Freeform 3008"/>
                <p:cNvSpPr>
                  <a:spLocks/>
                </p:cNvSpPr>
                <p:nvPr/>
              </p:nvSpPr>
              <p:spPr bwMode="auto">
                <a:xfrm>
                  <a:off x="2244725" y="371713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93" name="Freeform 3009"/>
                <p:cNvSpPr>
                  <a:spLocks/>
                </p:cNvSpPr>
                <p:nvPr/>
              </p:nvSpPr>
              <p:spPr bwMode="auto">
                <a:xfrm>
                  <a:off x="2770981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94" name="Freeform 3010"/>
                <p:cNvSpPr>
                  <a:spLocks/>
                </p:cNvSpPr>
                <p:nvPr/>
              </p:nvSpPr>
              <p:spPr bwMode="auto">
                <a:xfrm>
                  <a:off x="2831306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95" name="Freeform 3011"/>
                <p:cNvSpPr>
                  <a:spLocks/>
                </p:cNvSpPr>
                <p:nvPr/>
              </p:nvSpPr>
              <p:spPr bwMode="auto">
                <a:xfrm>
                  <a:off x="2770981" y="3602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96" name="Freeform 3012"/>
                <p:cNvSpPr>
                  <a:spLocks/>
                </p:cNvSpPr>
                <p:nvPr/>
              </p:nvSpPr>
              <p:spPr bwMode="auto">
                <a:xfrm>
                  <a:off x="2831306" y="3602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97" name="Freeform 3013"/>
                <p:cNvSpPr>
                  <a:spLocks/>
                </p:cNvSpPr>
                <p:nvPr/>
              </p:nvSpPr>
              <p:spPr bwMode="auto">
                <a:xfrm>
                  <a:off x="2889250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98" name="Freeform 3014"/>
                <p:cNvSpPr>
                  <a:spLocks/>
                </p:cNvSpPr>
                <p:nvPr/>
              </p:nvSpPr>
              <p:spPr bwMode="auto">
                <a:xfrm>
                  <a:off x="2948781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99" name="Freeform 3015"/>
                <p:cNvSpPr>
                  <a:spLocks/>
                </p:cNvSpPr>
                <p:nvPr/>
              </p:nvSpPr>
              <p:spPr bwMode="auto">
                <a:xfrm>
                  <a:off x="2477294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00" name="Freeform 3016"/>
                <p:cNvSpPr>
                  <a:spLocks/>
                </p:cNvSpPr>
                <p:nvPr/>
              </p:nvSpPr>
              <p:spPr bwMode="auto">
                <a:xfrm>
                  <a:off x="2537618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01" name="Freeform 3017"/>
                <p:cNvSpPr>
                  <a:spLocks/>
                </p:cNvSpPr>
                <p:nvPr/>
              </p:nvSpPr>
              <p:spPr bwMode="auto">
                <a:xfrm>
                  <a:off x="2593975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02" name="Freeform 3018"/>
                <p:cNvSpPr>
                  <a:spLocks/>
                </p:cNvSpPr>
                <p:nvPr/>
              </p:nvSpPr>
              <p:spPr bwMode="auto">
                <a:xfrm>
                  <a:off x="2653506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03" name="Freeform 3049"/>
                <p:cNvSpPr>
                  <a:spLocks/>
                </p:cNvSpPr>
                <p:nvPr/>
              </p:nvSpPr>
              <p:spPr bwMode="auto">
                <a:xfrm>
                  <a:off x="2359818" y="34210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04" name="Freeform 3020"/>
                <p:cNvSpPr>
                  <a:spLocks/>
                </p:cNvSpPr>
                <p:nvPr/>
              </p:nvSpPr>
              <p:spPr bwMode="auto">
                <a:xfrm>
                  <a:off x="2713038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05" name="Freeform 3021"/>
                <p:cNvSpPr>
                  <a:spLocks/>
                </p:cNvSpPr>
                <p:nvPr/>
              </p:nvSpPr>
              <p:spPr bwMode="auto">
                <a:xfrm>
                  <a:off x="2303463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06" name="Freeform 3022"/>
                <p:cNvSpPr>
                  <a:spLocks/>
                </p:cNvSpPr>
                <p:nvPr/>
              </p:nvSpPr>
              <p:spPr bwMode="auto">
                <a:xfrm>
                  <a:off x="2359818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07" name="Freeform 3023"/>
                <p:cNvSpPr>
                  <a:spLocks/>
                </p:cNvSpPr>
                <p:nvPr/>
              </p:nvSpPr>
              <p:spPr bwMode="auto">
                <a:xfrm>
                  <a:off x="2416175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08" name="Freeform 3024"/>
                <p:cNvSpPr>
                  <a:spLocks/>
                </p:cNvSpPr>
                <p:nvPr/>
              </p:nvSpPr>
              <p:spPr bwMode="auto">
                <a:xfrm>
                  <a:off x="2244725" y="36615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09" name="Freeform 3025"/>
                <p:cNvSpPr>
                  <a:spLocks/>
                </p:cNvSpPr>
                <p:nvPr/>
              </p:nvSpPr>
              <p:spPr bwMode="auto">
                <a:xfrm>
                  <a:off x="2477294" y="3602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10" name="Freeform 3026"/>
                <p:cNvSpPr>
                  <a:spLocks/>
                </p:cNvSpPr>
                <p:nvPr/>
              </p:nvSpPr>
              <p:spPr bwMode="auto">
                <a:xfrm>
                  <a:off x="2537618" y="3602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11" name="Freeform 3027"/>
                <p:cNvSpPr>
                  <a:spLocks/>
                </p:cNvSpPr>
                <p:nvPr/>
              </p:nvSpPr>
              <p:spPr bwMode="auto">
                <a:xfrm>
                  <a:off x="2593975" y="3602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12" name="Freeform 3028"/>
                <p:cNvSpPr>
                  <a:spLocks/>
                </p:cNvSpPr>
                <p:nvPr/>
              </p:nvSpPr>
              <p:spPr bwMode="auto">
                <a:xfrm>
                  <a:off x="2653506" y="3602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13" name="Freeform 3029"/>
                <p:cNvSpPr>
                  <a:spLocks/>
                </p:cNvSpPr>
                <p:nvPr/>
              </p:nvSpPr>
              <p:spPr bwMode="auto">
                <a:xfrm>
                  <a:off x="2713038" y="3602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14" name="Freeform 3030"/>
                <p:cNvSpPr>
                  <a:spLocks/>
                </p:cNvSpPr>
                <p:nvPr/>
              </p:nvSpPr>
              <p:spPr bwMode="auto">
                <a:xfrm>
                  <a:off x="2653506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15" name="Freeform 3031"/>
                <p:cNvSpPr>
                  <a:spLocks/>
                </p:cNvSpPr>
                <p:nvPr/>
              </p:nvSpPr>
              <p:spPr bwMode="auto">
                <a:xfrm>
                  <a:off x="2713038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16" name="Freeform 3032"/>
                <p:cNvSpPr>
                  <a:spLocks/>
                </p:cNvSpPr>
                <p:nvPr/>
              </p:nvSpPr>
              <p:spPr bwMode="auto">
                <a:xfrm>
                  <a:off x="2303463" y="3602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17" name="Freeform 3033"/>
                <p:cNvSpPr>
                  <a:spLocks/>
                </p:cNvSpPr>
                <p:nvPr/>
              </p:nvSpPr>
              <p:spPr bwMode="auto">
                <a:xfrm>
                  <a:off x="2359818" y="3602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18" name="Freeform 3034"/>
                <p:cNvSpPr>
                  <a:spLocks/>
                </p:cNvSpPr>
                <p:nvPr/>
              </p:nvSpPr>
              <p:spPr bwMode="auto">
                <a:xfrm>
                  <a:off x="2416175" y="3602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19" name="Freeform 3035"/>
                <p:cNvSpPr>
                  <a:spLocks/>
                </p:cNvSpPr>
                <p:nvPr/>
              </p:nvSpPr>
              <p:spPr bwMode="auto">
                <a:xfrm>
                  <a:off x="2244725" y="3602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20" name="Freeform 3036"/>
                <p:cNvSpPr>
                  <a:spLocks/>
                </p:cNvSpPr>
                <p:nvPr/>
              </p:nvSpPr>
              <p:spPr bwMode="auto">
                <a:xfrm>
                  <a:off x="2477294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21" name="Freeform 3037"/>
                <p:cNvSpPr>
                  <a:spLocks/>
                </p:cNvSpPr>
                <p:nvPr/>
              </p:nvSpPr>
              <p:spPr bwMode="auto">
                <a:xfrm>
                  <a:off x="2537618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22" name="Freeform 3038"/>
                <p:cNvSpPr>
                  <a:spLocks/>
                </p:cNvSpPr>
                <p:nvPr/>
              </p:nvSpPr>
              <p:spPr bwMode="auto">
                <a:xfrm>
                  <a:off x="2593975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23" name="Freeform 3039"/>
                <p:cNvSpPr>
                  <a:spLocks/>
                </p:cNvSpPr>
                <p:nvPr/>
              </p:nvSpPr>
              <p:spPr bwMode="auto">
                <a:xfrm>
                  <a:off x="2303463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24" name="Freeform 3040"/>
                <p:cNvSpPr>
                  <a:spLocks/>
                </p:cNvSpPr>
                <p:nvPr/>
              </p:nvSpPr>
              <p:spPr bwMode="auto">
                <a:xfrm>
                  <a:off x="2359818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25" name="Freeform 3041"/>
                <p:cNvSpPr>
                  <a:spLocks/>
                </p:cNvSpPr>
                <p:nvPr/>
              </p:nvSpPr>
              <p:spPr bwMode="auto">
                <a:xfrm>
                  <a:off x="2416175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26" name="Freeform 3042"/>
                <p:cNvSpPr>
                  <a:spLocks/>
                </p:cNvSpPr>
                <p:nvPr/>
              </p:nvSpPr>
              <p:spPr bwMode="auto">
                <a:xfrm>
                  <a:off x="2477294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27" name="Freeform 3043"/>
                <p:cNvSpPr>
                  <a:spLocks/>
                </p:cNvSpPr>
                <p:nvPr/>
              </p:nvSpPr>
              <p:spPr bwMode="auto">
                <a:xfrm>
                  <a:off x="2477294" y="3421062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28" name="Freeform 3044"/>
                <p:cNvSpPr>
                  <a:spLocks/>
                </p:cNvSpPr>
                <p:nvPr/>
              </p:nvSpPr>
              <p:spPr bwMode="auto">
                <a:xfrm>
                  <a:off x="2537618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29" name="Freeform 3045"/>
                <p:cNvSpPr>
                  <a:spLocks/>
                </p:cNvSpPr>
                <p:nvPr/>
              </p:nvSpPr>
              <p:spPr bwMode="auto">
                <a:xfrm>
                  <a:off x="2593975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30" name="Freeform 3046"/>
                <p:cNvSpPr>
                  <a:spLocks/>
                </p:cNvSpPr>
                <p:nvPr/>
              </p:nvSpPr>
              <p:spPr bwMode="auto">
                <a:xfrm>
                  <a:off x="2653506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31" name="Freeform 3047"/>
                <p:cNvSpPr>
                  <a:spLocks/>
                </p:cNvSpPr>
                <p:nvPr/>
              </p:nvSpPr>
              <p:spPr bwMode="auto">
                <a:xfrm>
                  <a:off x="2303463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32" name="Freeform 3048"/>
                <p:cNvSpPr>
                  <a:spLocks/>
                </p:cNvSpPr>
                <p:nvPr/>
              </p:nvSpPr>
              <p:spPr bwMode="auto">
                <a:xfrm>
                  <a:off x="2359818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33" name="Freeform 3050"/>
                <p:cNvSpPr>
                  <a:spLocks/>
                </p:cNvSpPr>
                <p:nvPr/>
              </p:nvSpPr>
              <p:spPr bwMode="auto">
                <a:xfrm>
                  <a:off x="2416175" y="3483769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34" name="Freeform 3051"/>
                <p:cNvSpPr>
                  <a:spLocks/>
                </p:cNvSpPr>
                <p:nvPr/>
              </p:nvSpPr>
              <p:spPr bwMode="auto">
                <a:xfrm>
                  <a:off x="2244725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35" name="Freeform 3052"/>
                <p:cNvSpPr>
                  <a:spLocks/>
                </p:cNvSpPr>
                <p:nvPr/>
              </p:nvSpPr>
              <p:spPr bwMode="auto">
                <a:xfrm>
                  <a:off x="2186781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36" name="Freeform 3053"/>
                <p:cNvSpPr>
                  <a:spLocks/>
                </p:cNvSpPr>
                <p:nvPr/>
              </p:nvSpPr>
              <p:spPr bwMode="auto">
                <a:xfrm>
                  <a:off x="2128838" y="354409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37" name="Freeform 3054"/>
                <p:cNvSpPr>
                  <a:spLocks/>
                </p:cNvSpPr>
                <p:nvPr/>
              </p:nvSpPr>
              <p:spPr bwMode="auto">
                <a:xfrm>
                  <a:off x="2889250" y="359568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38" name="Freeform 3055"/>
                <p:cNvSpPr>
                  <a:spLocks/>
                </p:cNvSpPr>
                <p:nvPr/>
              </p:nvSpPr>
              <p:spPr bwMode="auto">
                <a:xfrm>
                  <a:off x="2889250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39" name="Freeform 3056"/>
                <p:cNvSpPr>
                  <a:spLocks/>
                </p:cNvSpPr>
                <p:nvPr/>
              </p:nvSpPr>
              <p:spPr bwMode="auto">
                <a:xfrm>
                  <a:off x="2889250" y="47759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40" name="Freeform 3057"/>
                <p:cNvSpPr>
                  <a:spLocks/>
                </p:cNvSpPr>
                <p:nvPr/>
              </p:nvSpPr>
              <p:spPr bwMode="auto">
                <a:xfrm>
                  <a:off x="2948781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41" name="Freeform 3058"/>
                <p:cNvSpPr>
                  <a:spLocks/>
                </p:cNvSpPr>
                <p:nvPr/>
              </p:nvSpPr>
              <p:spPr bwMode="auto">
                <a:xfrm>
                  <a:off x="2948781" y="47759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42" name="Freeform 3059"/>
                <p:cNvSpPr>
                  <a:spLocks/>
                </p:cNvSpPr>
                <p:nvPr/>
              </p:nvSpPr>
              <p:spPr bwMode="auto">
                <a:xfrm>
                  <a:off x="3005137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43" name="Freeform 3060"/>
                <p:cNvSpPr>
                  <a:spLocks/>
                </p:cNvSpPr>
                <p:nvPr/>
              </p:nvSpPr>
              <p:spPr bwMode="auto">
                <a:xfrm>
                  <a:off x="2713038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44" name="Freeform 3061"/>
                <p:cNvSpPr>
                  <a:spLocks/>
                </p:cNvSpPr>
                <p:nvPr/>
              </p:nvSpPr>
              <p:spPr bwMode="auto">
                <a:xfrm>
                  <a:off x="2770981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45" name="Freeform 3062"/>
                <p:cNvSpPr>
                  <a:spLocks/>
                </p:cNvSpPr>
                <p:nvPr/>
              </p:nvSpPr>
              <p:spPr bwMode="auto">
                <a:xfrm>
                  <a:off x="2831306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46" name="Freeform 3063"/>
                <p:cNvSpPr>
                  <a:spLocks/>
                </p:cNvSpPr>
                <p:nvPr/>
              </p:nvSpPr>
              <p:spPr bwMode="auto">
                <a:xfrm>
                  <a:off x="2889250" y="48355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47" name="Freeform 3064"/>
                <p:cNvSpPr>
                  <a:spLocks/>
                </p:cNvSpPr>
                <p:nvPr/>
              </p:nvSpPr>
              <p:spPr bwMode="auto">
                <a:xfrm>
                  <a:off x="2889250" y="48902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48" name="Freeform 3065"/>
                <p:cNvSpPr>
                  <a:spLocks/>
                </p:cNvSpPr>
                <p:nvPr/>
              </p:nvSpPr>
              <p:spPr bwMode="auto">
                <a:xfrm>
                  <a:off x="2770981" y="495300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49" name="Freeform 3066"/>
                <p:cNvSpPr>
                  <a:spLocks/>
                </p:cNvSpPr>
                <p:nvPr/>
              </p:nvSpPr>
              <p:spPr bwMode="auto">
                <a:xfrm>
                  <a:off x="2948781" y="5303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50" name="Freeform 3067"/>
                <p:cNvSpPr>
                  <a:spLocks/>
                </p:cNvSpPr>
                <p:nvPr/>
              </p:nvSpPr>
              <p:spPr bwMode="auto">
                <a:xfrm>
                  <a:off x="2713038" y="47759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51" name="Freeform 3068"/>
                <p:cNvSpPr>
                  <a:spLocks/>
                </p:cNvSpPr>
                <p:nvPr/>
              </p:nvSpPr>
              <p:spPr bwMode="auto">
                <a:xfrm>
                  <a:off x="2770981" y="47759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52" name="Freeform 3069"/>
                <p:cNvSpPr>
                  <a:spLocks/>
                </p:cNvSpPr>
                <p:nvPr/>
              </p:nvSpPr>
              <p:spPr bwMode="auto">
                <a:xfrm>
                  <a:off x="2831306" y="47759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53" name="Freeform 3070"/>
                <p:cNvSpPr>
                  <a:spLocks/>
                </p:cNvSpPr>
                <p:nvPr/>
              </p:nvSpPr>
              <p:spPr bwMode="auto">
                <a:xfrm>
                  <a:off x="2713038" y="48355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54" name="Freeform 3071"/>
                <p:cNvSpPr>
                  <a:spLocks/>
                </p:cNvSpPr>
                <p:nvPr/>
              </p:nvSpPr>
              <p:spPr bwMode="auto">
                <a:xfrm>
                  <a:off x="2713038" y="48902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55" name="Freeform 3072"/>
                <p:cNvSpPr>
                  <a:spLocks/>
                </p:cNvSpPr>
                <p:nvPr/>
              </p:nvSpPr>
              <p:spPr bwMode="auto">
                <a:xfrm>
                  <a:off x="2770981" y="48355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56" name="Freeform 3073"/>
                <p:cNvSpPr>
                  <a:spLocks/>
                </p:cNvSpPr>
                <p:nvPr/>
              </p:nvSpPr>
              <p:spPr bwMode="auto">
                <a:xfrm>
                  <a:off x="2770981" y="48902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57" name="Freeform 3074"/>
                <p:cNvSpPr>
                  <a:spLocks/>
                </p:cNvSpPr>
                <p:nvPr/>
              </p:nvSpPr>
              <p:spPr bwMode="auto">
                <a:xfrm>
                  <a:off x="2831306" y="48355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58" name="Freeform 3075"/>
                <p:cNvSpPr>
                  <a:spLocks/>
                </p:cNvSpPr>
                <p:nvPr/>
              </p:nvSpPr>
              <p:spPr bwMode="auto">
                <a:xfrm>
                  <a:off x="2537618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59" name="Freeform 3076"/>
                <p:cNvSpPr>
                  <a:spLocks/>
                </p:cNvSpPr>
                <p:nvPr/>
              </p:nvSpPr>
              <p:spPr bwMode="auto">
                <a:xfrm>
                  <a:off x="2593975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60" name="Freeform 3077"/>
                <p:cNvSpPr>
                  <a:spLocks/>
                </p:cNvSpPr>
                <p:nvPr/>
              </p:nvSpPr>
              <p:spPr bwMode="auto">
                <a:xfrm>
                  <a:off x="2653506" y="471566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61" name="Freeform 3078"/>
                <p:cNvSpPr>
                  <a:spLocks/>
                </p:cNvSpPr>
                <p:nvPr/>
              </p:nvSpPr>
              <p:spPr bwMode="auto">
                <a:xfrm>
                  <a:off x="2537618" y="47759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62" name="Freeform 3079"/>
                <p:cNvSpPr>
                  <a:spLocks/>
                </p:cNvSpPr>
                <p:nvPr/>
              </p:nvSpPr>
              <p:spPr bwMode="auto">
                <a:xfrm>
                  <a:off x="2593975" y="47759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63" name="Freeform 3080"/>
                <p:cNvSpPr>
                  <a:spLocks/>
                </p:cNvSpPr>
                <p:nvPr/>
              </p:nvSpPr>
              <p:spPr bwMode="auto">
                <a:xfrm>
                  <a:off x="2653506" y="47759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64" name="Freeform 3081"/>
                <p:cNvSpPr>
                  <a:spLocks/>
                </p:cNvSpPr>
                <p:nvPr/>
              </p:nvSpPr>
              <p:spPr bwMode="auto">
                <a:xfrm>
                  <a:off x="2537618" y="48355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65" name="Freeform 3082"/>
                <p:cNvSpPr>
                  <a:spLocks/>
                </p:cNvSpPr>
                <p:nvPr/>
              </p:nvSpPr>
              <p:spPr bwMode="auto">
                <a:xfrm>
                  <a:off x="2593975" y="48355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66" name="Freeform 3083"/>
                <p:cNvSpPr>
                  <a:spLocks/>
                </p:cNvSpPr>
                <p:nvPr/>
              </p:nvSpPr>
              <p:spPr bwMode="auto">
                <a:xfrm>
                  <a:off x="2653506" y="4835525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67" name="Freeform 3084"/>
                <p:cNvSpPr>
                  <a:spLocks/>
                </p:cNvSpPr>
                <p:nvPr/>
              </p:nvSpPr>
              <p:spPr bwMode="auto">
                <a:xfrm>
                  <a:off x="2831306" y="48902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68" name="Freeform 3085"/>
                <p:cNvSpPr>
                  <a:spLocks/>
                </p:cNvSpPr>
                <p:nvPr/>
              </p:nvSpPr>
              <p:spPr bwMode="auto">
                <a:xfrm>
                  <a:off x="2713038" y="495300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69" name="Freeform 3086"/>
                <p:cNvSpPr>
                  <a:spLocks/>
                </p:cNvSpPr>
                <p:nvPr/>
              </p:nvSpPr>
              <p:spPr bwMode="auto">
                <a:xfrm>
                  <a:off x="2653506" y="495300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70" name="Freeform 3087"/>
                <p:cNvSpPr>
                  <a:spLocks/>
                </p:cNvSpPr>
                <p:nvPr/>
              </p:nvSpPr>
              <p:spPr bwMode="auto">
                <a:xfrm>
                  <a:off x="2593975" y="48902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71" name="Freeform 3088"/>
                <p:cNvSpPr>
                  <a:spLocks/>
                </p:cNvSpPr>
                <p:nvPr/>
              </p:nvSpPr>
              <p:spPr bwMode="auto">
                <a:xfrm>
                  <a:off x="2653506" y="48902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72" name="Freeform 3089"/>
                <p:cNvSpPr>
                  <a:spLocks/>
                </p:cNvSpPr>
                <p:nvPr/>
              </p:nvSpPr>
              <p:spPr bwMode="auto">
                <a:xfrm>
                  <a:off x="2593975" y="495300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73" name="Freeform 3090"/>
                <p:cNvSpPr>
                  <a:spLocks/>
                </p:cNvSpPr>
                <p:nvPr/>
              </p:nvSpPr>
              <p:spPr bwMode="auto">
                <a:xfrm>
                  <a:off x="2593975" y="50093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74" name="Freeform 3091"/>
                <p:cNvSpPr>
                  <a:spLocks/>
                </p:cNvSpPr>
                <p:nvPr/>
              </p:nvSpPr>
              <p:spPr bwMode="auto">
                <a:xfrm>
                  <a:off x="2593975" y="50680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75" name="Freeform 3092"/>
                <p:cNvSpPr>
                  <a:spLocks/>
                </p:cNvSpPr>
                <p:nvPr/>
              </p:nvSpPr>
              <p:spPr bwMode="auto">
                <a:xfrm>
                  <a:off x="2593975" y="5126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76" name="Freeform 3093"/>
                <p:cNvSpPr>
                  <a:spLocks/>
                </p:cNvSpPr>
                <p:nvPr/>
              </p:nvSpPr>
              <p:spPr bwMode="auto">
                <a:xfrm>
                  <a:off x="2653506" y="50680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77" name="Freeform 3094"/>
                <p:cNvSpPr>
                  <a:spLocks/>
                </p:cNvSpPr>
                <p:nvPr/>
              </p:nvSpPr>
              <p:spPr bwMode="auto">
                <a:xfrm>
                  <a:off x="2653506" y="5126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78" name="Freeform 3095"/>
                <p:cNvSpPr>
                  <a:spLocks/>
                </p:cNvSpPr>
                <p:nvPr/>
              </p:nvSpPr>
              <p:spPr bwMode="auto">
                <a:xfrm>
                  <a:off x="2593975" y="518160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79" name="Freeform 3096"/>
                <p:cNvSpPr>
                  <a:spLocks/>
                </p:cNvSpPr>
                <p:nvPr/>
              </p:nvSpPr>
              <p:spPr bwMode="auto">
                <a:xfrm>
                  <a:off x="2653506" y="518160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80" name="Freeform 3097"/>
                <p:cNvSpPr>
                  <a:spLocks/>
                </p:cNvSpPr>
                <p:nvPr/>
              </p:nvSpPr>
              <p:spPr bwMode="auto">
                <a:xfrm>
                  <a:off x="2537618" y="495300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81" name="Freeform 3098"/>
                <p:cNvSpPr>
                  <a:spLocks/>
                </p:cNvSpPr>
                <p:nvPr/>
              </p:nvSpPr>
              <p:spPr bwMode="auto">
                <a:xfrm>
                  <a:off x="2713038" y="50093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82" name="Freeform 3099"/>
                <p:cNvSpPr>
                  <a:spLocks/>
                </p:cNvSpPr>
                <p:nvPr/>
              </p:nvSpPr>
              <p:spPr bwMode="auto">
                <a:xfrm>
                  <a:off x="2653506" y="5009357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83" name="Freeform 3100"/>
                <p:cNvSpPr>
                  <a:spLocks/>
                </p:cNvSpPr>
                <p:nvPr/>
              </p:nvSpPr>
              <p:spPr bwMode="auto">
                <a:xfrm>
                  <a:off x="2537618" y="48902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84" name="Freeform 3101"/>
                <p:cNvSpPr>
                  <a:spLocks/>
                </p:cNvSpPr>
                <p:nvPr/>
              </p:nvSpPr>
              <p:spPr bwMode="auto">
                <a:xfrm>
                  <a:off x="2713038" y="506809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85" name="Freeform 3102"/>
                <p:cNvSpPr>
                  <a:spLocks/>
                </p:cNvSpPr>
                <p:nvPr/>
              </p:nvSpPr>
              <p:spPr bwMode="auto">
                <a:xfrm>
                  <a:off x="2713038" y="51260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86" name="Freeform 3103"/>
                <p:cNvSpPr>
                  <a:spLocks/>
                </p:cNvSpPr>
                <p:nvPr/>
              </p:nvSpPr>
              <p:spPr bwMode="auto">
                <a:xfrm>
                  <a:off x="2713038" y="518160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87" name="Freeform 3104"/>
                <p:cNvSpPr>
                  <a:spLocks/>
                </p:cNvSpPr>
                <p:nvPr/>
              </p:nvSpPr>
              <p:spPr bwMode="auto">
                <a:xfrm>
                  <a:off x="2653506" y="523716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88" name="Freeform 3105"/>
                <p:cNvSpPr>
                  <a:spLocks/>
                </p:cNvSpPr>
                <p:nvPr/>
              </p:nvSpPr>
              <p:spPr bwMode="auto">
                <a:xfrm>
                  <a:off x="2713038" y="5237163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89" name="Freeform 3106"/>
                <p:cNvSpPr>
                  <a:spLocks/>
                </p:cNvSpPr>
                <p:nvPr/>
              </p:nvSpPr>
              <p:spPr bwMode="auto">
                <a:xfrm>
                  <a:off x="2713038" y="5303044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90" name="Freeform 3107"/>
                <p:cNvSpPr>
                  <a:spLocks/>
                </p:cNvSpPr>
                <p:nvPr/>
              </p:nvSpPr>
              <p:spPr bwMode="auto">
                <a:xfrm>
                  <a:off x="2770981" y="5181601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91" name="Freeform 3108"/>
                <p:cNvSpPr>
                  <a:spLocks/>
                </p:cNvSpPr>
                <p:nvPr/>
              </p:nvSpPr>
              <p:spPr bwMode="auto">
                <a:xfrm>
                  <a:off x="2770981" y="53673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392" name="Freeform 3109"/>
                <p:cNvSpPr>
                  <a:spLocks/>
                </p:cNvSpPr>
                <p:nvPr/>
              </p:nvSpPr>
              <p:spPr bwMode="auto">
                <a:xfrm>
                  <a:off x="2831306" y="5367338"/>
                  <a:ext cx="45720" cy="45720"/>
                </a:xfrm>
                <a:prstGeom prst="ellipse">
                  <a:avLst/>
                </a:pr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3304" name="Oval 3303"/>
              <p:cNvSpPr/>
              <p:nvPr/>
            </p:nvSpPr>
            <p:spPr>
              <a:xfrm>
                <a:off x="3558207" y="1492684"/>
                <a:ext cx="184053" cy="178641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296" name="Oval 3295"/>
              <p:cNvSpPr/>
              <p:nvPr/>
            </p:nvSpPr>
            <p:spPr>
              <a:xfrm>
                <a:off x="3970975" y="2016768"/>
                <a:ext cx="184053" cy="178641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284" name="Oval 3283"/>
              <p:cNvSpPr/>
              <p:nvPr/>
            </p:nvSpPr>
            <p:spPr>
              <a:xfrm>
                <a:off x="1734416" y="2472844"/>
                <a:ext cx="180426" cy="175121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278" name="Oval 3277"/>
              <p:cNvSpPr/>
              <p:nvPr/>
            </p:nvSpPr>
            <p:spPr>
              <a:xfrm>
                <a:off x="1829375" y="2318145"/>
                <a:ext cx="173386" cy="168285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272" name="Oval 3271"/>
              <p:cNvSpPr/>
              <p:nvPr/>
            </p:nvSpPr>
            <p:spPr>
              <a:xfrm flipH="1">
                <a:off x="771307" y="2731777"/>
                <a:ext cx="147520" cy="143182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266" name="Oval 3265"/>
              <p:cNvSpPr/>
              <p:nvPr/>
            </p:nvSpPr>
            <p:spPr>
              <a:xfrm flipH="1">
                <a:off x="7312883" y="2347656"/>
                <a:ext cx="184053" cy="178641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258" name="Oval 3257"/>
              <p:cNvSpPr/>
              <p:nvPr/>
            </p:nvSpPr>
            <p:spPr>
              <a:xfrm>
                <a:off x="7373807" y="2764853"/>
                <a:ext cx="184053" cy="178641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7241185" y="1855946"/>
              <a:ext cx="1172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93" name="TextBox 6392"/>
            <p:cNvSpPr txBox="1"/>
            <p:nvPr/>
          </p:nvSpPr>
          <p:spPr>
            <a:xfrm>
              <a:off x="7241185" y="2953951"/>
              <a:ext cx="1172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94" name="TextBox 6393"/>
            <p:cNvSpPr txBox="1"/>
            <p:nvPr/>
          </p:nvSpPr>
          <p:spPr>
            <a:xfrm>
              <a:off x="7241185" y="4072257"/>
              <a:ext cx="1172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95" name="TextBox 6394"/>
            <p:cNvSpPr txBox="1"/>
            <p:nvPr/>
          </p:nvSpPr>
          <p:spPr>
            <a:xfrm>
              <a:off x="596954" y="1887964"/>
              <a:ext cx="1172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96" name="TextBox 6395"/>
            <p:cNvSpPr txBox="1"/>
            <p:nvPr/>
          </p:nvSpPr>
          <p:spPr>
            <a:xfrm>
              <a:off x="595447" y="2973962"/>
              <a:ext cx="1172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97" name="TextBox 6396"/>
            <p:cNvSpPr txBox="1"/>
            <p:nvPr/>
          </p:nvSpPr>
          <p:spPr>
            <a:xfrm>
              <a:off x="599112" y="4071264"/>
              <a:ext cx="1172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815744" y="5138967"/>
              <a:ext cx="1274363" cy="1399288"/>
              <a:chOff x="815744" y="5138967"/>
              <a:chExt cx="1274363" cy="1399288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815744" y="5138967"/>
                <a:ext cx="1274363" cy="1399288"/>
                <a:chOff x="815744" y="5138967"/>
                <a:chExt cx="1274363" cy="1399288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" name="Oval 2"/>
                <p:cNvSpPr/>
                <p:nvPr/>
              </p:nvSpPr>
              <p:spPr>
                <a:xfrm>
                  <a:off x="908420" y="5314994"/>
                  <a:ext cx="1181687" cy="1223261"/>
                </a:xfrm>
                <a:prstGeom prst="ellipse">
                  <a:avLst/>
                </a:prstGeom>
                <a:solidFill>
                  <a:srgbClr val="FFD13F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" name="Oval 3"/>
                <p:cNvSpPr/>
                <p:nvPr/>
              </p:nvSpPr>
              <p:spPr>
                <a:xfrm>
                  <a:off x="815744" y="5138967"/>
                  <a:ext cx="542532" cy="551521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876473" y="5200702"/>
                  <a:ext cx="421074" cy="428050"/>
                </a:xfrm>
                <a:prstGeom prst="ellipse">
                  <a:avLst/>
                </a:prstGeom>
                <a:solidFill>
                  <a:srgbClr val="FFD13F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398" name="TextBox 6397"/>
              <p:cNvSpPr txBox="1"/>
              <p:nvPr/>
            </p:nvSpPr>
            <p:spPr>
              <a:xfrm>
                <a:off x="913173" y="5741958"/>
                <a:ext cx="11721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2338658" y="5138967"/>
              <a:ext cx="1274363" cy="1399288"/>
              <a:chOff x="2343269" y="5138967"/>
              <a:chExt cx="1274363" cy="1399288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2343269" y="5138967"/>
                <a:ext cx="1274363" cy="1399288"/>
                <a:chOff x="2343269" y="5138967"/>
                <a:chExt cx="1274363" cy="1399288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8" name="Oval 7"/>
                <p:cNvSpPr/>
                <p:nvPr/>
              </p:nvSpPr>
              <p:spPr>
                <a:xfrm>
                  <a:off x="2435945" y="5314994"/>
                  <a:ext cx="1181687" cy="1223261"/>
                </a:xfrm>
                <a:prstGeom prst="ellipse">
                  <a:avLst/>
                </a:prstGeom>
                <a:solidFill>
                  <a:srgbClr val="FFD13F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Oval 8"/>
                <p:cNvSpPr/>
                <p:nvPr/>
              </p:nvSpPr>
              <p:spPr>
                <a:xfrm>
                  <a:off x="2343269" y="5138967"/>
                  <a:ext cx="542532" cy="551521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2403998" y="5200702"/>
                  <a:ext cx="421074" cy="428050"/>
                </a:xfrm>
                <a:prstGeom prst="ellipse">
                  <a:avLst/>
                </a:prstGeom>
                <a:solidFill>
                  <a:srgbClr val="FFD13F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399" name="TextBox 6398"/>
              <p:cNvSpPr txBox="1"/>
              <p:nvPr/>
            </p:nvSpPr>
            <p:spPr>
              <a:xfrm>
                <a:off x="2440698" y="5741958"/>
                <a:ext cx="11721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3861572" y="5138967"/>
              <a:ext cx="1290337" cy="1399288"/>
              <a:chOff x="3870794" y="5138967"/>
              <a:chExt cx="1290337" cy="1399288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3870794" y="5138967"/>
                <a:ext cx="1290337" cy="1399288"/>
                <a:chOff x="3870794" y="5138967"/>
                <a:chExt cx="1290337" cy="1399288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2" name="Oval 11"/>
                <p:cNvSpPr/>
                <p:nvPr/>
              </p:nvSpPr>
              <p:spPr>
                <a:xfrm>
                  <a:off x="3979444" y="5314994"/>
                  <a:ext cx="1181687" cy="1223261"/>
                </a:xfrm>
                <a:prstGeom prst="ellipse">
                  <a:avLst/>
                </a:prstGeom>
                <a:solidFill>
                  <a:srgbClr val="FFD13F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3870794" y="5138967"/>
                  <a:ext cx="542532" cy="551521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3931523" y="5200702"/>
                  <a:ext cx="421074" cy="428050"/>
                </a:xfrm>
                <a:prstGeom prst="ellipse">
                  <a:avLst/>
                </a:prstGeom>
                <a:solidFill>
                  <a:srgbClr val="FFD13F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400" name="TextBox 6399"/>
              <p:cNvSpPr txBox="1"/>
              <p:nvPr/>
            </p:nvSpPr>
            <p:spPr>
              <a:xfrm>
                <a:off x="3984197" y="5741958"/>
                <a:ext cx="11721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5400460" y="5138967"/>
              <a:ext cx="1276832" cy="1399288"/>
              <a:chOff x="5398319" y="5138967"/>
              <a:chExt cx="1276832" cy="1399288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5398319" y="5138967"/>
                <a:ext cx="1276832" cy="1399288"/>
                <a:chOff x="5398319" y="5138967"/>
                <a:chExt cx="1276832" cy="1399288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6" name="Oval 15"/>
                <p:cNvSpPr/>
                <p:nvPr/>
              </p:nvSpPr>
              <p:spPr>
                <a:xfrm>
                  <a:off x="5493464" y="5314994"/>
                  <a:ext cx="1181687" cy="1223261"/>
                </a:xfrm>
                <a:prstGeom prst="ellipse">
                  <a:avLst/>
                </a:prstGeom>
                <a:solidFill>
                  <a:srgbClr val="FFD13F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5398319" y="5138967"/>
                  <a:ext cx="542532" cy="551521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5459048" y="5200702"/>
                  <a:ext cx="421074" cy="428050"/>
                </a:xfrm>
                <a:prstGeom prst="ellipse">
                  <a:avLst/>
                </a:prstGeom>
                <a:solidFill>
                  <a:srgbClr val="FFD13F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401" name="TextBox 6400"/>
              <p:cNvSpPr txBox="1"/>
              <p:nvPr/>
            </p:nvSpPr>
            <p:spPr>
              <a:xfrm>
                <a:off x="5498217" y="5741958"/>
                <a:ext cx="11721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6925843" y="5138967"/>
              <a:ext cx="1283603" cy="1399288"/>
              <a:chOff x="6925843" y="5138967"/>
              <a:chExt cx="1283603" cy="1399288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6925843" y="5138967"/>
                <a:ext cx="1283603" cy="1399288"/>
                <a:chOff x="6925843" y="5138967"/>
                <a:chExt cx="1283603" cy="1399288"/>
              </a:xfr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0" name="Oval 19"/>
                <p:cNvSpPr/>
                <p:nvPr/>
              </p:nvSpPr>
              <p:spPr>
                <a:xfrm>
                  <a:off x="7027759" y="5314994"/>
                  <a:ext cx="1181687" cy="1223261"/>
                </a:xfrm>
                <a:prstGeom prst="ellipse">
                  <a:avLst/>
                </a:prstGeom>
                <a:solidFill>
                  <a:srgbClr val="FFD13F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6925843" y="5138967"/>
                  <a:ext cx="542532" cy="551521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6986572" y="5200702"/>
                  <a:ext cx="421074" cy="428050"/>
                </a:xfrm>
                <a:prstGeom prst="ellipse">
                  <a:avLst/>
                </a:prstGeom>
                <a:solidFill>
                  <a:srgbClr val="FFD13F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402" name="TextBox 6401"/>
              <p:cNvSpPr txBox="1"/>
              <p:nvPr/>
            </p:nvSpPr>
            <p:spPr>
              <a:xfrm>
                <a:off x="7032512" y="5741958"/>
                <a:ext cx="11721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aphicFrame>
          <p:nvGraphicFramePr>
            <p:cNvPr id="6403" name="Chart 6402"/>
            <p:cNvGraphicFramePr/>
            <p:nvPr>
              <p:extLst>
                <p:ext uri="{D42A27DB-BD31-4B8C-83A1-F6EECF244321}">
                  <p14:modId xmlns:p14="http://schemas.microsoft.com/office/powerpoint/2010/main" val="3818503354"/>
                </p:ext>
              </p:extLst>
            </p:nvPr>
          </p:nvGraphicFramePr>
          <p:xfrm>
            <a:off x="2256271" y="3917176"/>
            <a:ext cx="1341658" cy="82302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6404" name="Chart 6403"/>
            <p:cNvGraphicFramePr/>
            <p:nvPr>
              <p:extLst>
                <p:ext uri="{D42A27DB-BD31-4B8C-83A1-F6EECF244321}">
                  <p14:modId xmlns:p14="http://schemas.microsoft.com/office/powerpoint/2010/main" val="96691078"/>
                </p:ext>
              </p:extLst>
            </p:nvPr>
          </p:nvGraphicFramePr>
          <p:xfrm>
            <a:off x="5890647" y="3928058"/>
            <a:ext cx="1341658" cy="82302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6405" name="Right Arrow 6404"/>
            <p:cNvSpPr/>
            <p:nvPr/>
          </p:nvSpPr>
          <p:spPr>
            <a:xfrm rot="10800000">
              <a:off x="3948457" y="4095775"/>
              <a:ext cx="867630" cy="519437"/>
            </a:xfrm>
            <a:prstGeom prst="rightArrow">
              <a:avLst>
                <a:gd name="adj1" fmla="val 56176"/>
                <a:gd name="adj2" fmla="val 50000"/>
              </a:avLst>
            </a:prstGeom>
            <a:solidFill>
              <a:srgbClr val="6FAD4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/>
            <p:cNvGrpSpPr/>
            <p:nvPr/>
          </p:nvGrpSpPr>
          <p:grpSpPr>
            <a:xfrm rot="16200000">
              <a:off x="4189629" y="4015511"/>
              <a:ext cx="1296070" cy="656550"/>
              <a:chOff x="3512922" y="3841346"/>
              <a:chExt cx="2233749" cy="992423"/>
            </a:xfrm>
          </p:grpSpPr>
          <p:pic>
            <p:nvPicPr>
              <p:cNvPr id="6406" name="Picture 6405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98" t="13054" r="5135" b="17855"/>
              <a:stretch/>
            </p:blipFill>
            <p:spPr>
              <a:xfrm>
                <a:off x="3512922" y="3841346"/>
                <a:ext cx="2233749" cy="586128"/>
              </a:xfrm>
              <a:prstGeom prst="rect">
                <a:avLst/>
              </a:prstGeom>
            </p:spPr>
          </p:pic>
          <p:sp>
            <p:nvSpPr>
              <p:cNvPr id="6407" name="Rectangle 6406"/>
              <p:cNvSpPr/>
              <p:nvPr/>
            </p:nvSpPr>
            <p:spPr>
              <a:xfrm>
                <a:off x="3608267" y="4179448"/>
                <a:ext cx="1939195" cy="654321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trike="sngStrike" dirty="0" smtClean="0"/>
                  <a:t>     </a:t>
                </a:r>
                <a:endParaRPr lang="en-US" strike="sngStrike" dirty="0"/>
              </a:p>
            </p:txBody>
          </p:sp>
        </p:grpSp>
        <p:sp>
          <p:nvSpPr>
            <p:cNvPr id="6411" name="Right Arrow 6410"/>
            <p:cNvSpPr/>
            <p:nvPr/>
          </p:nvSpPr>
          <p:spPr>
            <a:xfrm rot="10800000" flipH="1">
              <a:off x="5151612" y="4095775"/>
              <a:ext cx="867630" cy="519437"/>
            </a:xfrm>
            <a:prstGeom prst="rightArrow">
              <a:avLst>
                <a:gd name="adj1" fmla="val 56176"/>
                <a:gd name="adj2" fmla="val 50000"/>
              </a:avLst>
            </a:prstGeom>
            <a:solidFill>
              <a:srgbClr val="54C1F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408" name="Group 6407"/>
            <p:cNvGrpSpPr/>
            <p:nvPr/>
          </p:nvGrpSpPr>
          <p:grpSpPr>
            <a:xfrm rot="5400000" flipH="1">
              <a:off x="4470446" y="3993963"/>
              <a:ext cx="1296070" cy="699645"/>
              <a:chOff x="3512922" y="3841346"/>
              <a:chExt cx="2233749" cy="992423"/>
            </a:xfrm>
          </p:grpSpPr>
          <p:pic>
            <p:nvPicPr>
              <p:cNvPr id="6409" name="Picture 6408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98" t="13054" r="5135" b="17855"/>
              <a:stretch/>
            </p:blipFill>
            <p:spPr>
              <a:xfrm>
                <a:off x="3512922" y="3841346"/>
                <a:ext cx="2233749" cy="586128"/>
              </a:xfrm>
              <a:prstGeom prst="rect">
                <a:avLst/>
              </a:prstGeom>
            </p:spPr>
          </p:pic>
          <p:sp>
            <p:nvSpPr>
              <p:cNvPr id="6410" name="Rectangle 6409"/>
              <p:cNvSpPr/>
              <p:nvPr/>
            </p:nvSpPr>
            <p:spPr>
              <a:xfrm>
                <a:off x="3608267" y="4179448"/>
                <a:ext cx="1939195" cy="654321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trike="sngStrike" dirty="0" smtClean="0"/>
                  <a:t>     </a:t>
                </a:r>
                <a:endParaRPr lang="en-US" strike="sngStrike" dirty="0"/>
              </a:p>
            </p:txBody>
          </p:sp>
        </p:grpSp>
        <p:sp>
          <p:nvSpPr>
            <p:cNvPr id="6412" name="TextBox 6411"/>
            <p:cNvSpPr txBox="1"/>
            <p:nvPr/>
          </p:nvSpPr>
          <p:spPr>
            <a:xfrm>
              <a:off x="5303199" y="4224689"/>
              <a:ext cx="4972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 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13" name="TextBox 6412"/>
            <p:cNvSpPr txBox="1"/>
            <p:nvPr/>
          </p:nvSpPr>
          <p:spPr>
            <a:xfrm>
              <a:off x="4195240" y="4224688"/>
              <a:ext cx="4972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 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75" name="TextBox 3174"/>
          <p:cNvSpPr txBox="1"/>
          <p:nvPr/>
        </p:nvSpPr>
        <p:spPr>
          <a:xfrm>
            <a:off x="2786897" y="113801"/>
            <a:ext cx="35702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Global Network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57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roup 132"/>
          <p:cNvGrpSpPr/>
          <p:nvPr/>
        </p:nvGrpSpPr>
        <p:grpSpPr>
          <a:xfrm>
            <a:off x="398358" y="1174912"/>
            <a:ext cx="8347285" cy="5471593"/>
            <a:chOff x="338475" y="1174912"/>
            <a:chExt cx="8347285" cy="5471593"/>
          </a:xfrm>
        </p:grpSpPr>
        <p:grpSp>
          <p:nvGrpSpPr>
            <p:cNvPr id="89" name="Group 88"/>
            <p:cNvGrpSpPr/>
            <p:nvPr/>
          </p:nvGrpSpPr>
          <p:grpSpPr>
            <a:xfrm>
              <a:off x="4115338" y="5457532"/>
              <a:ext cx="793558" cy="1188973"/>
              <a:chOff x="4422853" y="5457532"/>
              <a:chExt cx="793558" cy="1188973"/>
            </a:xfrm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grpSpPr>
          <p:sp>
            <p:nvSpPr>
              <p:cNvPr id="79" name="Oval 78"/>
              <p:cNvSpPr/>
              <p:nvPr/>
            </p:nvSpPr>
            <p:spPr>
              <a:xfrm>
                <a:off x="4664857" y="5457532"/>
                <a:ext cx="189280" cy="18927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Freeform 79"/>
              <p:cNvSpPr/>
              <p:nvPr/>
            </p:nvSpPr>
            <p:spPr>
              <a:xfrm rot="14520000">
                <a:off x="4324431" y="5754525"/>
                <a:ext cx="990402" cy="793558"/>
              </a:xfrm>
              <a:custGeom>
                <a:avLst/>
                <a:gdLst>
                  <a:gd name="connsiteX0" fmla="*/ 975589 w 990402"/>
                  <a:gd name="connsiteY0" fmla="*/ 476338 h 793558"/>
                  <a:gd name="connsiteX1" fmla="*/ 881970 w 990402"/>
                  <a:gd name="connsiteY1" fmla="*/ 652410 h 793558"/>
                  <a:gd name="connsiteX2" fmla="*/ 711100 w 990402"/>
                  <a:gd name="connsiteY2" fmla="*/ 704650 h 793558"/>
                  <a:gd name="connsiteX3" fmla="*/ 631287 w 990402"/>
                  <a:gd name="connsiteY3" fmla="*/ 662213 h 793558"/>
                  <a:gd name="connsiteX4" fmla="*/ 631286 w 990402"/>
                  <a:gd name="connsiteY4" fmla="*/ 754500 h 793558"/>
                  <a:gd name="connsiteX5" fmla="*/ 592228 w 990402"/>
                  <a:gd name="connsiteY5" fmla="*/ 793558 h 793558"/>
                  <a:gd name="connsiteX6" fmla="*/ 592229 w 990402"/>
                  <a:gd name="connsiteY6" fmla="*/ 793557 h 793558"/>
                  <a:gd name="connsiteX7" fmla="*/ 553171 w 990402"/>
                  <a:gd name="connsiteY7" fmla="*/ 754499 h 793558"/>
                  <a:gd name="connsiteX8" fmla="*/ 558616 w 990402"/>
                  <a:gd name="connsiteY8" fmla="*/ 530305 h 793558"/>
                  <a:gd name="connsiteX9" fmla="*/ 705884 w 990402"/>
                  <a:gd name="connsiteY9" fmla="*/ 607039 h 793558"/>
                  <a:gd name="connsiteX10" fmla="*/ 722798 w 990402"/>
                  <a:gd name="connsiteY10" fmla="*/ 601868 h 793558"/>
                  <a:gd name="connsiteX11" fmla="*/ 727812 w 990402"/>
                  <a:gd name="connsiteY11" fmla="*/ 592439 h 793558"/>
                  <a:gd name="connsiteX12" fmla="*/ 722640 w 990402"/>
                  <a:gd name="connsiteY12" fmla="*/ 575524 h 793558"/>
                  <a:gd name="connsiteX13" fmla="*/ 41983 w 990402"/>
                  <a:gd name="connsiteY13" fmla="*/ 213612 h 793558"/>
                  <a:gd name="connsiteX14" fmla="*/ 42049 w 990402"/>
                  <a:gd name="connsiteY14" fmla="*/ 213488 h 793558"/>
                  <a:gd name="connsiteX15" fmla="*/ 15791 w 990402"/>
                  <a:gd name="connsiteY15" fmla="*/ 199527 h 793558"/>
                  <a:gd name="connsiteX16" fmla="*/ 3488 w 990402"/>
                  <a:gd name="connsiteY16" fmla="*/ 159285 h 793558"/>
                  <a:gd name="connsiteX17" fmla="*/ 14242 w 990402"/>
                  <a:gd name="connsiteY17" fmla="*/ 139059 h 793558"/>
                  <a:gd name="connsiteX18" fmla="*/ 31815 w 990402"/>
                  <a:gd name="connsiteY18" fmla="*/ 124573 h 793558"/>
                  <a:gd name="connsiteX19" fmla="*/ 46808 w 990402"/>
                  <a:gd name="connsiteY19" fmla="*/ 126017 h 793558"/>
                  <a:gd name="connsiteX20" fmla="*/ 434005 w 990402"/>
                  <a:gd name="connsiteY20" fmla="*/ 331893 h 793558"/>
                  <a:gd name="connsiteX21" fmla="*/ 435060 w 990402"/>
                  <a:gd name="connsiteY21" fmla="*/ 333173 h 793558"/>
                  <a:gd name="connsiteX22" fmla="*/ 468172 w 990402"/>
                  <a:gd name="connsiteY22" fmla="*/ 350779 h 793558"/>
                  <a:gd name="connsiteX23" fmla="*/ 494378 w 990402"/>
                  <a:gd name="connsiteY23" fmla="*/ 342767 h 793558"/>
                  <a:gd name="connsiteX24" fmla="*/ 502144 w 990402"/>
                  <a:gd name="connsiteY24" fmla="*/ 328160 h 793558"/>
                  <a:gd name="connsiteX25" fmla="*/ 494132 w 990402"/>
                  <a:gd name="connsiteY25" fmla="*/ 301954 h 793558"/>
                  <a:gd name="connsiteX26" fmla="*/ 108631 w 990402"/>
                  <a:gd name="connsiteY26" fmla="*/ 96980 h 793558"/>
                  <a:gd name="connsiteX27" fmla="*/ 105320 w 990402"/>
                  <a:gd name="connsiteY27" fmla="*/ 94492 h 793558"/>
                  <a:gd name="connsiteX28" fmla="*/ 105553 w 990402"/>
                  <a:gd name="connsiteY28" fmla="*/ 94053 h 793558"/>
                  <a:gd name="connsiteX29" fmla="*/ 80912 w 990402"/>
                  <a:gd name="connsiteY29" fmla="*/ 80951 h 793558"/>
                  <a:gd name="connsiteX30" fmla="*/ 67852 w 990402"/>
                  <a:gd name="connsiteY30" fmla="*/ 38233 h 793558"/>
                  <a:gd name="connsiteX31" fmla="*/ 79268 w 990402"/>
                  <a:gd name="connsiteY31" fmla="*/ 16763 h 793558"/>
                  <a:gd name="connsiteX32" fmla="*/ 121985 w 990402"/>
                  <a:gd name="connsiteY32" fmla="*/ 3703 h 793558"/>
                  <a:gd name="connsiteX33" fmla="*/ 146627 w 990402"/>
                  <a:gd name="connsiteY33" fmla="*/ 16806 h 793558"/>
                  <a:gd name="connsiteX34" fmla="*/ 147086 w 990402"/>
                  <a:gd name="connsiteY34" fmla="*/ 15943 h 793558"/>
                  <a:gd name="connsiteX35" fmla="*/ 827743 w 990402"/>
                  <a:gd name="connsiteY35" fmla="*/ 377855 h 793558"/>
                  <a:gd name="connsiteX36" fmla="*/ 844658 w 990402"/>
                  <a:gd name="connsiteY36" fmla="*/ 372683 h 793558"/>
                  <a:gd name="connsiteX37" fmla="*/ 849672 w 990402"/>
                  <a:gd name="connsiteY37" fmla="*/ 363254 h 793558"/>
                  <a:gd name="connsiteX38" fmla="*/ 844500 w 990402"/>
                  <a:gd name="connsiteY38" fmla="*/ 346340 h 793558"/>
                  <a:gd name="connsiteX39" fmla="*/ 698534 w 990402"/>
                  <a:gd name="connsiteY39" fmla="*/ 267159 h 793558"/>
                  <a:gd name="connsiteX40" fmla="*/ 875514 w 990402"/>
                  <a:gd name="connsiteY40" fmla="*/ 138868 h 793558"/>
                  <a:gd name="connsiteX41" fmla="*/ 930256 w 990402"/>
                  <a:gd name="connsiteY41" fmla="*/ 146244 h 793558"/>
                  <a:gd name="connsiteX42" fmla="*/ 930255 w 990402"/>
                  <a:gd name="connsiteY42" fmla="*/ 146244 h 793558"/>
                  <a:gd name="connsiteX43" fmla="*/ 922879 w 990402"/>
                  <a:gd name="connsiteY43" fmla="*/ 200985 h 793558"/>
                  <a:gd name="connsiteX44" fmla="*/ 842342 w 990402"/>
                  <a:gd name="connsiteY44" fmla="*/ 262397 h 793558"/>
                  <a:gd name="connsiteX45" fmla="*/ 923348 w 990402"/>
                  <a:gd name="connsiteY45" fmla="*/ 305468 h 793558"/>
                  <a:gd name="connsiteX46" fmla="*/ 975589 w 990402"/>
                  <a:gd name="connsiteY46" fmla="*/ 476338 h 793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90402" h="793558">
                    <a:moveTo>
                      <a:pt x="975589" y="476338"/>
                    </a:moveTo>
                    <a:lnTo>
                      <a:pt x="881970" y="652410"/>
                    </a:lnTo>
                    <a:cubicBezTo>
                      <a:pt x="849211" y="714020"/>
                      <a:pt x="772710" y="737409"/>
                      <a:pt x="711100" y="704650"/>
                    </a:cubicBezTo>
                    <a:lnTo>
                      <a:pt x="631287" y="662213"/>
                    </a:lnTo>
                    <a:cubicBezTo>
                      <a:pt x="631287" y="692975"/>
                      <a:pt x="631286" y="723738"/>
                      <a:pt x="631286" y="754500"/>
                    </a:cubicBezTo>
                    <a:cubicBezTo>
                      <a:pt x="631286" y="776071"/>
                      <a:pt x="613799" y="793558"/>
                      <a:pt x="592228" y="793558"/>
                    </a:cubicBezTo>
                    <a:lnTo>
                      <a:pt x="592229" y="793557"/>
                    </a:lnTo>
                    <a:cubicBezTo>
                      <a:pt x="570658" y="793557"/>
                      <a:pt x="553171" y="776070"/>
                      <a:pt x="553171" y="754499"/>
                    </a:cubicBezTo>
                    <a:lnTo>
                      <a:pt x="558616" y="530305"/>
                    </a:lnTo>
                    <a:lnTo>
                      <a:pt x="705884" y="607039"/>
                    </a:lnTo>
                    <a:cubicBezTo>
                      <a:pt x="711982" y="610282"/>
                      <a:pt x="719556" y="607967"/>
                      <a:pt x="722798" y="601868"/>
                    </a:cubicBezTo>
                    <a:lnTo>
                      <a:pt x="727812" y="592439"/>
                    </a:lnTo>
                    <a:cubicBezTo>
                      <a:pt x="731054" y="586341"/>
                      <a:pt x="728739" y="578767"/>
                      <a:pt x="722640" y="575524"/>
                    </a:cubicBezTo>
                    <a:lnTo>
                      <a:pt x="41983" y="213612"/>
                    </a:lnTo>
                    <a:lnTo>
                      <a:pt x="42049" y="213488"/>
                    </a:lnTo>
                    <a:lnTo>
                      <a:pt x="15791" y="199527"/>
                    </a:lnTo>
                    <a:cubicBezTo>
                      <a:pt x="1281" y="191812"/>
                      <a:pt x="-4227" y="173795"/>
                      <a:pt x="3488" y="159285"/>
                    </a:cubicBezTo>
                    <a:lnTo>
                      <a:pt x="14242" y="139059"/>
                    </a:lnTo>
                    <a:cubicBezTo>
                      <a:pt x="18099" y="131804"/>
                      <a:pt x="24532" y="126800"/>
                      <a:pt x="31815" y="124573"/>
                    </a:cubicBezTo>
                    <a:lnTo>
                      <a:pt x="46808" y="126017"/>
                    </a:lnTo>
                    <a:lnTo>
                      <a:pt x="434005" y="331893"/>
                    </a:lnTo>
                    <a:lnTo>
                      <a:pt x="435060" y="333173"/>
                    </a:lnTo>
                    <a:lnTo>
                      <a:pt x="468172" y="350779"/>
                    </a:lnTo>
                    <a:cubicBezTo>
                      <a:pt x="477621" y="355803"/>
                      <a:pt x="489354" y="352216"/>
                      <a:pt x="494378" y="342767"/>
                    </a:cubicBezTo>
                    <a:lnTo>
                      <a:pt x="502144" y="328160"/>
                    </a:lnTo>
                    <a:cubicBezTo>
                      <a:pt x="507169" y="318711"/>
                      <a:pt x="503582" y="306979"/>
                      <a:pt x="494132" y="301954"/>
                    </a:cubicBezTo>
                    <a:lnTo>
                      <a:pt x="108631" y="96980"/>
                    </a:lnTo>
                    <a:lnTo>
                      <a:pt x="105320" y="94492"/>
                    </a:lnTo>
                    <a:lnTo>
                      <a:pt x="105553" y="94053"/>
                    </a:lnTo>
                    <a:lnTo>
                      <a:pt x="80912" y="80951"/>
                    </a:lnTo>
                    <a:cubicBezTo>
                      <a:pt x="65510" y="72761"/>
                      <a:pt x="59663" y="53635"/>
                      <a:pt x="67852" y="38233"/>
                    </a:cubicBezTo>
                    <a:lnTo>
                      <a:pt x="79268" y="16763"/>
                    </a:lnTo>
                    <a:cubicBezTo>
                      <a:pt x="87457" y="1361"/>
                      <a:pt x="106583" y="-4486"/>
                      <a:pt x="121985" y="3703"/>
                    </a:cubicBezTo>
                    <a:lnTo>
                      <a:pt x="146627" y="16806"/>
                    </a:lnTo>
                    <a:lnTo>
                      <a:pt x="147086" y="15943"/>
                    </a:lnTo>
                    <a:lnTo>
                      <a:pt x="827743" y="377855"/>
                    </a:lnTo>
                    <a:cubicBezTo>
                      <a:pt x="833842" y="381097"/>
                      <a:pt x="841415" y="378782"/>
                      <a:pt x="844658" y="372683"/>
                    </a:cubicBezTo>
                    <a:lnTo>
                      <a:pt x="849672" y="363254"/>
                    </a:lnTo>
                    <a:cubicBezTo>
                      <a:pt x="852914" y="357156"/>
                      <a:pt x="850599" y="349582"/>
                      <a:pt x="844500" y="346340"/>
                    </a:cubicBezTo>
                    <a:lnTo>
                      <a:pt x="698534" y="267159"/>
                    </a:lnTo>
                    <a:lnTo>
                      <a:pt x="875514" y="138868"/>
                    </a:lnTo>
                    <a:cubicBezTo>
                      <a:pt x="892668" y="125788"/>
                      <a:pt x="917177" y="129091"/>
                      <a:pt x="930256" y="146244"/>
                    </a:cubicBezTo>
                    <a:lnTo>
                      <a:pt x="930255" y="146244"/>
                    </a:lnTo>
                    <a:cubicBezTo>
                      <a:pt x="943334" y="163397"/>
                      <a:pt x="940032" y="187905"/>
                      <a:pt x="922879" y="200985"/>
                    </a:cubicBezTo>
                    <a:lnTo>
                      <a:pt x="842342" y="262397"/>
                    </a:lnTo>
                    <a:lnTo>
                      <a:pt x="923348" y="305468"/>
                    </a:lnTo>
                    <a:cubicBezTo>
                      <a:pt x="984959" y="338227"/>
                      <a:pt x="1008347" y="414728"/>
                      <a:pt x="975589" y="47633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/>
            <p:cNvGrpSpPr/>
            <p:nvPr/>
          </p:nvGrpSpPr>
          <p:grpSpPr>
            <a:xfrm>
              <a:off x="1278265" y="4049142"/>
              <a:ext cx="3113770" cy="1383368"/>
              <a:chOff x="1346001" y="4074164"/>
              <a:chExt cx="3113770" cy="1383368"/>
            </a:xfrm>
          </p:grpSpPr>
          <p:sp>
            <p:nvSpPr>
              <p:cNvPr id="82" name="Freeform 81"/>
              <p:cNvSpPr/>
              <p:nvPr/>
            </p:nvSpPr>
            <p:spPr>
              <a:xfrm>
                <a:off x="1346001" y="4074164"/>
                <a:ext cx="3050893" cy="1383368"/>
              </a:xfrm>
              <a:custGeom>
                <a:avLst/>
                <a:gdLst>
                  <a:gd name="connsiteX0" fmla="*/ 0 w 4590661"/>
                  <a:gd name="connsiteY0" fmla="*/ 0 h 2668555"/>
                  <a:gd name="connsiteX1" fmla="*/ 895739 w 4590661"/>
                  <a:gd name="connsiteY1" fmla="*/ 1548882 h 2668555"/>
                  <a:gd name="connsiteX2" fmla="*/ 3191070 w 4590661"/>
                  <a:gd name="connsiteY2" fmla="*/ 1175657 h 2668555"/>
                  <a:gd name="connsiteX3" fmla="*/ 4254759 w 4590661"/>
                  <a:gd name="connsiteY3" fmla="*/ 2332653 h 2668555"/>
                  <a:gd name="connsiteX4" fmla="*/ 4273421 w 4590661"/>
                  <a:gd name="connsiteY4" fmla="*/ 2649894 h 2668555"/>
                  <a:gd name="connsiteX5" fmla="*/ 4273421 w 4590661"/>
                  <a:gd name="connsiteY5" fmla="*/ 2649894 h 2668555"/>
                  <a:gd name="connsiteX6" fmla="*/ 4385388 w 4590661"/>
                  <a:gd name="connsiteY6" fmla="*/ 2668555 h 2668555"/>
                  <a:gd name="connsiteX7" fmla="*/ 4441372 w 4590661"/>
                  <a:gd name="connsiteY7" fmla="*/ 2649894 h 2668555"/>
                  <a:gd name="connsiteX8" fmla="*/ 4422710 w 4590661"/>
                  <a:gd name="connsiteY8" fmla="*/ 2575249 h 2668555"/>
                  <a:gd name="connsiteX9" fmla="*/ 4590661 w 4590661"/>
                  <a:gd name="connsiteY9" fmla="*/ 2351315 h 2668555"/>
                  <a:gd name="connsiteX0" fmla="*/ 0 w 4590661"/>
                  <a:gd name="connsiteY0" fmla="*/ 0 h 2679441"/>
                  <a:gd name="connsiteX1" fmla="*/ 895739 w 4590661"/>
                  <a:gd name="connsiteY1" fmla="*/ 1548882 h 2679441"/>
                  <a:gd name="connsiteX2" fmla="*/ 3191070 w 4590661"/>
                  <a:gd name="connsiteY2" fmla="*/ 1175657 h 2679441"/>
                  <a:gd name="connsiteX3" fmla="*/ 4254759 w 4590661"/>
                  <a:gd name="connsiteY3" fmla="*/ 2332653 h 2679441"/>
                  <a:gd name="connsiteX4" fmla="*/ 4273421 w 4590661"/>
                  <a:gd name="connsiteY4" fmla="*/ 2649894 h 2679441"/>
                  <a:gd name="connsiteX5" fmla="*/ 4273421 w 4590661"/>
                  <a:gd name="connsiteY5" fmla="*/ 2649894 h 2679441"/>
                  <a:gd name="connsiteX6" fmla="*/ 4385388 w 4590661"/>
                  <a:gd name="connsiteY6" fmla="*/ 2668555 h 2679441"/>
                  <a:gd name="connsiteX7" fmla="*/ 4441372 w 4590661"/>
                  <a:gd name="connsiteY7" fmla="*/ 2649894 h 2679441"/>
                  <a:gd name="connsiteX8" fmla="*/ 4590661 w 4590661"/>
                  <a:gd name="connsiteY8" fmla="*/ 2351315 h 2679441"/>
                  <a:gd name="connsiteX0" fmla="*/ 0 w 4441372"/>
                  <a:gd name="connsiteY0" fmla="*/ 0 h 2679441"/>
                  <a:gd name="connsiteX1" fmla="*/ 895739 w 4441372"/>
                  <a:gd name="connsiteY1" fmla="*/ 1548882 h 2679441"/>
                  <a:gd name="connsiteX2" fmla="*/ 3191070 w 4441372"/>
                  <a:gd name="connsiteY2" fmla="*/ 1175657 h 2679441"/>
                  <a:gd name="connsiteX3" fmla="*/ 4254759 w 4441372"/>
                  <a:gd name="connsiteY3" fmla="*/ 2332653 h 2679441"/>
                  <a:gd name="connsiteX4" fmla="*/ 4273421 w 4441372"/>
                  <a:gd name="connsiteY4" fmla="*/ 2649894 h 2679441"/>
                  <a:gd name="connsiteX5" fmla="*/ 4273421 w 4441372"/>
                  <a:gd name="connsiteY5" fmla="*/ 2649894 h 2679441"/>
                  <a:gd name="connsiteX6" fmla="*/ 4385388 w 4441372"/>
                  <a:gd name="connsiteY6" fmla="*/ 2668555 h 2679441"/>
                  <a:gd name="connsiteX7" fmla="*/ 4441372 w 4441372"/>
                  <a:gd name="connsiteY7" fmla="*/ 2649894 h 2679441"/>
                  <a:gd name="connsiteX0" fmla="*/ 0 w 4385388"/>
                  <a:gd name="connsiteY0" fmla="*/ 0 h 2668555"/>
                  <a:gd name="connsiteX1" fmla="*/ 895739 w 4385388"/>
                  <a:gd name="connsiteY1" fmla="*/ 1548882 h 2668555"/>
                  <a:gd name="connsiteX2" fmla="*/ 3191070 w 4385388"/>
                  <a:gd name="connsiteY2" fmla="*/ 1175657 h 2668555"/>
                  <a:gd name="connsiteX3" fmla="*/ 4254759 w 4385388"/>
                  <a:gd name="connsiteY3" fmla="*/ 2332653 h 2668555"/>
                  <a:gd name="connsiteX4" fmla="*/ 4273421 w 4385388"/>
                  <a:gd name="connsiteY4" fmla="*/ 2649894 h 2668555"/>
                  <a:gd name="connsiteX5" fmla="*/ 4273421 w 4385388"/>
                  <a:gd name="connsiteY5" fmla="*/ 2649894 h 2668555"/>
                  <a:gd name="connsiteX6" fmla="*/ 4385388 w 4385388"/>
                  <a:gd name="connsiteY6" fmla="*/ 2668555 h 2668555"/>
                  <a:gd name="connsiteX0" fmla="*/ 0 w 4340074"/>
                  <a:gd name="connsiteY0" fmla="*/ 0 h 2649894"/>
                  <a:gd name="connsiteX1" fmla="*/ 895739 w 4340074"/>
                  <a:gd name="connsiteY1" fmla="*/ 1548882 h 2649894"/>
                  <a:gd name="connsiteX2" fmla="*/ 3191070 w 4340074"/>
                  <a:gd name="connsiteY2" fmla="*/ 1175657 h 2649894"/>
                  <a:gd name="connsiteX3" fmla="*/ 4254759 w 4340074"/>
                  <a:gd name="connsiteY3" fmla="*/ 2332653 h 2649894"/>
                  <a:gd name="connsiteX4" fmla="*/ 4273421 w 4340074"/>
                  <a:gd name="connsiteY4" fmla="*/ 2649894 h 2649894"/>
                  <a:gd name="connsiteX5" fmla="*/ 4273421 w 4340074"/>
                  <a:gd name="connsiteY5" fmla="*/ 2649894 h 2649894"/>
                  <a:gd name="connsiteX0" fmla="*/ 0 w 4273421"/>
                  <a:gd name="connsiteY0" fmla="*/ 0 h 2649894"/>
                  <a:gd name="connsiteX1" fmla="*/ 895739 w 4273421"/>
                  <a:gd name="connsiteY1" fmla="*/ 1548882 h 2649894"/>
                  <a:gd name="connsiteX2" fmla="*/ 3191070 w 4273421"/>
                  <a:gd name="connsiteY2" fmla="*/ 1175657 h 2649894"/>
                  <a:gd name="connsiteX3" fmla="*/ 4273421 w 4273421"/>
                  <a:gd name="connsiteY3" fmla="*/ 2649894 h 2649894"/>
                  <a:gd name="connsiteX4" fmla="*/ 4273421 w 4273421"/>
                  <a:gd name="connsiteY4" fmla="*/ 2649894 h 2649894"/>
                  <a:gd name="connsiteX0" fmla="*/ 0 w 4070221"/>
                  <a:gd name="connsiteY0" fmla="*/ 0 h 2040294"/>
                  <a:gd name="connsiteX1" fmla="*/ 692539 w 4070221"/>
                  <a:gd name="connsiteY1" fmla="*/ 939282 h 2040294"/>
                  <a:gd name="connsiteX2" fmla="*/ 2987870 w 4070221"/>
                  <a:gd name="connsiteY2" fmla="*/ 566057 h 2040294"/>
                  <a:gd name="connsiteX3" fmla="*/ 4070221 w 4070221"/>
                  <a:gd name="connsiteY3" fmla="*/ 2040294 h 2040294"/>
                  <a:gd name="connsiteX4" fmla="*/ 4070221 w 4070221"/>
                  <a:gd name="connsiteY4" fmla="*/ 2040294 h 2040294"/>
                  <a:gd name="connsiteX0" fmla="*/ 0 w 4222621"/>
                  <a:gd name="connsiteY0" fmla="*/ 0 h 2726094"/>
                  <a:gd name="connsiteX1" fmla="*/ 692539 w 4222621"/>
                  <a:gd name="connsiteY1" fmla="*/ 939282 h 2726094"/>
                  <a:gd name="connsiteX2" fmla="*/ 2987870 w 4222621"/>
                  <a:gd name="connsiteY2" fmla="*/ 566057 h 2726094"/>
                  <a:gd name="connsiteX3" fmla="*/ 4070221 w 4222621"/>
                  <a:gd name="connsiteY3" fmla="*/ 2040294 h 2726094"/>
                  <a:gd name="connsiteX4" fmla="*/ 4222621 w 4222621"/>
                  <a:gd name="connsiteY4" fmla="*/ 2726094 h 2726094"/>
                  <a:gd name="connsiteX0" fmla="*/ 0 w 4222621"/>
                  <a:gd name="connsiteY0" fmla="*/ 0 h 2726094"/>
                  <a:gd name="connsiteX1" fmla="*/ 692539 w 4222621"/>
                  <a:gd name="connsiteY1" fmla="*/ 939282 h 2726094"/>
                  <a:gd name="connsiteX2" fmla="*/ 2987870 w 4222621"/>
                  <a:gd name="connsiteY2" fmla="*/ 566057 h 2726094"/>
                  <a:gd name="connsiteX3" fmla="*/ 4222621 w 4222621"/>
                  <a:gd name="connsiteY3" fmla="*/ 2726094 h 2726094"/>
                  <a:gd name="connsiteX0" fmla="*/ 0 w 3574921"/>
                  <a:gd name="connsiteY0" fmla="*/ 0 h 1392594"/>
                  <a:gd name="connsiteX1" fmla="*/ 692539 w 3574921"/>
                  <a:gd name="connsiteY1" fmla="*/ 939282 h 1392594"/>
                  <a:gd name="connsiteX2" fmla="*/ 2987870 w 3574921"/>
                  <a:gd name="connsiteY2" fmla="*/ 566057 h 1392594"/>
                  <a:gd name="connsiteX3" fmla="*/ 3574921 w 3574921"/>
                  <a:gd name="connsiteY3" fmla="*/ 1392594 h 1392594"/>
                  <a:gd name="connsiteX0" fmla="*/ 0 w 3574921"/>
                  <a:gd name="connsiteY0" fmla="*/ 0 h 1392594"/>
                  <a:gd name="connsiteX1" fmla="*/ 692539 w 3574921"/>
                  <a:gd name="connsiteY1" fmla="*/ 939282 h 1392594"/>
                  <a:gd name="connsiteX2" fmla="*/ 2352870 w 3574921"/>
                  <a:gd name="connsiteY2" fmla="*/ 870857 h 1392594"/>
                  <a:gd name="connsiteX3" fmla="*/ 3574921 w 3574921"/>
                  <a:gd name="connsiteY3" fmla="*/ 1392594 h 1392594"/>
                  <a:gd name="connsiteX0" fmla="*/ 0 w 3574921"/>
                  <a:gd name="connsiteY0" fmla="*/ 0 h 1392594"/>
                  <a:gd name="connsiteX1" fmla="*/ 692539 w 3574921"/>
                  <a:gd name="connsiteY1" fmla="*/ 939282 h 1392594"/>
                  <a:gd name="connsiteX2" fmla="*/ 3574921 w 3574921"/>
                  <a:gd name="connsiteY2" fmla="*/ 1392594 h 1392594"/>
                  <a:gd name="connsiteX0" fmla="*/ 0 w 3574921"/>
                  <a:gd name="connsiteY0" fmla="*/ 0 h 1402942"/>
                  <a:gd name="connsiteX1" fmla="*/ 1467239 w 3574921"/>
                  <a:gd name="connsiteY1" fmla="*/ 1294882 h 1402942"/>
                  <a:gd name="connsiteX2" fmla="*/ 3574921 w 3574921"/>
                  <a:gd name="connsiteY2" fmla="*/ 1392594 h 1402942"/>
                  <a:gd name="connsiteX0" fmla="*/ 0 w 3574921"/>
                  <a:gd name="connsiteY0" fmla="*/ 0 h 1392594"/>
                  <a:gd name="connsiteX1" fmla="*/ 1467239 w 3574921"/>
                  <a:gd name="connsiteY1" fmla="*/ 1294882 h 1392594"/>
                  <a:gd name="connsiteX2" fmla="*/ 3574921 w 3574921"/>
                  <a:gd name="connsiteY2" fmla="*/ 1392594 h 1392594"/>
                  <a:gd name="connsiteX0" fmla="*/ 0 w 3574921"/>
                  <a:gd name="connsiteY0" fmla="*/ 0 h 1392594"/>
                  <a:gd name="connsiteX1" fmla="*/ 1467239 w 3574921"/>
                  <a:gd name="connsiteY1" fmla="*/ 1294882 h 1392594"/>
                  <a:gd name="connsiteX2" fmla="*/ 3574921 w 3574921"/>
                  <a:gd name="connsiteY2" fmla="*/ 1392594 h 1392594"/>
                  <a:gd name="connsiteX0" fmla="*/ 0 w 3574921"/>
                  <a:gd name="connsiteY0" fmla="*/ 0 h 1392594"/>
                  <a:gd name="connsiteX1" fmla="*/ 1632339 w 3574921"/>
                  <a:gd name="connsiteY1" fmla="*/ 1002782 h 1392594"/>
                  <a:gd name="connsiteX2" fmla="*/ 3574921 w 3574921"/>
                  <a:gd name="connsiteY2" fmla="*/ 1392594 h 1392594"/>
                  <a:gd name="connsiteX0" fmla="*/ 0 w 3498721"/>
                  <a:gd name="connsiteY0" fmla="*/ 0 h 1532294"/>
                  <a:gd name="connsiteX1" fmla="*/ 1632339 w 3498721"/>
                  <a:gd name="connsiteY1" fmla="*/ 1002782 h 1532294"/>
                  <a:gd name="connsiteX2" fmla="*/ 3498721 w 3498721"/>
                  <a:gd name="connsiteY2" fmla="*/ 1532294 h 1532294"/>
                  <a:gd name="connsiteX0" fmla="*/ 0 w 3498721"/>
                  <a:gd name="connsiteY0" fmla="*/ 0 h 1532294"/>
                  <a:gd name="connsiteX1" fmla="*/ 1632339 w 3498721"/>
                  <a:gd name="connsiteY1" fmla="*/ 1002782 h 1532294"/>
                  <a:gd name="connsiteX2" fmla="*/ 3498721 w 3498721"/>
                  <a:gd name="connsiteY2" fmla="*/ 1532294 h 1532294"/>
                  <a:gd name="connsiteX0" fmla="*/ 0 w 3498721"/>
                  <a:gd name="connsiteY0" fmla="*/ 0 h 1532294"/>
                  <a:gd name="connsiteX1" fmla="*/ 1632339 w 3498721"/>
                  <a:gd name="connsiteY1" fmla="*/ 1002782 h 1532294"/>
                  <a:gd name="connsiteX2" fmla="*/ 3498721 w 3498721"/>
                  <a:gd name="connsiteY2" fmla="*/ 1532294 h 1532294"/>
                  <a:gd name="connsiteX0" fmla="*/ 377233 w 1919892"/>
                  <a:gd name="connsiteY0" fmla="*/ 0 h 1862233"/>
                  <a:gd name="connsiteX1" fmla="*/ 53510 w 1919892"/>
                  <a:gd name="connsiteY1" fmla="*/ 1332721 h 1862233"/>
                  <a:gd name="connsiteX2" fmla="*/ 1919892 w 1919892"/>
                  <a:gd name="connsiteY2" fmla="*/ 1862233 h 1862233"/>
                  <a:gd name="connsiteX0" fmla="*/ 369814 w 1771071"/>
                  <a:gd name="connsiteY0" fmla="*/ 0 h 1365803"/>
                  <a:gd name="connsiteX1" fmla="*/ 46091 w 1771071"/>
                  <a:gd name="connsiteY1" fmla="*/ 1332721 h 1365803"/>
                  <a:gd name="connsiteX2" fmla="*/ 1771071 w 1771071"/>
                  <a:gd name="connsiteY2" fmla="*/ 1282484 h 1365803"/>
                  <a:gd name="connsiteX0" fmla="*/ 0 w 1401257"/>
                  <a:gd name="connsiteY0" fmla="*/ 0 h 1282484"/>
                  <a:gd name="connsiteX1" fmla="*/ 906475 w 1401257"/>
                  <a:gd name="connsiteY1" fmla="*/ 691699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906475 w 1401257"/>
                  <a:gd name="connsiteY1" fmla="*/ 691699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906475 w 1401257"/>
                  <a:gd name="connsiteY1" fmla="*/ 691699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906475 w 1401257"/>
                  <a:gd name="connsiteY1" fmla="*/ 691699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1005456 w 1401257"/>
                  <a:gd name="connsiteY1" fmla="*/ 748260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1005456 w 1401257"/>
                  <a:gd name="connsiteY1" fmla="*/ 748260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1005456 w 1401257"/>
                  <a:gd name="connsiteY1" fmla="*/ 748260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1005456 w 1401257"/>
                  <a:gd name="connsiteY1" fmla="*/ 748260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1401257 w 1401257"/>
                  <a:gd name="connsiteY1" fmla="*/ 1282484 h 1282484"/>
                  <a:gd name="connsiteX0" fmla="*/ 0 w 1401257"/>
                  <a:gd name="connsiteY0" fmla="*/ 0 h 1282484"/>
                  <a:gd name="connsiteX1" fmla="*/ 1401257 w 1401257"/>
                  <a:gd name="connsiteY1" fmla="*/ 1282484 h 1282484"/>
                  <a:gd name="connsiteX0" fmla="*/ 0 w 1401257"/>
                  <a:gd name="connsiteY0" fmla="*/ 0 h 1282484"/>
                  <a:gd name="connsiteX1" fmla="*/ 1401257 w 1401257"/>
                  <a:gd name="connsiteY1" fmla="*/ 1282484 h 1282484"/>
                  <a:gd name="connsiteX0" fmla="*/ 0 w 1401257"/>
                  <a:gd name="connsiteY0" fmla="*/ 0 h 1282484"/>
                  <a:gd name="connsiteX1" fmla="*/ 1401257 w 1401257"/>
                  <a:gd name="connsiteY1" fmla="*/ 1282484 h 1282484"/>
                  <a:gd name="connsiteX0" fmla="*/ 0 w 1401257"/>
                  <a:gd name="connsiteY0" fmla="*/ 0 h 1282484"/>
                  <a:gd name="connsiteX1" fmla="*/ 1401257 w 1401257"/>
                  <a:gd name="connsiteY1" fmla="*/ 1282484 h 1282484"/>
                  <a:gd name="connsiteX0" fmla="*/ 0 w 3409166"/>
                  <a:gd name="connsiteY0" fmla="*/ 0 h 1367326"/>
                  <a:gd name="connsiteX1" fmla="*/ 3409166 w 3409166"/>
                  <a:gd name="connsiteY1" fmla="*/ 1367326 h 1367326"/>
                  <a:gd name="connsiteX0" fmla="*/ 0 w 3280830"/>
                  <a:gd name="connsiteY0" fmla="*/ 0 h 1383368"/>
                  <a:gd name="connsiteX1" fmla="*/ 3280830 w 3280830"/>
                  <a:gd name="connsiteY1" fmla="*/ 1383368 h 1383368"/>
                  <a:gd name="connsiteX0" fmla="*/ 0 w 3280830"/>
                  <a:gd name="connsiteY0" fmla="*/ 0 h 1383368"/>
                  <a:gd name="connsiteX1" fmla="*/ 3280830 w 3280830"/>
                  <a:gd name="connsiteY1" fmla="*/ 1383368 h 1383368"/>
                  <a:gd name="connsiteX0" fmla="*/ 0 w 3280830"/>
                  <a:gd name="connsiteY0" fmla="*/ 0 h 1383368"/>
                  <a:gd name="connsiteX1" fmla="*/ 3280830 w 3280830"/>
                  <a:gd name="connsiteY1" fmla="*/ 1383368 h 1383368"/>
                  <a:gd name="connsiteX0" fmla="*/ 0 w 3050893"/>
                  <a:gd name="connsiteY0" fmla="*/ 0 h 1383368"/>
                  <a:gd name="connsiteX1" fmla="*/ 3050893 w 3050893"/>
                  <a:gd name="connsiteY1" fmla="*/ 1383368 h 1383368"/>
                  <a:gd name="connsiteX0" fmla="*/ 0 w 3050893"/>
                  <a:gd name="connsiteY0" fmla="*/ 0 h 1383368"/>
                  <a:gd name="connsiteX1" fmla="*/ 3050893 w 3050893"/>
                  <a:gd name="connsiteY1" fmla="*/ 1383368 h 1383368"/>
                  <a:gd name="connsiteX0" fmla="*/ 0 w 3050893"/>
                  <a:gd name="connsiteY0" fmla="*/ 0 h 1383368"/>
                  <a:gd name="connsiteX1" fmla="*/ 3050893 w 3050893"/>
                  <a:gd name="connsiteY1" fmla="*/ 1383368 h 138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50893" h="1383368">
                    <a:moveTo>
                      <a:pt x="0" y="0"/>
                    </a:moveTo>
                    <a:cubicBezTo>
                      <a:pt x="79677" y="1407882"/>
                      <a:pt x="2611756" y="325490"/>
                      <a:pt x="3050893" y="1383368"/>
                    </a:cubicBezTo>
                  </a:path>
                </a:pathLst>
              </a:custGeom>
              <a:noFill/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Freeform 82"/>
              <p:cNvSpPr/>
              <p:nvPr/>
            </p:nvSpPr>
            <p:spPr>
              <a:xfrm>
                <a:off x="3430183" y="4086705"/>
                <a:ext cx="1029588" cy="1342271"/>
              </a:xfrm>
              <a:custGeom>
                <a:avLst/>
                <a:gdLst>
                  <a:gd name="connsiteX0" fmla="*/ 0 w 4590661"/>
                  <a:gd name="connsiteY0" fmla="*/ 0 h 2668555"/>
                  <a:gd name="connsiteX1" fmla="*/ 895739 w 4590661"/>
                  <a:gd name="connsiteY1" fmla="*/ 1548882 h 2668555"/>
                  <a:gd name="connsiteX2" fmla="*/ 3191070 w 4590661"/>
                  <a:gd name="connsiteY2" fmla="*/ 1175657 h 2668555"/>
                  <a:gd name="connsiteX3" fmla="*/ 4254759 w 4590661"/>
                  <a:gd name="connsiteY3" fmla="*/ 2332653 h 2668555"/>
                  <a:gd name="connsiteX4" fmla="*/ 4273421 w 4590661"/>
                  <a:gd name="connsiteY4" fmla="*/ 2649894 h 2668555"/>
                  <a:gd name="connsiteX5" fmla="*/ 4273421 w 4590661"/>
                  <a:gd name="connsiteY5" fmla="*/ 2649894 h 2668555"/>
                  <a:gd name="connsiteX6" fmla="*/ 4385388 w 4590661"/>
                  <a:gd name="connsiteY6" fmla="*/ 2668555 h 2668555"/>
                  <a:gd name="connsiteX7" fmla="*/ 4441372 w 4590661"/>
                  <a:gd name="connsiteY7" fmla="*/ 2649894 h 2668555"/>
                  <a:gd name="connsiteX8" fmla="*/ 4422710 w 4590661"/>
                  <a:gd name="connsiteY8" fmla="*/ 2575249 h 2668555"/>
                  <a:gd name="connsiteX9" fmla="*/ 4590661 w 4590661"/>
                  <a:gd name="connsiteY9" fmla="*/ 2351315 h 2668555"/>
                  <a:gd name="connsiteX0" fmla="*/ 0 w 4590661"/>
                  <a:gd name="connsiteY0" fmla="*/ 0 h 2679441"/>
                  <a:gd name="connsiteX1" fmla="*/ 895739 w 4590661"/>
                  <a:gd name="connsiteY1" fmla="*/ 1548882 h 2679441"/>
                  <a:gd name="connsiteX2" fmla="*/ 3191070 w 4590661"/>
                  <a:gd name="connsiteY2" fmla="*/ 1175657 h 2679441"/>
                  <a:gd name="connsiteX3" fmla="*/ 4254759 w 4590661"/>
                  <a:gd name="connsiteY3" fmla="*/ 2332653 h 2679441"/>
                  <a:gd name="connsiteX4" fmla="*/ 4273421 w 4590661"/>
                  <a:gd name="connsiteY4" fmla="*/ 2649894 h 2679441"/>
                  <a:gd name="connsiteX5" fmla="*/ 4273421 w 4590661"/>
                  <a:gd name="connsiteY5" fmla="*/ 2649894 h 2679441"/>
                  <a:gd name="connsiteX6" fmla="*/ 4385388 w 4590661"/>
                  <a:gd name="connsiteY6" fmla="*/ 2668555 h 2679441"/>
                  <a:gd name="connsiteX7" fmla="*/ 4441372 w 4590661"/>
                  <a:gd name="connsiteY7" fmla="*/ 2649894 h 2679441"/>
                  <a:gd name="connsiteX8" fmla="*/ 4590661 w 4590661"/>
                  <a:gd name="connsiteY8" fmla="*/ 2351315 h 2679441"/>
                  <a:gd name="connsiteX0" fmla="*/ 0 w 4441372"/>
                  <a:gd name="connsiteY0" fmla="*/ 0 h 2679441"/>
                  <a:gd name="connsiteX1" fmla="*/ 895739 w 4441372"/>
                  <a:gd name="connsiteY1" fmla="*/ 1548882 h 2679441"/>
                  <a:gd name="connsiteX2" fmla="*/ 3191070 w 4441372"/>
                  <a:gd name="connsiteY2" fmla="*/ 1175657 h 2679441"/>
                  <a:gd name="connsiteX3" fmla="*/ 4254759 w 4441372"/>
                  <a:gd name="connsiteY3" fmla="*/ 2332653 h 2679441"/>
                  <a:gd name="connsiteX4" fmla="*/ 4273421 w 4441372"/>
                  <a:gd name="connsiteY4" fmla="*/ 2649894 h 2679441"/>
                  <a:gd name="connsiteX5" fmla="*/ 4273421 w 4441372"/>
                  <a:gd name="connsiteY5" fmla="*/ 2649894 h 2679441"/>
                  <a:gd name="connsiteX6" fmla="*/ 4385388 w 4441372"/>
                  <a:gd name="connsiteY6" fmla="*/ 2668555 h 2679441"/>
                  <a:gd name="connsiteX7" fmla="*/ 4441372 w 4441372"/>
                  <a:gd name="connsiteY7" fmla="*/ 2649894 h 2679441"/>
                  <a:gd name="connsiteX0" fmla="*/ 0 w 4385388"/>
                  <a:gd name="connsiteY0" fmla="*/ 0 h 2668555"/>
                  <a:gd name="connsiteX1" fmla="*/ 895739 w 4385388"/>
                  <a:gd name="connsiteY1" fmla="*/ 1548882 h 2668555"/>
                  <a:gd name="connsiteX2" fmla="*/ 3191070 w 4385388"/>
                  <a:gd name="connsiteY2" fmla="*/ 1175657 h 2668555"/>
                  <a:gd name="connsiteX3" fmla="*/ 4254759 w 4385388"/>
                  <a:gd name="connsiteY3" fmla="*/ 2332653 h 2668555"/>
                  <a:gd name="connsiteX4" fmla="*/ 4273421 w 4385388"/>
                  <a:gd name="connsiteY4" fmla="*/ 2649894 h 2668555"/>
                  <a:gd name="connsiteX5" fmla="*/ 4273421 w 4385388"/>
                  <a:gd name="connsiteY5" fmla="*/ 2649894 h 2668555"/>
                  <a:gd name="connsiteX6" fmla="*/ 4385388 w 4385388"/>
                  <a:gd name="connsiteY6" fmla="*/ 2668555 h 2668555"/>
                  <a:gd name="connsiteX0" fmla="*/ 0 w 4340074"/>
                  <a:gd name="connsiteY0" fmla="*/ 0 h 2649894"/>
                  <a:gd name="connsiteX1" fmla="*/ 895739 w 4340074"/>
                  <a:gd name="connsiteY1" fmla="*/ 1548882 h 2649894"/>
                  <a:gd name="connsiteX2" fmla="*/ 3191070 w 4340074"/>
                  <a:gd name="connsiteY2" fmla="*/ 1175657 h 2649894"/>
                  <a:gd name="connsiteX3" fmla="*/ 4254759 w 4340074"/>
                  <a:gd name="connsiteY3" fmla="*/ 2332653 h 2649894"/>
                  <a:gd name="connsiteX4" fmla="*/ 4273421 w 4340074"/>
                  <a:gd name="connsiteY4" fmla="*/ 2649894 h 2649894"/>
                  <a:gd name="connsiteX5" fmla="*/ 4273421 w 4340074"/>
                  <a:gd name="connsiteY5" fmla="*/ 2649894 h 2649894"/>
                  <a:gd name="connsiteX0" fmla="*/ 0 w 4273421"/>
                  <a:gd name="connsiteY0" fmla="*/ 0 h 2649894"/>
                  <a:gd name="connsiteX1" fmla="*/ 895739 w 4273421"/>
                  <a:gd name="connsiteY1" fmla="*/ 1548882 h 2649894"/>
                  <a:gd name="connsiteX2" fmla="*/ 3191070 w 4273421"/>
                  <a:gd name="connsiteY2" fmla="*/ 1175657 h 2649894"/>
                  <a:gd name="connsiteX3" fmla="*/ 4273421 w 4273421"/>
                  <a:gd name="connsiteY3" fmla="*/ 2649894 h 2649894"/>
                  <a:gd name="connsiteX4" fmla="*/ 4273421 w 4273421"/>
                  <a:gd name="connsiteY4" fmla="*/ 2649894 h 2649894"/>
                  <a:gd name="connsiteX0" fmla="*/ 0 w 4070221"/>
                  <a:gd name="connsiteY0" fmla="*/ 0 h 2040294"/>
                  <a:gd name="connsiteX1" fmla="*/ 692539 w 4070221"/>
                  <a:gd name="connsiteY1" fmla="*/ 939282 h 2040294"/>
                  <a:gd name="connsiteX2" fmla="*/ 2987870 w 4070221"/>
                  <a:gd name="connsiteY2" fmla="*/ 566057 h 2040294"/>
                  <a:gd name="connsiteX3" fmla="*/ 4070221 w 4070221"/>
                  <a:gd name="connsiteY3" fmla="*/ 2040294 h 2040294"/>
                  <a:gd name="connsiteX4" fmla="*/ 4070221 w 4070221"/>
                  <a:gd name="connsiteY4" fmla="*/ 2040294 h 2040294"/>
                  <a:gd name="connsiteX0" fmla="*/ 0 w 4222621"/>
                  <a:gd name="connsiteY0" fmla="*/ 0 h 2726094"/>
                  <a:gd name="connsiteX1" fmla="*/ 692539 w 4222621"/>
                  <a:gd name="connsiteY1" fmla="*/ 939282 h 2726094"/>
                  <a:gd name="connsiteX2" fmla="*/ 2987870 w 4222621"/>
                  <a:gd name="connsiteY2" fmla="*/ 566057 h 2726094"/>
                  <a:gd name="connsiteX3" fmla="*/ 4070221 w 4222621"/>
                  <a:gd name="connsiteY3" fmla="*/ 2040294 h 2726094"/>
                  <a:gd name="connsiteX4" fmla="*/ 4222621 w 4222621"/>
                  <a:gd name="connsiteY4" fmla="*/ 2726094 h 2726094"/>
                  <a:gd name="connsiteX0" fmla="*/ 0 w 4222621"/>
                  <a:gd name="connsiteY0" fmla="*/ 0 h 2726094"/>
                  <a:gd name="connsiteX1" fmla="*/ 692539 w 4222621"/>
                  <a:gd name="connsiteY1" fmla="*/ 939282 h 2726094"/>
                  <a:gd name="connsiteX2" fmla="*/ 2987870 w 4222621"/>
                  <a:gd name="connsiteY2" fmla="*/ 566057 h 2726094"/>
                  <a:gd name="connsiteX3" fmla="*/ 4222621 w 4222621"/>
                  <a:gd name="connsiteY3" fmla="*/ 2726094 h 2726094"/>
                  <a:gd name="connsiteX0" fmla="*/ 0 w 3574921"/>
                  <a:gd name="connsiteY0" fmla="*/ 0 h 1392594"/>
                  <a:gd name="connsiteX1" fmla="*/ 692539 w 3574921"/>
                  <a:gd name="connsiteY1" fmla="*/ 939282 h 1392594"/>
                  <a:gd name="connsiteX2" fmla="*/ 2987870 w 3574921"/>
                  <a:gd name="connsiteY2" fmla="*/ 566057 h 1392594"/>
                  <a:gd name="connsiteX3" fmla="*/ 3574921 w 3574921"/>
                  <a:gd name="connsiteY3" fmla="*/ 1392594 h 1392594"/>
                  <a:gd name="connsiteX0" fmla="*/ 0 w 3574921"/>
                  <a:gd name="connsiteY0" fmla="*/ 0 h 1392594"/>
                  <a:gd name="connsiteX1" fmla="*/ 692539 w 3574921"/>
                  <a:gd name="connsiteY1" fmla="*/ 939282 h 1392594"/>
                  <a:gd name="connsiteX2" fmla="*/ 2352870 w 3574921"/>
                  <a:gd name="connsiteY2" fmla="*/ 870857 h 1392594"/>
                  <a:gd name="connsiteX3" fmla="*/ 3574921 w 3574921"/>
                  <a:gd name="connsiteY3" fmla="*/ 1392594 h 1392594"/>
                  <a:gd name="connsiteX0" fmla="*/ 0 w 3574921"/>
                  <a:gd name="connsiteY0" fmla="*/ 0 h 1392594"/>
                  <a:gd name="connsiteX1" fmla="*/ 692539 w 3574921"/>
                  <a:gd name="connsiteY1" fmla="*/ 939282 h 1392594"/>
                  <a:gd name="connsiteX2" fmla="*/ 3574921 w 3574921"/>
                  <a:gd name="connsiteY2" fmla="*/ 1392594 h 1392594"/>
                  <a:gd name="connsiteX0" fmla="*/ 0 w 3574921"/>
                  <a:gd name="connsiteY0" fmla="*/ 0 h 1402942"/>
                  <a:gd name="connsiteX1" fmla="*/ 1467239 w 3574921"/>
                  <a:gd name="connsiteY1" fmla="*/ 1294882 h 1402942"/>
                  <a:gd name="connsiteX2" fmla="*/ 3574921 w 3574921"/>
                  <a:gd name="connsiteY2" fmla="*/ 1392594 h 1402942"/>
                  <a:gd name="connsiteX0" fmla="*/ 0 w 3574921"/>
                  <a:gd name="connsiteY0" fmla="*/ 0 h 1392594"/>
                  <a:gd name="connsiteX1" fmla="*/ 1467239 w 3574921"/>
                  <a:gd name="connsiteY1" fmla="*/ 1294882 h 1392594"/>
                  <a:gd name="connsiteX2" fmla="*/ 3574921 w 3574921"/>
                  <a:gd name="connsiteY2" fmla="*/ 1392594 h 1392594"/>
                  <a:gd name="connsiteX0" fmla="*/ 0 w 3574921"/>
                  <a:gd name="connsiteY0" fmla="*/ 0 h 1392594"/>
                  <a:gd name="connsiteX1" fmla="*/ 1467239 w 3574921"/>
                  <a:gd name="connsiteY1" fmla="*/ 1294882 h 1392594"/>
                  <a:gd name="connsiteX2" fmla="*/ 3574921 w 3574921"/>
                  <a:gd name="connsiteY2" fmla="*/ 1392594 h 1392594"/>
                  <a:gd name="connsiteX0" fmla="*/ 0 w 3574921"/>
                  <a:gd name="connsiteY0" fmla="*/ 0 h 1392594"/>
                  <a:gd name="connsiteX1" fmla="*/ 1632339 w 3574921"/>
                  <a:gd name="connsiteY1" fmla="*/ 1002782 h 1392594"/>
                  <a:gd name="connsiteX2" fmla="*/ 3574921 w 3574921"/>
                  <a:gd name="connsiteY2" fmla="*/ 1392594 h 1392594"/>
                  <a:gd name="connsiteX0" fmla="*/ 0 w 3498721"/>
                  <a:gd name="connsiteY0" fmla="*/ 0 h 1532294"/>
                  <a:gd name="connsiteX1" fmla="*/ 1632339 w 3498721"/>
                  <a:gd name="connsiteY1" fmla="*/ 1002782 h 1532294"/>
                  <a:gd name="connsiteX2" fmla="*/ 3498721 w 3498721"/>
                  <a:gd name="connsiteY2" fmla="*/ 1532294 h 1532294"/>
                  <a:gd name="connsiteX0" fmla="*/ 0 w 3498721"/>
                  <a:gd name="connsiteY0" fmla="*/ 0 h 1532294"/>
                  <a:gd name="connsiteX1" fmla="*/ 1632339 w 3498721"/>
                  <a:gd name="connsiteY1" fmla="*/ 1002782 h 1532294"/>
                  <a:gd name="connsiteX2" fmla="*/ 3498721 w 3498721"/>
                  <a:gd name="connsiteY2" fmla="*/ 1532294 h 1532294"/>
                  <a:gd name="connsiteX0" fmla="*/ 0 w 3498721"/>
                  <a:gd name="connsiteY0" fmla="*/ 0 h 1532294"/>
                  <a:gd name="connsiteX1" fmla="*/ 1632339 w 3498721"/>
                  <a:gd name="connsiteY1" fmla="*/ 1002782 h 1532294"/>
                  <a:gd name="connsiteX2" fmla="*/ 3498721 w 3498721"/>
                  <a:gd name="connsiteY2" fmla="*/ 1532294 h 1532294"/>
                  <a:gd name="connsiteX0" fmla="*/ 377233 w 1919892"/>
                  <a:gd name="connsiteY0" fmla="*/ 0 h 1862233"/>
                  <a:gd name="connsiteX1" fmla="*/ 53510 w 1919892"/>
                  <a:gd name="connsiteY1" fmla="*/ 1332721 h 1862233"/>
                  <a:gd name="connsiteX2" fmla="*/ 1919892 w 1919892"/>
                  <a:gd name="connsiteY2" fmla="*/ 1862233 h 1862233"/>
                  <a:gd name="connsiteX0" fmla="*/ 369814 w 1771071"/>
                  <a:gd name="connsiteY0" fmla="*/ 0 h 1365803"/>
                  <a:gd name="connsiteX1" fmla="*/ 46091 w 1771071"/>
                  <a:gd name="connsiteY1" fmla="*/ 1332721 h 1365803"/>
                  <a:gd name="connsiteX2" fmla="*/ 1771071 w 1771071"/>
                  <a:gd name="connsiteY2" fmla="*/ 1282484 h 1365803"/>
                  <a:gd name="connsiteX0" fmla="*/ 0 w 1401257"/>
                  <a:gd name="connsiteY0" fmla="*/ 0 h 1282484"/>
                  <a:gd name="connsiteX1" fmla="*/ 906475 w 1401257"/>
                  <a:gd name="connsiteY1" fmla="*/ 691699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906475 w 1401257"/>
                  <a:gd name="connsiteY1" fmla="*/ 691699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906475 w 1401257"/>
                  <a:gd name="connsiteY1" fmla="*/ 691699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906475 w 1401257"/>
                  <a:gd name="connsiteY1" fmla="*/ 691699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1005456 w 1401257"/>
                  <a:gd name="connsiteY1" fmla="*/ 748260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1005456 w 1401257"/>
                  <a:gd name="connsiteY1" fmla="*/ 748260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1005456 w 1401257"/>
                  <a:gd name="connsiteY1" fmla="*/ 748260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1005456 w 1401257"/>
                  <a:gd name="connsiteY1" fmla="*/ 748260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1401257 w 1401257"/>
                  <a:gd name="connsiteY1" fmla="*/ 1282484 h 1282484"/>
                  <a:gd name="connsiteX0" fmla="*/ 0 w 1401257"/>
                  <a:gd name="connsiteY0" fmla="*/ 0 h 1282484"/>
                  <a:gd name="connsiteX1" fmla="*/ 1401257 w 1401257"/>
                  <a:gd name="connsiteY1" fmla="*/ 1282484 h 1282484"/>
                  <a:gd name="connsiteX0" fmla="*/ 0 w 1401257"/>
                  <a:gd name="connsiteY0" fmla="*/ 0 h 1282484"/>
                  <a:gd name="connsiteX1" fmla="*/ 1401257 w 1401257"/>
                  <a:gd name="connsiteY1" fmla="*/ 1282484 h 1282484"/>
                  <a:gd name="connsiteX0" fmla="*/ 0 w 1401257"/>
                  <a:gd name="connsiteY0" fmla="*/ 0 h 1282484"/>
                  <a:gd name="connsiteX1" fmla="*/ 1401257 w 1401257"/>
                  <a:gd name="connsiteY1" fmla="*/ 1282484 h 1282484"/>
                  <a:gd name="connsiteX0" fmla="*/ 0 w 1401257"/>
                  <a:gd name="connsiteY0" fmla="*/ 0 h 1282484"/>
                  <a:gd name="connsiteX1" fmla="*/ 1401257 w 1401257"/>
                  <a:gd name="connsiteY1" fmla="*/ 1282484 h 1282484"/>
                  <a:gd name="connsiteX0" fmla="*/ 0 w 3409166"/>
                  <a:gd name="connsiteY0" fmla="*/ 0 h 1367326"/>
                  <a:gd name="connsiteX1" fmla="*/ 3409166 w 3409166"/>
                  <a:gd name="connsiteY1" fmla="*/ 1367326 h 1367326"/>
                  <a:gd name="connsiteX0" fmla="*/ 0 w 3280830"/>
                  <a:gd name="connsiteY0" fmla="*/ 0 h 1383368"/>
                  <a:gd name="connsiteX1" fmla="*/ 3280830 w 3280830"/>
                  <a:gd name="connsiteY1" fmla="*/ 1383368 h 1383368"/>
                  <a:gd name="connsiteX0" fmla="*/ 0 w 3280830"/>
                  <a:gd name="connsiteY0" fmla="*/ 0 h 1383368"/>
                  <a:gd name="connsiteX1" fmla="*/ 3280830 w 3280830"/>
                  <a:gd name="connsiteY1" fmla="*/ 1383368 h 1383368"/>
                  <a:gd name="connsiteX0" fmla="*/ 0 w 3280830"/>
                  <a:gd name="connsiteY0" fmla="*/ 0 h 1383368"/>
                  <a:gd name="connsiteX1" fmla="*/ 3280830 w 3280830"/>
                  <a:gd name="connsiteY1" fmla="*/ 1383368 h 1383368"/>
                  <a:gd name="connsiteX0" fmla="*/ 0 w 1307651"/>
                  <a:gd name="connsiteY0" fmla="*/ 0 h 1271073"/>
                  <a:gd name="connsiteX1" fmla="*/ 1307651 w 1307651"/>
                  <a:gd name="connsiteY1" fmla="*/ 1271073 h 1271073"/>
                  <a:gd name="connsiteX0" fmla="*/ 0 w 1307651"/>
                  <a:gd name="connsiteY0" fmla="*/ 0 h 1229976"/>
                  <a:gd name="connsiteX1" fmla="*/ 1307651 w 1307651"/>
                  <a:gd name="connsiteY1" fmla="*/ 1229976 h 1229976"/>
                  <a:gd name="connsiteX0" fmla="*/ 0 w 1307651"/>
                  <a:gd name="connsiteY0" fmla="*/ 0 h 1229976"/>
                  <a:gd name="connsiteX1" fmla="*/ 1307651 w 1307651"/>
                  <a:gd name="connsiteY1" fmla="*/ 1229976 h 1229976"/>
                  <a:gd name="connsiteX0" fmla="*/ 0 w 1307651"/>
                  <a:gd name="connsiteY0" fmla="*/ 0 h 1229976"/>
                  <a:gd name="connsiteX1" fmla="*/ 1307651 w 1307651"/>
                  <a:gd name="connsiteY1" fmla="*/ 1229976 h 1229976"/>
                  <a:gd name="connsiteX0" fmla="*/ 0 w 1029588"/>
                  <a:gd name="connsiteY0" fmla="*/ 0 h 1342271"/>
                  <a:gd name="connsiteX1" fmla="*/ 1029588 w 1029588"/>
                  <a:gd name="connsiteY1" fmla="*/ 1342271 h 1342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29588" h="1342271">
                    <a:moveTo>
                      <a:pt x="0" y="0"/>
                    </a:moveTo>
                    <a:cubicBezTo>
                      <a:pt x="18032" y="904448"/>
                      <a:pt x="950586" y="406120"/>
                      <a:pt x="1029588" y="1342271"/>
                    </a:cubicBezTo>
                  </a:path>
                </a:pathLst>
              </a:custGeom>
              <a:noFill/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 flipH="1">
              <a:off x="4506632" y="4049142"/>
              <a:ext cx="3113770" cy="1383368"/>
              <a:chOff x="1346001" y="4074164"/>
              <a:chExt cx="3113770" cy="1383368"/>
            </a:xfrm>
          </p:grpSpPr>
          <p:sp>
            <p:nvSpPr>
              <p:cNvPr id="91" name="Freeform 90"/>
              <p:cNvSpPr/>
              <p:nvPr/>
            </p:nvSpPr>
            <p:spPr>
              <a:xfrm>
                <a:off x="1346001" y="4074164"/>
                <a:ext cx="3050893" cy="1383368"/>
              </a:xfrm>
              <a:custGeom>
                <a:avLst/>
                <a:gdLst>
                  <a:gd name="connsiteX0" fmla="*/ 0 w 4590661"/>
                  <a:gd name="connsiteY0" fmla="*/ 0 h 2668555"/>
                  <a:gd name="connsiteX1" fmla="*/ 895739 w 4590661"/>
                  <a:gd name="connsiteY1" fmla="*/ 1548882 h 2668555"/>
                  <a:gd name="connsiteX2" fmla="*/ 3191070 w 4590661"/>
                  <a:gd name="connsiteY2" fmla="*/ 1175657 h 2668555"/>
                  <a:gd name="connsiteX3" fmla="*/ 4254759 w 4590661"/>
                  <a:gd name="connsiteY3" fmla="*/ 2332653 h 2668555"/>
                  <a:gd name="connsiteX4" fmla="*/ 4273421 w 4590661"/>
                  <a:gd name="connsiteY4" fmla="*/ 2649894 h 2668555"/>
                  <a:gd name="connsiteX5" fmla="*/ 4273421 w 4590661"/>
                  <a:gd name="connsiteY5" fmla="*/ 2649894 h 2668555"/>
                  <a:gd name="connsiteX6" fmla="*/ 4385388 w 4590661"/>
                  <a:gd name="connsiteY6" fmla="*/ 2668555 h 2668555"/>
                  <a:gd name="connsiteX7" fmla="*/ 4441372 w 4590661"/>
                  <a:gd name="connsiteY7" fmla="*/ 2649894 h 2668555"/>
                  <a:gd name="connsiteX8" fmla="*/ 4422710 w 4590661"/>
                  <a:gd name="connsiteY8" fmla="*/ 2575249 h 2668555"/>
                  <a:gd name="connsiteX9" fmla="*/ 4590661 w 4590661"/>
                  <a:gd name="connsiteY9" fmla="*/ 2351315 h 2668555"/>
                  <a:gd name="connsiteX0" fmla="*/ 0 w 4590661"/>
                  <a:gd name="connsiteY0" fmla="*/ 0 h 2679441"/>
                  <a:gd name="connsiteX1" fmla="*/ 895739 w 4590661"/>
                  <a:gd name="connsiteY1" fmla="*/ 1548882 h 2679441"/>
                  <a:gd name="connsiteX2" fmla="*/ 3191070 w 4590661"/>
                  <a:gd name="connsiteY2" fmla="*/ 1175657 h 2679441"/>
                  <a:gd name="connsiteX3" fmla="*/ 4254759 w 4590661"/>
                  <a:gd name="connsiteY3" fmla="*/ 2332653 h 2679441"/>
                  <a:gd name="connsiteX4" fmla="*/ 4273421 w 4590661"/>
                  <a:gd name="connsiteY4" fmla="*/ 2649894 h 2679441"/>
                  <a:gd name="connsiteX5" fmla="*/ 4273421 w 4590661"/>
                  <a:gd name="connsiteY5" fmla="*/ 2649894 h 2679441"/>
                  <a:gd name="connsiteX6" fmla="*/ 4385388 w 4590661"/>
                  <a:gd name="connsiteY6" fmla="*/ 2668555 h 2679441"/>
                  <a:gd name="connsiteX7" fmla="*/ 4441372 w 4590661"/>
                  <a:gd name="connsiteY7" fmla="*/ 2649894 h 2679441"/>
                  <a:gd name="connsiteX8" fmla="*/ 4590661 w 4590661"/>
                  <a:gd name="connsiteY8" fmla="*/ 2351315 h 2679441"/>
                  <a:gd name="connsiteX0" fmla="*/ 0 w 4441372"/>
                  <a:gd name="connsiteY0" fmla="*/ 0 h 2679441"/>
                  <a:gd name="connsiteX1" fmla="*/ 895739 w 4441372"/>
                  <a:gd name="connsiteY1" fmla="*/ 1548882 h 2679441"/>
                  <a:gd name="connsiteX2" fmla="*/ 3191070 w 4441372"/>
                  <a:gd name="connsiteY2" fmla="*/ 1175657 h 2679441"/>
                  <a:gd name="connsiteX3" fmla="*/ 4254759 w 4441372"/>
                  <a:gd name="connsiteY3" fmla="*/ 2332653 h 2679441"/>
                  <a:gd name="connsiteX4" fmla="*/ 4273421 w 4441372"/>
                  <a:gd name="connsiteY4" fmla="*/ 2649894 h 2679441"/>
                  <a:gd name="connsiteX5" fmla="*/ 4273421 w 4441372"/>
                  <a:gd name="connsiteY5" fmla="*/ 2649894 h 2679441"/>
                  <a:gd name="connsiteX6" fmla="*/ 4385388 w 4441372"/>
                  <a:gd name="connsiteY6" fmla="*/ 2668555 h 2679441"/>
                  <a:gd name="connsiteX7" fmla="*/ 4441372 w 4441372"/>
                  <a:gd name="connsiteY7" fmla="*/ 2649894 h 2679441"/>
                  <a:gd name="connsiteX0" fmla="*/ 0 w 4385388"/>
                  <a:gd name="connsiteY0" fmla="*/ 0 h 2668555"/>
                  <a:gd name="connsiteX1" fmla="*/ 895739 w 4385388"/>
                  <a:gd name="connsiteY1" fmla="*/ 1548882 h 2668555"/>
                  <a:gd name="connsiteX2" fmla="*/ 3191070 w 4385388"/>
                  <a:gd name="connsiteY2" fmla="*/ 1175657 h 2668555"/>
                  <a:gd name="connsiteX3" fmla="*/ 4254759 w 4385388"/>
                  <a:gd name="connsiteY3" fmla="*/ 2332653 h 2668555"/>
                  <a:gd name="connsiteX4" fmla="*/ 4273421 w 4385388"/>
                  <a:gd name="connsiteY4" fmla="*/ 2649894 h 2668555"/>
                  <a:gd name="connsiteX5" fmla="*/ 4273421 w 4385388"/>
                  <a:gd name="connsiteY5" fmla="*/ 2649894 h 2668555"/>
                  <a:gd name="connsiteX6" fmla="*/ 4385388 w 4385388"/>
                  <a:gd name="connsiteY6" fmla="*/ 2668555 h 2668555"/>
                  <a:gd name="connsiteX0" fmla="*/ 0 w 4340074"/>
                  <a:gd name="connsiteY0" fmla="*/ 0 h 2649894"/>
                  <a:gd name="connsiteX1" fmla="*/ 895739 w 4340074"/>
                  <a:gd name="connsiteY1" fmla="*/ 1548882 h 2649894"/>
                  <a:gd name="connsiteX2" fmla="*/ 3191070 w 4340074"/>
                  <a:gd name="connsiteY2" fmla="*/ 1175657 h 2649894"/>
                  <a:gd name="connsiteX3" fmla="*/ 4254759 w 4340074"/>
                  <a:gd name="connsiteY3" fmla="*/ 2332653 h 2649894"/>
                  <a:gd name="connsiteX4" fmla="*/ 4273421 w 4340074"/>
                  <a:gd name="connsiteY4" fmla="*/ 2649894 h 2649894"/>
                  <a:gd name="connsiteX5" fmla="*/ 4273421 w 4340074"/>
                  <a:gd name="connsiteY5" fmla="*/ 2649894 h 2649894"/>
                  <a:gd name="connsiteX0" fmla="*/ 0 w 4273421"/>
                  <a:gd name="connsiteY0" fmla="*/ 0 h 2649894"/>
                  <a:gd name="connsiteX1" fmla="*/ 895739 w 4273421"/>
                  <a:gd name="connsiteY1" fmla="*/ 1548882 h 2649894"/>
                  <a:gd name="connsiteX2" fmla="*/ 3191070 w 4273421"/>
                  <a:gd name="connsiteY2" fmla="*/ 1175657 h 2649894"/>
                  <a:gd name="connsiteX3" fmla="*/ 4273421 w 4273421"/>
                  <a:gd name="connsiteY3" fmla="*/ 2649894 h 2649894"/>
                  <a:gd name="connsiteX4" fmla="*/ 4273421 w 4273421"/>
                  <a:gd name="connsiteY4" fmla="*/ 2649894 h 2649894"/>
                  <a:gd name="connsiteX0" fmla="*/ 0 w 4070221"/>
                  <a:gd name="connsiteY0" fmla="*/ 0 h 2040294"/>
                  <a:gd name="connsiteX1" fmla="*/ 692539 w 4070221"/>
                  <a:gd name="connsiteY1" fmla="*/ 939282 h 2040294"/>
                  <a:gd name="connsiteX2" fmla="*/ 2987870 w 4070221"/>
                  <a:gd name="connsiteY2" fmla="*/ 566057 h 2040294"/>
                  <a:gd name="connsiteX3" fmla="*/ 4070221 w 4070221"/>
                  <a:gd name="connsiteY3" fmla="*/ 2040294 h 2040294"/>
                  <a:gd name="connsiteX4" fmla="*/ 4070221 w 4070221"/>
                  <a:gd name="connsiteY4" fmla="*/ 2040294 h 2040294"/>
                  <a:gd name="connsiteX0" fmla="*/ 0 w 4222621"/>
                  <a:gd name="connsiteY0" fmla="*/ 0 h 2726094"/>
                  <a:gd name="connsiteX1" fmla="*/ 692539 w 4222621"/>
                  <a:gd name="connsiteY1" fmla="*/ 939282 h 2726094"/>
                  <a:gd name="connsiteX2" fmla="*/ 2987870 w 4222621"/>
                  <a:gd name="connsiteY2" fmla="*/ 566057 h 2726094"/>
                  <a:gd name="connsiteX3" fmla="*/ 4070221 w 4222621"/>
                  <a:gd name="connsiteY3" fmla="*/ 2040294 h 2726094"/>
                  <a:gd name="connsiteX4" fmla="*/ 4222621 w 4222621"/>
                  <a:gd name="connsiteY4" fmla="*/ 2726094 h 2726094"/>
                  <a:gd name="connsiteX0" fmla="*/ 0 w 4222621"/>
                  <a:gd name="connsiteY0" fmla="*/ 0 h 2726094"/>
                  <a:gd name="connsiteX1" fmla="*/ 692539 w 4222621"/>
                  <a:gd name="connsiteY1" fmla="*/ 939282 h 2726094"/>
                  <a:gd name="connsiteX2" fmla="*/ 2987870 w 4222621"/>
                  <a:gd name="connsiteY2" fmla="*/ 566057 h 2726094"/>
                  <a:gd name="connsiteX3" fmla="*/ 4222621 w 4222621"/>
                  <a:gd name="connsiteY3" fmla="*/ 2726094 h 2726094"/>
                  <a:gd name="connsiteX0" fmla="*/ 0 w 3574921"/>
                  <a:gd name="connsiteY0" fmla="*/ 0 h 1392594"/>
                  <a:gd name="connsiteX1" fmla="*/ 692539 w 3574921"/>
                  <a:gd name="connsiteY1" fmla="*/ 939282 h 1392594"/>
                  <a:gd name="connsiteX2" fmla="*/ 2987870 w 3574921"/>
                  <a:gd name="connsiteY2" fmla="*/ 566057 h 1392594"/>
                  <a:gd name="connsiteX3" fmla="*/ 3574921 w 3574921"/>
                  <a:gd name="connsiteY3" fmla="*/ 1392594 h 1392594"/>
                  <a:gd name="connsiteX0" fmla="*/ 0 w 3574921"/>
                  <a:gd name="connsiteY0" fmla="*/ 0 h 1392594"/>
                  <a:gd name="connsiteX1" fmla="*/ 692539 w 3574921"/>
                  <a:gd name="connsiteY1" fmla="*/ 939282 h 1392594"/>
                  <a:gd name="connsiteX2" fmla="*/ 2352870 w 3574921"/>
                  <a:gd name="connsiteY2" fmla="*/ 870857 h 1392594"/>
                  <a:gd name="connsiteX3" fmla="*/ 3574921 w 3574921"/>
                  <a:gd name="connsiteY3" fmla="*/ 1392594 h 1392594"/>
                  <a:gd name="connsiteX0" fmla="*/ 0 w 3574921"/>
                  <a:gd name="connsiteY0" fmla="*/ 0 h 1392594"/>
                  <a:gd name="connsiteX1" fmla="*/ 692539 w 3574921"/>
                  <a:gd name="connsiteY1" fmla="*/ 939282 h 1392594"/>
                  <a:gd name="connsiteX2" fmla="*/ 3574921 w 3574921"/>
                  <a:gd name="connsiteY2" fmla="*/ 1392594 h 1392594"/>
                  <a:gd name="connsiteX0" fmla="*/ 0 w 3574921"/>
                  <a:gd name="connsiteY0" fmla="*/ 0 h 1402942"/>
                  <a:gd name="connsiteX1" fmla="*/ 1467239 w 3574921"/>
                  <a:gd name="connsiteY1" fmla="*/ 1294882 h 1402942"/>
                  <a:gd name="connsiteX2" fmla="*/ 3574921 w 3574921"/>
                  <a:gd name="connsiteY2" fmla="*/ 1392594 h 1402942"/>
                  <a:gd name="connsiteX0" fmla="*/ 0 w 3574921"/>
                  <a:gd name="connsiteY0" fmla="*/ 0 h 1392594"/>
                  <a:gd name="connsiteX1" fmla="*/ 1467239 w 3574921"/>
                  <a:gd name="connsiteY1" fmla="*/ 1294882 h 1392594"/>
                  <a:gd name="connsiteX2" fmla="*/ 3574921 w 3574921"/>
                  <a:gd name="connsiteY2" fmla="*/ 1392594 h 1392594"/>
                  <a:gd name="connsiteX0" fmla="*/ 0 w 3574921"/>
                  <a:gd name="connsiteY0" fmla="*/ 0 h 1392594"/>
                  <a:gd name="connsiteX1" fmla="*/ 1467239 w 3574921"/>
                  <a:gd name="connsiteY1" fmla="*/ 1294882 h 1392594"/>
                  <a:gd name="connsiteX2" fmla="*/ 3574921 w 3574921"/>
                  <a:gd name="connsiteY2" fmla="*/ 1392594 h 1392594"/>
                  <a:gd name="connsiteX0" fmla="*/ 0 w 3574921"/>
                  <a:gd name="connsiteY0" fmla="*/ 0 h 1392594"/>
                  <a:gd name="connsiteX1" fmla="*/ 1632339 w 3574921"/>
                  <a:gd name="connsiteY1" fmla="*/ 1002782 h 1392594"/>
                  <a:gd name="connsiteX2" fmla="*/ 3574921 w 3574921"/>
                  <a:gd name="connsiteY2" fmla="*/ 1392594 h 1392594"/>
                  <a:gd name="connsiteX0" fmla="*/ 0 w 3498721"/>
                  <a:gd name="connsiteY0" fmla="*/ 0 h 1532294"/>
                  <a:gd name="connsiteX1" fmla="*/ 1632339 w 3498721"/>
                  <a:gd name="connsiteY1" fmla="*/ 1002782 h 1532294"/>
                  <a:gd name="connsiteX2" fmla="*/ 3498721 w 3498721"/>
                  <a:gd name="connsiteY2" fmla="*/ 1532294 h 1532294"/>
                  <a:gd name="connsiteX0" fmla="*/ 0 w 3498721"/>
                  <a:gd name="connsiteY0" fmla="*/ 0 h 1532294"/>
                  <a:gd name="connsiteX1" fmla="*/ 1632339 w 3498721"/>
                  <a:gd name="connsiteY1" fmla="*/ 1002782 h 1532294"/>
                  <a:gd name="connsiteX2" fmla="*/ 3498721 w 3498721"/>
                  <a:gd name="connsiteY2" fmla="*/ 1532294 h 1532294"/>
                  <a:gd name="connsiteX0" fmla="*/ 0 w 3498721"/>
                  <a:gd name="connsiteY0" fmla="*/ 0 h 1532294"/>
                  <a:gd name="connsiteX1" fmla="*/ 1632339 w 3498721"/>
                  <a:gd name="connsiteY1" fmla="*/ 1002782 h 1532294"/>
                  <a:gd name="connsiteX2" fmla="*/ 3498721 w 3498721"/>
                  <a:gd name="connsiteY2" fmla="*/ 1532294 h 1532294"/>
                  <a:gd name="connsiteX0" fmla="*/ 377233 w 1919892"/>
                  <a:gd name="connsiteY0" fmla="*/ 0 h 1862233"/>
                  <a:gd name="connsiteX1" fmla="*/ 53510 w 1919892"/>
                  <a:gd name="connsiteY1" fmla="*/ 1332721 h 1862233"/>
                  <a:gd name="connsiteX2" fmla="*/ 1919892 w 1919892"/>
                  <a:gd name="connsiteY2" fmla="*/ 1862233 h 1862233"/>
                  <a:gd name="connsiteX0" fmla="*/ 369814 w 1771071"/>
                  <a:gd name="connsiteY0" fmla="*/ 0 h 1365803"/>
                  <a:gd name="connsiteX1" fmla="*/ 46091 w 1771071"/>
                  <a:gd name="connsiteY1" fmla="*/ 1332721 h 1365803"/>
                  <a:gd name="connsiteX2" fmla="*/ 1771071 w 1771071"/>
                  <a:gd name="connsiteY2" fmla="*/ 1282484 h 1365803"/>
                  <a:gd name="connsiteX0" fmla="*/ 0 w 1401257"/>
                  <a:gd name="connsiteY0" fmla="*/ 0 h 1282484"/>
                  <a:gd name="connsiteX1" fmla="*/ 906475 w 1401257"/>
                  <a:gd name="connsiteY1" fmla="*/ 691699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906475 w 1401257"/>
                  <a:gd name="connsiteY1" fmla="*/ 691699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906475 w 1401257"/>
                  <a:gd name="connsiteY1" fmla="*/ 691699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906475 w 1401257"/>
                  <a:gd name="connsiteY1" fmla="*/ 691699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1005456 w 1401257"/>
                  <a:gd name="connsiteY1" fmla="*/ 748260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1005456 w 1401257"/>
                  <a:gd name="connsiteY1" fmla="*/ 748260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1005456 w 1401257"/>
                  <a:gd name="connsiteY1" fmla="*/ 748260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1005456 w 1401257"/>
                  <a:gd name="connsiteY1" fmla="*/ 748260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1401257 w 1401257"/>
                  <a:gd name="connsiteY1" fmla="*/ 1282484 h 1282484"/>
                  <a:gd name="connsiteX0" fmla="*/ 0 w 1401257"/>
                  <a:gd name="connsiteY0" fmla="*/ 0 h 1282484"/>
                  <a:gd name="connsiteX1" fmla="*/ 1401257 w 1401257"/>
                  <a:gd name="connsiteY1" fmla="*/ 1282484 h 1282484"/>
                  <a:gd name="connsiteX0" fmla="*/ 0 w 1401257"/>
                  <a:gd name="connsiteY0" fmla="*/ 0 h 1282484"/>
                  <a:gd name="connsiteX1" fmla="*/ 1401257 w 1401257"/>
                  <a:gd name="connsiteY1" fmla="*/ 1282484 h 1282484"/>
                  <a:gd name="connsiteX0" fmla="*/ 0 w 1401257"/>
                  <a:gd name="connsiteY0" fmla="*/ 0 h 1282484"/>
                  <a:gd name="connsiteX1" fmla="*/ 1401257 w 1401257"/>
                  <a:gd name="connsiteY1" fmla="*/ 1282484 h 1282484"/>
                  <a:gd name="connsiteX0" fmla="*/ 0 w 1401257"/>
                  <a:gd name="connsiteY0" fmla="*/ 0 h 1282484"/>
                  <a:gd name="connsiteX1" fmla="*/ 1401257 w 1401257"/>
                  <a:gd name="connsiteY1" fmla="*/ 1282484 h 1282484"/>
                  <a:gd name="connsiteX0" fmla="*/ 0 w 3409166"/>
                  <a:gd name="connsiteY0" fmla="*/ 0 h 1367326"/>
                  <a:gd name="connsiteX1" fmla="*/ 3409166 w 3409166"/>
                  <a:gd name="connsiteY1" fmla="*/ 1367326 h 1367326"/>
                  <a:gd name="connsiteX0" fmla="*/ 0 w 3280830"/>
                  <a:gd name="connsiteY0" fmla="*/ 0 h 1383368"/>
                  <a:gd name="connsiteX1" fmla="*/ 3280830 w 3280830"/>
                  <a:gd name="connsiteY1" fmla="*/ 1383368 h 1383368"/>
                  <a:gd name="connsiteX0" fmla="*/ 0 w 3280830"/>
                  <a:gd name="connsiteY0" fmla="*/ 0 h 1383368"/>
                  <a:gd name="connsiteX1" fmla="*/ 3280830 w 3280830"/>
                  <a:gd name="connsiteY1" fmla="*/ 1383368 h 1383368"/>
                  <a:gd name="connsiteX0" fmla="*/ 0 w 3280830"/>
                  <a:gd name="connsiteY0" fmla="*/ 0 h 1383368"/>
                  <a:gd name="connsiteX1" fmla="*/ 3280830 w 3280830"/>
                  <a:gd name="connsiteY1" fmla="*/ 1383368 h 1383368"/>
                  <a:gd name="connsiteX0" fmla="*/ 0 w 3050893"/>
                  <a:gd name="connsiteY0" fmla="*/ 0 h 1383368"/>
                  <a:gd name="connsiteX1" fmla="*/ 3050893 w 3050893"/>
                  <a:gd name="connsiteY1" fmla="*/ 1383368 h 1383368"/>
                  <a:gd name="connsiteX0" fmla="*/ 0 w 3050893"/>
                  <a:gd name="connsiteY0" fmla="*/ 0 h 1383368"/>
                  <a:gd name="connsiteX1" fmla="*/ 3050893 w 3050893"/>
                  <a:gd name="connsiteY1" fmla="*/ 1383368 h 1383368"/>
                  <a:gd name="connsiteX0" fmla="*/ 0 w 3050893"/>
                  <a:gd name="connsiteY0" fmla="*/ 0 h 1383368"/>
                  <a:gd name="connsiteX1" fmla="*/ 3050893 w 3050893"/>
                  <a:gd name="connsiteY1" fmla="*/ 1383368 h 138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50893" h="1383368">
                    <a:moveTo>
                      <a:pt x="0" y="0"/>
                    </a:moveTo>
                    <a:cubicBezTo>
                      <a:pt x="79677" y="1407882"/>
                      <a:pt x="2611756" y="325490"/>
                      <a:pt x="3050893" y="1383368"/>
                    </a:cubicBezTo>
                  </a:path>
                </a:pathLst>
              </a:custGeom>
              <a:noFill/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Freeform 91"/>
              <p:cNvSpPr/>
              <p:nvPr/>
            </p:nvSpPr>
            <p:spPr>
              <a:xfrm>
                <a:off x="3430183" y="4086705"/>
                <a:ext cx="1029588" cy="1342271"/>
              </a:xfrm>
              <a:custGeom>
                <a:avLst/>
                <a:gdLst>
                  <a:gd name="connsiteX0" fmla="*/ 0 w 4590661"/>
                  <a:gd name="connsiteY0" fmla="*/ 0 h 2668555"/>
                  <a:gd name="connsiteX1" fmla="*/ 895739 w 4590661"/>
                  <a:gd name="connsiteY1" fmla="*/ 1548882 h 2668555"/>
                  <a:gd name="connsiteX2" fmla="*/ 3191070 w 4590661"/>
                  <a:gd name="connsiteY2" fmla="*/ 1175657 h 2668555"/>
                  <a:gd name="connsiteX3" fmla="*/ 4254759 w 4590661"/>
                  <a:gd name="connsiteY3" fmla="*/ 2332653 h 2668555"/>
                  <a:gd name="connsiteX4" fmla="*/ 4273421 w 4590661"/>
                  <a:gd name="connsiteY4" fmla="*/ 2649894 h 2668555"/>
                  <a:gd name="connsiteX5" fmla="*/ 4273421 w 4590661"/>
                  <a:gd name="connsiteY5" fmla="*/ 2649894 h 2668555"/>
                  <a:gd name="connsiteX6" fmla="*/ 4385388 w 4590661"/>
                  <a:gd name="connsiteY6" fmla="*/ 2668555 h 2668555"/>
                  <a:gd name="connsiteX7" fmla="*/ 4441372 w 4590661"/>
                  <a:gd name="connsiteY7" fmla="*/ 2649894 h 2668555"/>
                  <a:gd name="connsiteX8" fmla="*/ 4422710 w 4590661"/>
                  <a:gd name="connsiteY8" fmla="*/ 2575249 h 2668555"/>
                  <a:gd name="connsiteX9" fmla="*/ 4590661 w 4590661"/>
                  <a:gd name="connsiteY9" fmla="*/ 2351315 h 2668555"/>
                  <a:gd name="connsiteX0" fmla="*/ 0 w 4590661"/>
                  <a:gd name="connsiteY0" fmla="*/ 0 h 2679441"/>
                  <a:gd name="connsiteX1" fmla="*/ 895739 w 4590661"/>
                  <a:gd name="connsiteY1" fmla="*/ 1548882 h 2679441"/>
                  <a:gd name="connsiteX2" fmla="*/ 3191070 w 4590661"/>
                  <a:gd name="connsiteY2" fmla="*/ 1175657 h 2679441"/>
                  <a:gd name="connsiteX3" fmla="*/ 4254759 w 4590661"/>
                  <a:gd name="connsiteY3" fmla="*/ 2332653 h 2679441"/>
                  <a:gd name="connsiteX4" fmla="*/ 4273421 w 4590661"/>
                  <a:gd name="connsiteY4" fmla="*/ 2649894 h 2679441"/>
                  <a:gd name="connsiteX5" fmla="*/ 4273421 w 4590661"/>
                  <a:gd name="connsiteY5" fmla="*/ 2649894 h 2679441"/>
                  <a:gd name="connsiteX6" fmla="*/ 4385388 w 4590661"/>
                  <a:gd name="connsiteY6" fmla="*/ 2668555 h 2679441"/>
                  <a:gd name="connsiteX7" fmla="*/ 4441372 w 4590661"/>
                  <a:gd name="connsiteY7" fmla="*/ 2649894 h 2679441"/>
                  <a:gd name="connsiteX8" fmla="*/ 4590661 w 4590661"/>
                  <a:gd name="connsiteY8" fmla="*/ 2351315 h 2679441"/>
                  <a:gd name="connsiteX0" fmla="*/ 0 w 4441372"/>
                  <a:gd name="connsiteY0" fmla="*/ 0 h 2679441"/>
                  <a:gd name="connsiteX1" fmla="*/ 895739 w 4441372"/>
                  <a:gd name="connsiteY1" fmla="*/ 1548882 h 2679441"/>
                  <a:gd name="connsiteX2" fmla="*/ 3191070 w 4441372"/>
                  <a:gd name="connsiteY2" fmla="*/ 1175657 h 2679441"/>
                  <a:gd name="connsiteX3" fmla="*/ 4254759 w 4441372"/>
                  <a:gd name="connsiteY3" fmla="*/ 2332653 h 2679441"/>
                  <a:gd name="connsiteX4" fmla="*/ 4273421 w 4441372"/>
                  <a:gd name="connsiteY4" fmla="*/ 2649894 h 2679441"/>
                  <a:gd name="connsiteX5" fmla="*/ 4273421 w 4441372"/>
                  <a:gd name="connsiteY5" fmla="*/ 2649894 h 2679441"/>
                  <a:gd name="connsiteX6" fmla="*/ 4385388 w 4441372"/>
                  <a:gd name="connsiteY6" fmla="*/ 2668555 h 2679441"/>
                  <a:gd name="connsiteX7" fmla="*/ 4441372 w 4441372"/>
                  <a:gd name="connsiteY7" fmla="*/ 2649894 h 2679441"/>
                  <a:gd name="connsiteX0" fmla="*/ 0 w 4385388"/>
                  <a:gd name="connsiteY0" fmla="*/ 0 h 2668555"/>
                  <a:gd name="connsiteX1" fmla="*/ 895739 w 4385388"/>
                  <a:gd name="connsiteY1" fmla="*/ 1548882 h 2668555"/>
                  <a:gd name="connsiteX2" fmla="*/ 3191070 w 4385388"/>
                  <a:gd name="connsiteY2" fmla="*/ 1175657 h 2668555"/>
                  <a:gd name="connsiteX3" fmla="*/ 4254759 w 4385388"/>
                  <a:gd name="connsiteY3" fmla="*/ 2332653 h 2668555"/>
                  <a:gd name="connsiteX4" fmla="*/ 4273421 w 4385388"/>
                  <a:gd name="connsiteY4" fmla="*/ 2649894 h 2668555"/>
                  <a:gd name="connsiteX5" fmla="*/ 4273421 w 4385388"/>
                  <a:gd name="connsiteY5" fmla="*/ 2649894 h 2668555"/>
                  <a:gd name="connsiteX6" fmla="*/ 4385388 w 4385388"/>
                  <a:gd name="connsiteY6" fmla="*/ 2668555 h 2668555"/>
                  <a:gd name="connsiteX0" fmla="*/ 0 w 4340074"/>
                  <a:gd name="connsiteY0" fmla="*/ 0 h 2649894"/>
                  <a:gd name="connsiteX1" fmla="*/ 895739 w 4340074"/>
                  <a:gd name="connsiteY1" fmla="*/ 1548882 h 2649894"/>
                  <a:gd name="connsiteX2" fmla="*/ 3191070 w 4340074"/>
                  <a:gd name="connsiteY2" fmla="*/ 1175657 h 2649894"/>
                  <a:gd name="connsiteX3" fmla="*/ 4254759 w 4340074"/>
                  <a:gd name="connsiteY3" fmla="*/ 2332653 h 2649894"/>
                  <a:gd name="connsiteX4" fmla="*/ 4273421 w 4340074"/>
                  <a:gd name="connsiteY4" fmla="*/ 2649894 h 2649894"/>
                  <a:gd name="connsiteX5" fmla="*/ 4273421 w 4340074"/>
                  <a:gd name="connsiteY5" fmla="*/ 2649894 h 2649894"/>
                  <a:gd name="connsiteX0" fmla="*/ 0 w 4273421"/>
                  <a:gd name="connsiteY0" fmla="*/ 0 h 2649894"/>
                  <a:gd name="connsiteX1" fmla="*/ 895739 w 4273421"/>
                  <a:gd name="connsiteY1" fmla="*/ 1548882 h 2649894"/>
                  <a:gd name="connsiteX2" fmla="*/ 3191070 w 4273421"/>
                  <a:gd name="connsiteY2" fmla="*/ 1175657 h 2649894"/>
                  <a:gd name="connsiteX3" fmla="*/ 4273421 w 4273421"/>
                  <a:gd name="connsiteY3" fmla="*/ 2649894 h 2649894"/>
                  <a:gd name="connsiteX4" fmla="*/ 4273421 w 4273421"/>
                  <a:gd name="connsiteY4" fmla="*/ 2649894 h 2649894"/>
                  <a:gd name="connsiteX0" fmla="*/ 0 w 4070221"/>
                  <a:gd name="connsiteY0" fmla="*/ 0 h 2040294"/>
                  <a:gd name="connsiteX1" fmla="*/ 692539 w 4070221"/>
                  <a:gd name="connsiteY1" fmla="*/ 939282 h 2040294"/>
                  <a:gd name="connsiteX2" fmla="*/ 2987870 w 4070221"/>
                  <a:gd name="connsiteY2" fmla="*/ 566057 h 2040294"/>
                  <a:gd name="connsiteX3" fmla="*/ 4070221 w 4070221"/>
                  <a:gd name="connsiteY3" fmla="*/ 2040294 h 2040294"/>
                  <a:gd name="connsiteX4" fmla="*/ 4070221 w 4070221"/>
                  <a:gd name="connsiteY4" fmla="*/ 2040294 h 2040294"/>
                  <a:gd name="connsiteX0" fmla="*/ 0 w 4222621"/>
                  <a:gd name="connsiteY0" fmla="*/ 0 h 2726094"/>
                  <a:gd name="connsiteX1" fmla="*/ 692539 w 4222621"/>
                  <a:gd name="connsiteY1" fmla="*/ 939282 h 2726094"/>
                  <a:gd name="connsiteX2" fmla="*/ 2987870 w 4222621"/>
                  <a:gd name="connsiteY2" fmla="*/ 566057 h 2726094"/>
                  <a:gd name="connsiteX3" fmla="*/ 4070221 w 4222621"/>
                  <a:gd name="connsiteY3" fmla="*/ 2040294 h 2726094"/>
                  <a:gd name="connsiteX4" fmla="*/ 4222621 w 4222621"/>
                  <a:gd name="connsiteY4" fmla="*/ 2726094 h 2726094"/>
                  <a:gd name="connsiteX0" fmla="*/ 0 w 4222621"/>
                  <a:gd name="connsiteY0" fmla="*/ 0 h 2726094"/>
                  <a:gd name="connsiteX1" fmla="*/ 692539 w 4222621"/>
                  <a:gd name="connsiteY1" fmla="*/ 939282 h 2726094"/>
                  <a:gd name="connsiteX2" fmla="*/ 2987870 w 4222621"/>
                  <a:gd name="connsiteY2" fmla="*/ 566057 h 2726094"/>
                  <a:gd name="connsiteX3" fmla="*/ 4222621 w 4222621"/>
                  <a:gd name="connsiteY3" fmla="*/ 2726094 h 2726094"/>
                  <a:gd name="connsiteX0" fmla="*/ 0 w 3574921"/>
                  <a:gd name="connsiteY0" fmla="*/ 0 h 1392594"/>
                  <a:gd name="connsiteX1" fmla="*/ 692539 w 3574921"/>
                  <a:gd name="connsiteY1" fmla="*/ 939282 h 1392594"/>
                  <a:gd name="connsiteX2" fmla="*/ 2987870 w 3574921"/>
                  <a:gd name="connsiteY2" fmla="*/ 566057 h 1392594"/>
                  <a:gd name="connsiteX3" fmla="*/ 3574921 w 3574921"/>
                  <a:gd name="connsiteY3" fmla="*/ 1392594 h 1392594"/>
                  <a:gd name="connsiteX0" fmla="*/ 0 w 3574921"/>
                  <a:gd name="connsiteY0" fmla="*/ 0 h 1392594"/>
                  <a:gd name="connsiteX1" fmla="*/ 692539 w 3574921"/>
                  <a:gd name="connsiteY1" fmla="*/ 939282 h 1392594"/>
                  <a:gd name="connsiteX2" fmla="*/ 2352870 w 3574921"/>
                  <a:gd name="connsiteY2" fmla="*/ 870857 h 1392594"/>
                  <a:gd name="connsiteX3" fmla="*/ 3574921 w 3574921"/>
                  <a:gd name="connsiteY3" fmla="*/ 1392594 h 1392594"/>
                  <a:gd name="connsiteX0" fmla="*/ 0 w 3574921"/>
                  <a:gd name="connsiteY0" fmla="*/ 0 h 1392594"/>
                  <a:gd name="connsiteX1" fmla="*/ 692539 w 3574921"/>
                  <a:gd name="connsiteY1" fmla="*/ 939282 h 1392594"/>
                  <a:gd name="connsiteX2" fmla="*/ 3574921 w 3574921"/>
                  <a:gd name="connsiteY2" fmla="*/ 1392594 h 1392594"/>
                  <a:gd name="connsiteX0" fmla="*/ 0 w 3574921"/>
                  <a:gd name="connsiteY0" fmla="*/ 0 h 1402942"/>
                  <a:gd name="connsiteX1" fmla="*/ 1467239 w 3574921"/>
                  <a:gd name="connsiteY1" fmla="*/ 1294882 h 1402942"/>
                  <a:gd name="connsiteX2" fmla="*/ 3574921 w 3574921"/>
                  <a:gd name="connsiteY2" fmla="*/ 1392594 h 1402942"/>
                  <a:gd name="connsiteX0" fmla="*/ 0 w 3574921"/>
                  <a:gd name="connsiteY0" fmla="*/ 0 h 1392594"/>
                  <a:gd name="connsiteX1" fmla="*/ 1467239 w 3574921"/>
                  <a:gd name="connsiteY1" fmla="*/ 1294882 h 1392594"/>
                  <a:gd name="connsiteX2" fmla="*/ 3574921 w 3574921"/>
                  <a:gd name="connsiteY2" fmla="*/ 1392594 h 1392594"/>
                  <a:gd name="connsiteX0" fmla="*/ 0 w 3574921"/>
                  <a:gd name="connsiteY0" fmla="*/ 0 h 1392594"/>
                  <a:gd name="connsiteX1" fmla="*/ 1467239 w 3574921"/>
                  <a:gd name="connsiteY1" fmla="*/ 1294882 h 1392594"/>
                  <a:gd name="connsiteX2" fmla="*/ 3574921 w 3574921"/>
                  <a:gd name="connsiteY2" fmla="*/ 1392594 h 1392594"/>
                  <a:gd name="connsiteX0" fmla="*/ 0 w 3574921"/>
                  <a:gd name="connsiteY0" fmla="*/ 0 h 1392594"/>
                  <a:gd name="connsiteX1" fmla="*/ 1632339 w 3574921"/>
                  <a:gd name="connsiteY1" fmla="*/ 1002782 h 1392594"/>
                  <a:gd name="connsiteX2" fmla="*/ 3574921 w 3574921"/>
                  <a:gd name="connsiteY2" fmla="*/ 1392594 h 1392594"/>
                  <a:gd name="connsiteX0" fmla="*/ 0 w 3498721"/>
                  <a:gd name="connsiteY0" fmla="*/ 0 h 1532294"/>
                  <a:gd name="connsiteX1" fmla="*/ 1632339 w 3498721"/>
                  <a:gd name="connsiteY1" fmla="*/ 1002782 h 1532294"/>
                  <a:gd name="connsiteX2" fmla="*/ 3498721 w 3498721"/>
                  <a:gd name="connsiteY2" fmla="*/ 1532294 h 1532294"/>
                  <a:gd name="connsiteX0" fmla="*/ 0 w 3498721"/>
                  <a:gd name="connsiteY0" fmla="*/ 0 h 1532294"/>
                  <a:gd name="connsiteX1" fmla="*/ 1632339 w 3498721"/>
                  <a:gd name="connsiteY1" fmla="*/ 1002782 h 1532294"/>
                  <a:gd name="connsiteX2" fmla="*/ 3498721 w 3498721"/>
                  <a:gd name="connsiteY2" fmla="*/ 1532294 h 1532294"/>
                  <a:gd name="connsiteX0" fmla="*/ 0 w 3498721"/>
                  <a:gd name="connsiteY0" fmla="*/ 0 h 1532294"/>
                  <a:gd name="connsiteX1" fmla="*/ 1632339 w 3498721"/>
                  <a:gd name="connsiteY1" fmla="*/ 1002782 h 1532294"/>
                  <a:gd name="connsiteX2" fmla="*/ 3498721 w 3498721"/>
                  <a:gd name="connsiteY2" fmla="*/ 1532294 h 1532294"/>
                  <a:gd name="connsiteX0" fmla="*/ 377233 w 1919892"/>
                  <a:gd name="connsiteY0" fmla="*/ 0 h 1862233"/>
                  <a:gd name="connsiteX1" fmla="*/ 53510 w 1919892"/>
                  <a:gd name="connsiteY1" fmla="*/ 1332721 h 1862233"/>
                  <a:gd name="connsiteX2" fmla="*/ 1919892 w 1919892"/>
                  <a:gd name="connsiteY2" fmla="*/ 1862233 h 1862233"/>
                  <a:gd name="connsiteX0" fmla="*/ 369814 w 1771071"/>
                  <a:gd name="connsiteY0" fmla="*/ 0 h 1365803"/>
                  <a:gd name="connsiteX1" fmla="*/ 46091 w 1771071"/>
                  <a:gd name="connsiteY1" fmla="*/ 1332721 h 1365803"/>
                  <a:gd name="connsiteX2" fmla="*/ 1771071 w 1771071"/>
                  <a:gd name="connsiteY2" fmla="*/ 1282484 h 1365803"/>
                  <a:gd name="connsiteX0" fmla="*/ 0 w 1401257"/>
                  <a:gd name="connsiteY0" fmla="*/ 0 h 1282484"/>
                  <a:gd name="connsiteX1" fmla="*/ 906475 w 1401257"/>
                  <a:gd name="connsiteY1" fmla="*/ 691699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906475 w 1401257"/>
                  <a:gd name="connsiteY1" fmla="*/ 691699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906475 w 1401257"/>
                  <a:gd name="connsiteY1" fmla="*/ 691699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906475 w 1401257"/>
                  <a:gd name="connsiteY1" fmla="*/ 691699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1005456 w 1401257"/>
                  <a:gd name="connsiteY1" fmla="*/ 748260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1005456 w 1401257"/>
                  <a:gd name="connsiteY1" fmla="*/ 748260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1005456 w 1401257"/>
                  <a:gd name="connsiteY1" fmla="*/ 748260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1005456 w 1401257"/>
                  <a:gd name="connsiteY1" fmla="*/ 748260 h 1282484"/>
                  <a:gd name="connsiteX2" fmla="*/ 1401257 w 1401257"/>
                  <a:gd name="connsiteY2" fmla="*/ 1282484 h 1282484"/>
                  <a:gd name="connsiteX0" fmla="*/ 0 w 1401257"/>
                  <a:gd name="connsiteY0" fmla="*/ 0 h 1282484"/>
                  <a:gd name="connsiteX1" fmla="*/ 1401257 w 1401257"/>
                  <a:gd name="connsiteY1" fmla="*/ 1282484 h 1282484"/>
                  <a:gd name="connsiteX0" fmla="*/ 0 w 1401257"/>
                  <a:gd name="connsiteY0" fmla="*/ 0 h 1282484"/>
                  <a:gd name="connsiteX1" fmla="*/ 1401257 w 1401257"/>
                  <a:gd name="connsiteY1" fmla="*/ 1282484 h 1282484"/>
                  <a:gd name="connsiteX0" fmla="*/ 0 w 1401257"/>
                  <a:gd name="connsiteY0" fmla="*/ 0 h 1282484"/>
                  <a:gd name="connsiteX1" fmla="*/ 1401257 w 1401257"/>
                  <a:gd name="connsiteY1" fmla="*/ 1282484 h 1282484"/>
                  <a:gd name="connsiteX0" fmla="*/ 0 w 1401257"/>
                  <a:gd name="connsiteY0" fmla="*/ 0 h 1282484"/>
                  <a:gd name="connsiteX1" fmla="*/ 1401257 w 1401257"/>
                  <a:gd name="connsiteY1" fmla="*/ 1282484 h 1282484"/>
                  <a:gd name="connsiteX0" fmla="*/ 0 w 1401257"/>
                  <a:gd name="connsiteY0" fmla="*/ 0 h 1282484"/>
                  <a:gd name="connsiteX1" fmla="*/ 1401257 w 1401257"/>
                  <a:gd name="connsiteY1" fmla="*/ 1282484 h 1282484"/>
                  <a:gd name="connsiteX0" fmla="*/ 0 w 3409166"/>
                  <a:gd name="connsiteY0" fmla="*/ 0 h 1367326"/>
                  <a:gd name="connsiteX1" fmla="*/ 3409166 w 3409166"/>
                  <a:gd name="connsiteY1" fmla="*/ 1367326 h 1367326"/>
                  <a:gd name="connsiteX0" fmla="*/ 0 w 3280830"/>
                  <a:gd name="connsiteY0" fmla="*/ 0 h 1383368"/>
                  <a:gd name="connsiteX1" fmla="*/ 3280830 w 3280830"/>
                  <a:gd name="connsiteY1" fmla="*/ 1383368 h 1383368"/>
                  <a:gd name="connsiteX0" fmla="*/ 0 w 3280830"/>
                  <a:gd name="connsiteY0" fmla="*/ 0 h 1383368"/>
                  <a:gd name="connsiteX1" fmla="*/ 3280830 w 3280830"/>
                  <a:gd name="connsiteY1" fmla="*/ 1383368 h 1383368"/>
                  <a:gd name="connsiteX0" fmla="*/ 0 w 3280830"/>
                  <a:gd name="connsiteY0" fmla="*/ 0 h 1383368"/>
                  <a:gd name="connsiteX1" fmla="*/ 3280830 w 3280830"/>
                  <a:gd name="connsiteY1" fmla="*/ 1383368 h 1383368"/>
                  <a:gd name="connsiteX0" fmla="*/ 0 w 1307651"/>
                  <a:gd name="connsiteY0" fmla="*/ 0 h 1271073"/>
                  <a:gd name="connsiteX1" fmla="*/ 1307651 w 1307651"/>
                  <a:gd name="connsiteY1" fmla="*/ 1271073 h 1271073"/>
                  <a:gd name="connsiteX0" fmla="*/ 0 w 1307651"/>
                  <a:gd name="connsiteY0" fmla="*/ 0 h 1229976"/>
                  <a:gd name="connsiteX1" fmla="*/ 1307651 w 1307651"/>
                  <a:gd name="connsiteY1" fmla="*/ 1229976 h 1229976"/>
                  <a:gd name="connsiteX0" fmla="*/ 0 w 1307651"/>
                  <a:gd name="connsiteY0" fmla="*/ 0 h 1229976"/>
                  <a:gd name="connsiteX1" fmla="*/ 1307651 w 1307651"/>
                  <a:gd name="connsiteY1" fmla="*/ 1229976 h 1229976"/>
                  <a:gd name="connsiteX0" fmla="*/ 0 w 1307651"/>
                  <a:gd name="connsiteY0" fmla="*/ 0 h 1229976"/>
                  <a:gd name="connsiteX1" fmla="*/ 1307651 w 1307651"/>
                  <a:gd name="connsiteY1" fmla="*/ 1229976 h 1229976"/>
                  <a:gd name="connsiteX0" fmla="*/ 0 w 1029588"/>
                  <a:gd name="connsiteY0" fmla="*/ 0 h 1342271"/>
                  <a:gd name="connsiteX1" fmla="*/ 1029588 w 1029588"/>
                  <a:gd name="connsiteY1" fmla="*/ 1342271 h 1342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29588" h="1342271">
                    <a:moveTo>
                      <a:pt x="0" y="0"/>
                    </a:moveTo>
                    <a:cubicBezTo>
                      <a:pt x="18032" y="904448"/>
                      <a:pt x="950586" y="406120"/>
                      <a:pt x="1029588" y="1342271"/>
                    </a:cubicBezTo>
                  </a:path>
                </a:pathLst>
              </a:custGeom>
              <a:noFill/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0" name="Group 119"/>
            <p:cNvGrpSpPr/>
            <p:nvPr/>
          </p:nvGrpSpPr>
          <p:grpSpPr>
            <a:xfrm>
              <a:off x="338475" y="1174912"/>
              <a:ext cx="1855684" cy="2842140"/>
              <a:chOff x="338475" y="1174912"/>
              <a:chExt cx="1855684" cy="284214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3" name="Rounded Rectangle 12"/>
              <p:cNvSpPr/>
              <p:nvPr/>
            </p:nvSpPr>
            <p:spPr>
              <a:xfrm>
                <a:off x="405138" y="1174912"/>
                <a:ext cx="1722359" cy="2795931"/>
              </a:xfrm>
              <a:prstGeom prst="roundRect">
                <a:avLst>
                  <a:gd name="adj" fmla="val 8746"/>
                </a:avLst>
              </a:prstGeom>
              <a:solidFill>
                <a:srgbClr val="D9F1F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338475" y="1898686"/>
                <a:ext cx="1855684" cy="2118366"/>
              </a:xfrm>
              <a:custGeom>
                <a:avLst/>
                <a:gdLst>
                  <a:gd name="connsiteX0" fmla="*/ 0 w 1855684"/>
                  <a:gd name="connsiteY0" fmla="*/ 0 h 2118366"/>
                  <a:gd name="connsiteX1" fmla="*/ 245520 w 1855684"/>
                  <a:gd name="connsiteY1" fmla="*/ 0 h 2118366"/>
                  <a:gd name="connsiteX2" fmla="*/ 283472 w 1855684"/>
                  <a:gd name="connsiteY2" fmla="*/ 0 h 2118366"/>
                  <a:gd name="connsiteX3" fmla="*/ 282384 w 1855684"/>
                  <a:gd name="connsiteY3" fmla="*/ 10795 h 2118366"/>
                  <a:gd name="connsiteX4" fmla="*/ 927843 w 1855684"/>
                  <a:gd name="connsiteY4" fmla="*/ 656254 h 2118366"/>
                  <a:gd name="connsiteX5" fmla="*/ 1573302 w 1855684"/>
                  <a:gd name="connsiteY5" fmla="*/ 10795 h 2118366"/>
                  <a:gd name="connsiteX6" fmla="*/ 1572214 w 1855684"/>
                  <a:gd name="connsiteY6" fmla="*/ 0 h 2118366"/>
                  <a:gd name="connsiteX7" fmla="*/ 1778592 w 1855684"/>
                  <a:gd name="connsiteY7" fmla="*/ 0 h 2118366"/>
                  <a:gd name="connsiteX8" fmla="*/ 1855684 w 1855684"/>
                  <a:gd name="connsiteY8" fmla="*/ 0 h 2118366"/>
                  <a:gd name="connsiteX9" fmla="*/ 1855684 w 1855684"/>
                  <a:gd name="connsiteY9" fmla="*/ 2118366 h 2118366"/>
                  <a:gd name="connsiteX10" fmla="*/ 0 w 1855684"/>
                  <a:gd name="connsiteY10" fmla="*/ 2118366 h 2118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5684" h="2118366">
                    <a:moveTo>
                      <a:pt x="0" y="0"/>
                    </a:moveTo>
                    <a:lnTo>
                      <a:pt x="245520" y="0"/>
                    </a:lnTo>
                    <a:lnTo>
                      <a:pt x="283472" y="0"/>
                    </a:lnTo>
                    <a:lnTo>
                      <a:pt x="282384" y="10795"/>
                    </a:lnTo>
                    <a:cubicBezTo>
                      <a:pt x="282384" y="367272"/>
                      <a:pt x="571366" y="656254"/>
                      <a:pt x="927843" y="656254"/>
                    </a:cubicBezTo>
                    <a:cubicBezTo>
                      <a:pt x="1284320" y="656254"/>
                      <a:pt x="1573302" y="367272"/>
                      <a:pt x="1573302" y="10795"/>
                    </a:cubicBezTo>
                    <a:lnTo>
                      <a:pt x="1572214" y="0"/>
                    </a:lnTo>
                    <a:lnTo>
                      <a:pt x="1778592" y="0"/>
                    </a:lnTo>
                    <a:lnTo>
                      <a:pt x="1855684" y="0"/>
                    </a:lnTo>
                    <a:lnTo>
                      <a:pt x="1855684" y="2118366"/>
                    </a:lnTo>
                    <a:lnTo>
                      <a:pt x="0" y="2118366"/>
                    </a:lnTo>
                    <a:close/>
                  </a:path>
                </a:pathLst>
              </a:custGeom>
              <a:solidFill>
                <a:srgbClr val="0173B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831582" y="1474746"/>
                <a:ext cx="869472" cy="869470"/>
              </a:xfrm>
              <a:prstGeom prst="ellipse">
                <a:avLst/>
              </a:prstGeom>
              <a:solidFill>
                <a:srgbClr val="0173B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04" name="Picture 103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937" t="14109" r="10236" b="8210"/>
              <a:stretch/>
            </p:blipFill>
            <p:spPr>
              <a:xfrm>
                <a:off x="831582" y="3098420"/>
                <a:ext cx="850654" cy="723816"/>
              </a:xfrm>
              <a:prstGeom prst="rect">
                <a:avLst/>
              </a:prstGeom>
            </p:spPr>
          </p:pic>
        </p:grpSp>
        <p:grpSp>
          <p:nvGrpSpPr>
            <p:cNvPr id="122" name="Group 121"/>
            <p:cNvGrpSpPr/>
            <p:nvPr/>
          </p:nvGrpSpPr>
          <p:grpSpPr>
            <a:xfrm>
              <a:off x="4666209" y="1174912"/>
              <a:ext cx="1855684" cy="2842140"/>
              <a:chOff x="4666209" y="1174912"/>
              <a:chExt cx="1855684" cy="284214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1" name="Rounded Rectangle 30"/>
              <p:cNvSpPr/>
              <p:nvPr/>
            </p:nvSpPr>
            <p:spPr>
              <a:xfrm>
                <a:off x="4732872" y="1174912"/>
                <a:ext cx="1722359" cy="2795931"/>
              </a:xfrm>
              <a:prstGeom prst="roundRect">
                <a:avLst>
                  <a:gd name="adj" fmla="val 8746"/>
                </a:avLst>
              </a:prstGeom>
              <a:solidFill>
                <a:srgbClr val="FFF5D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4666209" y="1898686"/>
                <a:ext cx="1855684" cy="2118366"/>
              </a:xfrm>
              <a:custGeom>
                <a:avLst/>
                <a:gdLst>
                  <a:gd name="connsiteX0" fmla="*/ 0 w 1855684"/>
                  <a:gd name="connsiteY0" fmla="*/ 0 h 2118366"/>
                  <a:gd name="connsiteX1" fmla="*/ 245520 w 1855684"/>
                  <a:gd name="connsiteY1" fmla="*/ 0 h 2118366"/>
                  <a:gd name="connsiteX2" fmla="*/ 283472 w 1855684"/>
                  <a:gd name="connsiteY2" fmla="*/ 0 h 2118366"/>
                  <a:gd name="connsiteX3" fmla="*/ 282384 w 1855684"/>
                  <a:gd name="connsiteY3" fmla="*/ 10795 h 2118366"/>
                  <a:gd name="connsiteX4" fmla="*/ 927843 w 1855684"/>
                  <a:gd name="connsiteY4" fmla="*/ 656254 h 2118366"/>
                  <a:gd name="connsiteX5" fmla="*/ 1573302 w 1855684"/>
                  <a:gd name="connsiteY5" fmla="*/ 10795 h 2118366"/>
                  <a:gd name="connsiteX6" fmla="*/ 1572214 w 1855684"/>
                  <a:gd name="connsiteY6" fmla="*/ 0 h 2118366"/>
                  <a:gd name="connsiteX7" fmla="*/ 1778592 w 1855684"/>
                  <a:gd name="connsiteY7" fmla="*/ 0 h 2118366"/>
                  <a:gd name="connsiteX8" fmla="*/ 1855684 w 1855684"/>
                  <a:gd name="connsiteY8" fmla="*/ 0 h 2118366"/>
                  <a:gd name="connsiteX9" fmla="*/ 1855684 w 1855684"/>
                  <a:gd name="connsiteY9" fmla="*/ 2118366 h 2118366"/>
                  <a:gd name="connsiteX10" fmla="*/ 0 w 1855684"/>
                  <a:gd name="connsiteY10" fmla="*/ 2118366 h 2118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5684" h="2118366">
                    <a:moveTo>
                      <a:pt x="0" y="0"/>
                    </a:moveTo>
                    <a:lnTo>
                      <a:pt x="245520" y="0"/>
                    </a:lnTo>
                    <a:lnTo>
                      <a:pt x="283472" y="0"/>
                    </a:lnTo>
                    <a:lnTo>
                      <a:pt x="282384" y="10795"/>
                    </a:lnTo>
                    <a:cubicBezTo>
                      <a:pt x="282384" y="367272"/>
                      <a:pt x="571366" y="656254"/>
                      <a:pt x="927843" y="656254"/>
                    </a:cubicBezTo>
                    <a:cubicBezTo>
                      <a:pt x="1284320" y="656254"/>
                      <a:pt x="1573302" y="367272"/>
                      <a:pt x="1573302" y="10795"/>
                    </a:cubicBezTo>
                    <a:lnTo>
                      <a:pt x="1572214" y="0"/>
                    </a:lnTo>
                    <a:lnTo>
                      <a:pt x="1778592" y="0"/>
                    </a:lnTo>
                    <a:lnTo>
                      <a:pt x="1855684" y="0"/>
                    </a:lnTo>
                    <a:lnTo>
                      <a:pt x="1855684" y="2118366"/>
                    </a:lnTo>
                    <a:lnTo>
                      <a:pt x="0" y="2118366"/>
                    </a:lnTo>
                    <a:close/>
                  </a:path>
                </a:pathLst>
              </a:custGeom>
              <a:solidFill>
                <a:srgbClr val="F2B8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5159316" y="1474746"/>
                <a:ext cx="869472" cy="869470"/>
              </a:xfrm>
              <a:prstGeom prst="ellipse">
                <a:avLst/>
              </a:prstGeom>
              <a:solidFill>
                <a:srgbClr val="F2B8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06" name="Picture 105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58" t="313" r="12486" b="3866"/>
              <a:stretch/>
            </p:blipFill>
            <p:spPr>
              <a:xfrm>
                <a:off x="5213007" y="3082281"/>
                <a:ext cx="762087" cy="720137"/>
              </a:xfrm>
              <a:prstGeom prst="rect">
                <a:avLst/>
              </a:prstGeom>
            </p:spPr>
          </p:pic>
        </p:grpSp>
        <p:grpSp>
          <p:nvGrpSpPr>
            <p:cNvPr id="123" name="Group 122"/>
            <p:cNvGrpSpPr/>
            <p:nvPr/>
          </p:nvGrpSpPr>
          <p:grpSpPr>
            <a:xfrm>
              <a:off x="6830076" y="1174912"/>
              <a:ext cx="1855684" cy="2842140"/>
              <a:chOff x="6830076" y="1174912"/>
              <a:chExt cx="1855684" cy="284214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9" name="Rounded Rectangle 38"/>
              <p:cNvSpPr/>
              <p:nvPr/>
            </p:nvSpPr>
            <p:spPr>
              <a:xfrm>
                <a:off x="6896739" y="1174912"/>
                <a:ext cx="1722359" cy="2795931"/>
              </a:xfrm>
              <a:prstGeom prst="roundRect">
                <a:avLst>
                  <a:gd name="adj" fmla="val 8746"/>
                </a:avLst>
              </a:prstGeom>
              <a:solidFill>
                <a:srgbClr val="FCE5D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6830076" y="1898686"/>
                <a:ext cx="1855684" cy="2118366"/>
              </a:xfrm>
              <a:custGeom>
                <a:avLst/>
                <a:gdLst>
                  <a:gd name="connsiteX0" fmla="*/ 0 w 1855684"/>
                  <a:gd name="connsiteY0" fmla="*/ 0 h 2118366"/>
                  <a:gd name="connsiteX1" fmla="*/ 245520 w 1855684"/>
                  <a:gd name="connsiteY1" fmla="*/ 0 h 2118366"/>
                  <a:gd name="connsiteX2" fmla="*/ 283472 w 1855684"/>
                  <a:gd name="connsiteY2" fmla="*/ 0 h 2118366"/>
                  <a:gd name="connsiteX3" fmla="*/ 282384 w 1855684"/>
                  <a:gd name="connsiteY3" fmla="*/ 10795 h 2118366"/>
                  <a:gd name="connsiteX4" fmla="*/ 927843 w 1855684"/>
                  <a:gd name="connsiteY4" fmla="*/ 656254 h 2118366"/>
                  <a:gd name="connsiteX5" fmla="*/ 1573302 w 1855684"/>
                  <a:gd name="connsiteY5" fmla="*/ 10795 h 2118366"/>
                  <a:gd name="connsiteX6" fmla="*/ 1572214 w 1855684"/>
                  <a:gd name="connsiteY6" fmla="*/ 0 h 2118366"/>
                  <a:gd name="connsiteX7" fmla="*/ 1778592 w 1855684"/>
                  <a:gd name="connsiteY7" fmla="*/ 0 h 2118366"/>
                  <a:gd name="connsiteX8" fmla="*/ 1855684 w 1855684"/>
                  <a:gd name="connsiteY8" fmla="*/ 0 h 2118366"/>
                  <a:gd name="connsiteX9" fmla="*/ 1855684 w 1855684"/>
                  <a:gd name="connsiteY9" fmla="*/ 2118366 h 2118366"/>
                  <a:gd name="connsiteX10" fmla="*/ 0 w 1855684"/>
                  <a:gd name="connsiteY10" fmla="*/ 2118366 h 2118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5684" h="2118366">
                    <a:moveTo>
                      <a:pt x="0" y="0"/>
                    </a:moveTo>
                    <a:lnTo>
                      <a:pt x="245520" y="0"/>
                    </a:lnTo>
                    <a:lnTo>
                      <a:pt x="283472" y="0"/>
                    </a:lnTo>
                    <a:lnTo>
                      <a:pt x="282384" y="10795"/>
                    </a:lnTo>
                    <a:cubicBezTo>
                      <a:pt x="282384" y="367272"/>
                      <a:pt x="571366" y="656254"/>
                      <a:pt x="927843" y="656254"/>
                    </a:cubicBezTo>
                    <a:cubicBezTo>
                      <a:pt x="1284320" y="656254"/>
                      <a:pt x="1573302" y="367272"/>
                      <a:pt x="1573302" y="10795"/>
                    </a:cubicBezTo>
                    <a:lnTo>
                      <a:pt x="1572214" y="0"/>
                    </a:lnTo>
                    <a:lnTo>
                      <a:pt x="1778592" y="0"/>
                    </a:lnTo>
                    <a:lnTo>
                      <a:pt x="1855684" y="0"/>
                    </a:lnTo>
                    <a:lnTo>
                      <a:pt x="1855684" y="2118366"/>
                    </a:lnTo>
                    <a:lnTo>
                      <a:pt x="0" y="2118366"/>
                    </a:lnTo>
                    <a:close/>
                  </a:path>
                </a:pathLst>
              </a:custGeom>
              <a:solidFill>
                <a:srgbClr val="EA781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7323183" y="1474746"/>
                <a:ext cx="869472" cy="869470"/>
              </a:xfrm>
              <a:prstGeom prst="ellipse">
                <a:avLst/>
              </a:prstGeom>
              <a:solidFill>
                <a:srgbClr val="EA781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07" name="Picture 106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703" t="4691" r="9703" b="5926"/>
              <a:stretch/>
            </p:blipFill>
            <p:spPr>
              <a:xfrm>
                <a:off x="7344408" y="3101170"/>
                <a:ext cx="827020" cy="733777"/>
              </a:xfrm>
              <a:prstGeom prst="rect">
                <a:avLst/>
              </a:prstGeom>
            </p:spPr>
          </p:pic>
        </p:grpSp>
        <p:grpSp>
          <p:nvGrpSpPr>
            <p:cNvPr id="121" name="Group 120"/>
            <p:cNvGrpSpPr/>
            <p:nvPr/>
          </p:nvGrpSpPr>
          <p:grpSpPr>
            <a:xfrm>
              <a:off x="2502342" y="1174912"/>
              <a:ext cx="1855684" cy="2842140"/>
              <a:chOff x="2502342" y="1174912"/>
              <a:chExt cx="1855684" cy="284214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6" name="Rounded Rectangle 25"/>
              <p:cNvSpPr/>
              <p:nvPr/>
            </p:nvSpPr>
            <p:spPr>
              <a:xfrm>
                <a:off x="2569005" y="1174912"/>
                <a:ext cx="1722359" cy="2795931"/>
              </a:xfrm>
              <a:prstGeom prst="roundRect">
                <a:avLst>
                  <a:gd name="adj" fmla="val 8746"/>
                </a:avLst>
              </a:prstGeom>
              <a:solidFill>
                <a:srgbClr val="E0E0E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2502342" y="1898686"/>
                <a:ext cx="1855684" cy="2118366"/>
              </a:xfrm>
              <a:custGeom>
                <a:avLst/>
                <a:gdLst>
                  <a:gd name="connsiteX0" fmla="*/ 0 w 1855684"/>
                  <a:gd name="connsiteY0" fmla="*/ 0 h 2118366"/>
                  <a:gd name="connsiteX1" fmla="*/ 245520 w 1855684"/>
                  <a:gd name="connsiteY1" fmla="*/ 0 h 2118366"/>
                  <a:gd name="connsiteX2" fmla="*/ 283472 w 1855684"/>
                  <a:gd name="connsiteY2" fmla="*/ 0 h 2118366"/>
                  <a:gd name="connsiteX3" fmla="*/ 282384 w 1855684"/>
                  <a:gd name="connsiteY3" fmla="*/ 10795 h 2118366"/>
                  <a:gd name="connsiteX4" fmla="*/ 927843 w 1855684"/>
                  <a:gd name="connsiteY4" fmla="*/ 656254 h 2118366"/>
                  <a:gd name="connsiteX5" fmla="*/ 1573302 w 1855684"/>
                  <a:gd name="connsiteY5" fmla="*/ 10795 h 2118366"/>
                  <a:gd name="connsiteX6" fmla="*/ 1572214 w 1855684"/>
                  <a:gd name="connsiteY6" fmla="*/ 0 h 2118366"/>
                  <a:gd name="connsiteX7" fmla="*/ 1778592 w 1855684"/>
                  <a:gd name="connsiteY7" fmla="*/ 0 h 2118366"/>
                  <a:gd name="connsiteX8" fmla="*/ 1855684 w 1855684"/>
                  <a:gd name="connsiteY8" fmla="*/ 0 h 2118366"/>
                  <a:gd name="connsiteX9" fmla="*/ 1855684 w 1855684"/>
                  <a:gd name="connsiteY9" fmla="*/ 2118366 h 2118366"/>
                  <a:gd name="connsiteX10" fmla="*/ 0 w 1855684"/>
                  <a:gd name="connsiteY10" fmla="*/ 2118366 h 2118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5684" h="2118366">
                    <a:moveTo>
                      <a:pt x="0" y="0"/>
                    </a:moveTo>
                    <a:lnTo>
                      <a:pt x="245520" y="0"/>
                    </a:lnTo>
                    <a:lnTo>
                      <a:pt x="283472" y="0"/>
                    </a:lnTo>
                    <a:lnTo>
                      <a:pt x="282384" y="10795"/>
                    </a:lnTo>
                    <a:cubicBezTo>
                      <a:pt x="282384" y="367272"/>
                      <a:pt x="571366" y="656254"/>
                      <a:pt x="927843" y="656254"/>
                    </a:cubicBezTo>
                    <a:cubicBezTo>
                      <a:pt x="1284320" y="656254"/>
                      <a:pt x="1573302" y="367272"/>
                      <a:pt x="1573302" y="10795"/>
                    </a:cubicBezTo>
                    <a:lnTo>
                      <a:pt x="1572214" y="0"/>
                    </a:lnTo>
                    <a:lnTo>
                      <a:pt x="1778592" y="0"/>
                    </a:lnTo>
                    <a:lnTo>
                      <a:pt x="1855684" y="0"/>
                    </a:lnTo>
                    <a:lnTo>
                      <a:pt x="1855684" y="2118366"/>
                    </a:lnTo>
                    <a:lnTo>
                      <a:pt x="0" y="2118366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995449" y="1474746"/>
                <a:ext cx="869472" cy="86947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7" name="Group 116"/>
              <p:cNvGrpSpPr/>
              <p:nvPr/>
            </p:nvGrpSpPr>
            <p:grpSpPr>
              <a:xfrm>
                <a:off x="2993009" y="3152192"/>
                <a:ext cx="874350" cy="643152"/>
                <a:chOff x="3027870" y="3152192"/>
                <a:chExt cx="874350" cy="643152"/>
              </a:xfrm>
            </p:grpSpPr>
            <p:grpSp>
              <p:nvGrpSpPr>
                <p:cNvPr id="108" name="Group 107"/>
                <p:cNvGrpSpPr/>
                <p:nvPr/>
              </p:nvGrpSpPr>
              <p:grpSpPr>
                <a:xfrm>
                  <a:off x="3546118" y="3152192"/>
                  <a:ext cx="356102" cy="533541"/>
                  <a:chOff x="4422853" y="5457532"/>
                  <a:chExt cx="793558" cy="1188973"/>
                </a:xfrm>
                <a:solidFill>
                  <a:schemeClr val="bg1"/>
                </a:solidFill>
              </p:grpSpPr>
              <p:sp>
                <p:nvSpPr>
                  <p:cNvPr id="109" name="Oval 108"/>
                  <p:cNvSpPr/>
                  <p:nvPr/>
                </p:nvSpPr>
                <p:spPr>
                  <a:xfrm>
                    <a:off x="4664857" y="5457532"/>
                    <a:ext cx="189280" cy="189278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0" name="Freeform 109"/>
                  <p:cNvSpPr/>
                  <p:nvPr/>
                </p:nvSpPr>
                <p:spPr>
                  <a:xfrm rot="14520000">
                    <a:off x="4324431" y="5754525"/>
                    <a:ext cx="990402" cy="793558"/>
                  </a:xfrm>
                  <a:custGeom>
                    <a:avLst/>
                    <a:gdLst>
                      <a:gd name="connsiteX0" fmla="*/ 975589 w 990402"/>
                      <a:gd name="connsiteY0" fmla="*/ 476338 h 793558"/>
                      <a:gd name="connsiteX1" fmla="*/ 881970 w 990402"/>
                      <a:gd name="connsiteY1" fmla="*/ 652410 h 793558"/>
                      <a:gd name="connsiteX2" fmla="*/ 711100 w 990402"/>
                      <a:gd name="connsiteY2" fmla="*/ 704650 h 793558"/>
                      <a:gd name="connsiteX3" fmla="*/ 631287 w 990402"/>
                      <a:gd name="connsiteY3" fmla="*/ 662213 h 793558"/>
                      <a:gd name="connsiteX4" fmla="*/ 631286 w 990402"/>
                      <a:gd name="connsiteY4" fmla="*/ 754500 h 793558"/>
                      <a:gd name="connsiteX5" fmla="*/ 592228 w 990402"/>
                      <a:gd name="connsiteY5" fmla="*/ 793558 h 793558"/>
                      <a:gd name="connsiteX6" fmla="*/ 592229 w 990402"/>
                      <a:gd name="connsiteY6" fmla="*/ 793557 h 793558"/>
                      <a:gd name="connsiteX7" fmla="*/ 553171 w 990402"/>
                      <a:gd name="connsiteY7" fmla="*/ 754499 h 793558"/>
                      <a:gd name="connsiteX8" fmla="*/ 558616 w 990402"/>
                      <a:gd name="connsiteY8" fmla="*/ 530305 h 793558"/>
                      <a:gd name="connsiteX9" fmla="*/ 705884 w 990402"/>
                      <a:gd name="connsiteY9" fmla="*/ 607039 h 793558"/>
                      <a:gd name="connsiteX10" fmla="*/ 722798 w 990402"/>
                      <a:gd name="connsiteY10" fmla="*/ 601868 h 793558"/>
                      <a:gd name="connsiteX11" fmla="*/ 727812 w 990402"/>
                      <a:gd name="connsiteY11" fmla="*/ 592439 h 793558"/>
                      <a:gd name="connsiteX12" fmla="*/ 722640 w 990402"/>
                      <a:gd name="connsiteY12" fmla="*/ 575524 h 793558"/>
                      <a:gd name="connsiteX13" fmla="*/ 41983 w 990402"/>
                      <a:gd name="connsiteY13" fmla="*/ 213612 h 793558"/>
                      <a:gd name="connsiteX14" fmla="*/ 42049 w 990402"/>
                      <a:gd name="connsiteY14" fmla="*/ 213488 h 793558"/>
                      <a:gd name="connsiteX15" fmla="*/ 15791 w 990402"/>
                      <a:gd name="connsiteY15" fmla="*/ 199527 h 793558"/>
                      <a:gd name="connsiteX16" fmla="*/ 3488 w 990402"/>
                      <a:gd name="connsiteY16" fmla="*/ 159285 h 793558"/>
                      <a:gd name="connsiteX17" fmla="*/ 14242 w 990402"/>
                      <a:gd name="connsiteY17" fmla="*/ 139059 h 793558"/>
                      <a:gd name="connsiteX18" fmla="*/ 31815 w 990402"/>
                      <a:gd name="connsiteY18" fmla="*/ 124573 h 793558"/>
                      <a:gd name="connsiteX19" fmla="*/ 46808 w 990402"/>
                      <a:gd name="connsiteY19" fmla="*/ 126017 h 793558"/>
                      <a:gd name="connsiteX20" fmla="*/ 434005 w 990402"/>
                      <a:gd name="connsiteY20" fmla="*/ 331893 h 793558"/>
                      <a:gd name="connsiteX21" fmla="*/ 435060 w 990402"/>
                      <a:gd name="connsiteY21" fmla="*/ 333173 h 793558"/>
                      <a:gd name="connsiteX22" fmla="*/ 468172 w 990402"/>
                      <a:gd name="connsiteY22" fmla="*/ 350779 h 793558"/>
                      <a:gd name="connsiteX23" fmla="*/ 494378 w 990402"/>
                      <a:gd name="connsiteY23" fmla="*/ 342767 h 793558"/>
                      <a:gd name="connsiteX24" fmla="*/ 502144 w 990402"/>
                      <a:gd name="connsiteY24" fmla="*/ 328160 h 793558"/>
                      <a:gd name="connsiteX25" fmla="*/ 494132 w 990402"/>
                      <a:gd name="connsiteY25" fmla="*/ 301954 h 793558"/>
                      <a:gd name="connsiteX26" fmla="*/ 108631 w 990402"/>
                      <a:gd name="connsiteY26" fmla="*/ 96980 h 793558"/>
                      <a:gd name="connsiteX27" fmla="*/ 105320 w 990402"/>
                      <a:gd name="connsiteY27" fmla="*/ 94492 h 793558"/>
                      <a:gd name="connsiteX28" fmla="*/ 105553 w 990402"/>
                      <a:gd name="connsiteY28" fmla="*/ 94053 h 793558"/>
                      <a:gd name="connsiteX29" fmla="*/ 80912 w 990402"/>
                      <a:gd name="connsiteY29" fmla="*/ 80951 h 793558"/>
                      <a:gd name="connsiteX30" fmla="*/ 67852 w 990402"/>
                      <a:gd name="connsiteY30" fmla="*/ 38233 h 793558"/>
                      <a:gd name="connsiteX31" fmla="*/ 79268 w 990402"/>
                      <a:gd name="connsiteY31" fmla="*/ 16763 h 793558"/>
                      <a:gd name="connsiteX32" fmla="*/ 121985 w 990402"/>
                      <a:gd name="connsiteY32" fmla="*/ 3703 h 793558"/>
                      <a:gd name="connsiteX33" fmla="*/ 146627 w 990402"/>
                      <a:gd name="connsiteY33" fmla="*/ 16806 h 793558"/>
                      <a:gd name="connsiteX34" fmla="*/ 147086 w 990402"/>
                      <a:gd name="connsiteY34" fmla="*/ 15943 h 793558"/>
                      <a:gd name="connsiteX35" fmla="*/ 827743 w 990402"/>
                      <a:gd name="connsiteY35" fmla="*/ 377855 h 793558"/>
                      <a:gd name="connsiteX36" fmla="*/ 844658 w 990402"/>
                      <a:gd name="connsiteY36" fmla="*/ 372683 h 793558"/>
                      <a:gd name="connsiteX37" fmla="*/ 849672 w 990402"/>
                      <a:gd name="connsiteY37" fmla="*/ 363254 h 793558"/>
                      <a:gd name="connsiteX38" fmla="*/ 844500 w 990402"/>
                      <a:gd name="connsiteY38" fmla="*/ 346340 h 793558"/>
                      <a:gd name="connsiteX39" fmla="*/ 698534 w 990402"/>
                      <a:gd name="connsiteY39" fmla="*/ 267159 h 793558"/>
                      <a:gd name="connsiteX40" fmla="*/ 875514 w 990402"/>
                      <a:gd name="connsiteY40" fmla="*/ 138868 h 793558"/>
                      <a:gd name="connsiteX41" fmla="*/ 930256 w 990402"/>
                      <a:gd name="connsiteY41" fmla="*/ 146244 h 793558"/>
                      <a:gd name="connsiteX42" fmla="*/ 930255 w 990402"/>
                      <a:gd name="connsiteY42" fmla="*/ 146244 h 793558"/>
                      <a:gd name="connsiteX43" fmla="*/ 922879 w 990402"/>
                      <a:gd name="connsiteY43" fmla="*/ 200985 h 793558"/>
                      <a:gd name="connsiteX44" fmla="*/ 842342 w 990402"/>
                      <a:gd name="connsiteY44" fmla="*/ 262397 h 793558"/>
                      <a:gd name="connsiteX45" fmla="*/ 923348 w 990402"/>
                      <a:gd name="connsiteY45" fmla="*/ 305468 h 793558"/>
                      <a:gd name="connsiteX46" fmla="*/ 975589 w 990402"/>
                      <a:gd name="connsiteY46" fmla="*/ 476338 h 7935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990402" h="793558">
                        <a:moveTo>
                          <a:pt x="975589" y="476338"/>
                        </a:moveTo>
                        <a:lnTo>
                          <a:pt x="881970" y="652410"/>
                        </a:lnTo>
                        <a:cubicBezTo>
                          <a:pt x="849211" y="714020"/>
                          <a:pt x="772710" y="737409"/>
                          <a:pt x="711100" y="704650"/>
                        </a:cubicBezTo>
                        <a:lnTo>
                          <a:pt x="631287" y="662213"/>
                        </a:lnTo>
                        <a:cubicBezTo>
                          <a:pt x="631287" y="692975"/>
                          <a:pt x="631286" y="723738"/>
                          <a:pt x="631286" y="754500"/>
                        </a:cubicBezTo>
                        <a:cubicBezTo>
                          <a:pt x="631286" y="776071"/>
                          <a:pt x="613799" y="793558"/>
                          <a:pt x="592228" y="793558"/>
                        </a:cubicBezTo>
                        <a:lnTo>
                          <a:pt x="592229" y="793557"/>
                        </a:lnTo>
                        <a:cubicBezTo>
                          <a:pt x="570658" y="793557"/>
                          <a:pt x="553171" y="776070"/>
                          <a:pt x="553171" y="754499"/>
                        </a:cubicBezTo>
                        <a:lnTo>
                          <a:pt x="558616" y="530305"/>
                        </a:lnTo>
                        <a:lnTo>
                          <a:pt x="705884" y="607039"/>
                        </a:lnTo>
                        <a:cubicBezTo>
                          <a:pt x="711982" y="610282"/>
                          <a:pt x="719556" y="607967"/>
                          <a:pt x="722798" y="601868"/>
                        </a:cubicBezTo>
                        <a:lnTo>
                          <a:pt x="727812" y="592439"/>
                        </a:lnTo>
                        <a:cubicBezTo>
                          <a:pt x="731054" y="586341"/>
                          <a:pt x="728739" y="578767"/>
                          <a:pt x="722640" y="575524"/>
                        </a:cubicBezTo>
                        <a:lnTo>
                          <a:pt x="41983" y="213612"/>
                        </a:lnTo>
                        <a:lnTo>
                          <a:pt x="42049" y="213488"/>
                        </a:lnTo>
                        <a:lnTo>
                          <a:pt x="15791" y="199527"/>
                        </a:lnTo>
                        <a:cubicBezTo>
                          <a:pt x="1281" y="191812"/>
                          <a:pt x="-4227" y="173795"/>
                          <a:pt x="3488" y="159285"/>
                        </a:cubicBezTo>
                        <a:lnTo>
                          <a:pt x="14242" y="139059"/>
                        </a:lnTo>
                        <a:cubicBezTo>
                          <a:pt x="18099" y="131804"/>
                          <a:pt x="24532" y="126800"/>
                          <a:pt x="31815" y="124573"/>
                        </a:cubicBezTo>
                        <a:lnTo>
                          <a:pt x="46808" y="126017"/>
                        </a:lnTo>
                        <a:lnTo>
                          <a:pt x="434005" y="331893"/>
                        </a:lnTo>
                        <a:lnTo>
                          <a:pt x="435060" y="333173"/>
                        </a:lnTo>
                        <a:lnTo>
                          <a:pt x="468172" y="350779"/>
                        </a:lnTo>
                        <a:cubicBezTo>
                          <a:pt x="477621" y="355803"/>
                          <a:pt x="489354" y="352216"/>
                          <a:pt x="494378" y="342767"/>
                        </a:cubicBezTo>
                        <a:lnTo>
                          <a:pt x="502144" y="328160"/>
                        </a:lnTo>
                        <a:cubicBezTo>
                          <a:pt x="507169" y="318711"/>
                          <a:pt x="503582" y="306979"/>
                          <a:pt x="494132" y="301954"/>
                        </a:cubicBezTo>
                        <a:lnTo>
                          <a:pt x="108631" y="96980"/>
                        </a:lnTo>
                        <a:lnTo>
                          <a:pt x="105320" y="94492"/>
                        </a:lnTo>
                        <a:lnTo>
                          <a:pt x="105553" y="94053"/>
                        </a:lnTo>
                        <a:lnTo>
                          <a:pt x="80912" y="80951"/>
                        </a:lnTo>
                        <a:cubicBezTo>
                          <a:pt x="65510" y="72761"/>
                          <a:pt x="59663" y="53635"/>
                          <a:pt x="67852" y="38233"/>
                        </a:cubicBezTo>
                        <a:lnTo>
                          <a:pt x="79268" y="16763"/>
                        </a:lnTo>
                        <a:cubicBezTo>
                          <a:pt x="87457" y="1361"/>
                          <a:pt x="106583" y="-4486"/>
                          <a:pt x="121985" y="3703"/>
                        </a:cubicBezTo>
                        <a:lnTo>
                          <a:pt x="146627" y="16806"/>
                        </a:lnTo>
                        <a:lnTo>
                          <a:pt x="147086" y="15943"/>
                        </a:lnTo>
                        <a:lnTo>
                          <a:pt x="827743" y="377855"/>
                        </a:lnTo>
                        <a:cubicBezTo>
                          <a:pt x="833842" y="381097"/>
                          <a:pt x="841415" y="378782"/>
                          <a:pt x="844658" y="372683"/>
                        </a:cubicBezTo>
                        <a:lnTo>
                          <a:pt x="849672" y="363254"/>
                        </a:lnTo>
                        <a:cubicBezTo>
                          <a:pt x="852914" y="357156"/>
                          <a:pt x="850599" y="349582"/>
                          <a:pt x="844500" y="346340"/>
                        </a:cubicBezTo>
                        <a:lnTo>
                          <a:pt x="698534" y="267159"/>
                        </a:lnTo>
                        <a:lnTo>
                          <a:pt x="875514" y="138868"/>
                        </a:lnTo>
                        <a:cubicBezTo>
                          <a:pt x="892668" y="125788"/>
                          <a:pt x="917177" y="129091"/>
                          <a:pt x="930256" y="146244"/>
                        </a:cubicBezTo>
                        <a:lnTo>
                          <a:pt x="930255" y="146244"/>
                        </a:lnTo>
                        <a:cubicBezTo>
                          <a:pt x="943334" y="163397"/>
                          <a:pt x="940032" y="187905"/>
                          <a:pt x="922879" y="200985"/>
                        </a:cubicBezTo>
                        <a:lnTo>
                          <a:pt x="842342" y="262397"/>
                        </a:lnTo>
                        <a:lnTo>
                          <a:pt x="923348" y="305468"/>
                        </a:lnTo>
                        <a:cubicBezTo>
                          <a:pt x="984959" y="338227"/>
                          <a:pt x="1008347" y="414728"/>
                          <a:pt x="975589" y="47633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11" name="Group 110"/>
                <p:cNvGrpSpPr/>
                <p:nvPr/>
              </p:nvGrpSpPr>
              <p:grpSpPr>
                <a:xfrm>
                  <a:off x="3027870" y="3152192"/>
                  <a:ext cx="356102" cy="533541"/>
                  <a:chOff x="4422853" y="5457532"/>
                  <a:chExt cx="793558" cy="1188973"/>
                </a:xfrm>
                <a:solidFill>
                  <a:schemeClr val="bg1">
                    <a:lumMod val="65000"/>
                  </a:schemeClr>
                </a:solidFill>
              </p:grpSpPr>
              <p:sp>
                <p:nvSpPr>
                  <p:cNvPr id="112" name="Oval 111"/>
                  <p:cNvSpPr/>
                  <p:nvPr/>
                </p:nvSpPr>
                <p:spPr>
                  <a:xfrm>
                    <a:off x="4664857" y="5457532"/>
                    <a:ext cx="189280" cy="189278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3" name="Freeform 112"/>
                  <p:cNvSpPr/>
                  <p:nvPr/>
                </p:nvSpPr>
                <p:spPr>
                  <a:xfrm rot="14520000">
                    <a:off x="4324431" y="5754525"/>
                    <a:ext cx="990402" cy="793558"/>
                  </a:xfrm>
                  <a:custGeom>
                    <a:avLst/>
                    <a:gdLst>
                      <a:gd name="connsiteX0" fmla="*/ 975589 w 990402"/>
                      <a:gd name="connsiteY0" fmla="*/ 476338 h 793558"/>
                      <a:gd name="connsiteX1" fmla="*/ 881970 w 990402"/>
                      <a:gd name="connsiteY1" fmla="*/ 652410 h 793558"/>
                      <a:gd name="connsiteX2" fmla="*/ 711100 w 990402"/>
                      <a:gd name="connsiteY2" fmla="*/ 704650 h 793558"/>
                      <a:gd name="connsiteX3" fmla="*/ 631287 w 990402"/>
                      <a:gd name="connsiteY3" fmla="*/ 662213 h 793558"/>
                      <a:gd name="connsiteX4" fmla="*/ 631286 w 990402"/>
                      <a:gd name="connsiteY4" fmla="*/ 754500 h 793558"/>
                      <a:gd name="connsiteX5" fmla="*/ 592228 w 990402"/>
                      <a:gd name="connsiteY5" fmla="*/ 793558 h 793558"/>
                      <a:gd name="connsiteX6" fmla="*/ 592229 w 990402"/>
                      <a:gd name="connsiteY6" fmla="*/ 793557 h 793558"/>
                      <a:gd name="connsiteX7" fmla="*/ 553171 w 990402"/>
                      <a:gd name="connsiteY7" fmla="*/ 754499 h 793558"/>
                      <a:gd name="connsiteX8" fmla="*/ 558616 w 990402"/>
                      <a:gd name="connsiteY8" fmla="*/ 530305 h 793558"/>
                      <a:gd name="connsiteX9" fmla="*/ 705884 w 990402"/>
                      <a:gd name="connsiteY9" fmla="*/ 607039 h 793558"/>
                      <a:gd name="connsiteX10" fmla="*/ 722798 w 990402"/>
                      <a:gd name="connsiteY10" fmla="*/ 601868 h 793558"/>
                      <a:gd name="connsiteX11" fmla="*/ 727812 w 990402"/>
                      <a:gd name="connsiteY11" fmla="*/ 592439 h 793558"/>
                      <a:gd name="connsiteX12" fmla="*/ 722640 w 990402"/>
                      <a:gd name="connsiteY12" fmla="*/ 575524 h 793558"/>
                      <a:gd name="connsiteX13" fmla="*/ 41983 w 990402"/>
                      <a:gd name="connsiteY13" fmla="*/ 213612 h 793558"/>
                      <a:gd name="connsiteX14" fmla="*/ 42049 w 990402"/>
                      <a:gd name="connsiteY14" fmla="*/ 213488 h 793558"/>
                      <a:gd name="connsiteX15" fmla="*/ 15791 w 990402"/>
                      <a:gd name="connsiteY15" fmla="*/ 199527 h 793558"/>
                      <a:gd name="connsiteX16" fmla="*/ 3488 w 990402"/>
                      <a:gd name="connsiteY16" fmla="*/ 159285 h 793558"/>
                      <a:gd name="connsiteX17" fmla="*/ 14242 w 990402"/>
                      <a:gd name="connsiteY17" fmla="*/ 139059 h 793558"/>
                      <a:gd name="connsiteX18" fmla="*/ 31815 w 990402"/>
                      <a:gd name="connsiteY18" fmla="*/ 124573 h 793558"/>
                      <a:gd name="connsiteX19" fmla="*/ 46808 w 990402"/>
                      <a:gd name="connsiteY19" fmla="*/ 126017 h 793558"/>
                      <a:gd name="connsiteX20" fmla="*/ 434005 w 990402"/>
                      <a:gd name="connsiteY20" fmla="*/ 331893 h 793558"/>
                      <a:gd name="connsiteX21" fmla="*/ 435060 w 990402"/>
                      <a:gd name="connsiteY21" fmla="*/ 333173 h 793558"/>
                      <a:gd name="connsiteX22" fmla="*/ 468172 w 990402"/>
                      <a:gd name="connsiteY22" fmla="*/ 350779 h 793558"/>
                      <a:gd name="connsiteX23" fmla="*/ 494378 w 990402"/>
                      <a:gd name="connsiteY23" fmla="*/ 342767 h 793558"/>
                      <a:gd name="connsiteX24" fmla="*/ 502144 w 990402"/>
                      <a:gd name="connsiteY24" fmla="*/ 328160 h 793558"/>
                      <a:gd name="connsiteX25" fmla="*/ 494132 w 990402"/>
                      <a:gd name="connsiteY25" fmla="*/ 301954 h 793558"/>
                      <a:gd name="connsiteX26" fmla="*/ 108631 w 990402"/>
                      <a:gd name="connsiteY26" fmla="*/ 96980 h 793558"/>
                      <a:gd name="connsiteX27" fmla="*/ 105320 w 990402"/>
                      <a:gd name="connsiteY27" fmla="*/ 94492 h 793558"/>
                      <a:gd name="connsiteX28" fmla="*/ 105553 w 990402"/>
                      <a:gd name="connsiteY28" fmla="*/ 94053 h 793558"/>
                      <a:gd name="connsiteX29" fmla="*/ 80912 w 990402"/>
                      <a:gd name="connsiteY29" fmla="*/ 80951 h 793558"/>
                      <a:gd name="connsiteX30" fmla="*/ 67852 w 990402"/>
                      <a:gd name="connsiteY30" fmla="*/ 38233 h 793558"/>
                      <a:gd name="connsiteX31" fmla="*/ 79268 w 990402"/>
                      <a:gd name="connsiteY31" fmla="*/ 16763 h 793558"/>
                      <a:gd name="connsiteX32" fmla="*/ 121985 w 990402"/>
                      <a:gd name="connsiteY32" fmla="*/ 3703 h 793558"/>
                      <a:gd name="connsiteX33" fmla="*/ 146627 w 990402"/>
                      <a:gd name="connsiteY33" fmla="*/ 16806 h 793558"/>
                      <a:gd name="connsiteX34" fmla="*/ 147086 w 990402"/>
                      <a:gd name="connsiteY34" fmla="*/ 15943 h 793558"/>
                      <a:gd name="connsiteX35" fmla="*/ 827743 w 990402"/>
                      <a:gd name="connsiteY35" fmla="*/ 377855 h 793558"/>
                      <a:gd name="connsiteX36" fmla="*/ 844658 w 990402"/>
                      <a:gd name="connsiteY36" fmla="*/ 372683 h 793558"/>
                      <a:gd name="connsiteX37" fmla="*/ 849672 w 990402"/>
                      <a:gd name="connsiteY37" fmla="*/ 363254 h 793558"/>
                      <a:gd name="connsiteX38" fmla="*/ 844500 w 990402"/>
                      <a:gd name="connsiteY38" fmla="*/ 346340 h 793558"/>
                      <a:gd name="connsiteX39" fmla="*/ 698534 w 990402"/>
                      <a:gd name="connsiteY39" fmla="*/ 267159 h 793558"/>
                      <a:gd name="connsiteX40" fmla="*/ 875514 w 990402"/>
                      <a:gd name="connsiteY40" fmla="*/ 138868 h 793558"/>
                      <a:gd name="connsiteX41" fmla="*/ 930256 w 990402"/>
                      <a:gd name="connsiteY41" fmla="*/ 146244 h 793558"/>
                      <a:gd name="connsiteX42" fmla="*/ 930255 w 990402"/>
                      <a:gd name="connsiteY42" fmla="*/ 146244 h 793558"/>
                      <a:gd name="connsiteX43" fmla="*/ 922879 w 990402"/>
                      <a:gd name="connsiteY43" fmla="*/ 200985 h 793558"/>
                      <a:gd name="connsiteX44" fmla="*/ 842342 w 990402"/>
                      <a:gd name="connsiteY44" fmla="*/ 262397 h 793558"/>
                      <a:gd name="connsiteX45" fmla="*/ 923348 w 990402"/>
                      <a:gd name="connsiteY45" fmla="*/ 305468 h 793558"/>
                      <a:gd name="connsiteX46" fmla="*/ 975589 w 990402"/>
                      <a:gd name="connsiteY46" fmla="*/ 476338 h 7935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990402" h="793558">
                        <a:moveTo>
                          <a:pt x="975589" y="476338"/>
                        </a:moveTo>
                        <a:lnTo>
                          <a:pt x="881970" y="652410"/>
                        </a:lnTo>
                        <a:cubicBezTo>
                          <a:pt x="849211" y="714020"/>
                          <a:pt x="772710" y="737409"/>
                          <a:pt x="711100" y="704650"/>
                        </a:cubicBezTo>
                        <a:lnTo>
                          <a:pt x="631287" y="662213"/>
                        </a:lnTo>
                        <a:cubicBezTo>
                          <a:pt x="631287" y="692975"/>
                          <a:pt x="631286" y="723738"/>
                          <a:pt x="631286" y="754500"/>
                        </a:cubicBezTo>
                        <a:cubicBezTo>
                          <a:pt x="631286" y="776071"/>
                          <a:pt x="613799" y="793558"/>
                          <a:pt x="592228" y="793558"/>
                        </a:cubicBezTo>
                        <a:lnTo>
                          <a:pt x="592229" y="793557"/>
                        </a:lnTo>
                        <a:cubicBezTo>
                          <a:pt x="570658" y="793557"/>
                          <a:pt x="553171" y="776070"/>
                          <a:pt x="553171" y="754499"/>
                        </a:cubicBezTo>
                        <a:lnTo>
                          <a:pt x="558616" y="530305"/>
                        </a:lnTo>
                        <a:lnTo>
                          <a:pt x="705884" y="607039"/>
                        </a:lnTo>
                        <a:cubicBezTo>
                          <a:pt x="711982" y="610282"/>
                          <a:pt x="719556" y="607967"/>
                          <a:pt x="722798" y="601868"/>
                        </a:cubicBezTo>
                        <a:lnTo>
                          <a:pt x="727812" y="592439"/>
                        </a:lnTo>
                        <a:cubicBezTo>
                          <a:pt x="731054" y="586341"/>
                          <a:pt x="728739" y="578767"/>
                          <a:pt x="722640" y="575524"/>
                        </a:cubicBezTo>
                        <a:lnTo>
                          <a:pt x="41983" y="213612"/>
                        </a:lnTo>
                        <a:lnTo>
                          <a:pt x="42049" y="213488"/>
                        </a:lnTo>
                        <a:lnTo>
                          <a:pt x="15791" y="199527"/>
                        </a:lnTo>
                        <a:cubicBezTo>
                          <a:pt x="1281" y="191812"/>
                          <a:pt x="-4227" y="173795"/>
                          <a:pt x="3488" y="159285"/>
                        </a:cubicBezTo>
                        <a:lnTo>
                          <a:pt x="14242" y="139059"/>
                        </a:lnTo>
                        <a:cubicBezTo>
                          <a:pt x="18099" y="131804"/>
                          <a:pt x="24532" y="126800"/>
                          <a:pt x="31815" y="124573"/>
                        </a:cubicBezTo>
                        <a:lnTo>
                          <a:pt x="46808" y="126017"/>
                        </a:lnTo>
                        <a:lnTo>
                          <a:pt x="434005" y="331893"/>
                        </a:lnTo>
                        <a:lnTo>
                          <a:pt x="435060" y="333173"/>
                        </a:lnTo>
                        <a:lnTo>
                          <a:pt x="468172" y="350779"/>
                        </a:lnTo>
                        <a:cubicBezTo>
                          <a:pt x="477621" y="355803"/>
                          <a:pt x="489354" y="352216"/>
                          <a:pt x="494378" y="342767"/>
                        </a:cubicBezTo>
                        <a:lnTo>
                          <a:pt x="502144" y="328160"/>
                        </a:lnTo>
                        <a:cubicBezTo>
                          <a:pt x="507169" y="318711"/>
                          <a:pt x="503582" y="306979"/>
                          <a:pt x="494132" y="301954"/>
                        </a:cubicBezTo>
                        <a:lnTo>
                          <a:pt x="108631" y="96980"/>
                        </a:lnTo>
                        <a:lnTo>
                          <a:pt x="105320" y="94492"/>
                        </a:lnTo>
                        <a:lnTo>
                          <a:pt x="105553" y="94053"/>
                        </a:lnTo>
                        <a:lnTo>
                          <a:pt x="80912" y="80951"/>
                        </a:lnTo>
                        <a:cubicBezTo>
                          <a:pt x="65510" y="72761"/>
                          <a:pt x="59663" y="53635"/>
                          <a:pt x="67852" y="38233"/>
                        </a:cubicBezTo>
                        <a:lnTo>
                          <a:pt x="79268" y="16763"/>
                        </a:lnTo>
                        <a:cubicBezTo>
                          <a:pt x="87457" y="1361"/>
                          <a:pt x="106583" y="-4486"/>
                          <a:pt x="121985" y="3703"/>
                        </a:cubicBezTo>
                        <a:lnTo>
                          <a:pt x="146627" y="16806"/>
                        </a:lnTo>
                        <a:lnTo>
                          <a:pt x="147086" y="15943"/>
                        </a:lnTo>
                        <a:lnTo>
                          <a:pt x="827743" y="377855"/>
                        </a:lnTo>
                        <a:cubicBezTo>
                          <a:pt x="833842" y="381097"/>
                          <a:pt x="841415" y="378782"/>
                          <a:pt x="844658" y="372683"/>
                        </a:cubicBezTo>
                        <a:lnTo>
                          <a:pt x="849672" y="363254"/>
                        </a:lnTo>
                        <a:cubicBezTo>
                          <a:pt x="852914" y="357156"/>
                          <a:pt x="850599" y="349582"/>
                          <a:pt x="844500" y="346340"/>
                        </a:cubicBezTo>
                        <a:lnTo>
                          <a:pt x="698534" y="267159"/>
                        </a:lnTo>
                        <a:lnTo>
                          <a:pt x="875514" y="138868"/>
                        </a:lnTo>
                        <a:cubicBezTo>
                          <a:pt x="892668" y="125788"/>
                          <a:pt x="917177" y="129091"/>
                          <a:pt x="930256" y="146244"/>
                        </a:cubicBezTo>
                        <a:lnTo>
                          <a:pt x="930255" y="146244"/>
                        </a:lnTo>
                        <a:cubicBezTo>
                          <a:pt x="943334" y="163397"/>
                          <a:pt x="940032" y="187905"/>
                          <a:pt x="922879" y="200985"/>
                        </a:cubicBezTo>
                        <a:lnTo>
                          <a:pt x="842342" y="262397"/>
                        </a:lnTo>
                        <a:lnTo>
                          <a:pt x="923348" y="305468"/>
                        </a:lnTo>
                        <a:cubicBezTo>
                          <a:pt x="984959" y="338227"/>
                          <a:pt x="1008347" y="414728"/>
                          <a:pt x="975589" y="47633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14" name="Group 113"/>
                <p:cNvGrpSpPr/>
                <p:nvPr/>
              </p:nvGrpSpPr>
              <p:grpSpPr>
                <a:xfrm>
                  <a:off x="3281301" y="3261803"/>
                  <a:ext cx="356102" cy="533541"/>
                  <a:chOff x="4422853" y="5457532"/>
                  <a:chExt cx="793558" cy="1188973"/>
                </a:xfrm>
              </p:grpSpPr>
              <p:sp>
                <p:nvSpPr>
                  <p:cNvPr id="115" name="Oval 114"/>
                  <p:cNvSpPr/>
                  <p:nvPr/>
                </p:nvSpPr>
                <p:spPr>
                  <a:xfrm>
                    <a:off x="4664857" y="5457532"/>
                    <a:ext cx="189280" cy="18927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6" name="Freeform 115"/>
                  <p:cNvSpPr/>
                  <p:nvPr/>
                </p:nvSpPr>
                <p:spPr>
                  <a:xfrm rot="14520000">
                    <a:off x="4324431" y="5754525"/>
                    <a:ext cx="990402" cy="793558"/>
                  </a:xfrm>
                  <a:custGeom>
                    <a:avLst/>
                    <a:gdLst>
                      <a:gd name="connsiteX0" fmla="*/ 975589 w 990402"/>
                      <a:gd name="connsiteY0" fmla="*/ 476338 h 793558"/>
                      <a:gd name="connsiteX1" fmla="*/ 881970 w 990402"/>
                      <a:gd name="connsiteY1" fmla="*/ 652410 h 793558"/>
                      <a:gd name="connsiteX2" fmla="*/ 711100 w 990402"/>
                      <a:gd name="connsiteY2" fmla="*/ 704650 h 793558"/>
                      <a:gd name="connsiteX3" fmla="*/ 631287 w 990402"/>
                      <a:gd name="connsiteY3" fmla="*/ 662213 h 793558"/>
                      <a:gd name="connsiteX4" fmla="*/ 631286 w 990402"/>
                      <a:gd name="connsiteY4" fmla="*/ 754500 h 793558"/>
                      <a:gd name="connsiteX5" fmla="*/ 592228 w 990402"/>
                      <a:gd name="connsiteY5" fmla="*/ 793558 h 793558"/>
                      <a:gd name="connsiteX6" fmla="*/ 592229 w 990402"/>
                      <a:gd name="connsiteY6" fmla="*/ 793557 h 793558"/>
                      <a:gd name="connsiteX7" fmla="*/ 553171 w 990402"/>
                      <a:gd name="connsiteY7" fmla="*/ 754499 h 793558"/>
                      <a:gd name="connsiteX8" fmla="*/ 558616 w 990402"/>
                      <a:gd name="connsiteY8" fmla="*/ 530305 h 793558"/>
                      <a:gd name="connsiteX9" fmla="*/ 705884 w 990402"/>
                      <a:gd name="connsiteY9" fmla="*/ 607039 h 793558"/>
                      <a:gd name="connsiteX10" fmla="*/ 722798 w 990402"/>
                      <a:gd name="connsiteY10" fmla="*/ 601868 h 793558"/>
                      <a:gd name="connsiteX11" fmla="*/ 727812 w 990402"/>
                      <a:gd name="connsiteY11" fmla="*/ 592439 h 793558"/>
                      <a:gd name="connsiteX12" fmla="*/ 722640 w 990402"/>
                      <a:gd name="connsiteY12" fmla="*/ 575524 h 793558"/>
                      <a:gd name="connsiteX13" fmla="*/ 41983 w 990402"/>
                      <a:gd name="connsiteY13" fmla="*/ 213612 h 793558"/>
                      <a:gd name="connsiteX14" fmla="*/ 42049 w 990402"/>
                      <a:gd name="connsiteY14" fmla="*/ 213488 h 793558"/>
                      <a:gd name="connsiteX15" fmla="*/ 15791 w 990402"/>
                      <a:gd name="connsiteY15" fmla="*/ 199527 h 793558"/>
                      <a:gd name="connsiteX16" fmla="*/ 3488 w 990402"/>
                      <a:gd name="connsiteY16" fmla="*/ 159285 h 793558"/>
                      <a:gd name="connsiteX17" fmla="*/ 14242 w 990402"/>
                      <a:gd name="connsiteY17" fmla="*/ 139059 h 793558"/>
                      <a:gd name="connsiteX18" fmla="*/ 31815 w 990402"/>
                      <a:gd name="connsiteY18" fmla="*/ 124573 h 793558"/>
                      <a:gd name="connsiteX19" fmla="*/ 46808 w 990402"/>
                      <a:gd name="connsiteY19" fmla="*/ 126017 h 793558"/>
                      <a:gd name="connsiteX20" fmla="*/ 434005 w 990402"/>
                      <a:gd name="connsiteY20" fmla="*/ 331893 h 793558"/>
                      <a:gd name="connsiteX21" fmla="*/ 435060 w 990402"/>
                      <a:gd name="connsiteY21" fmla="*/ 333173 h 793558"/>
                      <a:gd name="connsiteX22" fmla="*/ 468172 w 990402"/>
                      <a:gd name="connsiteY22" fmla="*/ 350779 h 793558"/>
                      <a:gd name="connsiteX23" fmla="*/ 494378 w 990402"/>
                      <a:gd name="connsiteY23" fmla="*/ 342767 h 793558"/>
                      <a:gd name="connsiteX24" fmla="*/ 502144 w 990402"/>
                      <a:gd name="connsiteY24" fmla="*/ 328160 h 793558"/>
                      <a:gd name="connsiteX25" fmla="*/ 494132 w 990402"/>
                      <a:gd name="connsiteY25" fmla="*/ 301954 h 793558"/>
                      <a:gd name="connsiteX26" fmla="*/ 108631 w 990402"/>
                      <a:gd name="connsiteY26" fmla="*/ 96980 h 793558"/>
                      <a:gd name="connsiteX27" fmla="*/ 105320 w 990402"/>
                      <a:gd name="connsiteY27" fmla="*/ 94492 h 793558"/>
                      <a:gd name="connsiteX28" fmla="*/ 105553 w 990402"/>
                      <a:gd name="connsiteY28" fmla="*/ 94053 h 793558"/>
                      <a:gd name="connsiteX29" fmla="*/ 80912 w 990402"/>
                      <a:gd name="connsiteY29" fmla="*/ 80951 h 793558"/>
                      <a:gd name="connsiteX30" fmla="*/ 67852 w 990402"/>
                      <a:gd name="connsiteY30" fmla="*/ 38233 h 793558"/>
                      <a:gd name="connsiteX31" fmla="*/ 79268 w 990402"/>
                      <a:gd name="connsiteY31" fmla="*/ 16763 h 793558"/>
                      <a:gd name="connsiteX32" fmla="*/ 121985 w 990402"/>
                      <a:gd name="connsiteY32" fmla="*/ 3703 h 793558"/>
                      <a:gd name="connsiteX33" fmla="*/ 146627 w 990402"/>
                      <a:gd name="connsiteY33" fmla="*/ 16806 h 793558"/>
                      <a:gd name="connsiteX34" fmla="*/ 147086 w 990402"/>
                      <a:gd name="connsiteY34" fmla="*/ 15943 h 793558"/>
                      <a:gd name="connsiteX35" fmla="*/ 827743 w 990402"/>
                      <a:gd name="connsiteY35" fmla="*/ 377855 h 793558"/>
                      <a:gd name="connsiteX36" fmla="*/ 844658 w 990402"/>
                      <a:gd name="connsiteY36" fmla="*/ 372683 h 793558"/>
                      <a:gd name="connsiteX37" fmla="*/ 849672 w 990402"/>
                      <a:gd name="connsiteY37" fmla="*/ 363254 h 793558"/>
                      <a:gd name="connsiteX38" fmla="*/ 844500 w 990402"/>
                      <a:gd name="connsiteY38" fmla="*/ 346340 h 793558"/>
                      <a:gd name="connsiteX39" fmla="*/ 698534 w 990402"/>
                      <a:gd name="connsiteY39" fmla="*/ 267159 h 793558"/>
                      <a:gd name="connsiteX40" fmla="*/ 875514 w 990402"/>
                      <a:gd name="connsiteY40" fmla="*/ 138868 h 793558"/>
                      <a:gd name="connsiteX41" fmla="*/ 930256 w 990402"/>
                      <a:gd name="connsiteY41" fmla="*/ 146244 h 793558"/>
                      <a:gd name="connsiteX42" fmla="*/ 930255 w 990402"/>
                      <a:gd name="connsiteY42" fmla="*/ 146244 h 793558"/>
                      <a:gd name="connsiteX43" fmla="*/ 922879 w 990402"/>
                      <a:gd name="connsiteY43" fmla="*/ 200985 h 793558"/>
                      <a:gd name="connsiteX44" fmla="*/ 842342 w 990402"/>
                      <a:gd name="connsiteY44" fmla="*/ 262397 h 793558"/>
                      <a:gd name="connsiteX45" fmla="*/ 923348 w 990402"/>
                      <a:gd name="connsiteY45" fmla="*/ 305468 h 793558"/>
                      <a:gd name="connsiteX46" fmla="*/ 975589 w 990402"/>
                      <a:gd name="connsiteY46" fmla="*/ 476338 h 7935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990402" h="793558">
                        <a:moveTo>
                          <a:pt x="975589" y="476338"/>
                        </a:moveTo>
                        <a:lnTo>
                          <a:pt x="881970" y="652410"/>
                        </a:lnTo>
                        <a:cubicBezTo>
                          <a:pt x="849211" y="714020"/>
                          <a:pt x="772710" y="737409"/>
                          <a:pt x="711100" y="704650"/>
                        </a:cubicBezTo>
                        <a:lnTo>
                          <a:pt x="631287" y="662213"/>
                        </a:lnTo>
                        <a:cubicBezTo>
                          <a:pt x="631287" y="692975"/>
                          <a:pt x="631286" y="723738"/>
                          <a:pt x="631286" y="754500"/>
                        </a:cubicBezTo>
                        <a:cubicBezTo>
                          <a:pt x="631286" y="776071"/>
                          <a:pt x="613799" y="793558"/>
                          <a:pt x="592228" y="793558"/>
                        </a:cubicBezTo>
                        <a:lnTo>
                          <a:pt x="592229" y="793557"/>
                        </a:lnTo>
                        <a:cubicBezTo>
                          <a:pt x="570658" y="793557"/>
                          <a:pt x="553171" y="776070"/>
                          <a:pt x="553171" y="754499"/>
                        </a:cubicBezTo>
                        <a:lnTo>
                          <a:pt x="558616" y="530305"/>
                        </a:lnTo>
                        <a:lnTo>
                          <a:pt x="705884" y="607039"/>
                        </a:lnTo>
                        <a:cubicBezTo>
                          <a:pt x="711982" y="610282"/>
                          <a:pt x="719556" y="607967"/>
                          <a:pt x="722798" y="601868"/>
                        </a:cubicBezTo>
                        <a:lnTo>
                          <a:pt x="727812" y="592439"/>
                        </a:lnTo>
                        <a:cubicBezTo>
                          <a:pt x="731054" y="586341"/>
                          <a:pt x="728739" y="578767"/>
                          <a:pt x="722640" y="575524"/>
                        </a:cubicBezTo>
                        <a:lnTo>
                          <a:pt x="41983" y="213612"/>
                        </a:lnTo>
                        <a:lnTo>
                          <a:pt x="42049" y="213488"/>
                        </a:lnTo>
                        <a:lnTo>
                          <a:pt x="15791" y="199527"/>
                        </a:lnTo>
                        <a:cubicBezTo>
                          <a:pt x="1281" y="191812"/>
                          <a:pt x="-4227" y="173795"/>
                          <a:pt x="3488" y="159285"/>
                        </a:cubicBezTo>
                        <a:lnTo>
                          <a:pt x="14242" y="139059"/>
                        </a:lnTo>
                        <a:cubicBezTo>
                          <a:pt x="18099" y="131804"/>
                          <a:pt x="24532" y="126800"/>
                          <a:pt x="31815" y="124573"/>
                        </a:cubicBezTo>
                        <a:lnTo>
                          <a:pt x="46808" y="126017"/>
                        </a:lnTo>
                        <a:lnTo>
                          <a:pt x="434005" y="331893"/>
                        </a:lnTo>
                        <a:lnTo>
                          <a:pt x="435060" y="333173"/>
                        </a:lnTo>
                        <a:lnTo>
                          <a:pt x="468172" y="350779"/>
                        </a:lnTo>
                        <a:cubicBezTo>
                          <a:pt x="477621" y="355803"/>
                          <a:pt x="489354" y="352216"/>
                          <a:pt x="494378" y="342767"/>
                        </a:cubicBezTo>
                        <a:lnTo>
                          <a:pt x="502144" y="328160"/>
                        </a:lnTo>
                        <a:cubicBezTo>
                          <a:pt x="507169" y="318711"/>
                          <a:pt x="503582" y="306979"/>
                          <a:pt x="494132" y="301954"/>
                        </a:cubicBezTo>
                        <a:lnTo>
                          <a:pt x="108631" y="96980"/>
                        </a:lnTo>
                        <a:lnTo>
                          <a:pt x="105320" y="94492"/>
                        </a:lnTo>
                        <a:lnTo>
                          <a:pt x="105553" y="94053"/>
                        </a:lnTo>
                        <a:lnTo>
                          <a:pt x="80912" y="80951"/>
                        </a:lnTo>
                        <a:cubicBezTo>
                          <a:pt x="65510" y="72761"/>
                          <a:pt x="59663" y="53635"/>
                          <a:pt x="67852" y="38233"/>
                        </a:cubicBezTo>
                        <a:lnTo>
                          <a:pt x="79268" y="16763"/>
                        </a:lnTo>
                        <a:cubicBezTo>
                          <a:pt x="87457" y="1361"/>
                          <a:pt x="106583" y="-4486"/>
                          <a:pt x="121985" y="3703"/>
                        </a:cubicBezTo>
                        <a:lnTo>
                          <a:pt x="146627" y="16806"/>
                        </a:lnTo>
                        <a:lnTo>
                          <a:pt x="147086" y="15943"/>
                        </a:lnTo>
                        <a:lnTo>
                          <a:pt x="827743" y="377855"/>
                        </a:lnTo>
                        <a:cubicBezTo>
                          <a:pt x="833842" y="381097"/>
                          <a:pt x="841415" y="378782"/>
                          <a:pt x="844658" y="372683"/>
                        </a:cubicBezTo>
                        <a:lnTo>
                          <a:pt x="849672" y="363254"/>
                        </a:lnTo>
                        <a:cubicBezTo>
                          <a:pt x="852914" y="357156"/>
                          <a:pt x="850599" y="349582"/>
                          <a:pt x="844500" y="346340"/>
                        </a:cubicBezTo>
                        <a:lnTo>
                          <a:pt x="698534" y="267159"/>
                        </a:lnTo>
                        <a:lnTo>
                          <a:pt x="875514" y="138868"/>
                        </a:lnTo>
                        <a:cubicBezTo>
                          <a:pt x="892668" y="125788"/>
                          <a:pt x="917177" y="129091"/>
                          <a:pt x="930256" y="146244"/>
                        </a:cubicBezTo>
                        <a:lnTo>
                          <a:pt x="930255" y="146244"/>
                        </a:lnTo>
                        <a:cubicBezTo>
                          <a:pt x="943334" y="163397"/>
                          <a:pt x="940032" y="187905"/>
                          <a:pt x="922879" y="200985"/>
                        </a:cubicBezTo>
                        <a:lnTo>
                          <a:pt x="842342" y="262397"/>
                        </a:lnTo>
                        <a:lnTo>
                          <a:pt x="923348" y="305468"/>
                        </a:lnTo>
                        <a:cubicBezTo>
                          <a:pt x="984959" y="338227"/>
                          <a:pt x="1008347" y="414728"/>
                          <a:pt x="975589" y="47633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124" name="Group 123"/>
            <p:cNvGrpSpPr/>
            <p:nvPr/>
          </p:nvGrpSpPr>
          <p:grpSpPr>
            <a:xfrm>
              <a:off x="550128" y="1647871"/>
              <a:ext cx="7923981" cy="1301943"/>
              <a:chOff x="550128" y="1647871"/>
              <a:chExt cx="7923981" cy="1301943"/>
            </a:xfrm>
          </p:grpSpPr>
          <p:sp>
            <p:nvSpPr>
              <p:cNvPr id="125" name="TextBox 124"/>
              <p:cNvSpPr txBox="1"/>
              <p:nvPr/>
            </p:nvSpPr>
            <p:spPr>
              <a:xfrm>
                <a:off x="1073797" y="1647871"/>
                <a:ext cx="3850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en-US" sz="2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3237664" y="1647871"/>
                <a:ext cx="3850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5401531" y="1647871"/>
                <a:ext cx="3850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en-US" sz="2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7565398" y="1647871"/>
                <a:ext cx="3850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8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en-US" sz="2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550128" y="2642037"/>
                <a:ext cx="14323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2713995" y="2642037"/>
                <a:ext cx="14323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4877862" y="2642037"/>
                <a:ext cx="14323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7041729" y="2642037"/>
                <a:ext cx="14323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50" name="TextBox 49"/>
          <p:cNvSpPr txBox="1"/>
          <p:nvPr/>
        </p:nvSpPr>
        <p:spPr>
          <a:xfrm>
            <a:off x="2829666" y="113801"/>
            <a:ext cx="3484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Meet Our Team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66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902217" y="1481111"/>
            <a:ext cx="7423265" cy="5011502"/>
            <a:chOff x="1222448" y="1686638"/>
            <a:chExt cx="7423265" cy="5011502"/>
          </a:xfrm>
        </p:grpSpPr>
        <p:grpSp>
          <p:nvGrpSpPr>
            <p:cNvPr id="8" name="Group 7"/>
            <p:cNvGrpSpPr/>
            <p:nvPr/>
          </p:nvGrpSpPr>
          <p:grpSpPr>
            <a:xfrm>
              <a:off x="6216208" y="4341934"/>
              <a:ext cx="2429505" cy="2102385"/>
              <a:chOff x="6216208" y="4341934"/>
              <a:chExt cx="2429505" cy="2102385"/>
            </a:xfrm>
          </p:grpSpPr>
          <p:grpSp>
            <p:nvGrpSpPr>
              <p:cNvPr id="73" name="Group 72"/>
              <p:cNvGrpSpPr/>
              <p:nvPr/>
            </p:nvGrpSpPr>
            <p:grpSpPr>
              <a:xfrm>
                <a:off x="7302857" y="5147295"/>
                <a:ext cx="695699" cy="1297024"/>
                <a:chOff x="5455820" y="3317966"/>
                <a:chExt cx="695699" cy="1297024"/>
              </a:xfrm>
            </p:grpSpPr>
            <p:sp>
              <p:nvSpPr>
                <p:cNvPr id="74" name="Oval 73"/>
                <p:cNvSpPr/>
                <p:nvPr/>
              </p:nvSpPr>
              <p:spPr>
                <a:xfrm>
                  <a:off x="5727338" y="3317966"/>
                  <a:ext cx="267062" cy="26706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Freeform 74"/>
                <p:cNvSpPr/>
                <p:nvPr/>
              </p:nvSpPr>
              <p:spPr>
                <a:xfrm>
                  <a:off x="5455820" y="3415972"/>
                  <a:ext cx="695699" cy="1199018"/>
                </a:xfrm>
                <a:custGeom>
                  <a:avLst/>
                  <a:gdLst>
                    <a:gd name="connsiteX0" fmla="*/ 37703 w 694228"/>
                    <a:gd name="connsiteY0" fmla="*/ 187 h 1212876"/>
                    <a:gd name="connsiteX1" fmla="*/ 97574 w 694228"/>
                    <a:gd name="connsiteY1" fmla="*/ 28671 h 1212876"/>
                    <a:gd name="connsiteX2" fmla="*/ 277554 w 694228"/>
                    <a:gd name="connsiteY2" fmla="*/ 196685 h 1212876"/>
                    <a:gd name="connsiteX3" fmla="*/ 469141 w 694228"/>
                    <a:gd name="connsiteY3" fmla="*/ 190879 h 1212876"/>
                    <a:gd name="connsiteX4" fmla="*/ 652022 w 694228"/>
                    <a:gd name="connsiteY4" fmla="*/ 318956 h 1212876"/>
                    <a:gd name="connsiteX5" fmla="*/ 692661 w 694228"/>
                    <a:gd name="connsiteY5" fmla="*/ 606341 h 1212876"/>
                    <a:gd name="connsiteX6" fmla="*/ 591060 w 694228"/>
                    <a:gd name="connsiteY6" fmla="*/ 632466 h 1212876"/>
                    <a:gd name="connsiteX7" fmla="*/ 576545 w 694228"/>
                    <a:gd name="connsiteY7" fmla="*/ 368306 h 1212876"/>
                    <a:gd name="connsiteX8" fmla="*/ 550420 w 694228"/>
                    <a:gd name="connsiteY8" fmla="*/ 374112 h 1212876"/>
                    <a:gd name="connsiteX9" fmla="*/ 556228 w 694228"/>
                    <a:gd name="connsiteY9" fmla="*/ 1135009 h 1212876"/>
                    <a:gd name="connsiteX10" fmla="*/ 489349 w 694228"/>
                    <a:gd name="connsiteY10" fmla="*/ 1204525 h 1212876"/>
                    <a:gd name="connsiteX11" fmla="*/ 445148 w 694228"/>
                    <a:gd name="connsiteY11" fmla="*/ 1212806 h 1212876"/>
                    <a:gd name="connsiteX12" fmla="*/ 445148 w 694228"/>
                    <a:gd name="connsiteY12" fmla="*/ 720485 h 1212876"/>
                    <a:gd name="connsiteX13" fmla="*/ 424825 w 694228"/>
                    <a:gd name="connsiteY13" fmla="*/ 700162 h 1212876"/>
                    <a:gd name="connsiteX14" fmla="*/ 413696 w 694228"/>
                    <a:gd name="connsiteY14" fmla="*/ 700162 h 1212876"/>
                    <a:gd name="connsiteX15" fmla="*/ 393373 w 694228"/>
                    <a:gd name="connsiteY15" fmla="*/ 720485 h 1212876"/>
                    <a:gd name="connsiteX16" fmla="*/ 393373 w 694228"/>
                    <a:gd name="connsiteY16" fmla="*/ 1212876 h 1212876"/>
                    <a:gd name="connsiteX17" fmla="*/ 387613 w 694228"/>
                    <a:gd name="connsiteY17" fmla="*/ 1212769 h 1212876"/>
                    <a:gd name="connsiteX18" fmla="*/ 271748 w 694228"/>
                    <a:gd name="connsiteY18" fmla="*/ 1129204 h 1212876"/>
                    <a:gd name="connsiteX19" fmla="*/ 268843 w 694228"/>
                    <a:gd name="connsiteY19" fmla="*/ 394430 h 1212876"/>
                    <a:gd name="connsiteX20" fmla="*/ 234009 w 694228"/>
                    <a:gd name="connsiteY20" fmla="*/ 295733 h 1212876"/>
                    <a:gd name="connsiteX21" fmla="*/ 97575 w 694228"/>
                    <a:gd name="connsiteY21" fmla="*/ 257996 h 1212876"/>
                    <a:gd name="connsiteX22" fmla="*/ 4684 w 694228"/>
                    <a:gd name="connsiteY22" fmla="*/ 80922 h 1212876"/>
                    <a:gd name="connsiteX23" fmla="*/ 37703 w 694228"/>
                    <a:gd name="connsiteY23" fmla="*/ 187 h 1212876"/>
                    <a:gd name="connsiteX0" fmla="*/ 37703 w 694228"/>
                    <a:gd name="connsiteY0" fmla="*/ 187 h 1236581"/>
                    <a:gd name="connsiteX1" fmla="*/ 97574 w 694228"/>
                    <a:gd name="connsiteY1" fmla="*/ 28671 h 1236581"/>
                    <a:gd name="connsiteX2" fmla="*/ 277554 w 694228"/>
                    <a:gd name="connsiteY2" fmla="*/ 196685 h 1236581"/>
                    <a:gd name="connsiteX3" fmla="*/ 469141 w 694228"/>
                    <a:gd name="connsiteY3" fmla="*/ 190879 h 1236581"/>
                    <a:gd name="connsiteX4" fmla="*/ 652022 w 694228"/>
                    <a:gd name="connsiteY4" fmla="*/ 318956 h 1236581"/>
                    <a:gd name="connsiteX5" fmla="*/ 692661 w 694228"/>
                    <a:gd name="connsiteY5" fmla="*/ 606341 h 1236581"/>
                    <a:gd name="connsiteX6" fmla="*/ 591060 w 694228"/>
                    <a:gd name="connsiteY6" fmla="*/ 632466 h 1236581"/>
                    <a:gd name="connsiteX7" fmla="*/ 576545 w 694228"/>
                    <a:gd name="connsiteY7" fmla="*/ 368306 h 1236581"/>
                    <a:gd name="connsiteX8" fmla="*/ 550420 w 694228"/>
                    <a:gd name="connsiteY8" fmla="*/ 374112 h 1236581"/>
                    <a:gd name="connsiteX9" fmla="*/ 556228 w 694228"/>
                    <a:gd name="connsiteY9" fmla="*/ 1135009 h 1236581"/>
                    <a:gd name="connsiteX10" fmla="*/ 489349 w 694228"/>
                    <a:gd name="connsiteY10" fmla="*/ 1204525 h 1236581"/>
                    <a:gd name="connsiteX11" fmla="*/ 445148 w 694228"/>
                    <a:gd name="connsiteY11" fmla="*/ 1212806 h 1236581"/>
                    <a:gd name="connsiteX12" fmla="*/ 445148 w 694228"/>
                    <a:gd name="connsiteY12" fmla="*/ 720485 h 1236581"/>
                    <a:gd name="connsiteX13" fmla="*/ 424825 w 694228"/>
                    <a:gd name="connsiteY13" fmla="*/ 700162 h 1236581"/>
                    <a:gd name="connsiteX14" fmla="*/ 413696 w 694228"/>
                    <a:gd name="connsiteY14" fmla="*/ 700162 h 1236581"/>
                    <a:gd name="connsiteX15" fmla="*/ 393373 w 694228"/>
                    <a:gd name="connsiteY15" fmla="*/ 720485 h 1236581"/>
                    <a:gd name="connsiteX16" fmla="*/ 393373 w 694228"/>
                    <a:gd name="connsiteY16" fmla="*/ 1212876 h 1236581"/>
                    <a:gd name="connsiteX17" fmla="*/ 423332 w 694228"/>
                    <a:gd name="connsiteY17" fmla="*/ 1236581 h 1236581"/>
                    <a:gd name="connsiteX18" fmla="*/ 271748 w 694228"/>
                    <a:gd name="connsiteY18" fmla="*/ 1129204 h 1236581"/>
                    <a:gd name="connsiteX19" fmla="*/ 268843 w 694228"/>
                    <a:gd name="connsiteY19" fmla="*/ 394430 h 1236581"/>
                    <a:gd name="connsiteX20" fmla="*/ 234009 w 694228"/>
                    <a:gd name="connsiteY20" fmla="*/ 295733 h 1236581"/>
                    <a:gd name="connsiteX21" fmla="*/ 97575 w 694228"/>
                    <a:gd name="connsiteY21" fmla="*/ 257996 h 1236581"/>
                    <a:gd name="connsiteX22" fmla="*/ 4684 w 694228"/>
                    <a:gd name="connsiteY22" fmla="*/ 80922 h 1236581"/>
                    <a:gd name="connsiteX23" fmla="*/ 37703 w 694228"/>
                    <a:gd name="connsiteY23" fmla="*/ 187 h 1236581"/>
                    <a:gd name="connsiteX0" fmla="*/ 37703 w 694228"/>
                    <a:gd name="connsiteY0" fmla="*/ 187 h 1236581"/>
                    <a:gd name="connsiteX1" fmla="*/ 97574 w 694228"/>
                    <a:gd name="connsiteY1" fmla="*/ 28671 h 1236581"/>
                    <a:gd name="connsiteX2" fmla="*/ 277554 w 694228"/>
                    <a:gd name="connsiteY2" fmla="*/ 196685 h 1236581"/>
                    <a:gd name="connsiteX3" fmla="*/ 469141 w 694228"/>
                    <a:gd name="connsiteY3" fmla="*/ 190879 h 1236581"/>
                    <a:gd name="connsiteX4" fmla="*/ 652022 w 694228"/>
                    <a:gd name="connsiteY4" fmla="*/ 318956 h 1236581"/>
                    <a:gd name="connsiteX5" fmla="*/ 692661 w 694228"/>
                    <a:gd name="connsiteY5" fmla="*/ 606341 h 1236581"/>
                    <a:gd name="connsiteX6" fmla="*/ 591060 w 694228"/>
                    <a:gd name="connsiteY6" fmla="*/ 632466 h 1236581"/>
                    <a:gd name="connsiteX7" fmla="*/ 576545 w 694228"/>
                    <a:gd name="connsiteY7" fmla="*/ 368306 h 1236581"/>
                    <a:gd name="connsiteX8" fmla="*/ 550420 w 694228"/>
                    <a:gd name="connsiteY8" fmla="*/ 374112 h 1236581"/>
                    <a:gd name="connsiteX9" fmla="*/ 556228 w 694228"/>
                    <a:gd name="connsiteY9" fmla="*/ 1135009 h 1236581"/>
                    <a:gd name="connsiteX10" fmla="*/ 489349 w 694228"/>
                    <a:gd name="connsiteY10" fmla="*/ 1204525 h 1236581"/>
                    <a:gd name="connsiteX11" fmla="*/ 445148 w 694228"/>
                    <a:gd name="connsiteY11" fmla="*/ 1212806 h 1236581"/>
                    <a:gd name="connsiteX12" fmla="*/ 445148 w 694228"/>
                    <a:gd name="connsiteY12" fmla="*/ 720485 h 1236581"/>
                    <a:gd name="connsiteX13" fmla="*/ 424825 w 694228"/>
                    <a:gd name="connsiteY13" fmla="*/ 700162 h 1236581"/>
                    <a:gd name="connsiteX14" fmla="*/ 413696 w 694228"/>
                    <a:gd name="connsiteY14" fmla="*/ 700162 h 1236581"/>
                    <a:gd name="connsiteX15" fmla="*/ 393373 w 694228"/>
                    <a:gd name="connsiteY15" fmla="*/ 720485 h 1236581"/>
                    <a:gd name="connsiteX16" fmla="*/ 393373 w 694228"/>
                    <a:gd name="connsiteY16" fmla="*/ 1120007 h 1236581"/>
                    <a:gd name="connsiteX17" fmla="*/ 423332 w 694228"/>
                    <a:gd name="connsiteY17" fmla="*/ 1236581 h 1236581"/>
                    <a:gd name="connsiteX18" fmla="*/ 271748 w 694228"/>
                    <a:gd name="connsiteY18" fmla="*/ 1129204 h 1236581"/>
                    <a:gd name="connsiteX19" fmla="*/ 268843 w 694228"/>
                    <a:gd name="connsiteY19" fmla="*/ 394430 h 1236581"/>
                    <a:gd name="connsiteX20" fmla="*/ 234009 w 694228"/>
                    <a:gd name="connsiteY20" fmla="*/ 295733 h 1236581"/>
                    <a:gd name="connsiteX21" fmla="*/ 97575 w 694228"/>
                    <a:gd name="connsiteY21" fmla="*/ 257996 h 1236581"/>
                    <a:gd name="connsiteX22" fmla="*/ 4684 w 694228"/>
                    <a:gd name="connsiteY22" fmla="*/ 80922 h 1236581"/>
                    <a:gd name="connsiteX23" fmla="*/ 37703 w 694228"/>
                    <a:gd name="connsiteY23" fmla="*/ 187 h 1236581"/>
                    <a:gd name="connsiteX0" fmla="*/ 37703 w 694228"/>
                    <a:gd name="connsiteY0" fmla="*/ 187 h 1212806"/>
                    <a:gd name="connsiteX1" fmla="*/ 97574 w 694228"/>
                    <a:gd name="connsiteY1" fmla="*/ 28671 h 1212806"/>
                    <a:gd name="connsiteX2" fmla="*/ 277554 w 694228"/>
                    <a:gd name="connsiteY2" fmla="*/ 196685 h 1212806"/>
                    <a:gd name="connsiteX3" fmla="*/ 469141 w 694228"/>
                    <a:gd name="connsiteY3" fmla="*/ 190879 h 1212806"/>
                    <a:gd name="connsiteX4" fmla="*/ 652022 w 694228"/>
                    <a:gd name="connsiteY4" fmla="*/ 318956 h 1212806"/>
                    <a:gd name="connsiteX5" fmla="*/ 692661 w 694228"/>
                    <a:gd name="connsiteY5" fmla="*/ 606341 h 1212806"/>
                    <a:gd name="connsiteX6" fmla="*/ 591060 w 694228"/>
                    <a:gd name="connsiteY6" fmla="*/ 632466 h 1212806"/>
                    <a:gd name="connsiteX7" fmla="*/ 576545 w 694228"/>
                    <a:gd name="connsiteY7" fmla="*/ 368306 h 1212806"/>
                    <a:gd name="connsiteX8" fmla="*/ 550420 w 694228"/>
                    <a:gd name="connsiteY8" fmla="*/ 374112 h 1212806"/>
                    <a:gd name="connsiteX9" fmla="*/ 556228 w 694228"/>
                    <a:gd name="connsiteY9" fmla="*/ 1135009 h 1212806"/>
                    <a:gd name="connsiteX10" fmla="*/ 489349 w 694228"/>
                    <a:gd name="connsiteY10" fmla="*/ 1204525 h 1212806"/>
                    <a:gd name="connsiteX11" fmla="*/ 445148 w 694228"/>
                    <a:gd name="connsiteY11" fmla="*/ 1212806 h 1212806"/>
                    <a:gd name="connsiteX12" fmla="*/ 445148 w 694228"/>
                    <a:gd name="connsiteY12" fmla="*/ 720485 h 1212806"/>
                    <a:gd name="connsiteX13" fmla="*/ 424825 w 694228"/>
                    <a:gd name="connsiteY13" fmla="*/ 700162 h 1212806"/>
                    <a:gd name="connsiteX14" fmla="*/ 413696 w 694228"/>
                    <a:gd name="connsiteY14" fmla="*/ 700162 h 1212806"/>
                    <a:gd name="connsiteX15" fmla="*/ 393373 w 694228"/>
                    <a:gd name="connsiteY15" fmla="*/ 720485 h 1212806"/>
                    <a:gd name="connsiteX16" fmla="*/ 393373 w 694228"/>
                    <a:gd name="connsiteY16" fmla="*/ 1120007 h 1212806"/>
                    <a:gd name="connsiteX17" fmla="*/ 271748 w 694228"/>
                    <a:gd name="connsiteY17" fmla="*/ 1129204 h 1212806"/>
                    <a:gd name="connsiteX18" fmla="*/ 268843 w 694228"/>
                    <a:gd name="connsiteY18" fmla="*/ 394430 h 1212806"/>
                    <a:gd name="connsiteX19" fmla="*/ 234009 w 694228"/>
                    <a:gd name="connsiteY19" fmla="*/ 295733 h 1212806"/>
                    <a:gd name="connsiteX20" fmla="*/ 97575 w 694228"/>
                    <a:gd name="connsiteY20" fmla="*/ 257996 h 1212806"/>
                    <a:gd name="connsiteX21" fmla="*/ 4684 w 694228"/>
                    <a:gd name="connsiteY21" fmla="*/ 80922 h 1212806"/>
                    <a:gd name="connsiteX22" fmla="*/ 37703 w 694228"/>
                    <a:gd name="connsiteY22" fmla="*/ 187 h 1212806"/>
                    <a:gd name="connsiteX0" fmla="*/ 37703 w 694228"/>
                    <a:gd name="connsiteY0" fmla="*/ 187 h 1212806"/>
                    <a:gd name="connsiteX1" fmla="*/ 97574 w 694228"/>
                    <a:gd name="connsiteY1" fmla="*/ 28671 h 1212806"/>
                    <a:gd name="connsiteX2" fmla="*/ 277554 w 694228"/>
                    <a:gd name="connsiteY2" fmla="*/ 196685 h 1212806"/>
                    <a:gd name="connsiteX3" fmla="*/ 469141 w 694228"/>
                    <a:gd name="connsiteY3" fmla="*/ 190879 h 1212806"/>
                    <a:gd name="connsiteX4" fmla="*/ 652022 w 694228"/>
                    <a:gd name="connsiteY4" fmla="*/ 318956 h 1212806"/>
                    <a:gd name="connsiteX5" fmla="*/ 692661 w 694228"/>
                    <a:gd name="connsiteY5" fmla="*/ 606341 h 1212806"/>
                    <a:gd name="connsiteX6" fmla="*/ 591060 w 694228"/>
                    <a:gd name="connsiteY6" fmla="*/ 632466 h 1212806"/>
                    <a:gd name="connsiteX7" fmla="*/ 576545 w 694228"/>
                    <a:gd name="connsiteY7" fmla="*/ 368306 h 1212806"/>
                    <a:gd name="connsiteX8" fmla="*/ 550420 w 694228"/>
                    <a:gd name="connsiteY8" fmla="*/ 374112 h 1212806"/>
                    <a:gd name="connsiteX9" fmla="*/ 556228 w 694228"/>
                    <a:gd name="connsiteY9" fmla="*/ 1135009 h 1212806"/>
                    <a:gd name="connsiteX10" fmla="*/ 489349 w 694228"/>
                    <a:gd name="connsiteY10" fmla="*/ 1204525 h 1212806"/>
                    <a:gd name="connsiteX11" fmla="*/ 445148 w 694228"/>
                    <a:gd name="connsiteY11" fmla="*/ 1212806 h 1212806"/>
                    <a:gd name="connsiteX12" fmla="*/ 445148 w 694228"/>
                    <a:gd name="connsiteY12" fmla="*/ 720485 h 1212806"/>
                    <a:gd name="connsiteX13" fmla="*/ 424825 w 694228"/>
                    <a:gd name="connsiteY13" fmla="*/ 700162 h 1212806"/>
                    <a:gd name="connsiteX14" fmla="*/ 413696 w 694228"/>
                    <a:gd name="connsiteY14" fmla="*/ 700162 h 1212806"/>
                    <a:gd name="connsiteX15" fmla="*/ 393373 w 694228"/>
                    <a:gd name="connsiteY15" fmla="*/ 720485 h 1212806"/>
                    <a:gd name="connsiteX16" fmla="*/ 393373 w 694228"/>
                    <a:gd name="connsiteY16" fmla="*/ 1120007 h 1212806"/>
                    <a:gd name="connsiteX17" fmla="*/ 271748 w 694228"/>
                    <a:gd name="connsiteY17" fmla="*/ 1129204 h 1212806"/>
                    <a:gd name="connsiteX18" fmla="*/ 268843 w 694228"/>
                    <a:gd name="connsiteY18" fmla="*/ 394430 h 1212806"/>
                    <a:gd name="connsiteX19" fmla="*/ 234009 w 694228"/>
                    <a:gd name="connsiteY19" fmla="*/ 295733 h 1212806"/>
                    <a:gd name="connsiteX20" fmla="*/ 97575 w 694228"/>
                    <a:gd name="connsiteY20" fmla="*/ 257996 h 1212806"/>
                    <a:gd name="connsiteX21" fmla="*/ 4684 w 694228"/>
                    <a:gd name="connsiteY21" fmla="*/ 80922 h 1212806"/>
                    <a:gd name="connsiteX22" fmla="*/ 37703 w 694228"/>
                    <a:gd name="connsiteY22" fmla="*/ 187 h 1212806"/>
                    <a:gd name="connsiteX0" fmla="*/ 37703 w 694228"/>
                    <a:gd name="connsiteY0" fmla="*/ 187 h 1212806"/>
                    <a:gd name="connsiteX1" fmla="*/ 97574 w 694228"/>
                    <a:gd name="connsiteY1" fmla="*/ 28671 h 1212806"/>
                    <a:gd name="connsiteX2" fmla="*/ 277554 w 694228"/>
                    <a:gd name="connsiteY2" fmla="*/ 196685 h 1212806"/>
                    <a:gd name="connsiteX3" fmla="*/ 469141 w 694228"/>
                    <a:gd name="connsiteY3" fmla="*/ 190879 h 1212806"/>
                    <a:gd name="connsiteX4" fmla="*/ 652022 w 694228"/>
                    <a:gd name="connsiteY4" fmla="*/ 318956 h 1212806"/>
                    <a:gd name="connsiteX5" fmla="*/ 692661 w 694228"/>
                    <a:gd name="connsiteY5" fmla="*/ 606341 h 1212806"/>
                    <a:gd name="connsiteX6" fmla="*/ 591060 w 694228"/>
                    <a:gd name="connsiteY6" fmla="*/ 632466 h 1212806"/>
                    <a:gd name="connsiteX7" fmla="*/ 576545 w 694228"/>
                    <a:gd name="connsiteY7" fmla="*/ 368306 h 1212806"/>
                    <a:gd name="connsiteX8" fmla="*/ 550420 w 694228"/>
                    <a:gd name="connsiteY8" fmla="*/ 374112 h 1212806"/>
                    <a:gd name="connsiteX9" fmla="*/ 556228 w 694228"/>
                    <a:gd name="connsiteY9" fmla="*/ 1135009 h 1212806"/>
                    <a:gd name="connsiteX10" fmla="*/ 489349 w 694228"/>
                    <a:gd name="connsiteY10" fmla="*/ 1204525 h 1212806"/>
                    <a:gd name="connsiteX11" fmla="*/ 445148 w 694228"/>
                    <a:gd name="connsiteY11" fmla="*/ 1212806 h 1212806"/>
                    <a:gd name="connsiteX12" fmla="*/ 445148 w 694228"/>
                    <a:gd name="connsiteY12" fmla="*/ 720485 h 1212806"/>
                    <a:gd name="connsiteX13" fmla="*/ 424825 w 694228"/>
                    <a:gd name="connsiteY13" fmla="*/ 700162 h 1212806"/>
                    <a:gd name="connsiteX14" fmla="*/ 413696 w 694228"/>
                    <a:gd name="connsiteY14" fmla="*/ 700162 h 1212806"/>
                    <a:gd name="connsiteX15" fmla="*/ 393373 w 694228"/>
                    <a:gd name="connsiteY15" fmla="*/ 720485 h 1212806"/>
                    <a:gd name="connsiteX16" fmla="*/ 393373 w 694228"/>
                    <a:gd name="connsiteY16" fmla="*/ 1120007 h 1212806"/>
                    <a:gd name="connsiteX17" fmla="*/ 271748 w 694228"/>
                    <a:gd name="connsiteY17" fmla="*/ 1129204 h 1212806"/>
                    <a:gd name="connsiteX18" fmla="*/ 268843 w 694228"/>
                    <a:gd name="connsiteY18" fmla="*/ 394430 h 1212806"/>
                    <a:gd name="connsiteX19" fmla="*/ 234009 w 694228"/>
                    <a:gd name="connsiteY19" fmla="*/ 295733 h 1212806"/>
                    <a:gd name="connsiteX20" fmla="*/ 97575 w 694228"/>
                    <a:gd name="connsiteY20" fmla="*/ 257996 h 1212806"/>
                    <a:gd name="connsiteX21" fmla="*/ 4684 w 694228"/>
                    <a:gd name="connsiteY21" fmla="*/ 80922 h 1212806"/>
                    <a:gd name="connsiteX22" fmla="*/ 37703 w 694228"/>
                    <a:gd name="connsiteY22" fmla="*/ 187 h 1212806"/>
                    <a:gd name="connsiteX0" fmla="*/ 37703 w 694228"/>
                    <a:gd name="connsiteY0" fmla="*/ 187 h 1212806"/>
                    <a:gd name="connsiteX1" fmla="*/ 97574 w 694228"/>
                    <a:gd name="connsiteY1" fmla="*/ 28671 h 1212806"/>
                    <a:gd name="connsiteX2" fmla="*/ 277554 w 694228"/>
                    <a:gd name="connsiteY2" fmla="*/ 196685 h 1212806"/>
                    <a:gd name="connsiteX3" fmla="*/ 469141 w 694228"/>
                    <a:gd name="connsiteY3" fmla="*/ 190879 h 1212806"/>
                    <a:gd name="connsiteX4" fmla="*/ 652022 w 694228"/>
                    <a:gd name="connsiteY4" fmla="*/ 318956 h 1212806"/>
                    <a:gd name="connsiteX5" fmla="*/ 692661 w 694228"/>
                    <a:gd name="connsiteY5" fmla="*/ 606341 h 1212806"/>
                    <a:gd name="connsiteX6" fmla="*/ 591060 w 694228"/>
                    <a:gd name="connsiteY6" fmla="*/ 632466 h 1212806"/>
                    <a:gd name="connsiteX7" fmla="*/ 576545 w 694228"/>
                    <a:gd name="connsiteY7" fmla="*/ 368306 h 1212806"/>
                    <a:gd name="connsiteX8" fmla="*/ 550420 w 694228"/>
                    <a:gd name="connsiteY8" fmla="*/ 374112 h 1212806"/>
                    <a:gd name="connsiteX9" fmla="*/ 556228 w 694228"/>
                    <a:gd name="connsiteY9" fmla="*/ 1135009 h 1212806"/>
                    <a:gd name="connsiteX10" fmla="*/ 489349 w 694228"/>
                    <a:gd name="connsiteY10" fmla="*/ 1204525 h 1212806"/>
                    <a:gd name="connsiteX11" fmla="*/ 445148 w 694228"/>
                    <a:gd name="connsiteY11" fmla="*/ 1212806 h 1212806"/>
                    <a:gd name="connsiteX12" fmla="*/ 445148 w 694228"/>
                    <a:gd name="connsiteY12" fmla="*/ 720485 h 1212806"/>
                    <a:gd name="connsiteX13" fmla="*/ 424825 w 694228"/>
                    <a:gd name="connsiteY13" fmla="*/ 700162 h 1212806"/>
                    <a:gd name="connsiteX14" fmla="*/ 413696 w 694228"/>
                    <a:gd name="connsiteY14" fmla="*/ 700162 h 1212806"/>
                    <a:gd name="connsiteX15" fmla="*/ 393373 w 694228"/>
                    <a:gd name="connsiteY15" fmla="*/ 720485 h 1212806"/>
                    <a:gd name="connsiteX16" fmla="*/ 393373 w 694228"/>
                    <a:gd name="connsiteY16" fmla="*/ 1120007 h 1212806"/>
                    <a:gd name="connsiteX17" fmla="*/ 271748 w 694228"/>
                    <a:gd name="connsiteY17" fmla="*/ 1129204 h 1212806"/>
                    <a:gd name="connsiteX18" fmla="*/ 268843 w 694228"/>
                    <a:gd name="connsiteY18" fmla="*/ 394430 h 1212806"/>
                    <a:gd name="connsiteX19" fmla="*/ 234009 w 694228"/>
                    <a:gd name="connsiteY19" fmla="*/ 295733 h 1212806"/>
                    <a:gd name="connsiteX20" fmla="*/ 97575 w 694228"/>
                    <a:gd name="connsiteY20" fmla="*/ 257996 h 1212806"/>
                    <a:gd name="connsiteX21" fmla="*/ 4684 w 694228"/>
                    <a:gd name="connsiteY21" fmla="*/ 80922 h 1212806"/>
                    <a:gd name="connsiteX22" fmla="*/ 37703 w 694228"/>
                    <a:gd name="connsiteY22" fmla="*/ 187 h 1212806"/>
                    <a:gd name="connsiteX0" fmla="*/ 37703 w 694228"/>
                    <a:gd name="connsiteY0" fmla="*/ 187 h 1212806"/>
                    <a:gd name="connsiteX1" fmla="*/ 97574 w 694228"/>
                    <a:gd name="connsiteY1" fmla="*/ 28671 h 1212806"/>
                    <a:gd name="connsiteX2" fmla="*/ 277554 w 694228"/>
                    <a:gd name="connsiteY2" fmla="*/ 196685 h 1212806"/>
                    <a:gd name="connsiteX3" fmla="*/ 469141 w 694228"/>
                    <a:gd name="connsiteY3" fmla="*/ 190879 h 1212806"/>
                    <a:gd name="connsiteX4" fmla="*/ 652022 w 694228"/>
                    <a:gd name="connsiteY4" fmla="*/ 318956 h 1212806"/>
                    <a:gd name="connsiteX5" fmla="*/ 692661 w 694228"/>
                    <a:gd name="connsiteY5" fmla="*/ 606341 h 1212806"/>
                    <a:gd name="connsiteX6" fmla="*/ 591060 w 694228"/>
                    <a:gd name="connsiteY6" fmla="*/ 632466 h 1212806"/>
                    <a:gd name="connsiteX7" fmla="*/ 576545 w 694228"/>
                    <a:gd name="connsiteY7" fmla="*/ 368306 h 1212806"/>
                    <a:gd name="connsiteX8" fmla="*/ 550420 w 694228"/>
                    <a:gd name="connsiteY8" fmla="*/ 374112 h 1212806"/>
                    <a:gd name="connsiteX9" fmla="*/ 556228 w 694228"/>
                    <a:gd name="connsiteY9" fmla="*/ 1135009 h 1212806"/>
                    <a:gd name="connsiteX10" fmla="*/ 489349 w 694228"/>
                    <a:gd name="connsiteY10" fmla="*/ 1204525 h 1212806"/>
                    <a:gd name="connsiteX11" fmla="*/ 445148 w 694228"/>
                    <a:gd name="connsiteY11" fmla="*/ 1212806 h 1212806"/>
                    <a:gd name="connsiteX12" fmla="*/ 445148 w 694228"/>
                    <a:gd name="connsiteY12" fmla="*/ 720485 h 1212806"/>
                    <a:gd name="connsiteX13" fmla="*/ 424825 w 694228"/>
                    <a:gd name="connsiteY13" fmla="*/ 700162 h 1212806"/>
                    <a:gd name="connsiteX14" fmla="*/ 413696 w 694228"/>
                    <a:gd name="connsiteY14" fmla="*/ 700162 h 1212806"/>
                    <a:gd name="connsiteX15" fmla="*/ 393373 w 694228"/>
                    <a:gd name="connsiteY15" fmla="*/ 720485 h 1212806"/>
                    <a:gd name="connsiteX16" fmla="*/ 393373 w 694228"/>
                    <a:gd name="connsiteY16" fmla="*/ 1120007 h 1212806"/>
                    <a:gd name="connsiteX17" fmla="*/ 271748 w 694228"/>
                    <a:gd name="connsiteY17" fmla="*/ 1129204 h 1212806"/>
                    <a:gd name="connsiteX18" fmla="*/ 268843 w 694228"/>
                    <a:gd name="connsiteY18" fmla="*/ 394430 h 1212806"/>
                    <a:gd name="connsiteX19" fmla="*/ 234009 w 694228"/>
                    <a:gd name="connsiteY19" fmla="*/ 295733 h 1212806"/>
                    <a:gd name="connsiteX20" fmla="*/ 97575 w 694228"/>
                    <a:gd name="connsiteY20" fmla="*/ 257996 h 1212806"/>
                    <a:gd name="connsiteX21" fmla="*/ 4684 w 694228"/>
                    <a:gd name="connsiteY21" fmla="*/ 80922 h 1212806"/>
                    <a:gd name="connsiteX22" fmla="*/ 37703 w 694228"/>
                    <a:gd name="connsiteY22" fmla="*/ 187 h 1212806"/>
                    <a:gd name="connsiteX0" fmla="*/ 37703 w 694228"/>
                    <a:gd name="connsiteY0" fmla="*/ 187 h 1243762"/>
                    <a:gd name="connsiteX1" fmla="*/ 97574 w 694228"/>
                    <a:gd name="connsiteY1" fmla="*/ 28671 h 1243762"/>
                    <a:gd name="connsiteX2" fmla="*/ 277554 w 694228"/>
                    <a:gd name="connsiteY2" fmla="*/ 196685 h 1243762"/>
                    <a:gd name="connsiteX3" fmla="*/ 469141 w 694228"/>
                    <a:gd name="connsiteY3" fmla="*/ 190879 h 1243762"/>
                    <a:gd name="connsiteX4" fmla="*/ 652022 w 694228"/>
                    <a:gd name="connsiteY4" fmla="*/ 318956 h 1243762"/>
                    <a:gd name="connsiteX5" fmla="*/ 692661 w 694228"/>
                    <a:gd name="connsiteY5" fmla="*/ 606341 h 1243762"/>
                    <a:gd name="connsiteX6" fmla="*/ 591060 w 694228"/>
                    <a:gd name="connsiteY6" fmla="*/ 632466 h 1243762"/>
                    <a:gd name="connsiteX7" fmla="*/ 576545 w 694228"/>
                    <a:gd name="connsiteY7" fmla="*/ 368306 h 1243762"/>
                    <a:gd name="connsiteX8" fmla="*/ 550420 w 694228"/>
                    <a:gd name="connsiteY8" fmla="*/ 374112 h 1243762"/>
                    <a:gd name="connsiteX9" fmla="*/ 556228 w 694228"/>
                    <a:gd name="connsiteY9" fmla="*/ 1135009 h 1243762"/>
                    <a:gd name="connsiteX10" fmla="*/ 489349 w 694228"/>
                    <a:gd name="connsiteY10" fmla="*/ 1204525 h 1243762"/>
                    <a:gd name="connsiteX11" fmla="*/ 414191 w 694228"/>
                    <a:gd name="connsiteY11" fmla="*/ 1243762 h 1243762"/>
                    <a:gd name="connsiteX12" fmla="*/ 445148 w 694228"/>
                    <a:gd name="connsiteY12" fmla="*/ 720485 h 1243762"/>
                    <a:gd name="connsiteX13" fmla="*/ 424825 w 694228"/>
                    <a:gd name="connsiteY13" fmla="*/ 700162 h 1243762"/>
                    <a:gd name="connsiteX14" fmla="*/ 413696 w 694228"/>
                    <a:gd name="connsiteY14" fmla="*/ 700162 h 1243762"/>
                    <a:gd name="connsiteX15" fmla="*/ 393373 w 694228"/>
                    <a:gd name="connsiteY15" fmla="*/ 720485 h 1243762"/>
                    <a:gd name="connsiteX16" fmla="*/ 393373 w 694228"/>
                    <a:gd name="connsiteY16" fmla="*/ 1120007 h 1243762"/>
                    <a:gd name="connsiteX17" fmla="*/ 271748 w 694228"/>
                    <a:gd name="connsiteY17" fmla="*/ 1129204 h 1243762"/>
                    <a:gd name="connsiteX18" fmla="*/ 268843 w 694228"/>
                    <a:gd name="connsiteY18" fmla="*/ 394430 h 1243762"/>
                    <a:gd name="connsiteX19" fmla="*/ 234009 w 694228"/>
                    <a:gd name="connsiteY19" fmla="*/ 295733 h 1243762"/>
                    <a:gd name="connsiteX20" fmla="*/ 97575 w 694228"/>
                    <a:gd name="connsiteY20" fmla="*/ 257996 h 1243762"/>
                    <a:gd name="connsiteX21" fmla="*/ 4684 w 694228"/>
                    <a:gd name="connsiteY21" fmla="*/ 80922 h 1243762"/>
                    <a:gd name="connsiteX22" fmla="*/ 37703 w 694228"/>
                    <a:gd name="connsiteY22" fmla="*/ 187 h 1243762"/>
                    <a:gd name="connsiteX0" fmla="*/ 37703 w 694228"/>
                    <a:gd name="connsiteY0" fmla="*/ 187 h 1243762"/>
                    <a:gd name="connsiteX1" fmla="*/ 97574 w 694228"/>
                    <a:gd name="connsiteY1" fmla="*/ 28671 h 1243762"/>
                    <a:gd name="connsiteX2" fmla="*/ 277554 w 694228"/>
                    <a:gd name="connsiteY2" fmla="*/ 196685 h 1243762"/>
                    <a:gd name="connsiteX3" fmla="*/ 469141 w 694228"/>
                    <a:gd name="connsiteY3" fmla="*/ 190879 h 1243762"/>
                    <a:gd name="connsiteX4" fmla="*/ 652022 w 694228"/>
                    <a:gd name="connsiteY4" fmla="*/ 318956 h 1243762"/>
                    <a:gd name="connsiteX5" fmla="*/ 692661 w 694228"/>
                    <a:gd name="connsiteY5" fmla="*/ 606341 h 1243762"/>
                    <a:gd name="connsiteX6" fmla="*/ 591060 w 694228"/>
                    <a:gd name="connsiteY6" fmla="*/ 632466 h 1243762"/>
                    <a:gd name="connsiteX7" fmla="*/ 576545 w 694228"/>
                    <a:gd name="connsiteY7" fmla="*/ 368306 h 1243762"/>
                    <a:gd name="connsiteX8" fmla="*/ 550420 w 694228"/>
                    <a:gd name="connsiteY8" fmla="*/ 374112 h 1243762"/>
                    <a:gd name="connsiteX9" fmla="*/ 556228 w 694228"/>
                    <a:gd name="connsiteY9" fmla="*/ 1135009 h 1243762"/>
                    <a:gd name="connsiteX10" fmla="*/ 489349 w 694228"/>
                    <a:gd name="connsiteY10" fmla="*/ 1204525 h 1243762"/>
                    <a:gd name="connsiteX11" fmla="*/ 414191 w 694228"/>
                    <a:gd name="connsiteY11" fmla="*/ 1243762 h 1243762"/>
                    <a:gd name="connsiteX12" fmla="*/ 445148 w 694228"/>
                    <a:gd name="connsiteY12" fmla="*/ 720485 h 1243762"/>
                    <a:gd name="connsiteX13" fmla="*/ 424825 w 694228"/>
                    <a:gd name="connsiteY13" fmla="*/ 700162 h 1243762"/>
                    <a:gd name="connsiteX14" fmla="*/ 413696 w 694228"/>
                    <a:gd name="connsiteY14" fmla="*/ 700162 h 1243762"/>
                    <a:gd name="connsiteX15" fmla="*/ 393373 w 694228"/>
                    <a:gd name="connsiteY15" fmla="*/ 720485 h 1243762"/>
                    <a:gd name="connsiteX16" fmla="*/ 393373 w 694228"/>
                    <a:gd name="connsiteY16" fmla="*/ 1120007 h 1243762"/>
                    <a:gd name="connsiteX17" fmla="*/ 271748 w 694228"/>
                    <a:gd name="connsiteY17" fmla="*/ 1129204 h 1243762"/>
                    <a:gd name="connsiteX18" fmla="*/ 268843 w 694228"/>
                    <a:gd name="connsiteY18" fmla="*/ 394430 h 1243762"/>
                    <a:gd name="connsiteX19" fmla="*/ 234009 w 694228"/>
                    <a:gd name="connsiteY19" fmla="*/ 295733 h 1243762"/>
                    <a:gd name="connsiteX20" fmla="*/ 97575 w 694228"/>
                    <a:gd name="connsiteY20" fmla="*/ 257996 h 1243762"/>
                    <a:gd name="connsiteX21" fmla="*/ 4684 w 694228"/>
                    <a:gd name="connsiteY21" fmla="*/ 80922 h 1243762"/>
                    <a:gd name="connsiteX22" fmla="*/ 37703 w 694228"/>
                    <a:gd name="connsiteY22" fmla="*/ 187 h 1243762"/>
                    <a:gd name="connsiteX0" fmla="*/ 37703 w 694228"/>
                    <a:gd name="connsiteY0" fmla="*/ 187 h 1204525"/>
                    <a:gd name="connsiteX1" fmla="*/ 97574 w 694228"/>
                    <a:gd name="connsiteY1" fmla="*/ 28671 h 1204525"/>
                    <a:gd name="connsiteX2" fmla="*/ 277554 w 694228"/>
                    <a:gd name="connsiteY2" fmla="*/ 196685 h 1204525"/>
                    <a:gd name="connsiteX3" fmla="*/ 469141 w 694228"/>
                    <a:gd name="connsiteY3" fmla="*/ 190879 h 1204525"/>
                    <a:gd name="connsiteX4" fmla="*/ 652022 w 694228"/>
                    <a:gd name="connsiteY4" fmla="*/ 318956 h 1204525"/>
                    <a:gd name="connsiteX5" fmla="*/ 692661 w 694228"/>
                    <a:gd name="connsiteY5" fmla="*/ 606341 h 1204525"/>
                    <a:gd name="connsiteX6" fmla="*/ 591060 w 694228"/>
                    <a:gd name="connsiteY6" fmla="*/ 632466 h 1204525"/>
                    <a:gd name="connsiteX7" fmla="*/ 576545 w 694228"/>
                    <a:gd name="connsiteY7" fmla="*/ 368306 h 1204525"/>
                    <a:gd name="connsiteX8" fmla="*/ 550420 w 694228"/>
                    <a:gd name="connsiteY8" fmla="*/ 374112 h 1204525"/>
                    <a:gd name="connsiteX9" fmla="*/ 556228 w 694228"/>
                    <a:gd name="connsiteY9" fmla="*/ 1135009 h 1204525"/>
                    <a:gd name="connsiteX10" fmla="*/ 489349 w 694228"/>
                    <a:gd name="connsiteY10" fmla="*/ 1204525 h 1204525"/>
                    <a:gd name="connsiteX11" fmla="*/ 445148 w 694228"/>
                    <a:gd name="connsiteY11" fmla="*/ 720485 h 1204525"/>
                    <a:gd name="connsiteX12" fmla="*/ 424825 w 694228"/>
                    <a:gd name="connsiteY12" fmla="*/ 700162 h 1204525"/>
                    <a:gd name="connsiteX13" fmla="*/ 413696 w 694228"/>
                    <a:gd name="connsiteY13" fmla="*/ 700162 h 1204525"/>
                    <a:gd name="connsiteX14" fmla="*/ 393373 w 694228"/>
                    <a:gd name="connsiteY14" fmla="*/ 720485 h 1204525"/>
                    <a:gd name="connsiteX15" fmla="*/ 393373 w 694228"/>
                    <a:gd name="connsiteY15" fmla="*/ 1120007 h 1204525"/>
                    <a:gd name="connsiteX16" fmla="*/ 271748 w 694228"/>
                    <a:gd name="connsiteY16" fmla="*/ 1129204 h 1204525"/>
                    <a:gd name="connsiteX17" fmla="*/ 268843 w 694228"/>
                    <a:gd name="connsiteY17" fmla="*/ 394430 h 1204525"/>
                    <a:gd name="connsiteX18" fmla="*/ 234009 w 694228"/>
                    <a:gd name="connsiteY18" fmla="*/ 295733 h 1204525"/>
                    <a:gd name="connsiteX19" fmla="*/ 97575 w 694228"/>
                    <a:gd name="connsiteY19" fmla="*/ 257996 h 1204525"/>
                    <a:gd name="connsiteX20" fmla="*/ 4684 w 694228"/>
                    <a:gd name="connsiteY20" fmla="*/ 80922 h 1204525"/>
                    <a:gd name="connsiteX21" fmla="*/ 37703 w 694228"/>
                    <a:gd name="connsiteY21" fmla="*/ 187 h 1204525"/>
                    <a:gd name="connsiteX0" fmla="*/ 37703 w 694228"/>
                    <a:gd name="connsiteY0" fmla="*/ 187 h 1197970"/>
                    <a:gd name="connsiteX1" fmla="*/ 97574 w 694228"/>
                    <a:gd name="connsiteY1" fmla="*/ 28671 h 1197970"/>
                    <a:gd name="connsiteX2" fmla="*/ 277554 w 694228"/>
                    <a:gd name="connsiteY2" fmla="*/ 196685 h 1197970"/>
                    <a:gd name="connsiteX3" fmla="*/ 469141 w 694228"/>
                    <a:gd name="connsiteY3" fmla="*/ 190879 h 1197970"/>
                    <a:gd name="connsiteX4" fmla="*/ 652022 w 694228"/>
                    <a:gd name="connsiteY4" fmla="*/ 318956 h 1197970"/>
                    <a:gd name="connsiteX5" fmla="*/ 692661 w 694228"/>
                    <a:gd name="connsiteY5" fmla="*/ 606341 h 1197970"/>
                    <a:gd name="connsiteX6" fmla="*/ 591060 w 694228"/>
                    <a:gd name="connsiteY6" fmla="*/ 632466 h 1197970"/>
                    <a:gd name="connsiteX7" fmla="*/ 576545 w 694228"/>
                    <a:gd name="connsiteY7" fmla="*/ 368306 h 1197970"/>
                    <a:gd name="connsiteX8" fmla="*/ 550420 w 694228"/>
                    <a:gd name="connsiteY8" fmla="*/ 374112 h 1197970"/>
                    <a:gd name="connsiteX9" fmla="*/ 556228 w 694228"/>
                    <a:gd name="connsiteY9" fmla="*/ 1135009 h 1197970"/>
                    <a:gd name="connsiteX10" fmla="*/ 439343 w 694228"/>
                    <a:gd name="connsiteY10" fmla="*/ 1123563 h 1197970"/>
                    <a:gd name="connsiteX11" fmla="*/ 445148 w 694228"/>
                    <a:gd name="connsiteY11" fmla="*/ 720485 h 1197970"/>
                    <a:gd name="connsiteX12" fmla="*/ 424825 w 694228"/>
                    <a:gd name="connsiteY12" fmla="*/ 700162 h 1197970"/>
                    <a:gd name="connsiteX13" fmla="*/ 413696 w 694228"/>
                    <a:gd name="connsiteY13" fmla="*/ 700162 h 1197970"/>
                    <a:gd name="connsiteX14" fmla="*/ 393373 w 694228"/>
                    <a:gd name="connsiteY14" fmla="*/ 720485 h 1197970"/>
                    <a:gd name="connsiteX15" fmla="*/ 393373 w 694228"/>
                    <a:gd name="connsiteY15" fmla="*/ 1120007 h 1197970"/>
                    <a:gd name="connsiteX16" fmla="*/ 271748 w 694228"/>
                    <a:gd name="connsiteY16" fmla="*/ 1129204 h 1197970"/>
                    <a:gd name="connsiteX17" fmla="*/ 268843 w 694228"/>
                    <a:gd name="connsiteY17" fmla="*/ 394430 h 1197970"/>
                    <a:gd name="connsiteX18" fmla="*/ 234009 w 694228"/>
                    <a:gd name="connsiteY18" fmla="*/ 295733 h 1197970"/>
                    <a:gd name="connsiteX19" fmla="*/ 97575 w 694228"/>
                    <a:gd name="connsiteY19" fmla="*/ 257996 h 1197970"/>
                    <a:gd name="connsiteX20" fmla="*/ 4684 w 694228"/>
                    <a:gd name="connsiteY20" fmla="*/ 80922 h 1197970"/>
                    <a:gd name="connsiteX21" fmla="*/ 37703 w 694228"/>
                    <a:gd name="connsiteY21" fmla="*/ 187 h 1197970"/>
                    <a:gd name="connsiteX0" fmla="*/ 37703 w 694228"/>
                    <a:gd name="connsiteY0" fmla="*/ 187 h 1197970"/>
                    <a:gd name="connsiteX1" fmla="*/ 97574 w 694228"/>
                    <a:gd name="connsiteY1" fmla="*/ 28671 h 1197970"/>
                    <a:gd name="connsiteX2" fmla="*/ 277554 w 694228"/>
                    <a:gd name="connsiteY2" fmla="*/ 196685 h 1197970"/>
                    <a:gd name="connsiteX3" fmla="*/ 469141 w 694228"/>
                    <a:gd name="connsiteY3" fmla="*/ 190879 h 1197970"/>
                    <a:gd name="connsiteX4" fmla="*/ 652022 w 694228"/>
                    <a:gd name="connsiteY4" fmla="*/ 318956 h 1197970"/>
                    <a:gd name="connsiteX5" fmla="*/ 692661 w 694228"/>
                    <a:gd name="connsiteY5" fmla="*/ 606341 h 1197970"/>
                    <a:gd name="connsiteX6" fmla="*/ 591060 w 694228"/>
                    <a:gd name="connsiteY6" fmla="*/ 632466 h 1197970"/>
                    <a:gd name="connsiteX7" fmla="*/ 576545 w 694228"/>
                    <a:gd name="connsiteY7" fmla="*/ 368306 h 1197970"/>
                    <a:gd name="connsiteX8" fmla="*/ 550420 w 694228"/>
                    <a:gd name="connsiteY8" fmla="*/ 374112 h 1197970"/>
                    <a:gd name="connsiteX9" fmla="*/ 556228 w 694228"/>
                    <a:gd name="connsiteY9" fmla="*/ 1135009 h 1197970"/>
                    <a:gd name="connsiteX10" fmla="*/ 439343 w 694228"/>
                    <a:gd name="connsiteY10" fmla="*/ 1123563 h 1197970"/>
                    <a:gd name="connsiteX11" fmla="*/ 445148 w 694228"/>
                    <a:gd name="connsiteY11" fmla="*/ 720485 h 1197970"/>
                    <a:gd name="connsiteX12" fmla="*/ 424825 w 694228"/>
                    <a:gd name="connsiteY12" fmla="*/ 700162 h 1197970"/>
                    <a:gd name="connsiteX13" fmla="*/ 413696 w 694228"/>
                    <a:gd name="connsiteY13" fmla="*/ 700162 h 1197970"/>
                    <a:gd name="connsiteX14" fmla="*/ 393373 w 694228"/>
                    <a:gd name="connsiteY14" fmla="*/ 720485 h 1197970"/>
                    <a:gd name="connsiteX15" fmla="*/ 393373 w 694228"/>
                    <a:gd name="connsiteY15" fmla="*/ 1120007 h 1197970"/>
                    <a:gd name="connsiteX16" fmla="*/ 271748 w 694228"/>
                    <a:gd name="connsiteY16" fmla="*/ 1129204 h 1197970"/>
                    <a:gd name="connsiteX17" fmla="*/ 268843 w 694228"/>
                    <a:gd name="connsiteY17" fmla="*/ 394430 h 1197970"/>
                    <a:gd name="connsiteX18" fmla="*/ 234009 w 694228"/>
                    <a:gd name="connsiteY18" fmla="*/ 295733 h 1197970"/>
                    <a:gd name="connsiteX19" fmla="*/ 97575 w 694228"/>
                    <a:gd name="connsiteY19" fmla="*/ 257996 h 1197970"/>
                    <a:gd name="connsiteX20" fmla="*/ 4684 w 694228"/>
                    <a:gd name="connsiteY20" fmla="*/ 80922 h 1197970"/>
                    <a:gd name="connsiteX21" fmla="*/ 37703 w 694228"/>
                    <a:gd name="connsiteY21" fmla="*/ 187 h 1197970"/>
                    <a:gd name="connsiteX0" fmla="*/ 37703 w 694228"/>
                    <a:gd name="connsiteY0" fmla="*/ 187 h 1200175"/>
                    <a:gd name="connsiteX1" fmla="*/ 97574 w 694228"/>
                    <a:gd name="connsiteY1" fmla="*/ 28671 h 1200175"/>
                    <a:gd name="connsiteX2" fmla="*/ 277554 w 694228"/>
                    <a:gd name="connsiteY2" fmla="*/ 196685 h 1200175"/>
                    <a:gd name="connsiteX3" fmla="*/ 469141 w 694228"/>
                    <a:gd name="connsiteY3" fmla="*/ 190879 h 1200175"/>
                    <a:gd name="connsiteX4" fmla="*/ 652022 w 694228"/>
                    <a:gd name="connsiteY4" fmla="*/ 318956 h 1200175"/>
                    <a:gd name="connsiteX5" fmla="*/ 692661 w 694228"/>
                    <a:gd name="connsiteY5" fmla="*/ 606341 h 1200175"/>
                    <a:gd name="connsiteX6" fmla="*/ 591060 w 694228"/>
                    <a:gd name="connsiteY6" fmla="*/ 632466 h 1200175"/>
                    <a:gd name="connsiteX7" fmla="*/ 576545 w 694228"/>
                    <a:gd name="connsiteY7" fmla="*/ 368306 h 1200175"/>
                    <a:gd name="connsiteX8" fmla="*/ 550420 w 694228"/>
                    <a:gd name="connsiteY8" fmla="*/ 374112 h 1200175"/>
                    <a:gd name="connsiteX9" fmla="*/ 556228 w 694228"/>
                    <a:gd name="connsiteY9" fmla="*/ 1135009 h 1200175"/>
                    <a:gd name="connsiteX10" fmla="*/ 439343 w 694228"/>
                    <a:gd name="connsiteY10" fmla="*/ 1123563 h 1200175"/>
                    <a:gd name="connsiteX11" fmla="*/ 445148 w 694228"/>
                    <a:gd name="connsiteY11" fmla="*/ 720485 h 1200175"/>
                    <a:gd name="connsiteX12" fmla="*/ 424825 w 694228"/>
                    <a:gd name="connsiteY12" fmla="*/ 700162 h 1200175"/>
                    <a:gd name="connsiteX13" fmla="*/ 413696 w 694228"/>
                    <a:gd name="connsiteY13" fmla="*/ 700162 h 1200175"/>
                    <a:gd name="connsiteX14" fmla="*/ 393373 w 694228"/>
                    <a:gd name="connsiteY14" fmla="*/ 720485 h 1200175"/>
                    <a:gd name="connsiteX15" fmla="*/ 393373 w 694228"/>
                    <a:gd name="connsiteY15" fmla="*/ 1120007 h 1200175"/>
                    <a:gd name="connsiteX16" fmla="*/ 271748 w 694228"/>
                    <a:gd name="connsiteY16" fmla="*/ 1129204 h 1200175"/>
                    <a:gd name="connsiteX17" fmla="*/ 268843 w 694228"/>
                    <a:gd name="connsiteY17" fmla="*/ 394430 h 1200175"/>
                    <a:gd name="connsiteX18" fmla="*/ 234009 w 694228"/>
                    <a:gd name="connsiteY18" fmla="*/ 295733 h 1200175"/>
                    <a:gd name="connsiteX19" fmla="*/ 97575 w 694228"/>
                    <a:gd name="connsiteY19" fmla="*/ 257996 h 1200175"/>
                    <a:gd name="connsiteX20" fmla="*/ 4684 w 694228"/>
                    <a:gd name="connsiteY20" fmla="*/ 80922 h 1200175"/>
                    <a:gd name="connsiteX21" fmla="*/ 37703 w 694228"/>
                    <a:gd name="connsiteY21" fmla="*/ 187 h 1200175"/>
                    <a:gd name="connsiteX0" fmla="*/ 37703 w 694228"/>
                    <a:gd name="connsiteY0" fmla="*/ 187 h 1200175"/>
                    <a:gd name="connsiteX1" fmla="*/ 97574 w 694228"/>
                    <a:gd name="connsiteY1" fmla="*/ 28671 h 1200175"/>
                    <a:gd name="connsiteX2" fmla="*/ 277554 w 694228"/>
                    <a:gd name="connsiteY2" fmla="*/ 196685 h 1200175"/>
                    <a:gd name="connsiteX3" fmla="*/ 469141 w 694228"/>
                    <a:gd name="connsiteY3" fmla="*/ 190879 h 1200175"/>
                    <a:gd name="connsiteX4" fmla="*/ 652022 w 694228"/>
                    <a:gd name="connsiteY4" fmla="*/ 318956 h 1200175"/>
                    <a:gd name="connsiteX5" fmla="*/ 692661 w 694228"/>
                    <a:gd name="connsiteY5" fmla="*/ 606341 h 1200175"/>
                    <a:gd name="connsiteX6" fmla="*/ 591060 w 694228"/>
                    <a:gd name="connsiteY6" fmla="*/ 632466 h 1200175"/>
                    <a:gd name="connsiteX7" fmla="*/ 576545 w 694228"/>
                    <a:gd name="connsiteY7" fmla="*/ 368306 h 1200175"/>
                    <a:gd name="connsiteX8" fmla="*/ 550420 w 694228"/>
                    <a:gd name="connsiteY8" fmla="*/ 374112 h 1200175"/>
                    <a:gd name="connsiteX9" fmla="*/ 556228 w 694228"/>
                    <a:gd name="connsiteY9" fmla="*/ 1135009 h 1200175"/>
                    <a:gd name="connsiteX10" fmla="*/ 441724 w 694228"/>
                    <a:gd name="connsiteY10" fmla="*/ 1123563 h 1200175"/>
                    <a:gd name="connsiteX11" fmla="*/ 445148 w 694228"/>
                    <a:gd name="connsiteY11" fmla="*/ 720485 h 1200175"/>
                    <a:gd name="connsiteX12" fmla="*/ 424825 w 694228"/>
                    <a:gd name="connsiteY12" fmla="*/ 700162 h 1200175"/>
                    <a:gd name="connsiteX13" fmla="*/ 413696 w 694228"/>
                    <a:gd name="connsiteY13" fmla="*/ 700162 h 1200175"/>
                    <a:gd name="connsiteX14" fmla="*/ 393373 w 694228"/>
                    <a:gd name="connsiteY14" fmla="*/ 720485 h 1200175"/>
                    <a:gd name="connsiteX15" fmla="*/ 393373 w 694228"/>
                    <a:gd name="connsiteY15" fmla="*/ 1120007 h 1200175"/>
                    <a:gd name="connsiteX16" fmla="*/ 271748 w 694228"/>
                    <a:gd name="connsiteY16" fmla="*/ 1129204 h 1200175"/>
                    <a:gd name="connsiteX17" fmla="*/ 268843 w 694228"/>
                    <a:gd name="connsiteY17" fmla="*/ 394430 h 1200175"/>
                    <a:gd name="connsiteX18" fmla="*/ 234009 w 694228"/>
                    <a:gd name="connsiteY18" fmla="*/ 295733 h 1200175"/>
                    <a:gd name="connsiteX19" fmla="*/ 97575 w 694228"/>
                    <a:gd name="connsiteY19" fmla="*/ 257996 h 1200175"/>
                    <a:gd name="connsiteX20" fmla="*/ 4684 w 694228"/>
                    <a:gd name="connsiteY20" fmla="*/ 80922 h 1200175"/>
                    <a:gd name="connsiteX21" fmla="*/ 37703 w 694228"/>
                    <a:gd name="connsiteY21" fmla="*/ 187 h 1200175"/>
                    <a:gd name="connsiteX0" fmla="*/ 37703 w 694228"/>
                    <a:gd name="connsiteY0" fmla="*/ 187 h 1197970"/>
                    <a:gd name="connsiteX1" fmla="*/ 97574 w 694228"/>
                    <a:gd name="connsiteY1" fmla="*/ 28671 h 1197970"/>
                    <a:gd name="connsiteX2" fmla="*/ 277554 w 694228"/>
                    <a:gd name="connsiteY2" fmla="*/ 196685 h 1197970"/>
                    <a:gd name="connsiteX3" fmla="*/ 469141 w 694228"/>
                    <a:gd name="connsiteY3" fmla="*/ 190879 h 1197970"/>
                    <a:gd name="connsiteX4" fmla="*/ 652022 w 694228"/>
                    <a:gd name="connsiteY4" fmla="*/ 318956 h 1197970"/>
                    <a:gd name="connsiteX5" fmla="*/ 692661 w 694228"/>
                    <a:gd name="connsiteY5" fmla="*/ 606341 h 1197970"/>
                    <a:gd name="connsiteX6" fmla="*/ 591060 w 694228"/>
                    <a:gd name="connsiteY6" fmla="*/ 632466 h 1197970"/>
                    <a:gd name="connsiteX7" fmla="*/ 576545 w 694228"/>
                    <a:gd name="connsiteY7" fmla="*/ 368306 h 1197970"/>
                    <a:gd name="connsiteX8" fmla="*/ 550420 w 694228"/>
                    <a:gd name="connsiteY8" fmla="*/ 374112 h 1197970"/>
                    <a:gd name="connsiteX9" fmla="*/ 556228 w 694228"/>
                    <a:gd name="connsiteY9" fmla="*/ 1135009 h 1197970"/>
                    <a:gd name="connsiteX10" fmla="*/ 441724 w 694228"/>
                    <a:gd name="connsiteY10" fmla="*/ 1123563 h 1197970"/>
                    <a:gd name="connsiteX11" fmla="*/ 445148 w 694228"/>
                    <a:gd name="connsiteY11" fmla="*/ 720485 h 1197970"/>
                    <a:gd name="connsiteX12" fmla="*/ 424825 w 694228"/>
                    <a:gd name="connsiteY12" fmla="*/ 700162 h 1197970"/>
                    <a:gd name="connsiteX13" fmla="*/ 413696 w 694228"/>
                    <a:gd name="connsiteY13" fmla="*/ 700162 h 1197970"/>
                    <a:gd name="connsiteX14" fmla="*/ 393373 w 694228"/>
                    <a:gd name="connsiteY14" fmla="*/ 720485 h 1197970"/>
                    <a:gd name="connsiteX15" fmla="*/ 393373 w 694228"/>
                    <a:gd name="connsiteY15" fmla="*/ 1120007 h 1197970"/>
                    <a:gd name="connsiteX16" fmla="*/ 271748 w 694228"/>
                    <a:gd name="connsiteY16" fmla="*/ 1129204 h 1197970"/>
                    <a:gd name="connsiteX17" fmla="*/ 268843 w 694228"/>
                    <a:gd name="connsiteY17" fmla="*/ 394430 h 1197970"/>
                    <a:gd name="connsiteX18" fmla="*/ 234009 w 694228"/>
                    <a:gd name="connsiteY18" fmla="*/ 295733 h 1197970"/>
                    <a:gd name="connsiteX19" fmla="*/ 97575 w 694228"/>
                    <a:gd name="connsiteY19" fmla="*/ 257996 h 1197970"/>
                    <a:gd name="connsiteX20" fmla="*/ 4684 w 694228"/>
                    <a:gd name="connsiteY20" fmla="*/ 80922 h 1197970"/>
                    <a:gd name="connsiteX21" fmla="*/ 37703 w 694228"/>
                    <a:gd name="connsiteY21" fmla="*/ 187 h 1197970"/>
                    <a:gd name="connsiteX0" fmla="*/ 37703 w 694822"/>
                    <a:gd name="connsiteY0" fmla="*/ 187 h 1197970"/>
                    <a:gd name="connsiteX1" fmla="*/ 97574 w 694822"/>
                    <a:gd name="connsiteY1" fmla="*/ 28671 h 1197970"/>
                    <a:gd name="connsiteX2" fmla="*/ 277554 w 694822"/>
                    <a:gd name="connsiteY2" fmla="*/ 196685 h 1197970"/>
                    <a:gd name="connsiteX3" fmla="*/ 469141 w 694822"/>
                    <a:gd name="connsiteY3" fmla="*/ 190879 h 1197970"/>
                    <a:gd name="connsiteX4" fmla="*/ 652022 w 694822"/>
                    <a:gd name="connsiteY4" fmla="*/ 318956 h 1197970"/>
                    <a:gd name="connsiteX5" fmla="*/ 692661 w 694822"/>
                    <a:gd name="connsiteY5" fmla="*/ 606341 h 1197970"/>
                    <a:gd name="connsiteX6" fmla="*/ 612492 w 694822"/>
                    <a:gd name="connsiteY6" fmla="*/ 622941 h 1197970"/>
                    <a:gd name="connsiteX7" fmla="*/ 576545 w 694822"/>
                    <a:gd name="connsiteY7" fmla="*/ 368306 h 1197970"/>
                    <a:gd name="connsiteX8" fmla="*/ 550420 w 694822"/>
                    <a:gd name="connsiteY8" fmla="*/ 374112 h 1197970"/>
                    <a:gd name="connsiteX9" fmla="*/ 556228 w 694822"/>
                    <a:gd name="connsiteY9" fmla="*/ 1135009 h 1197970"/>
                    <a:gd name="connsiteX10" fmla="*/ 441724 w 694822"/>
                    <a:gd name="connsiteY10" fmla="*/ 1123563 h 1197970"/>
                    <a:gd name="connsiteX11" fmla="*/ 445148 w 694822"/>
                    <a:gd name="connsiteY11" fmla="*/ 720485 h 1197970"/>
                    <a:gd name="connsiteX12" fmla="*/ 424825 w 694822"/>
                    <a:gd name="connsiteY12" fmla="*/ 700162 h 1197970"/>
                    <a:gd name="connsiteX13" fmla="*/ 413696 w 694822"/>
                    <a:gd name="connsiteY13" fmla="*/ 700162 h 1197970"/>
                    <a:gd name="connsiteX14" fmla="*/ 393373 w 694822"/>
                    <a:gd name="connsiteY14" fmla="*/ 720485 h 1197970"/>
                    <a:gd name="connsiteX15" fmla="*/ 393373 w 694822"/>
                    <a:gd name="connsiteY15" fmla="*/ 1120007 h 1197970"/>
                    <a:gd name="connsiteX16" fmla="*/ 271748 w 694822"/>
                    <a:gd name="connsiteY16" fmla="*/ 1129204 h 1197970"/>
                    <a:gd name="connsiteX17" fmla="*/ 268843 w 694822"/>
                    <a:gd name="connsiteY17" fmla="*/ 394430 h 1197970"/>
                    <a:gd name="connsiteX18" fmla="*/ 234009 w 694822"/>
                    <a:gd name="connsiteY18" fmla="*/ 295733 h 1197970"/>
                    <a:gd name="connsiteX19" fmla="*/ 97575 w 694822"/>
                    <a:gd name="connsiteY19" fmla="*/ 257996 h 1197970"/>
                    <a:gd name="connsiteX20" fmla="*/ 4684 w 694822"/>
                    <a:gd name="connsiteY20" fmla="*/ 80922 h 1197970"/>
                    <a:gd name="connsiteX21" fmla="*/ 37703 w 694822"/>
                    <a:gd name="connsiteY21" fmla="*/ 187 h 1197970"/>
                    <a:gd name="connsiteX0" fmla="*/ 37703 w 694581"/>
                    <a:gd name="connsiteY0" fmla="*/ 187 h 1197970"/>
                    <a:gd name="connsiteX1" fmla="*/ 97574 w 694581"/>
                    <a:gd name="connsiteY1" fmla="*/ 28671 h 1197970"/>
                    <a:gd name="connsiteX2" fmla="*/ 277554 w 694581"/>
                    <a:gd name="connsiteY2" fmla="*/ 196685 h 1197970"/>
                    <a:gd name="connsiteX3" fmla="*/ 469141 w 694581"/>
                    <a:gd name="connsiteY3" fmla="*/ 190879 h 1197970"/>
                    <a:gd name="connsiteX4" fmla="*/ 652022 w 694581"/>
                    <a:gd name="connsiteY4" fmla="*/ 318956 h 1197970"/>
                    <a:gd name="connsiteX5" fmla="*/ 692661 w 694581"/>
                    <a:gd name="connsiteY5" fmla="*/ 606341 h 1197970"/>
                    <a:gd name="connsiteX6" fmla="*/ 605348 w 694581"/>
                    <a:gd name="connsiteY6" fmla="*/ 630085 h 1197970"/>
                    <a:gd name="connsiteX7" fmla="*/ 576545 w 694581"/>
                    <a:gd name="connsiteY7" fmla="*/ 368306 h 1197970"/>
                    <a:gd name="connsiteX8" fmla="*/ 550420 w 694581"/>
                    <a:gd name="connsiteY8" fmla="*/ 374112 h 1197970"/>
                    <a:gd name="connsiteX9" fmla="*/ 556228 w 694581"/>
                    <a:gd name="connsiteY9" fmla="*/ 1135009 h 1197970"/>
                    <a:gd name="connsiteX10" fmla="*/ 441724 w 694581"/>
                    <a:gd name="connsiteY10" fmla="*/ 1123563 h 1197970"/>
                    <a:gd name="connsiteX11" fmla="*/ 445148 w 694581"/>
                    <a:gd name="connsiteY11" fmla="*/ 720485 h 1197970"/>
                    <a:gd name="connsiteX12" fmla="*/ 424825 w 694581"/>
                    <a:gd name="connsiteY12" fmla="*/ 700162 h 1197970"/>
                    <a:gd name="connsiteX13" fmla="*/ 413696 w 694581"/>
                    <a:gd name="connsiteY13" fmla="*/ 700162 h 1197970"/>
                    <a:gd name="connsiteX14" fmla="*/ 393373 w 694581"/>
                    <a:gd name="connsiteY14" fmla="*/ 720485 h 1197970"/>
                    <a:gd name="connsiteX15" fmla="*/ 393373 w 694581"/>
                    <a:gd name="connsiteY15" fmla="*/ 1120007 h 1197970"/>
                    <a:gd name="connsiteX16" fmla="*/ 271748 w 694581"/>
                    <a:gd name="connsiteY16" fmla="*/ 1129204 h 1197970"/>
                    <a:gd name="connsiteX17" fmla="*/ 268843 w 694581"/>
                    <a:gd name="connsiteY17" fmla="*/ 394430 h 1197970"/>
                    <a:gd name="connsiteX18" fmla="*/ 234009 w 694581"/>
                    <a:gd name="connsiteY18" fmla="*/ 295733 h 1197970"/>
                    <a:gd name="connsiteX19" fmla="*/ 97575 w 694581"/>
                    <a:gd name="connsiteY19" fmla="*/ 257996 h 1197970"/>
                    <a:gd name="connsiteX20" fmla="*/ 4684 w 694581"/>
                    <a:gd name="connsiteY20" fmla="*/ 80922 h 1197970"/>
                    <a:gd name="connsiteX21" fmla="*/ 37703 w 694581"/>
                    <a:gd name="connsiteY21" fmla="*/ 187 h 1197970"/>
                    <a:gd name="connsiteX0" fmla="*/ 37703 w 693960"/>
                    <a:gd name="connsiteY0" fmla="*/ 187 h 1197970"/>
                    <a:gd name="connsiteX1" fmla="*/ 97574 w 693960"/>
                    <a:gd name="connsiteY1" fmla="*/ 28671 h 1197970"/>
                    <a:gd name="connsiteX2" fmla="*/ 277554 w 693960"/>
                    <a:gd name="connsiteY2" fmla="*/ 196685 h 1197970"/>
                    <a:gd name="connsiteX3" fmla="*/ 469141 w 693960"/>
                    <a:gd name="connsiteY3" fmla="*/ 190879 h 1197970"/>
                    <a:gd name="connsiteX4" fmla="*/ 652022 w 693960"/>
                    <a:gd name="connsiteY4" fmla="*/ 318956 h 1197970"/>
                    <a:gd name="connsiteX5" fmla="*/ 692661 w 693960"/>
                    <a:gd name="connsiteY5" fmla="*/ 606341 h 1197970"/>
                    <a:gd name="connsiteX6" fmla="*/ 605348 w 693960"/>
                    <a:gd name="connsiteY6" fmla="*/ 630085 h 1197970"/>
                    <a:gd name="connsiteX7" fmla="*/ 576545 w 693960"/>
                    <a:gd name="connsiteY7" fmla="*/ 368306 h 1197970"/>
                    <a:gd name="connsiteX8" fmla="*/ 550420 w 693960"/>
                    <a:gd name="connsiteY8" fmla="*/ 374112 h 1197970"/>
                    <a:gd name="connsiteX9" fmla="*/ 556228 w 693960"/>
                    <a:gd name="connsiteY9" fmla="*/ 1135009 h 1197970"/>
                    <a:gd name="connsiteX10" fmla="*/ 441724 w 693960"/>
                    <a:gd name="connsiteY10" fmla="*/ 1123563 h 1197970"/>
                    <a:gd name="connsiteX11" fmla="*/ 445148 w 693960"/>
                    <a:gd name="connsiteY11" fmla="*/ 720485 h 1197970"/>
                    <a:gd name="connsiteX12" fmla="*/ 424825 w 693960"/>
                    <a:gd name="connsiteY12" fmla="*/ 700162 h 1197970"/>
                    <a:gd name="connsiteX13" fmla="*/ 413696 w 693960"/>
                    <a:gd name="connsiteY13" fmla="*/ 700162 h 1197970"/>
                    <a:gd name="connsiteX14" fmla="*/ 393373 w 693960"/>
                    <a:gd name="connsiteY14" fmla="*/ 720485 h 1197970"/>
                    <a:gd name="connsiteX15" fmla="*/ 393373 w 693960"/>
                    <a:gd name="connsiteY15" fmla="*/ 1120007 h 1197970"/>
                    <a:gd name="connsiteX16" fmla="*/ 271748 w 693960"/>
                    <a:gd name="connsiteY16" fmla="*/ 1129204 h 1197970"/>
                    <a:gd name="connsiteX17" fmla="*/ 268843 w 693960"/>
                    <a:gd name="connsiteY17" fmla="*/ 394430 h 1197970"/>
                    <a:gd name="connsiteX18" fmla="*/ 234009 w 693960"/>
                    <a:gd name="connsiteY18" fmla="*/ 295733 h 1197970"/>
                    <a:gd name="connsiteX19" fmla="*/ 97575 w 693960"/>
                    <a:gd name="connsiteY19" fmla="*/ 257996 h 1197970"/>
                    <a:gd name="connsiteX20" fmla="*/ 4684 w 693960"/>
                    <a:gd name="connsiteY20" fmla="*/ 80922 h 1197970"/>
                    <a:gd name="connsiteX21" fmla="*/ 37703 w 693960"/>
                    <a:gd name="connsiteY21" fmla="*/ 187 h 1197970"/>
                    <a:gd name="connsiteX0" fmla="*/ 37703 w 696068"/>
                    <a:gd name="connsiteY0" fmla="*/ 187 h 1197970"/>
                    <a:gd name="connsiteX1" fmla="*/ 97574 w 696068"/>
                    <a:gd name="connsiteY1" fmla="*/ 28671 h 1197970"/>
                    <a:gd name="connsiteX2" fmla="*/ 277554 w 696068"/>
                    <a:gd name="connsiteY2" fmla="*/ 196685 h 1197970"/>
                    <a:gd name="connsiteX3" fmla="*/ 469141 w 696068"/>
                    <a:gd name="connsiteY3" fmla="*/ 190879 h 1197970"/>
                    <a:gd name="connsiteX4" fmla="*/ 652022 w 696068"/>
                    <a:gd name="connsiteY4" fmla="*/ 318956 h 1197970"/>
                    <a:gd name="connsiteX5" fmla="*/ 692661 w 696068"/>
                    <a:gd name="connsiteY5" fmla="*/ 606341 h 1197970"/>
                    <a:gd name="connsiteX6" fmla="*/ 605348 w 696068"/>
                    <a:gd name="connsiteY6" fmla="*/ 630085 h 1197970"/>
                    <a:gd name="connsiteX7" fmla="*/ 576545 w 696068"/>
                    <a:gd name="connsiteY7" fmla="*/ 368306 h 1197970"/>
                    <a:gd name="connsiteX8" fmla="*/ 550420 w 696068"/>
                    <a:gd name="connsiteY8" fmla="*/ 374112 h 1197970"/>
                    <a:gd name="connsiteX9" fmla="*/ 556228 w 696068"/>
                    <a:gd name="connsiteY9" fmla="*/ 1135009 h 1197970"/>
                    <a:gd name="connsiteX10" fmla="*/ 441724 w 696068"/>
                    <a:gd name="connsiteY10" fmla="*/ 1123563 h 1197970"/>
                    <a:gd name="connsiteX11" fmla="*/ 445148 w 696068"/>
                    <a:gd name="connsiteY11" fmla="*/ 720485 h 1197970"/>
                    <a:gd name="connsiteX12" fmla="*/ 424825 w 696068"/>
                    <a:gd name="connsiteY12" fmla="*/ 700162 h 1197970"/>
                    <a:gd name="connsiteX13" fmla="*/ 413696 w 696068"/>
                    <a:gd name="connsiteY13" fmla="*/ 700162 h 1197970"/>
                    <a:gd name="connsiteX14" fmla="*/ 393373 w 696068"/>
                    <a:gd name="connsiteY14" fmla="*/ 720485 h 1197970"/>
                    <a:gd name="connsiteX15" fmla="*/ 393373 w 696068"/>
                    <a:gd name="connsiteY15" fmla="*/ 1120007 h 1197970"/>
                    <a:gd name="connsiteX16" fmla="*/ 271748 w 696068"/>
                    <a:gd name="connsiteY16" fmla="*/ 1129204 h 1197970"/>
                    <a:gd name="connsiteX17" fmla="*/ 268843 w 696068"/>
                    <a:gd name="connsiteY17" fmla="*/ 394430 h 1197970"/>
                    <a:gd name="connsiteX18" fmla="*/ 234009 w 696068"/>
                    <a:gd name="connsiteY18" fmla="*/ 295733 h 1197970"/>
                    <a:gd name="connsiteX19" fmla="*/ 97575 w 696068"/>
                    <a:gd name="connsiteY19" fmla="*/ 257996 h 1197970"/>
                    <a:gd name="connsiteX20" fmla="*/ 4684 w 696068"/>
                    <a:gd name="connsiteY20" fmla="*/ 80922 h 1197970"/>
                    <a:gd name="connsiteX21" fmla="*/ 37703 w 696068"/>
                    <a:gd name="connsiteY21" fmla="*/ 187 h 1197970"/>
                    <a:gd name="connsiteX0" fmla="*/ 37703 w 695930"/>
                    <a:gd name="connsiteY0" fmla="*/ 187 h 1197970"/>
                    <a:gd name="connsiteX1" fmla="*/ 97574 w 695930"/>
                    <a:gd name="connsiteY1" fmla="*/ 28671 h 1197970"/>
                    <a:gd name="connsiteX2" fmla="*/ 277554 w 695930"/>
                    <a:gd name="connsiteY2" fmla="*/ 196685 h 1197970"/>
                    <a:gd name="connsiteX3" fmla="*/ 469141 w 695930"/>
                    <a:gd name="connsiteY3" fmla="*/ 190879 h 1197970"/>
                    <a:gd name="connsiteX4" fmla="*/ 652022 w 695930"/>
                    <a:gd name="connsiteY4" fmla="*/ 318956 h 1197970"/>
                    <a:gd name="connsiteX5" fmla="*/ 692661 w 695930"/>
                    <a:gd name="connsiteY5" fmla="*/ 606341 h 1197970"/>
                    <a:gd name="connsiteX6" fmla="*/ 605348 w 695930"/>
                    <a:gd name="connsiteY6" fmla="*/ 630085 h 1197970"/>
                    <a:gd name="connsiteX7" fmla="*/ 576545 w 695930"/>
                    <a:gd name="connsiteY7" fmla="*/ 368306 h 1197970"/>
                    <a:gd name="connsiteX8" fmla="*/ 550420 w 695930"/>
                    <a:gd name="connsiteY8" fmla="*/ 374112 h 1197970"/>
                    <a:gd name="connsiteX9" fmla="*/ 556228 w 695930"/>
                    <a:gd name="connsiteY9" fmla="*/ 1135009 h 1197970"/>
                    <a:gd name="connsiteX10" fmla="*/ 441724 w 695930"/>
                    <a:gd name="connsiteY10" fmla="*/ 1123563 h 1197970"/>
                    <a:gd name="connsiteX11" fmla="*/ 445148 w 695930"/>
                    <a:gd name="connsiteY11" fmla="*/ 720485 h 1197970"/>
                    <a:gd name="connsiteX12" fmla="*/ 424825 w 695930"/>
                    <a:gd name="connsiteY12" fmla="*/ 700162 h 1197970"/>
                    <a:gd name="connsiteX13" fmla="*/ 413696 w 695930"/>
                    <a:gd name="connsiteY13" fmla="*/ 700162 h 1197970"/>
                    <a:gd name="connsiteX14" fmla="*/ 393373 w 695930"/>
                    <a:gd name="connsiteY14" fmla="*/ 720485 h 1197970"/>
                    <a:gd name="connsiteX15" fmla="*/ 393373 w 695930"/>
                    <a:gd name="connsiteY15" fmla="*/ 1120007 h 1197970"/>
                    <a:gd name="connsiteX16" fmla="*/ 271748 w 695930"/>
                    <a:gd name="connsiteY16" fmla="*/ 1129204 h 1197970"/>
                    <a:gd name="connsiteX17" fmla="*/ 268843 w 695930"/>
                    <a:gd name="connsiteY17" fmla="*/ 394430 h 1197970"/>
                    <a:gd name="connsiteX18" fmla="*/ 234009 w 695930"/>
                    <a:gd name="connsiteY18" fmla="*/ 295733 h 1197970"/>
                    <a:gd name="connsiteX19" fmla="*/ 97575 w 695930"/>
                    <a:gd name="connsiteY19" fmla="*/ 257996 h 1197970"/>
                    <a:gd name="connsiteX20" fmla="*/ 4684 w 695930"/>
                    <a:gd name="connsiteY20" fmla="*/ 80922 h 1197970"/>
                    <a:gd name="connsiteX21" fmla="*/ 37703 w 695930"/>
                    <a:gd name="connsiteY21" fmla="*/ 187 h 1197970"/>
                    <a:gd name="connsiteX0" fmla="*/ 36610 w 694837"/>
                    <a:gd name="connsiteY0" fmla="*/ 1235 h 1199018"/>
                    <a:gd name="connsiteX1" fmla="*/ 89337 w 694837"/>
                    <a:gd name="connsiteY1" fmla="*/ 36863 h 1199018"/>
                    <a:gd name="connsiteX2" fmla="*/ 276461 w 694837"/>
                    <a:gd name="connsiteY2" fmla="*/ 197733 h 1199018"/>
                    <a:gd name="connsiteX3" fmla="*/ 468048 w 694837"/>
                    <a:gd name="connsiteY3" fmla="*/ 191927 h 1199018"/>
                    <a:gd name="connsiteX4" fmla="*/ 650929 w 694837"/>
                    <a:gd name="connsiteY4" fmla="*/ 320004 h 1199018"/>
                    <a:gd name="connsiteX5" fmla="*/ 691568 w 694837"/>
                    <a:gd name="connsiteY5" fmla="*/ 607389 h 1199018"/>
                    <a:gd name="connsiteX6" fmla="*/ 604255 w 694837"/>
                    <a:gd name="connsiteY6" fmla="*/ 631133 h 1199018"/>
                    <a:gd name="connsiteX7" fmla="*/ 575452 w 694837"/>
                    <a:gd name="connsiteY7" fmla="*/ 369354 h 1199018"/>
                    <a:gd name="connsiteX8" fmla="*/ 549327 w 694837"/>
                    <a:gd name="connsiteY8" fmla="*/ 375160 h 1199018"/>
                    <a:gd name="connsiteX9" fmla="*/ 555135 w 694837"/>
                    <a:gd name="connsiteY9" fmla="*/ 1136057 h 1199018"/>
                    <a:gd name="connsiteX10" fmla="*/ 440631 w 694837"/>
                    <a:gd name="connsiteY10" fmla="*/ 1124611 h 1199018"/>
                    <a:gd name="connsiteX11" fmla="*/ 444055 w 694837"/>
                    <a:gd name="connsiteY11" fmla="*/ 721533 h 1199018"/>
                    <a:gd name="connsiteX12" fmla="*/ 423732 w 694837"/>
                    <a:gd name="connsiteY12" fmla="*/ 701210 h 1199018"/>
                    <a:gd name="connsiteX13" fmla="*/ 412603 w 694837"/>
                    <a:gd name="connsiteY13" fmla="*/ 701210 h 1199018"/>
                    <a:gd name="connsiteX14" fmla="*/ 392280 w 694837"/>
                    <a:gd name="connsiteY14" fmla="*/ 721533 h 1199018"/>
                    <a:gd name="connsiteX15" fmla="*/ 392280 w 694837"/>
                    <a:gd name="connsiteY15" fmla="*/ 1121055 h 1199018"/>
                    <a:gd name="connsiteX16" fmla="*/ 270655 w 694837"/>
                    <a:gd name="connsiteY16" fmla="*/ 1130252 h 1199018"/>
                    <a:gd name="connsiteX17" fmla="*/ 267750 w 694837"/>
                    <a:gd name="connsiteY17" fmla="*/ 395478 h 1199018"/>
                    <a:gd name="connsiteX18" fmla="*/ 232916 w 694837"/>
                    <a:gd name="connsiteY18" fmla="*/ 296781 h 1199018"/>
                    <a:gd name="connsiteX19" fmla="*/ 96482 w 694837"/>
                    <a:gd name="connsiteY19" fmla="*/ 259044 h 1199018"/>
                    <a:gd name="connsiteX20" fmla="*/ 3591 w 694837"/>
                    <a:gd name="connsiteY20" fmla="*/ 81970 h 1199018"/>
                    <a:gd name="connsiteX21" fmla="*/ 36610 w 694837"/>
                    <a:gd name="connsiteY21" fmla="*/ 1235 h 1199018"/>
                    <a:gd name="connsiteX0" fmla="*/ 37471 w 695698"/>
                    <a:gd name="connsiteY0" fmla="*/ 1235 h 1199018"/>
                    <a:gd name="connsiteX1" fmla="*/ 90198 w 695698"/>
                    <a:gd name="connsiteY1" fmla="*/ 36863 h 1199018"/>
                    <a:gd name="connsiteX2" fmla="*/ 277322 w 695698"/>
                    <a:gd name="connsiteY2" fmla="*/ 197733 h 1199018"/>
                    <a:gd name="connsiteX3" fmla="*/ 468909 w 695698"/>
                    <a:gd name="connsiteY3" fmla="*/ 191927 h 1199018"/>
                    <a:gd name="connsiteX4" fmla="*/ 651790 w 695698"/>
                    <a:gd name="connsiteY4" fmla="*/ 320004 h 1199018"/>
                    <a:gd name="connsiteX5" fmla="*/ 692429 w 695698"/>
                    <a:gd name="connsiteY5" fmla="*/ 607389 h 1199018"/>
                    <a:gd name="connsiteX6" fmla="*/ 605116 w 695698"/>
                    <a:gd name="connsiteY6" fmla="*/ 631133 h 1199018"/>
                    <a:gd name="connsiteX7" fmla="*/ 576313 w 695698"/>
                    <a:gd name="connsiteY7" fmla="*/ 369354 h 1199018"/>
                    <a:gd name="connsiteX8" fmla="*/ 550188 w 695698"/>
                    <a:gd name="connsiteY8" fmla="*/ 375160 h 1199018"/>
                    <a:gd name="connsiteX9" fmla="*/ 555996 w 695698"/>
                    <a:gd name="connsiteY9" fmla="*/ 1136057 h 1199018"/>
                    <a:gd name="connsiteX10" fmla="*/ 441492 w 695698"/>
                    <a:gd name="connsiteY10" fmla="*/ 1124611 h 1199018"/>
                    <a:gd name="connsiteX11" fmla="*/ 444916 w 695698"/>
                    <a:gd name="connsiteY11" fmla="*/ 721533 h 1199018"/>
                    <a:gd name="connsiteX12" fmla="*/ 424593 w 695698"/>
                    <a:gd name="connsiteY12" fmla="*/ 701210 h 1199018"/>
                    <a:gd name="connsiteX13" fmla="*/ 413464 w 695698"/>
                    <a:gd name="connsiteY13" fmla="*/ 701210 h 1199018"/>
                    <a:gd name="connsiteX14" fmla="*/ 393141 w 695698"/>
                    <a:gd name="connsiteY14" fmla="*/ 721533 h 1199018"/>
                    <a:gd name="connsiteX15" fmla="*/ 393141 w 695698"/>
                    <a:gd name="connsiteY15" fmla="*/ 1121055 h 1199018"/>
                    <a:gd name="connsiteX16" fmla="*/ 271516 w 695698"/>
                    <a:gd name="connsiteY16" fmla="*/ 1130252 h 1199018"/>
                    <a:gd name="connsiteX17" fmla="*/ 268611 w 695698"/>
                    <a:gd name="connsiteY17" fmla="*/ 395478 h 1199018"/>
                    <a:gd name="connsiteX18" fmla="*/ 233777 w 695698"/>
                    <a:gd name="connsiteY18" fmla="*/ 296781 h 1199018"/>
                    <a:gd name="connsiteX19" fmla="*/ 97343 w 695698"/>
                    <a:gd name="connsiteY19" fmla="*/ 259044 h 1199018"/>
                    <a:gd name="connsiteX20" fmla="*/ 4452 w 695698"/>
                    <a:gd name="connsiteY20" fmla="*/ 81970 h 1199018"/>
                    <a:gd name="connsiteX21" fmla="*/ 37471 w 695698"/>
                    <a:gd name="connsiteY21" fmla="*/ 1235 h 1199018"/>
                    <a:gd name="connsiteX0" fmla="*/ 38146 w 696373"/>
                    <a:gd name="connsiteY0" fmla="*/ 656 h 1198439"/>
                    <a:gd name="connsiteX1" fmla="*/ 90873 w 696373"/>
                    <a:gd name="connsiteY1" fmla="*/ 36284 h 1198439"/>
                    <a:gd name="connsiteX2" fmla="*/ 277997 w 696373"/>
                    <a:gd name="connsiteY2" fmla="*/ 197154 h 1198439"/>
                    <a:gd name="connsiteX3" fmla="*/ 469584 w 696373"/>
                    <a:gd name="connsiteY3" fmla="*/ 191348 h 1198439"/>
                    <a:gd name="connsiteX4" fmla="*/ 652465 w 696373"/>
                    <a:gd name="connsiteY4" fmla="*/ 319425 h 1198439"/>
                    <a:gd name="connsiteX5" fmla="*/ 693104 w 696373"/>
                    <a:gd name="connsiteY5" fmla="*/ 606810 h 1198439"/>
                    <a:gd name="connsiteX6" fmla="*/ 605791 w 696373"/>
                    <a:gd name="connsiteY6" fmla="*/ 630554 h 1198439"/>
                    <a:gd name="connsiteX7" fmla="*/ 576988 w 696373"/>
                    <a:gd name="connsiteY7" fmla="*/ 368775 h 1198439"/>
                    <a:gd name="connsiteX8" fmla="*/ 550863 w 696373"/>
                    <a:gd name="connsiteY8" fmla="*/ 374581 h 1198439"/>
                    <a:gd name="connsiteX9" fmla="*/ 556671 w 696373"/>
                    <a:gd name="connsiteY9" fmla="*/ 1135478 h 1198439"/>
                    <a:gd name="connsiteX10" fmla="*/ 442167 w 696373"/>
                    <a:gd name="connsiteY10" fmla="*/ 1124032 h 1198439"/>
                    <a:gd name="connsiteX11" fmla="*/ 445591 w 696373"/>
                    <a:gd name="connsiteY11" fmla="*/ 720954 h 1198439"/>
                    <a:gd name="connsiteX12" fmla="*/ 425268 w 696373"/>
                    <a:gd name="connsiteY12" fmla="*/ 700631 h 1198439"/>
                    <a:gd name="connsiteX13" fmla="*/ 414139 w 696373"/>
                    <a:gd name="connsiteY13" fmla="*/ 700631 h 1198439"/>
                    <a:gd name="connsiteX14" fmla="*/ 393816 w 696373"/>
                    <a:gd name="connsiteY14" fmla="*/ 720954 h 1198439"/>
                    <a:gd name="connsiteX15" fmla="*/ 393816 w 696373"/>
                    <a:gd name="connsiteY15" fmla="*/ 1120476 h 1198439"/>
                    <a:gd name="connsiteX16" fmla="*/ 272191 w 696373"/>
                    <a:gd name="connsiteY16" fmla="*/ 1129673 h 1198439"/>
                    <a:gd name="connsiteX17" fmla="*/ 269286 w 696373"/>
                    <a:gd name="connsiteY17" fmla="*/ 394899 h 1198439"/>
                    <a:gd name="connsiteX18" fmla="*/ 234452 w 696373"/>
                    <a:gd name="connsiteY18" fmla="*/ 296202 h 1198439"/>
                    <a:gd name="connsiteX19" fmla="*/ 98018 w 696373"/>
                    <a:gd name="connsiteY19" fmla="*/ 258465 h 1198439"/>
                    <a:gd name="connsiteX20" fmla="*/ 5127 w 696373"/>
                    <a:gd name="connsiteY20" fmla="*/ 81391 h 1198439"/>
                    <a:gd name="connsiteX21" fmla="*/ 38146 w 696373"/>
                    <a:gd name="connsiteY21" fmla="*/ 656 h 1198439"/>
                    <a:gd name="connsiteX0" fmla="*/ 37472 w 695699"/>
                    <a:gd name="connsiteY0" fmla="*/ 1235 h 1199018"/>
                    <a:gd name="connsiteX1" fmla="*/ 90199 w 695699"/>
                    <a:gd name="connsiteY1" fmla="*/ 36863 h 1199018"/>
                    <a:gd name="connsiteX2" fmla="*/ 277323 w 695699"/>
                    <a:gd name="connsiteY2" fmla="*/ 197733 h 1199018"/>
                    <a:gd name="connsiteX3" fmla="*/ 468910 w 695699"/>
                    <a:gd name="connsiteY3" fmla="*/ 191927 h 1199018"/>
                    <a:gd name="connsiteX4" fmla="*/ 651791 w 695699"/>
                    <a:gd name="connsiteY4" fmla="*/ 320004 h 1199018"/>
                    <a:gd name="connsiteX5" fmla="*/ 692430 w 695699"/>
                    <a:gd name="connsiteY5" fmla="*/ 607389 h 1199018"/>
                    <a:gd name="connsiteX6" fmla="*/ 605117 w 695699"/>
                    <a:gd name="connsiteY6" fmla="*/ 631133 h 1199018"/>
                    <a:gd name="connsiteX7" fmla="*/ 576314 w 695699"/>
                    <a:gd name="connsiteY7" fmla="*/ 369354 h 1199018"/>
                    <a:gd name="connsiteX8" fmla="*/ 550189 w 695699"/>
                    <a:gd name="connsiteY8" fmla="*/ 375160 h 1199018"/>
                    <a:gd name="connsiteX9" fmla="*/ 555997 w 695699"/>
                    <a:gd name="connsiteY9" fmla="*/ 1136057 h 1199018"/>
                    <a:gd name="connsiteX10" fmla="*/ 441493 w 695699"/>
                    <a:gd name="connsiteY10" fmla="*/ 1124611 h 1199018"/>
                    <a:gd name="connsiteX11" fmla="*/ 444917 w 695699"/>
                    <a:gd name="connsiteY11" fmla="*/ 721533 h 1199018"/>
                    <a:gd name="connsiteX12" fmla="*/ 424594 w 695699"/>
                    <a:gd name="connsiteY12" fmla="*/ 701210 h 1199018"/>
                    <a:gd name="connsiteX13" fmla="*/ 413465 w 695699"/>
                    <a:gd name="connsiteY13" fmla="*/ 701210 h 1199018"/>
                    <a:gd name="connsiteX14" fmla="*/ 393142 w 695699"/>
                    <a:gd name="connsiteY14" fmla="*/ 721533 h 1199018"/>
                    <a:gd name="connsiteX15" fmla="*/ 393142 w 695699"/>
                    <a:gd name="connsiteY15" fmla="*/ 1121055 h 1199018"/>
                    <a:gd name="connsiteX16" fmla="*/ 271517 w 695699"/>
                    <a:gd name="connsiteY16" fmla="*/ 1130252 h 1199018"/>
                    <a:gd name="connsiteX17" fmla="*/ 268612 w 695699"/>
                    <a:gd name="connsiteY17" fmla="*/ 395478 h 1199018"/>
                    <a:gd name="connsiteX18" fmla="*/ 233778 w 695699"/>
                    <a:gd name="connsiteY18" fmla="*/ 296781 h 1199018"/>
                    <a:gd name="connsiteX19" fmla="*/ 97344 w 695699"/>
                    <a:gd name="connsiteY19" fmla="*/ 259044 h 1199018"/>
                    <a:gd name="connsiteX20" fmla="*/ 4453 w 695699"/>
                    <a:gd name="connsiteY20" fmla="*/ 81970 h 1199018"/>
                    <a:gd name="connsiteX21" fmla="*/ 37472 w 695699"/>
                    <a:gd name="connsiteY21" fmla="*/ 1235 h 1199018"/>
                    <a:gd name="connsiteX0" fmla="*/ 37472 w 695699"/>
                    <a:gd name="connsiteY0" fmla="*/ 1235 h 1199018"/>
                    <a:gd name="connsiteX1" fmla="*/ 90199 w 695699"/>
                    <a:gd name="connsiteY1" fmla="*/ 36863 h 1199018"/>
                    <a:gd name="connsiteX2" fmla="*/ 277323 w 695699"/>
                    <a:gd name="connsiteY2" fmla="*/ 197733 h 1199018"/>
                    <a:gd name="connsiteX3" fmla="*/ 468910 w 695699"/>
                    <a:gd name="connsiteY3" fmla="*/ 191927 h 1199018"/>
                    <a:gd name="connsiteX4" fmla="*/ 651791 w 695699"/>
                    <a:gd name="connsiteY4" fmla="*/ 320004 h 1199018"/>
                    <a:gd name="connsiteX5" fmla="*/ 692430 w 695699"/>
                    <a:gd name="connsiteY5" fmla="*/ 607389 h 1199018"/>
                    <a:gd name="connsiteX6" fmla="*/ 605117 w 695699"/>
                    <a:gd name="connsiteY6" fmla="*/ 631133 h 1199018"/>
                    <a:gd name="connsiteX7" fmla="*/ 576314 w 695699"/>
                    <a:gd name="connsiteY7" fmla="*/ 369354 h 1199018"/>
                    <a:gd name="connsiteX8" fmla="*/ 550189 w 695699"/>
                    <a:gd name="connsiteY8" fmla="*/ 375160 h 1199018"/>
                    <a:gd name="connsiteX9" fmla="*/ 555997 w 695699"/>
                    <a:gd name="connsiteY9" fmla="*/ 1136057 h 1199018"/>
                    <a:gd name="connsiteX10" fmla="*/ 441493 w 695699"/>
                    <a:gd name="connsiteY10" fmla="*/ 1124611 h 1199018"/>
                    <a:gd name="connsiteX11" fmla="*/ 444917 w 695699"/>
                    <a:gd name="connsiteY11" fmla="*/ 721533 h 1199018"/>
                    <a:gd name="connsiteX12" fmla="*/ 424594 w 695699"/>
                    <a:gd name="connsiteY12" fmla="*/ 701210 h 1199018"/>
                    <a:gd name="connsiteX13" fmla="*/ 413465 w 695699"/>
                    <a:gd name="connsiteY13" fmla="*/ 701210 h 1199018"/>
                    <a:gd name="connsiteX14" fmla="*/ 393142 w 695699"/>
                    <a:gd name="connsiteY14" fmla="*/ 721533 h 1199018"/>
                    <a:gd name="connsiteX15" fmla="*/ 393142 w 695699"/>
                    <a:gd name="connsiteY15" fmla="*/ 1121055 h 1199018"/>
                    <a:gd name="connsiteX16" fmla="*/ 271517 w 695699"/>
                    <a:gd name="connsiteY16" fmla="*/ 1130252 h 1199018"/>
                    <a:gd name="connsiteX17" fmla="*/ 268612 w 695699"/>
                    <a:gd name="connsiteY17" fmla="*/ 395478 h 1199018"/>
                    <a:gd name="connsiteX18" fmla="*/ 233778 w 695699"/>
                    <a:gd name="connsiteY18" fmla="*/ 296781 h 1199018"/>
                    <a:gd name="connsiteX19" fmla="*/ 97344 w 695699"/>
                    <a:gd name="connsiteY19" fmla="*/ 259044 h 1199018"/>
                    <a:gd name="connsiteX20" fmla="*/ 4453 w 695699"/>
                    <a:gd name="connsiteY20" fmla="*/ 81970 h 1199018"/>
                    <a:gd name="connsiteX21" fmla="*/ 37472 w 695699"/>
                    <a:gd name="connsiteY21" fmla="*/ 1235 h 1199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95699" h="1199018">
                      <a:moveTo>
                        <a:pt x="37472" y="1235"/>
                      </a:moveTo>
                      <a:cubicBezTo>
                        <a:pt x="51763" y="-6283"/>
                        <a:pt x="86812" y="22378"/>
                        <a:pt x="90199" y="36863"/>
                      </a:cubicBezTo>
                      <a:cubicBezTo>
                        <a:pt x="135004" y="254573"/>
                        <a:pt x="221201" y="200211"/>
                        <a:pt x="277323" y="197733"/>
                      </a:cubicBezTo>
                      <a:lnTo>
                        <a:pt x="468910" y="191927"/>
                      </a:lnTo>
                      <a:cubicBezTo>
                        <a:pt x="521161" y="196882"/>
                        <a:pt x="596637" y="201838"/>
                        <a:pt x="651791" y="320004"/>
                      </a:cubicBezTo>
                      <a:cubicBezTo>
                        <a:pt x="674045" y="392576"/>
                        <a:pt x="678884" y="511594"/>
                        <a:pt x="692430" y="607389"/>
                      </a:cubicBezTo>
                      <a:cubicBezTo>
                        <a:pt x="714534" y="673111"/>
                        <a:pt x="617780" y="715316"/>
                        <a:pt x="605117" y="631133"/>
                      </a:cubicBezTo>
                      <a:cubicBezTo>
                        <a:pt x="588667" y="534371"/>
                        <a:pt x="589861" y="451602"/>
                        <a:pt x="576314" y="369354"/>
                      </a:cubicBezTo>
                      <a:lnTo>
                        <a:pt x="550189" y="375160"/>
                      </a:lnTo>
                      <a:cubicBezTo>
                        <a:pt x="548254" y="501067"/>
                        <a:pt x="557932" y="1010150"/>
                        <a:pt x="555997" y="1136057"/>
                      </a:cubicBezTo>
                      <a:cubicBezTo>
                        <a:pt x="566157" y="1189624"/>
                        <a:pt x="446574" y="1232374"/>
                        <a:pt x="441493" y="1124611"/>
                      </a:cubicBezTo>
                      <a:cubicBezTo>
                        <a:pt x="442634" y="990252"/>
                        <a:pt x="443776" y="855892"/>
                        <a:pt x="444917" y="721533"/>
                      </a:cubicBezTo>
                      <a:cubicBezTo>
                        <a:pt x="444917" y="710309"/>
                        <a:pt x="435818" y="701210"/>
                        <a:pt x="424594" y="701210"/>
                      </a:cubicBezTo>
                      <a:lnTo>
                        <a:pt x="413465" y="701210"/>
                      </a:lnTo>
                      <a:cubicBezTo>
                        <a:pt x="402241" y="701210"/>
                        <a:pt x="393142" y="710309"/>
                        <a:pt x="393142" y="721533"/>
                      </a:cubicBezTo>
                      <a:lnTo>
                        <a:pt x="393142" y="1121055"/>
                      </a:lnTo>
                      <a:cubicBezTo>
                        <a:pt x="418115" y="1208226"/>
                        <a:pt x="280366" y="1236895"/>
                        <a:pt x="271517" y="1130252"/>
                      </a:cubicBezTo>
                      <a:cubicBezTo>
                        <a:pt x="264744" y="969085"/>
                        <a:pt x="274902" y="534390"/>
                        <a:pt x="268612" y="395478"/>
                      </a:cubicBezTo>
                      <a:cubicBezTo>
                        <a:pt x="276837" y="259469"/>
                        <a:pt x="240333" y="312376"/>
                        <a:pt x="233778" y="296781"/>
                      </a:cubicBezTo>
                      <a:cubicBezTo>
                        <a:pt x="210555" y="290918"/>
                        <a:pt x="142338" y="317585"/>
                        <a:pt x="97344" y="259044"/>
                      </a:cubicBezTo>
                      <a:cubicBezTo>
                        <a:pt x="81862" y="258501"/>
                        <a:pt x="24290" y="147768"/>
                        <a:pt x="4453" y="81970"/>
                      </a:cubicBezTo>
                      <a:cubicBezTo>
                        <a:pt x="-12444" y="26023"/>
                        <a:pt x="23181" y="8753"/>
                        <a:pt x="37472" y="123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" name="Group 1"/>
              <p:cNvGrpSpPr/>
              <p:nvPr/>
            </p:nvGrpSpPr>
            <p:grpSpPr>
              <a:xfrm>
                <a:off x="6216208" y="4341934"/>
                <a:ext cx="2429505" cy="704383"/>
                <a:chOff x="6165408" y="4253034"/>
                <a:chExt cx="2429505" cy="704383"/>
              </a:xfrm>
            </p:grpSpPr>
            <p:grpSp>
              <p:nvGrpSpPr>
                <p:cNvPr id="76" name="Group 75"/>
                <p:cNvGrpSpPr/>
                <p:nvPr/>
              </p:nvGrpSpPr>
              <p:grpSpPr>
                <a:xfrm flipH="1">
                  <a:off x="6165408" y="4294347"/>
                  <a:ext cx="1465890" cy="663070"/>
                  <a:chOff x="1768455" y="1768289"/>
                  <a:chExt cx="4898352" cy="2853586"/>
                </a:xfrm>
              </p:grpSpPr>
              <p:sp>
                <p:nvSpPr>
                  <p:cNvPr id="77" name="Freeform 76"/>
                  <p:cNvSpPr/>
                  <p:nvPr/>
                </p:nvSpPr>
                <p:spPr>
                  <a:xfrm>
                    <a:off x="1768455" y="1868039"/>
                    <a:ext cx="4898352" cy="2753836"/>
                  </a:xfrm>
                  <a:custGeom>
                    <a:avLst/>
                    <a:gdLst>
                      <a:gd name="connsiteX0" fmla="*/ 576051 w 2238935"/>
                      <a:gd name="connsiteY0" fmla="*/ 0 h 1505573"/>
                      <a:gd name="connsiteX1" fmla="*/ 1294272 w 2238935"/>
                      <a:gd name="connsiteY1" fmla="*/ 0 h 1505573"/>
                      <a:gd name="connsiteX2" fmla="*/ 1606923 w 2238935"/>
                      <a:gd name="connsiteY2" fmla="*/ 0 h 1505573"/>
                      <a:gd name="connsiteX3" fmla="*/ 1711138 w 2238935"/>
                      <a:gd name="connsiteY3" fmla="*/ 0 h 1505573"/>
                      <a:gd name="connsiteX4" fmla="*/ 2238935 w 2238935"/>
                      <a:gd name="connsiteY4" fmla="*/ 527797 h 1505573"/>
                      <a:gd name="connsiteX5" fmla="*/ 2238934 w 2238935"/>
                      <a:gd name="connsiteY5" fmla="*/ 527797 h 1505573"/>
                      <a:gd name="connsiteX6" fmla="*/ 1817507 w 2238935"/>
                      <a:gd name="connsiteY6" fmla="*/ 1044871 h 1505573"/>
                      <a:gd name="connsiteX7" fmla="*/ 1771647 w 2238935"/>
                      <a:gd name="connsiteY7" fmla="*/ 1049494 h 1505573"/>
                      <a:gd name="connsiteX8" fmla="*/ 1717053 w 2238935"/>
                      <a:gd name="connsiteY8" fmla="*/ 1044099 h 1505573"/>
                      <a:gd name="connsiteX9" fmla="*/ 1611796 w 2238935"/>
                      <a:gd name="connsiteY9" fmla="*/ 1044099 h 1505573"/>
                      <a:gd name="connsiteX10" fmla="*/ 1296019 w 2238935"/>
                      <a:gd name="connsiteY10" fmla="*/ 1044099 h 1505573"/>
                      <a:gd name="connsiteX11" fmla="*/ 570616 w 2238935"/>
                      <a:gd name="connsiteY11" fmla="*/ 1044099 h 1505573"/>
                      <a:gd name="connsiteX12" fmla="*/ 625 w 2238935"/>
                      <a:gd name="connsiteY12" fmla="*/ 1499502 h 1505573"/>
                      <a:gd name="connsiteX13" fmla="*/ 0 w 2238935"/>
                      <a:gd name="connsiteY13" fmla="*/ 1505573 h 1505573"/>
                      <a:gd name="connsiteX14" fmla="*/ 0 w 2238935"/>
                      <a:gd name="connsiteY14" fmla="*/ 576051 h 1505573"/>
                      <a:gd name="connsiteX15" fmla="*/ 576051 w 2238935"/>
                      <a:gd name="connsiteY15" fmla="*/ 0 h 1505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238935" h="1505573">
                        <a:moveTo>
                          <a:pt x="576051" y="0"/>
                        </a:moveTo>
                        <a:lnTo>
                          <a:pt x="1294272" y="0"/>
                        </a:lnTo>
                        <a:lnTo>
                          <a:pt x="1606923" y="0"/>
                        </a:lnTo>
                        <a:lnTo>
                          <a:pt x="1711138" y="0"/>
                        </a:lnTo>
                        <a:cubicBezTo>
                          <a:pt x="2002632" y="0"/>
                          <a:pt x="2238935" y="236303"/>
                          <a:pt x="2238935" y="527797"/>
                        </a:cubicBezTo>
                        <a:lnTo>
                          <a:pt x="2238934" y="527797"/>
                        </a:lnTo>
                        <a:cubicBezTo>
                          <a:pt x="2238934" y="782854"/>
                          <a:pt x="2058015" y="995656"/>
                          <a:pt x="1817507" y="1044871"/>
                        </a:cubicBezTo>
                        <a:lnTo>
                          <a:pt x="1771647" y="1049494"/>
                        </a:lnTo>
                        <a:lnTo>
                          <a:pt x="1717053" y="1044099"/>
                        </a:lnTo>
                        <a:lnTo>
                          <a:pt x="1611796" y="1044099"/>
                        </a:lnTo>
                        <a:lnTo>
                          <a:pt x="1296019" y="1044099"/>
                        </a:lnTo>
                        <a:lnTo>
                          <a:pt x="570616" y="1044099"/>
                        </a:lnTo>
                        <a:cubicBezTo>
                          <a:pt x="289456" y="1044099"/>
                          <a:pt x="54876" y="1239604"/>
                          <a:pt x="625" y="1499502"/>
                        </a:cubicBezTo>
                        <a:lnTo>
                          <a:pt x="0" y="1505573"/>
                        </a:lnTo>
                        <a:lnTo>
                          <a:pt x="0" y="576051"/>
                        </a:lnTo>
                        <a:cubicBezTo>
                          <a:pt x="0" y="257907"/>
                          <a:pt x="257907" y="0"/>
                          <a:pt x="576051" y="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8" name="Freeform 77"/>
                  <p:cNvSpPr/>
                  <p:nvPr/>
                </p:nvSpPr>
                <p:spPr>
                  <a:xfrm>
                    <a:off x="1768455" y="1768289"/>
                    <a:ext cx="4898352" cy="2753836"/>
                  </a:xfrm>
                  <a:custGeom>
                    <a:avLst/>
                    <a:gdLst>
                      <a:gd name="connsiteX0" fmla="*/ 576051 w 2238935"/>
                      <a:gd name="connsiteY0" fmla="*/ 0 h 1505573"/>
                      <a:gd name="connsiteX1" fmla="*/ 1294272 w 2238935"/>
                      <a:gd name="connsiteY1" fmla="*/ 0 h 1505573"/>
                      <a:gd name="connsiteX2" fmla="*/ 1606923 w 2238935"/>
                      <a:gd name="connsiteY2" fmla="*/ 0 h 1505573"/>
                      <a:gd name="connsiteX3" fmla="*/ 1711138 w 2238935"/>
                      <a:gd name="connsiteY3" fmla="*/ 0 h 1505573"/>
                      <a:gd name="connsiteX4" fmla="*/ 2238935 w 2238935"/>
                      <a:gd name="connsiteY4" fmla="*/ 527797 h 1505573"/>
                      <a:gd name="connsiteX5" fmla="*/ 2238934 w 2238935"/>
                      <a:gd name="connsiteY5" fmla="*/ 527797 h 1505573"/>
                      <a:gd name="connsiteX6" fmla="*/ 1817507 w 2238935"/>
                      <a:gd name="connsiteY6" fmla="*/ 1044871 h 1505573"/>
                      <a:gd name="connsiteX7" fmla="*/ 1771647 w 2238935"/>
                      <a:gd name="connsiteY7" fmla="*/ 1049494 h 1505573"/>
                      <a:gd name="connsiteX8" fmla="*/ 1717053 w 2238935"/>
                      <a:gd name="connsiteY8" fmla="*/ 1044099 h 1505573"/>
                      <a:gd name="connsiteX9" fmla="*/ 1611796 w 2238935"/>
                      <a:gd name="connsiteY9" fmla="*/ 1044099 h 1505573"/>
                      <a:gd name="connsiteX10" fmla="*/ 1296019 w 2238935"/>
                      <a:gd name="connsiteY10" fmla="*/ 1044099 h 1505573"/>
                      <a:gd name="connsiteX11" fmla="*/ 570616 w 2238935"/>
                      <a:gd name="connsiteY11" fmla="*/ 1044099 h 1505573"/>
                      <a:gd name="connsiteX12" fmla="*/ 625 w 2238935"/>
                      <a:gd name="connsiteY12" fmla="*/ 1499502 h 1505573"/>
                      <a:gd name="connsiteX13" fmla="*/ 0 w 2238935"/>
                      <a:gd name="connsiteY13" fmla="*/ 1505573 h 1505573"/>
                      <a:gd name="connsiteX14" fmla="*/ 0 w 2238935"/>
                      <a:gd name="connsiteY14" fmla="*/ 576051 h 1505573"/>
                      <a:gd name="connsiteX15" fmla="*/ 576051 w 2238935"/>
                      <a:gd name="connsiteY15" fmla="*/ 0 h 1505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238935" h="1505573">
                        <a:moveTo>
                          <a:pt x="576051" y="0"/>
                        </a:moveTo>
                        <a:lnTo>
                          <a:pt x="1294272" y="0"/>
                        </a:lnTo>
                        <a:lnTo>
                          <a:pt x="1606923" y="0"/>
                        </a:lnTo>
                        <a:lnTo>
                          <a:pt x="1711138" y="0"/>
                        </a:lnTo>
                        <a:cubicBezTo>
                          <a:pt x="2002632" y="0"/>
                          <a:pt x="2238935" y="236303"/>
                          <a:pt x="2238935" y="527797"/>
                        </a:cubicBezTo>
                        <a:lnTo>
                          <a:pt x="2238934" y="527797"/>
                        </a:lnTo>
                        <a:cubicBezTo>
                          <a:pt x="2238934" y="782854"/>
                          <a:pt x="2058015" y="995656"/>
                          <a:pt x="1817507" y="1044871"/>
                        </a:cubicBezTo>
                        <a:lnTo>
                          <a:pt x="1771647" y="1049494"/>
                        </a:lnTo>
                        <a:lnTo>
                          <a:pt x="1717053" y="1044099"/>
                        </a:lnTo>
                        <a:lnTo>
                          <a:pt x="1611796" y="1044099"/>
                        </a:lnTo>
                        <a:lnTo>
                          <a:pt x="1296019" y="1044099"/>
                        </a:lnTo>
                        <a:lnTo>
                          <a:pt x="570616" y="1044099"/>
                        </a:lnTo>
                        <a:cubicBezTo>
                          <a:pt x="289456" y="1044099"/>
                          <a:pt x="54876" y="1239604"/>
                          <a:pt x="625" y="1499502"/>
                        </a:cubicBezTo>
                        <a:lnTo>
                          <a:pt x="0" y="1505573"/>
                        </a:lnTo>
                        <a:lnTo>
                          <a:pt x="0" y="576051"/>
                        </a:lnTo>
                        <a:cubicBezTo>
                          <a:pt x="0" y="257907"/>
                          <a:pt x="257907" y="0"/>
                          <a:pt x="576051" y="0"/>
                        </a:cubicBez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79" name="Group 78"/>
                <p:cNvGrpSpPr/>
                <p:nvPr/>
              </p:nvGrpSpPr>
              <p:grpSpPr>
                <a:xfrm>
                  <a:off x="7727931" y="4253034"/>
                  <a:ext cx="866982" cy="384437"/>
                  <a:chOff x="1719223" y="1768289"/>
                  <a:chExt cx="4996809" cy="2853586"/>
                </a:xfrm>
              </p:grpSpPr>
              <p:sp>
                <p:nvSpPr>
                  <p:cNvPr id="80" name="Freeform 79"/>
                  <p:cNvSpPr/>
                  <p:nvPr/>
                </p:nvSpPr>
                <p:spPr>
                  <a:xfrm>
                    <a:off x="1768455" y="1868039"/>
                    <a:ext cx="4898352" cy="2753836"/>
                  </a:xfrm>
                  <a:custGeom>
                    <a:avLst/>
                    <a:gdLst>
                      <a:gd name="connsiteX0" fmla="*/ 576051 w 2238935"/>
                      <a:gd name="connsiteY0" fmla="*/ 0 h 1505573"/>
                      <a:gd name="connsiteX1" fmla="*/ 1294272 w 2238935"/>
                      <a:gd name="connsiteY1" fmla="*/ 0 h 1505573"/>
                      <a:gd name="connsiteX2" fmla="*/ 1606923 w 2238935"/>
                      <a:gd name="connsiteY2" fmla="*/ 0 h 1505573"/>
                      <a:gd name="connsiteX3" fmla="*/ 1711138 w 2238935"/>
                      <a:gd name="connsiteY3" fmla="*/ 0 h 1505573"/>
                      <a:gd name="connsiteX4" fmla="*/ 2238935 w 2238935"/>
                      <a:gd name="connsiteY4" fmla="*/ 527797 h 1505573"/>
                      <a:gd name="connsiteX5" fmla="*/ 2238934 w 2238935"/>
                      <a:gd name="connsiteY5" fmla="*/ 527797 h 1505573"/>
                      <a:gd name="connsiteX6" fmla="*/ 1817507 w 2238935"/>
                      <a:gd name="connsiteY6" fmla="*/ 1044871 h 1505573"/>
                      <a:gd name="connsiteX7" fmla="*/ 1771647 w 2238935"/>
                      <a:gd name="connsiteY7" fmla="*/ 1049494 h 1505573"/>
                      <a:gd name="connsiteX8" fmla="*/ 1717053 w 2238935"/>
                      <a:gd name="connsiteY8" fmla="*/ 1044099 h 1505573"/>
                      <a:gd name="connsiteX9" fmla="*/ 1611796 w 2238935"/>
                      <a:gd name="connsiteY9" fmla="*/ 1044099 h 1505573"/>
                      <a:gd name="connsiteX10" fmla="*/ 1296019 w 2238935"/>
                      <a:gd name="connsiteY10" fmla="*/ 1044099 h 1505573"/>
                      <a:gd name="connsiteX11" fmla="*/ 570616 w 2238935"/>
                      <a:gd name="connsiteY11" fmla="*/ 1044099 h 1505573"/>
                      <a:gd name="connsiteX12" fmla="*/ 625 w 2238935"/>
                      <a:gd name="connsiteY12" fmla="*/ 1499502 h 1505573"/>
                      <a:gd name="connsiteX13" fmla="*/ 0 w 2238935"/>
                      <a:gd name="connsiteY13" fmla="*/ 1505573 h 1505573"/>
                      <a:gd name="connsiteX14" fmla="*/ 0 w 2238935"/>
                      <a:gd name="connsiteY14" fmla="*/ 576051 h 1505573"/>
                      <a:gd name="connsiteX15" fmla="*/ 576051 w 2238935"/>
                      <a:gd name="connsiteY15" fmla="*/ 0 h 1505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238935" h="1505573">
                        <a:moveTo>
                          <a:pt x="576051" y="0"/>
                        </a:moveTo>
                        <a:lnTo>
                          <a:pt x="1294272" y="0"/>
                        </a:lnTo>
                        <a:lnTo>
                          <a:pt x="1606923" y="0"/>
                        </a:lnTo>
                        <a:lnTo>
                          <a:pt x="1711138" y="0"/>
                        </a:lnTo>
                        <a:cubicBezTo>
                          <a:pt x="2002632" y="0"/>
                          <a:pt x="2238935" y="236303"/>
                          <a:pt x="2238935" y="527797"/>
                        </a:cubicBezTo>
                        <a:lnTo>
                          <a:pt x="2238934" y="527797"/>
                        </a:lnTo>
                        <a:cubicBezTo>
                          <a:pt x="2238934" y="782854"/>
                          <a:pt x="2058015" y="995656"/>
                          <a:pt x="1817507" y="1044871"/>
                        </a:cubicBezTo>
                        <a:lnTo>
                          <a:pt x="1771647" y="1049494"/>
                        </a:lnTo>
                        <a:lnTo>
                          <a:pt x="1717053" y="1044099"/>
                        </a:lnTo>
                        <a:lnTo>
                          <a:pt x="1611796" y="1044099"/>
                        </a:lnTo>
                        <a:lnTo>
                          <a:pt x="1296019" y="1044099"/>
                        </a:lnTo>
                        <a:lnTo>
                          <a:pt x="570616" y="1044099"/>
                        </a:lnTo>
                        <a:cubicBezTo>
                          <a:pt x="289456" y="1044099"/>
                          <a:pt x="54876" y="1239604"/>
                          <a:pt x="625" y="1499502"/>
                        </a:cubicBezTo>
                        <a:lnTo>
                          <a:pt x="0" y="1505573"/>
                        </a:lnTo>
                        <a:lnTo>
                          <a:pt x="0" y="576051"/>
                        </a:lnTo>
                        <a:cubicBezTo>
                          <a:pt x="0" y="257907"/>
                          <a:pt x="257907" y="0"/>
                          <a:pt x="576051" y="0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1" name="Freeform 80"/>
                  <p:cNvSpPr/>
                  <p:nvPr/>
                </p:nvSpPr>
                <p:spPr>
                  <a:xfrm>
                    <a:off x="1719223" y="1768289"/>
                    <a:ext cx="4996809" cy="2753839"/>
                  </a:xfrm>
                  <a:custGeom>
                    <a:avLst/>
                    <a:gdLst>
                      <a:gd name="connsiteX0" fmla="*/ 576051 w 2238935"/>
                      <a:gd name="connsiteY0" fmla="*/ 0 h 1505573"/>
                      <a:gd name="connsiteX1" fmla="*/ 1294272 w 2238935"/>
                      <a:gd name="connsiteY1" fmla="*/ 0 h 1505573"/>
                      <a:gd name="connsiteX2" fmla="*/ 1606923 w 2238935"/>
                      <a:gd name="connsiteY2" fmla="*/ 0 h 1505573"/>
                      <a:gd name="connsiteX3" fmla="*/ 1711138 w 2238935"/>
                      <a:gd name="connsiteY3" fmla="*/ 0 h 1505573"/>
                      <a:gd name="connsiteX4" fmla="*/ 2238935 w 2238935"/>
                      <a:gd name="connsiteY4" fmla="*/ 527797 h 1505573"/>
                      <a:gd name="connsiteX5" fmla="*/ 2238934 w 2238935"/>
                      <a:gd name="connsiteY5" fmla="*/ 527797 h 1505573"/>
                      <a:gd name="connsiteX6" fmla="*/ 1817507 w 2238935"/>
                      <a:gd name="connsiteY6" fmla="*/ 1044871 h 1505573"/>
                      <a:gd name="connsiteX7" fmla="*/ 1771647 w 2238935"/>
                      <a:gd name="connsiteY7" fmla="*/ 1049494 h 1505573"/>
                      <a:gd name="connsiteX8" fmla="*/ 1717053 w 2238935"/>
                      <a:gd name="connsiteY8" fmla="*/ 1044099 h 1505573"/>
                      <a:gd name="connsiteX9" fmla="*/ 1611796 w 2238935"/>
                      <a:gd name="connsiteY9" fmla="*/ 1044099 h 1505573"/>
                      <a:gd name="connsiteX10" fmla="*/ 1296019 w 2238935"/>
                      <a:gd name="connsiteY10" fmla="*/ 1044099 h 1505573"/>
                      <a:gd name="connsiteX11" fmla="*/ 570616 w 2238935"/>
                      <a:gd name="connsiteY11" fmla="*/ 1044099 h 1505573"/>
                      <a:gd name="connsiteX12" fmla="*/ 625 w 2238935"/>
                      <a:gd name="connsiteY12" fmla="*/ 1499502 h 1505573"/>
                      <a:gd name="connsiteX13" fmla="*/ 0 w 2238935"/>
                      <a:gd name="connsiteY13" fmla="*/ 1505573 h 1505573"/>
                      <a:gd name="connsiteX14" fmla="*/ 0 w 2238935"/>
                      <a:gd name="connsiteY14" fmla="*/ 576051 h 1505573"/>
                      <a:gd name="connsiteX15" fmla="*/ 576051 w 2238935"/>
                      <a:gd name="connsiteY15" fmla="*/ 0 h 1505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238935" h="1505573">
                        <a:moveTo>
                          <a:pt x="576051" y="0"/>
                        </a:moveTo>
                        <a:lnTo>
                          <a:pt x="1294272" y="0"/>
                        </a:lnTo>
                        <a:lnTo>
                          <a:pt x="1606923" y="0"/>
                        </a:lnTo>
                        <a:lnTo>
                          <a:pt x="1711138" y="0"/>
                        </a:lnTo>
                        <a:cubicBezTo>
                          <a:pt x="2002632" y="0"/>
                          <a:pt x="2238935" y="236303"/>
                          <a:pt x="2238935" y="527797"/>
                        </a:cubicBezTo>
                        <a:lnTo>
                          <a:pt x="2238934" y="527797"/>
                        </a:lnTo>
                        <a:cubicBezTo>
                          <a:pt x="2238934" y="782854"/>
                          <a:pt x="2058015" y="995656"/>
                          <a:pt x="1817507" y="1044871"/>
                        </a:cubicBezTo>
                        <a:lnTo>
                          <a:pt x="1771647" y="1049494"/>
                        </a:lnTo>
                        <a:lnTo>
                          <a:pt x="1717053" y="1044099"/>
                        </a:lnTo>
                        <a:lnTo>
                          <a:pt x="1611796" y="1044099"/>
                        </a:lnTo>
                        <a:lnTo>
                          <a:pt x="1296019" y="1044099"/>
                        </a:lnTo>
                        <a:lnTo>
                          <a:pt x="570616" y="1044099"/>
                        </a:lnTo>
                        <a:cubicBezTo>
                          <a:pt x="289456" y="1044099"/>
                          <a:pt x="54876" y="1239604"/>
                          <a:pt x="625" y="1499502"/>
                        </a:cubicBezTo>
                        <a:lnTo>
                          <a:pt x="0" y="1505573"/>
                        </a:lnTo>
                        <a:lnTo>
                          <a:pt x="0" y="576051"/>
                        </a:lnTo>
                        <a:cubicBezTo>
                          <a:pt x="0" y="257907"/>
                          <a:pt x="257907" y="0"/>
                          <a:pt x="576051" y="0"/>
                        </a:cubicBezTo>
                        <a:close/>
                      </a:path>
                    </a:pathLst>
                  </a:custGeom>
                  <a:solidFill>
                    <a:srgbClr val="8A8A8A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7" name="Group 6"/>
            <p:cNvGrpSpPr/>
            <p:nvPr/>
          </p:nvGrpSpPr>
          <p:grpSpPr>
            <a:xfrm>
              <a:off x="1222448" y="1686638"/>
              <a:ext cx="4717870" cy="5011502"/>
              <a:chOff x="1222448" y="1686638"/>
              <a:chExt cx="4717870" cy="5011502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1222448" y="5072893"/>
                <a:ext cx="4550512" cy="1625247"/>
                <a:chOff x="2218423" y="5029228"/>
                <a:chExt cx="4550512" cy="1777508"/>
              </a:xfrm>
              <a:effectLst>
                <a:outerShdw blurRad="76200" dist="38100" dir="5400000" sx="101000" sy="101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20" name="Freeform 19"/>
                <p:cNvSpPr/>
                <p:nvPr/>
              </p:nvSpPr>
              <p:spPr>
                <a:xfrm flipH="1">
                  <a:off x="2218423" y="5102822"/>
                  <a:ext cx="4538637" cy="1703914"/>
                </a:xfrm>
                <a:custGeom>
                  <a:avLst/>
                  <a:gdLst>
                    <a:gd name="connsiteX0" fmla="*/ 576051 w 2238935"/>
                    <a:gd name="connsiteY0" fmla="*/ 0 h 1505573"/>
                    <a:gd name="connsiteX1" fmla="*/ 1294272 w 2238935"/>
                    <a:gd name="connsiteY1" fmla="*/ 0 h 1505573"/>
                    <a:gd name="connsiteX2" fmla="*/ 1606923 w 2238935"/>
                    <a:gd name="connsiteY2" fmla="*/ 0 h 1505573"/>
                    <a:gd name="connsiteX3" fmla="*/ 1711138 w 2238935"/>
                    <a:gd name="connsiteY3" fmla="*/ 0 h 1505573"/>
                    <a:gd name="connsiteX4" fmla="*/ 2238935 w 2238935"/>
                    <a:gd name="connsiteY4" fmla="*/ 527797 h 1505573"/>
                    <a:gd name="connsiteX5" fmla="*/ 2238934 w 2238935"/>
                    <a:gd name="connsiteY5" fmla="*/ 527797 h 1505573"/>
                    <a:gd name="connsiteX6" fmla="*/ 1817507 w 2238935"/>
                    <a:gd name="connsiteY6" fmla="*/ 1044871 h 1505573"/>
                    <a:gd name="connsiteX7" fmla="*/ 1771647 w 2238935"/>
                    <a:gd name="connsiteY7" fmla="*/ 1049494 h 1505573"/>
                    <a:gd name="connsiteX8" fmla="*/ 1717053 w 2238935"/>
                    <a:gd name="connsiteY8" fmla="*/ 1044099 h 1505573"/>
                    <a:gd name="connsiteX9" fmla="*/ 1611796 w 2238935"/>
                    <a:gd name="connsiteY9" fmla="*/ 1044099 h 1505573"/>
                    <a:gd name="connsiteX10" fmla="*/ 1296019 w 2238935"/>
                    <a:gd name="connsiteY10" fmla="*/ 1044099 h 1505573"/>
                    <a:gd name="connsiteX11" fmla="*/ 570616 w 2238935"/>
                    <a:gd name="connsiteY11" fmla="*/ 1044099 h 1505573"/>
                    <a:gd name="connsiteX12" fmla="*/ 625 w 2238935"/>
                    <a:gd name="connsiteY12" fmla="*/ 1499502 h 1505573"/>
                    <a:gd name="connsiteX13" fmla="*/ 0 w 2238935"/>
                    <a:gd name="connsiteY13" fmla="*/ 1505573 h 1505573"/>
                    <a:gd name="connsiteX14" fmla="*/ 0 w 2238935"/>
                    <a:gd name="connsiteY14" fmla="*/ 576051 h 1505573"/>
                    <a:gd name="connsiteX15" fmla="*/ 576051 w 2238935"/>
                    <a:gd name="connsiteY15" fmla="*/ 0 h 1505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238935" h="1505573">
                      <a:moveTo>
                        <a:pt x="576051" y="0"/>
                      </a:moveTo>
                      <a:lnTo>
                        <a:pt x="1294272" y="0"/>
                      </a:lnTo>
                      <a:lnTo>
                        <a:pt x="1606923" y="0"/>
                      </a:lnTo>
                      <a:lnTo>
                        <a:pt x="1711138" y="0"/>
                      </a:lnTo>
                      <a:cubicBezTo>
                        <a:pt x="2002632" y="0"/>
                        <a:pt x="2238935" y="236303"/>
                        <a:pt x="2238935" y="527797"/>
                      </a:cubicBezTo>
                      <a:lnTo>
                        <a:pt x="2238934" y="527797"/>
                      </a:lnTo>
                      <a:cubicBezTo>
                        <a:pt x="2238934" y="782854"/>
                        <a:pt x="2058015" y="995656"/>
                        <a:pt x="1817507" y="1044871"/>
                      </a:cubicBezTo>
                      <a:lnTo>
                        <a:pt x="1771647" y="1049494"/>
                      </a:lnTo>
                      <a:lnTo>
                        <a:pt x="1717053" y="1044099"/>
                      </a:lnTo>
                      <a:lnTo>
                        <a:pt x="1611796" y="1044099"/>
                      </a:lnTo>
                      <a:lnTo>
                        <a:pt x="1296019" y="1044099"/>
                      </a:lnTo>
                      <a:lnTo>
                        <a:pt x="570616" y="1044099"/>
                      </a:lnTo>
                      <a:cubicBezTo>
                        <a:pt x="289456" y="1044099"/>
                        <a:pt x="54876" y="1239604"/>
                        <a:pt x="625" y="1499502"/>
                      </a:cubicBezTo>
                      <a:lnTo>
                        <a:pt x="0" y="1505573"/>
                      </a:lnTo>
                      <a:lnTo>
                        <a:pt x="0" y="576051"/>
                      </a:lnTo>
                      <a:cubicBezTo>
                        <a:pt x="0" y="257907"/>
                        <a:pt x="257907" y="0"/>
                        <a:pt x="576051" y="0"/>
                      </a:cubicBezTo>
                      <a:close/>
                    </a:path>
                  </a:pathLst>
                </a:custGeom>
                <a:solidFill>
                  <a:srgbClr val="C495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 flipH="1">
                  <a:off x="2230298" y="5029228"/>
                  <a:ext cx="4538637" cy="1703914"/>
                </a:xfrm>
                <a:custGeom>
                  <a:avLst/>
                  <a:gdLst>
                    <a:gd name="connsiteX0" fmla="*/ 576051 w 2238935"/>
                    <a:gd name="connsiteY0" fmla="*/ 0 h 1505573"/>
                    <a:gd name="connsiteX1" fmla="*/ 1294272 w 2238935"/>
                    <a:gd name="connsiteY1" fmla="*/ 0 h 1505573"/>
                    <a:gd name="connsiteX2" fmla="*/ 1606923 w 2238935"/>
                    <a:gd name="connsiteY2" fmla="*/ 0 h 1505573"/>
                    <a:gd name="connsiteX3" fmla="*/ 1711138 w 2238935"/>
                    <a:gd name="connsiteY3" fmla="*/ 0 h 1505573"/>
                    <a:gd name="connsiteX4" fmla="*/ 2238935 w 2238935"/>
                    <a:gd name="connsiteY4" fmla="*/ 527797 h 1505573"/>
                    <a:gd name="connsiteX5" fmla="*/ 2238934 w 2238935"/>
                    <a:gd name="connsiteY5" fmla="*/ 527797 h 1505573"/>
                    <a:gd name="connsiteX6" fmla="*/ 1817507 w 2238935"/>
                    <a:gd name="connsiteY6" fmla="*/ 1044871 h 1505573"/>
                    <a:gd name="connsiteX7" fmla="*/ 1771647 w 2238935"/>
                    <a:gd name="connsiteY7" fmla="*/ 1049494 h 1505573"/>
                    <a:gd name="connsiteX8" fmla="*/ 1717053 w 2238935"/>
                    <a:gd name="connsiteY8" fmla="*/ 1044099 h 1505573"/>
                    <a:gd name="connsiteX9" fmla="*/ 1611796 w 2238935"/>
                    <a:gd name="connsiteY9" fmla="*/ 1044099 h 1505573"/>
                    <a:gd name="connsiteX10" fmla="*/ 1296019 w 2238935"/>
                    <a:gd name="connsiteY10" fmla="*/ 1044099 h 1505573"/>
                    <a:gd name="connsiteX11" fmla="*/ 570616 w 2238935"/>
                    <a:gd name="connsiteY11" fmla="*/ 1044099 h 1505573"/>
                    <a:gd name="connsiteX12" fmla="*/ 625 w 2238935"/>
                    <a:gd name="connsiteY12" fmla="*/ 1499502 h 1505573"/>
                    <a:gd name="connsiteX13" fmla="*/ 0 w 2238935"/>
                    <a:gd name="connsiteY13" fmla="*/ 1505573 h 1505573"/>
                    <a:gd name="connsiteX14" fmla="*/ 0 w 2238935"/>
                    <a:gd name="connsiteY14" fmla="*/ 576051 h 1505573"/>
                    <a:gd name="connsiteX15" fmla="*/ 576051 w 2238935"/>
                    <a:gd name="connsiteY15" fmla="*/ 0 h 1505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238935" h="1505573">
                      <a:moveTo>
                        <a:pt x="576051" y="0"/>
                      </a:moveTo>
                      <a:lnTo>
                        <a:pt x="1294272" y="0"/>
                      </a:lnTo>
                      <a:lnTo>
                        <a:pt x="1606923" y="0"/>
                      </a:lnTo>
                      <a:lnTo>
                        <a:pt x="1711138" y="0"/>
                      </a:lnTo>
                      <a:cubicBezTo>
                        <a:pt x="2002632" y="0"/>
                        <a:pt x="2238935" y="236303"/>
                        <a:pt x="2238935" y="527797"/>
                      </a:cubicBezTo>
                      <a:lnTo>
                        <a:pt x="2238934" y="527797"/>
                      </a:lnTo>
                      <a:cubicBezTo>
                        <a:pt x="2238934" y="782854"/>
                        <a:pt x="2058015" y="995656"/>
                        <a:pt x="1817507" y="1044871"/>
                      </a:cubicBezTo>
                      <a:lnTo>
                        <a:pt x="1771647" y="1049494"/>
                      </a:lnTo>
                      <a:lnTo>
                        <a:pt x="1717053" y="1044099"/>
                      </a:lnTo>
                      <a:lnTo>
                        <a:pt x="1611796" y="1044099"/>
                      </a:lnTo>
                      <a:lnTo>
                        <a:pt x="1296019" y="1044099"/>
                      </a:lnTo>
                      <a:lnTo>
                        <a:pt x="570616" y="1044099"/>
                      </a:lnTo>
                      <a:cubicBezTo>
                        <a:pt x="289456" y="1044099"/>
                        <a:pt x="54876" y="1239604"/>
                        <a:pt x="625" y="1499502"/>
                      </a:cubicBezTo>
                      <a:lnTo>
                        <a:pt x="0" y="1505573"/>
                      </a:lnTo>
                      <a:lnTo>
                        <a:pt x="0" y="576051"/>
                      </a:lnTo>
                      <a:cubicBezTo>
                        <a:pt x="0" y="257907"/>
                        <a:pt x="257907" y="0"/>
                        <a:pt x="576051" y="0"/>
                      </a:cubicBezTo>
                      <a:close/>
                    </a:path>
                  </a:pathLst>
                </a:custGeom>
                <a:solidFill>
                  <a:srgbClr val="F2B8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" name="Group 5"/>
              <p:cNvGrpSpPr/>
              <p:nvPr/>
            </p:nvGrpSpPr>
            <p:grpSpPr>
              <a:xfrm>
                <a:off x="1222448" y="3936904"/>
                <a:ext cx="4538637" cy="1614389"/>
                <a:chOff x="2218423" y="3774938"/>
                <a:chExt cx="4538637" cy="1765633"/>
              </a:xfrm>
              <a:effectLst>
                <a:outerShdw blurRad="76200" dist="38100" dir="5400000" sx="101000" sy="101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7" name="Freeform 16"/>
                <p:cNvSpPr/>
                <p:nvPr/>
              </p:nvSpPr>
              <p:spPr>
                <a:xfrm>
                  <a:off x="2218423" y="3836657"/>
                  <a:ext cx="4538637" cy="1703914"/>
                </a:xfrm>
                <a:custGeom>
                  <a:avLst/>
                  <a:gdLst>
                    <a:gd name="connsiteX0" fmla="*/ 576051 w 2238935"/>
                    <a:gd name="connsiteY0" fmla="*/ 0 h 1505573"/>
                    <a:gd name="connsiteX1" fmla="*/ 1294272 w 2238935"/>
                    <a:gd name="connsiteY1" fmla="*/ 0 h 1505573"/>
                    <a:gd name="connsiteX2" fmla="*/ 1606923 w 2238935"/>
                    <a:gd name="connsiteY2" fmla="*/ 0 h 1505573"/>
                    <a:gd name="connsiteX3" fmla="*/ 1711138 w 2238935"/>
                    <a:gd name="connsiteY3" fmla="*/ 0 h 1505573"/>
                    <a:gd name="connsiteX4" fmla="*/ 2238935 w 2238935"/>
                    <a:gd name="connsiteY4" fmla="*/ 527797 h 1505573"/>
                    <a:gd name="connsiteX5" fmla="*/ 2238934 w 2238935"/>
                    <a:gd name="connsiteY5" fmla="*/ 527797 h 1505573"/>
                    <a:gd name="connsiteX6" fmla="*/ 1817507 w 2238935"/>
                    <a:gd name="connsiteY6" fmla="*/ 1044871 h 1505573"/>
                    <a:gd name="connsiteX7" fmla="*/ 1771647 w 2238935"/>
                    <a:gd name="connsiteY7" fmla="*/ 1049494 h 1505573"/>
                    <a:gd name="connsiteX8" fmla="*/ 1717053 w 2238935"/>
                    <a:gd name="connsiteY8" fmla="*/ 1044099 h 1505573"/>
                    <a:gd name="connsiteX9" fmla="*/ 1611796 w 2238935"/>
                    <a:gd name="connsiteY9" fmla="*/ 1044099 h 1505573"/>
                    <a:gd name="connsiteX10" fmla="*/ 1296019 w 2238935"/>
                    <a:gd name="connsiteY10" fmla="*/ 1044099 h 1505573"/>
                    <a:gd name="connsiteX11" fmla="*/ 570616 w 2238935"/>
                    <a:gd name="connsiteY11" fmla="*/ 1044099 h 1505573"/>
                    <a:gd name="connsiteX12" fmla="*/ 625 w 2238935"/>
                    <a:gd name="connsiteY12" fmla="*/ 1499502 h 1505573"/>
                    <a:gd name="connsiteX13" fmla="*/ 0 w 2238935"/>
                    <a:gd name="connsiteY13" fmla="*/ 1505573 h 1505573"/>
                    <a:gd name="connsiteX14" fmla="*/ 0 w 2238935"/>
                    <a:gd name="connsiteY14" fmla="*/ 576051 h 1505573"/>
                    <a:gd name="connsiteX15" fmla="*/ 576051 w 2238935"/>
                    <a:gd name="connsiteY15" fmla="*/ 0 h 1505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238935" h="1505573">
                      <a:moveTo>
                        <a:pt x="576051" y="0"/>
                      </a:moveTo>
                      <a:lnTo>
                        <a:pt x="1294272" y="0"/>
                      </a:lnTo>
                      <a:lnTo>
                        <a:pt x="1606923" y="0"/>
                      </a:lnTo>
                      <a:lnTo>
                        <a:pt x="1711138" y="0"/>
                      </a:lnTo>
                      <a:cubicBezTo>
                        <a:pt x="2002632" y="0"/>
                        <a:pt x="2238935" y="236303"/>
                        <a:pt x="2238935" y="527797"/>
                      </a:cubicBezTo>
                      <a:lnTo>
                        <a:pt x="2238934" y="527797"/>
                      </a:lnTo>
                      <a:cubicBezTo>
                        <a:pt x="2238934" y="782854"/>
                        <a:pt x="2058015" y="995656"/>
                        <a:pt x="1817507" y="1044871"/>
                      </a:cubicBezTo>
                      <a:lnTo>
                        <a:pt x="1771647" y="1049494"/>
                      </a:lnTo>
                      <a:lnTo>
                        <a:pt x="1717053" y="1044099"/>
                      </a:lnTo>
                      <a:lnTo>
                        <a:pt x="1611796" y="1044099"/>
                      </a:lnTo>
                      <a:lnTo>
                        <a:pt x="1296019" y="1044099"/>
                      </a:lnTo>
                      <a:lnTo>
                        <a:pt x="570616" y="1044099"/>
                      </a:lnTo>
                      <a:cubicBezTo>
                        <a:pt x="289456" y="1044099"/>
                        <a:pt x="54876" y="1239604"/>
                        <a:pt x="625" y="1499502"/>
                      </a:cubicBezTo>
                      <a:lnTo>
                        <a:pt x="0" y="1505573"/>
                      </a:lnTo>
                      <a:lnTo>
                        <a:pt x="0" y="576051"/>
                      </a:lnTo>
                      <a:cubicBezTo>
                        <a:pt x="0" y="257907"/>
                        <a:pt x="257907" y="0"/>
                        <a:pt x="576051" y="0"/>
                      </a:cubicBezTo>
                      <a:close/>
                    </a:path>
                  </a:pathLst>
                </a:custGeom>
                <a:solidFill>
                  <a:srgbClr val="187EAC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Freeform 17"/>
                <p:cNvSpPr/>
                <p:nvPr/>
              </p:nvSpPr>
              <p:spPr>
                <a:xfrm>
                  <a:off x="2218423" y="3774938"/>
                  <a:ext cx="4538637" cy="1703914"/>
                </a:xfrm>
                <a:custGeom>
                  <a:avLst/>
                  <a:gdLst>
                    <a:gd name="connsiteX0" fmla="*/ 576051 w 2238935"/>
                    <a:gd name="connsiteY0" fmla="*/ 0 h 1505573"/>
                    <a:gd name="connsiteX1" fmla="*/ 1294272 w 2238935"/>
                    <a:gd name="connsiteY1" fmla="*/ 0 h 1505573"/>
                    <a:gd name="connsiteX2" fmla="*/ 1606923 w 2238935"/>
                    <a:gd name="connsiteY2" fmla="*/ 0 h 1505573"/>
                    <a:gd name="connsiteX3" fmla="*/ 1711138 w 2238935"/>
                    <a:gd name="connsiteY3" fmla="*/ 0 h 1505573"/>
                    <a:gd name="connsiteX4" fmla="*/ 2238935 w 2238935"/>
                    <a:gd name="connsiteY4" fmla="*/ 527797 h 1505573"/>
                    <a:gd name="connsiteX5" fmla="*/ 2238934 w 2238935"/>
                    <a:gd name="connsiteY5" fmla="*/ 527797 h 1505573"/>
                    <a:gd name="connsiteX6" fmla="*/ 1817507 w 2238935"/>
                    <a:gd name="connsiteY6" fmla="*/ 1044871 h 1505573"/>
                    <a:gd name="connsiteX7" fmla="*/ 1771647 w 2238935"/>
                    <a:gd name="connsiteY7" fmla="*/ 1049494 h 1505573"/>
                    <a:gd name="connsiteX8" fmla="*/ 1717053 w 2238935"/>
                    <a:gd name="connsiteY8" fmla="*/ 1044099 h 1505573"/>
                    <a:gd name="connsiteX9" fmla="*/ 1611796 w 2238935"/>
                    <a:gd name="connsiteY9" fmla="*/ 1044099 h 1505573"/>
                    <a:gd name="connsiteX10" fmla="*/ 1296019 w 2238935"/>
                    <a:gd name="connsiteY10" fmla="*/ 1044099 h 1505573"/>
                    <a:gd name="connsiteX11" fmla="*/ 570616 w 2238935"/>
                    <a:gd name="connsiteY11" fmla="*/ 1044099 h 1505573"/>
                    <a:gd name="connsiteX12" fmla="*/ 625 w 2238935"/>
                    <a:gd name="connsiteY12" fmla="*/ 1499502 h 1505573"/>
                    <a:gd name="connsiteX13" fmla="*/ 0 w 2238935"/>
                    <a:gd name="connsiteY13" fmla="*/ 1505573 h 1505573"/>
                    <a:gd name="connsiteX14" fmla="*/ 0 w 2238935"/>
                    <a:gd name="connsiteY14" fmla="*/ 576051 h 1505573"/>
                    <a:gd name="connsiteX15" fmla="*/ 576051 w 2238935"/>
                    <a:gd name="connsiteY15" fmla="*/ 0 h 1505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238935" h="1505573">
                      <a:moveTo>
                        <a:pt x="576051" y="0"/>
                      </a:moveTo>
                      <a:lnTo>
                        <a:pt x="1294272" y="0"/>
                      </a:lnTo>
                      <a:lnTo>
                        <a:pt x="1606923" y="0"/>
                      </a:lnTo>
                      <a:lnTo>
                        <a:pt x="1711138" y="0"/>
                      </a:lnTo>
                      <a:cubicBezTo>
                        <a:pt x="2002632" y="0"/>
                        <a:pt x="2238935" y="236303"/>
                        <a:pt x="2238935" y="527797"/>
                      </a:cubicBezTo>
                      <a:lnTo>
                        <a:pt x="2238934" y="527797"/>
                      </a:lnTo>
                      <a:cubicBezTo>
                        <a:pt x="2238934" y="782854"/>
                        <a:pt x="2058015" y="995656"/>
                        <a:pt x="1817507" y="1044871"/>
                      </a:cubicBezTo>
                      <a:lnTo>
                        <a:pt x="1771647" y="1049494"/>
                      </a:lnTo>
                      <a:lnTo>
                        <a:pt x="1717053" y="1044099"/>
                      </a:lnTo>
                      <a:lnTo>
                        <a:pt x="1611796" y="1044099"/>
                      </a:lnTo>
                      <a:lnTo>
                        <a:pt x="1296019" y="1044099"/>
                      </a:lnTo>
                      <a:lnTo>
                        <a:pt x="570616" y="1044099"/>
                      </a:lnTo>
                      <a:cubicBezTo>
                        <a:pt x="289456" y="1044099"/>
                        <a:pt x="54876" y="1239604"/>
                        <a:pt x="625" y="1499502"/>
                      </a:cubicBezTo>
                      <a:lnTo>
                        <a:pt x="0" y="1505573"/>
                      </a:lnTo>
                      <a:lnTo>
                        <a:pt x="0" y="576051"/>
                      </a:lnTo>
                      <a:cubicBezTo>
                        <a:pt x="0" y="257907"/>
                        <a:pt x="257907" y="0"/>
                        <a:pt x="576051" y="0"/>
                      </a:cubicBezTo>
                      <a:close/>
                    </a:path>
                  </a:pathLst>
                </a:custGeom>
                <a:solidFill>
                  <a:srgbClr val="40B1E4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" name="Group 2"/>
              <p:cNvGrpSpPr/>
              <p:nvPr/>
            </p:nvGrpSpPr>
            <p:grpSpPr>
              <a:xfrm>
                <a:off x="1222448" y="2811771"/>
                <a:ext cx="4538637" cy="1614389"/>
                <a:chOff x="2218423" y="2580022"/>
                <a:chExt cx="4538637" cy="1765633"/>
              </a:xfrm>
              <a:effectLst>
                <a:outerShdw blurRad="76200" dist="38100" dir="5400000" sx="101000" sy="101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4" name="Freeform 13"/>
                <p:cNvSpPr/>
                <p:nvPr/>
              </p:nvSpPr>
              <p:spPr>
                <a:xfrm flipH="1">
                  <a:off x="2218423" y="2641741"/>
                  <a:ext cx="4538637" cy="1703914"/>
                </a:xfrm>
                <a:custGeom>
                  <a:avLst/>
                  <a:gdLst>
                    <a:gd name="connsiteX0" fmla="*/ 576051 w 2238935"/>
                    <a:gd name="connsiteY0" fmla="*/ 0 h 1505573"/>
                    <a:gd name="connsiteX1" fmla="*/ 1294272 w 2238935"/>
                    <a:gd name="connsiteY1" fmla="*/ 0 h 1505573"/>
                    <a:gd name="connsiteX2" fmla="*/ 1606923 w 2238935"/>
                    <a:gd name="connsiteY2" fmla="*/ 0 h 1505573"/>
                    <a:gd name="connsiteX3" fmla="*/ 1711138 w 2238935"/>
                    <a:gd name="connsiteY3" fmla="*/ 0 h 1505573"/>
                    <a:gd name="connsiteX4" fmla="*/ 2238935 w 2238935"/>
                    <a:gd name="connsiteY4" fmla="*/ 527797 h 1505573"/>
                    <a:gd name="connsiteX5" fmla="*/ 2238934 w 2238935"/>
                    <a:gd name="connsiteY5" fmla="*/ 527797 h 1505573"/>
                    <a:gd name="connsiteX6" fmla="*/ 1817507 w 2238935"/>
                    <a:gd name="connsiteY6" fmla="*/ 1044871 h 1505573"/>
                    <a:gd name="connsiteX7" fmla="*/ 1771647 w 2238935"/>
                    <a:gd name="connsiteY7" fmla="*/ 1049494 h 1505573"/>
                    <a:gd name="connsiteX8" fmla="*/ 1717053 w 2238935"/>
                    <a:gd name="connsiteY8" fmla="*/ 1044099 h 1505573"/>
                    <a:gd name="connsiteX9" fmla="*/ 1611796 w 2238935"/>
                    <a:gd name="connsiteY9" fmla="*/ 1044099 h 1505573"/>
                    <a:gd name="connsiteX10" fmla="*/ 1296019 w 2238935"/>
                    <a:gd name="connsiteY10" fmla="*/ 1044099 h 1505573"/>
                    <a:gd name="connsiteX11" fmla="*/ 570616 w 2238935"/>
                    <a:gd name="connsiteY11" fmla="*/ 1044099 h 1505573"/>
                    <a:gd name="connsiteX12" fmla="*/ 625 w 2238935"/>
                    <a:gd name="connsiteY12" fmla="*/ 1499502 h 1505573"/>
                    <a:gd name="connsiteX13" fmla="*/ 0 w 2238935"/>
                    <a:gd name="connsiteY13" fmla="*/ 1505573 h 1505573"/>
                    <a:gd name="connsiteX14" fmla="*/ 0 w 2238935"/>
                    <a:gd name="connsiteY14" fmla="*/ 576051 h 1505573"/>
                    <a:gd name="connsiteX15" fmla="*/ 576051 w 2238935"/>
                    <a:gd name="connsiteY15" fmla="*/ 0 h 1505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238935" h="1505573">
                      <a:moveTo>
                        <a:pt x="576051" y="0"/>
                      </a:moveTo>
                      <a:lnTo>
                        <a:pt x="1294272" y="0"/>
                      </a:lnTo>
                      <a:lnTo>
                        <a:pt x="1606923" y="0"/>
                      </a:lnTo>
                      <a:lnTo>
                        <a:pt x="1711138" y="0"/>
                      </a:lnTo>
                      <a:cubicBezTo>
                        <a:pt x="2002632" y="0"/>
                        <a:pt x="2238935" y="236303"/>
                        <a:pt x="2238935" y="527797"/>
                      </a:cubicBezTo>
                      <a:lnTo>
                        <a:pt x="2238934" y="527797"/>
                      </a:lnTo>
                      <a:cubicBezTo>
                        <a:pt x="2238934" y="782854"/>
                        <a:pt x="2058015" y="995656"/>
                        <a:pt x="1817507" y="1044871"/>
                      </a:cubicBezTo>
                      <a:lnTo>
                        <a:pt x="1771647" y="1049494"/>
                      </a:lnTo>
                      <a:lnTo>
                        <a:pt x="1717053" y="1044099"/>
                      </a:lnTo>
                      <a:lnTo>
                        <a:pt x="1611796" y="1044099"/>
                      </a:lnTo>
                      <a:lnTo>
                        <a:pt x="1296019" y="1044099"/>
                      </a:lnTo>
                      <a:lnTo>
                        <a:pt x="570616" y="1044099"/>
                      </a:lnTo>
                      <a:cubicBezTo>
                        <a:pt x="289456" y="1044099"/>
                        <a:pt x="54876" y="1239604"/>
                        <a:pt x="625" y="1499502"/>
                      </a:cubicBezTo>
                      <a:lnTo>
                        <a:pt x="0" y="1505573"/>
                      </a:lnTo>
                      <a:lnTo>
                        <a:pt x="0" y="576051"/>
                      </a:lnTo>
                      <a:cubicBezTo>
                        <a:pt x="0" y="257907"/>
                        <a:pt x="257907" y="0"/>
                        <a:pt x="576051" y="0"/>
                      </a:cubicBezTo>
                      <a:close/>
                    </a:path>
                  </a:pathLst>
                </a:custGeom>
                <a:solidFill>
                  <a:srgbClr val="B45C0C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Freeform 14"/>
                <p:cNvSpPr/>
                <p:nvPr/>
              </p:nvSpPr>
              <p:spPr>
                <a:xfrm flipH="1">
                  <a:off x="2218423" y="2580022"/>
                  <a:ext cx="4538637" cy="1703914"/>
                </a:xfrm>
                <a:custGeom>
                  <a:avLst/>
                  <a:gdLst>
                    <a:gd name="connsiteX0" fmla="*/ 576051 w 2238935"/>
                    <a:gd name="connsiteY0" fmla="*/ 0 h 1505573"/>
                    <a:gd name="connsiteX1" fmla="*/ 1294272 w 2238935"/>
                    <a:gd name="connsiteY1" fmla="*/ 0 h 1505573"/>
                    <a:gd name="connsiteX2" fmla="*/ 1606923 w 2238935"/>
                    <a:gd name="connsiteY2" fmla="*/ 0 h 1505573"/>
                    <a:gd name="connsiteX3" fmla="*/ 1711138 w 2238935"/>
                    <a:gd name="connsiteY3" fmla="*/ 0 h 1505573"/>
                    <a:gd name="connsiteX4" fmla="*/ 2238935 w 2238935"/>
                    <a:gd name="connsiteY4" fmla="*/ 527797 h 1505573"/>
                    <a:gd name="connsiteX5" fmla="*/ 2238934 w 2238935"/>
                    <a:gd name="connsiteY5" fmla="*/ 527797 h 1505573"/>
                    <a:gd name="connsiteX6" fmla="*/ 1817507 w 2238935"/>
                    <a:gd name="connsiteY6" fmla="*/ 1044871 h 1505573"/>
                    <a:gd name="connsiteX7" fmla="*/ 1771647 w 2238935"/>
                    <a:gd name="connsiteY7" fmla="*/ 1049494 h 1505573"/>
                    <a:gd name="connsiteX8" fmla="*/ 1717053 w 2238935"/>
                    <a:gd name="connsiteY8" fmla="*/ 1044099 h 1505573"/>
                    <a:gd name="connsiteX9" fmla="*/ 1611796 w 2238935"/>
                    <a:gd name="connsiteY9" fmla="*/ 1044099 h 1505573"/>
                    <a:gd name="connsiteX10" fmla="*/ 1296019 w 2238935"/>
                    <a:gd name="connsiteY10" fmla="*/ 1044099 h 1505573"/>
                    <a:gd name="connsiteX11" fmla="*/ 570616 w 2238935"/>
                    <a:gd name="connsiteY11" fmla="*/ 1044099 h 1505573"/>
                    <a:gd name="connsiteX12" fmla="*/ 625 w 2238935"/>
                    <a:gd name="connsiteY12" fmla="*/ 1499502 h 1505573"/>
                    <a:gd name="connsiteX13" fmla="*/ 0 w 2238935"/>
                    <a:gd name="connsiteY13" fmla="*/ 1505573 h 1505573"/>
                    <a:gd name="connsiteX14" fmla="*/ 0 w 2238935"/>
                    <a:gd name="connsiteY14" fmla="*/ 576051 h 1505573"/>
                    <a:gd name="connsiteX15" fmla="*/ 576051 w 2238935"/>
                    <a:gd name="connsiteY15" fmla="*/ 0 h 1505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238935" h="1505573">
                      <a:moveTo>
                        <a:pt x="576051" y="0"/>
                      </a:moveTo>
                      <a:lnTo>
                        <a:pt x="1294272" y="0"/>
                      </a:lnTo>
                      <a:lnTo>
                        <a:pt x="1606923" y="0"/>
                      </a:lnTo>
                      <a:lnTo>
                        <a:pt x="1711138" y="0"/>
                      </a:lnTo>
                      <a:cubicBezTo>
                        <a:pt x="2002632" y="0"/>
                        <a:pt x="2238935" y="236303"/>
                        <a:pt x="2238935" y="527797"/>
                      </a:cubicBezTo>
                      <a:lnTo>
                        <a:pt x="2238934" y="527797"/>
                      </a:lnTo>
                      <a:cubicBezTo>
                        <a:pt x="2238934" y="782854"/>
                        <a:pt x="2058015" y="995656"/>
                        <a:pt x="1817507" y="1044871"/>
                      </a:cubicBezTo>
                      <a:lnTo>
                        <a:pt x="1771647" y="1049494"/>
                      </a:lnTo>
                      <a:lnTo>
                        <a:pt x="1717053" y="1044099"/>
                      </a:lnTo>
                      <a:lnTo>
                        <a:pt x="1611796" y="1044099"/>
                      </a:lnTo>
                      <a:lnTo>
                        <a:pt x="1296019" y="1044099"/>
                      </a:lnTo>
                      <a:lnTo>
                        <a:pt x="570616" y="1044099"/>
                      </a:lnTo>
                      <a:cubicBezTo>
                        <a:pt x="289456" y="1044099"/>
                        <a:pt x="54876" y="1239604"/>
                        <a:pt x="625" y="1499502"/>
                      </a:cubicBezTo>
                      <a:lnTo>
                        <a:pt x="0" y="1505573"/>
                      </a:lnTo>
                      <a:lnTo>
                        <a:pt x="0" y="576051"/>
                      </a:lnTo>
                      <a:cubicBezTo>
                        <a:pt x="0" y="257907"/>
                        <a:pt x="257907" y="0"/>
                        <a:pt x="576051" y="0"/>
                      </a:cubicBezTo>
                      <a:close/>
                    </a:path>
                  </a:pathLst>
                </a:custGeom>
                <a:solidFill>
                  <a:srgbClr val="EA781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" name="Group 3"/>
              <p:cNvGrpSpPr/>
              <p:nvPr/>
            </p:nvGrpSpPr>
            <p:grpSpPr>
              <a:xfrm>
                <a:off x="1222448" y="1686638"/>
                <a:ext cx="4538637" cy="1614389"/>
                <a:chOff x="2218423" y="1373231"/>
                <a:chExt cx="4538637" cy="1765633"/>
              </a:xfrm>
              <a:effectLst>
                <a:outerShdw blurRad="76200" dist="38100" dir="5400000" sx="101000" sy="101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1" name="Freeform 10"/>
                <p:cNvSpPr/>
                <p:nvPr/>
              </p:nvSpPr>
              <p:spPr>
                <a:xfrm>
                  <a:off x="2218423" y="1434950"/>
                  <a:ext cx="4538637" cy="1703914"/>
                </a:xfrm>
                <a:custGeom>
                  <a:avLst/>
                  <a:gdLst>
                    <a:gd name="connsiteX0" fmla="*/ 576051 w 2238935"/>
                    <a:gd name="connsiteY0" fmla="*/ 0 h 1505573"/>
                    <a:gd name="connsiteX1" fmla="*/ 1294272 w 2238935"/>
                    <a:gd name="connsiteY1" fmla="*/ 0 h 1505573"/>
                    <a:gd name="connsiteX2" fmla="*/ 1606923 w 2238935"/>
                    <a:gd name="connsiteY2" fmla="*/ 0 h 1505573"/>
                    <a:gd name="connsiteX3" fmla="*/ 1711138 w 2238935"/>
                    <a:gd name="connsiteY3" fmla="*/ 0 h 1505573"/>
                    <a:gd name="connsiteX4" fmla="*/ 2238935 w 2238935"/>
                    <a:gd name="connsiteY4" fmla="*/ 527797 h 1505573"/>
                    <a:gd name="connsiteX5" fmla="*/ 2238934 w 2238935"/>
                    <a:gd name="connsiteY5" fmla="*/ 527797 h 1505573"/>
                    <a:gd name="connsiteX6" fmla="*/ 1817507 w 2238935"/>
                    <a:gd name="connsiteY6" fmla="*/ 1044871 h 1505573"/>
                    <a:gd name="connsiteX7" fmla="*/ 1771647 w 2238935"/>
                    <a:gd name="connsiteY7" fmla="*/ 1049494 h 1505573"/>
                    <a:gd name="connsiteX8" fmla="*/ 1717053 w 2238935"/>
                    <a:gd name="connsiteY8" fmla="*/ 1044099 h 1505573"/>
                    <a:gd name="connsiteX9" fmla="*/ 1611796 w 2238935"/>
                    <a:gd name="connsiteY9" fmla="*/ 1044099 h 1505573"/>
                    <a:gd name="connsiteX10" fmla="*/ 1296019 w 2238935"/>
                    <a:gd name="connsiteY10" fmla="*/ 1044099 h 1505573"/>
                    <a:gd name="connsiteX11" fmla="*/ 570616 w 2238935"/>
                    <a:gd name="connsiteY11" fmla="*/ 1044099 h 1505573"/>
                    <a:gd name="connsiteX12" fmla="*/ 625 w 2238935"/>
                    <a:gd name="connsiteY12" fmla="*/ 1499502 h 1505573"/>
                    <a:gd name="connsiteX13" fmla="*/ 0 w 2238935"/>
                    <a:gd name="connsiteY13" fmla="*/ 1505573 h 1505573"/>
                    <a:gd name="connsiteX14" fmla="*/ 0 w 2238935"/>
                    <a:gd name="connsiteY14" fmla="*/ 576051 h 1505573"/>
                    <a:gd name="connsiteX15" fmla="*/ 576051 w 2238935"/>
                    <a:gd name="connsiteY15" fmla="*/ 0 h 1505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238935" h="1505573">
                      <a:moveTo>
                        <a:pt x="576051" y="0"/>
                      </a:moveTo>
                      <a:lnTo>
                        <a:pt x="1294272" y="0"/>
                      </a:lnTo>
                      <a:lnTo>
                        <a:pt x="1606923" y="0"/>
                      </a:lnTo>
                      <a:lnTo>
                        <a:pt x="1711138" y="0"/>
                      </a:lnTo>
                      <a:cubicBezTo>
                        <a:pt x="2002632" y="0"/>
                        <a:pt x="2238935" y="236303"/>
                        <a:pt x="2238935" y="527797"/>
                      </a:cubicBezTo>
                      <a:lnTo>
                        <a:pt x="2238934" y="527797"/>
                      </a:lnTo>
                      <a:cubicBezTo>
                        <a:pt x="2238934" y="782854"/>
                        <a:pt x="2058015" y="995656"/>
                        <a:pt x="1817507" y="1044871"/>
                      </a:cubicBezTo>
                      <a:lnTo>
                        <a:pt x="1771647" y="1049494"/>
                      </a:lnTo>
                      <a:lnTo>
                        <a:pt x="1717053" y="1044099"/>
                      </a:lnTo>
                      <a:lnTo>
                        <a:pt x="1611796" y="1044099"/>
                      </a:lnTo>
                      <a:lnTo>
                        <a:pt x="1296019" y="1044099"/>
                      </a:lnTo>
                      <a:lnTo>
                        <a:pt x="570616" y="1044099"/>
                      </a:lnTo>
                      <a:cubicBezTo>
                        <a:pt x="289456" y="1044099"/>
                        <a:pt x="54876" y="1239604"/>
                        <a:pt x="625" y="1499502"/>
                      </a:cubicBezTo>
                      <a:lnTo>
                        <a:pt x="0" y="1505573"/>
                      </a:lnTo>
                      <a:lnTo>
                        <a:pt x="0" y="576051"/>
                      </a:lnTo>
                      <a:cubicBezTo>
                        <a:pt x="0" y="257907"/>
                        <a:pt x="257907" y="0"/>
                        <a:pt x="576051" y="0"/>
                      </a:cubicBezTo>
                      <a:close/>
                    </a:path>
                  </a:pathLst>
                </a:custGeom>
                <a:solidFill>
                  <a:srgbClr val="456A2C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Freeform 9"/>
                <p:cNvSpPr/>
                <p:nvPr/>
              </p:nvSpPr>
              <p:spPr>
                <a:xfrm>
                  <a:off x="2218423" y="1373231"/>
                  <a:ext cx="4538637" cy="1703914"/>
                </a:xfrm>
                <a:custGeom>
                  <a:avLst/>
                  <a:gdLst>
                    <a:gd name="connsiteX0" fmla="*/ 576051 w 2238935"/>
                    <a:gd name="connsiteY0" fmla="*/ 0 h 1505573"/>
                    <a:gd name="connsiteX1" fmla="*/ 1294272 w 2238935"/>
                    <a:gd name="connsiteY1" fmla="*/ 0 h 1505573"/>
                    <a:gd name="connsiteX2" fmla="*/ 1606923 w 2238935"/>
                    <a:gd name="connsiteY2" fmla="*/ 0 h 1505573"/>
                    <a:gd name="connsiteX3" fmla="*/ 1711138 w 2238935"/>
                    <a:gd name="connsiteY3" fmla="*/ 0 h 1505573"/>
                    <a:gd name="connsiteX4" fmla="*/ 2238935 w 2238935"/>
                    <a:gd name="connsiteY4" fmla="*/ 527797 h 1505573"/>
                    <a:gd name="connsiteX5" fmla="*/ 2238934 w 2238935"/>
                    <a:gd name="connsiteY5" fmla="*/ 527797 h 1505573"/>
                    <a:gd name="connsiteX6" fmla="*/ 1817507 w 2238935"/>
                    <a:gd name="connsiteY6" fmla="*/ 1044871 h 1505573"/>
                    <a:gd name="connsiteX7" fmla="*/ 1771647 w 2238935"/>
                    <a:gd name="connsiteY7" fmla="*/ 1049494 h 1505573"/>
                    <a:gd name="connsiteX8" fmla="*/ 1717053 w 2238935"/>
                    <a:gd name="connsiteY8" fmla="*/ 1044099 h 1505573"/>
                    <a:gd name="connsiteX9" fmla="*/ 1611796 w 2238935"/>
                    <a:gd name="connsiteY9" fmla="*/ 1044099 h 1505573"/>
                    <a:gd name="connsiteX10" fmla="*/ 1296019 w 2238935"/>
                    <a:gd name="connsiteY10" fmla="*/ 1044099 h 1505573"/>
                    <a:gd name="connsiteX11" fmla="*/ 570616 w 2238935"/>
                    <a:gd name="connsiteY11" fmla="*/ 1044099 h 1505573"/>
                    <a:gd name="connsiteX12" fmla="*/ 625 w 2238935"/>
                    <a:gd name="connsiteY12" fmla="*/ 1499502 h 1505573"/>
                    <a:gd name="connsiteX13" fmla="*/ 0 w 2238935"/>
                    <a:gd name="connsiteY13" fmla="*/ 1505573 h 1505573"/>
                    <a:gd name="connsiteX14" fmla="*/ 0 w 2238935"/>
                    <a:gd name="connsiteY14" fmla="*/ 576051 h 1505573"/>
                    <a:gd name="connsiteX15" fmla="*/ 576051 w 2238935"/>
                    <a:gd name="connsiteY15" fmla="*/ 0 h 1505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238935" h="1505573">
                      <a:moveTo>
                        <a:pt x="576051" y="0"/>
                      </a:moveTo>
                      <a:lnTo>
                        <a:pt x="1294272" y="0"/>
                      </a:lnTo>
                      <a:lnTo>
                        <a:pt x="1606923" y="0"/>
                      </a:lnTo>
                      <a:lnTo>
                        <a:pt x="1711138" y="0"/>
                      </a:lnTo>
                      <a:cubicBezTo>
                        <a:pt x="2002632" y="0"/>
                        <a:pt x="2238935" y="236303"/>
                        <a:pt x="2238935" y="527797"/>
                      </a:cubicBezTo>
                      <a:lnTo>
                        <a:pt x="2238934" y="527797"/>
                      </a:lnTo>
                      <a:cubicBezTo>
                        <a:pt x="2238934" y="782854"/>
                        <a:pt x="2058015" y="995656"/>
                        <a:pt x="1817507" y="1044871"/>
                      </a:cubicBezTo>
                      <a:lnTo>
                        <a:pt x="1771647" y="1049494"/>
                      </a:lnTo>
                      <a:lnTo>
                        <a:pt x="1717053" y="1044099"/>
                      </a:lnTo>
                      <a:lnTo>
                        <a:pt x="1611796" y="1044099"/>
                      </a:lnTo>
                      <a:lnTo>
                        <a:pt x="1296019" y="1044099"/>
                      </a:lnTo>
                      <a:lnTo>
                        <a:pt x="570616" y="1044099"/>
                      </a:lnTo>
                      <a:cubicBezTo>
                        <a:pt x="289456" y="1044099"/>
                        <a:pt x="54876" y="1239604"/>
                        <a:pt x="625" y="1499502"/>
                      </a:cubicBezTo>
                      <a:lnTo>
                        <a:pt x="0" y="1505573"/>
                      </a:lnTo>
                      <a:lnTo>
                        <a:pt x="0" y="576051"/>
                      </a:lnTo>
                      <a:cubicBezTo>
                        <a:pt x="0" y="257907"/>
                        <a:pt x="257907" y="0"/>
                        <a:pt x="576051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6" name="Rectangle 74"/>
              <p:cNvSpPr/>
              <p:nvPr/>
            </p:nvSpPr>
            <p:spPr>
              <a:xfrm>
                <a:off x="1522099" y="5224758"/>
                <a:ext cx="511811" cy="753279"/>
              </a:xfrm>
              <a:custGeom>
                <a:avLst/>
                <a:gdLst>
                  <a:gd name="connsiteX0" fmla="*/ 0 w 1123406"/>
                  <a:gd name="connsiteY0" fmla="*/ 0 h 1502228"/>
                  <a:gd name="connsiteX1" fmla="*/ 1123406 w 1123406"/>
                  <a:gd name="connsiteY1" fmla="*/ 0 h 1502228"/>
                  <a:gd name="connsiteX2" fmla="*/ 1123406 w 1123406"/>
                  <a:gd name="connsiteY2" fmla="*/ 1502228 h 1502228"/>
                  <a:gd name="connsiteX3" fmla="*/ 0 w 1123406"/>
                  <a:gd name="connsiteY3" fmla="*/ 1502228 h 1502228"/>
                  <a:gd name="connsiteX4" fmla="*/ 0 w 1123406"/>
                  <a:gd name="connsiteY4" fmla="*/ 0 h 1502228"/>
                  <a:gd name="connsiteX0" fmla="*/ 0 w 1123406"/>
                  <a:gd name="connsiteY0" fmla="*/ 0 h 1502228"/>
                  <a:gd name="connsiteX1" fmla="*/ 1123406 w 1123406"/>
                  <a:gd name="connsiteY1" fmla="*/ 0 h 1502228"/>
                  <a:gd name="connsiteX2" fmla="*/ 1123406 w 1123406"/>
                  <a:gd name="connsiteY2" fmla="*/ 1502228 h 1502228"/>
                  <a:gd name="connsiteX3" fmla="*/ 428625 w 1123406"/>
                  <a:gd name="connsiteY3" fmla="*/ 1456984 h 1502228"/>
                  <a:gd name="connsiteX4" fmla="*/ 0 w 1123406"/>
                  <a:gd name="connsiteY4" fmla="*/ 0 h 1502228"/>
                  <a:gd name="connsiteX0" fmla="*/ 0 w 1123406"/>
                  <a:gd name="connsiteY0" fmla="*/ 0 h 1459366"/>
                  <a:gd name="connsiteX1" fmla="*/ 1123406 w 1123406"/>
                  <a:gd name="connsiteY1" fmla="*/ 0 h 1459366"/>
                  <a:gd name="connsiteX2" fmla="*/ 997200 w 1123406"/>
                  <a:gd name="connsiteY2" fmla="*/ 1459366 h 1459366"/>
                  <a:gd name="connsiteX3" fmla="*/ 428625 w 1123406"/>
                  <a:gd name="connsiteY3" fmla="*/ 1456984 h 1459366"/>
                  <a:gd name="connsiteX4" fmla="*/ 0 w 1123406"/>
                  <a:gd name="connsiteY4" fmla="*/ 0 h 1459366"/>
                  <a:gd name="connsiteX0" fmla="*/ 0 w 921000"/>
                  <a:gd name="connsiteY0" fmla="*/ 907256 h 1459366"/>
                  <a:gd name="connsiteX1" fmla="*/ 921000 w 921000"/>
                  <a:gd name="connsiteY1" fmla="*/ 0 h 1459366"/>
                  <a:gd name="connsiteX2" fmla="*/ 794794 w 921000"/>
                  <a:gd name="connsiteY2" fmla="*/ 1459366 h 1459366"/>
                  <a:gd name="connsiteX3" fmla="*/ 226219 w 921000"/>
                  <a:gd name="connsiteY3" fmla="*/ 1456984 h 1459366"/>
                  <a:gd name="connsiteX4" fmla="*/ 0 w 921000"/>
                  <a:gd name="connsiteY4" fmla="*/ 907256 h 1459366"/>
                  <a:gd name="connsiteX0" fmla="*/ 0 w 921000"/>
                  <a:gd name="connsiteY0" fmla="*/ 907256 h 1459366"/>
                  <a:gd name="connsiteX1" fmla="*/ 265544 w 921000"/>
                  <a:gd name="connsiteY1" fmla="*/ 638039 h 1459366"/>
                  <a:gd name="connsiteX2" fmla="*/ 921000 w 921000"/>
                  <a:gd name="connsiteY2" fmla="*/ 0 h 1459366"/>
                  <a:gd name="connsiteX3" fmla="*/ 794794 w 921000"/>
                  <a:gd name="connsiteY3" fmla="*/ 1459366 h 1459366"/>
                  <a:gd name="connsiteX4" fmla="*/ 226219 w 921000"/>
                  <a:gd name="connsiteY4" fmla="*/ 1456984 h 1459366"/>
                  <a:gd name="connsiteX5" fmla="*/ 0 w 921000"/>
                  <a:gd name="connsiteY5" fmla="*/ 907256 h 1459366"/>
                  <a:gd name="connsiteX0" fmla="*/ 0 w 921000"/>
                  <a:gd name="connsiteY0" fmla="*/ 907256 h 1459366"/>
                  <a:gd name="connsiteX1" fmla="*/ 172675 w 921000"/>
                  <a:gd name="connsiteY1" fmla="*/ 778533 h 1459366"/>
                  <a:gd name="connsiteX2" fmla="*/ 921000 w 921000"/>
                  <a:gd name="connsiteY2" fmla="*/ 0 h 1459366"/>
                  <a:gd name="connsiteX3" fmla="*/ 794794 w 921000"/>
                  <a:gd name="connsiteY3" fmla="*/ 1459366 h 1459366"/>
                  <a:gd name="connsiteX4" fmla="*/ 226219 w 921000"/>
                  <a:gd name="connsiteY4" fmla="*/ 1456984 h 1459366"/>
                  <a:gd name="connsiteX5" fmla="*/ 0 w 921000"/>
                  <a:gd name="connsiteY5" fmla="*/ 907256 h 1459366"/>
                  <a:gd name="connsiteX0" fmla="*/ 0 w 921000"/>
                  <a:gd name="connsiteY0" fmla="*/ 907256 h 1459366"/>
                  <a:gd name="connsiteX1" fmla="*/ 172675 w 921000"/>
                  <a:gd name="connsiteY1" fmla="*/ 778533 h 1459366"/>
                  <a:gd name="connsiteX2" fmla="*/ 921000 w 921000"/>
                  <a:gd name="connsiteY2" fmla="*/ 0 h 1459366"/>
                  <a:gd name="connsiteX3" fmla="*/ 794794 w 921000"/>
                  <a:gd name="connsiteY3" fmla="*/ 1459366 h 1459366"/>
                  <a:gd name="connsiteX4" fmla="*/ 226219 w 921000"/>
                  <a:gd name="connsiteY4" fmla="*/ 1456984 h 1459366"/>
                  <a:gd name="connsiteX5" fmla="*/ 0 w 921000"/>
                  <a:gd name="connsiteY5" fmla="*/ 907256 h 1459366"/>
                  <a:gd name="connsiteX0" fmla="*/ 0 w 928143"/>
                  <a:gd name="connsiteY0" fmla="*/ 904875 h 1459366"/>
                  <a:gd name="connsiteX1" fmla="*/ 179818 w 928143"/>
                  <a:gd name="connsiteY1" fmla="*/ 778533 h 1459366"/>
                  <a:gd name="connsiteX2" fmla="*/ 928143 w 928143"/>
                  <a:gd name="connsiteY2" fmla="*/ 0 h 1459366"/>
                  <a:gd name="connsiteX3" fmla="*/ 801937 w 928143"/>
                  <a:gd name="connsiteY3" fmla="*/ 1459366 h 1459366"/>
                  <a:gd name="connsiteX4" fmla="*/ 233362 w 928143"/>
                  <a:gd name="connsiteY4" fmla="*/ 1456984 h 1459366"/>
                  <a:gd name="connsiteX5" fmla="*/ 0 w 928143"/>
                  <a:gd name="connsiteY5" fmla="*/ 904875 h 1459366"/>
                  <a:gd name="connsiteX0" fmla="*/ 55706 w 983849"/>
                  <a:gd name="connsiteY0" fmla="*/ 904875 h 1459366"/>
                  <a:gd name="connsiteX1" fmla="*/ 235524 w 983849"/>
                  <a:gd name="connsiteY1" fmla="*/ 778533 h 1459366"/>
                  <a:gd name="connsiteX2" fmla="*/ 983849 w 983849"/>
                  <a:gd name="connsiteY2" fmla="*/ 0 h 1459366"/>
                  <a:gd name="connsiteX3" fmla="*/ 857643 w 983849"/>
                  <a:gd name="connsiteY3" fmla="*/ 1459366 h 1459366"/>
                  <a:gd name="connsiteX4" fmla="*/ 289068 w 983849"/>
                  <a:gd name="connsiteY4" fmla="*/ 1456984 h 1459366"/>
                  <a:gd name="connsiteX5" fmla="*/ 55706 w 983849"/>
                  <a:gd name="connsiteY5" fmla="*/ 904875 h 1459366"/>
                  <a:gd name="connsiteX0" fmla="*/ 53006 w 981149"/>
                  <a:gd name="connsiteY0" fmla="*/ 904875 h 1459366"/>
                  <a:gd name="connsiteX1" fmla="*/ 232824 w 981149"/>
                  <a:gd name="connsiteY1" fmla="*/ 778533 h 1459366"/>
                  <a:gd name="connsiteX2" fmla="*/ 981149 w 981149"/>
                  <a:gd name="connsiteY2" fmla="*/ 0 h 1459366"/>
                  <a:gd name="connsiteX3" fmla="*/ 854943 w 981149"/>
                  <a:gd name="connsiteY3" fmla="*/ 1459366 h 1459366"/>
                  <a:gd name="connsiteX4" fmla="*/ 286368 w 981149"/>
                  <a:gd name="connsiteY4" fmla="*/ 1456984 h 1459366"/>
                  <a:gd name="connsiteX5" fmla="*/ 53006 w 981149"/>
                  <a:gd name="connsiteY5" fmla="*/ 904875 h 1459366"/>
                  <a:gd name="connsiteX0" fmla="*/ 53006 w 981149"/>
                  <a:gd name="connsiteY0" fmla="*/ 904875 h 1459366"/>
                  <a:gd name="connsiteX1" fmla="*/ 232824 w 981149"/>
                  <a:gd name="connsiteY1" fmla="*/ 778533 h 1459366"/>
                  <a:gd name="connsiteX2" fmla="*/ 981149 w 981149"/>
                  <a:gd name="connsiteY2" fmla="*/ 0 h 1459366"/>
                  <a:gd name="connsiteX3" fmla="*/ 854943 w 981149"/>
                  <a:gd name="connsiteY3" fmla="*/ 1459366 h 1459366"/>
                  <a:gd name="connsiteX4" fmla="*/ 286368 w 981149"/>
                  <a:gd name="connsiteY4" fmla="*/ 1456984 h 1459366"/>
                  <a:gd name="connsiteX5" fmla="*/ 53006 w 981149"/>
                  <a:gd name="connsiteY5" fmla="*/ 904875 h 1459366"/>
                  <a:gd name="connsiteX0" fmla="*/ 53006 w 981149"/>
                  <a:gd name="connsiteY0" fmla="*/ 904875 h 1459366"/>
                  <a:gd name="connsiteX1" fmla="*/ 232824 w 981149"/>
                  <a:gd name="connsiteY1" fmla="*/ 778533 h 1459366"/>
                  <a:gd name="connsiteX2" fmla="*/ 981149 w 981149"/>
                  <a:gd name="connsiteY2" fmla="*/ 0 h 1459366"/>
                  <a:gd name="connsiteX3" fmla="*/ 854943 w 981149"/>
                  <a:gd name="connsiteY3" fmla="*/ 1459366 h 1459366"/>
                  <a:gd name="connsiteX4" fmla="*/ 286368 w 981149"/>
                  <a:gd name="connsiteY4" fmla="*/ 1456984 h 1459366"/>
                  <a:gd name="connsiteX5" fmla="*/ 53006 w 981149"/>
                  <a:gd name="connsiteY5" fmla="*/ 904875 h 1459366"/>
                  <a:gd name="connsiteX0" fmla="*/ 55166 w 971403"/>
                  <a:gd name="connsiteY0" fmla="*/ 900113 h 1459366"/>
                  <a:gd name="connsiteX1" fmla="*/ 223078 w 971403"/>
                  <a:gd name="connsiteY1" fmla="*/ 778533 h 1459366"/>
                  <a:gd name="connsiteX2" fmla="*/ 971403 w 971403"/>
                  <a:gd name="connsiteY2" fmla="*/ 0 h 1459366"/>
                  <a:gd name="connsiteX3" fmla="*/ 845197 w 971403"/>
                  <a:gd name="connsiteY3" fmla="*/ 1459366 h 1459366"/>
                  <a:gd name="connsiteX4" fmla="*/ 276622 w 971403"/>
                  <a:gd name="connsiteY4" fmla="*/ 1456984 h 1459366"/>
                  <a:gd name="connsiteX5" fmla="*/ 55166 w 971403"/>
                  <a:gd name="connsiteY5" fmla="*/ 900113 h 1459366"/>
                  <a:gd name="connsiteX0" fmla="*/ 52065 w 968302"/>
                  <a:gd name="connsiteY0" fmla="*/ 900113 h 1459366"/>
                  <a:gd name="connsiteX1" fmla="*/ 219977 w 968302"/>
                  <a:gd name="connsiteY1" fmla="*/ 778533 h 1459366"/>
                  <a:gd name="connsiteX2" fmla="*/ 968302 w 968302"/>
                  <a:gd name="connsiteY2" fmla="*/ 0 h 1459366"/>
                  <a:gd name="connsiteX3" fmla="*/ 842096 w 968302"/>
                  <a:gd name="connsiteY3" fmla="*/ 1459366 h 1459366"/>
                  <a:gd name="connsiteX4" fmla="*/ 273521 w 968302"/>
                  <a:gd name="connsiteY4" fmla="*/ 1456984 h 1459366"/>
                  <a:gd name="connsiteX5" fmla="*/ 52065 w 968302"/>
                  <a:gd name="connsiteY5" fmla="*/ 900113 h 1459366"/>
                  <a:gd name="connsiteX0" fmla="*/ 52065 w 968302"/>
                  <a:gd name="connsiteY0" fmla="*/ 900113 h 1459366"/>
                  <a:gd name="connsiteX1" fmla="*/ 219977 w 968302"/>
                  <a:gd name="connsiteY1" fmla="*/ 778533 h 1459366"/>
                  <a:gd name="connsiteX2" fmla="*/ 696227 w 968302"/>
                  <a:gd name="connsiteY2" fmla="*/ 278470 h 1459366"/>
                  <a:gd name="connsiteX3" fmla="*/ 968302 w 968302"/>
                  <a:gd name="connsiteY3" fmla="*/ 0 h 1459366"/>
                  <a:gd name="connsiteX4" fmla="*/ 842096 w 968302"/>
                  <a:gd name="connsiteY4" fmla="*/ 1459366 h 1459366"/>
                  <a:gd name="connsiteX5" fmla="*/ 273521 w 968302"/>
                  <a:gd name="connsiteY5" fmla="*/ 1456984 h 1459366"/>
                  <a:gd name="connsiteX6" fmla="*/ 52065 w 968302"/>
                  <a:gd name="connsiteY6" fmla="*/ 900113 h 1459366"/>
                  <a:gd name="connsiteX0" fmla="*/ 52065 w 968302"/>
                  <a:gd name="connsiteY0" fmla="*/ 900113 h 1459366"/>
                  <a:gd name="connsiteX1" fmla="*/ 219977 w 968302"/>
                  <a:gd name="connsiteY1" fmla="*/ 778533 h 1459366"/>
                  <a:gd name="connsiteX2" fmla="*/ 217596 w 968302"/>
                  <a:gd name="connsiteY2" fmla="*/ 259420 h 1459366"/>
                  <a:gd name="connsiteX3" fmla="*/ 968302 w 968302"/>
                  <a:gd name="connsiteY3" fmla="*/ 0 h 1459366"/>
                  <a:gd name="connsiteX4" fmla="*/ 842096 w 968302"/>
                  <a:gd name="connsiteY4" fmla="*/ 1459366 h 1459366"/>
                  <a:gd name="connsiteX5" fmla="*/ 273521 w 968302"/>
                  <a:gd name="connsiteY5" fmla="*/ 1456984 h 1459366"/>
                  <a:gd name="connsiteX6" fmla="*/ 52065 w 968302"/>
                  <a:gd name="connsiteY6" fmla="*/ 900113 h 1459366"/>
                  <a:gd name="connsiteX0" fmla="*/ 52065 w 968302"/>
                  <a:gd name="connsiteY0" fmla="*/ 900113 h 1459366"/>
                  <a:gd name="connsiteX1" fmla="*/ 219977 w 968302"/>
                  <a:gd name="connsiteY1" fmla="*/ 778533 h 1459366"/>
                  <a:gd name="connsiteX2" fmla="*/ 217596 w 968302"/>
                  <a:gd name="connsiteY2" fmla="*/ 259420 h 1459366"/>
                  <a:gd name="connsiteX3" fmla="*/ 593833 w 968302"/>
                  <a:gd name="connsiteY3" fmla="*/ 128451 h 1459366"/>
                  <a:gd name="connsiteX4" fmla="*/ 968302 w 968302"/>
                  <a:gd name="connsiteY4" fmla="*/ 0 h 1459366"/>
                  <a:gd name="connsiteX5" fmla="*/ 842096 w 968302"/>
                  <a:gd name="connsiteY5" fmla="*/ 1459366 h 1459366"/>
                  <a:gd name="connsiteX6" fmla="*/ 273521 w 968302"/>
                  <a:gd name="connsiteY6" fmla="*/ 1456984 h 1459366"/>
                  <a:gd name="connsiteX7" fmla="*/ 52065 w 968302"/>
                  <a:gd name="connsiteY7" fmla="*/ 900113 h 1459366"/>
                  <a:gd name="connsiteX0" fmla="*/ 52065 w 968302"/>
                  <a:gd name="connsiteY0" fmla="*/ 900113 h 1459366"/>
                  <a:gd name="connsiteX1" fmla="*/ 219977 w 968302"/>
                  <a:gd name="connsiteY1" fmla="*/ 778533 h 1459366"/>
                  <a:gd name="connsiteX2" fmla="*/ 217596 w 968302"/>
                  <a:gd name="connsiteY2" fmla="*/ 259420 h 1459366"/>
                  <a:gd name="connsiteX3" fmla="*/ 455721 w 968302"/>
                  <a:gd name="connsiteY3" fmla="*/ 261801 h 1459366"/>
                  <a:gd name="connsiteX4" fmla="*/ 968302 w 968302"/>
                  <a:gd name="connsiteY4" fmla="*/ 0 h 1459366"/>
                  <a:gd name="connsiteX5" fmla="*/ 842096 w 968302"/>
                  <a:gd name="connsiteY5" fmla="*/ 1459366 h 1459366"/>
                  <a:gd name="connsiteX6" fmla="*/ 273521 w 968302"/>
                  <a:gd name="connsiteY6" fmla="*/ 1456984 h 1459366"/>
                  <a:gd name="connsiteX7" fmla="*/ 52065 w 968302"/>
                  <a:gd name="connsiteY7" fmla="*/ 900113 h 1459366"/>
                  <a:gd name="connsiteX0" fmla="*/ 52065 w 968302"/>
                  <a:gd name="connsiteY0" fmla="*/ 900113 h 1459366"/>
                  <a:gd name="connsiteX1" fmla="*/ 219977 w 968302"/>
                  <a:gd name="connsiteY1" fmla="*/ 778533 h 1459366"/>
                  <a:gd name="connsiteX2" fmla="*/ 217596 w 968302"/>
                  <a:gd name="connsiteY2" fmla="*/ 259420 h 1459366"/>
                  <a:gd name="connsiteX3" fmla="*/ 455721 w 968302"/>
                  <a:gd name="connsiteY3" fmla="*/ 261801 h 1459366"/>
                  <a:gd name="connsiteX4" fmla="*/ 968302 w 968302"/>
                  <a:gd name="connsiteY4" fmla="*/ 0 h 1459366"/>
                  <a:gd name="connsiteX5" fmla="*/ 842096 w 968302"/>
                  <a:gd name="connsiteY5" fmla="*/ 1459366 h 1459366"/>
                  <a:gd name="connsiteX6" fmla="*/ 273521 w 968302"/>
                  <a:gd name="connsiteY6" fmla="*/ 1456984 h 1459366"/>
                  <a:gd name="connsiteX7" fmla="*/ 52065 w 968302"/>
                  <a:gd name="connsiteY7" fmla="*/ 900113 h 1459366"/>
                  <a:gd name="connsiteX0" fmla="*/ 52065 w 968302"/>
                  <a:gd name="connsiteY0" fmla="*/ 900113 h 1459366"/>
                  <a:gd name="connsiteX1" fmla="*/ 219977 w 968302"/>
                  <a:gd name="connsiteY1" fmla="*/ 778533 h 1459366"/>
                  <a:gd name="connsiteX2" fmla="*/ 217596 w 968302"/>
                  <a:gd name="connsiteY2" fmla="*/ 259420 h 1459366"/>
                  <a:gd name="connsiteX3" fmla="*/ 455721 w 968302"/>
                  <a:gd name="connsiteY3" fmla="*/ 261801 h 1459366"/>
                  <a:gd name="connsiteX4" fmla="*/ 968302 w 968302"/>
                  <a:gd name="connsiteY4" fmla="*/ 0 h 1459366"/>
                  <a:gd name="connsiteX5" fmla="*/ 842096 w 968302"/>
                  <a:gd name="connsiteY5" fmla="*/ 1459366 h 1459366"/>
                  <a:gd name="connsiteX6" fmla="*/ 273521 w 968302"/>
                  <a:gd name="connsiteY6" fmla="*/ 1456984 h 1459366"/>
                  <a:gd name="connsiteX7" fmla="*/ 52065 w 968302"/>
                  <a:gd name="connsiteY7" fmla="*/ 900113 h 1459366"/>
                  <a:gd name="connsiteX0" fmla="*/ 52065 w 968302"/>
                  <a:gd name="connsiteY0" fmla="*/ 900113 h 1459366"/>
                  <a:gd name="connsiteX1" fmla="*/ 219977 w 968302"/>
                  <a:gd name="connsiteY1" fmla="*/ 778533 h 1459366"/>
                  <a:gd name="connsiteX2" fmla="*/ 217596 w 968302"/>
                  <a:gd name="connsiteY2" fmla="*/ 259420 h 1459366"/>
                  <a:gd name="connsiteX3" fmla="*/ 455721 w 968302"/>
                  <a:gd name="connsiteY3" fmla="*/ 261801 h 1459366"/>
                  <a:gd name="connsiteX4" fmla="*/ 968302 w 968302"/>
                  <a:gd name="connsiteY4" fmla="*/ 0 h 1459366"/>
                  <a:gd name="connsiteX5" fmla="*/ 842096 w 968302"/>
                  <a:gd name="connsiteY5" fmla="*/ 1459366 h 1459366"/>
                  <a:gd name="connsiteX6" fmla="*/ 273521 w 968302"/>
                  <a:gd name="connsiteY6" fmla="*/ 1456984 h 1459366"/>
                  <a:gd name="connsiteX7" fmla="*/ 52065 w 968302"/>
                  <a:gd name="connsiteY7" fmla="*/ 900113 h 1459366"/>
                  <a:gd name="connsiteX0" fmla="*/ 52065 w 968302"/>
                  <a:gd name="connsiteY0" fmla="*/ 900113 h 1459366"/>
                  <a:gd name="connsiteX1" fmla="*/ 219977 w 968302"/>
                  <a:gd name="connsiteY1" fmla="*/ 778533 h 1459366"/>
                  <a:gd name="connsiteX2" fmla="*/ 217596 w 968302"/>
                  <a:gd name="connsiteY2" fmla="*/ 259420 h 1459366"/>
                  <a:gd name="connsiteX3" fmla="*/ 455721 w 968302"/>
                  <a:gd name="connsiteY3" fmla="*/ 261801 h 1459366"/>
                  <a:gd name="connsiteX4" fmla="*/ 968302 w 968302"/>
                  <a:gd name="connsiteY4" fmla="*/ 0 h 1459366"/>
                  <a:gd name="connsiteX5" fmla="*/ 842096 w 968302"/>
                  <a:gd name="connsiteY5" fmla="*/ 1459366 h 1459366"/>
                  <a:gd name="connsiteX6" fmla="*/ 273521 w 968302"/>
                  <a:gd name="connsiteY6" fmla="*/ 1456984 h 1459366"/>
                  <a:gd name="connsiteX7" fmla="*/ 52065 w 968302"/>
                  <a:gd name="connsiteY7" fmla="*/ 900113 h 1459366"/>
                  <a:gd name="connsiteX0" fmla="*/ 52065 w 854002"/>
                  <a:gd name="connsiteY0" fmla="*/ 786243 h 1345496"/>
                  <a:gd name="connsiteX1" fmla="*/ 219977 w 854002"/>
                  <a:gd name="connsiteY1" fmla="*/ 664663 h 1345496"/>
                  <a:gd name="connsiteX2" fmla="*/ 217596 w 854002"/>
                  <a:gd name="connsiteY2" fmla="*/ 145550 h 1345496"/>
                  <a:gd name="connsiteX3" fmla="*/ 455721 w 854002"/>
                  <a:gd name="connsiteY3" fmla="*/ 147931 h 1345496"/>
                  <a:gd name="connsiteX4" fmla="*/ 854002 w 854002"/>
                  <a:gd name="connsiteY4" fmla="*/ 429055 h 1345496"/>
                  <a:gd name="connsiteX5" fmla="*/ 842096 w 854002"/>
                  <a:gd name="connsiteY5" fmla="*/ 1345496 h 1345496"/>
                  <a:gd name="connsiteX6" fmla="*/ 273521 w 854002"/>
                  <a:gd name="connsiteY6" fmla="*/ 1343114 h 1345496"/>
                  <a:gd name="connsiteX7" fmla="*/ 52065 w 854002"/>
                  <a:gd name="connsiteY7" fmla="*/ 786243 h 1345496"/>
                  <a:gd name="connsiteX0" fmla="*/ 52065 w 963540"/>
                  <a:gd name="connsiteY0" fmla="*/ 786243 h 1345496"/>
                  <a:gd name="connsiteX1" fmla="*/ 219977 w 963540"/>
                  <a:gd name="connsiteY1" fmla="*/ 664663 h 1345496"/>
                  <a:gd name="connsiteX2" fmla="*/ 217596 w 963540"/>
                  <a:gd name="connsiteY2" fmla="*/ 145550 h 1345496"/>
                  <a:gd name="connsiteX3" fmla="*/ 455721 w 963540"/>
                  <a:gd name="connsiteY3" fmla="*/ 147931 h 1345496"/>
                  <a:gd name="connsiteX4" fmla="*/ 963540 w 963540"/>
                  <a:gd name="connsiteY4" fmla="*/ 590980 h 1345496"/>
                  <a:gd name="connsiteX5" fmla="*/ 842096 w 963540"/>
                  <a:gd name="connsiteY5" fmla="*/ 1345496 h 1345496"/>
                  <a:gd name="connsiteX6" fmla="*/ 273521 w 963540"/>
                  <a:gd name="connsiteY6" fmla="*/ 1343114 h 1345496"/>
                  <a:gd name="connsiteX7" fmla="*/ 52065 w 963540"/>
                  <a:gd name="connsiteY7" fmla="*/ 786243 h 1345496"/>
                  <a:gd name="connsiteX0" fmla="*/ 52065 w 963540"/>
                  <a:gd name="connsiteY0" fmla="*/ 786243 h 1345496"/>
                  <a:gd name="connsiteX1" fmla="*/ 219977 w 963540"/>
                  <a:gd name="connsiteY1" fmla="*/ 664663 h 1345496"/>
                  <a:gd name="connsiteX2" fmla="*/ 217596 w 963540"/>
                  <a:gd name="connsiteY2" fmla="*/ 145550 h 1345496"/>
                  <a:gd name="connsiteX3" fmla="*/ 455721 w 963540"/>
                  <a:gd name="connsiteY3" fmla="*/ 147931 h 1345496"/>
                  <a:gd name="connsiteX4" fmla="*/ 650983 w 963540"/>
                  <a:gd name="connsiteY4" fmla="*/ 324144 h 1345496"/>
                  <a:gd name="connsiteX5" fmla="*/ 963540 w 963540"/>
                  <a:gd name="connsiteY5" fmla="*/ 590980 h 1345496"/>
                  <a:gd name="connsiteX6" fmla="*/ 842096 w 963540"/>
                  <a:gd name="connsiteY6" fmla="*/ 1345496 h 1345496"/>
                  <a:gd name="connsiteX7" fmla="*/ 273521 w 963540"/>
                  <a:gd name="connsiteY7" fmla="*/ 1343114 h 1345496"/>
                  <a:gd name="connsiteX8" fmla="*/ 52065 w 963540"/>
                  <a:gd name="connsiteY8" fmla="*/ 786243 h 1345496"/>
                  <a:gd name="connsiteX0" fmla="*/ 52065 w 963540"/>
                  <a:gd name="connsiteY0" fmla="*/ 786243 h 1345496"/>
                  <a:gd name="connsiteX1" fmla="*/ 219977 w 963540"/>
                  <a:gd name="connsiteY1" fmla="*/ 664663 h 1345496"/>
                  <a:gd name="connsiteX2" fmla="*/ 217596 w 963540"/>
                  <a:gd name="connsiteY2" fmla="*/ 145550 h 1345496"/>
                  <a:gd name="connsiteX3" fmla="*/ 455721 w 963540"/>
                  <a:gd name="connsiteY3" fmla="*/ 147931 h 1345496"/>
                  <a:gd name="connsiteX4" fmla="*/ 462864 w 963540"/>
                  <a:gd name="connsiteY4" fmla="*/ 362244 h 1345496"/>
                  <a:gd name="connsiteX5" fmla="*/ 963540 w 963540"/>
                  <a:gd name="connsiteY5" fmla="*/ 590980 h 1345496"/>
                  <a:gd name="connsiteX6" fmla="*/ 842096 w 963540"/>
                  <a:gd name="connsiteY6" fmla="*/ 1345496 h 1345496"/>
                  <a:gd name="connsiteX7" fmla="*/ 273521 w 963540"/>
                  <a:gd name="connsiteY7" fmla="*/ 1343114 h 1345496"/>
                  <a:gd name="connsiteX8" fmla="*/ 52065 w 963540"/>
                  <a:gd name="connsiteY8" fmla="*/ 786243 h 1345496"/>
                  <a:gd name="connsiteX0" fmla="*/ 52065 w 963540"/>
                  <a:gd name="connsiteY0" fmla="*/ 786243 h 1345496"/>
                  <a:gd name="connsiteX1" fmla="*/ 219977 w 963540"/>
                  <a:gd name="connsiteY1" fmla="*/ 664663 h 1345496"/>
                  <a:gd name="connsiteX2" fmla="*/ 217596 w 963540"/>
                  <a:gd name="connsiteY2" fmla="*/ 145550 h 1345496"/>
                  <a:gd name="connsiteX3" fmla="*/ 450959 w 963540"/>
                  <a:gd name="connsiteY3" fmla="*/ 147931 h 1345496"/>
                  <a:gd name="connsiteX4" fmla="*/ 462864 w 963540"/>
                  <a:gd name="connsiteY4" fmla="*/ 362244 h 1345496"/>
                  <a:gd name="connsiteX5" fmla="*/ 963540 w 963540"/>
                  <a:gd name="connsiteY5" fmla="*/ 590980 h 1345496"/>
                  <a:gd name="connsiteX6" fmla="*/ 842096 w 963540"/>
                  <a:gd name="connsiteY6" fmla="*/ 1345496 h 1345496"/>
                  <a:gd name="connsiteX7" fmla="*/ 273521 w 963540"/>
                  <a:gd name="connsiteY7" fmla="*/ 1343114 h 1345496"/>
                  <a:gd name="connsiteX8" fmla="*/ 52065 w 963540"/>
                  <a:gd name="connsiteY8" fmla="*/ 786243 h 1345496"/>
                  <a:gd name="connsiteX0" fmla="*/ 52065 w 963540"/>
                  <a:gd name="connsiteY0" fmla="*/ 786243 h 1345496"/>
                  <a:gd name="connsiteX1" fmla="*/ 219977 w 963540"/>
                  <a:gd name="connsiteY1" fmla="*/ 664663 h 1345496"/>
                  <a:gd name="connsiteX2" fmla="*/ 217596 w 963540"/>
                  <a:gd name="connsiteY2" fmla="*/ 145550 h 1345496"/>
                  <a:gd name="connsiteX3" fmla="*/ 450959 w 963540"/>
                  <a:gd name="connsiteY3" fmla="*/ 147931 h 1345496"/>
                  <a:gd name="connsiteX4" fmla="*/ 470008 w 963540"/>
                  <a:gd name="connsiteY4" fmla="*/ 362244 h 1345496"/>
                  <a:gd name="connsiteX5" fmla="*/ 963540 w 963540"/>
                  <a:gd name="connsiteY5" fmla="*/ 590980 h 1345496"/>
                  <a:gd name="connsiteX6" fmla="*/ 842096 w 963540"/>
                  <a:gd name="connsiteY6" fmla="*/ 1345496 h 1345496"/>
                  <a:gd name="connsiteX7" fmla="*/ 273521 w 963540"/>
                  <a:gd name="connsiteY7" fmla="*/ 1343114 h 1345496"/>
                  <a:gd name="connsiteX8" fmla="*/ 52065 w 963540"/>
                  <a:gd name="connsiteY8" fmla="*/ 786243 h 1345496"/>
                  <a:gd name="connsiteX0" fmla="*/ 52065 w 963540"/>
                  <a:gd name="connsiteY0" fmla="*/ 786243 h 1345496"/>
                  <a:gd name="connsiteX1" fmla="*/ 219977 w 963540"/>
                  <a:gd name="connsiteY1" fmla="*/ 664663 h 1345496"/>
                  <a:gd name="connsiteX2" fmla="*/ 217596 w 963540"/>
                  <a:gd name="connsiteY2" fmla="*/ 145550 h 1345496"/>
                  <a:gd name="connsiteX3" fmla="*/ 450959 w 963540"/>
                  <a:gd name="connsiteY3" fmla="*/ 147931 h 1345496"/>
                  <a:gd name="connsiteX4" fmla="*/ 470008 w 963540"/>
                  <a:gd name="connsiteY4" fmla="*/ 362244 h 1345496"/>
                  <a:gd name="connsiteX5" fmla="*/ 579546 w 963540"/>
                  <a:gd name="connsiteY5" fmla="*/ 409869 h 1345496"/>
                  <a:gd name="connsiteX6" fmla="*/ 963540 w 963540"/>
                  <a:gd name="connsiteY6" fmla="*/ 590980 h 1345496"/>
                  <a:gd name="connsiteX7" fmla="*/ 842096 w 963540"/>
                  <a:gd name="connsiteY7" fmla="*/ 1345496 h 1345496"/>
                  <a:gd name="connsiteX8" fmla="*/ 273521 w 963540"/>
                  <a:gd name="connsiteY8" fmla="*/ 1343114 h 1345496"/>
                  <a:gd name="connsiteX9" fmla="*/ 52065 w 963540"/>
                  <a:gd name="connsiteY9" fmla="*/ 786243 h 1345496"/>
                  <a:gd name="connsiteX0" fmla="*/ 52065 w 963540"/>
                  <a:gd name="connsiteY0" fmla="*/ 786243 h 1345496"/>
                  <a:gd name="connsiteX1" fmla="*/ 219977 w 963540"/>
                  <a:gd name="connsiteY1" fmla="*/ 664663 h 1345496"/>
                  <a:gd name="connsiteX2" fmla="*/ 217596 w 963540"/>
                  <a:gd name="connsiteY2" fmla="*/ 145550 h 1345496"/>
                  <a:gd name="connsiteX3" fmla="*/ 450959 w 963540"/>
                  <a:gd name="connsiteY3" fmla="*/ 147931 h 1345496"/>
                  <a:gd name="connsiteX4" fmla="*/ 470008 w 963540"/>
                  <a:gd name="connsiteY4" fmla="*/ 362244 h 1345496"/>
                  <a:gd name="connsiteX5" fmla="*/ 574783 w 963540"/>
                  <a:gd name="connsiteY5" fmla="*/ 378913 h 1345496"/>
                  <a:gd name="connsiteX6" fmla="*/ 963540 w 963540"/>
                  <a:gd name="connsiteY6" fmla="*/ 590980 h 1345496"/>
                  <a:gd name="connsiteX7" fmla="*/ 842096 w 963540"/>
                  <a:gd name="connsiteY7" fmla="*/ 1345496 h 1345496"/>
                  <a:gd name="connsiteX8" fmla="*/ 273521 w 963540"/>
                  <a:gd name="connsiteY8" fmla="*/ 1343114 h 1345496"/>
                  <a:gd name="connsiteX9" fmla="*/ 52065 w 963540"/>
                  <a:gd name="connsiteY9" fmla="*/ 786243 h 1345496"/>
                  <a:gd name="connsiteX0" fmla="*/ 52065 w 963540"/>
                  <a:gd name="connsiteY0" fmla="*/ 786243 h 1345496"/>
                  <a:gd name="connsiteX1" fmla="*/ 219977 w 963540"/>
                  <a:gd name="connsiteY1" fmla="*/ 664663 h 1345496"/>
                  <a:gd name="connsiteX2" fmla="*/ 217596 w 963540"/>
                  <a:gd name="connsiteY2" fmla="*/ 145550 h 1345496"/>
                  <a:gd name="connsiteX3" fmla="*/ 450959 w 963540"/>
                  <a:gd name="connsiteY3" fmla="*/ 147931 h 1345496"/>
                  <a:gd name="connsiteX4" fmla="*/ 470008 w 963540"/>
                  <a:gd name="connsiteY4" fmla="*/ 362244 h 1345496"/>
                  <a:gd name="connsiteX5" fmla="*/ 574783 w 963540"/>
                  <a:gd name="connsiteY5" fmla="*/ 378913 h 1345496"/>
                  <a:gd name="connsiteX6" fmla="*/ 963540 w 963540"/>
                  <a:gd name="connsiteY6" fmla="*/ 590980 h 1345496"/>
                  <a:gd name="connsiteX7" fmla="*/ 842096 w 963540"/>
                  <a:gd name="connsiteY7" fmla="*/ 1345496 h 1345496"/>
                  <a:gd name="connsiteX8" fmla="*/ 273521 w 963540"/>
                  <a:gd name="connsiteY8" fmla="*/ 1343114 h 1345496"/>
                  <a:gd name="connsiteX9" fmla="*/ 52065 w 963540"/>
                  <a:gd name="connsiteY9" fmla="*/ 786243 h 1345496"/>
                  <a:gd name="connsiteX0" fmla="*/ 52065 w 963540"/>
                  <a:gd name="connsiteY0" fmla="*/ 786243 h 1345496"/>
                  <a:gd name="connsiteX1" fmla="*/ 219977 w 963540"/>
                  <a:gd name="connsiteY1" fmla="*/ 664663 h 1345496"/>
                  <a:gd name="connsiteX2" fmla="*/ 217596 w 963540"/>
                  <a:gd name="connsiteY2" fmla="*/ 145550 h 1345496"/>
                  <a:gd name="connsiteX3" fmla="*/ 450959 w 963540"/>
                  <a:gd name="connsiteY3" fmla="*/ 147931 h 1345496"/>
                  <a:gd name="connsiteX4" fmla="*/ 470008 w 963540"/>
                  <a:gd name="connsiteY4" fmla="*/ 362244 h 1345496"/>
                  <a:gd name="connsiteX5" fmla="*/ 574783 w 963540"/>
                  <a:gd name="connsiteY5" fmla="*/ 378913 h 1345496"/>
                  <a:gd name="connsiteX6" fmla="*/ 963540 w 963540"/>
                  <a:gd name="connsiteY6" fmla="*/ 590980 h 1345496"/>
                  <a:gd name="connsiteX7" fmla="*/ 842096 w 963540"/>
                  <a:gd name="connsiteY7" fmla="*/ 1345496 h 1345496"/>
                  <a:gd name="connsiteX8" fmla="*/ 273521 w 963540"/>
                  <a:gd name="connsiteY8" fmla="*/ 1343114 h 1345496"/>
                  <a:gd name="connsiteX9" fmla="*/ 52065 w 963540"/>
                  <a:gd name="connsiteY9" fmla="*/ 786243 h 1345496"/>
                  <a:gd name="connsiteX0" fmla="*/ 52065 w 963540"/>
                  <a:gd name="connsiteY0" fmla="*/ 786243 h 1345496"/>
                  <a:gd name="connsiteX1" fmla="*/ 219977 w 963540"/>
                  <a:gd name="connsiteY1" fmla="*/ 664663 h 1345496"/>
                  <a:gd name="connsiteX2" fmla="*/ 217596 w 963540"/>
                  <a:gd name="connsiteY2" fmla="*/ 145550 h 1345496"/>
                  <a:gd name="connsiteX3" fmla="*/ 450959 w 963540"/>
                  <a:gd name="connsiteY3" fmla="*/ 147931 h 1345496"/>
                  <a:gd name="connsiteX4" fmla="*/ 470008 w 963540"/>
                  <a:gd name="connsiteY4" fmla="*/ 362244 h 1345496"/>
                  <a:gd name="connsiteX5" fmla="*/ 574783 w 963540"/>
                  <a:gd name="connsiteY5" fmla="*/ 378913 h 1345496"/>
                  <a:gd name="connsiteX6" fmla="*/ 963540 w 963540"/>
                  <a:gd name="connsiteY6" fmla="*/ 590980 h 1345496"/>
                  <a:gd name="connsiteX7" fmla="*/ 842096 w 963540"/>
                  <a:gd name="connsiteY7" fmla="*/ 1345496 h 1345496"/>
                  <a:gd name="connsiteX8" fmla="*/ 273521 w 963540"/>
                  <a:gd name="connsiteY8" fmla="*/ 1343114 h 1345496"/>
                  <a:gd name="connsiteX9" fmla="*/ 52065 w 963540"/>
                  <a:gd name="connsiteY9" fmla="*/ 786243 h 1345496"/>
                  <a:gd name="connsiteX0" fmla="*/ 52065 w 963540"/>
                  <a:gd name="connsiteY0" fmla="*/ 786243 h 1345496"/>
                  <a:gd name="connsiteX1" fmla="*/ 219977 w 963540"/>
                  <a:gd name="connsiteY1" fmla="*/ 664663 h 1345496"/>
                  <a:gd name="connsiteX2" fmla="*/ 217596 w 963540"/>
                  <a:gd name="connsiteY2" fmla="*/ 145550 h 1345496"/>
                  <a:gd name="connsiteX3" fmla="*/ 450959 w 963540"/>
                  <a:gd name="connsiteY3" fmla="*/ 147931 h 1345496"/>
                  <a:gd name="connsiteX4" fmla="*/ 450958 w 963540"/>
                  <a:gd name="connsiteY4" fmla="*/ 359863 h 1345496"/>
                  <a:gd name="connsiteX5" fmla="*/ 574783 w 963540"/>
                  <a:gd name="connsiteY5" fmla="*/ 378913 h 1345496"/>
                  <a:gd name="connsiteX6" fmla="*/ 963540 w 963540"/>
                  <a:gd name="connsiteY6" fmla="*/ 590980 h 1345496"/>
                  <a:gd name="connsiteX7" fmla="*/ 842096 w 963540"/>
                  <a:gd name="connsiteY7" fmla="*/ 1345496 h 1345496"/>
                  <a:gd name="connsiteX8" fmla="*/ 273521 w 963540"/>
                  <a:gd name="connsiteY8" fmla="*/ 1343114 h 1345496"/>
                  <a:gd name="connsiteX9" fmla="*/ 52065 w 963540"/>
                  <a:gd name="connsiteY9" fmla="*/ 786243 h 1345496"/>
                  <a:gd name="connsiteX0" fmla="*/ 52065 w 963540"/>
                  <a:gd name="connsiteY0" fmla="*/ 787595 h 1346848"/>
                  <a:gd name="connsiteX1" fmla="*/ 219977 w 963540"/>
                  <a:gd name="connsiteY1" fmla="*/ 666015 h 1346848"/>
                  <a:gd name="connsiteX2" fmla="*/ 217596 w 963540"/>
                  <a:gd name="connsiteY2" fmla="*/ 146902 h 1346848"/>
                  <a:gd name="connsiteX3" fmla="*/ 446196 w 963540"/>
                  <a:gd name="connsiteY3" fmla="*/ 146902 h 1346848"/>
                  <a:gd name="connsiteX4" fmla="*/ 450958 w 963540"/>
                  <a:gd name="connsiteY4" fmla="*/ 361215 h 1346848"/>
                  <a:gd name="connsiteX5" fmla="*/ 574783 w 963540"/>
                  <a:gd name="connsiteY5" fmla="*/ 380265 h 1346848"/>
                  <a:gd name="connsiteX6" fmla="*/ 963540 w 963540"/>
                  <a:gd name="connsiteY6" fmla="*/ 592332 h 1346848"/>
                  <a:gd name="connsiteX7" fmla="*/ 842096 w 963540"/>
                  <a:gd name="connsiteY7" fmla="*/ 1346848 h 1346848"/>
                  <a:gd name="connsiteX8" fmla="*/ 273521 w 963540"/>
                  <a:gd name="connsiteY8" fmla="*/ 1344466 h 1346848"/>
                  <a:gd name="connsiteX9" fmla="*/ 52065 w 963540"/>
                  <a:gd name="connsiteY9" fmla="*/ 787595 h 1346848"/>
                  <a:gd name="connsiteX0" fmla="*/ 52065 w 963540"/>
                  <a:gd name="connsiteY0" fmla="*/ 784698 h 1343951"/>
                  <a:gd name="connsiteX1" fmla="*/ 219977 w 963540"/>
                  <a:gd name="connsiteY1" fmla="*/ 663118 h 1343951"/>
                  <a:gd name="connsiteX2" fmla="*/ 217596 w 963540"/>
                  <a:gd name="connsiteY2" fmla="*/ 144005 h 1343951"/>
                  <a:gd name="connsiteX3" fmla="*/ 446196 w 963540"/>
                  <a:gd name="connsiteY3" fmla="*/ 144005 h 1343951"/>
                  <a:gd name="connsiteX4" fmla="*/ 450958 w 963540"/>
                  <a:gd name="connsiteY4" fmla="*/ 358318 h 1343951"/>
                  <a:gd name="connsiteX5" fmla="*/ 574783 w 963540"/>
                  <a:gd name="connsiteY5" fmla="*/ 377368 h 1343951"/>
                  <a:gd name="connsiteX6" fmla="*/ 963540 w 963540"/>
                  <a:gd name="connsiteY6" fmla="*/ 589435 h 1343951"/>
                  <a:gd name="connsiteX7" fmla="*/ 842096 w 963540"/>
                  <a:gd name="connsiteY7" fmla="*/ 1343951 h 1343951"/>
                  <a:gd name="connsiteX8" fmla="*/ 273521 w 963540"/>
                  <a:gd name="connsiteY8" fmla="*/ 1341569 h 1343951"/>
                  <a:gd name="connsiteX9" fmla="*/ 52065 w 963540"/>
                  <a:gd name="connsiteY9" fmla="*/ 784698 h 1343951"/>
                  <a:gd name="connsiteX0" fmla="*/ 52065 w 963540"/>
                  <a:gd name="connsiteY0" fmla="*/ 784698 h 1343951"/>
                  <a:gd name="connsiteX1" fmla="*/ 219977 w 963540"/>
                  <a:gd name="connsiteY1" fmla="*/ 663118 h 1343951"/>
                  <a:gd name="connsiteX2" fmla="*/ 217596 w 963540"/>
                  <a:gd name="connsiteY2" fmla="*/ 144005 h 1343951"/>
                  <a:gd name="connsiteX3" fmla="*/ 439052 w 963540"/>
                  <a:gd name="connsiteY3" fmla="*/ 144005 h 1343951"/>
                  <a:gd name="connsiteX4" fmla="*/ 450958 w 963540"/>
                  <a:gd name="connsiteY4" fmla="*/ 358318 h 1343951"/>
                  <a:gd name="connsiteX5" fmla="*/ 574783 w 963540"/>
                  <a:gd name="connsiteY5" fmla="*/ 377368 h 1343951"/>
                  <a:gd name="connsiteX6" fmla="*/ 963540 w 963540"/>
                  <a:gd name="connsiteY6" fmla="*/ 589435 h 1343951"/>
                  <a:gd name="connsiteX7" fmla="*/ 842096 w 963540"/>
                  <a:gd name="connsiteY7" fmla="*/ 1343951 h 1343951"/>
                  <a:gd name="connsiteX8" fmla="*/ 273521 w 963540"/>
                  <a:gd name="connsiteY8" fmla="*/ 1341569 h 1343951"/>
                  <a:gd name="connsiteX9" fmla="*/ 52065 w 963540"/>
                  <a:gd name="connsiteY9" fmla="*/ 784698 h 1343951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50958 w 963540"/>
                  <a:gd name="connsiteY4" fmla="*/ 353522 h 1339155"/>
                  <a:gd name="connsiteX5" fmla="*/ 574783 w 963540"/>
                  <a:gd name="connsiteY5" fmla="*/ 372572 h 1339155"/>
                  <a:gd name="connsiteX6" fmla="*/ 963540 w 963540"/>
                  <a:gd name="connsiteY6" fmla="*/ 584639 h 1339155"/>
                  <a:gd name="connsiteX7" fmla="*/ 842096 w 963540"/>
                  <a:gd name="connsiteY7" fmla="*/ 1339155 h 1339155"/>
                  <a:gd name="connsiteX8" fmla="*/ 273521 w 963540"/>
                  <a:gd name="connsiteY8" fmla="*/ 1336773 h 1339155"/>
                  <a:gd name="connsiteX9" fmla="*/ 52065 w 963540"/>
                  <a:gd name="connsiteY9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3814 w 963540"/>
                  <a:gd name="connsiteY4" fmla="*/ 351141 h 1339155"/>
                  <a:gd name="connsiteX5" fmla="*/ 574783 w 963540"/>
                  <a:gd name="connsiteY5" fmla="*/ 372572 h 1339155"/>
                  <a:gd name="connsiteX6" fmla="*/ 963540 w 963540"/>
                  <a:gd name="connsiteY6" fmla="*/ 584639 h 1339155"/>
                  <a:gd name="connsiteX7" fmla="*/ 842096 w 963540"/>
                  <a:gd name="connsiteY7" fmla="*/ 1339155 h 1339155"/>
                  <a:gd name="connsiteX8" fmla="*/ 273521 w 963540"/>
                  <a:gd name="connsiteY8" fmla="*/ 1336773 h 1339155"/>
                  <a:gd name="connsiteX9" fmla="*/ 52065 w 963540"/>
                  <a:gd name="connsiteY9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74783 w 963540"/>
                  <a:gd name="connsiteY5" fmla="*/ 372572 h 1339155"/>
                  <a:gd name="connsiteX6" fmla="*/ 963540 w 963540"/>
                  <a:gd name="connsiteY6" fmla="*/ 584639 h 1339155"/>
                  <a:gd name="connsiteX7" fmla="*/ 842096 w 963540"/>
                  <a:gd name="connsiteY7" fmla="*/ 1339155 h 1339155"/>
                  <a:gd name="connsiteX8" fmla="*/ 273521 w 963540"/>
                  <a:gd name="connsiteY8" fmla="*/ 1336773 h 1339155"/>
                  <a:gd name="connsiteX9" fmla="*/ 52065 w 963540"/>
                  <a:gd name="connsiteY9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74783 w 963540"/>
                  <a:gd name="connsiteY5" fmla="*/ 372572 h 1339155"/>
                  <a:gd name="connsiteX6" fmla="*/ 963540 w 963540"/>
                  <a:gd name="connsiteY6" fmla="*/ 584639 h 1339155"/>
                  <a:gd name="connsiteX7" fmla="*/ 842096 w 963540"/>
                  <a:gd name="connsiteY7" fmla="*/ 1339155 h 1339155"/>
                  <a:gd name="connsiteX8" fmla="*/ 273521 w 963540"/>
                  <a:gd name="connsiteY8" fmla="*/ 1336773 h 1339155"/>
                  <a:gd name="connsiteX9" fmla="*/ 52065 w 963540"/>
                  <a:gd name="connsiteY9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65258 w 963540"/>
                  <a:gd name="connsiteY5" fmla="*/ 408291 h 1339155"/>
                  <a:gd name="connsiteX6" fmla="*/ 963540 w 963540"/>
                  <a:gd name="connsiteY6" fmla="*/ 584639 h 1339155"/>
                  <a:gd name="connsiteX7" fmla="*/ 842096 w 963540"/>
                  <a:gd name="connsiteY7" fmla="*/ 1339155 h 1339155"/>
                  <a:gd name="connsiteX8" fmla="*/ 273521 w 963540"/>
                  <a:gd name="connsiteY8" fmla="*/ 1336773 h 1339155"/>
                  <a:gd name="connsiteX9" fmla="*/ 52065 w 963540"/>
                  <a:gd name="connsiteY9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65258 w 963540"/>
                  <a:gd name="connsiteY5" fmla="*/ 408291 h 1339155"/>
                  <a:gd name="connsiteX6" fmla="*/ 963540 w 963540"/>
                  <a:gd name="connsiteY6" fmla="*/ 584639 h 1339155"/>
                  <a:gd name="connsiteX7" fmla="*/ 842096 w 963540"/>
                  <a:gd name="connsiteY7" fmla="*/ 1339155 h 1339155"/>
                  <a:gd name="connsiteX8" fmla="*/ 273521 w 963540"/>
                  <a:gd name="connsiteY8" fmla="*/ 1336773 h 1339155"/>
                  <a:gd name="connsiteX9" fmla="*/ 52065 w 963540"/>
                  <a:gd name="connsiteY9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65258 w 963540"/>
                  <a:gd name="connsiteY5" fmla="*/ 408291 h 1339155"/>
                  <a:gd name="connsiteX6" fmla="*/ 667652 w 963540"/>
                  <a:gd name="connsiteY6" fmla="*/ 458296 h 1339155"/>
                  <a:gd name="connsiteX7" fmla="*/ 963540 w 963540"/>
                  <a:gd name="connsiteY7" fmla="*/ 584639 h 1339155"/>
                  <a:gd name="connsiteX8" fmla="*/ 842096 w 963540"/>
                  <a:gd name="connsiteY8" fmla="*/ 1339155 h 1339155"/>
                  <a:gd name="connsiteX9" fmla="*/ 273521 w 963540"/>
                  <a:gd name="connsiteY9" fmla="*/ 1336773 h 1339155"/>
                  <a:gd name="connsiteX10" fmla="*/ 52065 w 963540"/>
                  <a:gd name="connsiteY10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65258 w 963540"/>
                  <a:gd name="connsiteY5" fmla="*/ 408291 h 1339155"/>
                  <a:gd name="connsiteX6" fmla="*/ 743852 w 963540"/>
                  <a:gd name="connsiteY6" fmla="*/ 482108 h 1339155"/>
                  <a:gd name="connsiteX7" fmla="*/ 963540 w 963540"/>
                  <a:gd name="connsiteY7" fmla="*/ 584639 h 1339155"/>
                  <a:gd name="connsiteX8" fmla="*/ 842096 w 963540"/>
                  <a:gd name="connsiteY8" fmla="*/ 1339155 h 1339155"/>
                  <a:gd name="connsiteX9" fmla="*/ 273521 w 963540"/>
                  <a:gd name="connsiteY9" fmla="*/ 1336773 h 1339155"/>
                  <a:gd name="connsiteX10" fmla="*/ 52065 w 963540"/>
                  <a:gd name="connsiteY10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65258 w 963540"/>
                  <a:gd name="connsiteY5" fmla="*/ 408291 h 1339155"/>
                  <a:gd name="connsiteX6" fmla="*/ 743852 w 963540"/>
                  <a:gd name="connsiteY6" fmla="*/ 482108 h 1339155"/>
                  <a:gd name="connsiteX7" fmla="*/ 963540 w 963540"/>
                  <a:gd name="connsiteY7" fmla="*/ 584639 h 1339155"/>
                  <a:gd name="connsiteX8" fmla="*/ 842096 w 963540"/>
                  <a:gd name="connsiteY8" fmla="*/ 1339155 h 1339155"/>
                  <a:gd name="connsiteX9" fmla="*/ 273521 w 963540"/>
                  <a:gd name="connsiteY9" fmla="*/ 1336773 h 1339155"/>
                  <a:gd name="connsiteX10" fmla="*/ 52065 w 963540"/>
                  <a:gd name="connsiteY10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65258 w 963540"/>
                  <a:gd name="connsiteY5" fmla="*/ 408291 h 1339155"/>
                  <a:gd name="connsiteX6" fmla="*/ 743852 w 963540"/>
                  <a:gd name="connsiteY6" fmla="*/ 482108 h 1339155"/>
                  <a:gd name="connsiteX7" fmla="*/ 963540 w 963540"/>
                  <a:gd name="connsiteY7" fmla="*/ 584639 h 1339155"/>
                  <a:gd name="connsiteX8" fmla="*/ 842096 w 963540"/>
                  <a:gd name="connsiteY8" fmla="*/ 1339155 h 1339155"/>
                  <a:gd name="connsiteX9" fmla="*/ 273521 w 963540"/>
                  <a:gd name="connsiteY9" fmla="*/ 1336773 h 1339155"/>
                  <a:gd name="connsiteX10" fmla="*/ 52065 w 963540"/>
                  <a:gd name="connsiteY10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65258 w 963540"/>
                  <a:gd name="connsiteY5" fmla="*/ 408291 h 1339155"/>
                  <a:gd name="connsiteX6" fmla="*/ 743852 w 963540"/>
                  <a:gd name="connsiteY6" fmla="*/ 482108 h 1339155"/>
                  <a:gd name="connsiteX7" fmla="*/ 963540 w 963540"/>
                  <a:gd name="connsiteY7" fmla="*/ 584639 h 1339155"/>
                  <a:gd name="connsiteX8" fmla="*/ 842096 w 963540"/>
                  <a:gd name="connsiteY8" fmla="*/ 1339155 h 1339155"/>
                  <a:gd name="connsiteX9" fmla="*/ 273521 w 963540"/>
                  <a:gd name="connsiteY9" fmla="*/ 1336773 h 1339155"/>
                  <a:gd name="connsiteX10" fmla="*/ 52065 w 963540"/>
                  <a:gd name="connsiteY10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86689 w 963540"/>
                  <a:gd name="connsiteY5" fmla="*/ 405910 h 1339155"/>
                  <a:gd name="connsiteX6" fmla="*/ 743852 w 963540"/>
                  <a:gd name="connsiteY6" fmla="*/ 482108 h 1339155"/>
                  <a:gd name="connsiteX7" fmla="*/ 963540 w 963540"/>
                  <a:gd name="connsiteY7" fmla="*/ 584639 h 1339155"/>
                  <a:gd name="connsiteX8" fmla="*/ 842096 w 963540"/>
                  <a:gd name="connsiteY8" fmla="*/ 1339155 h 1339155"/>
                  <a:gd name="connsiteX9" fmla="*/ 273521 w 963540"/>
                  <a:gd name="connsiteY9" fmla="*/ 1336773 h 1339155"/>
                  <a:gd name="connsiteX10" fmla="*/ 52065 w 963540"/>
                  <a:gd name="connsiteY10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86689 w 963540"/>
                  <a:gd name="connsiteY5" fmla="*/ 405910 h 1339155"/>
                  <a:gd name="connsiteX6" fmla="*/ 743852 w 963540"/>
                  <a:gd name="connsiteY6" fmla="*/ 482108 h 1339155"/>
                  <a:gd name="connsiteX7" fmla="*/ 963540 w 963540"/>
                  <a:gd name="connsiteY7" fmla="*/ 584639 h 1339155"/>
                  <a:gd name="connsiteX8" fmla="*/ 842096 w 963540"/>
                  <a:gd name="connsiteY8" fmla="*/ 1339155 h 1339155"/>
                  <a:gd name="connsiteX9" fmla="*/ 273521 w 963540"/>
                  <a:gd name="connsiteY9" fmla="*/ 1336773 h 1339155"/>
                  <a:gd name="connsiteX10" fmla="*/ 52065 w 963540"/>
                  <a:gd name="connsiteY10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86689 w 963540"/>
                  <a:gd name="connsiteY5" fmla="*/ 405910 h 1339155"/>
                  <a:gd name="connsiteX6" fmla="*/ 743852 w 963540"/>
                  <a:gd name="connsiteY6" fmla="*/ 482108 h 1339155"/>
                  <a:gd name="connsiteX7" fmla="*/ 963540 w 963540"/>
                  <a:gd name="connsiteY7" fmla="*/ 584639 h 1339155"/>
                  <a:gd name="connsiteX8" fmla="*/ 842096 w 963540"/>
                  <a:gd name="connsiteY8" fmla="*/ 1339155 h 1339155"/>
                  <a:gd name="connsiteX9" fmla="*/ 273521 w 963540"/>
                  <a:gd name="connsiteY9" fmla="*/ 1336773 h 1339155"/>
                  <a:gd name="connsiteX10" fmla="*/ 52065 w 963540"/>
                  <a:gd name="connsiteY10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86689 w 963540"/>
                  <a:gd name="connsiteY5" fmla="*/ 405910 h 1339155"/>
                  <a:gd name="connsiteX6" fmla="*/ 743852 w 963540"/>
                  <a:gd name="connsiteY6" fmla="*/ 482108 h 1339155"/>
                  <a:gd name="connsiteX7" fmla="*/ 963540 w 963540"/>
                  <a:gd name="connsiteY7" fmla="*/ 584639 h 1339155"/>
                  <a:gd name="connsiteX8" fmla="*/ 842096 w 963540"/>
                  <a:gd name="connsiteY8" fmla="*/ 1339155 h 1339155"/>
                  <a:gd name="connsiteX9" fmla="*/ 273521 w 963540"/>
                  <a:gd name="connsiteY9" fmla="*/ 1336773 h 1339155"/>
                  <a:gd name="connsiteX10" fmla="*/ 52065 w 963540"/>
                  <a:gd name="connsiteY10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86689 w 963540"/>
                  <a:gd name="connsiteY5" fmla="*/ 405910 h 1339155"/>
                  <a:gd name="connsiteX6" fmla="*/ 743852 w 963540"/>
                  <a:gd name="connsiteY6" fmla="*/ 482108 h 1339155"/>
                  <a:gd name="connsiteX7" fmla="*/ 963540 w 963540"/>
                  <a:gd name="connsiteY7" fmla="*/ 584639 h 1339155"/>
                  <a:gd name="connsiteX8" fmla="*/ 842096 w 963540"/>
                  <a:gd name="connsiteY8" fmla="*/ 1339155 h 1339155"/>
                  <a:gd name="connsiteX9" fmla="*/ 273521 w 963540"/>
                  <a:gd name="connsiteY9" fmla="*/ 1336773 h 1339155"/>
                  <a:gd name="connsiteX10" fmla="*/ 52065 w 963540"/>
                  <a:gd name="connsiteY10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86689 w 963540"/>
                  <a:gd name="connsiteY5" fmla="*/ 405910 h 1339155"/>
                  <a:gd name="connsiteX6" fmla="*/ 743852 w 963540"/>
                  <a:gd name="connsiteY6" fmla="*/ 482108 h 1339155"/>
                  <a:gd name="connsiteX7" fmla="*/ 846246 w 963540"/>
                  <a:gd name="connsiteY7" fmla="*/ 532115 h 1339155"/>
                  <a:gd name="connsiteX8" fmla="*/ 963540 w 963540"/>
                  <a:gd name="connsiteY8" fmla="*/ 584639 h 1339155"/>
                  <a:gd name="connsiteX9" fmla="*/ 842096 w 963540"/>
                  <a:gd name="connsiteY9" fmla="*/ 1339155 h 1339155"/>
                  <a:gd name="connsiteX10" fmla="*/ 273521 w 963540"/>
                  <a:gd name="connsiteY10" fmla="*/ 1336773 h 1339155"/>
                  <a:gd name="connsiteX11" fmla="*/ 52065 w 963540"/>
                  <a:gd name="connsiteY11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86689 w 963540"/>
                  <a:gd name="connsiteY5" fmla="*/ 405910 h 1339155"/>
                  <a:gd name="connsiteX6" fmla="*/ 743852 w 963540"/>
                  <a:gd name="connsiteY6" fmla="*/ 482108 h 1339155"/>
                  <a:gd name="connsiteX7" fmla="*/ 851008 w 963540"/>
                  <a:gd name="connsiteY7" fmla="*/ 527353 h 1339155"/>
                  <a:gd name="connsiteX8" fmla="*/ 963540 w 963540"/>
                  <a:gd name="connsiteY8" fmla="*/ 584639 h 1339155"/>
                  <a:gd name="connsiteX9" fmla="*/ 842096 w 963540"/>
                  <a:gd name="connsiteY9" fmla="*/ 1339155 h 1339155"/>
                  <a:gd name="connsiteX10" fmla="*/ 273521 w 963540"/>
                  <a:gd name="connsiteY10" fmla="*/ 1336773 h 1339155"/>
                  <a:gd name="connsiteX11" fmla="*/ 52065 w 963540"/>
                  <a:gd name="connsiteY11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86689 w 963540"/>
                  <a:gd name="connsiteY5" fmla="*/ 405910 h 1339155"/>
                  <a:gd name="connsiteX6" fmla="*/ 743852 w 963540"/>
                  <a:gd name="connsiteY6" fmla="*/ 482108 h 1339155"/>
                  <a:gd name="connsiteX7" fmla="*/ 851008 w 963540"/>
                  <a:gd name="connsiteY7" fmla="*/ 527353 h 1339155"/>
                  <a:gd name="connsiteX8" fmla="*/ 963540 w 963540"/>
                  <a:gd name="connsiteY8" fmla="*/ 584639 h 1339155"/>
                  <a:gd name="connsiteX9" fmla="*/ 842096 w 963540"/>
                  <a:gd name="connsiteY9" fmla="*/ 1339155 h 1339155"/>
                  <a:gd name="connsiteX10" fmla="*/ 273521 w 963540"/>
                  <a:gd name="connsiteY10" fmla="*/ 1336773 h 1339155"/>
                  <a:gd name="connsiteX11" fmla="*/ 52065 w 963540"/>
                  <a:gd name="connsiteY11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86689 w 963540"/>
                  <a:gd name="connsiteY5" fmla="*/ 405910 h 1339155"/>
                  <a:gd name="connsiteX6" fmla="*/ 743852 w 963540"/>
                  <a:gd name="connsiteY6" fmla="*/ 482108 h 1339155"/>
                  <a:gd name="connsiteX7" fmla="*/ 851008 w 963540"/>
                  <a:gd name="connsiteY7" fmla="*/ 527353 h 1339155"/>
                  <a:gd name="connsiteX8" fmla="*/ 963540 w 963540"/>
                  <a:gd name="connsiteY8" fmla="*/ 584639 h 1339155"/>
                  <a:gd name="connsiteX9" fmla="*/ 842096 w 963540"/>
                  <a:gd name="connsiteY9" fmla="*/ 1339155 h 1339155"/>
                  <a:gd name="connsiteX10" fmla="*/ 273521 w 963540"/>
                  <a:gd name="connsiteY10" fmla="*/ 1336773 h 1339155"/>
                  <a:gd name="connsiteX11" fmla="*/ 52065 w 963540"/>
                  <a:gd name="connsiteY11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86689 w 963540"/>
                  <a:gd name="connsiteY5" fmla="*/ 405910 h 1339155"/>
                  <a:gd name="connsiteX6" fmla="*/ 743852 w 963540"/>
                  <a:gd name="connsiteY6" fmla="*/ 482108 h 1339155"/>
                  <a:gd name="connsiteX7" fmla="*/ 851008 w 963540"/>
                  <a:gd name="connsiteY7" fmla="*/ 527353 h 1339155"/>
                  <a:gd name="connsiteX8" fmla="*/ 963540 w 963540"/>
                  <a:gd name="connsiteY8" fmla="*/ 584639 h 1339155"/>
                  <a:gd name="connsiteX9" fmla="*/ 842096 w 963540"/>
                  <a:gd name="connsiteY9" fmla="*/ 1339155 h 1339155"/>
                  <a:gd name="connsiteX10" fmla="*/ 273521 w 963540"/>
                  <a:gd name="connsiteY10" fmla="*/ 1336773 h 1339155"/>
                  <a:gd name="connsiteX11" fmla="*/ 52065 w 963540"/>
                  <a:gd name="connsiteY11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86689 w 963540"/>
                  <a:gd name="connsiteY5" fmla="*/ 405910 h 1339155"/>
                  <a:gd name="connsiteX6" fmla="*/ 743852 w 963540"/>
                  <a:gd name="connsiteY6" fmla="*/ 482108 h 1339155"/>
                  <a:gd name="connsiteX7" fmla="*/ 851008 w 963540"/>
                  <a:gd name="connsiteY7" fmla="*/ 527353 h 1339155"/>
                  <a:gd name="connsiteX8" fmla="*/ 963540 w 963540"/>
                  <a:gd name="connsiteY8" fmla="*/ 584639 h 1339155"/>
                  <a:gd name="connsiteX9" fmla="*/ 842096 w 963540"/>
                  <a:gd name="connsiteY9" fmla="*/ 1339155 h 1339155"/>
                  <a:gd name="connsiteX10" fmla="*/ 273521 w 963540"/>
                  <a:gd name="connsiteY10" fmla="*/ 1336773 h 1339155"/>
                  <a:gd name="connsiteX11" fmla="*/ 52065 w 963540"/>
                  <a:gd name="connsiteY11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86689 w 963540"/>
                  <a:gd name="connsiteY5" fmla="*/ 405910 h 1339155"/>
                  <a:gd name="connsiteX6" fmla="*/ 743852 w 963540"/>
                  <a:gd name="connsiteY6" fmla="*/ 482108 h 1339155"/>
                  <a:gd name="connsiteX7" fmla="*/ 851008 w 963540"/>
                  <a:gd name="connsiteY7" fmla="*/ 527353 h 1339155"/>
                  <a:gd name="connsiteX8" fmla="*/ 963540 w 963540"/>
                  <a:gd name="connsiteY8" fmla="*/ 584639 h 1339155"/>
                  <a:gd name="connsiteX9" fmla="*/ 842096 w 963540"/>
                  <a:gd name="connsiteY9" fmla="*/ 1339155 h 1339155"/>
                  <a:gd name="connsiteX10" fmla="*/ 273521 w 963540"/>
                  <a:gd name="connsiteY10" fmla="*/ 1336773 h 1339155"/>
                  <a:gd name="connsiteX11" fmla="*/ 52065 w 963540"/>
                  <a:gd name="connsiteY11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86689 w 963540"/>
                  <a:gd name="connsiteY5" fmla="*/ 405910 h 1339155"/>
                  <a:gd name="connsiteX6" fmla="*/ 743852 w 963540"/>
                  <a:gd name="connsiteY6" fmla="*/ 482108 h 1339155"/>
                  <a:gd name="connsiteX7" fmla="*/ 851008 w 963540"/>
                  <a:gd name="connsiteY7" fmla="*/ 527353 h 1339155"/>
                  <a:gd name="connsiteX8" fmla="*/ 963540 w 963540"/>
                  <a:gd name="connsiteY8" fmla="*/ 584639 h 1339155"/>
                  <a:gd name="connsiteX9" fmla="*/ 842096 w 963540"/>
                  <a:gd name="connsiteY9" fmla="*/ 1339155 h 1339155"/>
                  <a:gd name="connsiteX10" fmla="*/ 273521 w 963540"/>
                  <a:gd name="connsiteY10" fmla="*/ 1336773 h 1339155"/>
                  <a:gd name="connsiteX11" fmla="*/ 52065 w 963540"/>
                  <a:gd name="connsiteY11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86689 w 963540"/>
                  <a:gd name="connsiteY5" fmla="*/ 405910 h 1339155"/>
                  <a:gd name="connsiteX6" fmla="*/ 743852 w 963540"/>
                  <a:gd name="connsiteY6" fmla="*/ 482108 h 1339155"/>
                  <a:gd name="connsiteX7" fmla="*/ 851008 w 963540"/>
                  <a:gd name="connsiteY7" fmla="*/ 527353 h 1339155"/>
                  <a:gd name="connsiteX8" fmla="*/ 963540 w 963540"/>
                  <a:gd name="connsiteY8" fmla="*/ 584639 h 1339155"/>
                  <a:gd name="connsiteX9" fmla="*/ 842096 w 963540"/>
                  <a:gd name="connsiteY9" fmla="*/ 1339155 h 1339155"/>
                  <a:gd name="connsiteX10" fmla="*/ 273521 w 963540"/>
                  <a:gd name="connsiteY10" fmla="*/ 1336773 h 1339155"/>
                  <a:gd name="connsiteX11" fmla="*/ 52065 w 963540"/>
                  <a:gd name="connsiteY11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86689 w 963540"/>
                  <a:gd name="connsiteY5" fmla="*/ 405910 h 1339155"/>
                  <a:gd name="connsiteX6" fmla="*/ 743852 w 963540"/>
                  <a:gd name="connsiteY6" fmla="*/ 482108 h 1339155"/>
                  <a:gd name="connsiteX7" fmla="*/ 851008 w 963540"/>
                  <a:gd name="connsiteY7" fmla="*/ 527353 h 1339155"/>
                  <a:gd name="connsiteX8" fmla="*/ 963540 w 963540"/>
                  <a:gd name="connsiteY8" fmla="*/ 584639 h 1339155"/>
                  <a:gd name="connsiteX9" fmla="*/ 842096 w 963540"/>
                  <a:gd name="connsiteY9" fmla="*/ 1339155 h 1339155"/>
                  <a:gd name="connsiteX10" fmla="*/ 273521 w 963540"/>
                  <a:gd name="connsiteY10" fmla="*/ 1336773 h 1339155"/>
                  <a:gd name="connsiteX11" fmla="*/ 52065 w 963540"/>
                  <a:gd name="connsiteY11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86689 w 963540"/>
                  <a:gd name="connsiteY5" fmla="*/ 405910 h 1339155"/>
                  <a:gd name="connsiteX6" fmla="*/ 727183 w 963540"/>
                  <a:gd name="connsiteY6" fmla="*/ 479727 h 1339155"/>
                  <a:gd name="connsiteX7" fmla="*/ 851008 w 963540"/>
                  <a:gd name="connsiteY7" fmla="*/ 527353 h 1339155"/>
                  <a:gd name="connsiteX8" fmla="*/ 963540 w 963540"/>
                  <a:gd name="connsiteY8" fmla="*/ 584639 h 1339155"/>
                  <a:gd name="connsiteX9" fmla="*/ 842096 w 963540"/>
                  <a:gd name="connsiteY9" fmla="*/ 1339155 h 1339155"/>
                  <a:gd name="connsiteX10" fmla="*/ 273521 w 963540"/>
                  <a:gd name="connsiteY10" fmla="*/ 1336773 h 1339155"/>
                  <a:gd name="connsiteX11" fmla="*/ 52065 w 963540"/>
                  <a:gd name="connsiteY11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86689 w 963540"/>
                  <a:gd name="connsiteY5" fmla="*/ 405910 h 1339155"/>
                  <a:gd name="connsiteX6" fmla="*/ 727183 w 963540"/>
                  <a:gd name="connsiteY6" fmla="*/ 479727 h 1339155"/>
                  <a:gd name="connsiteX7" fmla="*/ 851008 w 963540"/>
                  <a:gd name="connsiteY7" fmla="*/ 527353 h 1339155"/>
                  <a:gd name="connsiteX8" fmla="*/ 963540 w 963540"/>
                  <a:gd name="connsiteY8" fmla="*/ 584639 h 1339155"/>
                  <a:gd name="connsiteX9" fmla="*/ 842096 w 963540"/>
                  <a:gd name="connsiteY9" fmla="*/ 1339155 h 1339155"/>
                  <a:gd name="connsiteX10" fmla="*/ 273521 w 963540"/>
                  <a:gd name="connsiteY10" fmla="*/ 1336773 h 1339155"/>
                  <a:gd name="connsiteX11" fmla="*/ 52065 w 963540"/>
                  <a:gd name="connsiteY11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86689 w 963540"/>
                  <a:gd name="connsiteY5" fmla="*/ 405910 h 1339155"/>
                  <a:gd name="connsiteX6" fmla="*/ 727183 w 963540"/>
                  <a:gd name="connsiteY6" fmla="*/ 479727 h 1339155"/>
                  <a:gd name="connsiteX7" fmla="*/ 872439 w 963540"/>
                  <a:gd name="connsiteY7" fmla="*/ 529735 h 1339155"/>
                  <a:gd name="connsiteX8" fmla="*/ 963540 w 963540"/>
                  <a:gd name="connsiteY8" fmla="*/ 584639 h 1339155"/>
                  <a:gd name="connsiteX9" fmla="*/ 842096 w 963540"/>
                  <a:gd name="connsiteY9" fmla="*/ 1339155 h 1339155"/>
                  <a:gd name="connsiteX10" fmla="*/ 273521 w 963540"/>
                  <a:gd name="connsiteY10" fmla="*/ 1336773 h 1339155"/>
                  <a:gd name="connsiteX11" fmla="*/ 52065 w 963540"/>
                  <a:gd name="connsiteY11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98595 w 963540"/>
                  <a:gd name="connsiteY5" fmla="*/ 405910 h 1339155"/>
                  <a:gd name="connsiteX6" fmla="*/ 727183 w 963540"/>
                  <a:gd name="connsiteY6" fmla="*/ 479727 h 1339155"/>
                  <a:gd name="connsiteX7" fmla="*/ 872439 w 963540"/>
                  <a:gd name="connsiteY7" fmla="*/ 529735 h 1339155"/>
                  <a:gd name="connsiteX8" fmla="*/ 963540 w 963540"/>
                  <a:gd name="connsiteY8" fmla="*/ 584639 h 1339155"/>
                  <a:gd name="connsiteX9" fmla="*/ 842096 w 963540"/>
                  <a:gd name="connsiteY9" fmla="*/ 1339155 h 1339155"/>
                  <a:gd name="connsiteX10" fmla="*/ 273521 w 963540"/>
                  <a:gd name="connsiteY10" fmla="*/ 1336773 h 1339155"/>
                  <a:gd name="connsiteX11" fmla="*/ 52065 w 963540"/>
                  <a:gd name="connsiteY11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98595 w 963540"/>
                  <a:gd name="connsiteY5" fmla="*/ 405910 h 1339155"/>
                  <a:gd name="connsiteX6" fmla="*/ 755758 w 963540"/>
                  <a:gd name="connsiteY6" fmla="*/ 477346 h 1339155"/>
                  <a:gd name="connsiteX7" fmla="*/ 872439 w 963540"/>
                  <a:gd name="connsiteY7" fmla="*/ 529735 h 1339155"/>
                  <a:gd name="connsiteX8" fmla="*/ 963540 w 963540"/>
                  <a:gd name="connsiteY8" fmla="*/ 584639 h 1339155"/>
                  <a:gd name="connsiteX9" fmla="*/ 842096 w 963540"/>
                  <a:gd name="connsiteY9" fmla="*/ 1339155 h 1339155"/>
                  <a:gd name="connsiteX10" fmla="*/ 273521 w 963540"/>
                  <a:gd name="connsiteY10" fmla="*/ 1336773 h 1339155"/>
                  <a:gd name="connsiteX11" fmla="*/ 52065 w 963540"/>
                  <a:gd name="connsiteY11" fmla="*/ 779902 h 1339155"/>
                  <a:gd name="connsiteX0" fmla="*/ 52065 w 963540"/>
                  <a:gd name="connsiteY0" fmla="*/ 779902 h 1339155"/>
                  <a:gd name="connsiteX1" fmla="*/ 219977 w 963540"/>
                  <a:gd name="connsiteY1" fmla="*/ 658322 h 1339155"/>
                  <a:gd name="connsiteX2" fmla="*/ 217596 w 963540"/>
                  <a:gd name="connsiteY2" fmla="*/ 139209 h 1339155"/>
                  <a:gd name="connsiteX3" fmla="*/ 439052 w 963540"/>
                  <a:gd name="connsiteY3" fmla="*/ 139209 h 1339155"/>
                  <a:gd name="connsiteX4" fmla="*/ 441433 w 963540"/>
                  <a:gd name="connsiteY4" fmla="*/ 363047 h 1339155"/>
                  <a:gd name="connsiteX5" fmla="*/ 598595 w 963540"/>
                  <a:gd name="connsiteY5" fmla="*/ 405910 h 1339155"/>
                  <a:gd name="connsiteX6" fmla="*/ 755758 w 963540"/>
                  <a:gd name="connsiteY6" fmla="*/ 477346 h 1339155"/>
                  <a:gd name="connsiteX7" fmla="*/ 905776 w 963540"/>
                  <a:gd name="connsiteY7" fmla="*/ 532117 h 1339155"/>
                  <a:gd name="connsiteX8" fmla="*/ 963540 w 963540"/>
                  <a:gd name="connsiteY8" fmla="*/ 584639 h 1339155"/>
                  <a:gd name="connsiteX9" fmla="*/ 842096 w 963540"/>
                  <a:gd name="connsiteY9" fmla="*/ 1339155 h 1339155"/>
                  <a:gd name="connsiteX10" fmla="*/ 273521 w 963540"/>
                  <a:gd name="connsiteY10" fmla="*/ 1336773 h 1339155"/>
                  <a:gd name="connsiteX11" fmla="*/ 52065 w 963540"/>
                  <a:gd name="connsiteY11" fmla="*/ 779902 h 1339155"/>
                  <a:gd name="connsiteX0" fmla="*/ 52065 w 905886"/>
                  <a:gd name="connsiteY0" fmla="*/ 779902 h 1339155"/>
                  <a:gd name="connsiteX1" fmla="*/ 219977 w 905886"/>
                  <a:gd name="connsiteY1" fmla="*/ 658322 h 1339155"/>
                  <a:gd name="connsiteX2" fmla="*/ 217596 w 905886"/>
                  <a:gd name="connsiteY2" fmla="*/ 139209 h 1339155"/>
                  <a:gd name="connsiteX3" fmla="*/ 439052 w 905886"/>
                  <a:gd name="connsiteY3" fmla="*/ 139209 h 1339155"/>
                  <a:gd name="connsiteX4" fmla="*/ 441433 w 905886"/>
                  <a:gd name="connsiteY4" fmla="*/ 363047 h 1339155"/>
                  <a:gd name="connsiteX5" fmla="*/ 598595 w 905886"/>
                  <a:gd name="connsiteY5" fmla="*/ 405910 h 1339155"/>
                  <a:gd name="connsiteX6" fmla="*/ 755758 w 905886"/>
                  <a:gd name="connsiteY6" fmla="*/ 477346 h 1339155"/>
                  <a:gd name="connsiteX7" fmla="*/ 905776 w 905886"/>
                  <a:gd name="connsiteY7" fmla="*/ 532117 h 1339155"/>
                  <a:gd name="connsiteX8" fmla="*/ 842096 w 905886"/>
                  <a:gd name="connsiteY8" fmla="*/ 1339155 h 1339155"/>
                  <a:gd name="connsiteX9" fmla="*/ 273521 w 905886"/>
                  <a:gd name="connsiteY9" fmla="*/ 1336773 h 1339155"/>
                  <a:gd name="connsiteX10" fmla="*/ 52065 w 905886"/>
                  <a:gd name="connsiteY10" fmla="*/ 779902 h 1339155"/>
                  <a:gd name="connsiteX0" fmla="*/ 52065 w 905886"/>
                  <a:gd name="connsiteY0" fmla="*/ 779902 h 1339155"/>
                  <a:gd name="connsiteX1" fmla="*/ 219977 w 905886"/>
                  <a:gd name="connsiteY1" fmla="*/ 658322 h 1339155"/>
                  <a:gd name="connsiteX2" fmla="*/ 217596 w 905886"/>
                  <a:gd name="connsiteY2" fmla="*/ 139209 h 1339155"/>
                  <a:gd name="connsiteX3" fmla="*/ 439052 w 905886"/>
                  <a:gd name="connsiteY3" fmla="*/ 139209 h 1339155"/>
                  <a:gd name="connsiteX4" fmla="*/ 441433 w 905886"/>
                  <a:gd name="connsiteY4" fmla="*/ 363047 h 1339155"/>
                  <a:gd name="connsiteX5" fmla="*/ 598595 w 905886"/>
                  <a:gd name="connsiteY5" fmla="*/ 405910 h 1339155"/>
                  <a:gd name="connsiteX6" fmla="*/ 755758 w 905886"/>
                  <a:gd name="connsiteY6" fmla="*/ 477346 h 1339155"/>
                  <a:gd name="connsiteX7" fmla="*/ 905776 w 905886"/>
                  <a:gd name="connsiteY7" fmla="*/ 532117 h 1339155"/>
                  <a:gd name="connsiteX8" fmla="*/ 842096 w 905886"/>
                  <a:gd name="connsiteY8" fmla="*/ 1339155 h 1339155"/>
                  <a:gd name="connsiteX9" fmla="*/ 273521 w 905886"/>
                  <a:gd name="connsiteY9" fmla="*/ 1336773 h 1339155"/>
                  <a:gd name="connsiteX10" fmla="*/ 52065 w 905886"/>
                  <a:gd name="connsiteY10" fmla="*/ 779902 h 1339155"/>
                  <a:gd name="connsiteX0" fmla="*/ 52065 w 909880"/>
                  <a:gd name="connsiteY0" fmla="*/ 779902 h 1339155"/>
                  <a:gd name="connsiteX1" fmla="*/ 219977 w 909880"/>
                  <a:gd name="connsiteY1" fmla="*/ 658322 h 1339155"/>
                  <a:gd name="connsiteX2" fmla="*/ 217596 w 909880"/>
                  <a:gd name="connsiteY2" fmla="*/ 139209 h 1339155"/>
                  <a:gd name="connsiteX3" fmla="*/ 439052 w 909880"/>
                  <a:gd name="connsiteY3" fmla="*/ 139209 h 1339155"/>
                  <a:gd name="connsiteX4" fmla="*/ 441433 w 909880"/>
                  <a:gd name="connsiteY4" fmla="*/ 363047 h 1339155"/>
                  <a:gd name="connsiteX5" fmla="*/ 598595 w 909880"/>
                  <a:gd name="connsiteY5" fmla="*/ 405910 h 1339155"/>
                  <a:gd name="connsiteX6" fmla="*/ 755758 w 909880"/>
                  <a:gd name="connsiteY6" fmla="*/ 477346 h 1339155"/>
                  <a:gd name="connsiteX7" fmla="*/ 905776 w 909880"/>
                  <a:gd name="connsiteY7" fmla="*/ 532117 h 1339155"/>
                  <a:gd name="connsiteX8" fmla="*/ 842096 w 909880"/>
                  <a:gd name="connsiteY8" fmla="*/ 1339155 h 1339155"/>
                  <a:gd name="connsiteX9" fmla="*/ 273521 w 909880"/>
                  <a:gd name="connsiteY9" fmla="*/ 1336773 h 1339155"/>
                  <a:gd name="connsiteX10" fmla="*/ 52065 w 909880"/>
                  <a:gd name="connsiteY10" fmla="*/ 779902 h 133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9880" h="1339155">
                    <a:moveTo>
                      <a:pt x="52065" y="779902"/>
                    </a:moveTo>
                    <a:cubicBezTo>
                      <a:pt x="-80878" y="594118"/>
                      <a:pt x="64788" y="401193"/>
                      <a:pt x="219977" y="658322"/>
                    </a:cubicBezTo>
                    <a:cubicBezTo>
                      <a:pt x="219183" y="485284"/>
                      <a:pt x="218390" y="312247"/>
                      <a:pt x="217596" y="139209"/>
                    </a:cubicBezTo>
                    <a:cubicBezTo>
                      <a:pt x="199339" y="-17160"/>
                      <a:pt x="438258" y="-73517"/>
                      <a:pt x="439052" y="139209"/>
                    </a:cubicBezTo>
                    <a:cubicBezTo>
                      <a:pt x="439052" y="209853"/>
                      <a:pt x="441433" y="292403"/>
                      <a:pt x="441433" y="363047"/>
                    </a:cubicBezTo>
                    <a:cubicBezTo>
                      <a:pt x="428732" y="311453"/>
                      <a:pt x="589862" y="276529"/>
                      <a:pt x="598595" y="405910"/>
                    </a:cubicBezTo>
                    <a:cubicBezTo>
                      <a:pt x="570020" y="373366"/>
                      <a:pt x="741472" y="293197"/>
                      <a:pt x="755758" y="477346"/>
                    </a:cubicBezTo>
                    <a:cubicBezTo>
                      <a:pt x="760520" y="416228"/>
                      <a:pt x="910538" y="383685"/>
                      <a:pt x="905776" y="532117"/>
                    </a:cubicBezTo>
                    <a:cubicBezTo>
                      <a:pt x="922649" y="686830"/>
                      <a:pt x="884755" y="974892"/>
                      <a:pt x="842096" y="1339155"/>
                    </a:cubicBezTo>
                    <a:lnTo>
                      <a:pt x="273521" y="1336773"/>
                    </a:lnTo>
                    <a:cubicBezTo>
                      <a:pt x="212403" y="1097969"/>
                      <a:pt x="177477" y="968701"/>
                      <a:pt x="52065" y="779902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 cap="flat" cmpd="sng" algn="ctr">
                <a:solidFill>
                  <a:srgbClr val="FFFFFF"/>
                </a:solidFill>
                <a:prstDash val="solid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2209244" y="3163845"/>
                <a:ext cx="37310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Phone</a:t>
                </a: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r>
                  <a:rPr kumimoji="0" lang="en-US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+00(0) </a:t>
                </a:r>
                <a:r>
                  <a:rPr kumimoji="0" lang="en-US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123445678-55</a:t>
                </a:r>
                <a:endParaRPr kumimoji="0" lang="en-US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2209244" y="4262746"/>
                <a:ext cx="3674605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Email: </a:t>
                </a:r>
                <a:r>
                  <a:rPr kumimoji="0" lang="en-US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xxxxx@yoursite.com</a:t>
                </a: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2209244" y="5428161"/>
                <a:ext cx="31662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www.websitename.com</a:t>
                </a:r>
                <a:endParaRPr kumimoji="0" lang="en-US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Rectangle 3"/>
              <p:cNvSpPr/>
              <p:nvPr/>
            </p:nvSpPr>
            <p:spPr>
              <a:xfrm>
                <a:off x="1352325" y="1923159"/>
                <a:ext cx="804524" cy="713257"/>
              </a:xfrm>
              <a:custGeom>
                <a:avLst/>
                <a:gdLst/>
                <a:ahLst/>
                <a:cxnLst/>
                <a:rect l="l" t="t" r="r" b="b"/>
                <a:pathLst>
                  <a:path w="878942" h="779233">
                    <a:moveTo>
                      <a:pt x="438249" y="2159"/>
                    </a:moveTo>
                    <a:cubicBezTo>
                      <a:pt x="453998" y="-3422"/>
                      <a:pt x="471426" y="958"/>
                      <a:pt x="495100" y="25451"/>
                    </a:cubicBezTo>
                    <a:lnTo>
                      <a:pt x="581492" y="126493"/>
                    </a:lnTo>
                    <a:cubicBezTo>
                      <a:pt x="581502" y="104121"/>
                      <a:pt x="581511" y="93179"/>
                      <a:pt x="581520" y="70807"/>
                    </a:cubicBezTo>
                    <a:cubicBezTo>
                      <a:pt x="626576" y="67780"/>
                      <a:pt x="683538" y="68086"/>
                      <a:pt x="734309" y="68868"/>
                    </a:cubicBezTo>
                    <a:cubicBezTo>
                      <a:pt x="734710" y="134866"/>
                      <a:pt x="732731" y="203245"/>
                      <a:pt x="733132" y="269244"/>
                    </a:cubicBezTo>
                    <a:lnTo>
                      <a:pt x="878942" y="394036"/>
                    </a:lnTo>
                    <a:lnTo>
                      <a:pt x="807819" y="483566"/>
                    </a:lnTo>
                    <a:lnTo>
                      <a:pt x="792972" y="470525"/>
                    </a:lnTo>
                    <a:lnTo>
                      <a:pt x="792972" y="779233"/>
                    </a:lnTo>
                    <a:lnTo>
                      <a:pt x="549675" y="779233"/>
                    </a:lnTo>
                    <a:lnTo>
                      <a:pt x="549675" y="451779"/>
                    </a:lnTo>
                    <a:cubicBezTo>
                      <a:pt x="549675" y="432235"/>
                      <a:pt x="533831" y="416391"/>
                      <a:pt x="514287" y="416391"/>
                    </a:cubicBezTo>
                    <a:lnTo>
                      <a:pt x="372739" y="416391"/>
                    </a:lnTo>
                    <a:cubicBezTo>
                      <a:pt x="353195" y="416391"/>
                      <a:pt x="337351" y="432235"/>
                      <a:pt x="337351" y="451779"/>
                    </a:cubicBezTo>
                    <a:lnTo>
                      <a:pt x="337351" y="779233"/>
                    </a:lnTo>
                    <a:lnTo>
                      <a:pt x="94055" y="779233"/>
                    </a:lnTo>
                    <a:lnTo>
                      <a:pt x="94055" y="468966"/>
                    </a:lnTo>
                    <a:lnTo>
                      <a:pt x="73013" y="487374"/>
                    </a:lnTo>
                    <a:lnTo>
                      <a:pt x="0" y="398086"/>
                    </a:lnTo>
                    <a:cubicBezTo>
                      <a:pt x="130492" y="277632"/>
                      <a:pt x="247648" y="183846"/>
                      <a:pt x="391475" y="38627"/>
                    </a:cubicBezTo>
                    <a:cubicBezTo>
                      <a:pt x="408431" y="23280"/>
                      <a:pt x="422500" y="7739"/>
                      <a:pt x="438249" y="2159"/>
                    </a:cubicBezTo>
                    <a:close/>
                  </a:path>
                </a:pathLst>
              </a:cu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108" name="Group 107"/>
              <p:cNvGrpSpPr/>
              <p:nvPr/>
            </p:nvGrpSpPr>
            <p:grpSpPr>
              <a:xfrm>
                <a:off x="1448272" y="3075254"/>
                <a:ext cx="762987" cy="567356"/>
                <a:chOff x="386582" y="3308044"/>
                <a:chExt cx="914056" cy="627683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09" name="Rectangle 18"/>
                <p:cNvSpPr/>
                <p:nvPr/>
              </p:nvSpPr>
              <p:spPr>
                <a:xfrm>
                  <a:off x="386582" y="3308044"/>
                  <a:ext cx="914056" cy="627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4056" h="627683">
                      <a:moveTo>
                        <a:pt x="457332" y="93996"/>
                      </a:moveTo>
                      <a:cubicBezTo>
                        <a:pt x="425106" y="93996"/>
                        <a:pt x="392880" y="97586"/>
                        <a:pt x="362082" y="104764"/>
                      </a:cubicBezTo>
                      <a:lnTo>
                        <a:pt x="362082" y="183984"/>
                      </a:lnTo>
                      <a:lnTo>
                        <a:pt x="552582" y="183984"/>
                      </a:lnTo>
                      <a:lnTo>
                        <a:pt x="552582" y="104764"/>
                      </a:lnTo>
                      <a:cubicBezTo>
                        <a:pt x="521785" y="97586"/>
                        <a:pt x="489558" y="93996"/>
                        <a:pt x="457332" y="93996"/>
                      </a:cubicBezTo>
                      <a:close/>
                      <a:moveTo>
                        <a:pt x="422369" y="300"/>
                      </a:moveTo>
                      <a:cubicBezTo>
                        <a:pt x="632582" y="-3247"/>
                        <a:pt x="841586" y="24832"/>
                        <a:pt x="893577" y="75235"/>
                      </a:cubicBezTo>
                      <a:cubicBezTo>
                        <a:pt x="908817" y="89205"/>
                        <a:pt x="945013" y="253670"/>
                        <a:pt x="857383" y="256210"/>
                      </a:cubicBezTo>
                      <a:cubicBezTo>
                        <a:pt x="837698" y="255893"/>
                        <a:pt x="784676" y="247638"/>
                        <a:pt x="743083" y="235256"/>
                      </a:cubicBezTo>
                      <a:cubicBezTo>
                        <a:pt x="608145" y="205729"/>
                        <a:pt x="678948" y="135562"/>
                        <a:pt x="664978" y="124766"/>
                      </a:cubicBezTo>
                      <a:lnTo>
                        <a:pt x="626878" y="122861"/>
                      </a:lnTo>
                      <a:cubicBezTo>
                        <a:pt x="621798" y="141910"/>
                        <a:pt x="622432" y="160959"/>
                        <a:pt x="624972" y="191438"/>
                      </a:cubicBezTo>
                      <a:cubicBezTo>
                        <a:pt x="710697" y="251128"/>
                        <a:pt x="771657" y="263194"/>
                        <a:pt x="878337" y="370509"/>
                      </a:cubicBezTo>
                      <a:lnTo>
                        <a:pt x="878337" y="627683"/>
                      </a:lnTo>
                      <a:lnTo>
                        <a:pt x="17277" y="621968"/>
                      </a:lnTo>
                      <a:lnTo>
                        <a:pt x="15372" y="387653"/>
                      </a:lnTo>
                      <a:cubicBezTo>
                        <a:pt x="108082" y="320978"/>
                        <a:pt x="168407" y="256208"/>
                        <a:pt x="293502" y="187628"/>
                      </a:cubicBezTo>
                      <a:lnTo>
                        <a:pt x="293502" y="119049"/>
                      </a:lnTo>
                      <a:lnTo>
                        <a:pt x="249687" y="120955"/>
                      </a:lnTo>
                      <a:cubicBezTo>
                        <a:pt x="270642" y="214300"/>
                        <a:pt x="243972" y="202870"/>
                        <a:pt x="230637" y="214300"/>
                      </a:cubicBezTo>
                      <a:cubicBezTo>
                        <a:pt x="206507" y="228270"/>
                        <a:pt x="-503" y="305105"/>
                        <a:pt x="3942" y="204775"/>
                      </a:cubicBezTo>
                      <a:cubicBezTo>
                        <a:pt x="-11933" y="106985"/>
                        <a:pt x="21722" y="53010"/>
                        <a:pt x="76332" y="42850"/>
                      </a:cubicBezTo>
                      <a:cubicBezTo>
                        <a:pt x="169677" y="15942"/>
                        <a:pt x="296240" y="2428"/>
                        <a:pt x="422369" y="3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10" name="Oval 109"/>
                <p:cNvSpPr/>
                <p:nvPr/>
              </p:nvSpPr>
              <p:spPr>
                <a:xfrm>
                  <a:off x="725572" y="3616279"/>
                  <a:ext cx="237161" cy="23161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100000">
                      <a:srgbClr val="FFAC47"/>
                    </a:gs>
                  </a:gsLst>
                  <a:path path="circle">
                    <a:fillToRect l="50000" t="50000" r="50000" b="50000"/>
                  </a:path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111" name="Group 110"/>
              <p:cNvGrpSpPr/>
              <p:nvPr/>
            </p:nvGrpSpPr>
            <p:grpSpPr>
              <a:xfrm>
                <a:off x="1436012" y="4311486"/>
                <a:ext cx="705007" cy="548335"/>
                <a:chOff x="4707774" y="2178440"/>
                <a:chExt cx="640692" cy="498317"/>
              </a:xfrm>
              <a:solidFill>
                <a:srgbClr val="4E4C9A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12" name="Rectangle 111"/>
                <p:cNvSpPr/>
                <p:nvPr/>
              </p:nvSpPr>
              <p:spPr>
                <a:xfrm>
                  <a:off x="4707774" y="2178440"/>
                  <a:ext cx="640692" cy="498317"/>
                </a:xfrm>
                <a:prstGeom prst="rect">
                  <a:avLst/>
                </a:prstGeom>
                <a:solidFill>
                  <a:srgbClr val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13" name="Rectangle 3"/>
                <p:cNvSpPr/>
                <p:nvPr/>
              </p:nvSpPr>
              <p:spPr>
                <a:xfrm>
                  <a:off x="4735829" y="2204754"/>
                  <a:ext cx="585302" cy="294385"/>
                </a:xfrm>
                <a:custGeom>
                  <a:avLst/>
                  <a:gdLst>
                    <a:gd name="connsiteX0" fmla="*/ 0 w 533400"/>
                    <a:gd name="connsiteY0" fmla="*/ 0 h 498317"/>
                    <a:gd name="connsiteX1" fmla="*/ 533400 w 533400"/>
                    <a:gd name="connsiteY1" fmla="*/ 0 h 498317"/>
                    <a:gd name="connsiteX2" fmla="*/ 533400 w 533400"/>
                    <a:gd name="connsiteY2" fmla="*/ 498317 h 498317"/>
                    <a:gd name="connsiteX3" fmla="*/ 0 w 533400"/>
                    <a:gd name="connsiteY3" fmla="*/ 498317 h 498317"/>
                    <a:gd name="connsiteX4" fmla="*/ 0 w 533400"/>
                    <a:gd name="connsiteY4" fmla="*/ 0 h 498317"/>
                    <a:gd name="connsiteX0" fmla="*/ 78941 w 533400"/>
                    <a:gd name="connsiteY0" fmla="*/ 111833 h 498317"/>
                    <a:gd name="connsiteX1" fmla="*/ 533400 w 533400"/>
                    <a:gd name="connsiteY1" fmla="*/ 0 h 498317"/>
                    <a:gd name="connsiteX2" fmla="*/ 533400 w 533400"/>
                    <a:gd name="connsiteY2" fmla="*/ 498317 h 498317"/>
                    <a:gd name="connsiteX3" fmla="*/ 0 w 533400"/>
                    <a:gd name="connsiteY3" fmla="*/ 498317 h 498317"/>
                    <a:gd name="connsiteX4" fmla="*/ 78941 w 533400"/>
                    <a:gd name="connsiteY4" fmla="*/ 111833 h 498317"/>
                    <a:gd name="connsiteX0" fmla="*/ 0 w 546557"/>
                    <a:gd name="connsiteY0" fmla="*/ 26314 h 498317"/>
                    <a:gd name="connsiteX1" fmla="*/ 546557 w 546557"/>
                    <a:gd name="connsiteY1" fmla="*/ 0 h 498317"/>
                    <a:gd name="connsiteX2" fmla="*/ 546557 w 546557"/>
                    <a:gd name="connsiteY2" fmla="*/ 498317 h 498317"/>
                    <a:gd name="connsiteX3" fmla="*/ 13157 w 546557"/>
                    <a:gd name="connsiteY3" fmla="*/ 498317 h 498317"/>
                    <a:gd name="connsiteX4" fmla="*/ 0 w 546557"/>
                    <a:gd name="connsiteY4" fmla="*/ 26314 h 498317"/>
                    <a:gd name="connsiteX0" fmla="*/ 0 w 546557"/>
                    <a:gd name="connsiteY0" fmla="*/ 26314 h 498317"/>
                    <a:gd name="connsiteX1" fmla="*/ 546557 w 546557"/>
                    <a:gd name="connsiteY1" fmla="*/ 0 h 498317"/>
                    <a:gd name="connsiteX2" fmla="*/ 546557 w 546557"/>
                    <a:gd name="connsiteY2" fmla="*/ 498317 h 498317"/>
                    <a:gd name="connsiteX3" fmla="*/ 249980 w 546557"/>
                    <a:gd name="connsiteY3" fmla="*/ 291097 h 498317"/>
                    <a:gd name="connsiteX4" fmla="*/ 0 w 546557"/>
                    <a:gd name="connsiteY4" fmla="*/ 26314 h 498317"/>
                    <a:gd name="connsiteX0" fmla="*/ 0 w 546557"/>
                    <a:gd name="connsiteY0" fmla="*/ 26314 h 291097"/>
                    <a:gd name="connsiteX1" fmla="*/ 546557 w 546557"/>
                    <a:gd name="connsiteY1" fmla="*/ 0 h 291097"/>
                    <a:gd name="connsiteX2" fmla="*/ 249980 w 546557"/>
                    <a:gd name="connsiteY2" fmla="*/ 291097 h 291097"/>
                    <a:gd name="connsiteX3" fmla="*/ 0 w 546557"/>
                    <a:gd name="connsiteY3" fmla="*/ 26314 h 291097"/>
                    <a:gd name="connsiteX0" fmla="*/ 0 w 549846"/>
                    <a:gd name="connsiteY0" fmla="*/ 6578 h 271361"/>
                    <a:gd name="connsiteX1" fmla="*/ 549846 w 549846"/>
                    <a:gd name="connsiteY1" fmla="*/ 0 h 271361"/>
                    <a:gd name="connsiteX2" fmla="*/ 249980 w 549846"/>
                    <a:gd name="connsiteY2" fmla="*/ 271361 h 271361"/>
                    <a:gd name="connsiteX3" fmla="*/ 0 w 549846"/>
                    <a:gd name="connsiteY3" fmla="*/ 6578 h 271361"/>
                    <a:gd name="connsiteX0" fmla="*/ 0 w 556424"/>
                    <a:gd name="connsiteY0" fmla="*/ 0 h 271361"/>
                    <a:gd name="connsiteX1" fmla="*/ 556424 w 556424"/>
                    <a:gd name="connsiteY1" fmla="*/ 0 h 271361"/>
                    <a:gd name="connsiteX2" fmla="*/ 256558 w 556424"/>
                    <a:gd name="connsiteY2" fmla="*/ 271361 h 271361"/>
                    <a:gd name="connsiteX3" fmla="*/ 0 w 556424"/>
                    <a:gd name="connsiteY3" fmla="*/ 0 h 271361"/>
                    <a:gd name="connsiteX0" fmla="*/ 0 w 556424"/>
                    <a:gd name="connsiteY0" fmla="*/ 0 h 284518"/>
                    <a:gd name="connsiteX1" fmla="*/ 556424 w 556424"/>
                    <a:gd name="connsiteY1" fmla="*/ 0 h 284518"/>
                    <a:gd name="connsiteX2" fmla="*/ 263136 w 556424"/>
                    <a:gd name="connsiteY2" fmla="*/ 284518 h 284518"/>
                    <a:gd name="connsiteX3" fmla="*/ 0 w 556424"/>
                    <a:gd name="connsiteY3" fmla="*/ 0 h 284518"/>
                    <a:gd name="connsiteX0" fmla="*/ 0 w 556424"/>
                    <a:gd name="connsiteY0" fmla="*/ 0 h 291096"/>
                    <a:gd name="connsiteX1" fmla="*/ 556424 w 556424"/>
                    <a:gd name="connsiteY1" fmla="*/ 0 h 291096"/>
                    <a:gd name="connsiteX2" fmla="*/ 263136 w 556424"/>
                    <a:gd name="connsiteY2" fmla="*/ 291096 h 291096"/>
                    <a:gd name="connsiteX3" fmla="*/ 0 w 556424"/>
                    <a:gd name="connsiteY3" fmla="*/ 0 h 291096"/>
                    <a:gd name="connsiteX0" fmla="*/ 0 w 556424"/>
                    <a:gd name="connsiteY0" fmla="*/ 3290 h 291096"/>
                    <a:gd name="connsiteX1" fmla="*/ 556424 w 556424"/>
                    <a:gd name="connsiteY1" fmla="*/ 0 h 291096"/>
                    <a:gd name="connsiteX2" fmla="*/ 263136 w 556424"/>
                    <a:gd name="connsiteY2" fmla="*/ 291096 h 291096"/>
                    <a:gd name="connsiteX3" fmla="*/ 0 w 556424"/>
                    <a:gd name="connsiteY3" fmla="*/ 3290 h 291096"/>
                    <a:gd name="connsiteX0" fmla="*/ 0 w 566292"/>
                    <a:gd name="connsiteY0" fmla="*/ 3290 h 291096"/>
                    <a:gd name="connsiteX1" fmla="*/ 566292 w 566292"/>
                    <a:gd name="connsiteY1" fmla="*/ 0 h 291096"/>
                    <a:gd name="connsiteX2" fmla="*/ 263136 w 566292"/>
                    <a:gd name="connsiteY2" fmla="*/ 291096 h 291096"/>
                    <a:gd name="connsiteX3" fmla="*/ 0 w 566292"/>
                    <a:gd name="connsiteY3" fmla="*/ 3290 h 291096"/>
                    <a:gd name="connsiteX0" fmla="*/ 0 w 566292"/>
                    <a:gd name="connsiteY0" fmla="*/ 3290 h 300964"/>
                    <a:gd name="connsiteX1" fmla="*/ 566292 w 566292"/>
                    <a:gd name="connsiteY1" fmla="*/ 0 h 300964"/>
                    <a:gd name="connsiteX2" fmla="*/ 263136 w 566292"/>
                    <a:gd name="connsiteY2" fmla="*/ 300964 h 300964"/>
                    <a:gd name="connsiteX3" fmla="*/ 0 w 566292"/>
                    <a:gd name="connsiteY3" fmla="*/ 3290 h 300964"/>
                    <a:gd name="connsiteX0" fmla="*/ 0 w 572871"/>
                    <a:gd name="connsiteY0" fmla="*/ 6580 h 300964"/>
                    <a:gd name="connsiteX1" fmla="*/ 572871 w 572871"/>
                    <a:gd name="connsiteY1" fmla="*/ 0 h 300964"/>
                    <a:gd name="connsiteX2" fmla="*/ 269715 w 572871"/>
                    <a:gd name="connsiteY2" fmla="*/ 300964 h 300964"/>
                    <a:gd name="connsiteX3" fmla="*/ 0 w 572871"/>
                    <a:gd name="connsiteY3" fmla="*/ 6580 h 300964"/>
                    <a:gd name="connsiteX0" fmla="*/ 0 w 569582"/>
                    <a:gd name="connsiteY0" fmla="*/ 1 h 294385"/>
                    <a:gd name="connsiteX1" fmla="*/ 569582 w 569582"/>
                    <a:gd name="connsiteY1" fmla="*/ 0 h 294385"/>
                    <a:gd name="connsiteX2" fmla="*/ 269715 w 569582"/>
                    <a:gd name="connsiteY2" fmla="*/ 294385 h 294385"/>
                    <a:gd name="connsiteX3" fmla="*/ 0 w 569582"/>
                    <a:gd name="connsiteY3" fmla="*/ 1 h 294385"/>
                    <a:gd name="connsiteX0" fmla="*/ 0 w 569582"/>
                    <a:gd name="connsiteY0" fmla="*/ 1 h 294385"/>
                    <a:gd name="connsiteX1" fmla="*/ 569582 w 569582"/>
                    <a:gd name="connsiteY1" fmla="*/ 0 h 294385"/>
                    <a:gd name="connsiteX2" fmla="*/ 279583 w 569582"/>
                    <a:gd name="connsiteY2" fmla="*/ 294385 h 294385"/>
                    <a:gd name="connsiteX3" fmla="*/ 0 w 569582"/>
                    <a:gd name="connsiteY3" fmla="*/ 1 h 294385"/>
                    <a:gd name="connsiteX0" fmla="*/ 0 w 585302"/>
                    <a:gd name="connsiteY0" fmla="*/ 1 h 294385"/>
                    <a:gd name="connsiteX1" fmla="*/ 585302 w 585302"/>
                    <a:gd name="connsiteY1" fmla="*/ 0 h 294385"/>
                    <a:gd name="connsiteX2" fmla="*/ 295303 w 585302"/>
                    <a:gd name="connsiteY2" fmla="*/ 294385 h 294385"/>
                    <a:gd name="connsiteX3" fmla="*/ 0 w 585302"/>
                    <a:gd name="connsiteY3" fmla="*/ 1 h 294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5302" h="294385">
                      <a:moveTo>
                        <a:pt x="0" y="1"/>
                      </a:moveTo>
                      <a:lnTo>
                        <a:pt x="585302" y="0"/>
                      </a:lnTo>
                      <a:lnTo>
                        <a:pt x="295303" y="294385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14" name="Rectangle 3"/>
                <p:cNvSpPr/>
                <p:nvPr/>
              </p:nvSpPr>
              <p:spPr>
                <a:xfrm rot="16200000">
                  <a:off x="5018459" y="2334075"/>
                  <a:ext cx="408414" cy="205575"/>
                </a:xfrm>
                <a:prstGeom prst="triangle">
                  <a:avLst/>
                </a:prstGeom>
                <a:solidFill>
                  <a:schemeClr val="tx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 rot="5400000" flipH="1">
                  <a:off x="4640324" y="2328169"/>
                  <a:ext cx="395263" cy="205575"/>
                </a:xfrm>
                <a:prstGeom prst="triangle">
                  <a:avLst/>
                </a:prstGeom>
                <a:solidFill>
                  <a:schemeClr val="tx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16" name="Rectangle 3"/>
                <p:cNvSpPr/>
                <p:nvPr/>
              </p:nvSpPr>
              <p:spPr>
                <a:xfrm flipH="1" flipV="1">
                  <a:off x="4744971" y="2451436"/>
                  <a:ext cx="569582" cy="195709"/>
                </a:xfrm>
                <a:custGeom>
                  <a:avLst/>
                  <a:gdLst>
                    <a:gd name="connsiteX0" fmla="*/ 0 w 533400"/>
                    <a:gd name="connsiteY0" fmla="*/ 0 h 498317"/>
                    <a:gd name="connsiteX1" fmla="*/ 533400 w 533400"/>
                    <a:gd name="connsiteY1" fmla="*/ 0 h 498317"/>
                    <a:gd name="connsiteX2" fmla="*/ 533400 w 533400"/>
                    <a:gd name="connsiteY2" fmla="*/ 498317 h 498317"/>
                    <a:gd name="connsiteX3" fmla="*/ 0 w 533400"/>
                    <a:gd name="connsiteY3" fmla="*/ 498317 h 498317"/>
                    <a:gd name="connsiteX4" fmla="*/ 0 w 533400"/>
                    <a:gd name="connsiteY4" fmla="*/ 0 h 498317"/>
                    <a:gd name="connsiteX0" fmla="*/ 78941 w 533400"/>
                    <a:gd name="connsiteY0" fmla="*/ 111833 h 498317"/>
                    <a:gd name="connsiteX1" fmla="*/ 533400 w 533400"/>
                    <a:gd name="connsiteY1" fmla="*/ 0 h 498317"/>
                    <a:gd name="connsiteX2" fmla="*/ 533400 w 533400"/>
                    <a:gd name="connsiteY2" fmla="*/ 498317 h 498317"/>
                    <a:gd name="connsiteX3" fmla="*/ 0 w 533400"/>
                    <a:gd name="connsiteY3" fmla="*/ 498317 h 498317"/>
                    <a:gd name="connsiteX4" fmla="*/ 78941 w 533400"/>
                    <a:gd name="connsiteY4" fmla="*/ 111833 h 498317"/>
                    <a:gd name="connsiteX0" fmla="*/ 0 w 546557"/>
                    <a:gd name="connsiteY0" fmla="*/ 26314 h 498317"/>
                    <a:gd name="connsiteX1" fmla="*/ 546557 w 546557"/>
                    <a:gd name="connsiteY1" fmla="*/ 0 h 498317"/>
                    <a:gd name="connsiteX2" fmla="*/ 546557 w 546557"/>
                    <a:gd name="connsiteY2" fmla="*/ 498317 h 498317"/>
                    <a:gd name="connsiteX3" fmla="*/ 13157 w 546557"/>
                    <a:gd name="connsiteY3" fmla="*/ 498317 h 498317"/>
                    <a:gd name="connsiteX4" fmla="*/ 0 w 546557"/>
                    <a:gd name="connsiteY4" fmla="*/ 26314 h 498317"/>
                    <a:gd name="connsiteX0" fmla="*/ 0 w 546557"/>
                    <a:gd name="connsiteY0" fmla="*/ 26314 h 498317"/>
                    <a:gd name="connsiteX1" fmla="*/ 546557 w 546557"/>
                    <a:gd name="connsiteY1" fmla="*/ 0 h 498317"/>
                    <a:gd name="connsiteX2" fmla="*/ 546557 w 546557"/>
                    <a:gd name="connsiteY2" fmla="*/ 498317 h 498317"/>
                    <a:gd name="connsiteX3" fmla="*/ 249980 w 546557"/>
                    <a:gd name="connsiteY3" fmla="*/ 291097 h 498317"/>
                    <a:gd name="connsiteX4" fmla="*/ 0 w 546557"/>
                    <a:gd name="connsiteY4" fmla="*/ 26314 h 498317"/>
                    <a:gd name="connsiteX0" fmla="*/ 0 w 546557"/>
                    <a:gd name="connsiteY0" fmla="*/ 26314 h 291097"/>
                    <a:gd name="connsiteX1" fmla="*/ 546557 w 546557"/>
                    <a:gd name="connsiteY1" fmla="*/ 0 h 291097"/>
                    <a:gd name="connsiteX2" fmla="*/ 249980 w 546557"/>
                    <a:gd name="connsiteY2" fmla="*/ 291097 h 291097"/>
                    <a:gd name="connsiteX3" fmla="*/ 0 w 546557"/>
                    <a:gd name="connsiteY3" fmla="*/ 26314 h 291097"/>
                    <a:gd name="connsiteX0" fmla="*/ 0 w 549846"/>
                    <a:gd name="connsiteY0" fmla="*/ 6578 h 271361"/>
                    <a:gd name="connsiteX1" fmla="*/ 549846 w 549846"/>
                    <a:gd name="connsiteY1" fmla="*/ 0 h 271361"/>
                    <a:gd name="connsiteX2" fmla="*/ 249980 w 549846"/>
                    <a:gd name="connsiteY2" fmla="*/ 271361 h 271361"/>
                    <a:gd name="connsiteX3" fmla="*/ 0 w 549846"/>
                    <a:gd name="connsiteY3" fmla="*/ 6578 h 271361"/>
                    <a:gd name="connsiteX0" fmla="*/ 0 w 556424"/>
                    <a:gd name="connsiteY0" fmla="*/ 0 h 271361"/>
                    <a:gd name="connsiteX1" fmla="*/ 556424 w 556424"/>
                    <a:gd name="connsiteY1" fmla="*/ 0 h 271361"/>
                    <a:gd name="connsiteX2" fmla="*/ 256558 w 556424"/>
                    <a:gd name="connsiteY2" fmla="*/ 271361 h 271361"/>
                    <a:gd name="connsiteX3" fmla="*/ 0 w 556424"/>
                    <a:gd name="connsiteY3" fmla="*/ 0 h 271361"/>
                    <a:gd name="connsiteX0" fmla="*/ 0 w 556424"/>
                    <a:gd name="connsiteY0" fmla="*/ 0 h 284518"/>
                    <a:gd name="connsiteX1" fmla="*/ 556424 w 556424"/>
                    <a:gd name="connsiteY1" fmla="*/ 0 h 284518"/>
                    <a:gd name="connsiteX2" fmla="*/ 263136 w 556424"/>
                    <a:gd name="connsiteY2" fmla="*/ 284518 h 284518"/>
                    <a:gd name="connsiteX3" fmla="*/ 0 w 556424"/>
                    <a:gd name="connsiteY3" fmla="*/ 0 h 284518"/>
                    <a:gd name="connsiteX0" fmla="*/ 0 w 556424"/>
                    <a:gd name="connsiteY0" fmla="*/ 0 h 291096"/>
                    <a:gd name="connsiteX1" fmla="*/ 556424 w 556424"/>
                    <a:gd name="connsiteY1" fmla="*/ 0 h 291096"/>
                    <a:gd name="connsiteX2" fmla="*/ 263136 w 556424"/>
                    <a:gd name="connsiteY2" fmla="*/ 291096 h 291096"/>
                    <a:gd name="connsiteX3" fmla="*/ 0 w 556424"/>
                    <a:gd name="connsiteY3" fmla="*/ 0 h 291096"/>
                    <a:gd name="connsiteX0" fmla="*/ 0 w 556424"/>
                    <a:gd name="connsiteY0" fmla="*/ 3290 h 291096"/>
                    <a:gd name="connsiteX1" fmla="*/ 556424 w 556424"/>
                    <a:gd name="connsiteY1" fmla="*/ 0 h 291096"/>
                    <a:gd name="connsiteX2" fmla="*/ 263136 w 556424"/>
                    <a:gd name="connsiteY2" fmla="*/ 291096 h 291096"/>
                    <a:gd name="connsiteX3" fmla="*/ 0 w 556424"/>
                    <a:gd name="connsiteY3" fmla="*/ 3290 h 291096"/>
                    <a:gd name="connsiteX0" fmla="*/ 0 w 566292"/>
                    <a:gd name="connsiteY0" fmla="*/ 3290 h 291096"/>
                    <a:gd name="connsiteX1" fmla="*/ 566292 w 566292"/>
                    <a:gd name="connsiteY1" fmla="*/ 0 h 291096"/>
                    <a:gd name="connsiteX2" fmla="*/ 263136 w 566292"/>
                    <a:gd name="connsiteY2" fmla="*/ 291096 h 291096"/>
                    <a:gd name="connsiteX3" fmla="*/ 0 w 566292"/>
                    <a:gd name="connsiteY3" fmla="*/ 3290 h 291096"/>
                    <a:gd name="connsiteX0" fmla="*/ 0 w 566292"/>
                    <a:gd name="connsiteY0" fmla="*/ 3290 h 300964"/>
                    <a:gd name="connsiteX1" fmla="*/ 566292 w 566292"/>
                    <a:gd name="connsiteY1" fmla="*/ 0 h 300964"/>
                    <a:gd name="connsiteX2" fmla="*/ 263136 w 566292"/>
                    <a:gd name="connsiteY2" fmla="*/ 300964 h 300964"/>
                    <a:gd name="connsiteX3" fmla="*/ 0 w 566292"/>
                    <a:gd name="connsiteY3" fmla="*/ 3290 h 300964"/>
                    <a:gd name="connsiteX0" fmla="*/ 0 w 572871"/>
                    <a:gd name="connsiteY0" fmla="*/ 6580 h 300964"/>
                    <a:gd name="connsiteX1" fmla="*/ 572871 w 572871"/>
                    <a:gd name="connsiteY1" fmla="*/ 0 h 300964"/>
                    <a:gd name="connsiteX2" fmla="*/ 269715 w 572871"/>
                    <a:gd name="connsiteY2" fmla="*/ 300964 h 300964"/>
                    <a:gd name="connsiteX3" fmla="*/ 0 w 572871"/>
                    <a:gd name="connsiteY3" fmla="*/ 6580 h 300964"/>
                    <a:gd name="connsiteX0" fmla="*/ 0 w 569582"/>
                    <a:gd name="connsiteY0" fmla="*/ 1 h 294385"/>
                    <a:gd name="connsiteX1" fmla="*/ 569582 w 569582"/>
                    <a:gd name="connsiteY1" fmla="*/ 0 h 294385"/>
                    <a:gd name="connsiteX2" fmla="*/ 269715 w 569582"/>
                    <a:gd name="connsiteY2" fmla="*/ 294385 h 294385"/>
                    <a:gd name="connsiteX3" fmla="*/ 0 w 569582"/>
                    <a:gd name="connsiteY3" fmla="*/ 1 h 294385"/>
                    <a:gd name="connsiteX0" fmla="*/ 0 w 569582"/>
                    <a:gd name="connsiteY0" fmla="*/ 1 h 294385"/>
                    <a:gd name="connsiteX1" fmla="*/ 569582 w 569582"/>
                    <a:gd name="connsiteY1" fmla="*/ 0 h 294385"/>
                    <a:gd name="connsiteX2" fmla="*/ 279583 w 569582"/>
                    <a:gd name="connsiteY2" fmla="*/ 294385 h 294385"/>
                    <a:gd name="connsiteX3" fmla="*/ 0 w 569582"/>
                    <a:gd name="connsiteY3" fmla="*/ 1 h 294385"/>
                    <a:gd name="connsiteX0" fmla="*/ 0 w 569582"/>
                    <a:gd name="connsiteY0" fmla="*/ 1 h 195709"/>
                    <a:gd name="connsiteX1" fmla="*/ 569582 w 569582"/>
                    <a:gd name="connsiteY1" fmla="*/ 0 h 195709"/>
                    <a:gd name="connsiteX2" fmla="*/ 361813 w 569582"/>
                    <a:gd name="connsiteY2" fmla="*/ 195709 h 195709"/>
                    <a:gd name="connsiteX3" fmla="*/ 0 w 569582"/>
                    <a:gd name="connsiteY3" fmla="*/ 1 h 195709"/>
                    <a:gd name="connsiteX0" fmla="*/ 0 w 569582"/>
                    <a:gd name="connsiteY0" fmla="*/ 1 h 195709"/>
                    <a:gd name="connsiteX1" fmla="*/ 569582 w 569582"/>
                    <a:gd name="connsiteY1" fmla="*/ 0 h 195709"/>
                    <a:gd name="connsiteX2" fmla="*/ 361813 w 569582"/>
                    <a:gd name="connsiteY2" fmla="*/ 195709 h 195709"/>
                    <a:gd name="connsiteX3" fmla="*/ 185292 w 569582"/>
                    <a:gd name="connsiteY3" fmla="*/ 110182 h 195709"/>
                    <a:gd name="connsiteX4" fmla="*/ 0 w 569582"/>
                    <a:gd name="connsiteY4" fmla="*/ 1 h 195709"/>
                    <a:gd name="connsiteX0" fmla="*/ 0 w 569582"/>
                    <a:gd name="connsiteY0" fmla="*/ 1 h 195709"/>
                    <a:gd name="connsiteX1" fmla="*/ 569582 w 569582"/>
                    <a:gd name="connsiteY1" fmla="*/ 0 h 195709"/>
                    <a:gd name="connsiteX2" fmla="*/ 361813 w 569582"/>
                    <a:gd name="connsiteY2" fmla="*/ 195709 h 195709"/>
                    <a:gd name="connsiteX3" fmla="*/ 205028 w 569582"/>
                    <a:gd name="connsiteY3" fmla="*/ 192412 h 195709"/>
                    <a:gd name="connsiteX4" fmla="*/ 0 w 569582"/>
                    <a:gd name="connsiteY4" fmla="*/ 1 h 195709"/>
                    <a:gd name="connsiteX0" fmla="*/ 0 w 569582"/>
                    <a:gd name="connsiteY0" fmla="*/ 1 h 198990"/>
                    <a:gd name="connsiteX1" fmla="*/ 569582 w 569582"/>
                    <a:gd name="connsiteY1" fmla="*/ 0 h 198990"/>
                    <a:gd name="connsiteX2" fmla="*/ 361813 w 569582"/>
                    <a:gd name="connsiteY2" fmla="*/ 195709 h 198990"/>
                    <a:gd name="connsiteX3" fmla="*/ 287257 w 569582"/>
                    <a:gd name="connsiteY3" fmla="*/ 198990 h 198990"/>
                    <a:gd name="connsiteX4" fmla="*/ 205028 w 569582"/>
                    <a:gd name="connsiteY4" fmla="*/ 192412 h 198990"/>
                    <a:gd name="connsiteX5" fmla="*/ 0 w 569582"/>
                    <a:gd name="connsiteY5" fmla="*/ 1 h 198990"/>
                    <a:gd name="connsiteX0" fmla="*/ 0 w 569582"/>
                    <a:gd name="connsiteY0" fmla="*/ 1 h 195709"/>
                    <a:gd name="connsiteX1" fmla="*/ 569582 w 569582"/>
                    <a:gd name="connsiteY1" fmla="*/ 0 h 195709"/>
                    <a:gd name="connsiteX2" fmla="*/ 361813 w 569582"/>
                    <a:gd name="connsiteY2" fmla="*/ 195709 h 195709"/>
                    <a:gd name="connsiteX3" fmla="*/ 310282 w 569582"/>
                    <a:gd name="connsiteY3" fmla="*/ 139785 h 195709"/>
                    <a:gd name="connsiteX4" fmla="*/ 205028 w 569582"/>
                    <a:gd name="connsiteY4" fmla="*/ 192412 h 195709"/>
                    <a:gd name="connsiteX5" fmla="*/ 0 w 569582"/>
                    <a:gd name="connsiteY5" fmla="*/ 1 h 195709"/>
                    <a:gd name="connsiteX0" fmla="*/ 0 w 569582"/>
                    <a:gd name="connsiteY0" fmla="*/ 1 h 195709"/>
                    <a:gd name="connsiteX1" fmla="*/ 569582 w 569582"/>
                    <a:gd name="connsiteY1" fmla="*/ 0 h 195709"/>
                    <a:gd name="connsiteX2" fmla="*/ 361813 w 569582"/>
                    <a:gd name="connsiteY2" fmla="*/ 195709 h 195709"/>
                    <a:gd name="connsiteX3" fmla="*/ 310282 w 569582"/>
                    <a:gd name="connsiteY3" fmla="*/ 139785 h 195709"/>
                    <a:gd name="connsiteX4" fmla="*/ 205028 w 569582"/>
                    <a:gd name="connsiteY4" fmla="*/ 192412 h 195709"/>
                    <a:gd name="connsiteX5" fmla="*/ 0 w 569582"/>
                    <a:gd name="connsiteY5" fmla="*/ 1 h 195709"/>
                    <a:gd name="connsiteX0" fmla="*/ 0 w 569582"/>
                    <a:gd name="connsiteY0" fmla="*/ 1 h 197295"/>
                    <a:gd name="connsiteX1" fmla="*/ 569582 w 569582"/>
                    <a:gd name="connsiteY1" fmla="*/ 0 h 197295"/>
                    <a:gd name="connsiteX2" fmla="*/ 361813 w 569582"/>
                    <a:gd name="connsiteY2" fmla="*/ 195709 h 197295"/>
                    <a:gd name="connsiteX3" fmla="*/ 310282 w 569582"/>
                    <a:gd name="connsiteY3" fmla="*/ 139785 h 197295"/>
                    <a:gd name="connsiteX4" fmla="*/ 270811 w 569582"/>
                    <a:gd name="connsiteY4" fmla="*/ 139785 h 197295"/>
                    <a:gd name="connsiteX5" fmla="*/ 205028 w 569582"/>
                    <a:gd name="connsiteY5" fmla="*/ 192412 h 197295"/>
                    <a:gd name="connsiteX6" fmla="*/ 0 w 569582"/>
                    <a:gd name="connsiteY6" fmla="*/ 1 h 197295"/>
                    <a:gd name="connsiteX0" fmla="*/ 0 w 569582"/>
                    <a:gd name="connsiteY0" fmla="*/ 1 h 196634"/>
                    <a:gd name="connsiteX1" fmla="*/ 569582 w 569582"/>
                    <a:gd name="connsiteY1" fmla="*/ 0 h 196634"/>
                    <a:gd name="connsiteX2" fmla="*/ 361813 w 569582"/>
                    <a:gd name="connsiteY2" fmla="*/ 195709 h 196634"/>
                    <a:gd name="connsiteX3" fmla="*/ 310282 w 569582"/>
                    <a:gd name="connsiteY3" fmla="*/ 139785 h 196634"/>
                    <a:gd name="connsiteX4" fmla="*/ 254364 w 569582"/>
                    <a:gd name="connsiteY4" fmla="*/ 126628 h 196634"/>
                    <a:gd name="connsiteX5" fmla="*/ 205028 w 569582"/>
                    <a:gd name="connsiteY5" fmla="*/ 192412 h 196634"/>
                    <a:gd name="connsiteX6" fmla="*/ 0 w 569582"/>
                    <a:gd name="connsiteY6" fmla="*/ 1 h 196634"/>
                    <a:gd name="connsiteX0" fmla="*/ 0 w 569582"/>
                    <a:gd name="connsiteY0" fmla="*/ 1 h 196501"/>
                    <a:gd name="connsiteX1" fmla="*/ 569582 w 569582"/>
                    <a:gd name="connsiteY1" fmla="*/ 0 h 196501"/>
                    <a:gd name="connsiteX2" fmla="*/ 361813 w 569582"/>
                    <a:gd name="connsiteY2" fmla="*/ 195709 h 196501"/>
                    <a:gd name="connsiteX3" fmla="*/ 310282 w 569582"/>
                    <a:gd name="connsiteY3" fmla="*/ 139785 h 196501"/>
                    <a:gd name="connsiteX4" fmla="*/ 254364 w 569582"/>
                    <a:gd name="connsiteY4" fmla="*/ 126628 h 196501"/>
                    <a:gd name="connsiteX5" fmla="*/ 205028 w 569582"/>
                    <a:gd name="connsiteY5" fmla="*/ 192412 h 196501"/>
                    <a:gd name="connsiteX6" fmla="*/ 0 w 569582"/>
                    <a:gd name="connsiteY6" fmla="*/ 1 h 196501"/>
                    <a:gd name="connsiteX0" fmla="*/ 0 w 569582"/>
                    <a:gd name="connsiteY0" fmla="*/ 1 h 196948"/>
                    <a:gd name="connsiteX1" fmla="*/ 569582 w 569582"/>
                    <a:gd name="connsiteY1" fmla="*/ 0 h 196948"/>
                    <a:gd name="connsiteX2" fmla="*/ 361813 w 569582"/>
                    <a:gd name="connsiteY2" fmla="*/ 195709 h 196948"/>
                    <a:gd name="connsiteX3" fmla="*/ 310282 w 569582"/>
                    <a:gd name="connsiteY3" fmla="*/ 139785 h 196948"/>
                    <a:gd name="connsiteX4" fmla="*/ 254364 w 569582"/>
                    <a:gd name="connsiteY4" fmla="*/ 136495 h 196948"/>
                    <a:gd name="connsiteX5" fmla="*/ 205028 w 569582"/>
                    <a:gd name="connsiteY5" fmla="*/ 192412 h 196948"/>
                    <a:gd name="connsiteX6" fmla="*/ 0 w 569582"/>
                    <a:gd name="connsiteY6" fmla="*/ 1 h 196948"/>
                    <a:gd name="connsiteX0" fmla="*/ 0 w 569582"/>
                    <a:gd name="connsiteY0" fmla="*/ 1 h 196948"/>
                    <a:gd name="connsiteX1" fmla="*/ 569582 w 569582"/>
                    <a:gd name="connsiteY1" fmla="*/ 0 h 196948"/>
                    <a:gd name="connsiteX2" fmla="*/ 361813 w 569582"/>
                    <a:gd name="connsiteY2" fmla="*/ 195709 h 196948"/>
                    <a:gd name="connsiteX3" fmla="*/ 310282 w 569582"/>
                    <a:gd name="connsiteY3" fmla="*/ 139785 h 196948"/>
                    <a:gd name="connsiteX4" fmla="*/ 254364 w 569582"/>
                    <a:gd name="connsiteY4" fmla="*/ 136495 h 196948"/>
                    <a:gd name="connsiteX5" fmla="*/ 205028 w 569582"/>
                    <a:gd name="connsiteY5" fmla="*/ 192412 h 196948"/>
                    <a:gd name="connsiteX6" fmla="*/ 0 w 569582"/>
                    <a:gd name="connsiteY6" fmla="*/ 1 h 196948"/>
                    <a:gd name="connsiteX0" fmla="*/ 0 w 569582"/>
                    <a:gd name="connsiteY0" fmla="*/ 1 h 196948"/>
                    <a:gd name="connsiteX1" fmla="*/ 569582 w 569582"/>
                    <a:gd name="connsiteY1" fmla="*/ 0 h 196948"/>
                    <a:gd name="connsiteX2" fmla="*/ 361813 w 569582"/>
                    <a:gd name="connsiteY2" fmla="*/ 195709 h 196948"/>
                    <a:gd name="connsiteX3" fmla="*/ 310282 w 569582"/>
                    <a:gd name="connsiteY3" fmla="*/ 139785 h 196948"/>
                    <a:gd name="connsiteX4" fmla="*/ 254364 w 569582"/>
                    <a:gd name="connsiteY4" fmla="*/ 136495 h 196948"/>
                    <a:gd name="connsiteX5" fmla="*/ 205028 w 569582"/>
                    <a:gd name="connsiteY5" fmla="*/ 192412 h 196948"/>
                    <a:gd name="connsiteX6" fmla="*/ 0 w 569582"/>
                    <a:gd name="connsiteY6" fmla="*/ 1 h 196948"/>
                    <a:gd name="connsiteX0" fmla="*/ 0 w 569582"/>
                    <a:gd name="connsiteY0" fmla="*/ 1 h 196948"/>
                    <a:gd name="connsiteX1" fmla="*/ 569582 w 569582"/>
                    <a:gd name="connsiteY1" fmla="*/ 0 h 196948"/>
                    <a:gd name="connsiteX2" fmla="*/ 361813 w 569582"/>
                    <a:gd name="connsiteY2" fmla="*/ 195709 h 196948"/>
                    <a:gd name="connsiteX3" fmla="*/ 310282 w 569582"/>
                    <a:gd name="connsiteY3" fmla="*/ 139785 h 196948"/>
                    <a:gd name="connsiteX4" fmla="*/ 254364 w 569582"/>
                    <a:gd name="connsiteY4" fmla="*/ 136495 h 196948"/>
                    <a:gd name="connsiteX5" fmla="*/ 205028 w 569582"/>
                    <a:gd name="connsiteY5" fmla="*/ 192412 h 196948"/>
                    <a:gd name="connsiteX6" fmla="*/ 0 w 569582"/>
                    <a:gd name="connsiteY6" fmla="*/ 1 h 196948"/>
                    <a:gd name="connsiteX0" fmla="*/ 0 w 569582"/>
                    <a:gd name="connsiteY0" fmla="*/ 1 h 195709"/>
                    <a:gd name="connsiteX1" fmla="*/ 569582 w 569582"/>
                    <a:gd name="connsiteY1" fmla="*/ 0 h 195709"/>
                    <a:gd name="connsiteX2" fmla="*/ 361813 w 569582"/>
                    <a:gd name="connsiteY2" fmla="*/ 195709 h 195709"/>
                    <a:gd name="connsiteX3" fmla="*/ 310282 w 569582"/>
                    <a:gd name="connsiteY3" fmla="*/ 139785 h 195709"/>
                    <a:gd name="connsiteX4" fmla="*/ 254364 w 569582"/>
                    <a:gd name="connsiteY4" fmla="*/ 136495 h 195709"/>
                    <a:gd name="connsiteX5" fmla="*/ 205028 w 569582"/>
                    <a:gd name="connsiteY5" fmla="*/ 192412 h 195709"/>
                    <a:gd name="connsiteX6" fmla="*/ 0 w 569582"/>
                    <a:gd name="connsiteY6" fmla="*/ 1 h 195709"/>
                    <a:gd name="connsiteX0" fmla="*/ 0 w 569582"/>
                    <a:gd name="connsiteY0" fmla="*/ 1 h 195709"/>
                    <a:gd name="connsiteX1" fmla="*/ 569582 w 569582"/>
                    <a:gd name="connsiteY1" fmla="*/ 0 h 195709"/>
                    <a:gd name="connsiteX2" fmla="*/ 361813 w 569582"/>
                    <a:gd name="connsiteY2" fmla="*/ 195709 h 195709"/>
                    <a:gd name="connsiteX3" fmla="*/ 310282 w 569582"/>
                    <a:gd name="connsiteY3" fmla="*/ 139785 h 195709"/>
                    <a:gd name="connsiteX4" fmla="*/ 254364 w 569582"/>
                    <a:gd name="connsiteY4" fmla="*/ 136495 h 195709"/>
                    <a:gd name="connsiteX5" fmla="*/ 205028 w 569582"/>
                    <a:gd name="connsiteY5" fmla="*/ 192412 h 195709"/>
                    <a:gd name="connsiteX6" fmla="*/ 0 w 569582"/>
                    <a:gd name="connsiteY6" fmla="*/ 1 h 195709"/>
                    <a:gd name="connsiteX0" fmla="*/ 0 w 569582"/>
                    <a:gd name="connsiteY0" fmla="*/ 1 h 195709"/>
                    <a:gd name="connsiteX1" fmla="*/ 569582 w 569582"/>
                    <a:gd name="connsiteY1" fmla="*/ 0 h 195709"/>
                    <a:gd name="connsiteX2" fmla="*/ 361813 w 569582"/>
                    <a:gd name="connsiteY2" fmla="*/ 195709 h 195709"/>
                    <a:gd name="connsiteX3" fmla="*/ 310282 w 569582"/>
                    <a:gd name="connsiteY3" fmla="*/ 139785 h 195709"/>
                    <a:gd name="connsiteX4" fmla="*/ 254364 w 569582"/>
                    <a:gd name="connsiteY4" fmla="*/ 136495 h 195709"/>
                    <a:gd name="connsiteX5" fmla="*/ 205028 w 569582"/>
                    <a:gd name="connsiteY5" fmla="*/ 192412 h 195709"/>
                    <a:gd name="connsiteX6" fmla="*/ 0 w 569582"/>
                    <a:gd name="connsiteY6" fmla="*/ 1 h 195709"/>
                    <a:gd name="connsiteX0" fmla="*/ 0 w 569582"/>
                    <a:gd name="connsiteY0" fmla="*/ 1 h 195709"/>
                    <a:gd name="connsiteX1" fmla="*/ 569582 w 569582"/>
                    <a:gd name="connsiteY1" fmla="*/ 0 h 195709"/>
                    <a:gd name="connsiteX2" fmla="*/ 361813 w 569582"/>
                    <a:gd name="connsiteY2" fmla="*/ 195709 h 195709"/>
                    <a:gd name="connsiteX3" fmla="*/ 310282 w 569582"/>
                    <a:gd name="connsiteY3" fmla="*/ 139785 h 195709"/>
                    <a:gd name="connsiteX4" fmla="*/ 254364 w 569582"/>
                    <a:gd name="connsiteY4" fmla="*/ 136495 h 195709"/>
                    <a:gd name="connsiteX5" fmla="*/ 205028 w 569582"/>
                    <a:gd name="connsiteY5" fmla="*/ 192412 h 195709"/>
                    <a:gd name="connsiteX6" fmla="*/ 0 w 569582"/>
                    <a:gd name="connsiteY6" fmla="*/ 1 h 195709"/>
                    <a:gd name="connsiteX0" fmla="*/ 0 w 569582"/>
                    <a:gd name="connsiteY0" fmla="*/ 1 h 195709"/>
                    <a:gd name="connsiteX1" fmla="*/ 569582 w 569582"/>
                    <a:gd name="connsiteY1" fmla="*/ 0 h 195709"/>
                    <a:gd name="connsiteX2" fmla="*/ 361813 w 569582"/>
                    <a:gd name="connsiteY2" fmla="*/ 195709 h 195709"/>
                    <a:gd name="connsiteX3" fmla="*/ 310282 w 569582"/>
                    <a:gd name="connsiteY3" fmla="*/ 139785 h 195709"/>
                    <a:gd name="connsiteX4" fmla="*/ 254364 w 569582"/>
                    <a:gd name="connsiteY4" fmla="*/ 136495 h 195709"/>
                    <a:gd name="connsiteX5" fmla="*/ 205028 w 569582"/>
                    <a:gd name="connsiteY5" fmla="*/ 192412 h 195709"/>
                    <a:gd name="connsiteX6" fmla="*/ 0 w 569582"/>
                    <a:gd name="connsiteY6" fmla="*/ 1 h 195709"/>
                    <a:gd name="connsiteX0" fmla="*/ 0 w 569582"/>
                    <a:gd name="connsiteY0" fmla="*/ 1 h 195709"/>
                    <a:gd name="connsiteX1" fmla="*/ 569582 w 569582"/>
                    <a:gd name="connsiteY1" fmla="*/ 0 h 195709"/>
                    <a:gd name="connsiteX2" fmla="*/ 361813 w 569582"/>
                    <a:gd name="connsiteY2" fmla="*/ 195709 h 195709"/>
                    <a:gd name="connsiteX3" fmla="*/ 310282 w 569582"/>
                    <a:gd name="connsiteY3" fmla="*/ 139785 h 195709"/>
                    <a:gd name="connsiteX4" fmla="*/ 264232 w 569582"/>
                    <a:gd name="connsiteY4" fmla="*/ 136495 h 195709"/>
                    <a:gd name="connsiteX5" fmla="*/ 205028 w 569582"/>
                    <a:gd name="connsiteY5" fmla="*/ 192412 h 195709"/>
                    <a:gd name="connsiteX6" fmla="*/ 0 w 569582"/>
                    <a:gd name="connsiteY6" fmla="*/ 1 h 195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69582" h="195709">
                      <a:moveTo>
                        <a:pt x="0" y="1"/>
                      </a:moveTo>
                      <a:lnTo>
                        <a:pt x="569582" y="0"/>
                      </a:lnTo>
                      <a:lnTo>
                        <a:pt x="361813" y="195709"/>
                      </a:lnTo>
                      <a:lnTo>
                        <a:pt x="310282" y="139785"/>
                      </a:lnTo>
                      <a:cubicBezTo>
                        <a:pt x="295115" y="130464"/>
                        <a:pt x="292191" y="138140"/>
                        <a:pt x="264232" y="136495"/>
                      </a:cubicBezTo>
                      <a:cubicBezTo>
                        <a:pt x="249980" y="148555"/>
                        <a:pt x="223849" y="182817"/>
                        <a:pt x="205028" y="192412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sp>
            <p:nvSpPr>
              <p:cNvPr id="117" name="Rectangle 116"/>
              <p:cNvSpPr/>
              <p:nvPr/>
            </p:nvSpPr>
            <p:spPr>
              <a:xfrm>
                <a:off x="2209244" y="2002445"/>
                <a:ext cx="3634663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Your Street:</a:t>
                </a:r>
                <a:r>
                  <a: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kumimoji="0" lang="en-US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43456 City</a:t>
                </a:r>
                <a:endPara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2" name="TextBox 41"/>
          <p:cNvSpPr txBox="1"/>
          <p:nvPr/>
        </p:nvSpPr>
        <p:spPr>
          <a:xfrm>
            <a:off x="3453746" y="113801"/>
            <a:ext cx="2236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About Us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75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2066" y="5373666"/>
            <a:ext cx="68141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16000" endPos="67000" dist="12700" dir="5400000" sy="-100000" algn="bl" rotWithShape="0"/>
                </a:effectLst>
                <a:latin typeface="Algerian" panose="04020705040A02060702" pitchFamily="82" charset="0"/>
                <a:cs typeface="Vrinda" panose="020B0502040204020203" pitchFamily="34" charset="0"/>
              </a:rPr>
              <a:t>Thank yOU</a:t>
            </a:r>
            <a:endParaRPr lang="en-US" sz="5400" dirty="0">
              <a:solidFill>
                <a:schemeClr val="bg1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  <a:reflection blurRad="6350" stA="16000" endPos="67000" dist="12700" dir="5400000" sy="-100000" algn="bl" rotWithShape="0"/>
              </a:effectLst>
              <a:latin typeface="Algerian" panose="04020705040A02060702" pitchFamily="82" charset="0"/>
              <a:cs typeface="Vrind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78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3633282" y="113801"/>
            <a:ext cx="18774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9732" y="1489129"/>
            <a:ext cx="8224537" cy="4765801"/>
            <a:chOff x="371061" y="1798410"/>
            <a:chExt cx="8224537" cy="4765801"/>
          </a:xfrm>
        </p:grpSpPr>
        <p:grpSp>
          <p:nvGrpSpPr>
            <p:cNvPr id="4" name="Group 3"/>
            <p:cNvGrpSpPr/>
            <p:nvPr/>
          </p:nvGrpSpPr>
          <p:grpSpPr>
            <a:xfrm>
              <a:off x="371061" y="1798410"/>
              <a:ext cx="8224537" cy="4765801"/>
              <a:chOff x="371061" y="1798410"/>
              <a:chExt cx="8224537" cy="476580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8" name="Group 17"/>
              <p:cNvGrpSpPr/>
              <p:nvPr/>
            </p:nvGrpSpPr>
            <p:grpSpPr>
              <a:xfrm>
                <a:off x="371061" y="2782958"/>
                <a:ext cx="2835964" cy="2835964"/>
                <a:chOff x="371061" y="2782958"/>
                <a:chExt cx="2835964" cy="2835964"/>
              </a:xfrm>
            </p:grpSpPr>
            <p:sp>
              <p:nvSpPr>
                <p:cNvPr id="40" name="Oval 39"/>
                <p:cNvSpPr/>
                <p:nvPr/>
              </p:nvSpPr>
              <p:spPr>
                <a:xfrm>
                  <a:off x="371061" y="2782958"/>
                  <a:ext cx="2835964" cy="283596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437583" y="2849480"/>
                  <a:ext cx="2702921" cy="270292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Oval 41"/>
                <p:cNvSpPr/>
                <p:nvPr/>
              </p:nvSpPr>
              <p:spPr>
                <a:xfrm>
                  <a:off x="754568" y="3166466"/>
                  <a:ext cx="2068952" cy="206895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43" name="Picture 42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34418" y="3246315"/>
                  <a:ext cx="1909250" cy="1909250"/>
                </a:xfrm>
                <a:prstGeom prst="rect">
                  <a:avLst/>
                </a:prstGeom>
              </p:spPr>
            </p:pic>
          </p:grpSp>
          <p:grpSp>
            <p:nvGrpSpPr>
              <p:cNvPr id="19" name="Group 18"/>
              <p:cNvGrpSpPr/>
              <p:nvPr/>
            </p:nvGrpSpPr>
            <p:grpSpPr>
              <a:xfrm>
                <a:off x="2723387" y="1798410"/>
                <a:ext cx="4802176" cy="789200"/>
                <a:chOff x="2723387" y="1798410"/>
                <a:chExt cx="4802176" cy="789200"/>
              </a:xfrm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3102650" y="1865019"/>
                  <a:ext cx="4422913" cy="65598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  <a:alpha val="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8" name="Oval 37"/>
                <p:cNvSpPr/>
                <p:nvPr/>
              </p:nvSpPr>
              <p:spPr>
                <a:xfrm>
                  <a:off x="2723387" y="1798410"/>
                  <a:ext cx="789200" cy="789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2768366" y="1843389"/>
                  <a:ext cx="699242" cy="699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6">
                        <a:lumMod val="50000"/>
                      </a:schemeClr>
                    </a:gs>
                    <a:gs pos="38000">
                      <a:schemeClr val="accent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3569693" y="2792560"/>
                <a:ext cx="4802176" cy="789200"/>
                <a:chOff x="3569693" y="2792560"/>
                <a:chExt cx="4802176" cy="789200"/>
              </a:xfrm>
            </p:grpSpPr>
            <p:sp>
              <p:nvSpPr>
                <p:cNvPr id="33" name="Rectangle 32"/>
                <p:cNvSpPr/>
                <p:nvPr/>
              </p:nvSpPr>
              <p:spPr>
                <a:xfrm>
                  <a:off x="3948956" y="2859169"/>
                  <a:ext cx="4422913" cy="65598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  <a:alpha val="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3569693" y="2792560"/>
                  <a:ext cx="789200" cy="789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>
                  <a:off x="3614672" y="2837539"/>
                  <a:ext cx="699242" cy="699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6">
                        <a:lumMod val="50000"/>
                      </a:schemeClr>
                    </a:gs>
                    <a:gs pos="38000">
                      <a:schemeClr val="accent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2733115" y="5775011"/>
                <a:ext cx="4802176" cy="789200"/>
                <a:chOff x="2733115" y="5775011"/>
                <a:chExt cx="4802176" cy="789200"/>
              </a:xfrm>
            </p:grpSpPr>
            <p:sp>
              <p:nvSpPr>
                <p:cNvPr id="30" name="Rectangle 29"/>
                <p:cNvSpPr/>
                <p:nvPr/>
              </p:nvSpPr>
              <p:spPr>
                <a:xfrm>
                  <a:off x="3112378" y="5841620"/>
                  <a:ext cx="4422913" cy="65598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  <a:alpha val="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2733115" y="5775011"/>
                  <a:ext cx="789200" cy="789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2778094" y="5819990"/>
                  <a:ext cx="699242" cy="699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6">
                        <a:lumMod val="50000"/>
                      </a:schemeClr>
                    </a:gs>
                    <a:gs pos="38000">
                      <a:schemeClr val="accent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3569693" y="4780860"/>
                <a:ext cx="4802176" cy="789200"/>
                <a:chOff x="3569693" y="4780860"/>
                <a:chExt cx="4802176" cy="789200"/>
              </a:xfrm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3948956" y="4847469"/>
                  <a:ext cx="4422913" cy="65598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  <a:alpha val="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>
                  <a:off x="3569693" y="4780860"/>
                  <a:ext cx="789200" cy="789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Oval 28"/>
                <p:cNvSpPr/>
                <p:nvPr/>
              </p:nvSpPr>
              <p:spPr>
                <a:xfrm>
                  <a:off x="3614672" y="4825839"/>
                  <a:ext cx="699242" cy="699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6">
                        <a:lumMod val="50000"/>
                      </a:schemeClr>
                    </a:gs>
                    <a:gs pos="38000">
                      <a:schemeClr val="accent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3793422" y="3786710"/>
                <a:ext cx="4802176" cy="789200"/>
                <a:chOff x="3793422" y="3786710"/>
                <a:chExt cx="4802176" cy="789200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4172685" y="3853319"/>
                  <a:ext cx="4422913" cy="65598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  <a:alpha val="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3793422" y="3786710"/>
                  <a:ext cx="789200" cy="7892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3838401" y="3831689"/>
                  <a:ext cx="699242" cy="6992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6">
                        <a:lumMod val="50000"/>
                      </a:schemeClr>
                    </a:gs>
                    <a:gs pos="38000">
                      <a:schemeClr val="accent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" name="Group 4"/>
            <p:cNvGrpSpPr/>
            <p:nvPr/>
          </p:nvGrpSpPr>
          <p:grpSpPr>
            <a:xfrm>
              <a:off x="2925466" y="1931400"/>
              <a:ext cx="4265114" cy="4499821"/>
              <a:chOff x="2925466" y="1931400"/>
              <a:chExt cx="4265114" cy="4499821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2925466" y="1931400"/>
                <a:ext cx="1455077" cy="4499821"/>
                <a:chOff x="2925466" y="1931400"/>
                <a:chExt cx="1455077" cy="4499821"/>
              </a:xfrm>
            </p:grpSpPr>
            <p:sp>
              <p:nvSpPr>
                <p:cNvPr id="13" name="TextBox 12"/>
                <p:cNvSpPr txBox="1"/>
                <p:nvPr/>
              </p:nvSpPr>
              <p:spPr>
                <a:xfrm>
                  <a:off x="2925466" y="1931400"/>
                  <a:ext cx="38504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8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endParaRPr lang="en-US" sz="2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3771772" y="2925550"/>
                  <a:ext cx="38504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8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endParaRPr lang="en-US" sz="2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3995501" y="3919700"/>
                  <a:ext cx="38504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8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  <a:endParaRPr lang="en-US" sz="2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3771772" y="4913850"/>
                  <a:ext cx="38504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8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  <a:endParaRPr lang="en-US" sz="2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2935194" y="5908001"/>
                  <a:ext cx="38504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8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  <a:endParaRPr lang="en-US" sz="2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4507668" y="2023733"/>
                <a:ext cx="2682912" cy="4315155"/>
                <a:chOff x="4507668" y="2023733"/>
                <a:chExt cx="2682912" cy="4315155"/>
              </a:xfrm>
            </p:grpSpPr>
            <p:sp>
              <p:nvSpPr>
                <p:cNvPr id="8" name="TextBox 7"/>
                <p:cNvSpPr txBox="1"/>
                <p:nvPr/>
              </p:nvSpPr>
              <p:spPr>
                <a:xfrm>
                  <a:off x="4507668" y="2023733"/>
                  <a:ext cx="161287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  <a:endParaRPr lang="en-US" sz="1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5353974" y="3017883"/>
                  <a:ext cx="161287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  <a:endParaRPr lang="en-US" sz="1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5577703" y="4012033"/>
                  <a:ext cx="161287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  <a:endParaRPr lang="en-US" sz="1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5353974" y="5006183"/>
                  <a:ext cx="161287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  <a:endParaRPr lang="en-US" sz="1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4517396" y="6000334"/>
                  <a:ext cx="161287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  <a:endParaRPr lang="en-US" sz="1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940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3312684" y="113801"/>
            <a:ext cx="2518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0912" y="1317871"/>
            <a:ext cx="9132379" cy="5236812"/>
            <a:chOff x="20912" y="1317871"/>
            <a:chExt cx="9132379" cy="5236812"/>
          </a:xfrm>
        </p:grpSpPr>
        <p:grpSp>
          <p:nvGrpSpPr>
            <p:cNvPr id="4" name="Group 3"/>
            <p:cNvGrpSpPr/>
            <p:nvPr/>
          </p:nvGrpSpPr>
          <p:grpSpPr>
            <a:xfrm>
              <a:off x="1669506" y="1317871"/>
              <a:ext cx="5804989" cy="5236812"/>
              <a:chOff x="1827747" y="756162"/>
              <a:chExt cx="5804989" cy="5236812"/>
            </a:xfrm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</p:grpSpPr>
          <p:grpSp>
            <p:nvGrpSpPr>
              <p:cNvPr id="8" name="Group 7"/>
              <p:cNvGrpSpPr/>
              <p:nvPr/>
            </p:nvGrpSpPr>
            <p:grpSpPr>
              <a:xfrm>
                <a:off x="3533666" y="3048967"/>
                <a:ext cx="2232652" cy="1674636"/>
                <a:chOff x="3533666" y="3172423"/>
                <a:chExt cx="2232652" cy="1674636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3837201" y="3172423"/>
                  <a:ext cx="1617081" cy="1674636"/>
                  <a:chOff x="1411299" y="610552"/>
                  <a:chExt cx="4484017" cy="4505162"/>
                </a:xfrm>
              </p:grpSpPr>
              <p:sp>
                <p:nvSpPr>
                  <p:cNvPr id="58" name="Donut 57"/>
                  <p:cNvSpPr/>
                  <p:nvPr/>
                </p:nvSpPr>
                <p:spPr>
                  <a:xfrm>
                    <a:off x="1411299" y="610552"/>
                    <a:ext cx="4484017" cy="4505162"/>
                  </a:xfrm>
                  <a:prstGeom prst="donut">
                    <a:avLst>
                      <a:gd name="adj" fmla="val 3654"/>
                    </a:avLst>
                  </a:prstGeom>
                  <a:solidFill>
                    <a:srgbClr val="7D7D7D"/>
                  </a:solidFill>
                  <a:ln w="22225" cap="flat" cmpd="sng" algn="ctr">
                    <a:gradFill flip="none" rotWithShape="1">
                      <a:gsLst>
                        <a:gs pos="0">
                          <a:srgbClr val="CBCBCB"/>
                        </a:gs>
                        <a:gs pos="13000">
                          <a:srgbClr val="5F5F5F"/>
                        </a:gs>
                        <a:gs pos="21001">
                          <a:srgbClr val="5F5F5F"/>
                        </a:gs>
                        <a:gs pos="63000">
                          <a:srgbClr val="FFFFFF"/>
                        </a:gs>
                        <a:gs pos="67000">
                          <a:srgbClr val="B2B2B2"/>
                        </a:gs>
                        <a:gs pos="69000">
                          <a:srgbClr val="292929"/>
                        </a:gs>
                        <a:gs pos="82001">
                          <a:srgbClr val="777777"/>
                        </a:gs>
                        <a:gs pos="100000">
                          <a:srgbClr val="EAEAEA"/>
                        </a:gs>
                      </a:gsLst>
                      <a:lin ang="16200000" scaled="1"/>
                      <a:tileRect/>
                    </a:gra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59" name="Oval 58"/>
                  <p:cNvSpPr/>
                  <p:nvPr/>
                </p:nvSpPr>
                <p:spPr>
                  <a:xfrm>
                    <a:off x="1486195" y="685799"/>
                    <a:ext cx="4334228" cy="435466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ysClr val="window" lastClr="FFFFFF">
                          <a:lumMod val="95000"/>
                        </a:sysClr>
                      </a:gs>
                      <a:gs pos="13000">
                        <a:sysClr val="window" lastClr="FFFFFF">
                          <a:lumMod val="50000"/>
                        </a:sysClr>
                      </a:gs>
                      <a:gs pos="22000">
                        <a:sysClr val="windowText" lastClr="000000">
                          <a:lumMod val="65000"/>
                          <a:lumOff val="35000"/>
                        </a:sysClr>
                      </a:gs>
                      <a:gs pos="38000">
                        <a:srgbClr val="FFFFFF"/>
                      </a:gs>
                      <a:gs pos="53000">
                        <a:sysClr val="window" lastClr="FFFFFF">
                          <a:lumMod val="65000"/>
                        </a:sysClr>
                      </a:gs>
                      <a:gs pos="67000">
                        <a:srgbClr val="292929"/>
                      </a:gs>
                      <a:gs pos="84000">
                        <a:srgbClr val="777777"/>
                      </a:gs>
                      <a:gs pos="100000">
                        <a:sysClr val="window" lastClr="FFFFFF"/>
                      </a:gs>
                    </a:gsLst>
                    <a:lin ang="5400000" scaled="1"/>
                    <a:tileRect/>
                  </a:gradFill>
                  <a:ln w="19050" cap="flat" cmpd="sng" algn="ctr">
                    <a:gradFill flip="none" rotWithShape="1">
                      <a:gsLst>
                        <a:gs pos="0">
                          <a:srgbClr val="FFFFFF"/>
                        </a:gs>
                        <a:gs pos="16000">
                          <a:srgbClr val="1F1F1F"/>
                        </a:gs>
                        <a:gs pos="17999">
                          <a:srgbClr val="FFFFFF"/>
                        </a:gs>
                        <a:gs pos="42000">
                          <a:srgbClr val="636363"/>
                        </a:gs>
                        <a:gs pos="53000">
                          <a:srgbClr val="CFCFCF"/>
                        </a:gs>
                        <a:gs pos="66000">
                          <a:srgbClr val="CFCFCF"/>
                        </a:gs>
                        <a:gs pos="75999">
                          <a:srgbClr val="1F1F1F"/>
                        </a:gs>
                        <a:gs pos="78999">
                          <a:srgbClr val="FFFFFF"/>
                        </a:gs>
                        <a:gs pos="100000">
                          <a:srgbClr val="7F7F7F"/>
                        </a:gs>
                      </a:gsLst>
                      <a:lin ang="5400000" scaled="1"/>
                      <a:tileRect/>
                    </a:gra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60" name="Oval 59"/>
                  <p:cNvSpPr/>
                  <p:nvPr/>
                </p:nvSpPr>
                <p:spPr>
                  <a:xfrm>
                    <a:off x="1571001" y="750084"/>
                    <a:ext cx="4164619" cy="4226102"/>
                  </a:xfrm>
                  <a:prstGeom prst="ellipse">
                    <a:avLst/>
                  </a:prstGeom>
                  <a:solidFill>
                    <a:srgbClr val="7D7D7D">
                      <a:lumMod val="20000"/>
                      <a:lumOff val="8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grpSp>
              <p:nvGrpSpPr>
                <p:cNvPr id="28" name="Group 27"/>
                <p:cNvGrpSpPr/>
                <p:nvPr/>
              </p:nvGrpSpPr>
              <p:grpSpPr>
                <a:xfrm>
                  <a:off x="3533666" y="3252007"/>
                  <a:ext cx="2232652" cy="1514203"/>
                  <a:chOff x="569626" y="824651"/>
                  <a:chExt cx="6190937" cy="4073559"/>
                </a:xfrm>
              </p:grpSpPr>
              <p:sp>
                <p:nvSpPr>
                  <p:cNvPr id="55" name="Oval 54"/>
                  <p:cNvSpPr/>
                  <p:nvPr/>
                </p:nvSpPr>
                <p:spPr>
                  <a:xfrm>
                    <a:off x="1725827" y="921657"/>
                    <a:ext cx="3836772" cy="3854867"/>
                  </a:xfrm>
                  <a:prstGeom prst="ellipse">
                    <a:avLst/>
                  </a:prstGeom>
                  <a:solidFill>
                    <a:sysClr val="windowText" lastClr="000000">
                      <a:lumMod val="95000"/>
                      <a:lumOff val="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graphicFrame>
                <p:nvGraphicFramePr>
                  <p:cNvPr id="56" name="Chart 55"/>
                  <p:cNvGraphicFramePr/>
                  <p:nvPr>
                    <p:extLst/>
                  </p:nvPr>
                </p:nvGraphicFramePr>
                <p:xfrm>
                  <a:off x="569626" y="869428"/>
                  <a:ext cx="6190937" cy="3987385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2"/>
                  </a:graphicData>
                </a:graphic>
              </p:graphicFrame>
              <p:sp>
                <p:nvSpPr>
                  <p:cNvPr id="57" name="Freeform 56"/>
                  <p:cNvSpPr/>
                  <p:nvPr/>
                </p:nvSpPr>
                <p:spPr>
                  <a:xfrm>
                    <a:off x="1659124" y="824651"/>
                    <a:ext cx="3974548" cy="4073559"/>
                  </a:xfrm>
                  <a:custGeom>
                    <a:avLst/>
                    <a:gdLst>
                      <a:gd name="connsiteX0" fmla="*/ 1894877 w 3789754"/>
                      <a:gd name="connsiteY0" fmla="*/ 192403 h 3807628"/>
                      <a:gd name="connsiteX1" fmla="*/ 214358 w 3789754"/>
                      <a:gd name="connsiteY1" fmla="*/ 1891457 h 3807628"/>
                      <a:gd name="connsiteX2" fmla="*/ 706571 w 3789754"/>
                      <a:gd name="connsiteY2" fmla="*/ 3092870 h 3807628"/>
                      <a:gd name="connsiteX3" fmla="*/ 803439 w 3789754"/>
                      <a:gd name="connsiteY3" fmla="*/ 3181880 h 3807628"/>
                      <a:gd name="connsiteX4" fmla="*/ 1010883 w 3789754"/>
                      <a:gd name="connsiteY4" fmla="*/ 3181880 h 3807628"/>
                      <a:gd name="connsiteX5" fmla="*/ 907452 w 3789754"/>
                      <a:gd name="connsiteY5" fmla="*/ 3103612 h 3807628"/>
                      <a:gd name="connsiteX6" fmla="*/ 342548 w 3789754"/>
                      <a:gd name="connsiteY6" fmla="*/ 1891457 h 3807628"/>
                      <a:gd name="connsiteX7" fmla="*/ 1894877 w 3789754"/>
                      <a:gd name="connsiteY7" fmla="*/ 320593 h 3807628"/>
                      <a:gd name="connsiteX8" fmla="*/ 3447206 w 3789754"/>
                      <a:gd name="connsiteY8" fmla="*/ 1891457 h 3807628"/>
                      <a:gd name="connsiteX9" fmla="*/ 2882303 w 3789754"/>
                      <a:gd name="connsiteY9" fmla="*/ 3103612 h 3807628"/>
                      <a:gd name="connsiteX10" fmla="*/ 2778871 w 3789754"/>
                      <a:gd name="connsiteY10" fmla="*/ 3181880 h 3807628"/>
                      <a:gd name="connsiteX11" fmla="*/ 2986316 w 3789754"/>
                      <a:gd name="connsiteY11" fmla="*/ 3181880 h 3807628"/>
                      <a:gd name="connsiteX12" fmla="*/ 3083183 w 3789754"/>
                      <a:gd name="connsiteY12" fmla="*/ 3092870 h 3807628"/>
                      <a:gd name="connsiteX13" fmla="*/ 3575396 w 3789754"/>
                      <a:gd name="connsiteY13" fmla="*/ 1891457 h 3807628"/>
                      <a:gd name="connsiteX14" fmla="*/ 1894877 w 3789754"/>
                      <a:gd name="connsiteY14" fmla="*/ 192403 h 3807628"/>
                      <a:gd name="connsiteX15" fmla="*/ 1894877 w 3789754"/>
                      <a:gd name="connsiteY15" fmla="*/ 0 h 3807628"/>
                      <a:gd name="connsiteX16" fmla="*/ 3789754 w 3789754"/>
                      <a:gd name="connsiteY16" fmla="*/ 1903814 h 3807628"/>
                      <a:gd name="connsiteX17" fmla="*/ 1894877 w 3789754"/>
                      <a:gd name="connsiteY17" fmla="*/ 3807628 h 3807628"/>
                      <a:gd name="connsiteX18" fmla="*/ 0 w 3789754"/>
                      <a:gd name="connsiteY18" fmla="*/ 1903814 h 3807628"/>
                      <a:gd name="connsiteX19" fmla="*/ 1894877 w 3789754"/>
                      <a:gd name="connsiteY19" fmla="*/ 0 h 3807628"/>
                      <a:gd name="connsiteX0" fmla="*/ 1894877 w 3789754"/>
                      <a:gd name="connsiteY0" fmla="*/ 192403 h 3807628"/>
                      <a:gd name="connsiteX1" fmla="*/ 214358 w 3789754"/>
                      <a:gd name="connsiteY1" fmla="*/ 1891457 h 3807628"/>
                      <a:gd name="connsiteX2" fmla="*/ 706571 w 3789754"/>
                      <a:gd name="connsiteY2" fmla="*/ 3092870 h 3807628"/>
                      <a:gd name="connsiteX3" fmla="*/ 803439 w 3789754"/>
                      <a:gd name="connsiteY3" fmla="*/ 3181880 h 3807628"/>
                      <a:gd name="connsiteX4" fmla="*/ 1010883 w 3789754"/>
                      <a:gd name="connsiteY4" fmla="*/ 3181880 h 3807628"/>
                      <a:gd name="connsiteX5" fmla="*/ 907452 w 3789754"/>
                      <a:gd name="connsiteY5" fmla="*/ 3103612 h 3807628"/>
                      <a:gd name="connsiteX6" fmla="*/ 342548 w 3789754"/>
                      <a:gd name="connsiteY6" fmla="*/ 1891457 h 3807628"/>
                      <a:gd name="connsiteX7" fmla="*/ 1894877 w 3789754"/>
                      <a:gd name="connsiteY7" fmla="*/ 320593 h 3807628"/>
                      <a:gd name="connsiteX8" fmla="*/ 3447206 w 3789754"/>
                      <a:gd name="connsiteY8" fmla="*/ 1891457 h 3807628"/>
                      <a:gd name="connsiteX9" fmla="*/ 2882303 w 3789754"/>
                      <a:gd name="connsiteY9" fmla="*/ 3103612 h 3807628"/>
                      <a:gd name="connsiteX10" fmla="*/ 2778871 w 3789754"/>
                      <a:gd name="connsiteY10" fmla="*/ 3181880 h 3807628"/>
                      <a:gd name="connsiteX11" fmla="*/ 2923397 w 3789754"/>
                      <a:gd name="connsiteY11" fmla="*/ 3239154 h 3807628"/>
                      <a:gd name="connsiteX12" fmla="*/ 3083183 w 3789754"/>
                      <a:gd name="connsiteY12" fmla="*/ 3092870 h 3807628"/>
                      <a:gd name="connsiteX13" fmla="*/ 3575396 w 3789754"/>
                      <a:gd name="connsiteY13" fmla="*/ 1891457 h 3807628"/>
                      <a:gd name="connsiteX14" fmla="*/ 1894877 w 3789754"/>
                      <a:gd name="connsiteY14" fmla="*/ 192403 h 3807628"/>
                      <a:gd name="connsiteX15" fmla="*/ 1894877 w 3789754"/>
                      <a:gd name="connsiteY15" fmla="*/ 0 h 3807628"/>
                      <a:gd name="connsiteX16" fmla="*/ 3789754 w 3789754"/>
                      <a:gd name="connsiteY16" fmla="*/ 1903814 h 3807628"/>
                      <a:gd name="connsiteX17" fmla="*/ 1894877 w 3789754"/>
                      <a:gd name="connsiteY17" fmla="*/ 3807628 h 3807628"/>
                      <a:gd name="connsiteX18" fmla="*/ 0 w 3789754"/>
                      <a:gd name="connsiteY18" fmla="*/ 1903814 h 3807628"/>
                      <a:gd name="connsiteX19" fmla="*/ 1894877 w 3789754"/>
                      <a:gd name="connsiteY19" fmla="*/ 0 h 3807628"/>
                      <a:gd name="connsiteX0" fmla="*/ 1894877 w 3789754"/>
                      <a:gd name="connsiteY0" fmla="*/ 192403 h 3807628"/>
                      <a:gd name="connsiteX1" fmla="*/ 214358 w 3789754"/>
                      <a:gd name="connsiteY1" fmla="*/ 1891457 h 3807628"/>
                      <a:gd name="connsiteX2" fmla="*/ 706571 w 3789754"/>
                      <a:gd name="connsiteY2" fmla="*/ 3092870 h 3807628"/>
                      <a:gd name="connsiteX3" fmla="*/ 803439 w 3789754"/>
                      <a:gd name="connsiteY3" fmla="*/ 3181880 h 3807628"/>
                      <a:gd name="connsiteX4" fmla="*/ 1010883 w 3789754"/>
                      <a:gd name="connsiteY4" fmla="*/ 3181880 h 3807628"/>
                      <a:gd name="connsiteX5" fmla="*/ 907452 w 3789754"/>
                      <a:gd name="connsiteY5" fmla="*/ 3103612 h 3807628"/>
                      <a:gd name="connsiteX6" fmla="*/ 342548 w 3789754"/>
                      <a:gd name="connsiteY6" fmla="*/ 1891457 h 3807628"/>
                      <a:gd name="connsiteX7" fmla="*/ 1894877 w 3789754"/>
                      <a:gd name="connsiteY7" fmla="*/ 320593 h 3807628"/>
                      <a:gd name="connsiteX8" fmla="*/ 3447206 w 3789754"/>
                      <a:gd name="connsiteY8" fmla="*/ 1891457 h 3807628"/>
                      <a:gd name="connsiteX9" fmla="*/ 2882303 w 3789754"/>
                      <a:gd name="connsiteY9" fmla="*/ 3103612 h 3807628"/>
                      <a:gd name="connsiteX10" fmla="*/ 2778871 w 3789754"/>
                      <a:gd name="connsiteY10" fmla="*/ 3181880 h 3807628"/>
                      <a:gd name="connsiteX11" fmla="*/ 2905419 w 3789754"/>
                      <a:gd name="connsiteY11" fmla="*/ 3247966 h 3807628"/>
                      <a:gd name="connsiteX12" fmla="*/ 3083183 w 3789754"/>
                      <a:gd name="connsiteY12" fmla="*/ 3092870 h 3807628"/>
                      <a:gd name="connsiteX13" fmla="*/ 3575396 w 3789754"/>
                      <a:gd name="connsiteY13" fmla="*/ 1891457 h 3807628"/>
                      <a:gd name="connsiteX14" fmla="*/ 1894877 w 3789754"/>
                      <a:gd name="connsiteY14" fmla="*/ 192403 h 3807628"/>
                      <a:gd name="connsiteX15" fmla="*/ 1894877 w 3789754"/>
                      <a:gd name="connsiteY15" fmla="*/ 0 h 3807628"/>
                      <a:gd name="connsiteX16" fmla="*/ 3789754 w 3789754"/>
                      <a:gd name="connsiteY16" fmla="*/ 1903814 h 3807628"/>
                      <a:gd name="connsiteX17" fmla="*/ 1894877 w 3789754"/>
                      <a:gd name="connsiteY17" fmla="*/ 3807628 h 3807628"/>
                      <a:gd name="connsiteX18" fmla="*/ 0 w 3789754"/>
                      <a:gd name="connsiteY18" fmla="*/ 1903814 h 3807628"/>
                      <a:gd name="connsiteX19" fmla="*/ 1894877 w 3789754"/>
                      <a:gd name="connsiteY19" fmla="*/ 0 h 3807628"/>
                      <a:gd name="connsiteX0" fmla="*/ 1894877 w 3789754"/>
                      <a:gd name="connsiteY0" fmla="*/ 192403 h 3807628"/>
                      <a:gd name="connsiteX1" fmla="*/ 214358 w 3789754"/>
                      <a:gd name="connsiteY1" fmla="*/ 1891457 h 3807628"/>
                      <a:gd name="connsiteX2" fmla="*/ 706571 w 3789754"/>
                      <a:gd name="connsiteY2" fmla="*/ 3092870 h 3807628"/>
                      <a:gd name="connsiteX3" fmla="*/ 924784 w 3789754"/>
                      <a:gd name="connsiteY3" fmla="*/ 3252371 h 3807628"/>
                      <a:gd name="connsiteX4" fmla="*/ 1010883 w 3789754"/>
                      <a:gd name="connsiteY4" fmla="*/ 3181880 h 3807628"/>
                      <a:gd name="connsiteX5" fmla="*/ 907452 w 3789754"/>
                      <a:gd name="connsiteY5" fmla="*/ 3103612 h 3807628"/>
                      <a:gd name="connsiteX6" fmla="*/ 342548 w 3789754"/>
                      <a:gd name="connsiteY6" fmla="*/ 1891457 h 3807628"/>
                      <a:gd name="connsiteX7" fmla="*/ 1894877 w 3789754"/>
                      <a:gd name="connsiteY7" fmla="*/ 320593 h 3807628"/>
                      <a:gd name="connsiteX8" fmla="*/ 3447206 w 3789754"/>
                      <a:gd name="connsiteY8" fmla="*/ 1891457 h 3807628"/>
                      <a:gd name="connsiteX9" fmla="*/ 2882303 w 3789754"/>
                      <a:gd name="connsiteY9" fmla="*/ 3103612 h 3807628"/>
                      <a:gd name="connsiteX10" fmla="*/ 2778871 w 3789754"/>
                      <a:gd name="connsiteY10" fmla="*/ 3181880 h 3807628"/>
                      <a:gd name="connsiteX11" fmla="*/ 2905419 w 3789754"/>
                      <a:gd name="connsiteY11" fmla="*/ 3247966 h 3807628"/>
                      <a:gd name="connsiteX12" fmla="*/ 3083183 w 3789754"/>
                      <a:gd name="connsiteY12" fmla="*/ 3092870 h 3807628"/>
                      <a:gd name="connsiteX13" fmla="*/ 3575396 w 3789754"/>
                      <a:gd name="connsiteY13" fmla="*/ 1891457 h 3807628"/>
                      <a:gd name="connsiteX14" fmla="*/ 1894877 w 3789754"/>
                      <a:gd name="connsiteY14" fmla="*/ 192403 h 3807628"/>
                      <a:gd name="connsiteX15" fmla="*/ 1894877 w 3789754"/>
                      <a:gd name="connsiteY15" fmla="*/ 0 h 3807628"/>
                      <a:gd name="connsiteX16" fmla="*/ 3789754 w 3789754"/>
                      <a:gd name="connsiteY16" fmla="*/ 1903814 h 3807628"/>
                      <a:gd name="connsiteX17" fmla="*/ 1894877 w 3789754"/>
                      <a:gd name="connsiteY17" fmla="*/ 3807628 h 3807628"/>
                      <a:gd name="connsiteX18" fmla="*/ 0 w 3789754"/>
                      <a:gd name="connsiteY18" fmla="*/ 1903814 h 3807628"/>
                      <a:gd name="connsiteX19" fmla="*/ 1894877 w 3789754"/>
                      <a:gd name="connsiteY19" fmla="*/ 0 h 3807628"/>
                      <a:gd name="connsiteX0" fmla="*/ 1894877 w 3789754"/>
                      <a:gd name="connsiteY0" fmla="*/ 192403 h 3807628"/>
                      <a:gd name="connsiteX1" fmla="*/ 214358 w 3789754"/>
                      <a:gd name="connsiteY1" fmla="*/ 1891457 h 3807628"/>
                      <a:gd name="connsiteX2" fmla="*/ 706571 w 3789754"/>
                      <a:gd name="connsiteY2" fmla="*/ 3092870 h 3807628"/>
                      <a:gd name="connsiteX3" fmla="*/ 924784 w 3789754"/>
                      <a:gd name="connsiteY3" fmla="*/ 3252371 h 3807628"/>
                      <a:gd name="connsiteX4" fmla="*/ 1010883 w 3789754"/>
                      <a:gd name="connsiteY4" fmla="*/ 3181880 h 3807628"/>
                      <a:gd name="connsiteX5" fmla="*/ 907452 w 3789754"/>
                      <a:gd name="connsiteY5" fmla="*/ 3103612 h 3807628"/>
                      <a:gd name="connsiteX6" fmla="*/ 342548 w 3789754"/>
                      <a:gd name="connsiteY6" fmla="*/ 1891457 h 3807628"/>
                      <a:gd name="connsiteX7" fmla="*/ 1894877 w 3789754"/>
                      <a:gd name="connsiteY7" fmla="*/ 320593 h 3807628"/>
                      <a:gd name="connsiteX8" fmla="*/ 3447206 w 3789754"/>
                      <a:gd name="connsiteY8" fmla="*/ 1891457 h 3807628"/>
                      <a:gd name="connsiteX9" fmla="*/ 2882303 w 3789754"/>
                      <a:gd name="connsiteY9" fmla="*/ 3103612 h 3807628"/>
                      <a:gd name="connsiteX10" fmla="*/ 2778871 w 3789754"/>
                      <a:gd name="connsiteY10" fmla="*/ 3181880 h 3807628"/>
                      <a:gd name="connsiteX11" fmla="*/ 2905419 w 3789754"/>
                      <a:gd name="connsiteY11" fmla="*/ 3247966 h 3807628"/>
                      <a:gd name="connsiteX12" fmla="*/ 3083183 w 3789754"/>
                      <a:gd name="connsiteY12" fmla="*/ 3092870 h 3807628"/>
                      <a:gd name="connsiteX13" fmla="*/ 3575396 w 3789754"/>
                      <a:gd name="connsiteY13" fmla="*/ 1891457 h 3807628"/>
                      <a:gd name="connsiteX14" fmla="*/ 1894877 w 3789754"/>
                      <a:gd name="connsiteY14" fmla="*/ 192403 h 3807628"/>
                      <a:gd name="connsiteX15" fmla="*/ 1894877 w 3789754"/>
                      <a:gd name="connsiteY15" fmla="*/ 0 h 3807628"/>
                      <a:gd name="connsiteX16" fmla="*/ 3789754 w 3789754"/>
                      <a:gd name="connsiteY16" fmla="*/ 1903814 h 3807628"/>
                      <a:gd name="connsiteX17" fmla="*/ 1894877 w 3789754"/>
                      <a:gd name="connsiteY17" fmla="*/ 3807628 h 3807628"/>
                      <a:gd name="connsiteX18" fmla="*/ 0 w 3789754"/>
                      <a:gd name="connsiteY18" fmla="*/ 1903814 h 3807628"/>
                      <a:gd name="connsiteX19" fmla="*/ 1894877 w 3789754"/>
                      <a:gd name="connsiteY19" fmla="*/ 0 h 3807628"/>
                      <a:gd name="connsiteX0" fmla="*/ 1894877 w 3789754"/>
                      <a:gd name="connsiteY0" fmla="*/ 192403 h 3807628"/>
                      <a:gd name="connsiteX1" fmla="*/ 214358 w 3789754"/>
                      <a:gd name="connsiteY1" fmla="*/ 1891457 h 3807628"/>
                      <a:gd name="connsiteX2" fmla="*/ 706571 w 3789754"/>
                      <a:gd name="connsiteY2" fmla="*/ 3092870 h 3807628"/>
                      <a:gd name="connsiteX3" fmla="*/ 907346 w 3789754"/>
                      <a:gd name="connsiteY3" fmla="*/ 3256645 h 3807628"/>
                      <a:gd name="connsiteX4" fmla="*/ 1010883 w 3789754"/>
                      <a:gd name="connsiteY4" fmla="*/ 3181880 h 3807628"/>
                      <a:gd name="connsiteX5" fmla="*/ 907452 w 3789754"/>
                      <a:gd name="connsiteY5" fmla="*/ 3103612 h 3807628"/>
                      <a:gd name="connsiteX6" fmla="*/ 342548 w 3789754"/>
                      <a:gd name="connsiteY6" fmla="*/ 1891457 h 3807628"/>
                      <a:gd name="connsiteX7" fmla="*/ 1894877 w 3789754"/>
                      <a:gd name="connsiteY7" fmla="*/ 320593 h 3807628"/>
                      <a:gd name="connsiteX8" fmla="*/ 3447206 w 3789754"/>
                      <a:gd name="connsiteY8" fmla="*/ 1891457 h 3807628"/>
                      <a:gd name="connsiteX9" fmla="*/ 2882303 w 3789754"/>
                      <a:gd name="connsiteY9" fmla="*/ 3103612 h 3807628"/>
                      <a:gd name="connsiteX10" fmla="*/ 2778871 w 3789754"/>
                      <a:gd name="connsiteY10" fmla="*/ 3181880 h 3807628"/>
                      <a:gd name="connsiteX11" fmla="*/ 2905419 w 3789754"/>
                      <a:gd name="connsiteY11" fmla="*/ 3247966 h 3807628"/>
                      <a:gd name="connsiteX12" fmla="*/ 3083183 w 3789754"/>
                      <a:gd name="connsiteY12" fmla="*/ 3092870 h 3807628"/>
                      <a:gd name="connsiteX13" fmla="*/ 3575396 w 3789754"/>
                      <a:gd name="connsiteY13" fmla="*/ 1891457 h 3807628"/>
                      <a:gd name="connsiteX14" fmla="*/ 1894877 w 3789754"/>
                      <a:gd name="connsiteY14" fmla="*/ 192403 h 3807628"/>
                      <a:gd name="connsiteX15" fmla="*/ 1894877 w 3789754"/>
                      <a:gd name="connsiteY15" fmla="*/ 0 h 3807628"/>
                      <a:gd name="connsiteX16" fmla="*/ 3789754 w 3789754"/>
                      <a:gd name="connsiteY16" fmla="*/ 1903814 h 3807628"/>
                      <a:gd name="connsiteX17" fmla="*/ 1894877 w 3789754"/>
                      <a:gd name="connsiteY17" fmla="*/ 3807628 h 3807628"/>
                      <a:gd name="connsiteX18" fmla="*/ 0 w 3789754"/>
                      <a:gd name="connsiteY18" fmla="*/ 1903814 h 3807628"/>
                      <a:gd name="connsiteX19" fmla="*/ 1894877 w 3789754"/>
                      <a:gd name="connsiteY19" fmla="*/ 0 h 3807628"/>
                      <a:gd name="connsiteX0" fmla="*/ 1894877 w 3789754"/>
                      <a:gd name="connsiteY0" fmla="*/ 192403 h 3807628"/>
                      <a:gd name="connsiteX1" fmla="*/ 214358 w 3789754"/>
                      <a:gd name="connsiteY1" fmla="*/ 1891457 h 3807628"/>
                      <a:gd name="connsiteX2" fmla="*/ 706571 w 3789754"/>
                      <a:gd name="connsiteY2" fmla="*/ 3092870 h 3807628"/>
                      <a:gd name="connsiteX3" fmla="*/ 907346 w 3789754"/>
                      <a:gd name="connsiteY3" fmla="*/ 3256645 h 3807628"/>
                      <a:gd name="connsiteX4" fmla="*/ 1010883 w 3789754"/>
                      <a:gd name="connsiteY4" fmla="*/ 3181880 h 3807628"/>
                      <a:gd name="connsiteX5" fmla="*/ 907452 w 3789754"/>
                      <a:gd name="connsiteY5" fmla="*/ 3103612 h 3807628"/>
                      <a:gd name="connsiteX6" fmla="*/ 342548 w 3789754"/>
                      <a:gd name="connsiteY6" fmla="*/ 1891457 h 3807628"/>
                      <a:gd name="connsiteX7" fmla="*/ 1894877 w 3789754"/>
                      <a:gd name="connsiteY7" fmla="*/ 320593 h 3807628"/>
                      <a:gd name="connsiteX8" fmla="*/ 3447206 w 3789754"/>
                      <a:gd name="connsiteY8" fmla="*/ 1891457 h 3807628"/>
                      <a:gd name="connsiteX9" fmla="*/ 2882303 w 3789754"/>
                      <a:gd name="connsiteY9" fmla="*/ 3103612 h 3807628"/>
                      <a:gd name="connsiteX10" fmla="*/ 2778871 w 3789754"/>
                      <a:gd name="connsiteY10" fmla="*/ 3181880 h 3807628"/>
                      <a:gd name="connsiteX11" fmla="*/ 2908468 w 3789754"/>
                      <a:gd name="connsiteY11" fmla="*/ 3250955 h 3807628"/>
                      <a:gd name="connsiteX12" fmla="*/ 3083183 w 3789754"/>
                      <a:gd name="connsiteY12" fmla="*/ 3092870 h 3807628"/>
                      <a:gd name="connsiteX13" fmla="*/ 3575396 w 3789754"/>
                      <a:gd name="connsiteY13" fmla="*/ 1891457 h 3807628"/>
                      <a:gd name="connsiteX14" fmla="*/ 1894877 w 3789754"/>
                      <a:gd name="connsiteY14" fmla="*/ 192403 h 3807628"/>
                      <a:gd name="connsiteX15" fmla="*/ 1894877 w 3789754"/>
                      <a:gd name="connsiteY15" fmla="*/ 0 h 3807628"/>
                      <a:gd name="connsiteX16" fmla="*/ 3789754 w 3789754"/>
                      <a:gd name="connsiteY16" fmla="*/ 1903814 h 3807628"/>
                      <a:gd name="connsiteX17" fmla="*/ 1894877 w 3789754"/>
                      <a:gd name="connsiteY17" fmla="*/ 3807628 h 3807628"/>
                      <a:gd name="connsiteX18" fmla="*/ 0 w 3789754"/>
                      <a:gd name="connsiteY18" fmla="*/ 1903814 h 3807628"/>
                      <a:gd name="connsiteX19" fmla="*/ 1894877 w 3789754"/>
                      <a:gd name="connsiteY19" fmla="*/ 0 h 3807628"/>
                      <a:gd name="connsiteX0" fmla="*/ 1894877 w 3789754"/>
                      <a:gd name="connsiteY0" fmla="*/ 192403 h 3807628"/>
                      <a:gd name="connsiteX1" fmla="*/ 214358 w 3789754"/>
                      <a:gd name="connsiteY1" fmla="*/ 1891457 h 3807628"/>
                      <a:gd name="connsiteX2" fmla="*/ 706571 w 3789754"/>
                      <a:gd name="connsiteY2" fmla="*/ 3092870 h 3807628"/>
                      <a:gd name="connsiteX3" fmla="*/ 907346 w 3789754"/>
                      <a:gd name="connsiteY3" fmla="*/ 3256645 h 3807628"/>
                      <a:gd name="connsiteX4" fmla="*/ 1010883 w 3789754"/>
                      <a:gd name="connsiteY4" fmla="*/ 3181880 h 3807628"/>
                      <a:gd name="connsiteX5" fmla="*/ 907452 w 3789754"/>
                      <a:gd name="connsiteY5" fmla="*/ 3103612 h 3807628"/>
                      <a:gd name="connsiteX6" fmla="*/ 342548 w 3789754"/>
                      <a:gd name="connsiteY6" fmla="*/ 1891457 h 3807628"/>
                      <a:gd name="connsiteX7" fmla="*/ 1894877 w 3789754"/>
                      <a:gd name="connsiteY7" fmla="*/ 320593 h 3807628"/>
                      <a:gd name="connsiteX8" fmla="*/ 3447206 w 3789754"/>
                      <a:gd name="connsiteY8" fmla="*/ 1891457 h 3807628"/>
                      <a:gd name="connsiteX9" fmla="*/ 2882303 w 3789754"/>
                      <a:gd name="connsiteY9" fmla="*/ 3103612 h 3807628"/>
                      <a:gd name="connsiteX10" fmla="*/ 2778871 w 3789754"/>
                      <a:gd name="connsiteY10" fmla="*/ 3181880 h 3807628"/>
                      <a:gd name="connsiteX11" fmla="*/ 2914565 w 3789754"/>
                      <a:gd name="connsiteY11" fmla="*/ 3253943 h 3807628"/>
                      <a:gd name="connsiteX12" fmla="*/ 3083183 w 3789754"/>
                      <a:gd name="connsiteY12" fmla="*/ 3092870 h 3807628"/>
                      <a:gd name="connsiteX13" fmla="*/ 3575396 w 3789754"/>
                      <a:gd name="connsiteY13" fmla="*/ 1891457 h 3807628"/>
                      <a:gd name="connsiteX14" fmla="*/ 1894877 w 3789754"/>
                      <a:gd name="connsiteY14" fmla="*/ 192403 h 3807628"/>
                      <a:gd name="connsiteX15" fmla="*/ 1894877 w 3789754"/>
                      <a:gd name="connsiteY15" fmla="*/ 0 h 3807628"/>
                      <a:gd name="connsiteX16" fmla="*/ 3789754 w 3789754"/>
                      <a:gd name="connsiteY16" fmla="*/ 1903814 h 3807628"/>
                      <a:gd name="connsiteX17" fmla="*/ 1894877 w 3789754"/>
                      <a:gd name="connsiteY17" fmla="*/ 3807628 h 3807628"/>
                      <a:gd name="connsiteX18" fmla="*/ 0 w 3789754"/>
                      <a:gd name="connsiteY18" fmla="*/ 1903814 h 3807628"/>
                      <a:gd name="connsiteX19" fmla="*/ 1894877 w 3789754"/>
                      <a:gd name="connsiteY19" fmla="*/ 0 h 380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789754" h="3807628">
                        <a:moveTo>
                          <a:pt x="1894877" y="192403"/>
                        </a:moveTo>
                        <a:cubicBezTo>
                          <a:pt x="966752" y="192403"/>
                          <a:pt x="214358" y="953095"/>
                          <a:pt x="214358" y="1891457"/>
                        </a:cubicBezTo>
                        <a:cubicBezTo>
                          <a:pt x="214358" y="2360638"/>
                          <a:pt x="402457" y="2785402"/>
                          <a:pt x="706571" y="3092870"/>
                        </a:cubicBezTo>
                        <a:lnTo>
                          <a:pt x="907346" y="3256645"/>
                        </a:lnTo>
                        <a:lnTo>
                          <a:pt x="1010883" y="3181880"/>
                        </a:lnTo>
                        <a:lnTo>
                          <a:pt x="907452" y="3103612"/>
                        </a:lnTo>
                        <a:cubicBezTo>
                          <a:pt x="562451" y="2815492"/>
                          <a:pt x="342548" y="2379462"/>
                          <a:pt x="342548" y="1891457"/>
                        </a:cubicBezTo>
                        <a:cubicBezTo>
                          <a:pt x="342548" y="1023893"/>
                          <a:pt x="1037549" y="320593"/>
                          <a:pt x="1894877" y="320593"/>
                        </a:cubicBezTo>
                        <a:cubicBezTo>
                          <a:pt x="2752205" y="320593"/>
                          <a:pt x="3447206" y="1023893"/>
                          <a:pt x="3447206" y="1891457"/>
                        </a:cubicBezTo>
                        <a:cubicBezTo>
                          <a:pt x="3447206" y="2379462"/>
                          <a:pt x="3227303" y="2815492"/>
                          <a:pt x="2882303" y="3103612"/>
                        </a:cubicBezTo>
                        <a:lnTo>
                          <a:pt x="2778871" y="3181880"/>
                        </a:lnTo>
                        <a:lnTo>
                          <a:pt x="2914565" y="3253943"/>
                        </a:lnTo>
                        <a:lnTo>
                          <a:pt x="3083183" y="3092870"/>
                        </a:lnTo>
                        <a:cubicBezTo>
                          <a:pt x="3387297" y="2785402"/>
                          <a:pt x="3575396" y="2360638"/>
                          <a:pt x="3575396" y="1891457"/>
                        </a:cubicBezTo>
                        <a:cubicBezTo>
                          <a:pt x="3575396" y="953095"/>
                          <a:pt x="2823002" y="192403"/>
                          <a:pt x="1894877" y="192403"/>
                        </a:cubicBezTo>
                        <a:close/>
                        <a:moveTo>
                          <a:pt x="1894877" y="0"/>
                        </a:moveTo>
                        <a:cubicBezTo>
                          <a:pt x="2941389" y="0"/>
                          <a:pt x="3789754" y="852367"/>
                          <a:pt x="3789754" y="1903814"/>
                        </a:cubicBezTo>
                        <a:cubicBezTo>
                          <a:pt x="3789754" y="2955261"/>
                          <a:pt x="2941389" y="3807628"/>
                          <a:pt x="1894877" y="3807628"/>
                        </a:cubicBezTo>
                        <a:cubicBezTo>
                          <a:pt x="848365" y="3807628"/>
                          <a:pt x="0" y="2955261"/>
                          <a:pt x="0" y="1903814"/>
                        </a:cubicBezTo>
                        <a:cubicBezTo>
                          <a:pt x="0" y="852367"/>
                          <a:pt x="848365" y="0"/>
                          <a:pt x="1894877" y="0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95000"/>
                      <a:lumOff val="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grpSp>
              <p:nvGrpSpPr>
                <p:cNvPr id="29" name="Group 28"/>
                <p:cNvGrpSpPr/>
                <p:nvPr/>
              </p:nvGrpSpPr>
              <p:grpSpPr>
                <a:xfrm>
                  <a:off x="4018560" y="3398542"/>
                  <a:ext cx="1203846" cy="1147331"/>
                  <a:chOff x="5468075" y="1817783"/>
                  <a:chExt cx="2986115" cy="2761082"/>
                </a:xfrm>
              </p:grpSpPr>
              <p:sp>
                <p:nvSpPr>
                  <p:cNvPr id="40" name="TextBox 39"/>
                  <p:cNvSpPr txBox="1"/>
                  <p:nvPr/>
                </p:nvSpPr>
                <p:spPr>
                  <a:xfrm>
                    <a:off x="6009185" y="4204738"/>
                    <a:ext cx="475429" cy="3713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5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rPr>
                      <a:t>0</a:t>
                    </a:r>
                  </a:p>
                </p:txBody>
              </p:sp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5681567" y="3837747"/>
                    <a:ext cx="545759" cy="3713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5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rPr>
                      <a:t>20</a:t>
                    </a:r>
                  </a:p>
                </p:txBody>
              </p:sp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5481614" y="3400450"/>
                    <a:ext cx="545759" cy="3713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5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rPr>
                      <a:t>40</a:t>
                    </a:r>
                  </a:p>
                </p:txBody>
              </p:sp>
              <p:sp>
                <p:nvSpPr>
                  <p:cNvPr id="43" name="TextBox 42"/>
                  <p:cNvSpPr txBox="1"/>
                  <p:nvPr/>
                </p:nvSpPr>
                <p:spPr>
                  <a:xfrm>
                    <a:off x="5468075" y="2950805"/>
                    <a:ext cx="545759" cy="3713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5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rPr>
                      <a:t>60</a:t>
                    </a:r>
                  </a:p>
                </p:txBody>
              </p:sp>
              <p:sp>
                <p:nvSpPr>
                  <p:cNvPr id="44" name="TextBox 43"/>
                  <p:cNvSpPr txBox="1"/>
                  <p:nvPr/>
                </p:nvSpPr>
                <p:spPr>
                  <a:xfrm>
                    <a:off x="5549807" y="2515620"/>
                    <a:ext cx="545759" cy="3713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5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rPr>
                      <a:t>80</a:t>
                    </a:r>
                  </a:p>
                </p:txBody>
              </p:sp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5795314" y="2135096"/>
                    <a:ext cx="616089" cy="3713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5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rPr>
                      <a:t>100</a:t>
                    </a:r>
                  </a:p>
                </p:txBody>
              </p:sp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6154329" y="1886029"/>
                    <a:ext cx="616089" cy="3713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5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rPr>
                      <a:t>120</a:t>
                    </a:r>
                  </a:p>
                </p:txBody>
              </p:sp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6595153" y="1817783"/>
                    <a:ext cx="616089" cy="3713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5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rPr>
                      <a:t>140</a:t>
                    </a:r>
                  </a:p>
                </p:txBody>
              </p:sp>
              <p:sp>
                <p:nvSpPr>
                  <p:cNvPr id="48" name="TextBox 47"/>
                  <p:cNvSpPr txBox="1"/>
                  <p:nvPr/>
                </p:nvSpPr>
                <p:spPr>
                  <a:xfrm>
                    <a:off x="7069777" y="1889556"/>
                    <a:ext cx="616089" cy="3713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5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rPr>
                      <a:t>160</a:t>
                    </a:r>
                  </a:p>
                </p:txBody>
              </p:sp>
              <p:sp>
                <p:nvSpPr>
                  <p:cNvPr id="49" name="TextBox 48"/>
                  <p:cNvSpPr txBox="1"/>
                  <p:nvPr/>
                </p:nvSpPr>
                <p:spPr>
                  <a:xfrm>
                    <a:off x="7443395" y="2154468"/>
                    <a:ext cx="616089" cy="3713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5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rPr>
                      <a:t>180</a:t>
                    </a:r>
                  </a:p>
                </p:txBody>
              </p:sp>
              <p:sp>
                <p:nvSpPr>
                  <p:cNvPr id="50" name="TextBox 49"/>
                  <p:cNvSpPr txBox="1"/>
                  <p:nvPr/>
                </p:nvSpPr>
                <p:spPr>
                  <a:xfrm>
                    <a:off x="7723586" y="2562638"/>
                    <a:ext cx="616089" cy="3713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5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rPr>
                      <a:t>200</a:t>
                    </a:r>
                  </a:p>
                </p:txBody>
              </p:sp>
              <p:sp>
                <p:nvSpPr>
                  <p:cNvPr id="51" name="TextBox 50"/>
                  <p:cNvSpPr txBox="1"/>
                  <p:nvPr/>
                </p:nvSpPr>
                <p:spPr>
                  <a:xfrm>
                    <a:off x="7838101" y="2991508"/>
                    <a:ext cx="616089" cy="3713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5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rPr>
                      <a:t>220</a:t>
                    </a:r>
                  </a:p>
                </p:txBody>
              </p:sp>
              <p:sp>
                <p:nvSpPr>
                  <p:cNvPr id="52" name="TextBox 51"/>
                  <p:cNvSpPr txBox="1"/>
                  <p:nvPr/>
                </p:nvSpPr>
                <p:spPr>
                  <a:xfrm>
                    <a:off x="7775307" y="3464830"/>
                    <a:ext cx="616089" cy="3713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5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rPr>
                      <a:t>240</a:t>
                    </a:r>
                  </a:p>
                </p:txBody>
              </p:sp>
              <p:sp>
                <p:nvSpPr>
                  <p:cNvPr id="53" name="TextBox 52"/>
                  <p:cNvSpPr txBox="1"/>
                  <p:nvPr/>
                </p:nvSpPr>
                <p:spPr>
                  <a:xfrm>
                    <a:off x="7592323" y="3905080"/>
                    <a:ext cx="616089" cy="3713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5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rPr>
                      <a:t>260</a:t>
                    </a:r>
                  </a:p>
                </p:txBody>
              </p:sp>
              <p:sp>
                <p:nvSpPr>
                  <p:cNvPr id="54" name="TextBox 53"/>
                  <p:cNvSpPr txBox="1"/>
                  <p:nvPr/>
                </p:nvSpPr>
                <p:spPr>
                  <a:xfrm>
                    <a:off x="7304905" y="4207524"/>
                    <a:ext cx="616089" cy="37134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5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</a:rPr>
                      <a:t>280</a:t>
                    </a:r>
                  </a:p>
                </p:txBody>
              </p:sp>
            </p:grpSp>
            <p:sp>
              <p:nvSpPr>
                <p:cNvPr id="30" name="Rounded Rectangle 29"/>
                <p:cNvSpPr/>
                <p:nvPr/>
              </p:nvSpPr>
              <p:spPr>
                <a:xfrm>
                  <a:off x="4441068" y="4552835"/>
                  <a:ext cx="367995" cy="98520"/>
                </a:xfrm>
                <a:prstGeom prst="roundRect">
                  <a:avLst>
                    <a:gd name="adj" fmla="val 0"/>
                  </a:avLst>
                </a:prstGeom>
                <a:gradFill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1" name="Group 30"/>
                <p:cNvGrpSpPr/>
                <p:nvPr/>
              </p:nvGrpSpPr>
              <p:grpSpPr>
                <a:xfrm>
                  <a:off x="4553527" y="3374378"/>
                  <a:ext cx="187020" cy="761495"/>
                  <a:chOff x="4715044" y="693072"/>
                  <a:chExt cx="518590" cy="2048598"/>
                </a:xfrm>
              </p:grpSpPr>
              <p:grpSp>
                <p:nvGrpSpPr>
                  <p:cNvPr id="34" name="Group 33"/>
                  <p:cNvGrpSpPr/>
                  <p:nvPr/>
                </p:nvGrpSpPr>
                <p:grpSpPr>
                  <a:xfrm>
                    <a:off x="4715044" y="2221992"/>
                    <a:ext cx="518590" cy="519678"/>
                    <a:chOff x="4715041" y="2221992"/>
                    <a:chExt cx="518590" cy="519678"/>
                  </a:xfrm>
                </p:grpSpPr>
                <p:sp>
                  <p:nvSpPr>
                    <p:cNvPr id="38" name="Oval 37"/>
                    <p:cNvSpPr/>
                    <p:nvPr/>
                  </p:nvSpPr>
                  <p:spPr>
                    <a:xfrm>
                      <a:off x="4715041" y="2221992"/>
                      <a:ext cx="518590" cy="519678"/>
                    </a:xfrm>
                    <a:prstGeom prst="ellipse">
                      <a:avLst/>
                    </a:prstGeom>
                    <a:solidFill>
                      <a:srgbClr val="7D7D7D">
                        <a:lumMod val="60000"/>
                        <a:lumOff val="40000"/>
                      </a:srgbClr>
                    </a:solidFill>
                    <a:ln w="9525" cap="flat" cmpd="sng" algn="ctr">
                      <a:gradFill flip="none" rotWithShape="1">
                        <a:gsLst>
                          <a:gs pos="54871">
                            <a:srgbClr val="7D7D7D">
                              <a:lumMod val="60000"/>
                              <a:lumOff val="40000"/>
                            </a:srgbClr>
                          </a:gs>
                          <a:gs pos="26500">
                            <a:srgbClr val="7D7D7D">
                              <a:lumMod val="40000"/>
                              <a:lumOff val="60000"/>
                            </a:srgbClr>
                          </a:gs>
                          <a:gs pos="0">
                            <a:srgbClr val="7D7D7D">
                              <a:lumMod val="20000"/>
                              <a:lumOff val="80000"/>
                            </a:srgbClr>
                          </a:gs>
                          <a:gs pos="78000">
                            <a:srgbClr val="7D7D7D">
                              <a:lumMod val="75000"/>
                            </a:srgbClr>
                          </a:gs>
                          <a:gs pos="100000">
                            <a:srgbClr val="E7E6E6">
                              <a:lumMod val="10000"/>
                            </a:srgbClr>
                          </a:gs>
                        </a:gsLst>
                        <a:lin ang="5400000" scaled="1"/>
                        <a:tileRect/>
                      </a:gra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  <p:sp>
                  <p:nvSpPr>
                    <p:cNvPr id="39" name="Oval 38"/>
                    <p:cNvSpPr/>
                    <p:nvPr/>
                  </p:nvSpPr>
                  <p:spPr>
                    <a:xfrm>
                      <a:off x="4753916" y="2260949"/>
                      <a:ext cx="440840" cy="441764"/>
                    </a:xfrm>
                    <a:prstGeom prst="ellipse">
                      <a:avLst/>
                    </a:prstGeom>
                    <a:gradFill flip="none" rotWithShape="1">
                      <a:gsLst>
                        <a:gs pos="100000">
                          <a:srgbClr val="7D7D7D">
                            <a:lumMod val="60000"/>
                            <a:lumOff val="40000"/>
                          </a:srgbClr>
                        </a:gs>
                        <a:gs pos="0">
                          <a:srgbClr val="E7E6E6">
                            <a:lumMod val="1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 cap="flat" cmpd="sng" algn="ctr">
                      <a:gradFill flip="none" rotWithShape="1">
                        <a:gsLst>
                          <a:gs pos="54871">
                            <a:srgbClr val="7D7D7D">
                              <a:lumMod val="60000"/>
                              <a:lumOff val="40000"/>
                            </a:srgbClr>
                          </a:gs>
                          <a:gs pos="26500">
                            <a:srgbClr val="7D7D7D">
                              <a:lumMod val="40000"/>
                              <a:lumOff val="60000"/>
                            </a:srgbClr>
                          </a:gs>
                          <a:gs pos="0">
                            <a:srgbClr val="7D7D7D">
                              <a:lumMod val="20000"/>
                              <a:lumOff val="80000"/>
                            </a:srgbClr>
                          </a:gs>
                          <a:gs pos="78000">
                            <a:srgbClr val="7D7D7D">
                              <a:lumMod val="75000"/>
                            </a:srgbClr>
                          </a:gs>
                          <a:gs pos="100000">
                            <a:srgbClr val="E7E6E6">
                              <a:lumMod val="10000"/>
                            </a:srgbClr>
                          </a:gs>
                        </a:gsLst>
                        <a:lin ang="16200000" scaled="1"/>
                        <a:tileRect/>
                      </a:gra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</p:grpSp>
              <p:sp>
                <p:nvSpPr>
                  <p:cNvPr id="36" name="Isosceles Triangle 35"/>
                  <p:cNvSpPr/>
                  <p:nvPr/>
                </p:nvSpPr>
                <p:spPr>
                  <a:xfrm>
                    <a:off x="4886737" y="693072"/>
                    <a:ext cx="175205" cy="1800116"/>
                  </a:xfrm>
                  <a:prstGeom prst="triangle">
                    <a:avLst/>
                  </a:prstGeom>
                  <a:gradFill flip="none" rotWithShape="1">
                    <a:gsLst>
                      <a:gs pos="51000">
                        <a:srgbClr val="C00000">
                          <a:lumMod val="75000"/>
                        </a:srgbClr>
                      </a:gs>
                      <a:gs pos="50000">
                        <a:srgbClr val="C00000">
                          <a:lumMod val="50000"/>
                        </a:srgbClr>
                      </a:gs>
                      <a:gs pos="50000">
                        <a:srgbClr val="C00000"/>
                      </a:gs>
                    </a:gsLst>
                    <a:lin ang="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>
                    <a:outerShdw blurRad="50800" dist="38100" dir="16200000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" name="Oval 36"/>
                  <p:cNvSpPr/>
                  <p:nvPr/>
                </p:nvSpPr>
                <p:spPr>
                  <a:xfrm>
                    <a:off x="4787463" y="2294566"/>
                    <a:ext cx="373747" cy="374531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7D7D7D">
                          <a:lumMod val="60000"/>
                          <a:lumOff val="40000"/>
                        </a:srgbClr>
                      </a:gs>
                      <a:gs pos="63000">
                        <a:srgbClr val="E7E6E6">
                          <a:lumMod val="10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ap="flat" cmpd="sng" algn="ctr">
                    <a:gradFill flip="none" rotWithShape="1">
                      <a:gsLst>
                        <a:gs pos="0">
                          <a:srgbClr val="7D7D7D">
                            <a:lumMod val="75000"/>
                          </a:srgbClr>
                        </a:gs>
                        <a:gs pos="100000">
                          <a:srgbClr val="7D7D7D">
                            <a:lumMod val="75000"/>
                          </a:srgbClr>
                        </a:gs>
                        <a:gs pos="50000">
                          <a:srgbClr val="E7E6E6">
                            <a:lumMod val="10000"/>
                          </a:srgbClr>
                        </a:gs>
                      </a:gsLst>
                      <a:lin ang="16200000" scaled="1"/>
                      <a:tileRect/>
                    </a:gradFill>
                    <a:prstDash val="solid"/>
                    <a:miter lim="800000"/>
                  </a:ln>
                  <a:effectLst>
                    <a:outerShdw blurRad="25400" sx="103000" sy="103000" algn="ctr" rotWithShape="0">
                      <a:prstClr val="black">
                        <a:alpha val="75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2" name="Moon 106"/>
                <p:cNvSpPr/>
                <p:nvPr/>
              </p:nvSpPr>
              <p:spPr>
                <a:xfrm>
                  <a:off x="3944167" y="3269289"/>
                  <a:ext cx="701450" cy="1449549"/>
                </a:xfrm>
                <a:custGeom>
                  <a:avLst/>
                  <a:gdLst>
                    <a:gd name="connsiteX0" fmla="*/ 1336431 w 1336431"/>
                    <a:gd name="connsiteY0" fmla="*/ 2944168 h 2944168"/>
                    <a:gd name="connsiteX1" fmla="*/ 0 w 1336431"/>
                    <a:gd name="connsiteY1" fmla="*/ 1472084 h 2944168"/>
                    <a:gd name="connsiteX2" fmla="*/ 1336431 w 1336431"/>
                    <a:gd name="connsiteY2" fmla="*/ 0 h 2944168"/>
                    <a:gd name="connsiteX3" fmla="*/ 1336431 w 1336431"/>
                    <a:gd name="connsiteY3" fmla="*/ 2944168 h 2944168"/>
                    <a:gd name="connsiteX0" fmla="*/ 1429867 w 1429867"/>
                    <a:gd name="connsiteY0" fmla="*/ 3084262 h 3084262"/>
                    <a:gd name="connsiteX1" fmla="*/ 0 w 1429867"/>
                    <a:gd name="connsiteY1" fmla="*/ 1472084 h 3084262"/>
                    <a:gd name="connsiteX2" fmla="*/ 1336431 w 1429867"/>
                    <a:gd name="connsiteY2" fmla="*/ 0 h 3084262"/>
                    <a:gd name="connsiteX3" fmla="*/ 1429867 w 1429867"/>
                    <a:gd name="connsiteY3" fmla="*/ 3084262 h 3084262"/>
                    <a:gd name="connsiteX0" fmla="*/ 1429867 w 1429867"/>
                    <a:gd name="connsiteY0" fmla="*/ 3084262 h 3084262"/>
                    <a:gd name="connsiteX1" fmla="*/ 0 w 1429867"/>
                    <a:gd name="connsiteY1" fmla="*/ 1472084 h 3084262"/>
                    <a:gd name="connsiteX2" fmla="*/ 1336431 w 1429867"/>
                    <a:gd name="connsiteY2" fmla="*/ 0 h 3084262"/>
                    <a:gd name="connsiteX3" fmla="*/ 1429867 w 1429867"/>
                    <a:gd name="connsiteY3" fmla="*/ 3084262 h 3084262"/>
                    <a:gd name="connsiteX0" fmla="*/ 1501752 w 1501752"/>
                    <a:gd name="connsiteY0" fmla="*/ 3084262 h 3084262"/>
                    <a:gd name="connsiteX1" fmla="*/ 0 w 1501752"/>
                    <a:gd name="connsiteY1" fmla="*/ 1466162 h 3084262"/>
                    <a:gd name="connsiteX2" fmla="*/ 1408316 w 1501752"/>
                    <a:gd name="connsiteY2" fmla="*/ 0 h 3084262"/>
                    <a:gd name="connsiteX3" fmla="*/ 1501752 w 1501752"/>
                    <a:gd name="connsiteY3" fmla="*/ 3084262 h 3084262"/>
                    <a:gd name="connsiteX0" fmla="*/ 1501752 w 1501752"/>
                    <a:gd name="connsiteY0" fmla="*/ 3084262 h 3084262"/>
                    <a:gd name="connsiteX1" fmla="*/ 0 w 1501752"/>
                    <a:gd name="connsiteY1" fmla="*/ 1466162 h 3084262"/>
                    <a:gd name="connsiteX2" fmla="*/ 1408316 w 1501752"/>
                    <a:gd name="connsiteY2" fmla="*/ 0 h 3084262"/>
                    <a:gd name="connsiteX3" fmla="*/ 1501752 w 1501752"/>
                    <a:gd name="connsiteY3" fmla="*/ 3084262 h 3084262"/>
                    <a:gd name="connsiteX0" fmla="*/ 1501752 w 1501752"/>
                    <a:gd name="connsiteY0" fmla="*/ 3084262 h 3084262"/>
                    <a:gd name="connsiteX1" fmla="*/ 0 w 1501752"/>
                    <a:gd name="connsiteY1" fmla="*/ 1466162 h 3084262"/>
                    <a:gd name="connsiteX2" fmla="*/ 1408316 w 1501752"/>
                    <a:gd name="connsiteY2" fmla="*/ 0 h 3084262"/>
                    <a:gd name="connsiteX3" fmla="*/ 1501752 w 1501752"/>
                    <a:gd name="connsiteY3" fmla="*/ 3084262 h 3084262"/>
                    <a:gd name="connsiteX0" fmla="*/ 1193864 w 1408316"/>
                    <a:gd name="connsiteY0" fmla="*/ 3614025 h 3614025"/>
                    <a:gd name="connsiteX1" fmla="*/ 0 w 1408316"/>
                    <a:gd name="connsiteY1" fmla="*/ 1466162 h 3614025"/>
                    <a:gd name="connsiteX2" fmla="*/ 1408316 w 1408316"/>
                    <a:gd name="connsiteY2" fmla="*/ 0 h 3614025"/>
                    <a:gd name="connsiteX3" fmla="*/ 1193864 w 1408316"/>
                    <a:gd name="connsiteY3" fmla="*/ 3614025 h 3614025"/>
                    <a:gd name="connsiteX0" fmla="*/ 1193864 w 1583603"/>
                    <a:gd name="connsiteY0" fmla="*/ 3957236 h 3957236"/>
                    <a:gd name="connsiteX1" fmla="*/ 0 w 1583603"/>
                    <a:gd name="connsiteY1" fmla="*/ 1809373 h 3957236"/>
                    <a:gd name="connsiteX2" fmla="*/ 1583603 w 1583603"/>
                    <a:gd name="connsiteY2" fmla="*/ 0 h 3957236"/>
                    <a:gd name="connsiteX3" fmla="*/ 1193864 w 1583603"/>
                    <a:gd name="connsiteY3" fmla="*/ 3957236 h 3957236"/>
                    <a:gd name="connsiteX0" fmla="*/ 1193864 w 1584536"/>
                    <a:gd name="connsiteY0" fmla="*/ 3930515 h 3930515"/>
                    <a:gd name="connsiteX1" fmla="*/ 0 w 1584536"/>
                    <a:gd name="connsiteY1" fmla="*/ 1782652 h 3930515"/>
                    <a:gd name="connsiteX2" fmla="*/ 1584536 w 1584536"/>
                    <a:gd name="connsiteY2" fmla="*/ 0 h 3930515"/>
                    <a:gd name="connsiteX3" fmla="*/ 1193864 w 1584536"/>
                    <a:gd name="connsiteY3" fmla="*/ 3930515 h 3930515"/>
                    <a:gd name="connsiteX0" fmla="*/ 1193864 w 1584536"/>
                    <a:gd name="connsiteY0" fmla="*/ 3930515 h 3930515"/>
                    <a:gd name="connsiteX1" fmla="*/ 0 w 1584536"/>
                    <a:gd name="connsiteY1" fmla="*/ 1782652 h 3930515"/>
                    <a:gd name="connsiteX2" fmla="*/ 1584536 w 1584536"/>
                    <a:gd name="connsiteY2" fmla="*/ 0 h 3930515"/>
                    <a:gd name="connsiteX3" fmla="*/ 1193864 w 1584536"/>
                    <a:gd name="connsiteY3" fmla="*/ 3930515 h 3930515"/>
                    <a:gd name="connsiteX0" fmla="*/ 1390103 w 1780775"/>
                    <a:gd name="connsiteY0" fmla="*/ 3930515 h 3930515"/>
                    <a:gd name="connsiteX1" fmla="*/ 0 w 1780775"/>
                    <a:gd name="connsiteY1" fmla="*/ 1832310 h 3930515"/>
                    <a:gd name="connsiteX2" fmla="*/ 1780775 w 1780775"/>
                    <a:gd name="connsiteY2" fmla="*/ 0 h 3930515"/>
                    <a:gd name="connsiteX3" fmla="*/ 1390103 w 1780775"/>
                    <a:gd name="connsiteY3" fmla="*/ 3930515 h 3930515"/>
                    <a:gd name="connsiteX0" fmla="*/ 1410734 w 1780775"/>
                    <a:gd name="connsiteY0" fmla="*/ 3908391 h 3908391"/>
                    <a:gd name="connsiteX1" fmla="*/ 0 w 1780775"/>
                    <a:gd name="connsiteY1" fmla="*/ 1832310 h 3908391"/>
                    <a:gd name="connsiteX2" fmla="*/ 1780775 w 1780775"/>
                    <a:gd name="connsiteY2" fmla="*/ 0 h 3908391"/>
                    <a:gd name="connsiteX3" fmla="*/ 1410734 w 1780775"/>
                    <a:gd name="connsiteY3" fmla="*/ 3908391 h 3908391"/>
                    <a:gd name="connsiteX0" fmla="*/ 1410734 w 1780775"/>
                    <a:gd name="connsiteY0" fmla="*/ 3908391 h 3908391"/>
                    <a:gd name="connsiteX1" fmla="*/ 0 w 1780775"/>
                    <a:gd name="connsiteY1" fmla="*/ 1832310 h 3908391"/>
                    <a:gd name="connsiteX2" fmla="*/ 1780775 w 1780775"/>
                    <a:gd name="connsiteY2" fmla="*/ 0 h 3908391"/>
                    <a:gd name="connsiteX3" fmla="*/ 1410734 w 1780775"/>
                    <a:gd name="connsiteY3" fmla="*/ 3908391 h 3908391"/>
                    <a:gd name="connsiteX0" fmla="*/ 1410734 w 1780775"/>
                    <a:gd name="connsiteY0" fmla="*/ 3908391 h 3908391"/>
                    <a:gd name="connsiteX1" fmla="*/ 0 w 1780775"/>
                    <a:gd name="connsiteY1" fmla="*/ 1832310 h 3908391"/>
                    <a:gd name="connsiteX2" fmla="*/ 1780775 w 1780775"/>
                    <a:gd name="connsiteY2" fmla="*/ 0 h 3908391"/>
                    <a:gd name="connsiteX3" fmla="*/ 1410734 w 1780775"/>
                    <a:gd name="connsiteY3" fmla="*/ 3908391 h 3908391"/>
                    <a:gd name="connsiteX0" fmla="*/ 1436053 w 1806094"/>
                    <a:gd name="connsiteY0" fmla="*/ 3908391 h 3908391"/>
                    <a:gd name="connsiteX1" fmla="*/ 25319 w 1806094"/>
                    <a:gd name="connsiteY1" fmla="*/ 1832310 h 3908391"/>
                    <a:gd name="connsiteX2" fmla="*/ 1806094 w 1806094"/>
                    <a:gd name="connsiteY2" fmla="*/ 0 h 3908391"/>
                    <a:gd name="connsiteX3" fmla="*/ 1436053 w 1806094"/>
                    <a:gd name="connsiteY3" fmla="*/ 3908391 h 3908391"/>
                    <a:gd name="connsiteX0" fmla="*/ 1430137 w 1800178"/>
                    <a:gd name="connsiteY0" fmla="*/ 3908391 h 3908391"/>
                    <a:gd name="connsiteX1" fmla="*/ 19403 w 1800178"/>
                    <a:gd name="connsiteY1" fmla="*/ 1832310 h 3908391"/>
                    <a:gd name="connsiteX2" fmla="*/ 1800178 w 1800178"/>
                    <a:gd name="connsiteY2" fmla="*/ 0 h 3908391"/>
                    <a:gd name="connsiteX3" fmla="*/ 1430137 w 1800178"/>
                    <a:gd name="connsiteY3" fmla="*/ 3908391 h 3908391"/>
                    <a:gd name="connsiteX0" fmla="*/ 1424923 w 1794964"/>
                    <a:gd name="connsiteY0" fmla="*/ 3908391 h 3908391"/>
                    <a:gd name="connsiteX1" fmla="*/ 14189 w 1794964"/>
                    <a:gd name="connsiteY1" fmla="*/ 1832310 h 3908391"/>
                    <a:gd name="connsiteX2" fmla="*/ 1794964 w 1794964"/>
                    <a:gd name="connsiteY2" fmla="*/ 0 h 3908391"/>
                    <a:gd name="connsiteX3" fmla="*/ 1424923 w 1794964"/>
                    <a:gd name="connsiteY3" fmla="*/ 3908391 h 3908391"/>
                    <a:gd name="connsiteX0" fmla="*/ 1418184 w 1788225"/>
                    <a:gd name="connsiteY0" fmla="*/ 3908391 h 3908391"/>
                    <a:gd name="connsiteX1" fmla="*/ 7450 w 1788225"/>
                    <a:gd name="connsiteY1" fmla="*/ 1832310 h 3908391"/>
                    <a:gd name="connsiteX2" fmla="*/ 1788225 w 1788225"/>
                    <a:gd name="connsiteY2" fmla="*/ 0 h 3908391"/>
                    <a:gd name="connsiteX3" fmla="*/ 1418184 w 1788225"/>
                    <a:gd name="connsiteY3" fmla="*/ 3908391 h 3908391"/>
                    <a:gd name="connsiteX0" fmla="*/ 1418184 w 1788225"/>
                    <a:gd name="connsiteY0" fmla="*/ 3908391 h 3908391"/>
                    <a:gd name="connsiteX1" fmla="*/ 7450 w 1788225"/>
                    <a:gd name="connsiteY1" fmla="*/ 1832310 h 3908391"/>
                    <a:gd name="connsiteX2" fmla="*/ 1788225 w 1788225"/>
                    <a:gd name="connsiteY2" fmla="*/ 0 h 3908391"/>
                    <a:gd name="connsiteX3" fmla="*/ 1418184 w 1788225"/>
                    <a:gd name="connsiteY3" fmla="*/ 3908391 h 3908391"/>
                    <a:gd name="connsiteX0" fmla="*/ 1418184 w 1788225"/>
                    <a:gd name="connsiteY0" fmla="*/ 3908391 h 3908391"/>
                    <a:gd name="connsiteX1" fmla="*/ 7450 w 1788225"/>
                    <a:gd name="connsiteY1" fmla="*/ 1832310 h 3908391"/>
                    <a:gd name="connsiteX2" fmla="*/ 1788225 w 1788225"/>
                    <a:gd name="connsiteY2" fmla="*/ 0 h 3908391"/>
                    <a:gd name="connsiteX3" fmla="*/ 1418184 w 1788225"/>
                    <a:gd name="connsiteY3" fmla="*/ 3908391 h 3908391"/>
                    <a:gd name="connsiteX0" fmla="*/ 1407657 w 1777698"/>
                    <a:gd name="connsiteY0" fmla="*/ 3908391 h 3908391"/>
                    <a:gd name="connsiteX1" fmla="*/ 7611 w 1777698"/>
                    <a:gd name="connsiteY1" fmla="*/ 1831936 h 3908391"/>
                    <a:gd name="connsiteX2" fmla="*/ 1777698 w 1777698"/>
                    <a:gd name="connsiteY2" fmla="*/ 0 h 3908391"/>
                    <a:gd name="connsiteX3" fmla="*/ 1407657 w 1777698"/>
                    <a:gd name="connsiteY3" fmla="*/ 3908391 h 3908391"/>
                    <a:gd name="connsiteX0" fmla="*/ 1407657 w 1777698"/>
                    <a:gd name="connsiteY0" fmla="*/ 3908391 h 3908391"/>
                    <a:gd name="connsiteX1" fmla="*/ 7611 w 1777698"/>
                    <a:gd name="connsiteY1" fmla="*/ 1831936 h 3908391"/>
                    <a:gd name="connsiteX2" fmla="*/ 1777698 w 1777698"/>
                    <a:gd name="connsiteY2" fmla="*/ 0 h 3908391"/>
                    <a:gd name="connsiteX3" fmla="*/ 1407657 w 1777698"/>
                    <a:gd name="connsiteY3" fmla="*/ 3908391 h 3908391"/>
                    <a:gd name="connsiteX0" fmla="*/ 1407657 w 1777698"/>
                    <a:gd name="connsiteY0" fmla="*/ 3908391 h 3908391"/>
                    <a:gd name="connsiteX1" fmla="*/ 7611 w 1777698"/>
                    <a:gd name="connsiteY1" fmla="*/ 1831936 h 3908391"/>
                    <a:gd name="connsiteX2" fmla="*/ 1777698 w 1777698"/>
                    <a:gd name="connsiteY2" fmla="*/ 0 h 3908391"/>
                    <a:gd name="connsiteX3" fmla="*/ 1407657 w 1777698"/>
                    <a:gd name="connsiteY3" fmla="*/ 3908391 h 3908391"/>
                    <a:gd name="connsiteX0" fmla="*/ 1407657 w 1777698"/>
                    <a:gd name="connsiteY0" fmla="*/ 3908391 h 3908391"/>
                    <a:gd name="connsiteX1" fmla="*/ 7611 w 1777698"/>
                    <a:gd name="connsiteY1" fmla="*/ 1831936 h 3908391"/>
                    <a:gd name="connsiteX2" fmla="*/ 1777698 w 1777698"/>
                    <a:gd name="connsiteY2" fmla="*/ 0 h 3908391"/>
                    <a:gd name="connsiteX3" fmla="*/ 1407657 w 1777698"/>
                    <a:gd name="connsiteY3" fmla="*/ 3908391 h 3908391"/>
                    <a:gd name="connsiteX0" fmla="*/ 1407657 w 1777698"/>
                    <a:gd name="connsiteY0" fmla="*/ 3908391 h 3908391"/>
                    <a:gd name="connsiteX1" fmla="*/ 7611 w 1777698"/>
                    <a:gd name="connsiteY1" fmla="*/ 1831936 h 3908391"/>
                    <a:gd name="connsiteX2" fmla="*/ 1777698 w 1777698"/>
                    <a:gd name="connsiteY2" fmla="*/ 0 h 3908391"/>
                    <a:gd name="connsiteX3" fmla="*/ 1407657 w 1777698"/>
                    <a:gd name="connsiteY3" fmla="*/ 3908391 h 3908391"/>
                    <a:gd name="connsiteX0" fmla="*/ 1407657 w 1777698"/>
                    <a:gd name="connsiteY0" fmla="*/ 3908391 h 3908391"/>
                    <a:gd name="connsiteX1" fmla="*/ 7611 w 1777698"/>
                    <a:gd name="connsiteY1" fmla="*/ 1831936 h 3908391"/>
                    <a:gd name="connsiteX2" fmla="*/ 1777698 w 1777698"/>
                    <a:gd name="connsiteY2" fmla="*/ 0 h 3908391"/>
                    <a:gd name="connsiteX3" fmla="*/ 1407657 w 1777698"/>
                    <a:gd name="connsiteY3" fmla="*/ 3908391 h 3908391"/>
                    <a:gd name="connsiteX0" fmla="*/ 1407657 w 1777698"/>
                    <a:gd name="connsiteY0" fmla="*/ 3908391 h 3908391"/>
                    <a:gd name="connsiteX1" fmla="*/ 7611 w 1777698"/>
                    <a:gd name="connsiteY1" fmla="*/ 1831936 h 3908391"/>
                    <a:gd name="connsiteX2" fmla="*/ 1777698 w 1777698"/>
                    <a:gd name="connsiteY2" fmla="*/ 0 h 3908391"/>
                    <a:gd name="connsiteX3" fmla="*/ 1407657 w 1777698"/>
                    <a:gd name="connsiteY3" fmla="*/ 3908391 h 3908391"/>
                    <a:gd name="connsiteX0" fmla="*/ 1407657 w 1777698"/>
                    <a:gd name="connsiteY0" fmla="*/ 3908391 h 3908391"/>
                    <a:gd name="connsiteX1" fmla="*/ 7611 w 1777698"/>
                    <a:gd name="connsiteY1" fmla="*/ 1831936 h 3908391"/>
                    <a:gd name="connsiteX2" fmla="*/ 1777698 w 1777698"/>
                    <a:gd name="connsiteY2" fmla="*/ 0 h 3908391"/>
                    <a:gd name="connsiteX3" fmla="*/ 1407657 w 1777698"/>
                    <a:gd name="connsiteY3" fmla="*/ 3908391 h 3908391"/>
                    <a:gd name="connsiteX0" fmla="*/ 1407657 w 1777698"/>
                    <a:gd name="connsiteY0" fmla="*/ 3908391 h 3908391"/>
                    <a:gd name="connsiteX1" fmla="*/ 7611 w 1777698"/>
                    <a:gd name="connsiteY1" fmla="*/ 1831936 h 3908391"/>
                    <a:gd name="connsiteX2" fmla="*/ 1777698 w 1777698"/>
                    <a:gd name="connsiteY2" fmla="*/ 0 h 3908391"/>
                    <a:gd name="connsiteX3" fmla="*/ 1407657 w 1777698"/>
                    <a:gd name="connsiteY3" fmla="*/ 3908391 h 3908391"/>
                    <a:gd name="connsiteX0" fmla="*/ 1455711 w 1825752"/>
                    <a:gd name="connsiteY0" fmla="*/ 3908391 h 3908391"/>
                    <a:gd name="connsiteX1" fmla="*/ 6927 w 1825752"/>
                    <a:gd name="connsiteY1" fmla="*/ 1833638 h 3908391"/>
                    <a:gd name="connsiteX2" fmla="*/ 1825752 w 1825752"/>
                    <a:gd name="connsiteY2" fmla="*/ 0 h 3908391"/>
                    <a:gd name="connsiteX3" fmla="*/ 1455711 w 1825752"/>
                    <a:gd name="connsiteY3" fmla="*/ 3908391 h 3908391"/>
                    <a:gd name="connsiteX0" fmla="*/ 1455711 w 1825752"/>
                    <a:gd name="connsiteY0" fmla="*/ 3908391 h 3908391"/>
                    <a:gd name="connsiteX1" fmla="*/ 6927 w 1825752"/>
                    <a:gd name="connsiteY1" fmla="*/ 1833638 h 3908391"/>
                    <a:gd name="connsiteX2" fmla="*/ 1825752 w 1825752"/>
                    <a:gd name="connsiteY2" fmla="*/ 0 h 3908391"/>
                    <a:gd name="connsiteX3" fmla="*/ 1455711 w 1825752"/>
                    <a:gd name="connsiteY3" fmla="*/ 3908391 h 3908391"/>
                    <a:gd name="connsiteX0" fmla="*/ 1455867 w 1825908"/>
                    <a:gd name="connsiteY0" fmla="*/ 3908391 h 3908391"/>
                    <a:gd name="connsiteX1" fmla="*/ 7083 w 1825908"/>
                    <a:gd name="connsiteY1" fmla="*/ 1833638 h 3908391"/>
                    <a:gd name="connsiteX2" fmla="*/ 1825908 w 1825908"/>
                    <a:gd name="connsiteY2" fmla="*/ 0 h 3908391"/>
                    <a:gd name="connsiteX3" fmla="*/ 1455867 w 1825908"/>
                    <a:gd name="connsiteY3" fmla="*/ 3908391 h 3908391"/>
                    <a:gd name="connsiteX0" fmla="*/ 1455867 w 1825372"/>
                    <a:gd name="connsiteY0" fmla="*/ 3923750 h 3923750"/>
                    <a:gd name="connsiteX1" fmla="*/ 7083 w 1825372"/>
                    <a:gd name="connsiteY1" fmla="*/ 1848997 h 3923750"/>
                    <a:gd name="connsiteX2" fmla="*/ 1825372 w 1825372"/>
                    <a:gd name="connsiteY2" fmla="*/ 0 h 3923750"/>
                    <a:gd name="connsiteX3" fmla="*/ 1455867 w 1825372"/>
                    <a:gd name="connsiteY3" fmla="*/ 3923750 h 3923750"/>
                    <a:gd name="connsiteX0" fmla="*/ 1448293 w 1817798"/>
                    <a:gd name="connsiteY0" fmla="*/ 3923750 h 3923750"/>
                    <a:gd name="connsiteX1" fmla="*/ 7188 w 1817798"/>
                    <a:gd name="connsiteY1" fmla="*/ 1848729 h 3923750"/>
                    <a:gd name="connsiteX2" fmla="*/ 1817798 w 1817798"/>
                    <a:gd name="connsiteY2" fmla="*/ 0 h 3923750"/>
                    <a:gd name="connsiteX3" fmla="*/ 1448293 w 1817798"/>
                    <a:gd name="connsiteY3" fmla="*/ 3923750 h 3923750"/>
                    <a:gd name="connsiteX0" fmla="*/ 1448557 w 1817794"/>
                    <a:gd name="connsiteY0" fmla="*/ 3931429 h 3931429"/>
                    <a:gd name="connsiteX1" fmla="*/ 7184 w 1817794"/>
                    <a:gd name="connsiteY1" fmla="*/ 1848729 h 3931429"/>
                    <a:gd name="connsiteX2" fmla="*/ 1817794 w 1817794"/>
                    <a:gd name="connsiteY2" fmla="*/ 0 h 3931429"/>
                    <a:gd name="connsiteX3" fmla="*/ 1448557 w 1817794"/>
                    <a:gd name="connsiteY3" fmla="*/ 3931429 h 3931429"/>
                    <a:gd name="connsiteX0" fmla="*/ 1617932 w 1816006"/>
                    <a:gd name="connsiteY0" fmla="*/ 3995834 h 3995834"/>
                    <a:gd name="connsiteX1" fmla="*/ 5396 w 1816006"/>
                    <a:gd name="connsiteY1" fmla="*/ 1848729 h 3995834"/>
                    <a:gd name="connsiteX2" fmla="*/ 1816006 w 1816006"/>
                    <a:gd name="connsiteY2" fmla="*/ 0 h 3995834"/>
                    <a:gd name="connsiteX3" fmla="*/ 1617932 w 1816006"/>
                    <a:gd name="connsiteY3" fmla="*/ 3995834 h 3995834"/>
                    <a:gd name="connsiteX0" fmla="*/ 1617932 w 1914420"/>
                    <a:gd name="connsiteY0" fmla="*/ 3999271 h 3999271"/>
                    <a:gd name="connsiteX1" fmla="*/ 5396 w 1914420"/>
                    <a:gd name="connsiteY1" fmla="*/ 1852166 h 3999271"/>
                    <a:gd name="connsiteX2" fmla="*/ 1914420 w 1914420"/>
                    <a:gd name="connsiteY2" fmla="*/ 0 h 3999271"/>
                    <a:gd name="connsiteX3" fmla="*/ 1617932 w 1914420"/>
                    <a:gd name="connsiteY3" fmla="*/ 3999271 h 3999271"/>
                    <a:gd name="connsiteX0" fmla="*/ 1614916 w 1911404"/>
                    <a:gd name="connsiteY0" fmla="*/ 3999271 h 3999271"/>
                    <a:gd name="connsiteX1" fmla="*/ 2380 w 1911404"/>
                    <a:gd name="connsiteY1" fmla="*/ 1852166 h 3999271"/>
                    <a:gd name="connsiteX2" fmla="*/ 1911404 w 1911404"/>
                    <a:gd name="connsiteY2" fmla="*/ 0 h 3999271"/>
                    <a:gd name="connsiteX3" fmla="*/ 1614916 w 1911404"/>
                    <a:gd name="connsiteY3" fmla="*/ 3999271 h 3999271"/>
                    <a:gd name="connsiteX0" fmla="*/ 1617053 w 1913541"/>
                    <a:gd name="connsiteY0" fmla="*/ 3999271 h 3999271"/>
                    <a:gd name="connsiteX1" fmla="*/ 4517 w 1913541"/>
                    <a:gd name="connsiteY1" fmla="*/ 1852166 h 3999271"/>
                    <a:gd name="connsiteX2" fmla="*/ 1913541 w 1913541"/>
                    <a:gd name="connsiteY2" fmla="*/ 0 h 3999271"/>
                    <a:gd name="connsiteX3" fmla="*/ 1617053 w 1913541"/>
                    <a:gd name="connsiteY3" fmla="*/ 3999271 h 3999271"/>
                    <a:gd name="connsiteX0" fmla="*/ 1617508 w 1913996"/>
                    <a:gd name="connsiteY0" fmla="*/ 3999271 h 3999271"/>
                    <a:gd name="connsiteX1" fmla="*/ 4972 w 1913996"/>
                    <a:gd name="connsiteY1" fmla="*/ 1852166 h 3999271"/>
                    <a:gd name="connsiteX2" fmla="*/ 1913996 w 1913996"/>
                    <a:gd name="connsiteY2" fmla="*/ 0 h 3999271"/>
                    <a:gd name="connsiteX3" fmla="*/ 1617508 w 1913996"/>
                    <a:gd name="connsiteY3" fmla="*/ 3999271 h 3999271"/>
                    <a:gd name="connsiteX0" fmla="*/ 1617508 w 1913996"/>
                    <a:gd name="connsiteY0" fmla="*/ 3999271 h 3999271"/>
                    <a:gd name="connsiteX1" fmla="*/ 4972 w 1913996"/>
                    <a:gd name="connsiteY1" fmla="*/ 1852166 h 3999271"/>
                    <a:gd name="connsiteX2" fmla="*/ 1913996 w 1913996"/>
                    <a:gd name="connsiteY2" fmla="*/ 0 h 3999271"/>
                    <a:gd name="connsiteX3" fmla="*/ 1617508 w 1913996"/>
                    <a:gd name="connsiteY3" fmla="*/ 3999271 h 3999271"/>
                    <a:gd name="connsiteX0" fmla="*/ 1617508 w 1913996"/>
                    <a:gd name="connsiteY0" fmla="*/ 3999271 h 3999271"/>
                    <a:gd name="connsiteX1" fmla="*/ 4972 w 1913996"/>
                    <a:gd name="connsiteY1" fmla="*/ 1852166 h 3999271"/>
                    <a:gd name="connsiteX2" fmla="*/ 1913996 w 1913996"/>
                    <a:gd name="connsiteY2" fmla="*/ 0 h 3999271"/>
                    <a:gd name="connsiteX3" fmla="*/ 1617508 w 1913996"/>
                    <a:gd name="connsiteY3" fmla="*/ 3999271 h 3999271"/>
                    <a:gd name="connsiteX0" fmla="*/ 1617508 w 1913996"/>
                    <a:gd name="connsiteY0" fmla="*/ 3999290 h 3999290"/>
                    <a:gd name="connsiteX1" fmla="*/ 4972 w 1913996"/>
                    <a:gd name="connsiteY1" fmla="*/ 1852185 h 3999290"/>
                    <a:gd name="connsiteX2" fmla="*/ 1913996 w 1913996"/>
                    <a:gd name="connsiteY2" fmla="*/ 19 h 3999290"/>
                    <a:gd name="connsiteX3" fmla="*/ 1617508 w 1913996"/>
                    <a:gd name="connsiteY3" fmla="*/ 3999290 h 3999290"/>
                    <a:gd name="connsiteX0" fmla="*/ 1617508 w 1913996"/>
                    <a:gd name="connsiteY0" fmla="*/ 3999271 h 3999271"/>
                    <a:gd name="connsiteX1" fmla="*/ 4972 w 1913996"/>
                    <a:gd name="connsiteY1" fmla="*/ 1852166 h 3999271"/>
                    <a:gd name="connsiteX2" fmla="*/ 1913996 w 1913996"/>
                    <a:gd name="connsiteY2" fmla="*/ 0 h 3999271"/>
                    <a:gd name="connsiteX3" fmla="*/ 1617508 w 1913996"/>
                    <a:gd name="connsiteY3" fmla="*/ 3999271 h 3999271"/>
                    <a:gd name="connsiteX0" fmla="*/ 1613770 w 1910258"/>
                    <a:gd name="connsiteY0" fmla="*/ 3999271 h 3999271"/>
                    <a:gd name="connsiteX1" fmla="*/ 5003 w 1910258"/>
                    <a:gd name="connsiteY1" fmla="*/ 1848124 h 3999271"/>
                    <a:gd name="connsiteX2" fmla="*/ 1910258 w 1910258"/>
                    <a:gd name="connsiteY2" fmla="*/ 0 h 3999271"/>
                    <a:gd name="connsiteX3" fmla="*/ 1613770 w 1910258"/>
                    <a:gd name="connsiteY3" fmla="*/ 3999271 h 3999271"/>
                    <a:gd name="connsiteX0" fmla="*/ 1613770 w 1910258"/>
                    <a:gd name="connsiteY0" fmla="*/ 3999271 h 3999271"/>
                    <a:gd name="connsiteX1" fmla="*/ 5003 w 1910258"/>
                    <a:gd name="connsiteY1" fmla="*/ 1848124 h 3999271"/>
                    <a:gd name="connsiteX2" fmla="*/ 1910258 w 1910258"/>
                    <a:gd name="connsiteY2" fmla="*/ 0 h 3999271"/>
                    <a:gd name="connsiteX3" fmla="*/ 1613770 w 1910258"/>
                    <a:gd name="connsiteY3" fmla="*/ 3999271 h 3999271"/>
                    <a:gd name="connsiteX0" fmla="*/ 1613770 w 1910258"/>
                    <a:gd name="connsiteY0" fmla="*/ 3999271 h 3999271"/>
                    <a:gd name="connsiteX1" fmla="*/ 5003 w 1910258"/>
                    <a:gd name="connsiteY1" fmla="*/ 1848124 h 3999271"/>
                    <a:gd name="connsiteX2" fmla="*/ 1910258 w 1910258"/>
                    <a:gd name="connsiteY2" fmla="*/ 0 h 3999271"/>
                    <a:gd name="connsiteX3" fmla="*/ 1613770 w 1910258"/>
                    <a:gd name="connsiteY3" fmla="*/ 3999271 h 3999271"/>
                    <a:gd name="connsiteX0" fmla="*/ 1613669 w 1910157"/>
                    <a:gd name="connsiteY0" fmla="*/ 3999271 h 3999271"/>
                    <a:gd name="connsiteX1" fmla="*/ 4902 w 1910157"/>
                    <a:gd name="connsiteY1" fmla="*/ 1848124 h 3999271"/>
                    <a:gd name="connsiteX2" fmla="*/ 1910157 w 1910157"/>
                    <a:gd name="connsiteY2" fmla="*/ 0 h 3999271"/>
                    <a:gd name="connsiteX3" fmla="*/ 1613669 w 1910157"/>
                    <a:gd name="connsiteY3" fmla="*/ 3999271 h 3999271"/>
                    <a:gd name="connsiteX0" fmla="*/ 1613669 w 1945057"/>
                    <a:gd name="connsiteY0" fmla="*/ 4057371 h 4057371"/>
                    <a:gd name="connsiteX1" fmla="*/ 4902 w 1945057"/>
                    <a:gd name="connsiteY1" fmla="*/ 1906224 h 4057371"/>
                    <a:gd name="connsiteX2" fmla="*/ 1945057 w 1945057"/>
                    <a:gd name="connsiteY2" fmla="*/ 0 h 4057371"/>
                    <a:gd name="connsiteX3" fmla="*/ 1613669 w 1945057"/>
                    <a:gd name="connsiteY3" fmla="*/ 4057371 h 4057371"/>
                    <a:gd name="connsiteX0" fmla="*/ 1613669 w 1945057"/>
                    <a:gd name="connsiteY0" fmla="*/ 4057371 h 4057371"/>
                    <a:gd name="connsiteX1" fmla="*/ 4902 w 1945057"/>
                    <a:gd name="connsiteY1" fmla="*/ 1906224 h 4057371"/>
                    <a:gd name="connsiteX2" fmla="*/ 1945057 w 1945057"/>
                    <a:gd name="connsiteY2" fmla="*/ 0 h 4057371"/>
                    <a:gd name="connsiteX3" fmla="*/ 1613669 w 1945057"/>
                    <a:gd name="connsiteY3" fmla="*/ 4057371 h 4057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5057" h="4057371">
                      <a:moveTo>
                        <a:pt x="1613669" y="4057371"/>
                      </a:moveTo>
                      <a:cubicBezTo>
                        <a:pt x="476616" y="3797774"/>
                        <a:pt x="-57545" y="2778862"/>
                        <a:pt x="4902" y="1906224"/>
                      </a:cubicBezTo>
                      <a:cubicBezTo>
                        <a:pt x="77196" y="1024219"/>
                        <a:pt x="748571" y="50992"/>
                        <a:pt x="1945057" y="0"/>
                      </a:cubicBezTo>
                      <a:cubicBezTo>
                        <a:pt x="1305349" y="1011869"/>
                        <a:pt x="1003771" y="2703222"/>
                        <a:pt x="1613669" y="405737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alpha val="50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3" name="Oval 58"/>
                <p:cNvSpPr/>
                <p:nvPr/>
              </p:nvSpPr>
              <p:spPr>
                <a:xfrm>
                  <a:off x="3929051" y="3269780"/>
                  <a:ext cx="1419698" cy="794963"/>
                </a:xfrm>
                <a:custGeom>
                  <a:avLst/>
                  <a:gdLst>
                    <a:gd name="connsiteX0" fmla="*/ 0 w 3661118"/>
                    <a:gd name="connsiteY0" fmla="*/ 1857583 h 3715166"/>
                    <a:gd name="connsiteX1" fmla="*/ 1830559 w 3661118"/>
                    <a:gd name="connsiteY1" fmla="*/ 0 h 3715166"/>
                    <a:gd name="connsiteX2" fmla="*/ 3661118 w 3661118"/>
                    <a:gd name="connsiteY2" fmla="*/ 1857583 h 3715166"/>
                    <a:gd name="connsiteX3" fmla="*/ 1830559 w 3661118"/>
                    <a:gd name="connsiteY3" fmla="*/ 3715166 h 3715166"/>
                    <a:gd name="connsiteX4" fmla="*/ 0 w 3661118"/>
                    <a:gd name="connsiteY4" fmla="*/ 1857583 h 3715166"/>
                    <a:gd name="connsiteX0" fmla="*/ 0 w 3661118"/>
                    <a:gd name="connsiteY0" fmla="*/ 1857583 h 1857583"/>
                    <a:gd name="connsiteX1" fmla="*/ 1830559 w 3661118"/>
                    <a:gd name="connsiteY1" fmla="*/ 0 h 1857583"/>
                    <a:gd name="connsiteX2" fmla="*/ 3661118 w 3661118"/>
                    <a:gd name="connsiteY2" fmla="*/ 1857583 h 1857583"/>
                    <a:gd name="connsiteX3" fmla="*/ 0 w 3661118"/>
                    <a:gd name="connsiteY3" fmla="*/ 1857583 h 1857583"/>
                    <a:gd name="connsiteX0" fmla="*/ 0 w 3730068"/>
                    <a:gd name="connsiteY0" fmla="*/ 1857583 h 2086320"/>
                    <a:gd name="connsiteX1" fmla="*/ 1830559 w 3730068"/>
                    <a:gd name="connsiteY1" fmla="*/ 0 h 2086320"/>
                    <a:gd name="connsiteX2" fmla="*/ 3730068 w 3730068"/>
                    <a:gd name="connsiteY2" fmla="*/ 1850603 h 2086320"/>
                    <a:gd name="connsiteX3" fmla="*/ 0 w 3730068"/>
                    <a:gd name="connsiteY3" fmla="*/ 1857583 h 2086320"/>
                    <a:gd name="connsiteX0" fmla="*/ 0 w 3888652"/>
                    <a:gd name="connsiteY0" fmla="*/ 1850603 h 2082800"/>
                    <a:gd name="connsiteX1" fmla="*/ 1989143 w 3888652"/>
                    <a:gd name="connsiteY1" fmla="*/ 0 h 2082800"/>
                    <a:gd name="connsiteX2" fmla="*/ 3888652 w 3888652"/>
                    <a:gd name="connsiteY2" fmla="*/ 1850603 h 2082800"/>
                    <a:gd name="connsiteX3" fmla="*/ 0 w 3888652"/>
                    <a:gd name="connsiteY3" fmla="*/ 1850603 h 2082800"/>
                    <a:gd name="connsiteX0" fmla="*/ 0 w 3888652"/>
                    <a:gd name="connsiteY0" fmla="*/ 1906444 h 2138641"/>
                    <a:gd name="connsiteX1" fmla="*/ 1982249 w 3888652"/>
                    <a:gd name="connsiteY1" fmla="*/ 0 h 2138641"/>
                    <a:gd name="connsiteX2" fmla="*/ 3888652 w 3888652"/>
                    <a:gd name="connsiteY2" fmla="*/ 1906444 h 2138641"/>
                    <a:gd name="connsiteX3" fmla="*/ 0 w 3888652"/>
                    <a:gd name="connsiteY3" fmla="*/ 1906444 h 2138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88652" h="2138641">
                      <a:moveTo>
                        <a:pt x="0" y="1906444"/>
                      </a:moveTo>
                      <a:cubicBezTo>
                        <a:pt x="0" y="880529"/>
                        <a:pt x="971259" y="0"/>
                        <a:pt x="1982249" y="0"/>
                      </a:cubicBezTo>
                      <a:cubicBezTo>
                        <a:pt x="2993239" y="0"/>
                        <a:pt x="3888652" y="880529"/>
                        <a:pt x="3888652" y="1906444"/>
                      </a:cubicBezTo>
                      <a:cubicBezTo>
                        <a:pt x="3583559" y="2216041"/>
                        <a:pt x="305093" y="2216041"/>
                        <a:pt x="0" y="190644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alpha val="75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3618778" y="756162"/>
                <a:ext cx="1869498" cy="1869496"/>
                <a:chOff x="3594395" y="1098293"/>
                <a:chExt cx="1869498" cy="1869496"/>
              </a:xfrm>
            </p:grpSpPr>
            <p:sp>
              <p:nvSpPr>
                <p:cNvPr id="25" name="Oval 24"/>
                <p:cNvSpPr/>
                <p:nvPr/>
              </p:nvSpPr>
              <p:spPr>
                <a:xfrm>
                  <a:off x="3594395" y="1098293"/>
                  <a:ext cx="1869498" cy="1869496"/>
                </a:xfrm>
                <a:prstGeom prst="ellipse">
                  <a:avLst/>
                </a:prstGeom>
                <a:gradFill>
                  <a:gsLst>
                    <a:gs pos="0">
                      <a:srgbClr val="BFDDAB"/>
                    </a:gs>
                    <a:gs pos="94000">
                      <a:srgbClr val="6CA644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3763338" y="1173115"/>
                  <a:ext cx="1531613" cy="1306192"/>
                </a:xfrm>
                <a:prstGeom prst="ellipse">
                  <a:avLst/>
                </a:prstGeom>
                <a:gradFill flip="none" rotWithShape="1">
                  <a:gsLst>
                    <a:gs pos="39000">
                      <a:schemeClr val="bg1">
                        <a:alpha val="0"/>
                      </a:schemeClr>
                    </a:gs>
                    <a:gs pos="100000">
                      <a:srgbClr val="FFFFFF">
                        <a:alpha val="50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5763238" y="4123478"/>
                <a:ext cx="1869498" cy="1869496"/>
                <a:chOff x="3594395" y="1098293"/>
                <a:chExt cx="1869498" cy="1869496"/>
              </a:xfrm>
            </p:grpSpPr>
            <p:sp>
              <p:nvSpPr>
                <p:cNvPr id="23" name="Oval 22"/>
                <p:cNvSpPr/>
                <p:nvPr/>
              </p:nvSpPr>
              <p:spPr>
                <a:xfrm>
                  <a:off x="3594395" y="1098293"/>
                  <a:ext cx="1869498" cy="1869496"/>
                </a:xfrm>
                <a:prstGeom prst="ellipse">
                  <a:avLst/>
                </a:prstGeom>
                <a:gradFill>
                  <a:gsLst>
                    <a:gs pos="0">
                      <a:srgbClr val="BFDDAB"/>
                    </a:gs>
                    <a:gs pos="94000">
                      <a:srgbClr val="6CA644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3763338" y="1173115"/>
                  <a:ext cx="1531613" cy="1306192"/>
                </a:xfrm>
                <a:prstGeom prst="ellipse">
                  <a:avLst/>
                </a:prstGeom>
                <a:gradFill flip="none" rotWithShape="1">
                  <a:gsLst>
                    <a:gs pos="39000">
                      <a:schemeClr val="bg1">
                        <a:alpha val="0"/>
                      </a:schemeClr>
                    </a:gs>
                    <a:gs pos="100000">
                      <a:srgbClr val="FFFFFF">
                        <a:alpha val="50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1827747" y="4123478"/>
                <a:ext cx="1869498" cy="1869496"/>
                <a:chOff x="3594395" y="1098293"/>
                <a:chExt cx="1869498" cy="1869496"/>
              </a:xfrm>
            </p:grpSpPr>
            <p:sp>
              <p:nvSpPr>
                <p:cNvPr id="21" name="Oval 20"/>
                <p:cNvSpPr/>
                <p:nvPr/>
              </p:nvSpPr>
              <p:spPr>
                <a:xfrm>
                  <a:off x="3594395" y="1098293"/>
                  <a:ext cx="1869498" cy="1869496"/>
                </a:xfrm>
                <a:prstGeom prst="ellipse">
                  <a:avLst/>
                </a:prstGeom>
                <a:gradFill>
                  <a:gsLst>
                    <a:gs pos="0">
                      <a:srgbClr val="BFDDAB"/>
                    </a:gs>
                    <a:gs pos="94000">
                      <a:srgbClr val="6CA644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3763338" y="1173115"/>
                  <a:ext cx="1531613" cy="1306192"/>
                </a:xfrm>
                <a:prstGeom prst="ellipse">
                  <a:avLst/>
                </a:prstGeom>
                <a:gradFill flip="none" rotWithShape="1">
                  <a:gsLst>
                    <a:gs pos="39000">
                      <a:schemeClr val="bg1">
                        <a:alpha val="0"/>
                      </a:schemeClr>
                    </a:gs>
                    <a:gs pos="100000">
                      <a:srgbClr val="FFFFFF">
                        <a:alpha val="50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" name="Arc 25"/>
              <p:cNvSpPr/>
              <p:nvPr/>
            </p:nvSpPr>
            <p:spPr>
              <a:xfrm rot="7308744">
                <a:off x="4253810" y="4625150"/>
                <a:ext cx="864790" cy="1322024"/>
              </a:xfrm>
              <a:custGeom>
                <a:avLst/>
                <a:gdLst>
                  <a:gd name="connsiteX0" fmla="*/ 419433 w 1110100"/>
                  <a:gd name="connsiteY0" fmla="*/ 26256 h 1732558"/>
                  <a:gd name="connsiteX1" fmla="*/ 998564 w 1110100"/>
                  <a:gd name="connsiteY1" fmla="*/ 345420 h 1732558"/>
                  <a:gd name="connsiteX2" fmla="*/ 1110100 w 1110100"/>
                  <a:gd name="connsiteY2" fmla="*/ 866280 h 1732558"/>
                  <a:gd name="connsiteX3" fmla="*/ 555050 w 1110100"/>
                  <a:gd name="connsiteY3" fmla="*/ 866279 h 1732558"/>
                  <a:gd name="connsiteX4" fmla="*/ 419433 w 1110100"/>
                  <a:gd name="connsiteY4" fmla="*/ 26256 h 1732558"/>
                  <a:gd name="connsiteX0" fmla="*/ 419433 w 1110100"/>
                  <a:gd name="connsiteY0" fmla="*/ 26256 h 1732558"/>
                  <a:gd name="connsiteX1" fmla="*/ 998564 w 1110100"/>
                  <a:gd name="connsiteY1" fmla="*/ 345420 h 1732558"/>
                  <a:gd name="connsiteX2" fmla="*/ 1110100 w 1110100"/>
                  <a:gd name="connsiteY2" fmla="*/ 866280 h 1732558"/>
                  <a:gd name="connsiteX0" fmla="*/ 0 w 690667"/>
                  <a:gd name="connsiteY0" fmla="*/ 26296 h 1050428"/>
                  <a:gd name="connsiteX1" fmla="*/ 579131 w 690667"/>
                  <a:gd name="connsiteY1" fmla="*/ 345460 h 1050428"/>
                  <a:gd name="connsiteX2" fmla="*/ 690667 w 690667"/>
                  <a:gd name="connsiteY2" fmla="*/ 866320 h 1050428"/>
                  <a:gd name="connsiteX3" fmla="*/ 135617 w 690667"/>
                  <a:gd name="connsiteY3" fmla="*/ 866319 h 1050428"/>
                  <a:gd name="connsiteX4" fmla="*/ 0 w 690667"/>
                  <a:gd name="connsiteY4" fmla="*/ 26296 h 1050428"/>
                  <a:gd name="connsiteX0" fmla="*/ 0 w 690667"/>
                  <a:gd name="connsiteY0" fmla="*/ 26296 h 1050428"/>
                  <a:gd name="connsiteX1" fmla="*/ 579131 w 690667"/>
                  <a:gd name="connsiteY1" fmla="*/ 345460 h 1050428"/>
                  <a:gd name="connsiteX2" fmla="*/ 681461 w 690667"/>
                  <a:gd name="connsiteY2" fmla="*/ 1050428 h 1050428"/>
                  <a:gd name="connsiteX0" fmla="*/ 0 w 690667"/>
                  <a:gd name="connsiteY0" fmla="*/ 26296 h 1050428"/>
                  <a:gd name="connsiteX1" fmla="*/ 579131 w 690667"/>
                  <a:gd name="connsiteY1" fmla="*/ 345460 h 1050428"/>
                  <a:gd name="connsiteX2" fmla="*/ 690667 w 690667"/>
                  <a:gd name="connsiteY2" fmla="*/ 866320 h 1050428"/>
                  <a:gd name="connsiteX3" fmla="*/ 135617 w 690667"/>
                  <a:gd name="connsiteY3" fmla="*/ 866319 h 1050428"/>
                  <a:gd name="connsiteX4" fmla="*/ 0 w 690667"/>
                  <a:gd name="connsiteY4" fmla="*/ 26296 h 1050428"/>
                  <a:gd name="connsiteX0" fmla="*/ 0 w 690667"/>
                  <a:gd name="connsiteY0" fmla="*/ 26296 h 1050428"/>
                  <a:gd name="connsiteX1" fmla="*/ 579131 w 690667"/>
                  <a:gd name="connsiteY1" fmla="*/ 397623 h 1050428"/>
                  <a:gd name="connsiteX2" fmla="*/ 681461 w 690667"/>
                  <a:gd name="connsiteY2" fmla="*/ 1050428 h 1050428"/>
                  <a:gd name="connsiteX0" fmla="*/ 3068 w 693735"/>
                  <a:gd name="connsiteY0" fmla="*/ 49952 h 1074084"/>
                  <a:gd name="connsiteX1" fmla="*/ 582199 w 693735"/>
                  <a:gd name="connsiteY1" fmla="*/ 369116 h 1074084"/>
                  <a:gd name="connsiteX2" fmla="*/ 693735 w 693735"/>
                  <a:gd name="connsiteY2" fmla="*/ 889976 h 1074084"/>
                  <a:gd name="connsiteX3" fmla="*/ 138685 w 693735"/>
                  <a:gd name="connsiteY3" fmla="*/ 889975 h 1074084"/>
                  <a:gd name="connsiteX4" fmla="*/ 3068 w 693735"/>
                  <a:gd name="connsiteY4" fmla="*/ 49952 h 1074084"/>
                  <a:gd name="connsiteX0" fmla="*/ 0 w 693735"/>
                  <a:gd name="connsiteY0" fmla="*/ 19267 h 1074084"/>
                  <a:gd name="connsiteX1" fmla="*/ 582199 w 693735"/>
                  <a:gd name="connsiteY1" fmla="*/ 421279 h 1074084"/>
                  <a:gd name="connsiteX2" fmla="*/ 684529 w 693735"/>
                  <a:gd name="connsiteY2" fmla="*/ 1074084 h 1074084"/>
                  <a:gd name="connsiteX0" fmla="*/ 3068 w 693735"/>
                  <a:gd name="connsiteY0" fmla="*/ 30848 h 1054980"/>
                  <a:gd name="connsiteX1" fmla="*/ 582199 w 693735"/>
                  <a:gd name="connsiteY1" fmla="*/ 350012 h 1054980"/>
                  <a:gd name="connsiteX2" fmla="*/ 693735 w 693735"/>
                  <a:gd name="connsiteY2" fmla="*/ 870872 h 1054980"/>
                  <a:gd name="connsiteX3" fmla="*/ 138685 w 693735"/>
                  <a:gd name="connsiteY3" fmla="*/ 870871 h 1054980"/>
                  <a:gd name="connsiteX4" fmla="*/ 3068 w 693735"/>
                  <a:gd name="connsiteY4" fmla="*/ 30848 h 1054980"/>
                  <a:gd name="connsiteX0" fmla="*/ 0 w 693735"/>
                  <a:gd name="connsiteY0" fmla="*/ 163 h 1054980"/>
                  <a:gd name="connsiteX1" fmla="*/ 582199 w 693735"/>
                  <a:gd name="connsiteY1" fmla="*/ 402175 h 1054980"/>
                  <a:gd name="connsiteX2" fmla="*/ 684529 w 693735"/>
                  <a:gd name="connsiteY2" fmla="*/ 1054980 h 1054980"/>
                  <a:gd name="connsiteX0" fmla="*/ 3068 w 693735"/>
                  <a:gd name="connsiteY0" fmla="*/ 30848 h 1054980"/>
                  <a:gd name="connsiteX1" fmla="*/ 582199 w 693735"/>
                  <a:gd name="connsiteY1" fmla="*/ 350012 h 1054980"/>
                  <a:gd name="connsiteX2" fmla="*/ 693735 w 693735"/>
                  <a:gd name="connsiteY2" fmla="*/ 870872 h 1054980"/>
                  <a:gd name="connsiteX3" fmla="*/ 138685 w 693735"/>
                  <a:gd name="connsiteY3" fmla="*/ 870871 h 1054980"/>
                  <a:gd name="connsiteX4" fmla="*/ 3068 w 693735"/>
                  <a:gd name="connsiteY4" fmla="*/ 30848 h 1054980"/>
                  <a:gd name="connsiteX0" fmla="*/ 0 w 693735"/>
                  <a:gd name="connsiteY0" fmla="*/ 163 h 1054980"/>
                  <a:gd name="connsiteX1" fmla="*/ 582199 w 693735"/>
                  <a:gd name="connsiteY1" fmla="*/ 402175 h 1054980"/>
                  <a:gd name="connsiteX2" fmla="*/ 684529 w 693735"/>
                  <a:gd name="connsiteY2" fmla="*/ 1054980 h 1054980"/>
                  <a:gd name="connsiteX0" fmla="*/ 3068 w 693735"/>
                  <a:gd name="connsiteY0" fmla="*/ 30848 h 1054980"/>
                  <a:gd name="connsiteX1" fmla="*/ 582199 w 693735"/>
                  <a:gd name="connsiteY1" fmla="*/ 350012 h 1054980"/>
                  <a:gd name="connsiteX2" fmla="*/ 693735 w 693735"/>
                  <a:gd name="connsiteY2" fmla="*/ 870872 h 1054980"/>
                  <a:gd name="connsiteX3" fmla="*/ 138685 w 693735"/>
                  <a:gd name="connsiteY3" fmla="*/ 870871 h 1054980"/>
                  <a:gd name="connsiteX4" fmla="*/ 3068 w 693735"/>
                  <a:gd name="connsiteY4" fmla="*/ 30848 h 1054980"/>
                  <a:gd name="connsiteX0" fmla="*/ 0 w 693735"/>
                  <a:gd name="connsiteY0" fmla="*/ 163 h 1054980"/>
                  <a:gd name="connsiteX1" fmla="*/ 582199 w 693735"/>
                  <a:gd name="connsiteY1" fmla="*/ 402175 h 1054980"/>
                  <a:gd name="connsiteX2" fmla="*/ 684529 w 693735"/>
                  <a:gd name="connsiteY2" fmla="*/ 1054980 h 1054980"/>
                  <a:gd name="connsiteX0" fmla="*/ 3068 w 699872"/>
                  <a:gd name="connsiteY0" fmla="*/ 30848 h 1054980"/>
                  <a:gd name="connsiteX1" fmla="*/ 582199 w 699872"/>
                  <a:gd name="connsiteY1" fmla="*/ 350012 h 1054980"/>
                  <a:gd name="connsiteX2" fmla="*/ 699872 w 699872"/>
                  <a:gd name="connsiteY2" fmla="*/ 858598 h 1054980"/>
                  <a:gd name="connsiteX3" fmla="*/ 138685 w 699872"/>
                  <a:gd name="connsiteY3" fmla="*/ 870871 h 1054980"/>
                  <a:gd name="connsiteX4" fmla="*/ 3068 w 699872"/>
                  <a:gd name="connsiteY4" fmla="*/ 30848 h 1054980"/>
                  <a:gd name="connsiteX0" fmla="*/ 0 w 699872"/>
                  <a:gd name="connsiteY0" fmla="*/ 163 h 1054980"/>
                  <a:gd name="connsiteX1" fmla="*/ 582199 w 699872"/>
                  <a:gd name="connsiteY1" fmla="*/ 402175 h 1054980"/>
                  <a:gd name="connsiteX2" fmla="*/ 684529 w 699872"/>
                  <a:gd name="connsiteY2" fmla="*/ 1054980 h 1054980"/>
                  <a:gd name="connsiteX0" fmla="*/ 3068 w 684546"/>
                  <a:gd name="connsiteY0" fmla="*/ 30848 h 1054980"/>
                  <a:gd name="connsiteX1" fmla="*/ 582199 w 684546"/>
                  <a:gd name="connsiteY1" fmla="*/ 350012 h 1054980"/>
                  <a:gd name="connsiteX2" fmla="*/ 346999 w 684546"/>
                  <a:gd name="connsiteY2" fmla="*/ 714380 h 1054980"/>
                  <a:gd name="connsiteX3" fmla="*/ 138685 w 684546"/>
                  <a:gd name="connsiteY3" fmla="*/ 870871 h 1054980"/>
                  <a:gd name="connsiteX4" fmla="*/ 3068 w 684546"/>
                  <a:gd name="connsiteY4" fmla="*/ 30848 h 1054980"/>
                  <a:gd name="connsiteX0" fmla="*/ 0 w 684546"/>
                  <a:gd name="connsiteY0" fmla="*/ 163 h 1054980"/>
                  <a:gd name="connsiteX1" fmla="*/ 582199 w 684546"/>
                  <a:gd name="connsiteY1" fmla="*/ 402175 h 1054980"/>
                  <a:gd name="connsiteX2" fmla="*/ 684529 w 684546"/>
                  <a:gd name="connsiteY2" fmla="*/ 1054980 h 1054980"/>
                  <a:gd name="connsiteX0" fmla="*/ 3068 w 690032"/>
                  <a:gd name="connsiteY0" fmla="*/ 30848 h 1054980"/>
                  <a:gd name="connsiteX1" fmla="*/ 582199 w 690032"/>
                  <a:gd name="connsiteY1" fmla="*/ 350012 h 1054980"/>
                  <a:gd name="connsiteX2" fmla="*/ 346999 w 690032"/>
                  <a:gd name="connsiteY2" fmla="*/ 714380 h 1054980"/>
                  <a:gd name="connsiteX3" fmla="*/ 138685 w 690032"/>
                  <a:gd name="connsiteY3" fmla="*/ 870871 h 1054980"/>
                  <a:gd name="connsiteX4" fmla="*/ 3068 w 690032"/>
                  <a:gd name="connsiteY4" fmla="*/ 30848 h 1054980"/>
                  <a:gd name="connsiteX0" fmla="*/ 0 w 690032"/>
                  <a:gd name="connsiteY0" fmla="*/ 163 h 1054980"/>
                  <a:gd name="connsiteX1" fmla="*/ 582199 w 690032"/>
                  <a:gd name="connsiteY1" fmla="*/ 402175 h 1054980"/>
                  <a:gd name="connsiteX2" fmla="*/ 684529 w 690032"/>
                  <a:gd name="connsiteY2" fmla="*/ 1054980 h 1054980"/>
                  <a:gd name="connsiteX0" fmla="*/ 3068 w 690032"/>
                  <a:gd name="connsiteY0" fmla="*/ 30848 h 1054980"/>
                  <a:gd name="connsiteX1" fmla="*/ 582199 w 690032"/>
                  <a:gd name="connsiteY1" fmla="*/ 350012 h 1054980"/>
                  <a:gd name="connsiteX2" fmla="*/ 138685 w 690032"/>
                  <a:gd name="connsiteY2" fmla="*/ 870871 h 1054980"/>
                  <a:gd name="connsiteX3" fmla="*/ 3068 w 690032"/>
                  <a:gd name="connsiteY3" fmla="*/ 30848 h 1054980"/>
                  <a:gd name="connsiteX0" fmla="*/ 0 w 690032"/>
                  <a:gd name="connsiteY0" fmla="*/ 163 h 1054980"/>
                  <a:gd name="connsiteX1" fmla="*/ 582199 w 690032"/>
                  <a:gd name="connsiteY1" fmla="*/ 402175 h 1054980"/>
                  <a:gd name="connsiteX2" fmla="*/ 684529 w 690032"/>
                  <a:gd name="connsiteY2" fmla="*/ 1054980 h 1054980"/>
                  <a:gd name="connsiteX0" fmla="*/ 3068 w 690032"/>
                  <a:gd name="connsiteY0" fmla="*/ 30848 h 1054980"/>
                  <a:gd name="connsiteX1" fmla="*/ 582199 w 690032"/>
                  <a:gd name="connsiteY1" fmla="*/ 350012 h 1054980"/>
                  <a:gd name="connsiteX2" fmla="*/ 3068 w 690032"/>
                  <a:gd name="connsiteY2" fmla="*/ 30848 h 1054980"/>
                  <a:gd name="connsiteX0" fmla="*/ 0 w 690032"/>
                  <a:gd name="connsiteY0" fmla="*/ 163 h 1054980"/>
                  <a:gd name="connsiteX1" fmla="*/ 582199 w 690032"/>
                  <a:gd name="connsiteY1" fmla="*/ 402175 h 1054980"/>
                  <a:gd name="connsiteX2" fmla="*/ 684529 w 690032"/>
                  <a:gd name="connsiteY2" fmla="*/ 1054980 h 1054980"/>
                  <a:gd name="connsiteX0" fmla="*/ 3068 w 690032"/>
                  <a:gd name="connsiteY0" fmla="*/ 30848 h 1054980"/>
                  <a:gd name="connsiteX1" fmla="*/ 263080 w 690032"/>
                  <a:gd name="connsiteY1" fmla="*/ 346943 h 1054980"/>
                  <a:gd name="connsiteX2" fmla="*/ 3068 w 690032"/>
                  <a:gd name="connsiteY2" fmla="*/ 30848 h 1054980"/>
                  <a:gd name="connsiteX0" fmla="*/ 0 w 690032"/>
                  <a:gd name="connsiteY0" fmla="*/ 163 h 1054980"/>
                  <a:gd name="connsiteX1" fmla="*/ 582199 w 690032"/>
                  <a:gd name="connsiteY1" fmla="*/ 402175 h 1054980"/>
                  <a:gd name="connsiteX2" fmla="*/ 684529 w 690032"/>
                  <a:gd name="connsiteY2" fmla="*/ 1054980 h 1054980"/>
                  <a:gd name="connsiteX0" fmla="*/ 3068 w 689662"/>
                  <a:gd name="connsiteY0" fmla="*/ 30845 h 1054977"/>
                  <a:gd name="connsiteX1" fmla="*/ 263080 w 689662"/>
                  <a:gd name="connsiteY1" fmla="*/ 346940 h 1054977"/>
                  <a:gd name="connsiteX2" fmla="*/ 3068 w 689662"/>
                  <a:gd name="connsiteY2" fmla="*/ 30845 h 1054977"/>
                  <a:gd name="connsiteX0" fmla="*/ 0 w 689662"/>
                  <a:gd name="connsiteY0" fmla="*/ 160 h 1054977"/>
                  <a:gd name="connsiteX1" fmla="*/ 579130 w 689662"/>
                  <a:gd name="connsiteY1" fmla="*/ 405240 h 1054977"/>
                  <a:gd name="connsiteX2" fmla="*/ 684529 w 689662"/>
                  <a:gd name="connsiteY2" fmla="*/ 1054977 h 1054977"/>
                  <a:gd name="connsiteX0" fmla="*/ 3068 w 689998"/>
                  <a:gd name="connsiteY0" fmla="*/ 30845 h 1054977"/>
                  <a:gd name="connsiteX1" fmla="*/ 263080 w 689998"/>
                  <a:gd name="connsiteY1" fmla="*/ 346940 h 1054977"/>
                  <a:gd name="connsiteX2" fmla="*/ 3068 w 689998"/>
                  <a:gd name="connsiteY2" fmla="*/ 30845 h 1054977"/>
                  <a:gd name="connsiteX0" fmla="*/ 0 w 689998"/>
                  <a:gd name="connsiteY0" fmla="*/ 160 h 1054977"/>
                  <a:gd name="connsiteX1" fmla="*/ 579130 w 689998"/>
                  <a:gd name="connsiteY1" fmla="*/ 405240 h 1054977"/>
                  <a:gd name="connsiteX2" fmla="*/ 684529 w 689998"/>
                  <a:gd name="connsiteY2" fmla="*/ 1054977 h 1054977"/>
                  <a:gd name="connsiteX0" fmla="*/ 3068 w 689998"/>
                  <a:gd name="connsiteY0" fmla="*/ 30838 h 1054970"/>
                  <a:gd name="connsiteX1" fmla="*/ 263080 w 689998"/>
                  <a:gd name="connsiteY1" fmla="*/ 346933 h 1054970"/>
                  <a:gd name="connsiteX2" fmla="*/ 3068 w 689998"/>
                  <a:gd name="connsiteY2" fmla="*/ 30838 h 1054970"/>
                  <a:gd name="connsiteX0" fmla="*/ 0 w 689998"/>
                  <a:gd name="connsiteY0" fmla="*/ 153 h 1054970"/>
                  <a:gd name="connsiteX1" fmla="*/ 579130 w 689998"/>
                  <a:gd name="connsiteY1" fmla="*/ 405233 h 1054970"/>
                  <a:gd name="connsiteX2" fmla="*/ 684529 w 689998"/>
                  <a:gd name="connsiteY2" fmla="*/ 1054970 h 1054970"/>
                  <a:gd name="connsiteX0" fmla="*/ 3068 w 689998"/>
                  <a:gd name="connsiteY0" fmla="*/ 30685 h 1054817"/>
                  <a:gd name="connsiteX1" fmla="*/ 263080 w 689998"/>
                  <a:gd name="connsiteY1" fmla="*/ 346780 h 1054817"/>
                  <a:gd name="connsiteX2" fmla="*/ 3068 w 689998"/>
                  <a:gd name="connsiteY2" fmla="*/ 30685 h 1054817"/>
                  <a:gd name="connsiteX0" fmla="*/ 0 w 689998"/>
                  <a:gd name="connsiteY0" fmla="*/ 0 h 1054817"/>
                  <a:gd name="connsiteX1" fmla="*/ 579130 w 689998"/>
                  <a:gd name="connsiteY1" fmla="*/ 405080 h 1054817"/>
                  <a:gd name="connsiteX2" fmla="*/ 684529 w 689998"/>
                  <a:gd name="connsiteY2" fmla="*/ 1054817 h 1054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89998" h="1054817" stroke="0" extrusionOk="0">
                    <a:moveTo>
                      <a:pt x="3068" y="30685"/>
                    </a:moveTo>
                    <a:cubicBezTo>
                      <a:pt x="219674" y="-54496"/>
                      <a:pt x="263080" y="346780"/>
                      <a:pt x="263080" y="346780"/>
                    </a:cubicBezTo>
                    <a:lnTo>
                      <a:pt x="3068" y="30685"/>
                    </a:lnTo>
                    <a:close/>
                  </a:path>
                  <a:path w="689998" h="1054817" fill="none">
                    <a:moveTo>
                      <a:pt x="0" y="0"/>
                    </a:moveTo>
                    <a:cubicBezTo>
                      <a:pt x="170578" y="9941"/>
                      <a:pt x="435617" y="132643"/>
                      <a:pt x="579130" y="405080"/>
                    </a:cubicBezTo>
                    <a:cubicBezTo>
                      <a:pt x="688340" y="619664"/>
                      <a:pt x="699871" y="851570"/>
                      <a:pt x="684529" y="1054817"/>
                    </a:cubicBezTo>
                  </a:path>
                </a:pathLst>
              </a:custGeom>
              <a:ln w="47625">
                <a:solidFill>
                  <a:schemeClr val="tx1"/>
                </a:solidFill>
                <a:headEnd type="none"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Arc 25"/>
              <p:cNvSpPr/>
              <p:nvPr/>
            </p:nvSpPr>
            <p:spPr>
              <a:xfrm rot="14252489">
                <a:off x="2611915" y="2246107"/>
                <a:ext cx="864790" cy="1322024"/>
              </a:xfrm>
              <a:custGeom>
                <a:avLst/>
                <a:gdLst>
                  <a:gd name="connsiteX0" fmla="*/ 419433 w 1110100"/>
                  <a:gd name="connsiteY0" fmla="*/ 26256 h 1732558"/>
                  <a:gd name="connsiteX1" fmla="*/ 998564 w 1110100"/>
                  <a:gd name="connsiteY1" fmla="*/ 345420 h 1732558"/>
                  <a:gd name="connsiteX2" fmla="*/ 1110100 w 1110100"/>
                  <a:gd name="connsiteY2" fmla="*/ 866280 h 1732558"/>
                  <a:gd name="connsiteX3" fmla="*/ 555050 w 1110100"/>
                  <a:gd name="connsiteY3" fmla="*/ 866279 h 1732558"/>
                  <a:gd name="connsiteX4" fmla="*/ 419433 w 1110100"/>
                  <a:gd name="connsiteY4" fmla="*/ 26256 h 1732558"/>
                  <a:gd name="connsiteX0" fmla="*/ 419433 w 1110100"/>
                  <a:gd name="connsiteY0" fmla="*/ 26256 h 1732558"/>
                  <a:gd name="connsiteX1" fmla="*/ 998564 w 1110100"/>
                  <a:gd name="connsiteY1" fmla="*/ 345420 h 1732558"/>
                  <a:gd name="connsiteX2" fmla="*/ 1110100 w 1110100"/>
                  <a:gd name="connsiteY2" fmla="*/ 866280 h 1732558"/>
                  <a:gd name="connsiteX0" fmla="*/ 0 w 690667"/>
                  <a:gd name="connsiteY0" fmla="*/ 26296 h 1050428"/>
                  <a:gd name="connsiteX1" fmla="*/ 579131 w 690667"/>
                  <a:gd name="connsiteY1" fmla="*/ 345460 h 1050428"/>
                  <a:gd name="connsiteX2" fmla="*/ 690667 w 690667"/>
                  <a:gd name="connsiteY2" fmla="*/ 866320 h 1050428"/>
                  <a:gd name="connsiteX3" fmla="*/ 135617 w 690667"/>
                  <a:gd name="connsiteY3" fmla="*/ 866319 h 1050428"/>
                  <a:gd name="connsiteX4" fmla="*/ 0 w 690667"/>
                  <a:gd name="connsiteY4" fmla="*/ 26296 h 1050428"/>
                  <a:gd name="connsiteX0" fmla="*/ 0 w 690667"/>
                  <a:gd name="connsiteY0" fmla="*/ 26296 h 1050428"/>
                  <a:gd name="connsiteX1" fmla="*/ 579131 w 690667"/>
                  <a:gd name="connsiteY1" fmla="*/ 345460 h 1050428"/>
                  <a:gd name="connsiteX2" fmla="*/ 681461 w 690667"/>
                  <a:gd name="connsiteY2" fmla="*/ 1050428 h 1050428"/>
                  <a:gd name="connsiteX0" fmla="*/ 0 w 690667"/>
                  <a:gd name="connsiteY0" fmla="*/ 26296 h 1050428"/>
                  <a:gd name="connsiteX1" fmla="*/ 579131 w 690667"/>
                  <a:gd name="connsiteY1" fmla="*/ 345460 h 1050428"/>
                  <a:gd name="connsiteX2" fmla="*/ 690667 w 690667"/>
                  <a:gd name="connsiteY2" fmla="*/ 866320 h 1050428"/>
                  <a:gd name="connsiteX3" fmla="*/ 135617 w 690667"/>
                  <a:gd name="connsiteY3" fmla="*/ 866319 h 1050428"/>
                  <a:gd name="connsiteX4" fmla="*/ 0 w 690667"/>
                  <a:gd name="connsiteY4" fmla="*/ 26296 h 1050428"/>
                  <a:gd name="connsiteX0" fmla="*/ 0 w 690667"/>
                  <a:gd name="connsiteY0" fmla="*/ 26296 h 1050428"/>
                  <a:gd name="connsiteX1" fmla="*/ 579131 w 690667"/>
                  <a:gd name="connsiteY1" fmla="*/ 397623 h 1050428"/>
                  <a:gd name="connsiteX2" fmla="*/ 681461 w 690667"/>
                  <a:gd name="connsiteY2" fmla="*/ 1050428 h 1050428"/>
                  <a:gd name="connsiteX0" fmla="*/ 3068 w 693735"/>
                  <a:gd name="connsiteY0" fmla="*/ 49952 h 1074084"/>
                  <a:gd name="connsiteX1" fmla="*/ 582199 w 693735"/>
                  <a:gd name="connsiteY1" fmla="*/ 369116 h 1074084"/>
                  <a:gd name="connsiteX2" fmla="*/ 693735 w 693735"/>
                  <a:gd name="connsiteY2" fmla="*/ 889976 h 1074084"/>
                  <a:gd name="connsiteX3" fmla="*/ 138685 w 693735"/>
                  <a:gd name="connsiteY3" fmla="*/ 889975 h 1074084"/>
                  <a:gd name="connsiteX4" fmla="*/ 3068 w 693735"/>
                  <a:gd name="connsiteY4" fmla="*/ 49952 h 1074084"/>
                  <a:gd name="connsiteX0" fmla="*/ 0 w 693735"/>
                  <a:gd name="connsiteY0" fmla="*/ 19267 h 1074084"/>
                  <a:gd name="connsiteX1" fmla="*/ 582199 w 693735"/>
                  <a:gd name="connsiteY1" fmla="*/ 421279 h 1074084"/>
                  <a:gd name="connsiteX2" fmla="*/ 684529 w 693735"/>
                  <a:gd name="connsiteY2" fmla="*/ 1074084 h 1074084"/>
                  <a:gd name="connsiteX0" fmla="*/ 3068 w 693735"/>
                  <a:gd name="connsiteY0" fmla="*/ 30848 h 1054980"/>
                  <a:gd name="connsiteX1" fmla="*/ 582199 w 693735"/>
                  <a:gd name="connsiteY1" fmla="*/ 350012 h 1054980"/>
                  <a:gd name="connsiteX2" fmla="*/ 693735 w 693735"/>
                  <a:gd name="connsiteY2" fmla="*/ 870872 h 1054980"/>
                  <a:gd name="connsiteX3" fmla="*/ 138685 w 693735"/>
                  <a:gd name="connsiteY3" fmla="*/ 870871 h 1054980"/>
                  <a:gd name="connsiteX4" fmla="*/ 3068 w 693735"/>
                  <a:gd name="connsiteY4" fmla="*/ 30848 h 1054980"/>
                  <a:gd name="connsiteX0" fmla="*/ 0 w 693735"/>
                  <a:gd name="connsiteY0" fmla="*/ 163 h 1054980"/>
                  <a:gd name="connsiteX1" fmla="*/ 582199 w 693735"/>
                  <a:gd name="connsiteY1" fmla="*/ 402175 h 1054980"/>
                  <a:gd name="connsiteX2" fmla="*/ 684529 w 693735"/>
                  <a:gd name="connsiteY2" fmla="*/ 1054980 h 1054980"/>
                  <a:gd name="connsiteX0" fmla="*/ 3068 w 693735"/>
                  <a:gd name="connsiteY0" fmla="*/ 30848 h 1054980"/>
                  <a:gd name="connsiteX1" fmla="*/ 582199 w 693735"/>
                  <a:gd name="connsiteY1" fmla="*/ 350012 h 1054980"/>
                  <a:gd name="connsiteX2" fmla="*/ 693735 w 693735"/>
                  <a:gd name="connsiteY2" fmla="*/ 870872 h 1054980"/>
                  <a:gd name="connsiteX3" fmla="*/ 138685 w 693735"/>
                  <a:gd name="connsiteY3" fmla="*/ 870871 h 1054980"/>
                  <a:gd name="connsiteX4" fmla="*/ 3068 w 693735"/>
                  <a:gd name="connsiteY4" fmla="*/ 30848 h 1054980"/>
                  <a:gd name="connsiteX0" fmla="*/ 0 w 693735"/>
                  <a:gd name="connsiteY0" fmla="*/ 163 h 1054980"/>
                  <a:gd name="connsiteX1" fmla="*/ 582199 w 693735"/>
                  <a:gd name="connsiteY1" fmla="*/ 402175 h 1054980"/>
                  <a:gd name="connsiteX2" fmla="*/ 684529 w 693735"/>
                  <a:gd name="connsiteY2" fmla="*/ 1054980 h 1054980"/>
                  <a:gd name="connsiteX0" fmla="*/ 3068 w 693735"/>
                  <a:gd name="connsiteY0" fmla="*/ 30848 h 1054980"/>
                  <a:gd name="connsiteX1" fmla="*/ 582199 w 693735"/>
                  <a:gd name="connsiteY1" fmla="*/ 350012 h 1054980"/>
                  <a:gd name="connsiteX2" fmla="*/ 693735 w 693735"/>
                  <a:gd name="connsiteY2" fmla="*/ 870872 h 1054980"/>
                  <a:gd name="connsiteX3" fmla="*/ 138685 w 693735"/>
                  <a:gd name="connsiteY3" fmla="*/ 870871 h 1054980"/>
                  <a:gd name="connsiteX4" fmla="*/ 3068 w 693735"/>
                  <a:gd name="connsiteY4" fmla="*/ 30848 h 1054980"/>
                  <a:gd name="connsiteX0" fmla="*/ 0 w 693735"/>
                  <a:gd name="connsiteY0" fmla="*/ 163 h 1054980"/>
                  <a:gd name="connsiteX1" fmla="*/ 582199 w 693735"/>
                  <a:gd name="connsiteY1" fmla="*/ 402175 h 1054980"/>
                  <a:gd name="connsiteX2" fmla="*/ 684529 w 693735"/>
                  <a:gd name="connsiteY2" fmla="*/ 1054980 h 1054980"/>
                  <a:gd name="connsiteX0" fmla="*/ 3068 w 699872"/>
                  <a:gd name="connsiteY0" fmla="*/ 30848 h 1054980"/>
                  <a:gd name="connsiteX1" fmla="*/ 582199 w 699872"/>
                  <a:gd name="connsiteY1" fmla="*/ 350012 h 1054980"/>
                  <a:gd name="connsiteX2" fmla="*/ 699872 w 699872"/>
                  <a:gd name="connsiteY2" fmla="*/ 858598 h 1054980"/>
                  <a:gd name="connsiteX3" fmla="*/ 138685 w 699872"/>
                  <a:gd name="connsiteY3" fmla="*/ 870871 h 1054980"/>
                  <a:gd name="connsiteX4" fmla="*/ 3068 w 699872"/>
                  <a:gd name="connsiteY4" fmla="*/ 30848 h 1054980"/>
                  <a:gd name="connsiteX0" fmla="*/ 0 w 699872"/>
                  <a:gd name="connsiteY0" fmla="*/ 163 h 1054980"/>
                  <a:gd name="connsiteX1" fmla="*/ 582199 w 699872"/>
                  <a:gd name="connsiteY1" fmla="*/ 402175 h 1054980"/>
                  <a:gd name="connsiteX2" fmla="*/ 684529 w 699872"/>
                  <a:gd name="connsiteY2" fmla="*/ 1054980 h 1054980"/>
                  <a:gd name="connsiteX0" fmla="*/ 3068 w 684546"/>
                  <a:gd name="connsiteY0" fmla="*/ 30848 h 1054980"/>
                  <a:gd name="connsiteX1" fmla="*/ 582199 w 684546"/>
                  <a:gd name="connsiteY1" fmla="*/ 350012 h 1054980"/>
                  <a:gd name="connsiteX2" fmla="*/ 346999 w 684546"/>
                  <a:gd name="connsiteY2" fmla="*/ 714380 h 1054980"/>
                  <a:gd name="connsiteX3" fmla="*/ 138685 w 684546"/>
                  <a:gd name="connsiteY3" fmla="*/ 870871 h 1054980"/>
                  <a:gd name="connsiteX4" fmla="*/ 3068 w 684546"/>
                  <a:gd name="connsiteY4" fmla="*/ 30848 h 1054980"/>
                  <a:gd name="connsiteX0" fmla="*/ 0 w 684546"/>
                  <a:gd name="connsiteY0" fmla="*/ 163 h 1054980"/>
                  <a:gd name="connsiteX1" fmla="*/ 582199 w 684546"/>
                  <a:gd name="connsiteY1" fmla="*/ 402175 h 1054980"/>
                  <a:gd name="connsiteX2" fmla="*/ 684529 w 684546"/>
                  <a:gd name="connsiteY2" fmla="*/ 1054980 h 1054980"/>
                  <a:gd name="connsiteX0" fmla="*/ 3068 w 690032"/>
                  <a:gd name="connsiteY0" fmla="*/ 30848 h 1054980"/>
                  <a:gd name="connsiteX1" fmla="*/ 582199 w 690032"/>
                  <a:gd name="connsiteY1" fmla="*/ 350012 h 1054980"/>
                  <a:gd name="connsiteX2" fmla="*/ 346999 w 690032"/>
                  <a:gd name="connsiteY2" fmla="*/ 714380 h 1054980"/>
                  <a:gd name="connsiteX3" fmla="*/ 138685 w 690032"/>
                  <a:gd name="connsiteY3" fmla="*/ 870871 h 1054980"/>
                  <a:gd name="connsiteX4" fmla="*/ 3068 w 690032"/>
                  <a:gd name="connsiteY4" fmla="*/ 30848 h 1054980"/>
                  <a:gd name="connsiteX0" fmla="*/ 0 w 690032"/>
                  <a:gd name="connsiteY0" fmla="*/ 163 h 1054980"/>
                  <a:gd name="connsiteX1" fmla="*/ 582199 w 690032"/>
                  <a:gd name="connsiteY1" fmla="*/ 402175 h 1054980"/>
                  <a:gd name="connsiteX2" fmla="*/ 684529 w 690032"/>
                  <a:gd name="connsiteY2" fmla="*/ 1054980 h 1054980"/>
                  <a:gd name="connsiteX0" fmla="*/ 3068 w 690032"/>
                  <a:gd name="connsiteY0" fmla="*/ 30848 h 1054980"/>
                  <a:gd name="connsiteX1" fmla="*/ 582199 w 690032"/>
                  <a:gd name="connsiteY1" fmla="*/ 350012 h 1054980"/>
                  <a:gd name="connsiteX2" fmla="*/ 138685 w 690032"/>
                  <a:gd name="connsiteY2" fmla="*/ 870871 h 1054980"/>
                  <a:gd name="connsiteX3" fmla="*/ 3068 w 690032"/>
                  <a:gd name="connsiteY3" fmla="*/ 30848 h 1054980"/>
                  <a:gd name="connsiteX0" fmla="*/ 0 w 690032"/>
                  <a:gd name="connsiteY0" fmla="*/ 163 h 1054980"/>
                  <a:gd name="connsiteX1" fmla="*/ 582199 w 690032"/>
                  <a:gd name="connsiteY1" fmla="*/ 402175 h 1054980"/>
                  <a:gd name="connsiteX2" fmla="*/ 684529 w 690032"/>
                  <a:gd name="connsiteY2" fmla="*/ 1054980 h 1054980"/>
                  <a:gd name="connsiteX0" fmla="*/ 3068 w 690032"/>
                  <a:gd name="connsiteY0" fmla="*/ 30848 h 1054980"/>
                  <a:gd name="connsiteX1" fmla="*/ 582199 w 690032"/>
                  <a:gd name="connsiteY1" fmla="*/ 350012 h 1054980"/>
                  <a:gd name="connsiteX2" fmla="*/ 3068 w 690032"/>
                  <a:gd name="connsiteY2" fmla="*/ 30848 h 1054980"/>
                  <a:gd name="connsiteX0" fmla="*/ 0 w 690032"/>
                  <a:gd name="connsiteY0" fmla="*/ 163 h 1054980"/>
                  <a:gd name="connsiteX1" fmla="*/ 582199 w 690032"/>
                  <a:gd name="connsiteY1" fmla="*/ 402175 h 1054980"/>
                  <a:gd name="connsiteX2" fmla="*/ 684529 w 690032"/>
                  <a:gd name="connsiteY2" fmla="*/ 1054980 h 1054980"/>
                  <a:gd name="connsiteX0" fmla="*/ 3068 w 690032"/>
                  <a:gd name="connsiteY0" fmla="*/ 30848 h 1054980"/>
                  <a:gd name="connsiteX1" fmla="*/ 263080 w 690032"/>
                  <a:gd name="connsiteY1" fmla="*/ 346943 h 1054980"/>
                  <a:gd name="connsiteX2" fmla="*/ 3068 w 690032"/>
                  <a:gd name="connsiteY2" fmla="*/ 30848 h 1054980"/>
                  <a:gd name="connsiteX0" fmla="*/ 0 w 690032"/>
                  <a:gd name="connsiteY0" fmla="*/ 163 h 1054980"/>
                  <a:gd name="connsiteX1" fmla="*/ 582199 w 690032"/>
                  <a:gd name="connsiteY1" fmla="*/ 402175 h 1054980"/>
                  <a:gd name="connsiteX2" fmla="*/ 684529 w 690032"/>
                  <a:gd name="connsiteY2" fmla="*/ 1054980 h 1054980"/>
                  <a:gd name="connsiteX0" fmla="*/ 3068 w 689662"/>
                  <a:gd name="connsiteY0" fmla="*/ 30845 h 1054977"/>
                  <a:gd name="connsiteX1" fmla="*/ 263080 w 689662"/>
                  <a:gd name="connsiteY1" fmla="*/ 346940 h 1054977"/>
                  <a:gd name="connsiteX2" fmla="*/ 3068 w 689662"/>
                  <a:gd name="connsiteY2" fmla="*/ 30845 h 1054977"/>
                  <a:gd name="connsiteX0" fmla="*/ 0 w 689662"/>
                  <a:gd name="connsiteY0" fmla="*/ 160 h 1054977"/>
                  <a:gd name="connsiteX1" fmla="*/ 579130 w 689662"/>
                  <a:gd name="connsiteY1" fmla="*/ 405240 h 1054977"/>
                  <a:gd name="connsiteX2" fmla="*/ 684529 w 689662"/>
                  <a:gd name="connsiteY2" fmla="*/ 1054977 h 1054977"/>
                  <a:gd name="connsiteX0" fmla="*/ 3068 w 689998"/>
                  <a:gd name="connsiteY0" fmla="*/ 30845 h 1054977"/>
                  <a:gd name="connsiteX1" fmla="*/ 263080 w 689998"/>
                  <a:gd name="connsiteY1" fmla="*/ 346940 h 1054977"/>
                  <a:gd name="connsiteX2" fmla="*/ 3068 w 689998"/>
                  <a:gd name="connsiteY2" fmla="*/ 30845 h 1054977"/>
                  <a:gd name="connsiteX0" fmla="*/ 0 w 689998"/>
                  <a:gd name="connsiteY0" fmla="*/ 160 h 1054977"/>
                  <a:gd name="connsiteX1" fmla="*/ 579130 w 689998"/>
                  <a:gd name="connsiteY1" fmla="*/ 405240 h 1054977"/>
                  <a:gd name="connsiteX2" fmla="*/ 684529 w 689998"/>
                  <a:gd name="connsiteY2" fmla="*/ 1054977 h 1054977"/>
                  <a:gd name="connsiteX0" fmla="*/ 3068 w 689998"/>
                  <a:gd name="connsiteY0" fmla="*/ 30838 h 1054970"/>
                  <a:gd name="connsiteX1" fmla="*/ 263080 w 689998"/>
                  <a:gd name="connsiteY1" fmla="*/ 346933 h 1054970"/>
                  <a:gd name="connsiteX2" fmla="*/ 3068 w 689998"/>
                  <a:gd name="connsiteY2" fmla="*/ 30838 h 1054970"/>
                  <a:gd name="connsiteX0" fmla="*/ 0 w 689998"/>
                  <a:gd name="connsiteY0" fmla="*/ 153 h 1054970"/>
                  <a:gd name="connsiteX1" fmla="*/ 579130 w 689998"/>
                  <a:gd name="connsiteY1" fmla="*/ 405233 h 1054970"/>
                  <a:gd name="connsiteX2" fmla="*/ 684529 w 689998"/>
                  <a:gd name="connsiteY2" fmla="*/ 1054970 h 1054970"/>
                  <a:gd name="connsiteX0" fmla="*/ 3068 w 689998"/>
                  <a:gd name="connsiteY0" fmla="*/ 30685 h 1054817"/>
                  <a:gd name="connsiteX1" fmla="*/ 263080 w 689998"/>
                  <a:gd name="connsiteY1" fmla="*/ 346780 h 1054817"/>
                  <a:gd name="connsiteX2" fmla="*/ 3068 w 689998"/>
                  <a:gd name="connsiteY2" fmla="*/ 30685 h 1054817"/>
                  <a:gd name="connsiteX0" fmla="*/ 0 w 689998"/>
                  <a:gd name="connsiteY0" fmla="*/ 0 h 1054817"/>
                  <a:gd name="connsiteX1" fmla="*/ 579130 w 689998"/>
                  <a:gd name="connsiteY1" fmla="*/ 405080 h 1054817"/>
                  <a:gd name="connsiteX2" fmla="*/ 684529 w 689998"/>
                  <a:gd name="connsiteY2" fmla="*/ 1054817 h 1054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89998" h="1054817" stroke="0" extrusionOk="0">
                    <a:moveTo>
                      <a:pt x="3068" y="30685"/>
                    </a:moveTo>
                    <a:cubicBezTo>
                      <a:pt x="219674" y="-54496"/>
                      <a:pt x="263080" y="346780"/>
                      <a:pt x="263080" y="346780"/>
                    </a:cubicBezTo>
                    <a:lnTo>
                      <a:pt x="3068" y="30685"/>
                    </a:lnTo>
                    <a:close/>
                  </a:path>
                  <a:path w="689998" h="1054817" fill="none">
                    <a:moveTo>
                      <a:pt x="0" y="0"/>
                    </a:moveTo>
                    <a:cubicBezTo>
                      <a:pt x="170578" y="9941"/>
                      <a:pt x="435617" y="132643"/>
                      <a:pt x="579130" y="405080"/>
                    </a:cubicBezTo>
                    <a:cubicBezTo>
                      <a:pt x="688340" y="619664"/>
                      <a:pt x="699871" y="851570"/>
                      <a:pt x="684529" y="1054817"/>
                    </a:cubicBezTo>
                  </a:path>
                </a:pathLst>
              </a:custGeom>
              <a:ln w="47625">
                <a:solidFill>
                  <a:schemeClr val="tx1"/>
                </a:solidFill>
                <a:headEnd type="none"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Arc 25"/>
              <p:cNvSpPr/>
              <p:nvPr/>
            </p:nvSpPr>
            <p:spPr>
              <a:xfrm rot="604553">
                <a:off x="5845764" y="2239245"/>
                <a:ext cx="864790" cy="1322024"/>
              </a:xfrm>
              <a:custGeom>
                <a:avLst/>
                <a:gdLst>
                  <a:gd name="connsiteX0" fmla="*/ 419433 w 1110100"/>
                  <a:gd name="connsiteY0" fmla="*/ 26256 h 1732558"/>
                  <a:gd name="connsiteX1" fmla="*/ 998564 w 1110100"/>
                  <a:gd name="connsiteY1" fmla="*/ 345420 h 1732558"/>
                  <a:gd name="connsiteX2" fmla="*/ 1110100 w 1110100"/>
                  <a:gd name="connsiteY2" fmla="*/ 866280 h 1732558"/>
                  <a:gd name="connsiteX3" fmla="*/ 555050 w 1110100"/>
                  <a:gd name="connsiteY3" fmla="*/ 866279 h 1732558"/>
                  <a:gd name="connsiteX4" fmla="*/ 419433 w 1110100"/>
                  <a:gd name="connsiteY4" fmla="*/ 26256 h 1732558"/>
                  <a:gd name="connsiteX0" fmla="*/ 419433 w 1110100"/>
                  <a:gd name="connsiteY0" fmla="*/ 26256 h 1732558"/>
                  <a:gd name="connsiteX1" fmla="*/ 998564 w 1110100"/>
                  <a:gd name="connsiteY1" fmla="*/ 345420 h 1732558"/>
                  <a:gd name="connsiteX2" fmla="*/ 1110100 w 1110100"/>
                  <a:gd name="connsiteY2" fmla="*/ 866280 h 1732558"/>
                  <a:gd name="connsiteX0" fmla="*/ 0 w 690667"/>
                  <a:gd name="connsiteY0" fmla="*/ 26296 h 1050428"/>
                  <a:gd name="connsiteX1" fmla="*/ 579131 w 690667"/>
                  <a:gd name="connsiteY1" fmla="*/ 345460 h 1050428"/>
                  <a:gd name="connsiteX2" fmla="*/ 690667 w 690667"/>
                  <a:gd name="connsiteY2" fmla="*/ 866320 h 1050428"/>
                  <a:gd name="connsiteX3" fmla="*/ 135617 w 690667"/>
                  <a:gd name="connsiteY3" fmla="*/ 866319 h 1050428"/>
                  <a:gd name="connsiteX4" fmla="*/ 0 w 690667"/>
                  <a:gd name="connsiteY4" fmla="*/ 26296 h 1050428"/>
                  <a:gd name="connsiteX0" fmla="*/ 0 w 690667"/>
                  <a:gd name="connsiteY0" fmla="*/ 26296 h 1050428"/>
                  <a:gd name="connsiteX1" fmla="*/ 579131 w 690667"/>
                  <a:gd name="connsiteY1" fmla="*/ 345460 h 1050428"/>
                  <a:gd name="connsiteX2" fmla="*/ 681461 w 690667"/>
                  <a:gd name="connsiteY2" fmla="*/ 1050428 h 1050428"/>
                  <a:gd name="connsiteX0" fmla="*/ 0 w 690667"/>
                  <a:gd name="connsiteY0" fmla="*/ 26296 h 1050428"/>
                  <a:gd name="connsiteX1" fmla="*/ 579131 w 690667"/>
                  <a:gd name="connsiteY1" fmla="*/ 345460 h 1050428"/>
                  <a:gd name="connsiteX2" fmla="*/ 690667 w 690667"/>
                  <a:gd name="connsiteY2" fmla="*/ 866320 h 1050428"/>
                  <a:gd name="connsiteX3" fmla="*/ 135617 w 690667"/>
                  <a:gd name="connsiteY3" fmla="*/ 866319 h 1050428"/>
                  <a:gd name="connsiteX4" fmla="*/ 0 w 690667"/>
                  <a:gd name="connsiteY4" fmla="*/ 26296 h 1050428"/>
                  <a:gd name="connsiteX0" fmla="*/ 0 w 690667"/>
                  <a:gd name="connsiteY0" fmla="*/ 26296 h 1050428"/>
                  <a:gd name="connsiteX1" fmla="*/ 579131 w 690667"/>
                  <a:gd name="connsiteY1" fmla="*/ 397623 h 1050428"/>
                  <a:gd name="connsiteX2" fmla="*/ 681461 w 690667"/>
                  <a:gd name="connsiteY2" fmla="*/ 1050428 h 1050428"/>
                  <a:gd name="connsiteX0" fmla="*/ 3068 w 693735"/>
                  <a:gd name="connsiteY0" fmla="*/ 49952 h 1074084"/>
                  <a:gd name="connsiteX1" fmla="*/ 582199 w 693735"/>
                  <a:gd name="connsiteY1" fmla="*/ 369116 h 1074084"/>
                  <a:gd name="connsiteX2" fmla="*/ 693735 w 693735"/>
                  <a:gd name="connsiteY2" fmla="*/ 889976 h 1074084"/>
                  <a:gd name="connsiteX3" fmla="*/ 138685 w 693735"/>
                  <a:gd name="connsiteY3" fmla="*/ 889975 h 1074084"/>
                  <a:gd name="connsiteX4" fmla="*/ 3068 w 693735"/>
                  <a:gd name="connsiteY4" fmla="*/ 49952 h 1074084"/>
                  <a:gd name="connsiteX0" fmla="*/ 0 w 693735"/>
                  <a:gd name="connsiteY0" fmla="*/ 19267 h 1074084"/>
                  <a:gd name="connsiteX1" fmla="*/ 582199 w 693735"/>
                  <a:gd name="connsiteY1" fmla="*/ 421279 h 1074084"/>
                  <a:gd name="connsiteX2" fmla="*/ 684529 w 693735"/>
                  <a:gd name="connsiteY2" fmla="*/ 1074084 h 1074084"/>
                  <a:gd name="connsiteX0" fmla="*/ 3068 w 693735"/>
                  <a:gd name="connsiteY0" fmla="*/ 30848 h 1054980"/>
                  <a:gd name="connsiteX1" fmla="*/ 582199 w 693735"/>
                  <a:gd name="connsiteY1" fmla="*/ 350012 h 1054980"/>
                  <a:gd name="connsiteX2" fmla="*/ 693735 w 693735"/>
                  <a:gd name="connsiteY2" fmla="*/ 870872 h 1054980"/>
                  <a:gd name="connsiteX3" fmla="*/ 138685 w 693735"/>
                  <a:gd name="connsiteY3" fmla="*/ 870871 h 1054980"/>
                  <a:gd name="connsiteX4" fmla="*/ 3068 w 693735"/>
                  <a:gd name="connsiteY4" fmla="*/ 30848 h 1054980"/>
                  <a:gd name="connsiteX0" fmla="*/ 0 w 693735"/>
                  <a:gd name="connsiteY0" fmla="*/ 163 h 1054980"/>
                  <a:gd name="connsiteX1" fmla="*/ 582199 w 693735"/>
                  <a:gd name="connsiteY1" fmla="*/ 402175 h 1054980"/>
                  <a:gd name="connsiteX2" fmla="*/ 684529 w 693735"/>
                  <a:gd name="connsiteY2" fmla="*/ 1054980 h 1054980"/>
                  <a:gd name="connsiteX0" fmla="*/ 3068 w 693735"/>
                  <a:gd name="connsiteY0" fmla="*/ 30848 h 1054980"/>
                  <a:gd name="connsiteX1" fmla="*/ 582199 w 693735"/>
                  <a:gd name="connsiteY1" fmla="*/ 350012 h 1054980"/>
                  <a:gd name="connsiteX2" fmla="*/ 693735 w 693735"/>
                  <a:gd name="connsiteY2" fmla="*/ 870872 h 1054980"/>
                  <a:gd name="connsiteX3" fmla="*/ 138685 w 693735"/>
                  <a:gd name="connsiteY3" fmla="*/ 870871 h 1054980"/>
                  <a:gd name="connsiteX4" fmla="*/ 3068 w 693735"/>
                  <a:gd name="connsiteY4" fmla="*/ 30848 h 1054980"/>
                  <a:gd name="connsiteX0" fmla="*/ 0 w 693735"/>
                  <a:gd name="connsiteY0" fmla="*/ 163 h 1054980"/>
                  <a:gd name="connsiteX1" fmla="*/ 582199 w 693735"/>
                  <a:gd name="connsiteY1" fmla="*/ 402175 h 1054980"/>
                  <a:gd name="connsiteX2" fmla="*/ 684529 w 693735"/>
                  <a:gd name="connsiteY2" fmla="*/ 1054980 h 1054980"/>
                  <a:gd name="connsiteX0" fmla="*/ 3068 w 693735"/>
                  <a:gd name="connsiteY0" fmla="*/ 30848 h 1054980"/>
                  <a:gd name="connsiteX1" fmla="*/ 582199 w 693735"/>
                  <a:gd name="connsiteY1" fmla="*/ 350012 h 1054980"/>
                  <a:gd name="connsiteX2" fmla="*/ 693735 w 693735"/>
                  <a:gd name="connsiteY2" fmla="*/ 870872 h 1054980"/>
                  <a:gd name="connsiteX3" fmla="*/ 138685 w 693735"/>
                  <a:gd name="connsiteY3" fmla="*/ 870871 h 1054980"/>
                  <a:gd name="connsiteX4" fmla="*/ 3068 w 693735"/>
                  <a:gd name="connsiteY4" fmla="*/ 30848 h 1054980"/>
                  <a:gd name="connsiteX0" fmla="*/ 0 w 693735"/>
                  <a:gd name="connsiteY0" fmla="*/ 163 h 1054980"/>
                  <a:gd name="connsiteX1" fmla="*/ 582199 w 693735"/>
                  <a:gd name="connsiteY1" fmla="*/ 402175 h 1054980"/>
                  <a:gd name="connsiteX2" fmla="*/ 684529 w 693735"/>
                  <a:gd name="connsiteY2" fmla="*/ 1054980 h 1054980"/>
                  <a:gd name="connsiteX0" fmla="*/ 3068 w 699872"/>
                  <a:gd name="connsiteY0" fmla="*/ 30848 h 1054980"/>
                  <a:gd name="connsiteX1" fmla="*/ 582199 w 699872"/>
                  <a:gd name="connsiteY1" fmla="*/ 350012 h 1054980"/>
                  <a:gd name="connsiteX2" fmla="*/ 699872 w 699872"/>
                  <a:gd name="connsiteY2" fmla="*/ 858598 h 1054980"/>
                  <a:gd name="connsiteX3" fmla="*/ 138685 w 699872"/>
                  <a:gd name="connsiteY3" fmla="*/ 870871 h 1054980"/>
                  <a:gd name="connsiteX4" fmla="*/ 3068 w 699872"/>
                  <a:gd name="connsiteY4" fmla="*/ 30848 h 1054980"/>
                  <a:gd name="connsiteX0" fmla="*/ 0 w 699872"/>
                  <a:gd name="connsiteY0" fmla="*/ 163 h 1054980"/>
                  <a:gd name="connsiteX1" fmla="*/ 582199 w 699872"/>
                  <a:gd name="connsiteY1" fmla="*/ 402175 h 1054980"/>
                  <a:gd name="connsiteX2" fmla="*/ 684529 w 699872"/>
                  <a:gd name="connsiteY2" fmla="*/ 1054980 h 1054980"/>
                  <a:gd name="connsiteX0" fmla="*/ 3068 w 684546"/>
                  <a:gd name="connsiteY0" fmla="*/ 30848 h 1054980"/>
                  <a:gd name="connsiteX1" fmla="*/ 582199 w 684546"/>
                  <a:gd name="connsiteY1" fmla="*/ 350012 h 1054980"/>
                  <a:gd name="connsiteX2" fmla="*/ 346999 w 684546"/>
                  <a:gd name="connsiteY2" fmla="*/ 714380 h 1054980"/>
                  <a:gd name="connsiteX3" fmla="*/ 138685 w 684546"/>
                  <a:gd name="connsiteY3" fmla="*/ 870871 h 1054980"/>
                  <a:gd name="connsiteX4" fmla="*/ 3068 w 684546"/>
                  <a:gd name="connsiteY4" fmla="*/ 30848 h 1054980"/>
                  <a:gd name="connsiteX0" fmla="*/ 0 w 684546"/>
                  <a:gd name="connsiteY0" fmla="*/ 163 h 1054980"/>
                  <a:gd name="connsiteX1" fmla="*/ 582199 w 684546"/>
                  <a:gd name="connsiteY1" fmla="*/ 402175 h 1054980"/>
                  <a:gd name="connsiteX2" fmla="*/ 684529 w 684546"/>
                  <a:gd name="connsiteY2" fmla="*/ 1054980 h 1054980"/>
                  <a:gd name="connsiteX0" fmla="*/ 3068 w 690032"/>
                  <a:gd name="connsiteY0" fmla="*/ 30848 h 1054980"/>
                  <a:gd name="connsiteX1" fmla="*/ 582199 w 690032"/>
                  <a:gd name="connsiteY1" fmla="*/ 350012 h 1054980"/>
                  <a:gd name="connsiteX2" fmla="*/ 346999 w 690032"/>
                  <a:gd name="connsiteY2" fmla="*/ 714380 h 1054980"/>
                  <a:gd name="connsiteX3" fmla="*/ 138685 w 690032"/>
                  <a:gd name="connsiteY3" fmla="*/ 870871 h 1054980"/>
                  <a:gd name="connsiteX4" fmla="*/ 3068 w 690032"/>
                  <a:gd name="connsiteY4" fmla="*/ 30848 h 1054980"/>
                  <a:gd name="connsiteX0" fmla="*/ 0 w 690032"/>
                  <a:gd name="connsiteY0" fmla="*/ 163 h 1054980"/>
                  <a:gd name="connsiteX1" fmla="*/ 582199 w 690032"/>
                  <a:gd name="connsiteY1" fmla="*/ 402175 h 1054980"/>
                  <a:gd name="connsiteX2" fmla="*/ 684529 w 690032"/>
                  <a:gd name="connsiteY2" fmla="*/ 1054980 h 1054980"/>
                  <a:gd name="connsiteX0" fmla="*/ 3068 w 690032"/>
                  <a:gd name="connsiteY0" fmla="*/ 30848 h 1054980"/>
                  <a:gd name="connsiteX1" fmla="*/ 582199 w 690032"/>
                  <a:gd name="connsiteY1" fmla="*/ 350012 h 1054980"/>
                  <a:gd name="connsiteX2" fmla="*/ 138685 w 690032"/>
                  <a:gd name="connsiteY2" fmla="*/ 870871 h 1054980"/>
                  <a:gd name="connsiteX3" fmla="*/ 3068 w 690032"/>
                  <a:gd name="connsiteY3" fmla="*/ 30848 h 1054980"/>
                  <a:gd name="connsiteX0" fmla="*/ 0 w 690032"/>
                  <a:gd name="connsiteY0" fmla="*/ 163 h 1054980"/>
                  <a:gd name="connsiteX1" fmla="*/ 582199 w 690032"/>
                  <a:gd name="connsiteY1" fmla="*/ 402175 h 1054980"/>
                  <a:gd name="connsiteX2" fmla="*/ 684529 w 690032"/>
                  <a:gd name="connsiteY2" fmla="*/ 1054980 h 1054980"/>
                  <a:gd name="connsiteX0" fmla="*/ 3068 w 690032"/>
                  <a:gd name="connsiteY0" fmla="*/ 30848 h 1054980"/>
                  <a:gd name="connsiteX1" fmla="*/ 582199 w 690032"/>
                  <a:gd name="connsiteY1" fmla="*/ 350012 h 1054980"/>
                  <a:gd name="connsiteX2" fmla="*/ 3068 w 690032"/>
                  <a:gd name="connsiteY2" fmla="*/ 30848 h 1054980"/>
                  <a:gd name="connsiteX0" fmla="*/ 0 w 690032"/>
                  <a:gd name="connsiteY0" fmla="*/ 163 h 1054980"/>
                  <a:gd name="connsiteX1" fmla="*/ 582199 w 690032"/>
                  <a:gd name="connsiteY1" fmla="*/ 402175 h 1054980"/>
                  <a:gd name="connsiteX2" fmla="*/ 684529 w 690032"/>
                  <a:gd name="connsiteY2" fmla="*/ 1054980 h 1054980"/>
                  <a:gd name="connsiteX0" fmla="*/ 3068 w 690032"/>
                  <a:gd name="connsiteY0" fmla="*/ 30848 h 1054980"/>
                  <a:gd name="connsiteX1" fmla="*/ 263080 w 690032"/>
                  <a:gd name="connsiteY1" fmla="*/ 346943 h 1054980"/>
                  <a:gd name="connsiteX2" fmla="*/ 3068 w 690032"/>
                  <a:gd name="connsiteY2" fmla="*/ 30848 h 1054980"/>
                  <a:gd name="connsiteX0" fmla="*/ 0 w 690032"/>
                  <a:gd name="connsiteY0" fmla="*/ 163 h 1054980"/>
                  <a:gd name="connsiteX1" fmla="*/ 582199 w 690032"/>
                  <a:gd name="connsiteY1" fmla="*/ 402175 h 1054980"/>
                  <a:gd name="connsiteX2" fmla="*/ 684529 w 690032"/>
                  <a:gd name="connsiteY2" fmla="*/ 1054980 h 1054980"/>
                  <a:gd name="connsiteX0" fmla="*/ 3068 w 689662"/>
                  <a:gd name="connsiteY0" fmla="*/ 30845 h 1054977"/>
                  <a:gd name="connsiteX1" fmla="*/ 263080 w 689662"/>
                  <a:gd name="connsiteY1" fmla="*/ 346940 h 1054977"/>
                  <a:gd name="connsiteX2" fmla="*/ 3068 w 689662"/>
                  <a:gd name="connsiteY2" fmla="*/ 30845 h 1054977"/>
                  <a:gd name="connsiteX0" fmla="*/ 0 w 689662"/>
                  <a:gd name="connsiteY0" fmla="*/ 160 h 1054977"/>
                  <a:gd name="connsiteX1" fmla="*/ 579130 w 689662"/>
                  <a:gd name="connsiteY1" fmla="*/ 405240 h 1054977"/>
                  <a:gd name="connsiteX2" fmla="*/ 684529 w 689662"/>
                  <a:gd name="connsiteY2" fmla="*/ 1054977 h 1054977"/>
                  <a:gd name="connsiteX0" fmla="*/ 3068 w 689998"/>
                  <a:gd name="connsiteY0" fmla="*/ 30845 h 1054977"/>
                  <a:gd name="connsiteX1" fmla="*/ 263080 w 689998"/>
                  <a:gd name="connsiteY1" fmla="*/ 346940 h 1054977"/>
                  <a:gd name="connsiteX2" fmla="*/ 3068 w 689998"/>
                  <a:gd name="connsiteY2" fmla="*/ 30845 h 1054977"/>
                  <a:gd name="connsiteX0" fmla="*/ 0 w 689998"/>
                  <a:gd name="connsiteY0" fmla="*/ 160 h 1054977"/>
                  <a:gd name="connsiteX1" fmla="*/ 579130 w 689998"/>
                  <a:gd name="connsiteY1" fmla="*/ 405240 h 1054977"/>
                  <a:gd name="connsiteX2" fmla="*/ 684529 w 689998"/>
                  <a:gd name="connsiteY2" fmla="*/ 1054977 h 1054977"/>
                  <a:gd name="connsiteX0" fmla="*/ 3068 w 689998"/>
                  <a:gd name="connsiteY0" fmla="*/ 30838 h 1054970"/>
                  <a:gd name="connsiteX1" fmla="*/ 263080 w 689998"/>
                  <a:gd name="connsiteY1" fmla="*/ 346933 h 1054970"/>
                  <a:gd name="connsiteX2" fmla="*/ 3068 w 689998"/>
                  <a:gd name="connsiteY2" fmla="*/ 30838 h 1054970"/>
                  <a:gd name="connsiteX0" fmla="*/ 0 w 689998"/>
                  <a:gd name="connsiteY0" fmla="*/ 153 h 1054970"/>
                  <a:gd name="connsiteX1" fmla="*/ 579130 w 689998"/>
                  <a:gd name="connsiteY1" fmla="*/ 405233 h 1054970"/>
                  <a:gd name="connsiteX2" fmla="*/ 684529 w 689998"/>
                  <a:gd name="connsiteY2" fmla="*/ 1054970 h 1054970"/>
                  <a:gd name="connsiteX0" fmla="*/ 3068 w 689998"/>
                  <a:gd name="connsiteY0" fmla="*/ 30685 h 1054817"/>
                  <a:gd name="connsiteX1" fmla="*/ 263080 w 689998"/>
                  <a:gd name="connsiteY1" fmla="*/ 346780 h 1054817"/>
                  <a:gd name="connsiteX2" fmla="*/ 3068 w 689998"/>
                  <a:gd name="connsiteY2" fmla="*/ 30685 h 1054817"/>
                  <a:gd name="connsiteX0" fmla="*/ 0 w 689998"/>
                  <a:gd name="connsiteY0" fmla="*/ 0 h 1054817"/>
                  <a:gd name="connsiteX1" fmla="*/ 579130 w 689998"/>
                  <a:gd name="connsiteY1" fmla="*/ 405080 h 1054817"/>
                  <a:gd name="connsiteX2" fmla="*/ 684529 w 689998"/>
                  <a:gd name="connsiteY2" fmla="*/ 1054817 h 1054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89998" h="1054817" stroke="0" extrusionOk="0">
                    <a:moveTo>
                      <a:pt x="3068" y="30685"/>
                    </a:moveTo>
                    <a:cubicBezTo>
                      <a:pt x="219674" y="-54496"/>
                      <a:pt x="263080" y="346780"/>
                      <a:pt x="263080" y="346780"/>
                    </a:cubicBezTo>
                    <a:lnTo>
                      <a:pt x="3068" y="30685"/>
                    </a:lnTo>
                    <a:close/>
                  </a:path>
                  <a:path w="689998" h="1054817" fill="none">
                    <a:moveTo>
                      <a:pt x="0" y="0"/>
                    </a:moveTo>
                    <a:cubicBezTo>
                      <a:pt x="170578" y="9941"/>
                      <a:pt x="435617" y="132643"/>
                      <a:pt x="579130" y="405080"/>
                    </a:cubicBezTo>
                    <a:cubicBezTo>
                      <a:pt x="688340" y="619664"/>
                      <a:pt x="699871" y="851570"/>
                      <a:pt x="684529" y="1054817"/>
                    </a:cubicBezTo>
                  </a:path>
                </a:pathLst>
              </a:custGeom>
              <a:ln w="47625">
                <a:solidFill>
                  <a:schemeClr val="tx1"/>
                </a:solidFill>
                <a:headEnd type="none"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Down Arrow 14"/>
              <p:cNvSpPr/>
              <p:nvPr/>
            </p:nvSpPr>
            <p:spPr>
              <a:xfrm>
                <a:off x="2066139" y="4853396"/>
                <a:ext cx="297208" cy="409660"/>
              </a:xfrm>
              <a:prstGeom prst="downArrow">
                <a:avLst>
                  <a:gd name="adj1" fmla="val 52441"/>
                  <a:gd name="adj2" fmla="val 58546"/>
                </a:avLst>
              </a:prstGeom>
              <a:solidFill>
                <a:srgbClr val="FFD13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Down Arrow 15"/>
              <p:cNvSpPr/>
              <p:nvPr/>
            </p:nvSpPr>
            <p:spPr>
              <a:xfrm flipV="1">
                <a:off x="5976467" y="4853396"/>
                <a:ext cx="297208" cy="409660"/>
              </a:xfrm>
              <a:prstGeom prst="downArrow">
                <a:avLst>
                  <a:gd name="adj1" fmla="val 52441"/>
                  <a:gd name="adj2" fmla="val 58546"/>
                </a:avLst>
              </a:prstGeom>
              <a:solidFill>
                <a:srgbClr val="FFD13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Down Arrow 16"/>
              <p:cNvSpPr/>
              <p:nvPr/>
            </p:nvSpPr>
            <p:spPr>
              <a:xfrm flipV="1">
                <a:off x="3827230" y="1486080"/>
                <a:ext cx="297208" cy="409660"/>
              </a:xfrm>
              <a:prstGeom prst="downArrow">
                <a:avLst>
                  <a:gd name="adj1" fmla="val 52441"/>
                  <a:gd name="adj2" fmla="val 58546"/>
                </a:avLst>
              </a:prstGeom>
              <a:solidFill>
                <a:srgbClr val="FFD13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079010" y="1367745"/>
                <a:ext cx="121503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Message Reach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289045" y="4735061"/>
                <a:ext cx="121290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Message Cost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6214116" y="4735061"/>
                <a:ext cx="123374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Message Impact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5368987" y="1819833"/>
              <a:ext cx="1647054" cy="6987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506237" y="5216584"/>
              <a:ext cx="1647054" cy="6987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0912" y="5216584"/>
              <a:ext cx="1647054" cy="6987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088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92988" y="1650799"/>
            <a:ext cx="8758024" cy="4824137"/>
            <a:chOff x="29123" y="1650799"/>
            <a:chExt cx="8758024" cy="4824137"/>
          </a:xfrm>
        </p:grpSpPr>
        <p:grpSp>
          <p:nvGrpSpPr>
            <p:cNvPr id="10" name="Group 9"/>
            <p:cNvGrpSpPr/>
            <p:nvPr/>
          </p:nvGrpSpPr>
          <p:grpSpPr>
            <a:xfrm>
              <a:off x="29123" y="1650799"/>
              <a:ext cx="8758024" cy="4824137"/>
              <a:chOff x="29123" y="1650799"/>
              <a:chExt cx="8758024" cy="4824137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3111926" y="2649627"/>
                <a:ext cx="1803818" cy="2478474"/>
              </a:xfrm>
              <a:prstGeom prst="rect">
                <a:avLst/>
              </a:prstGeom>
              <a:solidFill>
                <a:srgbClr val="568636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5047628" y="2649627"/>
                <a:ext cx="1803818" cy="2478474"/>
              </a:xfrm>
              <a:prstGeom prst="rect">
                <a:avLst/>
              </a:prstGeom>
              <a:solidFill>
                <a:srgbClr val="EAB200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6983329" y="2649627"/>
                <a:ext cx="1803818" cy="2478474"/>
              </a:xfrm>
              <a:prstGeom prst="rect">
                <a:avLst/>
              </a:prstGeom>
              <a:solidFill>
                <a:srgbClr val="EA7810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Down Arrow 18"/>
              <p:cNvSpPr/>
              <p:nvPr/>
            </p:nvSpPr>
            <p:spPr>
              <a:xfrm>
                <a:off x="3870128" y="2069867"/>
                <a:ext cx="287413" cy="563183"/>
              </a:xfrm>
              <a:prstGeom prst="downArrow">
                <a:avLst>
                  <a:gd name="adj1" fmla="val 50000"/>
                  <a:gd name="adj2" fmla="val 38759"/>
                </a:avLst>
              </a:prstGeom>
              <a:solidFill>
                <a:srgbClr val="568636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Down Arrow 84"/>
              <p:cNvSpPr/>
              <p:nvPr/>
            </p:nvSpPr>
            <p:spPr>
              <a:xfrm>
                <a:off x="5805831" y="2069867"/>
                <a:ext cx="287413" cy="563183"/>
              </a:xfrm>
              <a:prstGeom prst="downArrow">
                <a:avLst>
                  <a:gd name="adj1" fmla="val 50000"/>
                  <a:gd name="adj2" fmla="val 38759"/>
                </a:avLst>
              </a:prstGeom>
              <a:solidFill>
                <a:srgbClr val="EAB200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Down Arrow 86"/>
              <p:cNvSpPr/>
              <p:nvPr/>
            </p:nvSpPr>
            <p:spPr>
              <a:xfrm>
                <a:off x="7741532" y="2069867"/>
                <a:ext cx="287413" cy="563183"/>
              </a:xfrm>
              <a:prstGeom prst="downArrow">
                <a:avLst>
                  <a:gd name="adj1" fmla="val 50000"/>
                  <a:gd name="adj2" fmla="val 38759"/>
                </a:avLst>
              </a:prstGeom>
              <a:solidFill>
                <a:srgbClr val="EA7810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846237" y="2211860"/>
                <a:ext cx="1206551" cy="1206550"/>
              </a:xfrm>
              <a:prstGeom prst="ellipse">
                <a:avLst/>
              </a:prstGeom>
              <a:solidFill>
                <a:srgbClr val="0173B2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1748065" y="3661390"/>
                <a:ext cx="1182254" cy="1182254"/>
              </a:xfrm>
              <a:prstGeom prst="ellipse">
                <a:avLst/>
              </a:prstGeom>
              <a:solidFill>
                <a:srgbClr val="EA7810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29123" y="3661390"/>
                <a:ext cx="1182254" cy="1182254"/>
              </a:xfrm>
              <a:prstGeom prst="ellipse">
                <a:avLst/>
              </a:prstGeom>
              <a:solidFill>
                <a:srgbClr val="568636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1032745" y="3817709"/>
                <a:ext cx="869620" cy="869620"/>
              </a:xfrm>
              <a:prstGeom prst="ellipse">
                <a:avLst/>
              </a:prstGeom>
              <a:solidFill>
                <a:srgbClr val="EAB200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Down Arrow 93"/>
              <p:cNvSpPr/>
              <p:nvPr/>
            </p:nvSpPr>
            <p:spPr>
              <a:xfrm rot="2040000">
                <a:off x="845294" y="3350362"/>
                <a:ext cx="322026" cy="237764"/>
              </a:xfrm>
              <a:prstGeom prst="downArrow">
                <a:avLst>
                  <a:gd name="adj1" fmla="val 50000"/>
                  <a:gd name="adj2" fmla="val 52657"/>
                </a:avLst>
              </a:prstGeom>
              <a:solidFill>
                <a:srgbClr val="568636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Down Arrow 94"/>
              <p:cNvSpPr/>
              <p:nvPr/>
            </p:nvSpPr>
            <p:spPr>
              <a:xfrm rot="19980000" flipH="1">
                <a:off x="1721216" y="3342861"/>
                <a:ext cx="322026" cy="237764"/>
              </a:xfrm>
              <a:prstGeom prst="downArrow">
                <a:avLst>
                  <a:gd name="adj1" fmla="val 50000"/>
                  <a:gd name="adj2" fmla="val 52657"/>
                </a:avLst>
              </a:prstGeom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Down Arrow 95"/>
              <p:cNvSpPr/>
              <p:nvPr/>
            </p:nvSpPr>
            <p:spPr>
              <a:xfrm rot="21540000">
                <a:off x="1297592" y="3472697"/>
                <a:ext cx="322026" cy="237764"/>
              </a:xfrm>
              <a:prstGeom prst="downArrow">
                <a:avLst>
                  <a:gd name="adj1" fmla="val 50000"/>
                  <a:gd name="adj2" fmla="val 52657"/>
                </a:avLst>
              </a:prstGeom>
              <a:solidFill>
                <a:srgbClr val="EAB200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ight Arrow 24"/>
              <p:cNvSpPr/>
              <p:nvPr/>
            </p:nvSpPr>
            <p:spPr>
              <a:xfrm>
                <a:off x="2238124" y="2774932"/>
                <a:ext cx="1019932" cy="833964"/>
              </a:xfrm>
              <a:prstGeom prst="rightArrow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ight Arrow 26"/>
              <p:cNvSpPr/>
              <p:nvPr/>
            </p:nvSpPr>
            <p:spPr>
              <a:xfrm flipH="1">
                <a:off x="1946918" y="5144678"/>
                <a:ext cx="5842840" cy="1330258"/>
              </a:xfrm>
              <a:custGeom>
                <a:avLst/>
                <a:gdLst>
                  <a:gd name="connsiteX0" fmla="*/ 0 w 3844051"/>
                  <a:gd name="connsiteY0" fmla="*/ 235986 h 882471"/>
                  <a:gd name="connsiteX1" fmla="*/ 3310606 w 3844051"/>
                  <a:gd name="connsiteY1" fmla="*/ 235986 h 882471"/>
                  <a:gd name="connsiteX2" fmla="*/ 3310606 w 3844051"/>
                  <a:gd name="connsiteY2" fmla="*/ 0 h 882471"/>
                  <a:gd name="connsiteX3" fmla="*/ 3844051 w 3844051"/>
                  <a:gd name="connsiteY3" fmla="*/ 441236 h 882471"/>
                  <a:gd name="connsiteX4" fmla="*/ 3310606 w 3844051"/>
                  <a:gd name="connsiteY4" fmla="*/ 882471 h 882471"/>
                  <a:gd name="connsiteX5" fmla="*/ 3310606 w 3844051"/>
                  <a:gd name="connsiteY5" fmla="*/ 646485 h 882471"/>
                  <a:gd name="connsiteX6" fmla="*/ 0 w 3844051"/>
                  <a:gd name="connsiteY6" fmla="*/ 646485 h 882471"/>
                  <a:gd name="connsiteX7" fmla="*/ 0 w 3844051"/>
                  <a:gd name="connsiteY7" fmla="*/ 235986 h 882471"/>
                  <a:gd name="connsiteX0" fmla="*/ 0 w 3859419"/>
                  <a:gd name="connsiteY0" fmla="*/ 113041 h 882471"/>
                  <a:gd name="connsiteX1" fmla="*/ 3325974 w 3859419"/>
                  <a:gd name="connsiteY1" fmla="*/ 235986 h 882471"/>
                  <a:gd name="connsiteX2" fmla="*/ 3325974 w 3859419"/>
                  <a:gd name="connsiteY2" fmla="*/ 0 h 882471"/>
                  <a:gd name="connsiteX3" fmla="*/ 3859419 w 3859419"/>
                  <a:gd name="connsiteY3" fmla="*/ 441236 h 882471"/>
                  <a:gd name="connsiteX4" fmla="*/ 3325974 w 3859419"/>
                  <a:gd name="connsiteY4" fmla="*/ 882471 h 882471"/>
                  <a:gd name="connsiteX5" fmla="*/ 3325974 w 3859419"/>
                  <a:gd name="connsiteY5" fmla="*/ 646485 h 882471"/>
                  <a:gd name="connsiteX6" fmla="*/ 15368 w 3859419"/>
                  <a:gd name="connsiteY6" fmla="*/ 646485 h 882471"/>
                  <a:gd name="connsiteX7" fmla="*/ 0 w 3859419"/>
                  <a:gd name="connsiteY7" fmla="*/ 113041 h 882471"/>
                  <a:gd name="connsiteX0" fmla="*/ 0 w 3859419"/>
                  <a:gd name="connsiteY0" fmla="*/ 113041 h 882471"/>
                  <a:gd name="connsiteX1" fmla="*/ 3325974 w 3859419"/>
                  <a:gd name="connsiteY1" fmla="*/ 235986 h 882471"/>
                  <a:gd name="connsiteX2" fmla="*/ 3325974 w 3859419"/>
                  <a:gd name="connsiteY2" fmla="*/ 0 h 882471"/>
                  <a:gd name="connsiteX3" fmla="*/ 3859419 w 3859419"/>
                  <a:gd name="connsiteY3" fmla="*/ 441236 h 882471"/>
                  <a:gd name="connsiteX4" fmla="*/ 3325974 w 3859419"/>
                  <a:gd name="connsiteY4" fmla="*/ 882471 h 882471"/>
                  <a:gd name="connsiteX5" fmla="*/ 3325974 w 3859419"/>
                  <a:gd name="connsiteY5" fmla="*/ 646485 h 882471"/>
                  <a:gd name="connsiteX6" fmla="*/ 15368 w 3859419"/>
                  <a:gd name="connsiteY6" fmla="*/ 646485 h 882471"/>
                  <a:gd name="connsiteX7" fmla="*/ 0 w 3859419"/>
                  <a:gd name="connsiteY7" fmla="*/ 113041 h 882471"/>
                  <a:gd name="connsiteX0" fmla="*/ 0 w 3859419"/>
                  <a:gd name="connsiteY0" fmla="*/ 113041 h 882471"/>
                  <a:gd name="connsiteX1" fmla="*/ 3325974 w 3859419"/>
                  <a:gd name="connsiteY1" fmla="*/ 235986 h 882471"/>
                  <a:gd name="connsiteX2" fmla="*/ 3325974 w 3859419"/>
                  <a:gd name="connsiteY2" fmla="*/ 0 h 882471"/>
                  <a:gd name="connsiteX3" fmla="*/ 3859419 w 3859419"/>
                  <a:gd name="connsiteY3" fmla="*/ 441236 h 882471"/>
                  <a:gd name="connsiteX4" fmla="*/ 3325974 w 3859419"/>
                  <a:gd name="connsiteY4" fmla="*/ 882471 h 882471"/>
                  <a:gd name="connsiteX5" fmla="*/ 3325974 w 3859419"/>
                  <a:gd name="connsiteY5" fmla="*/ 646485 h 882471"/>
                  <a:gd name="connsiteX6" fmla="*/ 15368 w 3859419"/>
                  <a:gd name="connsiteY6" fmla="*/ 646485 h 882471"/>
                  <a:gd name="connsiteX7" fmla="*/ 0 w 3859419"/>
                  <a:gd name="connsiteY7" fmla="*/ 113041 h 882471"/>
                  <a:gd name="connsiteX0" fmla="*/ 0 w 3859419"/>
                  <a:gd name="connsiteY0" fmla="*/ 113041 h 882471"/>
                  <a:gd name="connsiteX1" fmla="*/ 3325974 w 3859419"/>
                  <a:gd name="connsiteY1" fmla="*/ 235986 h 882471"/>
                  <a:gd name="connsiteX2" fmla="*/ 3325974 w 3859419"/>
                  <a:gd name="connsiteY2" fmla="*/ 0 h 882471"/>
                  <a:gd name="connsiteX3" fmla="*/ 3859419 w 3859419"/>
                  <a:gd name="connsiteY3" fmla="*/ 441236 h 882471"/>
                  <a:gd name="connsiteX4" fmla="*/ 3325974 w 3859419"/>
                  <a:gd name="connsiteY4" fmla="*/ 882471 h 882471"/>
                  <a:gd name="connsiteX5" fmla="*/ 3325974 w 3859419"/>
                  <a:gd name="connsiteY5" fmla="*/ 646485 h 882471"/>
                  <a:gd name="connsiteX6" fmla="*/ 15368 w 3859419"/>
                  <a:gd name="connsiteY6" fmla="*/ 646485 h 882471"/>
                  <a:gd name="connsiteX7" fmla="*/ 0 w 3859419"/>
                  <a:gd name="connsiteY7" fmla="*/ 113041 h 882471"/>
                  <a:gd name="connsiteX0" fmla="*/ 0 w 3859419"/>
                  <a:gd name="connsiteY0" fmla="*/ 113041 h 882471"/>
                  <a:gd name="connsiteX1" fmla="*/ 3325974 w 3859419"/>
                  <a:gd name="connsiteY1" fmla="*/ 235986 h 882471"/>
                  <a:gd name="connsiteX2" fmla="*/ 3325974 w 3859419"/>
                  <a:gd name="connsiteY2" fmla="*/ 0 h 882471"/>
                  <a:gd name="connsiteX3" fmla="*/ 3859419 w 3859419"/>
                  <a:gd name="connsiteY3" fmla="*/ 441236 h 882471"/>
                  <a:gd name="connsiteX4" fmla="*/ 3325974 w 3859419"/>
                  <a:gd name="connsiteY4" fmla="*/ 882471 h 882471"/>
                  <a:gd name="connsiteX5" fmla="*/ 3325974 w 3859419"/>
                  <a:gd name="connsiteY5" fmla="*/ 646485 h 882471"/>
                  <a:gd name="connsiteX6" fmla="*/ 15368 w 3859419"/>
                  <a:gd name="connsiteY6" fmla="*/ 646485 h 882471"/>
                  <a:gd name="connsiteX7" fmla="*/ 0 w 3859419"/>
                  <a:gd name="connsiteY7" fmla="*/ 113041 h 882471"/>
                  <a:gd name="connsiteX0" fmla="*/ 0 w 3859419"/>
                  <a:gd name="connsiteY0" fmla="*/ 113041 h 882471"/>
                  <a:gd name="connsiteX1" fmla="*/ 3325974 w 3859419"/>
                  <a:gd name="connsiteY1" fmla="*/ 235986 h 882471"/>
                  <a:gd name="connsiteX2" fmla="*/ 3325974 w 3859419"/>
                  <a:gd name="connsiteY2" fmla="*/ 0 h 882471"/>
                  <a:gd name="connsiteX3" fmla="*/ 3859419 w 3859419"/>
                  <a:gd name="connsiteY3" fmla="*/ 441236 h 882471"/>
                  <a:gd name="connsiteX4" fmla="*/ 3325974 w 3859419"/>
                  <a:gd name="connsiteY4" fmla="*/ 882471 h 882471"/>
                  <a:gd name="connsiteX5" fmla="*/ 3325974 w 3859419"/>
                  <a:gd name="connsiteY5" fmla="*/ 646485 h 882471"/>
                  <a:gd name="connsiteX6" fmla="*/ 15368 w 3859419"/>
                  <a:gd name="connsiteY6" fmla="*/ 646485 h 882471"/>
                  <a:gd name="connsiteX7" fmla="*/ 0 w 3859419"/>
                  <a:gd name="connsiteY7" fmla="*/ 113041 h 882471"/>
                  <a:gd name="connsiteX0" fmla="*/ 0 w 3859419"/>
                  <a:gd name="connsiteY0" fmla="*/ 113041 h 882471"/>
                  <a:gd name="connsiteX1" fmla="*/ 3325974 w 3859419"/>
                  <a:gd name="connsiteY1" fmla="*/ 235986 h 882471"/>
                  <a:gd name="connsiteX2" fmla="*/ 3325974 w 3859419"/>
                  <a:gd name="connsiteY2" fmla="*/ 0 h 882471"/>
                  <a:gd name="connsiteX3" fmla="*/ 3859419 w 3859419"/>
                  <a:gd name="connsiteY3" fmla="*/ 441236 h 882471"/>
                  <a:gd name="connsiteX4" fmla="*/ 3325974 w 3859419"/>
                  <a:gd name="connsiteY4" fmla="*/ 882471 h 882471"/>
                  <a:gd name="connsiteX5" fmla="*/ 3325974 w 3859419"/>
                  <a:gd name="connsiteY5" fmla="*/ 646485 h 882471"/>
                  <a:gd name="connsiteX6" fmla="*/ 15368 w 3859419"/>
                  <a:gd name="connsiteY6" fmla="*/ 646485 h 882471"/>
                  <a:gd name="connsiteX7" fmla="*/ 0 w 3859419"/>
                  <a:gd name="connsiteY7" fmla="*/ 113041 h 882471"/>
                  <a:gd name="connsiteX0" fmla="*/ 0 w 3859419"/>
                  <a:gd name="connsiteY0" fmla="*/ 113041 h 882471"/>
                  <a:gd name="connsiteX1" fmla="*/ 3325974 w 3859419"/>
                  <a:gd name="connsiteY1" fmla="*/ 235986 h 882471"/>
                  <a:gd name="connsiteX2" fmla="*/ 3325974 w 3859419"/>
                  <a:gd name="connsiteY2" fmla="*/ 0 h 882471"/>
                  <a:gd name="connsiteX3" fmla="*/ 3859419 w 3859419"/>
                  <a:gd name="connsiteY3" fmla="*/ 441236 h 882471"/>
                  <a:gd name="connsiteX4" fmla="*/ 3325974 w 3859419"/>
                  <a:gd name="connsiteY4" fmla="*/ 882471 h 882471"/>
                  <a:gd name="connsiteX5" fmla="*/ 3325974 w 3859419"/>
                  <a:gd name="connsiteY5" fmla="*/ 646485 h 882471"/>
                  <a:gd name="connsiteX6" fmla="*/ 15368 w 3859419"/>
                  <a:gd name="connsiteY6" fmla="*/ 646485 h 882471"/>
                  <a:gd name="connsiteX7" fmla="*/ 0 w 3859419"/>
                  <a:gd name="connsiteY7" fmla="*/ 113041 h 882471"/>
                  <a:gd name="connsiteX0" fmla="*/ 0 w 3859419"/>
                  <a:gd name="connsiteY0" fmla="*/ 113041 h 882471"/>
                  <a:gd name="connsiteX1" fmla="*/ 3325974 w 3859419"/>
                  <a:gd name="connsiteY1" fmla="*/ 235986 h 882471"/>
                  <a:gd name="connsiteX2" fmla="*/ 3325974 w 3859419"/>
                  <a:gd name="connsiteY2" fmla="*/ 0 h 882471"/>
                  <a:gd name="connsiteX3" fmla="*/ 3859419 w 3859419"/>
                  <a:gd name="connsiteY3" fmla="*/ 441236 h 882471"/>
                  <a:gd name="connsiteX4" fmla="*/ 3325974 w 3859419"/>
                  <a:gd name="connsiteY4" fmla="*/ 882471 h 882471"/>
                  <a:gd name="connsiteX5" fmla="*/ 3325974 w 3859419"/>
                  <a:gd name="connsiteY5" fmla="*/ 646485 h 882471"/>
                  <a:gd name="connsiteX6" fmla="*/ 0 w 3859419"/>
                  <a:gd name="connsiteY6" fmla="*/ 113041 h 882471"/>
                  <a:gd name="connsiteX0" fmla="*/ 0 w 3859419"/>
                  <a:gd name="connsiteY0" fmla="*/ 113041 h 882471"/>
                  <a:gd name="connsiteX1" fmla="*/ 3325974 w 3859419"/>
                  <a:gd name="connsiteY1" fmla="*/ 235986 h 882471"/>
                  <a:gd name="connsiteX2" fmla="*/ 3325974 w 3859419"/>
                  <a:gd name="connsiteY2" fmla="*/ 0 h 882471"/>
                  <a:gd name="connsiteX3" fmla="*/ 3859419 w 3859419"/>
                  <a:gd name="connsiteY3" fmla="*/ 441236 h 882471"/>
                  <a:gd name="connsiteX4" fmla="*/ 3325974 w 3859419"/>
                  <a:gd name="connsiteY4" fmla="*/ 882471 h 882471"/>
                  <a:gd name="connsiteX5" fmla="*/ 3325974 w 3859419"/>
                  <a:gd name="connsiteY5" fmla="*/ 646485 h 882471"/>
                  <a:gd name="connsiteX6" fmla="*/ 0 w 3859419"/>
                  <a:gd name="connsiteY6" fmla="*/ 113041 h 882471"/>
                  <a:gd name="connsiteX0" fmla="*/ 0 w 3859419"/>
                  <a:gd name="connsiteY0" fmla="*/ 113041 h 882471"/>
                  <a:gd name="connsiteX1" fmla="*/ 3325974 w 3859419"/>
                  <a:gd name="connsiteY1" fmla="*/ 235986 h 882471"/>
                  <a:gd name="connsiteX2" fmla="*/ 3325974 w 3859419"/>
                  <a:gd name="connsiteY2" fmla="*/ 0 h 882471"/>
                  <a:gd name="connsiteX3" fmla="*/ 3859419 w 3859419"/>
                  <a:gd name="connsiteY3" fmla="*/ 441236 h 882471"/>
                  <a:gd name="connsiteX4" fmla="*/ 3325974 w 3859419"/>
                  <a:gd name="connsiteY4" fmla="*/ 882471 h 882471"/>
                  <a:gd name="connsiteX5" fmla="*/ 3325974 w 3859419"/>
                  <a:gd name="connsiteY5" fmla="*/ 646485 h 882471"/>
                  <a:gd name="connsiteX6" fmla="*/ 0 w 3859419"/>
                  <a:gd name="connsiteY6" fmla="*/ 113041 h 882471"/>
                  <a:gd name="connsiteX0" fmla="*/ 0 w 3859419"/>
                  <a:gd name="connsiteY0" fmla="*/ 113041 h 882471"/>
                  <a:gd name="connsiteX1" fmla="*/ 3325974 w 3859419"/>
                  <a:gd name="connsiteY1" fmla="*/ 235986 h 882471"/>
                  <a:gd name="connsiteX2" fmla="*/ 3325974 w 3859419"/>
                  <a:gd name="connsiteY2" fmla="*/ 0 h 882471"/>
                  <a:gd name="connsiteX3" fmla="*/ 3859419 w 3859419"/>
                  <a:gd name="connsiteY3" fmla="*/ 441236 h 882471"/>
                  <a:gd name="connsiteX4" fmla="*/ 3325974 w 3859419"/>
                  <a:gd name="connsiteY4" fmla="*/ 882471 h 882471"/>
                  <a:gd name="connsiteX5" fmla="*/ 3325974 w 3859419"/>
                  <a:gd name="connsiteY5" fmla="*/ 646485 h 882471"/>
                  <a:gd name="connsiteX6" fmla="*/ 0 w 3859419"/>
                  <a:gd name="connsiteY6" fmla="*/ 113041 h 882471"/>
                  <a:gd name="connsiteX0" fmla="*/ 0 w 3876044"/>
                  <a:gd name="connsiteY0" fmla="*/ 123016 h 882471"/>
                  <a:gd name="connsiteX1" fmla="*/ 3342599 w 3876044"/>
                  <a:gd name="connsiteY1" fmla="*/ 235986 h 882471"/>
                  <a:gd name="connsiteX2" fmla="*/ 3342599 w 3876044"/>
                  <a:gd name="connsiteY2" fmla="*/ 0 h 882471"/>
                  <a:gd name="connsiteX3" fmla="*/ 3876044 w 3876044"/>
                  <a:gd name="connsiteY3" fmla="*/ 441236 h 882471"/>
                  <a:gd name="connsiteX4" fmla="*/ 3342599 w 3876044"/>
                  <a:gd name="connsiteY4" fmla="*/ 882471 h 882471"/>
                  <a:gd name="connsiteX5" fmla="*/ 3342599 w 3876044"/>
                  <a:gd name="connsiteY5" fmla="*/ 646485 h 882471"/>
                  <a:gd name="connsiteX6" fmla="*/ 0 w 3876044"/>
                  <a:gd name="connsiteY6" fmla="*/ 123016 h 882471"/>
                  <a:gd name="connsiteX0" fmla="*/ 0 w 3876044"/>
                  <a:gd name="connsiteY0" fmla="*/ 123016 h 882471"/>
                  <a:gd name="connsiteX1" fmla="*/ 3342599 w 3876044"/>
                  <a:gd name="connsiteY1" fmla="*/ 235986 h 882471"/>
                  <a:gd name="connsiteX2" fmla="*/ 3342599 w 3876044"/>
                  <a:gd name="connsiteY2" fmla="*/ 0 h 882471"/>
                  <a:gd name="connsiteX3" fmla="*/ 3876044 w 3876044"/>
                  <a:gd name="connsiteY3" fmla="*/ 441236 h 882471"/>
                  <a:gd name="connsiteX4" fmla="*/ 3342599 w 3876044"/>
                  <a:gd name="connsiteY4" fmla="*/ 882471 h 882471"/>
                  <a:gd name="connsiteX5" fmla="*/ 3342599 w 3876044"/>
                  <a:gd name="connsiteY5" fmla="*/ 646485 h 882471"/>
                  <a:gd name="connsiteX6" fmla="*/ 0 w 3876044"/>
                  <a:gd name="connsiteY6" fmla="*/ 123016 h 882471"/>
                  <a:gd name="connsiteX0" fmla="*/ 0 w 3876044"/>
                  <a:gd name="connsiteY0" fmla="*/ 123016 h 882471"/>
                  <a:gd name="connsiteX1" fmla="*/ 3342599 w 3876044"/>
                  <a:gd name="connsiteY1" fmla="*/ 235986 h 882471"/>
                  <a:gd name="connsiteX2" fmla="*/ 3342599 w 3876044"/>
                  <a:gd name="connsiteY2" fmla="*/ 0 h 882471"/>
                  <a:gd name="connsiteX3" fmla="*/ 3876044 w 3876044"/>
                  <a:gd name="connsiteY3" fmla="*/ 441236 h 882471"/>
                  <a:gd name="connsiteX4" fmla="*/ 3342599 w 3876044"/>
                  <a:gd name="connsiteY4" fmla="*/ 882471 h 882471"/>
                  <a:gd name="connsiteX5" fmla="*/ 3342599 w 3876044"/>
                  <a:gd name="connsiteY5" fmla="*/ 646485 h 882471"/>
                  <a:gd name="connsiteX6" fmla="*/ 0 w 3876044"/>
                  <a:gd name="connsiteY6" fmla="*/ 123016 h 88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76044" h="882471">
                    <a:moveTo>
                      <a:pt x="0" y="123016"/>
                    </a:moveTo>
                    <a:cubicBezTo>
                      <a:pt x="1343846" y="592236"/>
                      <a:pt x="2825612" y="341000"/>
                      <a:pt x="3342599" y="235986"/>
                    </a:cubicBezTo>
                    <a:lnTo>
                      <a:pt x="3342599" y="0"/>
                    </a:lnTo>
                    <a:lnTo>
                      <a:pt x="3876044" y="441236"/>
                    </a:lnTo>
                    <a:lnTo>
                      <a:pt x="3342599" y="882471"/>
                    </a:lnTo>
                    <a:lnTo>
                      <a:pt x="3342599" y="646485"/>
                    </a:lnTo>
                    <a:cubicBezTo>
                      <a:pt x="1019864" y="783715"/>
                      <a:pt x="482674" y="292699"/>
                      <a:pt x="0" y="123016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111926" y="1650799"/>
                <a:ext cx="5675221" cy="764063"/>
              </a:xfrm>
              <a:prstGeom prst="rect">
                <a:avLst/>
              </a:prstGeom>
              <a:solidFill>
                <a:srgbClr val="0173B2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4" name="Group 83"/>
            <p:cNvGrpSpPr/>
            <p:nvPr/>
          </p:nvGrpSpPr>
          <p:grpSpPr>
            <a:xfrm>
              <a:off x="137617" y="1848164"/>
              <a:ext cx="8645014" cy="4258789"/>
              <a:chOff x="137617" y="1848164"/>
              <a:chExt cx="8645014" cy="4258789"/>
            </a:xfrm>
          </p:grpSpPr>
          <p:grpSp>
            <p:nvGrpSpPr>
              <p:cNvPr id="86" name="Group 85"/>
              <p:cNvGrpSpPr/>
              <p:nvPr/>
            </p:nvGrpSpPr>
            <p:grpSpPr>
              <a:xfrm>
                <a:off x="137617" y="1848164"/>
                <a:ext cx="8645014" cy="3104375"/>
                <a:chOff x="137617" y="1848164"/>
                <a:chExt cx="8645014" cy="3104375"/>
              </a:xfrm>
            </p:grpSpPr>
            <p:sp>
              <p:nvSpPr>
                <p:cNvPr id="90" name="TextBox 89"/>
                <p:cNvSpPr txBox="1"/>
                <p:nvPr/>
              </p:nvSpPr>
              <p:spPr>
                <a:xfrm>
                  <a:off x="4004131" y="1848164"/>
                  <a:ext cx="389081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Business and IT work together to </a:t>
                  </a:r>
                  <a:endParaRPr lang="en-US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>
                  <a:off x="3240746" y="2713087"/>
                  <a:ext cx="1546178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Develop a Working Model</a:t>
                  </a:r>
                  <a:endParaRPr lang="en-US" sz="1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" name="TextBox 96"/>
                <p:cNvSpPr txBox="1"/>
                <p:nvPr/>
              </p:nvSpPr>
              <p:spPr>
                <a:xfrm>
                  <a:off x="5202312" y="2713087"/>
                  <a:ext cx="1494451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Execute The Strategy</a:t>
                  </a:r>
                  <a:endParaRPr lang="en-US" sz="1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8" name="TextBox 97"/>
                <p:cNvSpPr txBox="1"/>
                <p:nvPr/>
              </p:nvSpPr>
              <p:spPr>
                <a:xfrm>
                  <a:off x="7484327" y="2713087"/>
                  <a:ext cx="80182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Review</a:t>
                  </a:r>
                  <a:endParaRPr lang="en-US" sz="1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" name="TextBox 98"/>
                <p:cNvSpPr txBox="1"/>
                <p:nvPr/>
              </p:nvSpPr>
              <p:spPr>
                <a:xfrm>
                  <a:off x="3190308" y="3284325"/>
                  <a:ext cx="1720920" cy="166821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285750" indent="-285750">
                    <a:lnSpc>
                      <a:spcPct val="150000"/>
                    </a:lnSpc>
                    <a:buFont typeface="Wingdings" panose="05000000000000000000" pitchFamily="2" charset="2"/>
                    <a:buChar char="Ø"/>
                  </a:pPr>
                  <a:r>
                    <a:rPr lang="en-US" sz="1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</a:p>
                <a:p>
                  <a:pPr marL="285750" indent="-285750">
                    <a:lnSpc>
                      <a:spcPct val="150000"/>
                    </a:lnSpc>
                    <a:buFont typeface="Wingdings" panose="05000000000000000000" pitchFamily="2" charset="2"/>
                    <a:buChar char="Ø"/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</a:p>
                <a:p>
                  <a:pPr marL="285750" indent="-285750">
                    <a:lnSpc>
                      <a:spcPct val="150000"/>
                    </a:lnSpc>
                    <a:buFont typeface="Wingdings" panose="05000000000000000000" pitchFamily="2" charset="2"/>
                    <a:buChar char="Ø"/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</a:p>
                <a:p>
                  <a:pPr marL="285750" indent="-285750">
                    <a:lnSpc>
                      <a:spcPct val="150000"/>
                    </a:lnSpc>
                    <a:buFont typeface="Wingdings" panose="05000000000000000000" pitchFamily="2" charset="2"/>
                    <a:buChar char="Ø"/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</a:p>
                <a:p>
                  <a:pPr marL="285750" indent="-285750">
                    <a:lnSpc>
                      <a:spcPct val="150000"/>
                    </a:lnSpc>
                    <a:buFont typeface="Wingdings" panose="05000000000000000000" pitchFamily="2" charset="2"/>
                    <a:buChar char="Ø"/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</a:t>
                  </a:r>
                  <a:r>
                    <a:rPr lang="en-US" sz="1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Here</a:t>
                  </a:r>
                  <a:endParaRPr 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" name="TextBox 99"/>
                <p:cNvSpPr txBox="1"/>
                <p:nvPr/>
              </p:nvSpPr>
              <p:spPr>
                <a:xfrm>
                  <a:off x="5126010" y="3284325"/>
                  <a:ext cx="1720920" cy="166821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285750" indent="-285750">
                    <a:lnSpc>
                      <a:spcPct val="150000"/>
                    </a:lnSpc>
                    <a:buFont typeface="Wingdings" panose="05000000000000000000" pitchFamily="2" charset="2"/>
                    <a:buChar char="Ø"/>
                  </a:pPr>
                  <a:r>
                    <a:rPr lang="en-US" sz="1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</a:p>
                <a:p>
                  <a:pPr marL="285750" indent="-285750">
                    <a:lnSpc>
                      <a:spcPct val="150000"/>
                    </a:lnSpc>
                    <a:buFont typeface="Wingdings" panose="05000000000000000000" pitchFamily="2" charset="2"/>
                    <a:buChar char="Ø"/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</a:p>
                <a:p>
                  <a:pPr marL="285750" indent="-285750">
                    <a:lnSpc>
                      <a:spcPct val="150000"/>
                    </a:lnSpc>
                    <a:buFont typeface="Wingdings" panose="05000000000000000000" pitchFamily="2" charset="2"/>
                    <a:buChar char="Ø"/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</a:p>
                <a:p>
                  <a:pPr marL="285750" indent="-285750">
                    <a:lnSpc>
                      <a:spcPct val="150000"/>
                    </a:lnSpc>
                    <a:buFont typeface="Wingdings" panose="05000000000000000000" pitchFamily="2" charset="2"/>
                    <a:buChar char="Ø"/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</a:p>
                <a:p>
                  <a:pPr marL="285750" indent="-285750">
                    <a:lnSpc>
                      <a:spcPct val="150000"/>
                    </a:lnSpc>
                    <a:buFont typeface="Wingdings" panose="05000000000000000000" pitchFamily="2" charset="2"/>
                    <a:buChar char="Ø"/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</a:t>
                  </a:r>
                  <a:r>
                    <a:rPr lang="en-US" sz="1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Here</a:t>
                  </a:r>
                  <a:endParaRPr 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1" name="TextBox 100"/>
                <p:cNvSpPr txBox="1"/>
                <p:nvPr/>
              </p:nvSpPr>
              <p:spPr>
                <a:xfrm>
                  <a:off x="7061711" y="3284325"/>
                  <a:ext cx="1720920" cy="166821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285750" indent="-285750">
                    <a:lnSpc>
                      <a:spcPct val="150000"/>
                    </a:lnSpc>
                    <a:buFont typeface="Wingdings" panose="05000000000000000000" pitchFamily="2" charset="2"/>
                    <a:buChar char="Ø"/>
                  </a:pPr>
                  <a:r>
                    <a:rPr lang="en-US" sz="1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</a:p>
                <a:p>
                  <a:pPr marL="285750" indent="-285750">
                    <a:lnSpc>
                      <a:spcPct val="150000"/>
                    </a:lnSpc>
                    <a:buFont typeface="Wingdings" panose="05000000000000000000" pitchFamily="2" charset="2"/>
                    <a:buChar char="Ø"/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</a:p>
                <a:p>
                  <a:pPr marL="285750" indent="-285750">
                    <a:lnSpc>
                      <a:spcPct val="150000"/>
                    </a:lnSpc>
                    <a:buFont typeface="Wingdings" panose="05000000000000000000" pitchFamily="2" charset="2"/>
                    <a:buChar char="Ø"/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</a:p>
                <a:p>
                  <a:pPr marL="285750" indent="-285750">
                    <a:lnSpc>
                      <a:spcPct val="150000"/>
                    </a:lnSpc>
                    <a:buFont typeface="Wingdings" panose="05000000000000000000" pitchFamily="2" charset="2"/>
                    <a:buChar char="Ø"/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</a:p>
                <a:p>
                  <a:pPr marL="285750" indent="-285750">
                    <a:lnSpc>
                      <a:spcPct val="150000"/>
                    </a:lnSpc>
                    <a:buFont typeface="Wingdings" panose="05000000000000000000" pitchFamily="2" charset="2"/>
                    <a:buChar char="Ø"/>
                  </a:pP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</a:t>
                  </a:r>
                  <a:r>
                    <a:rPr lang="en-US" sz="1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Here</a:t>
                  </a:r>
                  <a:endParaRPr 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02" name="Group 101"/>
                <p:cNvGrpSpPr/>
                <p:nvPr/>
              </p:nvGrpSpPr>
              <p:grpSpPr>
                <a:xfrm>
                  <a:off x="137617" y="2595088"/>
                  <a:ext cx="2802883" cy="2071264"/>
                  <a:chOff x="137617" y="2595088"/>
                  <a:chExt cx="2802883" cy="2071264"/>
                </a:xfrm>
              </p:grpSpPr>
              <p:sp>
                <p:nvSpPr>
                  <p:cNvPr id="103" name="TextBox 102"/>
                  <p:cNvSpPr txBox="1"/>
                  <p:nvPr/>
                </p:nvSpPr>
                <p:spPr>
                  <a:xfrm>
                    <a:off x="928608" y="2595088"/>
                    <a:ext cx="1077894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b="1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Strategy Plan</a:t>
                    </a:r>
                    <a:endParaRPr lang="en-US" sz="1600" b="1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4" name="TextBox 103"/>
                  <p:cNvSpPr txBox="1"/>
                  <p:nvPr/>
                </p:nvSpPr>
                <p:spPr>
                  <a:xfrm>
                    <a:off x="137617" y="3900999"/>
                    <a:ext cx="953391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b="1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Clarity of Business Goals</a:t>
                    </a:r>
                    <a:endParaRPr lang="en-US" sz="1200" b="1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5" name="TextBox 104"/>
                  <p:cNvSpPr txBox="1"/>
                  <p:nvPr/>
                </p:nvSpPr>
                <p:spPr>
                  <a:xfrm>
                    <a:off x="1060344" y="3935955"/>
                    <a:ext cx="819222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b="1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How the two will align</a:t>
                    </a:r>
                    <a:endParaRPr lang="en-US" sz="1200" b="1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6" name="TextBox 105"/>
                  <p:cNvSpPr txBox="1"/>
                  <p:nvPr/>
                </p:nvSpPr>
                <p:spPr>
                  <a:xfrm>
                    <a:off x="1768470" y="3835355"/>
                    <a:ext cx="1172030" cy="83099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b="1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Specific Operational strategy formulation</a:t>
                    </a:r>
                    <a:endParaRPr lang="en-US" sz="1200" b="1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89" name="TextBox 88"/>
              <p:cNvSpPr txBox="1"/>
              <p:nvPr/>
            </p:nvSpPr>
            <p:spPr>
              <a:xfrm>
                <a:off x="2821148" y="5768399"/>
                <a:ext cx="238537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Iterate and Refine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5" name="TextBox 34"/>
          <p:cNvSpPr txBox="1"/>
          <p:nvPr/>
        </p:nvSpPr>
        <p:spPr>
          <a:xfrm>
            <a:off x="2273944" y="113801"/>
            <a:ext cx="4596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Business Strategies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62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378076" y="1990105"/>
            <a:ext cx="8387849" cy="3783042"/>
            <a:chOff x="364417" y="2009155"/>
            <a:chExt cx="8387849" cy="3783042"/>
          </a:xfrm>
        </p:grpSpPr>
        <p:grpSp>
          <p:nvGrpSpPr>
            <p:cNvPr id="10" name="Group 9"/>
            <p:cNvGrpSpPr/>
            <p:nvPr/>
          </p:nvGrpSpPr>
          <p:grpSpPr>
            <a:xfrm>
              <a:off x="395260" y="2047188"/>
              <a:ext cx="8357006" cy="3733992"/>
              <a:chOff x="395260" y="2047188"/>
              <a:chExt cx="8357006" cy="3733992"/>
            </a:xfrm>
            <a:effectLst>
              <a:outerShdw blurRad="50800" dist="38100" dir="8100000" sx="101000" sy="101000" algn="tr" rotWithShape="0">
                <a:prstClr val="black">
                  <a:alpha val="25000"/>
                </a:prstClr>
              </a:outerShdw>
            </a:effectLst>
          </p:grpSpPr>
          <p:grpSp>
            <p:nvGrpSpPr>
              <p:cNvPr id="5" name="Group 4"/>
              <p:cNvGrpSpPr/>
              <p:nvPr/>
            </p:nvGrpSpPr>
            <p:grpSpPr>
              <a:xfrm>
                <a:off x="2727060" y="2083064"/>
                <a:ext cx="3689880" cy="3670217"/>
                <a:chOff x="3128769" y="2705161"/>
                <a:chExt cx="2933667" cy="2918034"/>
              </a:xfrm>
            </p:grpSpPr>
            <p:sp>
              <p:nvSpPr>
                <p:cNvPr id="39" name="Freeform 38"/>
                <p:cNvSpPr/>
                <p:nvPr/>
              </p:nvSpPr>
              <p:spPr>
                <a:xfrm>
                  <a:off x="3233012" y="2797611"/>
                  <a:ext cx="2737962" cy="2737962"/>
                </a:xfrm>
                <a:custGeom>
                  <a:avLst/>
                  <a:gdLst>
                    <a:gd name="connsiteX0" fmla="*/ 1368981 w 2737962"/>
                    <a:gd name="connsiteY0" fmla="*/ 585427 h 2737962"/>
                    <a:gd name="connsiteX1" fmla="*/ 585427 w 2737962"/>
                    <a:gd name="connsiteY1" fmla="*/ 1368981 h 2737962"/>
                    <a:gd name="connsiteX2" fmla="*/ 1368981 w 2737962"/>
                    <a:gd name="connsiteY2" fmla="*/ 2152535 h 2737962"/>
                    <a:gd name="connsiteX3" fmla="*/ 2152535 w 2737962"/>
                    <a:gd name="connsiteY3" fmla="*/ 1368981 h 2737962"/>
                    <a:gd name="connsiteX4" fmla="*/ 1368981 w 2737962"/>
                    <a:gd name="connsiteY4" fmla="*/ 585427 h 2737962"/>
                    <a:gd name="connsiteX5" fmla="*/ 1368981 w 2737962"/>
                    <a:gd name="connsiteY5" fmla="*/ 0 h 2737962"/>
                    <a:gd name="connsiteX6" fmla="*/ 2737962 w 2737962"/>
                    <a:gd name="connsiteY6" fmla="*/ 1368981 h 2737962"/>
                    <a:gd name="connsiteX7" fmla="*/ 1368981 w 2737962"/>
                    <a:gd name="connsiteY7" fmla="*/ 2737962 h 2737962"/>
                    <a:gd name="connsiteX8" fmla="*/ 0 w 2737962"/>
                    <a:gd name="connsiteY8" fmla="*/ 1368981 h 2737962"/>
                    <a:gd name="connsiteX9" fmla="*/ 1368981 w 2737962"/>
                    <a:gd name="connsiteY9" fmla="*/ 0 h 2737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37962" h="2737962">
                      <a:moveTo>
                        <a:pt x="1368981" y="585427"/>
                      </a:moveTo>
                      <a:cubicBezTo>
                        <a:pt x="936236" y="585427"/>
                        <a:pt x="585427" y="936236"/>
                        <a:pt x="585427" y="1368981"/>
                      </a:cubicBezTo>
                      <a:cubicBezTo>
                        <a:pt x="585427" y="1801726"/>
                        <a:pt x="936236" y="2152535"/>
                        <a:pt x="1368981" y="2152535"/>
                      </a:cubicBezTo>
                      <a:cubicBezTo>
                        <a:pt x="1801726" y="2152535"/>
                        <a:pt x="2152535" y="1801726"/>
                        <a:pt x="2152535" y="1368981"/>
                      </a:cubicBezTo>
                      <a:cubicBezTo>
                        <a:pt x="2152535" y="936236"/>
                        <a:pt x="1801726" y="585427"/>
                        <a:pt x="1368981" y="585427"/>
                      </a:cubicBezTo>
                      <a:close/>
                      <a:moveTo>
                        <a:pt x="1368981" y="0"/>
                      </a:moveTo>
                      <a:cubicBezTo>
                        <a:pt x="2125048" y="0"/>
                        <a:pt x="2737962" y="612914"/>
                        <a:pt x="2737962" y="1368981"/>
                      </a:cubicBezTo>
                      <a:cubicBezTo>
                        <a:pt x="2737962" y="2125048"/>
                        <a:pt x="2125048" y="2737962"/>
                        <a:pt x="1368981" y="2737962"/>
                      </a:cubicBezTo>
                      <a:cubicBezTo>
                        <a:pt x="612914" y="2737962"/>
                        <a:pt x="0" y="2125048"/>
                        <a:pt x="0" y="1368981"/>
                      </a:cubicBezTo>
                      <a:cubicBezTo>
                        <a:pt x="0" y="612914"/>
                        <a:pt x="612914" y="0"/>
                        <a:pt x="136898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0000">
                      <a:schemeClr val="bg1">
                        <a:lumMod val="75000"/>
                      </a:schemeClr>
                    </a:gs>
                    <a:gs pos="15000">
                      <a:schemeClr val="bg1">
                        <a:lumMod val="5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" name="Rectangle 3"/>
                <p:cNvSpPr/>
                <p:nvPr/>
              </p:nvSpPr>
              <p:spPr>
                <a:xfrm>
                  <a:off x="5320988" y="3833445"/>
                  <a:ext cx="741448" cy="681005"/>
                </a:xfrm>
                <a:custGeom>
                  <a:avLst/>
                  <a:gdLst>
                    <a:gd name="connsiteX0" fmla="*/ 0 w 587023"/>
                    <a:gd name="connsiteY0" fmla="*/ 0 h 681005"/>
                    <a:gd name="connsiteX1" fmla="*/ 587023 w 587023"/>
                    <a:gd name="connsiteY1" fmla="*/ 0 h 681005"/>
                    <a:gd name="connsiteX2" fmla="*/ 587023 w 587023"/>
                    <a:gd name="connsiteY2" fmla="*/ 681005 h 681005"/>
                    <a:gd name="connsiteX3" fmla="*/ 0 w 587023"/>
                    <a:gd name="connsiteY3" fmla="*/ 681005 h 681005"/>
                    <a:gd name="connsiteX4" fmla="*/ 0 w 587023"/>
                    <a:gd name="connsiteY4" fmla="*/ 0 h 681005"/>
                    <a:gd name="connsiteX0" fmla="*/ 0 w 677965"/>
                    <a:gd name="connsiteY0" fmla="*/ 0 h 681005"/>
                    <a:gd name="connsiteX1" fmla="*/ 587023 w 677965"/>
                    <a:gd name="connsiteY1" fmla="*/ 0 h 681005"/>
                    <a:gd name="connsiteX2" fmla="*/ 587023 w 677965"/>
                    <a:gd name="connsiteY2" fmla="*/ 681005 h 681005"/>
                    <a:gd name="connsiteX3" fmla="*/ 0 w 677965"/>
                    <a:gd name="connsiteY3" fmla="*/ 681005 h 681005"/>
                    <a:gd name="connsiteX4" fmla="*/ 0 w 677965"/>
                    <a:gd name="connsiteY4" fmla="*/ 0 h 681005"/>
                    <a:gd name="connsiteX0" fmla="*/ 0 w 715452"/>
                    <a:gd name="connsiteY0" fmla="*/ 0 h 681005"/>
                    <a:gd name="connsiteX1" fmla="*/ 587023 w 715452"/>
                    <a:gd name="connsiteY1" fmla="*/ 0 h 681005"/>
                    <a:gd name="connsiteX2" fmla="*/ 587023 w 715452"/>
                    <a:gd name="connsiteY2" fmla="*/ 681005 h 681005"/>
                    <a:gd name="connsiteX3" fmla="*/ 0 w 715452"/>
                    <a:gd name="connsiteY3" fmla="*/ 681005 h 681005"/>
                    <a:gd name="connsiteX4" fmla="*/ 0 w 715452"/>
                    <a:gd name="connsiteY4" fmla="*/ 0 h 681005"/>
                    <a:gd name="connsiteX0" fmla="*/ 0 w 715452"/>
                    <a:gd name="connsiteY0" fmla="*/ 0 h 681005"/>
                    <a:gd name="connsiteX1" fmla="*/ 587023 w 715452"/>
                    <a:gd name="connsiteY1" fmla="*/ 0 h 681005"/>
                    <a:gd name="connsiteX2" fmla="*/ 587023 w 715452"/>
                    <a:gd name="connsiteY2" fmla="*/ 681005 h 681005"/>
                    <a:gd name="connsiteX3" fmla="*/ 0 w 715452"/>
                    <a:gd name="connsiteY3" fmla="*/ 527539 h 681005"/>
                    <a:gd name="connsiteX4" fmla="*/ 0 w 715452"/>
                    <a:gd name="connsiteY4" fmla="*/ 0 h 681005"/>
                    <a:gd name="connsiteX0" fmla="*/ 15986 w 715452"/>
                    <a:gd name="connsiteY0" fmla="*/ 153465 h 681005"/>
                    <a:gd name="connsiteX1" fmla="*/ 587023 w 715452"/>
                    <a:gd name="connsiteY1" fmla="*/ 0 h 681005"/>
                    <a:gd name="connsiteX2" fmla="*/ 587023 w 715452"/>
                    <a:gd name="connsiteY2" fmla="*/ 681005 h 681005"/>
                    <a:gd name="connsiteX3" fmla="*/ 0 w 715452"/>
                    <a:gd name="connsiteY3" fmla="*/ 527539 h 681005"/>
                    <a:gd name="connsiteX4" fmla="*/ 15986 w 715452"/>
                    <a:gd name="connsiteY4" fmla="*/ 153465 h 681005"/>
                    <a:gd name="connsiteX0" fmla="*/ 1698 w 701164"/>
                    <a:gd name="connsiteY0" fmla="*/ 153465 h 681005"/>
                    <a:gd name="connsiteX1" fmla="*/ 572735 w 701164"/>
                    <a:gd name="connsiteY1" fmla="*/ 0 h 681005"/>
                    <a:gd name="connsiteX2" fmla="*/ 572735 w 701164"/>
                    <a:gd name="connsiteY2" fmla="*/ 681005 h 681005"/>
                    <a:gd name="connsiteX3" fmla="*/ 0 w 701164"/>
                    <a:gd name="connsiteY3" fmla="*/ 534683 h 681005"/>
                    <a:gd name="connsiteX4" fmla="*/ 1698 w 701164"/>
                    <a:gd name="connsiteY4" fmla="*/ 153465 h 681005"/>
                    <a:gd name="connsiteX0" fmla="*/ 41351 w 740817"/>
                    <a:gd name="connsiteY0" fmla="*/ 153465 h 681005"/>
                    <a:gd name="connsiteX1" fmla="*/ 612388 w 740817"/>
                    <a:gd name="connsiteY1" fmla="*/ 0 h 681005"/>
                    <a:gd name="connsiteX2" fmla="*/ 612388 w 740817"/>
                    <a:gd name="connsiteY2" fmla="*/ 681005 h 681005"/>
                    <a:gd name="connsiteX3" fmla="*/ 39653 w 740817"/>
                    <a:gd name="connsiteY3" fmla="*/ 534683 h 681005"/>
                    <a:gd name="connsiteX4" fmla="*/ 41351 w 740817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1083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1083 h 681005"/>
                    <a:gd name="connsiteX0" fmla="*/ 41982 w 741448"/>
                    <a:gd name="connsiteY0" fmla="*/ 151083 h 681005"/>
                    <a:gd name="connsiteX1" fmla="*/ 613019 w 741448"/>
                    <a:gd name="connsiteY1" fmla="*/ 0 h 681005"/>
                    <a:gd name="connsiteX2" fmla="*/ 613019 w 741448"/>
                    <a:gd name="connsiteY2" fmla="*/ 681005 h 681005"/>
                    <a:gd name="connsiteX3" fmla="*/ 40284 w 741448"/>
                    <a:gd name="connsiteY3" fmla="*/ 534683 h 681005"/>
                    <a:gd name="connsiteX4" fmla="*/ 41982 w 741448"/>
                    <a:gd name="connsiteY4" fmla="*/ 151083 h 681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1448" h="681005">
                      <a:moveTo>
                        <a:pt x="41982" y="151083"/>
                      </a:moveTo>
                      <a:cubicBezTo>
                        <a:pt x="401397" y="128503"/>
                        <a:pt x="589360" y="70205"/>
                        <a:pt x="613019" y="0"/>
                      </a:cubicBezTo>
                      <a:cubicBezTo>
                        <a:pt x="817640" y="195030"/>
                        <a:pt x="747302" y="546722"/>
                        <a:pt x="613019" y="681005"/>
                      </a:cubicBezTo>
                      <a:cubicBezTo>
                        <a:pt x="541170" y="517932"/>
                        <a:pt x="114515" y="540594"/>
                        <a:pt x="40284" y="534683"/>
                      </a:cubicBezTo>
                      <a:cubicBezTo>
                        <a:pt x="-44876" y="412372"/>
                        <a:pt x="29510" y="104325"/>
                        <a:pt x="41982" y="151083"/>
                      </a:cubicBezTo>
                      <a:close/>
                    </a:path>
                  </a:pathLst>
                </a:custGeom>
                <a:gradFill>
                  <a:gsLst>
                    <a:gs pos="98230">
                      <a:srgbClr val="0169A3"/>
                    </a:gs>
                    <a:gs pos="51000">
                      <a:srgbClr val="0196E9"/>
                    </a:gs>
                    <a:gs pos="0">
                      <a:srgbClr val="0169A3"/>
                    </a:gs>
                  </a:gsLst>
                  <a:lin ang="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/>
                    <a:t>  </a:t>
                  </a:r>
                  <a:endParaRPr lang="en-US" dirty="0"/>
                </a:p>
              </p:txBody>
            </p:sp>
            <p:sp>
              <p:nvSpPr>
                <p:cNvPr id="40" name="Rectangle 3"/>
                <p:cNvSpPr/>
                <p:nvPr/>
              </p:nvSpPr>
              <p:spPr>
                <a:xfrm flipH="1">
                  <a:off x="3128769" y="3833445"/>
                  <a:ext cx="741448" cy="681005"/>
                </a:xfrm>
                <a:custGeom>
                  <a:avLst/>
                  <a:gdLst>
                    <a:gd name="connsiteX0" fmla="*/ 0 w 587023"/>
                    <a:gd name="connsiteY0" fmla="*/ 0 h 681005"/>
                    <a:gd name="connsiteX1" fmla="*/ 587023 w 587023"/>
                    <a:gd name="connsiteY1" fmla="*/ 0 h 681005"/>
                    <a:gd name="connsiteX2" fmla="*/ 587023 w 587023"/>
                    <a:gd name="connsiteY2" fmla="*/ 681005 h 681005"/>
                    <a:gd name="connsiteX3" fmla="*/ 0 w 587023"/>
                    <a:gd name="connsiteY3" fmla="*/ 681005 h 681005"/>
                    <a:gd name="connsiteX4" fmla="*/ 0 w 587023"/>
                    <a:gd name="connsiteY4" fmla="*/ 0 h 681005"/>
                    <a:gd name="connsiteX0" fmla="*/ 0 w 677965"/>
                    <a:gd name="connsiteY0" fmla="*/ 0 h 681005"/>
                    <a:gd name="connsiteX1" fmla="*/ 587023 w 677965"/>
                    <a:gd name="connsiteY1" fmla="*/ 0 h 681005"/>
                    <a:gd name="connsiteX2" fmla="*/ 587023 w 677965"/>
                    <a:gd name="connsiteY2" fmla="*/ 681005 h 681005"/>
                    <a:gd name="connsiteX3" fmla="*/ 0 w 677965"/>
                    <a:gd name="connsiteY3" fmla="*/ 681005 h 681005"/>
                    <a:gd name="connsiteX4" fmla="*/ 0 w 677965"/>
                    <a:gd name="connsiteY4" fmla="*/ 0 h 681005"/>
                    <a:gd name="connsiteX0" fmla="*/ 0 w 715452"/>
                    <a:gd name="connsiteY0" fmla="*/ 0 h 681005"/>
                    <a:gd name="connsiteX1" fmla="*/ 587023 w 715452"/>
                    <a:gd name="connsiteY1" fmla="*/ 0 h 681005"/>
                    <a:gd name="connsiteX2" fmla="*/ 587023 w 715452"/>
                    <a:gd name="connsiteY2" fmla="*/ 681005 h 681005"/>
                    <a:gd name="connsiteX3" fmla="*/ 0 w 715452"/>
                    <a:gd name="connsiteY3" fmla="*/ 681005 h 681005"/>
                    <a:gd name="connsiteX4" fmla="*/ 0 w 715452"/>
                    <a:gd name="connsiteY4" fmla="*/ 0 h 681005"/>
                    <a:gd name="connsiteX0" fmla="*/ 0 w 715452"/>
                    <a:gd name="connsiteY0" fmla="*/ 0 h 681005"/>
                    <a:gd name="connsiteX1" fmla="*/ 587023 w 715452"/>
                    <a:gd name="connsiteY1" fmla="*/ 0 h 681005"/>
                    <a:gd name="connsiteX2" fmla="*/ 587023 w 715452"/>
                    <a:gd name="connsiteY2" fmla="*/ 681005 h 681005"/>
                    <a:gd name="connsiteX3" fmla="*/ 0 w 715452"/>
                    <a:gd name="connsiteY3" fmla="*/ 527539 h 681005"/>
                    <a:gd name="connsiteX4" fmla="*/ 0 w 715452"/>
                    <a:gd name="connsiteY4" fmla="*/ 0 h 681005"/>
                    <a:gd name="connsiteX0" fmla="*/ 15986 w 715452"/>
                    <a:gd name="connsiteY0" fmla="*/ 153465 h 681005"/>
                    <a:gd name="connsiteX1" fmla="*/ 587023 w 715452"/>
                    <a:gd name="connsiteY1" fmla="*/ 0 h 681005"/>
                    <a:gd name="connsiteX2" fmla="*/ 587023 w 715452"/>
                    <a:gd name="connsiteY2" fmla="*/ 681005 h 681005"/>
                    <a:gd name="connsiteX3" fmla="*/ 0 w 715452"/>
                    <a:gd name="connsiteY3" fmla="*/ 527539 h 681005"/>
                    <a:gd name="connsiteX4" fmla="*/ 15986 w 715452"/>
                    <a:gd name="connsiteY4" fmla="*/ 153465 h 681005"/>
                    <a:gd name="connsiteX0" fmla="*/ 1698 w 701164"/>
                    <a:gd name="connsiteY0" fmla="*/ 153465 h 681005"/>
                    <a:gd name="connsiteX1" fmla="*/ 572735 w 701164"/>
                    <a:gd name="connsiteY1" fmla="*/ 0 h 681005"/>
                    <a:gd name="connsiteX2" fmla="*/ 572735 w 701164"/>
                    <a:gd name="connsiteY2" fmla="*/ 681005 h 681005"/>
                    <a:gd name="connsiteX3" fmla="*/ 0 w 701164"/>
                    <a:gd name="connsiteY3" fmla="*/ 534683 h 681005"/>
                    <a:gd name="connsiteX4" fmla="*/ 1698 w 701164"/>
                    <a:gd name="connsiteY4" fmla="*/ 153465 h 681005"/>
                    <a:gd name="connsiteX0" fmla="*/ 41351 w 740817"/>
                    <a:gd name="connsiteY0" fmla="*/ 153465 h 681005"/>
                    <a:gd name="connsiteX1" fmla="*/ 612388 w 740817"/>
                    <a:gd name="connsiteY1" fmla="*/ 0 h 681005"/>
                    <a:gd name="connsiteX2" fmla="*/ 612388 w 740817"/>
                    <a:gd name="connsiteY2" fmla="*/ 681005 h 681005"/>
                    <a:gd name="connsiteX3" fmla="*/ 39653 w 740817"/>
                    <a:gd name="connsiteY3" fmla="*/ 534683 h 681005"/>
                    <a:gd name="connsiteX4" fmla="*/ 41351 w 740817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1083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1083 h 681005"/>
                    <a:gd name="connsiteX0" fmla="*/ 41982 w 741448"/>
                    <a:gd name="connsiteY0" fmla="*/ 151083 h 681005"/>
                    <a:gd name="connsiteX1" fmla="*/ 613019 w 741448"/>
                    <a:gd name="connsiteY1" fmla="*/ 0 h 681005"/>
                    <a:gd name="connsiteX2" fmla="*/ 613019 w 741448"/>
                    <a:gd name="connsiteY2" fmla="*/ 681005 h 681005"/>
                    <a:gd name="connsiteX3" fmla="*/ 40284 w 741448"/>
                    <a:gd name="connsiteY3" fmla="*/ 534683 h 681005"/>
                    <a:gd name="connsiteX4" fmla="*/ 41982 w 741448"/>
                    <a:gd name="connsiteY4" fmla="*/ 151083 h 681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1448" h="681005">
                      <a:moveTo>
                        <a:pt x="41982" y="151083"/>
                      </a:moveTo>
                      <a:cubicBezTo>
                        <a:pt x="401397" y="128503"/>
                        <a:pt x="589360" y="70205"/>
                        <a:pt x="613019" y="0"/>
                      </a:cubicBezTo>
                      <a:cubicBezTo>
                        <a:pt x="817640" y="195030"/>
                        <a:pt x="747302" y="546722"/>
                        <a:pt x="613019" y="681005"/>
                      </a:cubicBezTo>
                      <a:cubicBezTo>
                        <a:pt x="541170" y="517932"/>
                        <a:pt x="114515" y="540594"/>
                        <a:pt x="40284" y="534683"/>
                      </a:cubicBezTo>
                      <a:cubicBezTo>
                        <a:pt x="-44876" y="412372"/>
                        <a:pt x="29510" y="104325"/>
                        <a:pt x="41982" y="151083"/>
                      </a:cubicBezTo>
                      <a:close/>
                    </a:path>
                  </a:pathLst>
                </a:custGeom>
                <a:gradFill>
                  <a:gsLst>
                    <a:gs pos="98230">
                      <a:srgbClr val="DB700F"/>
                    </a:gs>
                    <a:gs pos="51000">
                      <a:srgbClr val="F0892C"/>
                    </a:gs>
                    <a:gs pos="2000">
                      <a:srgbClr val="DB700F"/>
                    </a:gs>
                  </a:gsLst>
                  <a:lin ang="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/>
                    <a:t>  </a:t>
                  </a:r>
                  <a:endParaRPr lang="en-US" dirty="0"/>
                </a:p>
              </p:txBody>
            </p:sp>
            <p:sp>
              <p:nvSpPr>
                <p:cNvPr id="41" name="Rectangle 3"/>
                <p:cNvSpPr/>
                <p:nvPr/>
              </p:nvSpPr>
              <p:spPr>
                <a:xfrm rot="5400000" flipH="1">
                  <a:off x="4245694" y="2735382"/>
                  <a:ext cx="741448" cy="681005"/>
                </a:xfrm>
                <a:custGeom>
                  <a:avLst/>
                  <a:gdLst>
                    <a:gd name="connsiteX0" fmla="*/ 0 w 587023"/>
                    <a:gd name="connsiteY0" fmla="*/ 0 h 681005"/>
                    <a:gd name="connsiteX1" fmla="*/ 587023 w 587023"/>
                    <a:gd name="connsiteY1" fmla="*/ 0 h 681005"/>
                    <a:gd name="connsiteX2" fmla="*/ 587023 w 587023"/>
                    <a:gd name="connsiteY2" fmla="*/ 681005 h 681005"/>
                    <a:gd name="connsiteX3" fmla="*/ 0 w 587023"/>
                    <a:gd name="connsiteY3" fmla="*/ 681005 h 681005"/>
                    <a:gd name="connsiteX4" fmla="*/ 0 w 587023"/>
                    <a:gd name="connsiteY4" fmla="*/ 0 h 681005"/>
                    <a:gd name="connsiteX0" fmla="*/ 0 w 677965"/>
                    <a:gd name="connsiteY0" fmla="*/ 0 h 681005"/>
                    <a:gd name="connsiteX1" fmla="*/ 587023 w 677965"/>
                    <a:gd name="connsiteY1" fmla="*/ 0 h 681005"/>
                    <a:gd name="connsiteX2" fmla="*/ 587023 w 677965"/>
                    <a:gd name="connsiteY2" fmla="*/ 681005 h 681005"/>
                    <a:gd name="connsiteX3" fmla="*/ 0 w 677965"/>
                    <a:gd name="connsiteY3" fmla="*/ 681005 h 681005"/>
                    <a:gd name="connsiteX4" fmla="*/ 0 w 677965"/>
                    <a:gd name="connsiteY4" fmla="*/ 0 h 681005"/>
                    <a:gd name="connsiteX0" fmla="*/ 0 w 715452"/>
                    <a:gd name="connsiteY0" fmla="*/ 0 h 681005"/>
                    <a:gd name="connsiteX1" fmla="*/ 587023 w 715452"/>
                    <a:gd name="connsiteY1" fmla="*/ 0 h 681005"/>
                    <a:gd name="connsiteX2" fmla="*/ 587023 w 715452"/>
                    <a:gd name="connsiteY2" fmla="*/ 681005 h 681005"/>
                    <a:gd name="connsiteX3" fmla="*/ 0 w 715452"/>
                    <a:gd name="connsiteY3" fmla="*/ 681005 h 681005"/>
                    <a:gd name="connsiteX4" fmla="*/ 0 w 715452"/>
                    <a:gd name="connsiteY4" fmla="*/ 0 h 681005"/>
                    <a:gd name="connsiteX0" fmla="*/ 0 w 715452"/>
                    <a:gd name="connsiteY0" fmla="*/ 0 h 681005"/>
                    <a:gd name="connsiteX1" fmla="*/ 587023 w 715452"/>
                    <a:gd name="connsiteY1" fmla="*/ 0 h 681005"/>
                    <a:gd name="connsiteX2" fmla="*/ 587023 w 715452"/>
                    <a:gd name="connsiteY2" fmla="*/ 681005 h 681005"/>
                    <a:gd name="connsiteX3" fmla="*/ 0 w 715452"/>
                    <a:gd name="connsiteY3" fmla="*/ 527539 h 681005"/>
                    <a:gd name="connsiteX4" fmla="*/ 0 w 715452"/>
                    <a:gd name="connsiteY4" fmla="*/ 0 h 681005"/>
                    <a:gd name="connsiteX0" fmla="*/ 15986 w 715452"/>
                    <a:gd name="connsiteY0" fmla="*/ 153465 h 681005"/>
                    <a:gd name="connsiteX1" fmla="*/ 587023 w 715452"/>
                    <a:gd name="connsiteY1" fmla="*/ 0 h 681005"/>
                    <a:gd name="connsiteX2" fmla="*/ 587023 w 715452"/>
                    <a:gd name="connsiteY2" fmla="*/ 681005 h 681005"/>
                    <a:gd name="connsiteX3" fmla="*/ 0 w 715452"/>
                    <a:gd name="connsiteY3" fmla="*/ 527539 h 681005"/>
                    <a:gd name="connsiteX4" fmla="*/ 15986 w 715452"/>
                    <a:gd name="connsiteY4" fmla="*/ 153465 h 681005"/>
                    <a:gd name="connsiteX0" fmla="*/ 1698 w 701164"/>
                    <a:gd name="connsiteY0" fmla="*/ 153465 h 681005"/>
                    <a:gd name="connsiteX1" fmla="*/ 572735 w 701164"/>
                    <a:gd name="connsiteY1" fmla="*/ 0 h 681005"/>
                    <a:gd name="connsiteX2" fmla="*/ 572735 w 701164"/>
                    <a:gd name="connsiteY2" fmla="*/ 681005 h 681005"/>
                    <a:gd name="connsiteX3" fmla="*/ 0 w 701164"/>
                    <a:gd name="connsiteY3" fmla="*/ 534683 h 681005"/>
                    <a:gd name="connsiteX4" fmla="*/ 1698 w 701164"/>
                    <a:gd name="connsiteY4" fmla="*/ 153465 h 681005"/>
                    <a:gd name="connsiteX0" fmla="*/ 41351 w 740817"/>
                    <a:gd name="connsiteY0" fmla="*/ 153465 h 681005"/>
                    <a:gd name="connsiteX1" fmla="*/ 612388 w 740817"/>
                    <a:gd name="connsiteY1" fmla="*/ 0 h 681005"/>
                    <a:gd name="connsiteX2" fmla="*/ 612388 w 740817"/>
                    <a:gd name="connsiteY2" fmla="*/ 681005 h 681005"/>
                    <a:gd name="connsiteX3" fmla="*/ 39653 w 740817"/>
                    <a:gd name="connsiteY3" fmla="*/ 534683 h 681005"/>
                    <a:gd name="connsiteX4" fmla="*/ 41351 w 740817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1083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1083 h 681005"/>
                    <a:gd name="connsiteX0" fmla="*/ 41982 w 741448"/>
                    <a:gd name="connsiteY0" fmla="*/ 151083 h 681005"/>
                    <a:gd name="connsiteX1" fmla="*/ 613019 w 741448"/>
                    <a:gd name="connsiteY1" fmla="*/ 0 h 681005"/>
                    <a:gd name="connsiteX2" fmla="*/ 613019 w 741448"/>
                    <a:gd name="connsiteY2" fmla="*/ 681005 h 681005"/>
                    <a:gd name="connsiteX3" fmla="*/ 40284 w 741448"/>
                    <a:gd name="connsiteY3" fmla="*/ 534683 h 681005"/>
                    <a:gd name="connsiteX4" fmla="*/ 41982 w 741448"/>
                    <a:gd name="connsiteY4" fmla="*/ 151083 h 681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1448" h="681005">
                      <a:moveTo>
                        <a:pt x="41982" y="151083"/>
                      </a:moveTo>
                      <a:cubicBezTo>
                        <a:pt x="401397" y="128503"/>
                        <a:pt x="589360" y="70205"/>
                        <a:pt x="613019" y="0"/>
                      </a:cubicBezTo>
                      <a:cubicBezTo>
                        <a:pt x="817640" y="195030"/>
                        <a:pt x="747302" y="546722"/>
                        <a:pt x="613019" y="681005"/>
                      </a:cubicBezTo>
                      <a:cubicBezTo>
                        <a:pt x="541170" y="517932"/>
                        <a:pt x="114515" y="540594"/>
                        <a:pt x="40284" y="534683"/>
                      </a:cubicBezTo>
                      <a:cubicBezTo>
                        <a:pt x="-44876" y="412372"/>
                        <a:pt x="29510" y="104325"/>
                        <a:pt x="41982" y="15108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98230">
                      <a:srgbClr val="49712D"/>
                    </a:gs>
                    <a:gs pos="51000">
                      <a:srgbClr val="6AA442"/>
                    </a:gs>
                    <a:gs pos="0">
                      <a:srgbClr val="49712D"/>
                    </a:gs>
                  </a:gsLst>
                  <a:lin ang="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/>
                    <a:t>  </a:t>
                  </a:r>
                  <a:endParaRPr lang="en-US" dirty="0"/>
                </a:p>
              </p:txBody>
            </p:sp>
            <p:sp>
              <p:nvSpPr>
                <p:cNvPr id="9" name="Rectangle 3"/>
                <p:cNvSpPr/>
                <p:nvPr/>
              </p:nvSpPr>
              <p:spPr>
                <a:xfrm rot="16200000" flipH="1" flipV="1">
                  <a:off x="4245694" y="4911968"/>
                  <a:ext cx="741448" cy="681005"/>
                </a:xfrm>
                <a:custGeom>
                  <a:avLst/>
                  <a:gdLst>
                    <a:gd name="connsiteX0" fmla="*/ 0 w 587023"/>
                    <a:gd name="connsiteY0" fmla="*/ 0 h 681005"/>
                    <a:gd name="connsiteX1" fmla="*/ 587023 w 587023"/>
                    <a:gd name="connsiteY1" fmla="*/ 0 h 681005"/>
                    <a:gd name="connsiteX2" fmla="*/ 587023 w 587023"/>
                    <a:gd name="connsiteY2" fmla="*/ 681005 h 681005"/>
                    <a:gd name="connsiteX3" fmla="*/ 0 w 587023"/>
                    <a:gd name="connsiteY3" fmla="*/ 681005 h 681005"/>
                    <a:gd name="connsiteX4" fmla="*/ 0 w 587023"/>
                    <a:gd name="connsiteY4" fmla="*/ 0 h 681005"/>
                    <a:gd name="connsiteX0" fmla="*/ 0 w 677965"/>
                    <a:gd name="connsiteY0" fmla="*/ 0 h 681005"/>
                    <a:gd name="connsiteX1" fmla="*/ 587023 w 677965"/>
                    <a:gd name="connsiteY1" fmla="*/ 0 h 681005"/>
                    <a:gd name="connsiteX2" fmla="*/ 587023 w 677965"/>
                    <a:gd name="connsiteY2" fmla="*/ 681005 h 681005"/>
                    <a:gd name="connsiteX3" fmla="*/ 0 w 677965"/>
                    <a:gd name="connsiteY3" fmla="*/ 681005 h 681005"/>
                    <a:gd name="connsiteX4" fmla="*/ 0 w 677965"/>
                    <a:gd name="connsiteY4" fmla="*/ 0 h 681005"/>
                    <a:gd name="connsiteX0" fmla="*/ 0 w 715452"/>
                    <a:gd name="connsiteY0" fmla="*/ 0 h 681005"/>
                    <a:gd name="connsiteX1" fmla="*/ 587023 w 715452"/>
                    <a:gd name="connsiteY1" fmla="*/ 0 h 681005"/>
                    <a:gd name="connsiteX2" fmla="*/ 587023 w 715452"/>
                    <a:gd name="connsiteY2" fmla="*/ 681005 h 681005"/>
                    <a:gd name="connsiteX3" fmla="*/ 0 w 715452"/>
                    <a:gd name="connsiteY3" fmla="*/ 681005 h 681005"/>
                    <a:gd name="connsiteX4" fmla="*/ 0 w 715452"/>
                    <a:gd name="connsiteY4" fmla="*/ 0 h 681005"/>
                    <a:gd name="connsiteX0" fmla="*/ 0 w 715452"/>
                    <a:gd name="connsiteY0" fmla="*/ 0 h 681005"/>
                    <a:gd name="connsiteX1" fmla="*/ 587023 w 715452"/>
                    <a:gd name="connsiteY1" fmla="*/ 0 h 681005"/>
                    <a:gd name="connsiteX2" fmla="*/ 587023 w 715452"/>
                    <a:gd name="connsiteY2" fmla="*/ 681005 h 681005"/>
                    <a:gd name="connsiteX3" fmla="*/ 0 w 715452"/>
                    <a:gd name="connsiteY3" fmla="*/ 527539 h 681005"/>
                    <a:gd name="connsiteX4" fmla="*/ 0 w 715452"/>
                    <a:gd name="connsiteY4" fmla="*/ 0 h 681005"/>
                    <a:gd name="connsiteX0" fmla="*/ 15986 w 715452"/>
                    <a:gd name="connsiteY0" fmla="*/ 153465 h 681005"/>
                    <a:gd name="connsiteX1" fmla="*/ 587023 w 715452"/>
                    <a:gd name="connsiteY1" fmla="*/ 0 h 681005"/>
                    <a:gd name="connsiteX2" fmla="*/ 587023 w 715452"/>
                    <a:gd name="connsiteY2" fmla="*/ 681005 h 681005"/>
                    <a:gd name="connsiteX3" fmla="*/ 0 w 715452"/>
                    <a:gd name="connsiteY3" fmla="*/ 527539 h 681005"/>
                    <a:gd name="connsiteX4" fmla="*/ 15986 w 715452"/>
                    <a:gd name="connsiteY4" fmla="*/ 153465 h 681005"/>
                    <a:gd name="connsiteX0" fmla="*/ 1698 w 701164"/>
                    <a:gd name="connsiteY0" fmla="*/ 153465 h 681005"/>
                    <a:gd name="connsiteX1" fmla="*/ 572735 w 701164"/>
                    <a:gd name="connsiteY1" fmla="*/ 0 h 681005"/>
                    <a:gd name="connsiteX2" fmla="*/ 572735 w 701164"/>
                    <a:gd name="connsiteY2" fmla="*/ 681005 h 681005"/>
                    <a:gd name="connsiteX3" fmla="*/ 0 w 701164"/>
                    <a:gd name="connsiteY3" fmla="*/ 534683 h 681005"/>
                    <a:gd name="connsiteX4" fmla="*/ 1698 w 701164"/>
                    <a:gd name="connsiteY4" fmla="*/ 153465 h 681005"/>
                    <a:gd name="connsiteX0" fmla="*/ 41351 w 740817"/>
                    <a:gd name="connsiteY0" fmla="*/ 153465 h 681005"/>
                    <a:gd name="connsiteX1" fmla="*/ 612388 w 740817"/>
                    <a:gd name="connsiteY1" fmla="*/ 0 h 681005"/>
                    <a:gd name="connsiteX2" fmla="*/ 612388 w 740817"/>
                    <a:gd name="connsiteY2" fmla="*/ 681005 h 681005"/>
                    <a:gd name="connsiteX3" fmla="*/ 39653 w 740817"/>
                    <a:gd name="connsiteY3" fmla="*/ 534683 h 681005"/>
                    <a:gd name="connsiteX4" fmla="*/ 41351 w 740817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3465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3465 h 681005"/>
                    <a:gd name="connsiteX0" fmla="*/ 44092 w 743558"/>
                    <a:gd name="connsiteY0" fmla="*/ 151083 h 681005"/>
                    <a:gd name="connsiteX1" fmla="*/ 615129 w 743558"/>
                    <a:gd name="connsiteY1" fmla="*/ 0 h 681005"/>
                    <a:gd name="connsiteX2" fmla="*/ 615129 w 743558"/>
                    <a:gd name="connsiteY2" fmla="*/ 681005 h 681005"/>
                    <a:gd name="connsiteX3" fmla="*/ 42394 w 743558"/>
                    <a:gd name="connsiteY3" fmla="*/ 534683 h 681005"/>
                    <a:gd name="connsiteX4" fmla="*/ 44092 w 743558"/>
                    <a:gd name="connsiteY4" fmla="*/ 151083 h 681005"/>
                    <a:gd name="connsiteX0" fmla="*/ 41982 w 741448"/>
                    <a:gd name="connsiteY0" fmla="*/ 151083 h 681005"/>
                    <a:gd name="connsiteX1" fmla="*/ 613019 w 741448"/>
                    <a:gd name="connsiteY1" fmla="*/ 0 h 681005"/>
                    <a:gd name="connsiteX2" fmla="*/ 613019 w 741448"/>
                    <a:gd name="connsiteY2" fmla="*/ 681005 h 681005"/>
                    <a:gd name="connsiteX3" fmla="*/ 40284 w 741448"/>
                    <a:gd name="connsiteY3" fmla="*/ 534683 h 681005"/>
                    <a:gd name="connsiteX4" fmla="*/ 41982 w 741448"/>
                    <a:gd name="connsiteY4" fmla="*/ 151083 h 681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1448" h="681005">
                      <a:moveTo>
                        <a:pt x="41982" y="151083"/>
                      </a:moveTo>
                      <a:cubicBezTo>
                        <a:pt x="401397" y="128503"/>
                        <a:pt x="589360" y="70205"/>
                        <a:pt x="613019" y="0"/>
                      </a:cubicBezTo>
                      <a:cubicBezTo>
                        <a:pt x="817640" y="195030"/>
                        <a:pt x="747302" y="546722"/>
                        <a:pt x="613019" y="681005"/>
                      </a:cubicBezTo>
                      <a:cubicBezTo>
                        <a:pt x="541170" y="517932"/>
                        <a:pt x="114515" y="540594"/>
                        <a:pt x="40284" y="534683"/>
                      </a:cubicBezTo>
                      <a:cubicBezTo>
                        <a:pt x="-44876" y="412372"/>
                        <a:pt x="29510" y="104325"/>
                        <a:pt x="41982" y="151083"/>
                      </a:cubicBezTo>
                      <a:close/>
                    </a:path>
                  </a:pathLst>
                </a:custGeom>
                <a:gradFill>
                  <a:gsLst>
                    <a:gs pos="98230">
                      <a:srgbClr val="BC8F00"/>
                    </a:gs>
                    <a:gs pos="51000">
                      <a:srgbClr val="FFC819"/>
                    </a:gs>
                    <a:gs pos="2000">
                      <a:srgbClr val="BC8F00"/>
                    </a:gs>
                  </a:gsLst>
                  <a:lin ang="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/>
                    <a:t>  </a:t>
                  </a:r>
                  <a:endParaRPr lang="en-US" dirty="0"/>
                </a:p>
              </p:txBody>
            </p:sp>
          </p:grpSp>
          <p:sp>
            <p:nvSpPr>
              <p:cNvPr id="31" name="Freeform 30"/>
              <p:cNvSpPr/>
              <p:nvPr/>
            </p:nvSpPr>
            <p:spPr>
              <a:xfrm>
                <a:off x="395260" y="2047188"/>
                <a:ext cx="3255974" cy="1399999"/>
              </a:xfrm>
              <a:custGeom>
                <a:avLst/>
                <a:gdLst>
                  <a:gd name="connsiteX0" fmla="*/ 0 w 3255974"/>
                  <a:gd name="connsiteY0" fmla="*/ 0 h 1399999"/>
                  <a:gd name="connsiteX1" fmla="*/ 3255974 w 3255974"/>
                  <a:gd name="connsiteY1" fmla="*/ 0 h 1399999"/>
                  <a:gd name="connsiteX2" fmla="*/ 3255974 w 3255974"/>
                  <a:gd name="connsiteY2" fmla="*/ 11081 h 1399999"/>
                  <a:gd name="connsiteX3" fmla="*/ 3185067 w 3255974"/>
                  <a:gd name="connsiteY3" fmla="*/ 45239 h 1399999"/>
                  <a:gd name="connsiteX4" fmla="*/ 2189810 w 3255974"/>
                  <a:gd name="connsiteY4" fmla="*/ 1255936 h 1399999"/>
                  <a:gd name="connsiteX5" fmla="*/ 2152767 w 3255974"/>
                  <a:gd name="connsiteY5" fmla="*/ 1399999 h 1399999"/>
                  <a:gd name="connsiteX6" fmla="*/ 0 w 3255974"/>
                  <a:gd name="connsiteY6" fmla="*/ 1399999 h 1399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974" h="1399999">
                    <a:moveTo>
                      <a:pt x="0" y="0"/>
                    </a:moveTo>
                    <a:lnTo>
                      <a:pt x="3255974" y="0"/>
                    </a:lnTo>
                    <a:lnTo>
                      <a:pt x="3255974" y="11081"/>
                    </a:lnTo>
                    <a:lnTo>
                      <a:pt x="3185067" y="45239"/>
                    </a:lnTo>
                    <a:cubicBezTo>
                      <a:pt x="2713407" y="301460"/>
                      <a:pt x="2351908" y="734772"/>
                      <a:pt x="2189810" y="1255936"/>
                    </a:cubicBezTo>
                    <a:lnTo>
                      <a:pt x="2152767" y="1399999"/>
                    </a:lnTo>
                    <a:lnTo>
                      <a:pt x="0" y="13999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395260" y="2047188"/>
                <a:ext cx="3255974" cy="214383"/>
              </a:xfrm>
              <a:custGeom>
                <a:avLst/>
                <a:gdLst>
                  <a:gd name="connsiteX0" fmla="*/ 0 w 3255974"/>
                  <a:gd name="connsiteY0" fmla="*/ 0 h 214383"/>
                  <a:gd name="connsiteX1" fmla="*/ 3255974 w 3255974"/>
                  <a:gd name="connsiteY1" fmla="*/ 0 h 214383"/>
                  <a:gd name="connsiteX2" fmla="*/ 3255974 w 3255974"/>
                  <a:gd name="connsiteY2" fmla="*/ 11081 h 214383"/>
                  <a:gd name="connsiteX3" fmla="*/ 3185067 w 3255974"/>
                  <a:gd name="connsiteY3" fmla="*/ 45239 h 214383"/>
                  <a:gd name="connsiteX4" fmla="*/ 3013533 w 3255974"/>
                  <a:gd name="connsiteY4" fmla="*/ 149449 h 214383"/>
                  <a:gd name="connsiteX5" fmla="*/ 2926697 w 3255974"/>
                  <a:gd name="connsiteY5" fmla="*/ 214383 h 214383"/>
                  <a:gd name="connsiteX6" fmla="*/ 0 w 3255974"/>
                  <a:gd name="connsiteY6" fmla="*/ 214383 h 214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974" h="214383">
                    <a:moveTo>
                      <a:pt x="0" y="0"/>
                    </a:moveTo>
                    <a:lnTo>
                      <a:pt x="3255974" y="0"/>
                    </a:lnTo>
                    <a:lnTo>
                      <a:pt x="3255974" y="11081"/>
                    </a:lnTo>
                    <a:lnTo>
                      <a:pt x="3185067" y="45239"/>
                    </a:lnTo>
                    <a:cubicBezTo>
                      <a:pt x="3126110" y="77267"/>
                      <a:pt x="3068874" y="112061"/>
                      <a:pt x="3013533" y="149449"/>
                    </a:cubicBezTo>
                    <a:lnTo>
                      <a:pt x="2926697" y="214383"/>
                    </a:lnTo>
                    <a:lnTo>
                      <a:pt x="0" y="214383"/>
                    </a:lnTo>
                    <a:close/>
                  </a:path>
                </a:pathLst>
              </a:custGeom>
              <a:solidFill>
                <a:srgbClr val="527F3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5496291" y="2047188"/>
                <a:ext cx="3255974" cy="1399999"/>
              </a:xfrm>
              <a:custGeom>
                <a:avLst/>
                <a:gdLst>
                  <a:gd name="connsiteX0" fmla="*/ 0 w 3255974"/>
                  <a:gd name="connsiteY0" fmla="*/ 0 h 1399999"/>
                  <a:gd name="connsiteX1" fmla="*/ 3255974 w 3255974"/>
                  <a:gd name="connsiteY1" fmla="*/ 0 h 1399999"/>
                  <a:gd name="connsiteX2" fmla="*/ 3255974 w 3255974"/>
                  <a:gd name="connsiteY2" fmla="*/ 1399999 h 1399999"/>
                  <a:gd name="connsiteX3" fmla="*/ 1099682 w 3255974"/>
                  <a:gd name="connsiteY3" fmla="*/ 1399999 h 1399999"/>
                  <a:gd name="connsiteX4" fmla="*/ 1062640 w 3255974"/>
                  <a:gd name="connsiteY4" fmla="*/ 1255936 h 1399999"/>
                  <a:gd name="connsiteX5" fmla="*/ 67382 w 3255974"/>
                  <a:gd name="connsiteY5" fmla="*/ 45239 h 1399999"/>
                  <a:gd name="connsiteX6" fmla="*/ 0 w 3255974"/>
                  <a:gd name="connsiteY6" fmla="*/ 12779 h 1399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974" h="1399999">
                    <a:moveTo>
                      <a:pt x="0" y="0"/>
                    </a:moveTo>
                    <a:lnTo>
                      <a:pt x="3255974" y="0"/>
                    </a:lnTo>
                    <a:lnTo>
                      <a:pt x="3255974" y="1399999"/>
                    </a:lnTo>
                    <a:lnTo>
                      <a:pt x="1099682" y="1399999"/>
                    </a:lnTo>
                    <a:lnTo>
                      <a:pt x="1062640" y="1255936"/>
                    </a:lnTo>
                    <a:cubicBezTo>
                      <a:pt x="900541" y="734772"/>
                      <a:pt x="539043" y="301460"/>
                      <a:pt x="67382" y="45239"/>
                    </a:cubicBezTo>
                    <a:lnTo>
                      <a:pt x="0" y="1277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5" name="Freeform 34"/>
              <p:cNvSpPr/>
              <p:nvPr/>
            </p:nvSpPr>
            <p:spPr>
              <a:xfrm>
                <a:off x="5496291" y="2047188"/>
                <a:ext cx="3255974" cy="214383"/>
              </a:xfrm>
              <a:custGeom>
                <a:avLst/>
                <a:gdLst>
                  <a:gd name="connsiteX0" fmla="*/ 0 w 3255974"/>
                  <a:gd name="connsiteY0" fmla="*/ 0 h 214383"/>
                  <a:gd name="connsiteX1" fmla="*/ 3255974 w 3255974"/>
                  <a:gd name="connsiteY1" fmla="*/ 0 h 214383"/>
                  <a:gd name="connsiteX2" fmla="*/ 3255974 w 3255974"/>
                  <a:gd name="connsiteY2" fmla="*/ 214383 h 214383"/>
                  <a:gd name="connsiteX3" fmla="*/ 325752 w 3255974"/>
                  <a:gd name="connsiteY3" fmla="*/ 214383 h 214383"/>
                  <a:gd name="connsiteX4" fmla="*/ 238917 w 3255974"/>
                  <a:gd name="connsiteY4" fmla="*/ 149449 h 214383"/>
                  <a:gd name="connsiteX5" fmla="*/ 67382 w 3255974"/>
                  <a:gd name="connsiteY5" fmla="*/ 45239 h 214383"/>
                  <a:gd name="connsiteX6" fmla="*/ 0 w 3255974"/>
                  <a:gd name="connsiteY6" fmla="*/ 12779 h 214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5974" h="214383">
                    <a:moveTo>
                      <a:pt x="0" y="0"/>
                    </a:moveTo>
                    <a:lnTo>
                      <a:pt x="3255974" y="0"/>
                    </a:lnTo>
                    <a:lnTo>
                      <a:pt x="3255974" y="214383"/>
                    </a:lnTo>
                    <a:lnTo>
                      <a:pt x="325752" y="214383"/>
                    </a:lnTo>
                    <a:lnTo>
                      <a:pt x="238917" y="149449"/>
                    </a:lnTo>
                    <a:cubicBezTo>
                      <a:pt x="183576" y="112061"/>
                      <a:pt x="126340" y="77267"/>
                      <a:pt x="67382" y="45239"/>
                    </a:cubicBezTo>
                    <a:lnTo>
                      <a:pt x="0" y="12779"/>
                    </a:lnTo>
                    <a:close/>
                  </a:path>
                </a:pathLst>
              </a:custGeom>
              <a:solidFill>
                <a:srgbClr val="0179BC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7" name="Freeform 36"/>
              <p:cNvSpPr/>
              <p:nvPr/>
            </p:nvSpPr>
            <p:spPr>
              <a:xfrm>
                <a:off x="395261" y="4381181"/>
                <a:ext cx="3247399" cy="1399999"/>
              </a:xfrm>
              <a:custGeom>
                <a:avLst/>
                <a:gdLst>
                  <a:gd name="connsiteX0" fmla="*/ 0 w 3247399"/>
                  <a:gd name="connsiteY0" fmla="*/ 0 h 1399999"/>
                  <a:gd name="connsiteX1" fmla="*/ 2148856 w 3247399"/>
                  <a:gd name="connsiteY1" fmla="*/ 0 h 1399999"/>
                  <a:gd name="connsiteX2" fmla="*/ 2189810 w 3247399"/>
                  <a:gd name="connsiteY2" fmla="*/ 159276 h 1399999"/>
                  <a:gd name="connsiteX3" fmla="*/ 3185067 w 3247399"/>
                  <a:gd name="connsiteY3" fmla="*/ 1369973 h 1399999"/>
                  <a:gd name="connsiteX4" fmla="*/ 3247399 w 3247399"/>
                  <a:gd name="connsiteY4" fmla="*/ 1399999 h 1399999"/>
                  <a:gd name="connsiteX5" fmla="*/ 0 w 3247399"/>
                  <a:gd name="connsiteY5" fmla="*/ 1399999 h 1399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47399" h="1399999">
                    <a:moveTo>
                      <a:pt x="0" y="0"/>
                    </a:moveTo>
                    <a:lnTo>
                      <a:pt x="2148856" y="0"/>
                    </a:lnTo>
                    <a:lnTo>
                      <a:pt x="2189810" y="159276"/>
                    </a:lnTo>
                    <a:cubicBezTo>
                      <a:pt x="2351908" y="680440"/>
                      <a:pt x="2713407" y="1113751"/>
                      <a:pt x="3185067" y="1369973"/>
                    </a:cubicBezTo>
                    <a:lnTo>
                      <a:pt x="3247399" y="1399999"/>
                    </a:lnTo>
                    <a:lnTo>
                      <a:pt x="0" y="13999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2" name="Freeform 41"/>
              <p:cNvSpPr/>
              <p:nvPr/>
            </p:nvSpPr>
            <p:spPr>
              <a:xfrm>
                <a:off x="395261" y="4381181"/>
                <a:ext cx="2209979" cy="214383"/>
              </a:xfrm>
              <a:custGeom>
                <a:avLst/>
                <a:gdLst>
                  <a:gd name="connsiteX0" fmla="*/ 0 w 2209979"/>
                  <a:gd name="connsiteY0" fmla="*/ 0 h 214383"/>
                  <a:gd name="connsiteX1" fmla="*/ 2148856 w 2209979"/>
                  <a:gd name="connsiteY1" fmla="*/ 0 h 214383"/>
                  <a:gd name="connsiteX2" fmla="*/ 2189810 w 2209979"/>
                  <a:gd name="connsiteY2" fmla="*/ 159276 h 214383"/>
                  <a:gd name="connsiteX3" fmla="*/ 2209979 w 2209979"/>
                  <a:gd name="connsiteY3" fmla="*/ 214383 h 214383"/>
                  <a:gd name="connsiteX4" fmla="*/ 0 w 2209979"/>
                  <a:gd name="connsiteY4" fmla="*/ 214383 h 214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09979" h="214383">
                    <a:moveTo>
                      <a:pt x="0" y="0"/>
                    </a:moveTo>
                    <a:lnTo>
                      <a:pt x="2148856" y="0"/>
                    </a:lnTo>
                    <a:lnTo>
                      <a:pt x="2189810" y="159276"/>
                    </a:lnTo>
                    <a:lnTo>
                      <a:pt x="2209979" y="214383"/>
                    </a:lnTo>
                    <a:lnTo>
                      <a:pt x="0" y="214383"/>
                    </a:lnTo>
                    <a:close/>
                  </a:path>
                </a:pathLst>
              </a:custGeom>
              <a:solidFill>
                <a:srgbClr val="E57C1D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5" name="Freeform 44"/>
              <p:cNvSpPr/>
              <p:nvPr/>
            </p:nvSpPr>
            <p:spPr>
              <a:xfrm>
                <a:off x="5501343" y="4381181"/>
                <a:ext cx="3250923" cy="1399999"/>
              </a:xfrm>
              <a:custGeom>
                <a:avLst/>
                <a:gdLst>
                  <a:gd name="connsiteX0" fmla="*/ 1098543 w 3250923"/>
                  <a:gd name="connsiteY0" fmla="*/ 0 h 1399999"/>
                  <a:gd name="connsiteX1" fmla="*/ 3250923 w 3250923"/>
                  <a:gd name="connsiteY1" fmla="*/ 0 h 1399999"/>
                  <a:gd name="connsiteX2" fmla="*/ 3250923 w 3250923"/>
                  <a:gd name="connsiteY2" fmla="*/ 1399999 h 1399999"/>
                  <a:gd name="connsiteX3" fmla="*/ 0 w 3250923"/>
                  <a:gd name="connsiteY3" fmla="*/ 1399999 h 1399999"/>
                  <a:gd name="connsiteX4" fmla="*/ 62331 w 3250923"/>
                  <a:gd name="connsiteY4" fmla="*/ 1369973 h 1399999"/>
                  <a:gd name="connsiteX5" fmla="*/ 1057589 w 3250923"/>
                  <a:gd name="connsiteY5" fmla="*/ 159276 h 1399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50923" h="1399999">
                    <a:moveTo>
                      <a:pt x="1098543" y="0"/>
                    </a:moveTo>
                    <a:lnTo>
                      <a:pt x="3250923" y="0"/>
                    </a:lnTo>
                    <a:lnTo>
                      <a:pt x="3250923" y="1399999"/>
                    </a:lnTo>
                    <a:lnTo>
                      <a:pt x="0" y="1399999"/>
                    </a:lnTo>
                    <a:lnTo>
                      <a:pt x="62331" y="1369973"/>
                    </a:lnTo>
                    <a:cubicBezTo>
                      <a:pt x="533992" y="1113751"/>
                      <a:pt x="895490" y="680440"/>
                      <a:pt x="1057589" y="15927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7" name="Freeform 46"/>
              <p:cNvSpPr/>
              <p:nvPr/>
            </p:nvSpPr>
            <p:spPr>
              <a:xfrm>
                <a:off x="6538761" y="4381181"/>
                <a:ext cx="2213504" cy="214383"/>
              </a:xfrm>
              <a:custGeom>
                <a:avLst/>
                <a:gdLst>
                  <a:gd name="connsiteX0" fmla="*/ 61124 w 2213504"/>
                  <a:gd name="connsiteY0" fmla="*/ 0 h 214383"/>
                  <a:gd name="connsiteX1" fmla="*/ 2213504 w 2213504"/>
                  <a:gd name="connsiteY1" fmla="*/ 0 h 214383"/>
                  <a:gd name="connsiteX2" fmla="*/ 2213504 w 2213504"/>
                  <a:gd name="connsiteY2" fmla="*/ 214383 h 214383"/>
                  <a:gd name="connsiteX3" fmla="*/ 0 w 2213504"/>
                  <a:gd name="connsiteY3" fmla="*/ 214383 h 214383"/>
                  <a:gd name="connsiteX4" fmla="*/ 20170 w 2213504"/>
                  <a:gd name="connsiteY4" fmla="*/ 159276 h 214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3504" h="214383">
                    <a:moveTo>
                      <a:pt x="61124" y="0"/>
                    </a:moveTo>
                    <a:lnTo>
                      <a:pt x="2213504" y="0"/>
                    </a:lnTo>
                    <a:lnTo>
                      <a:pt x="2213504" y="214383"/>
                    </a:lnTo>
                    <a:lnTo>
                      <a:pt x="0" y="214383"/>
                    </a:lnTo>
                    <a:lnTo>
                      <a:pt x="20170" y="159276"/>
                    </a:lnTo>
                    <a:close/>
                  </a:path>
                </a:pathLst>
              </a:custGeom>
              <a:solidFill>
                <a:srgbClr val="E7B41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364417" y="2009155"/>
              <a:ext cx="7839733" cy="3783042"/>
              <a:chOff x="364417" y="2009155"/>
              <a:chExt cx="7839733" cy="3783042"/>
            </a:xfrm>
          </p:grpSpPr>
          <p:sp>
            <p:nvSpPr>
              <p:cNvPr id="60" name="TextBox 59"/>
              <p:cNvSpPr txBox="1"/>
              <p:nvPr/>
            </p:nvSpPr>
            <p:spPr>
              <a:xfrm>
                <a:off x="3925684" y="3066829"/>
                <a:ext cx="1379548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Every Business Needs a Growth Strategy 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3739927" y="3795306"/>
                <a:ext cx="168964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Our Approach</a:t>
                </a:r>
              </a:p>
              <a:p>
                <a:pPr marL="171450" indent="-1714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  <a:p>
                <a:pPr marL="171450" indent="-1714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Your Text </a:t>
                </a: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Here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364417" y="2016998"/>
                <a:ext cx="16896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Critical Analysis</a:t>
                </a:r>
                <a:endParaRPr lang="en-US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6514507" y="2009155"/>
                <a:ext cx="16896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Opportunities</a:t>
                </a:r>
                <a:endParaRPr lang="en-US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6514507" y="4351125"/>
                <a:ext cx="16896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Loadings</a:t>
                </a:r>
                <a:endParaRPr lang="en-US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364417" y="4349116"/>
                <a:ext cx="199418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Improvements Needed</a:t>
                </a:r>
                <a:endParaRPr lang="en-US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364417" y="2259411"/>
                <a:ext cx="1365823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  <a:p>
                <a:pPr marL="171450" indent="-1714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  <a:p>
                <a:pPr marL="171450" indent="-1714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  <a:p>
                <a:pPr marL="171450" indent="-1714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Your Text </a:t>
                </a: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Here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6514507" y="2243413"/>
                <a:ext cx="1365823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  <a:p>
                <a:pPr marL="171450" indent="-1714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  <a:p>
                <a:pPr marL="171450" indent="-1714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  <a:p>
                <a:pPr marL="171450" indent="-1714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Your Text </a:t>
                </a: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Here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364417" y="4591868"/>
                <a:ext cx="1365823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  <a:p>
                <a:pPr marL="171450" indent="-1714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  <a:p>
                <a:pPr marL="171450" indent="-1714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  <a:p>
                <a:pPr marL="171450" indent="-1714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Your Text </a:t>
                </a: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Here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6514507" y="4591868"/>
                <a:ext cx="1365823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  <a:p>
                <a:pPr marL="171450" indent="-1714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  <a:p>
                <a:pPr marL="171450" indent="-1714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  <a:p>
                <a:pPr marL="171450" indent="-1714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Your Text </a:t>
                </a: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Here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0" name="TextBox 29"/>
          <p:cNvSpPr txBox="1"/>
          <p:nvPr/>
        </p:nvSpPr>
        <p:spPr>
          <a:xfrm>
            <a:off x="1722512" y="113801"/>
            <a:ext cx="5698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Analysis &amp; Opportunities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49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505859" y="1217782"/>
            <a:ext cx="6132282" cy="5430391"/>
            <a:chOff x="1421020" y="1001882"/>
            <a:chExt cx="6132282" cy="5430391"/>
          </a:xfrm>
        </p:grpSpPr>
        <p:grpSp>
          <p:nvGrpSpPr>
            <p:cNvPr id="11" name="Group 10"/>
            <p:cNvGrpSpPr/>
            <p:nvPr/>
          </p:nvGrpSpPr>
          <p:grpSpPr>
            <a:xfrm>
              <a:off x="1421020" y="1001882"/>
              <a:ext cx="6132282" cy="5430391"/>
              <a:chOff x="1421020" y="1001882"/>
              <a:chExt cx="6132282" cy="54303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1" name="Rounded Rectangle 50"/>
              <p:cNvSpPr/>
              <p:nvPr/>
            </p:nvSpPr>
            <p:spPr>
              <a:xfrm>
                <a:off x="5180441" y="4479388"/>
                <a:ext cx="2372859" cy="1952885"/>
              </a:xfrm>
              <a:prstGeom prst="roundRect">
                <a:avLst>
                  <a:gd name="adj" fmla="val 5815"/>
                </a:avLst>
              </a:prstGeom>
              <a:gradFill flip="none" rotWithShape="1">
                <a:gsLst>
                  <a:gs pos="16000">
                    <a:srgbClr val="FFCC29"/>
                  </a:gs>
                  <a:gs pos="100000">
                    <a:srgbClr val="FFDB69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2195213" y="1919239"/>
                <a:ext cx="2805187" cy="2362505"/>
                <a:chOff x="2195213" y="1919239"/>
                <a:chExt cx="2805187" cy="2362505"/>
              </a:xfrm>
            </p:grpSpPr>
            <p:sp>
              <p:nvSpPr>
                <p:cNvPr id="52" name="Rectangle 51"/>
                <p:cNvSpPr/>
                <p:nvPr/>
              </p:nvSpPr>
              <p:spPr>
                <a:xfrm>
                  <a:off x="2863419" y="1919239"/>
                  <a:ext cx="1890881" cy="410838"/>
                </a:xfrm>
                <a:prstGeom prst="rect">
                  <a:avLst/>
                </a:prstGeom>
                <a:solidFill>
                  <a:srgbClr val="FFE593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 rot="5400000">
                  <a:off x="1632025" y="3095761"/>
                  <a:ext cx="1549662" cy="423286"/>
                </a:xfrm>
                <a:prstGeom prst="rect">
                  <a:avLst/>
                </a:prstGeom>
                <a:solidFill>
                  <a:srgbClr val="FFE593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Rounded Rectangle 54"/>
                <p:cNvSpPr/>
                <p:nvPr/>
              </p:nvSpPr>
              <p:spPr>
                <a:xfrm>
                  <a:off x="2627541" y="2328859"/>
                  <a:ext cx="2372859" cy="1952885"/>
                </a:xfrm>
                <a:prstGeom prst="roundRect">
                  <a:avLst>
                    <a:gd name="adj" fmla="val 5815"/>
                  </a:avLst>
                </a:prstGeom>
                <a:gradFill flip="none" rotWithShape="1">
                  <a:gsLst>
                    <a:gs pos="16000">
                      <a:srgbClr val="FFCC29"/>
                    </a:gs>
                    <a:gs pos="100000">
                      <a:srgbClr val="FFDB69"/>
                    </a:gs>
                  </a:gsLst>
                  <a:lin ang="5400000" scaled="1"/>
                  <a:tileRect/>
                </a:gra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2195213" y="4479388"/>
                <a:ext cx="2805187" cy="1952885"/>
                <a:chOff x="2195213" y="4479388"/>
                <a:chExt cx="2805187" cy="1952885"/>
              </a:xfrm>
            </p:grpSpPr>
            <p:sp>
              <p:nvSpPr>
                <p:cNvPr id="56" name="Rectangle 55"/>
                <p:cNvSpPr/>
                <p:nvPr/>
              </p:nvSpPr>
              <p:spPr>
                <a:xfrm rot="5400000">
                  <a:off x="1632025" y="5233022"/>
                  <a:ext cx="1549662" cy="423286"/>
                </a:xfrm>
                <a:prstGeom prst="rect">
                  <a:avLst/>
                </a:prstGeom>
                <a:solidFill>
                  <a:srgbClr val="FFE593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Rounded Rectangle 56"/>
                <p:cNvSpPr/>
                <p:nvPr/>
              </p:nvSpPr>
              <p:spPr>
                <a:xfrm>
                  <a:off x="2627541" y="4479388"/>
                  <a:ext cx="2372859" cy="1952885"/>
                </a:xfrm>
                <a:prstGeom prst="roundRect">
                  <a:avLst>
                    <a:gd name="adj" fmla="val 5815"/>
                  </a:avLst>
                </a:prstGeom>
                <a:gradFill flip="none" rotWithShape="1">
                  <a:gsLst>
                    <a:gs pos="16000">
                      <a:srgbClr val="FFCC29"/>
                    </a:gs>
                    <a:gs pos="100000">
                      <a:srgbClr val="FFDB69"/>
                    </a:gs>
                  </a:gsLst>
                  <a:lin ang="5400000" scaled="1"/>
                  <a:tileRect/>
                </a:gra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8" name="Down Arrow 57"/>
              <p:cNvSpPr/>
              <p:nvPr/>
            </p:nvSpPr>
            <p:spPr>
              <a:xfrm>
                <a:off x="1421020" y="1969479"/>
                <a:ext cx="821256" cy="4462794"/>
              </a:xfrm>
              <a:prstGeom prst="downArrow">
                <a:avLst>
                  <a:gd name="adj1" fmla="val 50000"/>
                  <a:gd name="adj2" fmla="val 59443"/>
                </a:avLst>
              </a:prstGeom>
              <a:gradFill flip="none" rotWithShape="1">
                <a:gsLst>
                  <a:gs pos="21000">
                    <a:srgbClr val="538034"/>
                  </a:gs>
                  <a:gs pos="100000">
                    <a:srgbClr val="95C773"/>
                  </a:gs>
                </a:gsLst>
                <a:lin ang="16200000" scaled="0"/>
                <a:tileRect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Down Arrow 58"/>
              <p:cNvSpPr/>
              <p:nvPr/>
            </p:nvSpPr>
            <p:spPr>
              <a:xfrm rot="16200000">
                <a:off x="4487162" y="-1243003"/>
                <a:ext cx="821256" cy="5311025"/>
              </a:xfrm>
              <a:prstGeom prst="downArrow">
                <a:avLst>
                  <a:gd name="adj1" fmla="val 50000"/>
                  <a:gd name="adj2" fmla="val 59443"/>
                </a:avLst>
              </a:prstGeom>
              <a:gradFill flip="none" rotWithShape="1">
                <a:gsLst>
                  <a:gs pos="21000">
                    <a:srgbClr val="538034"/>
                  </a:gs>
                  <a:gs pos="100000">
                    <a:srgbClr val="95C773"/>
                  </a:gs>
                </a:gsLst>
                <a:lin ang="13500000" scaled="1"/>
                <a:tileRect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>
                <a:off x="5180441" y="1919239"/>
                <a:ext cx="2372859" cy="2362505"/>
                <a:chOff x="5180441" y="1919239"/>
                <a:chExt cx="2372859" cy="2362505"/>
              </a:xfrm>
            </p:grpSpPr>
            <p:sp>
              <p:nvSpPr>
                <p:cNvPr id="53" name="Rectangle 52"/>
                <p:cNvSpPr/>
                <p:nvPr/>
              </p:nvSpPr>
              <p:spPr>
                <a:xfrm>
                  <a:off x="5421430" y="1919239"/>
                  <a:ext cx="1890881" cy="410838"/>
                </a:xfrm>
                <a:prstGeom prst="rect">
                  <a:avLst/>
                </a:prstGeom>
                <a:solidFill>
                  <a:srgbClr val="FFE593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ounded Rectangle 49"/>
                <p:cNvSpPr/>
                <p:nvPr/>
              </p:nvSpPr>
              <p:spPr>
                <a:xfrm>
                  <a:off x="5180441" y="2328859"/>
                  <a:ext cx="2372859" cy="1952885"/>
                </a:xfrm>
                <a:prstGeom prst="roundRect">
                  <a:avLst>
                    <a:gd name="adj" fmla="val 5815"/>
                  </a:avLst>
                </a:prstGeom>
                <a:gradFill flip="none" rotWithShape="1">
                  <a:gsLst>
                    <a:gs pos="16000">
                      <a:srgbClr val="FFCC29"/>
                    </a:gs>
                    <a:gs pos="100000">
                      <a:srgbClr val="FFDB69"/>
                    </a:gs>
                  </a:gsLst>
                  <a:lin ang="5400000" scaled="1"/>
                  <a:tileRect/>
                </a:gra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2" name="Group 11"/>
            <p:cNvGrpSpPr/>
            <p:nvPr/>
          </p:nvGrpSpPr>
          <p:grpSpPr>
            <a:xfrm>
              <a:off x="1613585" y="1243232"/>
              <a:ext cx="5805062" cy="5104468"/>
              <a:chOff x="1613585" y="1243232"/>
              <a:chExt cx="5805062" cy="5104468"/>
            </a:xfrm>
          </p:grpSpPr>
          <p:sp>
            <p:nvSpPr>
              <p:cNvPr id="99" name="TextBox 98"/>
              <p:cNvSpPr txBox="1"/>
              <p:nvPr/>
            </p:nvSpPr>
            <p:spPr>
              <a:xfrm>
                <a:off x="3340622" y="1955381"/>
                <a:ext cx="93647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Present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6063742" y="1955381"/>
                <a:ext cx="6062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New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2880909" y="4551825"/>
                <a:ext cx="193514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Market Development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5692693" y="4551825"/>
                <a:ext cx="14173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Diversification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2950639" y="2405679"/>
                <a:ext cx="17956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Market Penetration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5384116" y="2405679"/>
                <a:ext cx="203453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Product Development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3363413" y="3885021"/>
                <a:ext cx="97013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Low Risk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5756814" y="3885021"/>
                <a:ext cx="12891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Medium Risk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3203914" y="6039923"/>
                <a:ext cx="12891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Medium Risk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5916313" y="6039923"/>
                <a:ext cx="97013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Low Risk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2191413" y="2885333"/>
                <a:ext cx="430887" cy="844142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Present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2196445" y="5187704"/>
                <a:ext cx="430887" cy="513923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New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990443" y="2881889"/>
                <a:ext cx="1647054" cy="6987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5543343" y="2842259"/>
                <a:ext cx="1647054" cy="6987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2990443" y="5037448"/>
                <a:ext cx="1647054" cy="6987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5543343" y="5037448"/>
                <a:ext cx="1647054" cy="6987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4418332" y="1243232"/>
                <a:ext cx="95891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Product</a:t>
                </a:r>
                <a:endPara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1613585" y="3823689"/>
                <a:ext cx="430887" cy="754374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Market</a:t>
                </a:r>
                <a:endPara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1966166" y="113801"/>
            <a:ext cx="5211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Market Expansion Grid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88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631833" y="1367495"/>
            <a:ext cx="7880335" cy="5090782"/>
            <a:chOff x="480797" y="1421283"/>
            <a:chExt cx="7880335" cy="5090782"/>
          </a:xfrm>
        </p:grpSpPr>
        <p:grpSp>
          <p:nvGrpSpPr>
            <p:cNvPr id="11" name="Group 10"/>
            <p:cNvGrpSpPr/>
            <p:nvPr/>
          </p:nvGrpSpPr>
          <p:grpSpPr>
            <a:xfrm>
              <a:off x="507297" y="1454488"/>
              <a:ext cx="7853835" cy="5057577"/>
              <a:chOff x="507297" y="1454488"/>
              <a:chExt cx="7853835" cy="5057577"/>
            </a:xfrm>
          </p:grpSpPr>
          <p:sp>
            <p:nvSpPr>
              <p:cNvPr id="3" name="Rounded Rectangle 2"/>
              <p:cNvSpPr/>
              <p:nvPr/>
            </p:nvSpPr>
            <p:spPr>
              <a:xfrm>
                <a:off x="507297" y="1454488"/>
                <a:ext cx="7853835" cy="5057577"/>
              </a:xfrm>
              <a:prstGeom prst="roundRect">
                <a:avLst>
                  <a:gd name="adj" fmla="val 5129"/>
                </a:avLst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 w="19050">
                <a:solidFill>
                  <a:schemeClr val="bg1"/>
                </a:solidFill>
                <a:prstDash val="sysDash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" name="Pentagon 4"/>
              <p:cNvSpPr/>
              <p:nvPr/>
            </p:nvSpPr>
            <p:spPr>
              <a:xfrm>
                <a:off x="1217602" y="1944761"/>
                <a:ext cx="1919381" cy="522967"/>
              </a:xfrm>
              <a:custGeom>
                <a:avLst/>
                <a:gdLst>
                  <a:gd name="connsiteX0" fmla="*/ 0 w 1757082"/>
                  <a:gd name="connsiteY0" fmla="*/ 0 h 493059"/>
                  <a:gd name="connsiteX1" fmla="*/ 1510553 w 1757082"/>
                  <a:gd name="connsiteY1" fmla="*/ 0 h 493059"/>
                  <a:gd name="connsiteX2" fmla="*/ 1757082 w 1757082"/>
                  <a:gd name="connsiteY2" fmla="*/ 246530 h 493059"/>
                  <a:gd name="connsiteX3" fmla="*/ 1510553 w 1757082"/>
                  <a:gd name="connsiteY3" fmla="*/ 493059 h 493059"/>
                  <a:gd name="connsiteX4" fmla="*/ 0 w 1757082"/>
                  <a:gd name="connsiteY4" fmla="*/ 493059 h 493059"/>
                  <a:gd name="connsiteX5" fmla="*/ 0 w 1757082"/>
                  <a:gd name="connsiteY5" fmla="*/ 0 h 493059"/>
                  <a:gd name="connsiteX0" fmla="*/ 1 w 1757083"/>
                  <a:gd name="connsiteY0" fmla="*/ 0 h 493059"/>
                  <a:gd name="connsiteX1" fmla="*/ 1510554 w 1757083"/>
                  <a:gd name="connsiteY1" fmla="*/ 0 h 493059"/>
                  <a:gd name="connsiteX2" fmla="*/ 1757083 w 1757083"/>
                  <a:gd name="connsiteY2" fmla="*/ 246530 h 493059"/>
                  <a:gd name="connsiteX3" fmla="*/ 1510554 w 1757083"/>
                  <a:gd name="connsiteY3" fmla="*/ 493059 h 493059"/>
                  <a:gd name="connsiteX4" fmla="*/ 1 w 1757083"/>
                  <a:gd name="connsiteY4" fmla="*/ 493059 h 493059"/>
                  <a:gd name="connsiteX5" fmla="*/ 214941 w 1757083"/>
                  <a:gd name="connsiteY5" fmla="*/ 261294 h 493059"/>
                  <a:gd name="connsiteX6" fmla="*/ 1 w 1757083"/>
                  <a:gd name="connsiteY6" fmla="*/ 0 h 493059"/>
                  <a:gd name="connsiteX0" fmla="*/ 0 w 1861090"/>
                  <a:gd name="connsiteY0" fmla="*/ 0 h 493059"/>
                  <a:gd name="connsiteX1" fmla="*/ 1614561 w 1861090"/>
                  <a:gd name="connsiteY1" fmla="*/ 0 h 493059"/>
                  <a:gd name="connsiteX2" fmla="*/ 1861090 w 1861090"/>
                  <a:gd name="connsiteY2" fmla="*/ 246530 h 493059"/>
                  <a:gd name="connsiteX3" fmla="*/ 1614561 w 1861090"/>
                  <a:gd name="connsiteY3" fmla="*/ 493059 h 493059"/>
                  <a:gd name="connsiteX4" fmla="*/ 104008 w 1861090"/>
                  <a:gd name="connsiteY4" fmla="*/ 493059 h 493059"/>
                  <a:gd name="connsiteX5" fmla="*/ 318948 w 1861090"/>
                  <a:gd name="connsiteY5" fmla="*/ 261294 h 493059"/>
                  <a:gd name="connsiteX6" fmla="*/ 0 w 1861090"/>
                  <a:gd name="connsiteY6" fmla="*/ 0 h 493059"/>
                  <a:gd name="connsiteX0" fmla="*/ 0 w 1861090"/>
                  <a:gd name="connsiteY0" fmla="*/ 0 h 532062"/>
                  <a:gd name="connsiteX1" fmla="*/ 1614561 w 1861090"/>
                  <a:gd name="connsiteY1" fmla="*/ 0 h 532062"/>
                  <a:gd name="connsiteX2" fmla="*/ 1861090 w 1861090"/>
                  <a:gd name="connsiteY2" fmla="*/ 246530 h 532062"/>
                  <a:gd name="connsiteX3" fmla="*/ 1614561 w 1861090"/>
                  <a:gd name="connsiteY3" fmla="*/ 493059 h 532062"/>
                  <a:gd name="connsiteX4" fmla="*/ 8667 w 1861090"/>
                  <a:gd name="connsiteY4" fmla="*/ 532062 h 532062"/>
                  <a:gd name="connsiteX5" fmla="*/ 318948 w 1861090"/>
                  <a:gd name="connsiteY5" fmla="*/ 261294 h 532062"/>
                  <a:gd name="connsiteX6" fmla="*/ 0 w 1861090"/>
                  <a:gd name="connsiteY6" fmla="*/ 0 h 532062"/>
                  <a:gd name="connsiteX0" fmla="*/ 0 w 1861090"/>
                  <a:gd name="connsiteY0" fmla="*/ 0 h 532062"/>
                  <a:gd name="connsiteX1" fmla="*/ 1614561 w 1861090"/>
                  <a:gd name="connsiteY1" fmla="*/ 0 h 532062"/>
                  <a:gd name="connsiteX2" fmla="*/ 1861090 w 1861090"/>
                  <a:gd name="connsiteY2" fmla="*/ 246530 h 532062"/>
                  <a:gd name="connsiteX3" fmla="*/ 1614561 w 1861090"/>
                  <a:gd name="connsiteY3" fmla="*/ 493059 h 532062"/>
                  <a:gd name="connsiteX4" fmla="*/ 8667 w 1861090"/>
                  <a:gd name="connsiteY4" fmla="*/ 532062 h 532062"/>
                  <a:gd name="connsiteX5" fmla="*/ 318948 w 1861090"/>
                  <a:gd name="connsiteY5" fmla="*/ 261294 h 532062"/>
                  <a:gd name="connsiteX6" fmla="*/ 0 w 1861090"/>
                  <a:gd name="connsiteY6" fmla="*/ 0 h 532062"/>
                  <a:gd name="connsiteX0" fmla="*/ 0 w 1861090"/>
                  <a:gd name="connsiteY0" fmla="*/ 0 h 532062"/>
                  <a:gd name="connsiteX1" fmla="*/ 1614561 w 1861090"/>
                  <a:gd name="connsiteY1" fmla="*/ 0 h 532062"/>
                  <a:gd name="connsiteX2" fmla="*/ 1861090 w 1861090"/>
                  <a:gd name="connsiteY2" fmla="*/ 246530 h 532062"/>
                  <a:gd name="connsiteX3" fmla="*/ 1614561 w 1861090"/>
                  <a:gd name="connsiteY3" fmla="*/ 493059 h 532062"/>
                  <a:gd name="connsiteX4" fmla="*/ 8667 w 1861090"/>
                  <a:gd name="connsiteY4" fmla="*/ 532062 h 532062"/>
                  <a:gd name="connsiteX5" fmla="*/ 318948 w 1861090"/>
                  <a:gd name="connsiteY5" fmla="*/ 261294 h 532062"/>
                  <a:gd name="connsiteX6" fmla="*/ 0 w 1861090"/>
                  <a:gd name="connsiteY6" fmla="*/ 0 h 532062"/>
                  <a:gd name="connsiteX0" fmla="*/ 21669 w 1882759"/>
                  <a:gd name="connsiteY0" fmla="*/ 0 h 527729"/>
                  <a:gd name="connsiteX1" fmla="*/ 1636230 w 1882759"/>
                  <a:gd name="connsiteY1" fmla="*/ 0 h 527729"/>
                  <a:gd name="connsiteX2" fmla="*/ 1882759 w 1882759"/>
                  <a:gd name="connsiteY2" fmla="*/ 246530 h 527729"/>
                  <a:gd name="connsiteX3" fmla="*/ 1636230 w 1882759"/>
                  <a:gd name="connsiteY3" fmla="*/ 493059 h 527729"/>
                  <a:gd name="connsiteX4" fmla="*/ 0 w 1882759"/>
                  <a:gd name="connsiteY4" fmla="*/ 527729 h 527729"/>
                  <a:gd name="connsiteX5" fmla="*/ 340617 w 1882759"/>
                  <a:gd name="connsiteY5" fmla="*/ 261294 h 527729"/>
                  <a:gd name="connsiteX6" fmla="*/ 21669 w 1882759"/>
                  <a:gd name="connsiteY6" fmla="*/ 0 h 527729"/>
                  <a:gd name="connsiteX0" fmla="*/ 21669 w 1882759"/>
                  <a:gd name="connsiteY0" fmla="*/ 0 h 527729"/>
                  <a:gd name="connsiteX1" fmla="*/ 1636230 w 1882759"/>
                  <a:gd name="connsiteY1" fmla="*/ 0 h 527729"/>
                  <a:gd name="connsiteX2" fmla="*/ 1882759 w 1882759"/>
                  <a:gd name="connsiteY2" fmla="*/ 246530 h 527729"/>
                  <a:gd name="connsiteX3" fmla="*/ 1597228 w 1882759"/>
                  <a:gd name="connsiteY3" fmla="*/ 519061 h 527729"/>
                  <a:gd name="connsiteX4" fmla="*/ 0 w 1882759"/>
                  <a:gd name="connsiteY4" fmla="*/ 527729 h 527729"/>
                  <a:gd name="connsiteX5" fmla="*/ 340617 w 1882759"/>
                  <a:gd name="connsiteY5" fmla="*/ 261294 h 527729"/>
                  <a:gd name="connsiteX6" fmla="*/ 21669 w 1882759"/>
                  <a:gd name="connsiteY6" fmla="*/ 0 h 527729"/>
                  <a:gd name="connsiteX0" fmla="*/ 21669 w 1921762"/>
                  <a:gd name="connsiteY0" fmla="*/ 0 h 527729"/>
                  <a:gd name="connsiteX1" fmla="*/ 1636230 w 1921762"/>
                  <a:gd name="connsiteY1" fmla="*/ 0 h 527729"/>
                  <a:gd name="connsiteX2" fmla="*/ 1921762 w 1921762"/>
                  <a:gd name="connsiteY2" fmla="*/ 259531 h 527729"/>
                  <a:gd name="connsiteX3" fmla="*/ 1597228 w 1921762"/>
                  <a:gd name="connsiteY3" fmla="*/ 519061 h 527729"/>
                  <a:gd name="connsiteX4" fmla="*/ 0 w 1921762"/>
                  <a:gd name="connsiteY4" fmla="*/ 527729 h 527729"/>
                  <a:gd name="connsiteX5" fmla="*/ 340617 w 1921762"/>
                  <a:gd name="connsiteY5" fmla="*/ 261294 h 527729"/>
                  <a:gd name="connsiteX6" fmla="*/ 21669 w 1921762"/>
                  <a:gd name="connsiteY6" fmla="*/ 0 h 527729"/>
                  <a:gd name="connsiteX0" fmla="*/ 21669 w 1921762"/>
                  <a:gd name="connsiteY0" fmla="*/ 0 h 527729"/>
                  <a:gd name="connsiteX1" fmla="*/ 1597227 w 1921762"/>
                  <a:gd name="connsiteY1" fmla="*/ 0 h 527729"/>
                  <a:gd name="connsiteX2" fmla="*/ 1921762 w 1921762"/>
                  <a:gd name="connsiteY2" fmla="*/ 259531 h 527729"/>
                  <a:gd name="connsiteX3" fmla="*/ 1597228 w 1921762"/>
                  <a:gd name="connsiteY3" fmla="*/ 519061 h 527729"/>
                  <a:gd name="connsiteX4" fmla="*/ 0 w 1921762"/>
                  <a:gd name="connsiteY4" fmla="*/ 527729 h 527729"/>
                  <a:gd name="connsiteX5" fmla="*/ 340617 w 1921762"/>
                  <a:gd name="connsiteY5" fmla="*/ 261294 h 527729"/>
                  <a:gd name="connsiteX6" fmla="*/ 21669 w 1921762"/>
                  <a:gd name="connsiteY6" fmla="*/ 0 h 527729"/>
                  <a:gd name="connsiteX0" fmla="*/ 21669 w 1921762"/>
                  <a:gd name="connsiteY0" fmla="*/ 0 h 527729"/>
                  <a:gd name="connsiteX1" fmla="*/ 1597227 w 1921762"/>
                  <a:gd name="connsiteY1" fmla="*/ 0 h 527729"/>
                  <a:gd name="connsiteX2" fmla="*/ 1921762 w 1921762"/>
                  <a:gd name="connsiteY2" fmla="*/ 259531 h 527729"/>
                  <a:gd name="connsiteX3" fmla="*/ 1601991 w 1921762"/>
                  <a:gd name="connsiteY3" fmla="*/ 521443 h 527729"/>
                  <a:gd name="connsiteX4" fmla="*/ 0 w 1921762"/>
                  <a:gd name="connsiteY4" fmla="*/ 527729 h 527729"/>
                  <a:gd name="connsiteX5" fmla="*/ 340617 w 1921762"/>
                  <a:gd name="connsiteY5" fmla="*/ 261294 h 527729"/>
                  <a:gd name="connsiteX6" fmla="*/ 21669 w 1921762"/>
                  <a:gd name="connsiteY6" fmla="*/ 0 h 527729"/>
                  <a:gd name="connsiteX0" fmla="*/ 21669 w 1921762"/>
                  <a:gd name="connsiteY0" fmla="*/ 0 h 528586"/>
                  <a:gd name="connsiteX1" fmla="*/ 1597227 w 1921762"/>
                  <a:gd name="connsiteY1" fmla="*/ 0 h 528586"/>
                  <a:gd name="connsiteX2" fmla="*/ 1921762 w 1921762"/>
                  <a:gd name="connsiteY2" fmla="*/ 259531 h 528586"/>
                  <a:gd name="connsiteX3" fmla="*/ 1601991 w 1921762"/>
                  <a:gd name="connsiteY3" fmla="*/ 528586 h 528586"/>
                  <a:gd name="connsiteX4" fmla="*/ 0 w 1921762"/>
                  <a:gd name="connsiteY4" fmla="*/ 527729 h 528586"/>
                  <a:gd name="connsiteX5" fmla="*/ 340617 w 1921762"/>
                  <a:gd name="connsiteY5" fmla="*/ 261294 h 528586"/>
                  <a:gd name="connsiteX6" fmla="*/ 21669 w 1921762"/>
                  <a:gd name="connsiteY6" fmla="*/ 0 h 528586"/>
                  <a:gd name="connsiteX0" fmla="*/ 21669 w 1921762"/>
                  <a:gd name="connsiteY0" fmla="*/ 0 h 528586"/>
                  <a:gd name="connsiteX1" fmla="*/ 1597227 w 1921762"/>
                  <a:gd name="connsiteY1" fmla="*/ 0 h 528586"/>
                  <a:gd name="connsiteX2" fmla="*/ 1921762 w 1921762"/>
                  <a:gd name="connsiteY2" fmla="*/ 259531 h 528586"/>
                  <a:gd name="connsiteX3" fmla="*/ 1604372 w 1921762"/>
                  <a:gd name="connsiteY3" fmla="*/ 528586 h 528586"/>
                  <a:gd name="connsiteX4" fmla="*/ 0 w 1921762"/>
                  <a:gd name="connsiteY4" fmla="*/ 527729 h 528586"/>
                  <a:gd name="connsiteX5" fmla="*/ 340617 w 1921762"/>
                  <a:gd name="connsiteY5" fmla="*/ 261294 h 528586"/>
                  <a:gd name="connsiteX6" fmla="*/ 21669 w 1921762"/>
                  <a:gd name="connsiteY6" fmla="*/ 0 h 528586"/>
                  <a:gd name="connsiteX0" fmla="*/ 21669 w 1921762"/>
                  <a:gd name="connsiteY0" fmla="*/ 0 h 527729"/>
                  <a:gd name="connsiteX1" fmla="*/ 1597227 w 1921762"/>
                  <a:gd name="connsiteY1" fmla="*/ 0 h 527729"/>
                  <a:gd name="connsiteX2" fmla="*/ 1921762 w 1921762"/>
                  <a:gd name="connsiteY2" fmla="*/ 259531 h 527729"/>
                  <a:gd name="connsiteX3" fmla="*/ 1611516 w 1921762"/>
                  <a:gd name="connsiteY3" fmla="*/ 523824 h 527729"/>
                  <a:gd name="connsiteX4" fmla="*/ 0 w 1921762"/>
                  <a:gd name="connsiteY4" fmla="*/ 527729 h 527729"/>
                  <a:gd name="connsiteX5" fmla="*/ 340617 w 1921762"/>
                  <a:gd name="connsiteY5" fmla="*/ 261294 h 527729"/>
                  <a:gd name="connsiteX6" fmla="*/ 21669 w 1921762"/>
                  <a:gd name="connsiteY6" fmla="*/ 0 h 527729"/>
                  <a:gd name="connsiteX0" fmla="*/ 21669 w 1921762"/>
                  <a:gd name="connsiteY0" fmla="*/ 0 h 527729"/>
                  <a:gd name="connsiteX1" fmla="*/ 1597227 w 1921762"/>
                  <a:gd name="connsiteY1" fmla="*/ 0 h 527729"/>
                  <a:gd name="connsiteX2" fmla="*/ 1921762 w 1921762"/>
                  <a:gd name="connsiteY2" fmla="*/ 259531 h 527729"/>
                  <a:gd name="connsiteX3" fmla="*/ 1616278 w 1921762"/>
                  <a:gd name="connsiteY3" fmla="*/ 521442 h 527729"/>
                  <a:gd name="connsiteX4" fmla="*/ 0 w 1921762"/>
                  <a:gd name="connsiteY4" fmla="*/ 527729 h 527729"/>
                  <a:gd name="connsiteX5" fmla="*/ 340617 w 1921762"/>
                  <a:gd name="connsiteY5" fmla="*/ 261294 h 527729"/>
                  <a:gd name="connsiteX6" fmla="*/ 21669 w 1921762"/>
                  <a:gd name="connsiteY6" fmla="*/ 0 h 527729"/>
                  <a:gd name="connsiteX0" fmla="*/ 24051 w 1924144"/>
                  <a:gd name="connsiteY0" fmla="*/ 0 h 525348"/>
                  <a:gd name="connsiteX1" fmla="*/ 1599609 w 1924144"/>
                  <a:gd name="connsiteY1" fmla="*/ 0 h 525348"/>
                  <a:gd name="connsiteX2" fmla="*/ 1924144 w 1924144"/>
                  <a:gd name="connsiteY2" fmla="*/ 259531 h 525348"/>
                  <a:gd name="connsiteX3" fmla="*/ 1618660 w 1924144"/>
                  <a:gd name="connsiteY3" fmla="*/ 521442 h 525348"/>
                  <a:gd name="connsiteX4" fmla="*/ 0 w 1924144"/>
                  <a:gd name="connsiteY4" fmla="*/ 525348 h 525348"/>
                  <a:gd name="connsiteX5" fmla="*/ 342999 w 1924144"/>
                  <a:gd name="connsiteY5" fmla="*/ 261294 h 525348"/>
                  <a:gd name="connsiteX6" fmla="*/ 24051 w 1924144"/>
                  <a:gd name="connsiteY6" fmla="*/ 0 h 525348"/>
                  <a:gd name="connsiteX0" fmla="*/ 19288 w 1919381"/>
                  <a:gd name="connsiteY0" fmla="*/ 0 h 522967"/>
                  <a:gd name="connsiteX1" fmla="*/ 1594846 w 1919381"/>
                  <a:gd name="connsiteY1" fmla="*/ 0 h 522967"/>
                  <a:gd name="connsiteX2" fmla="*/ 1919381 w 1919381"/>
                  <a:gd name="connsiteY2" fmla="*/ 259531 h 522967"/>
                  <a:gd name="connsiteX3" fmla="*/ 1613897 w 1919381"/>
                  <a:gd name="connsiteY3" fmla="*/ 521442 h 522967"/>
                  <a:gd name="connsiteX4" fmla="*/ 0 w 1919381"/>
                  <a:gd name="connsiteY4" fmla="*/ 522967 h 522967"/>
                  <a:gd name="connsiteX5" fmla="*/ 338236 w 1919381"/>
                  <a:gd name="connsiteY5" fmla="*/ 261294 h 522967"/>
                  <a:gd name="connsiteX6" fmla="*/ 19288 w 1919381"/>
                  <a:gd name="connsiteY6" fmla="*/ 0 h 522967"/>
                  <a:gd name="connsiteX0" fmla="*/ 14526 w 1919381"/>
                  <a:gd name="connsiteY0" fmla="*/ 0 h 522967"/>
                  <a:gd name="connsiteX1" fmla="*/ 1594846 w 1919381"/>
                  <a:gd name="connsiteY1" fmla="*/ 0 h 522967"/>
                  <a:gd name="connsiteX2" fmla="*/ 1919381 w 1919381"/>
                  <a:gd name="connsiteY2" fmla="*/ 259531 h 522967"/>
                  <a:gd name="connsiteX3" fmla="*/ 1613897 w 1919381"/>
                  <a:gd name="connsiteY3" fmla="*/ 521442 h 522967"/>
                  <a:gd name="connsiteX4" fmla="*/ 0 w 1919381"/>
                  <a:gd name="connsiteY4" fmla="*/ 522967 h 522967"/>
                  <a:gd name="connsiteX5" fmla="*/ 338236 w 1919381"/>
                  <a:gd name="connsiteY5" fmla="*/ 261294 h 522967"/>
                  <a:gd name="connsiteX6" fmla="*/ 14526 w 1919381"/>
                  <a:gd name="connsiteY6" fmla="*/ 0 h 522967"/>
                  <a:gd name="connsiteX0" fmla="*/ 14526 w 1919381"/>
                  <a:gd name="connsiteY0" fmla="*/ 0 h 523823"/>
                  <a:gd name="connsiteX1" fmla="*/ 1594846 w 1919381"/>
                  <a:gd name="connsiteY1" fmla="*/ 0 h 523823"/>
                  <a:gd name="connsiteX2" fmla="*/ 1919381 w 1919381"/>
                  <a:gd name="connsiteY2" fmla="*/ 259531 h 523823"/>
                  <a:gd name="connsiteX3" fmla="*/ 1585322 w 1919381"/>
                  <a:gd name="connsiteY3" fmla="*/ 523823 h 523823"/>
                  <a:gd name="connsiteX4" fmla="*/ 0 w 1919381"/>
                  <a:gd name="connsiteY4" fmla="*/ 522967 h 523823"/>
                  <a:gd name="connsiteX5" fmla="*/ 338236 w 1919381"/>
                  <a:gd name="connsiteY5" fmla="*/ 261294 h 523823"/>
                  <a:gd name="connsiteX6" fmla="*/ 14526 w 1919381"/>
                  <a:gd name="connsiteY6" fmla="*/ 0 h 523823"/>
                  <a:gd name="connsiteX0" fmla="*/ 14526 w 1919381"/>
                  <a:gd name="connsiteY0" fmla="*/ 0 h 523823"/>
                  <a:gd name="connsiteX1" fmla="*/ 1582940 w 1919381"/>
                  <a:gd name="connsiteY1" fmla="*/ 0 h 523823"/>
                  <a:gd name="connsiteX2" fmla="*/ 1919381 w 1919381"/>
                  <a:gd name="connsiteY2" fmla="*/ 259531 h 523823"/>
                  <a:gd name="connsiteX3" fmla="*/ 1585322 w 1919381"/>
                  <a:gd name="connsiteY3" fmla="*/ 523823 h 523823"/>
                  <a:gd name="connsiteX4" fmla="*/ 0 w 1919381"/>
                  <a:gd name="connsiteY4" fmla="*/ 522967 h 523823"/>
                  <a:gd name="connsiteX5" fmla="*/ 338236 w 1919381"/>
                  <a:gd name="connsiteY5" fmla="*/ 261294 h 523823"/>
                  <a:gd name="connsiteX6" fmla="*/ 14526 w 1919381"/>
                  <a:gd name="connsiteY6" fmla="*/ 0 h 523823"/>
                  <a:gd name="connsiteX0" fmla="*/ 14526 w 1919381"/>
                  <a:gd name="connsiteY0" fmla="*/ 0 h 523823"/>
                  <a:gd name="connsiteX1" fmla="*/ 1590084 w 1919381"/>
                  <a:gd name="connsiteY1" fmla="*/ 0 h 523823"/>
                  <a:gd name="connsiteX2" fmla="*/ 1919381 w 1919381"/>
                  <a:gd name="connsiteY2" fmla="*/ 259531 h 523823"/>
                  <a:gd name="connsiteX3" fmla="*/ 1585322 w 1919381"/>
                  <a:gd name="connsiteY3" fmla="*/ 523823 h 523823"/>
                  <a:gd name="connsiteX4" fmla="*/ 0 w 1919381"/>
                  <a:gd name="connsiteY4" fmla="*/ 522967 h 523823"/>
                  <a:gd name="connsiteX5" fmla="*/ 338236 w 1919381"/>
                  <a:gd name="connsiteY5" fmla="*/ 261294 h 523823"/>
                  <a:gd name="connsiteX6" fmla="*/ 14526 w 1919381"/>
                  <a:gd name="connsiteY6" fmla="*/ 0 h 523823"/>
                  <a:gd name="connsiteX0" fmla="*/ 14526 w 1919381"/>
                  <a:gd name="connsiteY0" fmla="*/ 0 h 522967"/>
                  <a:gd name="connsiteX1" fmla="*/ 1590084 w 1919381"/>
                  <a:gd name="connsiteY1" fmla="*/ 0 h 522967"/>
                  <a:gd name="connsiteX2" fmla="*/ 1919381 w 1919381"/>
                  <a:gd name="connsiteY2" fmla="*/ 259531 h 522967"/>
                  <a:gd name="connsiteX3" fmla="*/ 1582941 w 1919381"/>
                  <a:gd name="connsiteY3" fmla="*/ 521442 h 522967"/>
                  <a:gd name="connsiteX4" fmla="*/ 0 w 1919381"/>
                  <a:gd name="connsiteY4" fmla="*/ 522967 h 522967"/>
                  <a:gd name="connsiteX5" fmla="*/ 338236 w 1919381"/>
                  <a:gd name="connsiteY5" fmla="*/ 261294 h 522967"/>
                  <a:gd name="connsiteX6" fmla="*/ 14526 w 1919381"/>
                  <a:gd name="connsiteY6" fmla="*/ 0 h 522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19381" h="522967">
                    <a:moveTo>
                      <a:pt x="14526" y="0"/>
                    </a:moveTo>
                    <a:lnTo>
                      <a:pt x="1590084" y="0"/>
                    </a:lnTo>
                    <a:lnTo>
                      <a:pt x="1919381" y="259531"/>
                    </a:lnTo>
                    <a:lnTo>
                      <a:pt x="1582941" y="521442"/>
                    </a:lnTo>
                    <a:lnTo>
                      <a:pt x="0" y="522967"/>
                    </a:lnTo>
                    <a:lnTo>
                      <a:pt x="338236" y="261294"/>
                    </a:lnTo>
                    <a:lnTo>
                      <a:pt x="14526" y="0"/>
                    </a:lnTo>
                    <a:close/>
                  </a:path>
                </a:pathLst>
              </a:custGeom>
              <a:solidFill>
                <a:srgbClr val="0173B2"/>
              </a:solidFill>
              <a:ln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Pentagon 4"/>
              <p:cNvSpPr/>
              <p:nvPr/>
            </p:nvSpPr>
            <p:spPr>
              <a:xfrm>
                <a:off x="2841170" y="1944761"/>
                <a:ext cx="1919381" cy="522967"/>
              </a:xfrm>
              <a:custGeom>
                <a:avLst/>
                <a:gdLst>
                  <a:gd name="connsiteX0" fmla="*/ 0 w 1757082"/>
                  <a:gd name="connsiteY0" fmla="*/ 0 h 493059"/>
                  <a:gd name="connsiteX1" fmla="*/ 1510553 w 1757082"/>
                  <a:gd name="connsiteY1" fmla="*/ 0 h 493059"/>
                  <a:gd name="connsiteX2" fmla="*/ 1757082 w 1757082"/>
                  <a:gd name="connsiteY2" fmla="*/ 246530 h 493059"/>
                  <a:gd name="connsiteX3" fmla="*/ 1510553 w 1757082"/>
                  <a:gd name="connsiteY3" fmla="*/ 493059 h 493059"/>
                  <a:gd name="connsiteX4" fmla="*/ 0 w 1757082"/>
                  <a:gd name="connsiteY4" fmla="*/ 493059 h 493059"/>
                  <a:gd name="connsiteX5" fmla="*/ 0 w 1757082"/>
                  <a:gd name="connsiteY5" fmla="*/ 0 h 493059"/>
                  <a:gd name="connsiteX0" fmla="*/ 1 w 1757083"/>
                  <a:gd name="connsiteY0" fmla="*/ 0 h 493059"/>
                  <a:gd name="connsiteX1" fmla="*/ 1510554 w 1757083"/>
                  <a:gd name="connsiteY1" fmla="*/ 0 h 493059"/>
                  <a:gd name="connsiteX2" fmla="*/ 1757083 w 1757083"/>
                  <a:gd name="connsiteY2" fmla="*/ 246530 h 493059"/>
                  <a:gd name="connsiteX3" fmla="*/ 1510554 w 1757083"/>
                  <a:gd name="connsiteY3" fmla="*/ 493059 h 493059"/>
                  <a:gd name="connsiteX4" fmla="*/ 1 w 1757083"/>
                  <a:gd name="connsiteY4" fmla="*/ 493059 h 493059"/>
                  <a:gd name="connsiteX5" fmla="*/ 214941 w 1757083"/>
                  <a:gd name="connsiteY5" fmla="*/ 261294 h 493059"/>
                  <a:gd name="connsiteX6" fmla="*/ 1 w 1757083"/>
                  <a:gd name="connsiteY6" fmla="*/ 0 h 493059"/>
                  <a:gd name="connsiteX0" fmla="*/ 0 w 1861090"/>
                  <a:gd name="connsiteY0" fmla="*/ 0 h 493059"/>
                  <a:gd name="connsiteX1" fmla="*/ 1614561 w 1861090"/>
                  <a:gd name="connsiteY1" fmla="*/ 0 h 493059"/>
                  <a:gd name="connsiteX2" fmla="*/ 1861090 w 1861090"/>
                  <a:gd name="connsiteY2" fmla="*/ 246530 h 493059"/>
                  <a:gd name="connsiteX3" fmla="*/ 1614561 w 1861090"/>
                  <a:gd name="connsiteY3" fmla="*/ 493059 h 493059"/>
                  <a:gd name="connsiteX4" fmla="*/ 104008 w 1861090"/>
                  <a:gd name="connsiteY4" fmla="*/ 493059 h 493059"/>
                  <a:gd name="connsiteX5" fmla="*/ 318948 w 1861090"/>
                  <a:gd name="connsiteY5" fmla="*/ 261294 h 493059"/>
                  <a:gd name="connsiteX6" fmla="*/ 0 w 1861090"/>
                  <a:gd name="connsiteY6" fmla="*/ 0 h 493059"/>
                  <a:gd name="connsiteX0" fmla="*/ 0 w 1861090"/>
                  <a:gd name="connsiteY0" fmla="*/ 0 h 532062"/>
                  <a:gd name="connsiteX1" fmla="*/ 1614561 w 1861090"/>
                  <a:gd name="connsiteY1" fmla="*/ 0 h 532062"/>
                  <a:gd name="connsiteX2" fmla="*/ 1861090 w 1861090"/>
                  <a:gd name="connsiteY2" fmla="*/ 246530 h 532062"/>
                  <a:gd name="connsiteX3" fmla="*/ 1614561 w 1861090"/>
                  <a:gd name="connsiteY3" fmla="*/ 493059 h 532062"/>
                  <a:gd name="connsiteX4" fmla="*/ 8667 w 1861090"/>
                  <a:gd name="connsiteY4" fmla="*/ 532062 h 532062"/>
                  <a:gd name="connsiteX5" fmla="*/ 318948 w 1861090"/>
                  <a:gd name="connsiteY5" fmla="*/ 261294 h 532062"/>
                  <a:gd name="connsiteX6" fmla="*/ 0 w 1861090"/>
                  <a:gd name="connsiteY6" fmla="*/ 0 h 532062"/>
                  <a:gd name="connsiteX0" fmla="*/ 0 w 1861090"/>
                  <a:gd name="connsiteY0" fmla="*/ 0 h 532062"/>
                  <a:gd name="connsiteX1" fmla="*/ 1614561 w 1861090"/>
                  <a:gd name="connsiteY1" fmla="*/ 0 h 532062"/>
                  <a:gd name="connsiteX2" fmla="*/ 1861090 w 1861090"/>
                  <a:gd name="connsiteY2" fmla="*/ 246530 h 532062"/>
                  <a:gd name="connsiteX3" fmla="*/ 1614561 w 1861090"/>
                  <a:gd name="connsiteY3" fmla="*/ 493059 h 532062"/>
                  <a:gd name="connsiteX4" fmla="*/ 8667 w 1861090"/>
                  <a:gd name="connsiteY4" fmla="*/ 532062 h 532062"/>
                  <a:gd name="connsiteX5" fmla="*/ 318948 w 1861090"/>
                  <a:gd name="connsiteY5" fmla="*/ 261294 h 532062"/>
                  <a:gd name="connsiteX6" fmla="*/ 0 w 1861090"/>
                  <a:gd name="connsiteY6" fmla="*/ 0 h 532062"/>
                  <a:gd name="connsiteX0" fmla="*/ 0 w 1861090"/>
                  <a:gd name="connsiteY0" fmla="*/ 0 h 532062"/>
                  <a:gd name="connsiteX1" fmla="*/ 1614561 w 1861090"/>
                  <a:gd name="connsiteY1" fmla="*/ 0 h 532062"/>
                  <a:gd name="connsiteX2" fmla="*/ 1861090 w 1861090"/>
                  <a:gd name="connsiteY2" fmla="*/ 246530 h 532062"/>
                  <a:gd name="connsiteX3" fmla="*/ 1614561 w 1861090"/>
                  <a:gd name="connsiteY3" fmla="*/ 493059 h 532062"/>
                  <a:gd name="connsiteX4" fmla="*/ 8667 w 1861090"/>
                  <a:gd name="connsiteY4" fmla="*/ 532062 h 532062"/>
                  <a:gd name="connsiteX5" fmla="*/ 318948 w 1861090"/>
                  <a:gd name="connsiteY5" fmla="*/ 261294 h 532062"/>
                  <a:gd name="connsiteX6" fmla="*/ 0 w 1861090"/>
                  <a:gd name="connsiteY6" fmla="*/ 0 h 532062"/>
                  <a:gd name="connsiteX0" fmla="*/ 21669 w 1882759"/>
                  <a:gd name="connsiteY0" fmla="*/ 0 h 527729"/>
                  <a:gd name="connsiteX1" fmla="*/ 1636230 w 1882759"/>
                  <a:gd name="connsiteY1" fmla="*/ 0 h 527729"/>
                  <a:gd name="connsiteX2" fmla="*/ 1882759 w 1882759"/>
                  <a:gd name="connsiteY2" fmla="*/ 246530 h 527729"/>
                  <a:gd name="connsiteX3" fmla="*/ 1636230 w 1882759"/>
                  <a:gd name="connsiteY3" fmla="*/ 493059 h 527729"/>
                  <a:gd name="connsiteX4" fmla="*/ 0 w 1882759"/>
                  <a:gd name="connsiteY4" fmla="*/ 527729 h 527729"/>
                  <a:gd name="connsiteX5" fmla="*/ 340617 w 1882759"/>
                  <a:gd name="connsiteY5" fmla="*/ 261294 h 527729"/>
                  <a:gd name="connsiteX6" fmla="*/ 21669 w 1882759"/>
                  <a:gd name="connsiteY6" fmla="*/ 0 h 527729"/>
                  <a:gd name="connsiteX0" fmla="*/ 21669 w 1882759"/>
                  <a:gd name="connsiteY0" fmla="*/ 0 h 527729"/>
                  <a:gd name="connsiteX1" fmla="*/ 1636230 w 1882759"/>
                  <a:gd name="connsiteY1" fmla="*/ 0 h 527729"/>
                  <a:gd name="connsiteX2" fmla="*/ 1882759 w 1882759"/>
                  <a:gd name="connsiteY2" fmla="*/ 246530 h 527729"/>
                  <a:gd name="connsiteX3" fmla="*/ 1597228 w 1882759"/>
                  <a:gd name="connsiteY3" fmla="*/ 519061 h 527729"/>
                  <a:gd name="connsiteX4" fmla="*/ 0 w 1882759"/>
                  <a:gd name="connsiteY4" fmla="*/ 527729 h 527729"/>
                  <a:gd name="connsiteX5" fmla="*/ 340617 w 1882759"/>
                  <a:gd name="connsiteY5" fmla="*/ 261294 h 527729"/>
                  <a:gd name="connsiteX6" fmla="*/ 21669 w 1882759"/>
                  <a:gd name="connsiteY6" fmla="*/ 0 h 527729"/>
                  <a:gd name="connsiteX0" fmla="*/ 21669 w 1921762"/>
                  <a:gd name="connsiteY0" fmla="*/ 0 h 527729"/>
                  <a:gd name="connsiteX1" fmla="*/ 1636230 w 1921762"/>
                  <a:gd name="connsiteY1" fmla="*/ 0 h 527729"/>
                  <a:gd name="connsiteX2" fmla="*/ 1921762 w 1921762"/>
                  <a:gd name="connsiteY2" fmla="*/ 259531 h 527729"/>
                  <a:gd name="connsiteX3" fmla="*/ 1597228 w 1921762"/>
                  <a:gd name="connsiteY3" fmla="*/ 519061 h 527729"/>
                  <a:gd name="connsiteX4" fmla="*/ 0 w 1921762"/>
                  <a:gd name="connsiteY4" fmla="*/ 527729 h 527729"/>
                  <a:gd name="connsiteX5" fmla="*/ 340617 w 1921762"/>
                  <a:gd name="connsiteY5" fmla="*/ 261294 h 527729"/>
                  <a:gd name="connsiteX6" fmla="*/ 21669 w 1921762"/>
                  <a:gd name="connsiteY6" fmla="*/ 0 h 527729"/>
                  <a:gd name="connsiteX0" fmla="*/ 21669 w 1921762"/>
                  <a:gd name="connsiteY0" fmla="*/ 0 h 527729"/>
                  <a:gd name="connsiteX1" fmla="*/ 1597227 w 1921762"/>
                  <a:gd name="connsiteY1" fmla="*/ 0 h 527729"/>
                  <a:gd name="connsiteX2" fmla="*/ 1921762 w 1921762"/>
                  <a:gd name="connsiteY2" fmla="*/ 259531 h 527729"/>
                  <a:gd name="connsiteX3" fmla="*/ 1597228 w 1921762"/>
                  <a:gd name="connsiteY3" fmla="*/ 519061 h 527729"/>
                  <a:gd name="connsiteX4" fmla="*/ 0 w 1921762"/>
                  <a:gd name="connsiteY4" fmla="*/ 527729 h 527729"/>
                  <a:gd name="connsiteX5" fmla="*/ 340617 w 1921762"/>
                  <a:gd name="connsiteY5" fmla="*/ 261294 h 527729"/>
                  <a:gd name="connsiteX6" fmla="*/ 21669 w 1921762"/>
                  <a:gd name="connsiteY6" fmla="*/ 0 h 527729"/>
                  <a:gd name="connsiteX0" fmla="*/ 21669 w 1921762"/>
                  <a:gd name="connsiteY0" fmla="*/ 0 h 527729"/>
                  <a:gd name="connsiteX1" fmla="*/ 1597227 w 1921762"/>
                  <a:gd name="connsiteY1" fmla="*/ 0 h 527729"/>
                  <a:gd name="connsiteX2" fmla="*/ 1921762 w 1921762"/>
                  <a:gd name="connsiteY2" fmla="*/ 259531 h 527729"/>
                  <a:gd name="connsiteX3" fmla="*/ 1601991 w 1921762"/>
                  <a:gd name="connsiteY3" fmla="*/ 521443 h 527729"/>
                  <a:gd name="connsiteX4" fmla="*/ 0 w 1921762"/>
                  <a:gd name="connsiteY4" fmla="*/ 527729 h 527729"/>
                  <a:gd name="connsiteX5" fmla="*/ 340617 w 1921762"/>
                  <a:gd name="connsiteY5" fmla="*/ 261294 h 527729"/>
                  <a:gd name="connsiteX6" fmla="*/ 21669 w 1921762"/>
                  <a:gd name="connsiteY6" fmla="*/ 0 h 527729"/>
                  <a:gd name="connsiteX0" fmla="*/ 21669 w 1921762"/>
                  <a:gd name="connsiteY0" fmla="*/ 0 h 528586"/>
                  <a:gd name="connsiteX1" fmla="*/ 1597227 w 1921762"/>
                  <a:gd name="connsiteY1" fmla="*/ 0 h 528586"/>
                  <a:gd name="connsiteX2" fmla="*/ 1921762 w 1921762"/>
                  <a:gd name="connsiteY2" fmla="*/ 259531 h 528586"/>
                  <a:gd name="connsiteX3" fmla="*/ 1601991 w 1921762"/>
                  <a:gd name="connsiteY3" fmla="*/ 528586 h 528586"/>
                  <a:gd name="connsiteX4" fmla="*/ 0 w 1921762"/>
                  <a:gd name="connsiteY4" fmla="*/ 527729 h 528586"/>
                  <a:gd name="connsiteX5" fmla="*/ 340617 w 1921762"/>
                  <a:gd name="connsiteY5" fmla="*/ 261294 h 528586"/>
                  <a:gd name="connsiteX6" fmla="*/ 21669 w 1921762"/>
                  <a:gd name="connsiteY6" fmla="*/ 0 h 528586"/>
                  <a:gd name="connsiteX0" fmla="*/ 21669 w 1921762"/>
                  <a:gd name="connsiteY0" fmla="*/ 0 h 528586"/>
                  <a:gd name="connsiteX1" fmla="*/ 1597227 w 1921762"/>
                  <a:gd name="connsiteY1" fmla="*/ 0 h 528586"/>
                  <a:gd name="connsiteX2" fmla="*/ 1921762 w 1921762"/>
                  <a:gd name="connsiteY2" fmla="*/ 259531 h 528586"/>
                  <a:gd name="connsiteX3" fmla="*/ 1604372 w 1921762"/>
                  <a:gd name="connsiteY3" fmla="*/ 528586 h 528586"/>
                  <a:gd name="connsiteX4" fmla="*/ 0 w 1921762"/>
                  <a:gd name="connsiteY4" fmla="*/ 527729 h 528586"/>
                  <a:gd name="connsiteX5" fmla="*/ 340617 w 1921762"/>
                  <a:gd name="connsiteY5" fmla="*/ 261294 h 528586"/>
                  <a:gd name="connsiteX6" fmla="*/ 21669 w 1921762"/>
                  <a:gd name="connsiteY6" fmla="*/ 0 h 528586"/>
                  <a:gd name="connsiteX0" fmla="*/ 21669 w 1921762"/>
                  <a:gd name="connsiteY0" fmla="*/ 0 h 527729"/>
                  <a:gd name="connsiteX1" fmla="*/ 1597227 w 1921762"/>
                  <a:gd name="connsiteY1" fmla="*/ 0 h 527729"/>
                  <a:gd name="connsiteX2" fmla="*/ 1921762 w 1921762"/>
                  <a:gd name="connsiteY2" fmla="*/ 259531 h 527729"/>
                  <a:gd name="connsiteX3" fmla="*/ 1611516 w 1921762"/>
                  <a:gd name="connsiteY3" fmla="*/ 523824 h 527729"/>
                  <a:gd name="connsiteX4" fmla="*/ 0 w 1921762"/>
                  <a:gd name="connsiteY4" fmla="*/ 527729 h 527729"/>
                  <a:gd name="connsiteX5" fmla="*/ 340617 w 1921762"/>
                  <a:gd name="connsiteY5" fmla="*/ 261294 h 527729"/>
                  <a:gd name="connsiteX6" fmla="*/ 21669 w 1921762"/>
                  <a:gd name="connsiteY6" fmla="*/ 0 h 527729"/>
                  <a:gd name="connsiteX0" fmla="*/ 21669 w 1921762"/>
                  <a:gd name="connsiteY0" fmla="*/ 0 h 527729"/>
                  <a:gd name="connsiteX1" fmla="*/ 1597227 w 1921762"/>
                  <a:gd name="connsiteY1" fmla="*/ 0 h 527729"/>
                  <a:gd name="connsiteX2" fmla="*/ 1921762 w 1921762"/>
                  <a:gd name="connsiteY2" fmla="*/ 259531 h 527729"/>
                  <a:gd name="connsiteX3" fmla="*/ 1616278 w 1921762"/>
                  <a:gd name="connsiteY3" fmla="*/ 521442 h 527729"/>
                  <a:gd name="connsiteX4" fmla="*/ 0 w 1921762"/>
                  <a:gd name="connsiteY4" fmla="*/ 527729 h 527729"/>
                  <a:gd name="connsiteX5" fmla="*/ 340617 w 1921762"/>
                  <a:gd name="connsiteY5" fmla="*/ 261294 h 527729"/>
                  <a:gd name="connsiteX6" fmla="*/ 21669 w 1921762"/>
                  <a:gd name="connsiteY6" fmla="*/ 0 h 527729"/>
                  <a:gd name="connsiteX0" fmla="*/ 24051 w 1924144"/>
                  <a:gd name="connsiteY0" fmla="*/ 0 h 525348"/>
                  <a:gd name="connsiteX1" fmla="*/ 1599609 w 1924144"/>
                  <a:gd name="connsiteY1" fmla="*/ 0 h 525348"/>
                  <a:gd name="connsiteX2" fmla="*/ 1924144 w 1924144"/>
                  <a:gd name="connsiteY2" fmla="*/ 259531 h 525348"/>
                  <a:gd name="connsiteX3" fmla="*/ 1618660 w 1924144"/>
                  <a:gd name="connsiteY3" fmla="*/ 521442 h 525348"/>
                  <a:gd name="connsiteX4" fmla="*/ 0 w 1924144"/>
                  <a:gd name="connsiteY4" fmla="*/ 525348 h 525348"/>
                  <a:gd name="connsiteX5" fmla="*/ 342999 w 1924144"/>
                  <a:gd name="connsiteY5" fmla="*/ 261294 h 525348"/>
                  <a:gd name="connsiteX6" fmla="*/ 24051 w 1924144"/>
                  <a:gd name="connsiteY6" fmla="*/ 0 h 525348"/>
                  <a:gd name="connsiteX0" fmla="*/ 19288 w 1919381"/>
                  <a:gd name="connsiteY0" fmla="*/ 0 h 522967"/>
                  <a:gd name="connsiteX1" fmla="*/ 1594846 w 1919381"/>
                  <a:gd name="connsiteY1" fmla="*/ 0 h 522967"/>
                  <a:gd name="connsiteX2" fmla="*/ 1919381 w 1919381"/>
                  <a:gd name="connsiteY2" fmla="*/ 259531 h 522967"/>
                  <a:gd name="connsiteX3" fmla="*/ 1613897 w 1919381"/>
                  <a:gd name="connsiteY3" fmla="*/ 521442 h 522967"/>
                  <a:gd name="connsiteX4" fmla="*/ 0 w 1919381"/>
                  <a:gd name="connsiteY4" fmla="*/ 522967 h 522967"/>
                  <a:gd name="connsiteX5" fmla="*/ 338236 w 1919381"/>
                  <a:gd name="connsiteY5" fmla="*/ 261294 h 522967"/>
                  <a:gd name="connsiteX6" fmla="*/ 19288 w 1919381"/>
                  <a:gd name="connsiteY6" fmla="*/ 0 h 522967"/>
                  <a:gd name="connsiteX0" fmla="*/ 14526 w 1919381"/>
                  <a:gd name="connsiteY0" fmla="*/ 0 h 522967"/>
                  <a:gd name="connsiteX1" fmla="*/ 1594846 w 1919381"/>
                  <a:gd name="connsiteY1" fmla="*/ 0 h 522967"/>
                  <a:gd name="connsiteX2" fmla="*/ 1919381 w 1919381"/>
                  <a:gd name="connsiteY2" fmla="*/ 259531 h 522967"/>
                  <a:gd name="connsiteX3" fmla="*/ 1613897 w 1919381"/>
                  <a:gd name="connsiteY3" fmla="*/ 521442 h 522967"/>
                  <a:gd name="connsiteX4" fmla="*/ 0 w 1919381"/>
                  <a:gd name="connsiteY4" fmla="*/ 522967 h 522967"/>
                  <a:gd name="connsiteX5" fmla="*/ 338236 w 1919381"/>
                  <a:gd name="connsiteY5" fmla="*/ 261294 h 522967"/>
                  <a:gd name="connsiteX6" fmla="*/ 14526 w 1919381"/>
                  <a:gd name="connsiteY6" fmla="*/ 0 h 522967"/>
                  <a:gd name="connsiteX0" fmla="*/ 14526 w 1919381"/>
                  <a:gd name="connsiteY0" fmla="*/ 0 h 523823"/>
                  <a:gd name="connsiteX1" fmla="*/ 1594846 w 1919381"/>
                  <a:gd name="connsiteY1" fmla="*/ 0 h 523823"/>
                  <a:gd name="connsiteX2" fmla="*/ 1919381 w 1919381"/>
                  <a:gd name="connsiteY2" fmla="*/ 259531 h 523823"/>
                  <a:gd name="connsiteX3" fmla="*/ 1585322 w 1919381"/>
                  <a:gd name="connsiteY3" fmla="*/ 523823 h 523823"/>
                  <a:gd name="connsiteX4" fmla="*/ 0 w 1919381"/>
                  <a:gd name="connsiteY4" fmla="*/ 522967 h 523823"/>
                  <a:gd name="connsiteX5" fmla="*/ 338236 w 1919381"/>
                  <a:gd name="connsiteY5" fmla="*/ 261294 h 523823"/>
                  <a:gd name="connsiteX6" fmla="*/ 14526 w 1919381"/>
                  <a:gd name="connsiteY6" fmla="*/ 0 h 523823"/>
                  <a:gd name="connsiteX0" fmla="*/ 14526 w 1919381"/>
                  <a:gd name="connsiteY0" fmla="*/ 0 h 523823"/>
                  <a:gd name="connsiteX1" fmla="*/ 1582940 w 1919381"/>
                  <a:gd name="connsiteY1" fmla="*/ 0 h 523823"/>
                  <a:gd name="connsiteX2" fmla="*/ 1919381 w 1919381"/>
                  <a:gd name="connsiteY2" fmla="*/ 259531 h 523823"/>
                  <a:gd name="connsiteX3" fmla="*/ 1585322 w 1919381"/>
                  <a:gd name="connsiteY3" fmla="*/ 523823 h 523823"/>
                  <a:gd name="connsiteX4" fmla="*/ 0 w 1919381"/>
                  <a:gd name="connsiteY4" fmla="*/ 522967 h 523823"/>
                  <a:gd name="connsiteX5" fmla="*/ 338236 w 1919381"/>
                  <a:gd name="connsiteY5" fmla="*/ 261294 h 523823"/>
                  <a:gd name="connsiteX6" fmla="*/ 14526 w 1919381"/>
                  <a:gd name="connsiteY6" fmla="*/ 0 h 523823"/>
                  <a:gd name="connsiteX0" fmla="*/ 14526 w 1919381"/>
                  <a:gd name="connsiteY0" fmla="*/ 0 h 523823"/>
                  <a:gd name="connsiteX1" fmla="*/ 1590084 w 1919381"/>
                  <a:gd name="connsiteY1" fmla="*/ 0 h 523823"/>
                  <a:gd name="connsiteX2" fmla="*/ 1919381 w 1919381"/>
                  <a:gd name="connsiteY2" fmla="*/ 259531 h 523823"/>
                  <a:gd name="connsiteX3" fmla="*/ 1585322 w 1919381"/>
                  <a:gd name="connsiteY3" fmla="*/ 523823 h 523823"/>
                  <a:gd name="connsiteX4" fmla="*/ 0 w 1919381"/>
                  <a:gd name="connsiteY4" fmla="*/ 522967 h 523823"/>
                  <a:gd name="connsiteX5" fmla="*/ 338236 w 1919381"/>
                  <a:gd name="connsiteY5" fmla="*/ 261294 h 523823"/>
                  <a:gd name="connsiteX6" fmla="*/ 14526 w 1919381"/>
                  <a:gd name="connsiteY6" fmla="*/ 0 h 523823"/>
                  <a:gd name="connsiteX0" fmla="*/ 14526 w 1919381"/>
                  <a:gd name="connsiteY0" fmla="*/ 0 h 522967"/>
                  <a:gd name="connsiteX1" fmla="*/ 1590084 w 1919381"/>
                  <a:gd name="connsiteY1" fmla="*/ 0 h 522967"/>
                  <a:gd name="connsiteX2" fmla="*/ 1919381 w 1919381"/>
                  <a:gd name="connsiteY2" fmla="*/ 259531 h 522967"/>
                  <a:gd name="connsiteX3" fmla="*/ 1582941 w 1919381"/>
                  <a:gd name="connsiteY3" fmla="*/ 521442 h 522967"/>
                  <a:gd name="connsiteX4" fmla="*/ 0 w 1919381"/>
                  <a:gd name="connsiteY4" fmla="*/ 522967 h 522967"/>
                  <a:gd name="connsiteX5" fmla="*/ 338236 w 1919381"/>
                  <a:gd name="connsiteY5" fmla="*/ 261294 h 522967"/>
                  <a:gd name="connsiteX6" fmla="*/ 14526 w 1919381"/>
                  <a:gd name="connsiteY6" fmla="*/ 0 h 522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19381" h="522967">
                    <a:moveTo>
                      <a:pt x="14526" y="0"/>
                    </a:moveTo>
                    <a:lnTo>
                      <a:pt x="1590084" y="0"/>
                    </a:lnTo>
                    <a:lnTo>
                      <a:pt x="1919381" y="259531"/>
                    </a:lnTo>
                    <a:lnTo>
                      <a:pt x="1582941" y="521442"/>
                    </a:lnTo>
                    <a:lnTo>
                      <a:pt x="0" y="522967"/>
                    </a:lnTo>
                    <a:lnTo>
                      <a:pt x="338236" y="261294"/>
                    </a:lnTo>
                    <a:lnTo>
                      <a:pt x="14526" y="0"/>
                    </a:lnTo>
                    <a:close/>
                  </a:path>
                </a:pathLst>
              </a:custGeom>
              <a:solidFill>
                <a:srgbClr val="568636"/>
              </a:solidFill>
              <a:ln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Pentagon 4"/>
              <p:cNvSpPr/>
              <p:nvPr/>
            </p:nvSpPr>
            <p:spPr>
              <a:xfrm>
                <a:off x="4464738" y="1944761"/>
                <a:ext cx="1919381" cy="522967"/>
              </a:xfrm>
              <a:custGeom>
                <a:avLst/>
                <a:gdLst>
                  <a:gd name="connsiteX0" fmla="*/ 0 w 1757082"/>
                  <a:gd name="connsiteY0" fmla="*/ 0 h 493059"/>
                  <a:gd name="connsiteX1" fmla="*/ 1510553 w 1757082"/>
                  <a:gd name="connsiteY1" fmla="*/ 0 h 493059"/>
                  <a:gd name="connsiteX2" fmla="*/ 1757082 w 1757082"/>
                  <a:gd name="connsiteY2" fmla="*/ 246530 h 493059"/>
                  <a:gd name="connsiteX3" fmla="*/ 1510553 w 1757082"/>
                  <a:gd name="connsiteY3" fmla="*/ 493059 h 493059"/>
                  <a:gd name="connsiteX4" fmla="*/ 0 w 1757082"/>
                  <a:gd name="connsiteY4" fmla="*/ 493059 h 493059"/>
                  <a:gd name="connsiteX5" fmla="*/ 0 w 1757082"/>
                  <a:gd name="connsiteY5" fmla="*/ 0 h 493059"/>
                  <a:gd name="connsiteX0" fmla="*/ 1 w 1757083"/>
                  <a:gd name="connsiteY0" fmla="*/ 0 h 493059"/>
                  <a:gd name="connsiteX1" fmla="*/ 1510554 w 1757083"/>
                  <a:gd name="connsiteY1" fmla="*/ 0 h 493059"/>
                  <a:gd name="connsiteX2" fmla="*/ 1757083 w 1757083"/>
                  <a:gd name="connsiteY2" fmla="*/ 246530 h 493059"/>
                  <a:gd name="connsiteX3" fmla="*/ 1510554 w 1757083"/>
                  <a:gd name="connsiteY3" fmla="*/ 493059 h 493059"/>
                  <a:gd name="connsiteX4" fmla="*/ 1 w 1757083"/>
                  <a:gd name="connsiteY4" fmla="*/ 493059 h 493059"/>
                  <a:gd name="connsiteX5" fmla="*/ 214941 w 1757083"/>
                  <a:gd name="connsiteY5" fmla="*/ 261294 h 493059"/>
                  <a:gd name="connsiteX6" fmla="*/ 1 w 1757083"/>
                  <a:gd name="connsiteY6" fmla="*/ 0 h 493059"/>
                  <a:gd name="connsiteX0" fmla="*/ 0 w 1861090"/>
                  <a:gd name="connsiteY0" fmla="*/ 0 h 493059"/>
                  <a:gd name="connsiteX1" fmla="*/ 1614561 w 1861090"/>
                  <a:gd name="connsiteY1" fmla="*/ 0 h 493059"/>
                  <a:gd name="connsiteX2" fmla="*/ 1861090 w 1861090"/>
                  <a:gd name="connsiteY2" fmla="*/ 246530 h 493059"/>
                  <a:gd name="connsiteX3" fmla="*/ 1614561 w 1861090"/>
                  <a:gd name="connsiteY3" fmla="*/ 493059 h 493059"/>
                  <a:gd name="connsiteX4" fmla="*/ 104008 w 1861090"/>
                  <a:gd name="connsiteY4" fmla="*/ 493059 h 493059"/>
                  <a:gd name="connsiteX5" fmla="*/ 318948 w 1861090"/>
                  <a:gd name="connsiteY5" fmla="*/ 261294 h 493059"/>
                  <a:gd name="connsiteX6" fmla="*/ 0 w 1861090"/>
                  <a:gd name="connsiteY6" fmla="*/ 0 h 493059"/>
                  <a:gd name="connsiteX0" fmla="*/ 0 w 1861090"/>
                  <a:gd name="connsiteY0" fmla="*/ 0 h 532062"/>
                  <a:gd name="connsiteX1" fmla="*/ 1614561 w 1861090"/>
                  <a:gd name="connsiteY1" fmla="*/ 0 h 532062"/>
                  <a:gd name="connsiteX2" fmla="*/ 1861090 w 1861090"/>
                  <a:gd name="connsiteY2" fmla="*/ 246530 h 532062"/>
                  <a:gd name="connsiteX3" fmla="*/ 1614561 w 1861090"/>
                  <a:gd name="connsiteY3" fmla="*/ 493059 h 532062"/>
                  <a:gd name="connsiteX4" fmla="*/ 8667 w 1861090"/>
                  <a:gd name="connsiteY4" fmla="*/ 532062 h 532062"/>
                  <a:gd name="connsiteX5" fmla="*/ 318948 w 1861090"/>
                  <a:gd name="connsiteY5" fmla="*/ 261294 h 532062"/>
                  <a:gd name="connsiteX6" fmla="*/ 0 w 1861090"/>
                  <a:gd name="connsiteY6" fmla="*/ 0 h 532062"/>
                  <a:gd name="connsiteX0" fmla="*/ 0 w 1861090"/>
                  <a:gd name="connsiteY0" fmla="*/ 0 h 532062"/>
                  <a:gd name="connsiteX1" fmla="*/ 1614561 w 1861090"/>
                  <a:gd name="connsiteY1" fmla="*/ 0 h 532062"/>
                  <a:gd name="connsiteX2" fmla="*/ 1861090 w 1861090"/>
                  <a:gd name="connsiteY2" fmla="*/ 246530 h 532062"/>
                  <a:gd name="connsiteX3" fmla="*/ 1614561 w 1861090"/>
                  <a:gd name="connsiteY3" fmla="*/ 493059 h 532062"/>
                  <a:gd name="connsiteX4" fmla="*/ 8667 w 1861090"/>
                  <a:gd name="connsiteY4" fmla="*/ 532062 h 532062"/>
                  <a:gd name="connsiteX5" fmla="*/ 318948 w 1861090"/>
                  <a:gd name="connsiteY5" fmla="*/ 261294 h 532062"/>
                  <a:gd name="connsiteX6" fmla="*/ 0 w 1861090"/>
                  <a:gd name="connsiteY6" fmla="*/ 0 h 532062"/>
                  <a:gd name="connsiteX0" fmla="*/ 0 w 1861090"/>
                  <a:gd name="connsiteY0" fmla="*/ 0 h 532062"/>
                  <a:gd name="connsiteX1" fmla="*/ 1614561 w 1861090"/>
                  <a:gd name="connsiteY1" fmla="*/ 0 h 532062"/>
                  <a:gd name="connsiteX2" fmla="*/ 1861090 w 1861090"/>
                  <a:gd name="connsiteY2" fmla="*/ 246530 h 532062"/>
                  <a:gd name="connsiteX3" fmla="*/ 1614561 w 1861090"/>
                  <a:gd name="connsiteY3" fmla="*/ 493059 h 532062"/>
                  <a:gd name="connsiteX4" fmla="*/ 8667 w 1861090"/>
                  <a:gd name="connsiteY4" fmla="*/ 532062 h 532062"/>
                  <a:gd name="connsiteX5" fmla="*/ 318948 w 1861090"/>
                  <a:gd name="connsiteY5" fmla="*/ 261294 h 532062"/>
                  <a:gd name="connsiteX6" fmla="*/ 0 w 1861090"/>
                  <a:gd name="connsiteY6" fmla="*/ 0 h 532062"/>
                  <a:gd name="connsiteX0" fmla="*/ 21669 w 1882759"/>
                  <a:gd name="connsiteY0" fmla="*/ 0 h 527729"/>
                  <a:gd name="connsiteX1" fmla="*/ 1636230 w 1882759"/>
                  <a:gd name="connsiteY1" fmla="*/ 0 h 527729"/>
                  <a:gd name="connsiteX2" fmla="*/ 1882759 w 1882759"/>
                  <a:gd name="connsiteY2" fmla="*/ 246530 h 527729"/>
                  <a:gd name="connsiteX3" fmla="*/ 1636230 w 1882759"/>
                  <a:gd name="connsiteY3" fmla="*/ 493059 h 527729"/>
                  <a:gd name="connsiteX4" fmla="*/ 0 w 1882759"/>
                  <a:gd name="connsiteY4" fmla="*/ 527729 h 527729"/>
                  <a:gd name="connsiteX5" fmla="*/ 340617 w 1882759"/>
                  <a:gd name="connsiteY5" fmla="*/ 261294 h 527729"/>
                  <a:gd name="connsiteX6" fmla="*/ 21669 w 1882759"/>
                  <a:gd name="connsiteY6" fmla="*/ 0 h 527729"/>
                  <a:gd name="connsiteX0" fmla="*/ 21669 w 1882759"/>
                  <a:gd name="connsiteY0" fmla="*/ 0 h 527729"/>
                  <a:gd name="connsiteX1" fmla="*/ 1636230 w 1882759"/>
                  <a:gd name="connsiteY1" fmla="*/ 0 h 527729"/>
                  <a:gd name="connsiteX2" fmla="*/ 1882759 w 1882759"/>
                  <a:gd name="connsiteY2" fmla="*/ 246530 h 527729"/>
                  <a:gd name="connsiteX3" fmla="*/ 1597228 w 1882759"/>
                  <a:gd name="connsiteY3" fmla="*/ 519061 h 527729"/>
                  <a:gd name="connsiteX4" fmla="*/ 0 w 1882759"/>
                  <a:gd name="connsiteY4" fmla="*/ 527729 h 527729"/>
                  <a:gd name="connsiteX5" fmla="*/ 340617 w 1882759"/>
                  <a:gd name="connsiteY5" fmla="*/ 261294 h 527729"/>
                  <a:gd name="connsiteX6" fmla="*/ 21669 w 1882759"/>
                  <a:gd name="connsiteY6" fmla="*/ 0 h 527729"/>
                  <a:gd name="connsiteX0" fmla="*/ 21669 w 1921762"/>
                  <a:gd name="connsiteY0" fmla="*/ 0 h 527729"/>
                  <a:gd name="connsiteX1" fmla="*/ 1636230 w 1921762"/>
                  <a:gd name="connsiteY1" fmla="*/ 0 h 527729"/>
                  <a:gd name="connsiteX2" fmla="*/ 1921762 w 1921762"/>
                  <a:gd name="connsiteY2" fmla="*/ 259531 h 527729"/>
                  <a:gd name="connsiteX3" fmla="*/ 1597228 w 1921762"/>
                  <a:gd name="connsiteY3" fmla="*/ 519061 h 527729"/>
                  <a:gd name="connsiteX4" fmla="*/ 0 w 1921762"/>
                  <a:gd name="connsiteY4" fmla="*/ 527729 h 527729"/>
                  <a:gd name="connsiteX5" fmla="*/ 340617 w 1921762"/>
                  <a:gd name="connsiteY5" fmla="*/ 261294 h 527729"/>
                  <a:gd name="connsiteX6" fmla="*/ 21669 w 1921762"/>
                  <a:gd name="connsiteY6" fmla="*/ 0 h 527729"/>
                  <a:gd name="connsiteX0" fmla="*/ 21669 w 1921762"/>
                  <a:gd name="connsiteY0" fmla="*/ 0 h 527729"/>
                  <a:gd name="connsiteX1" fmla="*/ 1597227 w 1921762"/>
                  <a:gd name="connsiteY1" fmla="*/ 0 h 527729"/>
                  <a:gd name="connsiteX2" fmla="*/ 1921762 w 1921762"/>
                  <a:gd name="connsiteY2" fmla="*/ 259531 h 527729"/>
                  <a:gd name="connsiteX3" fmla="*/ 1597228 w 1921762"/>
                  <a:gd name="connsiteY3" fmla="*/ 519061 h 527729"/>
                  <a:gd name="connsiteX4" fmla="*/ 0 w 1921762"/>
                  <a:gd name="connsiteY4" fmla="*/ 527729 h 527729"/>
                  <a:gd name="connsiteX5" fmla="*/ 340617 w 1921762"/>
                  <a:gd name="connsiteY5" fmla="*/ 261294 h 527729"/>
                  <a:gd name="connsiteX6" fmla="*/ 21669 w 1921762"/>
                  <a:gd name="connsiteY6" fmla="*/ 0 h 527729"/>
                  <a:gd name="connsiteX0" fmla="*/ 21669 w 1921762"/>
                  <a:gd name="connsiteY0" fmla="*/ 0 h 527729"/>
                  <a:gd name="connsiteX1" fmla="*/ 1597227 w 1921762"/>
                  <a:gd name="connsiteY1" fmla="*/ 0 h 527729"/>
                  <a:gd name="connsiteX2" fmla="*/ 1921762 w 1921762"/>
                  <a:gd name="connsiteY2" fmla="*/ 259531 h 527729"/>
                  <a:gd name="connsiteX3" fmla="*/ 1601991 w 1921762"/>
                  <a:gd name="connsiteY3" fmla="*/ 521443 h 527729"/>
                  <a:gd name="connsiteX4" fmla="*/ 0 w 1921762"/>
                  <a:gd name="connsiteY4" fmla="*/ 527729 h 527729"/>
                  <a:gd name="connsiteX5" fmla="*/ 340617 w 1921762"/>
                  <a:gd name="connsiteY5" fmla="*/ 261294 h 527729"/>
                  <a:gd name="connsiteX6" fmla="*/ 21669 w 1921762"/>
                  <a:gd name="connsiteY6" fmla="*/ 0 h 527729"/>
                  <a:gd name="connsiteX0" fmla="*/ 21669 w 1921762"/>
                  <a:gd name="connsiteY0" fmla="*/ 0 h 528586"/>
                  <a:gd name="connsiteX1" fmla="*/ 1597227 w 1921762"/>
                  <a:gd name="connsiteY1" fmla="*/ 0 h 528586"/>
                  <a:gd name="connsiteX2" fmla="*/ 1921762 w 1921762"/>
                  <a:gd name="connsiteY2" fmla="*/ 259531 h 528586"/>
                  <a:gd name="connsiteX3" fmla="*/ 1601991 w 1921762"/>
                  <a:gd name="connsiteY3" fmla="*/ 528586 h 528586"/>
                  <a:gd name="connsiteX4" fmla="*/ 0 w 1921762"/>
                  <a:gd name="connsiteY4" fmla="*/ 527729 h 528586"/>
                  <a:gd name="connsiteX5" fmla="*/ 340617 w 1921762"/>
                  <a:gd name="connsiteY5" fmla="*/ 261294 h 528586"/>
                  <a:gd name="connsiteX6" fmla="*/ 21669 w 1921762"/>
                  <a:gd name="connsiteY6" fmla="*/ 0 h 528586"/>
                  <a:gd name="connsiteX0" fmla="*/ 21669 w 1921762"/>
                  <a:gd name="connsiteY0" fmla="*/ 0 h 528586"/>
                  <a:gd name="connsiteX1" fmla="*/ 1597227 w 1921762"/>
                  <a:gd name="connsiteY1" fmla="*/ 0 h 528586"/>
                  <a:gd name="connsiteX2" fmla="*/ 1921762 w 1921762"/>
                  <a:gd name="connsiteY2" fmla="*/ 259531 h 528586"/>
                  <a:gd name="connsiteX3" fmla="*/ 1604372 w 1921762"/>
                  <a:gd name="connsiteY3" fmla="*/ 528586 h 528586"/>
                  <a:gd name="connsiteX4" fmla="*/ 0 w 1921762"/>
                  <a:gd name="connsiteY4" fmla="*/ 527729 h 528586"/>
                  <a:gd name="connsiteX5" fmla="*/ 340617 w 1921762"/>
                  <a:gd name="connsiteY5" fmla="*/ 261294 h 528586"/>
                  <a:gd name="connsiteX6" fmla="*/ 21669 w 1921762"/>
                  <a:gd name="connsiteY6" fmla="*/ 0 h 528586"/>
                  <a:gd name="connsiteX0" fmla="*/ 21669 w 1921762"/>
                  <a:gd name="connsiteY0" fmla="*/ 0 h 527729"/>
                  <a:gd name="connsiteX1" fmla="*/ 1597227 w 1921762"/>
                  <a:gd name="connsiteY1" fmla="*/ 0 h 527729"/>
                  <a:gd name="connsiteX2" fmla="*/ 1921762 w 1921762"/>
                  <a:gd name="connsiteY2" fmla="*/ 259531 h 527729"/>
                  <a:gd name="connsiteX3" fmla="*/ 1611516 w 1921762"/>
                  <a:gd name="connsiteY3" fmla="*/ 523824 h 527729"/>
                  <a:gd name="connsiteX4" fmla="*/ 0 w 1921762"/>
                  <a:gd name="connsiteY4" fmla="*/ 527729 h 527729"/>
                  <a:gd name="connsiteX5" fmla="*/ 340617 w 1921762"/>
                  <a:gd name="connsiteY5" fmla="*/ 261294 h 527729"/>
                  <a:gd name="connsiteX6" fmla="*/ 21669 w 1921762"/>
                  <a:gd name="connsiteY6" fmla="*/ 0 h 527729"/>
                  <a:gd name="connsiteX0" fmla="*/ 21669 w 1921762"/>
                  <a:gd name="connsiteY0" fmla="*/ 0 h 527729"/>
                  <a:gd name="connsiteX1" fmla="*/ 1597227 w 1921762"/>
                  <a:gd name="connsiteY1" fmla="*/ 0 h 527729"/>
                  <a:gd name="connsiteX2" fmla="*/ 1921762 w 1921762"/>
                  <a:gd name="connsiteY2" fmla="*/ 259531 h 527729"/>
                  <a:gd name="connsiteX3" fmla="*/ 1616278 w 1921762"/>
                  <a:gd name="connsiteY3" fmla="*/ 521442 h 527729"/>
                  <a:gd name="connsiteX4" fmla="*/ 0 w 1921762"/>
                  <a:gd name="connsiteY4" fmla="*/ 527729 h 527729"/>
                  <a:gd name="connsiteX5" fmla="*/ 340617 w 1921762"/>
                  <a:gd name="connsiteY5" fmla="*/ 261294 h 527729"/>
                  <a:gd name="connsiteX6" fmla="*/ 21669 w 1921762"/>
                  <a:gd name="connsiteY6" fmla="*/ 0 h 527729"/>
                  <a:gd name="connsiteX0" fmla="*/ 24051 w 1924144"/>
                  <a:gd name="connsiteY0" fmla="*/ 0 h 525348"/>
                  <a:gd name="connsiteX1" fmla="*/ 1599609 w 1924144"/>
                  <a:gd name="connsiteY1" fmla="*/ 0 h 525348"/>
                  <a:gd name="connsiteX2" fmla="*/ 1924144 w 1924144"/>
                  <a:gd name="connsiteY2" fmla="*/ 259531 h 525348"/>
                  <a:gd name="connsiteX3" fmla="*/ 1618660 w 1924144"/>
                  <a:gd name="connsiteY3" fmla="*/ 521442 h 525348"/>
                  <a:gd name="connsiteX4" fmla="*/ 0 w 1924144"/>
                  <a:gd name="connsiteY4" fmla="*/ 525348 h 525348"/>
                  <a:gd name="connsiteX5" fmla="*/ 342999 w 1924144"/>
                  <a:gd name="connsiteY5" fmla="*/ 261294 h 525348"/>
                  <a:gd name="connsiteX6" fmla="*/ 24051 w 1924144"/>
                  <a:gd name="connsiteY6" fmla="*/ 0 h 525348"/>
                  <a:gd name="connsiteX0" fmla="*/ 19288 w 1919381"/>
                  <a:gd name="connsiteY0" fmla="*/ 0 h 522967"/>
                  <a:gd name="connsiteX1" fmla="*/ 1594846 w 1919381"/>
                  <a:gd name="connsiteY1" fmla="*/ 0 h 522967"/>
                  <a:gd name="connsiteX2" fmla="*/ 1919381 w 1919381"/>
                  <a:gd name="connsiteY2" fmla="*/ 259531 h 522967"/>
                  <a:gd name="connsiteX3" fmla="*/ 1613897 w 1919381"/>
                  <a:gd name="connsiteY3" fmla="*/ 521442 h 522967"/>
                  <a:gd name="connsiteX4" fmla="*/ 0 w 1919381"/>
                  <a:gd name="connsiteY4" fmla="*/ 522967 h 522967"/>
                  <a:gd name="connsiteX5" fmla="*/ 338236 w 1919381"/>
                  <a:gd name="connsiteY5" fmla="*/ 261294 h 522967"/>
                  <a:gd name="connsiteX6" fmla="*/ 19288 w 1919381"/>
                  <a:gd name="connsiteY6" fmla="*/ 0 h 522967"/>
                  <a:gd name="connsiteX0" fmla="*/ 14526 w 1919381"/>
                  <a:gd name="connsiteY0" fmla="*/ 0 h 522967"/>
                  <a:gd name="connsiteX1" fmla="*/ 1594846 w 1919381"/>
                  <a:gd name="connsiteY1" fmla="*/ 0 h 522967"/>
                  <a:gd name="connsiteX2" fmla="*/ 1919381 w 1919381"/>
                  <a:gd name="connsiteY2" fmla="*/ 259531 h 522967"/>
                  <a:gd name="connsiteX3" fmla="*/ 1613897 w 1919381"/>
                  <a:gd name="connsiteY3" fmla="*/ 521442 h 522967"/>
                  <a:gd name="connsiteX4" fmla="*/ 0 w 1919381"/>
                  <a:gd name="connsiteY4" fmla="*/ 522967 h 522967"/>
                  <a:gd name="connsiteX5" fmla="*/ 338236 w 1919381"/>
                  <a:gd name="connsiteY5" fmla="*/ 261294 h 522967"/>
                  <a:gd name="connsiteX6" fmla="*/ 14526 w 1919381"/>
                  <a:gd name="connsiteY6" fmla="*/ 0 h 522967"/>
                  <a:gd name="connsiteX0" fmla="*/ 14526 w 1919381"/>
                  <a:gd name="connsiteY0" fmla="*/ 0 h 523823"/>
                  <a:gd name="connsiteX1" fmla="*/ 1594846 w 1919381"/>
                  <a:gd name="connsiteY1" fmla="*/ 0 h 523823"/>
                  <a:gd name="connsiteX2" fmla="*/ 1919381 w 1919381"/>
                  <a:gd name="connsiteY2" fmla="*/ 259531 h 523823"/>
                  <a:gd name="connsiteX3" fmla="*/ 1585322 w 1919381"/>
                  <a:gd name="connsiteY3" fmla="*/ 523823 h 523823"/>
                  <a:gd name="connsiteX4" fmla="*/ 0 w 1919381"/>
                  <a:gd name="connsiteY4" fmla="*/ 522967 h 523823"/>
                  <a:gd name="connsiteX5" fmla="*/ 338236 w 1919381"/>
                  <a:gd name="connsiteY5" fmla="*/ 261294 h 523823"/>
                  <a:gd name="connsiteX6" fmla="*/ 14526 w 1919381"/>
                  <a:gd name="connsiteY6" fmla="*/ 0 h 523823"/>
                  <a:gd name="connsiteX0" fmla="*/ 14526 w 1919381"/>
                  <a:gd name="connsiteY0" fmla="*/ 0 h 523823"/>
                  <a:gd name="connsiteX1" fmla="*/ 1582940 w 1919381"/>
                  <a:gd name="connsiteY1" fmla="*/ 0 h 523823"/>
                  <a:gd name="connsiteX2" fmla="*/ 1919381 w 1919381"/>
                  <a:gd name="connsiteY2" fmla="*/ 259531 h 523823"/>
                  <a:gd name="connsiteX3" fmla="*/ 1585322 w 1919381"/>
                  <a:gd name="connsiteY3" fmla="*/ 523823 h 523823"/>
                  <a:gd name="connsiteX4" fmla="*/ 0 w 1919381"/>
                  <a:gd name="connsiteY4" fmla="*/ 522967 h 523823"/>
                  <a:gd name="connsiteX5" fmla="*/ 338236 w 1919381"/>
                  <a:gd name="connsiteY5" fmla="*/ 261294 h 523823"/>
                  <a:gd name="connsiteX6" fmla="*/ 14526 w 1919381"/>
                  <a:gd name="connsiteY6" fmla="*/ 0 h 523823"/>
                  <a:gd name="connsiteX0" fmla="*/ 14526 w 1919381"/>
                  <a:gd name="connsiteY0" fmla="*/ 0 h 523823"/>
                  <a:gd name="connsiteX1" fmla="*/ 1590084 w 1919381"/>
                  <a:gd name="connsiteY1" fmla="*/ 0 h 523823"/>
                  <a:gd name="connsiteX2" fmla="*/ 1919381 w 1919381"/>
                  <a:gd name="connsiteY2" fmla="*/ 259531 h 523823"/>
                  <a:gd name="connsiteX3" fmla="*/ 1585322 w 1919381"/>
                  <a:gd name="connsiteY3" fmla="*/ 523823 h 523823"/>
                  <a:gd name="connsiteX4" fmla="*/ 0 w 1919381"/>
                  <a:gd name="connsiteY4" fmla="*/ 522967 h 523823"/>
                  <a:gd name="connsiteX5" fmla="*/ 338236 w 1919381"/>
                  <a:gd name="connsiteY5" fmla="*/ 261294 h 523823"/>
                  <a:gd name="connsiteX6" fmla="*/ 14526 w 1919381"/>
                  <a:gd name="connsiteY6" fmla="*/ 0 h 523823"/>
                  <a:gd name="connsiteX0" fmla="*/ 14526 w 1919381"/>
                  <a:gd name="connsiteY0" fmla="*/ 0 h 522967"/>
                  <a:gd name="connsiteX1" fmla="*/ 1590084 w 1919381"/>
                  <a:gd name="connsiteY1" fmla="*/ 0 h 522967"/>
                  <a:gd name="connsiteX2" fmla="*/ 1919381 w 1919381"/>
                  <a:gd name="connsiteY2" fmla="*/ 259531 h 522967"/>
                  <a:gd name="connsiteX3" fmla="*/ 1582941 w 1919381"/>
                  <a:gd name="connsiteY3" fmla="*/ 521442 h 522967"/>
                  <a:gd name="connsiteX4" fmla="*/ 0 w 1919381"/>
                  <a:gd name="connsiteY4" fmla="*/ 522967 h 522967"/>
                  <a:gd name="connsiteX5" fmla="*/ 338236 w 1919381"/>
                  <a:gd name="connsiteY5" fmla="*/ 261294 h 522967"/>
                  <a:gd name="connsiteX6" fmla="*/ 14526 w 1919381"/>
                  <a:gd name="connsiteY6" fmla="*/ 0 h 522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19381" h="522967">
                    <a:moveTo>
                      <a:pt x="14526" y="0"/>
                    </a:moveTo>
                    <a:lnTo>
                      <a:pt x="1590084" y="0"/>
                    </a:lnTo>
                    <a:lnTo>
                      <a:pt x="1919381" y="259531"/>
                    </a:lnTo>
                    <a:lnTo>
                      <a:pt x="1582941" y="521442"/>
                    </a:lnTo>
                    <a:lnTo>
                      <a:pt x="0" y="522967"/>
                    </a:lnTo>
                    <a:lnTo>
                      <a:pt x="338236" y="261294"/>
                    </a:lnTo>
                    <a:lnTo>
                      <a:pt x="14526" y="0"/>
                    </a:lnTo>
                    <a:close/>
                  </a:path>
                </a:pathLst>
              </a:custGeom>
              <a:solidFill>
                <a:srgbClr val="EA7810"/>
              </a:solidFill>
              <a:ln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Pentagon 4"/>
              <p:cNvSpPr/>
              <p:nvPr/>
            </p:nvSpPr>
            <p:spPr>
              <a:xfrm>
                <a:off x="6088306" y="1944761"/>
                <a:ext cx="1919381" cy="522967"/>
              </a:xfrm>
              <a:custGeom>
                <a:avLst/>
                <a:gdLst>
                  <a:gd name="connsiteX0" fmla="*/ 0 w 1757082"/>
                  <a:gd name="connsiteY0" fmla="*/ 0 h 493059"/>
                  <a:gd name="connsiteX1" fmla="*/ 1510553 w 1757082"/>
                  <a:gd name="connsiteY1" fmla="*/ 0 h 493059"/>
                  <a:gd name="connsiteX2" fmla="*/ 1757082 w 1757082"/>
                  <a:gd name="connsiteY2" fmla="*/ 246530 h 493059"/>
                  <a:gd name="connsiteX3" fmla="*/ 1510553 w 1757082"/>
                  <a:gd name="connsiteY3" fmla="*/ 493059 h 493059"/>
                  <a:gd name="connsiteX4" fmla="*/ 0 w 1757082"/>
                  <a:gd name="connsiteY4" fmla="*/ 493059 h 493059"/>
                  <a:gd name="connsiteX5" fmla="*/ 0 w 1757082"/>
                  <a:gd name="connsiteY5" fmla="*/ 0 h 493059"/>
                  <a:gd name="connsiteX0" fmla="*/ 1 w 1757083"/>
                  <a:gd name="connsiteY0" fmla="*/ 0 h 493059"/>
                  <a:gd name="connsiteX1" fmla="*/ 1510554 w 1757083"/>
                  <a:gd name="connsiteY1" fmla="*/ 0 h 493059"/>
                  <a:gd name="connsiteX2" fmla="*/ 1757083 w 1757083"/>
                  <a:gd name="connsiteY2" fmla="*/ 246530 h 493059"/>
                  <a:gd name="connsiteX3" fmla="*/ 1510554 w 1757083"/>
                  <a:gd name="connsiteY3" fmla="*/ 493059 h 493059"/>
                  <a:gd name="connsiteX4" fmla="*/ 1 w 1757083"/>
                  <a:gd name="connsiteY4" fmla="*/ 493059 h 493059"/>
                  <a:gd name="connsiteX5" fmla="*/ 214941 w 1757083"/>
                  <a:gd name="connsiteY5" fmla="*/ 261294 h 493059"/>
                  <a:gd name="connsiteX6" fmla="*/ 1 w 1757083"/>
                  <a:gd name="connsiteY6" fmla="*/ 0 h 493059"/>
                  <a:gd name="connsiteX0" fmla="*/ 0 w 1861090"/>
                  <a:gd name="connsiteY0" fmla="*/ 0 h 493059"/>
                  <a:gd name="connsiteX1" fmla="*/ 1614561 w 1861090"/>
                  <a:gd name="connsiteY1" fmla="*/ 0 h 493059"/>
                  <a:gd name="connsiteX2" fmla="*/ 1861090 w 1861090"/>
                  <a:gd name="connsiteY2" fmla="*/ 246530 h 493059"/>
                  <a:gd name="connsiteX3" fmla="*/ 1614561 w 1861090"/>
                  <a:gd name="connsiteY3" fmla="*/ 493059 h 493059"/>
                  <a:gd name="connsiteX4" fmla="*/ 104008 w 1861090"/>
                  <a:gd name="connsiteY4" fmla="*/ 493059 h 493059"/>
                  <a:gd name="connsiteX5" fmla="*/ 318948 w 1861090"/>
                  <a:gd name="connsiteY5" fmla="*/ 261294 h 493059"/>
                  <a:gd name="connsiteX6" fmla="*/ 0 w 1861090"/>
                  <a:gd name="connsiteY6" fmla="*/ 0 h 493059"/>
                  <a:gd name="connsiteX0" fmla="*/ 0 w 1861090"/>
                  <a:gd name="connsiteY0" fmla="*/ 0 h 532062"/>
                  <a:gd name="connsiteX1" fmla="*/ 1614561 w 1861090"/>
                  <a:gd name="connsiteY1" fmla="*/ 0 h 532062"/>
                  <a:gd name="connsiteX2" fmla="*/ 1861090 w 1861090"/>
                  <a:gd name="connsiteY2" fmla="*/ 246530 h 532062"/>
                  <a:gd name="connsiteX3" fmla="*/ 1614561 w 1861090"/>
                  <a:gd name="connsiteY3" fmla="*/ 493059 h 532062"/>
                  <a:gd name="connsiteX4" fmla="*/ 8667 w 1861090"/>
                  <a:gd name="connsiteY4" fmla="*/ 532062 h 532062"/>
                  <a:gd name="connsiteX5" fmla="*/ 318948 w 1861090"/>
                  <a:gd name="connsiteY5" fmla="*/ 261294 h 532062"/>
                  <a:gd name="connsiteX6" fmla="*/ 0 w 1861090"/>
                  <a:gd name="connsiteY6" fmla="*/ 0 h 532062"/>
                  <a:gd name="connsiteX0" fmla="*/ 0 w 1861090"/>
                  <a:gd name="connsiteY0" fmla="*/ 0 h 532062"/>
                  <a:gd name="connsiteX1" fmla="*/ 1614561 w 1861090"/>
                  <a:gd name="connsiteY1" fmla="*/ 0 h 532062"/>
                  <a:gd name="connsiteX2" fmla="*/ 1861090 w 1861090"/>
                  <a:gd name="connsiteY2" fmla="*/ 246530 h 532062"/>
                  <a:gd name="connsiteX3" fmla="*/ 1614561 w 1861090"/>
                  <a:gd name="connsiteY3" fmla="*/ 493059 h 532062"/>
                  <a:gd name="connsiteX4" fmla="*/ 8667 w 1861090"/>
                  <a:gd name="connsiteY4" fmla="*/ 532062 h 532062"/>
                  <a:gd name="connsiteX5" fmla="*/ 318948 w 1861090"/>
                  <a:gd name="connsiteY5" fmla="*/ 261294 h 532062"/>
                  <a:gd name="connsiteX6" fmla="*/ 0 w 1861090"/>
                  <a:gd name="connsiteY6" fmla="*/ 0 h 532062"/>
                  <a:gd name="connsiteX0" fmla="*/ 0 w 1861090"/>
                  <a:gd name="connsiteY0" fmla="*/ 0 h 532062"/>
                  <a:gd name="connsiteX1" fmla="*/ 1614561 w 1861090"/>
                  <a:gd name="connsiteY1" fmla="*/ 0 h 532062"/>
                  <a:gd name="connsiteX2" fmla="*/ 1861090 w 1861090"/>
                  <a:gd name="connsiteY2" fmla="*/ 246530 h 532062"/>
                  <a:gd name="connsiteX3" fmla="*/ 1614561 w 1861090"/>
                  <a:gd name="connsiteY3" fmla="*/ 493059 h 532062"/>
                  <a:gd name="connsiteX4" fmla="*/ 8667 w 1861090"/>
                  <a:gd name="connsiteY4" fmla="*/ 532062 h 532062"/>
                  <a:gd name="connsiteX5" fmla="*/ 318948 w 1861090"/>
                  <a:gd name="connsiteY5" fmla="*/ 261294 h 532062"/>
                  <a:gd name="connsiteX6" fmla="*/ 0 w 1861090"/>
                  <a:gd name="connsiteY6" fmla="*/ 0 h 532062"/>
                  <a:gd name="connsiteX0" fmla="*/ 21669 w 1882759"/>
                  <a:gd name="connsiteY0" fmla="*/ 0 h 527729"/>
                  <a:gd name="connsiteX1" fmla="*/ 1636230 w 1882759"/>
                  <a:gd name="connsiteY1" fmla="*/ 0 h 527729"/>
                  <a:gd name="connsiteX2" fmla="*/ 1882759 w 1882759"/>
                  <a:gd name="connsiteY2" fmla="*/ 246530 h 527729"/>
                  <a:gd name="connsiteX3" fmla="*/ 1636230 w 1882759"/>
                  <a:gd name="connsiteY3" fmla="*/ 493059 h 527729"/>
                  <a:gd name="connsiteX4" fmla="*/ 0 w 1882759"/>
                  <a:gd name="connsiteY4" fmla="*/ 527729 h 527729"/>
                  <a:gd name="connsiteX5" fmla="*/ 340617 w 1882759"/>
                  <a:gd name="connsiteY5" fmla="*/ 261294 h 527729"/>
                  <a:gd name="connsiteX6" fmla="*/ 21669 w 1882759"/>
                  <a:gd name="connsiteY6" fmla="*/ 0 h 527729"/>
                  <a:gd name="connsiteX0" fmla="*/ 21669 w 1882759"/>
                  <a:gd name="connsiteY0" fmla="*/ 0 h 527729"/>
                  <a:gd name="connsiteX1" fmla="*/ 1636230 w 1882759"/>
                  <a:gd name="connsiteY1" fmla="*/ 0 h 527729"/>
                  <a:gd name="connsiteX2" fmla="*/ 1882759 w 1882759"/>
                  <a:gd name="connsiteY2" fmla="*/ 246530 h 527729"/>
                  <a:gd name="connsiteX3" fmla="*/ 1597228 w 1882759"/>
                  <a:gd name="connsiteY3" fmla="*/ 519061 h 527729"/>
                  <a:gd name="connsiteX4" fmla="*/ 0 w 1882759"/>
                  <a:gd name="connsiteY4" fmla="*/ 527729 h 527729"/>
                  <a:gd name="connsiteX5" fmla="*/ 340617 w 1882759"/>
                  <a:gd name="connsiteY5" fmla="*/ 261294 h 527729"/>
                  <a:gd name="connsiteX6" fmla="*/ 21669 w 1882759"/>
                  <a:gd name="connsiteY6" fmla="*/ 0 h 527729"/>
                  <a:gd name="connsiteX0" fmla="*/ 21669 w 1921762"/>
                  <a:gd name="connsiteY0" fmla="*/ 0 h 527729"/>
                  <a:gd name="connsiteX1" fmla="*/ 1636230 w 1921762"/>
                  <a:gd name="connsiteY1" fmla="*/ 0 h 527729"/>
                  <a:gd name="connsiteX2" fmla="*/ 1921762 w 1921762"/>
                  <a:gd name="connsiteY2" fmla="*/ 259531 h 527729"/>
                  <a:gd name="connsiteX3" fmla="*/ 1597228 w 1921762"/>
                  <a:gd name="connsiteY3" fmla="*/ 519061 h 527729"/>
                  <a:gd name="connsiteX4" fmla="*/ 0 w 1921762"/>
                  <a:gd name="connsiteY4" fmla="*/ 527729 h 527729"/>
                  <a:gd name="connsiteX5" fmla="*/ 340617 w 1921762"/>
                  <a:gd name="connsiteY5" fmla="*/ 261294 h 527729"/>
                  <a:gd name="connsiteX6" fmla="*/ 21669 w 1921762"/>
                  <a:gd name="connsiteY6" fmla="*/ 0 h 527729"/>
                  <a:gd name="connsiteX0" fmla="*/ 21669 w 1921762"/>
                  <a:gd name="connsiteY0" fmla="*/ 0 h 527729"/>
                  <a:gd name="connsiteX1" fmla="*/ 1597227 w 1921762"/>
                  <a:gd name="connsiteY1" fmla="*/ 0 h 527729"/>
                  <a:gd name="connsiteX2" fmla="*/ 1921762 w 1921762"/>
                  <a:gd name="connsiteY2" fmla="*/ 259531 h 527729"/>
                  <a:gd name="connsiteX3" fmla="*/ 1597228 w 1921762"/>
                  <a:gd name="connsiteY3" fmla="*/ 519061 h 527729"/>
                  <a:gd name="connsiteX4" fmla="*/ 0 w 1921762"/>
                  <a:gd name="connsiteY4" fmla="*/ 527729 h 527729"/>
                  <a:gd name="connsiteX5" fmla="*/ 340617 w 1921762"/>
                  <a:gd name="connsiteY5" fmla="*/ 261294 h 527729"/>
                  <a:gd name="connsiteX6" fmla="*/ 21669 w 1921762"/>
                  <a:gd name="connsiteY6" fmla="*/ 0 h 527729"/>
                  <a:gd name="connsiteX0" fmla="*/ 21669 w 1921762"/>
                  <a:gd name="connsiteY0" fmla="*/ 0 h 527729"/>
                  <a:gd name="connsiteX1" fmla="*/ 1597227 w 1921762"/>
                  <a:gd name="connsiteY1" fmla="*/ 0 h 527729"/>
                  <a:gd name="connsiteX2" fmla="*/ 1921762 w 1921762"/>
                  <a:gd name="connsiteY2" fmla="*/ 259531 h 527729"/>
                  <a:gd name="connsiteX3" fmla="*/ 1601991 w 1921762"/>
                  <a:gd name="connsiteY3" fmla="*/ 521443 h 527729"/>
                  <a:gd name="connsiteX4" fmla="*/ 0 w 1921762"/>
                  <a:gd name="connsiteY4" fmla="*/ 527729 h 527729"/>
                  <a:gd name="connsiteX5" fmla="*/ 340617 w 1921762"/>
                  <a:gd name="connsiteY5" fmla="*/ 261294 h 527729"/>
                  <a:gd name="connsiteX6" fmla="*/ 21669 w 1921762"/>
                  <a:gd name="connsiteY6" fmla="*/ 0 h 527729"/>
                  <a:gd name="connsiteX0" fmla="*/ 21669 w 1921762"/>
                  <a:gd name="connsiteY0" fmla="*/ 0 h 528586"/>
                  <a:gd name="connsiteX1" fmla="*/ 1597227 w 1921762"/>
                  <a:gd name="connsiteY1" fmla="*/ 0 h 528586"/>
                  <a:gd name="connsiteX2" fmla="*/ 1921762 w 1921762"/>
                  <a:gd name="connsiteY2" fmla="*/ 259531 h 528586"/>
                  <a:gd name="connsiteX3" fmla="*/ 1601991 w 1921762"/>
                  <a:gd name="connsiteY3" fmla="*/ 528586 h 528586"/>
                  <a:gd name="connsiteX4" fmla="*/ 0 w 1921762"/>
                  <a:gd name="connsiteY4" fmla="*/ 527729 h 528586"/>
                  <a:gd name="connsiteX5" fmla="*/ 340617 w 1921762"/>
                  <a:gd name="connsiteY5" fmla="*/ 261294 h 528586"/>
                  <a:gd name="connsiteX6" fmla="*/ 21669 w 1921762"/>
                  <a:gd name="connsiteY6" fmla="*/ 0 h 528586"/>
                  <a:gd name="connsiteX0" fmla="*/ 21669 w 1921762"/>
                  <a:gd name="connsiteY0" fmla="*/ 0 h 528586"/>
                  <a:gd name="connsiteX1" fmla="*/ 1597227 w 1921762"/>
                  <a:gd name="connsiteY1" fmla="*/ 0 h 528586"/>
                  <a:gd name="connsiteX2" fmla="*/ 1921762 w 1921762"/>
                  <a:gd name="connsiteY2" fmla="*/ 259531 h 528586"/>
                  <a:gd name="connsiteX3" fmla="*/ 1604372 w 1921762"/>
                  <a:gd name="connsiteY3" fmla="*/ 528586 h 528586"/>
                  <a:gd name="connsiteX4" fmla="*/ 0 w 1921762"/>
                  <a:gd name="connsiteY4" fmla="*/ 527729 h 528586"/>
                  <a:gd name="connsiteX5" fmla="*/ 340617 w 1921762"/>
                  <a:gd name="connsiteY5" fmla="*/ 261294 h 528586"/>
                  <a:gd name="connsiteX6" fmla="*/ 21669 w 1921762"/>
                  <a:gd name="connsiteY6" fmla="*/ 0 h 528586"/>
                  <a:gd name="connsiteX0" fmla="*/ 21669 w 1921762"/>
                  <a:gd name="connsiteY0" fmla="*/ 0 h 527729"/>
                  <a:gd name="connsiteX1" fmla="*/ 1597227 w 1921762"/>
                  <a:gd name="connsiteY1" fmla="*/ 0 h 527729"/>
                  <a:gd name="connsiteX2" fmla="*/ 1921762 w 1921762"/>
                  <a:gd name="connsiteY2" fmla="*/ 259531 h 527729"/>
                  <a:gd name="connsiteX3" fmla="*/ 1611516 w 1921762"/>
                  <a:gd name="connsiteY3" fmla="*/ 523824 h 527729"/>
                  <a:gd name="connsiteX4" fmla="*/ 0 w 1921762"/>
                  <a:gd name="connsiteY4" fmla="*/ 527729 h 527729"/>
                  <a:gd name="connsiteX5" fmla="*/ 340617 w 1921762"/>
                  <a:gd name="connsiteY5" fmla="*/ 261294 h 527729"/>
                  <a:gd name="connsiteX6" fmla="*/ 21669 w 1921762"/>
                  <a:gd name="connsiteY6" fmla="*/ 0 h 527729"/>
                  <a:gd name="connsiteX0" fmla="*/ 21669 w 1921762"/>
                  <a:gd name="connsiteY0" fmla="*/ 0 h 527729"/>
                  <a:gd name="connsiteX1" fmla="*/ 1597227 w 1921762"/>
                  <a:gd name="connsiteY1" fmla="*/ 0 h 527729"/>
                  <a:gd name="connsiteX2" fmla="*/ 1921762 w 1921762"/>
                  <a:gd name="connsiteY2" fmla="*/ 259531 h 527729"/>
                  <a:gd name="connsiteX3" fmla="*/ 1616278 w 1921762"/>
                  <a:gd name="connsiteY3" fmla="*/ 521442 h 527729"/>
                  <a:gd name="connsiteX4" fmla="*/ 0 w 1921762"/>
                  <a:gd name="connsiteY4" fmla="*/ 527729 h 527729"/>
                  <a:gd name="connsiteX5" fmla="*/ 340617 w 1921762"/>
                  <a:gd name="connsiteY5" fmla="*/ 261294 h 527729"/>
                  <a:gd name="connsiteX6" fmla="*/ 21669 w 1921762"/>
                  <a:gd name="connsiteY6" fmla="*/ 0 h 527729"/>
                  <a:gd name="connsiteX0" fmla="*/ 24051 w 1924144"/>
                  <a:gd name="connsiteY0" fmla="*/ 0 h 525348"/>
                  <a:gd name="connsiteX1" fmla="*/ 1599609 w 1924144"/>
                  <a:gd name="connsiteY1" fmla="*/ 0 h 525348"/>
                  <a:gd name="connsiteX2" fmla="*/ 1924144 w 1924144"/>
                  <a:gd name="connsiteY2" fmla="*/ 259531 h 525348"/>
                  <a:gd name="connsiteX3" fmla="*/ 1618660 w 1924144"/>
                  <a:gd name="connsiteY3" fmla="*/ 521442 h 525348"/>
                  <a:gd name="connsiteX4" fmla="*/ 0 w 1924144"/>
                  <a:gd name="connsiteY4" fmla="*/ 525348 h 525348"/>
                  <a:gd name="connsiteX5" fmla="*/ 342999 w 1924144"/>
                  <a:gd name="connsiteY5" fmla="*/ 261294 h 525348"/>
                  <a:gd name="connsiteX6" fmla="*/ 24051 w 1924144"/>
                  <a:gd name="connsiteY6" fmla="*/ 0 h 525348"/>
                  <a:gd name="connsiteX0" fmla="*/ 19288 w 1919381"/>
                  <a:gd name="connsiteY0" fmla="*/ 0 h 522967"/>
                  <a:gd name="connsiteX1" fmla="*/ 1594846 w 1919381"/>
                  <a:gd name="connsiteY1" fmla="*/ 0 h 522967"/>
                  <a:gd name="connsiteX2" fmla="*/ 1919381 w 1919381"/>
                  <a:gd name="connsiteY2" fmla="*/ 259531 h 522967"/>
                  <a:gd name="connsiteX3" fmla="*/ 1613897 w 1919381"/>
                  <a:gd name="connsiteY3" fmla="*/ 521442 h 522967"/>
                  <a:gd name="connsiteX4" fmla="*/ 0 w 1919381"/>
                  <a:gd name="connsiteY4" fmla="*/ 522967 h 522967"/>
                  <a:gd name="connsiteX5" fmla="*/ 338236 w 1919381"/>
                  <a:gd name="connsiteY5" fmla="*/ 261294 h 522967"/>
                  <a:gd name="connsiteX6" fmla="*/ 19288 w 1919381"/>
                  <a:gd name="connsiteY6" fmla="*/ 0 h 522967"/>
                  <a:gd name="connsiteX0" fmla="*/ 14526 w 1919381"/>
                  <a:gd name="connsiteY0" fmla="*/ 0 h 522967"/>
                  <a:gd name="connsiteX1" fmla="*/ 1594846 w 1919381"/>
                  <a:gd name="connsiteY1" fmla="*/ 0 h 522967"/>
                  <a:gd name="connsiteX2" fmla="*/ 1919381 w 1919381"/>
                  <a:gd name="connsiteY2" fmla="*/ 259531 h 522967"/>
                  <a:gd name="connsiteX3" fmla="*/ 1613897 w 1919381"/>
                  <a:gd name="connsiteY3" fmla="*/ 521442 h 522967"/>
                  <a:gd name="connsiteX4" fmla="*/ 0 w 1919381"/>
                  <a:gd name="connsiteY4" fmla="*/ 522967 h 522967"/>
                  <a:gd name="connsiteX5" fmla="*/ 338236 w 1919381"/>
                  <a:gd name="connsiteY5" fmla="*/ 261294 h 522967"/>
                  <a:gd name="connsiteX6" fmla="*/ 14526 w 1919381"/>
                  <a:gd name="connsiteY6" fmla="*/ 0 h 522967"/>
                  <a:gd name="connsiteX0" fmla="*/ 14526 w 1919381"/>
                  <a:gd name="connsiteY0" fmla="*/ 0 h 523823"/>
                  <a:gd name="connsiteX1" fmla="*/ 1594846 w 1919381"/>
                  <a:gd name="connsiteY1" fmla="*/ 0 h 523823"/>
                  <a:gd name="connsiteX2" fmla="*/ 1919381 w 1919381"/>
                  <a:gd name="connsiteY2" fmla="*/ 259531 h 523823"/>
                  <a:gd name="connsiteX3" fmla="*/ 1585322 w 1919381"/>
                  <a:gd name="connsiteY3" fmla="*/ 523823 h 523823"/>
                  <a:gd name="connsiteX4" fmla="*/ 0 w 1919381"/>
                  <a:gd name="connsiteY4" fmla="*/ 522967 h 523823"/>
                  <a:gd name="connsiteX5" fmla="*/ 338236 w 1919381"/>
                  <a:gd name="connsiteY5" fmla="*/ 261294 h 523823"/>
                  <a:gd name="connsiteX6" fmla="*/ 14526 w 1919381"/>
                  <a:gd name="connsiteY6" fmla="*/ 0 h 523823"/>
                  <a:gd name="connsiteX0" fmla="*/ 14526 w 1919381"/>
                  <a:gd name="connsiteY0" fmla="*/ 0 h 523823"/>
                  <a:gd name="connsiteX1" fmla="*/ 1582940 w 1919381"/>
                  <a:gd name="connsiteY1" fmla="*/ 0 h 523823"/>
                  <a:gd name="connsiteX2" fmla="*/ 1919381 w 1919381"/>
                  <a:gd name="connsiteY2" fmla="*/ 259531 h 523823"/>
                  <a:gd name="connsiteX3" fmla="*/ 1585322 w 1919381"/>
                  <a:gd name="connsiteY3" fmla="*/ 523823 h 523823"/>
                  <a:gd name="connsiteX4" fmla="*/ 0 w 1919381"/>
                  <a:gd name="connsiteY4" fmla="*/ 522967 h 523823"/>
                  <a:gd name="connsiteX5" fmla="*/ 338236 w 1919381"/>
                  <a:gd name="connsiteY5" fmla="*/ 261294 h 523823"/>
                  <a:gd name="connsiteX6" fmla="*/ 14526 w 1919381"/>
                  <a:gd name="connsiteY6" fmla="*/ 0 h 523823"/>
                  <a:gd name="connsiteX0" fmla="*/ 14526 w 1919381"/>
                  <a:gd name="connsiteY0" fmla="*/ 0 h 523823"/>
                  <a:gd name="connsiteX1" fmla="*/ 1590084 w 1919381"/>
                  <a:gd name="connsiteY1" fmla="*/ 0 h 523823"/>
                  <a:gd name="connsiteX2" fmla="*/ 1919381 w 1919381"/>
                  <a:gd name="connsiteY2" fmla="*/ 259531 h 523823"/>
                  <a:gd name="connsiteX3" fmla="*/ 1585322 w 1919381"/>
                  <a:gd name="connsiteY3" fmla="*/ 523823 h 523823"/>
                  <a:gd name="connsiteX4" fmla="*/ 0 w 1919381"/>
                  <a:gd name="connsiteY4" fmla="*/ 522967 h 523823"/>
                  <a:gd name="connsiteX5" fmla="*/ 338236 w 1919381"/>
                  <a:gd name="connsiteY5" fmla="*/ 261294 h 523823"/>
                  <a:gd name="connsiteX6" fmla="*/ 14526 w 1919381"/>
                  <a:gd name="connsiteY6" fmla="*/ 0 h 523823"/>
                  <a:gd name="connsiteX0" fmla="*/ 14526 w 1919381"/>
                  <a:gd name="connsiteY0" fmla="*/ 0 h 522967"/>
                  <a:gd name="connsiteX1" fmla="*/ 1590084 w 1919381"/>
                  <a:gd name="connsiteY1" fmla="*/ 0 h 522967"/>
                  <a:gd name="connsiteX2" fmla="*/ 1919381 w 1919381"/>
                  <a:gd name="connsiteY2" fmla="*/ 259531 h 522967"/>
                  <a:gd name="connsiteX3" fmla="*/ 1582941 w 1919381"/>
                  <a:gd name="connsiteY3" fmla="*/ 521442 h 522967"/>
                  <a:gd name="connsiteX4" fmla="*/ 0 w 1919381"/>
                  <a:gd name="connsiteY4" fmla="*/ 522967 h 522967"/>
                  <a:gd name="connsiteX5" fmla="*/ 338236 w 1919381"/>
                  <a:gd name="connsiteY5" fmla="*/ 261294 h 522967"/>
                  <a:gd name="connsiteX6" fmla="*/ 14526 w 1919381"/>
                  <a:gd name="connsiteY6" fmla="*/ 0 h 522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19381" h="522967">
                    <a:moveTo>
                      <a:pt x="14526" y="0"/>
                    </a:moveTo>
                    <a:lnTo>
                      <a:pt x="1590084" y="0"/>
                    </a:lnTo>
                    <a:lnTo>
                      <a:pt x="1919381" y="259531"/>
                    </a:lnTo>
                    <a:lnTo>
                      <a:pt x="1582941" y="521442"/>
                    </a:lnTo>
                    <a:lnTo>
                      <a:pt x="0" y="522967"/>
                    </a:lnTo>
                    <a:lnTo>
                      <a:pt x="338236" y="261294"/>
                    </a:lnTo>
                    <a:lnTo>
                      <a:pt x="14526" y="0"/>
                    </a:lnTo>
                    <a:close/>
                  </a:path>
                </a:pathLst>
              </a:custGeom>
              <a:solidFill>
                <a:srgbClr val="EAB200"/>
              </a:solidFill>
              <a:ln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ight Arrow 37"/>
              <p:cNvSpPr/>
              <p:nvPr/>
            </p:nvSpPr>
            <p:spPr>
              <a:xfrm>
                <a:off x="2282317" y="1646974"/>
                <a:ext cx="5440081" cy="198063"/>
              </a:xfrm>
              <a:prstGeom prst="rightArrow">
                <a:avLst>
                  <a:gd name="adj1" fmla="val 50000"/>
                  <a:gd name="adj2" fmla="val 79882"/>
                </a:avLst>
              </a:prstGeom>
              <a:solidFill>
                <a:srgbClr val="FF3333"/>
              </a:solidFill>
              <a:ln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ounded Rectangle 38"/>
              <p:cNvSpPr/>
              <p:nvPr/>
            </p:nvSpPr>
            <p:spPr>
              <a:xfrm>
                <a:off x="1225759" y="3005144"/>
                <a:ext cx="6477958" cy="235132"/>
              </a:xfrm>
              <a:prstGeom prst="roundRect">
                <a:avLst>
                  <a:gd name="adj" fmla="val 50000"/>
                </a:avLst>
              </a:prstGeom>
              <a:solidFill>
                <a:srgbClr val="3886CC"/>
              </a:solidFill>
              <a:ln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1217602" y="3398825"/>
                <a:ext cx="1427873" cy="306740"/>
              </a:xfrm>
              <a:prstGeom prst="roundRect">
                <a:avLst>
                  <a:gd name="adj" fmla="val 24255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ounded Rectangle 40"/>
              <p:cNvSpPr/>
              <p:nvPr/>
            </p:nvSpPr>
            <p:spPr>
              <a:xfrm>
                <a:off x="1217602" y="3766081"/>
                <a:ext cx="1427873" cy="306740"/>
              </a:xfrm>
              <a:prstGeom prst="roundRect">
                <a:avLst>
                  <a:gd name="adj" fmla="val 24255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ounded Rectangle 42"/>
              <p:cNvSpPr/>
              <p:nvPr/>
            </p:nvSpPr>
            <p:spPr>
              <a:xfrm>
                <a:off x="2909910" y="3355590"/>
                <a:ext cx="1427873" cy="306740"/>
              </a:xfrm>
              <a:prstGeom prst="roundRect">
                <a:avLst>
                  <a:gd name="adj" fmla="val 24255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ounded Rectangle 43"/>
              <p:cNvSpPr/>
              <p:nvPr/>
            </p:nvSpPr>
            <p:spPr>
              <a:xfrm>
                <a:off x="2909910" y="3722846"/>
                <a:ext cx="1427873" cy="306740"/>
              </a:xfrm>
              <a:prstGeom prst="roundRect">
                <a:avLst>
                  <a:gd name="adj" fmla="val 24255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ounded Rectangle 44"/>
              <p:cNvSpPr/>
              <p:nvPr/>
            </p:nvSpPr>
            <p:spPr>
              <a:xfrm>
                <a:off x="2909910" y="4092504"/>
                <a:ext cx="1427873" cy="306740"/>
              </a:xfrm>
              <a:prstGeom prst="roundRect">
                <a:avLst>
                  <a:gd name="adj" fmla="val 24255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ounded Rectangle 45"/>
              <p:cNvSpPr/>
              <p:nvPr/>
            </p:nvSpPr>
            <p:spPr>
              <a:xfrm>
                <a:off x="2909910" y="4460961"/>
                <a:ext cx="1427873" cy="306740"/>
              </a:xfrm>
              <a:prstGeom prst="roundRect">
                <a:avLst>
                  <a:gd name="adj" fmla="val 24255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ounded Rectangle 46"/>
              <p:cNvSpPr/>
              <p:nvPr/>
            </p:nvSpPr>
            <p:spPr>
              <a:xfrm>
                <a:off x="2909910" y="4829418"/>
                <a:ext cx="1427873" cy="306740"/>
              </a:xfrm>
              <a:prstGeom prst="roundRect">
                <a:avLst>
                  <a:gd name="adj" fmla="val 24255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ounded Rectangle 47"/>
              <p:cNvSpPr/>
              <p:nvPr/>
            </p:nvSpPr>
            <p:spPr>
              <a:xfrm>
                <a:off x="4602218" y="3359350"/>
                <a:ext cx="1427873" cy="306740"/>
              </a:xfrm>
              <a:prstGeom prst="roundRect">
                <a:avLst>
                  <a:gd name="adj" fmla="val 24255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ounded Rectangle 48"/>
              <p:cNvSpPr/>
              <p:nvPr/>
            </p:nvSpPr>
            <p:spPr>
              <a:xfrm>
                <a:off x="4602218" y="3726606"/>
                <a:ext cx="1427873" cy="306740"/>
              </a:xfrm>
              <a:prstGeom prst="roundRect">
                <a:avLst>
                  <a:gd name="adj" fmla="val 24255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ight Arrow 59"/>
              <p:cNvSpPr/>
              <p:nvPr/>
            </p:nvSpPr>
            <p:spPr>
              <a:xfrm rot="5400000">
                <a:off x="-82715" y="4105057"/>
                <a:ext cx="1838974" cy="186584"/>
              </a:xfrm>
              <a:prstGeom prst="rightArrow">
                <a:avLst>
                  <a:gd name="adj1" fmla="val 50000"/>
                  <a:gd name="adj2" fmla="val 79882"/>
                </a:avLst>
              </a:prstGeom>
              <a:solidFill>
                <a:srgbClr val="FF3333"/>
              </a:solidFill>
              <a:ln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1" name="Straight Connector 60"/>
              <p:cNvCxnSpPr/>
              <p:nvPr/>
            </p:nvCxnSpPr>
            <p:spPr>
              <a:xfrm flipH="1">
                <a:off x="4429821" y="4125917"/>
                <a:ext cx="1895040" cy="1193387"/>
              </a:xfrm>
              <a:prstGeom prst="line">
                <a:avLst/>
              </a:prstGeom>
              <a:ln w="19050">
                <a:solidFill>
                  <a:srgbClr val="568636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H="1">
                <a:off x="5719846" y="4290225"/>
                <a:ext cx="582787" cy="1145076"/>
              </a:xfrm>
              <a:prstGeom prst="line">
                <a:avLst/>
              </a:prstGeom>
              <a:ln w="19050">
                <a:solidFill>
                  <a:srgbClr val="568636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Rounded Rectangle 63"/>
              <p:cNvSpPr/>
              <p:nvPr/>
            </p:nvSpPr>
            <p:spPr>
              <a:xfrm>
                <a:off x="6294525" y="3328985"/>
                <a:ext cx="1427873" cy="306740"/>
              </a:xfrm>
              <a:prstGeom prst="roundRect">
                <a:avLst>
                  <a:gd name="adj" fmla="val 24255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ounded Rectangle 64"/>
              <p:cNvSpPr/>
              <p:nvPr/>
            </p:nvSpPr>
            <p:spPr>
              <a:xfrm>
                <a:off x="6294525" y="3696241"/>
                <a:ext cx="1427873" cy="306740"/>
              </a:xfrm>
              <a:prstGeom prst="roundRect">
                <a:avLst>
                  <a:gd name="adj" fmla="val 24255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ounded Rectangle 65"/>
              <p:cNvSpPr/>
              <p:nvPr/>
            </p:nvSpPr>
            <p:spPr>
              <a:xfrm>
                <a:off x="6294525" y="4065899"/>
                <a:ext cx="1427873" cy="306740"/>
              </a:xfrm>
              <a:prstGeom prst="roundRect">
                <a:avLst>
                  <a:gd name="adj" fmla="val 24255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ounded Rectangle 66"/>
              <p:cNvSpPr/>
              <p:nvPr/>
            </p:nvSpPr>
            <p:spPr>
              <a:xfrm>
                <a:off x="6294525" y="4434356"/>
                <a:ext cx="1427873" cy="306740"/>
              </a:xfrm>
              <a:prstGeom prst="roundRect">
                <a:avLst>
                  <a:gd name="adj" fmla="val 24255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ounded Rectangle 67"/>
              <p:cNvSpPr/>
              <p:nvPr/>
            </p:nvSpPr>
            <p:spPr>
              <a:xfrm>
                <a:off x="6294525" y="4802813"/>
                <a:ext cx="1427873" cy="306740"/>
              </a:xfrm>
              <a:prstGeom prst="roundRect">
                <a:avLst>
                  <a:gd name="adj" fmla="val 24255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ounded Rectangle 68"/>
              <p:cNvSpPr/>
              <p:nvPr/>
            </p:nvSpPr>
            <p:spPr>
              <a:xfrm>
                <a:off x="3977367" y="5272671"/>
                <a:ext cx="2317631" cy="1035702"/>
              </a:xfrm>
              <a:prstGeom prst="roundRect">
                <a:avLst>
                  <a:gd name="adj" fmla="val 7597"/>
                </a:avLst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0" name="Straight Connector 69"/>
              <p:cNvCxnSpPr/>
              <p:nvPr/>
            </p:nvCxnSpPr>
            <p:spPr>
              <a:xfrm>
                <a:off x="2802245" y="2488976"/>
                <a:ext cx="0" cy="34599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tailEnd type="oval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4417684" y="2488976"/>
                <a:ext cx="0" cy="34599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tailEnd type="oval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6047193" y="2488976"/>
                <a:ext cx="0" cy="34599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tailEnd type="oval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7662636" y="2488976"/>
                <a:ext cx="0" cy="34599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tailEnd type="oval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" name="Group 155"/>
            <p:cNvGrpSpPr/>
            <p:nvPr/>
          </p:nvGrpSpPr>
          <p:grpSpPr>
            <a:xfrm>
              <a:off x="480797" y="1421283"/>
              <a:ext cx="7303714" cy="4946579"/>
              <a:chOff x="480797" y="1421283"/>
              <a:chExt cx="7303714" cy="4946579"/>
            </a:xfrm>
          </p:grpSpPr>
          <p:sp>
            <p:nvSpPr>
              <p:cNvPr id="157" name="TextBox 156"/>
              <p:cNvSpPr txBox="1"/>
              <p:nvPr/>
            </p:nvSpPr>
            <p:spPr>
              <a:xfrm>
                <a:off x="4788037" y="2469536"/>
                <a:ext cx="126073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Purchase order submitted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>
                <a:off x="6850126" y="2469536"/>
                <a:ext cx="81086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Project complete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1967611" y="2469536"/>
                <a:ext cx="8357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Commit to project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3505388" y="2469536"/>
                <a:ext cx="91144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Equipment Delivered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61" name="Group 160"/>
              <p:cNvGrpSpPr/>
              <p:nvPr/>
            </p:nvGrpSpPr>
            <p:grpSpPr>
              <a:xfrm>
                <a:off x="1324340" y="2036967"/>
                <a:ext cx="6460171" cy="4330895"/>
                <a:chOff x="1324340" y="2036967"/>
                <a:chExt cx="6460171" cy="4330895"/>
              </a:xfrm>
            </p:grpSpPr>
            <p:sp>
              <p:nvSpPr>
                <p:cNvPr id="164" name="TextBox 163"/>
                <p:cNvSpPr txBox="1"/>
                <p:nvPr/>
              </p:nvSpPr>
              <p:spPr>
                <a:xfrm>
                  <a:off x="1703445" y="2036967"/>
                  <a:ext cx="94769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Prepare</a:t>
                  </a:r>
                  <a:endParaRPr lang="en-US" sz="16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5" name="TextBox 164"/>
                <p:cNvSpPr txBox="1"/>
                <p:nvPr/>
              </p:nvSpPr>
              <p:spPr>
                <a:xfrm>
                  <a:off x="3367088" y="2036967"/>
                  <a:ext cx="86754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Design</a:t>
                  </a:r>
                  <a:endParaRPr lang="en-US" sz="16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6" name="TextBox 165"/>
                <p:cNvSpPr txBox="1"/>
                <p:nvPr/>
              </p:nvSpPr>
              <p:spPr>
                <a:xfrm>
                  <a:off x="4950581" y="2036967"/>
                  <a:ext cx="9476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Acquire</a:t>
                  </a:r>
                  <a:endParaRPr lang="en-US" sz="16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7" name="TextBox 166"/>
                <p:cNvSpPr txBox="1"/>
                <p:nvPr/>
              </p:nvSpPr>
              <p:spPr>
                <a:xfrm>
                  <a:off x="6441901" y="2036967"/>
                  <a:ext cx="121219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Implement</a:t>
                  </a:r>
                  <a:endParaRPr lang="en-US" sz="16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8" name="TextBox 167"/>
                <p:cNvSpPr txBox="1"/>
                <p:nvPr/>
              </p:nvSpPr>
              <p:spPr>
                <a:xfrm>
                  <a:off x="3664679" y="2984211"/>
                  <a:ext cx="160011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Project Management</a:t>
                  </a:r>
                  <a:endPara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9" name="TextBox 168"/>
                <p:cNvSpPr txBox="1"/>
                <p:nvPr/>
              </p:nvSpPr>
              <p:spPr>
                <a:xfrm>
                  <a:off x="1431241" y="3429085"/>
                  <a:ext cx="100059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Assess Needs</a:t>
                  </a: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0" name="TextBox 169"/>
                <p:cNvSpPr txBox="1"/>
                <p:nvPr/>
              </p:nvSpPr>
              <p:spPr>
                <a:xfrm>
                  <a:off x="1324340" y="3796341"/>
                  <a:ext cx="1214397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Develop Concept</a:t>
                  </a: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1" name="TextBox 170"/>
                <p:cNvSpPr txBox="1"/>
                <p:nvPr/>
              </p:nvSpPr>
              <p:spPr>
                <a:xfrm>
                  <a:off x="3084275" y="3385850"/>
                  <a:ext cx="107914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Initialise Project</a:t>
                  </a: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2" name="TextBox 171"/>
                <p:cNvSpPr txBox="1"/>
                <p:nvPr/>
              </p:nvSpPr>
              <p:spPr>
                <a:xfrm>
                  <a:off x="2858285" y="3753106"/>
                  <a:ext cx="1532791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Establish Requirements</a:t>
                  </a: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3" name="TextBox 172"/>
                <p:cNvSpPr txBox="1"/>
                <p:nvPr/>
              </p:nvSpPr>
              <p:spPr>
                <a:xfrm>
                  <a:off x="3007331" y="4122764"/>
                  <a:ext cx="123303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Configure Solution</a:t>
                  </a: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4" name="TextBox 173"/>
                <p:cNvSpPr txBox="1"/>
                <p:nvPr/>
              </p:nvSpPr>
              <p:spPr>
                <a:xfrm>
                  <a:off x="3041796" y="4491221"/>
                  <a:ext cx="1164101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Finalise Proposal</a:t>
                  </a: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5" name="TextBox 174"/>
                <p:cNvSpPr txBox="1"/>
                <p:nvPr/>
              </p:nvSpPr>
              <p:spPr>
                <a:xfrm>
                  <a:off x="2853946" y="4859678"/>
                  <a:ext cx="153920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Create Purchase Order </a:t>
                  </a: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6" name="TextBox 175"/>
                <p:cNvSpPr txBox="1"/>
                <p:nvPr/>
              </p:nvSpPr>
              <p:spPr>
                <a:xfrm>
                  <a:off x="4954517" y="3389610"/>
                  <a:ext cx="72327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Shipment</a:t>
                  </a: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7" name="TextBox 176"/>
                <p:cNvSpPr txBox="1"/>
                <p:nvPr/>
              </p:nvSpPr>
              <p:spPr>
                <a:xfrm>
                  <a:off x="4734905" y="3756866"/>
                  <a:ext cx="11624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Site Coordination</a:t>
                  </a: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8" name="TextBox 177"/>
                <p:cNvSpPr txBox="1"/>
                <p:nvPr/>
              </p:nvSpPr>
              <p:spPr>
                <a:xfrm>
                  <a:off x="6638809" y="3359245"/>
                  <a:ext cx="73930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Assembly</a:t>
                  </a: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9" name="TextBox 178"/>
                <p:cNvSpPr txBox="1"/>
                <p:nvPr/>
              </p:nvSpPr>
              <p:spPr>
                <a:xfrm>
                  <a:off x="6270579" y="3649003"/>
                  <a:ext cx="146853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Installation by Subcontractors</a:t>
                  </a: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0" name="TextBox 179"/>
                <p:cNvSpPr txBox="1"/>
                <p:nvPr/>
              </p:nvSpPr>
              <p:spPr>
                <a:xfrm>
                  <a:off x="6678082" y="4096159"/>
                  <a:ext cx="66075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Start-Up</a:t>
                  </a: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1" name="TextBox 180"/>
                <p:cNvSpPr txBox="1"/>
                <p:nvPr/>
              </p:nvSpPr>
              <p:spPr>
                <a:xfrm>
                  <a:off x="6363092" y="4464616"/>
                  <a:ext cx="129073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Network Integration</a:t>
                  </a: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2" name="TextBox 181"/>
                <p:cNvSpPr txBox="1"/>
                <p:nvPr/>
              </p:nvSpPr>
              <p:spPr>
                <a:xfrm>
                  <a:off x="6232483" y="4833073"/>
                  <a:ext cx="155202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Orientation and Training</a:t>
                  </a:r>
                  <a:endParaRPr 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3" name="TextBox 182"/>
                <p:cNvSpPr txBox="1"/>
                <p:nvPr/>
              </p:nvSpPr>
              <p:spPr>
                <a:xfrm>
                  <a:off x="3997957" y="5245428"/>
                  <a:ext cx="101021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Start-Up:-</a:t>
                  </a:r>
                  <a:endPara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4" name="TextBox 183"/>
                <p:cNvSpPr txBox="1"/>
                <p:nvPr/>
              </p:nvSpPr>
              <p:spPr>
                <a:xfrm>
                  <a:off x="4240360" y="5444532"/>
                  <a:ext cx="1623451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171450" indent="-171450">
                    <a:lnSpc>
                      <a:spcPct val="150000"/>
                    </a:lnSpc>
                    <a:buFont typeface="Wingdings" panose="05000000000000000000" pitchFamily="2" charset="2"/>
                    <a:buChar char="Ø"/>
                  </a:pPr>
                  <a:r>
                    <a:rPr lang="en-US" sz="12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Wingdings" panose="05000000000000000000" pitchFamily="2" charset="2"/>
                    <a:buChar char="Ø"/>
                  </a:pPr>
                  <a:r>
                    <a:rPr lang="en-US" sz="12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</a:t>
                  </a:r>
                  <a:r>
                    <a:rPr lang="en-US" sz="12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Here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Wingdings" panose="05000000000000000000" pitchFamily="2" charset="2"/>
                    <a:buChar char="Ø"/>
                  </a:pPr>
                  <a:r>
                    <a:rPr lang="en-US" sz="12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</a:t>
                  </a:r>
                  <a:r>
                    <a:rPr lang="en-US" sz="12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Here</a:t>
                  </a:r>
                  <a:endPara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62" name="TextBox 161"/>
              <p:cNvSpPr txBox="1"/>
              <p:nvPr/>
            </p:nvSpPr>
            <p:spPr>
              <a:xfrm>
                <a:off x="480797" y="2942708"/>
                <a:ext cx="70884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Steps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6597391" y="1421283"/>
                <a:ext cx="90120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Phases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2517597" y="113801"/>
            <a:ext cx="41088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Phases of Growth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71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87"/>
          <p:cNvGrpSpPr/>
          <p:nvPr/>
        </p:nvGrpSpPr>
        <p:grpSpPr>
          <a:xfrm>
            <a:off x="459378" y="1231999"/>
            <a:ext cx="8225245" cy="5399003"/>
            <a:chOff x="272701" y="1245062"/>
            <a:chExt cx="8225245" cy="5399003"/>
          </a:xfrm>
        </p:grpSpPr>
        <p:grpSp>
          <p:nvGrpSpPr>
            <p:cNvPr id="12" name="Group 11"/>
            <p:cNvGrpSpPr/>
            <p:nvPr/>
          </p:nvGrpSpPr>
          <p:grpSpPr>
            <a:xfrm>
              <a:off x="352953" y="1245062"/>
              <a:ext cx="8139053" cy="4181805"/>
              <a:chOff x="555697" y="1349566"/>
              <a:chExt cx="8139053" cy="4181805"/>
            </a:xfrm>
          </p:grpSpPr>
          <p:sp>
            <p:nvSpPr>
              <p:cNvPr id="36" name="Freeform 35"/>
              <p:cNvSpPr/>
              <p:nvPr/>
            </p:nvSpPr>
            <p:spPr>
              <a:xfrm>
                <a:off x="3153649" y="1787122"/>
                <a:ext cx="3288498" cy="1450136"/>
              </a:xfrm>
              <a:custGeom>
                <a:avLst/>
                <a:gdLst>
                  <a:gd name="connsiteX0" fmla="*/ 1340 w 3072384"/>
                  <a:gd name="connsiteY0" fmla="*/ 0 h 1555819"/>
                  <a:gd name="connsiteX1" fmla="*/ 3072384 w 3072384"/>
                  <a:gd name="connsiteY1" fmla="*/ 0 h 1555819"/>
                  <a:gd name="connsiteX2" fmla="*/ 3072384 w 3072384"/>
                  <a:gd name="connsiteY2" fmla="*/ 758716 h 1555819"/>
                  <a:gd name="connsiteX3" fmla="*/ 2235070 w 3072384"/>
                  <a:gd name="connsiteY3" fmla="*/ 1527617 h 1555819"/>
                  <a:gd name="connsiteX4" fmla="*/ 2130515 w 3072384"/>
                  <a:gd name="connsiteY4" fmla="*/ 1555819 h 1555819"/>
                  <a:gd name="connsiteX5" fmla="*/ 942326 w 3072384"/>
                  <a:gd name="connsiteY5" fmla="*/ 1555819 h 1555819"/>
                  <a:gd name="connsiteX6" fmla="*/ 829340 w 3072384"/>
                  <a:gd name="connsiteY6" fmla="*/ 1512809 h 1555819"/>
                  <a:gd name="connsiteX7" fmla="*/ 0 w 3072384"/>
                  <a:gd name="connsiteY7" fmla="*/ 758716 h 1555819"/>
                  <a:gd name="connsiteX8" fmla="*/ 1340 w 3072384"/>
                  <a:gd name="connsiteY8" fmla="*/ 758716 h 1555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72384" h="1555819">
                    <a:moveTo>
                      <a:pt x="1340" y="0"/>
                    </a:moveTo>
                    <a:lnTo>
                      <a:pt x="3072384" y="0"/>
                    </a:lnTo>
                    <a:lnTo>
                      <a:pt x="3072384" y="758716"/>
                    </a:lnTo>
                    <a:lnTo>
                      <a:pt x="2235070" y="1527617"/>
                    </a:lnTo>
                    <a:lnTo>
                      <a:pt x="2130515" y="1555819"/>
                    </a:lnTo>
                    <a:lnTo>
                      <a:pt x="942326" y="1555819"/>
                    </a:lnTo>
                    <a:lnTo>
                      <a:pt x="829340" y="1512809"/>
                    </a:lnTo>
                    <a:lnTo>
                      <a:pt x="0" y="758716"/>
                    </a:lnTo>
                    <a:lnTo>
                      <a:pt x="1340" y="758716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5000"/>
                      <a:alpha val="0"/>
                    </a:schemeClr>
                  </a:gs>
                </a:gsLst>
                <a:lin ang="168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555697" y="3372609"/>
                <a:ext cx="4172232" cy="1936918"/>
              </a:xfrm>
              <a:custGeom>
                <a:avLst/>
                <a:gdLst>
                  <a:gd name="connsiteX0" fmla="*/ 0 w 3072384"/>
                  <a:gd name="connsiteY0" fmla="*/ 0 h 1243584"/>
                  <a:gd name="connsiteX1" fmla="*/ 3072384 w 3072384"/>
                  <a:gd name="connsiteY1" fmla="*/ 0 h 1243584"/>
                  <a:gd name="connsiteX2" fmla="*/ 3072384 w 3072384"/>
                  <a:gd name="connsiteY2" fmla="*/ 1243584 h 1243584"/>
                  <a:gd name="connsiteX3" fmla="*/ 0 w 3072384"/>
                  <a:gd name="connsiteY3" fmla="*/ 1243584 h 1243584"/>
                  <a:gd name="connsiteX4" fmla="*/ 0 w 3072384"/>
                  <a:gd name="connsiteY4" fmla="*/ 0 h 1243584"/>
                  <a:gd name="connsiteX0" fmla="*/ 0 w 3901440"/>
                  <a:gd name="connsiteY0" fmla="*/ 0 h 1243584"/>
                  <a:gd name="connsiteX1" fmla="*/ 3901440 w 3901440"/>
                  <a:gd name="connsiteY1" fmla="*/ 499872 h 1243584"/>
                  <a:gd name="connsiteX2" fmla="*/ 3072384 w 3901440"/>
                  <a:gd name="connsiteY2" fmla="*/ 1243584 h 1243584"/>
                  <a:gd name="connsiteX3" fmla="*/ 0 w 3901440"/>
                  <a:gd name="connsiteY3" fmla="*/ 1243584 h 1243584"/>
                  <a:gd name="connsiteX4" fmla="*/ 0 w 3901440"/>
                  <a:gd name="connsiteY4" fmla="*/ 0 h 1243584"/>
                  <a:gd name="connsiteX0" fmla="*/ 0 w 3908239"/>
                  <a:gd name="connsiteY0" fmla="*/ 0 h 1243584"/>
                  <a:gd name="connsiteX1" fmla="*/ 3908239 w 3908239"/>
                  <a:gd name="connsiteY1" fmla="*/ 438686 h 1243584"/>
                  <a:gd name="connsiteX2" fmla="*/ 3072384 w 3908239"/>
                  <a:gd name="connsiteY2" fmla="*/ 1243584 h 1243584"/>
                  <a:gd name="connsiteX3" fmla="*/ 0 w 3908239"/>
                  <a:gd name="connsiteY3" fmla="*/ 1243584 h 1243584"/>
                  <a:gd name="connsiteX4" fmla="*/ 0 w 3908239"/>
                  <a:gd name="connsiteY4" fmla="*/ 0 h 1243584"/>
                  <a:gd name="connsiteX0" fmla="*/ 0 w 3908239"/>
                  <a:gd name="connsiteY0" fmla="*/ 0 h 1243584"/>
                  <a:gd name="connsiteX1" fmla="*/ 3908239 w 3908239"/>
                  <a:gd name="connsiteY1" fmla="*/ 438686 h 1243584"/>
                  <a:gd name="connsiteX2" fmla="*/ 3797635 w 3908239"/>
                  <a:gd name="connsiteY2" fmla="*/ 531916 h 1243584"/>
                  <a:gd name="connsiteX3" fmla="*/ 3072384 w 3908239"/>
                  <a:gd name="connsiteY3" fmla="*/ 1243584 h 1243584"/>
                  <a:gd name="connsiteX4" fmla="*/ 0 w 3908239"/>
                  <a:gd name="connsiteY4" fmla="*/ 1243584 h 1243584"/>
                  <a:gd name="connsiteX5" fmla="*/ 0 w 3908239"/>
                  <a:gd name="connsiteY5" fmla="*/ 0 h 1243584"/>
                  <a:gd name="connsiteX0" fmla="*/ 0 w 3908239"/>
                  <a:gd name="connsiteY0" fmla="*/ 0 h 1243584"/>
                  <a:gd name="connsiteX1" fmla="*/ 3908239 w 3908239"/>
                  <a:gd name="connsiteY1" fmla="*/ 438686 h 1243584"/>
                  <a:gd name="connsiteX2" fmla="*/ 3882616 w 3908239"/>
                  <a:gd name="connsiteY2" fmla="*/ 559110 h 1243584"/>
                  <a:gd name="connsiteX3" fmla="*/ 3072384 w 3908239"/>
                  <a:gd name="connsiteY3" fmla="*/ 1243584 h 1243584"/>
                  <a:gd name="connsiteX4" fmla="*/ 0 w 3908239"/>
                  <a:gd name="connsiteY4" fmla="*/ 1243584 h 1243584"/>
                  <a:gd name="connsiteX5" fmla="*/ 0 w 3908239"/>
                  <a:gd name="connsiteY5" fmla="*/ 0 h 1243584"/>
                  <a:gd name="connsiteX0" fmla="*/ 0 w 3898041"/>
                  <a:gd name="connsiteY0" fmla="*/ 0 h 1243584"/>
                  <a:gd name="connsiteX1" fmla="*/ 3898041 w 3898041"/>
                  <a:gd name="connsiteY1" fmla="*/ 435286 h 1243584"/>
                  <a:gd name="connsiteX2" fmla="*/ 3882616 w 3898041"/>
                  <a:gd name="connsiteY2" fmla="*/ 559110 h 1243584"/>
                  <a:gd name="connsiteX3" fmla="*/ 3072384 w 3898041"/>
                  <a:gd name="connsiteY3" fmla="*/ 1243584 h 1243584"/>
                  <a:gd name="connsiteX4" fmla="*/ 0 w 3898041"/>
                  <a:gd name="connsiteY4" fmla="*/ 1243584 h 1243584"/>
                  <a:gd name="connsiteX5" fmla="*/ 0 w 3898041"/>
                  <a:gd name="connsiteY5" fmla="*/ 0 h 1243584"/>
                  <a:gd name="connsiteX0" fmla="*/ 0 w 3898041"/>
                  <a:gd name="connsiteY0" fmla="*/ 0 h 1243584"/>
                  <a:gd name="connsiteX1" fmla="*/ 3898041 w 3898041"/>
                  <a:gd name="connsiteY1" fmla="*/ 435286 h 1243584"/>
                  <a:gd name="connsiteX2" fmla="*/ 3896213 w 3898041"/>
                  <a:gd name="connsiteY2" fmla="*/ 559110 h 1243584"/>
                  <a:gd name="connsiteX3" fmla="*/ 3072384 w 3898041"/>
                  <a:gd name="connsiteY3" fmla="*/ 1243584 h 1243584"/>
                  <a:gd name="connsiteX4" fmla="*/ 0 w 3898041"/>
                  <a:gd name="connsiteY4" fmla="*/ 1243584 h 1243584"/>
                  <a:gd name="connsiteX5" fmla="*/ 0 w 3898041"/>
                  <a:gd name="connsiteY5" fmla="*/ 0 h 1243584"/>
                  <a:gd name="connsiteX0" fmla="*/ 2195919 w 3898041"/>
                  <a:gd name="connsiteY0" fmla="*/ 0 h 1399950"/>
                  <a:gd name="connsiteX1" fmla="*/ 3898041 w 3898041"/>
                  <a:gd name="connsiteY1" fmla="*/ 591652 h 1399950"/>
                  <a:gd name="connsiteX2" fmla="*/ 3896213 w 3898041"/>
                  <a:gd name="connsiteY2" fmla="*/ 715476 h 1399950"/>
                  <a:gd name="connsiteX3" fmla="*/ 3072384 w 3898041"/>
                  <a:gd name="connsiteY3" fmla="*/ 1399950 h 1399950"/>
                  <a:gd name="connsiteX4" fmla="*/ 0 w 3898041"/>
                  <a:gd name="connsiteY4" fmla="*/ 1399950 h 1399950"/>
                  <a:gd name="connsiteX5" fmla="*/ 2195919 w 3898041"/>
                  <a:gd name="connsiteY5" fmla="*/ 0 h 1399950"/>
                  <a:gd name="connsiteX0" fmla="*/ 3290479 w 3898041"/>
                  <a:gd name="connsiteY0" fmla="*/ 0 h 1767070"/>
                  <a:gd name="connsiteX1" fmla="*/ 3898041 w 3898041"/>
                  <a:gd name="connsiteY1" fmla="*/ 958772 h 1767070"/>
                  <a:gd name="connsiteX2" fmla="*/ 3896213 w 3898041"/>
                  <a:gd name="connsiteY2" fmla="*/ 1082596 h 1767070"/>
                  <a:gd name="connsiteX3" fmla="*/ 3072384 w 3898041"/>
                  <a:gd name="connsiteY3" fmla="*/ 1767070 h 1767070"/>
                  <a:gd name="connsiteX4" fmla="*/ 0 w 3898041"/>
                  <a:gd name="connsiteY4" fmla="*/ 1767070 h 1767070"/>
                  <a:gd name="connsiteX5" fmla="*/ 3290479 w 3898041"/>
                  <a:gd name="connsiteY5" fmla="*/ 0 h 1767070"/>
                  <a:gd name="connsiteX0" fmla="*/ 3290479 w 3898041"/>
                  <a:gd name="connsiteY0" fmla="*/ 0 h 1767070"/>
                  <a:gd name="connsiteX1" fmla="*/ 3898041 w 3898041"/>
                  <a:gd name="connsiteY1" fmla="*/ 958772 h 1767070"/>
                  <a:gd name="connsiteX2" fmla="*/ 3896213 w 3898041"/>
                  <a:gd name="connsiteY2" fmla="*/ 1082596 h 1767070"/>
                  <a:gd name="connsiteX3" fmla="*/ 3072384 w 3898041"/>
                  <a:gd name="connsiteY3" fmla="*/ 1767070 h 1767070"/>
                  <a:gd name="connsiteX4" fmla="*/ 0 w 3898041"/>
                  <a:gd name="connsiteY4" fmla="*/ 1767070 h 1767070"/>
                  <a:gd name="connsiteX5" fmla="*/ 3117784 w 3898041"/>
                  <a:gd name="connsiteY5" fmla="*/ 83214 h 1767070"/>
                  <a:gd name="connsiteX6" fmla="*/ 3290479 w 3898041"/>
                  <a:gd name="connsiteY6" fmla="*/ 0 h 1767070"/>
                  <a:gd name="connsiteX0" fmla="*/ 3290479 w 3898041"/>
                  <a:gd name="connsiteY0" fmla="*/ 42558 h 1809628"/>
                  <a:gd name="connsiteX1" fmla="*/ 3898041 w 3898041"/>
                  <a:gd name="connsiteY1" fmla="*/ 1001330 h 1809628"/>
                  <a:gd name="connsiteX2" fmla="*/ 3896213 w 3898041"/>
                  <a:gd name="connsiteY2" fmla="*/ 1125154 h 1809628"/>
                  <a:gd name="connsiteX3" fmla="*/ 3072384 w 3898041"/>
                  <a:gd name="connsiteY3" fmla="*/ 1809628 h 1809628"/>
                  <a:gd name="connsiteX4" fmla="*/ 0 w 3898041"/>
                  <a:gd name="connsiteY4" fmla="*/ 1809628 h 1809628"/>
                  <a:gd name="connsiteX5" fmla="*/ 3182370 w 3898041"/>
                  <a:gd name="connsiteY5" fmla="*/ 0 h 1809628"/>
                  <a:gd name="connsiteX6" fmla="*/ 3290479 w 3898041"/>
                  <a:gd name="connsiteY6" fmla="*/ 42558 h 1809628"/>
                  <a:gd name="connsiteX0" fmla="*/ 3290479 w 3898041"/>
                  <a:gd name="connsiteY0" fmla="*/ 42558 h 1809628"/>
                  <a:gd name="connsiteX1" fmla="*/ 3898041 w 3898041"/>
                  <a:gd name="connsiteY1" fmla="*/ 1001330 h 1809628"/>
                  <a:gd name="connsiteX2" fmla="*/ 3896213 w 3898041"/>
                  <a:gd name="connsiteY2" fmla="*/ 1125154 h 1809628"/>
                  <a:gd name="connsiteX3" fmla="*/ 3072384 w 3898041"/>
                  <a:gd name="connsiteY3" fmla="*/ 1809628 h 1809628"/>
                  <a:gd name="connsiteX4" fmla="*/ 0 w 3898041"/>
                  <a:gd name="connsiteY4" fmla="*/ 1809628 h 1809628"/>
                  <a:gd name="connsiteX5" fmla="*/ 191024 w 3898041"/>
                  <a:gd name="connsiteY5" fmla="*/ 1699628 h 1809628"/>
                  <a:gd name="connsiteX6" fmla="*/ 3182370 w 3898041"/>
                  <a:gd name="connsiteY6" fmla="*/ 0 h 1809628"/>
                  <a:gd name="connsiteX7" fmla="*/ 3290479 w 3898041"/>
                  <a:gd name="connsiteY7" fmla="*/ 42558 h 1809628"/>
                  <a:gd name="connsiteX0" fmla="*/ 3290479 w 3898041"/>
                  <a:gd name="connsiteY0" fmla="*/ 42558 h 1809628"/>
                  <a:gd name="connsiteX1" fmla="*/ 3898041 w 3898041"/>
                  <a:gd name="connsiteY1" fmla="*/ 1001330 h 1809628"/>
                  <a:gd name="connsiteX2" fmla="*/ 3896213 w 3898041"/>
                  <a:gd name="connsiteY2" fmla="*/ 1125154 h 1809628"/>
                  <a:gd name="connsiteX3" fmla="*/ 3072384 w 3898041"/>
                  <a:gd name="connsiteY3" fmla="*/ 1809628 h 1809628"/>
                  <a:gd name="connsiteX4" fmla="*/ 0 w 3898041"/>
                  <a:gd name="connsiteY4" fmla="*/ 1809628 h 1809628"/>
                  <a:gd name="connsiteX5" fmla="*/ 665 w 3898041"/>
                  <a:gd name="connsiteY5" fmla="*/ 1607848 h 1809628"/>
                  <a:gd name="connsiteX6" fmla="*/ 3182370 w 3898041"/>
                  <a:gd name="connsiteY6" fmla="*/ 0 h 1809628"/>
                  <a:gd name="connsiteX7" fmla="*/ 3290479 w 3898041"/>
                  <a:gd name="connsiteY7" fmla="*/ 42558 h 1809628"/>
                  <a:gd name="connsiteX0" fmla="*/ 3290479 w 3898041"/>
                  <a:gd name="connsiteY0" fmla="*/ 42558 h 1809628"/>
                  <a:gd name="connsiteX1" fmla="*/ 3898041 w 3898041"/>
                  <a:gd name="connsiteY1" fmla="*/ 1001330 h 1809628"/>
                  <a:gd name="connsiteX2" fmla="*/ 3896213 w 3898041"/>
                  <a:gd name="connsiteY2" fmla="*/ 1125154 h 1809628"/>
                  <a:gd name="connsiteX3" fmla="*/ 3202765 w 3898041"/>
                  <a:gd name="connsiteY3" fmla="*/ 1706427 h 1809628"/>
                  <a:gd name="connsiteX4" fmla="*/ 3072384 w 3898041"/>
                  <a:gd name="connsiteY4" fmla="*/ 1809628 h 1809628"/>
                  <a:gd name="connsiteX5" fmla="*/ 0 w 3898041"/>
                  <a:gd name="connsiteY5" fmla="*/ 1809628 h 1809628"/>
                  <a:gd name="connsiteX6" fmla="*/ 665 w 3898041"/>
                  <a:gd name="connsiteY6" fmla="*/ 1607848 h 1809628"/>
                  <a:gd name="connsiteX7" fmla="*/ 3182370 w 3898041"/>
                  <a:gd name="connsiteY7" fmla="*/ 0 h 1809628"/>
                  <a:gd name="connsiteX8" fmla="*/ 3290479 w 3898041"/>
                  <a:gd name="connsiteY8" fmla="*/ 42558 h 1809628"/>
                  <a:gd name="connsiteX0" fmla="*/ 3290479 w 3898041"/>
                  <a:gd name="connsiteY0" fmla="*/ 42558 h 1809628"/>
                  <a:gd name="connsiteX1" fmla="*/ 3898041 w 3898041"/>
                  <a:gd name="connsiteY1" fmla="*/ 1001330 h 1809628"/>
                  <a:gd name="connsiteX2" fmla="*/ 3896213 w 3898041"/>
                  <a:gd name="connsiteY2" fmla="*/ 1125154 h 1809628"/>
                  <a:gd name="connsiteX3" fmla="*/ 3070194 w 3898041"/>
                  <a:gd name="connsiteY3" fmla="*/ 1604449 h 1809628"/>
                  <a:gd name="connsiteX4" fmla="*/ 3072384 w 3898041"/>
                  <a:gd name="connsiteY4" fmla="*/ 1809628 h 1809628"/>
                  <a:gd name="connsiteX5" fmla="*/ 0 w 3898041"/>
                  <a:gd name="connsiteY5" fmla="*/ 1809628 h 1809628"/>
                  <a:gd name="connsiteX6" fmla="*/ 665 w 3898041"/>
                  <a:gd name="connsiteY6" fmla="*/ 1607848 h 1809628"/>
                  <a:gd name="connsiteX7" fmla="*/ 3182370 w 3898041"/>
                  <a:gd name="connsiteY7" fmla="*/ 0 h 1809628"/>
                  <a:gd name="connsiteX8" fmla="*/ 3290479 w 3898041"/>
                  <a:gd name="connsiteY8" fmla="*/ 42558 h 1809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8041" h="1809628">
                    <a:moveTo>
                      <a:pt x="3290479" y="42558"/>
                    </a:moveTo>
                    <a:lnTo>
                      <a:pt x="3898041" y="1001330"/>
                    </a:lnTo>
                    <a:cubicBezTo>
                      <a:pt x="3897432" y="1042605"/>
                      <a:pt x="3896822" y="1083879"/>
                      <a:pt x="3896213" y="1125154"/>
                    </a:cubicBezTo>
                    <a:lnTo>
                      <a:pt x="3070194" y="1604449"/>
                    </a:lnTo>
                    <a:lnTo>
                      <a:pt x="3072384" y="1809628"/>
                    </a:lnTo>
                    <a:lnTo>
                      <a:pt x="0" y="1809628"/>
                    </a:lnTo>
                    <a:cubicBezTo>
                      <a:pt x="222" y="1742368"/>
                      <a:pt x="443" y="1675108"/>
                      <a:pt x="665" y="1607848"/>
                    </a:cubicBezTo>
                    <a:lnTo>
                      <a:pt x="3182370" y="0"/>
                    </a:lnTo>
                    <a:lnTo>
                      <a:pt x="3290479" y="42558"/>
                    </a:lnTo>
                    <a:close/>
                  </a:path>
                </a:pathLst>
              </a:custGeom>
              <a:gradFill>
                <a:gsLst>
                  <a:gs pos="63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  <a:alpha val="0"/>
                    </a:schemeClr>
                  </a:gs>
                </a:gsLst>
                <a:lin ang="168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6"/>
              <p:cNvSpPr/>
              <p:nvPr/>
            </p:nvSpPr>
            <p:spPr>
              <a:xfrm flipH="1">
                <a:off x="4921366" y="3327127"/>
                <a:ext cx="3773384" cy="1980072"/>
              </a:xfrm>
              <a:custGeom>
                <a:avLst/>
                <a:gdLst>
                  <a:gd name="connsiteX0" fmla="*/ 0 w 3072384"/>
                  <a:gd name="connsiteY0" fmla="*/ 0 h 1243584"/>
                  <a:gd name="connsiteX1" fmla="*/ 3072384 w 3072384"/>
                  <a:gd name="connsiteY1" fmla="*/ 0 h 1243584"/>
                  <a:gd name="connsiteX2" fmla="*/ 3072384 w 3072384"/>
                  <a:gd name="connsiteY2" fmla="*/ 1243584 h 1243584"/>
                  <a:gd name="connsiteX3" fmla="*/ 0 w 3072384"/>
                  <a:gd name="connsiteY3" fmla="*/ 1243584 h 1243584"/>
                  <a:gd name="connsiteX4" fmla="*/ 0 w 3072384"/>
                  <a:gd name="connsiteY4" fmla="*/ 0 h 1243584"/>
                  <a:gd name="connsiteX0" fmla="*/ 0 w 3901440"/>
                  <a:gd name="connsiteY0" fmla="*/ 0 h 1243584"/>
                  <a:gd name="connsiteX1" fmla="*/ 3901440 w 3901440"/>
                  <a:gd name="connsiteY1" fmla="*/ 499872 h 1243584"/>
                  <a:gd name="connsiteX2" fmla="*/ 3072384 w 3901440"/>
                  <a:gd name="connsiteY2" fmla="*/ 1243584 h 1243584"/>
                  <a:gd name="connsiteX3" fmla="*/ 0 w 3901440"/>
                  <a:gd name="connsiteY3" fmla="*/ 1243584 h 1243584"/>
                  <a:gd name="connsiteX4" fmla="*/ 0 w 3901440"/>
                  <a:gd name="connsiteY4" fmla="*/ 0 h 1243584"/>
                  <a:gd name="connsiteX0" fmla="*/ 0 w 3908239"/>
                  <a:gd name="connsiteY0" fmla="*/ 0 h 1243584"/>
                  <a:gd name="connsiteX1" fmla="*/ 3908239 w 3908239"/>
                  <a:gd name="connsiteY1" fmla="*/ 438686 h 1243584"/>
                  <a:gd name="connsiteX2" fmla="*/ 3072384 w 3908239"/>
                  <a:gd name="connsiteY2" fmla="*/ 1243584 h 1243584"/>
                  <a:gd name="connsiteX3" fmla="*/ 0 w 3908239"/>
                  <a:gd name="connsiteY3" fmla="*/ 1243584 h 1243584"/>
                  <a:gd name="connsiteX4" fmla="*/ 0 w 3908239"/>
                  <a:gd name="connsiteY4" fmla="*/ 0 h 1243584"/>
                  <a:gd name="connsiteX0" fmla="*/ 0 w 3908239"/>
                  <a:gd name="connsiteY0" fmla="*/ 0 h 1243584"/>
                  <a:gd name="connsiteX1" fmla="*/ 3908239 w 3908239"/>
                  <a:gd name="connsiteY1" fmla="*/ 438686 h 1243584"/>
                  <a:gd name="connsiteX2" fmla="*/ 3797635 w 3908239"/>
                  <a:gd name="connsiteY2" fmla="*/ 531916 h 1243584"/>
                  <a:gd name="connsiteX3" fmla="*/ 3072384 w 3908239"/>
                  <a:gd name="connsiteY3" fmla="*/ 1243584 h 1243584"/>
                  <a:gd name="connsiteX4" fmla="*/ 0 w 3908239"/>
                  <a:gd name="connsiteY4" fmla="*/ 1243584 h 1243584"/>
                  <a:gd name="connsiteX5" fmla="*/ 0 w 3908239"/>
                  <a:gd name="connsiteY5" fmla="*/ 0 h 1243584"/>
                  <a:gd name="connsiteX0" fmla="*/ 0 w 3908239"/>
                  <a:gd name="connsiteY0" fmla="*/ 0 h 1243584"/>
                  <a:gd name="connsiteX1" fmla="*/ 3908239 w 3908239"/>
                  <a:gd name="connsiteY1" fmla="*/ 438686 h 1243584"/>
                  <a:gd name="connsiteX2" fmla="*/ 3882616 w 3908239"/>
                  <a:gd name="connsiteY2" fmla="*/ 559110 h 1243584"/>
                  <a:gd name="connsiteX3" fmla="*/ 3072384 w 3908239"/>
                  <a:gd name="connsiteY3" fmla="*/ 1243584 h 1243584"/>
                  <a:gd name="connsiteX4" fmla="*/ 0 w 3908239"/>
                  <a:gd name="connsiteY4" fmla="*/ 1243584 h 1243584"/>
                  <a:gd name="connsiteX5" fmla="*/ 0 w 3908239"/>
                  <a:gd name="connsiteY5" fmla="*/ 0 h 1243584"/>
                  <a:gd name="connsiteX0" fmla="*/ 0 w 3898041"/>
                  <a:gd name="connsiteY0" fmla="*/ 0 h 1243584"/>
                  <a:gd name="connsiteX1" fmla="*/ 3898041 w 3898041"/>
                  <a:gd name="connsiteY1" fmla="*/ 435286 h 1243584"/>
                  <a:gd name="connsiteX2" fmla="*/ 3882616 w 3898041"/>
                  <a:gd name="connsiteY2" fmla="*/ 559110 h 1243584"/>
                  <a:gd name="connsiteX3" fmla="*/ 3072384 w 3898041"/>
                  <a:gd name="connsiteY3" fmla="*/ 1243584 h 1243584"/>
                  <a:gd name="connsiteX4" fmla="*/ 0 w 3898041"/>
                  <a:gd name="connsiteY4" fmla="*/ 1243584 h 1243584"/>
                  <a:gd name="connsiteX5" fmla="*/ 0 w 3898041"/>
                  <a:gd name="connsiteY5" fmla="*/ 0 h 1243584"/>
                  <a:gd name="connsiteX0" fmla="*/ 0 w 3898041"/>
                  <a:gd name="connsiteY0" fmla="*/ 0 h 1243584"/>
                  <a:gd name="connsiteX1" fmla="*/ 3898041 w 3898041"/>
                  <a:gd name="connsiteY1" fmla="*/ 435286 h 1243584"/>
                  <a:gd name="connsiteX2" fmla="*/ 3896213 w 3898041"/>
                  <a:gd name="connsiteY2" fmla="*/ 559110 h 1243584"/>
                  <a:gd name="connsiteX3" fmla="*/ 3072384 w 3898041"/>
                  <a:gd name="connsiteY3" fmla="*/ 1243584 h 1243584"/>
                  <a:gd name="connsiteX4" fmla="*/ 0 w 3898041"/>
                  <a:gd name="connsiteY4" fmla="*/ 1243584 h 1243584"/>
                  <a:gd name="connsiteX5" fmla="*/ 0 w 3898041"/>
                  <a:gd name="connsiteY5" fmla="*/ 0 h 1243584"/>
                  <a:gd name="connsiteX0" fmla="*/ 2195919 w 3898041"/>
                  <a:gd name="connsiteY0" fmla="*/ 0 h 1399950"/>
                  <a:gd name="connsiteX1" fmla="*/ 3898041 w 3898041"/>
                  <a:gd name="connsiteY1" fmla="*/ 591652 h 1399950"/>
                  <a:gd name="connsiteX2" fmla="*/ 3896213 w 3898041"/>
                  <a:gd name="connsiteY2" fmla="*/ 715476 h 1399950"/>
                  <a:gd name="connsiteX3" fmla="*/ 3072384 w 3898041"/>
                  <a:gd name="connsiteY3" fmla="*/ 1399950 h 1399950"/>
                  <a:gd name="connsiteX4" fmla="*/ 0 w 3898041"/>
                  <a:gd name="connsiteY4" fmla="*/ 1399950 h 1399950"/>
                  <a:gd name="connsiteX5" fmla="*/ 2195919 w 3898041"/>
                  <a:gd name="connsiteY5" fmla="*/ 0 h 1399950"/>
                  <a:gd name="connsiteX0" fmla="*/ 3290479 w 3898041"/>
                  <a:gd name="connsiteY0" fmla="*/ 0 h 1767070"/>
                  <a:gd name="connsiteX1" fmla="*/ 3898041 w 3898041"/>
                  <a:gd name="connsiteY1" fmla="*/ 958772 h 1767070"/>
                  <a:gd name="connsiteX2" fmla="*/ 3896213 w 3898041"/>
                  <a:gd name="connsiteY2" fmla="*/ 1082596 h 1767070"/>
                  <a:gd name="connsiteX3" fmla="*/ 3072384 w 3898041"/>
                  <a:gd name="connsiteY3" fmla="*/ 1767070 h 1767070"/>
                  <a:gd name="connsiteX4" fmla="*/ 0 w 3898041"/>
                  <a:gd name="connsiteY4" fmla="*/ 1767070 h 1767070"/>
                  <a:gd name="connsiteX5" fmla="*/ 3290479 w 3898041"/>
                  <a:gd name="connsiteY5" fmla="*/ 0 h 1767070"/>
                  <a:gd name="connsiteX0" fmla="*/ 3290479 w 3898041"/>
                  <a:gd name="connsiteY0" fmla="*/ 0 h 1767070"/>
                  <a:gd name="connsiteX1" fmla="*/ 3898041 w 3898041"/>
                  <a:gd name="connsiteY1" fmla="*/ 958772 h 1767070"/>
                  <a:gd name="connsiteX2" fmla="*/ 3896213 w 3898041"/>
                  <a:gd name="connsiteY2" fmla="*/ 1082596 h 1767070"/>
                  <a:gd name="connsiteX3" fmla="*/ 3072384 w 3898041"/>
                  <a:gd name="connsiteY3" fmla="*/ 1767070 h 1767070"/>
                  <a:gd name="connsiteX4" fmla="*/ 0 w 3898041"/>
                  <a:gd name="connsiteY4" fmla="*/ 1767070 h 1767070"/>
                  <a:gd name="connsiteX5" fmla="*/ 3117784 w 3898041"/>
                  <a:gd name="connsiteY5" fmla="*/ 83214 h 1767070"/>
                  <a:gd name="connsiteX6" fmla="*/ 3290479 w 3898041"/>
                  <a:gd name="connsiteY6" fmla="*/ 0 h 1767070"/>
                  <a:gd name="connsiteX0" fmla="*/ 3290479 w 3898041"/>
                  <a:gd name="connsiteY0" fmla="*/ 42558 h 1809628"/>
                  <a:gd name="connsiteX1" fmla="*/ 3898041 w 3898041"/>
                  <a:gd name="connsiteY1" fmla="*/ 1001330 h 1809628"/>
                  <a:gd name="connsiteX2" fmla="*/ 3896213 w 3898041"/>
                  <a:gd name="connsiteY2" fmla="*/ 1125154 h 1809628"/>
                  <a:gd name="connsiteX3" fmla="*/ 3072384 w 3898041"/>
                  <a:gd name="connsiteY3" fmla="*/ 1809628 h 1809628"/>
                  <a:gd name="connsiteX4" fmla="*/ 0 w 3898041"/>
                  <a:gd name="connsiteY4" fmla="*/ 1809628 h 1809628"/>
                  <a:gd name="connsiteX5" fmla="*/ 3182370 w 3898041"/>
                  <a:gd name="connsiteY5" fmla="*/ 0 h 1809628"/>
                  <a:gd name="connsiteX6" fmla="*/ 3290479 w 3898041"/>
                  <a:gd name="connsiteY6" fmla="*/ 42558 h 1809628"/>
                  <a:gd name="connsiteX0" fmla="*/ 3290479 w 3898041"/>
                  <a:gd name="connsiteY0" fmla="*/ 42558 h 1809628"/>
                  <a:gd name="connsiteX1" fmla="*/ 3898041 w 3898041"/>
                  <a:gd name="connsiteY1" fmla="*/ 1001330 h 1809628"/>
                  <a:gd name="connsiteX2" fmla="*/ 3896213 w 3898041"/>
                  <a:gd name="connsiteY2" fmla="*/ 1125154 h 1809628"/>
                  <a:gd name="connsiteX3" fmla="*/ 3072384 w 3898041"/>
                  <a:gd name="connsiteY3" fmla="*/ 1809628 h 1809628"/>
                  <a:gd name="connsiteX4" fmla="*/ 0 w 3898041"/>
                  <a:gd name="connsiteY4" fmla="*/ 1809628 h 1809628"/>
                  <a:gd name="connsiteX5" fmla="*/ 191024 w 3898041"/>
                  <a:gd name="connsiteY5" fmla="*/ 1699628 h 1809628"/>
                  <a:gd name="connsiteX6" fmla="*/ 3182370 w 3898041"/>
                  <a:gd name="connsiteY6" fmla="*/ 0 h 1809628"/>
                  <a:gd name="connsiteX7" fmla="*/ 3290479 w 3898041"/>
                  <a:gd name="connsiteY7" fmla="*/ 42558 h 1809628"/>
                  <a:gd name="connsiteX0" fmla="*/ 3290479 w 3898041"/>
                  <a:gd name="connsiteY0" fmla="*/ 42558 h 1809628"/>
                  <a:gd name="connsiteX1" fmla="*/ 3898041 w 3898041"/>
                  <a:gd name="connsiteY1" fmla="*/ 1001330 h 1809628"/>
                  <a:gd name="connsiteX2" fmla="*/ 3896213 w 3898041"/>
                  <a:gd name="connsiteY2" fmla="*/ 1125154 h 1809628"/>
                  <a:gd name="connsiteX3" fmla="*/ 3072384 w 3898041"/>
                  <a:gd name="connsiteY3" fmla="*/ 1809628 h 1809628"/>
                  <a:gd name="connsiteX4" fmla="*/ 0 w 3898041"/>
                  <a:gd name="connsiteY4" fmla="*/ 1809628 h 1809628"/>
                  <a:gd name="connsiteX5" fmla="*/ 665 w 3898041"/>
                  <a:gd name="connsiteY5" fmla="*/ 1607848 h 1809628"/>
                  <a:gd name="connsiteX6" fmla="*/ 3182370 w 3898041"/>
                  <a:gd name="connsiteY6" fmla="*/ 0 h 1809628"/>
                  <a:gd name="connsiteX7" fmla="*/ 3290479 w 3898041"/>
                  <a:gd name="connsiteY7" fmla="*/ 42558 h 1809628"/>
                  <a:gd name="connsiteX0" fmla="*/ 3290479 w 3898041"/>
                  <a:gd name="connsiteY0" fmla="*/ 42558 h 1809628"/>
                  <a:gd name="connsiteX1" fmla="*/ 3898041 w 3898041"/>
                  <a:gd name="connsiteY1" fmla="*/ 1001330 h 1809628"/>
                  <a:gd name="connsiteX2" fmla="*/ 3896213 w 3898041"/>
                  <a:gd name="connsiteY2" fmla="*/ 1125154 h 1809628"/>
                  <a:gd name="connsiteX3" fmla="*/ 3202765 w 3898041"/>
                  <a:gd name="connsiteY3" fmla="*/ 1706427 h 1809628"/>
                  <a:gd name="connsiteX4" fmla="*/ 3072384 w 3898041"/>
                  <a:gd name="connsiteY4" fmla="*/ 1809628 h 1809628"/>
                  <a:gd name="connsiteX5" fmla="*/ 0 w 3898041"/>
                  <a:gd name="connsiteY5" fmla="*/ 1809628 h 1809628"/>
                  <a:gd name="connsiteX6" fmla="*/ 665 w 3898041"/>
                  <a:gd name="connsiteY6" fmla="*/ 1607848 h 1809628"/>
                  <a:gd name="connsiteX7" fmla="*/ 3182370 w 3898041"/>
                  <a:gd name="connsiteY7" fmla="*/ 0 h 1809628"/>
                  <a:gd name="connsiteX8" fmla="*/ 3290479 w 3898041"/>
                  <a:gd name="connsiteY8" fmla="*/ 42558 h 1809628"/>
                  <a:gd name="connsiteX0" fmla="*/ 3290479 w 3898041"/>
                  <a:gd name="connsiteY0" fmla="*/ 42558 h 1809628"/>
                  <a:gd name="connsiteX1" fmla="*/ 3898041 w 3898041"/>
                  <a:gd name="connsiteY1" fmla="*/ 1001330 h 1809628"/>
                  <a:gd name="connsiteX2" fmla="*/ 3896213 w 3898041"/>
                  <a:gd name="connsiteY2" fmla="*/ 1125154 h 1809628"/>
                  <a:gd name="connsiteX3" fmla="*/ 3070194 w 3898041"/>
                  <a:gd name="connsiteY3" fmla="*/ 1604449 h 1809628"/>
                  <a:gd name="connsiteX4" fmla="*/ 3072384 w 3898041"/>
                  <a:gd name="connsiteY4" fmla="*/ 1809628 h 1809628"/>
                  <a:gd name="connsiteX5" fmla="*/ 0 w 3898041"/>
                  <a:gd name="connsiteY5" fmla="*/ 1809628 h 1809628"/>
                  <a:gd name="connsiteX6" fmla="*/ 665 w 3898041"/>
                  <a:gd name="connsiteY6" fmla="*/ 1607848 h 1809628"/>
                  <a:gd name="connsiteX7" fmla="*/ 3182370 w 3898041"/>
                  <a:gd name="connsiteY7" fmla="*/ 0 h 1809628"/>
                  <a:gd name="connsiteX8" fmla="*/ 3290479 w 3898041"/>
                  <a:gd name="connsiteY8" fmla="*/ 42558 h 1809628"/>
                  <a:gd name="connsiteX0" fmla="*/ 3290479 w 3898041"/>
                  <a:gd name="connsiteY0" fmla="*/ 72055 h 1839125"/>
                  <a:gd name="connsiteX1" fmla="*/ 3898041 w 3898041"/>
                  <a:gd name="connsiteY1" fmla="*/ 1030827 h 1839125"/>
                  <a:gd name="connsiteX2" fmla="*/ 3896213 w 3898041"/>
                  <a:gd name="connsiteY2" fmla="*/ 1154651 h 1839125"/>
                  <a:gd name="connsiteX3" fmla="*/ 3070194 w 3898041"/>
                  <a:gd name="connsiteY3" fmla="*/ 1633946 h 1839125"/>
                  <a:gd name="connsiteX4" fmla="*/ 3072384 w 3898041"/>
                  <a:gd name="connsiteY4" fmla="*/ 1839125 h 1839125"/>
                  <a:gd name="connsiteX5" fmla="*/ 0 w 3898041"/>
                  <a:gd name="connsiteY5" fmla="*/ 1839125 h 1839125"/>
                  <a:gd name="connsiteX6" fmla="*/ 665 w 3898041"/>
                  <a:gd name="connsiteY6" fmla="*/ 1637345 h 1839125"/>
                  <a:gd name="connsiteX7" fmla="*/ 2862119 w 3898041"/>
                  <a:gd name="connsiteY7" fmla="*/ 0 h 1839125"/>
                  <a:gd name="connsiteX8" fmla="*/ 3290479 w 3898041"/>
                  <a:gd name="connsiteY8" fmla="*/ 72055 h 1839125"/>
                  <a:gd name="connsiteX0" fmla="*/ 2974443 w 3898041"/>
                  <a:gd name="connsiteY0" fmla="*/ 34130 h 1839125"/>
                  <a:gd name="connsiteX1" fmla="*/ 3898041 w 3898041"/>
                  <a:gd name="connsiteY1" fmla="*/ 1030827 h 1839125"/>
                  <a:gd name="connsiteX2" fmla="*/ 3896213 w 3898041"/>
                  <a:gd name="connsiteY2" fmla="*/ 1154651 h 1839125"/>
                  <a:gd name="connsiteX3" fmla="*/ 3070194 w 3898041"/>
                  <a:gd name="connsiteY3" fmla="*/ 1633946 h 1839125"/>
                  <a:gd name="connsiteX4" fmla="*/ 3072384 w 3898041"/>
                  <a:gd name="connsiteY4" fmla="*/ 1839125 h 1839125"/>
                  <a:gd name="connsiteX5" fmla="*/ 0 w 3898041"/>
                  <a:gd name="connsiteY5" fmla="*/ 1839125 h 1839125"/>
                  <a:gd name="connsiteX6" fmla="*/ 665 w 3898041"/>
                  <a:gd name="connsiteY6" fmla="*/ 1637345 h 1839125"/>
                  <a:gd name="connsiteX7" fmla="*/ 2862119 w 3898041"/>
                  <a:gd name="connsiteY7" fmla="*/ 0 h 1839125"/>
                  <a:gd name="connsiteX8" fmla="*/ 2974443 w 3898041"/>
                  <a:gd name="connsiteY8" fmla="*/ 34130 h 1839125"/>
                  <a:gd name="connsiteX0" fmla="*/ 2974443 w 3898041"/>
                  <a:gd name="connsiteY0" fmla="*/ 34130 h 1839125"/>
                  <a:gd name="connsiteX1" fmla="*/ 3898041 w 3898041"/>
                  <a:gd name="connsiteY1" fmla="*/ 1030827 h 1839125"/>
                  <a:gd name="connsiteX2" fmla="*/ 3525397 w 3898041"/>
                  <a:gd name="connsiteY2" fmla="*/ 1154651 h 1839125"/>
                  <a:gd name="connsiteX3" fmla="*/ 3070194 w 3898041"/>
                  <a:gd name="connsiteY3" fmla="*/ 1633946 h 1839125"/>
                  <a:gd name="connsiteX4" fmla="*/ 3072384 w 3898041"/>
                  <a:gd name="connsiteY4" fmla="*/ 1839125 h 1839125"/>
                  <a:gd name="connsiteX5" fmla="*/ 0 w 3898041"/>
                  <a:gd name="connsiteY5" fmla="*/ 1839125 h 1839125"/>
                  <a:gd name="connsiteX6" fmla="*/ 665 w 3898041"/>
                  <a:gd name="connsiteY6" fmla="*/ 1637345 h 1839125"/>
                  <a:gd name="connsiteX7" fmla="*/ 2862119 w 3898041"/>
                  <a:gd name="connsiteY7" fmla="*/ 0 h 1839125"/>
                  <a:gd name="connsiteX8" fmla="*/ 2974443 w 3898041"/>
                  <a:gd name="connsiteY8" fmla="*/ 34130 h 1839125"/>
                  <a:gd name="connsiteX0" fmla="*/ 2974443 w 3525419"/>
                  <a:gd name="connsiteY0" fmla="*/ 34130 h 1839125"/>
                  <a:gd name="connsiteX1" fmla="*/ 3514583 w 3525419"/>
                  <a:gd name="connsiteY1" fmla="*/ 1022399 h 1839125"/>
                  <a:gd name="connsiteX2" fmla="*/ 3525397 w 3525419"/>
                  <a:gd name="connsiteY2" fmla="*/ 1154651 h 1839125"/>
                  <a:gd name="connsiteX3" fmla="*/ 3070194 w 3525419"/>
                  <a:gd name="connsiteY3" fmla="*/ 1633946 h 1839125"/>
                  <a:gd name="connsiteX4" fmla="*/ 3072384 w 3525419"/>
                  <a:gd name="connsiteY4" fmla="*/ 1839125 h 1839125"/>
                  <a:gd name="connsiteX5" fmla="*/ 0 w 3525419"/>
                  <a:gd name="connsiteY5" fmla="*/ 1839125 h 1839125"/>
                  <a:gd name="connsiteX6" fmla="*/ 665 w 3525419"/>
                  <a:gd name="connsiteY6" fmla="*/ 1637345 h 1839125"/>
                  <a:gd name="connsiteX7" fmla="*/ 2862119 w 3525419"/>
                  <a:gd name="connsiteY7" fmla="*/ 0 h 1839125"/>
                  <a:gd name="connsiteX8" fmla="*/ 2974443 w 3525419"/>
                  <a:gd name="connsiteY8" fmla="*/ 34130 h 1839125"/>
                  <a:gd name="connsiteX0" fmla="*/ 2974443 w 3517038"/>
                  <a:gd name="connsiteY0" fmla="*/ 34130 h 1839125"/>
                  <a:gd name="connsiteX1" fmla="*/ 3514583 w 3517038"/>
                  <a:gd name="connsiteY1" fmla="*/ 1022399 h 1839125"/>
                  <a:gd name="connsiteX2" fmla="*/ 3516969 w 3517038"/>
                  <a:gd name="connsiteY2" fmla="*/ 1150437 h 1839125"/>
                  <a:gd name="connsiteX3" fmla="*/ 3070194 w 3517038"/>
                  <a:gd name="connsiteY3" fmla="*/ 1633946 h 1839125"/>
                  <a:gd name="connsiteX4" fmla="*/ 3072384 w 3517038"/>
                  <a:gd name="connsiteY4" fmla="*/ 1839125 h 1839125"/>
                  <a:gd name="connsiteX5" fmla="*/ 0 w 3517038"/>
                  <a:gd name="connsiteY5" fmla="*/ 1839125 h 1839125"/>
                  <a:gd name="connsiteX6" fmla="*/ 665 w 3517038"/>
                  <a:gd name="connsiteY6" fmla="*/ 1637345 h 1839125"/>
                  <a:gd name="connsiteX7" fmla="*/ 2862119 w 3517038"/>
                  <a:gd name="connsiteY7" fmla="*/ 0 h 1839125"/>
                  <a:gd name="connsiteX8" fmla="*/ 2974443 w 3517038"/>
                  <a:gd name="connsiteY8" fmla="*/ 34130 h 1839125"/>
                  <a:gd name="connsiteX0" fmla="*/ 2974443 w 3525404"/>
                  <a:gd name="connsiteY0" fmla="*/ 34130 h 1839125"/>
                  <a:gd name="connsiteX1" fmla="*/ 3525404 w 3525404"/>
                  <a:gd name="connsiteY1" fmla="*/ 1027810 h 1839125"/>
                  <a:gd name="connsiteX2" fmla="*/ 3516969 w 3525404"/>
                  <a:gd name="connsiteY2" fmla="*/ 1150437 h 1839125"/>
                  <a:gd name="connsiteX3" fmla="*/ 3070194 w 3525404"/>
                  <a:gd name="connsiteY3" fmla="*/ 1633946 h 1839125"/>
                  <a:gd name="connsiteX4" fmla="*/ 3072384 w 3525404"/>
                  <a:gd name="connsiteY4" fmla="*/ 1839125 h 1839125"/>
                  <a:gd name="connsiteX5" fmla="*/ 0 w 3525404"/>
                  <a:gd name="connsiteY5" fmla="*/ 1839125 h 1839125"/>
                  <a:gd name="connsiteX6" fmla="*/ 665 w 3525404"/>
                  <a:gd name="connsiteY6" fmla="*/ 1637345 h 1839125"/>
                  <a:gd name="connsiteX7" fmla="*/ 2862119 w 3525404"/>
                  <a:gd name="connsiteY7" fmla="*/ 0 h 1839125"/>
                  <a:gd name="connsiteX8" fmla="*/ 2974443 w 3525404"/>
                  <a:gd name="connsiteY8" fmla="*/ 34130 h 1839125"/>
                  <a:gd name="connsiteX0" fmla="*/ 2974443 w 3525404"/>
                  <a:gd name="connsiteY0" fmla="*/ 44951 h 1849946"/>
                  <a:gd name="connsiteX1" fmla="*/ 3525404 w 3525404"/>
                  <a:gd name="connsiteY1" fmla="*/ 1038631 h 1849946"/>
                  <a:gd name="connsiteX2" fmla="*/ 3516969 w 3525404"/>
                  <a:gd name="connsiteY2" fmla="*/ 1161258 h 1849946"/>
                  <a:gd name="connsiteX3" fmla="*/ 3070194 w 3525404"/>
                  <a:gd name="connsiteY3" fmla="*/ 1644767 h 1849946"/>
                  <a:gd name="connsiteX4" fmla="*/ 3072384 w 3525404"/>
                  <a:gd name="connsiteY4" fmla="*/ 1849946 h 1849946"/>
                  <a:gd name="connsiteX5" fmla="*/ 0 w 3525404"/>
                  <a:gd name="connsiteY5" fmla="*/ 1849946 h 1849946"/>
                  <a:gd name="connsiteX6" fmla="*/ 665 w 3525404"/>
                  <a:gd name="connsiteY6" fmla="*/ 1648166 h 1849946"/>
                  <a:gd name="connsiteX7" fmla="*/ 2867529 w 3525404"/>
                  <a:gd name="connsiteY7" fmla="*/ 0 h 1849946"/>
                  <a:gd name="connsiteX8" fmla="*/ 2974443 w 3525404"/>
                  <a:gd name="connsiteY8" fmla="*/ 44951 h 1849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25404" h="1849946">
                    <a:moveTo>
                      <a:pt x="2974443" y="44951"/>
                    </a:moveTo>
                    <a:lnTo>
                      <a:pt x="3525404" y="1038631"/>
                    </a:lnTo>
                    <a:cubicBezTo>
                      <a:pt x="3524795" y="1079906"/>
                      <a:pt x="3517578" y="1119983"/>
                      <a:pt x="3516969" y="1161258"/>
                    </a:cubicBezTo>
                    <a:lnTo>
                      <a:pt x="3070194" y="1644767"/>
                    </a:lnTo>
                    <a:lnTo>
                      <a:pt x="3072384" y="1849946"/>
                    </a:lnTo>
                    <a:lnTo>
                      <a:pt x="0" y="1849946"/>
                    </a:lnTo>
                    <a:cubicBezTo>
                      <a:pt x="222" y="1782686"/>
                      <a:pt x="443" y="1715426"/>
                      <a:pt x="665" y="1648166"/>
                    </a:cubicBezTo>
                    <a:lnTo>
                      <a:pt x="2867529" y="0"/>
                    </a:lnTo>
                    <a:lnTo>
                      <a:pt x="2974443" y="44951"/>
                    </a:lnTo>
                    <a:close/>
                  </a:path>
                </a:pathLst>
              </a:custGeom>
              <a:gradFill flip="none" rotWithShape="1">
                <a:gsLst>
                  <a:gs pos="63000">
                    <a:schemeClr val="bg1">
                      <a:lumMod val="75000"/>
                    </a:schemeClr>
                  </a:gs>
                  <a:gs pos="0">
                    <a:schemeClr val="bg1">
                      <a:lumMod val="95000"/>
                      <a:alpha val="0"/>
                    </a:schemeClr>
                  </a:gs>
                </a:gsLst>
                <a:lin ang="16800000" scaled="0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3899800" y="2776608"/>
                <a:ext cx="1797632" cy="1793945"/>
                <a:chOff x="3755699" y="3383736"/>
                <a:chExt cx="1679495" cy="1676050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2" name="Freeform 21"/>
                <p:cNvSpPr/>
                <p:nvPr/>
              </p:nvSpPr>
              <p:spPr>
                <a:xfrm>
                  <a:off x="3892451" y="3383736"/>
                  <a:ext cx="1403596" cy="434224"/>
                </a:xfrm>
                <a:custGeom>
                  <a:avLst/>
                  <a:gdLst>
                    <a:gd name="connsiteX0" fmla="*/ 702997 w 1382331"/>
                    <a:gd name="connsiteY0" fmla="*/ 0 h 434224"/>
                    <a:gd name="connsiteX1" fmla="*/ 1296789 w 1382331"/>
                    <a:gd name="connsiteY1" fmla="*/ 245956 h 434224"/>
                    <a:gd name="connsiteX2" fmla="*/ 1382331 w 1382331"/>
                    <a:gd name="connsiteY2" fmla="*/ 349635 h 434224"/>
                    <a:gd name="connsiteX3" fmla="*/ 1269293 w 1382331"/>
                    <a:gd name="connsiteY3" fmla="*/ 402345 h 434224"/>
                    <a:gd name="connsiteX4" fmla="*/ 1211023 w 1382331"/>
                    <a:gd name="connsiteY4" fmla="*/ 331722 h 434224"/>
                    <a:gd name="connsiteX5" fmla="*/ 702997 w 1382331"/>
                    <a:gd name="connsiteY5" fmla="*/ 121291 h 434224"/>
                    <a:gd name="connsiteX6" fmla="*/ 194971 w 1382331"/>
                    <a:gd name="connsiteY6" fmla="*/ 331722 h 434224"/>
                    <a:gd name="connsiteX7" fmla="*/ 110400 w 1382331"/>
                    <a:gd name="connsiteY7" fmla="*/ 434224 h 434224"/>
                    <a:gd name="connsiteX8" fmla="*/ 0 w 1382331"/>
                    <a:gd name="connsiteY8" fmla="*/ 382516 h 434224"/>
                    <a:gd name="connsiteX9" fmla="*/ 6665 w 1382331"/>
                    <a:gd name="connsiteY9" fmla="*/ 370237 h 434224"/>
                    <a:gd name="connsiteX10" fmla="*/ 702997 w 1382331"/>
                    <a:gd name="connsiteY10" fmla="*/ 0 h 434224"/>
                    <a:gd name="connsiteX0" fmla="*/ 702997 w 1382331"/>
                    <a:gd name="connsiteY0" fmla="*/ 0 h 434224"/>
                    <a:gd name="connsiteX1" fmla="*/ 1296789 w 1382331"/>
                    <a:gd name="connsiteY1" fmla="*/ 245956 h 434224"/>
                    <a:gd name="connsiteX2" fmla="*/ 1382331 w 1382331"/>
                    <a:gd name="connsiteY2" fmla="*/ 349635 h 434224"/>
                    <a:gd name="connsiteX3" fmla="*/ 1293216 w 1382331"/>
                    <a:gd name="connsiteY3" fmla="*/ 431585 h 434224"/>
                    <a:gd name="connsiteX4" fmla="*/ 1211023 w 1382331"/>
                    <a:gd name="connsiteY4" fmla="*/ 331722 h 434224"/>
                    <a:gd name="connsiteX5" fmla="*/ 702997 w 1382331"/>
                    <a:gd name="connsiteY5" fmla="*/ 121291 h 434224"/>
                    <a:gd name="connsiteX6" fmla="*/ 194971 w 1382331"/>
                    <a:gd name="connsiteY6" fmla="*/ 331722 h 434224"/>
                    <a:gd name="connsiteX7" fmla="*/ 110400 w 1382331"/>
                    <a:gd name="connsiteY7" fmla="*/ 434224 h 434224"/>
                    <a:gd name="connsiteX8" fmla="*/ 0 w 1382331"/>
                    <a:gd name="connsiteY8" fmla="*/ 382516 h 434224"/>
                    <a:gd name="connsiteX9" fmla="*/ 6665 w 1382331"/>
                    <a:gd name="connsiteY9" fmla="*/ 370237 h 434224"/>
                    <a:gd name="connsiteX10" fmla="*/ 702997 w 1382331"/>
                    <a:gd name="connsiteY10" fmla="*/ 0 h 434224"/>
                    <a:gd name="connsiteX0" fmla="*/ 702997 w 1403596"/>
                    <a:gd name="connsiteY0" fmla="*/ 0 h 434224"/>
                    <a:gd name="connsiteX1" fmla="*/ 1296789 w 1403596"/>
                    <a:gd name="connsiteY1" fmla="*/ 245956 h 434224"/>
                    <a:gd name="connsiteX2" fmla="*/ 1403596 w 1403596"/>
                    <a:gd name="connsiteY2" fmla="*/ 392165 h 434224"/>
                    <a:gd name="connsiteX3" fmla="*/ 1293216 w 1403596"/>
                    <a:gd name="connsiteY3" fmla="*/ 431585 h 434224"/>
                    <a:gd name="connsiteX4" fmla="*/ 1211023 w 1403596"/>
                    <a:gd name="connsiteY4" fmla="*/ 331722 h 434224"/>
                    <a:gd name="connsiteX5" fmla="*/ 702997 w 1403596"/>
                    <a:gd name="connsiteY5" fmla="*/ 121291 h 434224"/>
                    <a:gd name="connsiteX6" fmla="*/ 194971 w 1403596"/>
                    <a:gd name="connsiteY6" fmla="*/ 331722 h 434224"/>
                    <a:gd name="connsiteX7" fmla="*/ 110400 w 1403596"/>
                    <a:gd name="connsiteY7" fmla="*/ 434224 h 434224"/>
                    <a:gd name="connsiteX8" fmla="*/ 0 w 1403596"/>
                    <a:gd name="connsiteY8" fmla="*/ 382516 h 434224"/>
                    <a:gd name="connsiteX9" fmla="*/ 6665 w 1403596"/>
                    <a:gd name="connsiteY9" fmla="*/ 370237 h 434224"/>
                    <a:gd name="connsiteX10" fmla="*/ 702997 w 1403596"/>
                    <a:gd name="connsiteY10" fmla="*/ 0 h 434224"/>
                    <a:gd name="connsiteX0" fmla="*/ 702997 w 1403596"/>
                    <a:gd name="connsiteY0" fmla="*/ 0 h 434224"/>
                    <a:gd name="connsiteX1" fmla="*/ 1296789 w 1403596"/>
                    <a:gd name="connsiteY1" fmla="*/ 245956 h 434224"/>
                    <a:gd name="connsiteX2" fmla="*/ 1403596 w 1403596"/>
                    <a:gd name="connsiteY2" fmla="*/ 392165 h 434224"/>
                    <a:gd name="connsiteX3" fmla="*/ 1293216 w 1403596"/>
                    <a:gd name="connsiteY3" fmla="*/ 431585 h 434224"/>
                    <a:gd name="connsiteX4" fmla="*/ 1211023 w 1403596"/>
                    <a:gd name="connsiteY4" fmla="*/ 331722 h 434224"/>
                    <a:gd name="connsiteX5" fmla="*/ 702997 w 1403596"/>
                    <a:gd name="connsiteY5" fmla="*/ 121291 h 434224"/>
                    <a:gd name="connsiteX6" fmla="*/ 194971 w 1403596"/>
                    <a:gd name="connsiteY6" fmla="*/ 331722 h 434224"/>
                    <a:gd name="connsiteX7" fmla="*/ 110400 w 1403596"/>
                    <a:gd name="connsiteY7" fmla="*/ 434224 h 434224"/>
                    <a:gd name="connsiteX8" fmla="*/ 0 w 1403596"/>
                    <a:gd name="connsiteY8" fmla="*/ 382516 h 434224"/>
                    <a:gd name="connsiteX9" fmla="*/ 6665 w 1403596"/>
                    <a:gd name="connsiteY9" fmla="*/ 370237 h 434224"/>
                    <a:gd name="connsiteX10" fmla="*/ 702997 w 1403596"/>
                    <a:gd name="connsiteY10" fmla="*/ 0 h 434224"/>
                    <a:gd name="connsiteX0" fmla="*/ 702997 w 1403596"/>
                    <a:gd name="connsiteY0" fmla="*/ 0 h 434224"/>
                    <a:gd name="connsiteX1" fmla="*/ 1296789 w 1403596"/>
                    <a:gd name="connsiteY1" fmla="*/ 245956 h 434224"/>
                    <a:gd name="connsiteX2" fmla="*/ 1403596 w 1403596"/>
                    <a:gd name="connsiteY2" fmla="*/ 392165 h 434224"/>
                    <a:gd name="connsiteX3" fmla="*/ 1293216 w 1403596"/>
                    <a:gd name="connsiteY3" fmla="*/ 431585 h 434224"/>
                    <a:gd name="connsiteX4" fmla="*/ 1211023 w 1403596"/>
                    <a:gd name="connsiteY4" fmla="*/ 331722 h 434224"/>
                    <a:gd name="connsiteX5" fmla="*/ 702997 w 1403596"/>
                    <a:gd name="connsiteY5" fmla="*/ 121291 h 434224"/>
                    <a:gd name="connsiteX6" fmla="*/ 194971 w 1403596"/>
                    <a:gd name="connsiteY6" fmla="*/ 331722 h 434224"/>
                    <a:gd name="connsiteX7" fmla="*/ 110400 w 1403596"/>
                    <a:gd name="connsiteY7" fmla="*/ 434224 h 434224"/>
                    <a:gd name="connsiteX8" fmla="*/ 0 w 1403596"/>
                    <a:gd name="connsiteY8" fmla="*/ 382516 h 434224"/>
                    <a:gd name="connsiteX9" fmla="*/ 6665 w 1403596"/>
                    <a:gd name="connsiteY9" fmla="*/ 370237 h 434224"/>
                    <a:gd name="connsiteX10" fmla="*/ 702997 w 1403596"/>
                    <a:gd name="connsiteY10" fmla="*/ 0 h 434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03596" h="434224">
                      <a:moveTo>
                        <a:pt x="702997" y="0"/>
                      </a:moveTo>
                      <a:cubicBezTo>
                        <a:pt x="934887" y="0"/>
                        <a:pt x="1144824" y="93992"/>
                        <a:pt x="1296789" y="245956"/>
                      </a:cubicBezTo>
                      <a:cubicBezTo>
                        <a:pt x="1327074" y="278743"/>
                        <a:pt x="1365336" y="319506"/>
                        <a:pt x="1403596" y="392165"/>
                      </a:cubicBezTo>
                      <a:lnTo>
                        <a:pt x="1293216" y="431585"/>
                      </a:lnTo>
                      <a:lnTo>
                        <a:pt x="1211023" y="331722"/>
                      </a:lnTo>
                      <a:cubicBezTo>
                        <a:pt x="1081008" y="201707"/>
                        <a:pt x="901394" y="121291"/>
                        <a:pt x="702997" y="121291"/>
                      </a:cubicBezTo>
                      <a:cubicBezTo>
                        <a:pt x="504601" y="121291"/>
                        <a:pt x="324986" y="201707"/>
                        <a:pt x="194971" y="331722"/>
                      </a:cubicBezTo>
                      <a:lnTo>
                        <a:pt x="110400" y="434224"/>
                      </a:lnTo>
                      <a:lnTo>
                        <a:pt x="0" y="382516"/>
                      </a:lnTo>
                      <a:lnTo>
                        <a:pt x="6665" y="370237"/>
                      </a:lnTo>
                      <a:cubicBezTo>
                        <a:pt x="157574" y="146863"/>
                        <a:pt x="413135" y="0"/>
                        <a:pt x="702997" y="0"/>
                      </a:cubicBezTo>
                      <a:close/>
                    </a:path>
                  </a:pathLst>
                </a:custGeom>
                <a:solidFill>
                  <a:srgbClr val="7EBA56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>
                  <a:off x="4714652" y="3896255"/>
                  <a:ext cx="720542" cy="1157552"/>
                </a:xfrm>
                <a:custGeom>
                  <a:avLst/>
                  <a:gdLst>
                    <a:gd name="connsiteX0" fmla="*/ 654354 w 720542"/>
                    <a:gd name="connsiteY0" fmla="*/ 0 h 1157552"/>
                    <a:gd name="connsiteX1" fmla="*/ 654550 w 720542"/>
                    <a:gd name="connsiteY1" fmla="*/ 361 h 1157552"/>
                    <a:gd name="connsiteX2" fmla="*/ 720542 w 720542"/>
                    <a:gd name="connsiteY2" fmla="*/ 327229 h 1157552"/>
                    <a:gd name="connsiteX3" fmla="*/ 50033 w 720542"/>
                    <a:gd name="connsiteY3" fmla="*/ 1149916 h 1157552"/>
                    <a:gd name="connsiteX4" fmla="*/ 0 w 720542"/>
                    <a:gd name="connsiteY4" fmla="*/ 1157552 h 1157552"/>
                    <a:gd name="connsiteX5" fmla="*/ 0 w 720542"/>
                    <a:gd name="connsiteY5" fmla="*/ 1034995 h 1157552"/>
                    <a:gd name="connsiteX6" fmla="*/ 25588 w 720542"/>
                    <a:gd name="connsiteY6" fmla="*/ 1031090 h 1157552"/>
                    <a:gd name="connsiteX7" fmla="*/ 599251 w 720542"/>
                    <a:gd name="connsiteY7" fmla="*/ 327229 h 1157552"/>
                    <a:gd name="connsiteX8" fmla="*/ 584655 w 720542"/>
                    <a:gd name="connsiteY8" fmla="*/ 182435 h 1157552"/>
                    <a:gd name="connsiteX9" fmla="*/ 543998 w 720542"/>
                    <a:gd name="connsiteY9" fmla="*/ 51460 h 1157552"/>
                    <a:gd name="connsiteX10" fmla="*/ 654354 w 720542"/>
                    <a:gd name="connsiteY10" fmla="*/ 0 h 1157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0542" h="1157552">
                      <a:moveTo>
                        <a:pt x="654354" y="0"/>
                      </a:moveTo>
                      <a:lnTo>
                        <a:pt x="654550" y="361"/>
                      </a:lnTo>
                      <a:cubicBezTo>
                        <a:pt x="697044" y="100827"/>
                        <a:pt x="720542" y="211284"/>
                        <a:pt x="720542" y="327229"/>
                      </a:cubicBezTo>
                      <a:cubicBezTo>
                        <a:pt x="720542" y="733037"/>
                        <a:pt x="432692" y="1071613"/>
                        <a:pt x="50033" y="1149916"/>
                      </a:cubicBezTo>
                      <a:lnTo>
                        <a:pt x="0" y="1157552"/>
                      </a:lnTo>
                      <a:lnTo>
                        <a:pt x="0" y="1034995"/>
                      </a:lnTo>
                      <a:lnTo>
                        <a:pt x="25588" y="1031090"/>
                      </a:lnTo>
                      <a:cubicBezTo>
                        <a:pt x="352977" y="964096"/>
                        <a:pt x="599251" y="674423"/>
                        <a:pt x="599251" y="327229"/>
                      </a:cubicBezTo>
                      <a:cubicBezTo>
                        <a:pt x="599251" y="277630"/>
                        <a:pt x="594225" y="229205"/>
                        <a:pt x="584655" y="182435"/>
                      </a:cubicBezTo>
                      <a:lnTo>
                        <a:pt x="543998" y="51460"/>
                      </a:lnTo>
                      <a:lnTo>
                        <a:pt x="654354" y="0"/>
                      </a:lnTo>
                      <a:close/>
                    </a:path>
                  </a:pathLst>
                </a:custGeom>
                <a:solidFill>
                  <a:srgbClr val="7EBA56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Freeform 15"/>
                <p:cNvSpPr/>
                <p:nvPr/>
              </p:nvSpPr>
              <p:spPr>
                <a:xfrm>
                  <a:off x="3755699" y="3933734"/>
                  <a:ext cx="771509" cy="1126052"/>
                </a:xfrm>
                <a:custGeom>
                  <a:avLst/>
                  <a:gdLst>
                    <a:gd name="connsiteX0" fmla="*/ 52406 w 771509"/>
                    <a:gd name="connsiteY0" fmla="*/ 0 h 1126052"/>
                    <a:gd name="connsiteX1" fmla="*/ 164576 w 771509"/>
                    <a:gd name="connsiteY1" fmla="*/ 52537 h 1126052"/>
                    <a:gd name="connsiteX2" fmla="*/ 135887 w 771509"/>
                    <a:gd name="connsiteY2" fmla="*/ 144956 h 1126052"/>
                    <a:gd name="connsiteX3" fmla="*/ 121291 w 771509"/>
                    <a:gd name="connsiteY3" fmla="*/ 289750 h 1126052"/>
                    <a:gd name="connsiteX4" fmla="*/ 766290 w 771509"/>
                    <a:gd name="connsiteY4" fmla="*/ 1004498 h 1126052"/>
                    <a:gd name="connsiteX5" fmla="*/ 771509 w 771509"/>
                    <a:gd name="connsiteY5" fmla="*/ 1004762 h 1126052"/>
                    <a:gd name="connsiteX6" fmla="*/ 771509 w 771509"/>
                    <a:gd name="connsiteY6" fmla="*/ 1126052 h 1126052"/>
                    <a:gd name="connsiteX7" fmla="*/ 753889 w 771509"/>
                    <a:gd name="connsiteY7" fmla="*/ 1125162 h 1126052"/>
                    <a:gd name="connsiteX8" fmla="*/ 0 w 771509"/>
                    <a:gd name="connsiteY8" fmla="*/ 289750 h 1126052"/>
                    <a:gd name="connsiteX9" fmla="*/ 37753 w 771509"/>
                    <a:gd name="connsiteY9" fmla="*/ 40035 h 1126052"/>
                    <a:gd name="connsiteX10" fmla="*/ 52406 w 771509"/>
                    <a:gd name="connsiteY10" fmla="*/ 0 h 1126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71509" h="1126052">
                      <a:moveTo>
                        <a:pt x="52406" y="0"/>
                      </a:moveTo>
                      <a:lnTo>
                        <a:pt x="164576" y="52537"/>
                      </a:lnTo>
                      <a:lnTo>
                        <a:pt x="135887" y="144956"/>
                      </a:lnTo>
                      <a:cubicBezTo>
                        <a:pt x="126317" y="191726"/>
                        <a:pt x="121291" y="240151"/>
                        <a:pt x="121291" y="289750"/>
                      </a:cubicBezTo>
                      <a:cubicBezTo>
                        <a:pt x="121291" y="661744"/>
                        <a:pt x="404004" y="967706"/>
                        <a:pt x="766290" y="1004498"/>
                      </a:cubicBezTo>
                      <a:lnTo>
                        <a:pt x="771509" y="1004762"/>
                      </a:lnTo>
                      <a:lnTo>
                        <a:pt x="771509" y="1126052"/>
                      </a:lnTo>
                      <a:lnTo>
                        <a:pt x="753889" y="1125162"/>
                      </a:lnTo>
                      <a:cubicBezTo>
                        <a:pt x="330441" y="1082159"/>
                        <a:pt x="0" y="724544"/>
                        <a:pt x="0" y="289750"/>
                      </a:cubicBezTo>
                      <a:cubicBezTo>
                        <a:pt x="0" y="202791"/>
                        <a:pt x="13218" y="118920"/>
                        <a:pt x="37753" y="40035"/>
                      </a:cubicBezTo>
                      <a:lnTo>
                        <a:pt x="52406" y="0"/>
                      </a:lnTo>
                      <a:close/>
                    </a:path>
                  </a:pathLst>
                </a:custGeom>
                <a:solidFill>
                  <a:srgbClr val="7EBA56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3869805" y="3497843"/>
                  <a:ext cx="1451284" cy="1451283"/>
                </a:xfrm>
                <a:prstGeom prst="ellipse">
                  <a:avLst/>
                </a:prstGeom>
                <a:solidFill>
                  <a:srgbClr val="5A8C38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" name="Rectangle 1"/>
              <p:cNvSpPr/>
              <p:nvPr/>
            </p:nvSpPr>
            <p:spPr>
              <a:xfrm>
                <a:off x="3155084" y="1349566"/>
                <a:ext cx="3287064" cy="444873"/>
              </a:xfrm>
              <a:prstGeom prst="rect">
                <a:avLst/>
              </a:prstGeom>
              <a:solidFill>
                <a:srgbClr val="5A8C38"/>
              </a:solidFill>
              <a:ln>
                <a:noFill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555697" y="5086498"/>
                <a:ext cx="3287064" cy="444873"/>
              </a:xfrm>
              <a:prstGeom prst="rect">
                <a:avLst/>
              </a:prstGeom>
              <a:solidFill>
                <a:srgbClr val="5A8C38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5407685" y="5086498"/>
                <a:ext cx="3287064" cy="444873"/>
              </a:xfrm>
              <a:prstGeom prst="rect">
                <a:avLst/>
              </a:prstGeom>
              <a:solidFill>
                <a:srgbClr val="5A8C38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272701" y="1282832"/>
              <a:ext cx="8225245" cy="5361233"/>
              <a:chOff x="272701" y="1282832"/>
              <a:chExt cx="8225245" cy="5361233"/>
            </a:xfrm>
          </p:grpSpPr>
          <p:grpSp>
            <p:nvGrpSpPr>
              <p:cNvPr id="68" name="Group 67"/>
              <p:cNvGrpSpPr/>
              <p:nvPr/>
            </p:nvGrpSpPr>
            <p:grpSpPr>
              <a:xfrm>
                <a:off x="272701" y="1282832"/>
                <a:ext cx="8225245" cy="5361233"/>
                <a:chOff x="272701" y="1282832"/>
                <a:chExt cx="8225245" cy="5361233"/>
              </a:xfrm>
            </p:grpSpPr>
            <p:sp>
              <p:nvSpPr>
                <p:cNvPr id="70" name="TextBox 69"/>
                <p:cNvSpPr txBox="1"/>
                <p:nvPr/>
              </p:nvSpPr>
              <p:spPr>
                <a:xfrm>
                  <a:off x="3996990" y="1282832"/>
                  <a:ext cx="119776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DEMAND</a:t>
                  </a:r>
                  <a:endPara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1" name="TextBox 70"/>
                <p:cNvSpPr txBox="1"/>
                <p:nvPr/>
              </p:nvSpPr>
              <p:spPr>
                <a:xfrm>
                  <a:off x="1141123" y="5019764"/>
                  <a:ext cx="171072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KNOWLEDGE</a:t>
                  </a:r>
                  <a:endPara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5963199" y="5019764"/>
                  <a:ext cx="177054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CAPABILITIES</a:t>
                  </a:r>
                  <a:endPara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73" name="Group 72"/>
                <p:cNvGrpSpPr/>
                <p:nvPr/>
              </p:nvGrpSpPr>
              <p:grpSpPr>
                <a:xfrm>
                  <a:off x="5120355" y="5395915"/>
                  <a:ext cx="3377591" cy="1023500"/>
                  <a:chOff x="5120355" y="5395915"/>
                  <a:chExt cx="3377591" cy="1023500"/>
                </a:xfrm>
              </p:grpSpPr>
              <p:sp>
                <p:nvSpPr>
                  <p:cNvPr id="84" name="TextBox 83"/>
                  <p:cNvSpPr txBox="1"/>
                  <p:nvPr/>
                </p:nvSpPr>
                <p:spPr>
                  <a:xfrm>
                    <a:off x="5120355" y="5395915"/>
                    <a:ext cx="3377591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4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Recruitment, Training &amp; Development</a:t>
                    </a:r>
                    <a:endPara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5" name="TextBox 84"/>
                  <p:cNvSpPr txBox="1"/>
                  <p:nvPr/>
                </p:nvSpPr>
                <p:spPr>
                  <a:xfrm>
                    <a:off x="5229391" y="5693116"/>
                    <a:ext cx="1887055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285750" indent="-285750" algn="ctr">
                      <a:buFont typeface="Wingdings" panose="05000000000000000000" pitchFamily="2" charset="2"/>
                      <a:buChar char="Ø"/>
                    </a:pPr>
                    <a:r>
                      <a:rPr lang="en-US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Career Development</a:t>
                    </a:r>
                    <a:endParaRPr 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6" name="TextBox 85"/>
                  <p:cNvSpPr txBox="1"/>
                  <p:nvPr/>
                </p:nvSpPr>
                <p:spPr>
                  <a:xfrm>
                    <a:off x="5229391" y="5917766"/>
                    <a:ext cx="1966308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285750" indent="-285750" algn="ctr">
                      <a:buFont typeface="Wingdings" panose="05000000000000000000" pitchFamily="2" charset="2"/>
                      <a:buChar char="Ø"/>
                    </a:pPr>
                    <a:r>
                      <a:rPr lang="en-US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Training Development</a:t>
                    </a:r>
                    <a:endParaRPr 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7" name="TextBox 86"/>
                  <p:cNvSpPr txBox="1"/>
                  <p:nvPr/>
                </p:nvSpPr>
                <p:spPr>
                  <a:xfrm>
                    <a:off x="5229391" y="6142416"/>
                    <a:ext cx="1614545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285750" indent="-285750" algn="ctr">
                      <a:buFont typeface="Wingdings" panose="05000000000000000000" pitchFamily="2" charset="2"/>
                      <a:buChar char="Ø"/>
                    </a:pPr>
                    <a:r>
                      <a:rPr lang="en-US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Communications</a:t>
                    </a:r>
                    <a:endParaRPr 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74" name="Group 73"/>
                <p:cNvGrpSpPr/>
                <p:nvPr/>
              </p:nvGrpSpPr>
              <p:grpSpPr>
                <a:xfrm>
                  <a:off x="272701" y="5395915"/>
                  <a:ext cx="2528257" cy="1248150"/>
                  <a:chOff x="272701" y="5395915"/>
                  <a:chExt cx="2528257" cy="1248150"/>
                </a:xfrm>
              </p:grpSpPr>
              <p:sp>
                <p:nvSpPr>
                  <p:cNvPr id="79" name="TextBox 78"/>
                  <p:cNvSpPr txBox="1"/>
                  <p:nvPr/>
                </p:nvSpPr>
                <p:spPr>
                  <a:xfrm>
                    <a:off x="272701" y="5395915"/>
                    <a:ext cx="2528257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4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Expanding knowledge base</a:t>
                    </a:r>
                    <a:endPara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0" name="TextBox 79"/>
                  <p:cNvSpPr txBox="1"/>
                  <p:nvPr/>
                </p:nvSpPr>
                <p:spPr>
                  <a:xfrm>
                    <a:off x="349645" y="5693116"/>
                    <a:ext cx="1726755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285750" indent="-285750" algn="ctr">
                      <a:buFont typeface="Wingdings" panose="05000000000000000000" pitchFamily="2" charset="2"/>
                      <a:buChar char="Ø"/>
                    </a:pPr>
                    <a:r>
                      <a:rPr lang="en-US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Methods and tools</a:t>
                    </a:r>
                    <a:endParaRPr 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1" name="TextBox 80"/>
                  <p:cNvSpPr txBox="1"/>
                  <p:nvPr/>
                </p:nvSpPr>
                <p:spPr>
                  <a:xfrm>
                    <a:off x="349645" y="5917766"/>
                    <a:ext cx="1608837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285750" indent="-285750" algn="ctr">
                      <a:buFont typeface="Wingdings" panose="05000000000000000000" pitchFamily="2" charset="2"/>
                      <a:buChar char="Ø"/>
                    </a:pPr>
                    <a:r>
                      <a:rPr lang="en-US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Training material</a:t>
                    </a:r>
                    <a:endParaRPr 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>
                    <a:off x="349645" y="6142416"/>
                    <a:ext cx="925253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285750" indent="-285750" algn="ctr">
                      <a:buFont typeface="Wingdings" panose="05000000000000000000" pitchFamily="2" charset="2"/>
                      <a:buChar char="Ø"/>
                    </a:pPr>
                    <a:r>
                      <a:rPr lang="en-US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Insight</a:t>
                    </a:r>
                    <a:endParaRPr 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>
                    <a:off x="349645" y="6367066"/>
                    <a:ext cx="1128835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285750" indent="-285750" algn="ctr">
                      <a:buFont typeface="Wingdings" panose="05000000000000000000" pitchFamily="2" charset="2"/>
                      <a:buChar char="Ø"/>
                    </a:pPr>
                    <a:r>
                      <a:rPr lang="en-US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Database</a:t>
                    </a:r>
                    <a:endParaRPr 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75" name="Group 74"/>
                <p:cNvGrpSpPr/>
                <p:nvPr/>
              </p:nvGrpSpPr>
              <p:grpSpPr>
                <a:xfrm>
                  <a:off x="2930479" y="1666783"/>
                  <a:ext cx="1992853" cy="823265"/>
                  <a:chOff x="2930479" y="1666783"/>
                  <a:chExt cx="1992853" cy="823265"/>
                </a:xfrm>
              </p:grpSpPr>
              <p:sp>
                <p:nvSpPr>
                  <p:cNvPr id="76" name="TextBox 75"/>
                  <p:cNvSpPr txBox="1"/>
                  <p:nvPr/>
                </p:nvSpPr>
                <p:spPr>
                  <a:xfrm>
                    <a:off x="2930479" y="1666783"/>
                    <a:ext cx="1736374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4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Response &amp; Sales</a:t>
                    </a:r>
                    <a:endPara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7" name="TextBox 76"/>
                  <p:cNvSpPr txBox="1"/>
                  <p:nvPr/>
                </p:nvSpPr>
                <p:spPr>
                  <a:xfrm>
                    <a:off x="2968951" y="1966152"/>
                    <a:ext cx="1945213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285750" indent="-285750" algn="ctr">
                      <a:buFont typeface="Wingdings" panose="05000000000000000000" pitchFamily="2" charset="2"/>
                      <a:buChar char="Ø"/>
                    </a:pPr>
                    <a:r>
                      <a:rPr lang="en-US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Marketing/Awareness</a:t>
                    </a:r>
                    <a:endParaRPr 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8" name="TextBox 77"/>
                  <p:cNvSpPr txBox="1"/>
                  <p:nvPr/>
                </p:nvSpPr>
                <p:spPr>
                  <a:xfrm>
                    <a:off x="2968951" y="2213049"/>
                    <a:ext cx="1954381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285750" indent="-285750" algn="ctr">
                      <a:buFont typeface="Wingdings" panose="05000000000000000000" pitchFamily="2" charset="2"/>
                      <a:buChar char="Ø"/>
                    </a:pPr>
                    <a:r>
                      <a:rPr lang="en-US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Pipeline Management</a:t>
                    </a:r>
                    <a:endParaRPr 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69" name="TextBox 68"/>
              <p:cNvSpPr txBox="1"/>
              <p:nvPr/>
            </p:nvSpPr>
            <p:spPr>
              <a:xfrm>
                <a:off x="3803028" y="3384410"/>
                <a:ext cx="158569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GROWTH</a:t>
                </a:r>
                <a:endParaRPr lang="en-US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9" name="TextBox 38"/>
          <p:cNvSpPr txBox="1"/>
          <p:nvPr/>
        </p:nvSpPr>
        <p:spPr>
          <a:xfrm>
            <a:off x="2466303" y="113801"/>
            <a:ext cx="42114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Demand &amp; Growth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75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14634" y="1197063"/>
            <a:ext cx="8728950" cy="5141882"/>
            <a:chOff x="377472" y="1247167"/>
            <a:chExt cx="8728950" cy="5141882"/>
          </a:xfrm>
        </p:grpSpPr>
        <p:sp>
          <p:nvSpPr>
            <p:cNvPr id="51" name="TextBox 50"/>
            <p:cNvSpPr txBox="1"/>
            <p:nvPr/>
          </p:nvSpPr>
          <p:spPr>
            <a:xfrm>
              <a:off x="3486113" y="1247167"/>
              <a:ext cx="16674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Ideal Customer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486113" y="1846443"/>
              <a:ext cx="10615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Prospect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486113" y="2486072"/>
              <a:ext cx="9813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Suspect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830637" y="3694217"/>
              <a:ext cx="108555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Attention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651336" y="4297780"/>
              <a:ext cx="9268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Interest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728164" y="4724061"/>
              <a:ext cx="811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Desire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885616" y="4980134"/>
              <a:ext cx="8226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Action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552912" y="4081150"/>
              <a:ext cx="2458982" cy="546889"/>
            </a:xfrm>
            <a:prstGeom prst="ellipse">
              <a:avLst/>
            </a:prstGeom>
            <a:gradFill flip="none" rotWithShape="1">
              <a:gsLst>
                <a:gs pos="1200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77472" y="1635694"/>
              <a:ext cx="2694197" cy="2694195"/>
              <a:chOff x="5617031" y="2900771"/>
              <a:chExt cx="1933302" cy="1933302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5617031" y="2900771"/>
                <a:ext cx="1933302" cy="1933302"/>
              </a:xfrm>
              <a:prstGeom prst="ellipse">
                <a:avLst/>
              </a:prstGeom>
              <a:solidFill>
                <a:srgbClr val="5A8C38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21594000"/>
                </a:lightRig>
              </a:scene3d>
              <a:sp3d extrusionH="25400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5952313" y="3236053"/>
                <a:ext cx="1262738" cy="126273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21594000"/>
                </a:lightRig>
              </a:scene3d>
              <a:sp3d extrusionH="25400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6328754" y="3612494"/>
                <a:ext cx="509857" cy="509857"/>
              </a:xfrm>
              <a:prstGeom prst="ellipse">
                <a:avLst/>
              </a:prstGeom>
              <a:solidFill>
                <a:srgbClr val="3886CC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21594000"/>
                </a:lightRig>
              </a:scene3d>
              <a:sp3d extrusionH="25400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1538886" y="3736561"/>
              <a:ext cx="6323518" cy="2584813"/>
              <a:chOff x="1480798" y="3740960"/>
              <a:chExt cx="5481476" cy="2240619"/>
            </a:xfrm>
            <a:effectLst>
              <a:reflection blurRad="6350" stA="21000" endPos="29000" dir="5400000" sy="-100000" algn="bl" rotWithShape="0"/>
            </a:effectLst>
          </p:grpSpPr>
          <p:sp>
            <p:nvSpPr>
              <p:cNvPr id="42" name="Right Arrow 1"/>
              <p:cNvSpPr/>
              <p:nvPr/>
            </p:nvSpPr>
            <p:spPr>
              <a:xfrm rot="723180">
                <a:off x="1480798" y="3740960"/>
                <a:ext cx="5481476" cy="2240619"/>
              </a:xfrm>
              <a:custGeom>
                <a:avLst/>
                <a:gdLst>
                  <a:gd name="connsiteX0" fmla="*/ 0 w 4997524"/>
                  <a:gd name="connsiteY0" fmla="*/ 398417 h 1593669"/>
                  <a:gd name="connsiteX1" fmla="*/ 4335705 w 4997524"/>
                  <a:gd name="connsiteY1" fmla="*/ 398417 h 1593669"/>
                  <a:gd name="connsiteX2" fmla="*/ 4335705 w 4997524"/>
                  <a:gd name="connsiteY2" fmla="*/ 0 h 1593669"/>
                  <a:gd name="connsiteX3" fmla="*/ 4997524 w 4997524"/>
                  <a:gd name="connsiteY3" fmla="*/ 796835 h 1593669"/>
                  <a:gd name="connsiteX4" fmla="*/ 4335705 w 4997524"/>
                  <a:gd name="connsiteY4" fmla="*/ 1593669 h 1593669"/>
                  <a:gd name="connsiteX5" fmla="*/ 4335705 w 4997524"/>
                  <a:gd name="connsiteY5" fmla="*/ 1195252 h 1593669"/>
                  <a:gd name="connsiteX6" fmla="*/ 0 w 4997524"/>
                  <a:gd name="connsiteY6" fmla="*/ 1195252 h 1593669"/>
                  <a:gd name="connsiteX7" fmla="*/ 0 w 4997524"/>
                  <a:gd name="connsiteY7" fmla="*/ 398417 h 1593669"/>
                  <a:gd name="connsiteX0" fmla="*/ 643863 w 4997524"/>
                  <a:gd name="connsiteY0" fmla="*/ 0 h 1965813"/>
                  <a:gd name="connsiteX1" fmla="*/ 4335705 w 4997524"/>
                  <a:gd name="connsiteY1" fmla="*/ 770561 h 1965813"/>
                  <a:gd name="connsiteX2" fmla="*/ 4335705 w 4997524"/>
                  <a:gd name="connsiteY2" fmla="*/ 372144 h 1965813"/>
                  <a:gd name="connsiteX3" fmla="*/ 4997524 w 4997524"/>
                  <a:gd name="connsiteY3" fmla="*/ 1168979 h 1965813"/>
                  <a:gd name="connsiteX4" fmla="*/ 4335705 w 4997524"/>
                  <a:gd name="connsiteY4" fmla="*/ 1965813 h 1965813"/>
                  <a:gd name="connsiteX5" fmla="*/ 4335705 w 4997524"/>
                  <a:gd name="connsiteY5" fmla="*/ 1567396 h 1965813"/>
                  <a:gd name="connsiteX6" fmla="*/ 0 w 4997524"/>
                  <a:gd name="connsiteY6" fmla="*/ 1567396 h 1965813"/>
                  <a:gd name="connsiteX7" fmla="*/ 643863 w 4997524"/>
                  <a:gd name="connsiteY7" fmla="*/ 0 h 1965813"/>
                  <a:gd name="connsiteX0" fmla="*/ 0 w 4353661"/>
                  <a:gd name="connsiteY0" fmla="*/ 0 h 1965813"/>
                  <a:gd name="connsiteX1" fmla="*/ 3691842 w 4353661"/>
                  <a:gd name="connsiteY1" fmla="*/ 770561 h 1965813"/>
                  <a:gd name="connsiteX2" fmla="*/ 3691842 w 4353661"/>
                  <a:gd name="connsiteY2" fmla="*/ 372144 h 1965813"/>
                  <a:gd name="connsiteX3" fmla="*/ 4353661 w 4353661"/>
                  <a:gd name="connsiteY3" fmla="*/ 1168979 h 1965813"/>
                  <a:gd name="connsiteX4" fmla="*/ 3691842 w 4353661"/>
                  <a:gd name="connsiteY4" fmla="*/ 1965813 h 1965813"/>
                  <a:gd name="connsiteX5" fmla="*/ 3691842 w 4353661"/>
                  <a:gd name="connsiteY5" fmla="*/ 1567396 h 1965813"/>
                  <a:gd name="connsiteX6" fmla="*/ 0 w 4353661"/>
                  <a:gd name="connsiteY6" fmla="*/ 0 h 1965813"/>
                  <a:gd name="connsiteX0" fmla="*/ 0 w 4353661"/>
                  <a:gd name="connsiteY0" fmla="*/ 0 h 1965813"/>
                  <a:gd name="connsiteX1" fmla="*/ 3691842 w 4353661"/>
                  <a:gd name="connsiteY1" fmla="*/ 770561 h 1965813"/>
                  <a:gd name="connsiteX2" fmla="*/ 3691842 w 4353661"/>
                  <a:gd name="connsiteY2" fmla="*/ 372144 h 1965813"/>
                  <a:gd name="connsiteX3" fmla="*/ 4353661 w 4353661"/>
                  <a:gd name="connsiteY3" fmla="*/ 1168979 h 1965813"/>
                  <a:gd name="connsiteX4" fmla="*/ 3691842 w 4353661"/>
                  <a:gd name="connsiteY4" fmla="*/ 1965813 h 1965813"/>
                  <a:gd name="connsiteX5" fmla="*/ 3753798 w 4353661"/>
                  <a:gd name="connsiteY5" fmla="*/ 1447030 h 1965813"/>
                  <a:gd name="connsiteX6" fmla="*/ 0 w 4353661"/>
                  <a:gd name="connsiteY6" fmla="*/ 0 h 1965813"/>
                  <a:gd name="connsiteX0" fmla="*/ 0 w 4353661"/>
                  <a:gd name="connsiteY0" fmla="*/ 0 h 1965813"/>
                  <a:gd name="connsiteX1" fmla="*/ 3691842 w 4353661"/>
                  <a:gd name="connsiteY1" fmla="*/ 770561 h 1965813"/>
                  <a:gd name="connsiteX2" fmla="*/ 3691842 w 4353661"/>
                  <a:gd name="connsiteY2" fmla="*/ 372144 h 1965813"/>
                  <a:gd name="connsiteX3" fmla="*/ 4353661 w 4353661"/>
                  <a:gd name="connsiteY3" fmla="*/ 1168979 h 1965813"/>
                  <a:gd name="connsiteX4" fmla="*/ 3691842 w 4353661"/>
                  <a:gd name="connsiteY4" fmla="*/ 1965813 h 1965813"/>
                  <a:gd name="connsiteX5" fmla="*/ 3753798 w 4353661"/>
                  <a:gd name="connsiteY5" fmla="*/ 1447030 h 1965813"/>
                  <a:gd name="connsiteX6" fmla="*/ 0 w 4353661"/>
                  <a:gd name="connsiteY6" fmla="*/ 0 h 1965813"/>
                  <a:gd name="connsiteX0" fmla="*/ 0 w 4353661"/>
                  <a:gd name="connsiteY0" fmla="*/ 0 h 1965813"/>
                  <a:gd name="connsiteX1" fmla="*/ 3691842 w 4353661"/>
                  <a:gd name="connsiteY1" fmla="*/ 770561 h 1965813"/>
                  <a:gd name="connsiteX2" fmla="*/ 3691842 w 4353661"/>
                  <a:gd name="connsiteY2" fmla="*/ 372144 h 1965813"/>
                  <a:gd name="connsiteX3" fmla="*/ 4353661 w 4353661"/>
                  <a:gd name="connsiteY3" fmla="*/ 1168979 h 1965813"/>
                  <a:gd name="connsiteX4" fmla="*/ 3691842 w 4353661"/>
                  <a:gd name="connsiteY4" fmla="*/ 1965813 h 1965813"/>
                  <a:gd name="connsiteX5" fmla="*/ 3753798 w 4353661"/>
                  <a:gd name="connsiteY5" fmla="*/ 1447030 h 1965813"/>
                  <a:gd name="connsiteX6" fmla="*/ 0 w 4353661"/>
                  <a:gd name="connsiteY6" fmla="*/ 0 h 1965813"/>
                  <a:gd name="connsiteX0" fmla="*/ 0 w 4353661"/>
                  <a:gd name="connsiteY0" fmla="*/ 0 h 1965813"/>
                  <a:gd name="connsiteX1" fmla="*/ 3691842 w 4353661"/>
                  <a:gd name="connsiteY1" fmla="*/ 770561 h 1965813"/>
                  <a:gd name="connsiteX2" fmla="*/ 3691842 w 4353661"/>
                  <a:gd name="connsiteY2" fmla="*/ 372144 h 1965813"/>
                  <a:gd name="connsiteX3" fmla="*/ 4353661 w 4353661"/>
                  <a:gd name="connsiteY3" fmla="*/ 1168979 h 1965813"/>
                  <a:gd name="connsiteX4" fmla="*/ 3691842 w 4353661"/>
                  <a:gd name="connsiteY4" fmla="*/ 1965813 h 1965813"/>
                  <a:gd name="connsiteX5" fmla="*/ 3753798 w 4353661"/>
                  <a:gd name="connsiteY5" fmla="*/ 1447030 h 1965813"/>
                  <a:gd name="connsiteX6" fmla="*/ 0 w 4353661"/>
                  <a:gd name="connsiteY6" fmla="*/ 0 h 1965813"/>
                  <a:gd name="connsiteX0" fmla="*/ 0 w 4353661"/>
                  <a:gd name="connsiteY0" fmla="*/ 0 h 1856121"/>
                  <a:gd name="connsiteX1" fmla="*/ 3691842 w 4353661"/>
                  <a:gd name="connsiteY1" fmla="*/ 770561 h 1856121"/>
                  <a:gd name="connsiteX2" fmla="*/ 3691842 w 4353661"/>
                  <a:gd name="connsiteY2" fmla="*/ 372144 h 1856121"/>
                  <a:gd name="connsiteX3" fmla="*/ 4353661 w 4353661"/>
                  <a:gd name="connsiteY3" fmla="*/ 1168979 h 1856121"/>
                  <a:gd name="connsiteX4" fmla="*/ 3795036 w 4353661"/>
                  <a:gd name="connsiteY4" fmla="*/ 1856121 h 1856121"/>
                  <a:gd name="connsiteX5" fmla="*/ 3753798 w 4353661"/>
                  <a:gd name="connsiteY5" fmla="*/ 1447030 h 1856121"/>
                  <a:gd name="connsiteX6" fmla="*/ 0 w 4353661"/>
                  <a:gd name="connsiteY6" fmla="*/ 0 h 1856121"/>
                  <a:gd name="connsiteX0" fmla="*/ 0 w 4353661"/>
                  <a:gd name="connsiteY0" fmla="*/ 0 h 1856121"/>
                  <a:gd name="connsiteX1" fmla="*/ 3691842 w 4353661"/>
                  <a:gd name="connsiteY1" fmla="*/ 770561 h 1856121"/>
                  <a:gd name="connsiteX2" fmla="*/ 3691842 w 4353661"/>
                  <a:gd name="connsiteY2" fmla="*/ 372144 h 1856121"/>
                  <a:gd name="connsiteX3" fmla="*/ 4353661 w 4353661"/>
                  <a:gd name="connsiteY3" fmla="*/ 1168979 h 1856121"/>
                  <a:gd name="connsiteX4" fmla="*/ 3795036 w 4353661"/>
                  <a:gd name="connsiteY4" fmla="*/ 1856121 h 1856121"/>
                  <a:gd name="connsiteX5" fmla="*/ 3753798 w 4353661"/>
                  <a:gd name="connsiteY5" fmla="*/ 1447030 h 1856121"/>
                  <a:gd name="connsiteX6" fmla="*/ 0 w 4353661"/>
                  <a:gd name="connsiteY6" fmla="*/ 0 h 1856121"/>
                  <a:gd name="connsiteX0" fmla="*/ 0 w 4353661"/>
                  <a:gd name="connsiteY0" fmla="*/ 0 h 1856121"/>
                  <a:gd name="connsiteX1" fmla="*/ 3691842 w 4353661"/>
                  <a:gd name="connsiteY1" fmla="*/ 770561 h 1856121"/>
                  <a:gd name="connsiteX2" fmla="*/ 3691842 w 4353661"/>
                  <a:gd name="connsiteY2" fmla="*/ 372144 h 1856121"/>
                  <a:gd name="connsiteX3" fmla="*/ 4353661 w 4353661"/>
                  <a:gd name="connsiteY3" fmla="*/ 1168979 h 1856121"/>
                  <a:gd name="connsiteX4" fmla="*/ 3795036 w 4353661"/>
                  <a:gd name="connsiteY4" fmla="*/ 1856121 h 1856121"/>
                  <a:gd name="connsiteX5" fmla="*/ 3753798 w 4353661"/>
                  <a:gd name="connsiteY5" fmla="*/ 1447030 h 1856121"/>
                  <a:gd name="connsiteX6" fmla="*/ 0 w 4353661"/>
                  <a:gd name="connsiteY6" fmla="*/ 0 h 1856121"/>
                  <a:gd name="connsiteX0" fmla="*/ 0 w 4353661"/>
                  <a:gd name="connsiteY0" fmla="*/ 0 h 1856121"/>
                  <a:gd name="connsiteX1" fmla="*/ 3691842 w 4353661"/>
                  <a:gd name="connsiteY1" fmla="*/ 770561 h 1856121"/>
                  <a:gd name="connsiteX2" fmla="*/ 3691842 w 4353661"/>
                  <a:gd name="connsiteY2" fmla="*/ 372144 h 1856121"/>
                  <a:gd name="connsiteX3" fmla="*/ 4353661 w 4353661"/>
                  <a:gd name="connsiteY3" fmla="*/ 1168979 h 1856121"/>
                  <a:gd name="connsiteX4" fmla="*/ 3795036 w 4353661"/>
                  <a:gd name="connsiteY4" fmla="*/ 1856121 h 1856121"/>
                  <a:gd name="connsiteX5" fmla="*/ 3753798 w 4353661"/>
                  <a:gd name="connsiteY5" fmla="*/ 1447030 h 1856121"/>
                  <a:gd name="connsiteX6" fmla="*/ 0 w 4353661"/>
                  <a:gd name="connsiteY6" fmla="*/ 0 h 1856121"/>
                  <a:gd name="connsiteX0" fmla="*/ 0 w 4353661"/>
                  <a:gd name="connsiteY0" fmla="*/ 0 h 1856121"/>
                  <a:gd name="connsiteX1" fmla="*/ 3691842 w 4353661"/>
                  <a:gd name="connsiteY1" fmla="*/ 770561 h 1856121"/>
                  <a:gd name="connsiteX2" fmla="*/ 3691842 w 4353661"/>
                  <a:gd name="connsiteY2" fmla="*/ 372144 h 1856121"/>
                  <a:gd name="connsiteX3" fmla="*/ 4353661 w 4353661"/>
                  <a:gd name="connsiteY3" fmla="*/ 1168979 h 1856121"/>
                  <a:gd name="connsiteX4" fmla="*/ 3795036 w 4353661"/>
                  <a:gd name="connsiteY4" fmla="*/ 1856121 h 1856121"/>
                  <a:gd name="connsiteX5" fmla="*/ 3753798 w 4353661"/>
                  <a:gd name="connsiteY5" fmla="*/ 1447030 h 1856121"/>
                  <a:gd name="connsiteX6" fmla="*/ 0 w 4353661"/>
                  <a:gd name="connsiteY6" fmla="*/ 0 h 1856121"/>
                  <a:gd name="connsiteX0" fmla="*/ 0 w 4353661"/>
                  <a:gd name="connsiteY0" fmla="*/ 0 h 1856121"/>
                  <a:gd name="connsiteX1" fmla="*/ 3691842 w 4353661"/>
                  <a:gd name="connsiteY1" fmla="*/ 770561 h 1856121"/>
                  <a:gd name="connsiteX2" fmla="*/ 3687765 w 4353661"/>
                  <a:gd name="connsiteY2" fmla="*/ 489891 h 1856121"/>
                  <a:gd name="connsiteX3" fmla="*/ 4353661 w 4353661"/>
                  <a:gd name="connsiteY3" fmla="*/ 1168979 h 1856121"/>
                  <a:gd name="connsiteX4" fmla="*/ 3795036 w 4353661"/>
                  <a:gd name="connsiteY4" fmla="*/ 1856121 h 1856121"/>
                  <a:gd name="connsiteX5" fmla="*/ 3753798 w 4353661"/>
                  <a:gd name="connsiteY5" fmla="*/ 1447030 h 1856121"/>
                  <a:gd name="connsiteX6" fmla="*/ 0 w 4353661"/>
                  <a:gd name="connsiteY6" fmla="*/ 0 h 1856121"/>
                  <a:gd name="connsiteX0" fmla="*/ 0 w 4353661"/>
                  <a:gd name="connsiteY0" fmla="*/ 0 h 1779612"/>
                  <a:gd name="connsiteX1" fmla="*/ 3691842 w 4353661"/>
                  <a:gd name="connsiteY1" fmla="*/ 770561 h 1779612"/>
                  <a:gd name="connsiteX2" fmla="*/ 3687765 w 4353661"/>
                  <a:gd name="connsiteY2" fmla="*/ 489891 h 1779612"/>
                  <a:gd name="connsiteX3" fmla="*/ 4353661 w 4353661"/>
                  <a:gd name="connsiteY3" fmla="*/ 1168979 h 1779612"/>
                  <a:gd name="connsiteX4" fmla="*/ 3788439 w 4353661"/>
                  <a:gd name="connsiteY4" fmla="*/ 1779612 h 1779612"/>
                  <a:gd name="connsiteX5" fmla="*/ 3753798 w 4353661"/>
                  <a:gd name="connsiteY5" fmla="*/ 1447030 h 1779612"/>
                  <a:gd name="connsiteX6" fmla="*/ 0 w 4353661"/>
                  <a:gd name="connsiteY6" fmla="*/ 0 h 177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53661" h="1779612">
                    <a:moveTo>
                      <a:pt x="0" y="0"/>
                    </a:moveTo>
                    <a:cubicBezTo>
                      <a:pt x="1391621" y="1147748"/>
                      <a:pt x="3355702" y="916838"/>
                      <a:pt x="3691842" y="770561"/>
                    </a:cubicBezTo>
                    <a:lnTo>
                      <a:pt x="3687765" y="489891"/>
                    </a:lnTo>
                    <a:lnTo>
                      <a:pt x="4353661" y="1168979"/>
                    </a:lnTo>
                    <a:lnTo>
                      <a:pt x="3788439" y="1779612"/>
                    </a:lnTo>
                    <a:lnTo>
                      <a:pt x="3753798" y="1447030"/>
                    </a:lnTo>
                    <a:cubicBezTo>
                      <a:pt x="3541339" y="1405178"/>
                      <a:pt x="1111376" y="1651758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5304461" y="5287949"/>
                <a:ext cx="362516" cy="362515"/>
              </a:xfrm>
              <a:prstGeom prst="ellipse">
                <a:avLst/>
              </a:prstGeom>
              <a:solidFill>
                <a:srgbClr val="3886CC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21594000"/>
                </a:lightRig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4154426" y="5026452"/>
                <a:ext cx="272048" cy="258390"/>
              </a:xfrm>
              <a:prstGeom prst="ellipse">
                <a:avLst/>
              </a:prstGeom>
              <a:solidFill>
                <a:srgbClr val="3886CC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21594000"/>
                </a:lightRig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3110111" y="4553027"/>
                <a:ext cx="194785" cy="185006"/>
              </a:xfrm>
              <a:prstGeom prst="ellipse">
                <a:avLst/>
              </a:prstGeom>
              <a:solidFill>
                <a:srgbClr val="3886CC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21594000"/>
                </a:lightRig>
              </a:scene3d>
              <a:sp3d>
                <a:bevelT w="25400" h="50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2282749" y="3886412"/>
                <a:ext cx="110429" cy="104884"/>
              </a:xfrm>
              <a:prstGeom prst="ellipse">
                <a:avLst/>
              </a:prstGeom>
              <a:solidFill>
                <a:srgbClr val="3886CC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21594000"/>
                </a:lightRig>
              </a:scene3d>
              <a:sp3d>
                <a:bevelT w="127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1" name="Straight Connector 10"/>
            <p:cNvCxnSpPr/>
            <p:nvPr/>
          </p:nvCxnSpPr>
          <p:spPr>
            <a:xfrm rot="1980000">
              <a:off x="2219715" y="1273410"/>
              <a:ext cx="0" cy="1818248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709335" y="1411500"/>
              <a:ext cx="603054" cy="3542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1980000">
              <a:off x="2606877" y="1924541"/>
              <a:ext cx="0" cy="1253526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V="1">
              <a:off x="2939736" y="2025655"/>
              <a:ext cx="365838" cy="1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980000">
              <a:off x="2957172" y="2606697"/>
              <a:ext cx="0" cy="752187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3156905" y="2667372"/>
              <a:ext cx="157572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7746248" y="5804274"/>
              <a:ext cx="1360174" cy="58477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5A8C38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1F2F1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Sales Conversion</a:t>
              </a:r>
              <a:endParaRPr lang="en-US" sz="1600" b="1" dirty="0">
                <a:solidFill>
                  <a:srgbClr val="1F2F13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684041" y="113801"/>
            <a:ext cx="5775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Customer Diversification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89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370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6CA62C"/>
    </a:accent1>
    <a:accent2>
      <a:srgbClr val="7D7D7D"/>
    </a:accent2>
    <a:accent3>
      <a:srgbClr val="00B0F0"/>
    </a:accent3>
    <a:accent4>
      <a:srgbClr val="FFC000"/>
    </a:accent4>
    <a:accent5>
      <a:srgbClr val="4472C4"/>
    </a:accent5>
    <a:accent6>
      <a:srgbClr val="C00000"/>
    </a:accent6>
    <a:hlink>
      <a:srgbClr val="0563C1"/>
    </a:hlink>
    <a:folHlink>
      <a:srgbClr val="954F72"/>
    </a:folHlink>
  </a:clrScheme>
  <a:fontScheme name="Office Them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116">
    <a:dk1>
      <a:srgbClr val="000000"/>
    </a:dk1>
    <a:lt1>
      <a:srgbClr val="FFFFFF"/>
    </a:lt1>
    <a:dk2>
      <a:srgbClr val="000000"/>
    </a:dk2>
    <a:lt2>
      <a:srgbClr val="FFFFFF"/>
    </a:lt2>
    <a:accent1>
      <a:srgbClr val="3FC120"/>
    </a:accent1>
    <a:accent2>
      <a:srgbClr val="47E94C"/>
    </a:accent2>
    <a:accent3>
      <a:srgbClr val="00B0F0"/>
    </a:accent3>
    <a:accent4>
      <a:srgbClr val="FFD500"/>
    </a:accent4>
    <a:accent5>
      <a:srgbClr val="FF9C00"/>
    </a:accent5>
    <a:accent6>
      <a:srgbClr val="FD0000"/>
    </a:accent6>
    <a:hlink>
      <a:srgbClr val="0000FF"/>
    </a:hlink>
    <a:folHlink>
      <a:srgbClr val="800080"/>
    </a:folHlink>
  </a:clrScheme>
  <a:fontScheme name="Office Them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116">
    <a:dk1>
      <a:srgbClr val="000000"/>
    </a:dk1>
    <a:lt1>
      <a:srgbClr val="FFFFFF"/>
    </a:lt1>
    <a:dk2>
      <a:srgbClr val="000000"/>
    </a:dk2>
    <a:lt2>
      <a:srgbClr val="FFFFFF"/>
    </a:lt2>
    <a:accent1>
      <a:srgbClr val="3FC120"/>
    </a:accent1>
    <a:accent2>
      <a:srgbClr val="47E94C"/>
    </a:accent2>
    <a:accent3>
      <a:srgbClr val="00B0F0"/>
    </a:accent3>
    <a:accent4>
      <a:srgbClr val="FFD500"/>
    </a:accent4>
    <a:accent5>
      <a:srgbClr val="FF9C00"/>
    </a:accent5>
    <a:accent6>
      <a:srgbClr val="FD0000"/>
    </a:accent6>
    <a:hlink>
      <a:srgbClr val="0000FF"/>
    </a:hlink>
    <a:folHlink>
      <a:srgbClr val="800080"/>
    </a:folHlink>
  </a:clrScheme>
  <a:fontScheme name="Office Them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2655</TotalTime>
  <Words>586</Words>
  <Application>Microsoft Office PowerPoint</Application>
  <PresentationFormat>On-screen Show (4:3)</PresentationFormat>
  <Paragraphs>292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Algerian</vt:lpstr>
      <vt:lpstr>Arial</vt:lpstr>
      <vt:lpstr>Calibri</vt:lpstr>
      <vt:lpstr>Calibri Light</vt:lpstr>
      <vt:lpstr>Vrinda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com7</dc:creator>
  <cp:lastModifiedBy>grr</cp:lastModifiedBy>
  <cp:revision>223</cp:revision>
  <dcterms:created xsi:type="dcterms:W3CDTF">2014-06-28T05:08:49Z</dcterms:created>
  <dcterms:modified xsi:type="dcterms:W3CDTF">2014-07-14T06:27:18Z</dcterms:modified>
</cp:coreProperties>
</file>